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  <p:embeddedFont>
      <p:font typeface="Proxima Nova"/>
      <p:regular r:id="rId46"/>
      <p:bold r:id="rId47"/>
      <p:italic r:id="rId48"/>
      <p:boldItalic r:id="rId49"/>
    </p:embeddedFont>
    <p:embeddedFont>
      <p:font typeface="Fira Sans Extra Condensed Medium"/>
      <p:regular r:id="rId50"/>
      <p:bold r:id="rId51"/>
      <p:italic r:id="rId52"/>
      <p:boldItalic r:id="rId53"/>
    </p:embeddedFont>
    <p:embeddedFont>
      <p:font typeface="Proxima Nova Semibold"/>
      <p:regular r:id="rId54"/>
      <p:bold r:id="rId55"/>
      <p:boldItalic r:id="rId56"/>
    </p:embeddedFont>
    <p:embeddedFont>
      <p:font typeface="Fira Sans Extra Condensed SemiBold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74E9A8-DEC7-4F21-9FF2-E9F3EF1BBB16}">
  <a:tblStyle styleId="{AF74E9A8-DEC7-4F21-9FF2-E9F3EF1BBB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oboto-regular.fntdata"/><Relationship Id="rId41" Type="http://schemas.openxmlformats.org/officeDocument/2006/relationships/slide" Target="slides/slide35.xml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ProximaNova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ProximaNova-italic.fntdata"/><Relationship Id="rId47" Type="http://schemas.openxmlformats.org/officeDocument/2006/relationships/font" Target="fonts/ProximaNova-bold.fntdata"/><Relationship Id="rId49" Type="http://schemas.openxmlformats.org/officeDocument/2006/relationships/font" Target="fonts/ProximaNova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FiraSansExtraCondensedSemiBold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FiraSansExtraCondensedMedium-bold.fntdata"/><Relationship Id="rId50" Type="http://schemas.openxmlformats.org/officeDocument/2006/relationships/font" Target="fonts/FiraSansExtraCondensedMedium-regular.fntdata"/><Relationship Id="rId53" Type="http://schemas.openxmlformats.org/officeDocument/2006/relationships/font" Target="fonts/FiraSansExtraCondensedMedium-boldItalic.fntdata"/><Relationship Id="rId52" Type="http://schemas.openxmlformats.org/officeDocument/2006/relationships/font" Target="fonts/FiraSansExtraCondensedMedium-italic.fntdata"/><Relationship Id="rId11" Type="http://schemas.openxmlformats.org/officeDocument/2006/relationships/slide" Target="slides/slide5.xml"/><Relationship Id="rId55" Type="http://schemas.openxmlformats.org/officeDocument/2006/relationships/font" Target="fonts/ProximaNovaSemibold-bold.fntdata"/><Relationship Id="rId10" Type="http://schemas.openxmlformats.org/officeDocument/2006/relationships/slide" Target="slides/slide4.xml"/><Relationship Id="rId54" Type="http://schemas.openxmlformats.org/officeDocument/2006/relationships/font" Target="fonts/ProximaNovaSemibold-regular.fntdata"/><Relationship Id="rId13" Type="http://schemas.openxmlformats.org/officeDocument/2006/relationships/slide" Target="slides/slide7.xml"/><Relationship Id="rId57" Type="http://schemas.openxmlformats.org/officeDocument/2006/relationships/font" Target="fonts/FiraSansExtraCondensedSemiBold-regular.fntdata"/><Relationship Id="rId12" Type="http://schemas.openxmlformats.org/officeDocument/2006/relationships/slide" Target="slides/slide6.xml"/><Relationship Id="rId56" Type="http://schemas.openxmlformats.org/officeDocument/2006/relationships/font" Target="fonts/ProximaNovaSemibold-boldItalic.fntdata"/><Relationship Id="rId15" Type="http://schemas.openxmlformats.org/officeDocument/2006/relationships/slide" Target="slides/slide9.xml"/><Relationship Id="rId59" Type="http://schemas.openxmlformats.org/officeDocument/2006/relationships/font" Target="fonts/FiraSansExtraCondensedSemiBold-italic.fntdata"/><Relationship Id="rId14" Type="http://schemas.openxmlformats.org/officeDocument/2006/relationships/slide" Target="slides/slide8.xml"/><Relationship Id="rId58" Type="http://schemas.openxmlformats.org/officeDocument/2006/relationships/font" Target="fonts/FiraSansExtraCondensedSemiBold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962c8e87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962c8e87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9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g11382f126e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1" name="Google Shape;2301;g11382f126e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2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Google Shape;2413;gd1e5a3e56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4" name="Google Shape;2414;gd1e5a3e56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3" name="Shape 2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4" name="Google Shape;2444;g11382f126e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5" name="Google Shape;2445;g11382f126e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2" name="Google Shape;2482;g1135c834b08_0_1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3" name="Google Shape;2483;g1135c834b08_0_1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" name="Google Shape;2532;g11382f126e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3" name="Google Shape;2533;g11382f126e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3" name="Shape 2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4" name="Google Shape;2564;g1135c834b0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5" name="Google Shape;2565;g1135c834b0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5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11382f126e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11382f126e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5" name="Shape 2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6" name="Google Shape;2946;g11382f126e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7" name="Google Shape;2947;g11382f126e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8" name="Shape 3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9" name="Google Shape;3019;g113b3e0a14b_0_2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0" name="Google Shape;3020;g113b3e0a14b_0_2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9" name="Shape 3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0" name="Google Shape;3360;g11382f126e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1" name="Google Shape;3361;g11382f126e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382f126e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382f126e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1" name="Shape 3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2" name="Google Shape;3452;g11382f126e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3" name="Google Shape;3453;g11382f126e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4" name="Shape 3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" name="Google Shape;3645;g11382f126e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6" name="Google Shape;3646;g11382f126e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2" name="Shape 3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3" name="Google Shape;3683;g114f3dc93b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4" name="Google Shape;3684;g114f3dc93b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1" name="Shape 3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2" name="Google Shape;3742;g11382f126e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3" name="Google Shape;3743;g11382f126e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5" name="Shape 3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6" name="Google Shape;3786;g11382f126e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7" name="Google Shape;3787;g11382f126e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4" name="Shape 3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5" name="Google Shape;3935;g114f3dc93b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6" name="Google Shape;3936;g114f3dc93b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7" name="Shape 3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8" name="Google Shape;3978;g11382f126e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9" name="Google Shape;3979;g11382f126e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2" name="Shape 4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3" name="Google Shape;4023;g11382f126e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4" name="Google Shape;4024;g11382f126e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9" name="Shape 4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0" name="Google Shape;4190;g113b3e0a14b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1" name="Google Shape;4191;g113b3e0a14b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4" name="Shape 4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5" name="Google Shape;4345;g11382f126e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6" name="Google Shape;4346;g11382f126e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382f126e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1382f126e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4" name="Shape 4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5" name="Google Shape;4395;g11382f126e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6" name="Google Shape;4396;g11382f126e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2" name="Shape 4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3" name="Google Shape;4573;g11382f126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4" name="Google Shape;4574;g11382f126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3" name="Shape 4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4" name="Google Shape;4724;g11382f126e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5" name="Google Shape;4725;g11382f126e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7" name="Shape 5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8" name="Google Shape;5378;g11382f126e5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9" name="Google Shape;5379;g11382f126e5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4" name="Shape 5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5" name="Google Shape;5385;g11382f126e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6" name="Google Shape;5386;g11382f126e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1" name="Shape 5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2" name="Google Shape;5392;g11382f126e5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3" name="Google Shape;5393;g11382f126e5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1382f126e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1382f126e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135c834b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135c834b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13b3e0a14b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13b3e0a14b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1135c834b0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1135c834b0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4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g1135c834b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6" name="Google Shape;2086;g1135c834b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7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g93d42c1dd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9" name="Google Shape;2199;g93d42c1dd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57200" y="1119673"/>
            <a:ext cx="3724200" cy="23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5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4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4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4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4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4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4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4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4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" y="3487675"/>
            <a:ext cx="37242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" name="Google Shape;3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1" name="Google Shape;41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5" Type="http://schemas.openxmlformats.org/officeDocument/2006/relationships/hyperlink" Target="https://docs.google.com/spreadsheets/d/19my4gUy_1N-SJzM_DzPF1DnZ-fSGsr85gPA1ERHBdGE/copy#gid=1982133071" TargetMode="External"/><Relationship Id="rId6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5" Type="http://schemas.openxmlformats.org/officeDocument/2006/relationships/hyperlink" Target="https://docs.google.com/spreadsheets/d/19my4gUy_1N-SJzM_DzPF1DnZ-fSGsr85gPA1ERHBdGE/copy" TargetMode="External"/><Relationship Id="rId6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5" Type="http://schemas.openxmlformats.org/officeDocument/2006/relationships/hyperlink" Target="https://docs.google.com/spreadsheets/d/19my4gUy_1N-SJzM_DzPF1DnZ-fSGsr85gPA1ERHBdGE/copy#gid=1968615514" TargetMode="External"/><Relationship Id="rId6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Relationship Id="rId5" Type="http://schemas.openxmlformats.org/officeDocument/2006/relationships/hyperlink" Target="http://bit.ly/2PfT4lq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15"/>
          <p:cNvGrpSpPr/>
          <p:nvPr/>
        </p:nvGrpSpPr>
        <p:grpSpPr>
          <a:xfrm>
            <a:off x="5158939" y="775367"/>
            <a:ext cx="1679679" cy="3896577"/>
            <a:chOff x="5158939" y="775367"/>
            <a:chExt cx="1679679" cy="3896577"/>
          </a:xfrm>
        </p:grpSpPr>
        <p:sp>
          <p:nvSpPr>
            <p:cNvPr id="48" name="Google Shape;48;p15"/>
            <p:cNvSpPr/>
            <p:nvPr/>
          </p:nvSpPr>
          <p:spPr>
            <a:xfrm>
              <a:off x="6405957" y="2288383"/>
              <a:ext cx="432662" cy="238663"/>
            </a:xfrm>
            <a:custGeom>
              <a:rect b="b" l="l" r="r" t="t"/>
              <a:pathLst>
                <a:path extrusionOk="0" h="7481" w="13562">
                  <a:moveTo>
                    <a:pt x="10967" y="0"/>
                  </a:moveTo>
                  <a:cubicBezTo>
                    <a:pt x="10596" y="0"/>
                    <a:pt x="10117" y="96"/>
                    <a:pt x="9919" y="118"/>
                  </a:cubicBezTo>
                  <a:cubicBezTo>
                    <a:pt x="9740" y="136"/>
                    <a:pt x="9561" y="143"/>
                    <a:pt x="9381" y="143"/>
                  </a:cubicBezTo>
                  <a:cubicBezTo>
                    <a:pt x="8764" y="143"/>
                    <a:pt x="8147" y="61"/>
                    <a:pt x="7530" y="61"/>
                  </a:cubicBezTo>
                  <a:cubicBezTo>
                    <a:pt x="7351" y="61"/>
                    <a:pt x="7172" y="68"/>
                    <a:pt x="6992" y="86"/>
                  </a:cubicBezTo>
                  <a:cubicBezTo>
                    <a:pt x="6505" y="151"/>
                    <a:pt x="5984" y="216"/>
                    <a:pt x="5496" y="281"/>
                  </a:cubicBezTo>
                  <a:cubicBezTo>
                    <a:pt x="5366" y="313"/>
                    <a:pt x="4814" y="281"/>
                    <a:pt x="4716" y="378"/>
                  </a:cubicBezTo>
                  <a:lnTo>
                    <a:pt x="1" y="2525"/>
                  </a:lnTo>
                  <a:cubicBezTo>
                    <a:pt x="651" y="3175"/>
                    <a:pt x="3025" y="4216"/>
                    <a:pt x="3838" y="4606"/>
                  </a:cubicBezTo>
                  <a:cubicBezTo>
                    <a:pt x="4423" y="4899"/>
                    <a:pt x="4846" y="5159"/>
                    <a:pt x="5431" y="5484"/>
                  </a:cubicBezTo>
                  <a:cubicBezTo>
                    <a:pt x="5952" y="5809"/>
                    <a:pt x="6537" y="6069"/>
                    <a:pt x="7122" y="6297"/>
                  </a:cubicBezTo>
                  <a:cubicBezTo>
                    <a:pt x="8326" y="6720"/>
                    <a:pt x="9041" y="6947"/>
                    <a:pt x="10277" y="7403"/>
                  </a:cubicBezTo>
                  <a:cubicBezTo>
                    <a:pt x="10420" y="7450"/>
                    <a:pt x="10580" y="7480"/>
                    <a:pt x="10732" y="7480"/>
                  </a:cubicBezTo>
                  <a:cubicBezTo>
                    <a:pt x="10788" y="7480"/>
                    <a:pt x="10842" y="7476"/>
                    <a:pt x="10895" y="7468"/>
                  </a:cubicBezTo>
                  <a:cubicBezTo>
                    <a:pt x="11643" y="7240"/>
                    <a:pt x="9301" y="6037"/>
                    <a:pt x="8716" y="5419"/>
                  </a:cubicBezTo>
                  <a:lnTo>
                    <a:pt x="8716" y="5419"/>
                  </a:lnTo>
                  <a:cubicBezTo>
                    <a:pt x="9659" y="5972"/>
                    <a:pt x="10635" y="6427"/>
                    <a:pt x="11643" y="6785"/>
                  </a:cubicBezTo>
                  <a:cubicBezTo>
                    <a:pt x="11744" y="6828"/>
                    <a:pt x="11905" y="6872"/>
                    <a:pt x="12060" y="6872"/>
                  </a:cubicBezTo>
                  <a:cubicBezTo>
                    <a:pt x="12251" y="6872"/>
                    <a:pt x="12434" y="6805"/>
                    <a:pt x="12488" y="6590"/>
                  </a:cubicBezTo>
                  <a:cubicBezTo>
                    <a:pt x="12553" y="6264"/>
                    <a:pt x="12130" y="5972"/>
                    <a:pt x="11935" y="5842"/>
                  </a:cubicBezTo>
                  <a:lnTo>
                    <a:pt x="10883" y="5247"/>
                  </a:lnTo>
                  <a:lnTo>
                    <a:pt x="10883" y="5247"/>
                  </a:lnTo>
                  <a:cubicBezTo>
                    <a:pt x="11513" y="5551"/>
                    <a:pt x="12169" y="5803"/>
                    <a:pt x="12846" y="6004"/>
                  </a:cubicBezTo>
                  <a:cubicBezTo>
                    <a:pt x="12874" y="6010"/>
                    <a:pt x="12902" y="6013"/>
                    <a:pt x="12929" y="6013"/>
                  </a:cubicBezTo>
                  <a:cubicBezTo>
                    <a:pt x="13062" y="6013"/>
                    <a:pt x="13188" y="5949"/>
                    <a:pt x="13269" y="5842"/>
                  </a:cubicBezTo>
                  <a:cubicBezTo>
                    <a:pt x="13561" y="5289"/>
                    <a:pt x="12195" y="4573"/>
                    <a:pt x="11805" y="4411"/>
                  </a:cubicBezTo>
                  <a:lnTo>
                    <a:pt x="9464" y="3338"/>
                  </a:lnTo>
                  <a:lnTo>
                    <a:pt x="9464" y="3338"/>
                  </a:lnTo>
                  <a:cubicBezTo>
                    <a:pt x="10374" y="3728"/>
                    <a:pt x="11317" y="4053"/>
                    <a:pt x="12326" y="4313"/>
                  </a:cubicBezTo>
                  <a:cubicBezTo>
                    <a:pt x="12445" y="4330"/>
                    <a:pt x="12628" y="4375"/>
                    <a:pt x="12794" y="4375"/>
                  </a:cubicBezTo>
                  <a:cubicBezTo>
                    <a:pt x="12942" y="4375"/>
                    <a:pt x="13077" y="4339"/>
                    <a:pt x="13139" y="4216"/>
                  </a:cubicBezTo>
                  <a:cubicBezTo>
                    <a:pt x="13399" y="3630"/>
                    <a:pt x="10992" y="2687"/>
                    <a:pt x="10504" y="2492"/>
                  </a:cubicBezTo>
                  <a:lnTo>
                    <a:pt x="8033" y="1419"/>
                  </a:lnTo>
                  <a:cubicBezTo>
                    <a:pt x="8358" y="1387"/>
                    <a:pt x="8683" y="1289"/>
                    <a:pt x="8976" y="1289"/>
                  </a:cubicBezTo>
                  <a:cubicBezTo>
                    <a:pt x="9789" y="1224"/>
                    <a:pt x="11252" y="1484"/>
                    <a:pt x="11415" y="313"/>
                  </a:cubicBezTo>
                  <a:cubicBezTo>
                    <a:pt x="11448" y="216"/>
                    <a:pt x="11415" y="151"/>
                    <a:pt x="11382" y="86"/>
                  </a:cubicBezTo>
                  <a:cubicBezTo>
                    <a:pt x="11298" y="22"/>
                    <a:pt x="11145" y="0"/>
                    <a:pt x="109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5"/>
            <p:cNvSpPr/>
            <p:nvPr/>
          </p:nvSpPr>
          <p:spPr>
            <a:xfrm>
              <a:off x="5868568" y="2028094"/>
              <a:ext cx="737650" cy="429025"/>
            </a:xfrm>
            <a:custGeom>
              <a:rect b="b" l="l" r="r" t="t"/>
              <a:pathLst>
                <a:path extrusionOk="0" h="13448" w="23122">
                  <a:moveTo>
                    <a:pt x="3601" y="1"/>
                  </a:moveTo>
                  <a:cubicBezTo>
                    <a:pt x="2340" y="1"/>
                    <a:pt x="1150" y="745"/>
                    <a:pt x="651" y="1968"/>
                  </a:cubicBezTo>
                  <a:cubicBezTo>
                    <a:pt x="0" y="3594"/>
                    <a:pt x="813" y="5448"/>
                    <a:pt x="2407" y="6098"/>
                  </a:cubicBezTo>
                  <a:lnTo>
                    <a:pt x="20780" y="13448"/>
                  </a:lnTo>
                  <a:lnTo>
                    <a:pt x="23122" y="7562"/>
                  </a:lnTo>
                  <a:lnTo>
                    <a:pt x="4748" y="212"/>
                  </a:lnTo>
                  <a:cubicBezTo>
                    <a:pt x="4371" y="69"/>
                    <a:pt x="3983" y="1"/>
                    <a:pt x="3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5487817" y="1490705"/>
              <a:ext cx="606945" cy="736342"/>
            </a:xfrm>
            <a:custGeom>
              <a:rect b="b" l="l" r="r" t="t"/>
              <a:pathLst>
                <a:path extrusionOk="0" h="23081" w="19025">
                  <a:moveTo>
                    <a:pt x="4314" y="1"/>
                  </a:moveTo>
                  <a:cubicBezTo>
                    <a:pt x="3566" y="1"/>
                    <a:pt x="2809" y="226"/>
                    <a:pt x="2147" y="700"/>
                  </a:cubicBezTo>
                  <a:cubicBezTo>
                    <a:pt x="423" y="1871"/>
                    <a:pt x="1" y="4245"/>
                    <a:pt x="1204" y="5968"/>
                  </a:cubicBezTo>
                  <a:lnTo>
                    <a:pt x="12846" y="21740"/>
                  </a:lnTo>
                  <a:cubicBezTo>
                    <a:pt x="13465" y="22619"/>
                    <a:pt x="14439" y="23080"/>
                    <a:pt x="15430" y="23080"/>
                  </a:cubicBezTo>
                  <a:cubicBezTo>
                    <a:pt x="16053" y="23080"/>
                    <a:pt x="16684" y="22897"/>
                    <a:pt x="17236" y="22521"/>
                  </a:cubicBezTo>
                  <a:cubicBezTo>
                    <a:pt x="18667" y="21513"/>
                    <a:pt x="19025" y="19561"/>
                    <a:pt x="18049" y="18131"/>
                  </a:cubicBezTo>
                  <a:lnTo>
                    <a:pt x="7415" y="1643"/>
                  </a:lnTo>
                  <a:cubicBezTo>
                    <a:pt x="6694" y="581"/>
                    <a:pt x="5516" y="1"/>
                    <a:pt x="43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5487817" y="1490705"/>
              <a:ext cx="606945" cy="736342"/>
            </a:xfrm>
            <a:custGeom>
              <a:rect b="b" l="l" r="r" t="t"/>
              <a:pathLst>
                <a:path extrusionOk="0" h="23081" w="19025">
                  <a:moveTo>
                    <a:pt x="4314" y="1"/>
                  </a:moveTo>
                  <a:cubicBezTo>
                    <a:pt x="3566" y="1"/>
                    <a:pt x="2809" y="226"/>
                    <a:pt x="2147" y="700"/>
                  </a:cubicBezTo>
                  <a:cubicBezTo>
                    <a:pt x="423" y="1871"/>
                    <a:pt x="1" y="4245"/>
                    <a:pt x="1204" y="5968"/>
                  </a:cubicBezTo>
                  <a:lnTo>
                    <a:pt x="12846" y="21740"/>
                  </a:lnTo>
                  <a:cubicBezTo>
                    <a:pt x="13465" y="22619"/>
                    <a:pt x="14439" y="23080"/>
                    <a:pt x="15430" y="23080"/>
                  </a:cubicBezTo>
                  <a:cubicBezTo>
                    <a:pt x="16053" y="23080"/>
                    <a:pt x="16684" y="22897"/>
                    <a:pt x="17236" y="22521"/>
                  </a:cubicBezTo>
                  <a:cubicBezTo>
                    <a:pt x="18667" y="21513"/>
                    <a:pt x="19025" y="19561"/>
                    <a:pt x="18049" y="18131"/>
                  </a:cubicBezTo>
                  <a:lnTo>
                    <a:pt x="7415" y="1643"/>
                  </a:lnTo>
                  <a:cubicBezTo>
                    <a:pt x="6694" y="581"/>
                    <a:pt x="5516" y="1"/>
                    <a:pt x="4314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6487913" y="1764456"/>
              <a:ext cx="161873" cy="292418"/>
            </a:xfrm>
            <a:custGeom>
              <a:rect b="b" l="l" r="r" t="t"/>
              <a:pathLst>
                <a:path extrusionOk="0" h="9166" w="5074">
                  <a:moveTo>
                    <a:pt x="1863" y="1"/>
                  </a:moveTo>
                  <a:cubicBezTo>
                    <a:pt x="1828" y="1"/>
                    <a:pt x="1792" y="7"/>
                    <a:pt x="1757" y="21"/>
                  </a:cubicBezTo>
                  <a:lnTo>
                    <a:pt x="261" y="542"/>
                  </a:lnTo>
                  <a:cubicBezTo>
                    <a:pt x="98" y="607"/>
                    <a:pt x="1" y="769"/>
                    <a:pt x="66" y="932"/>
                  </a:cubicBezTo>
                  <a:lnTo>
                    <a:pt x="2895" y="8964"/>
                  </a:lnTo>
                  <a:cubicBezTo>
                    <a:pt x="2951" y="9077"/>
                    <a:pt x="3057" y="9166"/>
                    <a:pt x="3190" y="9166"/>
                  </a:cubicBezTo>
                  <a:cubicBezTo>
                    <a:pt x="3210" y="9166"/>
                    <a:pt x="3231" y="9164"/>
                    <a:pt x="3253" y="9159"/>
                  </a:cubicBezTo>
                  <a:lnTo>
                    <a:pt x="3350" y="9159"/>
                  </a:lnTo>
                  <a:lnTo>
                    <a:pt x="4814" y="8639"/>
                  </a:lnTo>
                  <a:cubicBezTo>
                    <a:pt x="4846" y="8639"/>
                    <a:pt x="4846" y="8606"/>
                    <a:pt x="4879" y="8606"/>
                  </a:cubicBezTo>
                  <a:cubicBezTo>
                    <a:pt x="5009" y="8509"/>
                    <a:pt x="5074" y="8346"/>
                    <a:pt x="5009" y="8216"/>
                  </a:cubicBezTo>
                  <a:lnTo>
                    <a:pt x="2147" y="184"/>
                  </a:lnTo>
                  <a:cubicBezTo>
                    <a:pt x="2096" y="82"/>
                    <a:pt x="1986" y="1"/>
                    <a:pt x="1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6526291" y="1876113"/>
              <a:ext cx="122474" cy="180760"/>
            </a:xfrm>
            <a:custGeom>
              <a:rect b="b" l="l" r="r" t="t"/>
              <a:pathLst>
                <a:path extrusionOk="0" h="5666" w="3839">
                  <a:moveTo>
                    <a:pt x="2115" y="1"/>
                  </a:moveTo>
                  <a:lnTo>
                    <a:pt x="1" y="749"/>
                  </a:lnTo>
                  <a:lnTo>
                    <a:pt x="1692" y="5464"/>
                  </a:lnTo>
                  <a:cubicBezTo>
                    <a:pt x="1720" y="5577"/>
                    <a:pt x="1847" y="5666"/>
                    <a:pt x="1986" y="5666"/>
                  </a:cubicBezTo>
                  <a:cubicBezTo>
                    <a:pt x="2007" y="5666"/>
                    <a:pt x="2028" y="5664"/>
                    <a:pt x="2050" y="5659"/>
                  </a:cubicBezTo>
                  <a:lnTo>
                    <a:pt x="3676" y="5106"/>
                  </a:lnTo>
                  <a:cubicBezTo>
                    <a:pt x="3806" y="5009"/>
                    <a:pt x="3838" y="4846"/>
                    <a:pt x="3806" y="4716"/>
                  </a:cubicBezTo>
                  <a:lnTo>
                    <a:pt x="21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6622795" y="2069726"/>
              <a:ext cx="68495" cy="180951"/>
            </a:xfrm>
            <a:custGeom>
              <a:rect b="b" l="l" r="r" t="t"/>
              <a:pathLst>
                <a:path extrusionOk="0" h="5672" w="2147">
                  <a:moveTo>
                    <a:pt x="116" y="0"/>
                  </a:moveTo>
                  <a:cubicBezTo>
                    <a:pt x="100" y="0"/>
                    <a:pt x="83" y="4"/>
                    <a:pt x="65" y="13"/>
                  </a:cubicBezTo>
                  <a:cubicBezTo>
                    <a:pt x="0" y="46"/>
                    <a:pt x="0" y="78"/>
                    <a:pt x="0" y="143"/>
                  </a:cubicBezTo>
                  <a:lnTo>
                    <a:pt x="1951" y="5606"/>
                  </a:lnTo>
                  <a:cubicBezTo>
                    <a:pt x="1951" y="5639"/>
                    <a:pt x="2016" y="5671"/>
                    <a:pt x="2081" y="5671"/>
                  </a:cubicBezTo>
                  <a:cubicBezTo>
                    <a:pt x="2114" y="5639"/>
                    <a:pt x="2146" y="5574"/>
                    <a:pt x="2146" y="5509"/>
                  </a:cubicBezTo>
                  <a:lnTo>
                    <a:pt x="195" y="78"/>
                  </a:lnTo>
                  <a:cubicBezTo>
                    <a:pt x="195" y="31"/>
                    <a:pt x="160" y="0"/>
                    <a:pt x="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6469250" y="1751855"/>
              <a:ext cx="101705" cy="45716"/>
            </a:xfrm>
            <a:custGeom>
              <a:rect b="b" l="l" r="r" t="t"/>
              <a:pathLst>
                <a:path extrusionOk="0" h="1433" w="3188">
                  <a:moveTo>
                    <a:pt x="2905" y="1"/>
                  </a:moveTo>
                  <a:cubicBezTo>
                    <a:pt x="2869" y="1"/>
                    <a:pt x="2832" y="9"/>
                    <a:pt x="2797" y="26"/>
                  </a:cubicBezTo>
                  <a:lnTo>
                    <a:pt x="195" y="937"/>
                  </a:lnTo>
                  <a:cubicBezTo>
                    <a:pt x="65" y="969"/>
                    <a:pt x="0" y="1132"/>
                    <a:pt x="65" y="1262"/>
                  </a:cubicBezTo>
                  <a:cubicBezTo>
                    <a:pt x="92" y="1370"/>
                    <a:pt x="186" y="1433"/>
                    <a:pt x="310" y="1433"/>
                  </a:cubicBezTo>
                  <a:cubicBezTo>
                    <a:pt x="336" y="1433"/>
                    <a:pt x="363" y="1430"/>
                    <a:pt x="391" y="1424"/>
                  </a:cubicBezTo>
                  <a:lnTo>
                    <a:pt x="2992" y="481"/>
                  </a:lnTo>
                  <a:cubicBezTo>
                    <a:pt x="3122" y="449"/>
                    <a:pt x="3187" y="286"/>
                    <a:pt x="3122" y="156"/>
                  </a:cubicBezTo>
                  <a:cubicBezTo>
                    <a:pt x="3098" y="61"/>
                    <a:pt x="3005" y="1"/>
                    <a:pt x="29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6466124" y="1694176"/>
              <a:ext cx="61253" cy="28712"/>
            </a:xfrm>
            <a:custGeom>
              <a:rect b="b" l="l" r="r" t="t"/>
              <a:pathLst>
                <a:path extrusionOk="0" h="900" w="1920">
                  <a:moveTo>
                    <a:pt x="1699" y="1"/>
                  </a:moveTo>
                  <a:cubicBezTo>
                    <a:pt x="1675" y="1"/>
                    <a:pt x="1651" y="5"/>
                    <a:pt x="1627" y="13"/>
                  </a:cubicBezTo>
                  <a:lnTo>
                    <a:pt x="163" y="533"/>
                  </a:lnTo>
                  <a:cubicBezTo>
                    <a:pt x="66" y="566"/>
                    <a:pt x="1" y="663"/>
                    <a:pt x="33" y="761"/>
                  </a:cubicBezTo>
                  <a:cubicBezTo>
                    <a:pt x="60" y="841"/>
                    <a:pt x="131" y="899"/>
                    <a:pt x="228" y="899"/>
                  </a:cubicBezTo>
                  <a:cubicBezTo>
                    <a:pt x="248" y="899"/>
                    <a:pt x="270" y="897"/>
                    <a:pt x="293" y="891"/>
                  </a:cubicBezTo>
                  <a:lnTo>
                    <a:pt x="1757" y="371"/>
                  </a:lnTo>
                  <a:cubicBezTo>
                    <a:pt x="1854" y="338"/>
                    <a:pt x="1919" y="208"/>
                    <a:pt x="1887" y="111"/>
                  </a:cubicBezTo>
                  <a:cubicBezTo>
                    <a:pt x="1838" y="37"/>
                    <a:pt x="1771" y="1"/>
                    <a:pt x="1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6599953" y="2041078"/>
              <a:ext cx="38411" cy="41537"/>
            </a:xfrm>
            <a:custGeom>
              <a:rect b="b" l="l" r="r" t="t"/>
              <a:pathLst>
                <a:path extrusionOk="0" h="1302" w="1204">
                  <a:moveTo>
                    <a:pt x="1106" y="1"/>
                  </a:moveTo>
                  <a:lnTo>
                    <a:pt x="814" y="98"/>
                  </a:lnTo>
                  <a:lnTo>
                    <a:pt x="293" y="293"/>
                  </a:lnTo>
                  <a:lnTo>
                    <a:pt x="1" y="391"/>
                  </a:lnTo>
                  <a:lnTo>
                    <a:pt x="33" y="553"/>
                  </a:lnTo>
                  <a:cubicBezTo>
                    <a:pt x="84" y="681"/>
                    <a:pt x="196" y="769"/>
                    <a:pt x="336" y="769"/>
                  </a:cubicBezTo>
                  <a:cubicBezTo>
                    <a:pt x="374" y="769"/>
                    <a:pt x="414" y="762"/>
                    <a:pt x="456" y="748"/>
                  </a:cubicBezTo>
                  <a:lnTo>
                    <a:pt x="586" y="1139"/>
                  </a:lnTo>
                  <a:cubicBezTo>
                    <a:pt x="619" y="1236"/>
                    <a:pt x="716" y="1301"/>
                    <a:pt x="846" y="1301"/>
                  </a:cubicBezTo>
                  <a:lnTo>
                    <a:pt x="944" y="1301"/>
                  </a:lnTo>
                  <a:cubicBezTo>
                    <a:pt x="944" y="1301"/>
                    <a:pt x="976" y="1301"/>
                    <a:pt x="1009" y="1269"/>
                  </a:cubicBezTo>
                  <a:cubicBezTo>
                    <a:pt x="1106" y="1204"/>
                    <a:pt x="1139" y="1074"/>
                    <a:pt x="1106" y="944"/>
                  </a:cubicBezTo>
                  <a:lnTo>
                    <a:pt x="976" y="586"/>
                  </a:lnTo>
                  <a:cubicBezTo>
                    <a:pt x="1139" y="521"/>
                    <a:pt x="1204" y="326"/>
                    <a:pt x="1139" y="163"/>
                  </a:cubicBezTo>
                  <a:lnTo>
                    <a:pt x="1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6477545" y="1715327"/>
              <a:ext cx="37390" cy="59179"/>
            </a:xfrm>
            <a:custGeom>
              <a:rect b="b" l="l" r="r" t="t"/>
              <a:pathLst>
                <a:path extrusionOk="0" h="1855" w="1172">
                  <a:moveTo>
                    <a:pt x="553" y="0"/>
                  </a:moveTo>
                  <a:lnTo>
                    <a:pt x="0" y="196"/>
                  </a:lnTo>
                  <a:lnTo>
                    <a:pt x="586" y="1789"/>
                  </a:lnTo>
                  <a:cubicBezTo>
                    <a:pt x="586" y="1789"/>
                    <a:pt x="586" y="1821"/>
                    <a:pt x="618" y="1854"/>
                  </a:cubicBezTo>
                  <a:lnTo>
                    <a:pt x="1171" y="1659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6502428" y="1707033"/>
              <a:ext cx="35316" cy="58126"/>
            </a:xfrm>
            <a:custGeom>
              <a:rect b="b" l="l" r="r" t="t"/>
              <a:pathLst>
                <a:path extrusionOk="0" h="1822" w="1107">
                  <a:moveTo>
                    <a:pt x="521" y="0"/>
                  </a:moveTo>
                  <a:lnTo>
                    <a:pt x="1" y="163"/>
                  </a:lnTo>
                  <a:lnTo>
                    <a:pt x="586" y="1821"/>
                  </a:lnTo>
                  <a:lnTo>
                    <a:pt x="1107" y="1659"/>
                  </a:lnTo>
                  <a:cubicBezTo>
                    <a:pt x="1107" y="1626"/>
                    <a:pt x="1107" y="1594"/>
                    <a:pt x="1107" y="1561"/>
                  </a:cubicBezTo>
                  <a:lnTo>
                    <a:pt x="5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6495187" y="1713253"/>
              <a:ext cx="25969" cy="55000"/>
            </a:xfrm>
            <a:custGeom>
              <a:rect b="b" l="l" r="r" t="t"/>
              <a:pathLst>
                <a:path extrusionOk="0" h="1724" w="814">
                  <a:moveTo>
                    <a:pt x="228" y="0"/>
                  </a:moveTo>
                  <a:lnTo>
                    <a:pt x="0" y="65"/>
                  </a:lnTo>
                  <a:lnTo>
                    <a:pt x="618" y="1724"/>
                  </a:lnTo>
                  <a:lnTo>
                    <a:pt x="813" y="1626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6553280" y="1958707"/>
              <a:ext cx="30116" cy="14962"/>
            </a:xfrm>
            <a:custGeom>
              <a:rect b="b" l="l" r="r" t="t"/>
              <a:pathLst>
                <a:path extrusionOk="0" h="469" w="944">
                  <a:moveTo>
                    <a:pt x="813" y="1"/>
                  </a:moveTo>
                  <a:cubicBezTo>
                    <a:pt x="801" y="1"/>
                    <a:pt x="790" y="5"/>
                    <a:pt x="781" y="13"/>
                  </a:cubicBezTo>
                  <a:lnTo>
                    <a:pt x="65" y="241"/>
                  </a:lnTo>
                  <a:cubicBezTo>
                    <a:pt x="33" y="274"/>
                    <a:pt x="33" y="274"/>
                    <a:pt x="0" y="306"/>
                  </a:cubicBezTo>
                  <a:cubicBezTo>
                    <a:pt x="0" y="339"/>
                    <a:pt x="0" y="371"/>
                    <a:pt x="0" y="404"/>
                  </a:cubicBezTo>
                  <a:cubicBezTo>
                    <a:pt x="33" y="469"/>
                    <a:pt x="98" y="469"/>
                    <a:pt x="130" y="469"/>
                  </a:cubicBezTo>
                  <a:lnTo>
                    <a:pt x="846" y="209"/>
                  </a:lnTo>
                  <a:cubicBezTo>
                    <a:pt x="911" y="176"/>
                    <a:pt x="943" y="111"/>
                    <a:pt x="911" y="79"/>
                  </a:cubicBezTo>
                  <a:cubicBezTo>
                    <a:pt x="887" y="31"/>
                    <a:pt x="846" y="1"/>
                    <a:pt x="8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6542912" y="1934239"/>
              <a:ext cx="18695" cy="11421"/>
            </a:xfrm>
            <a:custGeom>
              <a:rect b="b" l="l" r="r" t="t"/>
              <a:pathLst>
                <a:path extrusionOk="0" h="358" w="586">
                  <a:moveTo>
                    <a:pt x="423" y="0"/>
                  </a:moveTo>
                  <a:lnTo>
                    <a:pt x="65" y="130"/>
                  </a:lnTo>
                  <a:cubicBezTo>
                    <a:pt x="65" y="163"/>
                    <a:pt x="33" y="163"/>
                    <a:pt x="33" y="195"/>
                  </a:cubicBezTo>
                  <a:cubicBezTo>
                    <a:pt x="0" y="228"/>
                    <a:pt x="0" y="260"/>
                    <a:pt x="0" y="293"/>
                  </a:cubicBezTo>
                  <a:cubicBezTo>
                    <a:pt x="33" y="325"/>
                    <a:pt x="98" y="358"/>
                    <a:pt x="163" y="358"/>
                  </a:cubicBezTo>
                  <a:lnTo>
                    <a:pt x="521" y="228"/>
                  </a:lnTo>
                  <a:cubicBezTo>
                    <a:pt x="553" y="195"/>
                    <a:pt x="586" y="130"/>
                    <a:pt x="586" y="65"/>
                  </a:cubicBezTo>
                  <a:cubicBezTo>
                    <a:pt x="553" y="33"/>
                    <a:pt x="488" y="0"/>
                    <a:pt x="4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6522144" y="1876847"/>
              <a:ext cx="20322" cy="11134"/>
            </a:xfrm>
            <a:custGeom>
              <a:rect b="b" l="l" r="r" t="t"/>
              <a:pathLst>
                <a:path extrusionOk="0" h="349" w="637">
                  <a:moveTo>
                    <a:pt x="488" y="0"/>
                  </a:moveTo>
                  <a:cubicBezTo>
                    <a:pt x="478" y="0"/>
                    <a:pt x="467" y="3"/>
                    <a:pt x="456" y="10"/>
                  </a:cubicBezTo>
                  <a:lnTo>
                    <a:pt x="98" y="141"/>
                  </a:lnTo>
                  <a:cubicBezTo>
                    <a:pt x="66" y="141"/>
                    <a:pt x="33" y="173"/>
                    <a:pt x="33" y="206"/>
                  </a:cubicBezTo>
                  <a:cubicBezTo>
                    <a:pt x="1" y="238"/>
                    <a:pt x="1" y="271"/>
                    <a:pt x="33" y="271"/>
                  </a:cubicBezTo>
                  <a:cubicBezTo>
                    <a:pt x="33" y="318"/>
                    <a:pt x="68" y="348"/>
                    <a:pt x="112" y="348"/>
                  </a:cubicBezTo>
                  <a:cubicBezTo>
                    <a:pt x="129" y="348"/>
                    <a:pt x="146" y="344"/>
                    <a:pt x="163" y="336"/>
                  </a:cubicBezTo>
                  <a:lnTo>
                    <a:pt x="521" y="238"/>
                  </a:lnTo>
                  <a:cubicBezTo>
                    <a:pt x="637" y="209"/>
                    <a:pt x="572" y="0"/>
                    <a:pt x="48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6532512" y="1901667"/>
              <a:ext cx="30148" cy="14962"/>
            </a:xfrm>
            <a:custGeom>
              <a:rect b="b" l="l" r="r" t="t"/>
              <a:pathLst>
                <a:path extrusionOk="0" h="469" w="945">
                  <a:moveTo>
                    <a:pt x="832" y="0"/>
                  </a:moveTo>
                  <a:cubicBezTo>
                    <a:pt x="816" y="0"/>
                    <a:pt x="799" y="4"/>
                    <a:pt x="781" y="13"/>
                  </a:cubicBezTo>
                  <a:lnTo>
                    <a:pt x="66" y="241"/>
                  </a:lnTo>
                  <a:cubicBezTo>
                    <a:pt x="66" y="273"/>
                    <a:pt x="34" y="273"/>
                    <a:pt x="34" y="306"/>
                  </a:cubicBezTo>
                  <a:cubicBezTo>
                    <a:pt x="1" y="338"/>
                    <a:pt x="1" y="371"/>
                    <a:pt x="1" y="403"/>
                  </a:cubicBezTo>
                  <a:cubicBezTo>
                    <a:pt x="34" y="436"/>
                    <a:pt x="99" y="468"/>
                    <a:pt x="164" y="468"/>
                  </a:cubicBezTo>
                  <a:lnTo>
                    <a:pt x="847" y="208"/>
                  </a:lnTo>
                  <a:cubicBezTo>
                    <a:pt x="912" y="176"/>
                    <a:pt x="944" y="110"/>
                    <a:pt x="912" y="78"/>
                  </a:cubicBezTo>
                  <a:cubicBezTo>
                    <a:pt x="912" y="30"/>
                    <a:pt x="877" y="0"/>
                    <a:pt x="8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6512828" y="1844594"/>
              <a:ext cx="30116" cy="14962"/>
            </a:xfrm>
            <a:custGeom>
              <a:rect b="b" l="l" r="r" t="t"/>
              <a:pathLst>
                <a:path extrusionOk="0" h="469" w="944">
                  <a:moveTo>
                    <a:pt x="812" y="1"/>
                  </a:moveTo>
                  <a:cubicBezTo>
                    <a:pt x="800" y="1"/>
                    <a:pt x="789" y="5"/>
                    <a:pt x="781" y="13"/>
                  </a:cubicBezTo>
                  <a:lnTo>
                    <a:pt x="65" y="241"/>
                  </a:lnTo>
                  <a:cubicBezTo>
                    <a:pt x="33" y="273"/>
                    <a:pt x="0" y="273"/>
                    <a:pt x="0" y="306"/>
                  </a:cubicBezTo>
                  <a:cubicBezTo>
                    <a:pt x="0" y="339"/>
                    <a:pt x="0" y="371"/>
                    <a:pt x="0" y="371"/>
                  </a:cubicBezTo>
                  <a:cubicBezTo>
                    <a:pt x="0" y="436"/>
                    <a:pt x="65" y="469"/>
                    <a:pt x="130" y="469"/>
                  </a:cubicBezTo>
                  <a:lnTo>
                    <a:pt x="846" y="208"/>
                  </a:lnTo>
                  <a:cubicBezTo>
                    <a:pt x="911" y="176"/>
                    <a:pt x="943" y="111"/>
                    <a:pt x="911" y="78"/>
                  </a:cubicBezTo>
                  <a:cubicBezTo>
                    <a:pt x="887" y="31"/>
                    <a:pt x="846" y="1"/>
                    <a:pt x="812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6536691" y="1812660"/>
              <a:ext cx="92358" cy="211003"/>
            </a:xfrm>
            <a:custGeom>
              <a:rect b="b" l="l" r="r" t="t"/>
              <a:pathLst>
                <a:path extrusionOk="0" h="6614" w="2895">
                  <a:moveTo>
                    <a:pt x="357" y="0"/>
                  </a:moveTo>
                  <a:cubicBezTo>
                    <a:pt x="335" y="0"/>
                    <a:pt x="314" y="2"/>
                    <a:pt x="293" y="6"/>
                  </a:cubicBezTo>
                  <a:cubicBezTo>
                    <a:pt x="98" y="104"/>
                    <a:pt x="0" y="299"/>
                    <a:pt x="65" y="462"/>
                  </a:cubicBezTo>
                  <a:lnTo>
                    <a:pt x="2179" y="6380"/>
                  </a:lnTo>
                  <a:cubicBezTo>
                    <a:pt x="2226" y="6523"/>
                    <a:pt x="2344" y="6613"/>
                    <a:pt x="2467" y="6613"/>
                  </a:cubicBezTo>
                  <a:cubicBezTo>
                    <a:pt x="2512" y="6613"/>
                    <a:pt x="2558" y="6601"/>
                    <a:pt x="2602" y="6575"/>
                  </a:cubicBezTo>
                  <a:cubicBezTo>
                    <a:pt x="2797" y="6543"/>
                    <a:pt x="2894" y="6348"/>
                    <a:pt x="2829" y="6152"/>
                  </a:cubicBezTo>
                  <a:lnTo>
                    <a:pt x="716" y="234"/>
                  </a:lnTo>
                  <a:cubicBezTo>
                    <a:pt x="659" y="92"/>
                    <a:pt x="504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621742" y="2048352"/>
              <a:ext cx="11453" cy="7689"/>
            </a:xfrm>
            <a:custGeom>
              <a:rect b="b" l="l" r="r" t="t"/>
              <a:pathLst>
                <a:path extrusionOk="0" h="241" w="359">
                  <a:moveTo>
                    <a:pt x="228" y="0"/>
                  </a:moveTo>
                  <a:lnTo>
                    <a:pt x="98" y="33"/>
                  </a:lnTo>
                  <a:cubicBezTo>
                    <a:pt x="33" y="65"/>
                    <a:pt x="1" y="130"/>
                    <a:pt x="33" y="163"/>
                  </a:cubicBezTo>
                  <a:cubicBezTo>
                    <a:pt x="57" y="210"/>
                    <a:pt x="81" y="241"/>
                    <a:pt x="117" y="241"/>
                  </a:cubicBezTo>
                  <a:cubicBezTo>
                    <a:pt x="131" y="241"/>
                    <a:pt x="146" y="237"/>
                    <a:pt x="163" y="228"/>
                  </a:cubicBezTo>
                  <a:lnTo>
                    <a:pt x="293" y="195"/>
                  </a:lnTo>
                  <a:cubicBezTo>
                    <a:pt x="326" y="163"/>
                    <a:pt x="358" y="130"/>
                    <a:pt x="358" y="65"/>
                  </a:cubicBezTo>
                  <a:cubicBezTo>
                    <a:pt x="326" y="0"/>
                    <a:pt x="261" y="0"/>
                    <a:pt x="228" y="0"/>
                  </a:cubicBezTo>
                  <a:close/>
                </a:path>
              </a:pathLst>
            </a:cu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237674" y="1775239"/>
              <a:ext cx="402801" cy="277297"/>
            </a:xfrm>
            <a:custGeom>
              <a:rect b="b" l="l" r="r" t="t"/>
              <a:pathLst>
                <a:path extrusionOk="0" h="8692" w="12626">
                  <a:moveTo>
                    <a:pt x="10994" y="1"/>
                  </a:moveTo>
                  <a:cubicBezTo>
                    <a:pt x="10102" y="1"/>
                    <a:pt x="7259" y="1407"/>
                    <a:pt x="7259" y="1407"/>
                  </a:cubicBezTo>
                  <a:lnTo>
                    <a:pt x="3520" y="4659"/>
                  </a:lnTo>
                  <a:cubicBezTo>
                    <a:pt x="3520" y="4659"/>
                    <a:pt x="1308" y="5569"/>
                    <a:pt x="1276" y="5602"/>
                  </a:cubicBezTo>
                  <a:cubicBezTo>
                    <a:pt x="1244" y="5665"/>
                    <a:pt x="0" y="8638"/>
                    <a:pt x="1759" y="8638"/>
                  </a:cubicBezTo>
                  <a:cubicBezTo>
                    <a:pt x="1821" y="8638"/>
                    <a:pt x="1888" y="8634"/>
                    <a:pt x="1959" y="8626"/>
                  </a:cubicBezTo>
                  <a:cubicBezTo>
                    <a:pt x="1959" y="8672"/>
                    <a:pt x="2046" y="8692"/>
                    <a:pt x="2195" y="8692"/>
                  </a:cubicBezTo>
                  <a:cubicBezTo>
                    <a:pt x="2987" y="8692"/>
                    <a:pt x="5517" y="8138"/>
                    <a:pt x="5763" y="8138"/>
                  </a:cubicBezTo>
                  <a:cubicBezTo>
                    <a:pt x="5763" y="8138"/>
                    <a:pt x="10479" y="6025"/>
                    <a:pt x="11487" y="5602"/>
                  </a:cubicBezTo>
                  <a:cubicBezTo>
                    <a:pt x="11910" y="5439"/>
                    <a:pt x="11942" y="4789"/>
                    <a:pt x="11454" y="4756"/>
                  </a:cubicBezTo>
                  <a:cubicBezTo>
                    <a:pt x="11357" y="4750"/>
                    <a:pt x="11237" y="4747"/>
                    <a:pt x="11108" y="4747"/>
                  </a:cubicBezTo>
                  <a:cubicBezTo>
                    <a:pt x="10592" y="4747"/>
                    <a:pt x="9926" y="4789"/>
                    <a:pt x="9926" y="4789"/>
                  </a:cubicBezTo>
                  <a:lnTo>
                    <a:pt x="9926" y="4659"/>
                  </a:lnTo>
                  <a:lnTo>
                    <a:pt x="11812" y="4594"/>
                  </a:lnTo>
                  <a:cubicBezTo>
                    <a:pt x="12593" y="4594"/>
                    <a:pt x="12625" y="3423"/>
                    <a:pt x="11845" y="3423"/>
                  </a:cubicBezTo>
                  <a:lnTo>
                    <a:pt x="9731" y="3358"/>
                  </a:lnTo>
                  <a:lnTo>
                    <a:pt x="9731" y="3228"/>
                  </a:lnTo>
                  <a:lnTo>
                    <a:pt x="11845" y="3195"/>
                  </a:lnTo>
                  <a:cubicBezTo>
                    <a:pt x="12170" y="3195"/>
                    <a:pt x="12430" y="2935"/>
                    <a:pt x="12430" y="2610"/>
                  </a:cubicBezTo>
                  <a:cubicBezTo>
                    <a:pt x="12399" y="2303"/>
                    <a:pt x="12166" y="2055"/>
                    <a:pt x="11867" y="2055"/>
                  </a:cubicBezTo>
                  <a:cubicBezTo>
                    <a:pt x="11849" y="2055"/>
                    <a:pt x="11831" y="2055"/>
                    <a:pt x="11812" y="2057"/>
                  </a:cubicBezTo>
                  <a:lnTo>
                    <a:pt x="9731" y="1992"/>
                  </a:lnTo>
                  <a:lnTo>
                    <a:pt x="9698" y="1895"/>
                  </a:lnTo>
                  <a:cubicBezTo>
                    <a:pt x="10284" y="1635"/>
                    <a:pt x="10836" y="1374"/>
                    <a:pt x="11389" y="1049"/>
                  </a:cubicBezTo>
                  <a:cubicBezTo>
                    <a:pt x="11845" y="756"/>
                    <a:pt x="11877" y="106"/>
                    <a:pt x="11097" y="9"/>
                  </a:cubicBezTo>
                  <a:cubicBezTo>
                    <a:pt x="11066" y="3"/>
                    <a:pt x="11032" y="1"/>
                    <a:pt x="109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5386146" y="4478008"/>
              <a:ext cx="534335" cy="193935"/>
            </a:xfrm>
            <a:custGeom>
              <a:rect b="b" l="l" r="r" t="t"/>
              <a:pathLst>
                <a:path extrusionOk="0" h="6079" w="16749">
                  <a:moveTo>
                    <a:pt x="8423" y="1"/>
                  </a:moveTo>
                  <a:lnTo>
                    <a:pt x="2310" y="586"/>
                  </a:lnTo>
                  <a:lnTo>
                    <a:pt x="586" y="1399"/>
                  </a:lnTo>
                  <a:lnTo>
                    <a:pt x="1" y="4098"/>
                  </a:lnTo>
                  <a:lnTo>
                    <a:pt x="293" y="6050"/>
                  </a:lnTo>
                  <a:lnTo>
                    <a:pt x="3480" y="6050"/>
                  </a:lnTo>
                  <a:lnTo>
                    <a:pt x="3708" y="5367"/>
                  </a:lnTo>
                  <a:cubicBezTo>
                    <a:pt x="4326" y="5529"/>
                    <a:pt x="9757" y="6050"/>
                    <a:pt x="9757" y="6050"/>
                  </a:cubicBezTo>
                  <a:cubicBezTo>
                    <a:pt x="9854" y="6071"/>
                    <a:pt x="10664" y="6079"/>
                    <a:pt x="11699" y="6079"/>
                  </a:cubicBezTo>
                  <a:cubicBezTo>
                    <a:pt x="13771" y="6079"/>
                    <a:pt x="16748" y="6050"/>
                    <a:pt x="16748" y="6050"/>
                  </a:cubicBezTo>
                  <a:lnTo>
                    <a:pt x="16748" y="4163"/>
                  </a:lnTo>
                  <a:lnTo>
                    <a:pt x="11513" y="2472"/>
                  </a:lnTo>
                  <a:lnTo>
                    <a:pt x="7871" y="1529"/>
                  </a:lnTo>
                  <a:lnTo>
                    <a:pt x="84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5334273" y="2605170"/>
              <a:ext cx="509419" cy="1950710"/>
            </a:xfrm>
            <a:custGeom>
              <a:rect b="b" l="l" r="r" t="t"/>
              <a:pathLst>
                <a:path extrusionOk="0" h="61146" w="15968">
                  <a:moveTo>
                    <a:pt x="3937" y="0"/>
                  </a:moveTo>
                  <a:cubicBezTo>
                    <a:pt x="3605" y="0"/>
                    <a:pt x="3309" y="95"/>
                    <a:pt x="3058" y="302"/>
                  </a:cubicBezTo>
                  <a:cubicBezTo>
                    <a:pt x="1" y="2838"/>
                    <a:pt x="131" y="9733"/>
                    <a:pt x="3643" y="14188"/>
                  </a:cubicBezTo>
                  <a:cubicBezTo>
                    <a:pt x="4521" y="18610"/>
                    <a:pt x="4619" y="28561"/>
                    <a:pt x="5074" y="34708"/>
                  </a:cubicBezTo>
                  <a:cubicBezTo>
                    <a:pt x="4976" y="44789"/>
                    <a:pt x="2082" y="60300"/>
                    <a:pt x="2082" y="60300"/>
                  </a:cubicBezTo>
                  <a:cubicBezTo>
                    <a:pt x="2115" y="60333"/>
                    <a:pt x="2147" y="60365"/>
                    <a:pt x="2212" y="60398"/>
                  </a:cubicBezTo>
                  <a:lnTo>
                    <a:pt x="13139" y="61146"/>
                  </a:lnTo>
                  <a:cubicBezTo>
                    <a:pt x="14700" y="49569"/>
                    <a:pt x="15480" y="33212"/>
                    <a:pt x="15480" y="33212"/>
                  </a:cubicBezTo>
                  <a:lnTo>
                    <a:pt x="15968" y="12074"/>
                  </a:lnTo>
                  <a:cubicBezTo>
                    <a:pt x="15968" y="12074"/>
                    <a:pt x="7681" y="0"/>
                    <a:pt x="39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5450492" y="1295146"/>
              <a:ext cx="261441" cy="204431"/>
            </a:xfrm>
            <a:custGeom>
              <a:rect b="b" l="l" r="r" t="t"/>
              <a:pathLst>
                <a:path extrusionOk="0" h="6408" w="8195">
                  <a:moveTo>
                    <a:pt x="8195" y="1"/>
                  </a:moveTo>
                  <a:lnTo>
                    <a:pt x="1951" y="391"/>
                  </a:lnTo>
                  <a:lnTo>
                    <a:pt x="0" y="5659"/>
                  </a:lnTo>
                  <a:lnTo>
                    <a:pt x="6667" y="6407"/>
                  </a:lnTo>
                  <a:lnTo>
                    <a:pt x="8195" y="1"/>
                  </a:lnTo>
                  <a:close/>
                </a:path>
              </a:pathLst>
            </a:custGeom>
            <a:solidFill>
              <a:srgbClr val="F0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5504438" y="1295146"/>
              <a:ext cx="207494" cy="162926"/>
            </a:xfrm>
            <a:custGeom>
              <a:rect b="b" l="l" r="r" t="t"/>
              <a:pathLst>
                <a:path extrusionOk="0" h="5107" w="6504">
                  <a:moveTo>
                    <a:pt x="6504" y="1"/>
                  </a:moveTo>
                  <a:lnTo>
                    <a:pt x="260" y="391"/>
                  </a:lnTo>
                  <a:lnTo>
                    <a:pt x="0" y="1107"/>
                  </a:lnTo>
                  <a:cubicBezTo>
                    <a:pt x="455" y="1790"/>
                    <a:pt x="976" y="2407"/>
                    <a:pt x="1593" y="2960"/>
                  </a:cubicBezTo>
                  <a:cubicBezTo>
                    <a:pt x="2764" y="3838"/>
                    <a:pt x="4032" y="4424"/>
                    <a:pt x="5301" y="5107"/>
                  </a:cubicBezTo>
                  <a:lnTo>
                    <a:pt x="6504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5592615" y="1380229"/>
              <a:ext cx="1053" cy="32"/>
            </a:xfrm>
            <a:custGeom>
              <a:rect b="b" l="l" r="r" t="t"/>
              <a:pathLst>
                <a:path extrusionOk="0" h="1" w="33">
                  <a:moveTo>
                    <a:pt x="33" y="1"/>
                  </a:moveTo>
                  <a:cubicBezTo>
                    <a:pt x="0" y="1"/>
                    <a:pt x="0" y="1"/>
                    <a:pt x="33" y="1"/>
                  </a:cubicBezTo>
                  <a:close/>
                </a:path>
              </a:pathLst>
            </a:custGeom>
            <a:solidFill>
              <a:srgbClr val="FFC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5334273" y="2605170"/>
              <a:ext cx="509419" cy="1950710"/>
            </a:xfrm>
            <a:custGeom>
              <a:rect b="b" l="l" r="r" t="t"/>
              <a:pathLst>
                <a:path extrusionOk="0" h="61146" w="15968">
                  <a:moveTo>
                    <a:pt x="3937" y="0"/>
                  </a:moveTo>
                  <a:cubicBezTo>
                    <a:pt x="3605" y="0"/>
                    <a:pt x="3309" y="95"/>
                    <a:pt x="3058" y="302"/>
                  </a:cubicBezTo>
                  <a:cubicBezTo>
                    <a:pt x="1" y="2838"/>
                    <a:pt x="131" y="9733"/>
                    <a:pt x="3643" y="14188"/>
                  </a:cubicBezTo>
                  <a:cubicBezTo>
                    <a:pt x="4521" y="18610"/>
                    <a:pt x="4619" y="28561"/>
                    <a:pt x="5074" y="34708"/>
                  </a:cubicBezTo>
                  <a:cubicBezTo>
                    <a:pt x="4976" y="44789"/>
                    <a:pt x="2082" y="60300"/>
                    <a:pt x="2082" y="60300"/>
                  </a:cubicBezTo>
                  <a:cubicBezTo>
                    <a:pt x="2115" y="60333"/>
                    <a:pt x="2147" y="60365"/>
                    <a:pt x="2212" y="60398"/>
                  </a:cubicBezTo>
                  <a:lnTo>
                    <a:pt x="13139" y="61146"/>
                  </a:lnTo>
                  <a:cubicBezTo>
                    <a:pt x="14700" y="49569"/>
                    <a:pt x="15480" y="33212"/>
                    <a:pt x="15480" y="33212"/>
                  </a:cubicBezTo>
                  <a:lnTo>
                    <a:pt x="15968" y="12074"/>
                  </a:lnTo>
                  <a:cubicBezTo>
                    <a:pt x="15968" y="12074"/>
                    <a:pt x="7681" y="0"/>
                    <a:pt x="3937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5424556" y="932835"/>
              <a:ext cx="444051" cy="501156"/>
            </a:xfrm>
            <a:custGeom>
              <a:rect b="b" l="l" r="r" t="t"/>
              <a:pathLst>
                <a:path extrusionOk="0" h="15709" w="13919">
                  <a:moveTo>
                    <a:pt x="7705" y="1"/>
                  </a:moveTo>
                  <a:cubicBezTo>
                    <a:pt x="7648" y="1"/>
                    <a:pt x="7596" y="70"/>
                    <a:pt x="7642" y="139"/>
                  </a:cubicBezTo>
                  <a:cubicBezTo>
                    <a:pt x="7675" y="171"/>
                    <a:pt x="7707" y="236"/>
                    <a:pt x="7740" y="269"/>
                  </a:cubicBezTo>
                  <a:cubicBezTo>
                    <a:pt x="7219" y="952"/>
                    <a:pt x="6797" y="1732"/>
                    <a:pt x="6536" y="2545"/>
                  </a:cubicBezTo>
                  <a:cubicBezTo>
                    <a:pt x="4423" y="2740"/>
                    <a:pt x="2374" y="3131"/>
                    <a:pt x="1659" y="3911"/>
                  </a:cubicBezTo>
                  <a:cubicBezTo>
                    <a:pt x="0" y="5765"/>
                    <a:pt x="1171" y="10317"/>
                    <a:pt x="1756" y="10838"/>
                  </a:cubicBezTo>
                  <a:lnTo>
                    <a:pt x="5268" y="14025"/>
                  </a:lnTo>
                  <a:lnTo>
                    <a:pt x="5301" y="14025"/>
                  </a:lnTo>
                  <a:lnTo>
                    <a:pt x="5398" y="14090"/>
                  </a:lnTo>
                  <a:cubicBezTo>
                    <a:pt x="5756" y="14285"/>
                    <a:pt x="6179" y="14480"/>
                    <a:pt x="6569" y="14675"/>
                  </a:cubicBezTo>
                  <a:cubicBezTo>
                    <a:pt x="7770" y="15177"/>
                    <a:pt x="9439" y="15708"/>
                    <a:pt x="10771" y="15708"/>
                  </a:cubicBezTo>
                  <a:cubicBezTo>
                    <a:pt x="11423" y="15708"/>
                    <a:pt x="11994" y="15581"/>
                    <a:pt x="12390" y="15260"/>
                  </a:cubicBezTo>
                  <a:cubicBezTo>
                    <a:pt x="12878" y="14838"/>
                    <a:pt x="12585" y="13732"/>
                    <a:pt x="12390" y="13277"/>
                  </a:cubicBezTo>
                  <a:cubicBezTo>
                    <a:pt x="12162" y="12659"/>
                    <a:pt x="13463" y="12301"/>
                    <a:pt x="12780" y="11651"/>
                  </a:cubicBezTo>
                  <a:cubicBezTo>
                    <a:pt x="12423" y="11293"/>
                    <a:pt x="13138" y="11325"/>
                    <a:pt x="13040" y="10838"/>
                  </a:cubicBezTo>
                  <a:cubicBezTo>
                    <a:pt x="13008" y="10610"/>
                    <a:pt x="12813" y="10122"/>
                    <a:pt x="12780" y="9862"/>
                  </a:cubicBezTo>
                  <a:cubicBezTo>
                    <a:pt x="12748" y="9667"/>
                    <a:pt x="13918" y="9537"/>
                    <a:pt x="13918" y="9342"/>
                  </a:cubicBezTo>
                  <a:cubicBezTo>
                    <a:pt x="13886" y="8724"/>
                    <a:pt x="13528" y="8431"/>
                    <a:pt x="13105" y="7878"/>
                  </a:cubicBezTo>
                  <a:cubicBezTo>
                    <a:pt x="13105" y="6057"/>
                    <a:pt x="12845" y="4236"/>
                    <a:pt x="12390" y="2448"/>
                  </a:cubicBezTo>
                  <a:lnTo>
                    <a:pt x="12325" y="2448"/>
                  </a:lnTo>
                  <a:cubicBezTo>
                    <a:pt x="12390" y="1700"/>
                    <a:pt x="12390" y="1017"/>
                    <a:pt x="12032" y="627"/>
                  </a:cubicBezTo>
                  <a:cubicBezTo>
                    <a:pt x="11953" y="542"/>
                    <a:pt x="11811" y="509"/>
                    <a:pt x="11629" y="509"/>
                  </a:cubicBezTo>
                  <a:cubicBezTo>
                    <a:pt x="11006" y="509"/>
                    <a:pt x="9916" y="892"/>
                    <a:pt x="9296" y="892"/>
                  </a:cubicBezTo>
                  <a:cubicBezTo>
                    <a:pt x="9126" y="892"/>
                    <a:pt x="8990" y="863"/>
                    <a:pt x="8910" y="789"/>
                  </a:cubicBezTo>
                  <a:cubicBezTo>
                    <a:pt x="8585" y="496"/>
                    <a:pt x="8130" y="334"/>
                    <a:pt x="7772" y="41"/>
                  </a:cubicBezTo>
                  <a:cubicBezTo>
                    <a:pt x="7753" y="13"/>
                    <a:pt x="7729" y="1"/>
                    <a:pt x="7705" y="1"/>
                  </a:cubicBezTo>
                  <a:close/>
                </a:path>
              </a:pathLst>
            </a:custGeom>
            <a:solidFill>
              <a:srgbClr val="FFC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5362283" y="842935"/>
              <a:ext cx="490756" cy="536313"/>
            </a:xfrm>
            <a:custGeom>
              <a:rect b="b" l="l" r="r" t="t"/>
              <a:pathLst>
                <a:path extrusionOk="0" h="16811" w="15383">
                  <a:moveTo>
                    <a:pt x="9123" y="0"/>
                  </a:moveTo>
                  <a:cubicBezTo>
                    <a:pt x="7344" y="0"/>
                    <a:pt x="5542" y="513"/>
                    <a:pt x="4131" y="1298"/>
                  </a:cubicBezTo>
                  <a:cubicBezTo>
                    <a:pt x="1107" y="2957"/>
                    <a:pt x="1" y="5591"/>
                    <a:pt x="196" y="7802"/>
                  </a:cubicBezTo>
                  <a:cubicBezTo>
                    <a:pt x="391" y="9981"/>
                    <a:pt x="2570" y="15217"/>
                    <a:pt x="3871" y="16810"/>
                  </a:cubicBezTo>
                  <a:lnTo>
                    <a:pt x="4684" y="14566"/>
                  </a:lnTo>
                  <a:cubicBezTo>
                    <a:pt x="4684" y="14566"/>
                    <a:pt x="6489" y="12159"/>
                    <a:pt x="6880" y="12159"/>
                  </a:cubicBezTo>
                  <a:cubicBezTo>
                    <a:pt x="6885" y="12159"/>
                    <a:pt x="6890" y="12159"/>
                    <a:pt x="6895" y="12160"/>
                  </a:cubicBezTo>
                  <a:cubicBezTo>
                    <a:pt x="7356" y="12252"/>
                    <a:pt x="7670" y="12689"/>
                    <a:pt x="7916" y="12689"/>
                  </a:cubicBezTo>
                  <a:cubicBezTo>
                    <a:pt x="8103" y="12689"/>
                    <a:pt x="8250" y="12434"/>
                    <a:pt x="8391" y="11574"/>
                  </a:cubicBezTo>
                  <a:cubicBezTo>
                    <a:pt x="8619" y="10404"/>
                    <a:pt x="7383" y="6696"/>
                    <a:pt x="8521" y="5201"/>
                  </a:cubicBezTo>
                  <a:cubicBezTo>
                    <a:pt x="9135" y="4371"/>
                    <a:pt x="9833" y="4062"/>
                    <a:pt x="10533" y="4062"/>
                  </a:cubicBezTo>
                  <a:cubicBezTo>
                    <a:pt x="12578" y="4062"/>
                    <a:pt x="14635" y="6696"/>
                    <a:pt x="14635" y="6696"/>
                  </a:cubicBezTo>
                  <a:cubicBezTo>
                    <a:pt x="14635" y="6696"/>
                    <a:pt x="15383" y="3640"/>
                    <a:pt x="14830" y="2794"/>
                  </a:cubicBezTo>
                  <a:cubicBezTo>
                    <a:pt x="13482" y="782"/>
                    <a:pt x="11320" y="0"/>
                    <a:pt x="9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239875" y="4478008"/>
              <a:ext cx="534335" cy="193935"/>
            </a:xfrm>
            <a:custGeom>
              <a:rect b="b" l="l" r="r" t="t"/>
              <a:pathLst>
                <a:path extrusionOk="0" h="6079" w="16749">
                  <a:moveTo>
                    <a:pt x="8423" y="1"/>
                  </a:moveTo>
                  <a:lnTo>
                    <a:pt x="2309" y="586"/>
                  </a:lnTo>
                  <a:lnTo>
                    <a:pt x="586" y="1399"/>
                  </a:lnTo>
                  <a:lnTo>
                    <a:pt x="1" y="4098"/>
                  </a:lnTo>
                  <a:lnTo>
                    <a:pt x="293" y="6050"/>
                  </a:lnTo>
                  <a:lnTo>
                    <a:pt x="9756" y="6050"/>
                  </a:lnTo>
                  <a:cubicBezTo>
                    <a:pt x="9854" y="6071"/>
                    <a:pt x="10663" y="6079"/>
                    <a:pt x="11699" y="6079"/>
                  </a:cubicBezTo>
                  <a:cubicBezTo>
                    <a:pt x="13771" y="6079"/>
                    <a:pt x="16748" y="6050"/>
                    <a:pt x="16748" y="6050"/>
                  </a:cubicBezTo>
                  <a:lnTo>
                    <a:pt x="16748" y="4163"/>
                  </a:lnTo>
                  <a:lnTo>
                    <a:pt x="11512" y="2472"/>
                  </a:lnTo>
                  <a:lnTo>
                    <a:pt x="7870" y="1529"/>
                  </a:lnTo>
                  <a:lnTo>
                    <a:pt x="84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5188002" y="2583923"/>
              <a:ext cx="530188" cy="1971957"/>
            </a:xfrm>
            <a:custGeom>
              <a:rect b="b" l="l" r="r" t="t"/>
              <a:pathLst>
                <a:path extrusionOk="0" h="61812" w="16619">
                  <a:moveTo>
                    <a:pt x="7033" y="0"/>
                  </a:moveTo>
                  <a:cubicBezTo>
                    <a:pt x="5402" y="0"/>
                    <a:pt x="3957" y="256"/>
                    <a:pt x="3090" y="968"/>
                  </a:cubicBezTo>
                  <a:cubicBezTo>
                    <a:pt x="1" y="3504"/>
                    <a:pt x="163" y="10399"/>
                    <a:pt x="3675" y="14854"/>
                  </a:cubicBezTo>
                  <a:cubicBezTo>
                    <a:pt x="4553" y="19276"/>
                    <a:pt x="4618" y="29227"/>
                    <a:pt x="5074" y="35374"/>
                  </a:cubicBezTo>
                  <a:cubicBezTo>
                    <a:pt x="4976" y="45455"/>
                    <a:pt x="2082" y="60966"/>
                    <a:pt x="2082" y="60966"/>
                  </a:cubicBezTo>
                  <a:cubicBezTo>
                    <a:pt x="2114" y="60999"/>
                    <a:pt x="2147" y="61031"/>
                    <a:pt x="2212" y="61064"/>
                  </a:cubicBezTo>
                  <a:lnTo>
                    <a:pt x="13138" y="61812"/>
                  </a:lnTo>
                  <a:cubicBezTo>
                    <a:pt x="14699" y="50235"/>
                    <a:pt x="15512" y="33910"/>
                    <a:pt x="15512" y="33910"/>
                  </a:cubicBezTo>
                  <a:lnTo>
                    <a:pt x="16618" y="1683"/>
                  </a:lnTo>
                  <a:cubicBezTo>
                    <a:pt x="16618" y="1683"/>
                    <a:pt x="11215" y="0"/>
                    <a:pt x="70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5186981" y="2583508"/>
              <a:ext cx="530156" cy="990955"/>
            </a:xfrm>
            <a:custGeom>
              <a:rect b="b" l="l" r="r" t="t"/>
              <a:pathLst>
                <a:path extrusionOk="0" h="31062" w="16618">
                  <a:moveTo>
                    <a:pt x="6987" y="1"/>
                  </a:moveTo>
                  <a:cubicBezTo>
                    <a:pt x="5375" y="1"/>
                    <a:pt x="3948" y="252"/>
                    <a:pt x="3089" y="948"/>
                  </a:cubicBezTo>
                  <a:cubicBezTo>
                    <a:pt x="0" y="3485"/>
                    <a:pt x="195" y="10379"/>
                    <a:pt x="3675" y="14834"/>
                  </a:cubicBezTo>
                  <a:cubicBezTo>
                    <a:pt x="4390" y="18346"/>
                    <a:pt x="4585" y="25305"/>
                    <a:pt x="4845" y="31061"/>
                  </a:cubicBezTo>
                  <a:lnTo>
                    <a:pt x="15609" y="31061"/>
                  </a:lnTo>
                  <a:lnTo>
                    <a:pt x="16618" y="1696"/>
                  </a:lnTo>
                  <a:cubicBezTo>
                    <a:pt x="16618" y="1696"/>
                    <a:pt x="11176" y="1"/>
                    <a:pt x="6987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5504438" y="1154426"/>
              <a:ext cx="84063" cy="123814"/>
            </a:xfrm>
            <a:custGeom>
              <a:rect b="b" l="l" r="r" t="t"/>
              <a:pathLst>
                <a:path extrusionOk="0" h="3881" w="2635">
                  <a:moveTo>
                    <a:pt x="1036" y="0"/>
                  </a:moveTo>
                  <a:cubicBezTo>
                    <a:pt x="983" y="0"/>
                    <a:pt x="930" y="7"/>
                    <a:pt x="878" y="22"/>
                  </a:cubicBezTo>
                  <a:cubicBezTo>
                    <a:pt x="293" y="152"/>
                    <a:pt x="0" y="1127"/>
                    <a:pt x="260" y="2201"/>
                  </a:cubicBezTo>
                  <a:cubicBezTo>
                    <a:pt x="468" y="3149"/>
                    <a:pt x="1053" y="3881"/>
                    <a:pt x="1598" y="3881"/>
                  </a:cubicBezTo>
                  <a:cubicBezTo>
                    <a:pt x="1651" y="3881"/>
                    <a:pt x="1704" y="3874"/>
                    <a:pt x="1756" y="3859"/>
                  </a:cubicBezTo>
                  <a:cubicBezTo>
                    <a:pt x="2374" y="3729"/>
                    <a:pt x="2634" y="2753"/>
                    <a:pt x="2406" y="1713"/>
                  </a:cubicBezTo>
                  <a:cubicBezTo>
                    <a:pt x="2169" y="735"/>
                    <a:pt x="1582" y="0"/>
                    <a:pt x="1036" y="0"/>
                  </a:cubicBezTo>
                  <a:close/>
                </a:path>
              </a:pathLst>
            </a:custGeom>
            <a:solidFill>
              <a:srgbClr val="FFC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5158939" y="1399944"/>
              <a:ext cx="750123" cy="2079086"/>
            </a:xfrm>
            <a:custGeom>
              <a:rect b="b" l="l" r="r" t="t"/>
              <a:pathLst>
                <a:path extrusionOk="0" h="65170" w="23513">
                  <a:moveTo>
                    <a:pt x="9529" y="0"/>
                  </a:moveTo>
                  <a:cubicBezTo>
                    <a:pt x="8261" y="488"/>
                    <a:pt x="6050" y="3935"/>
                    <a:pt x="5724" y="4391"/>
                  </a:cubicBezTo>
                  <a:cubicBezTo>
                    <a:pt x="4781" y="5886"/>
                    <a:pt x="1887" y="6504"/>
                    <a:pt x="3318" y="23740"/>
                  </a:cubicBezTo>
                  <a:cubicBezTo>
                    <a:pt x="3676" y="27935"/>
                    <a:pt x="4229" y="29366"/>
                    <a:pt x="2505" y="34731"/>
                  </a:cubicBezTo>
                  <a:cubicBezTo>
                    <a:pt x="1" y="42699"/>
                    <a:pt x="1107" y="65170"/>
                    <a:pt x="1107" y="65170"/>
                  </a:cubicBezTo>
                  <a:lnTo>
                    <a:pt x="23415" y="64617"/>
                  </a:lnTo>
                  <a:cubicBezTo>
                    <a:pt x="23513" y="61755"/>
                    <a:pt x="20944" y="39934"/>
                    <a:pt x="20716" y="35349"/>
                  </a:cubicBezTo>
                  <a:cubicBezTo>
                    <a:pt x="20651" y="33691"/>
                    <a:pt x="20553" y="32000"/>
                    <a:pt x="20423" y="30309"/>
                  </a:cubicBezTo>
                  <a:cubicBezTo>
                    <a:pt x="20033" y="24585"/>
                    <a:pt x="19415" y="19252"/>
                    <a:pt x="19123" y="16650"/>
                  </a:cubicBezTo>
                  <a:cubicBezTo>
                    <a:pt x="19025" y="15740"/>
                    <a:pt x="18960" y="15155"/>
                    <a:pt x="18927" y="15057"/>
                  </a:cubicBezTo>
                  <a:cubicBezTo>
                    <a:pt x="18797" y="12455"/>
                    <a:pt x="18472" y="9886"/>
                    <a:pt x="17952" y="7350"/>
                  </a:cubicBezTo>
                  <a:cubicBezTo>
                    <a:pt x="17887" y="6992"/>
                    <a:pt x="17822" y="6667"/>
                    <a:pt x="17724" y="6342"/>
                  </a:cubicBezTo>
                  <a:cubicBezTo>
                    <a:pt x="17562" y="5626"/>
                    <a:pt x="17334" y="4911"/>
                    <a:pt x="17041" y="4228"/>
                  </a:cubicBezTo>
                  <a:cubicBezTo>
                    <a:pt x="17009" y="4098"/>
                    <a:pt x="16944" y="4000"/>
                    <a:pt x="16911" y="3903"/>
                  </a:cubicBezTo>
                  <a:cubicBezTo>
                    <a:pt x="16716" y="3448"/>
                    <a:pt x="16423" y="3025"/>
                    <a:pt x="16098" y="2667"/>
                  </a:cubicBezTo>
                  <a:cubicBezTo>
                    <a:pt x="16098" y="2667"/>
                    <a:pt x="16066" y="2635"/>
                    <a:pt x="16033" y="2635"/>
                  </a:cubicBezTo>
                  <a:cubicBezTo>
                    <a:pt x="13692" y="2342"/>
                    <a:pt x="11415" y="1431"/>
                    <a:pt x="9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5868568" y="2028094"/>
              <a:ext cx="737650" cy="429025"/>
            </a:xfrm>
            <a:custGeom>
              <a:rect b="b" l="l" r="r" t="t"/>
              <a:pathLst>
                <a:path extrusionOk="0" h="13448" w="23122">
                  <a:moveTo>
                    <a:pt x="3601" y="1"/>
                  </a:moveTo>
                  <a:cubicBezTo>
                    <a:pt x="2340" y="1"/>
                    <a:pt x="1150" y="745"/>
                    <a:pt x="651" y="1968"/>
                  </a:cubicBezTo>
                  <a:cubicBezTo>
                    <a:pt x="0" y="3594"/>
                    <a:pt x="813" y="5448"/>
                    <a:pt x="2407" y="6098"/>
                  </a:cubicBezTo>
                  <a:lnTo>
                    <a:pt x="20780" y="13448"/>
                  </a:lnTo>
                  <a:lnTo>
                    <a:pt x="23122" y="7562"/>
                  </a:lnTo>
                  <a:lnTo>
                    <a:pt x="4748" y="212"/>
                  </a:lnTo>
                  <a:cubicBezTo>
                    <a:pt x="4371" y="69"/>
                    <a:pt x="3983" y="1"/>
                    <a:pt x="3601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5189055" y="1476700"/>
              <a:ext cx="720008" cy="2001308"/>
            </a:xfrm>
            <a:custGeom>
              <a:rect b="b" l="l" r="r" t="t"/>
              <a:pathLst>
                <a:path extrusionOk="0" h="62732" w="22569">
                  <a:moveTo>
                    <a:pt x="13886" y="1"/>
                  </a:moveTo>
                  <a:cubicBezTo>
                    <a:pt x="13853" y="554"/>
                    <a:pt x="13918" y="1107"/>
                    <a:pt x="14016" y="1627"/>
                  </a:cubicBezTo>
                  <a:cubicBezTo>
                    <a:pt x="14992" y="5172"/>
                    <a:pt x="15122" y="8619"/>
                    <a:pt x="14927" y="12066"/>
                  </a:cubicBezTo>
                  <a:cubicBezTo>
                    <a:pt x="14699" y="16098"/>
                    <a:pt x="14081" y="20098"/>
                    <a:pt x="13918" y="24130"/>
                  </a:cubicBezTo>
                  <a:cubicBezTo>
                    <a:pt x="13788" y="26862"/>
                    <a:pt x="13984" y="29594"/>
                    <a:pt x="14504" y="32260"/>
                  </a:cubicBezTo>
                  <a:cubicBezTo>
                    <a:pt x="16195" y="40943"/>
                    <a:pt x="18406" y="53528"/>
                    <a:pt x="9236" y="56943"/>
                  </a:cubicBezTo>
                  <a:cubicBezTo>
                    <a:pt x="8102" y="57378"/>
                    <a:pt x="6964" y="57579"/>
                    <a:pt x="5845" y="57579"/>
                  </a:cubicBezTo>
                  <a:cubicBezTo>
                    <a:pt x="3786" y="57579"/>
                    <a:pt x="1791" y="56898"/>
                    <a:pt x="0" y="55739"/>
                  </a:cubicBezTo>
                  <a:lnTo>
                    <a:pt x="0" y="55739"/>
                  </a:lnTo>
                  <a:cubicBezTo>
                    <a:pt x="65" y="59837"/>
                    <a:pt x="195" y="62731"/>
                    <a:pt x="195" y="62731"/>
                  </a:cubicBezTo>
                  <a:lnTo>
                    <a:pt x="22504" y="62178"/>
                  </a:lnTo>
                  <a:cubicBezTo>
                    <a:pt x="22569" y="59349"/>
                    <a:pt x="20000" y="37528"/>
                    <a:pt x="19772" y="32943"/>
                  </a:cubicBezTo>
                  <a:cubicBezTo>
                    <a:pt x="19674" y="31252"/>
                    <a:pt x="19577" y="29561"/>
                    <a:pt x="19479" y="27903"/>
                  </a:cubicBezTo>
                  <a:cubicBezTo>
                    <a:pt x="19447" y="27610"/>
                    <a:pt x="19414" y="27317"/>
                    <a:pt x="19414" y="27025"/>
                  </a:cubicBezTo>
                  <a:cubicBezTo>
                    <a:pt x="19187" y="24065"/>
                    <a:pt x="18926" y="21269"/>
                    <a:pt x="18666" y="18895"/>
                  </a:cubicBezTo>
                  <a:cubicBezTo>
                    <a:pt x="18471" y="16976"/>
                    <a:pt x="18309" y="15350"/>
                    <a:pt x="18179" y="14244"/>
                  </a:cubicBezTo>
                  <a:cubicBezTo>
                    <a:pt x="18048" y="13301"/>
                    <a:pt x="17983" y="12749"/>
                    <a:pt x="17983" y="12651"/>
                  </a:cubicBezTo>
                  <a:cubicBezTo>
                    <a:pt x="17821" y="10049"/>
                    <a:pt x="17496" y="7480"/>
                    <a:pt x="17008" y="4911"/>
                  </a:cubicBezTo>
                  <a:cubicBezTo>
                    <a:pt x="16943" y="4554"/>
                    <a:pt x="16845" y="4228"/>
                    <a:pt x="16780" y="3903"/>
                  </a:cubicBezTo>
                  <a:cubicBezTo>
                    <a:pt x="16585" y="3188"/>
                    <a:pt x="16357" y="2472"/>
                    <a:pt x="16097" y="1757"/>
                  </a:cubicBezTo>
                  <a:cubicBezTo>
                    <a:pt x="16032" y="1659"/>
                    <a:pt x="16000" y="1562"/>
                    <a:pt x="15935" y="1464"/>
                  </a:cubicBezTo>
                  <a:cubicBezTo>
                    <a:pt x="15740" y="1009"/>
                    <a:pt x="15479" y="586"/>
                    <a:pt x="15154" y="229"/>
                  </a:cubicBezTo>
                  <a:cubicBezTo>
                    <a:pt x="15122" y="229"/>
                    <a:pt x="15122" y="196"/>
                    <a:pt x="15122" y="196"/>
                  </a:cubicBezTo>
                  <a:cubicBezTo>
                    <a:pt x="14699" y="163"/>
                    <a:pt x="14276" y="66"/>
                    <a:pt x="13886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5184876" y="1398891"/>
              <a:ext cx="591409" cy="1914469"/>
            </a:xfrm>
            <a:custGeom>
              <a:rect b="b" l="l" r="r" t="t"/>
              <a:pathLst>
                <a:path extrusionOk="0" h="60010" w="18538">
                  <a:moveTo>
                    <a:pt x="8781" y="1"/>
                  </a:moveTo>
                  <a:cubicBezTo>
                    <a:pt x="7481" y="489"/>
                    <a:pt x="5269" y="3936"/>
                    <a:pt x="4944" y="4391"/>
                  </a:cubicBezTo>
                  <a:cubicBezTo>
                    <a:pt x="4001" y="5887"/>
                    <a:pt x="1107" y="6505"/>
                    <a:pt x="2570" y="23740"/>
                  </a:cubicBezTo>
                  <a:cubicBezTo>
                    <a:pt x="2895" y="27935"/>
                    <a:pt x="3448" y="29366"/>
                    <a:pt x="1757" y="34732"/>
                  </a:cubicBezTo>
                  <a:cubicBezTo>
                    <a:pt x="131" y="39837"/>
                    <a:pt x="1" y="50894"/>
                    <a:pt x="131" y="58178"/>
                  </a:cubicBezTo>
                  <a:cubicBezTo>
                    <a:pt x="1910" y="59330"/>
                    <a:pt x="3892" y="60009"/>
                    <a:pt x="5936" y="60009"/>
                  </a:cubicBezTo>
                  <a:cubicBezTo>
                    <a:pt x="7068" y="60009"/>
                    <a:pt x="8219" y="59801"/>
                    <a:pt x="9367" y="59349"/>
                  </a:cubicBezTo>
                  <a:cubicBezTo>
                    <a:pt x="18537" y="55967"/>
                    <a:pt x="16326" y="43382"/>
                    <a:pt x="14635" y="34699"/>
                  </a:cubicBezTo>
                  <a:cubicBezTo>
                    <a:pt x="12423" y="24326"/>
                    <a:pt x="17041" y="14472"/>
                    <a:pt x="14147" y="4098"/>
                  </a:cubicBezTo>
                  <a:cubicBezTo>
                    <a:pt x="14049" y="3546"/>
                    <a:pt x="13984" y="2993"/>
                    <a:pt x="14017" y="2440"/>
                  </a:cubicBezTo>
                  <a:cubicBezTo>
                    <a:pt x="12098" y="2017"/>
                    <a:pt x="10310" y="1172"/>
                    <a:pt x="8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5260611" y="775367"/>
              <a:ext cx="602511" cy="503549"/>
            </a:xfrm>
            <a:custGeom>
              <a:rect b="b" l="l" r="r" t="t"/>
              <a:pathLst>
                <a:path extrusionOk="0" h="15784" w="18886">
                  <a:moveTo>
                    <a:pt x="10889" y="0"/>
                  </a:moveTo>
                  <a:cubicBezTo>
                    <a:pt x="8201" y="0"/>
                    <a:pt x="5183" y="1289"/>
                    <a:pt x="2537" y="4912"/>
                  </a:cubicBezTo>
                  <a:cubicBezTo>
                    <a:pt x="1" y="8424"/>
                    <a:pt x="1887" y="14440"/>
                    <a:pt x="5302" y="15774"/>
                  </a:cubicBezTo>
                  <a:cubicBezTo>
                    <a:pt x="5319" y="15780"/>
                    <a:pt x="5337" y="15783"/>
                    <a:pt x="5357" y="15783"/>
                  </a:cubicBezTo>
                  <a:cubicBezTo>
                    <a:pt x="6297" y="15783"/>
                    <a:pt x="10039" y="8440"/>
                    <a:pt x="15633" y="8440"/>
                  </a:cubicBezTo>
                  <a:cubicBezTo>
                    <a:pt x="16334" y="8440"/>
                    <a:pt x="17064" y="8555"/>
                    <a:pt x="17822" y="8814"/>
                  </a:cubicBezTo>
                  <a:cubicBezTo>
                    <a:pt x="17825" y="8815"/>
                    <a:pt x="17829" y="8816"/>
                    <a:pt x="17833" y="8816"/>
                  </a:cubicBezTo>
                  <a:cubicBezTo>
                    <a:pt x="18104" y="8816"/>
                    <a:pt x="18886" y="6574"/>
                    <a:pt x="18244" y="4522"/>
                  </a:cubicBezTo>
                  <a:cubicBezTo>
                    <a:pt x="17588" y="2385"/>
                    <a:pt x="14545" y="0"/>
                    <a:pt x="108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5312484" y="775398"/>
              <a:ext cx="550637" cy="503517"/>
            </a:xfrm>
            <a:custGeom>
              <a:rect b="b" l="l" r="r" t="t"/>
              <a:pathLst>
                <a:path extrusionOk="0" h="15783" w="17260">
                  <a:moveTo>
                    <a:pt x="9692" y="1"/>
                  </a:moveTo>
                  <a:lnTo>
                    <a:pt x="9692" y="1"/>
                  </a:lnTo>
                  <a:cubicBezTo>
                    <a:pt x="11740" y="651"/>
                    <a:pt x="13757" y="1171"/>
                    <a:pt x="15220" y="3058"/>
                  </a:cubicBezTo>
                  <a:cubicBezTo>
                    <a:pt x="15903" y="4066"/>
                    <a:pt x="15057" y="5269"/>
                    <a:pt x="14212" y="5594"/>
                  </a:cubicBezTo>
                  <a:cubicBezTo>
                    <a:pt x="12163" y="6635"/>
                    <a:pt x="10147" y="6960"/>
                    <a:pt x="7903" y="7480"/>
                  </a:cubicBezTo>
                  <a:cubicBezTo>
                    <a:pt x="5692" y="7968"/>
                    <a:pt x="5009" y="10862"/>
                    <a:pt x="2635" y="11903"/>
                  </a:cubicBezTo>
                  <a:cubicBezTo>
                    <a:pt x="2392" y="11984"/>
                    <a:pt x="2167" y="12020"/>
                    <a:pt x="1957" y="12020"/>
                  </a:cubicBezTo>
                  <a:cubicBezTo>
                    <a:pt x="1155" y="12020"/>
                    <a:pt x="568" y="11494"/>
                    <a:pt x="1" y="10927"/>
                  </a:cubicBezTo>
                  <a:lnTo>
                    <a:pt x="1" y="10927"/>
                  </a:lnTo>
                  <a:cubicBezTo>
                    <a:pt x="521" y="13106"/>
                    <a:pt x="1887" y="15090"/>
                    <a:pt x="3643" y="15773"/>
                  </a:cubicBezTo>
                  <a:cubicBezTo>
                    <a:pt x="3660" y="15779"/>
                    <a:pt x="3678" y="15782"/>
                    <a:pt x="3698" y="15782"/>
                  </a:cubicBezTo>
                  <a:cubicBezTo>
                    <a:pt x="4636" y="15782"/>
                    <a:pt x="8372" y="8430"/>
                    <a:pt x="13978" y="8430"/>
                  </a:cubicBezTo>
                  <a:cubicBezTo>
                    <a:pt x="14688" y="8430"/>
                    <a:pt x="15428" y="8548"/>
                    <a:pt x="16196" y="8813"/>
                  </a:cubicBezTo>
                  <a:cubicBezTo>
                    <a:pt x="16199" y="8814"/>
                    <a:pt x="16203" y="8815"/>
                    <a:pt x="16207" y="8815"/>
                  </a:cubicBezTo>
                  <a:cubicBezTo>
                    <a:pt x="16478" y="8815"/>
                    <a:pt x="17260" y="6573"/>
                    <a:pt x="16618" y="4521"/>
                  </a:cubicBezTo>
                  <a:cubicBezTo>
                    <a:pt x="16001" y="2472"/>
                    <a:pt x="13171" y="196"/>
                    <a:pt x="9692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5628920" y="1178289"/>
              <a:ext cx="255252" cy="261122"/>
            </a:xfrm>
            <a:custGeom>
              <a:rect b="b" l="l" r="r" t="t"/>
              <a:pathLst>
                <a:path extrusionOk="0" h="8185" w="8001">
                  <a:moveTo>
                    <a:pt x="4901" y="1"/>
                  </a:moveTo>
                  <a:cubicBezTo>
                    <a:pt x="3341" y="1"/>
                    <a:pt x="1955" y="634"/>
                    <a:pt x="0" y="1420"/>
                  </a:cubicBezTo>
                  <a:lnTo>
                    <a:pt x="0" y="4542"/>
                  </a:lnTo>
                  <a:cubicBezTo>
                    <a:pt x="130" y="4932"/>
                    <a:pt x="228" y="5127"/>
                    <a:pt x="228" y="5127"/>
                  </a:cubicBezTo>
                  <a:cubicBezTo>
                    <a:pt x="228" y="5127"/>
                    <a:pt x="2309" y="7826"/>
                    <a:pt x="2960" y="7957"/>
                  </a:cubicBezTo>
                  <a:cubicBezTo>
                    <a:pt x="3480" y="8022"/>
                    <a:pt x="5236" y="8184"/>
                    <a:pt x="5236" y="8184"/>
                  </a:cubicBezTo>
                  <a:cubicBezTo>
                    <a:pt x="6797" y="8184"/>
                    <a:pt x="6309" y="4835"/>
                    <a:pt x="7220" y="2916"/>
                  </a:cubicBezTo>
                  <a:cubicBezTo>
                    <a:pt x="8000" y="1355"/>
                    <a:pt x="7643" y="607"/>
                    <a:pt x="7643" y="607"/>
                  </a:cubicBezTo>
                  <a:cubicBezTo>
                    <a:pt x="6605" y="179"/>
                    <a:pt x="5729" y="1"/>
                    <a:pt x="49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5677666" y="1184159"/>
              <a:ext cx="206505" cy="255252"/>
            </a:xfrm>
            <a:custGeom>
              <a:rect b="b" l="l" r="r" t="t"/>
              <a:pathLst>
                <a:path extrusionOk="0" h="8001" w="6473">
                  <a:moveTo>
                    <a:pt x="4911" y="0"/>
                  </a:moveTo>
                  <a:cubicBezTo>
                    <a:pt x="5627" y="1756"/>
                    <a:pt x="4879" y="4293"/>
                    <a:pt x="3773" y="6049"/>
                  </a:cubicBezTo>
                  <a:cubicBezTo>
                    <a:pt x="3400" y="6643"/>
                    <a:pt x="2985" y="6820"/>
                    <a:pt x="2544" y="6820"/>
                  </a:cubicBezTo>
                  <a:cubicBezTo>
                    <a:pt x="1897" y="6820"/>
                    <a:pt x="1192" y="6440"/>
                    <a:pt x="476" y="6440"/>
                  </a:cubicBezTo>
                  <a:cubicBezTo>
                    <a:pt x="318" y="6440"/>
                    <a:pt x="159" y="6459"/>
                    <a:pt x="1" y="6504"/>
                  </a:cubicBezTo>
                  <a:cubicBezTo>
                    <a:pt x="554" y="7122"/>
                    <a:pt x="1139" y="7708"/>
                    <a:pt x="1432" y="7740"/>
                  </a:cubicBezTo>
                  <a:cubicBezTo>
                    <a:pt x="1985" y="7838"/>
                    <a:pt x="3741" y="8000"/>
                    <a:pt x="3741" y="8000"/>
                  </a:cubicBezTo>
                  <a:cubicBezTo>
                    <a:pt x="5269" y="8000"/>
                    <a:pt x="4781" y="4651"/>
                    <a:pt x="5724" y="2732"/>
                  </a:cubicBezTo>
                  <a:cubicBezTo>
                    <a:pt x="6472" y="1171"/>
                    <a:pt x="6115" y="423"/>
                    <a:pt x="6115" y="423"/>
                  </a:cubicBezTo>
                  <a:cubicBezTo>
                    <a:pt x="5724" y="261"/>
                    <a:pt x="5334" y="98"/>
                    <a:pt x="4911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5486796" y="1195580"/>
              <a:ext cx="247978" cy="110000"/>
            </a:xfrm>
            <a:custGeom>
              <a:rect b="b" l="l" r="r" t="t"/>
              <a:pathLst>
                <a:path extrusionOk="0" h="3448" w="7773">
                  <a:moveTo>
                    <a:pt x="683" y="0"/>
                  </a:moveTo>
                  <a:cubicBezTo>
                    <a:pt x="423" y="293"/>
                    <a:pt x="228" y="553"/>
                    <a:pt x="0" y="813"/>
                  </a:cubicBezTo>
                  <a:lnTo>
                    <a:pt x="7024" y="3447"/>
                  </a:lnTo>
                  <a:cubicBezTo>
                    <a:pt x="7220" y="3220"/>
                    <a:pt x="7447" y="2992"/>
                    <a:pt x="7707" y="2764"/>
                  </a:cubicBezTo>
                  <a:cubicBezTo>
                    <a:pt x="7707" y="2732"/>
                    <a:pt x="7740" y="2699"/>
                    <a:pt x="7772" y="2667"/>
                  </a:cubicBezTo>
                  <a:lnTo>
                    <a:pt x="6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5596763" y="1295146"/>
              <a:ext cx="215820" cy="104832"/>
            </a:xfrm>
            <a:custGeom>
              <a:rect b="b" l="l" r="r" t="t"/>
              <a:pathLst>
                <a:path extrusionOk="0" h="3286" w="6765">
                  <a:moveTo>
                    <a:pt x="6764" y="1"/>
                  </a:moveTo>
                  <a:lnTo>
                    <a:pt x="0" y="2700"/>
                  </a:lnTo>
                  <a:cubicBezTo>
                    <a:pt x="358" y="2928"/>
                    <a:pt x="781" y="3123"/>
                    <a:pt x="1171" y="3285"/>
                  </a:cubicBezTo>
                  <a:lnTo>
                    <a:pt x="6699" y="1074"/>
                  </a:lnTo>
                  <a:cubicBezTo>
                    <a:pt x="6732" y="781"/>
                    <a:pt x="6764" y="456"/>
                    <a:pt x="6764" y="131"/>
                  </a:cubicBezTo>
                  <a:lnTo>
                    <a:pt x="67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5304189" y="1506720"/>
              <a:ext cx="606945" cy="735895"/>
            </a:xfrm>
            <a:custGeom>
              <a:rect b="b" l="l" r="r" t="t"/>
              <a:pathLst>
                <a:path extrusionOk="0" h="23067" w="19025">
                  <a:moveTo>
                    <a:pt x="4320" y="1"/>
                  </a:moveTo>
                  <a:cubicBezTo>
                    <a:pt x="3570" y="1"/>
                    <a:pt x="2810" y="223"/>
                    <a:pt x="2147" y="686"/>
                  </a:cubicBezTo>
                  <a:cubicBezTo>
                    <a:pt x="424" y="1889"/>
                    <a:pt x="1" y="4263"/>
                    <a:pt x="1204" y="5987"/>
                  </a:cubicBezTo>
                  <a:lnTo>
                    <a:pt x="12879" y="21726"/>
                  </a:lnTo>
                  <a:cubicBezTo>
                    <a:pt x="13477" y="22604"/>
                    <a:pt x="14456" y="23066"/>
                    <a:pt x="15453" y="23066"/>
                  </a:cubicBezTo>
                  <a:cubicBezTo>
                    <a:pt x="16081" y="23066"/>
                    <a:pt x="16716" y="22883"/>
                    <a:pt x="17269" y="22506"/>
                  </a:cubicBezTo>
                  <a:cubicBezTo>
                    <a:pt x="18700" y="21498"/>
                    <a:pt x="19025" y="19547"/>
                    <a:pt x="18049" y="18116"/>
                  </a:cubicBezTo>
                  <a:lnTo>
                    <a:pt x="7415" y="1629"/>
                  </a:lnTo>
                  <a:cubicBezTo>
                    <a:pt x="6695" y="569"/>
                    <a:pt x="5519" y="1"/>
                    <a:pt x="4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5687013" y="1870945"/>
              <a:ext cx="746997" cy="371887"/>
            </a:xfrm>
            <a:custGeom>
              <a:rect b="b" l="l" r="r" t="t"/>
              <a:pathLst>
                <a:path extrusionOk="0" h="11657" w="23415">
                  <a:moveTo>
                    <a:pt x="21691" y="0"/>
                  </a:moveTo>
                  <a:lnTo>
                    <a:pt x="2667" y="5464"/>
                  </a:lnTo>
                  <a:cubicBezTo>
                    <a:pt x="976" y="5951"/>
                    <a:pt x="0" y="7675"/>
                    <a:pt x="488" y="9366"/>
                  </a:cubicBezTo>
                  <a:cubicBezTo>
                    <a:pt x="895" y="10749"/>
                    <a:pt x="2160" y="11657"/>
                    <a:pt x="3550" y="11657"/>
                  </a:cubicBezTo>
                  <a:cubicBezTo>
                    <a:pt x="3827" y="11657"/>
                    <a:pt x="4109" y="11620"/>
                    <a:pt x="4391" y="11545"/>
                  </a:cubicBezTo>
                  <a:lnTo>
                    <a:pt x="23415" y="6081"/>
                  </a:lnTo>
                  <a:lnTo>
                    <a:pt x="21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5"/>
          <p:cNvSpPr txBox="1"/>
          <p:nvPr>
            <p:ph type="ctrTitle"/>
          </p:nvPr>
        </p:nvSpPr>
        <p:spPr>
          <a:xfrm>
            <a:off x="457200" y="1119673"/>
            <a:ext cx="3724200" cy="23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Transplants Infographics</a:t>
            </a:r>
            <a:endParaRPr/>
          </a:p>
        </p:txBody>
      </p:sp>
      <p:sp>
        <p:nvSpPr>
          <p:cNvPr id="94" name="Google Shape;94;p15"/>
          <p:cNvSpPr txBox="1"/>
          <p:nvPr>
            <p:ph idx="1" type="subTitle"/>
          </p:nvPr>
        </p:nvSpPr>
        <p:spPr>
          <a:xfrm>
            <a:off x="457200" y="3487675"/>
            <a:ext cx="37242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</a:t>
            </a:r>
            <a:r>
              <a:rPr lang="en"/>
              <a:t>s</a:t>
            </a:r>
            <a:endParaRPr/>
          </a:p>
        </p:txBody>
      </p:sp>
      <p:grpSp>
        <p:nvGrpSpPr>
          <p:cNvPr id="95" name="Google Shape;95;p15"/>
          <p:cNvGrpSpPr/>
          <p:nvPr/>
        </p:nvGrpSpPr>
        <p:grpSpPr>
          <a:xfrm>
            <a:off x="6042848" y="2411620"/>
            <a:ext cx="1676546" cy="2260448"/>
            <a:chOff x="6042848" y="2411620"/>
            <a:chExt cx="1676546" cy="2260448"/>
          </a:xfrm>
        </p:grpSpPr>
        <p:sp>
          <p:nvSpPr>
            <p:cNvPr id="96" name="Google Shape;96;p15"/>
            <p:cNvSpPr/>
            <p:nvPr/>
          </p:nvSpPr>
          <p:spPr>
            <a:xfrm>
              <a:off x="6212982" y="2411620"/>
              <a:ext cx="1295189" cy="746092"/>
            </a:xfrm>
            <a:custGeom>
              <a:rect b="b" l="l" r="r" t="t"/>
              <a:pathLst>
                <a:path extrusionOk="0" h="23387" w="40599">
                  <a:moveTo>
                    <a:pt x="20721" y="1"/>
                  </a:moveTo>
                  <a:cubicBezTo>
                    <a:pt x="15851" y="1"/>
                    <a:pt x="10693" y="1140"/>
                    <a:pt x="7903" y="3930"/>
                  </a:cubicBezTo>
                  <a:cubicBezTo>
                    <a:pt x="4554" y="7279"/>
                    <a:pt x="1" y="20677"/>
                    <a:pt x="1" y="20677"/>
                  </a:cubicBezTo>
                  <a:cubicBezTo>
                    <a:pt x="1" y="20677"/>
                    <a:pt x="8597" y="13927"/>
                    <a:pt x="18879" y="13927"/>
                  </a:cubicBezTo>
                  <a:cubicBezTo>
                    <a:pt x="20729" y="13927"/>
                    <a:pt x="22634" y="14146"/>
                    <a:pt x="24553" y="14661"/>
                  </a:cubicBezTo>
                  <a:cubicBezTo>
                    <a:pt x="31655" y="16567"/>
                    <a:pt x="38343" y="23386"/>
                    <a:pt x="40031" y="23386"/>
                  </a:cubicBezTo>
                  <a:cubicBezTo>
                    <a:pt x="40562" y="23386"/>
                    <a:pt x="40599" y="22713"/>
                    <a:pt x="40000" y="21003"/>
                  </a:cubicBezTo>
                  <a:cubicBezTo>
                    <a:pt x="37789" y="14954"/>
                    <a:pt x="35187" y="9068"/>
                    <a:pt x="32163" y="3377"/>
                  </a:cubicBezTo>
                  <a:cubicBezTo>
                    <a:pt x="30961" y="1345"/>
                    <a:pt x="26011" y="1"/>
                    <a:pt x="207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6212982" y="2411620"/>
              <a:ext cx="1295189" cy="746092"/>
            </a:xfrm>
            <a:custGeom>
              <a:rect b="b" l="l" r="r" t="t"/>
              <a:pathLst>
                <a:path extrusionOk="0" h="23387" w="40599">
                  <a:moveTo>
                    <a:pt x="20721" y="1"/>
                  </a:moveTo>
                  <a:cubicBezTo>
                    <a:pt x="15851" y="1"/>
                    <a:pt x="10693" y="1140"/>
                    <a:pt x="7903" y="3930"/>
                  </a:cubicBezTo>
                  <a:cubicBezTo>
                    <a:pt x="4554" y="7279"/>
                    <a:pt x="1" y="20677"/>
                    <a:pt x="1" y="20677"/>
                  </a:cubicBezTo>
                  <a:cubicBezTo>
                    <a:pt x="1" y="20677"/>
                    <a:pt x="8597" y="13927"/>
                    <a:pt x="18879" y="13927"/>
                  </a:cubicBezTo>
                  <a:cubicBezTo>
                    <a:pt x="20729" y="13927"/>
                    <a:pt x="22634" y="14146"/>
                    <a:pt x="24553" y="14661"/>
                  </a:cubicBezTo>
                  <a:cubicBezTo>
                    <a:pt x="31655" y="16567"/>
                    <a:pt x="38343" y="23386"/>
                    <a:pt x="40031" y="23386"/>
                  </a:cubicBezTo>
                  <a:cubicBezTo>
                    <a:pt x="40562" y="23386"/>
                    <a:pt x="40599" y="22713"/>
                    <a:pt x="40000" y="21003"/>
                  </a:cubicBezTo>
                  <a:cubicBezTo>
                    <a:pt x="37789" y="14954"/>
                    <a:pt x="35187" y="9068"/>
                    <a:pt x="32163" y="3377"/>
                  </a:cubicBezTo>
                  <a:cubicBezTo>
                    <a:pt x="30961" y="1345"/>
                    <a:pt x="26011" y="1"/>
                    <a:pt x="20721" y="1"/>
                  </a:cubicBezTo>
                  <a:close/>
                </a:path>
              </a:pathLst>
            </a:cu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6244118" y="2845105"/>
              <a:ext cx="1239776" cy="451828"/>
            </a:xfrm>
            <a:custGeom>
              <a:rect b="b" l="l" r="r" t="t"/>
              <a:pathLst>
                <a:path extrusionOk="0" h="14163" w="38862">
                  <a:moveTo>
                    <a:pt x="18398" y="0"/>
                  </a:moveTo>
                  <a:cubicBezTo>
                    <a:pt x="13400" y="0"/>
                    <a:pt x="8222" y="1103"/>
                    <a:pt x="4293" y="3415"/>
                  </a:cubicBezTo>
                  <a:cubicBezTo>
                    <a:pt x="683" y="5529"/>
                    <a:pt x="1" y="8455"/>
                    <a:pt x="911" y="12195"/>
                  </a:cubicBezTo>
                  <a:lnTo>
                    <a:pt x="1171" y="12097"/>
                  </a:lnTo>
                  <a:cubicBezTo>
                    <a:pt x="2440" y="12293"/>
                    <a:pt x="3708" y="12390"/>
                    <a:pt x="5009" y="12423"/>
                  </a:cubicBezTo>
                  <a:cubicBezTo>
                    <a:pt x="11187" y="12943"/>
                    <a:pt x="17236" y="14049"/>
                    <a:pt x="23512" y="14114"/>
                  </a:cubicBezTo>
                  <a:cubicBezTo>
                    <a:pt x="24155" y="14121"/>
                    <a:pt x="25311" y="14163"/>
                    <a:pt x="26711" y="14163"/>
                  </a:cubicBezTo>
                  <a:cubicBezTo>
                    <a:pt x="31402" y="14163"/>
                    <a:pt x="38829" y="13693"/>
                    <a:pt x="38829" y="9886"/>
                  </a:cubicBezTo>
                  <a:cubicBezTo>
                    <a:pt x="38861" y="8520"/>
                    <a:pt x="37366" y="6634"/>
                    <a:pt x="36455" y="5691"/>
                  </a:cubicBezTo>
                  <a:cubicBezTo>
                    <a:pt x="35577" y="4813"/>
                    <a:pt x="34309" y="4455"/>
                    <a:pt x="33203" y="3903"/>
                  </a:cubicBezTo>
                  <a:cubicBezTo>
                    <a:pt x="30894" y="2797"/>
                    <a:pt x="28715" y="1659"/>
                    <a:pt x="26211" y="976"/>
                  </a:cubicBezTo>
                  <a:cubicBezTo>
                    <a:pt x="23818" y="331"/>
                    <a:pt x="21135" y="0"/>
                    <a:pt x="183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6244118" y="2845105"/>
              <a:ext cx="1239776" cy="451828"/>
            </a:xfrm>
            <a:custGeom>
              <a:rect b="b" l="l" r="r" t="t"/>
              <a:pathLst>
                <a:path extrusionOk="0" h="14163" w="38862">
                  <a:moveTo>
                    <a:pt x="18398" y="0"/>
                  </a:moveTo>
                  <a:cubicBezTo>
                    <a:pt x="13400" y="0"/>
                    <a:pt x="8222" y="1103"/>
                    <a:pt x="4293" y="3415"/>
                  </a:cubicBezTo>
                  <a:cubicBezTo>
                    <a:pt x="683" y="5529"/>
                    <a:pt x="1" y="8455"/>
                    <a:pt x="911" y="12195"/>
                  </a:cubicBezTo>
                  <a:lnTo>
                    <a:pt x="1171" y="12097"/>
                  </a:lnTo>
                  <a:cubicBezTo>
                    <a:pt x="2440" y="12293"/>
                    <a:pt x="3708" y="12390"/>
                    <a:pt x="5009" y="12423"/>
                  </a:cubicBezTo>
                  <a:cubicBezTo>
                    <a:pt x="11187" y="12943"/>
                    <a:pt x="17236" y="14049"/>
                    <a:pt x="23512" y="14114"/>
                  </a:cubicBezTo>
                  <a:cubicBezTo>
                    <a:pt x="24155" y="14121"/>
                    <a:pt x="25311" y="14163"/>
                    <a:pt x="26711" y="14163"/>
                  </a:cubicBezTo>
                  <a:cubicBezTo>
                    <a:pt x="31402" y="14163"/>
                    <a:pt x="38829" y="13693"/>
                    <a:pt x="38829" y="9886"/>
                  </a:cubicBezTo>
                  <a:cubicBezTo>
                    <a:pt x="38861" y="8520"/>
                    <a:pt x="37366" y="6634"/>
                    <a:pt x="36455" y="5691"/>
                  </a:cubicBezTo>
                  <a:cubicBezTo>
                    <a:pt x="35577" y="4813"/>
                    <a:pt x="34309" y="4455"/>
                    <a:pt x="33203" y="3903"/>
                  </a:cubicBezTo>
                  <a:cubicBezTo>
                    <a:pt x="30894" y="2797"/>
                    <a:pt x="28715" y="1659"/>
                    <a:pt x="26211" y="976"/>
                  </a:cubicBezTo>
                  <a:cubicBezTo>
                    <a:pt x="23818" y="331"/>
                    <a:pt x="21135" y="0"/>
                    <a:pt x="18398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6222329" y="3198866"/>
              <a:ext cx="1269859" cy="156671"/>
            </a:xfrm>
            <a:custGeom>
              <a:rect b="b" l="l" r="r" t="t"/>
              <a:pathLst>
                <a:path extrusionOk="0" h="4911" w="39805">
                  <a:moveTo>
                    <a:pt x="1" y="0"/>
                  </a:moveTo>
                  <a:lnTo>
                    <a:pt x="1" y="4911"/>
                  </a:lnTo>
                  <a:lnTo>
                    <a:pt x="39805" y="4911"/>
                  </a:lnTo>
                  <a:lnTo>
                    <a:pt x="39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6412178" y="3237244"/>
              <a:ext cx="104830" cy="1434824"/>
            </a:xfrm>
            <a:custGeom>
              <a:rect b="b" l="l" r="r" t="t"/>
              <a:pathLst>
                <a:path extrusionOk="0" h="44976" w="3286">
                  <a:moveTo>
                    <a:pt x="1" y="1"/>
                  </a:moveTo>
                  <a:lnTo>
                    <a:pt x="1" y="44975"/>
                  </a:lnTo>
                  <a:lnTo>
                    <a:pt x="3285" y="44975"/>
                  </a:lnTo>
                  <a:lnTo>
                    <a:pt x="32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7197541" y="3237244"/>
              <a:ext cx="104798" cy="1434824"/>
            </a:xfrm>
            <a:custGeom>
              <a:rect b="b" l="l" r="r" t="t"/>
              <a:pathLst>
                <a:path extrusionOk="0" h="44976" w="3285">
                  <a:moveTo>
                    <a:pt x="0" y="1"/>
                  </a:moveTo>
                  <a:lnTo>
                    <a:pt x="0" y="44975"/>
                  </a:lnTo>
                  <a:lnTo>
                    <a:pt x="3285" y="44975"/>
                  </a:lnTo>
                  <a:lnTo>
                    <a:pt x="32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6042848" y="2745507"/>
              <a:ext cx="1676546" cy="1512601"/>
            </a:xfrm>
            <a:custGeom>
              <a:rect b="b" l="l" r="r" t="t"/>
              <a:pathLst>
                <a:path extrusionOk="0" h="47414" w="52553">
                  <a:moveTo>
                    <a:pt x="33234" y="130"/>
                  </a:moveTo>
                  <a:cubicBezTo>
                    <a:pt x="33191" y="130"/>
                    <a:pt x="33148" y="130"/>
                    <a:pt x="33106" y="130"/>
                  </a:cubicBezTo>
                  <a:cubicBezTo>
                    <a:pt x="16651" y="358"/>
                    <a:pt x="12748" y="0"/>
                    <a:pt x="7610" y="6212"/>
                  </a:cubicBezTo>
                  <a:cubicBezTo>
                    <a:pt x="7155" y="6764"/>
                    <a:pt x="6700" y="7350"/>
                    <a:pt x="6244" y="8000"/>
                  </a:cubicBezTo>
                  <a:cubicBezTo>
                    <a:pt x="3513" y="11675"/>
                    <a:pt x="1" y="46081"/>
                    <a:pt x="1" y="46081"/>
                  </a:cubicBezTo>
                  <a:lnTo>
                    <a:pt x="3578" y="47414"/>
                  </a:lnTo>
                  <a:cubicBezTo>
                    <a:pt x="3578" y="47414"/>
                    <a:pt x="3675" y="24715"/>
                    <a:pt x="6667" y="12650"/>
                  </a:cubicBezTo>
                  <a:cubicBezTo>
                    <a:pt x="8047" y="6975"/>
                    <a:pt x="14990" y="4021"/>
                    <a:pt x="22219" y="4021"/>
                  </a:cubicBezTo>
                  <a:cubicBezTo>
                    <a:pt x="22487" y="4021"/>
                    <a:pt x="22756" y="4025"/>
                    <a:pt x="23025" y="4033"/>
                  </a:cubicBezTo>
                  <a:cubicBezTo>
                    <a:pt x="31772" y="4293"/>
                    <a:pt x="43284" y="6894"/>
                    <a:pt x="44780" y="13138"/>
                  </a:cubicBezTo>
                  <a:cubicBezTo>
                    <a:pt x="46992" y="22471"/>
                    <a:pt x="51122" y="37235"/>
                    <a:pt x="50536" y="47414"/>
                  </a:cubicBezTo>
                  <a:lnTo>
                    <a:pt x="52552" y="47414"/>
                  </a:lnTo>
                  <a:cubicBezTo>
                    <a:pt x="52552" y="47414"/>
                    <a:pt x="50999" y="130"/>
                    <a:pt x="33234" y="1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6486892" y="2620164"/>
              <a:ext cx="326804" cy="579117"/>
            </a:xfrm>
            <a:custGeom>
              <a:rect b="b" l="l" r="r" t="t"/>
              <a:pathLst>
                <a:path extrusionOk="0" h="18153" w="10244">
                  <a:moveTo>
                    <a:pt x="6863" y="0"/>
                  </a:moveTo>
                  <a:cubicBezTo>
                    <a:pt x="5104" y="0"/>
                    <a:pt x="2854" y="1784"/>
                    <a:pt x="1268" y="3311"/>
                  </a:cubicBezTo>
                  <a:cubicBezTo>
                    <a:pt x="0" y="4515"/>
                    <a:pt x="1236" y="9263"/>
                    <a:pt x="2407" y="12287"/>
                  </a:cubicBezTo>
                  <a:cubicBezTo>
                    <a:pt x="3187" y="14238"/>
                    <a:pt x="2667" y="16579"/>
                    <a:pt x="5268" y="17880"/>
                  </a:cubicBezTo>
                  <a:cubicBezTo>
                    <a:pt x="5652" y="18066"/>
                    <a:pt x="6067" y="18153"/>
                    <a:pt x="6481" y="18153"/>
                  </a:cubicBezTo>
                  <a:cubicBezTo>
                    <a:pt x="8307" y="18153"/>
                    <a:pt x="10101" y="16466"/>
                    <a:pt x="9041" y="14238"/>
                  </a:cubicBezTo>
                  <a:cubicBezTo>
                    <a:pt x="7350" y="10726"/>
                    <a:pt x="6959" y="10498"/>
                    <a:pt x="8390" y="6563"/>
                  </a:cubicBezTo>
                  <a:cubicBezTo>
                    <a:pt x="10244" y="1555"/>
                    <a:pt x="8911" y="547"/>
                    <a:pt x="7512" y="92"/>
                  </a:cubicBezTo>
                  <a:cubicBezTo>
                    <a:pt x="7305" y="29"/>
                    <a:pt x="7088" y="0"/>
                    <a:pt x="6863" y="0"/>
                  </a:cubicBezTo>
                  <a:close/>
                </a:path>
              </a:pathLst>
            </a:custGeom>
            <a:solidFill>
              <a:srgbClr val="FFCD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6647678" y="2537793"/>
              <a:ext cx="133861" cy="147961"/>
            </a:xfrm>
            <a:custGeom>
              <a:rect b="b" l="l" r="r" t="t"/>
              <a:pathLst>
                <a:path extrusionOk="0" h="4638" w="4196">
                  <a:moveTo>
                    <a:pt x="2011" y="0"/>
                  </a:moveTo>
                  <a:cubicBezTo>
                    <a:pt x="1959" y="0"/>
                    <a:pt x="1907" y="3"/>
                    <a:pt x="1854" y="7"/>
                  </a:cubicBezTo>
                  <a:cubicBezTo>
                    <a:pt x="781" y="105"/>
                    <a:pt x="1" y="1243"/>
                    <a:pt x="131" y="2511"/>
                  </a:cubicBezTo>
                  <a:cubicBezTo>
                    <a:pt x="253" y="3732"/>
                    <a:pt x="1119" y="4637"/>
                    <a:pt x="2138" y="4637"/>
                  </a:cubicBezTo>
                  <a:cubicBezTo>
                    <a:pt x="2206" y="4637"/>
                    <a:pt x="2274" y="4633"/>
                    <a:pt x="2342" y="4625"/>
                  </a:cubicBezTo>
                  <a:cubicBezTo>
                    <a:pt x="3415" y="4528"/>
                    <a:pt x="4196" y="3389"/>
                    <a:pt x="4066" y="2121"/>
                  </a:cubicBezTo>
                  <a:cubicBezTo>
                    <a:pt x="3942" y="913"/>
                    <a:pt x="3051" y="0"/>
                    <a:pt x="2011" y="0"/>
                  </a:cubicBezTo>
                  <a:close/>
                </a:path>
              </a:pathLst>
            </a:custGeom>
            <a:solidFill>
              <a:srgbClr val="FFCD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6591658" y="2594578"/>
              <a:ext cx="100683" cy="117240"/>
            </a:xfrm>
            <a:custGeom>
              <a:rect b="b" l="l" r="r" t="t"/>
              <a:pathLst>
                <a:path extrusionOk="0" h="3675" w="3156">
                  <a:moveTo>
                    <a:pt x="1428" y="0"/>
                  </a:moveTo>
                  <a:cubicBezTo>
                    <a:pt x="1364" y="0"/>
                    <a:pt x="1300" y="5"/>
                    <a:pt x="1236" y="16"/>
                  </a:cubicBezTo>
                  <a:cubicBezTo>
                    <a:pt x="456" y="146"/>
                    <a:pt x="1" y="1089"/>
                    <a:pt x="196" y="2097"/>
                  </a:cubicBezTo>
                  <a:cubicBezTo>
                    <a:pt x="345" y="3023"/>
                    <a:pt x="1015" y="3674"/>
                    <a:pt x="1728" y="3674"/>
                  </a:cubicBezTo>
                  <a:cubicBezTo>
                    <a:pt x="1791" y="3674"/>
                    <a:pt x="1855" y="3669"/>
                    <a:pt x="1919" y="3658"/>
                  </a:cubicBezTo>
                  <a:cubicBezTo>
                    <a:pt x="2667" y="3496"/>
                    <a:pt x="3155" y="2585"/>
                    <a:pt x="2960" y="1577"/>
                  </a:cubicBezTo>
                  <a:cubicBezTo>
                    <a:pt x="2811" y="651"/>
                    <a:pt x="2141" y="0"/>
                    <a:pt x="1428" y="0"/>
                  </a:cubicBezTo>
                  <a:close/>
                </a:path>
              </a:pathLst>
            </a:custGeom>
            <a:solidFill>
              <a:srgbClr val="FFCD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6548080" y="2635955"/>
              <a:ext cx="80967" cy="93569"/>
            </a:xfrm>
            <a:custGeom>
              <a:rect b="b" l="l" r="r" t="t"/>
              <a:pathLst>
                <a:path extrusionOk="0" h="2933" w="2538">
                  <a:moveTo>
                    <a:pt x="1191" y="1"/>
                  </a:moveTo>
                  <a:cubicBezTo>
                    <a:pt x="1130" y="1"/>
                    <a:pt x="1070" y="7"/>
                    <a:pt x="1009" y="20"/>
                  </a:cubicBezTo>
                  <a:cubicBezTo>
                    <a:pt x="391" y="117"/>
                    <a:pt x="1" y="865"/>
                    <a:pt x="163" y="1678"/>
                  </a:cubicBezTo>
                  <a:cubicBezTo>
                    <a:pt x="311" y="2385"/>
                    <a:pt x="832" y="2932"/>
                    <a:pt x="1388" y="2932"/>
                  </a:cubicBezTo>
                  <a:cubicBezTo>
                    <a:pt x="1445" y="2932"/>
                    <a:pt x="1504" y="2926"/>
                    <a:pt x="1562" y="2914"/>
                  </a:cubicBezTo>
                  <a:cubicBezTo>
                    <a:pt x="2180" y="2784"/>
                    <a:pt x="2537" y="2068"/>
                    <a:pt x="2375" y="1256"/>
                  </a:cubicBezTo>
                  <a:cubicBezTo>
                    <a:pt x="2257" y="522"/>
                    <a:pt x="1743" y="1"/>
                    <a:pt x="1191" y="1"/>
                  </a:cubicBezTo>
                  <a:close/>
                </a:path>
              </a:pathLst>
            </a:custGeom>
            <a:solidFill>
              <a:srgbClr val="FFCD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6499334" y="2678576"/>
              <a:ext cx="84062" cy="106904"/>
            </a:xfrm>
            <a:custGeom>
              <a:rect b="b" l="l" r="r" t="t"/>
              <a:pathLst>
                <a:path extrusionOk="0" h="3351" w="2635">
                  <a:moveTo>
                    <a:pt x="1143" y="1"/>
                  </a:moveTo>
                  <a:cubicBezTo>
                    <a:pt x="1087" y="1"/>
                    <a:pt x="1032" y="6"/>
                    <a:pt x="976" y="17"/>
                  </a:cubicBezTo>
                  <a:cubicBezTo>
                    <a:pt x="358" y="147"/>
                    <a:pt x="0" y="960"/>
                    <a:pt x="163" y="1903"/>
                  </a:cubicBezTo>
                  <a:cubicBezTo>
                    <a:pt x="312" y="2736"/>
                    <a:pt x="868" y="3351"/>
                    <a:pt x="1459" y="3351"/>
                  </a:cubicBezTo>
                  <a:cubicBezTo>
                    <a:pt x="1515" y="3351"/>
                    <a:pt x="1571" y="3345"/>
                    <a:pt x="1626" y="3334"/>
                  </a:cubicBezTo>
                  <a:cubicBezTo>
                    <a:pt x="2244" y="3204"/>
                    <a:pt x="2634" y="2391"/>
                    <a:pt x="2472" y="1480"/>
                  </a:cubicBezTo>
                  <a:cubicBezTo>
                    <a:pt x="2293" y="618"/>
                    <a:pt x="1734" y="1"/>
                    <a:pt x="1143" y="1"/>
                  </a:cubicBezTo>
                  <a:close/>
                </a:path>
              </a:pathLst>
            </a:custGeom>
            <a:solidFill>
              <a:srgbClr val="FFCD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6869684" y="2620164"/>
              <a:ext cx="326836" cy="579117"/>
            </a:xfrm>
            <a:custGeom>
              <a:rect b="b" l="l" r="r" t="t"/>
              <a:pathLst>
                <a:path extrusionOk="0" h="18153" w="10245">
                  <a:moveTo>
                    <a:pt x="3382" y="0"/>
                  </a:moveTo>
                  <a:cubicBezTo>
                    <a:pt x="3156" y="0"/>
                    <a:pt x="2939" y="29"/>
                    <a:pt x="2733" y="92"/>
                  </a:cubicBezTo>
                  <a:cubicBezTo>
                    <a:pt x="1334" y="547"/>
                    <a:pt x="1" y="1555"/>
                    <a:pt x="1854" y="6563"/>
                  </a:cubicBezTo>
                  <a:cubicBezTo>
                    <a:pt x="3285" y="10498"/>
                    <a:pt x="2895" y="10726"/>
                    <a:pt x="1204" y="14238"/>
                  </a:cubicBezTo>
                  <a:cubicBezTo>
                    <a:pt x="143" y="16466"/>
                    <a:pt x="1937" y="18153"/>
                    <a:pt x="3764" y="18153"/>
                  </a:cubicBezTo>
                  <a:cubicBezTo>
                    <a:pt x="4177" y="18153"/>
                    <a:pt x="4592" y="18066"/>
                    <a:pt x="4976" y="17880"/>
                  </a:cubicBezTo>
                  <a:cubicBezTo>
                    <a:pt x="7578" y="16579"/>
                    <a:pt x="7058" y="14238"/>
                    <a:pt x="7838" y="12287"/>
                  </a:cubicBezTo>
                  <a:cubicBezTo>
                    <a:pt x="9009" y="9263"/>
                    <a:pt x="10245" y="4515"/>
                    <a:pt x="8976" y="3311"/>
                  </a:cubicBezTo>
                  <a:cubicBezTo>
                    <a:pt x="7391" y="1784"/>
                    <a:pt x="5141" y="0"/>
                    <a:pt x="3382" y="0"/>
                  </a:cubicBezTo>
                  <a:close/>
                </a:path>
              </a:pathLst>
            </a:custGeom>
            <a:solidFill>
              <a:srgbClr val="FFCD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6901841" y="2537793"/>
              <a:ext cx="133893" cy="147961"/>
            </a:xfrm>
            <a:custGeom>
              <a:rect b="b" l="l" r="r" t="t"/>
              <a:pathLst>
                <a:path extrusionOk="0" h="4638" w="4197">
                  <a:moveTo>
                    <a:pt x="2185" y="0"/>
                  </a:moveTo>
                  <a:cubicBezTo>
                    <a:pt x="1146" y="0"/>
                    <a:pt x="255" y="913"/>
                    <a:pt x="131" y="2121"/>
                  </a:cubicBezTo>
                  <a:cubicBezTo>
                    <a:pt x="1" y="3389"/>
                    <a:pt x="781" y="4528"/>
                    <a:pt x="1855" y="4625"/>
                  </a:cubicBezTo>
                  <a:cubicBezTo>
                    <a:pt x="1923" y="4633"/>
                    <a:pt x="1991" y="4637"/>
                    <a:pt x="2058" y="4637"/>
                  </a:cubicBezTo>
                  <a:cubicBezTo>
                    <a:pt x="3078" y="4637"/>
                    <a:pt x="3944" y="3732"/>
                    <a:pt x="4066" y="2511"/>
                  </a:cubicBezTo>
                  <a:cubicBezTo>
                    <a:pt x="4196" y="1243"/>
                    <a:pt x="3416" y="105"/>
                    <a:pt x="2342" y="7"/>
                  </a:cubicBezTo>
                  <a:cubicBezTo>
                    <a:pt x="2290" y="3"/>
                    <a:pt x="2237" y="0"/>
                    <a:pt x="2185" y="0"/>
                  </a:cubicBezTo>
                  <a:close/>
                </a:path>
              </a:pathLst>
            </a:custGeom>
            <a:solidFill>
              <a:srgbClr val="FFCD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6991071" y="2594578"/>
              <a:ext cx="100683" cy="117240"/>
            </a:xfrm>
            <a:custGeom>
              <a:rect b="b" l="l" r="r" t="t"/>
              <a:pathLst>
                <a:path extrusionOk="0" h="3675" w="3156">
                  <a:moveTo>
                    <a:pt x="1728" y="0"/>
                  </a:moveTo>
                  <a:cubicBezTo>
                    <a:pt x="1015" y="0"/>
                    <a:pt x="345" y="651"/>
                    <a:pt x="196" y="1577"/>
                  </a:cubicBezTo>
                  <a:cubicBezTo>
                    <a:pt x="1" y="2585"/>
                    <a:pt x="488" y="3496"/>
                    <a:pt x="1236" y="3658"/>
                  </a:cubicBezTo>
                  <a:cubicBezTo>
                    <a:pt x="1300" y="3669"/>
                    <a:pt x="1364" y="3674"/>
                    <a:pt x="1428" y="3674"/>
                  </a:cubicBezTo>
                  <a:cubicBezTo>
                    <a:pt x="2141" y="3674"/>
                    <a:pt x="2813" y="3023"/>
                    <a:pt x="2992" y="2097"/>
                  </a:cubicBezTo>
                  <a:cubicBezTo>
                    <a:pt x="3155" y="1089"/>
                    <a:pt x="2700" y="146"/>
                    <a:pt x="1919" y="16"/>
                  </a:cubicBezTo>
                  <a:cubicBezTo>
                    <a:pt x="1855" y="5"/>
                    <a:pt x="1791" y="0"/>
                    <a:pt x="1728" y="0"/>
                  </a:cubicBezTo>
                  <a:close/>
                </a:path>
              </a:pathLst>
            </a:custGeom>
            <a:solidFill>
              <a:srgbClr val="FFCD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7054365" y="2635955"/>
              <a:ext cx="80935" cy="93569"/>
            </a:xfrm>
            <a:custGeom>
              <a:rect b="b" l="l" r="r" t="t"/>
              <a:pathLst>
                <a:path extrusionOk="0" h="2933" w="2537">
                  <a:moveTo>
                    <a:pt x="1347" y="1"/>
                  </a:moveTo>
                  <a:cubicBezTo>
                    <a:pt x="794" y="1"/>
                    <a:pt x="280" y="522"/>
                    <a:pt x="163" y="1256"/>
                  </a:cubicBezTo>
                  <a:cubicBezTo>
                    <a:pt x="0" y="2068"/>
                    <a:pt x="358" y="2784"/>
                    <a:pt x="976" y="2914"/>
                  </a:cubicBezTo>
                  <a:cubicBezTo>
                    <a:pt x="1034" y="2926"/>
                    <a:pt x="1092" y="2932"/>
                    <a:pt x="1150" y="2932"/>
                  </a:cubicBezTo>
                  <a:cubicBezTo>
                    <a:pt x="1706" y="2932"/>
                    <a:pt x="2227" y="2385"/>
                    <a:pt x="2374" y="1678"/>
                  </a:cubicBezTo>
                  <a:cubicBezTo>
                    <a:pt x="2537" y="865"/>
                    <a:pt x="2147" y="117"/>
                    <a:pt x="1529" y="20"/>
                  </a:cubicBezTo>
                  <a:cubicBezTo>
                    <a:pt x="1468" y="7"/>
                    <a:pt x="1407" y="1"/>
                    <a:pt x="1347" y="1"/>
                  </a:cubicBezTo>
                  <a:close/>
                </a:path>
              </a:pathLst>
            </a:custGeom>
            <a:solidFill>
              <a:srgbClr val="FFCD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7100017" y="2678576"/>
              <a:ext cx="84062" cy="106904"/>
            </a:xfrm>
            <a:custGeom>
              <a:rect b="b" l="l" r="r" t="t"/>
              <a:pathLst>
                <a:path extrusionOk="0" h="3351" w="2635">
                  <a:moveTo>
                    <a:pt x="1492" y="1"/>
                  </a:moveTo>
                  <a:cubicBezTo>
                    <a:pt x="901" y="1"/>
                    <a:pt x="344" y="618"/>
                    <a:pt x="195" y="1480"/>
                  </a:cubicBezTo>
                  <a:cubicBezTo>
                    <a:pt x="0" y="2391"/>
                    <a:pt x="390" y="3204"/>
                    <a:pt x="1041" y="3334"/>
                  </a:cubicBezTo>
                  <a:cubicBezTo>
                    <a:pt x="1094" y="3345"/>
                    <a:pt x="1147" y="3351"/>
                    <a:pt x="1200" y="3351"/>
                  </a:cubicBezTo>
                  <a:cubicBezTo>
                    <a:pt x="1767" y="3351"/>
                    <a:pt x="2323" y="2736"/>
                    <a:pt x="2472" y="1903"/>
                  </a:cubicBezTo>
                  <a:cubicBezTo>
                    <a:pt x="2634" y="960"/>
                    <a:pt x="2277" y="147"/>
                    <a:pt x="1659" y="17"/>
                  </a:cubicBezTo>
                  <a:cubicBezTo>
                    <a:pt x="1603" y="6"/>
                    <a:pt x="1547" y="1"/>
                    <a:pt x="1492" y="1"/>
                  </a:cubicBezTo>
                  <a:close/>
                </a:path>
              </a:pathLst>
            </a:custGeom>
            <a:solidFill>
              <a:srgbClr val="FFCD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" name="Google Shape;114;p15"/>
          <p:cNvGrpSpPr/>
          <p:nvPr/>
        </p:nvGrpSpPr>
        <p:grpSpPr>
          <a:xfrm>
            <a:off x="6168383" y="471436"/>
            <a:ext cx="1377752" cy="966918"/>
            <a:chOff x="6168383" y="471436"/>
            <a:chExt cx="1377752" cy="966918"/>
          </a:xfrm>
        </p:grpSpPr>
        <p:sp>
          <p:nvSpPr>
            <p:cNvPr id="115" name="Google Shape;115;p15"/>
            <p:cNvSpPr/>
            <p:nvPr/>
          </p:nvSpPr>
          <p:spPr>
            <a:xfrm>
              <a:off x="6168383" y="471436"/>
              <a:ext cx="1377752" cy="966918"/>
            </a:xfrm>
            <a:custGeom>
              <a:rect b="b" l="l" r="r" t="t"/>
              <a:pathLst>
                <a:path extrusionOk="0" h="30309" w="43187">
                  <a:moveTo>
                    <a:pt x="2147" y="0"/>
                  </a:moveTo>
                  <a:cubicBezTo>
                    <a:pt x="976" y="0"/>
                    <a:pt x="1" y="976"/>
                    <a:pt x="1" y="2147"/>
                  </a:cubicBezTo>
                  <a:lnTo>
                    <a:pt x="1" y="28162"/>
                  </a:lnTo>
                  <a:cubicBezTo>
                    <a:pt x="1" y="29333"/>
                    <a:pt x="976" y="30309"/>
                    <a:pt x="2147" y="30309"/>
                  </a:cubicBezTo>
                  <a:lnTo>
                    <a:pt x="41040" y="30309"/>
                  </a:lnTo>
                  <a:cubicBezTo>
                    <a:pt x="42211" y="30309"/>
                    <a:pt x="43187" y="29333"/>
                    <a:pt x="43187" y="28162"/>
                  </a:cubicBezTo>
                  <a:lnTo>
                    <a:pt x="43187" y="2147"/>
                  </a:lnTo>
                  <a:cubicBezTo>
                    <a:pt x="43187" y="976"/>
                    <a:pt x="42244" y="0"/>
                    <a:pt x="410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6240992" y="544045"/>
              <a:ext cx="1233555" cy="822721"/>
            </a:xfrm>
            <a:custGeom>
              <a:rect b="b" l="l" r="r" t="t"/>
              <a:pathLst>
                <a:path extrusionOk="0" h="25789" w="38667">
                  <a:moveTo>
                    <a:pt x="1" y="1"/>
                  </a:moveTo>
                  <a:lnTo>
                    <a:pt x="1" y="25789"/>
                  </a:lnTo>
                  <a:lnTo>
                    <a:pt x="38667" y="25789"/>
                  </a:lnTo>
                  <a:lnTo>
                    <a:pt x="386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6451609" y="637486"/>
              <a:ext cx="812353" cy="635934"/>
            </a:xfrm>
            <a:custGeom>
              <a:rect b="b" l="l" r="r" t="t"/>
              <a:pathLst>
                <a:path extrusionOk="0" h="19934" w="25464">
                  <a:moveTo>
                    <a:pt x="18065" y="1"/>
                  </a:moveTo>
                  <a:cubicBezTo>
                    <a:pt x="14373" y="1"/>
                    <a:pt x="13053" y="2634"/>
                    <a:pt x="12716" y="3185"/>
                  </a:cubicBezTo>
                  <a:cubicBezTo>
                    <a:pt x="12402" y="2672"/>
                    <a:pt x="10383" y="27"/>
                    <a:pt x="6991" y="27"/>
                  </a:cubicBezTo>
                  <a:cubicBezTo>
                    <a:pt x="6519" y="27"/>
                    <a:pt x="6020" y="79"/>
                    <a:pt x="5496" y="194"/>
                  </a:cubicBezTo>
                  <a:cubicBezTo>
                    <a:pt x="3383" y="649"/>
                    <a:pt x="1594" y="2633"/>
                    <a:pt x="1041" y="5950"/>
                  </a:cubicBezTo>
                  <a:cubicBezTo>
                    <a:pt x="0" y="12649"/>
                    <a:pt x="9138" y="17201"/>
                    <a:pt x="12716" y="19933"/>
                  </a:cubicBezTo>
                  <a:cubicBezTo>
                    <a:pt x="16325" y="17201"/>
                    <a:pt x="25463" y="12649"/>
                    <a:pt x="24390" y="5950"/>
                  </a:cubicBezTo>
                  <a:cubicBezTo>
                    <a:pt x="23740" y="2015"/>
                    <a:pt x="21301" y="259"/>
                    <a:pt x="18764" y="31"/>
                  </a:cubicBezTo>
                  <a:cubicBezTo>
                    <a:pt x="18522" y="11"/>
                    <a:pt x="18289" y="1"/>
                    <a:pt x="180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6485042" y="761904"/>
              <a:ext cx="747783" cy="431634"/>
            </a:xfrm>
            <a:custGeom>
              <a:rect b="b" l="l" r="r" t="t"/>
              <a:pathLst>
                <a:path extrusionOk="0" h="13530" w="23440">
                  <a:moveTo>
                    <a:pt x="8936" y="1"/>
                  </a:moveTo>
                  <a:lnTo>
                    <a:pt x="6497" y="7838"/>
                  </a:lnTo>
                  <a:lnTo>
                    <a:pt x="6172" y="6928"/>
                  </a:lnTo>
                  <a:cubicBezTo>
                    <a:pt x="6172" y="6928"/>
                    <a:pt x="6172" y="6895"/>
                    <a:pt x="6172" y="6895"/>
                  </a:cubicBezTo>
                  <a:lnTo>
                    <a:pt x="286" y="6895"/>
                  </a:lnTo>
                  <a:cubicBezTo>
                    <a:pt x="271" y="6892"/>
                    <a:pt x="257" y="6890"/>
                    <a:pt x="244" y="6890"/>
                  </a:cubicBezTo>
                  <a:cubicBezTo>
                    <a:pt x="1" y="6890"/>
                    <a:pt x="7" y="7417"/>
                    <a:pt x="264" y="7417"/>
                  </a:cubicBezTo>
                  <a:cubicBezTo>
                    <a:pt x="271" y="7417"/>
                    <a:pt x="278" y="7416"/>
                    <a:pt x="286" y="7415"/>
                  </a:cubicBezTo>
                  <a:lnTo>
                    <a:pt x="5749" y="7415"/>
                  </a:lnTo>
                  <a:lnTo>
                    <a:pt x="6562" y="9594"/>
                  </a:lnTo>
                  <a:lnTo>
                    <a:pt x="8871" y="2180"/>
                  </a:lnTo>
                  <a:lnTo>
                    <a:pt x="11342" y="13529"/>
                  </a:lnTo>
                  <a:lnTo>
                    <a:pt x="14009" y="5692"/>
                  </a:lnTo>
                  <a:lnTo>
                    <a:pt x="15115" y="9919"/>
                  </a:lnTo>
                  <a:lnTo>
                    <a:pt x="16090" y="6993"/>
                  </a:lnTo>
                  <a:lnTo>
                    <a:pt x="16643" y="8456"/>
                  </a:lnTo>
                  <a:lnTo>
                    <a:pt x="17586" y="7285"/>
                  </a:lnTo>
                  <a:lnTo>
                    <a:pt x="23115" y="7285"/>
                  </a:lnTo>
                  <a:cubicBezTo>
                    <a:pt x="23440" y="7253"/>
                    <a:pt x="23440" y="6798"/>
                    <a:pt x="23115" y="6765"/>
                  </a:cubicBezTo>
                  <a:lnTo>
                    <a:pt x="17326" y="6765"/>
                  </a:lnTo>
                  <a:lnTo>
                    <a:pt x="16871" y="7318"/>
                  </a:lnTo>
                  <a:lnTo>
                    <a:pt x="16123" y="5367"/>
                  </a:lnTo>
                  <a:lnTo>
                    <a:pt x="15245" y="7936"/>
                  </a:lnTo>
                  <a:lnTo>
                    <a:pt x="14074" y="3708"/>
                  </a:lnTo>
                  <a:lnTo>
                    <a:pt x="11440" y="11415"/>
                  </a:lnTo>
                  <a:lnTo>
                    <a:pt x="8936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5"/>
          <p:cNvSpPr/>
          <p:nvPr/>
        </p:nvSpPr>
        <p:spPr>
          <a:xfrm>
            <a:off x="6683983" y="2237148"/>
            <a:ext cx="7306" cy="12920"/>
          </a:xfrm>
          <a:custGeom>
            <a:rect b="b" l="l" r="r" t="t"/>
            <a:pathLst>
              <a:path extrusionOk="0" h="405" w="229">
                <a:moveTo>
                  <a:pt x="33" y="1"/>
                </a:moveTo>
                <a:cubicBezTo>
                  <a:pt x="1" y="33"/>
                  <a:pt x="1" y="66"/>
                  <a:pt x="1" y="98"/>
                </a:cubicBezTo>
                <a:lnTo>
                  <a:pt x="98" y="358"/>
                </a:lnTo>
                <a:cubicBezTo>
                  <a:pt x="98" y="381"/>
                  <a:pt x="131" y="404"/>
                  <a:pt x="161" y="404"/>
                </a:cubicBezTo>
                <a:cubicBezTo>
                  <a:pt x="174" y="404"/>
                  <a:pt x="186" y="400"/>
                  <a:pt x="196" y="391"/>
                </a:cubicBezTo>
                <a:cubicBezTo>
                  <a:pt x="228" y="391"/>
                  <a:pt x="228" y="358"/>
                  <a:pt x="228" y="326"/>
                </a:cubicBezTo>
                <a:lnTo>
                  <a:pt x="131" y="66"/>
                </a:lnTo>
                <a:cubicBezTo>
                  <a:pt x="131" y="1"/>
                  <a:pt x="66" y="1"/>
                  <a:pt x="33" y="1"/>
                </a:cubicBezTo>
                <a:close/>
              </a:path>
            </a:pathLst>
          </a:custGeom>
          <a:solidFill>
            <a:srgbClr val="FFFFFF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" name="Google Shape;120;p15"/>
          <p:cNvGrpSpPr/>
          <p:nvPr/>
        </p:nvGrpSpPr>
        <p:grpSpPr>
          <a:xfrm>
            <a:off x="6867611" y="775367"/>
            <a:ext cx="1784450" cy="3896577"/>
            <a:chOff x="6867611" y="775367"/>
            <a:chExt cx="1784450" cy="3896577"/>
          </a:xfrm>
        </p:grpSpPr>
        <p:sp>
          <p:nvSpPr>
            <p:cNvPr id="121" name="Google Shape;121;p15"/>
            <p:cNvSpPr/>
            <p:nvPr/>
          </p:nvSpPr>
          <p:spPr>
            <a:xfrm>
              <a:off x="7146370" y="2410408"/>
              <a:ext cx="403918" cy="283262"/>
            </a:xfrm>
            <a:custGeom>
              <a:rect b="b" l="l" r="r" t="t"/>
              <a:pathLst>
                <a:path extrusionOk="0" h="8879" w="12661">
                  <a:moveTo>
                    <a:pt x="10027" y="0"/>
                  </a:moveTo>
                  <a:lnTo>
                    <a:pt x="6222" y="1952"/>
                  </a:lnTo>
                  <a:lnTo>
                    <a:pt x="3002" y="3675"/>
                  </a:lnTo>
                  <a:cubicBezTo>
                    <a:pt x="2710" y="3838"/>
                    <a:pt x="2450" y="4098"/>
                    <a:pt x="2287" y="4391"/>
                  </a:cubicBezTo>
                  <a:cubicBezTo>
                    <a:pt x="1637" y="5529"/>
                    <a:pt x="856" y="6537"/>
                    <a:pt x="368" y="7740"/>
                  </a:cubicBezTo>
                  <a:cubicBezTo>
                    <a:pt x="87" y="8443"/>
                    <a:pt x="0" y="8879"/>
                    <a:pt x="676" y="8879"/>
                  </a:cubicBezTo>
                  <a:cubicBezTo>
                    <a:pt x="781" y="8879"/>
                    <a:pt x="906" y="8868"/>
                    <a:pt x="1051" y="8846"/>
                  </a:cubicBezTo>
                  <a:cubicBezTo>
                    <a:pt x="1682" y="8783"/>
                    <a:pt x="2251" y="8323"/>
                    <a:pt x="2433" y="7673"/>
                  </a:cubicBezTo>
                  <a:lnTo>
                    <a:pt x="2433" y="7673"/>
                  </a:lnTo>
                  <a:cubicBezTo>
                    <a:pt x="2366" y="7925"/>
                    <a:pt x="2270" y="8246"/>
                    <a:pt x="2450" y="8456"/>
                  </a:cubicBezTo>
                  <a:cubicBezTo>
                    <a:pt x="2551" y="8585"/>
                    <a:pt x="2656" y="8636"/>
                    <a:pt x="2759" y="8636"/>
                  </a:cubicBezTo>
                  <a:cubicBezTo>
                    <a:pt x="3019" y="8636"/>
                    <a:pt x="3272" y="8316"/>
                    <a:pt x="3458" y="8130"/>
                  </a:cubicBezTo>
                  <a:lnTo>
                    <a:pt x="4986" y="6407"/>
                  </a:lnTo>
                  <a:cubicBezTo>
                    <a:pt x="5279" y="6049"/>
                    <a:pt x="5702" y="5821"/>
                    <a:pt x="6157" y="5724"/>
                  </a:cubicBezTo>
                  <a:lnTo>
                    <a:pt x="9474" y="5139"/>
                  </a:lnTo>
                  <a:cubicBezTo>
                    <a:pt x="9897" y="5041"/>
                    <a:pt x="10254" y="4878"/>
                    <a:pt x="10579" y="4618"/>
                  </a:cubicBezTo>
                  <a:lnTo>
                    <a:pt x="12661" y="2830"/>
                  </a:lnTo>
                  <a:lnTo>
                    <a:pt x="100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6987977" y="1713094"/>
              <a:ext cx="403184" cy="277903"/>
            </a:xfrm>
            <a:custGeom>
              <a:rect b="b" l="l" r="r" t="t"/>
              <a:pathLst>
                <a:path extrusionOk="0" h="8711" w="12638">
                  <a:moveTo>
                    <a:pt x="1574" y="1"/>
                  </a:moveTo>
                  <a:cubicBezTo>
                    <a:pt x="1546" y="1"/>
                    <a:pt x="1520" y="2"/>
                    <a:pt x="1496" y="5"/>
                  </a:cubicBezTo>
                  <a:cubicBezTo>
                    <a:pt x="716" y="135"/>
                    <a:pt x="781" y="786"/>
                    <a:pt x="1203" y="1079"/>
                  </a:cubicBezTo>
                  <a:cubicBezTo>
                    <a:pt x="1626" y="1371"/>
                    <a:pt x="2927" y="1924"/>
                    <a:pt x="2927" y="1924"/>
                  </a:cubicBezTo>
                  <a:lnTo>
                    <a:pt x="2894" y="2022"/>
                  </a:lnTo>
                  <a:lnTo>
                    <a:pt x="781" y="2054"/>
                  </a:lnTo>
                  <a:cubicBezTo>
                    <a:pt x="0" y="2054"/>
                    <a:pt x="0" y="3225"/>
                    <a:pt x="781" y="3225"/>
                  </a:cubicBezTo>
                  <a:lnTo>
                    <a:pt x="2894" y="3225"/>
                  </a:lnTo>
                  <a:cubicBezTo>
                    <a:pt x="2927" y="3225"/>
                    <a:pt x="2927" y="3355"/>
                    <a:pt x="2927" y="3355"/>
                  </a:cubicBezTo>
                  <a:lnTo>
                    <a:pt x="813" y="3420"/>
                  </a:lnTo>
                  <a:cubicBezTo>
                    <a:pt x="33" y="3420"/>
                    <a:pt x="65" y="4591"/>
                    <a:pt x="846" y="4591"/>
                  </a:cubicBezTo>
                  <a:lnTo>
                    <a:pt x="2667" y="4656"/>
                  </a:lnTo>
                  <a:cubicBezTo>
                    <a:pt x="2667" y="4721"/>
                    <a:pt x="2667" y="4753"/>
                    <a:pt x="2667" y="4786"/>
                  </a:cubicBezTo>
                  <a:cubicBezTo>
                    <a:pt x="2667" y="4786"/>
                    <a:pt x="1626" y="4753"/>
                    <a:pt x="1171" y="4753"/>
                  </a:cubicBezTo>
                  <a:cubicBezTo>
                    <a:pt x="683" y="4786"/>
                    <a:pt x="716" y="5436"/>
                    <a:pt x="1106" y="5599"/>
                  </a:cubicBezTo>
                  <a:cubicBezTo>
                    <a:pt x="2114" y="6021"/>
                    <a:pt x="6862" y="8168"/>
                    <a:pt x="6862" y="8168"/>
                  </a:cubicBezTo>
                  <a:cubicBezTo>
                    <a:pt x="7083" y="8168"/>
                    <a:pt x="9688" y="8711"/>
                    <a:pt x="10455" y="8711"/>
                  </a:cubicBezTo>
                  <a:cubicBezTo>
                    <a:pt x="10589" y="8711"/>
                    <a:pt x="10667" y="8694"/>
                    <a:pt x="10667" y="8656"/>
                  </a:cubicBezTo>
                  <a:cubicBezTo>
                    <a:pt x="10727" y="8661"/>
                    <a:pt x="10785" y="8664"/>
                    <a:pt x="10840" y="8664"/>
                  </a:cubicBezTo>
                  <a:cubicBezTo>
                    <a:pt x="12637" y="8664"/>
                    <a:pt x="11381" y="5663"/>
                    <a:pt x="11349" y="5631"/>
                  </a:cubicBezTo>
                  <a:cubicBezTo>
                    <a:pt x="11317" y="5566"/>
                    <a:pt x="9106" y="4688"/>
                    <a:pt x="9106" y="4688"/>
                  </a:cubicBezTo>
                  <a:lnTo>
                    <a:pt x="5366" y="1404"/>
                  </a:lnTo>
                  <a:cubicBezTo>
                    <a:pt x="5366" y="1404"/>
                    <a:pt x="2438" y="1"/>
                    <a:pt x="1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7716236" y="1490705"/>
              <a:ext cx="607998" cy="736342"/>
            </a:xfrm>
            <a:custGeom>
              <a:rect b="b" l="l" r="r" t="t"/>
              <a:pathLst>
                <a:path extrusionOk="0" h="23081" w="19058">
                  <a:moveTo>
                    <a:pt x="14742" y="1"/>
                  </a:moveTo>
                  <a:cubicBezTo>
                    <a:pt x="13538" y="1"/>
                    <a:pt x="12352" y="581"/>
                    <a:pt x="11610" y="1643"/>
                  </a:cubicBezTo>
                  <a:lnTo>
                    <a:pt x="1009" y="18131"/>
                  </a:lnTo>
                  <a:cubicBezTo>
                    <a:pt x="1" y="19561"/>
                    <a:pt x="359" y="21513"/>
                    <a:pt x="1789" y="22521"/>
                  </a:cubicBezTo>
                  <a:cubicBezTo>
                    <a:pt x="2342" y="22897"/>
                    <a:pt x="2972" y="23080"/>
                    <a:pt x="3596" y="23080"/>
                  </a:cubicBezTo>
                  <a:cubicBezTo>
                    <a:pt x="4587" y="23080"/>
                    <a:pt x="5561" y="22619"/>
                    <a:pt x="6180" y="21740"/>
                  </a:cubicBezTo>
                  <a:lnTo>
                    <a:pt x="17854" y="5968"/>
                  </a:lnTo>
                  <a:cubicBezTo>
                    <a:pt x="19057" y="4245"/>
                    <a:pt x="18635" y="1871"/>
                    <a:pt x="16911" y="700"/>
                  </a:cubicBezTo>
                  <a:cubicBezTo>
                    <a:pt x="16250" y="226"/>
                    <a:pt x="15492" y="1"/>
                    <a:pt x="147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7716236" y="1490705"/>
              <a:ext cx="607998" cy="736342"/>
            </a:xfrm>
            <a:custGeom>
              <a:rect b="b" l="l" r="r" t="t"/>
              <a:pathLst>
                <a:path extrusionOk="0" h="23081" w="19058">
                  <a:moveTo>
                    <a:pt x="14742" y="1"/>
                  </a:moveTo>
                  <a:cubicBezTo>
                    <a:pt x="13538" y="1"/>
                    <a:pt x="12352" y="581"/>
                    <a:pt x="11610" y="1643"/>
                  </a:cubicBezTo>
                  <a:lnTo>
                    <a:pt x="1009" y="18131"/>
                  </a:lnTo>
                  <a:cubicBezTo>
                    <a:pt x="1" y="19561"/>
                    <a:pt x="359" y="21513"/>
                    <a:pt x="1789" y="22521"/>
                  </a:cubicBezTo>
                  <a:cubicBezTo>
                    <a:pt x="2342" y="22897"/>
                    <a:pt x="2972" y="23080"/>
                    <a:pt x="3596" y="23080"/>
                  </a:cubicBezTo>
                  <a:cubicBezTo>
                    <a:pt x="4587" y="23080"/>
                    <a:pt x="5561" y="22619"/>
                    <a:pt x="6180" y="21740"/>
                  </a:cubicBezTo>
                  <a:lnTo>
                    <a:pt x="17854" y="5968"/>
                  </a:lnTo>
                  <a:cubicBezTo>
                    <a:pt x="19057" y="4245"/>
                    <a:pt x="18635" y="1871"/>
                    <a:pt x="16911" y="700"/>
                  </a:cubicBezTo>
                  <a:cubicBezTo>
                    <a:pt x="16250" y="226"/>
                    <a:pt x="15492" y="1"/>
                    <a:pt x="14742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7204783" y="1811799"/>
              <a:ext cx="740776" cy="415881"/>
            </a:xfrm>
            <a:custGeom>
              <a:rect b="b" l="l" r="r" t="t"/>
              <a:pathLst>
                <a:path extrusionOk="0" h="13036" w="23220">
                  <a:moveTo>
                    <a:pt x="2212" y="1"/>
                  </a:moveTo>
                  <a:lnTo>
                    <a:pt x="911" y="3480"/>
                  </a:lnTo>
                  <a:lnTo>
                    <a:pt x="1" y="5919"/>
                  </a:lnTo>
                  <a:lnTo>
                    <a:pt x="18537" y="12846"/>
                  </a:lnTo>
                  <a:cubicBezTo>
                    <a:pt x="18893" y="12974"/>
                    <a:pt x="19258" y="13035"/>
                    <a:pt x="19617" y="13035"/>
                  </a:cubicBezTo>
                  <a:cubicBezTo>
                    <a:pt x="20902" y="13035"/>
                    <a:pt x="22119" y="12255"/>
                    <a:pt x="22602" y="10960"/>
                  </a:cubicBezTo>
                  <a:cubicBezTo>
                    <a:pt x="23220" y="9334"/>
                    <a:pt x="22374" y="7513"/>
                    <a:pt x="20748" y="6927"/>
                  </a:cubicBezTo>
                  <a:lnTo>
                    <a:pt x="22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7891569" y="4478008"/>
              <a:ext cx="533282" cy="193935"/>
            </a:xfrm>
            <a:custGeom>
              <a:rect b="b" l="l" r="r" t="t"/>
              <a:pathLst>
                <a:path extrusionOk="0" h="6079" w="16716">
                  <a:moveTo>
                    <a:pt x="8293" y="1"/>
                  </a:moveTo>
                  <a:lnTo>
                    <a:pt x="8846" y="1529"/>
                  </a:lnTo>
                  <a:lnTo>
                    <a:pt x="5236" y="2472"/>
                  </a:lnTo>
                  <a:lnTo>
                    <a:pt x="1" y="4163"/>
                  </a:lnTo>
                  <a:lnTo>
                    <a:pt x="1" y="6050"/>
                  </a:lnTo>
                  <a:cubicBezTo>
                    <a:pt x="1" y="6050"/>
                    <a:pt x="2964" y="6079"/>
                    <a:pt x="5026" y="6079"/>
                  </a:cubicBezTo>
                  <a:cubicBezTo>
                    <a:pt x="6057" y="6079"/>
                    <a:pt x="6862" y="6071"/>
                    <a:pt x="6960" y="6050"/>
                  </a:cubicBezTo>
                  <a:cubicBezTo>
                    <a:pt x="6960" y="6050"/>
                    <a:pt x="12423" y="5529"/>
                    <a:pt x="13041" y="5367"/>
                  </a:cubicBezTo>
                  <a:lnTo>
                    <a:pt x="13236" y="6050"/>
                  </a:lnTo>
                  <a:lnTo>
                    <a:pt x="16423" y="6050"/>
                  </a:lnTo>
                  <a:lnTo>
                    <a:pt x="16716" y="4098"/>
                  </a:lnTo>
                  <a:lnTo>
                    <a:pt x="16130" y="1399"/>
                  </a:lnTo>
                  <a:lnTo>
                    <a:pt x="14439" y="586"/>
                  </a:lnTo>
                  <a:lnTo>
                    <a:pt x="8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7967304" y="2604149"/>
              <a:ext cx="510472" cy="1951731"/>
            </a:xfrm>
            <a:custGeom>
              <a:rect b="b" l="l" r="r" t="t"/>
              <a:pathLst>
                <a:path extrusionOk="0" h="61178" w="16001">
                  <a:moveTo>
                    <a:pt x="12033" y="1"/>
                  </a:moveTo>
                  <a:cubicBezTo>
                    <a:pt x="8291" y="1"/>
                    <a:pt x="1" y="12106"/>
                    <a:pt x="1" y="12106"/>
                  </a:cubicBezTo>
                  <a:lnTo>
                    <a:pt x="488" y="33244"/>
                  </a:lnTo>
                  <a:cubicBezTo>
                    <a:pt x="488" y="33244"/>
                    <a:pt x="1301" y="49601"/>
                    <a:pt x="2830" y="61178"/>
                  </a:cubicBezTo>
                  <a:lnTo>
                    <a:pt x="13756" y="60430"/>
                  </a:lnTo>
                  <a:cubicBezTo>
                    <a:pt x="13821" y="60397"/>
                    <a:pt x="13854" y="60365"/>
                    <a:pt x="13887" y="60332"/>
                  </a:cubicBezTo>
                  <a:cubicBezTo>
                    <a:pt x="13887" y="60332"/>
                    <a:pt x="10992" y="44821"/>
                    <a:pt x="10927" y="34740"/>
                  </a:cubicBezTo>
                  <a:cubicBezTo>
                    <a:pt x="11383" y="28593"/>
                    <a:pt x="11448" y="18642"/>
                    <a:pt x="12326" y="14187"/>
                  </a:cubicBezTo>
                  <a:cubicBezTo>
                    <a:pt x="15838" y="9732"/>
                    <a:pt x="16000" y="2805"/>
                    <a:pt x="12911" y="301"/>
                  </a:cubicBezTo>
                  <a:cubicBezTo>
                    <a:pt x="12660" y="95"/>
                    <a:pt x="12364" y="1"/>
                    <a:pt x="120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8099060" y="1295146"/>
              <a:ext cx="262526" cy="204431"/>
            </a:xfrm>
            <a:custGeom>
              <a:rect b="b" l="l" r="r" t="t"/>
              <a:pathLst>
                <a:path extrusionOk="0" h="6408" w="8229">
                  <a:moveTo>
                    <a:pt x="1" y="1"/>
                  </a:moveTo>
                  <a:lnTo>
                    <a:pt x="1529" y="6407"/>
                  </a:lnTo>
                  <a:lnTo>
                    <a:pt x="8228" y="5659"/>
                  </a:lnTo>
                  <a:lnTo>
                    <a:pt x="6277" y="3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674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8099060" y="1295146"/>
              <a:ext cx="208579" cy="162926"/>
            </a:xfrm>
            <a:custGeom>
              <a:rect b="b" l="l" r="r" t="t"/>
              <a:pathLst>
                <a:path extrusionOk="0" h="5107" w="6538">
                  <a:moveTo>
                    <a:pt x="1" y="1"/>
                  </a:moveTo>
                  <a:lnTo>
                    <a:pt x="1236" y="5107"/>
                  </a:lnTo>
                  <a:cubicBezTo>
                    <a:pt x="2472" y="4424"/>
                    <a:pt x="3773" y="3838"/>
                    <a:pt x="4911" y="2960"/>
                  </a:cubicBezTo>
                  <a:cubicBezTo>
                    <a:pt x="5529" y="2407"/>
                    <a:pt x="6082" y="1790"/>
                    <a:pt x="6537" y="1107"/>
                  </a:cubicBezTo>
                  <a:lnTo>
                    <a:pt x="6277" y="3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8218373" y="1380229"/>
              <a:ext cx="1053" cy="32"/>
            </a:xfrm>
            <a:custGeom>
              <a:rect b="b" l="l" r="r" t="t"/>
              <a:pathLst>
                <a:path extrusionOk="0" h="1" w="3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3" y="1"/>
                    <a:pt x="33" y="1"/>
                    <a:pt x="0" y="1"/>
                  </a:cubicBezTo>
                  <a:close/>
                </a:path>
              </a:pathLst>
            </a:custGeom>
            <a:solidFill>
              <a:srgbClr val="FFC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7967304" y="2604149"/>
              <a:ext cx="510472" cy="1951731"/>
            </a:xfrm>
            <a:custGeom>
              <a:rect b="b" l="l" r="r" t="t"/>
              <a:pathLst>
                <a:path extrusionOk="0" h="61178" w="16001">
                  <a:moveTo>
                    <a:pt x="12033" y="1"/>
                  </a:moveTo>
                  <a:cubicBezTo>
                    <a:pt x="8291" y="1"/>
                    <a:pt x="1" y="12106"/>
                    <a:pt x="1" y="12106"/>
                  </a:cubicBezTo>
                  <a:lnTo>
                    <a:pt x="488" y="33244"/>
                  </a:lnTo>
                  <a:cubicBezTo>
                    <a:pt x="488" y="33244"/>
                    <a:pt x="1301" y="49601"/>
                    <a:pt x="2830" y="61178"/>
                  </a:cubicBezTo>
                  <a:lnTo>
                    <a:pt x="13756" y="60430"/>
                  </a:lnTo>
                  <a:cubicBezTo>
                    <a:pt x="13821" y="60397"/>
                    <a:pt x="13854" y="60365"/>
                    <a:pt x="13887" y="60332"/>
                  </a:cubicBezTo>
                  <a:cubicBezTo>
                    <a:pt x="13887" y="60332"/>
                    <a:pt x="10992" y="44821"/>
                    <a:pt x="10927" y="34740"/>
                  </a:cubicBezTo>
                  <a:cubicBezTo>
                    <a:pt x="11383" y="28593"/>
                    <a:pt x="11448" y="18642"/>
                    <a:pt x="12326" y="14187"/>
                  </a:cubicBezTo>
                  <a:cubicBezTo>
                    <a:pt x="15838" y="9732"/>
                    <a:pt x="16000" y="2805"/>
                    <a:pt x="12911" y="301"/>
                  </a:cubicBezTo>
                  <a:cubicBezTo>
                    <a:pt x="12660" y="95"/>
                    <a:pt x="12364" y="1"/>
                    <a:pt x="12033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7942421" y="932835"/>
              <a:ext cx="445104" cy="501156"/>
            </a:xfrm>
            <a:custGeom>
              <a:rect b="b" l="l" r="r" t="t"/>
              <a:pathLst>
                <a:path extrusionOk="0" h="15709" w="13952">
                  <a:moveTo>
                    <a:pt x="6246" y="1"/>
                  </a:moveTo>
                  <a:cubicBezTo>
                    <a:pt x="6223" y="1"/>
                    <a:pt x="6198" y="13"/>
                    <a:pt x="6179" y="41"/>
                  </a:cubicBezTo>
                  <a:cubicBezTo>
                    <a:pt x="5821" y="334"/>
                    <a:pt x="5366" y="496"/>
                    <a:pt x="5041" y="789"/>
                  </a:cubicBezTo>
                  <a:cubicBezTo>
                    <a:pt x="4961" y="863"/>
                    <a:pt x="4826" y="892"/>
                    <a:pt x="4655" y="892"/>
                  </a:cubicBezTo>
                  <a:cubicBezTo>
                    <a:pt x="4035" y="892"/>
                    <a:pt x="2945" y="509"/>
                    <a:pt x="2322" y="509"/>
                  </a:cubicBezTo>
                  <a:cubicBezTo>
                    <a:pt x="2140" y="509"/>
                    <a:pt x="1998" y="542"/>
                    <a:pt x="1919" y="627"/>
                  </a:cubicBezTo>
                  <a:cubicBezTo>
                    <a:pt x="1561" y="1017"/>
                    <a:pt x="1561" y="1700"/>
                    <a:pt x="1626" y="2448"/>
                  </a:cubicBezTo>
                  <a:lnTo>
                    <a:pt x="1529" y="2448"/>
                  </a:lnTo>
                  <a:cubicBezTo>
                    <a:pt x="1073" y="4236"/>
                    <a:pt x="846" y="6057"/>
                    <a:pt x="846" y="7878"/>
                  </a:cubicBezTo>
                  <a:cubicBezTo>
                    <a:pt x="390" y="8431"/>
                    <a:pt x="65" y="8724"/>
                    <a:pt x="33" y="9342"/>
                  </a:cubicBezTo>
                  <a:cubicBezTo>
                    <a:pt x="0" y="9537"/>
                    <a:pt x="1203" y="9667"/>
                    <a:pt x="1171" y="9862"/>
                  </a:cubicBezTo>
                  <a:cubicBezTo>
                    <a:pt x="1138" y="10122"/>
                    <a:pt x="943" y="10610"/>
                    <a:pt x="878" y="10838"/>
                  </a:cubicBezTo>
                  <a:cubicBezTo>
                    <a:pt x="781" y="11325"/>
                    <a:pt x="1496" y="11293"/>
                    <a:pt x="1171" y="11651"/>
                  </a:cubicBezTo>
                  <a:cubicBezTo>
                    <a:pt x="488" y="12301"/>
                    <a:pt x="1789" y="12659"/>
                    <a:pt x="1561" y="13277"/>
                  </a:cubicBezTo>
                  <a:cubicBezTo>
                    <a:pt x="1366" y="13732"/>
                    <a:pt x="1073" y="14838"/>
                    <a:pt x="1561" y="15260"/>
                  </a:cubicBezTo>
                  <a:cubicBezTo>
                    <a:pt x="1957" y="15581"/>
                    <a:pt x="2528" y="15708"/>
                    <a:pt x="3180" y="15708"/>
                  </a:cubicBezTo>
                  <a:cubicBezTo>
                    <a:pt x="4512" y="15708"/>
                    <a:pt x="6181" y="15177"/>
                    <a:pt x="7382" y="14675"/>
                  </a:cubicBezTo>
                  <a:cubicBezTo>
                    <a:pt x="7772" y="14480"/>
                    <a:pt x="8195" y="14285"/>
                    <a:pt x="8585" y="14090"/>
                  </a:cubicBezTo>
                  <a:lnTo>
                    <a:pt x="8650" y="14025"/>
                  </a:lnTo>
                  <a:lnTo>
                    <a:pt x="8683" y="14025"/>
                  </a:lnTo>
                  <a:lnTo>
                    <a:pt x="12195" y="10838"/>
                  </a:lnTo>
                  <a:cubicBezTo>
                    <a:pt x="12780" y="10317"/>
                    <a:pt x="13951" y="5765"/>
                    <a:pt x="12293" y="3911"/>
                  </a:cubicBezTo>
                  <a:cubicBezTo>
                    <a:pt x="11577" y="3131"/>
                    <a:pt x="9561" y="2740"/>
                    <a:pt x="7415" y="2545"/>
                  </a:cubicBezTo>
                  <a:cubicBezTo>
                    <a:pt x="7154" y="1732"/>
                    <a:pt x="6732" y="952"/>
                    <a:pt x="6211" y="269"/>
                  </a:cubicBezTo>
                  <a:cubicBezTo>
                    <a:pt x="6244" y="236"/>
                    <a:pt x="6276" y="171"/>
                    <a:pt x="6309" y="139"/>
                  </a:cubicBezTo>
                  <a:cubicBezTo>
                    <a:pt x="6355" y="70"/>
                    <a:pt x="6303" y="1"/>
                    <a:pt x="6246" y="1"/>
                  </a:cubicBezTo>
                  <a:close/>
                </a:path>
              </a:pathLst>
            </a:custGeom>
            <a:solidFill>
              <a:srgbClr val="9674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7957957" y="842935"/>
              <a:ext cx="490756" cy="536313"/>
            </a:xfrm>
            <a:custGeom>
              <a:rect b="b" l="l" r="r" t="t"/>
              <a:pathLst>
                <a:path extrusionOk="0" h="16811" w="15383">
                  <a:moveTo>
                    <a:pt x="6260" y="0"/>
                  </a:moveTo>
                  <a:cubicBezTo>
                    <a:pt x="4063" y="0"/>
                    <a:pt x="1902" y="782"/>
                    <a:pt x="554" y="2794"/>
                  </a:cubicBezTo>
                  <a:cubicBezTo>
                    <a:pt x="1" y="3640"/>
                    <a:pt x="749" y="6696"/>
                    <a:pt x="749" y="6696"/>
                  </a:cubicBezTo>
                  <a:cubicBezTo>
                    <a:pt x="749" y="6696"/>
                    <a:pt x="2788" y="4062"/>
                    <a:pt x="4836" y="4062"/>
                  </a:cubicBezTo>
                  <a:cubicBezTo>
                    <a:pt x="5538" y="4062"/>
                    <a:pt x="6240" y="4371"/>
                    <a:pt x="6863" y="5201"/>
                  </a:cubicBezTo>
                  <a:cubicBezTo>
                    <a:pt x="8001" y="6696"/>
                    <a:pt x="6765" y="10404"/>
                    <a:pt x="6993" y="11574"/>
                  </a:cubicBezTo>
                  <a:cubicBezTo>
                    <a:pt x="7134" y="12434"/>
                    <a:pt x="7281" y="12689"/>
                    <a:pt x="7468" y="12689"/>
                  </a:cubicBezTo>
                  <a:cubicBezTo>
                    <a:pt x="7713" y="12689"/>
                    <a:pt x="8028" y="12252"/>
                    <a:pt x="8489" y="12160"/>
                  </a:cubicBezTo>
                  <a:cubicBezTo>
                    <a:pt x="8493" y="12159"/>
                    <a:pt x="8498" y="12159"/>
                    <a:pt x="8503" y="12159"/>
                  </a:cubicBezTo>
                  <a:cubicBezTo>
                    <a:pt x="8894" y="12159"/>
                    <a:pt x="10700" y="14566"/>
                    <a:pt x="10700" y="14566"/>
                  </a:cubicBezTo>
                  <a:lnTo>
                    <a:pt x="11513" y="16810"/>
                  </a:lnTo>
                  <a:cubicBezTo>
                    <a:pt x="12846" y="15217"/>
                    <a:pt x="14960" y="9981"/>
                    <a:pt x="15188" y="7802"/>
                  </a:cubicBezTo>
                  <a:cubicBezTo>
                    <a:pt x="15383" y="5591"/>
                    <a:pt x="14277" y="2957"/>
                    <a:pt x="11253" y="1298"/>
                  </a:cubicBezTo>
                  <a:cubicBezTo>
                    <a:pt x="9841" y="513"/>
                    <a:pt x="8039" y="0"/>
                    <a:pt x="6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8037840" y="4478008"/>
              <a:ext cx="533314" cy="193935"/>
            </a:xfrm>
            <a:custGeom>
              <a:rect b="b" l="l" r="r" t="t"/>
              <a:pathLst>
                <a:path extrusionOk="0" h="6079" w="16717">
                  <a:moveTo>
                    <a:pt x="8293" y="1"/>
                  </a:moveTo>
                  <a:lnTo>
                    <a:pt x="8846" y="1529"/>
                  </a:lnTo>
                  <a:lnTo>
                    <a:pt x="5204" y="2440"/>
                  </a:lnTo>
                  <a:lnTo>
                    <a:pt x="1" y="4163"/>
                  </a:lnTo>
                  <a:lnTo>
                    <a:pt x="1" y="6050"/>
                  </a:lnTo>
                  <a:cubicBezTo>
                    <a:pt x="1" y="6050"/>
                    <a:pt x="2964" y="6079"/>
                    <a:pt x="5026" y="6079"/>
                  </a:cubicBezTo>
                  <a:cubicBezTo>
                    <a:pt x="6057" y="6079"/>
                    <a:pt x="6863" y="6071"/>
                    <a:pt x="6960" y="6050"/>
                  </a:cubicBezTo>
                  <a:lnTo>
                    <a:pt x="16423" y="6050"/>
                  </a:lnTo>
                  <a:lnTo>
                    <a:pt x="16716" y="4098"/>
                  </a:lnTo>
                  <a:lnTo>
                    <a:pt x="16131" y="1399"/>
                  </a:lnTo>
                  <a:lnTo>
                    <a:pt x="14407" y="586"/>
                  </a:lnTo>
                  <a:lnTo>
                    <a:pt x="8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8093892" y="2583923"/>
              <a:ext cx="530156" cy="1971957"/>
            </a:xfrm>
            <a:custGeom>
              <a:rect b="b" l="l" r="r" t="t"/>
              <a:pathLst>
                <a:path extrusionOk="0" h="61812" w="16618">
                  <a:moveTo>
                    <a:pt x="9585" y="0"/>
                  </a:moveTo>
                  <a:cubicBezTo>
                    <a:pt x="5403" y="0"/>
                    <a:pt x="0" y="1683"/>
                    <a:pt x="0" y="1683"/>
                  </a:cubicBezTo>
                  <a:lnTo>
                    <a:pt x="1106" y="33878"/>
                  </a:lnTo>
                  <a:cubicBezTo>
                    <a:pt x="1106" y="33878"/>
                    <a:pt x="1919" y="50235"/>
                    <a:pt x="3447" y="61812"/>
                  </a:cubicBezTo>
                  <a:lnTo>
                    <a:pt x="14406" y="61064"/>
                  </a:lnTo>
                  <a:cubicBezTo>
                    <a:pt x="14439" y="61031"/>
                    <a:pt x="14471" y="60999"/>
                    <a:pt x="14536" y="60966"/>
                  </a:cubicBezTo>
                  <a:cubicBezTo>
                    <a:pt x="14536" y="60966"/>
                    <a:pt x="11610" y="45455"/>
                    <a:pt x="11545" y="35374"/>
                  </a:cubicBezTo>
                  <a:cubicBezTo>
                    <a:pt x="12000" y="29227"/>
                    <a:pt x="12065" y="19276"/>
                    <a:pt x="12975" y="14821"/>
                  </a:cubicBezTo>
                  <a:cubicBezTo>
                    <a:pt x="16455" y="10366"/>
                    <a:pt x="16618" y="3472"/>
                    <a:pt x="13528" y="968"/>
                  </a:cubicBezTo>
                  <a:cubicBezTo>
                    <a:pt x="12661" y="256"/>
                    <a:pt x="11216" y="0"/>
                    <a:pt x="95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8093892" y="2583508"/>
              <a:ext cx="530156" cy="990955"/>
            </a:xfrm>
            <a:custGeom>
              <a:rect b="b" l="l" r="r" t="t"/>
              <a:pathLst>
                <a:path extrusionOk="0" h="31062" w="16618">
                  <a:moveTo>
                    <a:pt x="9630" y="1"/>
                  </a:moveTo>
                  <a:cubicBezTo>
                    <a:pt x="5442" y="1"/>
                    <a:pt x="0" y="1696"/>
                    <a:pt x="0" y="1696"/>
                  </a:cubicBezTo>
                  <a:lnTo>
                    <a:pt x="1008" y="31061"/>
                  </a:lnTo>
                  <a:lnTo>
                    <a:pt x="11772" y="31061"/>
                  </a:lnTo>
                  <a:cubicBezTo>
                    <a:pt x="12065" y="25305"/>
                    <a:pt x="12260" y="18346"/>
                    <a:pt x="12943" y="14834"/>
                  </a:cubicBezTo>
                  <a:cubicBezTo>
                    <a:pt x="16455" y="10379"/>
                    <a:pt x="16618" y="3485"/>
                    <a:pt x="13528" y="948"/>
                  </a:cubicBezTo>
                  <a:cubicBezTo>
                    <a:pt x="12669" y="252"/>
                    <a:pt x="11243" y="1"/>
                    <a:pt x="9630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8222520" y="1154426"/>
              <a:ext cx="84063" cy="123814"/>
            </a:xfrm>
            <a:custGeom>
              <a:rect b="b" l="l" r="r" t="t"/>
              <a:pathLst>
                <a:path extrusionOk="0" h="3881" w="2635">
                  <a:moveTo>
                    <a:pt x="1598" y="0"/>
                  </a:moveTo>
                  <a:cubicBezTo>
                    <a:pt x="1053" y="0"/>
                    <a:pt x="468" y="735"/>
                    <a:pt x="261" y="1713"/>
                  </a:cubicBezTo>
                  <a:cubicBezTo>
                    <a:pt x="0" y="2753"/>
                    <a:pt x="293" y="3729"/>
                    <a:pt x="879" y="3859"/>
                  </a:cubicBezTo>
                  <a:cubicBezTo>
                    <a:pt x="931" y="3874"/>
                    <a:pt x="984" y="3881"/>
                    <a:pt x="1037" y="3881"/>
                  </a:cubicBezTo>
                  <a:cubicBezTo>
                    <a:pt x="1582" y="3881"/>
                    <a:pt x="2170" y="3149"/>
                    <a:pt x="2407" y="2201"/>
                  </a:cubicBezTo>
                  <a:cubicBezTo>
                    <a:pt x="2635" y="1127"/>
                    <a:pt x="2342" y="152"/>
                    <a:pt x="1757" y="22"/>
                  </a:cubicBezTo>
                  <a:cubicBezTo>
                    <a:pt x="1704" y="7"/>
                    <a:pt x="1652" y="0"/>
                    <a:pt x="1598" y="0"/>
                  </a:cubicBezTo>
                  <a:close/>
                </a:path>
              </a:pathLst>
            </a:custGeom>
            <a:solidFill>
              <a:srgbClr val="9674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7902990" y="1399944"/>
              <a:ext cx="749071" cy="2079086"/>
            </a:xfrm>
            <a:custGeom>
              <a:rect b="b" l="l" r="r" t="t"/>
              <a:pathLst>
                <a:path extrusionOk="0" h="65170" w="23480">
                  <a:moveTo>
                    <a:pt x="13919" y="0"/>
                  </a:moveTo>
                  <a:cubicBezTo>
                    <a:pt x="12033" y="1431"/>
                    <a:pt x="9789" y="2342"/>
                    <a:pt x="7415" y="2635"/>
                  </a:cubicBezTo>
                  <a:lnTo>
                    <a:pt x="7382" y="2667"/>
                  </a:lnTo>
                  <a:cubicBezTo>
                    <a:pt x="7057" y="3025"/>
                    <a:pt x="6765" y="3448"/>
                    <a:pt x="6602" y="3903"/>
                  </a:cubicBezTo>
                  <a:cubicBezTo>
                    <a:pt x="6537" y="4000"/>
                    <a:pt x="6504" y="4098"/>
                    <a:pt x="6439" y="4228"/>
                  </a:cubicBezTo>
                  <a:cubicBezTo>
                    <a:pt x="6179" y="4911"/>
                    <a:pt x="5952" y="5626"/>
                    <a:pt x="5756" y="6342"/>
                  </a:cubicBezTo>
                  <a:cubicBezTo>
                    <a:pt x="5691" y="6667"/>
                    <a:pt x="5594" y="6992"/>
                    <a:pt x="5529" y="7350"/>
                  </a:cubicBezTo>
                  <a:cubicBezTo>
                    <a:pt x="5041" y="9886"/>
                    <a:pt x="4683" y="12455"/>
                    <a:pt x="4553" y="15057"/>
                  </a:cubicBezTo>
                  <a:cubicBezTo>
                    <a:pt x="4553" y="15155"/>
                    <a:pt x="4456" y="15740"/>
                    <a:pt x="4358" y="16650"/>
                  </a:cubicBezTo>
                  <a:cubicBezTo>
                    <a:pt x="4065" y="19252"/>
                    <a:pt x="3480" y="24585"/>
                    <a:pt x="3057" y="30309"/>
                  </a:cubicBezTo>
                  <a:cubicBezTo>
                    <a:pt x="2960" y="32000"/>
                    <a:pt x="2830" y="33691"/>
                    <a:pt x="2765" y="35349"/>
                  </a:cubicBezTo>
                  <a:cubicBezTo>
                    <a:pt x="2569" y="39934"/>
                    <a:pt x="0" y="61755"/>
                    <a:pt x="65" y="64617"/>
                  </a:cubicBezTo>
                  <a:lnTo>
                    <a:pt x="22374" y="65170"/>
                  </a:lnTo>
                  <a:cubicBezTo>
                    <a:pt x="22374" y="65170"/>
                    <a:pt x="23480" y="42699"/>
                    <a:pt x="20943" y="34731"/>
                  </a:cubicBezTo>
                  <a:cubicBezTo>
                    <a:pt x="19252" y="29366"/>
                    <a:pt x="19805" y="27935"/>
                    <a:pt x="20130" y="23740"/>
                  </a:cubicBezTo>
                  <a:cubicBezTo>
                    <a:pt x="21561" y="6504"/>
                    <a:pt x="18699" y="5886"/>
                    <a:pt x="17756" y="4391"/>
                  </a:cubicBezTo>
                  <a:cubicBezTo>
                    <a:pt x="17431" y="3935"/>
                    <a:pt x="15220" y="488"/>
                    <a:pt x="139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7902990" y="1476700"/>
              <a:ext cx="720039" cy="2001308"/>
            </a:xfrm>
            <a:custGeom>
              <a:rect b="b" l="l" r="r" t="t"/>
              <a:pathLst>
                <a:path extrusionOk="0" h="62732" w="22570">
                  <a:moveTo>
                    <a:pt x="8683" y="1"/>
                  </a:moveTo>
                  <a:lnTo>
                    <a:pt x="8683" y="1"/>
                  </a:lnTo>
                  <a:cubicBezTo>
                    <a:pt x="8260" y="66"/>
                    <a:pt x="7838" y="163"/>
                    <a:pt x="7415" y="196"/>
                  </a:cubicBezTo>
                  <a:lnTo>
                    <a:pt x="7382" y="229"/>
                  </a:lnTo>
                  <a:cubicBezTo>
                    <a:pt x="7057" y="586"/>
                    <a:pt x="6765" y="1009"/>
                    <a:pt x="6569" y="1464"/>
                  </a:cubicBezTo>
                  <a:cubicBezTo>
                    <a:pt x="6537" y="1562"/>
                    <a:pt x="6504" y="1659"/>
                    <a:pt x="6439" y="1757"/>
                  </a:cubicBezTo>
                  <a:cubicBezTo>
                    <a:pt x="6179" y="2472"/>
                    <a:pt x="5952" y="3188"/>
                    <a:pt x="5756" y="3903"/>
                  </a:cubicBezTo>
                  <a:cubicBezTo>
                    <a:pt x="5691" y="4228"/>
                    <a:pt x="5594" y="4554"/>
                    <a:pt x="5529" y="4911"/>
                  </a:cubicBezTo>
                  <a:cubicBezTo>
                    <a:pt x="5041" y="7480"/>
                    <a:pt x="4683" y="10049"/>
                    <a:pt x="4553" y="12651"/>
                  </a:cubicBezTo>
                  <a:cubicBezTo>
                    <a:pt x="4553" y="12749"/>
                    <a:pt x="4488" y="13301"/>
                    <a:pt x="4358" y="14244"/>
                  </a:cubicBezTo>
                  <a:cubicBezTo>
                    <a:pt x="4228" y="15350"/>
                    <a:pt x="4065" y="16976"/>
                    <a:pt x="3870" y="18895"/>
                  </a:cubicBezTo>
                  <a:cubicBezTo>
                    <a:pt x="3610" y="21269"/>
                    <a:pt x="3350" y="24065"/>
                    <a:pt x="3122" y="27025"/>
                  </a:cubicBezTo>
                  <a:cubicBezTo>
                    <a:pt x="3122" y="27317"/>
                    <a:pt x="3090" y="27610"/>
                    <a:pt x="3057" y="27903"/>
                  </a:cubicBezTo>
                  <a:cubicBezTo>
                    <a:pt x="2960" y="29561"/>
                    <a:pt x="2830" y="31252"/>
                    <a:pt x="2765" y="32943"/>
                  </a:cubicBezTo>
                  <a:cubicBezTo>
                    <a:pt x="2569" y="37528"/>
                    <a:pt x="0" y="59349"/>
                    <a:pt x="65" y="62178"/>
                  </a:cubicBezTo>
                  <a:lnTo>
                    <a:pt x="22341" y="62731"/>
                  </a:lnTo>
                  <a:cubicBezTo>
                    <a:pt x="22341" y="62731"/>
                    <a:pt x="22504" y="59837"/>
                    <a:pt x="22569" y="55739"/>
                  </a:cubicBezTo>
                  <a:lnTo>
                    <a:pt x="22569" y="55739"/>
                  </a:lnTo>
                  <a:cubicBezTo>
                    <a:pt x="20757" y="56898"/>
                    <a:pt x="18768" y="57579"/>
                    <a:pt x="16716" y="57579"/>
                  </a:cubicBezTo>
                  <a:cubicBezTo>
                    <a:pt x="15601" y="57579"/>
                    <a:pt x="14467" y="57378"/>
                    <a:pt x="13333" y="56943"/>
                  </a:cubicBezTo>
                  <a:cubicBezTo>
                    <a:pt x="4130" y="53528"/>
                    <a:pt x="6342" y="40943"/>
                    <a:pt x="8033" y="32260"/>
                  </a:cubicBezTo>
                  <a:cubicBezTo>
                    <a:pt x="8586" y="29594"/>
                    <a:pt x="8781" y="26862"/>
                    <a:pt x="8618" y="24130"/>
                  </a:cubicBezTo>
                  <a:cubicBezTo>
                    <a:pt x="8488" y="20098"/>
                    <a:pt x="7838" y="16098"/>
                    <a:pt x="7610" y="12066"/>
                  </a:cubicBezTo>
                  <a:cubicBezTo>
                    <a:pt x="7447" y="8619"/>
                    <a:pt x="7545" y="5172"/>
                    <a:pt x="8553" y="1627"/>
                  </a:cubicBezTo>
                  <a:cubicBezTo>
                    <a:pt x="8651" y="1107"/>
                    <a:pt x="8683" y="554"/>
                    <a:pt x="8683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8035766" y="1398891"/>
              <a:ext cx="591409" cy="1914469"/>
            </a:xfrm>
            <a:custGeom>
              <a:rect b="b" l="l" r="r" t="t"/>
              <a:pathLst>
                <a:path extrusionOk="0" h="60010" w="18538">
                  <a:moveTo>
                    <a:pt x="9789" y="1"/>
                  </a:moveTo>
                  <a:cubicBezTo>
                    <a:pt x="8228" y="1172"/>
                    <a:pt x="6440" y="2017"/>
                    <a:pt x="4521" y="2440"/>
                  </a:cubicBezTo>
                  <a:cubicBezTo>
                    <a:pt x="4554" y="2993"/>
                    <a:pt x="4489" y="3546"/>
                    <a:pt x="4391" y="4098"/>
                  </a:cubicBezTo>
                  <a:cubicBezTo>
                    <a:pt x="1497" y="14472"/>
                    <a:pt x="6115" y="24326"/>
                    <a:pt x="3903" y="34699"/>
                  </a:cubicBezTo>
                  <a:cubicBezTo>
                    <a:pt x="2212" y="43382"/>
                    <a:pt x="1" y="55967"/>
                    <a:pt x="9171" y="59349"/>
                  </a:cubicBezTo>
                  <a:cubicBezTo>
                    <a:pt x="10319" y="59801"/>
                    <a:pt x="11466" y="60009"/>
                    <a:pt x="12595" y="60009"/>
                  </a:cubicBezTo>
                  <a:cubicBezTo>
                    <a:pt x="14636" y="60009"/>
                    <a:pt x="16619" y="59330"/>
                    <a:pt x="18440" y="58178"/>
                  </a:cubicBezTo>
                  <a:cubicBezTo>
                    <a:pt x="18537" y="50894"/>
                    <a:pt x="18440" y="39837"/>
                    <a:pt x="16814" y="34732"/>
                  </a:cubicBezTo>
                  <a:cubicBezTo>
                    <a:pt x="15090" y="29366"/>
                    <a:pt x="15643" y="27935"/>
                    <a:pt x="16001" y="23740"/>
                  </a:cubicBezTo>
                  <a:cubicBezTo>
                    <a:pt x="17431" y="6505"/>
                    <a:pt x="14537" y="5887"/>
                    <a:pt x="13594" y="4391"/>
                  </a:cubicBezTo>
                  <a:cubicBezTo>
                    <a:pt x="13269" y="3936"/>
                    <a:pt x="11058" y="489"/>
                    <a:pt x="97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7948929" y="775367"/>
              <a:ext cx="601458" cy="503549"/>
            </a:xfrm>
            <a:custGeom>
              <a:rect b="b" l="l" r="r" t="t"/>
              <a:pathLst>
                <a:path extrusionOk="0" h="15784" w="18853">
                  <a:moveTo>
                    <a:pt x="7991" y="0"/>
                  </a:moveTo>
                  <a:cubicBezTo>
                    <a:pt x="4341" y="0"/>
                    <a:pt x="1298" y="2385"/>
                    <a:pt x="642" y="4522"/>
                  </a:cubicBezTo>
                  <a:cubicBezTo>
                    <a:pt x="0" y="6574"/>
                    <a:pt x="782" y="8816"/>
                    <a:pt x="1022" y="8816"/>
                  </a:cubicBezTo>
                  <a:cubicBezTo>
                    <a:pt x="1025" y="8816"/>
                    <a:pt x="1029" y="8815"/>
                    <a:pt x="1032" y="8814"/>
                  </a:cubicBezTo>
                  <a:cubicBezTo>
                    <a:pt x="1793" y="8555"/>
                    <a:pt x="2526" y="8440"/>
                    <a:pt x="3230" y="8440"/>
                  </a:cubicBezTo>
                  <a:cubicBezTo>
                    <a:pt x="8847" y="8440"/>
                    <a:pt x="12590" y="15783"/>
                    <a:pt x="13529" y="15783"/>
                  </a:cubicBezTo>
                  <a:cubicBezTo>
                    <a:pt x="13549" y="15783"/>
                    <a:pt x="13567" y="15780"/>
                    <a:pt x="13584" y="15774"/>
                  </a:cubicBezTo>
                  <a:cubicBezTo>
                    <a:pt x="16967" y="14440"/>
                    <a:pt x="18853" y="8424"/>
                    <a:pt x="16316" y="4912"/>
                  </a:cubicBezTo>
                  <a:cubicBezTo>
                    <a:pt x="13685" y="1289"/>
                    <a:pt x="10674" y="0"/>
                    <a:pt x="7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7948929" y="775398"/>
              <a:ext cx="550637" cy="503517"/>
            </a:xfrm>
            <a:custGeom>
              <a:rect b="b" l="l" r="r" t="t"/>
              <a:pathLst>
                <a:path extrusionOk="0" h="15783" w="17260">
                  <a:moveTo>
                    <a:pt x="7536" y="1"/>
                  </a:moveTo>
                  <a:cubicBezTo>
                    <a:pt x="4089" y="196"/>
                    <a:pt x="1260" y="2472"/>
                    <a:pt x="642" y="4521"/>
                  </a:cubicBezTo>
                  <a:cubicBezTo>
                    <a:pt x="0" y="6573"/>
                    <a:pt x="782" y="8815"/>
                    <a:pt x="1053" y="8815"/>
                  </a:cubicBezTo>
                  <a:cubicBezTo>
                    <a:pt x="1057" y="8815"/>
                    <a:pt x="1061" y="8814"/>
                    <a:pt x="1064" y="8813"/>
                  </a:cubicBezTo>
                  <a:cubicBezTo>
                    <a:pt x="1829" y="8548"/>
                    <a:pt x="2565" y="8430"/>
                    <a:pt x="3272" y="8430"/>
                  </a:cubicBezTo>
                  <a:cubicBezTo>
                    <a:pt x="8857" y="8430"/>
                    <a:pt x="12595" y="15782"/>
                    <a:pt x="13560" y="15782"/>
                  </a:cubicBezTo>
                  <a:cubicBezTo>
                    <a:pt x="13580" y="15782"/>
                    <a:pt x="13599" y="15779"/>
                    <a:pt x="13617" y="15773"/>
                  </a:cubicBezTo>
                  <a:cubicBezTo>
                    <a:pt x="15373" y="15090"/>
                    <a:pt x="16706" y="13106"/>
                    <a:pt x="17259" y="10927"/>
                  </a:cubicBezTo>
                  <a:lnTo>
                    <a:pt x="17259" y="10927"/>
                  </a:lnTo>
                  <a:cubicBezTo>
                    <a:pt x="16692" y="11494"/>
                    <a:pt x="16085" y="12020"/>
                    <a:pt x="15291" y="12020"/>
                  </a:cubicBezTo>
                  <a:cubicBezTo>
                    <a:pt x="15083" y="12020"/>
                    <a:pt x="14862" y="11984"/>
                    <a:pt x="14625" y="11903"/>
                  </a:cubicBezTo>
                  <a:cubicBezTo>
                    <a:pt x="12219" y="10862"/>
                    <a:pt x="11568" y="7968"/>
                    <a:pt x="9357" y="7480"/>
                  </a:cubicBezTo>
                  <a:cubicBezTo>
                    <a:pt x="7113" y="6960"/>
                    <a:pt x="5097" y="6635"/>
                    <a:pt x="3048" y="5594"/>
                  </a:cubicBezTo>
                  <a:cubicBezTo>
                    <a:pt x="2203" y="5269"/>
                    <a:pt x="1357" y="4066"/>
                    <a:pt x="2040" y="3058"/>
                  </a:cubicBezTo>
                  <a:cubicBezTo>
                    <a:pt x="3471" y="1171"/>
                    <a:pt x="5520" y="651"/>
                    <a:pt x="7536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7927874" y="1178289"/>
              <a:ext cx="255252" cy="261122"/>
            </a:xfrm>
            <a:custGeom>
              <a:rect b="b" l="l" r="r" t="t"/>
              <a:pathLst>
                <a:path extrusionOk="0" h="8185" w="8001">
                  <a:moveTo>
                    <a:pt x="3086" y="1"/>
                  </a:moveTo>
                  <a:cubicBezTo>
                    <a:pt x="2258" y="1"/>
                    <a:pt x="1384" y="179"/>
                    <a:pt x="359" y="607"/>
                  </a:cubicBezTo>
                  <a:cubicBezTo>
                    <a:pt x="359" y="607"/>
                    <a:pt x="1" y="1355"/>
                    <a:pt x="781" y="2916"/>
                  </a:cubicBezTo>
                  <a:cubicBezTo>
                    <a:pt x="1692" y="4835"/>
                    <a:pt x="1204" y="8184"/>
                    <a:pt x="2733" y="8184"/>
                  </a:cubicBezTo>
                  <a:cubicBezTo>
                    <a:pt x="2733" y="8184"/>
                    <a:pt x="4489" y="8022"/>
                    <a:pt x="5041" y="7957"/>
                  </a:cubicBezTo>
                  <a:cubicBezTo>
                    <a:pt x="5692" y="7826"/>
                    <a:pt x="7741" y="5127"/>
                    <a:pt x="7741" y="5127"/>
                  </a:cubicBezTo>
                  <a:cubicBezTo>
                    <a:pt x="7741" y="5127"/>
                    <a:pt x="7838" y="4932"/>
                    <a:pt x="8001" y="4542"/>
                  </a:cubicBezTo>
                  <a:lnTo>
                    <a:pt x="8001" y="1420"/>
                  </a:lnTo>
                  <a:cubicBezTo>
                    <a:pt x="6046" y="634"/>
                    <a:pt x="4646" y="1"/>
                    <a:pt x="3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7926853" y="1184159"/>
              <a:ext cx="206473" cy="255252"/>
            </a:xfrm>
            <a:custGeom>
              <a:rect b="b" l="l" r="r" t="t"/>
              <a:pathLst>
                <a:path extrusionOk="0" h="8001" w="6472">
                  <a:moveTo>
                    <a:pt x="1594" y="0"/>
                  </a:moveTo>
                  <a:lnTo>
                    <a:pt x="1594" y="0"/>
                  </a:lnTo>
                  <a:cubicBezTo>
                    <a:pt x="1171" y="98"/>
                    <a:pt x="781" y="261"/>
                    <a:pt x="391" y="423"/>
                  </a:cubicBezTo>
                  <a:cubicBezTo>
                    <a:pt x="391" y="423"/>
                    <a:pt x="0" y="1171"/>
                    <a:pt x="781" y="2732"/>
                  </a:cubicBezTo>
                  <a:cubicBezTo>
                    <a:pt x="1724" y="4651"/>
                    <a:pt x="1236" y="8000"/>
                    <a:pt x="2765" y="8000"/>
                  </a:cubicBezTo>
                  <a:cubicBezTo>
                    <a:pt x="2765" y="8000"/>
                    <a:pt x="4521" y="7838"/>
                    <a:pt x="5073" y="7740"/>
                  </a:cubicBezTo>
                  <a:cubicBezTo>
                    <a:pt x="5366" y="7708"/>
                    <a:pt x="5951" y="7122"/>
                    <a:pt x="6472" y="6504"/>
                  </a:cubicBezTo>
                  <a:cubicBezTo>
                    <a:pt x="6313" y="6459"/>
                    <a:pt x="6155" y="6440"/>
                    <a:pt x="5997" y="6440"/>
                  </a:cubicBezTo>
                  <a:cubicBezTo>
                    <a:pt x="5285" y="6440"/>
                    <a:pt x="4590" y="6820"/>
                    <a:pt x="3943" y="6820"/>
                  </a:cubicBezTo>
                  <a:cubicBezTo>
                    <a:pt x="3502" y="6820"/>
                    <a:pt x="3084" y="6643"/>
                    <a:pt x="2700" y="6049"/>
                  </a:cubicBezTo>
                  <a:cubicBezTo>
                    <a:pt x="1626" y="4293"/>
                    <a:pt x="878" y="1756"/>
                    <a:pt x="1594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8076250" y="1195580"/>
              <a:ext cx="247978" cy="110000"/>
            </a:xfrm>
            <a:custGeom>
              <a:rect b="b" l="l" r="r" t="t"/>
              <a:pathLst>
                <a:path extrusionOk="0" h="3448" w="7773">
                  <a:moveTo>
                    <a:pt x="7122" y="0"/>
                  </a:moveTo>
                  <a:lnTo>
                    <a:pt x="0" y="2667"/>
                  </a:lnTo>
                  <a:cubicBezTo>
                    <a:pt x="33" y="2699"/>
                    <a:pt x="65" y="2732"/>
                    <a:pt x="98" y="2764"/>
                  </a:cubicBezTo>
                  <a:cubicBezTo>
                    <a:pt x="325" y="2992"/>
                    <a:pt x="553" y="3220"/>
                    <a:pt x="781" y="3447"/>
                  </a:cubicBezTo>
                  <a:lnTo>
                    <a:pt x="7772" y="813"/>
                  </a:lnTo>
                  <a:cubicBezTo>
                    <a:pt x="7577" y="553"/>
                    <a:pt x="7350" y="293"/>
                    <a:pt x="7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7999462" y="1295146"/>
              <a:ext cx="215820" cy="104832"/>
            </a:xfrm>
            <a:custGeom>
              <a:rect b="b" l="l" r="r" t="t"/>
              <a:pathLst>
                <a:path extrusionOk="0" h="3286" w="6765">
                  <a:moveTo>
                    <a:pt x="1" y="1"/>
                  </a:moveTo>
                  <a:lnTo>
                    <a:pt x="1" y="131"/>
                  </a:lnTo>
                  <a:cubicBezTo>
                    <a:pt x="1" y="456"/>
                    <a:pt x="33" y="781"/>
                    <a:pt x="66" y="1074"/>
                  </a:cubicBezTo>
                  <a:lnTo>
                    <a:pt x="5594" y="3285"/>
                  </a:lnTo>
                  <a:cubicBezTo>
                    <a:pt x="5984" y="3123"/>
                    <a:pt x="6375" y="2928"/>
                    <a:pt x="6765" y="270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7899864" y="1506720"/>
              <a:ext cx="607998" cy="735608"/>
            </a:xfrm>
            <a:custGeom>
              <a:rect b="b" l="l" r="r" t="t"/>
              <a:pathLst>
                <a:path extrusionOk="0" h="23058" w="19058">
                  <a:moveTo>
                    <a:pt x="14729" y="1"/>
                  </a:moveTo>
                  <a:cubicBezTo>
                    <a:pt x="13534" y="1"/>
                    <a:pt x="12351" y="569"/>
                    <a:pt x="11610" y="1629"/>
                  </a:cubicBezTo>
                  <a:lnTo>
                    <a:pt x="976" y="18116"/>
                  </a:lnTo>
                  <a:cubicBezTo>
                    <a:pt x="1" y="19547"/>
                    <a:pt x="359" y="21498"/>
                    <a:pt x="1789" y="22506"/>
                  </a:cubicBezTo>
                  <a:cubicBezTo>
                    <a:pt x="2336" y="22879"/>
                    <a:pt x="2958" y="23057"/>
                    <a:pt x="3575" y="23057"/>
                  </a:cubicBezTo>
                  <a:cubicBezTo>
                    <a:pt x="4573" y="23057"/>
                    <a:pt x="5556" y="22590"/>
                    <a:pt x="6180" y="21726"/>
                  </a:cubicBezTo>
                  <a:lnTo>
                    <a:pt x="17854" y="5987"/>
                  </a:lnTo>
                  <a:cubicBezTo>
                    <a:pt x="19057" y="4263"/>
                    <a:pt x="18602" y="1889"/>
                    <a:pt x="16879" y="686"/>
                  </a:cubicBezTo>
                  <a:cubicBezTo>
                    <a:pt x="16228" y="223"/>
                    <a:pt x="15476" y="1"/>
                    <a:pt x="147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7204783" y="1811799"/>
              <a:ext cx="740776" cy="415881"/>
            </a:xfrm>
            <a:custGeom>
              <a:rect b="b" l="l" r="r" t="t"/>
              <a:pathLst>
                <a:path extrusionOk="0" h="13036" w="23220">
                  <a:moveTo>
                    <a:pt x="2212" y="1"/>
                  </a:moveTo>
                  <a:lnTo>
                    <a:pt x="911" y="3480"/>
                  </a:lnTo>
                  <a:lnTo>
                    <a:pt x="1" y="5919"/>
                  </a:lnTo>
                  <a:lnTo>
                    <a:pt x="18537" y="12846"/>
                  </a:lnTo>
                  <a:cubicBezTo>
                    <a:pt x="18893" y="12974"/>
                    <a:pt x="19258" y="13035"/>
                    <a:pt x="19617" y="13035"/>
                  </a:cubicBezTo>
                  <a:cubicBezTo>
                    <a:pt x="20902" y="13035"/>
                    <a:pt x="22119" y="12255"/>
                    <a:pt x="22602" y="10960"/>
                  </a:cubicBezTo>
                  <a:cubicBezTo>
                    <a:pt x="23220" y="9334"/>
                    <a:pt x="22374" y="7513"/>
                    <a:pt x="20748" y="6927"/>
                  </a:cubicBezTo>
                  <a:lnTo>
                    <a:pt x="2212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7405032" y="2058337"/>
              <a:ext cx="709639" cy="509802"/>
            </a:xfrm>
            <a:custGeom>
              <a:rect b="b" l="l" r="r" t="t"/>
              <a:pathLst>
                <a:path extrusionOk="0" h="15980" w="22244">
                  <a:moveTo>
                    <a:pt x="18638" y="0"/>
                  </a:moveTo>
                  <a:cubicBezTo>
                    <a:pt x="18093" y="0"/>
                    <a:pt x="17541" y="141"/>
                    <a:pt x="17040" y="435"/>
                  </a:cubicBezTo>
                  <a:lnTo>
                    <a:pt x="0" y="10549"/>
                  </a:lnTo>
                  <a:lnTo>
                    <a:pt x="3219" y="15979"/>
                  </a:lnTo>
                  <a:lnTo>
                    <a:pt x="20260" y="5866"/>
                  </a:lnTo>
                  <a:cubicBezTo>
                    <a:pt x="21756" y="4988"/>
                    <a:pt x="22243" y="3069"/>
                    <a:pt x="21365" y="1573"/>
                  </a:cubicBezTo>
                  <a:cubicBezTo>
                    <a:pt x="20781" y="557"/>
                    <a:pt x="19722" y="0"/>
                    <a:pt x="186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6867611" y="1719251"/>
              <a:ext cx="381841" cy="583943"/>
            </a:xfrm>
            <a:custGeom>
              <a:rect b="b" l="l" r="r" t="t"/>
              <a:pathLst>
                <a:path extrusionOk="0" h="18304" w="11969">
                  <a:moveTo>
                    <a:pt x="8444" y="1"/>
                  </a:moveTo>
                  <a:cubicBezTo>
                    <a:pt x="8217" y="1"/>
                    <a:pt x="7990" y="59"/>
                    <a:pt x="7806" y="170"/>
                  </a:cubicBezTo>
                  <a:cubicBezTo>
                    <a:pt x="7610" y="300"/>
                    <a:pt x="7448" y="398"/>
                    <a:pt x="7253" y="495"/>
                  </a:cubicBezTo>
                  <a:cubicBezTo>
                    <a:pt x="7177" y="537"/>
                    <a:pt x="7088" y="553"/>
                    <a:pt x="6993" y="553"/>
                  </a:cubicBezTo>
                  <a:cubicBezTo>
                    <a:pt x="6721" y="553"/>
                    <a:pt x="6397" y="422"/>
                    <a:pt x="6180" y="398"/>
                  </a:cubicBezTo>
                  <a:cubicBezTo>
                    <a:pt x="5562" y="268"/>
                    <a:pt x="4911" y="300"/>
                    <a:pt x="4261" y="138"/>
                  </a:cubicBezTo>
                  <a:cubicBezTo>
                    <a:pt x="4244" y="136"/>
                    <a:pt x="4228" y="135"/>
                    <a:pt x="4211" y="135"/>
                  </a:cubicBezTo>
                  <a:cubicBezTo>
                    <a:pt x="3943" y="135"/>
                    <a:pt x="3746" y="380"/>
                    <a:pt x="3838" y="625"/>
                  </a:cubicBezTo>
                  <a:cubicBezTo>
                    <a:pt x="4261" y="2024"/>
                    <a:pt x="4879" y="3324"/>
                    <a:pt x="5399" y="4690"/>
                  </a:cubicBezTo>
                  <a:cubicBezTo>
                    <a:pt x="3968" y="4885"/>
                    <a:pt x="2765" y="5828"/>
                    <a:pt x="2310" y="7194"/>
                  </a:cubicBezTo>
                  <a:cubicBezTo>
                    <a:pt x="1952" y="8007"/>
                    <a:pt x="1757" y="8853"/>
                    <a:pt x="1464" y="9666"/>
                  </a:cubicBezTo>
                  <a:cubicBezTo>
                    <a:pt x="1009" y="10739"/>
                    <a:pt x="619" y="11812"/>
                    <a:pt x="326" y="12918"/>
                  </a:cubicBezTo>
                  <a:cubicBezTo>
                    <a:pt x="1" y="14251"/>
                    <a:pt x="66" y="16105"/>
                    <a:pt x="944" y="17210"/>
                  </a:cubicBezTo>
                  <a:cubicBezTo>
                    <a:pt x="1656" y="18112"/>
                    <a:pt x="3111" y="18304"/>
                    <a:pt x="4390" y="18304"/>
                  </a:cubicBezTo>
                  <a:cubicBezTo>
                    <a:pt x="4864" y="18304"/>
                    <a:pt x="5314" y="18277"/>
                    <a:pt x="5692" y="18251"/>
                  </a:cubicBezTo>
                  <a:cubicBezTo>
                    <a:pt x="6537" y="18186"/>
                    <a:pt x="7383" y="18088"/>
                    <a:pt x="8261" y="18088"/>
                  </a:cubicBezTo>
                  <a:cubicBezTo>
                    <a:pt x="9139" y="18056"/>
                    <a:pt x="10049" y="17991"/>
                    <a:pt x="10765" y="17438"/>
                  </a:cubicBezTo>
                  <a:cubicBezTo>
                    <a:pt x="11968" y="16462"/>
                    <a:pt x="11805" y="14576"/>
                    <a:pt x="11643" y="13210"/>
                  </a:cubicBezTo>
                  <a:cubicBezTo>
                    <a:pt x="11448" y="11227"/>
                    <a:pt x="11318" y="9145"/>
                    <a:pt x="10277" y="7389"/>
                  </a:cubicBezTo>
                  <a:cubicBezTo>
                    <a:pt x="9887" y="6707"/>
                    <a:pt x="9301" y="6121"/>
                    <a:pt x="8651" y="5666"/>
                  </a:cubicBezTo>
                  <a:cubicBezTo>
                    <a:pt x="8293" y="5503"/>
                    <a:pt x="7968" y="5341"/>
                    <a:pt x="7578" y="5211"/>
                  </a:cubicBezTo>
                  <a:cubicBezTo>
                    <a:pt x="7448" y="5178"/>
                    <a:pt x="7285" y="5113"/>
                    <a:pt x="7123" y="5048"/>
                  </a:cubicBezTo>
                  <a:cubicBezTo>
                    <a:pt x="7448" y="4918"/>
                    <a:pt x="7773" y="4820"/>
                    <a:pt x="8131" y="4755"/>
                  </a:cubicBezTo>
                  <a:cubicBezTo>
                    <a:pt x="8423" y="4625"/>
                    <a:pt x="8684" y="4495"/>
                    <a:pt x="8944" y="4300"/>
                  </a:cubicBezTo>
                  <a:cubicBezTo>
                    <a:pt x="10147" y="3487"/>
                    <a:pt x="11155" y="2316"/>
                    <a:pt x="11285" y="853"/>
                  </a:cubicBezTo>
                  <a:cubicBezTo>
                    <a:pt x="11285" y="614"/>
                    <a:pt x="11120" y="292"/>
                    <a:pt x="10841" y="292"/>
                  </a:cubicBezTo>
                  <a:cubicBezTo>
                    <a:pt x="10817" y="292"/>
                    <a:pt x="10791" y="295"/>
                    <a:pt x="10765" y="300"/>
                  </a:cubicBezTo>
                  <a:cubicBezTo>
                    <a:pt x="10482" y="357"/>
                    <a:pt x="10218" y="401"/>
                    <a:pt x="9959" y="401"/>
                  </a:cubicBezTo>
                  <a:cubicBezTo>
                    <a:pt x="9622" y="401"/>
                    <a:pt x="9293" y="326"/>
                    <a:pt x="8944" y="105"/>
                  </a:cubicBezTo>
                  <a:cubicBezTo>
                    <a:pt x="8789" y="35"/>
                    <a:pt x="8616" y="1"/>
                    <a:pt x="84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6892526" y="1987132"/>
              <a:ext cx="335136" cy="295226"/>
            </a:xfrm>
            <a:custGeom>
              <a:rect b="b" l="l" r="r" t="t"/>
              <a:pathLst>
                <a:path extrusionOk="0" h="9254" w="10505">
                  <a:moveTo>
                    <a:pt x="9236" y="1"/>
                  </a:moveTo>
                  <a:cubicBezTo>
                    <a:pt x="8195" y="196"/>
                    <a:pt x="7220" y="683"/>
                    <a:pt x="6407" y="1366"/>
                  </a:cubicBezTo>
                  <a:cubicBezTo>
                    <a:pt x="6052" y="1619"/>
                    <a:pt x="5670" y="1713"/>
                    <a:pt x="5267" y="1713"/>
                  </a:cubicBezTo>
                  <a:cubicBezTo>
                    <a:pt x="4135" y="1713"/>
                    <a:pt x="2846" y="976"/>
                    <a:pt x="1588" y="976"/>
                  </a:cubicBezTo>
                  <a:cubicBezTo>
                    <a:pt x="1569" y="976"/>
                    <a:pt x="1549" y="976"/>
                    <a:pt x="1529" y="976"/>
                  </a:cubicBezTo>
                  <a:cubicBezTo>
                    <a:pt x="1431" y="1204"/>
                    <a:pt x="1366" y="1431"/>
                    <a:pt x="1269" y="1659"/>
                  </a:cubicBezTo>
                  <a:cubicBezTo>
                    <a:pt x="878" y="2602"/>
                    <a:pt x="553" y="3545"/>
                    <a:pt x="260" y="4521"/>
                  </a:cubicBezTo>
                  <a:cubicBezTo>
                    <a:pt x="0" y="5659"/>
                    <a:pt x="65" y="7317"/>
                    <a:pt x="813" y="8293"/>
                  </a:cubicBezTo>
                  <a:cubicBezTo>
                    <a:pt x="1431" y="9077"/>
                    <a:pt x="2709" y="9254"/>
                    <a:pt x="3835" y="9254"/>
                  </a:cubicBezTo>
                  <a:cubicBezTo>
                    <a:pt x="4250" y="9254"/>
                    <a:pt x="4643" y="9230"/>
                    <a:pt x="4976" y="9204"/>
                  </a:cubicBezTo>
                  <a:cubicBezTo>
                    <a:pt x="5756" y="9139"/>
                    <a:pt x="6472" y="9041"/>
                    <a:pt x="7252" y="9041"/>
                  </a:cubicBezTo>
                  <a:cubicBezTo>
                    <a:pt x="7351" y="9049"/>
                    <a:pt x="7448" y="9053"/>
                    <a:pt x="7546" y="9053"/>
                  </a:cubicBezTo>
                  <a:cubicBezTo>
                    <a:pt x="8220" y="9053"/>
                    <a:pt x="8863" y="8858"/>
                    <a:pt x="9431" y="8488"/>
                  </a:cubicBezTo>
                  <a:cubicBezTo>
                    <a:pt x="10504" y="7643"/>
                    <a:pt x="10342" y="5984"/>
                    <a:pt x="10211" y="4781"/>
                  </a:cubicBezTo>
                  <a:cubicBezTo>
                    <a:pt x="10081" y="3155"/>
                    <a:pt x="9951" y="1496"/>
                    <a:pt x="9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6937125" y="2057380"/>
              <a:ext cx="243831" cy="186438"/>
            </a:xfrm>
            <a:custGeom>
              <a:rect b="b" l="l" r="r" t="t"/>
              <a:pathLst>
                <a:path extrusionOk="0" h="5844" w="7643">
                  <a:moveTo>
                    <a:pt x="6340" y="0"/>
                  </a:moveTo>
                  <a:cubicBezTo>
                    <a:pt x="6126" y="0"/>
                    <a:pt x="5911" y="65"/>
                    <a:pt x="5724" y="205"/>
                  </a:cubicBezTo>
                  <a:cubicBezTo>
                    <a:pt x="5236" y="530"/>
                    <a:pt x="5074" y="1376"/>
                    <a:pt x="4521" y="1603"/>
                  </a:cubicBezTo>
                  <a:cubicBezTo>
                    <a:pt x="4349" y="1670"/>
                    <a:pt x="4169" y="1695"/>
                    <a:pt x="3986" y="1695"/>
                  </a:cubicBezTo>
                  <a:cubicBezTo>
                    <a:pt x="3548" y="1695"/>
                    <a:pt x="3100" y="1552"/>
                    <a:pt x="2732" y="1506"/>
                  </a:cubicBezTo>
                  <a:cubicBezTo>
                    <a:pt x="2573" y="1489"/>
                    <a:pt x="2407" y="1479"/>
                    <a:pt x="2242" y="1479"/>
                  </a:cubicBezTo>
                  <a:cubicBezTo>
                    <a:pt x="1428" y="1479"/>
                    <a:pt x="602" y="1720"/>
                    <a:pt x="358" y="2611"/>
                  </a:cubicBezTo>
                  <a:cubicBezTo>
                    <a:pt x="1" y="4042"/>
                    <a:pt x="911" y="5473"/>
                    <a:pt x="2342" y="5733"/>
                  </a:cubicBezTo>
                  <a:cubicBezTo>
                    <a:pt x="2610" y="5806"/>
                    <a:pt x="2879" y="5843"/>
                    <a:pt x="3147" y="5843"/>
                  </a:cubicBezTo>
                  <a:cubicBezTo>
                    <a:pt x="3236" y="5843"/>
                    <a:pt x="3326" y="5839"/>
                    <a:pt x="3415" y="5831"/>
                  </a:cubicBezTo>
                  <a:lnTo>
                    <a:pt x="3675" y="5831"/>
                  </a:lnTo>
                  <a:cubicBezTo>
                    <a:pt x="5301" y="5766"/>
                    <a:pt x="6797" y="4075"/>
                    <a:pt x="7253" y="2644"/>
                  </a:cubicBezTo>
                  <a:cubicBezTo>
                    <a:pt x="7448" y="2026"/>
                    <a:pt x="7643" y="1181"/>
                    <a:pt x="7285" y="563"/>
                  </a:cubicBezTo>
                  <a:cubicBezTo>
                    <a:pt x="7097" y="208"/>
                    <a:pt x="6722" y="0"/>
                    <a:pt x="63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2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" name="Google Shape;2303;p24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transplants infographics</a:t>
            </a:r>
            <a:endParaRPr/>
          </a:p>
        </p:txBody>
      </p:sp>
      <p:grpSp>
        <p:nvGrpSpPr>
          <p:cNvPr id="2304" name="Google Shape;2304;p24"/>
          <p:cNvGrpSpPr/>
          <p:nvPr/>
        </p:nvGrpSpPr>
        <p:grpSpPr>
          <a:xfrm>
            <a:off x="457200" y="1304913"/>
            <a:ext cx="1886400" cy="963587"/>
            <a:chOff x="457200" y="1457313"/>
            <a:chExt cx="1886400" cy="963587"/>
          </a:xfrm>
        </p:grpSpPr>
        <p:sp>
          <p:nvSpPr>
            <p:cNvPr id="2305" name="Google Shape;2305;p24"/>
            <p:cNvSpPr/>
            <p:nvPr/>
          </p:nvSpPr>
          <p:spPr>
            <a:xfrm>
              <a:off x="457200" y="1457313"/>
              <a:ext cx="1886400" cy="335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Cornea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06" name="Google Shape;2306;p24"/>
            <p:cNvSpPr txBox="1"/>
            <p:nvPr/>
          </p:nvSpPr>
          <p:spPr>
            <a:xfrm>
              <a:off x="457200" y="1835000"/>
              <a:ext cx="18864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was named after the Roman god of the skies and lightning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07" name="Google Shape;2307;p24"/>
          <p:cNvGrpSpPr/>
          <p:nvPr/>
        </p:nvGrpSpPr>
        <p:grpSpPr>
          <a:xfrm>
            <a:off x="457200" y="3620613"/>
            <a:ext cx="1886400" cy="963587"/>
            <a:chOff x="457200" y="3773013"/>
            <a:chExt cx="1886400" cy="963587"/>
          </a:xfrm>
        </p:grpSpPr>
        <p:sp>
          <p:nvSpPr>
            <p:cNvPr id="2308" name="Google Shape;2308;p24"/>
            <p:cNvSpPr/>
            <p:nvPr/>
          </p:nvSpPr>
          <p:spPr>
            <a:xfrm>
              <a:off x="457200" y="3773013"/>
              <a:ext cx="1886400" cy="3351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Kidneys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09" name="Google Shape;2309;p24"/>
            <p:cNvSpPr txBox="1"/>
            <p:nvPr/>
          </p:nvSpPr>
          <p:spPr>
            <a:xfrm>
              <a:off x="457200" y="4150700"/>
              <a:ext cx="18864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 and its atmosphere is extremely poisonous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10" name="Google Shape;2310;p24"/>
          <p:cNvGrpSpPr/>
          <p:nvPr/>
        </p:nvGrpSpPr>
        <p:grpSpPr>
          <a:xfrm>
            <a:off x="457200" y="2462763"/>
            <a:ext cx="1886400" cy="963587"/>
            <a:chOff x="457200" y="2615163"/>
            <a:chExt cx="1886400" cy="963587"/>
          </a:xfrm>
        </p:grpSpPr>
        <p:sp>
          <p:nvSpPr>
            <p:cNvPr id="2311" name="Google Shape;2311;p24"/>
            <p:cNvSpPr/>
            <p:nvPr/>
          </p:nvSpPr>
          <p:spPr>
            <a:xfrm>
              <a:off x="457200" y="2615163"/>
              <a:ext cx="1886400" cy="335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Lungs</a:t>
              </a:r>
              <a:endParaRPr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12" name="Google Shape;2312;p24"/>
            <p:cNvSpPr txBox="1"/>
            <p:nvPr/>
          </p:nvSpPr>
          <p:spPr>
            <a:xfrm>
              <a:off x="457200" y="2992850"/>
              <a:ext cx="18864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13" name="Google Shape;2313;p24"/>
          <p:cNvGrpSpPr/>
          <p:nvPr/>
        </p:nvGrpSpPr>
        <p:grpSpPr>
          <a:xfrm>
            <a:off x="6800400" y="1304913"/>
            <a:ext cx="1886400" cy="963587"/>
            <a:chOff x="6800400" y="1457313"/>
            <a:chExt cx="1886400" cy="963587"/>
          </a:xfrm>
        </p:grpSpPr>
        <p:sp>
          <p:nvSpPr>
            <p:cNvPr id="2314" name="Google Shape;2314;p24"/>
            <p:cNvSpPr/>
            <p:nvPr/>
          </p:nvSpPr>
          <p:spPr>
            <a:xfrm>
              <a:off x="6800400" y="1457313"/>
              <a:ext cx="1886400" cy="3351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Pancreas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15" name="Google Shape;2315;p24"/>
            <p:cNvSpPr txBox="1"/>
            <p:nvPr/>
          </p:nvSpPr>
          <p:spPr>
            <a:xfrm>
              <a:off x="6800400" y="1835000"/>
              <a:ext cx="18864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giant. It’s composed mostly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16" name="Google Shape;2316;p24"/>
          <p:cNvGrpSpPr/>
          <p:nvPr/>
        </p:nvGrpSpPr>
        <p:grpSpPr>
          <a:xfrm>
            <a:off x="6800400" y="3620613"/>
            <a:ext cx="1886400" cy="963587"/>
            <a:chOff x="6800400" y="3773013"/>
            <a:chExt cx="1886400" cy="963587"/>
          </a:xfrm>
        </p:grpSpPr>
        <p:sp>
          <p:nvSpPr>
            <p:cNvPr id="2317" name="Google Shape;2317;p24"/>
            <p:cNvSpPr/>
            <p:nvPr/>
          </p:nvSpPr>
          <p:spPr>
            <a:xfrm>
              <a:off x="6800400" y="3773013"/>
              <a:ext cx="1886400" cy="3351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Vessels</a:t>
              </a:r>
              <a:endParaRPr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18" name="Google Shape;2318;p24"/>
            <p:cNvSpPr txBox="1"/>
            <p:nvPr/>
          </p:nvSpPr>
          <p:spPr>
            <a:xfrm>
              <a:off x="6800400" y="4150700"/>
              <a:ext cx="18864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19" name="Google Shape;2319;p24"/>
          <p:cNvGrpSpPr/>
          <p:nvPr/>
        </p:nvGrpSpPr>
        <p:grpSpPr>
          <a:xfrm>
            <a:off x="6800400" y="2462763"/>
            <a:ext cx="1886400" cy="963587"/>
            <a:chOff x="6800400" y="2615163"/>
            <a:chExt cx="1886400" cy="963587"/>
          </a:xfrm>
        </p:grpSpPr>
        <p:sp>
          <p:nvSpPr>
            <p:cNvPr id="2320" name="Google Shape;2320;p24"/>
            <p:cNvSpPr/>
            <p:nvPr/>
          </p:nvSpPr>
          <p:spPr>
            <a:xfrm>
              <a:off x="6800400" y="2615163"/>
              <a:ext cx="1886400" cy="3351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Intestine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21" name="Google Shape;2321;p24"/>
            <p:cNvSpPr txBox="1"/>
            <p:nvPr/>
          </p:nvSpPr>
          <p:spPr>
            <a:xfrm>
              <a:off x="6800400" y="2992850"/>
              <a:ext cx="18864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fourth-largest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2" name="Google Shape;2322;p24"/>
          <p:cNvGrpSpPr/>
          <p:nvPr/>
        </p:nvGrpSpPr>
        <p:grpSpPr>
          <a:xfrm>
            <a:off x="2968088" y="1304925"/>
            <a:ext cx="3207823" cy="1994121"/>
            <a:chOff x="2968088" y="1457325"/>
            <a:chExt cx="3207823" cy="1994121"/>
          </a:xfrm>
        </p:grpSpPr>
        <p:sp>
          <p:nvSpPr>
            <p:cNvPr id="2323" name="Google Shape;2323;p24"/>
            <p:cNvSpPr/>
            <p:nvPr/>
          </p:nvSpPr>
          <p:spPr>
            <a:xfrm>
              <a:off x="3174632" y="3026719"/>
              <a:ext cx="120607" cy="378849"/>
            </a:xfrm>
            <a:custGeom>
              <a:rect b="b" l="l" r="r" t="t"/>
              <a:pathLst>
                <a:path extrusionOk="0" h="4294" w="1367">
                  <a:moveTo>
                    <a:pt x="1" y="1"/>
                  </a:moveTo>
                  <a:lnTo>
                    <a:pt x="1" y="4293"/>
                  </a:lnTo>
                  <a:lnTo>
                    <a:pt x="1367" y="4293"/>
                  </a:lnTo>
                  <a:lnTo>
                    <a:pt x="13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24"/>
            <p:cNvSpPr/>
            <p:nvPr/>
          </p:nvSpPr>
          <p:spPr>
            <a:xfrm>
              <a:off x="3174632" y="3026719"/>
              <a:ext cx="120607" cy="378849"/>
            </a:xfrm>
            <a:custGeom>
              <a:rect b="b" l="l" r="r" t="t"/>
              <a:pathLst>
                <a:path extrusionOk="0" h="4294" w="1367">
                  <a:moveTo>
                    <a:pt x="1" y="1"/>
                  </a:moveTo>
                  <a:lnTo>
                    <a:pt x="1" y="4293"/>
                  </a:lnTo>
                  <a:lnTo>
                    <a:pt x="1367" y="4293"/>
                  </a:lnTo>
                  <a:lnTo>
                    <a:pt x="1367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24"/>
            <p:cNvSpPr/>
            <p:nvPr/>
          </p:nvSpPr>
          <p:spPr>
            <a:xfrm>
              <a:off x="5108521" y="1457325"/>
              <a:ext cx="200894" cy="209540"/>
            </a:xfrm>
            <a:custGeom>
              <a:rect b="b" l="l" r="r" t="t"/>
              <a:pathLst>
                <a:path extrusionOk="0" h="2375" w="2277">
                  <a:moveTo>
                    <a:pt x="0" y="1"/>
                  </a:moveTo>
                  <a:lnTo>
                    <a:pt x="0" y="2374"/>
                  </a:lnTo>
                  <a:lnTo>
                    <a:pt x="2277" y="2374"/>
                  </a:lnTo>
                  <a:lnTo>
                    <a:pt x="2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24"/>
            <p:cNvSpPr/>
            <p:nvPr/>
          </p:nvSpPr>
          <p:spPr>
            <a:xfrm>
              <a:off x="5260539" y="2226229"/>
              <a:ext cx="812046" cy="134988"/>
            </a:xfrm>
            <a:custGeom>
              <a:rect b="b" l="l" r="r" t="t"/>
              <a:pathLst>
                <a:path extrusionOk="0" h="1530" w="9204">
                  <a:moveTo>
                    <a:pt x="749" y="1"/>
                  </a:moveTo>
                  <a:cubicBezTo>
                    <a:pt x="326" y="1"/>
                    <a:pt x="1" y="326"/>
                    <a:pt x="1" y="749"/>
                  </a:cubicBezTo>
                  <a:cubicBezTo>
                    <a:pt x="1" y="1171"/>
                    <a:pt x="326" y="1529"/>
                    <a:pt x="749" y="1529"/>
                  </a:cubicBezTo>
                  <a:lnTo>
                    <a:pt x="8456" y="1529"/>
                  </a:lnTo>
                  <a:cubicBezTo>
                    <a:pt x="8879" y="1529"/>
                    <a:pt x="9204" y="1171"/>
                    <a:pt x="9204" y="749"/>
                  </a:cubicBezTo>
                  <a:cubicBezTo>
                    <a:pt x="9204" y="326"/>
                    <a:pt x="8879" y="1"/>
                    <a:pt x="8456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24"/>
            <p:cNvSpPr/>
            <p:nvPr/>
          </p:nvSpPr>
          <p:spPr>
            <a:xfrm>
              <a:off x="5111344" y="1767181"/>
              <a:ext cx="941211" cy="132077"/>
            </a:xfrm>
            <a:custGeom>
              <a:rect b="b" l="l" r="r" t="t"/>
              <a:pathLst>
                <a:path extrusionOk="0" h="1497" w="10668">
                  <a:moveTo>
                    <a:pt x="749" y="1"/>
                  </a:moveTo>
                  <a:cubicBezTo>
                    <a:pt x="326" y="1"/>
                    <a:pt x="1" y="326"/>
                    <a:pt x="1" y="749"/>
                  </a:cubicBezTo>
                  <a:cubicBezTo>
                    <a:pt x="1" y="1171"/>
                    <a:pt x="326" y="1497"/>
                    <a:pt x="749" y="1497"/>
                  </a:cubicBezTo>
                  <a:lnTo>
                    <a:pt x="9919" y="1497"/>
                  </a:lnTo>
                  <a:cubicBezTo>
                    <a:pt x="10342" y="1497"/>
                    <a:pt x="10667" y="1171"/>
                    <a:pt x="10667" y="749"/>
                  </a:cubicBezTo>
                  <a:cubicBezTo>
                    <a:pt x="10667" y="326"/>
                    <a:pt x="10342" y="1"/>
                    <a:pt x="991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24"/>
            <p:cNvSpPr/>
            <p:nvPr/>
          </p:nvSpPr>
          <p:spPr>
            <a:xfrm>
              <a:off x="4348164" y="2226229"/>
              <a:ext cx="812046" cy="134988"/>
            </a:xfrm>
            <a:custGeom>
              <a:rect b="b" l="l" r="r" t="t"/>
              <a:pathLst>
                <a:path extrusionOk="0" h="1530" w="9204">
                  <a:moveTo>
                    <a:pt x="748" y="1"/>
                  </a:moveTo>
                  <a:cubicBezTo>
                    <a:pt x="326" y="1"/>
                    <a:pt x="0" y="326"/>
                    <a:pt x="0" y="749"/>
                  </a:cubicBezTo>
                  <a:cubicBezTo>
                    <a:pt x="0" y="1171"/>
                    <a:pt x="326" y="1529"/>
                    <a:pt x="748" y="1529"/>
                  </a:cubicBezTo>
                  <a:lnTo>
                    <a:pt x="8456" y="1529"/>
                  </a:lnTo>
                  <a:cubicBezTo>
                    <a:pt x="8846" y="1529"/>
                    <a:pt x="9203" y="1171"/>
                    <a:pt x="9203" y="749"/>
                  </a:cubicBezTo>
                  <a:cubicBezTo>
                    <a:pt x="9203" y="326"/>
                    <a:pt x="8846" y="1"/>
                    <a:pt x="8456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24"/>
            <p:cNvSpPr/>
            <p:nvPr/>
          </p:nvSpPr>
          <p:spPr>
            <a:xfrm>
              <a:off x="5008028" y="2168881"/>
              <a:ext cx="120607" cy="269800"/>
            </a:xfrm>
            <a:custGeom>
              <a:rect b="b" l="l" r="r" t="t"/>
              <a:pathLst>
                <a:path extrusionOk="0" h="3058" w="1367">
                  <a:moveTo>
                    <a:pt x="424" y="0"/>
                  </a:moveTo>
                  <a:cubicBezTo>
                    <a:pt x="196" y="0"/>
                    <a:pt x="1" y="196"/>
                    <a:pt x="1" y="456"/>
                  </a:cubicBezTo>
                  <a:lnTo>
                    <a:pt x="1" y="2634"/>
                  </a:lnTo>
                  <a:cubicBezTo>
                    <a:pt x="1" y="2862"/>
                    <a:pt x="196" y="3057"/>
                    <a:pt x="424" y="3057"/>
                  </a:cubicBezTo>
                  <a:lnTo>
                    <a:pt x="944" y="3057"/>
                  </a:lnTo>
                  <a:cubicBezTo>
                    <a:pt x="1172" y="3057"/>
                    <a:pt x="1367" y="2862"/>
                    <a:pt x="1367" y="2634"/>
                  </a:cubicBezTo>
                  <a:lnTo>
                    <a:pt x="1367" y="456"/>
                  </a:lnTo>
                  <a:cubicBezTo>
                    <a:pt x="1367" y="196"/>
                    <a:pt x="1172" y="0"/>
                    <a:pt x="9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24"/>
            <p:cNvSpPr/>
            <p:nvPr/>
          </p:nvSpPr>
          <p:spPr>
            <a:xfrm>
              <a:off x="5277744" y="2168881"/>
              <a:ext cx="123518" cy="269800"/>
            </a:xfrm>
            <a:custGeom>
              <a:rect b="b" l="l" r="r" t="t"/>
              <a:pathLst>
                <a:path extrusionOk="0" h="3058" w="1400">
                  <a:moveTo>
                    <a:pt x="456" y="0"/>
                  </a:moveTo>
                  <a:cubicBezTo>
                    <a:pt x="228" y="0"/>
                    <a:pt x="1" y="196"/>
                    <a:pt x="1" y="456"/>
                  </a:cubicBezTo>
                  <a:lnTo>
                    <a:pt x="1" y="2634"/>
                  </a:lnTo>
                  <a:cubicBezTo>
                    <a:pt x="1" y="2862"/>
                    <a:pt x="228" y="3057"/>
                    <a:pt x="456" y="3057"/>
                  </a:cubicBezTo>
                  <a:lnTo>
                    <a:pt x="944" y="3057"/>
                  </a:lnTo>
                  <a:cubicBezTo>
                    <a:pt x="1204" y="3057"/>
                    <a:pt x="1399" y="2862"/>
                    <a:pt x="1399" y="2634"/>
                  </a:cubicBezTo>
                  <a:lnTo>
                    <a:pt x="1399" y="456"/>
                  </a:lnTo>
                  <a:cubicBezTo>
                    <a:pt x="1399" y="196"/>
                    <a:pt x="1204" y="0"/>
                    <a:pt x="9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24"/>
            <p:cNvSpPr/>
            <p:nvPr/>
          </p:nvSpPr>
          <p:spPr>
            <a:xfrm>
              <a:off x="4365369" y="1767181"/>
              <a:ext cx="944034" cy="132077"/>
            </a:xfrm>
            <a:custGeom>
              <a:rect b="b" l="l" r="r" t="t"/>
              <a:pathLst>
                <a:path extrusionOk="0" h="1497" w="10700">
                  <a:moveTo>
                    <a:pt x="781" y="1"/>
                  </a:moveTo>
                  <a:cubicBezTo>
                    <a:pt x="358" y="1"/>
                    <a:pt x="1" y="326"/>
                    <a:pt x="1" y="749"/>
                  </a:cubicBezTo>
                  <a:cubicBezTo>
                    <a:pt x="1" y="1171"/>
                    <a:pt x="358" y="1497"/>
                    <a:pt x="781" y="1497"/>
                  </a:cubicBezTo>
                  <a:lnTo>
                    <a:pt x="9952" y="1497"/>
                  </a:lnTo>
                  <a:cubicBezTo>
                    <a:pt x="10374" y="1497"/>
                    <a:pt x="10700" y="1171"/>
                    <a:pt x="10700" y="749"/>
                  </a:cubicBezTo>
                  <a:cubicBezTo>
                    <a:pt x="10700" y="326"/>
                    <a:pt x="10374" y="1"/>
                    <a:pt x="9952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24"/>
            <p:cNvSpPr/>
            <p:nvPr/>
          </p:nvSpPr>
          <p:spPr>
            <a:xfrm>
              <a:off x="5008028" y="1698363"/>
              <a:ext cx="120607" cy="269800"/>
            </a:xfrm>
            <a:custGeom>
              <a:rect b="b" l="l" r="r" t="t"/>
              <a:pathLst>
                <a:path extrusionOk="0" h="3058" w="1367">
                  <a:moveTo>
                    <a:pt x="424" y="0"/>
                  </a:moveTo>
                  <a:cubicBezTo>
                    <a:pt x="196" y="0"/>
                    <a:pt x="1" y="195"/>
                    <a:pt x="1" y="423"/>
                  </a:cubicBezTo>
                  <a:lnTo>
                    <a:pt x="1" y="2602"/>
                  </a:lnTo>
                  <a:cubicBezTo>
                    <a:pt x="1" y="2862"/>
                    <a:pt x="196" y="3057"/>
                    <a:pt x="424" y="3057"/>
                  </a:cubicBezTo>
                  <a:lnTo>
                    <a:pt x="944" y="3057"/>
                  </a:lnTo>
                  <a:cubicBezTo>
                    <a:pt x="1172" y="3057"/>
                    <a:pt x="1367" y="2862"/>
                    <a:pt x="1367" y="2602"/>
                  </a:cubicBezTo>
                  <a:lnTo>
                    <a:pt x="1367" y="423"/>
                  </a:lnTo>
                  <a:cubicBezTo>
                    <a:pt x="1367" y="195"/>
                    <a:pt x="1172" y="0"/>
                    <a:pt x="9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24"/>
            <p:cNvSpPr/>
            <p:nvPr/>
          </p:nvSpPr>
          <p:spPr>
            <a:xfrm>
              <a:off x="5277744" y="1698363"/>
              <a:ext cx="123518" cy="269800"/>
            </a:xfrm>
            <a:custGeom>
              <a:rect b="b" l="l" r="r" t="t"/>
              <a:pathLst>
                <a:path extrusionOk="0" h="3058" w="1400">
                  <a:moveTo>
                    <a:pt x="456" y="0"/>
                  </a:moveTo>
                  <a:cubicBezTo>
                    <a:pt x="228" y="0"/>
                    <a:pt x="1" y="195"/>
                    <a:pt x="1" y="423"/>
                  </a:cubicBezTo>
                  <a:lnTo>
                    <a:pt x="1" y="2602"/>
                  </a:lnTo>
                  <a:cubicBezTo>
                    <a:pt x="1" y="2862"/>
                    <a:pt x="228" y="3057"/>
                    <a:pt x="456" y="3057"/>
                  </a:cubicBezTo>
                  <a:lnTo>
                    <a:pt x="944" y="3057"/>
                  </a:lnTo>
                  <a:cubicBezTo>
                    <a:pt x="1204" y="3057"/>
                    <a:pt x="1399" y="2862"/>
                    <a:pt x="1399" y="2602"/>
                  </a:cubicBezTo>
                  <a:lnTo>
                    <a:pt x="1399" y="423"/>
                  </a:lnTo>
                  <a:cubicBezTo>
                    <a:pt x="1399" y="195"/>
                    <a:pt x="1204" y="0"/>
                    <a:pt x="9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24"/>
            <p:cNvSpPr/>
            <p:nvPr/>
          </p:nvSpPr>
          <p:spPr>
            <a:xfrm>
              <a:off x="4348164" y="2696748"/>
              <a:ext cx="812046" cy="134988"/>
            </a:xfrm>
            <a:custGeom>
              <a:rect b="b" l="l" r="r" t="t"/>
              <a:pathLst>
                <a:path extrusionOk="0" h="1530" w="9204">
                  <a:moveTo>
                    <a:pt x="748" y="1"/>
                  </a:moveTo>
                  <a:cubicBezTo>
                    <a:pt x="326" y="1"/>
                    <a:pt x="0" y="359"/>
                    <a:pt x="0" y="781"/>
                  </a:cubicBezTo>
                  <a:cubicBezTo>
                    <a:pt x="0" y="1204"/>
                    <a:pt x="326" y="1529"/>
                    <a:pt x="748" y="1529"/>
                  </a:cubicBezTo>
                  <a:lnTo>
                    <a:pt x="8456" y="1529"/>
                  </a:lnTo>
                  <a:cubicBezTo>
                    <a:pt x="8846" y="1529"/>
                    <a:pt x="9203" y="1204"/>
                    <a:pt x="9203" y="781"/>
                  </a:cubicBezTo>
                  <a:cubicBezTo>
                    <a:pt x="9203" y="359"/>
                    <a:pt x="8846" y="1"/>
                    <a:pt x="8456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24"/>
            <p:cNvSpPr/>
            <p:nvPr/>
          </p:nvSpPr>
          <p:spPr>
            <a:xfrm>
              <a:off x="5062553" y="1586402"/>
              <a:ext cx="292739" cy="1205188"/>
            </a:xfrm>
            <a:custGeom>
              <a:rect b="b" l="l" r="r" t="t"/>
              <a:pathLst>
                <a:path extrusionOk="0" h="13660" w="3318">
                  <a:moveTo>
                    <a:pt x="1" y="1"/>
                  </a:moveTo>
                  <a:lnTo>
                    <a:pt x="1" y="13659"/>
                  </a:lnTo>
                  <a:lnTo>
                    <a:pt x="3318" y="13659"/>
                  </a:lnTo>
                  <a:lnTo>
                    <a:pt x="3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24"/>
            <p:cNvSpPr/>
            <p:nvPr/>
          </p:nvSpPr>
          <p:spPr>
            <a:xfrm>
              <a:off x="5117079" y="1606518"/>
              <a:ext cx="183690" cy="183690"/>
            </a:xfrm>
            <a:custGeom>
              <a:rect b="b" l="l" r="r" t="t"/>
              <a:pathLst>
                <a:path extrusionOk="0" h="2082" w="2082">
                  <a:moveTo>
                    <a:pt x="1041" y="1"/>
                  </a:moveTo>
                  <a:cubicBezTo>
                    <a:pt x="456" y="1"/>
                    <a:pt x="1" y="456"/>
                    <a:pt x="1" y="1041"/>
                  </a:cubicBezTo>
                  <a:cubicBezTo>
                    <a:pt x="1" y="1594"/>
                    <a:pt x="456" y="2082"/>
                    <a:pt x="1041" y="2082"/>
                  </a:cubicBezTo>
                  <a:cubicBezTo>
                    <a:pt x="1627" y="2082"/>
                    <a:pt x="2082" y="1594"/>
                    <a:pt x="2082" y="1041"/>
                  </a:cubicBezTo>
                  <a:cubicBezTo>
                    <a:pt x="2082" y="456"/>
                    <a:pt x="1627" y="1"/>
                    <a:pt x="1041" y="1"/>
                  </a:cubicBezTo>
                  <a:close/>
                </a:path>
              </a:pathLst>
            </a:custGeom>
            <a:solidFill>
              <a:srgbClr val="2423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24"/>
            <p:cNvSpPr/>
            <p:nvPr/>
          </p:nvSpPr>
          <p:spPr>
            <a:xfrm>
              <a:off x="4876126" y="2507411"/>
              <a:ext cx="668588" cy="941211"/>
            </a:xfrm>
            <a:custGeom>
              <a:rect b="b" l="l" r="r" t="t"/>
              <a:pathLst>
                <a:path extrusionOk="0" h="10668" w="7578">
                  <a:moveTo>
                    <a:pt x="0" y="1"/>
                  </a:moveTo>
                  <a:lnTo>
                    <a:pt x="0" y="10667"/>
                  </a:lnTo>
                  <a:lnTo>
                    <a:pt x="7577" y="10667"/>
                  </a:lnTo>
                  <a:lnTo>
                    <a:pt x="75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24"/>
            <p:cNvSpPr/>
            <p:nvPr/>
          </p:nvSpPr>
          <p:spPr>
            <a:xfrm>
              <a:off x="5788501" y="2659516"/>
              <a:ext cx="97580" cy="103314"/>
            </a:xfrm>
            <a:custGeom>
              <a:rect b="b" l="l" r="r" t="t"/>
              <a:pathLst>
                <a:path extrusionOk="0" h="1171" w="1106">
                  <a:moveTo>
                    <a:pt x="748" y="0"/>
                  </a:moveTo>
                  <a:cubicBezTo>
                    <a:pt x="748" y="0"/>
                    <a:pt x="358" y="98"/>
                    <a:pt x="163" y="130"/>
                  </a:cubicBezTo>
                  <a:cubicBezTo>
                    <a:pt x="0" y="130"/>
                    <a:pt x="0" y="1171"/>
                    <a:pt x="0" y="1171"/>
                  </a:cubicBezTo>
                  <a:cubicBezTo>
                    <a:pt x="0" y="1171"/>
                    <a:pt x="573" y="997"/>
                    <a:pt x="781" y="997"/>
                  </a:cubicBezTo>
                  <a:cubicBezTo>
                    <a:pt x="811" y="997"/>
                    <a:pt x="834" y="1000"/>
                    <a:pt x="846" y="1008"/>
                  </a:cubicBezTo>
                  <a:cubicBezTo>
                    <a:pt x="865" y="1028"/>
                    <a:pt x="887" y="1036"/>
                    <a:pt x="910" y="1036"/>
                  </a:cubicBezTo>
                  <a:cubicBezTo>
                    <a:pt x="1002" y="1036"/>
                    <a:pt x="1106" y="911"/>
                    <a:pt x="1106" y="911"/>
                  </a:cubicBezTo>
                  <a:lnTo>
                    <a:pt x="748" y="0"/>
                  </a:lnTo>
                  <a:close/>
                </a:path>
              </a:pathLst>
            </a:custGeom>
            <a:solidFill>
              <a:srgbClr val="F0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24"/>
            <p:cNvSpPr/>
            <p:nvPr/>
          </p:nvSpPr>
          <p:spPr>
            <a:xfrm>
              <a:off x="5851584" y="2596345"/>
              <a:ext cx="206717" cy="212452"/>
            </a:xfrm>
            <a:custGeom>
              <a:rect b="b" l="l" r="r" t="t"/>
              <a:pathLst>
                <a:path extrusionOk="0" h="2408" w="2343">
                  <a:moveTo>
                    <a:pt x="879" y="1"/>
                  </a:moveTo>
                  <a:cubicBezTo>
                    <a:pt x="846" y="66"/>
                    <a:pt x="814" y="131"/>
                    <a:pt x="781" y="131"/>
                  </a:cubicBezTo>
                  <a:lnTo>
                    <a:pt x="684" y="131"/>
                  </a:lnTo>
                  <a:cubicBezTo>
                    <a:pt x="674" y="121"/>
                    <a:pt x="662" y="117"/>
                    <a:pt x="649" y="117"/>
                  </a:cubicBezTo>
                  <a:cubicBezTo>
                    <a:pt x="619" y="117"/>
                    <a:pt x="586" y="140"/>
                    <a:pt x="586" y="163"/>
                  </a:cubicBezTo>
                  <a:cubicBezTo>
                    <a:pt x="563" y="140"/>
                    <a:pt x="540" y="117"/>
                    <a:pt x="517" y="117"/>
                  </a:cubicBezTo>
                  <a:cubicBezTo>
                    <a:pt x="508" y="117"/>
                    <a:pt x="498" y="121"/>
                    <a:pt x="489" y="131"/>
                  </a:cubicBezTo>
                  <a:cubicBezTo>
                    <a:pt x="456" y="131"/>
                    <a:pt x="423" y="163"/>
                    <a:pt x="391" y="163"/>
                  </a:cubicBezTo>
                  <a:cubicBezTo>
                    <a:pt x="326" y="163"/>
                    <a:pt x="293" y="66"/>
                    <a:pt x="261" y="66"/>
                  </a:cubicBezTo>
                  <a:lnTo>
                    <a:pt x="196" y="66"/>
                  </a:lnTo>
                  <a:cubicBezTo>
                    <a:pt x="131" y="98"/>
                    <a:pt x="66" y="131"/>
                    <a:pt x="33" y="228"/>
                  </a:cubicBezTo>
                  <a:cubicBezTo>
                    <a:pt x="1" y="261"/>
                    <a:pt x="1" y="293"/>
                    <a:pt x="1" y="326"/>
                  </a:cubicBezTo>
                  <a:lnTo>
                    <a:pt x="1" y="781"/>
                  </a:lnTo>
                  <a:cubicBezTo>
                    <a:pt x="1" y="846"/>
                    <a:pt x="1" y="911"/>
                    <a:pt x="33" y="976"/>
                  </a:cubicBezTo>
                  <a:cubicBezTo>
                    <a:pt x="98" y="1204"/>
                    <a:pt x="131" y="1204"/>
                    <a:pt x="131" y="1269"/>
                  </a:cubicBezTo>
                  <a:cubicBezTo>
                    <a:pt x="163" y="1399"/>
                    <a:pt x="261" y="1464"/>
                    <a:pt x="326" y="1562"/>
                  </a:cubicBezTo>
                  <a:cubicBezTo>
                    <a:pt x="358" y="1659"/>
                    <a:pt x="391" y="1757"/>
                    <a:pt x="423" y="1822"/>
                  </a:cubicBezTo>
                  <a:cubicBezTo>
                    <a:pt x="489" y="2017"/>
                    <a:pt x="619" y="2147"/>
                    <a:pt x="814" y="2277"/>
                  </a:cubicBezTo>
                  <a:cubicBezTo>
                    <a:pt x="976" y="2375"/>
                    <a:pt x="1171" y="2407"/>
                    <a:pt x="1367" y="2407"/>
                  </a:cubicBezTo>
                  <a:cubicBezTo>
                    <a:pt x="1464" y="2407"/>
                    <a:pt x="1562" y="2375"/>
                    <a:pt x="1659" y="2342"/>
                  </a:cubicBezTo>
                  <a:cubicBezTo>
                    <a:pt x="1757" y="2310"/>
                    <a:pt x="1854" y="2245"/>
                    <a:pt x="1919" y="2147"/>
                  </a:cubicBezTo>
                  <a:cubicBezTo>
                    <a:pt x="2180" y="1887"/>
                    <a:pt x="2342" y="1529"/>
                    <a:pt x="2310" y="1172"/>
                  </a:cubicBezTo>
                  <a:cubicBezTo>
                    <a:pt x="2277" y="944"/>
                    <a:pt x="2114" y="846"/>
                    <a:pt x="2017" y="651"/>
                  </a:cubicBezTo>
                  <a:cubicBezTo>
                    <a:pt x="1984" y="586"/>
                    <a:pt x="1919" y="554"/>
                    <a:pt x="1854" y="521"/>
                  </a:cubicBezTo>
                  <a:cubicBezTo>
                    <a:pt x="1789" y="489"/>
                    <a:pt x="1724" y="456"/>
                    <a:pt x="1659" y="424"/>
                  </a:cubicBezTo>
                  <a:cubicBezTo>
                    <a:pt x="1562" y="391"/>
                    <a:pt x="1497" y="326"/>
                    <a:pt x="1399" y="326"/>
                  </a:cubicBezTo>
                  <a:cubicBezTo>
                    <a:pt x="1388" y="315"/>
                    <a:pt x="1374" y="312"/>
                    <a:pt x="1358" y="312"/>
                  </a:cubicBezTo>
                  <a:cubicBezTo>
                    <a:pt x="1327" y="312"/>
                    <a:pt x="1291" y="326"/>
                    <a:pt x="1269" y="326"/>
                  </a:cubicBezTo>
                  <a:cubicBezTo>
                    <a:pt x="1204" y="293"/>
                    <a:pt x="1171" y="228"/>
                    <a:pt x="1106" y="163"/>
                  </a:cubicBezTo>
                  <a:cubicBezTo>
                    <a:pt x="1074" y="98"/>
                    <a:pt x="1009" y="66"/>
                    <a:pt x="944" y="1"/>
                  </a:cubicBezTo>
                  <a:close/>
                </a:path>
              </a:pathLst>
            </a:custGeom>
            <a:solidFill>
              <a:srgbClr val="FFC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24"/>
            <p:cNvSpPr/>
            <p:nvPr/>
          </p:nvSpPr>
          <p:spPr>
            <a:xfrm>
              <a:off x="5848761" y="2645135"/>
              <a:ext cx="223833" cy="176543"/>
            </a:xfrm>
            <a:custGeom>
              <a:rect b="b" l="l" r="r" t="t"/>
              <a:pathLst>
                <a:path extrusionOk="0" h="2001" w="2537">
                  <a:moveTo>
                    <a:pt x="2439" y="1"/>
                  </a:moveTo>
                  <a:cubicBezTo>
                    <a:pt x="2016" y="33"/>
                    <a:pt x="1919" y="521"/>
                    <a:pt x="1496" y="521"/>
                  </a:cubicBezTo>
                  <a:cubicBezTo>
                    <a:pt x="1431" y="521"/>
                    <a:pt x="1334" y="521"/>
                    <a:pt x="1236" y="488"/>
                  </a:cubicBezTo>
                  <a:lnTo>
                    <a:pt x="943" y="488"/>
                  </a:lnTo>
                  <a:cubicBezTo>
                    <a:pt x="898" y="466"/>
                    <a:pt x="869" y="428"/>
                    <a:pt x="834" y="428"/>
                  </a:cubicBezTo>
                  <a:cubicBezTo>
                    <a:pt x="818" y="428"/>
                    <a:pt x="801" y="436"/>
                    <a:pt x="781" y="456"/>
                  </a:cubicBezTo>
                  <a:cubicBezTo>
                    <a:pt x="748" y="488"/>
                    <a:pt x="748" y="586"/>
                    <a:pt x="781" y="586"/>
                  </a:cubicBezTo>
                  <a:cubicBezTo>
                    <a:pt x="846" y="619"/>
                    <a:pt x="943" y="651"/>
                    <a:pt x="1008" y="684"/>
                  </a:cubicBezTo>
                  <a:cubicBezTo>
                    <a:pt x="1073" y="749"/>
                    <a:pt x="1138" y="814"/>
                    <a:pt x="1171" y="879"/>
                  </a:cubicBezTo>
                  <a:cubicBezTo>
                    <a:pt x="1171" y="976"/>
                    <a:pt x="1138" y="1074"/>
                    <a:pt x="1073" y="1106"/>
                  </a:cubicBezTo>
                  <a:cubicBezTo>
                    <a:pt x="1045" y="1116"/>
                    <a:pt x="1016" y="1120"/>
                    <a:pt x="988" y="1120"/>
                  </a:cubicBezTo>
                  <a:cubicBezTo>
                    <a:pt x="919" y="1120"/>
                    <a:pt x="850" y="1097"/>
                    <a:pt x="781" y="1074"/>
                  </a:cubicBezTo>
                  <a:cubicBezTo>
                    <a:pt x="651" y="1009"/>
                    <a:pt x="521" y="879"/>
                    <a:pt x="553" y="749"/>
                  </a:cubicBezTo>
                  <a:lnTo>
                    <a:pt x="553" y="749"/>
                  </a:lnTo>
                  <a:cubicBezTo>
                    <a:pt x="521" y="781"/>
                    <a:pt x="455" y="814"/>
                    <a:pt x="390" y="814"/>
                  </a:cubicBezTo>
                  <a:lnTo>
                    <a:pt x="325" y="814"/>
                  </a:lnTo>
                  <a:cubicBezTo>
                    <a:pt x="325" y="814"/>
                    <a:pt x="325" y="846"/>
                    <a:pt x="325" y="846"/>
                  </a:cubicBezTo>
                  <a:cubicBezTo>
                    <a:pt x="260" y="1041"/>
                    <a:pt x="195" y="1106"/>
                    <a:pt x="0" y="1171"/>
                  </a:cubicBezTo>
                  <a:cubicBezTo>
                    <a:pt x="65" y="1204"/>
                    <a:pt x="98" y="1236"/>
                    <a:pt x="130" y="1269"/>
                  </a:cubicBezTo>
                  <a:cubicBezTo>
                    <a:pt x="163" y="1301"/>
                    <a:pt x="195" y="1334"/>
                    <a:pt x="228" y="1366"/>
                  </a:cubicBezTo>
                  <a:cubicBezTo>
                    <a:pt x="390" y="1497"/>
                    <a:pt x="553" y="1594"/>
                    <a:pt x="716" y="1692"/>
                  </a:cubicBezTo>
                  <a:cubicBezTo>
                    <a:pt x="878" y="1789"/>
                    <a:pt x="1041" y="1887"/>
                    <a:pt x="1236" y="1952"/>
                  </a:cubicBezTo>
                  <a:cubicBezTo>
                    <a:pt x="1334" y="1984"/>
                    <a:pt x="1431" y="2001"/>
                    <a:pt x="1529" y="2001"/>
                  </a:cubicBezTo>
                  <a:cubicBezTo>
                    <a:pt x="1626" y="2001"/>
                    <a:pt x="1724" y="1984"/>
                    <a:pt x="1821" y="1952"/>
                  </a:cubicBezTo>
                  <a:cubicBezTo>
                    <a:pt x="1984" y="1887"/>
                    <a:pt x="2146" y="1757"/>
                    <a:pt x="2244" y="1594"/>
                  </a:cubicBezTo>
                  <a:cubicBezTo>
                    <a:pt x="2342" y="1464"/>
                    <a:pt x="2439" y="1269"/>
                    <a:pt x="2472" y="1106"/>
                  </a:cubicBezTo>
                  <a:cubicBezTo>
                    <a:pt x="2504" y="944"/>
                    <a:pt x="2537" y="814"/>
                    <a:pt x="2537" y="684"/>
                  </a:cubicBezTo>
                  <a:cubicBezTo>
                    <a:pt x="2537" y="619"/>
                    <a:pt x="2537" y="521"/>
                    <a:pt x="2537" y="456"/>
                  </a:cubicBezTo>
                  <a:cubicBezTo>
                    <a:pt x="2504" y="391"/>
                    <a:pt x="2472" y="358"/>
                    <a:pt x="2472" y="293"/>
                  </a:cubicBezTo>
                  <a:cubicBezTo>
                    <a:pt x="2439" y="196"/>
                    <a:pt x="2472" y="131"/>
                    <a:pt x="2504" y="33"/>
                  </a:cubicBezTo>
                  <a:cubicBezTo>
                    <a:pt x="2504" y="33"/>
                    <a:pt x="2504" y="33"/>
                    <a:pt x="2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24"/>
            <p:cNvSpPr/>
            <p:nvPr/>
          </p:nvSpPr>
          <p:spPr>
            <a:xfrm>
              <a:off x="4322313" y="2692425"/>
              <a:ext cx="693556" cy="234156"/>
            </a:xfrm>
            <a:custGeom>
              <a:rect b="b" l="l" r="r" t="t"/>
              <a:pathLst>
                <a:path extrusionOk="0" h="2654" w="7861">
                  <a:moveTo>
                    <a:pt x="222" y="0"/>
                  </a:moveTo>
                  <a:cubicBezTo>
                    <a:pt x="137" y="0"/>
                    <a:pt x="33" y="41"/>
                    <a:pt x="33" y="83"/>
                  </a:cubicBezTo>
                  <a:cubicBezTo>
                    <a:pt x="1" y="278"/>
                    <a:pt x="66" y="928"/>
                    <a:pt x="131" y="1221"/>
                  </a:cubicBezTo>
                  <a:cubicBezTo>
                    <a:pt x="163" y="1351"/>
                    <a:pt x="228" y="1546"/>
                    <a:pt x="228" y="1676"/>
                  </a:cubicBezTo>
                  <a:cubicBezTo>
                    <a:pt x="163" y="1904"/>
                    <a:pt x="196" y="2131"/>
                    <a:pt x="358" y="2196"/>
                  </a:cubicBezTo>
                  <a:cubicBezTo>
                    <a:pt x="399" y="2236"/>
                    <a:pt x="476" y="2264"/>
                    <a:pt x="552" y="2264"/>
                  </a:cubicBezTo>
                  <a:cubicBezTo>
                    <a:pt x="600" y="2264"/>
                    <a:pt x="646" y="2254"/>
                    <a:pt x="684" y="2229"/>
                  </a:cubicBezTo>
                  <a:cubicBezTo>
                    <a:pt x="749" y="2196"/>
                    <a:pt x="1074" y="2034"/>
                    <a:pt x="1106" y="2001"/>
                  </a:cubicBezTo>
                  <a:cubicBezTo>
                    <a:pt x="1106" y="2001"/>
                    <a:pt x="1854" y="2196"/>
                    <a:pt x="1854" y="2196"/>
                  </a:cubicBezTo>
                  <a:cubicBezTo>
                    <a:pt x="2808" y="2463"/>
                    <a:pt x="3482" y="2630"/>
                    <a:pt x="4185" y="2630"/>
                  </a:cubicBezTo>
                  <a:cubicBezTo>
                    <a:pt x="4680" y="2630"/>
                    <a:pt x="5190" y="2547"/>
                    <a:pt x="5822" y="2359"/>
                  </a:cubicBezTo>
                  <a:cubicBezTo>
                    <a:pt x="6310" y="2391"/>
                    <a:pt x="7058" y="2619"/>
                    <a:pt x="7480" y="2652"/>
                  </a:cubicBezTo>
                  <a:cubicBezTo>
                    <a:pt x="7487" y="2653"/>
                    <a:pt x="7495" y="2653"/>
                    <a:pt x="7501" y="2653"/>
                  </a:cubicBezTo>
                  <a:cubicBezTo>
                    <a:pt x="7861" y="2653"/>
                    <a:pt x="7610" y="993"/>
                    <a:pt x="7610" y="993"/>
                  </a:cubicBezTo>
                  <a:cubicBezTo>
                    <a:pt x="7610" y="993"/>
                    <a:pt x="7028" y="951"/>
                    <a:pt x="6511" y="951"/>
                  </a:cubicBezTo>
                  <a:cubicBezTo>
                    <a:pt x="6382" y="951"/>
                    <a:pt x="6258" y="954"/>
                    <a:pt x="6147" y="961"/>
                  </a:cubicBezTo>
                  <a:lnTo>
                    <a:pt x="1822" y="1383"/>
                  </a:lnTo>
                  <a:lnTo>
                    <a:pt x="1822" y="1351"/>
                  </a:lnTo>
                  <a:lnTo>
                    <a:pt x="1106" y="1448"/>
                  </a:lnTo>
                  <a:cubicBezTo>
                    <a:pt x="1074" y="1416"/>
                    <a:pt x="684" y="863"/>
                    <a:pt x="326" y="50"/>
                  </a:cubicBezTo>
                  <a:cubicBezTo>
                    <a:pt x="314" y="14"/>
                    <a:pt x="271" y="0"/>
                    <a:pt x="222" y="0"/>
                  </a:cubicBezTo>
                  <a:close/>
                </a:path>
              </a:pathLst>
            </a:custGeom>
            <a:solidFill>
              <a:srgbClr val="FFC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24"/>
            <p:cNvSpPr/>
            <p:nvPr/>
          </p:nvSpPr>
          <p:spPr>
            <a:xfrm>
              <a:off x="4247760" y="2791504"/>
              <a:ext cx="1870776" cy="126254"/>
            </a:xfrm>
            <a:custGeom>
              <a:rect b="b" l="l" r="r" t="t"/>
              <a:pathLst>
                <a:path extrusionOk="0" h="1431" w="21204">
                  <a:moveTo>
                    <a:pt x="21203" y="0"/>
                  </a:moveTo>
                  <a:lnTo>
                    <a:pt x="17626" y="943"/>
                  </a:lnTo>
                  <a:lnTo>
                    <a:pt x="0" y="943"/>
                  </a:lnTo>
                  <a:lnTo>
                    <a:pt x="0" y="1431"/>
                  </a:lnTo>
                  <a:lnTo>
                    <a:pt x="17626" y="1431"/>
                  </a:lnTo>
                  <a:lnTo>
                    <a:pt x="21203" y="488"/>
                  </a:lnTo>
                  <a:lnTo>
                    <a:pt x="21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24"/>
            <p:cNvSpPr/>
            <p:nvPr/>
          </p:nvSpPr>
          <p:spPr>
            <a:xfrm>
              <a:off x="4379750" y="2897642"/>
              <a:ext cx="68906" cy="553804"/>
            </a:xfrm>
            <a:custGeom>
              <a:rect b="b" l="l" r="r" t="t"/>
              <a:pathLst>
                <a:path extrusionOk="0" h="6277" w="781">
                  <a:moveTo>
                    <a:pt x="0" y="0"/>
                  </a:moveTo>
                  <a:lnTo>
                    <a:pt x="0" y="6277"/>
                  </a:lnTo>
                  <a:lnTo>
                    <a:pt x="781" y="6277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rgbClr val="3230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24"/>
            <p:cNvSpPr/>
            <p:nvPr/>
          </p:nvSpPr>
          <p:spPr>
            <a:xfrm>
              <a:off x="4440011" y="2888996"/>
              <a:ext cx="1259624" cy="456313"/>
            </a:xfrm>
            <a:custGeom>
              <a:rect b="b" l="l" r="r" t="t"/>
              <a:pathLst>
                <a:path extrusionOk="0" h="5172" w="14277">
                  <a:moveTo>
                    <a:pt x="14081" y="1"/>
                  </a:moveTo>
                  <a:lnTo>
                    <a:pt x="0" y="4814"/>
                  </a:lnTo>
                  <a:lnTo>
                    <a:pt x="163" y="5171"/>
                  </a:lnTo>
                  <a:lnTo>
                    <a:pt x="14276" y="359"/>
                  </a:lnTo>
                  <a:lnTo>
                    <a:pt x="14081" y="1"/>
                  </a:lnTo>
                  <a:close/>
                </a:path>
              </a:pathLst>
            </a:custGeom>
            <a:solidFill>
              <a:srgbClr val="3230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24"/>
            <p:cNvSpPr/>
            <p:nvPr/>
          </p:nvSpPr>
          <p:spPr>
            <a:xfrm>
              <a:off x="5065465" y="2888996"/>
              <a:ext cx="872305" cy="456313"/>
            </a:xfrm>
            <a:custGeom>
              <a:rect b="b" l="l" r="r" t="t"/>
              <a:pathLst>
                <a:path extrusionOk="0" h="5172" w="9887">
                  <a:moveTo>
                    <a:pt x="163" y="1"/>
                  </a:moveTo>
                  <a:lnTo>
                    <a:pt x="0" y="359"/>
                  </a:lnTo>
                  <a:lnTo>
                    <a:pt x="9691" y="5171"/>
                  </a:lnTo>
                  <a:lnTo>
                    <a:pt x="9886" y="4814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24"/>
            <p:cNvSpPr/>
            <p:nvPr/>
          </p:nvSpPr>
          <p:spPr>
            <a:xfrm>
              <a:off x="5891728" y="2868968"/>
              <a:ext cx="60348" cy="582478"/>
            </a:xfrm>
            <a:custGeom>
              <a:rect b="b" l="l" r="r" t="t"/>
              <a:pathLst>
                <a:path extrusionOk="0" h="6602" w="684">
                  <a:moveTo>
                    <a:pt x="1" y="0"/>
                  </a:moveTo>
                  <a:lnTo>
                    <a:pt x="1" y="6602"/>
                  </a:lnTo>
                  <a:lnTo>
                    <a:pt x="684" y="6602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24"/>
            <p:cNvSpPr/>
            <p:nvPr/>
          </p:nvSpPr>
          <p:spPr>
            <a:xfrm>
              <a:off x="4336695" y="2632694"/>
              <a:ext cx="1546540" cy="804811"/>
            </a:xfrm>
            <a:custGeom>
              <a:rect b="b" l="l" r="r" t="t"/>
              <a:pathLst>
                <a:path extrusionOk="0" h="9122" w="17529">
                  <a:moveTo>
                    <a:pt x="14082" y="1"/>
                  </a:moveTo>
                  <a:cubicBezTo>
                    <a:pt x="11517" y="1"/>
                    <a:pt x="8572" y="442"/>
                    <a:pt x="6016" y="629"/>
                  </a:cubicBezTo>
                  <a:cubicBezTo>
                    <a:pt x="3838" y="792"/>
                    <a:pt x="1919" y="1442"/>
                    <a:pt x="911" y="1735"/>
                  </a:cubicBezTo>
                  <a:cubicBezTo>
                    <a:pt x="1139" y="3751"/>
                    <a:pt x="0" y="6776"/>
                    <a:pt x="228" y="8824"/>
                  </a:cubicBezTo>
                  <a:cubicBezTo>
                    <a:pt x="748" y="8922"/>
                    <a:pt x="1301" y="8987"/>
                    <a:pt x="1886" y="9019"/>
                  </a:cubicBezTo>
                  <a:lnTo>
                    <a:pt x="2017" y="9019"/>
                  </a:lnTo>
                  <a:cubicBezTo>
                    <a:pt x="2342" y="9052"/>
                    <a:pt x="2667" y="9085"/>
                    <a:pt x="3025" y="9085"/>
                  </a:cubicBezTo>
                  <a:cubicBezTo>
                    <a:pt x="3317" y="9117"/>
                    <a:pt x="3610" y="9117"/>
                    <a:pt x="3935" y="9117"/>
                  </a:cubicBezTo>
                  <a:cubicBezTo>
                    <a:pt x="4124" y="9120"/>
                    <a:pt x="4313" y="9121"/>
                    <a:pt x="4503" y="9121"/>
                  </a:cubicBezTo>
                  <a:cubicBezTo>
                    <a:pt x="6475" y="9121"/>
                    <a:pt x="8514" y="8976"/>
                    <a:pt x="10472" y="8857"/>
                  </a:cubicBezTo>
                  <a:cubicBezTo>
                    <a:pt x="10959" y="8824"/>
                    <a:pt x="11415" y="8792"/>
                    <a:pt x="11870" y="8759"/>
                  </a:cubicBezTo>
                  <a:cubicBezTo>
                    <a:pt x="12775" y="8713"/>
                    <a:pt x="13666" y="8682"/>
                    <a:pt x="14528" y="8682"/>
                  </a:cubicBezTo>
                  <a:cubicBezTo>
                    <a:pt x="15494" y="8682"/>
                    <a:pt x="16425" y="8721"/>
                    <a:pt x="17301" y="8824"/>
                  </a:cubicBezTo>
                  <a:cubicBezTo>
                    <a:pt x="17528" y="6776"/>
                    <a:pt x="16618" y="2288"/>
                    <a:pt x="16846" y="239"/>
                  </a:cubicBezTo>
                  <a:cubicBezTo>
                    <a:pt x="16011" y="67"/>
                    <a:pt x="15075" y="1"/>
                    <a:pt x="14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24"/>
            <p:cNvSpPr/>
            <p:nvPr/>
          </p:nvSpPr>
          <p:spPr>
            <a:xfrm>
              <a:off x="4353899" y="2632959"/>
              <a:ext cx="1529335" cy="804547"/>
            </a:xfrm>
            <a:custGeom>
              <a:rect b="b" l="l" r="r" t="t"/>
              <a:pathLst>
                <a:path extrusionOk="0" h="9119" w="17334">
                  <a:moveTo>
                    <a:pt x="14176" y="1"/>
                  </a:moveTo>
                  <a:cubicBezTo>
                    <a:pt x="14005" y="1"/>
                    <a:pt x="13833" y="3"/>
                    <a:pt x="13659" y="9"/>
                  </a:cubicBezTo>
                  <a:cubicBezTo>
                    <a:pt x="14342" y="626"/>
                    <a:pt x="15122" y="1082"/>
                    <a:pt x="15512" y="1960"/>
                  </a:cubicBezTo>
                  <a:cubicBezTo>
                    <a:pt x="16000" y="3065"/>
                    <a:pt x="16163" y="4236"/>
                    <a:pt x="15968" y="5472"/>
                  </a:cubicBezTo>
                  <a:cubicBezTo>
                    <a:pt x="15874" y="6283"/>
                    <a:pt x="15272" y="7004"/>
                    <a:pt x="14563" y="7004"/>
                  </a:cubicBezTo>
                  <a:cubicBezTo>
                    <a:pt x="14532" y="7004"/>
                    <a:pt x="14502" y="7003"/>
                    <a:pt x="14472" y="7000"/>
                  </a:cubicBezTo>
                  <a:cubicBezTo>
                    <a:pt x="14373" y="6997"/>
                    <a:pt x="14275" y="6996"/>
                    <a:pt x="14178" y="6996"/>
                  </a:cubicBezTo>
                  <a:cubicBezTo>
                    <a:pt x="12086" y="6996"/>
                    <a:pt x="10218" y="7647"/>
                    <a:pt x="8260" y="8269"/>
                  </a:cubicBezTo>
                  <a:cubicBezTo>
                    <a:pt x="7932" y="8400"/>
                    <a:pt x="7587" y="8452"/>
                    <a:pt x="7238" y="8452"/>
                  </a:cubicBezTo>
                  <a:cubicBezTo>
                    <a:pt x="6722" y="8452"/>
                    <a:pt x="6195" y="8339"/>
                    <a:pt x="5691" y="8203"/>
                  </a:cubicBezTo>
                  <a:cubicBezTo>
                    <a:pt x="4235" y="7767"/>
                    <a:pt x="2805" y="7408"/>
                    <a:pt x="1307" y="7408"/>
                  </a:cubicBezTo>
                  <a:cubicBezTo>
                    <a:pt x="1133" y="7408"/>
                    <a:pt x="957" y="7413"/>
                    <a:pt x="781" y="7423"/>
                  </a:cubicBezTo>
                  <a:cubicBezTo>
                    <a:pt x="521" y="7456"/>
                    <a:pt x="293" y="7456"/>
                    <a:pt x="33" y="7488"/>
                  </a:cubicBezTo>
                  <a:cubicBezTo>
                    <a:pt x="0" y="7976"/>
                    <a:pt x="0" y="8399"/>
                    <a:pt x="33" y="8821"/>
                  </a:cubicBezTo>
                  <a:cubicBezTo>
                    <a:pt x="586" y="8886"/>
                    <a:pt x="1139" y="8984"/>
                    <a:pt x="1691" y="9016"/>
                  </a:cubicBezTo>
                  <a:lnTo>
                    <a:pt x="1854" y="9016"/>
                  </a:lnTo>
                  <a:cubicBezTo>
                    <a:pt x="2179" y="9049"/>
                    <a:pt x="2504" y="9082"/>
                    <a:pt x="2830" y="9082"/>
                  </a:cubicBezTo>
                  <a:cubicBezTo>
                    <a:pt x="3122" y="9082"/>
                    <a:pt x="3448" y="9114"/>
                    <a:pt x="3740" y="9114"/>
                  </a:cubicBezTo>
                  <a:cubicBezTo>
                    <a:pt x="3929" y="9117"/>
                    <a:pt x="4118" y="9118"/>
                    <a:pt x="4308" y="9118"/>
                  </a:cubicBezTo>
                  <a:cubicBezTo>
                    <a:pt x="6280" y="9118"/>
                    <a:pt x="8319" y="8973"/>
                    <a:pt x="10277" y="8854"/>
                  </a:cubicBezTo>
                  <a:cubicBezTo>
                    <a:pt x="10764" y="8821"/>
                    <a:pt x="11220" y="8789"/>
                    <a:pt x="11675" y="8756"/>
                  </a:cubicBezTo>
                  <a:cubicBezTo>
                    <a:pt x="12580" y="8710"/>
                    <a:pt x="13471" y="8679"/>
                    <a:pt x="14333" y="8679"/>
                  </a:cubicBezTo>
                  <a:cubicBezTo>
                    <a:pt x="15299" y="8679"/>
                    <a:pt x="16230" y="8718"/>
                    <a:pt x="17106" y="8821"/>
                  </a:cubicBezTo>
                  <a:cubicBezTo>
                    <a:pt x="17333" y="6773"/>
                    <a:pt x="16423" y="2285"/>
                    <a:pt x="16651" y="236"/>
                  </a:cubicBezTo>
                  <a:cubicBezTo>
                    <a:pt x="15888" y="73"/>
                    <a:pt x="15056" y="1"/>
                    <a:pt x="14176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24"/>
            <p:cNvSpPr/>
            <p:nvPr/>
          </p:nvSpPr>
          <p:spPr>
            <a:xfrm>
              <a:off x="4950679" y="2639400"/>
              <a:ext cx="467782" cy="143723"/>
            </a:xfrm>
            <a:custGeom>
              <a:rect b="b" l="l" r="r" t="t"/>
              <a:pathLst>
                <a:path extrusionOk="0" h="1629" w="5302">
                  <a:moveTo>
                    <a:pt x="5301" y="1"/>
                  </a:moveTo>
                  <a:lnTo>
                    <a:pt x="5301" y="1"/>
                  </a:lnTo>
                  <a:cubicBezTo>
                    <a:pt x="3545" y="98"/>
                    <a:pt x="1724" y="326"/>
                    <a:pt x="1" y="488"/>
                  </a:cubicBezTo>
                  <a:cubicBezTo>
                    <a:pt x="240" y="1378"/>
                    <a:pt x="1037" y="1628"/>
                    <a:pt x="1947" y="1628"/>
                  </a:cubicBezTo>
                  <a:cubicBezTo>
                    <a:pt x="2768" y="1628"/>
                    <a:pt x="3680" y="1425"/>
                    <a:pt x="4358" y="1301"/>
                  </a:cubicBezTo>
                  <a:cubicBezTo>
                    <a:pt x="5041" y="1171"/>
                    <a:pt x="5301" y="618"/>
                    <a:pt x="5301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24"/>
            <p:cNvSpPr/>
            <p:nvPr/>
          </p:nvSpPr>
          <p:spPr>
            <a:xfrm>
              <a:off x="5091316" y="2648046"/>
              <a:ext cx="226745" cy="66171"/>
            </a:xfrm>
            <a:custGeom>
              <a:rect b="b" l="l" r="r" t="t"/>
              <a:pathLst>
                <a:path extrusionOk="0" h="750" w="2570">
                  <a:moveTo>
                    <a:pt x="2374" y="0"/>
                  </a:moveTo>
                  <a:cubicBezTo>
                    <a:pt x="1593" y="65"/>
                    <a:pt x="780" y="130"/>
                    <a:pt x="0" y="228"/>
                  </a:cubicBezTo>
                  <a:cubicBezTo>
                    <a:pt x="0" y="390"/>
                    <a:pt x="33" y="553"/>
                    <a:pt x="130" y="586"/>
                  </a:cubicBezTo>
                  <a:cubicBezTo>
                    <a:pt x="379" y="704"/>
                    <a:pt x="654" y="749"/>
                    <a:pt x="942" y="749"/>
                  </a:cubicBezTo>
                  <a:cubicBezTo>
                    <a:pt x="1444" y="749"/>
                    <a:pt x="1987" y="612"/>
                    <a:pt x="2504" y="488"/>
                  </a:cubicBezTo>
                  <a:cubicBezTo>
                    <a:pt x="2537" y="488"/>
                    <a:pt x="2569" y="325"/>
                    <a:pt x="2537" y="228"/>
                  </a:cubicBezTo>
                  <a:cubicBezTo>
                    <a:pt x="2472" y="163"/>
                    <a:pt x="2406" y="65"/>
                    <a:pt x="2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24"/>
            <p:cNvSpPr/>
            <p:nvPr/>
          </p:nvSpPr>
          <p:spPr>
            <a:xfrm>
              <a:off x="5863054" y="2566612"/>
              <a:ext cx="103403" cy="58495"/>
            </a:xfrm>
            <a:custGeom>
              <a:rect b="b" l="l" r="r" t="t"/>
              <a:pathLst>
                <a:path extrusionOk="0" h="663" w="1172">
                  <a:moveTo>
                    <a:pt x="538" y="0"/>
                  </a:moveTo>
                  <a:cubicBezTo>
                    <a:pt x="287" y="0"/>
                    <a:pt x="57" y="185"/>
                    <a:pt x="1" y="468"/>
                  </a:cubicBezTo>
                  <a:lnTo>
                    <a:pt x="1139" y="663"/>
                  </a:lnTo>
                  <a:cubicBezTo>
                    <a:pt x="1172" y="338"/>
                    <a:pt x="976" y="78"/>
                    <a:pt x="651" y="13"/>
                  </a:cubicBezTo>
                  <a:cubicBezTo>
                    <a:pt x="613" y="4"/>
                    <a:pt x="576" y="0"/>
                    <a:pt x="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24"/>
            <p:cNvSpPr/>
            <p:nvPr/>
          </p:nvSpPr>
          <p:spPr>
            <a:xfrm>
              <a:off x="4973619" y="2579140"/>
              <a:ext cx="83287" cy="74729"/>
            </a:xfrm>
            <a:custGeom>
              <a:rect b="b" l="l" r="r" t="t"/>
              <a:pathLst>
                <a:path extrusionOk="0" h="847" w="944">
                  <a:moveTo>
                    <a:pt x="228" y="1"/>
                  </a:moveTo>
                  <a:lnTo>
                    <a:pt x="1" y="423"/>
                  </a:lnTo>
                  <a:lnTo>
                    <a:pt x="716" y="846"/>
                  </a:lnTo>
                  <a:lnTo>
                    <a:pt x="944" y="423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24"/>
            <p:cNvSpPr/>
            <p:nvPr/>
          </p:nvSpPr>
          <p:spPr>
            <a:xfrm>
              <a:off x="5059730" y="2636576"/>
              <a:ext cx="63171" cy="48790"/>
            </a:xfrm>
            <a:custGeom>
              <a:rect b="b" l="l" r="r" t="t"/>
              <a:pathLst>
                <a:path extrusionOk="0" h="553" w="716">
                  <a:moveTo>
                    <a:pt x="98" y="0"/>
                  </a:moveTo>
                  <a:lnTo>
                    <a:pt x="0" y="163"/>
                  </a:lnTo>
                  <a:lnTo>
                    <a:pt x="618" y="553"/>
                  </a:lnTo>
                  <a:lnTo>
                    <a:pt x="716" y="39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24"/>
            <p:cNvSpPr/>
            <p:nvPr/>
          </p:nvSpPr>
          <p:spPr>
            <a:xfrm>
              <a:off x="5013763" y="2590610"/>
              <a:ext cx="57524" cy="80463"/>
            </a:xfrm>
            <a:custGeom>
              <a:rect b="b" l="l" r="r" t="t"/>
              <a:pathLst>
                <a:path extrusionOk="0" h="912" w="652">
                  <a:moveTo>
                    <a:pt x="489" y="1"/>
                  </a:moveTo>
                  <a:lnTo>
                    <a:pt x="1" y="814"/>
                  </a:lnTo>
                  <a:lnTo>
                    <a:pt x="196" y="911"/>
                  </a:lnTo>
                  <a:lnTo>
                    <a:pt x="651" y="98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24"/>
            <p:cNvSpPr/>
            <p:nvPr/>
          </p:nvSpPr>
          <p:spPr>
            <a:xfrm>
              <a:off x="5019586" y="2590610"/>
              <a:ext cx="74640" cy="100491"/>
            </a:xfrm>
            <a:custGeom>
              <a:rect b="b" l="l" r="r" t="t"/>
              <a:pathLst>
                <a:path extrusionOk="0" h="1139" w="846">
                  <a:moveTo>
                    <a:pt x="585" y="1"/>
                  </a:moveTo>
                  <a:lnTo>
                    <a:pt x="0" y="1009"/>
                  </a:lnTo>
                  <a:lnTo>
                    <a:pt x="260" y="1139"/>
                  </a:lnTo>
                  <a:lnTo>
                    <a:pt x="846" y="16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24"/>
            <p:cNvSpPr/>
            <p:nvPr/>
          </p:nvSpPr>
          <p:spPr>
            <a:xfrm>
              <a:off x="4345253" y="2229847"/>
              <a:ext cx="703085" cy="452695"/>
            </a:xfrm>
            <a:custGeom>
              <a:rect b="b" l="l" r="r" t="t"/>
              <a:pathLst>
                <a:path extrusionOk="0" h="5131" w="7969">
                  <a:moveTo>
                    <a:pt x="865" y="0"/>
                  </a:moveTo>
                  <a:cubicBezTo>
                    <a:pt x="589" y="0"/>
                    <a:pt x="331" y="146"/>
                    <a:pt x="196" y="415"/>
                  </a:cubicBezTo>
                  <a:cubicBezTo>
                    <a:pt x="1" y="773"/>
                    <a:pt x="131" y="1228"/>
                    <a:pt x="489" y="1423"/>
                  </a:cubicBezTo>
                  <a:lnTo>
                    <a:pt x="7253" y="5130"/>
                  </a:lnTo>
                  <a:lnTo>
                    <a:pt x="7968" y="3830"/>
                  </a:lnTo>
                  <a:lnTo>
                    <a:pt x="1237" y="90"/>
                  </a:lnTo>
                  <a:cubicBezTo>
                    <a:pt x="1116" y="29"/>
                    <a:pt x="989" y="0"/>
                    <a:pt x="8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24"/>
            <p:cNvSpPr/>
            <p:nvPr/>
          </p:nvSpPr>
          <p:spPr>
            <a:xfrm>
              <a:off x="4256318" y="2163147"/>
              <a:ext cx="221010" cy="223833"/>
            </a:xfrm>
            <a:custGeom>
              <a:rect b="b" l="l" r="r" t="t"/>
              <a:pathLst>
                <a:path extrusionOk="0" h="2537" w="2505">
                  <a:moveTo>
                    <a:pt x="1237" y="0"/>
                  </a:moveTo>
                  <a:cubicBezTo>
                    <a:pt x="554" y="0"/>
                    <a:pt x="1" y="586"/>
                    <a:pt x="1" y="1269"/>
                  </a:cubicBezTo>
                  <a:cubicBezTo>
                    <a:pt x="1" y="1984"/>
                    <a:pt x="554" y="2537"/>
                    <a:pt x="1237" y="2537"/>
                  </a:cubicBezTo>
                  <a:cubicBezTo>
                    <a:pt x="1952" y="2537"/>
                    <a:pt x="2505" y="1984"/>
                    <a:pt x="2505" y="1269"/>
                  </a:cubicBezTo>
                  <a:cubicBezTo>
                    <a:pt x="2505" y="586"/>
                    <a:pt x="1952" y="0"/>
                    <a:pt x="1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24"/>
            <p:cNvSpPr/>
            <p:nvPr/>
          </p:nvSpPr>
          <p:spPr>
            <a:xfrm>
              <a:off x="4244848" y="2140207"/>
              <a:ext cx="120607" cy="269800"/>
            </a:xfrm>
            <a:custGeom>
              <a:rect b="b" l="l" r="r" t="t"/>
              <a:pathLst>
                <a:path extrusionOk="0" h="3058" w="1367">
                  <a:moveTo>
                    <a:pt x="423" y="0"/>
                  </a:moveTo>
                  <a:cubicBezTo>
                    <a:pt x="196" y="0"/>
                    <a:pt x="1" y="195"/>
                    <a:pt x="1" y="455"/>
                  </a:cubicBezTo>
                  <a:lnTo>
                    <a:pt x="1" y="2634"/>
                  </a:lnTo>
                  <a:cubicBezTo>
                    <a:pt x="1" y="2862"/>
                    <a:pt x="196" y="3057"/>
                    <a:pt x="423" y="3057"/>
                  </a:cubicBezTo>
                  <a:lnTo>
                    <a:pt x="944" y="3057"/>
                  </a:lnTo>
                  <a:cubicBezTo>
                    <a:pt x="1171" y="3057"/>
                    <a:pt x="1367" y="2862"/>
                    <a:pt x="1367" y="2634"/>
                  </a:cubicBezTo>
                  <a:lnTo>
                    <a:pt x="1367" y="455"/>
                  </a:lnTo>
                  <a:cubicBezTo>
                    <a:pt x="1367" y="195"/>
                    <a:pt x="1171" y="0"/>
                    <a:pt x="9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24"/>
            <p:cNvSpPr/>
            <p:nvPr/>
          </p:nvSpPr>
          <p:spPr>
            <a:xfrm>
              <a:off x="4425629" y="1808118"/>
              <a:ext cx="657118" cy="659236"/>
            </a:xfrm>
            <a:custGeom>
              <a:rect b="b" l="l" r="r" t="t"/>
              <a:pathLst>
                <a:path extrusionOk="0" h="7472" w="7448">
                  <a:moveTo>
                    <a:pt x="830" y="0"/>
                  </a:moveTo>
                  <a:cubicBezTo>
                    <a:pt x="635" y="0"/>
                    <a:pt x="439" y="73"/>
                    <a:pt x="293" y="220"/>
                  </a:cubicBezTo>
                  <a:cubicBezTo>
                    <a:pt x="0" y="512"/>
                    <a:pt x="0" y="1000"/>
                    <a:pt x="293" y="1293"/>
                  </a:cubicBezTo>
                  <a:lnTo>
                    <a:pt x="6342" y="7471"/>
                  </a:lnTo>
                  <a:lnTo>
                    <a:pt x="7447" y="6398"/>
                  </a:lnTo>
                  <a:lnTo>
                    <a:pt x="1366" y="220"/>
                  </a:lnTo>
                  <a:cubicBezTo>
                    <a:pt x="1220" y="73"/>
                    <a:pt x="1025" y="0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24"/>
            <p:cNvSpPr/>
            <p:nvPr/>
          </p:nvSpPr>
          <p:spPr>
            <a:xfrm>
              <a:off x="4970795" y="2352483"/>
              <a:ext cx="137811" cy="134988"/>
            </a:xfrm>
            <a:custGeom>
              <a:rect b="b" l="l" r="r" t="t"/>
              <a:pathLst>
                <a:path extrusionOk="0" h="1530" w="1562">
                  <a:moveTo>
                    <a:pt x="1366" y="1"/>
                  </a:moveTo>
                  <a:lnTo>
                    <a:pt x="0" y="1334"/>
                  </a:lnTo>
                  <a:lnTo>
                    <a:pt x="195" y="1529"/>
                  </a:lnTo>
                  <a:lnTo>
                    <a:pt x="1561" y="228"/>
                  </a:lnTo>
                  <a:lnTo>
                    <a:pt x="1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24"/>
            <p:cNvSpPr/>
            <p:nvPr/>
          </p:nvSpPr>
          <p:spPr>
            <a:xfrm>
              <a:off x="5010940" y="2392627"/>
              <a:ext cx="97668" cy="94845"/>
            </a:xfrm>
            <a:custGeom>
              <a:rect b="b" l="l" r="r" t="t"/>
              <a:pathLst>
                <a:path extrusionOk="0" h="1075" w="1107">
                  <a:moveTo>
                    <a:pt x="748" y="1"/>
                  </a:moveTo>
                  <a:lnTo>
                    <a:pt x="0" y="716"/>
                  </a:lnTo>
                  <a:lnTo>
                    <a:pt x="358" y="1074"/>
                  </a:lnTo>
                  <a:lnTo>
                    <a:pt x="1106" y="359"/>
                  </a:lnTo>
                  <a:lnTo>
                    <a:pt x="7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24"/>
            <p:cNvSpPr/>
            <p:nvPr/>
          </p:nvSpPr>
          <p:spPr>
            <a:xfrm>
              <a:off x="5028144" y="2409920"/>
              <a:ext cx="166485" cy="163574"/>
            </a:xfrm>
            <a:custGeom>
              <a:rect b="b" l="l" r="r" t="t"/>
              <a:pathLst>
                <a:path extrusionOk="0" h="1854" w="1887">
                  <a:moveTo>
                    <a:pt x="196" y="0"/>
                  </a:moveTo>
                  <a:lnTo>
                    <a:pt x="1" y="163"/>
                  </a:lnTo>
                  <a:lnTo>
                    <a:pt x="1692" y="1854"/>
                  </a:lnTo>
                  <a:lnTo>
                    <a:pt x="1887" y="1659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24"/>
            <p:cNvSpPr/>
            <p:nvPr/>
          </p:nvSpPr>
          <p:spPr>
            <a:xfrm>
              <a:off x="4348164" y="1721302"/>
              <a:ext cx="223833" cy="223833"/>
            </a:xfrm>
            <a:custGeom>
              <a:rect b="b" l="l" r="r" t="t"/>
              <a:pathLst>
                <a:path extrusionOk="0" h="2537" w="2537">
                  <a:moveTo>
                    <a:pt x="1269" y="0"/>
                  </a:moveTo>
                  <a:cubicBezTo>
                    <a:pt x="553" y="0"/>
                    <a:pt x="0" y="553"/>
                    <a:pt x="0" y="1269"/>
                  </a:cubicBezTo>
                  <a:cubicBezTo>
                    <a:pt x="0" y="1952"/>
                    <a:pt x="553" y="2537"/>
                    <a:pt x="1269" y="2537"/>
                  </a:cubicBezTo>
                  <a:cubicBezTo>
                    <a:pt x="1952" y="2537"/>
                    <a:pt x="2537" y="1952"/>
                    <a:pt x="2537" y="1269"/>
                  </a:cubicBezTo>
                  <a:cubicBezTo>
                    <a:pt x="2537" y="553"/>
                    <a:pt x="1952" y="0"/>
                    <a:pt x="1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24"/>
            <p:cNvSpPr/>
            <p:nvPr/>
          </p:nvSpPr>
          <p:spPr>
            <a:xfrm>
              <a:off x="4336695" y="1698363"/>
              <a:ext cx="123430" cy="269800"/>
            </a:xfrm>
            <a:custGeom>
              <a:rect b="b" l="l" r="r" t="t"/>
              <a:pathLst>
                <a:path extrusionOk="0" h="3058" w="1399">
                  <a:moveTo>
                    <a:pt x="456" y="0"/>
                  </a:moveTo>
                  <a:cubicBezTo>
                    <a:pt x="195" y="0"/>
                    <a:pt x="0" y="195"/>
                    <a:pt x="0" y="423"/>
                  </a:cubicBezTo>
                  <a:lnTo>
                    <a:pt x="0" y="2602"/>
                  </a:lnTo>
                  <a:cubicBezTo>
                    <a:pt x="0" y="2862"/>
                    <a:pt x="195" y="3057"/>
                    <a:pt x="456" y="3057"/>
                  </a:cubicBezTo>
                  <a:lnTo>
                    <a:pt x="943" y="3057"/>
                  </a:lnTo>
                  <a:cubicBezTo>
                    <a:pt x="1204" y="3057"/>
                    <a:pt x="1399" y="2862"/>
                    <a:pt x="1399" y="2602"/>
                  </a:cubicBezTo>
                  <a:lnTo>
                    <a:pt x="1399" y="423"/>
                  </a:lnTo>
                  <a:cubicBezTo>
                    <a:pt x="1399" y="195"/>
                    <a:pt x="1204" y="0"/>
                    <a:pt x="9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24"/>
            <p:cNvSpPr/>
            <p:nvPr/>
          </p:nvSpPr>
          <p:spPr>
            <a:xfrm>
              <a:off x="5360943" y="2579140"/>
              <a:ext cx="86198" cy="74729"/>
            </a:xfrm>
            <a:custGeom>
              <a:rect b="b" l="l" r="r" t="t"/>
              <a:pathLst>
                <a:path extrusionOk="0" h="847" w="977">
                  <a:moveTo>
                    <a:pt x="716" y="1"/>
                  </a:moveTo>
                  <a:lnTo>
                    <a:pt x="1" y="423"/>
                  </a:lnTo>
                  <a:lnTo>
                    <a:pt x="261" y="846"/>
                  </a:lnTo>
                  <a:lnTo>
                    <a:pt x="976" y="423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24"/>
            <p:cNvSpPr/>
            <p:nvPr/>
          </p:nvSpPr>
          <p:spPr>
            <a:xfrm>
              <a:off x="5297860" y="2636576"/>
              <a:ext cx="63171" cy="48790"/>
            </a:xfrm>
            <a:custGeom>
              <a:rect b="b" l="l" r="r" t="t"/>
              <a:pathLst>
                <a:path extrusionOk="0" h="553" w="716">
                  <a:moveTo>
                    <a:pt x="618" y="0"/>
                  </a:moveTo>
                  <a:lnTo>
                    <a:pt x="0" y="390"/>
                  </a:lnTo>
                  <a:lnTo>
                    <a:pt x="98" y="553"/>
                  </a:lnTo>
                  <a:lnTo>
                    <a:pt x="716" y="163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24"/>
            <p:cNvSpPr/>
            <p:nvPr/>
          </p:nvSpPr>
          <p:spPr>
            <a:xfrm>
              <a:off x="5346650" y="2590610"/>
              <a:ext cx="60348" cy="80463"/>
            </a:xfrm>
            <a:custGeom>
              <a:rect b="b" l="l" r="r" t="t"/>
              <a:pathLst>
                <a:path extrusionOk="0" h="912" w="684">
                  <a:moveTo>
                    <a:pt x="195" y="1"/>
                  </a:moveTo>
                  <a:lnTo>
                    <a:pt x="0" y="98"/>
                  </a:lnTo>
                  <a:lnTo>
                    <a:pt x="488" y="911"/>
                  </a:lnTo>
                  <a:lnTo>
                    <a:pt x="683" y="814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24"/>
            <p:cNvSpPr/>
            <p:nvPr/>
          </p:nvSpPr>
          <p:spPr>
            <a:xfrm>
              <a:off x="5326534" y="2590610"/>
              <a:ext cx="71817" cy="100491"/>
            </a:xfrm>
            <a:custGeom>
              <a:rect b="b" l="l" r="r" t="t"/>
              <a:pathLst>
                <a:path extrusionOk="0" h="1139" w="814">
                  <a:moveTo>
                    <a:pt x="261" y="1"/>
                  </a:moveTo>
                  <a:lnTo>
                    <a:pt x="1" y="163"/>
                  </a:lnTo>
                  <a:lnTo>
                    <a:pt x="553" y="1139"/>
                  </a:lnTo>
                  <a:lnTo>
                    <a:pt x="814" y="976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24"/>
            <p:cNvSpPr/>
            <p:nvPr/>
          </p:nvSpPr>
          <p:spPr>
            <a:xfrm>
              <a:off x="5372413" y="2229847"/>
              <a:ext cx="703085" cy="452695"/>
            </a:xfrm>
            <a:custGeom>
              <a:rect b="b" l="l" r="r" t="t"/>
              <a:pathLst>
                <a:path extrusionOk="0" h="5131" w="7969">
                  <a:moveTo>
                    <a:pt x="7090" y="0"/>
                  </a:moveTo>
                  <a:cubicBezTo>
                    <a:pt x="6966" y="0"/>
                    <a:pt x="6843" y="29"/>
                    <a:pt x="6733" y="90"/>
                  </a:cubicBezTo>
                  <a:lnTo>
                    <a:pt x="1" y="3830"/>
                  </a:lnTo>
                  <a:lnTo>
                    <a:pt x="716" y="5130"/>
                  </a:lnTo>
                  <a:lnTo>
                    <a:pt x="7480" y="1423"/>
                  </a:lnTo>
                  <a:cubicBezTo>
                    <a:pt x="7838" y="1228"/>
                    <a:pt x="7968" y="773"/>
                    <a:pt x="7773" y="415"/>
                  </a:cubicBezTo>
                  <a:cubicBezTo>
                    <a:pt x="7638" y="146"/>
                    <a:pt x="7364" y="0"/>
                    <a:pt x="70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24"/>
            <p:cNvSpPr/>
            <p:nvPr/>
          </p:nvSpPr>
          <p:spPr>
            <a:xfrm>
              <a:off x="5943430" y="2163147"/>
              <a:ext cx="221010" cy="223833"/>
            </a:xfrm>
            <a:custGeom>
              <a:rect b="b" l="l" r="r" t="t"/>
              <a:pathLst>
                <a:path extrusionOk="0" h="2537" w="2505">
                  <a:moveTo>
                    <a:pt x="1236" y="0"/>
                  </a:moveTo>
                  <a:cubicBezTo>
                    <a:pt x="553" y="0"/>
                    <a:pt x="0" y="586"/>
                    <a:pt x="0" y="1269"/>
                  </a:cubicBezTo>
                  <a:cubicBezTo>
                    <a:pt x="0" y="1984"/>
                    <a:pt x="553" y="2537"/>
                    <a:pt x="1236" y="2537"/>
                  </a:cubicBezTo>
                  <a:cubicBezTo>
                    <a:pt x="1952" y="2537"/>
                    <a:pt x="2504" y="1984"/>
                    <a:pt x="2504" y="1269"/>
                  </a:cubicBezTo>
                  <a:cubicBezTo>
                    <a:pt x="2504" y="586"/>
                    <a:pt x="1952" y="0"/>
                    <a:pt x="12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24"/>
            <p:cNvSpPr/>
            <p:nvPr/>
          </p:nvSpPr>
          <p:spPr>
            <a:xfrm>
              <a:off x="6052481" y="2140207"/>
              <a:ext cx="123430" cy="269800"/>
            </a:xfrm>
            <a:custGeom>
              <a:rect b="b" l="l" r="r" t="t"/>
              <a:pathLst>
                <a:path extrusionOk="0" h="3058" w="1399">
                  <a:moveTo>
                    <a:pt x="455" y="0"/>
                  </a:moveTo>
                  <a:cubicBezTo>
                    <a:pt x="195" y="0"/>
                    <a:pt x="0" y="195"/>
                    <a:pt x="0" y="455"/>
                  </a:cubicBezTo>
                  <a:lnTo>
                    <a:pt x="0" y="2634"/>
                  </a:lnTo>
                  <a:cubicBezTo>
                    <a:pt x="0" y="2862"/>
                    <a:pt x="228" y="3057"/>
                    <a:pt x="455" y="3057"/>
                  </a:cubicBezTo>
                  <a:lnTo>
                    <a:pt x="943" y="3057"/>
                  </a:lnTo>
                  <a:cubicBezTo>
                    <a:pt x="1203" y="3057"/>
                    <a:pt x="1398" y="2862"/>
                    <a:pt x="1398" y="2634"/>
                  </a:cubicBezTo>
                  <a:lnTo>
                    <a:pt x="1398" y="455"/>
                  </a:lnTo>
                  <a:cubicBezTo>
                    <a:pt x="1398" y="195"/>
                    <a:pt x="1203" y="0"/>
                    <a:pt x="9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24"/>
            <p:cNvSpPr/>
            <p:nvPr/>
          </p:nvSpPr>
          <p:spPr>
            <a:xfrm>
              <a:off x="5398264" y="1765416"/>
              <a:ext cx="645649" cy="670353"/>
            </a:xfrm>
            <a:custGeom>
              <a:rect b="b" l="l" r="r" t="t"/>
              <a:pathLst>
                <a:path extrusionOk="0" h="7598" w="7318">
                  <a:moveTo>
                    <a:pt x="6471" y="0"/>
                  </a:moveTo>
                  <a:cubicBezTo>
                    <a:pt x="6271" y="0"/>
                    <a:pt x="6069" y="81"/>
                    <a:pt x="5919" y="248"/>
                  </a:cubicBezTo>
                  <a:lnTo>
                    <a:pt x="1" y="6557"/>
                  </a:lnTo>
                  <a:lnTo>
                    <a:pt x="1074" y="7598"/>
                  </a:lnTo>
                  <a:lnTo>
                    <a:pt x="7025" y="1289"/>
                  </a:lnTo>
                  <a:cubicBezTo>
                    <a:pt x="7318" y="996"/>
                    <a:pt x="7318" y="508"/>
                    <a:pt x="6992" y="216"/>
                  </a:cubicBezTo>
                  <a:cubicBezTo>
                    <a:pt x="6850" y="73"/>
                    <a:pt x="6661" y="0"/>
                    <a:pt x="64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24"/>
            <p:cNvSpPr/>
            <p:nvPr/>
          </p:nvSpPr>
          <p:spPr>
            <a:xfrm>
              <a:off x="5369590" y="2323809"/>
              <a:ext cx="140635" cy="134900"/>
            </a:xfrm>
            <a:custGeom>
              <a:rect b="b" l="l" r="r" t="t"/>
              <a:pathLst>
                <a:path extrusionOk="0" h="1529" w="1594">
                  <a:moveTo>
                    <a:pt x="196" y="0"/>
                  </a:moveTo>
                  <a:lnTo>
                    <a:pt x="0" y="228"/>
                  </a:lnTo>
                  <a:lnTo>
                    <a:pt x="1366" y="1529"/>
                  </a:lnTo>
                  <a:lnTo>
                    <a:pt x="1594" y="130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24"/>
            <p:cNvSpPr/>
            <p:nvPr/>
          </p:nvSpPr>
          <p:spPr>
            <a:xfrm>
              <a:off x="5369590" y="2363953"/>
              <a:ext cx="97668" cy="94756"/>
            </a:xfrm>
            <a:custGeom>
              <a:rect b="b" l="l" r="r" t="t"/>
              <a:pathLst>
                <a:path extrusionOk="0" h="1074" w="1107">
                  <a:moveTo>
                    <a:pt x="358" y="1"/>
                  </a:moveTo>
                  <a:lnTo>
                    <a:pt x="0" y="358"/>
                  </a:lnTo>
                  <a:lnTo>
                    <a:pt x="781" y="1074"/>
                  </a:lnTo>
                  <a:lnTo>
                    <a:pt x="1106" y="684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24"/>
            <p:cNvSpPr/>
            <p:nvPr/>
          </p:nvSpPr>
          <p:spPr>
            <a:xfrm>
              <a:off x="5260539" y="2378334"/>
              <a:ext cx="189424" cy="195159"/>
            </a:xfrm>
            <a:custGeom>
              <a:rect b="b" l="l" r="r" t="t"/>
              <a:pathLst>
                <a:path extrusionOk="0" h="2212" w="2147">
                  <a:moveTo>
                    <a:pt x="1952" y="0"/>
                  </a:moveTo>
                  <a:lnTo>
                    <a:pt x="1" y="2049"/>
                  </a:lnTo>
                  <a:lnTo>
                    <a:pt x="196" y="2212"/>
                  </a:lnTo>
                  <a:lnTo>
                    <a:pt x="2147" y="163"/>
                  </a:lnTo>
                  <a:lnTo>
                    <a:pt x="19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24"/>
            <p:cNvSpPr/>
            <p:nvPr/>
          </p:nvSpPr>
          <p:spPr>
            <a:xfrm>
              <a:off x="5848761" y="1721302"/>
              <a:ext cx="223833" cy="223833"/>
            </a:xfrm>
            <a:custGeom>
              <a:rect b="b" l="l" r="r" t="t"/>
              <a:pathLst>
                <a:path extrusionOk="0" h="2537" w="2537">
                  <a:moveTo>
                    <a:pt x="1268" y="0"/>
                  </a:moveTo>
                  <a:cubicBezTo>
                    <a:pt x="586" y="0"/>
                    <a:pt x="0" y="553"/>
                    <a:pt x="0" y="1269"/>
                  </a:cubicBezTo>
                  <a:cubicBezTo>
                    <a:pt x="0" y="1952"/>
                    <a:pt x="586" y="2537"/>
                    <a:pt x="1268" y="2537"/>
                  </a:cubicBezTo>
                  <a:cubicBezTo>
                    <a:pt x="1984" y="2537"/>
                    <a:pt x="2537" y="1952"/>
                    <a:pt x="2537" y="1269"/>
                  </a:cubicBezTo>
                  <a:cubicBezTo>
                    <a:pt x="2537" y="553"/>
                    <a:pt x="1984" y="0"/>
                    <a:pt x="12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24"/>
            <p:cNvSpPr/>
            <p:nvPr/>
          </p:nvSpPr>
          <p:spPr>
            <a:xfrm>
              <a:off x="5960635" y="1698363"/>
              <a:ext cx="123430" cy="269800"/>
            </a:xfrm>
            <a:custGeom>
              <a:rect b="b" l="l" r="r" t="t"/>
              <a:pathLst>
                <a:path extrusionOk="0" h="3058" w="1399">
                  <a:moveTo>
                    <a:pt x="456" y="0"/>
                  </a:moveTo>
                  <a:cubicBezTo>
                    <a:pt x="196" y="0"/>
                    <a:pt x="0" y="195"/>
                    <a:pt x="0" y="423"/>
                  </a:cubicBezTo>
                  <a:lnTo>
                    <a:pt x="0" y="2602"/>
                  </a:lnTo>
                  <a:cubicBezTo>
                    <a:pt x="0" y="2862"/>
                    <a:pt x="196" y="3057"/>
                    <a:pt x="456" y="3057"/>
                  </a:cubicBezTo>
                  <a:lnTo>
                    <a:pt x="944" y="3057"/>
                  </a:lnTo>
                  <a:cubicBezTo>
                    <a:pt x="1204" y="3057"/>
                    <a:pt x="1399" y="2862"/>
                    <a:pt x="1399" y="2602"/>
                  </a:cubicBezTo>
                  <a:lnTo>
                    <a:pt x="1399" y="423"/>
                  </a:lnTo>
                  <a:cubicBezTo>
                    <a:pt x="1399" y="195"/>
                    <a:pt x="1204" y="0"/>
                    <a:pt x="9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24"/>
            <p:cNvSpPr/>
            <p:nvPr/>
          </p:nvSpPr>
          <p:spPr>
            <a:xfrm>
              <a:off x="5148665" y="1638104"/>
              <a:ext cx="120607" cy="748875"/>
            </a:xfrm>
            <a:custGeom>
              <a:rect b="b" l="l" r="r" t="t"/>
              <a:pathLst>
                <a:path extrusionOk="0" h="8488" w="1367">
                  <a:moveTo>
                    <a:pt x="683" y="0"/>
                  </a:moveTo>
                  <a:cubicBezTo>
                    <a:pt x="293" y="0"/>
                    <a:pt x="0" y="325"/>
                    <a:pt x="0" y="683"/>
                  </a:cubicBezTo>
                  <a:lnTo>
                    <a:pt x="0" y="8488"/>
                  </a:lnTo>
                  <a:lnTo>
                    <a:pt x="1366" y="8488"/>
                  </a:lnTo>
                  <a:lnTo>
                    <a:pt x="1366" y="683"/>
                  </a:lnTo>
                  <a:cubicBezTo>
                    <a:pt x="1366" y="325"/>
                    <a:pt x="1074" y="0"/>
                    <a:pt x="6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24"/>
            <p:cNvSpPr/>
            <p:nvPr/>
          </p:nvSpPr>
          <p:spPr>
            <a:xfrm>
              <a:off x="5128549" y="2378334"/>
              <a:ext cx="160751" cy="28762"/>
            </a:xfrm>
            <a:custGeom>
              <a:rect b="b" l="l" r="r" t="t"/>
              <a:pathLst>
                <a:path extrusionOk="0" h="326" w="1822">
                  <a:moveTo>
                    <a:pt x="1" y="0"/>
                  </a:moveTo>
                  <a:lnTo>
                    <a:pt x="1" y="326"/>
                  </a:lnTo>
                  <a:lnTo>
                    <a:pt x="1822" y="326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24"/>
            <p:cNvSpPr/>
            <p:nvPr/>
          </p:nvSpPr>
          <p:spPr>
            <a:xfrm>
              <a:off x="5151488" y="2389804"/>
              <a:ext cx="117784" cy="48878"/>
            </a:xfrm>
            <a:custGeom>
              <a:rect b="b" l="l" r="r" t="t"/>
              <a:pathLst>
                <a:path extrusionOk="0" h="554" w="1335">
                  <a:moveTo>
                    <a:pt x="1" y="0"/>
                  </a:moveTo>
                  <a:lnTo>
                    <a:pt x="1" y="553"/>
                  </a:lnTo>
                  <a:lnTo>
                    <a:pt x="1334" y="553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24"/>
            <p:cNvSpPr/>
            <p:nvPr/>
          </p:nvSpPr>
          <p:spPr>
            <a:xfrm>
              <a:off x="5200279" y="2435682"/>
              <a:ext cx="20204" cy="189424"/>
            </a:xfrm>
            <a:custGeom>
              <a:rect b="b" l="l" r="r" t="t"/>
              <a:pathLst>
                <a:path extrusionOk="0" h="2147" w="229">
                  <a:moveTo>
                    <a:pt x="1" y="1"/>
                  </a:moveTo>
                  <a:lnTo>
                    <a:pt x="1" y="2147"/>
                  </a:lnTo>
                  <a:lnTo>
                    <a:pt x="228" y="2147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24"/>
            <p:cNvSpPr/>
            <p:nvPr/>
          </p:nvSpPr>
          <p:spPr>
            <a:xfrm>
              <a:off x="3619394" y="3316547"/>
              <a:ext cx="243949" cy="89022"/>
            </a:xfrm>
            <a:custGeom>
              <a:rect b="b" l="l" r="r" t="t"/>
              <a:pathLst>
                <a:path extrusionOk="0" h="1009" w="2765">
                  <a:moveTo>
                    <a:pt x="1399" y="0"/>
                  </a:moveTo>
                  <a:lnTo>
                    <a:pt x="391" y="98"/>
                  </a:lnTo>
                  <a:lnTo>
                    <a:pt x="98" y="228"/>
                  </a:lnTo>
                  <a:lnTo>
                    <a:pt x="0" y="683"/>
                  </a:lnTo>
                  <a:lnTo>
                    <a:pt x="33" y="1008"/>
                  </a:lnTo>
                  <a:lnTo>
                    <a:pt x="586" y="1008"/>
                  </a:lnTo>
                  <a:lnTo>
                    <a:pt x="618" y="911"/>
                  </a:lnTo>
                  <a:cubicBezTo>
                    <a:pt x="716" y="943"/>
                    <a:pt x="1626" y="1008"/>
                    <a:pt x="1626" y="1008"/>
                  </a:cubicBezTo>
                  <a:lnTo>
                    <a:pt x="2765" y="1008"/>
                  </a:lnTo>
                  <a:lnTo>
                    <a:pt x="2765" y="716"/>
                  </a:lnTo>
                  <a:lnTo>
                    <a:pt x="1919" y="423"/>
                  </a:lnTo>
                  <a:lnTo>
                    <a:pt x="1301" y="260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2423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24"/>
            <p:cNvSpPr/>
            <p:nvPr/>
          </p:nvSpPr>
          <p:spPr>
            <a:xfrm>
              <a:off x="3166074" y="2771388"/>
              <a:ext cx="622710" cy="585389"/>
            </a:xfrm>
            <a:custGeom>
              <a:rect b="b" l="l" r="r" t="t"/>
              <a:pathLst>
                <a:path extrusionOk="0" h="6635" w="7058">
                  <a:moveTo>
                    <a:pt x="1464" y="1"/>
                  </a:moveTo>
                  <a:cubicBezTo>
                    <a:pt x="943" y="1"/>
                    <a:pt x="130" y="1009"/>
                    <a:pt x="130" y="1009"/>
                  </a:cubicBezTo>
                  <a:cubicBezTo>
                    <a:pt x="0" y="1854"/>
                    <a:pt x="261" y="2212"/>
                    <a:pt x="781" y="2212"/>
                  </a:cubicBezTo>
                  <a:lnTo>
                    <a:pt x="5041" y="2212"/>
                  </a:lnTo>
                  <a:lnTo>
                    <a:pt x="5138" y="6634"/>
                  </a:lnTo>
                  <a:lnTo>
                    <a:pt x="7057" y="6504"/>
                  </a:lnTo>
                  <a:lnTo>
                    <a:pt x="6829" y="1464"/>
                  </a:lnTo>
                  <a:cubicBezTo>
                    <a:pt x="6829" y="1041"/>
                    <a:pt x="6699" y="683"/>
                    <a:pt x="6179" y="553"/>
                  </a:cubicBezTo>
                  <a:cubicBezTo>
                    <a:pt x="6147" y="521"/>
                    <a:pt x="1464" y="1"/>
                    <a:pt x="1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24"/>
            <p:cNvSpPr/>
            <p:nvPr/>
          </p:nvSpPr>
          <p:spPr>
            <a:xfrm>
              <a:off x="3166074" y="2771388"/>
              <a:ext cx="596859" cy="433285"/>
            </a:xfrm>
            <a:custGeom>
              <a:rect b="b" l="l" r="r" t="t"/>
              <a:pathLst>
                <a:path extrusionOk="0" h="4911" w="6765">
                  <a:moveTo>
                    <a:pt x="1464" y="1"/>
                  </a:moveTo>
                  <a:cubicBezTo>
                    <a:pt x="943" y="1"/>
                    <a:pt x="130" y="1009"/>
                    <a:pt x="130" y="1009"/>
                  </a:cubicBezTo>
                  <a:cubicBezTo>
                    <a:pt x="0" y="1854"/>
                    <a:pt x="261" y="2212"/>
                    <a:pt x="781" y="2212"/>
                  </a:cubicBezTo>
                  <a:lnTo>
                    <a:pt x="5041" y="2212"/>
                  </a:lnTo>
                  <a:lnTo>
                    <a:pt x="5106" y="4911"/>
                  </a:lnTo>
                  <a:cubicBezTo>
                    <a:pt x="5789" y="4293"/>
                    <a:pt x="5756" y="3025"/>
                    <a:pt x="5984" y="2147"/>
                  </a:cubicBezTo>
                  <a:cubicBezTo>
                    <a:pt x="6147" y="1692"/>
                    <a:pt x="6407" y="1334"/>
                    <a:pt x="6764" y="1009"/>
                  </a:cubicBezTo>
                  <a:cubicBezTo>
                    <a:pt x="6667" y="813"/>
                    <a:pt x="6504" y="618"/>
                    <a:pt x="6179" y="521"/>
                  </a:cubicBezTo>
                  <a:cubicBezTo>
                    <a:pt x="6147" y="521"/>
                    <a:pt x="1464" y="1"/>
                    <a:pt x="1464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24"/>
            <p:cNvSpPr/>
            <p:nvPr/>
          </p:nvSpPr>
          <p:spPr>
            <a:xfrm>
              <a:off x="3378353" y="3345221"/>
              <a:ext cx="246861" cy="89022"/>
            </a:xfrm>
            <a:custGeom>
              <a:rect b="b" l="l" r="r" t="t"/>
              <a:pathLst>
                <a:path extrusionOk="0" h="1009" w="2798">
                  <a:moveTo>
                    <a:pt x="1399" y="0"/>
                  </a:moveTo>
                  <a:lnTo>
                    <a:pt x="391" y="98"/>
                  </a:lnTo>
                  <a:lnTo>
                    <a:pt x="98" y="228"/>
                  </a:lnTo>
                  <a:lnTo>
                    <a:pt x="1" y="683"/>
                  </a:lnTo>
                  <a:lnTo>
                    <a:pt x="66" y="1009"/>
                  </a:lnTo>
                  <a:lnTo>
                    <a:pt x="586" y="1009"/>
                  </a:lnTo>
                  <a:lnTo>
                    <a:pt x="619" y="911"/>
                  </a:lnTo>
                  <a:cubicBezTo>
                    <a:pt x="716" y="911"/>
                    <a:pt x="1627" y="1009"/>
                    <a:pt x="1627" y="1009"/>
                  </a:cubicBezTo>
                  <a:lnTo>
                    <a:pt x="2797" y="1009"/>
                  </a:lnTo>
                  <a:lnTo>
                    <a:pt x="2797" y="683"/>
                  </a:lnTo>
                  <a:lnTo>
                    <a:pt x="1919" y="423"/>
                  </a:lnTo>
                  <a:lnTo>
                    <a:pt x="1302" y="261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2423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24"/>
            <p:cNvSpPr/>
            <p:nvPr/>
          </p:nvSpPr>
          <p:spPr>
            <a:xfrm>
              <a:off x="3071404" y="2794328"/>
              <a:ext cx="605417" cy="591124"/>
            </a:xfrm>
            <a:custGeom>
              <a:rect b="b" l="l" r="r" t="t"/>
              <a:pathLst>
                <a:path extrusionOk="0" h="6700" w="6862">
                  <a:moveTo>
                    <a:pt x="1431" y="1"/>
                  </a:moveTo>
                  <a:cubicBezTo>
                    <a:pt x="911" y="1"/>
                    <a:pt x="130" y="976"/>
                    <a:pt x="130" y="976"/>
                  </a:cubicBezTo>
                  <a:cubicBezTo>
                    <a:pt x="0" y="1854"/>
                    <a:pt x="228" y="2212"/>
                    <a:pt x="748" y="2212"/>
                  </a:cubicBezTo>
                  <a:lnTo>
                    <a:pt x="4683" y="2179"/>
                  </a:lnTo>
                  <a:lnTo>
                    <a:pt x="3382" y="6635"/>
                  </a:lnTo>
                  <a:lnTo>
                    <a:pt x="5496" y="6700"/>
                  </a:lnTo>
                  <a:lnTo>
                    <a:pt x="6732" y="1659"/>
                  </a:lnTo>
                  <a:cubicBezTo>
                    <a:pt x="6862" y="1171"/>
                    <a:pt x="6602" y="586"/>
                    <a:pt x="6114" y="456"/>
                  </a:cubicBezTo>
                  <a:cubicBezTo>
                    <a:pt x="6049" y="456"/>
                    <a:pt x="1431" y="1"/>
                    <a:pt x="14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24"/>
            <p:cNvSpPr/>
            <p:nvPr/>
          </p:nvSpPr>
          <p:spPr>
            <a:xfrm>
              <a:off x="3071404" y="2794328"/>
              <a:ext cx="605417" cy="277387"/>
            </a:xfrm>
            <a:custGeom>
              <a:rect b="b" l="l" r="r" t="t"/>
              <a:pathLst>
                <a:path extrusionOk="0" h="3144" w="6862">
                  <a:moveTo>
                    <a:pt x="1431" y="1"/>
                  </a:moveTo>
                  <a:cubicBezTo>
                    <a:pt x="911" y="1"/>
                    <a:pt x="130" y="976"/>
                    <a:pt x="130" y="976"/>
                  </a:cubicBezTo>
                  <a:cubicBezTo>
                    <a:pt x="0" y="1854"/>
                    <a:pt x="228" y="2212"/>
                    <a:pt x="781" y="2212"/>
                  </a:cubicBezTo>
                  <a:lnTo>
                    <a:pt x="4683" y="2179"/>
                  </a:lnTo>
                  <a:lnTo>
                    <a:pt x="4683" y="2179"/>
                  </a:lnTo>
                  <a:lnTo>
                    <a:pt x="4390" y="3123"/>
                  </a:lnTo>
                  <a:cubicBezTo>
                    <a:pt x="4444" y="3136"/>
                    <a:pt x="4498" y="3144"/>
                    <a:pt x="4550" y="3144"/>
                  </a:cubicBezTo>
                  <a:cubicBezTo>
                    <a:pt x="4623" y="3144"/>
                    <a:pt x="4691" y="3128"/>
                    <a:pt x="4748" y="3090"/>
                  </a:cubicBezTo>
                  <a:cubicBezTo>
                    <a:pt x="5268" y="2830"/>
                    <a:pt x="5594" y="2375"/>
                    <a:pt x="6114" y="2114"/>
                  </a:cubicBezTo>
                  <a:cubicBezTo>
                    <a:pt x="6342" y="1984"/>
                    <a:pt x="6537" y="1822"/>
                    <a:pt x="6732" y="1692"/>
                  </a:cubicBezTo>
                  <a:lnTo>
                    <a:pt x="6732" y="1659"/>
                  </a:lnTo>
                  <a:cubicBezTo>
                    <a:pt x="6862" y="1171"/>
                    <a:pt x="6602" y="586"/>
                    <a:pt x="6114" y="456"/>
                  </a:cubicBezTo>
                  <a:cubicBezTo>
                    <a:pt x="6049" y="456"/>
                    <a:pt x="1431" y="1"/>
                    <a:pt x="1431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24"/>
            <p:cNvSpPr/>
            <p:nvPr/>
          </p:nvSpPr>
          <p:spPr>
            <a:xfrm>
              <a:off x="3639510" y="2553378"/>
              <a:ext cx="183690" cy="71729"/>
            </a:xfrm>
            <a:custGeom>
              <a:rect b="b" l="l" r="r" t="t"/>
              <a:pathLst>
                <a:path extrusionOk="0" h="813" w="2082">
                  <a:moveTo>
                    <a:pt x="1268" y="0"/>
                  </a:moveTo>
                  <a:lnTo>
                    <a:pt x="716" y="33"/>
                  </a:lnTo>
                  <a:lnTo>
                    <a:pt x="98" y="98"/>
                  </a:lnTo>
                  <a:lnTo>
                    <a:pt x="0" y="748"/>
                  </a:lnTo>
                  <a:lnTo>
                    <a:pt x="423" y="813"/>
                  </a:lnTo>
                  <a:cubicBezTo>
                    <a:pt x="488" y="813"/>
                    <a:pt x="520" y="813"/>
                    <a:pt x="585" y="780"/>
                  </a:cubicBezTo>
                  <a:lnTo>
                    <a:pt x="1041" y="585"/>
                  </a:lnTo>
                  <a:cubicBezTo>
                    <a:pt x="1073" y="569"/>
                    <a:pt x="1106" y="561"/>
                    <a:pt x="1138" y="561"/>
                  </a:cubicBezTo>
                  <a:cubicBezTo>
                    <a:pt x="1171" y="561"/>
                    <a:pt x="1203" y="569"/>
                    <a:pt x="1236" y="585"/>
                  </a:cubicBezTo>
                  <a:lnTo>
                    <a:pt x="1561" y="715"/>
                  </a:lnTo>
                  <a:cubicBezTo>
                    <a:pt x="1598" y="715"/>
                    <a:pt x="1646" y="737"/>
                    <a:pt x="1680" y="737"/>
                  </a:cubicBezTo>
                  <a:cubicBezTo>
                    <a:pt x="1706" y="737"/>
                    <a:pt x="1724" y="725"/>
                    <a:pt x="1724" y="683"/>
                  </a:cubicBezTo>
                  <a:cubicBezTo>
                    <a:pt x="1724" y="618"/>
                    <a:pt x="1691" y="585"/>
                    <a:pt x="1659" y="553"/>
                  </a:cubicBezTo>
                  <a:lnTo>
                    <a:pt x="1659" y="553"/>
                  </a:lnTo>
                  <a:cubicBezTo>
                    <a:pt x="1699" y="593"/>
                    <a:pt x="1751" y="621"/>
                    <a:pt x="1809" y="621"/>
                  </a:cubicBezTo>
                  <a:cubicBezTo>
                    <a:pt x="1844" y="621"/>
                    <a:pt x="1881" y="610"/>
                    <a:pt x="1919" y="585"/>
                  </a:cubicBezTo>
                  <a:cubicBezTo>
                    <a:pt x="2081" y="520"/>
                    <a:pt x="2016" y="488"/>
                    <a:pt x="1919" y="390"/>
                  </a:cubicBezTo>
                  <a:cubicBezTo>
                    <a:pt x="1756" y="228"/>
                    <a:pt x="1594" y="163"/>
                    <a:pt x="1398" y="65"/>
                  </a:cubicBezTo>
                  <a:cubicBezTo>
                    <a:pt x="1366" y="33"/>
                    <a:pt x="1301" y="0"/>
                    <a:pt x="1268" y="0"/>
                  </a:cubicBezTo>
                  <a:close/>
                </a:path>
              </a:pathLst>
            </a:custGeom>
            <a:solidFill>
              <a:srgbClr val="FFC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24"/>
            <p:cNvSpPr/>
            <p:nvPr/>
          </p:nvSpPr>
          <p:spPr>
            <a:xfrm>
              <a:off x="3180367" y="2198967"/>
              <a:ext cx="490721" cy="455519"/>
            </a:xfrm>
            <a:custGeom>
              <a:rect b="b" l="l" r="r" t="t"/>
              <a:pathLst>
                <a:path extrusionOk="0" h="5163" w="5562">
                  <a:moveTo>
                    <a:pt x="1001" y="1"/>
                  </a:moveTo>
                  <a:cubicBezTo>
                    <a:pt x="798" y="1"/>
                    <a:pt x="586" y="66"/>
                    <a:pt x="391" y="180"/>
                  </a:cubicBezTo>
                  <a:cubicBezTo>
                    <a:pt x="1" y="407"/>
                    <a:pt x="1" y="895"/>
                    <a:pt x="164" y="1285"/>
                  </a:cubicBezTo>
                  <a:cubicBezTo>
                    <a:pt x="326" y="1676"/>
                    <a:pt x="749" y="2651"/>
                    <a:pt x="911" y="3074"/>
                  </a:cubicBezTo>
                  <a:cubicBezTo>
                    <a:pt x="1074" y="3529"/>
                    <a:pt x="1237" y="3952"/>
                    <a:pt x="1432" y="4375"/>
                  </a:cubicBezTo>
                  <a:cubicBezTo>
                    <a:pt x="1562" y="4635"/>
                    <a:pt x="1724" y="4960"/>
                    <a:pt x="1952" y="5123"/>
                  </a:cubicBezTo>
                  <a:cubicBezTo>
                    <a:pt x="1995" y="5151"/>
                    <a:pt x="2176" y="5162"/>
                    <a:pt x="2437" y="5162"/>
                  </a:cubicBezTo>
                  <a:cubicBezTo>
                    <a:pt x="3367" y="5162"/>
                    <a:pt x="5308" y="5018"/>
                    <a:pt x="5562" y="4993"/>
                  </a:cubicBezTo>
                  <a:cubicBezTo>
                    <a:pt x="5529" y="4667"/>
                    <a:pt x="5562" y="4277"/>
                    <a:pt x="5497" y="3952"/>
                  </a:cubicBezTo>
                  <a:cubicBezTo>
                    <a:pt x="5497" y="3919"/>
                    <a:pt x="5033" y="3919"/>
                    <a:pt x="4476" y="3919"/>
                  </a:cubicBezTo>
                  <a:cubicBezTo>
                    <a:pt x="3920" y="3919"/>
                    <a:pt x="3269" y="3919"/>
                    <a:pt x="2895" y="3887"/>
                  </a:cubicBezTo>
                  <a:cubicBezTo>
                    <a:pt x="2310" y="3822"/>
                    <a:pt x="2212" y="2196"/>
                    <a:pt x="2147" y="1773"/>
                  </a:cubicBezTo>
                  <a:cubicBezTo>
                    <a:pt x="2050" y="1285"/>
                    <a:pt x="1952" y="570"/>
                    <a:pt x="1562" y="212"/>
                  </a:cubicBezTo>
                  <a:cubicBezTo>
                    <a:pt x="1399" y="66"/>
                    <a:pt x="1204" y="1"/>
                    <a:pt x="10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24"/>
            <p:cNvSpPr/>
            <p:nvPr/>
          </p:nvSpPr>
          <p:spPr>
            <a:xfrm>
              <a:off x="3226334" y="2108622"/>
              <a:ext cx="129165" cy="103403"/>
            </a:xfrm>
            <a:custGeom>
              <a:rect b="b" l="l" r="r" t="t"/>
              <a:pathLst>
                <a:path extrusionOk="0" h="1172" w="1464">
                  <a:moveTo>
                    <a:pt x="1464" y="0"/>
                  </a:moveTo>
                  <a:lnTo>
                    <a:pt x="325" y="98"/>
                  </a:lnTo>
                  <a:lnTo>
                    <a:pt x="0" y="911"/>
                  </a:lnTo>
                  <a:lnTo>
                    <a:pt x="1073" y="1171"/>
                  </a:lnTo>
                  <a:lnTo>
                    <a:pt x="1464" y="0"/>
                  </a:lnTo>
                  <a:close/>
                </a:path>
              </a:pathLst>
            </a:custGeom>
            <a:solidFill>
              <a:srgbClr val="F0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24"/>
            <p:cNvSpPr/>
            <p:nvPr/>
          </p:nvSpPr>
          <p:spPr>
            <a:xfrm>
              <a:off x="3232069" y="2163147"/>
              <a:ext cx="123430" cy="539511"/>
            </a:xfrm>
            <a:custGeom>
              <a:rect b="b" l="l" r="r" t="t"/>
              <a:pathLst>
                <a:path extrusionOk="0" h="6115" w="1399">
                  <a:moveTo>
                    <a:pt x="0" y="0"/>
                  </a:moveTo>
                  <a:lnTo>
                    <a:pt x="0" y="0"/>
                  </a:lnTo>
                  <a:cubicBezTo>
                    <a:pt x="65" y="293"/>
                    <a:pt x="260" y="1171"/>
                    <a:pt x="293" y="1431"/>
                  </a:cubicBezTo>
                  <a:cubicBezTo>
                    <a:pt x="358" y="2114"/>
                    <a:pt x="423" y="2797"/>
                    <a:pt x="456" y="3480"/>
                  </a:cubicBezTo>
                  <a:cubicBezTo>
                    <a:pt x="456" y="3643"/>
                    <a:pt x="716" y="5919"/>
                    <a:pt x="748" y="6114"/>
                  </a:cubicBezTo>
                  <a:cubicBezTo>
                    <a:pt x="1008" y="5691"/>
                    <a:pt x="1334" y="4390"/>
                    <a:pt x="1366" y="2992"/>
                  </a:cubicBezTo>
                  <a:cubicBezTo>
                    <a:pt x="1399" y="2862"/>
                    <a:pt x="1399" y="2765"/>
                    <a:pt x="1399" y="2634"/>
                  </a:cubicBezTo>
                  <a:cubicBezTo>
                    <a:pt x="1399" y="2212"/>
                    <a:pt x="1366" y="1724"/>
                    <a:pt x="1301" y="1301"/>
                  </a:cubicBezTo>
                  <a:cubicBezTo>
                    <a:pt x="1301" y="1236"/>
                    <a:pt x="1301" y="1171"/>
                    <a:pt x="1269" y="1139"/>
                  </a:cubicBezTo>
                  <a:cubicBezTo>
                    <a:pt x="1269" y="976"/>
                    <a:pt x="1236" y="846"/>
                    <a:pt x="1171" y="748"/>
                  </a:cubicBezTo>
                  <a:cubicBezTo>
                    <a:pt x="1171" y="716"/>
                    <a:pt x="1171" y="716"/>
                    <a:pt x="1171" y="683"/>
                  </a:cubicBezTo>
                  <a:cubicBezTo>
                    <a:pt x="1138" y="586"/>
                    <a:pt x="1073" y="521"/>
                    <a:pt x="1041" y="488"/>
                  </a:cubicBezTo>
                  <a:cubicBezTo>
                    <a:pt x="1041" y="488"/>
                    <a:pt x="1041" y="456"/>
                    <a:pt x="1041" y="456"/>
                  </a:cubicBezTo>
                  <a:cubicBezTo>
                    <a:pt x="1041" y="456"/>
                    <a:pt x="1012" y="462"/>
                    <a:pt x="959" y="462"/>
                  </a:cubicBezTo>
                  <a:cubicBezTo>
                    <a:pt x="807" y="462"/>
                    <a:pt x="457" y="409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24"/>
            <p:cNvSpPr/>
            <p:nvPr/>
          </p:nvSpPr>
          <p:spPr>
            <a:xfrm>
              <a:off x="3025437" y="2163147"/>
              <a:ext cx="677234" cy="879805"/>
            </a:xfrm>
            <a:custGeom>
              <a:rect b="b" l="l" r="r" t="t"/>
              <a:pathLst>
                <a:path extrusionOk="0" h="9972" w="7676">
                  <a:moveTo>
                    <a:pt x="2375" y="0"/>
                  </a:moveTo>
                  <a:cubicBezTo>
                    <a:pt x="2147" y="65"/>
                    <a:pt x="651" y="423"/>
                    <a:pt x="619" y="4130"/>
                  </a:cubicBezTo>
                  <a:cubicBezTo>
                    <a:pt x="619" y="5561"/>
                    <a:pt x="1" y="8325"/>
                    <a:pt x="716" y="9399"/>
                  </a:cubicBezTo>
                  <a:cubicBezTo>
                    <a:pt x="744" y="9436"/>
                    <a:pt x="1061" y="9449"/>
                    <a:pt x="1507" y="9449"/>
                  </a:cubicBezTo>
                  <a:cubicBezTo>
                    <a:pt x="2622" y="9449"/>
                    <a:pt x="4540" y="9366"/>
                    <a:pt x="4749" y="9366"/>
                  </a:cubicBezTo>
                  <a:cubicBezTo>
                    <a:pt x="4944" y="9399"/>
                    <a:pt x="4846" y="9821"/>
                    <a:pt x="4976" y="9951"/>
                  </a:cubicBezTo>
                  <a:cubicBezTo>
                    <a:pt x="4994" y="9965"/>
                    <a:pt x="5016" y="9972"/>
                    <a:pt x="5043" y="9972"/>
                  </a:cubicBezTo>
                  <a:cubicBezTo>
                    <a:pt x="5263" y="9972"/>
                    <a:pt x="5763" y="9530"/>
                    <a:pt x="6082" y="9268"/>
                  </a:cubicBezTo>
                  <a:cubicBezTo>
                    <a:pt x="6180" y="9203"/>
                    <a:pt x="6277" y="9106"/>
                    <a:pt x="6407" y="9008"/>
                  </a:cubicBezTo>
                  <a:cubicBezTo>
                    <a:pt x="6505" y="8943"/>
                    <a:pt x="6635" y="8846"/>
                    <a:pt x="6732" y="8748"/>
                  </a:cubicBezTo>
                  <a:cubicBezTo>
                    <a:pt x="6797" y="8683"/>
                    <a:pt x="6928" y="8586"/>
                    <a:pt x="7025" y="8520"/>
                  </a:cubicBezTo>
                  <a:cubicBezTo>
                    <a:pt x="7090" y="8455"/>
                    <a:pt x="7610" y="7838"/>
                    <a:pt x="7676" y="7805"/>
                  </a:cubicBezTo>
                  <a:cubicBezTo>
                    <a:pt x="7643" y="7610"/>
                    <a:pt x="7676" y="7707"/>
                    <a:pt x="7448" y="7382"/>
                  </a:cubicBezTo>
                  <a:cubicBezTo>
                    <a:pt x="7383" y="7252"/>
                    <a:pt x="6700" y="7220"/>
                    <a:pt x="6635" y="7155"/>
                  </a:cubicBezTo>
                  <a:lnTo>
                    <a:pt x="3806" y="6439"/>
                  </a:lnTo>
                  <a:cubicBezTo>
                    <a:pt x="3806" y="6374"/>
                    <a:pt x="3806" y="6342"/>
                    <a:pt x="3806" y="6309"/>
                  </a:cubicBezTo>
                  <a:cubicBezTo>
                    <a:pt x="3806" y="6244"/>
                    <a:pt x="3806" y="6212"/>
                    <a:pt x="3806" y="6147"/>
                  </a:cubicBezTo>
                  <a:cubicBezTo>
                    <a:pt x="3806" y="5659"/>
                    <a:pt x="3806" y="5171"/>
                    <a:pt x="3806" y="4716"/>
                  </a:cubicBezTo>
                  <a:cubicBezTo>
                    <a:pt x="3773" y="3578"/>
                    <a:pt x="3741" y="2634"/>
                    <a:pt x="3741" y="2634"/>
                  </a:cubicBezTo>
                  <a:lnTo>
                    <a:pt x="23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24"/>
            <p:cNvSpPr/>
            <p:nvPr/>
          </p:nvSpPr>
          <p:spPr>
            <a:xfrm>
              <a:off x="3134488" y="2262138"/>
              <a:ext cx="226745" cy="457724"/>
            </a:xfrm>
            <a:custGeom>
              <a:rect b="b" l="l" r="r" t="t"/>
              <a:pathLst>
                <a:path extrusionOk="0" h="5188" w="2570">
                  <a:moveTo>
                    <a:pt x="1013" y="0"/>
                  </a:moveTo>
                  <a:cubicBezTo>
                    <a:pt x="805" y="0"/>
                    <a:pt x="586" y="65"/>
                    <a:pt x="391" y="179"/>
                  </a:cubicBezTo>
                  <a:cubicBezTo>
                    <a:pt x="1" y="407"/>
                    <a:pt x="66" y="895"/>
                    <a:pt x="196" y="1285"/>
                  </a:cubicBezTo>
                  <a:cubicBezTo>
                    <a:pt x="293" y="1740"/>
                    <a:pt x="1106" y="3984"/>
                    <a:pt x="1334" y="4407"/>
                  </a:cubicBezTo>
                  <a:cubicBezTo>
                    <a:pt x="1431" y="4634"/>
                    <a:pt x="1724" y="4960"/>
                    <a:pt x="1952" y="5122"/>
                  </a:cubicBezTo>
                  <a:cubicBezTo>
                    <a:pt x="2017" y="5155"/>
                    <a:pt x="2244" y="5187"/>
                    <a:pt x="2570" y="5187"/>
                  </a:cubicBezTo>
                  <a:cubicBezTo>
                    <a:pt x="2570" y="5122"/>
                    <a:pt x="2570" y="5090"/>
                    <a:pt x="2570" y="5025"/>
                  </a:cubicBezTo>
                  <a:cubicBezTo>
                    <a:pt x="2570" y="4537"/>
                    <a:pt x="2570" y="4049"/>
                    <a:pt x="2570" y="3594"/>
                  </a:cubicBezTo>
                  <a:cubicBezTo>
                    <a:pt x="2277" y="3106"/>
                    <a:pt x="2212" y="2098"/>
                    <a:pt x="2147" y="1773"/>
                  </a:cubicBezTo>
                  <a:cubicBezTo>
                    <a:pt x="2082" y="1285"/>
                    <a:pt x="1984" y="569"/>
                    <a:pt x="1562" y="212"/>
                  </a:cubicBezTo>
                  <a:cubicBezTo>
                    <a:pt x="1415" y="65"/>
                    <a:pt x="1220" y="0"/>
                    <a:pt x="1013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24"/>
            <p:cNvSpPr/>
            <p:nvPr/>
          </p:nvSpPr>
          <p:spPr>
            <a:xfrm>
              <a:off x="3134488" y="2682455"/>
              <a:ext cx="137811" cy="89022"/>
            </a:xfrm>
            <a:custGeom>
              <a:rect b="b" l="l" r="r" t="t"/>
              <a:pathLst>
                <a:path extrusionOk="0" h="1009" w="1562">
                  <a:moveTo>
                    <a:pt x="163" y="0"/>
                  </a:moveTo>
                  <a:lnTo>
                    <a:pt x="1" y="488"/>
                  </a:lnTo>
                  <a:lnTo>
                    <a:pt x="1399" y="1009"/>
                  </a:lnTo>
                  <a:lnTo>
                    <a:pt x="1562" y="52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24"/>
            <p:cNvSpPr/>
            <p:nvPr/>
          </p:nvSpPr>
          <p:spPr>
            <a:xfrm>
              <a:off x="3223423" y="1936137"/>
              <a:ext cx="232479" cy="272976"/>
            </a:xfrm>
            <a:custGeom>
              <a:rect b="b" l="l" r="r" t="t"/>
              <a:pathLst>
                <a:path extrusionOk="0" h="3094" w="2635">
                  <a:moveTo>
                    <a:pt x="1232" y="0"/>
                  </a:moveTo>
                  <a:cubicBezTo>
                    <a:pt x="1047" y="0"/>
                    <a:pt x="860" y="34"/>
                    <a:pt x="684" y="102"/>
                  </a:cubicBezTo>
                  <a:cubicBezTo>
                    <a:pt x="554" y="134"/>
                    <a:pt x="423" y="199"/>
                    <a:pt x="326" y="297"/>
                  </a:cubicBezTo>
                  <a:cubicBezTo>
                    <a:pt x="261" y="362"/>
                    <a:pt x="196" y="460"/>
                    <a:pt x="163" y="557"/>
                  </a:cubicBezTo>
                  <a:cubicBezTo>
                    <a:pt x="33" y="752"/>
                    <a:pt x="1" y="1012"/>
                    <a:pt x="1" y="1240"/>
                  </a:cubicBezTo>
                  <a:cubicBezTo>
                    <a:pt x="33" y="1468"/>
                    <a:pt x="131" y="1695"/>
                    <a:pt x="293" y="1858"/>
                  </a:cubicBezTo>
                  <a:cubicBezTo>
                    <a:pt x="358" y="1955"/>
                    <a:pt x="456" y="2021"/>
                    <a:pt x="521" y="2086"/>
                  </a:cubicBezTo>
                  <a:cubicBezTo>
                    <a:pt x="586" y="2183"/>
                    <a:pt x="651" y="2346"/>
                    <a:pt x="749" y="2443"/>
                  </a:cubicBezTo>
                  <a:cubicBezTo>
                    <a:pt x="814" y="2476"/>
                    <a:pt x="781" y="2508"/>
                    <a:pt x="1009" y="2703"/>
                  </a:cubicBezTo>
                  <a:cubicBezTo>
                    <a:pt x="1041" y="2768"/>
                    <a:pt x="1139" y="2801"/>
                    <a:pt x="1204" y="2834"/>
                  </a:cubicBezTo>
                  <a:cubicBezTo>
                    <a:pt x="1367" y="2899"/>
                    <a:pt x="1529" y="2996"/>
                    <a:pt x="1692" y="3061"/>
                  </a:cubicBezTo>
                  <a:cubicBezTo>
                    <a:pt x="1724" y="3061"/>
                    <a:pt x="1757" y="3094"/>
                    <a:pt x="1822" y="3094"/>
                  </a:cubicBezTo>
                  <a:cubicBezTo>
                    <a:pt x="1919" y="3094"/>
                    <a:pt x="1984" y="3029"/>
                    <a:pt x="2049" y="2964"/>
                  </a:cubicBezTo>
                  <a:cubicBezTo>
                    <a:pt x="2082" y="2964"/>
                    <a:pt x="2082" y="2931"/>
                    <a:pt x="2082" y="2931"/>
                  </a:cubicBezTo>
                  <a:cubicBezTo>
                    <a:pt x="2115" y="2866"/>
                    <a:pt x="2049" y="2768"/>
                    <a:pt x="2082" y="2736"/>
                  </a:cubicBezTo>
                  <a:cubicBezTo>
                    <a:pt x="2082" y="2703"/>
                    <a:pt x="2115" y="2671"/>
                    <a:pt x="2147" y="2671"/>
                  </a:cubicBezTo>
                  <a:cubicBezTo>
                    <a:pt x="2180" y="2606"/>
                    <a:pt x="2180" y="2573"/>
                    <a:pt x="2180" y="2508"/>
                  </a:cubicBezTo>
                  <a:cubicBezTo>
                    <a:pt x="2180" y="2519"/>
                    <a:pt x="2182" y="2524"/>
                    <a:pt x="2187" y="2524"/>
                  </a:cubicBezTo>
                  <a:cubicBezTo>
                    <a:pt x="2209" y="2524"/>
                    <a:pt x="2277" y="2411"/>
                    <a:pt x="2277" y="2411"/>
                  </a:cubicBezTo>
                  <a:cubicBezTo>
                    <a:pt x="2310" y="2378"/>
                    <a:pt x="2277" y="2378"/>
                    <a:pt x="2342" y="2346"/>
                  </a:cubicBezTo>
                  <a:cubicBezTo>
                    <a:pt x="2407" y="2346"/>
                    <a:pt x="2440" y="2346"/>
                    <a:pt x="2505" y="2313"/>
                  </a:cubicBezTo>
                  <a:cubicBezTo>
                    <a:pt x="2635" y="2216"/>
                    <a:pt x="2472" y="2053"/>
                    <a:pt x="2407" y="1955"/>
                  </a:cubicBezTo>
                  <a:cubicBezTo>
                    <a:pt x="2375" y="1858"/>
                    <a:pt x="2310" y="1793"/>
                    <a:pt x="2342" y="1695"/>
                  </a:cubicBezTo>
                  <a:cubicBezTo>
                    <a:pt x="2407" y="1403"/>
                    <a:pt x="2570" y="1208"/>
                    <a:pt x="2472" y="850"/>
                  </a:cubicBezTo>
                  <a:cubicBezTo>
                    <a:pt x="2375" y="590"/>
                    <a:pt x="2180" y="330"/>
                    <a:pt x="1952" y="199"/>
                  </a:cubicBezTo>
                  <a:cubicBezTo>
                    <a:pt x="1743" y="67"/>
                    <a:pt x="1490" y="0"/>
                    <a:pt x="1232" y="0"/>
                  </a:cubicBezTo>
                  <a:close/>
                </a:path>
              </a:pathLst>
            </a:custGeom>
            <a:solidFill>
              <a:srgbClr val="FFC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24"/>
            <p:cNvSpPr/>
            <p:nvPr/>
          </p:nvSpPr>
          <p:spPr>
            <a:xfrm>
              <a:off x="3203395" y="1920873"/>
              <a:ext cx="215275" cy="216510"/>
            </a:xfrm>
            <a:custGeom>
              <a:rect b="b" l="l" r="r" t="t"/>
              <a:pathLst>
                <a:path extrusionOk="0" h="2454" w="2440">
                  <a:moveTo>
                    <a:pt x="1262" y="1"/>
                  </a:moveTo>
                  <a:cubicBezTo>
                    <a:pt x="1190" y="1"/>
                    <a:pt x="1117" y="5"/>
                    <a:pt x="1041" y="15"/>
                  </a:cubicBezTo>
                  <a:cubicBezTo>
                    <a:pt x="813" y="80"/>
                    <a:pt x="488" y="210"/>
                    <a:pt x="358" y="405"/>
                  </a:cubicBezTo>
                  <a:cubicBezTo>
                    <a:pt x="0" y="990"/>
                    <a:pt x="0" y="1771"/>
                    <a:pt x="325" y="2356"/>
                  </a:cubicBezTo>
                  <a:cubicBezTo>
                    <a:pt x="325" y="2389"/>
                    <a:pt x="358" y="2421"/>
                    <a:pt x="358" y="2454"/>
                  </a:cubicBezTo>
                  <a:lnTo>
                    <a:pt x="390" y="2454"/>
                  </a:lnTo>
                  <a:cubicBezTo>
                    <a:pt x="423" y="2454"/>
                    <a:pt x="455" y="2454"/>
                    <a:pt x="488" y="2421"/>
                  </a:cubicBezTo>
                  <a:cubicBezTo>
                    <a:pt x="553" y="2421"/>
                    <a:pt x="650" y="2389"/>
                    <a:pt x="716" y="2389"/>
                  </a:cubicBezTo>
                  <a:cubicBezTo>
                    <a:pt x="748" y="2356"/>
                    <a:pt x="781" y="2356"/>
                    <a:pt x="781" y="2356"/>
                  </a:cubicBezTo>
                  <a:cubicBezTo>
                    <a:pt x="813" y="2324"/>
                    <a:pt x="813" y="2291"/>
                    <a:pt x="813" y="2259"/>
                  </a:cubicBezTo>
                  <a:cubicBezTo>
                    <a:pt x="846" y="2063"/>
                    <a:pt x="846" y="1641"/>
                    <a:pt x="1008" y="1511"/>
                  </a:cubicBezTo>
                  <a:cubicBezTo>
                    <a:pt x="1035" y="1497"/>
                    <a:pt x="1073" y="1489"/>
                    <a:pt x="1113" y="1489"/>
                  </a:cubicBezTo>
                  <a:cubicBezTo>
                    <a:pt x="1170" y="1489"/>
                    <a:pt x="1230" y="1505"/>
                    <a:pt x="1268" y="1543"/>
                  </a:cubicBezTo>
                  <a:cubicBezTo>
                    <a:pt x="1333" y="1608"/>
                    <a:pt x="1398" y="1706"/>
                    <a:pt x="1398" y="1803"/>
                  </a:cubicBezTo>
                  <a:cubicBezTo>
                    <a:pt x="1398" y="1901"/>
                    <a:pt x="1398" y="1998"/>
                    <a:pt x="1398" y="2096"/>
                  </a:cubicBezTo>
                  <a:cubicBezTo>
                    <a:pt x="1398" y="2122"/>
                    <a:pt x="1462" y="2170"/>
                    <a:pt x="1521" y="2170"/>
                  </a:cubicBezTo>
                  <a:cubicBezTo>
                    <a:pt x="1535" y="2170"/>
                    <a:pt x="1549" y="2167"/>
                    <a:pt x="1561" y="2161"/>
                  </a:cubicBezTo>
                  <a:cubicBezTo>
                    <a:pt x="1626" y="2128"/>
                    <a:pt x="1594" y="2031"/>
                    <a:pt x="1626" y="1966"/>
                  </a:cubicBezTo>
                  <a:cubicBezTo>
                    <a:pt x="1626" y="1868"/>
                    <a:pt x="1691" y="1771"/>
                    <a:pt x="1724" y="1673"/>
                  </a:cubicBezTo>
                  <a:cubicBezTo>
                    <a:pt x="1789" y="1413"/>
                    <a:pt x="1821" y="1381"/>
                    <a:pt x="1984" y="1218"/>
                  </a:cubicBezTo>
                  <a:cubicBezTo>
                    <a:pt x="2049" y="1185"/>
                    <a:pt x="2081" y="1120"/>
                    <a:pt x="2081" y="1023"/>
                  </a:cubicBezTo>
                  <a:cubicBezTo>
                    <a:pt x="2050" y="835"/>
                    <a:pt x="1749" y="468"/>
                    <a:pt x="2157" y="468"/>
                  </a:cubicBezTo>
                  <a:cubicBezTo>
                    <a:pt x="2174" y="468"/>
                    <a:pt x="2192" y="469"/>
                    <a:pt x="2211" y="470"/>
                  </a:cubicBezTo>
                  <a:cubicBezTo>
                    <a:pt x="2276" y="503"/>
                    <a:pt x="2342" y="535"/>
                    <a:pt x="2439" y="568"/>
                  </a:cubicBezTo>
                  <a:cubicBezTo>
                    <a:pt x="2439" y="503"/>
                    <a:pt x="2374" y="470"/>
                    <a:pt x="2342" y="437"/>
                  </a:cubicBezTo>
                  <a:cubicBezTo>
                    <a:pt x="2036" y="160"/>
                    <a:pt x="1683" y="1"/>
                    <a:pt x="1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24"/>
            <p:cNvSpPr/>
            <p:nvPr/>
          </p:nvSpPr>
          <p:spPr>
            <a:xfrm>
              <a:off x="3584985" y="2590610"/>
              <a:ext cx="180778" cy="71817"/>
            </a:xfrm>
            <a:custGeom>
              <a:rect b="b" l="l" r="r" t="t"/>
              <a:pathLst>
                <a:path extrusionOk="0" h="814" w="2049">
                  <a:moveTo>
                    <a:pt x="1236" y="1"/>
                  </a:moveTo>
                  <a:lnTo>
                    <a:pt x="683" y="33"/>
                  </a:lnTo>
                  <a:lnTo>
                    <a:pt x="65" y="98"/>
                  </a:lnTo>
                  <a:lnTo>
                    <a:pt x="0" y="749"/>
                  </a:lnTo>
                  <a:lnTo>
                    <a:pt x="390" y="814"/>
                  </a:lnTo>
                  <a:cubicBezTo>
                    <a:pt x="455" y="814"/>
                    <a:pt x="521" y="814"/>
                    <a:pt x="553" y="781"/>
                  </a:cubicBezTo>
                  <a:lnTo>
                    <a:pt x="1008" y="586"/>
                  </a:lnTo>
                  <a:cubicBezTo>
                    <a:pt x="1041" y="570"/>
                    <a:pt x="1073" y="562"/>
                    <a:pt x="1106" y="562"/>
                  </a:cubicBezTo>
                  <a:cubicBezTo>
                    <a:pt x="1138" y="562"/>
                    <a:pt x="1171" y="570"/>
                    <a:pt x="1203" y="586"/>
                  </a:cubicBezTo>
                  <a:lnTo>
                    <a:pt x="1561" y="716"/>
                  </a:lnTo>
                  <a:cubicBezTo>
                    <a:pt x="1577" y="716"/>
                    <a:pt x="1610" y="732"/>
                    <a:pt x="1638" y="732"/>
                  </a:cubicBezTo>
                  <a:cubicBezTo>
                    <a:pt x="1667" y="732"/>
                    <a:pt x="1691" y="716"/>
                    <a:pt x="1691" y="651"/>
                  </a:cubicBezTo>
                  <a:cubicBezTo>
                    <a:pt x="1691" y="619"/>
                    <a:pt x="1659" y="586"/>
                    <a:pt x="1626" y="554"/>
                  </a:cubicBezTo>
                  <a:lnTo>
                    <a:pt x="1626" y="554"/>
                  </a:lnTo>
                  <a:cubicBezTo>
                    <a:pt x="1666" y="594"/>
                    <a:pt x="1719" y="622"/>
                    <a:pt x="1776" y="622"/>
                  </a:cubicBezTo>
                  <a:cubicBezTo>
                    <a:pt x="1812" y="622"/>
                    <a:pt x="1849" y="611"/>
                    <a:pt x="1886" y="586"/>
                  </a:cubicBezTo>
                  <a:cubicBezTo>
                    <a:pt x="2049" y="521"/>
                    <a:pt x="1984" y="456"/>
                    <a:pt x="1886" y="391"/>
                  </a:cubicBezTo>
                  <a:cubicBezTo>
                    <a:pt x="1724" y="228"/>
                    <a:pt x="1561" y="163"/>
                    <a:pt x="1366" y="33"/>
                  </a:cubicBezTo>
                  <a:cubicBezTo>
                    <a:pt x="1334" y="1"/>
                    <a:pt x="1268" y="1"/>
                    <a:pt x="1236" y="1"/>
                  </a:cubicBezTo>
                  <a:close/>
                </a:path>
              </a:pathLst>
            </a:custGeom>
            <a:solidFill>
              <a:srgbClr val="FFC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24"/>
            <p:cNvSpPr/>
            <p:nvPr/>
          </p:nvSpPr>
          <p:spPr>
            <a:xfrm>
              <a:off x="3123018" y="2235229"/>
              <a:ext cx="490721" cy="456577"/>
            </a:xfrm>
            <a:custGeom>
              <a:rect b="b" l="l" r="r" t="t"/>
              <a:pathLst>
                <a:path extrusionOk="0" h="5175" w="5562">
                  <a:moveTo>
                    <a:pt x="994" y="0"/>
                  </a:moveTo>
                  <a:cubicBezTo>
                    <a:pt x="793" y="0"/>
                    <a:pt x="580" y="65"/>
                    <a:pt x="391" y="191"/>
                  </a:cubicBezTo>
                  <a:cubicBezTo>
                    <a:pt x="1" y="419"/>
                    <a:pt x="1" y="907"/>
                    <a:pt x="163" y="1297"/>
                  </a:cubicBezTo>
                  <a:cubicBezTo>
                    <a:pt x="358" y="1687"/>
                    <a:pt x="749" y="2663"/>
                    <a:pt x="911" y="3086"/>
                  </a:cubicBezTo>
                  <a:cubicBezTo>
                    <a:pt x="1074" y="3541"/>
                    <a:pt x="1236" y="3964"/>
                    <a:pt x="1464" y="4386"/>
                  </a:cubicBezTo>
                  <a:cubicBezTo>
                    <a:pt x="1561" y="4614"/>
                    <a:pt x="1724" y="4972"/>
                    <a:pt x="1952" y="5134"/>
                  </a:cubicBezTo>
                  <a:cubicBezTo>
                    <a:pt x="1994" y="5163"/>
                    <a:pt x="2176" y="5174"/>
                    <a:pt x="2436" y="5174"/>
                  </a:cubicBezTo>
                  <a:cubicBezTo>
                    <a:pt x="3367" y="5174"/>
                    <a:pt x="5307" y="5030"/>
                    <a:pt x="5561" y="5004"/>
                  </a:cubicBezTo>
                  <a:cubicBezTo>
                    <a:pt x="5529" y="4647"/>
                    <a:pt x="5561" y="4289"/>
                    <a:pt x="5496" y="3931"/>
                  </a:cubicBezTo>
                  <a:cubicBezTo>
                    <a:pt x="5496" y="3924"/>
                    <a:pt x="5401" y="3921"/>
                    <a:pt x="5246" y="3921"/>
                  </a:cubicBezTo>
                  <a:cubicBezTo>
                    <a:pt x="4968" y="3921"/>
                    <a:pt x="4499" y="3929"/>
                    <a:pt x="4035" y="3929"/>
                  </a:cubicBezTo>
                  <a:cubicBezTo>
                    <a:pt x="3611" y="3929"/>
                    <a:pt x="3192" y="3923"/>
                    <a:pt x="2927" y="3899"/>
                  </a:cubicBezTo>
                  <a:cubicBezTo>
                    <a:pt x="2309" y="3834"/>
                    <a:pt x="2212" y="2175"/>
                    <a:pt x="2147" y="1785"/>
                  </a:cubicBezTo>
                  <a:cubicBezTo>
                    <a:pt x="2049" y="1265"/>
                    <a:pt x="1984" y="582"/>
                    <a:pt x="1561" y="224"/>
                  </a:cubicBezTo>
                  <a:cubicBezTo>
                    <a:pt x="1411" y="73"/>
                    <a:pt x="1209" y="0"/>
                    <a:pt x="9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24"/>
            <p:cNvSpPr/>
            <p:nvPr/>
          </p:nvSpPr>
          <p:spPr>
            <a:xfrm>
              <a:off x="3091432" y="3396835"/>
              <a:ext cx="281269" cy="37408"/>
            </a:xfrm>
            <a:custGeom>
              <a:rect b="b" l="l" r="r" t="t"/>
              <a:pathLst>
                <a:path extrusionOk="0" h="424" w="3188">
                  <a:moveTo>
                    <a:pt x="1" y="1"/>
                  </a:moveTo>
                  <a:lnTo>
                    <a:pt x="1" y="424"/>
                  </a:lnTo>
                  <a:lnTo>
                    <a:pt x="3188" y="424"/>
                  </a:lnTo>
                  <a:lnTo>
                    <a:pt x="31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24"/>
            <p:cNvSpPr/>
            <p:nvPr/>
          </p:nvSpPr>
          <p:spPr>
            <a:xfrm>
              <a:off x="2968088" y="2507411"/>
              <a:ext cx="476340" cy="542334"/>
            </a:xfrm>
            <a:custGeom>
              <a:rect b="b" l="l" r="r" t="t"/>
              <a:pathLst>
                <a:path extrusionOk="0" h="6147" w="5399">
                  <a:moveTo>
                    <a:pt x="716" y="1"/>
                  </a:moveTo>
                  <a:lnTo>
                    <a:pt x="326" y="66"/>
                  </a:lnTo>
                  <a:lnTo>
                    <a:pt x="0" y="98"/>
                  </a:lnTo>
                  <a:lnTo>
                    <a:pt x="651" y="6147"/>
                  </a:lnTo>
                  <a:lnTo>
                    <a:pt x="5399" y="6147"/>
                  </a:lnTo>
                  <a:lnTo>
                    <a:pt x="5399" y="5789"/>
                  </a:lnTo>
                  <a:lnTo>
                    <a:pt x="5399" y="5464"/>
                  </a:lnTo>
                  <a:lnTo>
                    <a:pt x="1334" y="5464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24"/>
            <p:cNvSpPr/>
            <p:nvPr/>
          </p:nvSpPr>
          <p:spPr>
            <a:xfrm>
              <a:off x="3378353" y="1988103"/>
              <a:ext cx="140723" cy="243949"/>
            </a:xfrm>
            <a:custGeom>
              <a:rect b="b" l="l" r="r" t="t"/>
              <a:pathLst>
                <a:path extrusionOk="0" h="2765" w="1595">
                  <a:moveTo>
                    <a:pt x="684" y="1"/>
                  </a:moveTo>
                  <a:lnTo>
                    <a:pt x="1" y="2505"/>
                  </a:lnTo>
                  <a:lnTo>
                    <a:pt x="911" y="2765"/>
                  </a:lnTo>
                  <a:lnTo>
                    <a:pt x="1594" y="261"/>
                  </a:lnTo>
                  <a:lnTo>
                    <a:pt x="6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24"/>
            <p:cNvSpPr/>
            <p:nvPr/>
          </p:nvSpPr>
          <p:spPr>
            <a:xfrm>
              <a:off x="3415673" y="2682455"/>
              <a:ext cx="596859" cy="71817"/>
            </a:xfrm>
            <a:custGeom>
              <a:rect b="b" l="l" r="r" t="t"/>
              <a:pathLst>
                <a:path extrusionOk="0" h="814" w="6765">
                  <a:moveTo>
                    <a:pt x="423" y="0"/>
                  </a:moveTo>
                  <a:cubicBezTo>
                    <a:pt x="196" y="0"/>
                    <a:pt x="1" y="196"/>
                    <a:pt x="1" y="423"/>
                  </a:cubicBezTo>
                  <a:cubicBezTo>
                    <a:pt x="1" y="618"/>
                    <a:pt x="196" y="813"/>
                    <a:pt x="423" y="813"/>
                  </a:cubicBezTo>
                  <a:lnTo>
                    <a:pt x="6765" y="813"/>
                  </a:lnTo>
                  <a:lnTo>
                    <a:pt x="6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24"/>
            <p:cNvSpPr/>
            <p:nvPr/>
          </p:nvSpPr>
          <p:spPr>
            <a:xfrm>
              <a:off x="3734180" y="2610726"/>
              <a:ext cx="637003" cy="789107"/>
            </a:xfrm>
            <a:custGeom>
              <a:rect b="b" l="l" r="r" t="t"/>
              <a:pathLst>
                <a:path extrusionOk="0" h="8944" w="7220">
                  <a:moveTo>
                    <a:pt x="0" y="0"/>
                  </a:moveTo>
                  <a:lnTo>
                    <a:pt x="0" y="2927"/>
                  </a:lnTo>
                  <a:lnTo>
                    <a:pt x="33" y="8943"/>
                  </a:lnTo>
                  <a:lnTo>
                    <a:pt x="7220" y="8943"/>
                  </a:lnTo>
                  <a:lnTo>
                    <a:pt x="7187" y="2179"/>
                  </a:lnTo>
                  <a:cubicBezTo>
                    <a:pt x="7187" y="1334"/>
                    <a:pt x="6732" y="618"/>
                    <a:pt x="6016" y="261"/>
                  </a:cubicBezTo>
                  <a:cubicBezTo>
                    <a:pt x="5724" y="98"/>
                    <a:pt x="5366" y="0"/>
                    <a:pt x="50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24"/>
            <p:cNvSpPr/>
            <p:nvPr/>
          </p:nvSpPr>
          <p:spPr>
            <a:xfrm>
              <a:off x="3418585" y="1890523"/>
              <a:ext cx="631268" cy="619886"/>
            </a:xfrm>
            <a:custGeom>
              <a:rect b="b" l="l" r="r" t="t"/>
              <a:pathLst>
                <a:path extrusionOk="0" h="7026" w="7155">
                  <a:moveTo>
                    <a:pt x="3317" y="1"/>
                  </a:moveTo>
                  <a:cubicBezTo>
                    <a:pt x="1496" y="1"/>
                    <a:pt x="0" y="1367"/>
                    <a:pt x="0" y="3025"/>
                  </a:cubicBezTo>
                  <a:cubicBezTo>
                    <a:pt x="0" y="4651"/>
                    <a:pt x="2211" y="7025"/>
                    <a:pt x="4033" y="7025"/>
                  </a:cubicBezTo>
                  <a:lnTo>
                    <a:pt x="7154" y="7025"/>
                  </a:lnTo>
                  <a:lnTo>
                    <a:pt x="7154" y="1"/>
                  </a:lnTo>
                  <a:lnTo>
                    <a:pt x="3480" y="1"/>
                  </a:lnTo>
                  <a:lnTo>
                    <a:pt x="3480" y="34"/>
                  </a:lnTo>
                  <a:cubicBezTo>
                    <a:pt x="3415" y="34"/>
                    <a:pt x="3382" y="1"/>
                    <a:pt x="33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24"/>
            <p:cNvSpPr/>
            <p:nvPr/>
          </p:nvSpPr>
          <p:spPr>
            <a:xfrm>
              <a:off x="3734180" y="2610726"/>
              <a:ext cx="634179" cy="789107"/>
            </a:xfrm>
            <a:custGeom>
              <a:rect b="b" l="l" r="r" t="t"/>
              <a:pathLst>
                <a:path extrusionOk="0" h="8944" w="7188">
                  <a:moveTo>
                    <a:pt x="0" y="0"/>
                  </a:moveTo>
                  <a:lnTo>
                    <a:pt x="0" y="2927"/>
                  </a:lnTo>
                  <a:cubicBezTo>
                    <a:pt x="683" y="3317"/>
                    <a:pt x="1366" y="3545"/>
                    <a:pt x="2049" y="3545"/>
                  </a:cubicBezTo>
                  <a:cubicBezTo>
                    <a:pt x="2650" y="3545"/>
                    <a:pt x="3245" y="3504"/>
                    <a:pt x="3789" y="3504"/>
                  </a:cubicBezTo>
                  <a:cubicBezTo>
                    <a:pt x="4982" y="3504"/>
                    <a:pt x="5933" y="3703"/>
                    <a:pt x="6179" y="4976"/>
                  </a:cubicBezTo>
                  <a:cubicBezTo>
                    <a:pt x="6569" y="6927"/>
                    <a:pt x="2342" y="7870"/>
                    <a:pt x="0" y="8033"/>
                  </a:cubicBezTo>
                  <a:lnTo>
                    <a:pt x="0" y="8943"/>
                  </a:lnTo>
                  <a:lnTo>
                    <a:pt x="7187" y="8943"/>
                  </a:lnTo>
                  <a:lnTo>
                    <a:pt x="7187" y="2179"/>
                  </a:lnTo>
                  <a:cubicBezTo>
                    <a:pt x="7187" y="1334"/>
                    <a:pt x="6732" y="618"/>
                    <a:pt x="6016" y="261"/>
                  </a:cubicBezTo>
                  <a:cubicBezTo>
                    <a:pt x="5984" y="228"/>
                    <a:pt x="5951" y="228"/>
                    <a:pt x="5919" y="196"/>
                  </a:cubicBezTo>
                  <a:cubicBezTo>
                    <a:pt x="5919" y="196"/>
                    <a:pt x="5886" y="196"/>
                    <a:pt x="5886" y="163"/>
                  </a:cubicBezTo>
                  <a:lnTo>
                    <a:pt x="5821" y="163"/>
                  </a:lnTo>
                  <a:cubicBezTo>
                    <a:pt x="5821" y="130"/>
                    <a:pt x="5789" y="130"/>
                    <a:pt x="5789" y="130"/>
                  </a:cubicBezTo>
                  <a:cubicBezTo>
                    <a:pt x="5756" y="130"/>
                    <a:pt x="5724" y="98"/>
                    <a:pt x="5691" y="98"/>
                  </a:cubicBezTo>
                  <a:cubicBezTo>
                    <a:pt x="5659" y="98"/>
                    <a:pt x="5659" y="98"/>
                    <a:pt x="5626" y="65"/>
                  </a:cubicBezTo>
                  <a:lnTo>
                    <a:pt x="5496" y="65"/>
                  </a:lnTo>
                  <a:cubicBezTo>
                    <a:pt x="5496" y="65"/>
                    <a:pt x="5496" y="33"/>
                    <a:pt x="5496" y="33"/>
                  </a:cubicBezTo>
                  <a:cubicBezTo>
                    <a:pt x="5333" y="33"/>
                    <a:pt x="5171" y="0"/>
                    <a:pt x="5008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24"/>
            <p:cNvSpPr/>
            <p:nvPr/>
          </p:nvSpPr>
          <p:spPr>
            <a:xfrm>
              <a:off x="3415673" y="2085683"/>
              <a:ext cx="806311" cy="791930"/>
            </a:xfrm>
            <a:custGeom>
              <a:rect b="b" l="l" r="r" t="t"/>
              <a:pathLst>
                <a:path extrusionOk="0" h="8976" w="9139">
                  <a:moveTo>
                    <a:pt x="9139" y="0"/>
                  </a:moveTo>
                  <a:cubicBezTo>
                    <a:pt x="7187" y="33"/>
                    <a:pt x="6374" y="33"/>
                    <a:pt x="4423" y="33"/>
                  </a:cubicBezTo>
                  <a:lnTo>
                    <a:pt x="4261" y="33"/>
                  </a:lnTo>
                  <a:cubicBezTo>
                    <a:pt x="1919" y="33"/>
                    <a:pt x="1" y="1724"/>
                    <a:pt x="1" y="3838"/>
                  </a:cubicBezTo>
                  <a:cubicBezTo>
                    <a:pt x="1" y="5951"/>
                    <a:pt x="2797" y="8976"/>
                    <a:pt x="5139" y="8976"/>
                  </a:cubicBezTo>
                  <a:lnTo>
                    <a:pt x="9139" y="8976"/>
                  </a:lnTo>
                  <a:cubicBezTo>
                    <a:pt x="9139" y="5984"/>
                    <a:pt x="9139" y="2992"/>
                    <a:pt x="9139" y="0"/>
                  </a:cubicBezTo>
                  <a:close/>
                </a:path>
              </a:pathLst>
            </a:custGeom>
            <a:solidFill>
              <a:srgbClr val="F0F2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24"/>
            <p:cNvSpPr/>
            <p:nvPr/>
          </p:nvSpPr>
          <p:spPr>
            <a:xfrm>
              <a:off x="3593543" y="2085683"/>
              <a:ext cx="628444" cy="791930"/>
            </a:xfrm>
            <a:custGeom>
              <a:rect b="b" l="l" r="r" t="t"/>
              <a:pathLst>
                <a:path extrusionOk="0" h="8976" w="7123">
                  <a:moveTo>
                    <a:pt x="7123" y="0"/>
                  </a:moveTo>
                  <a:cubicBezTo>
                    <a:pt x="6310" y="0"/>
                    <a:pt x="5692" y="33"/>
                    <a:pt x="5139" y="33"/>
                  </a:cubicBezTo>
                  <a:cubicBezTo>
                    <a:pt x="6960" y="2147"/>
                    <a:pt x="5139" y="5919"/>
                    <a:pt x="4423" y="6602"/>
                  </a:cubicBezTo>
                  <a:cubicBezTo>
                    <a:pt x="3603" y="7378"/>
                    <a:pt x="2540" y="7761"/>
                    <a:pt x="1473" y="7761"/>
                  </a:cubicBezTo>
                  <a:cubicBezTo>
                    <a:pt x="975" y="7761"/>
                    <a:pt x="476" y="7678"/>
                    <a:pt x="1" y="7512"/>
                  </a:cubicBezTo>
                  <a:lnTo>
                    <a:pt x="1" y="7512"/>
                  </a:lnTo>
                  <a:cubicBezTo>
                    <a:pt x="944" y="8358"/>
                    <a:pt x="2082" y="8976"/>
                    <a:pt x="3123" y="8976"/>
                  </a:cubicBezTo>
                  <a:lnTo>
                    <a:pt x="7123" y="8976"/>
                  </a:lnTo>
                  <a:cubicBezTo>
                    <a:pt x="7123" y="5984"/>
                    <a:pt x="7123" y="2992"/>
                    <a:pt x="7123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8" name="Google Shape;2408;p24"/>
          <p:cNvGrpSpPr/>
          <p:nvPr/>
        </p:nvGrpSpPr>
        <p:grpSpPr>
          <a:xfrm>
            <a:off x="3628800" y="3620613"/>
            <a:ext cx="1886400" cy="963587"/>
            <a:chOff x="3628800" y="3773013"/>
            <a:chExt cx="1886400" cy="963587"/>
          </a:xfrm>
        </p:grpSpPr>
        <p:sp>
          <p:nvSpPr>
            <p:cNvPr id="2409" name="Google Shape;2409;p24"/>
            <p:cNvSpPr/>
            <p:nvPr/>
          </p:nvSpPr>
          <p:spPr>
            <a:xfrm>
              <a:off x="3628800" y="3773013"/>
              <a:ext cx="1886400" cy="335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10" name="Google Shape;2410;p24"/>
            <p:cNvSpPr txBox="1"/>
            <p:nvPr/>
          </p:nvSpPr>
          <p:spPr>
            <a:xfrm>
              <a:off x="3628800" y="4150700"/>
              <a:ext cx="18864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full of iron oxide dust, which gives the planet its reddish cast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11" name="Google Shape;2411;p24"/>
            <p:cNvSpPr/>
            <p:nvPr/>
          </p:nvSpPr>
          <p:spPr>
            <a:xfrm>
              <a:off x="3628800" y="3773013"/>
              <a:ext cx="1886400" cy="335100"/>
            </a:xfrm>
            <a:prstGeom prst="roundRect">
              <a:avLst>
                <a:gd fmla="val 16667" name="adj"/>
              </a:avLst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Heart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5" name="Shape 2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p25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transplants infographics</a:t>
            </a:r>
            <a:endParaRPr/>
          </a:p>
        </p:txBody>
      </p:sp>
      <p:sp>
        <p:nvSpPr>
          <p:cNvPr id="2417" name="Google Shape;2417;p25"/>
          <p:cNvSpPr txBox="1"/>
          <p:nvPr/>
        </p:nvSpPr>
        <p:spPr>
          <a:xfrm>
            <a:off x="457200" y="918525"/>
            <a:ext cx="8229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What tissues can be transplanted?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18" name="Google Shape;2418;p25"/>
          <p:cNvSpPr/>
          <p:nvPr/>
        </p:nvSpPr>
        <p:spPr>
          <a:xfrm>
            <a:off x="3628800" y="1457313"/>
            <a:ext cx="1886400" cy="335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Tissues</a:t>
            </a:r>
            <a:endParaRPr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419" name="Google Shape;2419;p25"/>
          <p:cNvGrpSpPr/>
          <p:nvPr/>
        </p:nvGrpSpPr>
        <p:grpSpPr>
          <a:xfrm>
            <a:off x="457200" y="2255313"/>
            <a:ext cx="1886400" cy="1061283"/>
            <a:chOff x="457200" y="2255313"/>
            <a:chExt cx="1886400" cy="1061283"/>
          </a:xfrm>
        </p:grpSpPr>
        <p:sp>
          <p:nvSpPr>
            <p:cNvPr id="2420" name="Google Shape;2420;p25"/>
            <p:cNvSpPr/>
            <p:nvPr/>
          </p:nvSpPr>
          <p:spPr>
            <a:xfrm>
              <a:off x="457200" y="2255313"/>
              <a:ext cx="1886400" cy="335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Cornea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21" name="Google Shape;2421;p25"/>
            <p:cNvSpPr txBox="1"/>
            <p:nvPr/>
          </p:nvSpPr>
          <p:spPr>
            <a:xfrm>
              <a:off x="457200" y="2685996"/>
              <a:ext cx="1886400" cy="6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was named after the Roman god of the skies and lightning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22" name="Google Shape;2422;p25"/>
          <p:cNvGrpSpPr/>
          <p:nvPr/>
        </p:nvGrpSpPr>
        <p:grpSpPr>
          <a:xfrm>
            <a:off x="6800400" y="2255313"/>
            <a:ext cx="1886400" cy="1061283"/>
            <a:chOff x="6800400" y="2255313"/>
            <a:chExt cx="1886400" cy="1061283"/>
          </a:xfrm>
        </p:grpSpPr>
        <p:sp>
          <p:nvSpPr>
            <p:cNvPr id="2423" name="Google Shape;2423;p25"/>
            <p:cNvSpPr/>
            <p:nvPr/>
          </p:nvSpPr>
          <p:spPr>
            <a:xfrm>
              <a:off x="6800400" y="2255313"/>
              <a:ext cx="1886400" cy="335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Valves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24" name="Google Shape;2424;p25"/>
            <p:cNvSpPr txBox="1"/>
            <p:nvPr/>
          </p:nvSpPr>
          <p:spPr>
            <a:xfrm>
              <a:off x="6800400" y="2685996"/>
              <a:ext cx="1886400" cy="6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second-brightest natural object in the night sky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25" name="Google Shape;2425;p25"/>
          <p:cNvGrpSpPr/>
          <p:nvPr/>
        </p:nvGrpSpPr>
        <p:grpSpPr>
          <a:xfrm>
            <a:off x="3628800" y="2255313"/>
            <a:ext cx="1886400" cy="1061283"/>
            <a:chOff x="3628800" y="2255313"/>
            <a:chExt cx="1886400" cy="1061283"/>
          </a:xfrm>
        </p:grpSpPr>
        <p:sp>
          <p:nvSpPr>
            <p:cNvPr id="2426" name="Google Shape;2426;p25"/>
            <p:cNvSpPr/>
            <p:nvPr/>
          </p:nvSpPr>
          <p:spPr>
            <a:xfrm>
              <a:off x="3628800" y="2255313"/>
              <a:ext cx="1886400" cy="335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Tendons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27" name="Google Shape;2427;p25"/>
            <p:cNvSpPr txBox="1"/>
            <p:nvPr/>
          </p:nvSpPr>
          <p:spPr>
            <a:xfrm>
              <a:off x="3628800" y="2685996"/>
              <a:ext cx="1886400" cy="6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fourth-largest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28" name="Google Shape;2428;p25"/>
          <p:cNvGrpSpPr/>
          <p:nvPr/>
        </p:nvGrpSpPr>
        <p:grpSpPr>
          <a:xfrm>
            <a:off x="457200" y="3675338"/>
            <a:ext cx="1886400" cy="1061283"/>
            <a:chOff x="457200" y="3675338"/>
            <a:chExt cx="1886400" cy="1061283"/>
          </a:xfrm>
        </p:grpSpPr>
        <p:sp>
          <p:nvSpPr>
            <p:cNvPr id="2429" name="Google Shape;2429;p25"/>
            <p:cNvSpPr/>
            <p:nvPr/>
          </p:nvSpPr>
          <p:spPr>
            <a:xfrm>
              <a:off x="457200" y="3675338"/>
              <a:ext cx="1886400" cy="335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Veins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30" name="Google Shape;2430;p25"/>
            <p:cNvSpPr txBox="1"/>
            <p:nvPr/>
          </p:nvSpPr>
          <p:spPr>
            <a:xfrm>
              <a:off x="457200" y="4106021"/>
              <a:ext cx="1886400" cy="6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31" name="Google Shape;2431;p25"/>
          <p:cNvGrpSpPr/>
          <p:nvPr/>
        </p:nvGrpSpPr>
        <p:grpSpPr>
          <a:xfrm>
            <a:off x="6800400" y="3675338"/>
            <a:ext cx="1886400" cy="1061283"/>
            <a:chOff x="6800400" y="3675338"/>
            <a:chExt cx="1886400" cy="1061283"/>
          </a:xfrm>
        </p:grpSpPr>
        <p:sp>
          <p:nvSpPr>
            <p:cNvPr id="2432" name="Google Shape;2432;p25"/>
            <p:cNvSpPr/>
            <p:nvPr/>
          </p:nvSpPr>
          <p:spPr>
            <a:xfrm>
              <a:off x="6800400" y="3675338"/>
              <a:ext cx="1886400" cy="335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Bones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33" name="Google Shape;2433;p25"/>
            <p:cNvSpPr txBox="1"/>
            <p:nvPr/>
          </p:nvSpPr>
          <p:spPr>
            <a:xfrm>
              <a:off x="6800400" y="4106021"/>
              <a:ext cx="1886400" cy="6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full of iron oxide dust, which gives this planet its reddish cast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34" name="Google Shape;2434;p25"/>
          <p:cNvGrpSpPr/>
          <p:nvPr/>
        </p:nvGrpSpPr>
        <p:grpSpPr>
          <a:xfrm>
            <a:off x="3628800" y="3675338"/>
            <a:ext cx="1886400" cy="1061283"/>
            <a:chOff x="3628800" y="3675338"/>
            <a:chExt cx="1886400" cy="1061283"/>
          </a:xfrm>
        </p:grpSpPr>
        <p:sp>
          <p:nvSpPr>
            <p:cNvPr id="2435" name="Google Shape;2435;p25"/>
            <p:cNvSpPr/>
            <p:nvPr/>
          </p:nvSpPr>
          <p:spPr>
            <a:xfrm>
              <a:off x="3628800" y="3675338"/>
              <a:ext cx="1886400" cy="335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Skin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36" name="Google Shape;2436;p25"/>
            <p:cNvSpPr txBox="1"/>
            <p:nvPr/>
          </p:nvSpPr>
          <p:spPr>
            <a:xfrm>
              <a:off x="3628800" y="4106021"/>
              <a:ext cx="1886400" cy="6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437" name="Google Shape;2437;p25"/>
          <p:cNvCxnSpPr/>
          <p:nvPr/>
        </p:nvCxnSpPr>
        <p:spPr>
          <a:xfrm>
            <a:off x="2343600" y="3842888"/>
            <a:ext cx="128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8" name="Google Shape;2438;p25"/>
          <p:cNvCxnSpPr/>
          <p:nvPr/>
        </p:nvCxnSpPr>
        <p:spPr>
          <a:xfrm>
            <a:off x="5515200" y="3842888"/>
            <a:ext cx="128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9" name="Google Shape;2439;p25"/>
          <p:cNvCxnSpPr>
            <a:stCxn id="2420" idx="0"/>
            <a:endCxn id="2423" idx="0"/>
          </p:cNvCxnSpPr>
          <p:nvPr/>
        </p:nvCxnSpPr>
        <p:spPr>
          <a:xfrm flipH="1" rot="-5400000">
            <a:off x="4571700" y="-915987"/>
            <a:ext cx="600" cy="63432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0" name="Google Shape;2440;p25"/>
          <p:cNvCxnSpPr>
            <a:stCxn id="2418" idx="2"/>
            <a:endCxn id="2426" idx="0"/>
          </p:cNvCxnSpPr>
          <p:nvPr/>
        </p:nvCxnSpPr>
        <p:spPr>
          <a:xfrm>
            <a:off x="4572000" y="1792413"/>
            <a:ext cx="0" cy="46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1" name="Google Shape;2441;p25"/>
          <p:cNvCxnSpPr/>
          <p:nvPr/>
        </p:nvCxnSpPr>
        <p:spPr>
          <a:xfrm>
            <a:off x="2986200" y="2016325"/>
            <a:ext cx="0" cy="18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2" name="Google Shape;2442;p25"/>
          <p:cNvCxnSpPr/>
          <p:nvPr/>
        </p:nvCxnSpPr>
        <p:spPr>
          <a:xfrm>
            <a:off x="6157800" y="2016325"/>
            <a:ext cx="0" cy="18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6" name="Shape 2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" name="Google Shape;2447;p26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transplants infographics</a:t>
            </a:r>
            <a:endParaRPr/>
          </a:p>
        </p:txBody>
      </p:sp>
      <p:sp>
        <p:nvSpPr>
          <p:cNvPr id="2448" name="Google Shape;2448;p26"/>
          <p:cNvSpPr txBox="1"/>
          <p:nvPr/>
        </p:nvSpPr>
        <p:spPr>
          <a:xfrm>
            <a:off x="457200" y="918525"/>
            <a:ext cx="8229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What can be donated in case of neurological death?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449" name="Google Shape;2449;p26"/>
          <p:cNvGrpSpPr/>
          <p:nvPr/>
        </p:nvGrpSpPr>
        <p:grpSpPr>
          <a:xfrm>
            <a:off x="457100" y="1424625"/>
            <a:ext cx="8229850" cy="3344700"/>
            <a:chOff x="457100" y="1424625"/>
            <a:chExt cx="8229850" cy="3344700"/>
          </a:xfrm>
        </p:grpSpPr>
        <p:sp>
          <p:nvSpPr>
            <p:cNvPr id="2450" name="Google Shape;2450;p26"/>
            <p:cNvSpPr/>
            <p:nvPr/>
          </p:nvSpPr>
          <p:spPr>
            <a:xfrm>
              <a:off x="3446550" y="2929425"/>
              <a:ext cx="2250900" cy="3351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Neurological death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51" name="Google Shape;2451;p26"/>
            <p:cNvSpPr/>
            <p:nvPr/>
          </p:nvSpPr>
          <p:spPr>
            <a:xfrm>
              <a:off x="2613487" y="2193375"/>
              <a:ext cx="1446300" cy="335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Heart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52" name="Google Shape;2452;p26"/>
            <p:cNvSpPr/>
            <p:nvPr/>
          </p:nvSpPr>
          <p:spPr>
            <a:xfrm>
              <a:off x="5084213" y="2193375"/>
              <a:ext cx="1446300" cy="335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Liver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53" name="Google Shape;2453;p26"/>
            <p:cNvSpPr/>
            <p:nvPr/>
          </p:nvSpPr>
          <p:spPr>
            <a:xfrm>
              <a:off x="5084213" y="1457325"/>
              <a:ext cx="1446300" cy="335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Lungs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54" name="Google Shape;2454;p26"/>
            <p:cNvSpPr/>
            <p:nvPr/>
          </p:nvSpPr>
          <p:spPr>
            <a:xfrm>
              <a:off x="2613487" y="3665475"/>
              <a:ext cx="1446300" cy="335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Pancreas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55" name="Google Shape;2455;p26"/>
            <p:cNvSpPr/>
            <p:nvPr/>
          </p:nvSpPr>
          <p:spPr>
            <a:xfrm>
              <a:off x="5084213" y="3665475"/>
              <a:ext cx="1446300" cy="335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Kidneys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56" name="Google Shape;2456;p26"/>
            <p:cNvSpPr/>
            <p:nvPr/>
          </p:nvSpPr>
          <p:spPr>
            <a:xfrm>
              <a:off x="2613487" y="4401525"/>
              <a:ext cx="1446300" cy="335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Small bowel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57" name="Google Shape;2457;p26"/>
            <p:cNvSpPr/>
            <p:nvPr/>
          </p:nvSpPr>
          <p:spPr>
            <a:xfrm>
              <a:off x="5084213" y="4401525"/>
              <a:ext cx="1446300" cy="335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Vessels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2458" name="Google Shape;2458;p26"/>
            <p:cNvCxnSpPr>
              <a:stCxn id="2451" idx="2"/>
              <a:endCxn id="2452" idx="2"/>
            </p:cNvCxnSpPr>
            <p:nvPr/>
          </p:nvCxnSpPr>
          <p:spPr>
            <a:xfrm flipH="1" rot="-5400000">
              <a:off x="4571737" y="1293375"/>
              <a:ext cx="600" cy="2470800"/>
            </a:xfrm>
            <a:prstGeom prst="bentConnector3">
              <a:avLst>
                <a:gd fmla="val 396875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9" name="Google Shape;2459;p26"/>
            <p:cNvCxnSpPr>
              <a:stCxn id="2454" idx="0"/>
              <a:endCxn id="2455" idx="0"/>
            </p:cNvCxnSpPr>
            <p:nvPr/>
          </p:nvCxnSpPr>
          <p:spPr>
            <a:xfrm flipH="1" rot="-5400000">
              <a:off x="4571737" y="2430375"/>
              <a:ext cx="600" cy="2470800"/>
            </a:xfrm>
            <a:prstGeom prst="bentConnector3">
              <a:avLst>
                <a:gd fmla="val -396875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0" name="Google Shape;2460;p26"/>
            <p:cNvCxnSpPr>
              <a:stCxn id="2456" idx="0"/>
              <a:endCxn id="2457" idx="0"/>
            </p:cNvCxnSpPr>
            <p:nvPr/>
          </p:nvCxnSpPr>
          <p:spPr>
            <a:xfrm flipH="1" rot="-5400000">
              <a:off x="4571737" y="3166425"/>
              <a:ext cx="600" cy="2470800"/>
            </a:xfrm>
            <a:prstGeom prst="bentConnector3">
              <a:avLst>
                <a:gd fmla="val -396875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1" name="Google Shape;2461;p26"/>
            <p:cNvCxnSpPr>
              <a:stCxn id="2450" idx="2"/>
            </p:cNvCxnSpPr>
            <p:nvPr/>
          </p:nvCxnSpPr>
          <p:spPr>
            <a:xfrm>
              <a:off x="4572000" y="3264525"/>
              <a:ext cx="0" cy="89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62" name="Google Shape;2462;p26"/>
            <p:cNvSpPr txBox="1"/>
            <p:nvPr/>
          </p:nvSpPr>
          <p:spPr>
            <a:xfrm>
              <a:off x="6713250" y="4368825"/>
              <a:ext cx="1973700" cy="40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63" name="Google Shape;2463;p26"/>
            <p:cNvSpPr txBox="1"/>
            <p:nvPr/>
          </p:nvSpPr>
          <p:spPr>
            <a:xfrm>
              <a:off x="6713250" y="3632775"/>
              <a:ext cx="1973700" cy="40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64" name="Google Shape;2464;p26"/>
            <p:cNvSpPr txBox="1"/>
            <p:nvPr/>
          </p:nvSpPr>
          <p:spPr>
            <a:xfrm>
              <a:off x="6713250" y="2160675"/>
              <a:ext cx="1973700" cy="40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65" name="Google Shape;2465;p26"/>
            <p:cNvSpPr txBox="1"/>
            <p:nvPr/>
          </p:nvSpPr>
          <p:spPr>
            <a:xfrm>
              <a:off x="457100" y="4368825"/>
              <a:ext cx="1973700" cy="40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66" name="Google Shape;2466;p26"/>
            <p:cNvSpPr txBox="1"/>
            <p:nvPr/>
          </p:nvSpPr>
          <p:spPr>
            <a:xfrm>
              <a:off x="457100" y="3632775"/>
              <a:ext cx="1973700" cy="40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67" name="Google Shape;2467;p26"/>
            <p:cNvSpPr txBox="1"/>
            <p:nvPr/>
          </p:nvSpPr>
          <p:spPr>
            <a:xfrm>
              <a:off x="457100" y="2160675"/>
              <a:ext cx="1973700" cy="40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68" name="Google Shape;2468;p26"/>
            <p:cNvSpPr txBox="1"/>
            <p:nvPr/>
          </p:nvSpPr>
          <p:spPr>
            <a:xfrm>
              <a:off x="6713250" y="1424625"/>
              <a:ext cx="1973700" cy="40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69" name="Google Shape;2469;p26"/>
            <p:cNvCxnSpPr>
              <a:endCxn id="2467" idx="3"/>
            </p:cNvCxnSpPr>
            <p:nvPr/>
          </p:nvCxnSpPr>
          <p:spPr>
            <a:xfrm rot="10800000">
              <a:off x="2430800" y="2360925"/>
              <a:ext cx="18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0" name="Google Shape;2470;p26"/>
            <p:cNvCxnSpPr>
              <a:stCxn id="2453" idx="3"/>
              <a:endCxn id="2468" idx="1"/>
            </p:cNvCxnSpPr>
            <p:nvPr/>
          </p:nvCxnSpPr>
          <p:spPr>
            <a:xfrm>
              <a:off x="6530513" y="1624875"/>
              <a:ext cx="18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1" name="Google Shape;2471;p26"/>
            <p:cNvCxnSpPr>
              <a:stCxn id="2454" idx="1"/>
              <a:endCxn id="2466" idx="3"/>
            </p:cNvCxnSpPr>
            <p:nvPr/>
          </p:nvCxnSpPr>
          <p:spPr>
            <a:xfrm rot="10800000">
              <a:off x="2430787" y="3833025"/>
              <a:ext cx="18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2" name="Google Shape;2472;p26"/>
            <p:cNvCxnSpPr>
              <a:stCxn id="2456" idx="1"/>
              <a:endCxn id="2465" idx="3"/>
            </p:cNvCxnSpPr>
            <p:nvPr/>
          </p:nvCxnSpPr>
          <p:spPr>
            <a:xfrm rot="10800000">
              <a:off x="2430787" y="4569075"/>
              <a:ext cx="18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3" name="Google Shape;2473;p26"/>
            <p:cNvCxnSpPr>
              <a:stCxn id="2452" idx="3"/>
              <a:endCxn id="2464" idx="1"/>
            </p:cNvCxnSpPr>
            <p:nvPr/>
          </p:nvCxnSpPr>
          <p:spPr>
            <a:xfrm>
              <a:off x="6530513" y="2360925"/>
              <a:ext cx="18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4" name="Google Shape;2474;p26"/>
            <p:cNvCxnSpPr>
              <a:stCxn id="2455" idx="3"/>
              <a:endCxn id="2463" idx="1"/>
            </p:cNvCxnSpPr>
            <p:nvPr/>
          </p:nvCxnSpPr>
          <p:spPr>
            <a:xfrm>
              <a:off x="6530513" y="3833025"/>
              <a:ext cx="18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5" name="Google Shape;2475;p26"/>
            <p:cNvCxnSpPr>
              <a:stCxn id="2457" idx="3"/>
              <a:endCxn id="2462" idx="1"/>
            </p:cNvCxnSpPr>
            <p:nvPr/>
          </p:nvCxnSpPr>
          <p:spPr>
            <a:xfrm>
              <a:off x="6530513" y="4569075"/>
              <a:ext cx="18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76" name="Google Shape;2476;p26"/>
            <p:cNvSpPr/>
            <p:nvPr/>
          </p:nvSpPr>
          <p:spPr>
            <a:xfrm>
              <a:off x="2613487" y="1457325"/>
              <a:ext cx="1446300" cy="335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Tissues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77" name="Google Shape;2477;p26"/>
            <p:cNvSpPr txBox="1"/>
            <p:nvPr/>
          </p:nvSpPr>
          <p:spPr>
            <a:xfrm>
              <a:off x="457100" y="1424625"/>
              <a:ext cx="1973700" cy="40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78" name="Google Shape;2478;p26"/>
            <p:cNvCxnSpPr>
              <a:stCxn id="2476" idx="1"/>
              <a:endCxn id="2477" idx="3"/>
            </p:cNvCxnSpPr>
            <p:nvPr/>
          </p:nvCxnSpPr>
          <p:spPr>
            <a:xfrm rot="10800000">
              <a:off x="2430787" y="1624875"/>
              <a:ext cx="18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9" name="Google Shape;2479;p26"/>
            <p:cNvCxnSpPr>
              <a:stCxn id="2476" idx="2"/>
              <a:endCxn id="2453" idx="2"/>
            </p:cNvCxnSpPr>
            <p:nvPr/>
          </p:nvCxnSpPr>
          <p:spPr>
            <a:xfrm flipH="1" rot="-5400000">
              <a:off x="4571737" y="557325"/>
              <a:ext cx="600" cy="2470800"/>
            </a:xfrm>
            <a:prstGeom prst="bentConnector3">
              <a:avLst>
                <a:gd fmla="val 396875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0" name="Google Shape;2480;p26"/>
            <p:cNvCxnSpPr>
              <a:stCxn id="2450" idx="0"/>
            </p:cNvCxnSpPr>
            <p:nvPr/>
          </p:nvCxnSpPr>
          <p:spPr>
            <a:xfrm rot="10800000">
              <a:off x="4572000" y="2030625"/>
              <a:ext cx="0" cy="89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4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5" name="Google Shape;2485;p27"/>
          <p:cNvGrpSpPr/>
          <p:nvPr/>
        </p:nvGrpSpPr>
        <p:grpSpPr>
          <a:xfrm>
            <a:off x="457200" y="1457325"/>
            <a:ext cx="8229600" cy="3279275"/>
            <a:chOff x="457200" y="1457325"/>
            <a:chExt cx="8229600" cy="3279275"/>
          </a:xfrm>
        </p:grpSpPr>
        <p:sp>
          <p:nvSpPr>
            <p:cNvPr id="2486" name="Google Shape;2486;p27"/>
            <p:cNvSpPr/>
            <p:nvPr/>
          </p:nvSpPr>
          <p:spPr>
            <a:xfrm>
              <a:off x="457200" y="3204200"/>
              <a:ext cx="2945400" cy="1532400"/>
            </a:xfrm>
            <a:prstGeom prst="roundRect">
              <a:avLst>
                <a:gd fmla="val 6894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27"/>
            <p:cNvSpPr/>
            <p:nvPr/>
          </p:nvSpPr>
          <p:spPr>
            <a:xfrm>
              <a:off x="5741400" y="3204200"/>
              <a:ext cx="2945400" cy="1532400"/>
            </a:xfrm>
            <a:prstGeom prst="roundRect">
              <a:avLst>
                <a:gd fmla="val 689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27"/>
            <p:cNvSpPr/>
            <p:nvPr/>
          </p:nvSpPr>
          <p:spPr>
            <a:xfrm>
              <a:off x="457200" y="1457325"/>
              <a:ext cx="2945400" cy="1532400"/>
            </a:xfrm>
            <a:prstGeom prst="roundRect">
              <a:avLst>
                <a:gd fmla="val 689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27"/>
            <p:cNvSpPr/>
            <p:nvPr/>
          </p:nvSpPr>
          <p:spPr>
            <a:xfrm>
              <a:off x="5741400" y="1457325"/>
              <a:ext cx="2945400" cy="1532400"/>
            </a:xfrm>
            <a:prstGeom prst="roundRect">
              <a:avLst>
                <a:gd fmla="val 689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27"/>
            <p:cNvSpPr/>
            <p:nvPr/>
          </p:nvSpPr>
          <p:spPr>
            <a:xfrm flipH="1">
              <a:off x="3945900" y="2470863"/>
              <a:ext cx="1252200" cy="1252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91" name="Google Shape;2491;p27"/>
            <p:cNvCxnSpPr>
              <a:stCxn id="2488" idx="3"/>
              <a:endCxn id="2490" idx="7"/>
            </p:cNvCxnSpPr>
            <p:nvPr/>
          </p:nvCxnSpPr>
          <p:spPr>
            <a:xfrm>
              <a:off x="3402600" y="2223525"/>
              <a:ext cx="726600" cy="4308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cxnSp>
          <p:nvCxnSpPr>
            <p:cNvPr id="2492" name="Google Shape;2492;p27"/>
            <p:cNvCxnSpPr>
              <a:stCxn id="2489" idx="1"/>
              <a:endCxn id="2490" idx="1"/>
            </p:cNvCxnSpPr>
            <p:nvPr/>
          </p:nvCxnSpPr>
          <p:spPr>
            <a:xfrm flipH="1">
              <a:off x="5014800" y="2223525"/>
              <a:ext cx="726600" cy="4308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cxnSp>
          <p:nvCxnSpPr>
            <p:cNvPr id="2493" name="Google Shape;2493;p27"/>
            <p:cNvCxnSpPr>
              <a:stCxn id="2486" idx="3"/>
              <a:endCxn id="2490" idx="5"/>
            </p:cNvCxnSpPr>
            <p:nvPr/>
          </p:nvCxnSpPr>
          <p:spPr>
            <a:xfrm flipH="1" rot="10800000">
              <a:off x="3402600" y="3539600"/>
              <a:ext cx="726600" cy="4308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cxnSp>
          <p:nvCxnSpPr>
            <p:cNvPr id="2494" name="Google Shape;2494;p27"/>
            <p:cNvCxnSpPr>
              <a:stCxn id="2487" idx="1"/>
              <a:endCxn id="2490" idx="3"/>
            </p:cNvCxnSpPr>
            <p:nvPr/>
          </p:nvCxnSpPr>
          <p:spPr>
            <a:xfrm rot="10800000">
              <a:off x="5014800" y="3539600"/>
              <a:ext cx="726600" cy="4308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sp>
        <p:nvSpPr>
          <p:cNvPr id="2495" name="Google Shape;2495;p27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transplants infographics</a:t>
            </a:r>
            <a:endParaRPr/>
          </a:p>
        </p:txBody>
      </p:sp>
      <p:sp>
        <p:nvSpPr>
          <p:cNvPr id="2496" name="Google Shape;2496;p27"/>
          <p:cNvSpPr txBox="1"/>
          <p:nvPr/>
        </p:nvSpPr>
        <p:spPr>
          <a:xfrm>
            <a:off x="457200" y="918525"/>
            <a:ext cx="8229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How many hours can an organ survive outside the body?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497" name="Google Shape;2497;p27"/>
          <p:cNvGrpSpPr/>
          <p:nvPr/>
        </p:nvGrpSpPr>
        <p:grpSpPr>
          <a:xfrm>
            <a:off x="717900" y="3327613"/>
            <a:ext cx="2424000" cy="1316526"/>
            <a:chOff x="717900" y="3327613"/>
            <a:chExt cx="2424000" cy="1316526"/>
          </a:xfrm>
        </p:grpSpPr>
        <p:sp>
          <p:nvSpPr>
            <p:cNvPr id="2498" name="Google Shape;2498;p27"/>
            <p:cNvSpPr txBox="1"/>
            <p:nvPr/>
          </p:nvSpPr>
          <p:spPr>
            <a:xfrm>
              <a:off x="717900" y="3706663"/>
              <a:ext cx="24240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Lung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99" name="Google Shape;2499;p27"/>
            <p:cNvSpPr txBox="1"/>
            <p:nvPr/>
          </p:nvSpPr>
          <p:spPr>
            <a:xfrm>
              <a:off x="717900" y="4002738"/>
              <a:ext cx="24240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helium. It was named after the god of wealth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0" name="Google Shape;2500;p27"/>
            <p:cNvSpPr txBox="1"/>
            <p:nvPr/>
          </p:nvSpPr>
          <p:spPr>
            <a:xfrm>
              <a:off x="717900" y="3327613"/>
              <a:ext cx="24240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4-6</a:t>
              </a:r>
              <a:endParaRPr sz="2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501" name="Google Shape;2501;p27"/>
          <p:cNvGrpSpPr/>
          <p:nvPr/>
        </p:nvGrpSpPr>
        <p:grpSpPr>
          <a:xfrm>
            <a:off x="6002100" y="3327613"/>
            <a:ext cx="2424000" cy="1316526"/>
            <a:chOff x="6002100" y="3327613"/>
            <a:chExt cx="2424000" cy="1316526"/>
          </a:xfrm>
        </p:grpSpPr>
        <p:sp>
          <p:nvSpPr>
            <p:cNvPr id="2502" name="Google Shape;2502;p27"/>
            <p:cNvSpPr txBox="1"/>
            <p:nvPr/>
          </p:nvSpPr>
          <p:spPr>
            <a:xfrm>
              <a:off x="6002100" y="3706663"/>
              <a:ext cx="24240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Kidney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03" name="Google Shape;2503;p27"/>
            <p:cNvSpPr txBox="1"/>
            <p:nvPr/>
          </p:nvSpPr>
          <p:spPr>
            <a:xfrm>
              <a:off x="6002100" y="4002738"/>
              <a:ext cx="24240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Jupiter is the fourth-brightest object in the night sky. It was named after a Roman god too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4" name="Google Shape;2504;p27"/>
            <p:cNvSpPr txBox="1"/>
            <p:nvPr/>
          </p:nvSpPr>
          <p:spPr>
            <a:xfrm>
              <a:off x="6002100" y="3327613"/>
              <a:ext cx="24240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36-48</a:t>
              </a:r>
              <a:endParaRPr sz="2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505" name="Google Shape;2505;p27"/>
          <p:cNvGrpSpPr/>
          <p:nvPr/>
        </p:nvGrpSpPr>
        <p:grpSpPr>
          <a:xfrm>
            <a:off x="717900" y="1580737"/>
            <a:ext cx="2424000" cy="1316526"/>
            <a:chOff x="717900" y="1580738"/>
            <a:chExt cx="2424000" cy="1316526"/>
          </a:xfrm>
        </p:grpSpPr>
        <p:sp>
          <p:nvSpPr>
            <p:cNvPr id="2506" name="Google Shape;2506;p27"/>
            <p:cNvSpPr txBox="1"/>
            <p:nvPr/>
          </p:nvSpPr>
          <p:spPr>
            <a:xfrm>
              <a:off x="717900" y="1959788"/>
              <a:ext cx="24240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Heart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07" name="Google Shape;2507;p27"/>
            <p:cNvSpPr txBox="1"/>
            <p:nvPr/>
          </p:nvSpPr>
          <p:spPr>
            <a:xfrm>
              <a:off x="717900" y="2255863"/>
              <a:ext cx="24240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 in the Solar System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8" name="Google Shape;2508;p27"/>
            <p:cNvSpPr txBox="1"/>
            <p:nvPr/>
          </p:nvSpPr>
          <p:spPr>
            <a:xfrm>
              <a:off x="717900" y="1580738"/>
              <a:ext cx="24240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4-6</a:t>
              </a:r>
              <a:endParaRPr sz="2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509" name="Google Shape;2509;p27"/>
          <p:cNvGrpSpPr/>
          <p:nvPr/>
        </p:nvGrpSpPr>
        <p:grpSpPr>
          <a:xfrm>
            <a:off x="6002100" y="1580737"/>
            <a:ext cx="2424000" cy="1316526"/>
            <a:chOff x="6002100" y="1580738"/>
            <a:chExt cx="2424000" cy="1316526"/>
          </a:xfrm>
        </p:grpSpPr>
        <p:sp>
          <p:nvSpPr>
            <p:cNvPr id="2510" name="Google Shape;2510;p27"/>
            <p:cNvSpPr txBox="1"/>
            <p:nvPr/>
          </p:nvSpPr>
          <p:spPr>
            <a:xfrm>
              <a:off x="6002100" y="1959788"/>
              <a:ext cx="24240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Liver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11" name="Google Shape;2511;p27"/>
            <p:cNvSpPr txBox="1"/>
            <p:nvPr/>
          </p:nvSpPr>
          <p:spPr>
            <a:xfrm>
              <a:off x="6002100" y="2255863"/>
              <a:ext cx="24240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It's also the fourth-largest by diameter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12" name="Google Shape;2512;p27"/>
            <p:cNvSpPr txBox="1"/>
            <p:nvPr/>
          </p:nvSpPr>
          <p:spPr>
            <a:xfrm>
              <a:off x="6002100" y="1580738"/>
              <a:ext cx="24240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12-15</a:t>
              </a:r>
              <a:endPara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513" name="Google Shape;2513;p27"/>
          <p:cNvGrpSpPr/>
          <p:nvPr/>
        </p:nvGrpSpPr>
        <p:grpSpPr>
          <a:xfrm>
            <a:off x="4186625" y="2712013"/>
            <a:ext cx="770750" cy="769925"/>
            <a:chOff x="-770750" y="1884400"/>
            <a:chExt cx="770750" cy="769925"/>
          </a:xfrm>
        </p:grpSpPr>
        <p:sp>
          <p:nvSpPr>
            <p:cNvPr id="2514" name="Google Shape;2514;p27"/>
            <p:cNvSpPr/>
            <p:nvPr/>
          </p:nvSpPr>
          <p:spPr>
            <a:xfrm>
              <a:off x="-758550" y="1896600"/>
              <a:ext cx="746350" cy="746350"/>
            </a:xfrm>
            <a:custGeom>
              <a:rect b="b" l="l" r="r" t="t"/>
              <a:pathLst>
                <a:path extrusionOk="0" h="29854" w="29854">
                  <a:moveTo>
                    <a:pt x="14927" y="0"/>
                  </a:moveTo>
                  <a:cubicBezTo>
                    <a:pt x="6699" y="0"/>
                    <a:pt x="0" y="6667"/>
                    <a:pt x="0" y="14927"/>
                  </a:cubicBezTo>
                  <a:cubicBezTo>
                    <a:pt x="0" y="23154"/>
                    <a:pt x="6667" y="29853"/>
                    <a:pt x="14927" y="29853"/>
                  </a:cubicBezTo>
                  <a:cubicBezTo>
                    <a:pt x="23154" y="29853"/>
                    <a:pt x="29853" y="23154"/>
                    <a:pt x="29853" y="14927"/>
                  </a:cubicBezTo>
                  <a:cubicBezTo>
                    <a:pt x="29853" y="6667"/>
                    <a:pt x="23154" y="0"/>
                    <a:pt x="149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27"/>
            <p:cNvSpPr/>
            <p:nvPr/>
          </p:nvSpPr>
          <p:spPr>
            <a:xfrm>
              <a:off x="-758550" y="2255925"/>
              <a:ext cx="746350" cy="386200"/>
            </a:xfrm>
            <a:custGeom>
              <a:rect b="b" l="l" r="r" t="t"/>
              <a:pathLst>
                <a:path extrusionOk="0" h="15448" w="29854">
                  <a:moveTo>
                    <a:pt x="0" y="1"/>
                  </a:moveTo>
                  <a:cubicBezTo>
                    <a:pt x="0" y="163"/>
                    <a:pt x="0" y="359"/>
                    <a:pt x="0" y="554"/>
                  </a:cubicBezTo>
                  <a:cubicBezTo>
                    <a:pt x="0" y="8781"/>
                    <a:pt x="6667" y="15448"/>
                    <a:pt x="14927" y="15448"/>
                  </a:cubicBezTo>
                  <a:cubicBezTo>
                    <a:pt x="23154" y="15448"/>
                    <a:pt x="29853" y="8781"/>
                    <a:pt x="29853" y="554"/>
                  </a:cubicBezTo>
                  <a:cubicBezTo>
                    <a:pt x="29853" y="359"/>
                    <a:pt x="29853" y="163"/>
                    <a:pt x="29821" y="1"/>
                  </a:cubicBezTo>
                  <a:cubicBezTo>
                    <a:pt x="29561" y="8001"/>
                    <a:pt x="22992" y="14374"/>
                    <a:pt x="14927" y="14374"/>
                  </a:cubicBezTo>
                  <a:cubicBezTo>
                    <a:pt x="6862" y="14374"/>
                    <a:pt x="293" y="8001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27"/>
            <p:cNvSpPr/>
            <p:nvPr/>
          </p:nvSpPr>
          <p:spPr>
            <a:xfrm>
              <a:off x="-696775" y="1958375"/>
              <a:ext cx="622775" cy="622775"/>
            </a:xfrm>
            <a:custGeom>
              <a:rect b="b" l="l" r="r" t="t"/>
              <a:pathLst>
                <a:path extrusionOk="0" h="24911" w="24911">
                  <a:moveTo>
                    <a:pt x="12456" y="1"/>
                  </a:moveTo>
                  <a:cubicBezTo>
                    <a:pt x="5562" y="1"/>
                    <a:pt x="1" y="5561"/>
                    <a:pt x="1" y="12456"/>
                  </a:cubicBezTo>
                  <a:cubicBezTo>
                    <a:pt x="1" y="19317"/>
                    <a:pt x="5562" y="24911"/>
                    <a:pt x="12456" y="24911"/>
                  </a:cubicBezTo>
                  <a:cubicBezTo>
                    <a:pt x="19317" y="24911"/>
                    <a:pt x="24911" y="19317"/>
                    <a:pt x="24911" y="12456"/>
                  </a:cubicBezTo>
                  <a:cubicBezTo>
                    <a:pt x="24911" y="5561"/>
                    <a:pt x="19317" y="1"/>
                    <a:pt x="12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27"/>
            <p:cNvSpPr/>
            <p:nvPr/>
          </p:nvSpPr>
          <p:spPr>
            <a:xfrm>
              <a:off x="-696775" y="2255925"/>
              <a:ext cx="622775" cy="325225"/>
            </a:xfrm>
            <a:custGeom>
              <a:rect b="b" l="l" r="r" t="t"/>
              <a:pathLst>
                <a:path extrusionOk="0" h="13009" w="24911">
                  <a:moveTo>
                    <a:pt x="1" y="1"/>
                  </a:moveTo>
                  <a:cubicBezTo>
                    <a:pt x="1" y="196"/>
                    <a:pt x="1" y="359"/>
                    <a:pt x="1" y="554"/>
                  </a:cubicBezTo>
                  <a:cubicBezTo>
                    <a:pt x="1" y="7415"/>
                    <a:pt x="5562" y="13009"/>
                    <a:pt x="12456" y="13009"/>
                  </a:cubicBezTo>
                  <a:cubicBezTo>
                    <a:pt x="19317" y="13009"/>
                    <a:pt x="24911" y="7415"/>
                    <a:pt x="24911" y="554"/>
                  </a:cubicBezTo>
                  <a:cubicBezTo>
                    <a:pt x="24911" y="359"/>
                    <a:pt x="24911" y="196"/>
                    <a:pt x="24911" y="1"/>
                  </a:cubicBezTo>
                  <a:cubicBezTo>
                    <a:pt x="24618" y="6635"/>
                    <a:pt x="19155" y="11903"/>
                    <a:pt x="12456" y="11903"/>
                  </a:cubicBezTo>
                  <a:cubicBezTo>
                    <a:pt x="5757" y="11903"/>
                    <a:pt x="293" y="6635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27"/>
            <p:cNvSpPr/>
            <p:nvPr/>
          </p:nvSpPr>
          <p:spPr>
            <a:xfrm>
              <a:off x="-374825" y="2154000"/>
              <a:ext cx="111400" cy="114150"/>
            </a:xfrm>
            <a:custGeom>
              <a:rect b="b" l="l" r="r" t="t"/>
              <a:pathLst>
                <a:path extrusionOk="0" h="4566" w="4456">
                  <a:moveTo>
                    <a:pt x="3480" y="1"/>
                  </a:moveTo>
                  <a:cubicBezTo>
                    <a:pt x="3247" y="1"/>
                    <a:pt x="3013" y="90"/>
                    <a:pt x="2830" y="273"/>
                  </a:cubicBezTo>
                  <a:lnTo>
                    <a:pt x="1" y="3135"/>
                  </a:lnTo>
                  <a:cubicBezTo>
                    <a:pt x="618" y="3297"/>
                    <a:pt x="1106" y="3883"/>
                    <a:pt x="1106" y="4566"/>
                  </a:cubicBezTo>
                  <a:lnTo>
                    <a:pt x="4098" y="1541"/>
                  </a:lnTo>
                  <a:cubicBezTo>
                    <a:pt x="4456" y="1184"/>
                    <a:pt x="4456" y="598"/>
                    <a:pt x="4098" y="240"/>
                  </a:cubicBezTo>
                  <a:cubicBezTo>
                    <a:pt x="3923" y="82"/>
                    <a:pt x="3702" y="1"/>
                    <a:pt x="34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27"/>
            <p:cNvSpPr/>
            <p:nvPr/>
          </p:nvSpPr>
          <p:spPr>
            <a:xfrm>
              <a:off x="-578075" y="2103250"/>
              <a:ext cx="179700" cy="167350"/>
            </a:xfrm>
            <a:custGeom>
              <a:rect b="b" l="l" r="r" t="t"/>
              <a:pathLst>
                <a:path extrusionOk="0" h="6694" w="7188">
                  <a:moveTo>
                    <a:pt x="1027" y="0"/>
                  </a:moveTo>
                  <a:cubicBezTo>
                    <a:pt x="774" y="0"/>
                    <a:pt x="521" y="106"/>
                    <a:pt x="326" y="319"/>
                  </a:cubicBezTo>
                  <a:cubicBezTo>
                    <a:pt x="1" y="677"/>
                    <a:pt x="33" y="1262"/>
                    <a:pt x="423" y="1588"/>
                  </a:cubicBezTo>
                  <a:lnTo>
                    <a:pt x="6179" y="6693"/>
                  </a:lnTo>
                  <a:cubicBezTo>
                    <a:pt x="6179" y="6693"/>
                    <a:pt x="6147" y="6661"/>
                    <a:pt x="6147" y="6661"/>
                  </a:cubicBezTo>
                  <a:cubicBezTo>
                    <a:pt x="6147" y="5978"/>
                    <a:pt x="6602" y="5425"/>
                    <a:pt x="7187" y="5197"/>
                  </a:cubicBezTo>
                  <a:lnTo>
                    <a:pt x="1627" y="222"/>
                  </a:lnTo>
                  <a:cubicBezTo>
                    <a:pt x="1449" y="74"/>
                    <a:pt x="1238" y="0"/>
                    <a:pt x="10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27"/>
            <p:cNvSpPr/>
            <p:nvPr/>
          </p:nvSpPr>
          <p:spPr>
            <a:xfrm>
              <a:off x="-424425" y="2230725"/>
              <a:ext cx="77275" cy="77275"/>
            </a:xfrm>
            <a:custGeom>
              <a:rect b="b" l="l" r="r" t="t"/>
              <a:pathLst>
                <a:path extrusionOk="0" h="3091" w="3091">
                  <a:moveTo>
                    <a:pt x="1562" y="1"/>
                  </a:moveTo>
                  <a:cubicBezTo>
                    <a:pt x="716" y="1"/>
                    <a:pt x="1" y="684"/>
                    <a:pt x="1" y="1562"/>
                  </a:cubicBezTo>
                  <a:cubicBezTo>
                    <a:pt x="1" y="2407"/>
                    <a:pt x="716" y="3090"/>
                    <a:pt x="1562" y="3090"/>
                  </a:cubicBezTo>
                  <a:cubicBezTo>
                    <a:pt x="2407" y="3090"/>
                    <a:pt x="3090" y="2407"/>
                    <a:pt x="3090" y="1562"/>
                  </a:cubicBezTo>
                  <a:cubicBezTo>
                    <a:pt x="3090" y="684"/>
                    <a:pt x="2407" y="1"/>
                    <a:pt x="15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27"/>
            <p:cNvSpPr/>
            <p:nvPr/>
          </p:nvSpPr>
          <p:spPr>
            <a:xfrm>
              <a:off x="-444750" y="2216100"/>
              <a:ext cx="46375" cy="54500"/>
            </a:xfrm>
            <a:custGeom>
              <a:rect b="b" l="l" r="r" t="t"/>
              <a:pathLst>
                <a:path extrusionOk="0" h="2180" w="1855">
                  <a:moveTo>
                    <a:pt x="1107" y="0"/>
                  </a:moveTo>
                  <a:cubicBezTo>
                    <a:pt x="554" y="326"/>
                    <a:pt x="163" y="846"/>
                    <a:pt x="1" y="1431"/>
                  </a:cubicBezTo>
                  <a:lnTo>
                    <a:pt x="846" y="2179"/>
                  </a:lnTo>
                  <a:lnTo>
                    <a:pt x="846" y="2147"/>
                  </a:lnTo>
                  <a:cubicBezTo>
                    <a:pt x="846" y="1464"/>
                    <a:pt x="1269" y="911"/>
                    <a:pt x="1854" y="683"/>
                  </a:cubicBezTo>
                  <a:lnTo>
                    <a:pt x="1107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27"/>
            <p:cNvSpPr/>
            <p:nvPr/>
          </p:nvSpPr>
          <p:spPr>
            <a:xfrm>
              <a:off x="-374825" y="2214475"/>
              <a:ext cx="48000" cy="53675"/>
            </a:xfrm>
            <a:custGeom>
              <a:rect b="b" l="l" r="r" t="t"/>
              <a:pathLst>
                <a:path extrusionOk="0" h="2147" w="1920">
                  <a:moveTo>
                    <a:pt x="716" y="0"/>
                  </a:moveTo>
                  <a:lnTo>
                    <a:pt x="1" y="716"/>
                  </a:lnTo>
                  <a:cubicBezTo>
                    <a:pt x="618" y="878"/>
                    <a:pt x="1074" y="1464"/>
                    <a:pt x="1106" y="2147"/>
                  </a:cubicBezTo>
                  <a:lnTo>
                    <a:pt x="1919" y="1334"/>
                  </a:lnTo>
                  <a:cubicBezTo>
                    <a:pt x="1692" y="748"/>
                    <a:pt x="1269" y="260"/>
                    <a:pt x="716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27"/>
            <p:cNvSpPr/>
            <p:nvPr/>
          </p:nvSpPr>
          <p:spPr>
            <a:xfrm>
              <a:off x="-423600" y="2255925"/>
              <a:ext cx="77250" cy="52075"/>
            </a:xfrm>
            <a:custGeom>
              <a:rect b="b" l="l" r="r" t="t"/>
              <a:pathLst>
                <a:path extrusionOk="0" h="2083" w="3090">
                  <a:moveTo>
                    <a:pt x="98" y="1"/>
                  </a:moveTo>
                  <a:cubicBezTo>
                    <a:pt x="33" y="163"/>
                    <a:pt x="0" y="359"/>
                    <a:pt x="0" y="554"/>
                  </a:cubicBezTo>
                  <a:cubicBezTo>
                    <a:pt x="0" y="1399"/>
                    <a:pt x="683" y="2082"/>
                    <a:pt x="1529" y="2082"/>
                  </a:cubicBezTo>
                  <a:cubicBezTo>
                    <a:pt x="2374" y="2082"/>
                    <a:pt x="3090" y="1399"/>
                    <a:pt x="3090" y="554"/>
                  </a:cubicBezTo>
                  <a:cubicBezTo>
                    <a:pt x="3090" y="359"/>
                    <a:pt x="3025" y="163"/>
                    <a:pt x="2992" y="1"/>
                  </a:cubicBezTo>
                  <a:cubicBezTo>
                    <a:pt x="2765" y="586"/>
                    <a:pt x="2179" y="1009"/>
                    <a:pt x="1529" y="1009"/>
                  </a:cubicBezTo>
                  <a:cubicBezTo>
                    <a:pt x="878" y="1009"/>
                    <a:pt x="293" y="586"/>
                    <a:pt x="98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27"/>
            <p:cNvSpPr/>
            <p:nvPr/>
          </p:nvSpPr>
          <p:spPr>
            <a:xfrm>
              <a:off x="-770750" y="1884400"/>
              <a:ext cx="770750" cy="769925"/>
            </a:xfrm>
            <a:custGeom>
              <a:rect b="b" l="l" r="r" t="t"/>
              <a:pathLst>
                <a:path extrusionOk="0" h="30797" w="30830">
                  <a:moveTo>
                    <a:pt x="15415" y="0"/>
                  </a:moveTo>
                  <a:cubicBezTo>
                    <a:pt x="11285" y="0"/>
                    <a:pt x="7415" y="1594"/>
                    <a:pt x="4521" y="4521"/>
                  </a:cubicBezTo>
                  <a:cubicBezTo>
                    <a:pt x="1594" y="7415"/>
                    <a:pt x="0" y="11285"/>
                    <a:pt x="0" y="15415"/>
                  </a:cubicBezTo>
                  <a:cubicBezTo>
                    <a:pt x="0" y="19350"/>
                    <a:pt x="1496" y="23122"/>
                    <a:pt x="4228" y="25983"/>
                  </a:cubicBezTo>
                  <a:cubicBezTo>
                    <a:pt x="4313" y="26085"/>
                    <a:pt x="4434" y="26134"/>
                    <a:pt x="4553" y="26134"/>
                  </a:cubicBezTo>
                  <a:cubicBezTo>
                    <a:pt x="4661" y="26134"/>
                    <a:pt x="4768" y="26094"/>
                    <a:pt x="4846" y="26016"/>
                  </a:cubicBezTo>
                  <a:cubicBezTo>
                    <a:pt x="5041" y="25821"/>
                    <a:pt x="5041" y="25528"/>
                    <a:pt x="4878" y="25366"/>
                  </a:cubicBezTo>
                  <a:cubicBezTo>
                    <a:pt x="2309" y="22666"/>
                    <a:pt x="911" y="19122"/>
                    <a:pt x="911" y="15415"/>
                  </a:cubicBezTo>
                  <a:cubicBezTo>
                    <a:pt x="911" y="11545"/>
                    <a:pt x="2407" y="7903"/>
                    <a:pt x="5171" y="5138"/>
                  </a:cubicBezTo>
                  <a:cubicBezTo>
                    <a:pt x="7903" y="2407"/>
                    <a:pt x="11545" y="911"/>
                    <a:pt x="15415" y="911"/>
                  </a:cubicBezTo>
                  <a:cubicBezTo>
                    <a:pt x="19285" y="911"/>
                    <a:pt x="22927" y="2407"/>
                    <a:pt x="25658" y="5138"/>
                  </a:cubicBezTo>
                  <a:cubicBezTo>
                    <a:pt x="28390" y="7903"/>
                    <a:pt x="29919" y="11545"/>
                    <a:pt x="29919" y="15382"/>
                  </a:cubicBezTo>
                  <a:cubicBezTo>
                    <a:pt x="29919" y="19284"/>
                    <a:pt x="28390" y="22927"/>
                    <a:pt x="25658" y="25658"/>
                  </a:cubicBezTo>
                  <a:cubicBezTo>
                    <a:pt x="22927" y="28390"/>
                    <a:pt x="19285" y="29886"/>
                    <a:pt x="15415" y="29886"/>
                  </a:cubicBezTo>
                  <a:cubicBezTo>
                    <a:pt x="12033" y="29886"/>
                    <a:pt x="8748" y="28715"/>
                    <a:pt x="6147" y="26569"/>
                  </a:cubicBezTo>
                  <a:cubicBezTo>
                    <a:pt x="6062" y="26499"/>
                    <a:pt x="5966" y="26465"/>
                    <a:pt x="5870" y="26465"/>
                  </a:cubicBezTo>
                  <a:cubicBezTo>
                    <a:pt x="5745" y="26465"/>
                    <a:pt x="5621" y="26523"/>
                    <a:pt x="5529" y="26634"/>
                  </a:cubicBezTo>
                  <a:cubicBezTo>
                    <a:pt x="5366" y="26829"/>
                    <a:pt x="5399" y="27089"/>
                    <a:pt x="5594" y="27252"/>
                  </a:cubicBezTo>
                  <a:cubicBezTo>
                    <a:pt x="8326" y="29561"/>
                    <a:pt x="11838" y="30796"/>
                    <a:pt x="15415" y="30796"/>
                  </a:cubicBezTo>
                  <a:cubicBezTo>
                    <a:pt x="19545" y="30796"/>
                    <a:pt x="23415" y="29203"/>
                    <a:pt x="26309" y="26309"/>
                  </a:cubicBezTo>
                  <a:cubicBezTo>
                    <a:pt x="29236" y="23382"/>
                    <a:pt x="30829" y="19512"/>
                    <a:pt x="30829" y="15415"/>
                  </a:cubicBezTo>
                  <a:cubicBezTo>
                    <a:pt x="30829" y="11285"/>
                    <a:pt x="29203" y="7415"/>
                    <a:pt x="26309" y="4521"/>
                  </a:cubicBezTo>
                  <a:cubicBezTo>
                    <a:pt x="23382" y="1594"/>
                    <a:pt x="19512" y="0"/>
                    <a:pt x="15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27"/>
            <p:cNvSpPr/>
            <p:nvPr/>
          </p:nvSpPr>
          <p:spPr>
            <a:xfrm>
              <a:off x="-708975" y="1946175"/>
              <a:ext cx="647175" cy="646350"/>
            </a:xfrm>
            <a:custGeom>
              <a:rect b="b" l="l" r="r" t="t"/>
              <a:pathLst>
                <a:path extrusionOk="0" h="25854" w="25887">
                  <a:moveTo>
                    <a:pt x="12944" y="1"/>
                  </a:moveTo>
                  <a:cubicBezTo>
                    <a:pt x="9497" y="1"/>
                    <a:pt x="6245" y="1334"/>
                    <a:pt x="3806" y="3806"/>
                  </a:cubicBezTo>
                  <a:cubicBezTo>
                    <a:pt x="1367" y="6245"/>
                    <a:pt x="1" y="9497"/>
                    <a:pt x="1" y="12944"/>
                  </a:cubicBezTo>
                  <a:cubicBezTo>
                    <a:pt x="1" y="16391"/>
                    <a:pt x="1367" y="19643"/>
                    <a:pt x="3806" y="22082"/>
                  </a:cubicBezTo>
                  <a:cubicBezTo>
                    <a:pt x="6245" y="24521"/>
                    <a:pt x="9497" y="25854"/>
                    <a:pt x="12944" y="25854"/>
                  </a:cubicBezTo>
                  <a:cubicBezTo>
                    <a:pt x="16391" y="25854"/>
                    <a:pt x="19643" y="24521"/>
                    <a:pt x="22082" y="22082"/>
                  </a:cubicBezTo>
                  <a:cubicBezTo>
                    <a:pt x="24521" y="19643"/>
                    <a:pt x="25887" y="16391"/>
                    <a:pt x="25887" y="12944"/>
                  </a:cubicBezTo>
                  <a:cubicBezTo>
                    <a:pt x="25887" y="9952"/>
                    <a:pt x="24878" y="7188"/>
                    <a:pt x="23057" y="4846"/>
                  </a:cubicBezTo>
                  <a:cubicBezTo>
                    <a:pt x="22965" y="4735"/>
                    <a:pt x="22831" y="4677"/>
                    <a:pt x="22696" y="4677"/>
                  </a:cubicBezTo>
                  <a:cubicBezTo>
                    <a:pt x="22594" y="4677"/>
                    <a:pt x="22491" y="4711"/>
                    <a:pt x="22407" y="4781"/>
                  </a:cubicBezTo>
                  <a:cubicBezTo>
                    <a:pt x="22212" y="4944"/>
                    <a:pt x="22179" y="5237"/>
                    <a:pt x="22342" y="5432"/>
                  </a:cubicBezTo>
                  <a:cubicBezTo>
                    <a:pt x="24065" y="7578"/>
                    <a:pt x="24976" y="10179"/>
                    <a:pt x="24976" y="12944"/>
                  </a:cubicBezTo>
                  <a:cubicBezTo>
                    <a:pt x="24976" y="19578"/>
                    <a:pt x="19578" y="24943"/>
                    <a:pt x="12944" y="24943"/>
                  </a:cubicBezTo>
                  <a:cubicBezTo>
                    <a:pt x="6310" y="24943"/>
                    <a:pt x="912" y="19578"/>
                    <a:pt x="912" y="12944"/>
                  </a:cubicBezTo>
                  <a:cubicBezTo>
                    <a:pt x="912" y="6310"/>
                    <a:pt x="6310" y="911"/>
                    <a:pt x="12944" y="911"/>
                  </a:cubicBezTo>
                  <a:cubicBezTo>
                    <a:pt x="16001" y="911"/>
                    <a:pt x="18895" y="2050"/>
                    <a:pt x="21139" y="4131"/>
                  </a:cubicBezTo>
                  <a:cubicBezTo>
                    <a:pt x="21232" y="4224"/>
                    <a:pt x="21347" y="4265"/>
                    <a:pt x="21460" y="4265"/>
                  </a:cubicBezTo>
                  <a:cubicBezTo>
                    <a:pt x="21584" y="4265"/>
                    <a:pt x="21704" y="4216"/>
                    <a:pt x="21789" y="4131"/>
                  </a:cubicBezTo>
                  <a:cubicBezTo>
                    <a:pt x="21952" y="3936"/>
                    <a:pt x="21952" y="3643"/>
                    <a:pt x="21757" y="3480"/>
                  </a:cubicBezTo>
                  <a:cubicBezTo>
                    <a:pt x="19350" y="1237"/>
                    <a:pt x="16228" y="1"/>
                    <a:pt x="12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27"/>
            <p:cNvSpPr/>
            <p:nvPr/>
          </p:nvSpPr>
          <p:spPr>
            <a:xfrm>
              <a:off x="-396775" y="1986025"/>
              <a:ext cx="22800" cy="57750"/>
            </a:xfrm>
            <a:custGeom>
              <a:rect b="b" l="l" r="r" t="t"/>
              <a:pathLst>
                <a:path extrusionOk="0" h="2310" w="912">
                  <a:moveTo>
                    <a:pt x="456" y="0"/>
                  </a:moveTo>
                  <a:cubicBezTo>
                    <a:pt x="196" y="0"/>
                    <a:pt x="1" y="228"/>
                    <a:pt x="1" y="456"/>
                  </a:cubicBezTo>
                  <a:lnTo>
                    <a:pt x="1" y="1854"/>
                  </a:lnTo>
                  <a:cubicBezTo>
                    <a:pt x="1" y="2114"/>
                    <a:pt x="196" y="2309"/>
                    <a:pt x="456" y="2309"/>
                  </a:cubicBezTo>
                  <a:cubicBezTo>
                    <a:pt x="716" y="2309"/>
                    <a:pt x="911" y="2114"/>
                    <a:pt x="911" y="1854"/>
                  </a:cubicBezTo>
                  <a:lnTo>
                    <a:pt x="911" y="456"/>
                  </a:lnTo>
                  <a:cubicBezTo>
                    <a:pt x="911" y="228"/>
                    <a:pt x="716" y="0"/>
                    <a:pt x="4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27"/>
            <p:cNvSpPr/>
            <p:nvPr/>
          </p:nvSpPr>
          <p:spPr>
            <a:xfrm>
              <a:off x="-396775" y="2494950"/>
              <a:ext cx="22800" cy="57750"/>
            </a:xfrm>
            <a:custGeom>
              <a:rect b="b" l="l" r="r" t="t"/>
              <a:pathLst>
                <a:path extrusionOk="0" h="2310" w="912">
                  <a:moveTo>
                    <a:pt x="456" y="1"/>
                  </a:moveTo>
                  <a:cubicBezTo>
                    <a:pt x="196" y="1"/>
                    <a:pt x="1" y="196"/>
                    <a:pt x="1" y="456"/>
                  </a:cubicBezTo>
                  <a:lnTo>
                    <a:pt x="1" y="1854"/>
                  </a:lnTo>
                  <a:cubicBezTo>
                    <a:pt x="1" y="2114"/>
                    <a:pt x="196" y="2309"/>
                    <a:pt x="456" y="2309"/>
                  </a:cubicBezTo>
                  <a:cubicBezTo>
                    <a:pt x="716" y="2309"/>
                    <a:pt x="911" y="2114"/>
                    <a:pt x="911" y="1854"/>
                  </a:cubicBezTo>
                  <a:lnTo>
                    <a:pt x="911" y="456"/>
                  </a:lnTo>
                  <a:cubicBezTo>
                    <a:pt x="911" y="196"/>
                    <a:pt x="716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27"/>
            <p:cNvSpPr/>
            <p:nvPr/>
          </p:nvSpPr>
          <p:spPr>
            <a:xfrm>
              <a:off x="-160200" y="2258375"/>
              <a:ext cx="57750" cy="22775"/>
            </a:xfrm>
            <a:custGeom>
              <a:rect b="b" l="l" r="r" t="t"/>
              <a:pathLst>
                <a:path extrusionOk="0" h="911" w="2310">
                  <a:moveTo>
                    <a:pt x="456" y="0"/>
                  </a:moveTo>
                  <a:cubicBezTo>
                    <a:pt x="196" y="0"/>
                    <a:pt x="1" y="195"/>
                    <a:pt x="1" y="456"/>
                  </a:cubicBezTo>
                  <a:cubicBezTo>
                    <a:pt x="1" y="683"/>
                    <a:pt x="196" y="911"/>
                    <a:pt x="456" y="911"/>
                  </a:cubicBezTo>
                  <a:lnTo>
                    <a:pt x="1854" y="911"/>
                  </a:lnTo>
                  <a:cubicBezTo>
                    <a:pt x="2114" y="911"/>
                    <a:pt x="2310" y="683"/>
                    <a:pt x="2310" y="456"/>
                  </a:cubicBezTo>
                  <a:cubicBezTo>
                    <a:pt x="2310" y="195"/>
                    <a:pt x="2114" y="0"/>
                    <a:pt x="1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27"/>
            <p:cNvSpPr/>
            <p:nvPr/>
          </p:nvSpPr>
          <p:spPr>
            <a:xfrm>
              <a:off x="-668325" y="2258375"/>
              <a:ext cx="57750" cy="21975"/>
            </a:xfrm>
            <a:custGeom>
              <a:rect b="b" l="l" r="r" t="t"/>
              <a:pathLst>
                <a:path extrusionOk="0" h="879" w="2310">
                  <a:moveTo>
                    <a:pt x="456" y="0"/>
                  </a:moveTo>
                  <a:cubicBezTo>
                    <a:pt x="196" y="0"/>
                    <a:pt x="1" y="195"/>
                    <a:pt x="1" y="423"/>
                  </a:cubicBezTo>
                  <a:cubicBezTo>
                    <a:pt x="1" y="683"/>
                    <a:pt x="196" y="878"/>
                    <a:pt x="456" y="878"/>
                  </a:cubicBezTo>
                  <a:lnTo>
                    <a:pt x="1855" y="878"/>
                  </a:lnTo>
                  <a:cubicBezTo>
                    <a:pt x="2082" y="878"/>
                    <a:pt x="2310" y="683"/>
                    <a:pt x="2310" y="423"/>
                  </a:cubicBezTo>
                  <a:cubicBezTo>
                    <a:pt x="2310" y="195"/>
                    <a:pt x="2082" y="0"/>
                    <a:pt x="1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27"/>
            <p:cNvSpPr/>
            <p:nvPr/>
          </p:nvSpPr>
          <p:spPr>
            <a:xfrm>
              <a:off x="-590275" y="2091750"/>
              <a:ext cx="377250" cy="323725"/>
            </a:xfrm>
            <a:custGeom>
              <a:rect b="b" l="l" r="r" t="t"/>
              <a:pathLst>
                <a:path extrusionOk="0" h="12949" w="15090">
                  <a:moveTo>
                    <a:pt x="12082" y="2934"/>
                  </a:moveTo>
                  <a:cubicBezTo>
                    <a:pt x="12196" y="2934"/>
                    <a:pt x="12310" y="2974"/>
                    <a:pt x="12391" y="3056"/>
                  </a:cubicBezTo>
                  <a:cubicBezTo>
                    <a:pt x="12586" y="3218"/>
                    <a:pt x="12586" y="3511"/>
                    <a:pt x="12423" y="3706"/>
                  </a:cubicBezTo>
                  <a:lnTo>
                    <a:pt x="9952" y="6178"/>
                  </a:lnTo>
                  <a:cubicBezTo>
                    <a:pt x="9822" y="5917"/>
                    <a:pt x="9594" y="5690"/>
                    <a:pt x="9366" y="5495"/>
                  </a:cubicBezTo>
                  <a:lnTo>
                    <a:pt x="11773" y="3056"/>
                  </a:lnTo>
                  <a:cubicBezTo>
                    <a:pt x="11854" y="2974"/>
                    <a:pt x="11968" y="2934"/>
                    <a:pt x="12082" y="2934"/>
                  </a:cubicBezTo>
                  <a:close/>
                  <a:moveTo>
                    <a:pt x="8196" y="6015"/>
                  </a:moveTo>
                  <a:cubicBezTo>
                    <a:pt x="8781" y="6015"/>
                    <a:pt x="9301" y="6503"/>
                    <a:pt x="9301" y="7121"/>
                  </a:cubicBezTo>
                  <a:cubicBezTo>
                    <a:pt x="9301" y="7706"/>
                    <a:pt x="8781" y="8194"/>
                    <a:pt x="8196" y="8194"/>
                  </a:cubicBezTo>
                  <a:cubicBezTo>
                    <a:pt x="7578" y="8194"/>
                    <a:pt x="7090" y="7706"/>
                    <a:pt x="7090" y="7121"/>
                  </a:cubicBezTo>
                  <a:cubicBezTo>
                    <a:pt x="7090" y="6503"/>
                    <a:pt x="7578" y="6015"/>
                    <a:pt x="8196" y="6015"/>
                  </a:cubicBezTo>
                  <a:close/>
                  <a:moveTo>
                    <a:pt x="1492" y="1"/>
                  </a:moveTo>
                  <a:cubicBezTo>
                    <a:pt x="1110" y="1"/>
                    <a:pt x="733" y="157"/>
                    <a:pt x="489" y="454"/>
                  </a:cubicBezTo>
                  <a:cubicBezTo>
                    <a:pt x="1" y="1007"/>
                    <a:pt x="33" y="1885"/>
                    <a:pt x="586" y="2373"/>
                  </a:cubicBezTo>
                  <a:lnTo>
                    <a:pt x="3220" y="4682"/>
                  </a:lnTo>
                  <a:cubicBezTo>
                    <a:pt x="3295" y="4771"/>
                    <a:pt x="3397" y="4813"/>
                    <a:pt x="3501" y="4813"/>
                  </a:cubicBezTo>
                  <a:cubicBezTo>
                    <a:pt x="3624" y="4813"/>
                    <a:pt x="3750" y="4755"/>
                    <a:pt x="3838" y="4649"/>
                  </a:cubicBezTo>
                  <a:cubicBezTo>
                    <a:pt x="4001" y="4487"/>
                    <a:pt x="4001" y="4194"/>
                    <a:pt x="3806" y="4031"/>
                  </a:cubicBezTo>
                  <a:lnTo>
                    <a:pt x="1204" y="1690"/>
                  </a:lnTo>
                  <a:cubicBezTo>
                    <a:pt x="1009" y="1527"/>
                    <a:pt x="1009" y="1235"/>
                    <a:pt x="1172" y="1072"/>
                  </a:cubicBezTo>
                  <a:cubicBezTo>
                    <a:pt x="1264" y="961"/>
                    <a:pt x="1398" y="903"/>
                    <a:pt x="1527" y="903"/>
                  </a:cubicBezTo>
                  <a:cubicBezTo>
                    <a:pt x="1625" y="903"/>
                    <a:pt x="1719" y="937"/>
                    <a:pt x="1789" y="1007"/>
                  </a:cubicBezTo>
                  <a:lnTo>
                    <a:pt x="6928" y="5592"/>
                  </a:lnTo>
                  <a:cubicBezTo>
                    <a:pt x="6667" y="5787"/>
                    <a:pt x="6505" y="6015"/>
                    <a:pt x="6375" y="6308"/>
                  </a:cubicBezTo>
                  <a:lnTo>
                    <a:pt x="5171" y="5235"/>
                  </a:lnTo>
                  <a:cubicBezTo>
                    <a:pt x="5078" y="5157"/>
                    <a:pt x="4963" y="5116"/>
                    <a:pt x="4850" y="5116"/>
                  </a:cubicBezTo>
                  <a:cubicBezTo>
                    <a:pt x="4727" y="5116"/>
                    <a:pt x="4606" y="5165"/>
                    <a:pt x="4521" y="5267"/>
                  </a:cubicBezTo>
                  <a:cubicBezTo>
                    <a:pt x="4358" y="5462"/>
                    <a:pt x="4358" y="5722"/>
                    <a:pt x="4554" y="5885"/>
                  </a:cubicBezTo>
                  <a:lnTo>
                    <a:pt x="6212" y="7381"/>
                  </a:lnTo>
                  <a:cubicBezTo>
                    <a:pt x="6342" y="8356"/>
                    <a:pt x="7188" y="9104"/>
                    <a:pt x="8196" y="9104"/>
                  </a:cubicBezTo>
                  <a:cubicBezTo>
                    <a:pt x="8651" y="9104"/>
                    <a:pt x="9074" y="8942"/>
                    <a:pt x="9399" y="8714"/>
                  </a:cubicBezTo>
                  <a:lnTo>
                    <a:pt x="14309" y="12844"/>
                  </a:lnTo>
                  <a:cubicBezTo>
                    <a:pt x="14394" y="12914"/>
                    <a:pt x="14496" y="12948"/>
                    <a:pt x="14599" y="12948"/>
                  </a:cubicBezTo>
                  <a:cubicBezTo>
                    <a:pt x="14733" y="12948"/>
                    <a:pt x="14868" y="12890"/>
                    <a:pt x="14960" y="12779"/>
                  </a:cubicBezTo>
                  <a:cubicBezTo>
                    <a:pt x="15090" y="12584"/>
                    <a:pt x="15090" y="12291"/>
                    <a:pt x="14895" y="12129"/>
                  </a:cubicBezTo>
                  <a:lnTo>
                    <a:pt x="9984" y="7999"/>
                  </a:lnTo>
                  <a:cubicBezTo>
                    <a:pt x="10082" y="7771"/>
                    <a:pt x="10179" y="7511"/>
                    <a:pt x="10179" y="7251"/>
                  </a:cubicBezTo>
                  <a:lnTo>
                    <a:pt x="13041" y="4324"/>
                  </a:lnTo>
                  <a:cubicBezTo>
                    <a:pt x="13594" y="3804"/>
                    <a:pt x="13562" y="2893"/>
                    <a:pt x="13041" y="2405"/>
                  </a:cubicBezTo>
                  <a:cubicBezTo>
                    <a:pt x="12781" y="2145"/>
                    <a:pt x="12423" y="2015"/>
                    <a:pt x="12070" y="2015"/>
                  </a:cubicBezTo>
                  <a:cubicBezTo>
                    <a:pt x="11716" y="2015"/>
                    <a:pt x="11366" y="2145"/>
                    <a:pt x="11123" y="2405"/>
                  </a:cubicBezTo>
                  <a:lnTo>
                    <a:pt x="8456" y="5137"/>
                  </a:lnTo>
                  <a:cubicBezTo>
                    <a:pt x="8342" y="5121"/>
                    <a:pt x="8228" y="5113"/>
                    <a:pt x="8119" y="5113"/>
                  </a:cubicBezTo>
                  <a:cubicBezTo>
                    <a:pt x="8009" y="5113"/>
                    <a:pt x="7903" y="5121"/>
                    <a:pt x="7806" y="5137"/>
                  </a:cubicBezTo>
                  <a:lnTo>
                    <a:pt x="2407" y="357"/>
                  </a:lnTo>
                  <a:cubicBezTo>
                    <a:pt x="2152" y="116"/>
                    <a:pt x="1820" y="1"/>
                    <a:pt x="1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4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Google Shape;2535;p28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transplants infographics</a:t>
            </a:r>
            <a:endParaRPr/>
          </a:p>
        </p:txBody>
      </p:sp>
      <p:grpSp>
        <p:nvGrpSpPr>
          <p:cNvPr id="2536" name="Google Shape;2536;p28"/>
          <p:cNvGrpSpPr/>
          <p:nvPr/>
        </p:nvGrpSpPr>
        <p:grpSpPr>
          <a:xfrm>
            <a:off x="708288" y="1992825"/>
            <a:ext cx="1917600" cy="1917600"/>
            <a:chOff x="708288" y="2124000"/>
            <a:chExt cx="1917600" cy="1917600"/>
          </a:xfrm>
        </p:grpSpPr>
        <p:sp>
          <p:nvSpPr>
            <p:cNvPr id="2537" name="Google Shape;2537;p28"/>
            <p:cNvSpPr/>
            <p:nvPr/>
          </p:nvSpPr>
          <p:spPr>
            <a:xfrm flipH="1">
              <a:off x="708288" y="2124000"/>
              <a:ext cx="1917600" cy="1917600"/>
            </a:xfrm>
            <a:prstGeom prst="pie">
              <a:avLst>
                <a:gd fmla="val 2903769" name="adj1"/>
                <a:gd fmla="val 1620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 flipH="1">
              <a:off x="708288" y="2124000"/>
              <a:ext cx="1917600" cy="1917600"/>
            </a:xfrm>
            <a:prstGeom prst="pie">
              <a:avLst>
                <a:gd fmla="val 16195046" name="adj1"/>
                <a:gd fmla="val 2924125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9" name="Google Shape;2539;p28"/>
          <p:cNvSpPr txBox="1"/>
          <p:nvPr/>
        </p:nvSpPr>
        <p:spPr>
          <a:xfrm>
            <a:off x="4572000" y="1194300"/>
            <a:ext cx="4114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Organ need by race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40" name="Google Shape;2540;p28"/>
          <p:cNvSpPr txBox="1"/>
          <p:nvPr/>
        </p:nvSpPr>
        <p:spPr>
          <a:xfrm>
            <a:off x="790575" y="4514825"/>
            <a:ext cx="78963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For more info,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41" name="Google Shape;2541;p28"/>
          <p:cNvGrpSpPr/>
          <p:nvPr/>
        </p:nvGrpSpPr>
        <p:grpSpPr>
          <a:xfrm>
            <a:off x="2898313" y="1707313"/>
            <a:ext cx="1524000" cy="1078025"/>
            <a:chOff x="2898313" y="1859713"/>
            <a:chExt cx="1524000" cy="1078025"/>
          </a:xfrm>
        </p:grpSpPr>
        <p:sp>
          <p:nvSpPr>
            <p:cNvPr id="2542" name="Google Shape;2542;p28"/>
            <p:cNvSpPr txBox="1"/>
            <p:nvPr/>
          </p:nvSpPr>
          <p:spPr>
            <a:xfrm>
              <a:off x="2898313" y="2277463"/>
              <a:ext cx="15240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Male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43" name="Google Shape;2543;p28"/>
            <p:cNvSpPr txBox="1"/>
            <p:nvPr/>
          </p:nvSpPr>
          <p:spPr>
            <a:xfrm>
              <a:off x="2898313" y="2573538"/>
              <a:ext cx="15240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2898313" y="1859713"/>
              <a:ext cx="819000" cy="364200"/>
            </a:xfrm>
            <a:prstGeom prst="roundRect">
              <a:avLst>
                <a:gd fmla="val 20435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60%</a:t>
              </a: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545" name="Google Shape;2545;p28"/>
          <p:cNvGrpSpPr/>
          <p:nvPr/>
        </p:nvGrpSpPr>
        <p:grpSpPr>
          <a:xfrm>
            <a:off x="2898313" y="3135588"/>
            <a:ext cx="1524000" cy="1078025"/>
            <a:chOff x="2898313" y="3287988"/>
            <a:chExt cx="1524000" cy="1078025"/>
          </a:xfrm>
        </p:grpSpPr>
        <p:sp>
          <p:nvSpPr>
            <p:cNvPr id="2546" name="Google Shape;2546;p28"/>
            <p:cNvSpPr txBox="1"/>
            <p:nvPr/>
          </p:nvSpPr>
          <p:spPr>
            <a:xfrm>
              <a:off x="2898313" y="3705738"/>
              <a:ext cx="15240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Fem</a:t>
              </a: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ale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47" name="Google Shape;2547;p28"/>
            <p:cNvSpPr txBox="1"/>
            <p:nvPr/>
          </p:nvSpPr>
          <p:spPr>
            <a:xfrm>
              <a:off x="2898313" y="4001813"/>
              <a:ext cx="15240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48" name="Google Shape;2548;p28"/>
            <p:cNvSpPr/>
            <p:nvPr/>
          </p:nvSpPr>
          <p:spPr>
            <a:xfrm>
              <a:off x="2898313" y="3287988"/>
              <a:ext cx="819000" cy="364200"/>
            </a:xfrm>
            <a:prstGeom prst="roundRect">
              <a:avLst>
                <a:gd fmla="val 20435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0%</a:t>
              </a: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549" name="Google Shape;2549;p28"/>
          <p:cNvGrpSpPr/>
          <p:nvPr/>
        </p:nvGrpSpPr>
        <p:grpSpPr>
          <a:xfrm>
            <a:off x="4823100" y="3595013"/>
            <a:ext cx="1408200" cy="228013"/>
            <a:chOff x="4823100" y="3747413"/>
            <a:chExt cx="1408200" cy="228013"/>
          </a:xfrm>
        </p:grpSpPr>
        <p:sp>
          <p:nvSpPr>
            <p:cNvPr id="2550" name="Google Shape;2550;p28"/>
            <p:cNvSpPr/>
            <p:nvPr/>
          </p:nvSpPr>
          <p:spPr>
            <a:xfrm>
              <a:off x="4823100" y="3747413"/>
              <a:ext cx="228000" cy="22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28"/>
            <p:cNvSpPr txBox="1"/>
            <p:nvPr/>
          </p:nvSpPr>
          <p:spPr>
            <a:xfrm>
              <a:off x="5051100" y="3747425"/>
              <a:ext cx="1180200" cy="2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White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52" name="Google Shape;2552;p28"/>
          <p:cNvGrpSpPr/>
          <p:nvPr/>
        </p:nvGrpSpPr>
        <p:grpSpPr>
          <a:xfrm>
            <a:off x="4823100" y="4022350"/>
            <a:ext cx="1408200" cy="228002"/>
            <a:chOff x="4823100" y="4119775"/>
            <a:chExt cx="1408200" cy="228002"/>
          </a:xfrm>
        </p:grpSpPr>
        <p:sp>
          <p:nvSpPr>
            <p:cNvPr id="2553" name="Google Shape;2553;p28"/>
            <p:cNvSpPr/>
            <p:nvPr/>
          </p:nvSpPr>
          <p:spPr>
            <a:xfrm>
              <a:off x="4823100" y="4119775"/>
              <a:ext cx="228000" cy="22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28"/>
            <p:cNvSpPr txBox="1"/>
            <p:nvPr/>
          </p:nvSpPr>
          <p:spPr>
            <a:xfrm>
              <a:off x="5051100" y="4119777"/>
              <a:ext cx="1180200" cy="2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Afro-American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55" name="Google Shape;2555;p28"/>
          <p:cNvGrpSpPr/>
          <p:nvPr/>
        </p:nvGrpSpPr>
        <p:grpSpPr>
          <a:xfrm>
            <a:off x="7169650" y="3595013"/>
            <a:ext cx="1408200" cy="228013"/>
            <a:chOff x="7169650" y="3747413"/>
            <a:chExt cx="1408200" cy="228013"/>
          </a:xfrm>
        </p:grpSpPr>
        <p:sp>
          <p:nvSpPr>
            <p:cNvPr id="2556" name="Google Shape;2556;p28"/>
            <p:cNvSpPr/>
            <p:nvPr/>
          </p:nvSpPr>
          <p:spPr>
            <a:xfrm>
              <a:off x="7169650" y="3747413"/>
              <a:ext cx="228000" cy="228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28"/>
            <p:cNvSpPr txBox="1"/>
            <p:nvPr/>
          </p:nvSpPr>
          <p:spPr>
            <a:xfrm>
              <a:off x="7397650" y="3747425"/>
              <a:ext cx="1180200" cy="2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Hispanic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58" name="Google Shape;2558;p28"/>
          <p:cNvGrpSpPr/>
          <p:nvPr/>
        </p:nvGrpSpPr>
        <p:grpSpPr>
          <a:xfrm>
            <a:off x="7169650" y="4022350"/>
            <a:ext cx="1408200" cy="228005"/>
            <a:chOff x="7169650" y="4119775"/>
            <a:chExt cx="1408200" cy="228005"/>
          </a:xfrm>
        </p:grpSpPr>
        <p:sp>
          <p:nvSpPr>
            <p:cNvPr id="2559" name="Google Shape;2559;p28"/>
            <p:cNvSpPr/>
            <p:nvPr/>
          </p:nvSpPr>
          <p:spPr>
            <a:xfrm>
              <a:off x="7169650" y="4119775"/>
              <a:ext cx="228000" cy="22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28"/>
            <p:cNvSpPr txBox="1"/>
            <p:nvPr/>
          </p:nvSpPr>
          <p:spPr>
            <a:xfrm>
              <a:off x="7397650" y="4119780"/>
              <a:ext cx="1180200" cy="2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Asian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61" name="Google Shape;2561;p28"/>
          <p:cNvSpPr txBox="1"/>
          <p:nvPr/>
        </p:nvSpPr>
        <p:spPr>
          <a:xfrm>
            <a:off x="457200" y="1194300"/>
            <a:ext cx="4114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Organ need by gender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562" name="Google Shape;2562;p28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63613" y="1557062"/>
            <a:ext cx="3969621" cy="17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6" name="Shape 2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7" name="Google Shape;2567;p29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transplants infographics</a:t>
            </a:r>
            <a:endParaRPr/>
          </a:p>
        </p:txBody>
      </p:sp>
      <p:sp>
        <p:nvSpPr>
          <p:cNvPr id="2568" name="Google Shape;2568;p29"/>
          <p:cNvSpPr txBox="1"/>
          <p:nvPr/>
        </p:nvSpPr>
        <p:spPr>
          <a:xfrm>
            <a:off x="4572000" y="1346700"/>
            <a:ext cx="4114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Transplants completed vs. transplants needed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69" name="Google Shape;2569;p29"/>
          <p:cNvSpPr txBox="1"/>
          <p:nvPr/>
        </p:nvSpPr>
        <p:spPr>
          <a:xfrm>
            <a:off x="457200" y="1346700"/>
            <a:ext cx="4114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Transplant e</a:t>
            </a: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ffectiveness</a:t>
            </a: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after one year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70" name="Google Shape;2570;p29"/>
          <p:cNvSpPr/>
          <p:nvPr/>
        </p:nvSpPr>
        <p:spPr>
          <a:xfrm>
            <a:off x="2489075" y="2063675"/>
            <a:ext cx="1243500" cy="3351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71" name="Google Shape;2571;p29"/>
          <p:cNvSpPr/>
          <p:nvPr/>
        </p:nvSpPr>
        <p:spPr>
          <a:xfrm rot="-5400000">
            <a:off x="2920325" y="1632875"/>
            <a:ext cx="334200" cy="1196700"/>
          </a:xfrm>
          <a:prstGeom prst="round2SameRect">
            <a:avLst>
              <a:gd fmla="val 17026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2" name="Google Shape;2572;p29"/>
          <p:cNvSpPr/>
          <p:nvPr/>
        </p:nvSpPr>
        <p:spPr>
          <a:xfrm>
            <a:off x="2489075" y="3048813"/>
            <a:ext cx="1243500" cy="3351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73" name="Google Shape;2573;p29"/>
          <p:cNvSpPr/>
          <p:nvPr/>
        </p:nvSpPr>
        <p:spPr>
          <a:xfrm rot="-5400000">
            <a:off x="2896175" y="2641713"/>
            <a:ext cx="334200" cy="1148400"/>
          </a:xfrm>
          <a:prstGeom prst="round2SameRect">
            <a:avLst>
              <a:gd fmla="val 17026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4" name="Google Shape;2574;p29"/>
          <p:cNvSpPr/>
          <p:nvPr/>
        </p:nvSpPr>
        <p:spPr>
          <a:xfrm>
            <a:off x="2489075" y="4033050"/>
            <a:ext cx="1243500" cy="3351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75" name="Google Shape;2575;p29"/>
          <p:cNvSpPr/>
          <p:nvPr/>
        </p:nvSpPr>
        <p:spPr>
          <a:xfrm rot="-5400000">
            <a:off x="2828375" y="3694200"/>
            <a:ext cx="334200" cy="1012800"/>
          </a:xfrm>
          <a:prstGeom prst="round2SameRect">
            <a:avLst>
              <a:gd fmla="val 17026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76" name="Google Shape;2576;p29"/>
          <p:cNvGrpSpPr/>
          <p:nvPr/>
        </p:nvGrpSpPr>
        <p:grpSpPr>
          <a:xfrm>
            <a:off x="4966931" y="3183673"/>
            <a:ext cx="582972" cy="582972"/>
            <a:chOff x="9675450" y="1956150"/>
            <a:chExt cx="1074800" cy="1074800"/>
          </a:xfrm>
        </p:grpSpPr>
        <p:sp>
          <p:nvSpPr>
            <p:cNvPr id="2577" name="Google Shape;2577;p29"/>
            <p:cNvSpPr/>
            <p:nvPr/>
          </p:nvSpPr>
          <p:spPr>
            <a:xfrm>
              <a:off x="9725875" y="2299225"/>
              <a:ext cx="973975" cy="716275"/>
            </a:xfrm>
            <a:custGeom>
              <a:rect b="b" l="l" r="r" t="t"/>
              <a:pathLst>
                <a:path extrusionOk="0" h="28651" w="38959">
                  <a:moveTo>
                    <a:pt x="0" y="1"/>
                  </a:moveTo>
                  <a:lnTo>
                    <a:pt x="0" y="25854"/>
                  </a:lnTo>
                  <a:cubicBezTo>
                    <a:pt x="0" y="27415"/>
                    <a:pt x="1236" y="28650"/>
                    <a:pt x="2797" y="28650"/>
                  </a:cubicBezTo>
                  <a:lnTo>
                    <a:pt x="36195" y="28650"/>
                  </a:lnTo>
                  <a:cubicBezTo>
                    <a:pt x="37723" y="28650"/>
                    <a:pt x="38959" y="27415"/>
                    <a:pt x="38959" y="25854"/>
                  </a:cubicBezTo>
                  <a:lnTo>
                    <a:pt x="389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9795775" y="2299225"/>
              <a:ext cx="834175" cy="646350"/>
            </a:xfrm>
            <a:custGeom>
              <a:rect b="b" l="l" r="r" t="t"/>
              <a:pathLst>
                <a:path extrusionOk="0" h="25854" w="33367">
                  <a:moveTo>
                    <a:pt x="1" y="1"/>
                  </a:moveTo>
                  <a:lnTo>
                    <a:pt x="1" y="24488"/>
                  </a:lnTo>
                  <a:cubicBezTo>
                    <a:pt x="1" y="25236"/>
                    <a:pt x="619" y="25854"/>
                    <a:pt x="1367" y="25854"/>
                  </a:cubicBezTo>
                  <a:lnTo>
                    <a:pt x="32000" y="25854"/>
                  </a:lnTo>
                  <a:cubicBezTo>
                    <a:pt x="32748" y="25854"/>
                    <a:pt x="33366" y="25236"/>
                    <a:pt x="33366" y="24488"/>
                  </a:cubicBezTo>
                  <a:lnTo>
                    <a:pt x="333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10581950" y="2299225"/>
              <a:ext cx="117900" cy="716275"/>
            </a:xfrm>
            <a:custGeom>
              <a:rect b="b" l="l" r="r" t="t"/>
              <a:pathLst>
                <a:path extrusionOk="0" h="28651" w="4716">
                  <a:moveTo>
                    <a:pt x="2797" y="1"/>
                  </a:moveTo>
                  <a:lnTo>
                    <a:pt x="2797" y="25854"/>
                  </a:lnTo>
                  <a:cubicBezTo>
                    <a:pt x="2797" y="27415"/>
                    <a:pt x="1529" y="28650"/>
                    <a:pt x="0" y="28650"/>
                  </a:cubicBezTo>
                  <a:lnTo>
                    <a:pt x="1919" y="28650"/>
                  </a:lnTo>
                  <a:cubicBezTo>
                    <a:pt x="3480" y="28650"/>
                    <a:pt x="4716" y="27415"/>
                    <a:pt x="4716" y="25854"/>
                  </a:cubicBezTo>
                  <a:lnTo>
                    <a:pt x="471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9983575" y="1972400"/>
              <a:ext cx="458550" cy="167500"/>
            </a:xfrm>
            <a:custGeom>
              <a:rect b="b" l="l" r="r" t="t"/>
              <a:pathLst>
                <a:path extrusionOk="0" h="6700" w="18342">
                  <a:moveTo>
                    <a:pt x="3481" y="1"/>
                  </a:moveTo>
                  <a:cubicBezTo>
                    <a:pt x="2147" y="1"/>
                    <a:pt x="1042" y="879"/>
                    <a:pt x="749" y="2180"/>
                  </a:cubicBezTo>
                  <a:lnTo>
                    <a:pt x="1" y="5562"/>
                  </a:lnTo>
                  <a:lnTo>
                    <a:pt x="1" y="6700"/>
                  </a:lnTo>
                  <a:lnTo>
                    <a:pt x="2863" y="6700"/>
                  </a:lnTo>
                  <a:lnTo>
                    <a:pt x="2863" y="5562"/>
                  </a:lnTo>
                  <a:lnTo>
                    <a:pt x="3350" y="3318"/>
                  </a:lnTo>
                  <a:cubicBezTo>
                    <a:pt x="3415" y="2993"/>
                    <a:pt x="3708" y="2765"/>
                    <a:pt x="4033" y="2765"/>
                  </a:cubicBezTo>
                  <a:lnTo>
                    <a:pt x="5692" y="2765"/>
                  </a:lnTo>
                  <a:lnTo>
                    <a:pt x="9171" y="1854"/>
                  </a:lnTo>
                  <a:lnTo>
                    <a:pt x="12651" y="2765"/>
                  </a:lnTo>
                  <a:lnTo>
                    <a:pt x="14310" y="2765"/>
                  </a:lnTo>
                  <a:cubicBezTo>
                    <a:pt x="14635" y="2765"/>
                    <a:pt x="14927" y="2993"/>
                    <a:pt x="14992" y="3318"/>
                  </a:cubicBezTo>
                  <a:lnTo>
                    <a:pt x="15480" y="5562"/>
                  </a:lnTo>
                  <a:lnTo>
                    <a:pt x="15480" y="6700"/>
                  </a:lnTo>
                  <a:lnTo>
                    <a:pt x="18342" y="6700"/>
                  </a:lnTo>
                  <a:lnTo>
                    <a:pt x="18342" y="5562"/>
                  </a:lnTo>
                  <a:lnTo>
                    <a:pt x="17594" y="2180"/>
                  </a:lnTo>
                  <a:cubicBezTo>
                    <a:pt x="17301" y="879"/>
                    <a:pt x="16196" y="1"/>
                    <a:pt x="14862" y="1"/>
                  </a:cubicBezTo>
                  <a:lnTo>
                    <a:pt x="12651" y="1"/>
                  </a:lnTo>
                  <a:lnTo>
                    <a:pt x="9171" y="1074"/>
                  </a:lnTo>
                  <a:lnTo>
                    <a:pt x="56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10307150" y="1972400"/>
              <a:ext cx="134975" cy="167500"/>
            </a:xfrm>
            <a:custGeom>
              <a:rect b="b" l="l" r="r" t="t"/>
              <a:pathLst>
                <a:path extrusionOk="0" h="6700" w="5399">
                  <a:moveTo>
                    <a:pt x="1" y="1"/>
                  </a:moveTo>
                  <a:cubicBezTo>
                    <a:pt x="1302" y="1"/>
                    <a:pt x="2440" y="879"/>
                    <a:pt x="2732" y="2180"/>
                  </a:cubicBezTo>
                  <a:lnTo>
                    <a:pt x="3480" y="5562"/>
                  </a:lnTo>
                  <a:lnTo>
                    <a:pt x="3480" y="6700"/>
                  </a:lnTo>
                  <a:lnTo>
                    <a:pt x="5399" y="6700"/>
                  </a:lnTo>
                  <a:lnTo>
                    <a:pt x="5399" y="5562"/>
                  </a:lnTo>
                  <a:lnTo>
                    <a:pt x="4651" y="2180"/>
                  </a:lnTo>
                  <a:cubicBezTo>
                    <a:pt x="4358" y="879"/>
                    <a:pt x="3253" y="1"/>
                    <a:pt x="191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10006350" y="2041500"/>
              <a:ext cx="78075" cy="98400"/>
            </a:xfrm>
            <a:custGeom>
              <a:rect b="b" l="l" r="r" t="t"/>
              <a:pathLst>
                <a:path extrusionOk="0" h="3936" w="3123">
                  <a:moveTo>
                    <a:pt x="1171" y="1"/>
                  </a:moveTo>
                  <a:cubicBezTo>
                    <a:pt x="846" y="1"/>
                    <a:pt x="586" y="229"/>
                    <a:pt x="521" y="554"/>
                  </a:cubicBezTo>
                  <a:lnTo>
                    <a:pt x="0" y="2798"/>
                  </a:lnTo>
                  <a:lnTo>
                    <a:pt x="0" y="3936"/>
                  </a:lnTo>
                  <a:lnTo>
                    <a:pt x="1952" y="3936"/>
                  </a:lnTo>
                  <a:lnTo>
                    <a:pt x="1952" y="2798"/>
                  </a:lnTo>
                  <a:lnTo>
                    <a:pt x="2439" y="554"/>
                  </a:lnTo>
                  <a:cubicBezTo>
                    <a:pt x="2504" y="229"/>
                    <a:pt x="2797" y="1"/>
                    <a:pt x="3122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10334800" y="2111425"/>
              <a:ext cx="139050" cy="95150"/>
            </a:xfrm>
            <a:custGeom>
              <a:rect b="b" l="l" r="r" t="t"/>
              <a:pathLst>
                <a:path extrusionOk="0" h="3806" w="5562">
                  <a:moveTo>
                    <a:pt x="683" y="1"/>
                  </a:moveTo>
                  <a:cubicBezTo>
                    <a:pt x="293" y="1"/>
                    <a:pt x="0" y="293"/>
                    <a:pt x="0" y="684"/>
                  </a:cubicBezTo>
                  <a:lnTo>
                    <a:pt x="0" y="3805"/>
                  </a:lnTo>
                  <a:lnTo>
                    <a:pt x="5561" y="3805"/>
                  </a:lnTo>
                  <a:lnTo>
                    <a:pt x="5561" y="684"/>
                  </a:lnTo>
                  <a:cubicBezTo>
                    <a:pt x="5561" y="293"/>
                    <a:pt x="5236" y="1"/>
                    <a:pt x="4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10407975" y="2111425"/>
              <a:ext cx="65875" cy="95150"/>
            </a:xfrm>
            <a:custGeom>
              <a:rect b="b" l="l" r="r" t="t"/>
              <a:pathLst>
                <a:path extrusionOk="0" h="3806" w="2635">
                  <a:moveTo>
                    <a:pt x="0" y="1"/>
                  </a:moveTo>
                  <a:cubicBezTo>
                    <a:pt x="390" y="1"/>
                    <a:pt x="683" y="293"/>
                    <a:pt x="683" y="684"/>
                  </a:cubicBezTo>
                  <a:lnTo>
                    <a:pt x="683" y="3805"/>
                  </a:lnTo>
                  <a:lnTo>
                    <a:pt x="2634" y="3805"/>
                  </a:lnTo>
                  <a:lnTo>
                    <a:pt x="2634" y="684"/>
                  </a:lnTo>
                  <a:cubicBezTo>
                    <a:pt x="2634" y="293"/>
                    <a:pt x="2309" y="1"/>
                    <a:pt x="1951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10125850" y="1971600"/>
              <a:ext cx="174025" cy="69925"/>
            </a:xfrm>
            <a:custGeom>
              <a:rect b="b" l="l" r="r" t="t"/>
              <a:pathLst>
                <a:path extrusionOk="0" h="2797" w="6961">
                  <a:moveTo>
                    <a:pt x="1" y="0"/>
                  </a:moveTo>
                  <a:lnTo>
                    <a:pt x="1" y="2797"/>
                  </a:lnTo>
                  <a:lnTo>
                    <a:pt x="6960" y="2797"/>
                  </a:lnTo>
                  <a:lnTo>
                    <a:pt x="69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10251875" y="1971600"/>
              <a:ext cx="48000" cy="69925"/>
            </a:xfrm>
            <a:custGeom>
              <a:rect b="b" l="l" r="r" t="t"/>
              <a:pathLst>
                <a:path extrusionOk="0" h="2797" w="1920">
                  <a:moveTo>
                    <a:pt x="0" y="0"/>
                  </a:moveTo>
                  <a:lnTo>
                    <a:pt x="0" y="2797"/>
                  </a:lnTo>
                  <a:lnTo>
                    <a:pt x="1919" y="2797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29"/>
            <p:cNvSpPr/>
            <p:nvPr/>
          </p:nvSpPr>
          <p:spPr>
            <a:xfrm>
              <a:off x="9951875" y="2111425"/>
              <a:ext cx="139050" cy="95150"/>
            </a:xfrm>
            <a:custGeom>
              <a:rect b="b" l="l" r="r" t="t"/>
              <a:pathLst>
                <a:path extrusionOk="0" h="3806" w="5562">
                  <a:moveTo>
                    <a:pt x="716" y="1"/>
                  </a:moveTo>
                  <a:cubicBezTo>
                    <a:pt x="326" y="1"/>
                    <a:pt x="1" y="293"/>
                    <a:pt x="1" y="684"/>
                  </a:cubicBezTo>
                  <a:lnTo>
                    <a:pt x="1" y="3805"/>
                  </a:lnTo>
                  <a:lnTo>
                    <a:pt x="5561" y="3805"/>
                  </a:lnTo>
                  <a:lnTo>
                    <a:pt x="5561" y="684"/>
                  </a:lnTo>
                  <a:cubicBezTo>
                    <a:pt x="5561" y="293"/>
                    <a:pt x="5269" y="1"/>
                    <a:pt x="48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29"/>
            <p:cNvSpPr/>
            <p:nvPr/>
          </p:nvSpPr>
          <p:spPr>
            <a:xfrm>
              <a:off x="10025850" y="2111425"/>
              <a:ext cx="65075" cy="95150"/>
            </a:xfrm>
            <a:custGeom>
              <a:rect b="b" l="l" r="r" t="t"/>
              <a:pathLst>
                <a:path extrusionOk="0" h="3806" w="2603">
                  <a:moveTo>
                    <a:pt x="1" y="1"/>
                  </a:moveTo>
                  <a:cubicBezTo>
                    <a:pt x="359" y="1"/>
                    <a:pt x="684" y="293"/>
                    <a:pt x="684" y="684"/>
                  </a:cubicBezTo>
                  <a:lnTo>
                    <a:pt x="684" y="3805"/>
                  </a:lnTo>
                  <a:lnTo>
                    <a:pt x="2602" y="3805"/>
                  </a:lnTo>
                  <a:lnTo>
                    <a:pt x="2602" y="684"/>
                  </a:lnTo>
                  <a:cubicBezTo>
                    <a:pt x="2602" y="293"/>
                    <a:pt x="2310" y="1"/>
                    <a:pt x="1920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9690900" y="2180525"/>
              <a:ext cx="1043925" cy="139875"/>
            </a:xfrm>
            <a:custGeom>
              <a:rect b="b" l="l" r="r" t="t"/>
              <a:pathLst>
                <a:path extrusionOk="0" h="5595" w="41757">
                  <a:moveTo>
                    <a:pt x="1367" y="1"/>
                  </a:moveTo>
                  <a:cubicBezTo>
                    <a:pt x="619" y="1"/>
                    <a:pt x="1" y="619"/>
                    <a:pt x="1" y="1367"/>
                  </a:cubicBezTo>
                  <a:lnTo>
                    <a:pt x="1" y="4228"/>
                  </a:lnTo>
                  <a:cubicBezTo>
                    <a:pt x="1" y="4976"/>
                    <a:pt x="619" y="5594"/>
                    <a:pt x="1367" y="5594"/>
                  </a:cubicBezTo>
                  <a:lnTo>
                    <a:pt x="4196" y="5594"/>
                  </a:lnTo>
                  <a:lnTo>
                    <a:pt x="6277" y="4196"/>
                  </a:lnTo>
                  <a:lnTo>
                    <a:pt x="8358" y="5594"/>
                  </a:lnTo>
                  <a:lnTo>
                    <a:pt x="33398" y="5594"/>
                  </a:lnTo>
                  <a:lnTo>
                    <a:pt x="35480" y="4196"/>
                  </a:lnTo>
                  <a:lnTo>
                    <a:pt x="37561" y="5594"/>
                  </a:lnTo>
                  <a:lnTo>
                    <a:pt x="40390" y="5594"/>
                  </a:lnTo>
                  <a:cubicBezTo>
                    <a:pt x="41138" y="5594"/>
                    <a:pt x="41756" y="4976"/>
                    <a:pt x="41756" y="4228"/>
                  </a:cubicBezTo>
                  <a:lnTo>
                    <a:pt x="41756" y="1367"/>
                  </a:lnTo>
                  <a:cubicBezTo>
                    <a:pt x="41756" y="619"/>
                    <a:pt x="41138" y="1"/>
                    <a:pt x="403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9795775" y="2250450"/>
              <a:ext cx="104100" cy="69125"/>
            </a:xfrm>
            <a:custGeom>
              <a:rect b="b" l="l" r="r" t="t"/>
              <a:pathLst>
                <a:path extrusionOk="0" h="2765" w="4164">
                  <a:moveTo>
                    <a:pt x="1367" y="0"/>
                  </a:moveTo>
                  <a:cubicBezTo>
                    <a:pt x="619" y="0"/>
                    <a:pt x="1" y="618"/>
                    <a:pt x="1" y="1399"/>
                  </a:cubicBezTo>
                  <a:lnTo>
                    <a:pt x="1" y="2765"/>
                  </a:lnTo>
                  <a:lnTo>
                    <a:pt x="4163" y="2765"/>
                  </a:lnTo>
                  <a:lnTo>
                    <a:pt x="4163" y="1399"/>
                  </a:lnTo>
                  <a:cubicBezTo>
                    <a:pt x="4163" y="618"/>
                    <a:pt x="3546" y="0"/>
                    <a:pt x="27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10525850" y="2250450"/>
              <a:ext cx="104100" cy="69125"/>
            </a:xfrm>
            <a:custGeom>
              <a:rect b="b" l="l" r="r" t="t"/>
              <a:pathLst>
                <a:path extrusionOk="0" h="2765" w="4164">
                  <a:moveTo>
                    <a:pt x="1399" y="0"/>
                  </a:moveTo>
                  <a:cubicBezTo>
                    <a:pt x="618" y="0"/>
                    <a:pt x="0" y="618"/>
                    <a:pt x="0" y="1399"/>
                  </a:cubicBezTo>
                  <a:lnTo>
                    <a:pt x="0" y="2765"/>
                  </a:lnTo>
                  <a:lnTo>
                    <a:pt x="4163" y="2765"/>
                  </a:lnTo>
                  <a:lnTo>
                    <a:pt x="4163" y="1399"/>
                  </a:lnTo>
                  <a:cubicBezTo>
                    <a:pt x="4163" y="618"/>
                    <a:pt x="3545" y="0"/>
                    <a:pt x="2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9969775" y="2389475"/>
              <a:ext cx="69125" cy="347975"/>
            </a:xfrm>
            <a:custGeom>
              <a:rect b="b" l="l" r="r" t="t"/>
              <a:pathLst>
                <a:path extrusionOk="0" h="13919" w="2765">
                  <a:moveTo>
                    <a:pt x="683" y="0"/>
                  </a:moveTo>
                  <a:cubicBezTo>
                    <a:pt x="293" y="0"/>
                    <a:pt x="0" y="326"/>
                    <a:pt x="0" y="683"/>
                  </a:cubicBezTo>
                  <a:lnTo>
                    <a:pt x="0" y="13919"/>
                  </a:lnTo>
                  <a:lnTo>
                    <a:pt x="2764" y="9724"/>
                  </a:lnTo>
                  <a:lnTo>
                    <a:pt x="2764" y="683"/>
                  </a:lnTo>
                  <a:cubicBezTo>
                    <a:pt x="2764" y="326"/>
                    <a:pt x="2439" y="0"/>
                    <a:pt x="20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29"/>
            <p:cNvSpPr/>
            <p:nvPr/>
          </p:nvSpPr>
          <p:spPr>
            <a:xfrm>
              <a:off x="9969775" y="2563450"/>
              <a:ext cx="316275" cy="313025"/>
            </a:xfrm>
            <a:custGeom>
              <a:rect b="b" l="l" r="r" t="t"/>
              <a:pathLst>
                <a:path extrusionOk="0" h="12521" w="12651">
                  <a:moveTo>
                    <a:pt x="6959" y="1"/>
                  </a:moveTo>
                  <a:cubicBezTo>
                    <a:pt x="3089" y="1"/>
                    <a:pt x="0" y="3122"/>
                    <a:pt x="0" y="6960"/>
                  </a:cubicBezTo>
                  <a:lnTo>
                    <a:pt x="0" y="11838"/>
                  </a:lnTo>
                  <a:cubicBezTo>
                    <a:pt x="0" y="12195"/>
                    <a:pt x="293" y="12521"/>
                    <a:pt x="683" y="12521"/>
                  </a:cubicBezTo>
                  <a:lnTo>
                    <a:pt x="2081" y="12521"/>
                  </a:lnTo>
                  <a:cubicBezTo>
                    <a:pt x="2472" y="12521"/>
                    <a:pt x="2764" y="12195"/>
                    <a:pt x="2764" y="11838"/>
                  </a:cubicBezTo>
                  <a:lnTo>
                    <a:pt x="2764" y="6960"/>
                  </a:lnTo>
                  <a:cubicBezTo>
                    <a:pt x="2764" y="4651"/>
                    <a:pt x="4650" y="2765"/>
                    <a:pt x="6959" y="2765"/>
                  </a:cubicBezTo>
                  <a:lnTo>
                    <a:pt x="12650" y="2765"/>
                  </a:lnTo>
                  <a:lnTo>
                    <a:pt x="123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29"/>
            <p:cNvSpPr/>
            <p:nvPr/>
          </p:nvSpPr>
          <p:spPr>
            <a:xfrm>
              <a:off x="10105525" y="2389250"/>
              <a:ext cx="350425" cy="486900"/>
            </a:xfrm>
            <a:custGeom>
              <a:rect b="b" l="l" r="r" t="t"/>
              <a:pathLst>
                <a:path extrusionOk="0" h="19476" w="14017">
                  <a:moveTo>
                    <a:pt x="6952" y="0"/>
                  </a:moveTo>
                  <a:cubicBezTo>
                    <a:pt x="6696" y="0"/>
                    <a:pt x="6438" y="14"/>
                    <a:pt x="6180" y="42"/>
                  </a:cubicBezTo>
                  <a:cubicBezTo>
                    <a:pt x="3058" y="400"/>
                    <a:pt x="1724" y="3521"/>
                    <a:pt x="2635" y="5603"/>
                  </a:cubicBezTo>
                  <a:cubicBezTo>
                    <a:pt x="3350" y="7196"/>
                    <a:pt x="4261" y="7164"/>
                    <a:pt x="4261" y="8692"/>
                  </a:cubicBezTo>
                  <a:cubicBezTo>
                    <a:pt x="4261" y="9765"/>
                    <a:pt x="3123" y="10416"/>
                    <a:pt x="2472" y="10773"/>
                  </a:cubicBezTo>
                  <a:cubicBezTo>
                    <a:pt x="781" y="11651"/>
                    <a:pt x="228" y="12724"/>
                    <a:pt x="131" y="13993"/>
                  </a:cubicBezTo>
                  <a:cubicBezTo>
                    <a:pt x="1" y="15716"/>
                    <a:pt x="944" y="19066"/>
                    <a:pt x="5171" y="19424"/>
                  </a:cubicBezTo>
                  <a:cubicBezTo>
                    <a:pt x="5550" y="19458"/>
                    <a:pt x="5919" y="19475"/>
                    <a:pt x="6278" y="19475"/>
                  </a:cubicBezTo>
                  <a:cubicBezTo>
                    <a:pt x="11011" y="19475"/>
                    <a:pt x="14017" y="16450"/>
                    <a:pt x="14017" y="9407"/>
                  </a:cubicBezTo>
                  <a:cubicBezTo>
                    <a:pt x="14017" y="2844"/>
                    <a:pt x="10610" y="0"/>
                    <a:pt x="69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10237250" y="2389250"/>
              <a:ext cx="219525" cy="487400"/>
            </a:xfrm>
            <a:custGeom>
              <a:rect b="b" l="l" r="r" t="t"/>
              <a:pathLst>
                <a:path extrusionOk="0" h="19496" w="8781">
                  <a:moveTo>
                    <a:pt x="1684" y="0"/>
                  </a:moveTo>
                  <a:cubicBezTo>
                    <a:pt x="1427" y="0"/>
                    <a:pt x="1169" y="14"/>
                    <a:pt x="911" y="42"/>
                  </a:cubicBezTo>
                  <a:lnTo>
                    <a:pt x="748" y="74"/>
                  </a:lnTo>
                  <a:cubicBezTo>
                    <a:pt x="4000" y="530"/>
                    <a:pt x="6829" y="3456"/>
                    <a:pt x="6829" y="9407"/>
                  </a:cubicBezTo>
                  <a:cubicBezTo>
                    <a:pt x="6829" y="15976"/>
                    <a:pt x="4228" y="19066"/>
                    <a:pt x="0" y="19456"/>
                  </a:cubicBezTo>
                  <a:cubicBezTo>
                    <a:pt x="330" y="19482"/>
                    <a:pt x="652" y="19495"/>
                    <a:pt x="967" y="19495"/>
                  </a:cubicBezTo>
                  <a:cubicBezTo>
                    <a:pt x="5746" y="19495"/>
                    <a:pt x="8780" y="16455"/>
                    <a:pt x="8780" y="9407"/>
                  </a:cubicBezTo>
                  <a:cubicBezTo>
                    <a:pt x="8780" y="2844"/>
                    <a:pt x="5345" y="0"/>
                    <a:pt x="1684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29"/>
            <p:cNvSpPr/>
            <p:nvPr/>
          </p:nvSpPr>
          <p:spPr>
            <a:xfrm>
              <a:off x="10652675" y="2180525"/>
              <a:ext cx="82150" cy="139875"/>
            </a:xfrm>
            <a:custGeom>
              <a:rect b="b" l="l" r="r" t="t"/>
              <a:pathLst>
                <a:path extrusionOk="0" h="5595" w="3286">
                  <a:moveTo>
                    <a:pt x="1" y="1"/>
                  </a:moveTo>
                  <a:cubicBezTo>
                    <a:pt x="749" y="1"/>
                    <a:pt x="1334" y="619"/>
                    <a:pt x="1334" y="1367"/>
                  </a:cubicBezTo>
                  <a:lnTo>
                    <a:pt x="1334" y="4228"/>
                  </a:lnTo>
                  <a:cubicBezTo>
                    <a:pt x="1334" y="4976"/>
                    <a:pt x="749" y="5594"/>
                    <a:pt x="1" y="5594"/>
                  </a:cubicBezTo>
                  <a:lnTo>
                    <a:pt x="1919" y="5594"/>
                  </a:lnTo>
                  <a:cubicBezTo>
                    <a:pt x="2667" y="5594"/>
                    <a:pt x="3285" y="4976"/>
                    <a:pt x="3285" y="4228"/>
                  </a:cubicBezTo>
                  <a:lnTo>
                    <a:pt x="3285" y="1367"/>
                  </a:lnTo>
                  <a:cubicBezTo>
                    <a:pt x="3285" y="619"/>
                    <a:pt x="2667" y="1"/>
                    <a:pt x="191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29"/>
            <p:cNvSpPr/>
            <p:nvPr/>
          </p:nvSpPr>
          <p:spPr>
            <a:xfrm>
              <a:off x="9675450" y="1956150"/>
              <a:ext cx="1074800" cy="1074800"/>
            </a:xfrm>
            <a:custGeom>
              <a:rect b="b" l="l" r="r" t="t"/>
              <a:pathLst>
                <a:path extrusionOk="0" h="42992" w="42992">
                  <a:moveTo>
                    <a:pt x="24358" y="1269"/>
                  </a:moveTo>
                  <a:lnTo>
                    <a:pt x="24358" y="2797"/>
                  </a:lnTo>
                  <a:lnTo>
                    <a:pt x="18667" y="2797"/>
                  </a:lnTo>
                  <a:lnTo>
                    <a:pt x="18667" y="1269"/>
                  </a:lnTo>
                  <a:close/>
                  <a:moveTo>
                    <a:pt x="17399" y="1269"/>
                  </a:moveTo>
                  <a:lnTo>
                    <a:pt x="17399" y="2797"/>
                  </a:lnTo>
                  <a:lnTo>
                    <a:pt x="16358" y="2797"/>
                  </a:lnTo>
                  <a:cubicBezTo>
                    <a:pt x="15740" y="2797"/>
                    <a:pt x="15188" y="3220"/>
                    <a:pt x="15058" y="3838"/>
                  </a:cubicBezTo>
                  <a:lnTo>
                    <a:pt x="14667" y="5561"/>
                  </a:lnTo>
                  <a:lnTo>
                    <a:pt x="13106" y="5561"/>
                  </a:lnTo>
                  <a:lnTo>
                    <a:pt x="13692" y="2960"/>
                  </a:lnTo>
                  <a:cubicBezTo>
                    <a:pt x="13919" y="1952"/>
                    <a:pt x="14765" y="1269"/>
                    <a:pt x="15806" y="1269"/>
                  </a:cubicBezTo>
                  <a:close/>
                  <a:moveTo>
                    <a:pt x="27187" y="1269"/>
                  </a:moveTo>
                  <a:cubicBezTo>
                    <a:pt x="28228" y="1269"/>
                    <a:pt x="29074" y="1952"/>
                    <a:pt x="29301" y="2960"/>
                  </a:cubicBezTo>
                  <a:lnTo>
                    <a:pt x="29887" y="5561"/>
                  </a:lnTo>
                  <a:lnTo>
                    <a:pt x="28326" y="5561"/>
                  </a:lnTo>
                  <a:lnTo>
                    <a:pt x="27935" y="3838"/>
                  </a:lnTo>
                  <a:cubicBezTo>
                    <a:pt x="27805" y="3220"/>
                    <a:pt x="27285" y="2797"/>
                    <a:pt x="26635" y="2797"/>
                  </a:cubicBezTo>
                  <a:lnTo>
                    <a:pt x="25594" y="2797"/>
                  </a:lnTo>
                  <a:lnTo>
                    <a:pt x="25594" y="1269"/>
                  </a:lnTo>
                  <a:close/>
                  <a:moveTo>
                    <a:pt x="15936" y="6830"/>
                  </a:moveTo>
                  <a:cubicBezTo>
                    <a:pt x="15968" y="6830"/>
                    <a:pt x="16001" y="6862"/>
                    <a:pt x="16001" y="6895"/>
                  </a:cubicBezTo>
                  <a:lnTo>
                    <a:pt x="16001" y="8358"/>
                  </a:lnTo>
                  <a:lnTo>
                    <a:pt x="11708" y="8358"/>
                  </a:lnTo>
                  <a:lnTo>
                    <a:pt x="11708" y="6895"/>
                  </a:lnTo>
                  <a:cubicBezTo>
                    <a:pt x="11708" y="6862"/>
                    <a:pt x="11708" y="6830"/>
                    <a:pt x="11773" y="6830"/>
                  </a:cubicBezTo>
                  <a:close/>
                  <a:moveTo>
                    <a:pt x="26635" y="4065"/>
                  </a:moveTo>
                  <a:cubicBezTo>
                    <a:pt x="26667" y="4065"/>
                    <a:pt x="26700" y="4065"/>
                    <a:pt x="26700" y="4098"/>
                  </a:cubicBezTo>
                  <a:lnTo>
                    <a:pt x="27025" y="5561"/>
                  </a:lnTo>
                  <a:cubicBezTo>
                    <a:pt x="26309" y="5594"/>
                    <a:pt x="25724" y="6179"/>
                    <a:pt x="25724" y="6895"/>
                  </a:cubicBezTo>
                  <a:lnTo>
                    <a:pt x="25724" y="8358"/>
                  </a:lnTo>
                  <a:lnTo>
                    <a:pt x="17269" y="8358"/>
                  </a:lnTo>
                  <a:lnTo>
                    <a:pt x="17269" y="6895"/>
                  </a:lnTo>
                  <a:cubicBezTo>
                    <a:pt x="17269" y="6179"/>
                    <a:pt x="16684" y="5594"/>
                    <a:pt x="15968" y="5561"/>
                  </a:cubicBezTo>
                  <a:lnTo>
                    <a:pt x="16293" y="4098"/>
                  </a:lnTo>
                  <a:cubicBezTo>
                    <a:pt x="16293" y="4065"/>
                    <a:pt x="16326" y="4065"/>
                    <a:pt x="16358" y="4065"/>
                  </a:cubicBezTo>
                  <a:close/>
                  <a:moveTo>
                    <a:pt x="31252" y="6830"/>
                  </a:moveTo>
                  <a:cubicBezTo>
                    <a:pt x="31285" y="6830"/>
                    <a:pt x="31285" y="6862"/>
                    <a:pt x="31285" y="6895"/>
                  </a:cubicBezTo>
                  <a:lnTo>
                    <a:pt x="31285" y="8358"/>
                  </a:lnTo>
                  <a:lnTo>
                    <a:pt x="26992" y="8358"/>
                  </a:lnTo>
                  <a:lnTo>
                    <a:pt x="26992" y="6895"/>
                  </a:lnTo>
                  <a:cubicBezTo>
                    <a:pt x="26992" y="6862"/>
                    <a:pt x="27025" y="6830"/>
                    <a:pt x="27057" y="6830"/>
                  </a:cubicBezTo>
                  <a:close/>
                  <a:moveTo>
                    <a:pt x="7578" y="12390"/>
                  </a:moveTo>
                  <a:cubicBezTo>
                    <a:pt x="8001" y="12390"/>
                    <a:pt x="8359" y="12748"/>
                    <a:pt x="8359" y="13171"/>
                  </a:cubicBezTo>
                  <a:lnTo>
                    <a:pt x="8359" y="13919"/>
                  </a:lnTo>
                  <a:lnTo>
                    <a:pt x="5432" y="13919"/>
                  </a:lnTo>
                  <a:lnTo>
                    <a:pt x="5432" y="13171"/>
                  </a:lnTo>
                  <a:cubicBezTo>
                    <a:pt x="5432" y="12748"/>
                    <a:pt x="5789" y="12390"/>
                    <a:pt x="6180" y="12390"/>
                  </a:cubicBezTo>
                  <a:close/>
                  <a:moveTo>
                    <a:pt x="36813" y="12390"/>
                  </a:moveTo>
                  <a:cubicBezTo>
                    <a:pt x="37203" y="12390"/>
                    <a:pt x="37561" y="12748"/>
                    <a:pt x="37561" y="13171"/>
                  </a:cubicBezTo>
                  <a:lnTo>
                    <a:pt x="37561" y="13919"/>
                  </a:lnTo>
                  <a:lnTo>
                    <a:pt x="34634" y="13919"/>
                  </a:lnTo>
                  <a:lnTo>
                    <a:pt x="34634" y="13171"/>
                  </a:lnTo>
                  <a:cubicBezTo>
                    <a:pt x="34634" y="12748"/>
                    <a:pt x="34992" y="12390"/>
                    <a:pt x="35415" y="12390"/>
                  </a:cubicBezTo>
                  <a:close/>
                  <a:moveTo>
                    <a:pt x="37561" y="15187"/>
                  </a:moveTo>
                  <a:lnTo>
                    <a:pt x="37561" y="38211"/>
                  </a:lnTo>
                  <a:cubicBezTo>
                    <a:pt x="37561" y="38634"/>
                    <a:pt x="37236" y="38959"/>
                    <a:pt x="36813" y="38959"/>
                  </a:cubicBezTo>
                  <a:lnTo>
                    <a:pt x="6180" y="38959"/>
                  </a:lnTo>
                  <a:cubicBezTo>
                    <a:pt x="5789" y="38959"/>
                    <a:pt x="5432" y="38634"/>
                    <a:pt x="5432" y="38211"/>
                  </a:cubicBezTo>
                  <a:lnTo>
                    <a:pt x="5432" y="15187"/>
                  </a:lnTo>
                  <a:close/>
                  <a:moveTo>
                    <a:pt x="15806" y="0"/>
                  </a:moveTo>
                  <a:cubicBezTo>
                    <a:pt x="14180" y="0"/>
                    <a:pt x="12814" y="1106"/>
                    <a:pt x="12456" y="2667"/>
                  </a:cubicBezTo>
                  <a:lnTo>
                    <a:pt x="11838" y="5561"/>
                  </a:lnTo>
                  <a:lnTo>
                    <a:pt x="11773" y="5561"/>
                  </a:lnTo>
                  <a:cubicBezTo>
                    <a:pt x="11025" y="5561"/>
                    <a:pt x="10440" y="6179"/>
                    <a:pt x="10440" y="6895"/>
                  </a:cubicBezTo>
                  <a:lnTo>
                    <a:pt x="10440" y="8358"/>
                  </a:lnTo>
                  <a:lnTo>
                    <a:pt x="6050" y="8358"/>
                  </a:lnTo>
                  <a:cubicBezTo>
                    <a:pt x="5724" y="8358"/>
                    <a:pt x="5432" y="8651"/>
                    <a:pt x="5432" y="8976"/>
                  </a:cubicBezTo>
                  <a:cubicBezTo>
                    <a:pt x="5432" y="9334"/>
                    <a:pt x="5724" y="9626"/>
                    <a:pt x="6050" y="9626"/>
                  </a:cubicBezTo>
                  <a:lnTo>
                    <a:pt x="41008" y="9626"/>
                  </a:lnTo>
                  <a:cubicBezTo>
                    <a:pt x="41398" y="9626"/>
                    <a:pt x="41724" y="9951"/>
                    <a:pt x="41724" y="10342"/>
                  </a:cubicBezTo>
                  <a:lnTo>
                    <a:pt x="41724" y="13203"/>
                  </a:lnTo>
                  <a:cubicBezTo>
                    <a:pt x="41724" y="13594"/>
                    <a:pt x="41398" y="13919"/>
                    <a:pt x="41008" y="13919"/>
                  </a:cubicBezTo>
                  <a:lnTo>
                    <a:pt x="38829" y="13919"/>
                  </a:lnTo>
                  <a:lnTo>
                    <a:pt x="38829" y="13171"/>
                  </a:lnTo>
                  <a:cubicBezTo>
                    <a:pt x="38829" y="12065"/>
                    <a:pt x="37919" y="11155"/>
                    <a:pt x="36813" y="11155"/>
                  </a:cubicBezTo>
                  <a:lnTo>
                    <a:pt x="35415" y="11155"/>
                  </a:lnTo>
                  <a:cubicBezTo>
                    <a:pt x="34309" y="11155"/>
                    <a:pt x="33399" y="12065"/>
                    <a:pt x="33399" y="13171"/>
                  </a:cubicBezTo>
                  <a:lnTo>
                    <a:pt x="33399" y="13919"/>
                  </a:lnTo>
                  <a:lnTo>
                    <a:pt x="9594" y="13919"/>
                  </a:lnTo>
                  <a:lnTo>
                    <a:pt x="9594" y="13171"/>
                  </a:lnTo>
                  <a:cubicBezTo>
                    <a:pt x="9594" y="12065"/>
                    <a:pt x="8716" y="11155"/>
                    <a:pt x="7578" y="11155"/>
                  </a:cubicBezTo>
                  <a:lnTo>
                    <a:pt x="6212" y="11155"/>
                  </a:lnTo>
                  <a:cubicBezTo>
                    <a:pt x="5074" y="11155"/>
                    <a:pt x="4163" y="12065"/>
                    <a:pt x="4163" y="13171"/>
                  </a:cubicBezTo>
                  <a:lnTo>
                    <a:pt x="4163" y="13919"/>
                  </a:lnTo>
                  <a:lnTo>
                    <a:pt x="1985" y="13919"/>
                  </a:lnTo>
                  <a:cubicBezTo>
                    <a:pt x="1594" y="13919"/>
                    <a:pt x="1269" y="13594"/>
                    <a:pt x="1269" y="13203"/>
                  </a:cubicBezTo>
                  <a:lnTo>
                    <a:pt x="1269" y="10342"/>
                  </a:lnTo>
                  <a:cubicBezTo>
                    <a:pt x="1269" y="9919"/>
                    <a:pt x="1594" y="9626"/>
                    <a:pt x="1985" y="9626"/>
                  </a:cubicBezTo>
                  <a:lnTo>
                    <a:pt x="3546" y="9626"/>
                  </a:lnTo>
                  <a:cubicBezTo>
                    <a:pt x="3903" y="9626"/>
                    <a:pt x="4163" y="9334"/>
                    <a:pt x="4163" y="8976"/>
                  </a:cubicBezTo>
                  <a:cubicBezTo>
                    <a:pt x="4163" y="8618"/>
                    <a:pt x="3903" y="8358"/>
                    <a:pt x="3546" y="8358"/>
                  </a:cubicBezTo>
                  <a:lnTo>
                    <a:pt x="1985" y="8358"/>
                  </a:lnTo>
                  <a:cubicBezTo>
                    <a:pt x="879" y="8358"/>
                    <a:pt x="1" y="9236"/>
                    <a:pt x="1" y="10309"/>
                  </a:cubicBezTo>
                  <a:lnTo>
                    <a:pt x="1" y="13203"/>
                  </a:lnTo>
                  <a:cubicBezTo>
                    <a:pt x="1" y="14081"/>
                    <a:pt x="586" y="14829"/>
                    <a:pt x="1399" y="15089"/>
                  </a:cubicBezTo>
                  <a:lnTo>
                    <a:pt x="1399" y="32650"/>
                  </a:lnTo>
                  <a:cubicBezTo>
                    <a:pt x="1399" y="33008"/>
                    <a:pt x="1692" y="33300"/>
                    <a:pt x="2017" y="33300"/>
                  </a:cubicBezTo>
                  <a:cubicBezTo>
                    <a:pt x="2375" y="33300"/>
                    <a:pt x="2668" y="33008"/>
                    <a:pt x="2668" y="32650"/>
                  </a:cubicBezTo>
                  <a:lnTo>
                    <a:pt x="2668" y="15187"/>
                  </a:lnTo>
                  <a:lnTo>
                    <a:pt x="4196" y="15187"/>
                  </a:lnTo>
                  <a:lnTo>
                    <a:pt x="4196" y="38211"/>
                  </a:lnTo>
                  <a:cubicBezTo>
                    <a:pt x="4196" y="39317"/>
                    <a:pt x="5074" y="40227"/>
                    <a:pt x="6212" y="40227"/>
                  </a:cubicBezTo>
                  <a:lnTo>
                    <a:pt x="36813" y="40227"/>
                  </a:lnTo>
                  <a:cubicBezTo>
                    <a:pt x="37919" y="40227"/>
                    <a:pt x="38829" y="39317"/>
                    <a:pt x="38829" y="38211"/>
                  </a:cubicBezTo>
                  <a:lnTo>
                    <a:pt x="38829" y="15187"/>
                  </a:lnTo>
                  <a:lnTo>
                    <a:pt x="40358" y="15187"/>
                  </a:lnTo>
                  <a:lnTo>
                    <a:pt x="40358" y="39577"/>
                  </a:lnTo>
                  <a:cubicBezTo>
                    <a:pt x="40358" y="40780"/>
                    <a:pt x="39382" y="41756"/>
                    <a:pt x="38212" y="41756"/>
                  </a:cubicBezTo>
                  <a:lnTo>
                    <a:pt x="4814" y="41756"/>
                  </a:lnTo>
                  <a:cubicBezTo>
                    <a:pt x="3611" y="41756"/>
                    <a:pt x="2668" y="40780"/>
                    <a:pt x="2668" y="39577"/>
                  </a:cubicBezTo>
                  <a:lnTo>
                    <a:pt x="2668" y="35187"/>
                  </a:lnTo>
                  <a:cubicBezTo>
                    <a:pt x="2668" y="34829"/>
                    <a:pt x="2375" y="34569"/>
                    <a:pt x="2017" y="34569"/>
                  </a:cubicBezTo>
                  <a:cubicBezTo>
                    <a:pt x="1659" y="34569"/>
                    <a:pt x="1399" y="34829"/>
                    <a:pt x="1399" y="35187"/>
                  </a:cubicBezTo>
                  <a:lnTo>
                    <a:pt x="1399" y="39577"/>
                  </a:lnTo>
                  <a:cubicBezTo>
                    <a:pt x="1399" y="41463"/>
                    <a:pt x="2928" y="42991"/>
                    <a:pt x="4814" y="42991"/>
                  </a:cubicBezTo>
                  <a:lnTo>
                    <a:pt x="38179" y="42991"/>
                  </a:lnTo>
                  <a:cubicBezTo>
                    <a:pt x="40065" y="42991"/>
                    <a:pt x="41594" y="41463"/>
                    <a:pt x="41594" y="39577"/>
                  </a:cubicBezTo>
                  <a:lnTo>
                    <a:pt x="41594" y="15089"/>
                  </a:lnTo>
                  <a:cubicBezTo>
                    <a:pt x="42407" y="14829"/>
                    <a:pt x="42992" y="14081"/>
                    <a:pt x="42992" y="13203"/>
                  </a:cubicBezTo>
                  <a:lnTo>
                    <a:pt x="42992" y="10342"/>
                  </a:lnTo>
                  <a:cubicBezTo>
                    <a:pt x="42992" y="9236"/>
                    <a:pt x="42114" y="8358"/>
                    <a:pt x="41008" y="8358"/>
                  </a:cubicBezTo>
                  <a:lnTo>
                    <a:pt x="32553" y="8358"/>
                  </a:lnTo>
                  <a:lnTo>
                    <a:pt x="32553" y="6895"/>
                  </a:lnTo>
                  <a:cubicBezTo>
                    <a:pt x="32553" y="6179"/>
                    <a:pt x="31968" y="5561"/>
                    <a:pt x="31220" y="5561"/>
                  </a:cubicBezTo>
                  <a:lnTo>
                    <a:pt x="31187" y="5561"/>
                  </a:lnTo>
                  <a:lnTo>
                    <a:pt x="30537" y="2667"/>
                  </a:lnTo>
                  <a:cubicBezTo>
                    <a:pt x="30179" y="1106"/>
                    <a:pt x="28813" y="0"/>
                    <a:pt x="27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9953500" y="2373200"/>
              <a:ext cx="518725" cy="518725"/>
            </a:xfrm>
            <a:custGeom>
              <a:rect b="b" l="l" r="r" t="t"/>
              <a:pathLst>
                <a:path extrusionOk="0" h="20749" w="20749">
                  <a:moveTo>
                    <a:pt x="2732" y="1269"/>
                  </a:moveTo>
                  <a:cubicBezTo>
                    <a:pt x="2765" y="1269"/>
                    <a:pt x="2797" y="1302"/>
                    <a:pt x="2797" y="1334"/>
                  </a:cubicBezTo>
                  <a:lnTo>
                    <a:pt x="2797" y="8684"/>
                  </a:lnTo>
                  <a:cubicBezTo>
                    <a:pt x="2179" y="9171"/>
                    <a:pt x="1692" y="9757"/>
                    <a:pt x="1269" y="10375"/>
                  </a:cubicBezTo>
                  <a:lnTo>
                    <a:pt x="1269" y="1334"/>
                  </a:lnTo>
                  <a:cubicBezTo>
                    <a:pt x="1269" y="1302"/>
                    <a:pt x="1301" y="1269"/>
                    <a:pt x="1334" y="1269"/>
                  </a:cubicBezTo>
                  <a:close/>
                  <a:moveTo>
                    <a:pt x="12969" y="1271"/>
                  </a:moveTo>
                  <a:cubicBezTo>
                    <a:pt x="14451" y="1271"/>
                    <a:pt x="15830" y="1766"/>
                    <a:pt x="16911" y="2733"/>
                  </a:cubicBezTo>
                  <a:cubicBezTo>
                    <a:pt x="18602" y="4228"/>
                    <a:pt x="19480" y="6765"/>
                    <a:pt x="19480" y="10049"/>
                  </a:cubicBezTo>
                  <a:cubicBezTo>
                    <a:pt x="19480" y="13757"/>
                    <a:pt x="18634" y="16391"/>
                    <a:pt x="16976" y="17919"/>
                  </a:cubicBezTo>
                  <a:cubicBezTo>
                    <a:pt x="15819" y="18966"/>
                    <a:pt x="14288" y="19500"/>
                    <a:pt x="12364" y="19500"/>
                  </a:cubicBezTo>
                  <a:cubicBezTo>
                    <a:pt x="12017" y="19500"/>
                    <a:pt x="11657" y="19482"/>
                    <a:pt x="11285" y="19448"/>
                  </a:cubicBezTo>
                  <a:cubicBezTo>
                    <a:pt x="9626" y="19285"/>
                    <a:pt x="8391" y="18635"/>
                    <a:pt x="7610" y="17496"/>
                  </a:cubicBezTo>
                  <a:cubicBezTo>
                    <a:pt x="6960" y="16521"/>
                    <a:pt x="6797" y="15415"/>
                    <a:pt x="6830" y="14667"/>
                  </a:cubicBezTo>
                  <a:cubicBezTo>
                    <a:pt x="6927" y="13822"/>
                    <a:pt x="7220" y="12814"/>
                    <a:pt x="8846" y="11936"/>
                  </a:cubicBezTo>
                  <a:cubicBezTo>
                    <a:pt x="9171" y="11773"/>
                    <a:pt x="9887" y="11415"/>
                    <a:pt x="10374" y="10830"/>
                  </a:cubicBezTo>
                  <a:cubicBezTo>
                    <a:pt x="10407" y="10797"/>
                    <a:pt x="10407" y="10765"/>
                    <a:pt x="10439" y="10765"/>
                  </a:cubicBezTo>
                  <a:cubicBezTo>
                    <a:pt x="10765" y="10375"/>
                    <a:pt x="10992" y="9919"/>
                    <a:pt x="10992" y="9334"/>
                  </a:cubicBezTo>
                  <a:cubicBezTo>
                    <a:pt x="10992" y="8228"/>
                    <a:pt x="10537" y="7708"/>
                    <a:pt x="10114" y="7220"/>
                  </a:cubicBezTo>
                  <a:cubicBezTo>
                    <a:pt x="9854" y="6895"/>
                    <a:pt x="9561" y="6570"/>
                    <a:pt x="9301" y="5985"/>
                  </a:cubicBezTo>
                  <a:cubicBezTo>
                    <a:pt x="8911" y="5107"/>
                    <a:pt x="9009" y="4001"/>
                    <a:pt x="9561" y="3090"/>
                  </a:cubicBezTo>
                  <a:cubicBezTo>
                    <a:pt x="10147" y="2082"/>
                    <a:pt x="11122" y="1464"/>
                    <a:pt x="12326" y="1302"/>
                  </a:cubicBezTo>
                  <a:cubicBezTo>
                    <a:pt x="12542" y="1281"/>
                    <a:pt x="12756" y="1271"/>
                    <a:pt x="12969" y="1271"/>
                  </a:cubicBezTo>
                  <a:close/>
                  <a:moveTo>
                    <a:pt x="9334" y="8228"/>
                  </a:moveTo>
                  <a:cubicBezTo>
                    <a:pt x="9594" y="8554"/>
                    <a:pt x="9724" y="8814"/>
                    <a:pt x="9724" y="9367"/>
                  </a:cubicBezTo>
                  <a:cubicBezTo>
                    <a:pt x="9724" y="9497"/>
                    <a:pt x="9692" y="9627"/>
                    <a:pt x="9626" y="9757"/>
                  </a:cubicBezTo>
                  <a:lnTo>
                    <a:pt x="7610" y="9757"/>
                  </a:lnTo>
                  <a:cubicBezTo>
                    <a:pt x="4944" y="9757"/>
                    <a:pt x="2797" y="11903"/>
                    <a:pt x="2797" y="14570"/>
                  </a:cubicBezTo>
                  <a:lnTo>
                    <a:pt x="2797" y="19448"/>
                  </a:lnTo>
                  <a:cubicBezTo>
                    <a:pt x="2797" y="19480"/>
                    <a:pt x="2765" y="19513"/>
                    <a:pt x="2732" y="19513"/>
                  </a:cubicBezTo>
                  <a:lnTo>
                    <a:pt x="1334" y="19513"/>
                  </a:lnTo>
                  <a:cubicBezTo>
                    <a:pt x="1301" y="19513"/>
                    <a:pt x="1269" y="19480"/>
                    <a:pt x="1269" y="19448"/>
                  </a:cubicBezTo>
                  <a:lnTo>
                    <a:pt x="1269" y="14570"/>
                  </a:lnTo>
                  <a:cubicBezTo>
                    <a:pt x="1269" y="11090"/>
                    <a:pt x="4098" y="8228"/>
                    <a:pt x="7610" y="8228"/>
                  </a:cubicBezTo>
                  <a:close/>
                  <a:moveTo>
                    <a:pt x="1334" y="1"/>
                  </a:moveTo>
                  <a:cubicBezTo>
                    <a:pt x="619" y="1"/>
                    <a:pt x="1" y="619"/>
                    <a:pt x="1" y="1334"/>
                  </a:cubicBezTo>
                  <a:lnTo>
                    <a:pt x="1" y="19415"/>
                  </a:lnTo>
                  <a:cubicBezTo>
                    <a:pt x="1" y="20163"/>
                    <a:pt x="619" y="20748"/>
                    <a:pt x="1334" y="20748"/>
                  </a:cubicBezTo>
                  <a:lnTo>
                    <a:pt x="2732" y="20748"/>
                  </a:lnTo>
                  <a:cubicBezTo>
                    <a:pt x="3448" y="20748"/>
                    <a:pt x="4066" y="20163"/>
                    <a:pt x="4066" y="19415"/>
                  </a:cubicBezTo>
                  <a:lnTo>
                    <a:pt x="4066" y="14570"/>
                  </a:lnTo>
                  <a:cubicBezTo>
                    <a:pt x="4066" y="12586"/>
                    <a:pt x="5659" y="11025"/>
                    <a:pt x="7610" y="11025"/>
                  </a:cubicBezTo>
                  <a:lnTo>
                    <a:pt x="7935" y="11025"/>
                  </a:lnTo>
                  <a:cubicBezTo>
                    <a:pt x="6472" y="11871"/>
                    <a:pt x="5724" y="13009"/>
                    <a:pt x="5594" y="14570"/>
                  </a:cubicBezTo>
                  <a:cubicBezTo>
                    <a:pt x="5496" y="15773"/>
                    <a:pt x="5854" y="17139"/>
                    <a:pt x="6570" y="18212"/>
                  </a:cubicBezTo>
                  <a:cubicBezTo>
                    <a:pt x="7253" y="19220"/>
                    <a:pt x="8618" y="20456"/>
                    <a:pt x="11187" y="20683"/>
                  </a:cubicBezTo>
                  <a:cubicBezTo>
                    <a:pt x="11578" y="20716"/>
                    <a:pt x="11968" y="20748"/>
                    <a:pt x="12358" y="20748"/>
                  </a:cubicBezTo>
                  <a:cubicBezTo>
                    <a:pt x="14602" y="20748"/>
                    <a:pt x="16423" y="20098"/>
                    <a:pt x="17821" y="18830"/>
                  </a:cubicBezTo>
                  <a:cubicBezTo>
                    <a:pt x="19773" y="17074"/>
                    <a:pt x="20748" y="14114"/>
                    <a:pt x="20748" y="10049"/>
                  </a:cubicBezTo>
                  <a:cubicBezTo>
                    <a:pt x="20748" y="5432"/>
                    <a:pt x="19122" y="2993"/>
                    <a:pt x="17756" y="1790"/>
                  </a:cubicBezTo>
                  <a:cubicBezTo>
                    <a:pt x="16464" y="638"/>
                    <a:pt x="14807" y="20"/>
                    <a:pt x="13039" y="20"/>
                  </a:cubicBezTo>
                  <a:cubicBezTo>
                    <a:pt x="12760" y="20"/>
                    <a:pt x="12479" y="35"/>
                    <a:pt x="12196" y="66"/>
                  </a:cubicBezTo>
                  <a:cubicBezTo>
                    <a:pt x="10602" y="229"/>
                    <a:pt x="9236" y="1107"/>
                    <a:pt x="8456" y="2440"/>
                  </a:cubicBezTo>
                  <a:cubicBezTo>
                    <a:pt x="7740" y="3708"/>
                    <a:pt x="7610" y="5269"/>
                    <a:pt x="8163" y="6472"/>
                  </a:cubicBezTo>
                  <a:cubicBezTo>
                    <a:pt x="8228" y="6667"/>
                    <a:pt x="8326" y="6830"/>
                    <a:pt x="8391" y="6960"/>
                  </a:cubicBezTo>
                  <a:lnTo>
                    <a:pt x="7610" y="6960"/>
                  </a:lnTo>
                  <a:cubicBezTo>
                    <a:pt x="6309" y="6960"/>
                    <a:pt x="5106" y="7285"/>
                    <a:pt x="4066" y="7871"/>
                  </a:cubicBezTo>
                  <a:lnTo>
                    <a:pt x="4066" y="1334"/>
                  </a:lnTo>
                  <a:cubicBezTo>
                    <a:pt x="4066" y="619"/>
                    <a:pt x="3448" y="1"/>
                    <a:pt x="2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9" name="Google Shape;2599;p29"/>
          <p:cNvGrpSpPr/>
          <p:nvPr/>
        </p:nvGrpSpPr>
        <p:grpSpPr>
          <a:xfrm>
            <a:off x="5652500" y="3183673"/>
            <a:ext cx="582972" cy="582972"/>
            <a:chOff x="9675450" y="1956150"/>
            <a:chExt cx="1074800" cy="1074800"/>
          </a:xfrm>
        </p:grpSpPr>
        <p:sp>
          <p:nvSpPr>
            <p:cNvPr id="2600" name="Google Shape;2600;p29"/>
            <p:cNvSpPr/>
            <p:nvPr/>
          </p:nvSpPr>
          <p:spPr>
            <a:xfrm>
              <a:off x="9725875" y="2299225"/>
              <a:ext cx="973975" cy="716275"/>
            </a:xfrm>
            <a:custGeom>
              <a:rect b="b" l="l" r="r" t="t"/>
              <a:pathLst>
                <a:path extrusionOk="0" h="28651" w="38959">
                  <a:moveTo>
                    <a:pt x="0" y="1"/>
                  </a:moveTo>
                  <a:lnTo>
                    <a:pt x="0" y="25854"/>
                  </a:lnTo>
                  <a:cubicBezTo>
                    <a:pt x="0" y="27415"/>
                    <a:pt x="1236" y="28650"/>
                    <a:pt x="2797" y="28650"/>
                  </a:cubicBezTo>
                  <a:lnTo>
                    <a:pt x="36195" y="28650"/>
                  </a:lnTo>
                  <a:cubicBezTo>
                    <a:pt x="37723" y="28650"/>
                    <a:pt x="38959" y="27415"/>
                    <a:pt x="38959" y="25854"/>
                  </a:cubicBezTo>
                  <a:lnTo>
                    <a:pt x="389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29"/>
            <p:cNvSpPr/>
            <p:nvPr/>
          </p:nvSpPr>
          <p:spPr>
            <a:xfrm>
              <a:off x="9795775" y="2299225"/>
              <a:ext cx="834175" cy="646350"/>
            </a:xfrm>
            <a:custGeom>
              <a:rect b="b" l="l" r="r" t="t"/>
              <a:pathLst>
                <a:path extrusionOk="0" h="25854" w="33367">
                  <a:moveTo>
                    <a:pt x="1" y="1"/>
                  </a:moveTo>
                  <a:lnTo>
                    <a:pt x="1" y="24488"/>
                  </a:lnTo>
                  <a:cubicBezTo>
                    <a:pt x="1" y="25236"/>
                    <a:pt x="619" y="25854"/>
                    <a:pt x="1367" y="25854"/>
                  </a:cubicBezTo>
                  <a:lnTo>
                    <a:pt x="32000" y="25854"/>
                  </a:lnTo>
                  <a:cubicBezTo>
                    <a:pt x="32748" y="25854"/>
                    <a:pt x="33366" y="25236"/>
                    <a:pt x="33366" y="24488"/>
                  </a:cubicBezTo>
                  <a:lnTo>
                    <a:pt x="333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29"/>
            <p:cNvSpPr/>
            <p:nvPr/>
          </p:nvSpPr>
          <p:spPr>
            <a:xfrm>
              <a:off x="10581950" y="2299225"/>
              <a:ext cx="117900" cy="716275"/>
            </a:xfrm>
            <a:custGeom>
              <a:rect b="b" l="l" r="r" t="t"/>
              <a:pathLst>
                <a:path extrusionOk="0" h="28651" w="4716">
                  <a:moveTo>
                    <a:pt x="2797" y="1"/>
                  </a:moveTo>
                  <a:lnTo>
                    <a:pt x="2797" y="25854"/>
                  </a:lnTo>
                  <a:cubicBezTo>
                    <a:pt x="2797" y="27415"/>
                    <a:pt x="1529" y="28650"/>
                    <a:pt x="0" y="28650"/>
                  </a:cubicBezTo>
                  <a:lnTo>
                    <a:pt x="1919" y="28650"/>
                  </a:lnTo>
                  <a:cubicBezTo>
                    <a:pt x="3480" y="28650"/>
                    <a:pt x="4716" y="27415"/>
                    <a:pt x="4716" y="25854"/>
                  </a:cubicBezTo>
                  <a:lnTo>
                    <a:pt x="471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29"/>
            <p:cNvSpPr/>
            <p:nvPr/>
          </p:nvSpPr>
          <p:spPr>
            <a:xfrm>
              <a:off x="9983575" y="1972400"/>
              <a:ext cx="458550" cy="167500"/>
            </a:xfrm>
            <a:custGeom>
              <a:rect b="b" l="l" r="r" t="t"/>
              <a:pathLst>
                <a:path extrusionOk="0" h="6700" w="18342">
                  <a:moveTo>
                    <a:pt x="3481" y="1"/>
                  </a:moveTo>
                  <a:cubicBezTo>
                    <a:pt x="2147" y="1"/>
                    <a:pt x="1042" y="879"/>
                    <a:pt x="749" y="2180"/>
                  </a:cubicBezTo>
                  <a:lnTo>
                    <a:pt x="1" y="5562"/>
                  </a:lnTo>
                  <a:lnTo>
                    <a:pt x="1" y="6700"/>
                  </a:lnTo>
                  <a:lnTo>
                    <a:pt x="2863" y="6700"/>
                  </a:lnTo>
                  <a:lnTo>
                    <a:pt x="2863" y="5562"/>
                  </a:lnTo>
                  <a:lnTo>
                    <a:pt x="3350" y="3318"/>
                  </a:lnTo>
                  <a:cubicBezTo>
                    <a:pt x="3415" y="2993"/>
                    <a:pt x="3708" y="2765"/>
                    <a:pt x="4033" y="2765"/>
                  </a:cubicBezTo>
                  <a:lnTo>
                    <a:pt x="5692" y="2765"/>
                  </a:lnTo>
                  <a:lnTo>
                    <a:pt x="9171" y="1854"/>
                  </a:lnTo>
                  <a:lnTo>
                    <a:pt x="12651" y="2765"/>
                  </a:lnTo>
                  <a:lnTo>
                    <a:pt x="14310" y="2765"/>
                  </a:lnTo>
                  <a:cubicBezTo>
                    <a:pt x="14635" y="2765"/>
                    <a:pt x="14927" y="2993"/>
                    <a:pt x="14992" y="3318"/>
                  </a:cubicBezTo>
                  <a:lnTo>
                    <a:pt x="15480" y="5562"/>
                  </a:lnTo>
                  <a:lnTo>
                    <a:pt x="15480" y="6700"/>
                  </a:lnTo>
                  <a:lnTo>
                    <a:pt x="18342" y="6700"/>
                  </a:lnTo>
                  <a:lnTo>
                    <a:pt x="18342" y="5562"/>
                  </a:lnTo>
                  <a:lnTo>
                    <a:pt x="17594" y="2180"/>
                  </a:lnTo>
                  <a:cubicBezTo>
                    <a:pt x="17301" y="879"/>
                    <a:pt x="16196" y="1"/>
                    <a:pt x="14862" y="1"/>
                  </a:cubicBezTo>
                  <a:lnTo>
                    <a:pt x="12651" y="1"/>
                  </a:lnTo>
                  <a:lnTo>
                    <a:pt x="9171" y="1074"/>
                  </a:lnTo>
                  <a:lnTo>
                    <a:pt x="56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10307150" y="1972400"/>
              <a:ext cx="134975" cy="167500"/>
            </a:xfrm>
            <a:custGeom>
              <a:rect b="b" l="l" r="r" t="t"/>
              <a:pathLst>
                <a:path extrusionOk="0" h="6700" w="5399">
                  <a:moveTo>
                    <a:pt x="1" y="1"/>
                  </a:moveTo>
                  <a:cubicBezTo>
                    <a:pt x="1302" y="1"/>
                    <a:pt x="2440" y="879"/>
                    <a:pt x="2732" y="2180"/>
                  </a:cubicBezTo>
                  <a:lnTo>
                    <a:pt x="3480" y="5562"/>
                  </a:lnTo>
                  <a:lnTo>
                    <a:pt x="3480" y="6700"/>
                  </a:lnTo>
                  <a:lnTo>
                    <a:pt x="5399" y="6700"/>
                  </a:lnTo>
                  <a:lnTo>
                    <a:pt x="5399" y="5562"/>
                  </a:lnTo>
                  <a:lnTo>
                    <a:pt x="4651" y="2180"/>
                  </a:lnTo>
                  <a:cubicBezTo>
                    <a:pt x="4358" y="879"/>
                    <a:pt x="3253" y="1"/>
                    <a:pt x="191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10006350" y="2041500"/>
              <a:ext cx="78075" cy="98400"/>
            </a:xfrm>
            <a:custGeom>
              <a:rect b="b" l="l" r="r" t="t"/>
              <a:pathLst>
                <a:path extrusionOk="0" h="3936" w="3123">
                  <a:moveTo>
                    <a:pt x="1171" y="1"/>
                  </a:moveTo>
                  <a:cubicBezTo>
                    <a:pt x="846" y="1"/>
                    <a:pt x="586" y="229"/>
                    <a:pt x="521" y="554"/>
                  </a:cubicBezTo>
                  <a:lnTo>
                    <a:pt x="0" y="2798"/>
                  </a:lnTo>
                  <a:lnTo>
                    <a:pt x="0" y="3936"/>
                  </a:lnTo>
                  <a:lnTo>
                    <a:pt x="1952" y="3936"/>
                  </a:lnTo>
                  <a:lnTo>
                    <a:pt x="1952" y="2798"/>
                  </a:lnTo>
                  <a:lnTo>
                    <a:pt x="2439" y="554"/>
                  </a:lnTo>
                  <a:cubicBezTo>
                    <a:pt x="2504" y="229"/>
                    <a:pt x="2797" y="1"/>
                    <a:pt x="3122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10334800" y="2111425"/>
              <a:ext cx="139050" cy="95150"/>
            </a:xfrm>
            <a:custGeom>
              <a:rect b="b" l="l" r="r" t="t"/>
              <a:pathLst>
                <a:path extrusionOk="0" h="3806" w="5562">
                  <a:moveTo>
                    <a:pt x="683" y="1"/>
                  </a:moveTo>
                  <a:cubicBezTo>
                    <a:pt x="293" y="1"/>
                    <a:pt x="0" y="293"/>
                    <a:pt x="0" y="684"/>
                  </a:cubicBezTo>
                  <a:lnTo>
                    <a:pt x="0" y="3805"/>
                  </a:lnTo>
                  <a:lnTo>
                    <a:pt x="5561" y="3805"/>
                  </a:lnTo>
                  <a:lnTo>
                    <a:pt x="5561" y="684"/>
                  </a:lnTo>
                  <a:cubicBezTo>
                    <a:pt x="5561" y="293"/>
                    <a:pt x="5236" y="1"/>
                    <a:pt x="4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10407975" y="2111425"/>
              <a:ext cx="65875" cy="95150"/>
            </a:xfrm>
            <a:custGeom>
              <a:rect b="b" l="l" r="r" t="t"/>
              <a:pathLst>
                <a:path extrusionOk="0" h="3806" w="2635">
                  <a:moveTo>
                    <a:pt x="0" y="1"/>
                  </a:moveTo>
                  <a:cubicBezTo>
                    <a:pt x="390" y="1"/>
                    <a:pt x="683" y="293"/>
                    <a:pt x="683" y="684"/>
                  </a:cubicBezTo>
                  <a:lnTo>
                    <a:pt x="683" y="3805"/>
                  </a:lnTo>
                  <a:lnTo>
                    <a:pt x="2634" y="3805"/>
                  </a:lnTo>
                  <a:lnTo>
                    <a:pt x="2634" y="684"/>
                  </a:lnTo>
                  <a:cubicBezTo>
                    <a:pt x="2634" y="293"/>
                    <a:pt x="2309" y="1"/>
                    <a:pt x="1951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10125850" y="1971600"/>
              <a:ext cx="174025" cy="69925"/>
            </a:xfrm>
            <a:custGeom>
              <a:rect b="b" l="l" r="r" t="t"/>
              <a:pathLst>
                <a:path extrusionOk="0" h="2797" w="6961">
                  <a:moveTo>
                    <a:pt x="1" y="0"/>
                  </a:moveTo>
                  <a:lnTo>
                    <a:pt x="1" y="2797"/>
                  </a:lnTo>
                  <a:lnTo>
                    <a:pt x="6960" y="2797"/>
                  </a:lnTo>
                  <a:lnTo>
                    <a:pt x="69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29"/>
            <p:cNvSpPr/>
            <p:nvPr/>
          </p:nvSpPr>
          <p:spPr>
            <a:xfrm>
              <a:off x="10251875" y="1971600"/>
              <a:ext cx="48000" cy="69925"/>
            </a:xfrm>
            <a:custGeom>
              <a:rect b="b" l="l" r="r" t="t"/>
              <a:pathLst>
                <a:path extrusionOk="0" h="2797" w="1920">
                  <a:moveTo>
                    <a:pt x="0" y="0"/>
                  </a:moveTo>
                  <a:lnTo>
                    <a:pt x="0" y="2797"/>
                  </a:lnTo>
                  <a:lnTo>
                    <a:pt x="1919" y="2797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29"/>
            <p:cNvSpPr/>
            <p:nvPr/>
          </p:nvSpPr>
          <p:spPr>
            <a:xfrm>
              <a:off x="9951875" y="2111425"/>
              <a:ext cx="139050" cy="95150"/>
            </a:xfrm>
            <a:custGeom>
              <a:rect b="b" l="l" r="r" t="t"/>
              <a:pathLst>
                <a:path extrusionOk="0" h="3806" w="5562">
                  <a:moveTo>
                    <a:pt x="716" y="1"/>
                  </a:moveTo>
                  <a:cubicBezTo>
                    <a:pt x="326" y="1"/>
                    <a:pt x="1" y="293"/>
                    <a:pt x="1" y="684"/>
                  </a:cubicBezTo>
                  <a:lnTo>
                    <a:pt x="1" y="3805"/>
                  </a:lnTo>
                  <a:lnTo>
                    <a:pt x="5561" y="3805"/>
                  </a:lnTo>
                  <a:lnTo>
                    <a:pt x="5561" y="684"/>
                  </a:lnTo>
                  <a:cubicBezTo>
                    <a:pt x="5561" y="293"/>
                    <a:pt x="5269" y="1"/>
                    <a:pt x="48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025850" y="2111425"/>
              <a:ext cx="65075" cy="95150"/>
            </a:xfrm>
            <a:custGeom>
              <a:rect b="b" l="l" r="r" t="t"/>
              <a:pathLst>
                <a:path extrusionOk="0" h="3806" w="2603">
                  <a:moveTo>
                    <a:pt x="1" y="1"/>
                  </a:moveTo>
                  <a:cubicBezTo>
                    <a:pt x="359" y="1"/>
                    <a:pt x="684" y="293"/>
                    <a:pt x="684" y="684"/>
                  </a:cubicBezTo>
                  <a:lnTo>
                    <a:pt x="684" y="3805"/>
                  </a:lnTo>
                  <a:lnTo>
                    <a:pt x="2602" y="3805"/>
                  </a:lnTo>
                  <a:lnTo>
                    <a:pt x="2602" y="684"/>
                  </a:lnTo>
                  <a:cubicBezTo>
                    <a:pt x="2602" y="293"/>
                    <a:pt x="2310" y="1"/>
                    <a:pt x="1920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9690900" y="2180525"/>
              <a:ext cx="1043925" cy="139875"/>
            </a:xfrm>
            <a:custGeom>
              <a:rect b="b" l="l" r="r" t="t"/>
              <a:pathLst>
                <a:path extrusionOk="0" h="5595" w="41757">
                  <a:moveTo>
                    <a:pt x="1367" y="1"/>
                  </a:moveTo>
                  <a:cubicBezTo>
                    <a:pt x="619" y="1"/>
                    <a:pt x="1" y="619"/>
                    <a:pt x="1" y="1367"/>
                  </a:cubicBezTo>
                  <a:lnTo>
                    <a:pt x="1" y="4228"/>
                  </a:lnTo>
                  <a:cubicBezTo>
                    <a:pt x="1" y="4976"/>
                    <a:pt x="619" y="5594"/>
                    <a:pt x="1367" y="5594"/>
                  </a:cubicBezTo>
                  <a:lnTo>
                    <a:pt x="4196" y="5594"/>
                  </a:lnTo>
                  <a:lnTo>
                    <a:pt x="6277" y="4196"/>
                  </a:lnTo>
                  <a:lnTo>
                    <a:pt x="8358" y="5594"/>
                  </a:lnTo>
                  <a:lnTo>
                    <a:pt x="33398" y="5594"/>
                  </a:lnTo>
                  <a:lnTo>
                    <a:pt x="35480" y="4196"/>
                  </a:lnTo>
                  <a:lnTo>
                    <a:pt x="37561" y="5594"/>
                  </a:lnTo>
                  <a:lnTo>
                    <a:pt x="40390" y="5594"/>
                  </a:lnTo>
                  <a:cubicBezTo>
                    <a:pt x="41138" y="5594"/>
                    <a:pt x="41756" y="4976"/>
                    <a:pt x="41756" y="4228"/>
                  </a:cubicBezTo>
                  <a:lnTo>
                    <a:pt x="41756" y="1367"/>
                  </a:lnTo>
                  <a:cubicBezTo>
                    <a:pt x="41756" y="619"/>
                    <a:pt x="41138" y="1"/>
                    <a:pt x="403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9795775" y="2250450"/>
              <a:ext cx="104100" cy="69125"/>
            </a:xfrm>
            <a:custGeom>
              <a:rect b="b" l="l" r="r" t="t"/>
              <a:pathLst>
                <a:path extrusionOk="0" h="2765" w="4164">
                  <a:moveTo>
                    <a:pt x="1367" y="0"/>
                  </a:moveTo>
                  <a:cubicBezTo>
                    <a:pt x="619" y="0"/>
                    <a:pt x="1" y="618"/>
                    <a:pt x="1" y="1399"/>
                  </a:cubicBezTo>
                  <a:lnTo>
                    <a:pt x="1" y="2765"/>
                  </a:lnTo>
                  <a:lnTo>
                    <a:pt x="4163" y="2765"/>
                  </a:lnTo>
                  <a:lnTo>
                    <a:pt x="4163" y="1399"/>
                  </a:lnTo>
                  <a:cubicBezTo>
                    <a:pt x="4163" y="618"/>
                    <a:pt x="3546" y="0"/>
                    <a:pt x="27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10525850" y="2250450"/>
              <a:ext cx="104100" cy="69125"/>
            </a:xfrm>
            <a:custGeom>
              <a:rect b="b" l="l" r="r" t="t"/>
              <a:pathLst>
                <a:path extrusionOk="0" h="2765" w="4164">
                  <a:moveTo>
                    <a:pt x="1399" y="0"/>
                  </a:moveTo>
                  <a:cubicBezTo>
                    <a:pt x="618" y="0"/>
                    <a:pt x="0" y="618"/>
                    <a:pt x="0" y="1399"/>
                  </a:cubicBezTo>
                  <a:lnTo>
                    <a:pt x="0" y="2765"/>
                  </a:lnTo>
                  <a:lnTo>
                    <a:pt x="4163" y="2765"/>
                  </a:lnTo>
                  <a:lnTo>
                    <a:pt x="4163" y="1399"/>
                  </a:lnTo>
                  <a:cubicBezTo>
                    <a:pt x="4163" y="618"/>
                    <a:pt x="3545" y="0"/>
                    <a:pt x="2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29"/>
            <p:cNvSpPr/>
            <p:nvPr/>
          </p:nvSpPr>
          <p:spPr>
            <a:xfrm>
              <a:off x="9969775" y="2389475"/>
              <a:ext cx="69125" cy="347975"/>
            </a:xfrm>
            <a:custGeom>
              <a:rect b="b" l="l" r="r" t="t"/>
              <a:pathLst>
                <a:path extrusionOk="0" h="13919" w="2765">
                  <a:moveTo>
                    <a:pt x="683" y="0"/>
                  </a:moveTo>
                  <a:cubicBezTo>
                    <a:pt x="293" y="0"/>
                    <a:pt x="0" y="326"/>
                    <a:pt x="0" y="683"/>
                  </a:cubicBezTo>
                  <a:lnTo>
                    <a:pt x="0" y="13919"/>
                  </a:lnTo>
                  <a:lnTo>
                    <a:pt x="2764" y="9724"/>
                  </a:lnTo>
                  <a:lnTo>
                    <a:pt x="2764" y="683"/>
                  </a:lnTo>
                  <a:cubicBezTo>
                    <a:pt x="2764" y="326"/>
                    <a:pt x="2439" y="0"/>
                    <a:pt x="20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29"/>
            <p:cNvSpPr/>
            <p:nvPr/>
          </p:nvSpPr>
          <p:spPr>
            <a:xfrm>
              <a:off x="9969775" y="2563450"/>
              <a:ext cx="316275" cy="313025"/>
            </a:xfrm>
            <a:custGeom>
              <a:rect b="b" l="l" r="r" t="t"/>
              <a:pathLst>
                <a:path extrusionOk="0" h="12521" w="12651">
                  <a:moveTo>
                    <a:pt x="6959" y="1"/>
                  </a:moveTo>
                  <a:cubicBezTo>
                    <a:pt x="3089" y="1"/>
                    <a:pt x="0" y="3122"/>
                    <a:pt x="0" y="6960"/>
                  </a:cubicBezTo>
                  <a:lnTo>
                    <a:pt x="0" y="11838"/>
                  </a:lnTo>
                  <a:cubicBezTo>
                    <a:pt x="0" y="12195"/>
                    <a:pt x="293" y="12521"/>
                    <a:pt x="683" y="12521"/>
                  </a:cubicBezTo>
                  <a:lnTo>
                    <a:pt x="2081" y="12521"/>
                  </a:lnTo>
                  <a:cubicBezTo>
                    <a:pt x="2472" y="12521"/>
                    <a:pt x="2764" y="12195"/>
                    <a:pt x="2764" y="11838"/>
                  </a:cubicBezTo>
                  <a:lnTo>
                    <a:pt x="2764" y="6960"/>
                  </a:lnTo>
                  <a:cubicBezTo>
                    <a:pt x="2764" y="4651"/>
                    <a:pt x="4650" y="2765"/>
                    <a:pt x="6959" y="2765"/>
                  </a:cubicBezTo>
                  <a:lnTo>
                    <a:pt x="12650" y="2765"/>
                  </a:lnTo>
                  <a:lnTo>
                    <a:pt x="123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10105525" y="2389250"/>
              <a:ext cx="350425" cy="486900"/>
            </a:xfrm>
            <a:custGeom>
              <a:rect b="b" l="l" r="r" t="t"/>
              <a:pathLst>
                <a:path extrusionOk="0" h="19476" w="14017">
                  <a:moveTo>
                    <a:pt x="6952" y="0"/>
                  </a:moveTo>
                  <a:cubicBezTo>
                    <a:pt x="6696" y="0"/>
                    <a:pt x="6438" y="14"/>
                    <a:pt x="6180" y="42"/>
                  </a:cubicBezTo>
                  <a:cubicBezTo>
                    <a:pt x="3058" y="400"/>
                    <a:pt x="1724" y="3521"/>
                    <a:pt x="2635" y="5603"/>
                  </a:cubicBezTo>
                  <a:cubicBezTo>
                    <a:pt x="3350" y="7196"/>
                    <a:pt x="4261" y="7164"/>
                    <a:pt x="4261" y="8692"/>
                  </a:cubicBezTo>
                  <a:cubicBezTo>
                    <a:pt x="4261" y="9765"/>
                    <a:pt x="3123" y="10416"/>
                    <a:pt x="2472" y="10773"/>
                  </a:cubicBezTo>
                  <a:cubicBezTo>
                    <a:pt x="781" y="11651"/>
                    <a:pt x="228" y="12724"/>
                    <a:pt x="131" y="13993"/>
                  </a:cubicBezTo>
                  <a:cubicBezTo>
                    <a:pt x="1" y="15716"/>
                    <a:pt x="944" y="19066"/>
                    <a:pt x="5171" y="19424"/>
                  </a:cubicBezTo>
                  <a:cubicBezTo>
                    <a:pt x="5550" y="19458"/>
                    <a:pt x="5919" y="19475"/>
                    <a:pt x="6278" y="19475"/>
                  </a:cubicBezTo>
                  <a:cubicBezTo>
                    <a:pt x="11011" y="19475"/>
                    <a:pt x="14017" y="16450"/>
                    <a:pt x="14017" y="9407"/>
                  </a:cubicBezTo>
                  <a:cubicBezTo>
                    <a:pt x="14017" y="2844"/>
                    <a:pt x="10610" y="0"/>
                    <a:pt x="69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10237250" y="2389250"/>
              <a:ext cx="219525" cy="487400"/>
            </a:xfrm>
            <a:custGeom>
              <a:rect b="b" l="l" r="r" t="t"/>
              <a:pathLst>
                <a:path extrusionOk="0" h="19496" w="8781">
                  <a:moveTo>
                    <a:pt x="1684" y="0"/>
                  </a:moveTo>
                  <a:cubicBezTo>
                    <a:pt x="1427" y="0"/>
                    <a:pt x="1169" y="14"/>
                    <a:pt x="911" y="42"/>
                  </a:cubicBezTo>
                  <a:lnTo>
                    <a:pt x="748" y="74"/>
                  </a:lnTo>
                  <a:cubicBezTo>
                    <a:pt x="4000" y="530"/>
                    <a:pt x="6829" y="3456"/>
                    <a:pt x="6829" y="9407"/>
                  </a:cubicBezTo>
                  <a:cubicBezTo>
                    <a:pt x="6829" y="15976"/>
                    <a:pt x="4228" y="19066"/>
                    <a:pt x="0" y="19456"/>
                  </a:cubicBezTo>
                  <a:cubicBezTo>
                    <a:pt x="330" y="19482"/>
                    <a:pt x="652" y="19495"/>
                    <a:pt x="967" y="19495"/>
                  </a:cubicBezTo>
                  <a:cubicBezTo>
                    <a:pt x="5746" y="19495"/>
                    <a:pt x="8780" y="16455"/>
                    <a:pt x="8780" y="9407"/>
                  </a:cubicBezTo>
                  <a:cubicBezTo>
                    <a:pt x="8780" y="2844"/>
                    <a:pt x="5345" y="0"/>
                    <a:pt x="1684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10652675" y="2180525"/>
              <a:ext cx="82150" cy="139875"/>
            </a:xfrm>
            <a:custGeom>
              <a:rect b="b" l="l" r="r" t="t"/>
              <a:pathLst>
                <a:path extrusionOk="0" h="5595" w="3286">
                  <a:moveTo>
                    <a:pt x="1" y="1"/>
                  </a:moveTo>
                  <a:cubicBezTo>
                    <a:pt x="749" y="1"/>
                    <a:pt x="1334" y="619"/>
                    <a:pt x="1334" y="1367"/>
                  </a:cubicBezTo>
                  <a:lnTo>
                    <a:pt x="1334" y="4228"/>
                  </a:lnTo>
                  <a:cubicBezTo>
                    <a:pt x="1334" y="4976"/>
                    <a:pt x="749" y="5594"/>
                    <a:pt x="1" y="5594"/>
                  </a:cubicBezTo>
                  <a:lnTo>
                    <a:pt x="1919" y="5594"/>
                  </a:lnTo>
                  <a:cubicBezTo>
                    <a:pt x="2667" y="5594"/>
                    <a:pt x="3285" y="4976"/>
                    <a:pt x="3285" y="4228"/>
                  </a:cubicBezTo>
                  <a:lnTo>
                    <a:pt x="3285" y="1367"/>
                  </a:lnTo>
                  <a:cubicBezTo>
                    <a:pt x="3285" y="619"/>
                    <a:pt x="2667" y="1"/>
                    <a:pt x="191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9675450" y="1956150"/>
              <a:ext cx="1074800" cy="1074800"/>
            </a:xfrm>
            <a:custGeom>
              <a:rect b="b" l="l" r="r" t="t"/>
              <a:pathLst>
                <a:path extrusionOk="0" h="42992" w="42992">
                  <a:moveTo>
                    <a:pt x="24358" y="1269"/>
                  </a:moveTo>
                  <a:lnTo>
                    <a:pt x="24358" y="2797"/>
                  </a:lnTo>
                  <a:lnTo>
                    <a:pt x="18667" y="2797"/>
                  </a:lnTo>
                  <a:lnTo>
                    <a:pt x="18667" y="1269"/>
                  </a:lnTo>
                  <a:close/>
                  <a:moveTo>
                    <a:pt x="17399" y="1269"/>
                  </a:moveTo>
                  <a:lnTo>
                    <a:pt x="17399" y="2797"/>
                  </a:lnTo>
                  <a:lnTo>
                    <a:pt x="16358" y="2797"/>
                  </a:lnTo>
                  <a:cubicBezTo>
                    <a:pt x="15740" y="2797"/>
                    <a:pt x="15188" y="3220"/>
                    <a:pt x="15058" y="3838"/>
                  </a:cubicBezTo>
                  <a:lnTo>
                    <a:pt x="14667" y="5561"/>
                  </a:lnTo>
                  <a:lnTo>
                    <a:pt x="13106" y="5561"/>
                  </a:lnTo>
                  <a:lnTo>
                    <a:pt x="13692" y="2960"/>
                  </a:lnTo>
                  <a:cubicBezTo>
                    <a:pt x="13919" y="1952"/>
                    <a:pt x="14765" y="1269"/>
                    <a:pt x="15806" y="1269"/>
                  </a:cubicBezTo>
                  <a:close/>
                  <a:moveTo>
                    <a:pt x="27187" y="1269"/>
                  </a:moveTo>
                  <a:cubicBezTo>
                    <a:pt x="28228" y="1269"/>
                    <a:pt x="29074" y="1952"/>
                    <a:pt x="29301" y="2960"/>
                  </a:cubicBezTo>
                  <a:lnTo>
                    <a:pt x="29887" y="5561"/>
                  </a:lnTo>
                  <a:lnTo>
                    <a:pt x="28326" y="5561"/>
                  </a:lnTo>
                  <a:lnTo>
                    <a:pt x="27935" y="3838"/>
                  </a:lnTo>
                  <a:cubicBezTo>
                    <a:pt x="27805" y="3220"/>
                    <a:pt x="27285" y="2797"/>
                    <a:pt x="26635" y="2797"/>
                  </a:cubicBezTo>
                  <a:lnTo>
                    <a:pt x="25594" y="2797"/>
                  </a:lnTo>
                  <a:lnTo>
                    <a:pt x="25594" y="1269"/>
                  </a:lnTo>
                  <a:close/>
                  <a:moveTo>
                    <a:pt x="15936" y="6830"/>
                  </a:moveTo>
                  <a:cubicBezTo>
                    <a:pt x="15968" y="6830"/>
                    <a:pt x="16001" y="6862"/>
                    <a:pt x="16001" y="6895"/>
                  </a:cubicBezTo>
                  <a:lnTo>
                    <a:pt x="16001" y="8358"/>
                  </a:lnTo>
                  <a:lnTo>
                    <a:pt x="11708" y="8358"/>
                  </a:lnTo>
                  <a:lnTo>
                    <a:pt x="11708" y="6895"/>
                  </a:lnTo>
                  <a:cubicBezTo>
                    <a:pt x="11708" y="6862"/>
                    <a:pt x="11708" y="6830"/>
                    <a:pt x="11773" y="6830"/>
                  </a:cubicBezTo>
                  <a:close/>
                  <a:moveTo>
                    <a:pt x="26635" y="4065"/>
                  </a:moveTo>
                  <a:cubicBezTo>
                    <a:pt x="26667" y="4065"/>
                    <a:pt x="26700" y="4065"/>
                    <a:pt x="26700" y="4098"/>
                  </a:cubicBezTo>
                  <a:lnTo>
                    <a:pt x="27025" y="5561"/>
                  </a:lnTo>
                  <a:cubicBezTo>
                    <a:pt x="26309" y="5594"/>
                    <a:pt x="25724" y="6179"/>
                    <a:pt x="25724" y="6895"/>
                  </a:cubicBezTo>
                  <a:lnTo>
                    <a:pt x="25724" y="8358"/>
                  </a:lnTo>
                  <a:lnTo>
                    <a:pt x="17269" y="8358"/>
                  </a:lnTo>
                  <a:lnTo>
                    <a:pt x="17269" y="6895"/>
                  </a:lnTo>
                  <a:cubicBezTo>
                    <a:pt x="17269" y="6179"/>
                    <a:pt x="16684" y="5594"/>
                    <a:pt x="15968" y="5561"/>
                  </a:cubicBezTo>
                  <a:lnTo>
                    <a:pt x="16293" y="4098"/>
                  </a:lnTo>
                  <a:cubicBezTo>
                    <a:pt x="16293" y="4065"/>
                    <a:pt x="16326" y="4065"/>
                    <a:pt x="16358" y="4065"/>
                  </a:cubicBezTo>
                  <a:close/>
                  <a:moveTo>
                    <a:pt x="31252" y="6830"/>
                  </a:moveTo>
                  <a:cubicBezTo>
                    <a:pt x="31285" y="6830"/>
                    <a:pt x="31285" y="6862"/>
                    <a:pt x="31285" y="6895"/>
                  </a:cubicBezTo>
                  <a:lnTo>
                    <a:pt x="31285" y="8358"/>
                  </a:lnTo>
                  <a:lnTo>
                    <a:pt x="26992" y="8358"/>
                  </a:lnTo>
                  <a:lnTo>
                    <a:pt x="26992" y="6895"/>
                  </a:lnTo>
                  <a:cubicBezTo>
                    <a:pt x="26992" y="6862"/>
                    <a:pt x="27025" y="6830"/>
                    <a:pt x="27057" y="6830"/>
                  </a:cubicBezTo>
                  <a:close/>
                  <a:moveTo>
                    <a:pt x="7578" y="12390"/>
                  </a:moveTo>
                  <a:cubicBezTo>
                    <a:pt x="8001" y="12390"/>
                    <a:pt x="8359" y="12748"/>
                    <a:pt x="8359" y="13171"/>
                  </a:cubicBezTo>
                  <a:lnTo>
                    <a:pt x="8359" y="13919"/>
                  </a:lnTo>
                  <a:lnTo>
                    <a:pt x="5432" y="13919"/>
                  </a:lnTo>
                  <a:lnTo>
                    <a:pt x="5432" y="13171"/>
                  </a:lnTo>
                  <a:cubicBezTo>
                    <a:pt x="5432" y="12748"/>
                    <a:pt x="5789" y="12390"/>
                    <a:pt x="6180" y="12390"/>
                  </a:cubicBezTo>
                  <a:close/>
                  <a:moveTo>
                    <a:pt x="36813" y="12390"/>
                  </a:moveTo>
                  <a:cubicBezTo>
                    <a:pt x="37203" y="12390"/>
                    <a:pt x="37561" y="12748"/>
                    <a:pt x="37561" y="13171"/>
                  </a:cubicBezTo>
                  <a:lnTo>
                    <a:pt x="37561" y="13919"/>
                  </a:lnTo>
                  <a:lnTo>
                    <a:pt x="34634" y="13919"/>
                  </a:lnTo>
                  <a:lnTo>
                    <a:pt x="34634" y="13171"/>
                  </a:lnTo>
                  <a:cubicBezTo>
                    <a:pt x="34634" y="12748"/>
                    <a:pt x="34992" y="12390"/>
                    <a:pt x="35415" y="12390"/>
                  </a:cubicBezTo>
                  <a:close/>
                  <a:moveTo>
                    <a:pt x="37561" y="15187"/>
                  </a:moveTo>
                  <a:lnTo>
                    <a:pt x="37561" y="38211"/>
                  </a:lnTo>
                  <a:cubicBezTo>
                    <a:pt x="37561" y="38634"/>
                    <a:pt x="37236" y="38959"/>
                    <a:pt x="36813" y="38959"/>
                  </a:cubicBezTo>
                  <a:lnTo>
                    <a:pt x="6180" y="38959"/>
                  </a:lnTo>
                  <a:cubicBezTo>
                    <a:pt x="5789" y="38959"/>
                    <a:pt x="5432" y="38634"/>
                    <a:pt x="5432" y="38211"/>
                  </a:cubicBezTo>
                  <a:lnTo>
                    <a:pt x="5432" y="15187"/>
                  </a:lnTo>
                  <a:close/>
                  <a:moveTo>
                    <a:pt x="15806" y="0"/>
                  </a:moveTo>
                  <a:cubicBezTo>
                    <a:pt x="14180" y="0"/>
                    <a:pt x="12814" y="1106"/>
                    <a:pt x="12456" y="2667"/>
                  </a:cubicBezTo>
                  <a:lnTo>
                    <a:pt x="11838" y="5561"/>
                  </a:lnTo>
                  <a:lnTo>
                    <a:pt x="11773" y="5561"/>
                  </a:lnTo>
                  <a:cubicBezTo>
                    <a:pt x="11025" y="5561"/>
                    <a:pt x="10440" y="6179"/>
                    <a:pt x="10440" y="6895"/>
                  </a:cubicBezTo>
                  <a:lnTo>
                    <a:pt x="10440" y="8358"/>
                  </a:lnTo>
                  <a:lnTo>
                    <a:pt x="6050" y="8358"/>
                  </a:lnTo>
                  <a:cubicBezTo>
                    <a:pt x="5724" y="8358"/>
                    <a:pt x="5432" y="8651"/>
                    <a:pt x="5432" y="8976"/>
                  </a:cubicBezTo>
                  <a:cubicBezTo>
                    <a:pt x="5432" y="9334"/>
                    <a:pt x="5724" y="9626"/>
                    <a:pt x="6050" y="9626"/>
                  </a:cubicBezTo>
                  <a:lnTo>
                    <a:pt x="41008" y="9626"/>
                  </a:lnTo>
                  <a:cubicBezTo>
                    <a:pt x="41398" y="9626"/>
                    <a:pt x="41724" y="9951"/>
                    <a:pt x="41724" y="10342"/>
                  </a:cubicBezTo>
                  <a:lnTo>
                    <a:pt x="41724" y="13203"/>
                  </a:lnTo>
                  <a:cubicBezTo>
                    <a:pt x="41724" y="13594"/>
                    <a:pt x="41398" y="13919"/>
                    <a:pt x="41008" y="13919"/>
                  </a:cubicBezTo>
                  <a:lnTo>
                    <a:pt x="38829" y="13919"/>
                  </a:lnTo>
                  <a:lnTo>
                    <a:pt x="38829" y="13171"/>
                  </a:lnTo>
                  <a:cubicBezTo>
                    <a:pt x="38829" y="12065"/>
                    <a:pt x="37919" y="11155"/>
                    <a:pt x="36813" y="11155"/>
                  </a:cubicBezTo>
                  <a:lnTo>
                    <a:pt x="35415" y="11155"/>
                  </a:lnTo>
                  <a:cubicBezTo>
                    <a:pt x="34309" y="11155"/>
                    <a:pt x="33399" y="12065"/>
                    <a:pt x="33399" y="13171"/>
                  </a:cubicBezTo>
                  <a:lnTo>
                    <a:pt x="33399" y="13919"/>
                  </a:lnTo>
                  <a:lnTo>
                    <a:pt x="9594" y="13919"/>
                  </a:lnTo>
                  <a:lnTo>
                    <a:pt x="9594" y="13171"/>
                  </a:lnTo>
                  <a:cubicBezTo>
                    <a:pt x="9594" y="12065"/>
                    <a:pt x="8716" y="11155"/>
                    <a:pt x="7578" y="11155"/>
                  </a:cubicBezTo>
                  <a:lnTo>
                    <a:pt x="6212" y="11155"/>
                  </a:lnTo>
                  <a:cubicBezTo>
                    <a:pt x="5074" y="11155"/>
                    <a:pt x="4163" y="12065"/>
                    <a:pt x="4163" y="13171"/>
                  </a:cubicBezTo>
                  <a:lnTo>
                    <a:pt x="4163" y="13919"/>
                  </a:lnTo>
                  <a:lnTo>
                    <a:pt x="1985" y="13919"/>
                  </a:lnTo>
                  <a:cubicBezTo>
                    <a:pt x="1594" y="13919"/>
                    <a:pt x="1269" y="13594"/>
                    <a:pt x="1269" y="13203"/>
                  </a:cubicBezTo>
                  <a:lnTo>
                    <a:pt x="1269" y="10342"/>
                  </a:lnTo>
                  <a:cubicBezTo>
                    <a:pt x="1269" y="9919"/>
                    <a:pt x="1594" y="9626"/>
                    <a:pt x="1985" y="9626"/>
                  </a:cubicBezTo>
                  <a:lnTo>
                    <a:pt x="3546" y="9626"/>
                  </a:lnTo>
                  <a:cubicBezTo>
                    <a:pt x="3903" y="9626"/>
                    <a:pt x="4163" y="9334"/>
                    <a:pt x="4163" y="8976"/>
                  </a:cubicBezTo>
                  <a:cubicBezTo>
                    <a:pt x="4163" y="8618"/>
                    <a:pt x="3903" y="8358"/>
                    <a:pt x="3546" y="8358"/>
                  </a:cubicBezTo>
                  <a:lnTo>
                    <a:pt x="1985" y="8358"/>
                  </a:lnTo>
                  <a:cubicBezTo>
                    <a:pt x="879" y="8358"/>
                    <a:pt x="1" y="9236"/>
                    <a:pt x="1" y="10309"/>
                  </a:cubicBezTo>
                  <a:lnTo>
                    <a:pt x="1" y="13203"/>
                  </a:lnTo>
                  <a:cubicBezTo>
                    <a:pt x="1" y="14081"/>
                    <a:pt x="586" y="14829"/>
                    <a:pt x="1399" y="15089"/>
                  </a:cubicBezTo>
                  <a:lnTo>
                    <a:pt x="1399" y="32650"/>
                  </a:lnTo>
                  <a:cubicBezTo>
                    <a:pt x="1399" y="33008"/>
                    <a:pt x="1692" y="33300"/>
                    <a:pt x="2017" y="33300"/>
                  </a:cubicBezTo>
                  <a:cubicBezTo>
                    <a:pt x="2375" y="33300"/>
                    <a:pt x="2668" y="33008"/>
                    <a:pt x="2668" y="32650"/>
                  </a:cubicBezTo>
                  <a:lnTo>
                    <a:pt x="2668" y="15187"/>
                  </a:lnTo>
                  <a:lnTo>
                    <a:pt x="4196" y="15187"/>
                  </a:lnTo>
                  <a:lnTo>
                    <a:pt x="4196" y="38211"/>
                  </a:lnTo>
                  <a:cubicBezTo>
                    <a:pt x="4196" y="39317"/>
                    <a:pt x="5074" y="40227"/>
                    <a:pt x="6212" y="40227"/>
                  </a:cubicBezTo>
                  <a:lnTo>
                    <a:pt x="36813" y="40227"/>
                  </a:lnTo>
                  <a:cubicBezTo>
                    <a:pt x="37919" y="40227"/>
                    <a:pt x="38829" y="39317"/>
                    <a:pt x="38829" y="38211"/>
                  </a:cubicBezTo>
                  <a:lnTo>
                    <a:pt x="38829" y="15187"/>
                  </a:lnTo>
                  <a:lnTo>
                    <a:pt x="40358" y="15187"/>
                  </a:lnTo>
                  <a:lnTo>
                    <a:pt x="40358" y="39577"/>
                  </a:lnTo>
                  <a:cubicBezTo>
                    <a:pt x="40358" y="40780"/>
                    <a:pt x="39382" y="41756"/>
                    <a:pt x="38212" y="41756"/>
                  </a:cubicBezTo>
                  <a:lnTo>
                    <a:pt x="4814" y="41756"/>
                  </a:lnTo>
                  <a:cubicBezTo>
                    <a:pt x="3611" y="41756"/>
                    <a:pt x="2668" y="40780"/>
                    <a:pt x="2668" y="39577"/>
                  </a:cubicBezTo>
                  <a:lnTo>
                    <a:pt x="2668" y="35187"/>
                  </a:lnTo>
                  <a:cubicBezTo>
                    <a:pt x="2668" y="34829"/>
                    <a:pt x="2375" y="34569"/>
                    <a:pt x="2017" y="34569"/>
                  </a:cubicBezTo>
                  <a:cubicBezTo>
                    <a:pt x="1659" y="34569"/>
                    <a:pt x="1399" y="34829"/>
                    <a:pt x="1399" y="35187"/>
                  </a:cubicBezTo>
                  <a:lnTo>
                    <a:pt x="1399" y="39577"/>
                  </a:lnTo>
                  <a:cubicBezTo>
                    <a:pt x="1399" y="41463"/>
                    <a:pt x="2928" y="42991"/>
                    <a:pt x="4814" y="42991"/>
                  </a:cubicBezTo>
                  <a:lnTo>
                    <a:pt x="38179" y="42991"/>
                  </a:lnTo>
                  <a:cubicBezTo>
                    <a:pt x="40065" y="42991"/>
                    <a:pt x="41594" y="41463"/>
                    <a:pt x="41594" y="39577"/>
                  </a:cubicBezTo>
                  <a:lnTo>
                    <a:pt x="41594" y="15089"/>
                  </a:lnTo>
                  <a:cubicBezTo>
                    <a:pt x="42407" y="14829"/>
                    <a:pt x="42992" y="14081"/>
                    <a:pt x="42992" y="13203"/>
                  </a:cubicBezTo>
                  <a:lnTo>
                    <a:pt x="42992" y="10342"/>
                  </a:lnTo>
                  <a:cubicBezTo>
                    <a:pt x="42992" y="9236"/>
                    <a:pt x="42114" y="8358"/>
                    <a:pt x="41008" y="8358"/>
                  </a:cubicBezTo>
                  <a:lnTo>
                    <a:pt x="32553" y="8358"/>
                  </a:lnTo>
                  <a:lnTo>
                    <a:pt x="32553" y="6895"/>
                  </a:lnTo>
                  <a:cubicBezTo>
                    <a:pt x="32553" y="6179"/>
                    <a:pt x="31968" y="5561"/>
                    <a:pt x="31220" y="5561"/>
                  </a:cubicBezTo>
                  <a:lnTo>
                    <a:pt x="31187" y="5561"/>
                  </a:lnTo>
                  <a:lnTo>
                    <a:pt x="30537" y="2667"/>
                  </a:lnTo>
                  <a:cubicBezTo>
                    <a:pt x="30179" y="1106"/>
                    <a:pt x="28813" y="0"/>
                    <a:pt x="27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29"/>
            <p:cNvSpPr/>
            <p:nvPr/>
          </p:nvSpPr>
          <p:spPr>
            <a:xfrm>
              <a:off x="9953500" y="2373200"/>
              <a:ext cx="518725" cy="518725"/>
            </a:xfrm>
            <a:custGeom>
              <a:rect b="b" l="l" r="r" t="t"/>
              <a:pathLst>
                <a:path extrusionOk="0" h="20749" w="20749">
                  <a:moveTo>
                    <a:pt x="2732" y="1269"/>
                  </a:moveTo>
                  <a:cubicBezTo>
                    <a:pt x="2765" y="1269"/>
                    <a:pt x="2797" y="1302"/>
                    <a:pt x="2797" y="1334"/>
                  </a:cubicBezTo>
                  <a:lnTo>
                    <a:pt x="2797" y="8684"/>
                  </a:lnTo>
                  <a:cubicBezTo>
                    <a:pt x="2179" y="9171"/>
                    <a:pt x="1692" y="9757"/>
                    <a:pt x="1269" y="10375"/>
                  </a:cubicBezTo>
                  <a:lnTo>
                    <a:pt x="1269" y="1334"/>
                  </a:lnTo>
                  <a:cubicBezTo>
                    <a:pt x="1269" y="1302"/>
                    <a:pt x="1301" y="1269"/>
                    <a:pt x="1334" y="1269"/>
                  </a:cubicBezTo>
                  <a:close/>
                  <a:moveTo>
                    <a:pt x="12969" y="1271"/>
                  </a:moveTo>
                  <a:cubicBezTo>
                    <a:pt x="14451" y="1271"/>
                    <a:pt x="15830" y="1766"/>
                    <a:pt x="16911" y="2733"/>
                  </a:cubicBezTo>
                  <a:cubicBezTo>
                    <a:pt x="18602" y="4228"/>
                    <a:pt x="19480" y="6765"/>
                    <a:pt x="19480" y="10049"/>
                  </a:cubicBezTo>
                  <a:cubicBezTo>
                    <a:pt x="19480" y="13757"/>
                    <a:pt x="18634" y="16391"/>
                    <a:pt x="16976" y="17919"/>
                  </a:cubicBezTo>
                  <a:cubicBezTo>
                    <a:pt x="15819" y="18966"/>
                    <a:pt x="14288" y="19500"/>
                    <a:pt x="12364" y="19500"/>
                  </a:cubicBezTo>
                  <a:cubicBezTo>
                    <a:pt x="12017" y="19500"/>
                    <a:pt x="11657" y="19482"/>
                    <a:pt x="11285" y="19448"/>
                  </a:cubicBezTo>
                  <a:cubicBezTo>
                    <a:pt x="9626" y="19285"/>
                    <a:pt x="8391" y="18635"/>
                    <a:pt x="7610" y="17496"/>
                  </a:cubicBezTo>
                  <a:cubicBezTo>
                    <a:pt x="6960" y="16521"/>
                    <a:pt x="6797" y="15415"/>
                    <a:pt x="6830" y="14667"/>
                  </a:cubicBezTo>
                  <a:cubicBezTo>
                    <a:pt x="6927" y="13822"/>
                    <a:pt x="7220" y="12814"/>
                    <a:pt x="8846" y="11936"/>
                  </a:cubicBezTo>
                  <a:cubicBezTo>
                    <a:pt x="9171" y="11773"/>
                    <a:pt x="9887" y="11415"/>
                    <a:pt x="10374" y="10830"/>
                  </a:cubicBezTo>
                  <a:cubicBezTo>
                    <a:pt x="10407" y="10797"/>
                    <a:pt x="10407" y="10765"/>
                    <a:pt x="10439" y="10765"/>
                  </a:cubicBezTo>
                  <a:cubicBezTo>
                    <a:pt x="10765" y="10375"/>
                    <a:pt x="10992" y="9919"/>
                    <a:pt x="10992" y="9334"/>
                  </a:cubicBezTo>
                  <a:cubicBezTo>
                    <a:pt x="10992" y="8228"/>
                    <a:pt x="10537" y="7708"/>
                    <a:pt x="10114" y="7220"/>
                  </a:cubicBezTo>
                  <a:cubicBezTo>
                    <a:pt x="9854" y="6895"/>
                    <a:pt x="9561" y="6570"/>
                    <a:pt x="9301" y="5985"/>
                  </a:cubicBezTo>
                  <a:cubicBezTo>
                    <a:pt x="8911" y="5107"/>
                    <a:pt x="9009" y="4001"/>
                    <a:pt x="9561" y="3090"/>
                  </a:cubicBezTo>
                  <a:cubicBezTo>
                    <a:pt x="10147" y="2082"/>
                    <a:pt x="11122" y="1464"/>
                    <a:pt x="12326" y="1302"/>
                  </a:cubicBezTo>
                  <a:cubicBezTo>
                    <a:pt x="12542" y="1281"/>
                    <a:pt x="12756" y="1271"/>
                    <a:pt x="12969" y="1271"/>
                  </a:cubicBezTo>
                  <a:close/>
                  <a:moveTo>
                    <a:pt x="9334" y="8228"/>
                  </a:moveTo>
                  <a:cubicBezTo>
                    <a:pt x="9594" y="8554"/>
                    <a:pt x="9724" y="8814"/>
                    <a:pt x="9724" y="9367"/>
                  </a:cubicBezTo>
                  <a:cubicBezTo>
                    <a:pt x="9724" y="9497"/>
                    <a:pt x="9692" y="9627"/>
                    <a:pt x="9626" y="9757"/>
                  </a:cubicBezTo>
                  <a:lnTo>
                    <a:pt x="7610" y="9757"/>
                  </a:lnTo>
                  <a:cubicBezTo>
                    <a:pt x="4944" y="9757"/>
                    <a:pt x="2797" y="11903"/>
                    <a:pt x="2797" y="14570"/>
                  </a:cubicBezTo>
                  <a:lnTo>
                    <a:pt x="2797" y="19448"/>
                  </a:lnTo>
                  <a:cubicBezTo>
                    <a:pt x="2797" y="19480"/>
                    <a:pt x="2765" y="19513"/>
                    <a:pt x="2732" y="19513"/>
                  </a:cubicBezTo>
                  <a:lnTo>
                    <a:pt x="1334" y="19513"/>
                  </a:lnTo>
                  <a:cubicBezTo>
                    <a:pt x="1301" y="19513"/>
                    <a:pt x="1269" y="19480"/>
                    <a:pt x="1269" y="19448"/>
                  </a:cubicBezTo>
                  <a:lnTo>
                    <a:pt x="1269" y="14570"/>
                  </a:lnTo>
                  <a:cubicBezTo>
                    <a:pt x="1269" y="11090"/>
                    <a:pt x="4098" y="8228"/>
                    <a:pt x="7610" y="8228"/>
                  </a:cubicBezTo>
                  <a:close/>
                  <a:moveTo>
                    <a:pt x="1334" y="1"/>
                  </a:moveTo>
                  <a:cubicBezTo>
                    <a:pt x="619" y="1"/>
                    <a:pt x="1" y="619"/>
                    <a:pt x="1" y="1334"/>
                  </a:cubicBezTo>
                  <a:lnTo>
                    <a:pt x="1" y="19415"/>
                  </a:lnTo>
                  <a:cubicBezTo>
                    <a:pt x="1" y="20163"/>
                    <a:pt x="619" y="20748"/>
                    <a:pt x="1334" y="20748"/>
                  </a:cubicBezTo>
                  <a:lnTo>
                    <a:pt x="2732" y="20748"/>
                  </a:lnTo>
                  <a:cubicBezTo>
                    <a:pt x="3448" y="20748"/>
                    <a:pt x="4066" y="20163"/>
                    <a:pt x="4066" y="19415"/>
                  </a:cubicBezTo>
                  <a:lnTo>
                    <a:pt x="4066" y="14570"/>
                  </a:lnTo>
                  <a:cubicBezTo>
                    <a:pt x="4066" y="12586"/>
                    <a:pt x="5659" y="11025"/>
                    <a:pt x="7610" y="11025"/>
                  </a:cubicBezTo>
                  <a:lnTo>
                    <a:pt x="7935" y="11025"/>
                  </a:lnTo>
                  <a:cubicBezTo>
                    <a:pt x="6472" y="11871"/>
                    <a:pt x="5724" y="13009"/>
                    <a:pt x="5594" y="14570"/>
                  </a:cubicBezTo>
                  <a:cubicBezTo>
                    <a:pt x="5496" y="15773"/>
                    <a:pt x="5854" y="17139"/>
                    <a:pt x="6570" y="18212"/>
                  </a:cubicBezTo>
                  <a:cubicBezTo>
                    <a:pt x="7253" y="19220"/>
                    <a:pt x="8618" y="20456"/>
                    <a:pt x="11187" y="20683"/>
                  </a:cubicBezTo>
                  <a:cubicBezTo>
                    <a:pt x="11578" y="20716"/>
                    <a:pt x="11968" y="20748"/>
                    <a:pt x="12358" y="20748"/>
                  </a:cubicBezTo>
                  <a:cubicBezTo>
                    <a:pt x="14602" y="20748"/>
                    <a:pt x="16423" y="20098"/>
                    <a:pt x="17821" y="18830"/>
                  </a:cubicBezTo>
                  <a:cubicBezTo>
                    <a:pt x="19773" y="17074"/>
                    <a:pt x="20748" y="14114"/>
                    <a:pt x="20748" y="10049"/>
                  </a:cubicBezTo>
                  <a:cubicBezTo>
                    <a:pt x="20748" y="5432"/>
                    <a:pt x="19122" y="2993"/>
                    <a:pt x="17756" y="1790"/>
                  </a:cubicBezTo>
                  <a:cubicBezTo>
                    <a:pt x="16464" y="638"/>
                    <a:pt x="14807" y="20"/>
                    <a:pt x="13039" y="20"/>
                  </a:cubicBezTo>
                  <a:cubicBezTo>
                    <a:pt x="12760" y="20"/>
                    <a:pt x="12479" y="35"/>
                    <a:pt x="12196" y="66"/>
                  </a:cubicBezTo>
                  <a:cubicBezTo>
                    <a:pt x="10602" y="229"/>
                    <a:pt x="9236" y="1107"/>
                    <a:pt x="8456" y="2440"/>
                  </a:cubicBezTo>
                  <a:cubicBezTo>
                    <a:pt x="7740" y="3708"/>
                    <a:pt x="7610" y="5269"/>
                    <a:pt x="8163" y="6472"/>
                  </a:cubicBezTo>
                  <a:cubicBezTo>
                    <a:pt x="8228" y="6667"/>
                    <a:pt x="8326" y="6830"/>
                    <a:pt x="8391" y="6960"/>
                  </a:cubicBezTo>
                  <a:lnTo>
                    <a:pt x="7610" y="6960"/>
                  </a:lnTo>
                  <a:cubicBezTo>
                    <a:pt x="6309" y="6960"/>
                    <a:pt x="5106" y="7285"/>
                    <a:pt x="4066" y="7871"/>
                  </a:cubicBezTo>
                  <a:lnTo>
                    <a:pt x="4066" y="1334"/>
                  </a:lnTo>
                  <a:cubicBezTo>
                    <a:pt x="4066" y="619"/>
                    <a:pt x="3448" y="1"/>
                    <a:pt x="2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2" name="Google Shape;2622;p29"/>
          <p:cNvGrpSpPr/>
          <p:nvPr/>
        </p:nvGrpSpPr>
        <p:grpSpPr>
          <a:xfrm>
            <a:off x="6338077" y="3183673"/>
            <a:ext cx="582972" cy="582972"/>
            <a:chOff x="9675450" y="1956150"/>
            <a:chExt cx="1074800" cy="1074800"/>
          </a:xfrm>
        </p:grpSpPr>
        <p:sp>
          <p:nvSpPr>
            <p:cNvPr id="2623" name="Google Shape;2623;p29"/>
            <p:cNvSpPr/>
            <p:nvPr/>
          </p:nvSpPr>
          <p:spPr>
            <a:xfrm>
              <a:off x="9725875" y="2299225"/>
              <a:ext cx="973975" cy="716275"/>
            </a:xfrm>
            <a:custGeom>
              <a:rect b="b" l="l" r="r" t="t"/>
              <a:pathLst>
                <a:path extrusionOk="0" h="28651" w="38959">
                  <a:moveTo>
                    <a:pt x="0" y="1"/>
                  </a:moveTo>
                  <a:lnTo>
                    <a:pt x="0" y="25854"/>
                  </a:lnTo>
                  <a:cubicBezTo>
                    <a:pt x="0" y="27415"/>
                    <a:pt x="1236" y="28650"/>
                    <a:pt x="2797" y="28650"/>
                  </a:cubicBezTo>
                  <a:lnTo>
                    <a:pt x="36195" y="28650"/>
                  </a:lnTo>
                  <a:cubicBezTo>
                    <a:pt x="37723" y="28650"/>
                    <a:pt x="38959" y="27415"/>
                    <a:pt x="38959" y="25854"/>
                  </a:cubicBezTo>
                  <a:lnTo>
                    <a:pt x="389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29"/>
            <p:cNvSpPr/>
            <p:nvPr/>
          </p:nvSpPr>
          <p:spPr>
            <a:xfrm>
              <a:off x="9795775" y="2299225"/>
              <a:ext cx="834175" cy="646350"/>
            </a:xfrm>
            <a:custGeom>
              <a:rect b="b" l="l" r="r" t="t"/>
              <a:pathLst>
                <a:path extrusionOk="0" h="25854" w="33367">
                  <a:moveTo>
                    <a:pt x="1" y="1"/>
                  </a:moveTo>
                  <a:lnTo>
                    <a:pt x="1" y="24488"/>
                  </a:lnTo>
                  <a:cubicBezTo>
                    <a:pt x="1" y="25236"/>
                    <a:pt x="619" y="25854"/>
                    <a:pt x="1367" y="25854"/>
                  </a:cubicBezTo>
                  <a:lnTo>
                    <a:pt x="32000" y="25854"/>
                  </a:lnTo>
                  <a:cubicBezTo>
                    <a:pt x="32748" y="25854"/>
                    <a:pt x="33366" y="25236"/>
                    <a:pt x="33366" y="24488"/>
                  </a:cubicBezTo>
                  <a:lnTo>
                    <a:pt x="333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29"/>
            <p:cNvSpPr/>
            <p:nvPr/>
          </p:nvSpPr>
          <p:spPr>
            <a:xfrm>
              <a:off x="10581950" y="2299225"/>
              <a:ext cx="117900" cy="716275"/>
            </a:xfrm>
            <a:custGeom>
              <a:rect b="b" l="l" r="r" t="t"/>
              <a:pathLst>
                <a:path extrusionOk="0" h="28651" w="4716">
                  <a:moveTo>
                    <a:pt x="2797" y="1"/>
                  </a:moveTo>
                  <a:lnTo>
                    <a:pt x="2797" y="25854"/>
                  </a:lnTo>
                  <a:cubicBezTo>
                    <a:pt x="2797" y="27415"/>
                    <a:pt x="1529" y="28650"/>
                    <a:pt x="0" y="28650"/>
                  </a:cubicBezTo>
                  <a:lnTo>
                    <a:pt x="1919" y="28650"/>
                  </a:lnTo>
                  <a:cubicBezTo>
                    <a:pt x="3480" y="28650"/>
                    <a:pt x="4716" y="27415"/>
                    <a:pt x="4716" y="25854"/>
                  </a:cubicBezTo>
                  <a:lnTo>
                    <a:pt x="471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29"/>
            <p:cNvSpPr/>
            <p:nvPr/>
          </p:nvSpPr>
          <p:spPr>
            <a:xfrm>
              <a:off x="9983575" y="1972400"/>
              <a:ext cx="458550" cy="167500"/>
            </a:xfrm>
            <a:custGeom>
              <a:rect b="b" l="l" r="r" t="t"/>
              <a:pathLst>
                <a:path extrusionOk="0" h="6700" w="18342">
                  <a:moveTo>
                    <a:pt x="3481" y="1"/>
                  </a:moveTo>
                  <a:cubicBezTo>
                    <a:pt x="2147" y="1"/>
                    <a:pt x="1042" y="879"/>
                    <a:pt x="749" y="2180"/>
                  </a:cubicBezTo>
                  <a:lnTo>
                    <a:pt x="1" y="5562"/>
                  </a:lnTo>
                  <a:lnTo>
                    <a:pt x="1" y="6700"/>
                  </a:lnTo>
                  <a:lnTo>
                    <a:pt x="2863" y="6700"/>
                  </a:lnTo>
                  <a:lnTo>
                    <a:pt x="2863" y="5562"/>
                  </a:lnTo>
                  <a:lnTo>
                    <a:pt x="3350" y="3318"/>
                  </a:lnTo>
                  <a:cubicBezTo>
                    <a:pt x="3415" y="2993"/>
                    <a:pt x="3708" y="2765"/>
                    <a:pt x="4033" y="2765"/>
                  </a:cubicBezTo>
                  <a:lnTo>
                    <a:pt x="5692" y="2765"/>
                  </a:lnTo>
                  <a:lnTo>
                    <a:pt x="9171" y="1854"/>
                  </a:lnTo>
                  <a:lnTo>
                    <a:pt x="12651" y="2765"/>
                  </a:lnTo>
                  <a:lnTo>
                    <a:pt x="14310" y="2765"/>
                  </a:lnTo>
                  <a:cubicBezTo>
                    <a:pt x="14635" y="2765"/>
                    <a:pt x="14927" y="2993"/>
                    <a:pt x="14992" y="3318"/>
                  </a:cubicBezTo>
                  <a:lnTo>
                    <a:pt x="15480" y="5562"/>
                  </a:lnTo>
                  <a:lnTo>
                    <a:pt x="15480" y="6700"/>
                  </a:lnTo>
                  <a:lnTo>
                    <a:pt x="18342" y="6700"/>
                  </a:lnTo>
                  <a:lnTo>
                    <a:pt x="18342" y="5562"/>
                  </a:lnTo>
                  <a:lnTo>
                    <a:pt x="17594" y="2180"/>
                  </a:lnTo>
                  <a:cubicBezTo>
                    <a:pt x="17301" y="879"/>
                    <a:pt x="16196" y="1"/>
                    <a:pt x="14862" y="1"/>
                  </a:cubicBezTo>
                  <a:lnTo>
                    <a:pt x="12651" y="1"/>
                  </a:lnTo>
                  <a:lnTo>
                    <a:pt x="9171" y="1074"/>
                  </a:lnTo>
                  <a:lnTo>
                    <a:pt x="56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29"/>
            <p:cNvSpPr/>
            <p:nvPr/>
          </p:nvSpPr>
          <p:spPr>
            <a:xfrm>
              <a:off x="10307150" y="1972400"/>
              <a:ext cx="134975" cy="167500"/>
            </a:xfrm>
            <a:custGeom>
              <a:rect b="b" l="l" r="r" t="t"/>
              <a:pathLst>
                <a:path extrusionOk="0" h="6700" w="5399">
                  <a:moveTo>
                    <a:pt x="1" y="1"/>
                  </a:moveTo>
                  <a:cubicBezTo>
                    <a:pt x="1302" y="1"/>
                    <a:pt x="2440" y="879"/>
                    <a:pt x="2732" y="2180"/>
                  </a:cubicBezTo>
                  <a:lnTo>
                    <a:pt x="3480" y="5562"/>
                  </a:lnTo>
                  <a:lnTo>
                    <a:pt x="3480" y="6700"/>
                  </a:lnTo>
                  <a:lnTo>
                    <a:pt x="5399" y="6700"/>
                  </a:lnTo>
                  <a:lnTo>
                    <a:pt x="5399" y="5562"/>
                  </a:lnTo>
                  <a:lnTo>
                    <a:pt x="4651" y="2180"/>
                  </a:lnTo>
                  <a:cubicBezTo>
                    <a:pt x="4358" y="879"/>
                    <a:pt x="3253" y="1"/>
                    <a:pt x="191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29"/>
            <p:cNvSpPr/>
            <p:nvPr/>
          </p:nvSpPr>
          <p:spPr>
            <a:xfrm>
              <a:off x="10006350" y="2041500"/>
              <a:ext cx="78075" cy="98400"/>
            </a:xfrm>
            <a:custGeom>
              <a:rect b="b" l="l" r="r" t="t"/>
              <a:pathLst>
                <a:path extrusionOk="0" h="3936" w="3123">
                  <a:moveTo>
                    <a:pt x="1171" y="1"/>
                  </a:moveTo>
                  <a:cubicBezTo>
                    <a:pt x="846" y="1"/>
                    <a:pt x="586" y="229"/>
                    <a:pt x="521" y="554"/>
                  </a:cubicBezTo>
                  <a:lnTo>
                    <a:pt x="0" y="2798"/>
                  </a:lnTo>
                  <a:lnTo>
                    <a:pt x="0" y="3936"/>
                  </a:lnTo>
                  <a:lnTo>
                    <a:pt x="1952" y="3936"/>
                  </a:lnTo>
                  <a:lnTo>
                    <a:pt x="1952" y="2798"/>
                  </a:lnTo>
                  <a:lnTo>
                    <a:pt x="2439" y="554"/>
                  </a:lnTo>
                  <a:cubicBezTo>
                    <a:pt x="2504" y="229"/>
                    <a:pt x="2797" y="1"/>
                    <a:pt x="3122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29"/>
            <p:cNvSpPr/>
            <p:nvPr/>
          </p:nvSpPr>
          <p:spPr>
            <a:xfrm>
              <a:off x="10334800" y="2111425"/>
              <a:ext cx="139050" cy="95150"/>
            </a:xfrm>
            <a:custGeom>
              <a:rect b="b" l="l" r="r" t="t"/>
              <a:pathLst>
                <a:path extrusionOk="0" h="3806" w="5562">
                  <a:moveTo>
                    <a:pt x="683" y="1"/>
                  </a:moveTo>
                  <a:cubicBezTo>
                    <a:pt x="293" y="1"/>
                    <a:pt x="0" y="293"/>
                    <a:pt x="0" y="684"/>
                  </a:cubicBezTo>
                  <a:lnTo>
                    <a:pt x="0" y="3805"/>
                  </a:lnTo>
                  <a:lnTo>
                    <a:pt x="5561" y="3805"/>
                  </a:lnTo>
                  <a:lnTo>
                    <a:pt x="5561" y="684"/>
                  </a:lnTo>
                  <a:cubicBezTo>
                    <a:pt x="5561" y="293"/>
                    <a:pt x="5236" y="1"/>
                    <a:pt x="4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29"/>
            <p:cNvSpPr/>
            <p:nvPr/>
          </p:nvSpPr>
          <p:spPr>
            <a:xfrm>
              <a:off x="10407975" y="2111425"/>
              <a:ext cx="65875" cy="95150"/>
            </a:xfrm>
            <a:custGeom>
              <a:rect b="b" l="l" r="r" t="t"/>
              <a:pathLst>
                <a:path extrusionOk="0" h="3806" w="2635">
                  <a:moveTo>
                    <a:pt x="0" y="1"/>
                  </a:moveTo>
                  <a:cubicBezTo>
                    <a:pt x="390" y="1"/>
                    <a:pt x="683" y="293"/>
                    <a:pt x="683" y="684"/>
                  </a:cubicBezTo>
                  <a:lnTo>
                    <a:pt x="683" y="3805"/>
                  </a:lnTo>
                  <a:lnTo>
                    <a:pt x="2634" y="3805"/>
                  </a:lnTo>
                  <a:lnTo>
                    <a:pt x="2634" y="684"/>
                  </a:lnTo>
                  <a:cubicBezTo>
                    <a:pt x="2634" y="293"/>
                    <a:pt x="2309" y="1"/>
                    <a:pt x="1951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29"/>
            <p:cNvSpPr/>
            <p:nvPr/>
          </p:nvSpPr>
          <p:spPr>
            <a:xfrm>
              <a:off x="10125850" y="1971600"/>
              <a:ext cx="174025" cy="69925"/>
            </a:xfrm>
            <a:custGeom>
              <a:rect b="b" l="l" r="r" t="t"/>
              <a:pathLst>
                <a:path extrusionOk="0" h="2797" w="6961">
                  <a:moveTo>
                    <a:pt x="1" y="0"/>
                  </a:moveTo>
                  <a:lnTo>
                    <a:pt x="1" y="2797"/>
                  </a:lnTo>
                  <a:lnTo>
                    <a:pt x="6960" y="2797"/>
                  </a:lnTo>
                  <a:lnTo>
                    <a:pt x="69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29"/>
            <p:cNvSpPr/>
            <p:nvPr/>
          </p:nvSpPr>
          <p:spPr>
            <a:xfrm>
              <a:off x="10251875" y="1971600"/>
              <a:ext cx="48000" cy="69925"/>
            </a:xfrm>
            <a:custGeom>
              <a:rect b="b" l="l" r="r" t="t"/>
              <a:pathLst>
                <a:path extrusionOk="0" h="2797" w="1920">
                  <a:moveTo>
                    <a:pt x="0" y="0"/>
                  </a:moveTo>
                  <a:lnTo>
                    <a:pt x="0" y="2797"/>
                  </a:lnTo>
                  <a:lnTo>
                    <a:pt x="1919" y="2797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29"/>
            <p:cNvSpPr/>
            <p:nvPr/>
          </p:nvSpPr>
          <p:spPr>
            <a:xfrm>
              <a:off x="9951875" y="2111425"/>
              <a:ext cx="139050" cy="95150"/>
            </a:xfrm>
            <a:custGeom>
              <a:rect b="b" l="l" r="r" t="t"/>
              <a:pathLst>
                <a:path extrusionOk="0" h="3806" w="5562">
                  <a:moveTo>
                    <a:pt x="716" y="1"/>
                  </a:moveTo>
                  <a:cubicBezTo>
                    <a:pt x="326" y="1"/>
                    <a:pt x="1" y="293"/>
                    <a:pt x="1" y="684"/>
                  </a:cubicBezTo>
                  <a:lnTo>
                    <a:pt x="1" y="3805"/>
                  </a:lnTo>
                  <a:lnTo>
                    <a:pt x="5561" y="3805"/>
                  </a:lnTo>
                  <a:lnTo>
                    <a:pt x="5561" y="684"/>
                  </a:lnTo>
                  <a:cubicBezTo>
                    <a:pt x="5561" y="293"/>
                    <a:pt x="5269" y="1"/>
                    <a:pt x="48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29"/>
            <p:cNvSpPr/>
            <p:nvPr/>
          </p:nvSpPr>
          <p:spPr>
            <a:xfrm>
              <a:off x="10025850" y="2111425"/>
              <a:ext cx="65075" cy="95150"/>
            </a:xfrm>
            <a:custGeom>
              <a:rect b="b" l="l" r="r" t="t"/>
              <a:pathLst>
                <a:path extrusionOk="0" h="3806" w="2603">
                  <a:moveTo>
                    <a:pt x="1" y="1"/>
                  </a:moveTo>
                  <a:cubicBezTo>
                    <a:pt x="359" y="1"/>
                    <a:pt x="684" y="293"/>
                    <a:pt x="684" y="684"/>
                  </a:cubicBezTo>
                  <a:lnTo>
                    <a:pt x="684" y="3805"/>
                  </a:lnTo>
                  <a:lnTo>
                    <a:pt x="2602" y="3805"/>
                  </a:lnTo>
                  <a:lnTo>
                    <a:pt x="2602" y="684"/>
                  </a:lnTo>
                  <a:cubicBezTo>
                    <a:pt x="2602" y="293"/>
                    <a:pt x="2310" y="1"/>
                    <a:pt x="1920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29"/>
            <p:cNvSpPr/>
            <p:nvPr/>
          </p:nvSpPr>
          <p:spPr>
            <a:xfrm>
              <a:off x="9690900" y="2180525"/>
              <a:ext cx="1043925" cy="139875"/>
            </a:xfrm>
            <a:custGeom>
              <a:rect b="b" l="l" r="r" t="t"/>
              <a:pathLst>
                <a:path extrusionOk="0" h="5595" w="41757">
                  <a:moveTo>
                    <a:pt x="1367" y="1"/>
                  </a:moveTo>
                  <a:cubicBezTo>
                    <a:pt x="619" y="1"/>
                    <a:pt x="1" y="619"/>
                    <a:pt x="1" y="1367"/>
                  </a:cubicBezTo>
                  <a:lnTo>
                    <a:pt x="1" y="4228"/>
                  </a:lnTo>
                  <a:cubicBezTo>
                    <a:pt x="1" y="4976"/>
                    <a:pt x="619" y="5594"/>
                    <a:pt x="1367" y="5594"/>
                  </a:cubicBezTo>
                  <a:lnTo>
                    <a:pt x="4196" y="5594"/>
                  </a:lnTo>
                  <a:lnTo>
                    <a:pt x="6277" y="4196"/>
                  </a:lnTo>
                  <a:lnTo>
                    <a:pt x="8358" y="5594"/>
                  </a:lnTo>
                  <a:lnTo>
                    <a:pt x="33398" y="5594"/>
                  </a:lnTo>
                  <a:lnTo>
                    <a:pt x="35480" y="4196"/>
                  </a:lnTo>
                  <a:lnTo>
                    <a:pt x="37561" y="5594"/>
                  </a:lnTo>
                  <a:lnTo>
                    <a:pt x="40390" y="5594"/>
                  </a:lnTo>
                  <a:cubicBezTo>
                    <a:pt x="41138" y="5594"/>
                    <a:pt x="41756" y="4976"/>
                    <a:pt x="41756" y="4228"/>
                  </a:cubicBezTo>
                  <a:lnTo>
                    <a:pt x="41756" y="1367"/>
                  </a:lnTo>
                  <a:cubicBezTo>
                    <a:pt x="41756" y="619"/>
                    <a:pt x="41138" y="1"/>
                    <a:pt x="403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29"/>
            <p:cNvSpPr/>
            <p:nvPr/>
          </p:nvSpPr>
          <p:spPr>
            <a:xfrm>
              <a:off x="9795775" y="2250450"/>
              <a:ext cx="104100" cy="69125"/>
            </a:xfrm>
            <a:custGeom>
              <a:rect b="b" l="l" r="r" t="t"/>
              <a:pathLst>
                <a:path extrusionOk="0" h="2765" w="4164">
                  <a:moveTo>
                    <a:pt x="1367" y="0"/>
                  </a:moveTo>
                  <a:cubicBezTo>
                    <a:pt x="619" y="0"/>
                    <a:pt x="1" y="618"/>
                    <a:pt x="1" y="1399"/>
                  </a:cubicBezTo>
                  <a:lnTo>
                    <a:pt x="1" y="2765"/>
                  </a:lnTo>
                  <a:lnTo>
                    <a:pt x="4163" y="2765"/>
                  </a:lnTo>
                  <a:lnTo>
                    <a:pt x="4163" y="1399"/>
                  </a:lnTo>
                  <a:cubicBezTo>
                    <a:pt x="4163" y="618"/>
                    <a:pt x="3546" y="0"/>
                    <a:pt x="27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29"/>
            <p:cNvSpPr/>
            <p:nvPr/>
          </p:nvSpPr>
          <p:spPr>
            <a:xfrm>
              <a:off x="10525850" y="2250450"/>
              <a:ext cx="104100" cy="69125"/>
            </a:xfrm>
            <a:custGeom>
              <a:rect b="b" l="l" r="r" t="t"/>
              <a:pathLst>
                <a:path extrusionOk="0" h="2765" w="4164">
                  <a:moveTo>
                    <a:pt x="1399" y="0"/>
                  </a:moveTo>
                  <a:cubicBezTo>
                    <a:pt x="618" y="0"/>
                    <a:pt x="0" y="618"/>
                    <a:pt x="0" y="1399"/>
                  </a:cubicBezTo>
                  <a:lnTo>
                    <a:pt x="0" y="2765"/>
                  </a:lnTo>
                  <a:lnTo>
                    <a:pt x="4163" y="2765"/>
                  </a:lnTo>
                  <a:lnTo>
                    <a:pt x="4163" y="1399"/>
                  </a:lnTo>
                  <a:cubicBezTo>
                    <a:pt x="4163" y="618"/>
                    <a:pt x="3545" y="0"/>
                    <a:pt x="2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29"/>
            <p:cNvSpPr/>
            <p:nvPr/>
          </p:nvSpPr>
          <p:spPr>
            <a:xfrm>
              <a:off x="9969775" y="2389475"/>
              <a:ext cx="69125" cy="347975"/>
            </a:xfrm>
            <a:custGeom>
              <a:rect b="b" l="l" r="r" t="t"/>
              <a:pathLst>
                <a:path extrusionOk="0" h="13919" w="2765">
                  <a:moveTo>
                    <a:pt x="683" y="0"/>
                  </a:moveTo>
                  <a:cubicBezTo>
                    <a:pt x="293" y="0"/>
                    <a:pt x="0" y="326"/>
                    <a:pt x="0" y="683"/>
                  </a:cubicBezTo>
                  <a:lnTo>
                    <a:pt x="0" y="13919"/>
                  </a:lnTo>
                  <a:lnTo>
                    <a:pt x="2764" y="9724"/>
                  </a:lnTo>
                  <a:lnTo>
                    <a:pt x="2764" y="683"/>
                  </a:lnTo>
                  <a:cubicBezTo>
                    <a:pt x="2764" y="326"/>
                    <a:pt x="2439" y="0"/>
                    <a:pt x="20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29"/>
            <p:cNvSpPr/>
            <p:nvPr/>
          </p:nvSpPr>
          <p:spPr>
            <a:xfrm>
              <a:off x="9969775" y="2563450"/>
              <a:ext cx="316275" cy="313025"/>
            </a:xfrm>
            <a:custGeom>
              <a:rect b="b" l="l" r="r" t="t"/>
              <a:pathLst>
                <a:path extrusionOk="0" h="12521" w="12651">
                  <a:moveTo>
                    <a:pt x="6959" y="1"/>
                  </a:moveTo>
                  <a:cubicBezTo>
                    <a:pt x="3089" y="1"/>
                    <a:pt x="0" y="3122"/>
                    <a:pt x="0" y="6960"/>
                  </a:cubicBezTo>
                  <a:lnTo>
                    <a:pt x="0" y="11838"/>
                  </a:lnTo>
                  <a:cubicBezTo>
                    <a:pt x="0" y="12195"/>
                    <a:pt x="293" y="12521"/>
                    <a:pt x="683" y="12521"/>
                  </a:cubicBezTo>
                  <a:lnTo>
                    <a:pt x="2081" y="12521"/>
                  </a:lnTo>
                  <a:cubicBezTo>
                    <a:pt x="2472" y="12521"/>
                    <a:pt x="2764" y="12195"/>
                    <a:pt x="2764" y="11838"/>
                  </a:cubicBezTo>
                  <a:lnTo>
                    <a:pt x="2764" y="6960"/>
                  </a:lnTo>
                  <a:cubicBezTo>
                    <a:pt x="2764" y="4651"/>
                    <a:pt x="4650" y="2765"/>
                    <a:pt x="6959" y="2765"/>
                  </a:cubicBezTo>
                  <a:lnTo>
                    <a:pt x="12650" y="2765"/>
                  </a:lnTo>
                  <a:lnTo>
                    <a:pt x="123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29"/>
            <p:cNvSpPr/>
            <p:nvPr/>
          </p:nvSpPr>
          <p:spPr>
            <a:xfrm>
              <a:off x="10105525" y="2389250"/>
              <a:ext cx="350425" cy="486900"/>
            </a:xfrm>
            <a:custGeom>
              <a:rect b="b" l="l" r="r" t="t"/>
              <a:pathLst>
                <a:path extrusionOk="0" h="19476" w="14017">
                  <a:moveTo>
                    <a:pt x="6952" y="0"/>
                  </a:moveTo>
                  <a:cubicBezTo>
                    <a:pt x="6696" y="0"/>
                    <a:pt x="6438" y="14"/>
                    <a:pt x="6180" y="42"/>
                  </a:cubicBezTo>
                  <a:cubicBezTo>
                    <a:pt x="3058" y="400"/>
                    <a:pt x="1724" y="3521"/>
                    <a:pt x="2635" y="5603"/>
                  </a:cubicBezTo>
                  <a:cubicBezTo>
                    <a:pt x="3350" y="7196"/>
                    <a:pt x="4261" y="7164"/>
                    <a:pt x="4261" y="8692"/>
                  </a:cubicBezTo>
                  <a:cubicBezTo>
                    <a:pt x="4261" y="9765"/>
                    <a:pt x="3123" y="10416"/>
                    <a:pt x="2472" y="10773"/>
                  </a:cubicBezTo>
                  <a:cubicBezTo>
                    <a:pt x="781" y="11651"/>
                    <a:pt x="228" y="12724"/>
                    <a:pt x="131" y="13993"/>
                  </a:cubicBezTo>
                  <a:cubicBezTo>
                    <a:pt x="1" y="15716"/>
                    <a:pt x="944" y="19066"/>
                    <a:pt x="5171" y="19424"/>
                  </a:cubicBezTo>
                  <a:cubicBezTo>
                    <a:pt x="5550" y="19458"/>
                    <a:pt x="5919" y="19475"/>
                    <a:pt x="6278" y="19475"/>
                  </a:cubicBezTo>
                  <a:cubicBezTo>
                    <a:pt x="11011" y="19475"/>
                    <a:pt x="14017" y="16450"/>
                    <a:pt x="14017" y="9407"/>
                  </a:cubicBezTo>
                  <a:cubicBezTo>
                    <a:pt x="14017" y="2844"/>
                    <a:pt x="10610" y="0"/>
                    <a:pt x="69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29"/>
            <p:cNvSpPr/>
            <p:nvPr/>
          </p:nvSpPr>
          <p:spPr>
            <a:xfrm>
              <a:off x="10237250" y="2389250"/>
              <a:ext cx="219525" cy="487400"/>
            </a:xfrm>
            <a:custGeom>
              <a:rect b="b" l="l" r="r" t="t"/>
              <a:pathLst>
                <a:path extrusionOk="0" h="19496" w="8781">
                  <a:moveTo>
                    <a:pt x="1684" y="0"/>
                  </a:moveTo>
                  <a:cubicBezTo>
                    <a:pt x="1427" y="0"/>
                    <a:pt x="1169" y="14"/>
                    <a:pt x="911" y="42"/>
                  </a:cubicBezTo>
                  <a:lnTo>
                    <a:pt x="748" y="74"/>
                  </a:lnTo>
                  <a:cubicBezTo>
                    <a:pt x="4000" y="530"/>
                    <a:pt x="6829" y="3456"/>
                    <a:pt x="6829" y="9407"/>
                  </a:cubicBezTo>
                  <a:cubicBezTo>
                    <a:pt x="6829" y="15976"/>
                    <a:pt x="4228" y="19066"/>
                    <a:pt x="0" y="19456"/>
                  </a:cubicBezTo>
                  <a:cubicBezTo>
                    <a:pt x="330" y="19482"/>
                    <a:pt x="652" y="19495"/>
                    <a:pt x="967" y="19495"/>
                  </a:cubicBezTo>
                  <a:cubicBezTo>
                    <a:pt x="5746" y="19495"/>
                    <a:pt x="8780" y="16455"/>
                    <a:pt x="8780" y="9407"/>
                  </a:cubicBezTo>
                  <a:cubicBezTo>
                    <a:pt x="8780" y="2844"/>
                    <a:pt x="5345" y="0"/>
                    <a:pt x="1684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29"/>
            <p:cNvSpPr/>
            <p:nvPr/>
          </p:nvSpPr>
          <p:spPr>
            <a:xfrm>
              <a:off x="10652675" y="2180525"/>
              <a:ext cx="82150" cy="139875"/>
            </a:xfrm>
            <a:custGeom>
              <a:rect b="b" l="l" r="r" t="t"/>
              <a:pathLst>
                <a:path extrusionOk="0" h="5595" w="3286">
                  <a:moveTo>
                    <a:pt x="1" y="1"/>
                  </a:moveTo>
                  <a:cubicBezTo>
                    <a:pt x="749" y="1"/>
                    <a:pt x="1334" y="619"/>
                    <a:pt x="1334" y="1367"/>
                  </a:cubicBezTo>
                  <a:lnTo>
                    <a:pt x="1334" y="4228"/>
                  </a:lnTo>
                  <a:cubicBezTo>
                    <a:pt x="1334" y="4976"/>
                    <a:pt x="749" y="5594"/>
                    <a:pt x="1" y="5594"/>
                  </a:cubicBezTo>
                  <a:lnTo>
                    <a:pt x="1919" y="5594"/>
                  </a:lnTo>
                  <a:cubicBezTo>
                    <a:pt x="2667" y="5594"/>
                    <a:pt x="3285" y="4976"/>
                    <a:pt x="3285" y="4228"/>
                  </a:cubicBezTo>
                  <a:lnTo>
                    <a:pt x="3285" y="1367"/>
                  </a:lnTo>
                  <a:cubicBezTo>
                    <a:pt x="3285" y="619"/>
                    <a:pt x="2667" y="1"/>
                    <a:pt x="191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29"/>
            <p:cNvSpPr/>
            <p:nvPr/>
          </p:nvSpPr>
          <p:spPr>
            <a:xfrm>
              <a:off x="9675450" y="1956150"/>
              <a:ext cx="1074800" cy="1074800"/>
            </a:xfrm>
            <a:custGeom>
              <a:rect b="b" l="l" r="r" t="t"/>
              <a:pathLst>
                <a:path extrusionOk="0" h="42992" w="42992">
                  <a:moveTo>
                    <a:pt x="24358" y="1269"/>
                  </a:moveTo>
                  <a:lnTo>
                    <a:pt x="24358" y="2797"/>
                  </a:lnTo>
                  <a:lnTo>
                    <a:pt x="18667" y="2797"/>
                  </a:lnTo>
                  <a:lnTo>
                    <a:pt x="18667" y="1269"/>
                  </a:lnTo>
                  <a:close/>
                  <a:moveTo>
                    <a:pt x="17399" y="1269"/>
                  </a:moveTo>
                  <a:lnTo>
                    <a:pt x="17399" y="2797"/>
                  </a:lnTo>
                  <a:lnTo>
                    <a:pt x="16358" y="2797"/>
                  </a:lnTo>
                  <a:cubicBezTo>
                    <a:pt x="15740" y="2797"/>
                    <a:pt x="15188" y="3220"/>
                    <a:pt x="15058" y="3838"/>
                  </a:cubicBezTo>
                  <a:lnTo>
                    <a:pt x="14667" y="5561"/>
                  </a:lnTo>
                  <a:lnTo>
                    <a:pt x="13106" y="5561"/>
                  </a:lnTo>
                  <a:lnTo>
                    <a:pt x="13692" y="2960"/>
                  </a:lnTo>
                  <a:cubicBezTo>
                    <a:pt x="13919" y="1952"/>
                    <a:pt x="14765" y="1269"/>
                    <a:pt x="15806" y="1269"/>
                  </a:cubicBezTo>
                  <a:close/>
                  <a:moveTo>
                    <a:pt x="27187" y="1269"/>
                  </a:moveTo>
                  <a:cubicBezTo>
                    <a:pt x="28228" y="1269"/>
                    <a:pt x="29074" y="1952"/>
                    <a:pt x="29301" y="2960"/>
                  </a:cubicBezTo>
                  <a:lnTo>
                    <a:pt x="29887" y="5561"/>
                  </a:lnTo>
                  <a:lnTo>
                    <a:pt x="28326" y="5561"/>
                  </a:lnTo>
                  <a:lnTo>
                    <a:pt x="27935" y="3838"/>
                  </a:lnTo>
                  <a:cubicBezTo>
                    <a:pt x="27805" y="3220"/>
                    <a:pt x="27285" y="2797"/>
                    <a:pt x="26635" y="2797"/>
                  </a:cubicBezTo>
                  <a:lnTo>
                    <a:pt x="25594" y="2797"/>
                  </a:lnTo>
                  <a:lnTo>
                    <a:pt x="25594" y="1269"/>
                  </a:lnTo>
                  <a:close/>
                  <a:moveTo>
                    <a:pt x="15936" y="6830"/>
                  </a:moveTo>
                  <a:cubicBezTo>
                    <a:pt x="15968" y="6830"/>
                    <a:pt x="16001" y="6862"/>
                    <a:pt x="16001" y="6895"/>
                  </a:cubicBezTo>
                  <a:lnTo>
                    <a:pt x="16001" y="8358"/>
                  </a:lnTo>
                  <a:lnTo>
                    <a:pt x="11708" y="8358"/>
                  </a:lnTo>
                  <a:lnTo>
                    <a:pt x="11708" y="6895"/>
                  </a:lnTo>
                  <a:cubicBezTo>
                    <a:pt x="11708" y="6862"/>
                    <a:pt x="11708" y="6830"/>
                    <a:pt x="11773" y="6830"/>
                  </a:cubicBezTo>
                  <a:close/>
                  <a:moveTo>
                    <a:pt x="26635" y="4065"/>
                  </a:moveTo>
                  <a:cubicBezTo>
                    <a:pt x="26667" y="4065"/>
                    <a:pt x="26700" y="4065"/>
                    <a:pt x="26700" y="4098"/>
                  </a:cubicBezTo>
                  <a:lnTo>
                    <a:pt x="27025" y="5561"/>
                  </a:lnTo>
                  <a:cubicBezTo>
                    <a:pt x="26309" y="5594"/>
                    <a:pt x="25724" y="6179"/>
                    <a:pt x="25724" y="6895"/>
                  </a:cubicBezTo>
                  <a:lnTo>
                    <a:pt x="25724" y="8358"/>
                  </a:lnTo>
                  <a:lnTo>
                    <a:pt x="17269" y="8358"/>
                  </a:lnTo>
                  <a:lnTo>
                    <a:pt x="17269" y="6895"/>
                  </a:lnTo>
                  <a:cubicBezTo>
                    <a:pt x="17269" y="6179"/>
                    <a:pt x="16684" y="5594"/>
                    <a:pt x="15968" y="5561"/>
                  </a:cubicBezTo>
                  <a:lnTo>
                    <a:pt x="16293" y="4098"/>
                  </a:lnTo>
                  <a:cubicBezTo>
                    <a:pt x="16293" y="4065"/>
                    <a:pt x="16326" y="4065"/>
                    <a:pt x="16358" y="4065"/>
                  </a:cubicBezTo>
                  <a:close/>
                  <a:moveTo>
                    <a:pt x="31252" y="6830"/>
                  </a:moveTo>
                  <a:cubicBezTo>
                    <a:pt x="31285" y="6830"/>
                    <a:pt x="31285" y="6862"/>
                    <a:pt x="31285" y="6895"/>
                  </a:cubicBezTo>
                  <a:lnTo>
                    <a:pt x="31285" y="8358"/>
                  </a:lnTo>
                  <a:lnTo>
                    <a:pt x="26992" y="8358"/>
                  </a:lnTo>
                  <a:lnTo>
                    <a:pt x="26992" y="6895"/>
                  </a:lnTo>
                  <a:cubicBezTo>
                    <a:pt x="26992" y="6862"/>
                    <a:pt x="27025" y="6830"/>
                    <a:pt x="27057" y="6830"/>
                  </a:cubicBezTo>
                  <a:close/>
                  <a:moveTo>
                    <a:pt x="7578" y="12390"/>
                  </a:moveTo>
                  <a:cubicBezTo>
                    <a:pt x="8001" y="12390"/>
                    <a:pt x="8359" y="12748"/>
                    <a:pt x="8359" y="13171"/>
                  </a:cubicBezTo>
                  <a:lnTo>
                    <a:pt x="8359" y="13919"/>
                  </a:lnTo>
                  <a:lnTo>
                    <a:pt x="5432" y="13919"/>
                  </a:lnTo>
                  <a:lnTo>
                    <a:pt x="5432" y="13171"/>
                  </a:lnTo>
                  <a:cubicBezTo>
                    <a:pt x="5432" y="12748"/>
                    <a:pt x="5789" y="12390"/>
                    <a:pt x="6180" y="12390"/>
                  </a:cubicBezTo>
                  <a:close/>
                  <a:moveTo>
                    <a:pt x="36813" y="12390"/>
                  </a:moveTo>
                  <a:cubicBezTo>
                    <a:pt x="37203" y="12390"/>
                    <a:pt x="37561" y="12748"/>
                    <a:pt x="37561" y="13171"/>
                  </a:cubicBezTo>
                  <a:lnTo>
                    <a:pt x="37561" y="13919"/>
                  </a:lnTo>
                  <a:lnTo>
                    <a:pt x="34634" y="13919"/>
                  </a:lnTo>
                  <a:lnTo>
                    <a:pt x="34634" y="13171"/>
                  </a:lnTo>
                  <a:cubicBezTo>
                    <a:pt x="34634" y="12748"/>
                    <a:pt x="34992" y="12390"/>
                    <a:pt x="35415" y="12390"/>
                  </a:cubicBezTo>
                  <a:close/>
                  <a:moveTo>
                    <a:pt x="37561" y="15187"/>
                  </a:moveTo>
                  <a:lnTo>
                    <a:pt x="37561" y="38211"/>
                  </a:lnTo>
                  <a:cubicBezTo>
                    <a:pt x="37561" y="38634"/>
                    <a:pt x="37236" y="38959"/>
                    <a:pt x="36813" y="38959"/>
                  </a:cubicBezTo>
                  <a:lnTo>
                    <a:pt x="6180" y="38959"/>
                  </a:lnTo>
                  <a:cubicBezTo>
                    <a:pt x="5789" y="38959"/>
                    <a:pt x="5432" y="38634"/>
                    <a:pt x="5432" y="38211"/>
                  </a:cubicBezTo>
                  <a:lnTo>
                    <a:pt x="5432" y="15187"/>
                  </a:lnTo>
                  <a:close/>
                  <a:moveTo>
                    <a:pt x="15806" y="0"/>
                  </a:moveTo>
                  <a:cubicBezTo>
                    <a:pt x="14180" y="0"/>
                    <a:pt x="12814" y="1106"/>
                    <a:pt x="12456" y="2667"/>
                  </a:cubicBezTo>
                  <a:lnTo>
                    <a:pt x="11838" y="5561"/>
                  </a:lnTo>
                  <a:lnTo>
                    <a:pt x="11773" y="5561"/>
                  </a:lnTo>
                  <a:cubicBezTo>
                    <a:pt x="11025" y="5561"/>
                    <a:pt x="10440" y="6179"/>
                    <a:pt x="10440" y="6895"/>
                  </a:cubicBezTo>
                  <a:lnTo>
                    <a:pt x="10440" y="8358"/>
                  </a:lnTo>
                  <a:lnTo>
                    <a:pt x="6050" y="8358"/>
                  </a:lnTo>
                  <a:cubicBezTo>
                    <a:pt x="5724" y="8358"/>
                    <a:pt x="5432" y="8651"/>
                    <a:pt x="5432" y="8976"/>
                  </a:cubicBezTo>
                  <a:cubicBezTo>
                    <a:pt x="5432" y="9334"/>
                    <a:pt x="5724" y="9626"/>
                    <a:pt x="6050" y="9626"/>
                  </a:cubicBezTo>
                  <a:lnTo>
                    <a:pt x="41008" y="9626"/>
                  </a:lnTo>
                  <a:cubicBezTo>
                    <a:pt x="41398" y="9626"/>
                    <a:pt x="41724" y="9951"/>
                    <a:pt x="41724" y="10342"/>
                  </a:cubicBezTo>
                  <a:lnTo>
                    <a:pt x="41724" y="13203"/>
                  </a:lnTo>
                  <a:cubicBezTo>
                    <a:pt x="41724" y="13594"/>
                    <a:pt x="41398" y="13919"/>
                    <a:pt x="41008" y="13919"/>
                  </a:cubicBezTo>
                  <a:lnTo>
                    <a:pt x="38829" y="13919"/>
                  </a:lnTo>
                  <a:lnTo>
                    <a:pt x="38829" y="13171"/>
                  </a:lnTo>
                  <a:cubicBezTo>
                    <a:pt x="38829" y="12065"/>
                    <a:pt x="37919" y="11155"/>
                    <a:pt x="36813" y="11155"/>
                  </a:cubicBezTo>
                  <a:lnTo>
                    <a:pt x="35415" y="11155"/>
                  </a:lnTo>
                  <a:cubicBezTo>
                    <a:pt x="34309" y="11155"/>
                    <a:pt x="33399" y="12065"/>
                    <a:pt x="33399" y="13171"/>
                  </a:cubicBezTo>
                  <a:lnTo>
                    <a:pt x="33399" y="13919"/>
                  </a:lnTo>
                  <a:lnTo>
                    <a:pt x="9594" y="13919"/>
                  </a:lnTo>
                  <a:lnTo>
                    <a:pt x="9594" y="13171"/>
                  </a:lnTo>
                  <a:cubicBezTo>
                    <a:pt x="9594" y="12065"/>
                    <a:pt x="8716" y="11155"/>
                    <a:pt x="7578" y="11155"/>
                  </a:cubicBezTo>
                  <a:lnTo>
                    <a:pt x="6212" y="11155"/>
                  </a:lnTo>
                  <a:cubicBezTo>
                    <a:pt x="5074" y="11155"/>
                    <a:pt x="4163" y="12065"/>
                    <a:pt x="4163" y="13171"/>
                  </a:cubicBezTo>
                  <a:lnTo>
                    <a:pt x="4163" y="13919"/>
                  </a:lnTo>
                  <a:lnTo>
                    <a:pt x="1985" y="13919"/>
                  </a:lnTo>
                  <a:cubicBezTo>
                    <a:pt x="1594" y="13919"/>
                    <a:pt x="1269" y="13594"/>
                    <a:pt x="1269" y="13203"/>
                  </a:cubicBezTo>
                  <a:lnTo>
                    <a:pt x="1269" y="10342"/>
                  </a:lnTo>
                  <a:cubicBezTo>
                    <a:pt x="1269" y="9919"/>
                    <a:pt x="1594" y="9626"/>
                    <a:pt x="1985" y="9626"/>
                  </a:cubicBezTo>
                  <a:lnTo>
                    <a:pt x="3546" y="9626"/>
                  </a:lnTo>
                  <a:cubicBezTo>
                    <a:pt x="3903" y="9626"/>
                    <a:pt x="4163" y="9334"/>
                    <a:pt x="4163" y="8976"/>
                  </a:cubicBezTo>
                  <a:cubicBezTo>
                    <a:pt x="4163" y="8618"/>
                    <a:pt x="3903" y="8358"/>
                    <a:pt x="3546" y="8358"/>
                  </a:cubicBezTo>
                  <a:lnTo>
                    <a:pt x="1985" y="8358"/>
                  </a:lnTo>
                  <a:cubicBezTo>
                    <a:pt x="879" y="8358"/>
                    <a:pt x="1" y="9236"/>
                    <a:pt x="1" y="10309"/>
                  </a:cubicBezTo>
                  <a:lnTo>
                    <a:pt x="1" y="13203"/>
                  </a:lnTo>
                  <a:cubicBezTo>
                    <a:pt x="1" y="14081"/>
                    <a:pt x="586" y="14829"/>
                    <a:pt x="1399" y="15089"/>
                  </a:cubicBezTo>
                  <a:lnTo>
                    <a:pt x="1399" y="32650"/>
                  </a:lnTo>
                  <a:cubicBezTo>
                    <a:pt x="1399" y="33008"/>
                    <a:pt x="1692" y="33300"/>
                    <a:pt x="2017" y="33300"/>
                  </a:cubicBezTo>
                  <a:cubicBezTo>
                    <a:pt x="2375" y="33300"/>
                    <a:pt x="2668" y="33008"/>
                    <a:pt x="2668" y="32650"/>
                  </a:cubicBezTo>
                  <a:lnTo>
                    <a:pt x="2668" y="15187"/>
                  </a:lnTo>
                  <a:lnTo>
                    <a:pt x="4196" y="15187"/>
                  </a:lnTo>
                  <a:lnTo>
                    <a:pt x="4196" y="38211"/>
                  </a:lnTo>
                  <a:cubicBezTo>
                    <a:pt x="4196" y="39317"/>
                    <a:pt x="5074" y="40227"/>
                    <a:pt x="6212" y="40227"/>
                  </a:cubicBezTo>
                  <a:lnTo>
                    <a:pt x="36813" y="40227"/>
                  </a:lnTo>
                  <a:cubicBezTo>
                    <a:pt x="37919" y="40227"/>
                    <a:pt x="38829" y="39317"/>
                    <a:pt x="38829" y="38211"/>
                  </a:cubicBezTo>
                  <a:lnTo>
                    <a:pt x="38829" y="15187"/>
                  </a:lnTo>
                  <a:lnTo>
                    <a:pt x="40358" y="15187"/>
                  </a:lnTo>
                  <a:lnTo>
                    <a:pt x="40358" y="39577"/>
                  </a:lnTo>
                  <a:cubicBezTo>
                    <a:pt x="40358" y="40780"/>
                    <a:pt x="39382" y="41756"/>
                    <a:pt x="38212" y="41756"/>
                  </a:cubicBezTo>
                  <a:lnTo>
                    <a:pt x="4814" y="41756"/>
                  </a:lnTo>
                  <a:cubicBezTo>
                    <a:pt x="3611" y="41756"/>
                    <a:pt x="2668" y="40780"/>
                    <a:pt x="2668" y="39577"/>
                  </a:cubicBezTo>
                  <a:lnTo>
                    <a:pt x="2668" y="35187"/>
                  </a:lnTo>
                  <a:cubicBezTo>
                    <a:pt x="2668" y="34829"/>
                    <a:pt x="2375" y="34569"/>
                    <a:pt x="2017" y="34569"/>
                  </a:cubicBezTo>
                  <a:cubicBezTo>
                    <a:pt x="1659" y="34569"/>
                    <a:pt x="1399" y="34829"/>
                    <a:pt x="1399" y="35187"/>
                  </a:cubicBezTo>
                  <a:lnTo>
                    <a:pt x="1399" y="39577"/>
                  </a:lnTo>
                  <a:cubicBezTo>
                    <a:pt x="1399" y="41463"/>
                    <a:pt x="2928" y="42991"/>
                    <a:pt x="4814" y="42991"/>
                  </a:cubicBezTo>
                  <a:lnTo>
                    <a:pt x="38179" y="42991"/>
                  </a:lnTo>
                  <a:cubicBezTo>
                    <a:pt x="40065" y="42991"/>
                    <a:pt x="41594" y="41463"/>
                    <a:pt x="41594" y="39577"/>
                  </a:cubicBezTo>
                  <a:lnTo>
                    <a:pt x="41594" y="15089"/>
                  </a:lnTo>
                  <a:cubicBezTo>
                    <a:pt x="42407" y="14829"/>
                    <a:pt x="42992" y="14081"/>
                    <a:pt x="42992" y="13203"/>
                  </a:cubicBezTo>
                  <a:lnTo>
                    <a:pt x="42992" y="10342"/>
                  </a:lnTo>
                  <a:cubicBezTo>
                    <a:pt x="42992" y="9236"/>
                    <a:pt x="42114" y="8358"/>
                    <a:pt x="41008" y="8358"/>
                  </a:cubicBezTo>
                  <a:lnTo>
                    <a:pt x="32553" y="8358"/>
                  </a:lnTo>
                  <a:lnTo>
                    <a:pt x="32553" y="6895"/>
                  </a:lnTo>
                  <a:cubicBezTo>
                    <a:pt x="32553" y="6179"/>
                    <a:pt x="31968" y="5561"/>
                    <a:pt x="31220" y="5561"/>
                  </a:cubicBezTo>
                  <a:lnTo>
                    <a:pt x="31187" y="5561"/>
                  </a:lnTo>
                  <a:lnTo>
                    <a:pt x="30537" y="2667"/>
                  </a:lnTo>
                  <a:cubicBezTo>
                    <a:pt x="30179" y="1106"/>
                    <a:pt x="28813" y="0"/>
                    <a:pt x="27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29"/>
            <p:cNvSpPr/>
            <p:nvPr/>
          </p:nvSpPr>
          <p:spPr>
            <a:xfrm>
              <a:off x="9953500" y="2373200"/>
              <a:ext cx="518725" cy="518725"/>
            </a:xfrm>
            <a:custGeom>
              <a:rect b="b" l="l" r="r" t="t"/>
              <a:pathLst>
                <a:path extrusionOk="0" h="20749" w="20749">
                  <a:moveTo>
                    <a:pt x="2732" y="1269"/>
                  </a:moveTo>
                  <a:cubicBezTo>
                    <a:pt x="2765" y="1269"/>
                    <a:pt x="2797" y="1302"/>
                    <a:pt x="2797" y="1334"/>
                  </a:cubicBezTo>
                  <a:lnTo>
                    <a:pt x="2797" y="8684"/>
                  </a:lnTo>
                  <a:cubicBezTo>
                    <a:pt x="2179" y="9171"/>
                    <a:pt x="1692" y="9757"/>
                    <a:pt x="1269" y="10375"/>
                  </a:cubicBezTo>
                  <a:lnTo>
                    <a:pt x="1269" y="1334"/>
                  </a:lnTo>
                  <a:cubicBezTo>
                    <a:pt x="1269" y="1302"/>
                    <a:pt x="1301" y="1269"/>
                    <a:pt x="1334" y="1269"/>
                  </a:cubicBezTo>
                  <a:close/>
                  <a:moveTo>
                    <a:pt x="12969" y="1271"/>
                  </a:moveTo>
                  <a:cubicBezTo>
                    <a:pt x="14451" y="1271"/>
                    <a:pt x="15830" y="1766"/>
                    <a:pt x="16911" y="2733"/>
                  </a:cubicBezTo>
                  <a:cubicBezTo>
                    <a:pt x="18602" y="4228"/>
                    <a:pt x="19480" y="6765"/>
                    <a:pt x="19480" y="10049"/>
                  </a:cubicBezTo>
                  <a:cubicBezTo>
                    <a:pt x="19480" y="13757"/>
                    <a:pt x="18634" y="16391"/>
                    <a:pt x="16976" y="17919"/>
                  </a:cubicBezTo>
                  <a:cubicBezTo>
                    <a:pt x="15819" y="18966"/>
                    <a:pt x="14288" y="19500"/>
                    <a:pt x="12364" y="19500"/>
                  </a:cubicBezTo>
                  <a:cubicBezTo>
                    <a:pt x="12017" y="19500"/>
                    <a:pt x="11657" y="19482"/>
                    <a:pt x="11285" y="19448"/>
                  </a:cubicBezTo>
                  <a:cubicBezTo>
                    <a:pt x="9626" y="19285"/>
                    <a:pt x="8391" y="18635"/>
                    <a:pt x="7610" y="17496"/>
                  </a:cubicBezTo>
                  <a:cubicBezTo>
                    <a:pt x="6960" y="16521"/>
                    <a:pt x="6797" y="15415"/>
                    <a:pt x="6830" y="14667"/>
                  </a:cubicBezTo>
                  <a:cubicBezTo>
                    <a:pt x="6927" y="13822"/>
                    <a:pt x="7220" y="12814"/>
                    <a:pt x="8846" y="11936"/>
                  </a:cubicBezTo>
                  <a:cubicBezTo>
                    <a:pt x="9171" y="11773"/>
                    <a:pt x="9887" y="11415"/>
                    <a:pt x="10374" y="10830"/>
                  </a:cubicBezTo>
                  <a:cubicBezTo>
                    <a:pt x="10407" y="10797"/>
                    <a:pt x="10407" y="10765"/>
                    <a:pt x="10439" y="10765"/>
                  </a:cubicBezTo>
                  <a:cubicBezTo>
                    <a:pt x="10765" y="10375"/>
                    <a:pt x="10992" y="9919"/>
                    <a:pt x="10992" y="9334"/>
                  </a:cubicBezTo>
                  <a:cubicBezTo>
                    <a:pt x="10992" y="8228"/>
                    <a:pt x="10537" y="7708"/>
                    <a:pt x="10114" y="7220"/>
                  </a:cubicBezTo>
                  <a:cubicBezTo>
                    <a:pt x="9854" y="6895"/>
                    <a:pt x="9561" y="6570"/>
                    <a:pt x="9301" y="5985"/>
                  </a:cubicBezTo>
                  <a:cubicBezTo>
                    <a:pt x="8911" y="5107"/>
                    <a:pt x="9009" y="4001"/>
                    <a:pt x="9561" y="3090"/>
                  </a:cubicBezTo>
                  <a:cubicBezTo>
                    <a:pt x="10147" y="2082"/>
                    <a:pt x="11122" y="1464"/>
                    <a:pt x="12326" y="1302"/>
                  </a:cubicBezTo>
                  <a:cubicBezTo>
                    <a:pt x="12542" y="1281"/>
                    <a:pt x="12756" y="1271"/>
                    <a:pt x="12969" y="1271"/>
                  </a:cubicBezTo>
                  <a:close/>
                  <a:moveTo>
                    <a:pt x="9334" y="8228"/>
                  </a:moveTo>
                  <a:cubicBezTo>
                    <a:pt x="9594" y="8554"/>
                    <a:pt x="9724" y="8814"/>
                    <a:pt x="9724" y="9367"/>
                  </a:cubicBezTo>
                  <a:cubicBezTo>
                    <a:pt x="9724" y="9497"/>
                    <a:pt x="9692" y="9627"/>
                    <a:pt x="9626" y="9757"/>
                  </a:cubicBezTo>
                  <a:lnTo>
                    <a:pt x="7610" y="9757"/>
                  </a:lnTo>
                  <a:cubicBezTo>
                    <a:pt x="4944" y="9757"/>
                    <a:pt x="2797" y="11903"/>
                    <a:pt x="2797" y="14570"/>
                  </a:cubicBezTo>
                  <a:lnTo>
                    <a:pt x="2797" y="19448"/>
                  </a:lnTo>
                  <a:cubicBezTo>
                    <a:pt x="2797" y="19480"/>
                    <a:pt x="2765" y="19513"/>
                    <a:pt x="2732" y="19513"/>
                  </a:cubicBezTo>
                  <a:lnTo>
                    <a:pt x="1334" y="19513"/>
                  </a:lnTo>
                  <a:cubicBezTo>
                    <a:pt x="1301" y="19513"/>
                    <a:pt x="1269" y="19480"/>
                    <a:pt x="1269" y="19448"/>
                  </a:cubicBezTo>
                  <a:lnTo>
                    <a:pt x="1269" y="14570"/>
                  </a:lnTo>
                  <a:cubicBezTo>
                    <a:pt x="1269" y="11090"/>
                    <a:pt x="4098" y="8228"/>
                    <a:pt x="7610" y="8228"/>
                  </a:cubicBezTo>
                  <a:close/>
                  <a:moveTo>
                    <a:pt x="1334" y="1"/>
                  </a:moveTo>
                  <a:cubicBezTo>
                    <a:pt x="619" y="1"/>
                    <a:pt x="1" y="619"/>
                    <a:pt x="1" y="1334"/>
                  </a:cubicBezTo>
                  <a:lnTo>
                    <a:pt x="1" y="19415"/>
                  </a:lnTo>
                  <a:cubicBezTo>
                    <a:pt x="1" y="20163"/>
                    <a:pt x="619" y="20748"/>
                    <a:pt x="1334" y="20748"/>
                  </a:cubicBezTo>
                  <a:lnTo>
                    <a:pt x="2732" y="20748"/>
                  </a:lnTo>
                  <a:cubicBezTo>
                    <a:pt x="3448" y="20748"/>
                    <a:pt x="4066" y="20163"/>
                    <a:pt x="4066" y="19415"/>
                  </a:cubicBezTo>
                  <a:lnTo>
                    <a:pt x="4066" y="14570"/>
                  </a:lnTo>
                  <a:cubicBezTo>
                    <a:pt x="4066" y="12586"/>
                    <a:pt x="5659" y="11025"/>
                    <a:pt x="7610" y="11025"/>
                  </a:cubicBezTo>
                  <a:lnTo>
                    <a:pt x="7935" y="11025"/>
                  </a:lnTo>
                  <a:cubicBezTo>
                    <a:pt x="6472" y="11871"/>
                    <a:pt x="5724" y="13009"/>
                    <a:pt x="5594" y="14570"/>
                  </a:cubicBezTo>
                  <a:cubicBezTo>
                    <a:pt x="5496" y="15773"/>
                    <a:pt x="5854" y="17139"/>
                    <a:pt x="6570" y="18212"/>
                  </a:cubicBezTo>
                  <a:cubicBezTo>
                    <a:pt x="7253" y="19220"/>
                    <a:pt x="8618" y="20456"/>
                    <a:pt x="11187" y="20683"/>
                  </a:cubicBezTo>
                  <a:cubicBezTo>
                    <a:pt x="11578" y="20716"/>
                    <a:pt x="11968" y="20748"/>
                    <a:pt x="12358" y="20748"/>
                  </a:cubicBezTo>
                  <a:cubicBezTo>
                    <a:pt x="14602" y="20748"/>
                    <a:pt x="16423" y="20098"/>
                    <a:pt x="17821" y="18830"/>
                  </a:cubicBezTo>
                  <a:cubicBezTo>
                    <a:pt x="19773" y="17074"/>
                    <a:pt x="20748" y="14114"/>
                    <a:pt x="20748" y="10049"/>
                  </a:cubicBezTo>
                  <a:cubicBezTo>
                    <a:pt x="20748" y="5432"/>
                    <a:pt x="19122" y="2993"/>
                    <a:pt x="17756" y="1790"/>
                  </a:cubicBezTo>
                  <a:cubicBezTo>
                    <a:pt x="16464" y="638"/>
                    <a:pt x="14807" y="20"/>
                    <a:pt x="13039" y="20"/>
                  </a:cubicBezTo>
                  <a:cubicBezTo>
                    <a:pt x="12760" y="20"/>
                    <a:pt x="12479" y="35"/>
                    <a:pt x="12196" y="66"/>
                  </a:cubicBezTo>
                  <a:cubicBezTo>
                    <a:pt x="10602" y="229"/>
                    <a:pt x="9236" y="1107"/>
                    <a:pt x="8456" y="2440"/>
                  </a:cubicBezTo>
                  <a:cubicBezTo>
                    <a:pt x="7740" y="3708"/>
                    <a:pt x="7610" y="5269"/>
                    <a:pt x="8163" y="6472"/>
                  </a:cubicBezTo>
                  <a:cubicBezTo>
                    <a:pt x="8228" y="6667"/>
                    <a:pt x="8326" y="6830"/>
                    <a:pt x="8391" y="6960"/>
                  </a:cubicBezTo>
                  <a:lnTo>
                    <a:pt x="7610" y="6960"/>
                  </a:lnTo>
                  <a:cubicBezTo>
                    <a:pt x="6309" y="6960"/>
                    <a:pt x="5106" y="7285"/>
                    <a:pt x="4066" y="7871"/>
                  </a:cubicBezTo>
                  <a:lnTo>
                    <a:pt x="4066" y="1334"/>
                  </a:lnTo>
                  <a:cubicBezTo>
                    <a:pt x="4066" y="619"/>
                    <a:pt x="3448" y="1"/>
                    <a:pt x="2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5" name="Google Shape;2645;p29"/>
          <p:cNvGrpSpPr/>
          <p:nvPr/>
        </p:nvGrpSpPr>
        <p:grpSpPr>
          <a:xfrm>
            <a:off x="7023655" y="3183673"/>
            <a:ext cx="582972" cy="582972"/>
            <a:chOff x="9675450" y="1956150"/>
            <a:chExt cx="1074800" cy="1074800"/>
          </a:xfrm>
        </p:grpSpPr>
        <p:sp>
          <p:nvSpPr>
            <p:cNvPr id="2646" name="Google Shape;2646;p29"/>
            <p:cNvSpPr/>
            <p:nvPr/>
          </p:nvSpPr>
          <p:spPr>
            <a:xfrm>
              <a:off x="9725875" y="2299225"/>
              <a:ext cx="973975" cy="716275"/>
            </a:xfrm>
            <a:custGeom>
              <a:rect b="b" l="l" r="r" t="t"/>
              <a:pathLst>
                <a:path extrusionOk="0" h="28651" w="38959">
                  <a:moveTo>
                    <a:pt x="0" y="1"/>
                  </a:moveTo>
                  <a:lnTo>
                    <a:pt x="0" y="25854"/>
                  </a:lnTo>
                  <a:cubicBezTo>
                    <a:pt x="0" y="27415"/>
                    <a:pt x="1236" y="28650"/>
                    <a:pt x="2797" y="28650"/>
                  </a:cubicBezTo>
                  <a:lnTo>
                    <a:pt x="36195" y="28650"/>
                  </a:lnTo>
                  <a:cubicBezTo>
                    <a:pt x="37723" y="28650"/>
                    <a:pt x="38959" y="27415"/>
                    <a:pt x="38959" y="25854"/>
                  </a:cubicBezTo>
                  <a:lnTo>
                    <a:pt x="389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29"/>
            <p:cNvSpPr/>
            <p:nvPr/>
          </p:nvSpPr>
          <p:spPr>
            <a:xfrm>
              <a:off x="9795775" y="2299225"/>
              <a:ext cx="834175" cy="646350"/>
            </a:xfrm>
            <a:custGeom>
              <a:rect b="b" l="l" r="r" t="t"/>
              <a:pathLst>
                <a:path extrusionOk="0" h="25854" w="33367">
                  <a:moveTo>
                    <a:pt x="1" y="1"/>
                  </a:moveTo>
                  <a:lnTo>
                    <a:pt x="1" y="24488"/>
                  </a:lnTo>
                  <a:cubicBezTo>
                    <a:pt x="1" y="25236"/>
                    <a:pt x="619" y="25854"/>
                    <a:pt x="1367" y="25854"/>
                  </a:cubicBezTo>
                  <a:lnTo>
                    <a:pt x="32000" y="25854"/>
                  </a:lnTo>
                  <a:cubicBezTo>
                    <a:pt x="32748" y="25854"/>
                    <a:pt x="33366" y="25236"/>
                    <a:pt x="33366" y="24488"/>
                  </a:cubicBezTo>
                  <a:lnTo>
                    <a:pt x="333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29"/>
            <p:cNvSpPr/>
            <p:nvPr/>
          </p:nvSpPr>
          <p:spPr>
            <a:xfrm>
              <a:off x="10581950" y="2299225"/>
              <a:ext cx="117900" cy="716275"/>
            </a:xfrm>
            <a:custGeom>
              <a:rect b="b" l="l" r="r" t="t"/>
              <a:pathLst>
                <a:path extrusionOk="0" h="28651" w="4716">
                  <a:moveTo>
                    <a:pt x="2797" y="1"/>
                  </a:moveTo>
                  <a:lnTo>
                    <a:pt x="2797" y="25854"/>
                  </a:lnTo>
                  <a:cubicBezTo>
                    <a:pt x="2797" y="27415"/>
                    <a:pt x="1529" y="28650"/>
                    <a:pt x="0" y="28650"/>
                  </a:cubicBezTo>
                  <a:lnTo>
                    <a:pt x="1919" y="28650"/>
                  </a:lnTo>
                  <a:cubicBezTo>
                    <a:pt x="3480" y="28650"/>
                    <a:pt x="4716" y="27415"/>
                    <a:pt x="4716" y="25854"/>
                  </a:cubicBezTo>
                  <a:lnTo>
                    <a:pt x="471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29"/>
            <p:cNvSpPr/>
            <p:nvPr/>
          </p:nvSpPr>
          <p:spPr>
            <a:xfrm>
              <a:off x="9983575" y="1972400"/>
              <a:ext cx="458550" cy="167500"/>
            </a:xfrm>
            <a:custGeom>
              <a:rect b="b" l="l" r="r" t="t"/>
              <a:pathLst>
                <a:path extrusionOk="0" h="6700" w="18342">
                  <a:moveTo>
                    <a:pt x="3481" y="1"/>
                  </a:moveTo>
                  <a:cubicBezTo>
                    <a:pt x="2147" y="1"/>
                    <a:pt x="1042" y="879"/>
                    <a:pt x="749" y="2180"/>
                  </a:cubicBezTo>
                  <a:lnTo>
                    <a:pt x="1" y="5562"/>
                  </a:lnTo>
                  <a:lnTo>
                    <a:pt x="1" y="6700"/>
                  </a:lnTo>
                  <a:lnTo>
                    <a:pt x="2863" y="6700"/>
                  </a:lnTo>
                  <a:lnTo>
                    <a:pt x="2863" y="5562"/>
                  </a:lnTo>
                  <a:lnTo>
                    <a:pt x="3350" y="3318"/>
                  </a:lnTo>
                  <a:cubicBezTo>
                    <a:pt x="3415" y="2993"/>
                    <a:pt x="3708" y="2765"/>
                    <a:pt x="4033" y="2765"/>
                  </a:cubicBezTo>
                  <a:lnTo>
                    <a:pt x="5692" y="2765"/>
                  </a:lnTo>
                  <a:lnTo>
                    <a:pt x="9171" y="1854"/>
                  </a:lnTo>
                  <a:lnTo>
                    <a:pt x="12651" y="2765"/>
                  </a:lnTo>
                  <a:lnTo>
                    <a:pt x="14310" y="2765"/>
                  </a:lnTo>
                  <a:cubicBezTo>
                    <a:pt x="14635" y="2765"/>
                    <a:pt x="14927" y="2993"/>
                    <a:pt x="14992" y="3318"/>
                  </a:cubicBezTo>
                  <a:lnTo>
                    <a:pt x="15480" y="5562"/>
                  </a:lnTo>
                  <a:lnTo>
                    <a:pt x="15480" y="6700"/>
                  </a:lnTo>
                  <a:lnTo>
                    <a:pt x="18342" y="6700"/>
                  </a:lnTo>
                  <a:lnTo>
                    <a:pt x="18342" y="5562"/>
                  </a:lnTo>
                  <a:lnTo>
                    <a:pt x="17594" y="2180"/>
                  </a:lnTo>
                  <a:cubicBezTo>
                    <a:pt x="17301" y="879"/>
                    <a:pt x="16196" y="1"/>
                    <a:pt x="14862" y="1"/>
                  </a:cubicBezTo>
                  <a:lnTo>
                    <a:pt x="12651" y="1"/>
                  </a:lnTo>
                  <a:lnTo>
                    <a:pt x="9171" y="1074"/>
                  </a:lnTo>
                  <a:lnTo>
                    <a:pt x="56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29"/>
            <p:cNvSpPr/>
            <p:nvPr/>
          </p:nvSpPr>
          <p:spPr>
            <a:xfrm>
              <a:off x="10307150" y="1972400"/>
              <a:ext cx="134975" cy="167500"/>
            </a:xfrm>
            <a:custGeom>
              <a:rect b="b" l="l" r="r" t="t"/>
              <a:pathLst>
                <a:path extrusionOk="0" h="6700" w="5399">
                  <a:moveTo>
                    <a:pt x="1" y="1"/>
                  </a:moveTo>
                  <a:cubicBezTo>
                    <a:pt x="1302" y="1"/>
                    <a:pt x="2440" y="879"/>
                    <a:pt x="2732" y="2180"/>
                  </a:cubicBezTo>
                  <a:lnTo>
                    <a:pt x="3480" y="5562"/>
                  </a:lnTo>
                  <a:lnTo>
                    <a:pt x="3480" y="6700"/>
                  </a:lnTo>
                  <a:lnTo>
                    <a:pt x="5399" y="6700"/>
                  </a:lnTo>
                  <a:lnTo>
                    <a:pt x="5399" y="5562"/>
                  </a:lnTo>
                  <a:lnTo>
                    <a:pt x="4651" y="2180"/>
                  </a:lnTo>
                  <a:cubicBezTo>
                    <a:pt x="4358" y="879"/>
                    <a:pt x="3253" y="1"/>
                    <a:pt x="191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29"/>
            <p:cNvSpPr/>
            <p:nvPr/>
          </p:nvSpPr>
          <p:spPr>
            <a:xfrm>
              <a:off x="10006350" y="2041500"/>
              <a:ext cx="78075" cy="98400"/>
            </a:xfrm>
            <a:custGeom>
              <a:rect b="b" l="l" r="r" t="t"/>
              <a:pathLst>
                <a:path extrusionOk="0" h="3936" w="3123">
                  <a:moveTo>
                    <a:pt x="1171" y="1"/>
                  </a:moveTo>
                  <a:cubicBezTo>
                    <a:pt x="846" y="1"/>
                    <a:pt x="586" y="229"/>
                    <a:pt x="521" y="554"/>
                  </a:cubicBezTo>
                  <a:lnTo>
                    <a:pt x="0" y="2798"/>
                  </a:lnTo>
                  <a:lnTo>
                    <a:pt x="0" y="3936"/>
                  </a:lnTo>
                  <a:lnTo>
                    <a:pt x="1952" y="3936"/>
                  </a:lnTo>
                  <a:lnTo>
                    <a:pt x="1952" y="2798"/>
                  </a:lnTo>
                  <a:lnTo>
                    <a:pt x="2439" y="554"/>
                  </a:lnTo>
                  <a:cubicBezTo>
                    <a:pt x="2504" y="229"/>
                    <a:pt x="2797" y="1"/>
                    <a:pt x="3122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29"/>
            <p:cNvSpPr/>
            <p:nvPr/>
          </p:nvSpPr>
          <p:spPr>
            <a:xfrm>
              <a:off x="10334800" y="2111425"/>
              <a:ext cx="139050" cy="95150"/>
            </a:xfrm>
            <a:custGeom>
              <a:rect b="b" l="l" r="r" t="t"/>
              <a:pathLst>
                <a:path extrusionOk="0" h="3806" w="5562">
                  <a:moveTo>
                    <a:pt x="683" y="1"/>
                  </a:moveTo>
                  <a:cubicBezTo>
                    <a:pt x="293" y="1"/>
                    <a:pt x="0" y="293"/>
                    <a:pt x="0" y="684"/>
                  </a:cubicBezTo>
                  <a:lnTo>
                    <a:pt x="0" y="3805"/>
                  </a:lnTo>
                  <a:lnTo>
                    <a:pt x="5561" y="3805"/>
                  </a:lnTo>
                  <a:lnTo>
                    <a:pt x="5561" y="684"/>
                  </a:lnTo>
                  <a:cubicBezTo>
                    <a:pt x="5561" y="293"/>
                    <a:pt x="5236" y="1"/>
                    <a:pt x="4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29"/>
            <p:cNvSpPr/>
            <p:nvPr/>
          </p:nvSpPr>
          <p:spPr>
            <a:xfrm>
              <a:off x="10407975" y="2111425"/>
              <a:ext cx="65875" cy="95150"/>
            </a:xfrm>
            <a:custGeom>
              <a:rect b="b" l="l" r="r" t="t"/>
              <a:pathLst>
                <a:path extrusionOk="0" h="3806" w="2635">
                  <a:moveTo>
                    <a:pt x="0" y="1"/>
                  </a:moveTo>
                  <a:cubicBezTo>
                    <a:pt x="390" y="1"/>
                    <a:pt x="683" y="293"/>
                    <a:pt x="683" y="684"/>
                  </a:cubicBezTo>
                  <a:lnTo>
                    <a:pt x="683" y="3805"/>
                  </a:lnTo>
                  <a:lnTo>
                    <a:pt x="2634" y="3805"/>
                  </a:lnTo>
                  <a:lnTo>
                    <a:pt x="2634" y="684"/>
                  </a:lnTo>
                  <a:cubicBezTo>
                    <a:pt x="2634" y="293"/>
                    <a:pt x="2309" y="1"/>
                    <a:pt x="1951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29"/>
            <p:cNvSpPr/>
            <p:nvPr/>
          </p:nvSpPr>
          <p:spPr>
            <a:xfrm>
              <a:off x="10125850" y="1971600"/>
              <a:ext cx="174025" cy="69925"/>
            </a:xfrm>
            <a:custGeom>
              <a:rect b="b" l="l" r="r" t="t"/>
              <a:pathLst>
                <a:path extrusionOk="0" h="2797" w="6961">
                  <a:moveTo>
                    <a:pt x="1" y="0"/>
                  </a:moveTo>
                  <a:lnTo>
                    <a:pt x="1" y="2797"/>
                  </a:lnTo>
                  <a:lnTo>
                    <a:pt x="6960" y="2797"/>
                  </a:lnTo>
                  <a:lnTo>
                    <a:pt x="69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29"/>
            <p:cNvSpPr/>
            <p:nvPr/>
          </p:nvSpPr>
          <p:spPr>
            <a:xfrm>
              <a:off x="10251875" y="1971600"/>
              <a:ext cx="48000" cy="69925"/>
            </a:xfrm>
            <a:custGeom>
              <a:rect b="b" l="l" r="r" t="t"/>
              <a:pathLst>
                <a:path extrusionOk="0" h="2797" w="1920">
                  <a:moveTo>
                    <a:pt x="0" y="0"/>
                  </a:moveTo>
                  <a:lnTo>
                    <a:pt x="0" y="2797"/>
                  </a:lnTo>
                  <a:lnTo>
                    <a:pt x="1919" y="2797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29"/>
            <p:cNvSpPr/>
            <p:nvPr/>
          </p:nvSpPr>
          <p:spPr>
            <a:xfrm>
              <a:off x="9951875" y="2111425"/>
              <a:ext cx="139050" cy="95150"/>
            </a:xfrm>
            <a:custGeom>
              <a:rect b="b" l="l" r="r" t="t"/>
              <a:pathLst>
                <a:path extrusionOk="0" h="3806" w="5562">
                  <a:moveTo>
                    <a:pt x="716" y="1"/>
                  </a:moveTo>
                  <a:cubicBezTo>
                    <a:pt x="326" y="1"/>
                    <a:pt x="1" y="293"/>
                    <a:pt x="1" y="684"/>
                  </a:cubicBezTo>
                  <a:lnTo>
                    <a:pt x="1" y="3805"/>
                  </a:lnTo>
                  <a:lnTo>
                    <a:pt x="5561" y="3805"/>
                  </a:lnTo>
                  <a:lnTo>
                    <a:pt x="5561" y="684"/>
                  </a:lnTo>
                  <a:cubicBezTo>
                    <a:pt x="5561" y="293"/>
                    <a:pt x="5269" y="1"/>
                    <a:pt x="48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29"/>
            <p:cNvSpPr/>
            <p:nvPr/>
          </p:nvSpPr>
          <p:spPr>
            <a:xfrm>
              <a:off x="10025850" y="2111425"/>
              <a:ext cx="65075" cy="95150"/>
            </a:xfrm>
            <a:custGeom>
              <a:rect b="b" l="l" r="r" t="t"/>
              <a:pathLst>
                <a:path extrusionOk="0" h="3806" w="2603">
                  <a:moveTo>
                    <a:pt x="1" y="1"/>
                  </a:moveTo>
                  <a:cubicBezTo>
                    <a:pt x="359" y="1"/>
                    <a:pt x="684" y="293"/>
                    <a:pt x="684" y="684"/>
                  </a:cubicBezTo>
                  <a:lnTo>
                    <a:pt x="684" y="3805"/>
                  </a:lnTo>
                  <a:lnTo>
                    <a:pt x="2602" y="3805"/>
                  </a:lnTo>
                  <a:lnTo>
                    <a:pt x="2602" y="684"/>
                  </a:lnTo>
                  <a:cubicBezTo>
                    <a:pt x="2602" y="293"/>
                    <a:pt x="2310" y="1"/>
                    <a:pt x="1920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29"/>
            <p:cNvSpPr/>
            <p:nvPr/>
          </p:nvSpPr>
          <p:spPr>
            <a:xfrm>
              <a:off x="9690900" y="2180525"/>
              <a:ext cx="1043925" cy="139875"/>
            </a:xfrm>
            <a:custGeom>
              <a:rect b="b" l="l" r="r" t="t"/>
              <a:pathLst>
                <a:path extrusionOk="0" h="5595" w="41757">
                  <a:moveTo>
                    <a:pt x="1367" y="1"/>
                  </a:moveTo>
                  <a:cubicBezTo>
                    <a:pt x="619" y="1"/>
                    <a:pt x="1" y="619"/>
                    <a:pt x="1" y="1367"/>
                  </a:cubicBezTo>
                  <a:lnTo>
                    <a:pt x="1" y="4228"/>
                  </a:lnTo>
                  <a:cubicBezTo>
                    <a:pt x="1" y="4976"/>
                    <a:pt x="619" y="5594"/>
                    <a:pt x="1367" y="5594"/>
                  </a:cubicBezTo>
                  <a:lnTo>
                    <a:pt x="4196" y="5594"/>
                  </a:lnTo>
                  <a:lnTo>
                    <a:pt x="6277" y="4196"/>
                  </a:lnTo>
                  <a:lnTo>
                    <a:pt x="8358" y="5594"/>
                  </a:lnTo>
                  <a:lnTo>
                    <a:pt x="33398" y="5594"/>
                  </a:lnTo>
                  <a:lnTo>
                    <a:pt x="35480" y="4196"/>
                  </a:lnTo>
                  <a:lnTo>
                    <a:pt x="37561" y="5594"/>
                  </a:lnTo>
                  <a:lnTo>
                    <a:pt x="40390" y="5594"/>
                  </a:lnTo>
                  <a:cubicBezTo>
                    <a:pt x="41138" y="5594"/>
                    <a:pt x="41756" y="4976"/>
                    <a:pt x="41756" y="4228"/>
                  </a:cubicBezTo>
                  <a:lnTo>
                    <a:pt x="41756" y="1367"/>
                  </a:lnTo>
                  <a:cubicBezTo>
                    <a:pt x="41756" y="619"/>
                    <a:pt x="41138" y="1"/>
                    <a:pt x="403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29"/>
            <p:cNvSpPr/>
            <p:nvPr/>
          </p:nvSpPr>
          <p:spPr>
            <a:xfrm>
              <a:off x="9795775" y="2250450"/>
              <a:ext cx="104100" cy="69125"/>
            </a:xfrm>
            <a:custGeom>
              <a:rect b="b" l="l" r="r" t="t"/>
              <a:pathLst>
                <a:path extrusionOk="0" h="2765" w="4164">
                  <a:moveTo>
                    <a:pt x="1367" y="0"/>
                  </a:moveTo>
                  <a:cubicBezTo>
                    <a:pt x="619" y="0"/>
                    <a:pt x="1" y="618"/>
                    <a:pt x="1" y="1399"/>
                  </a:cubicBezTo>
                  <a:lnTo>
                    <a:pt x="1" y="2765"/>
                  </a:lnTo>
                  <a:lnTo>
                    <a:pt x="4163" y="2765"/>
                  </a:lnTo>
                  <a:lnTo>
                    <a:pt x="4163" y="1399"/>
                  </a:lnTo>
                  <a:cubicBezTo>
                    <a:pt x="4163" y="618"/>
                    <a:pt x="3546" y="0"/>
                    <a:pt x="27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29"/>
            <p:cNvSpPr/>
            <p:nvPr/>
          </p:nvSpPr>
          <p:spPr>
            <a:xfrm>
              <a:off x="10525850" y="2250450"/>
              <a:ext cx="104100" cy="69125"/>
            </a:xfrm>
            <a:custGeom>
              <a:rect b="b" l="l" r="r" t="t"/>
              <a:pathLst>
                <a:path extrusionOk="0" h="2765" w="4164">
                  <a:moveTo>
                    <a:pt x="1399" y="0"/>
                  </a:moveTo>
                  <a:cubicBezTo>
                    <a:pt x="618" y="0"/>
                    <a:pt x="0" y="618"/>
                    <a:pt x="0" y="1399"/>
                  </a:cubicBezTo>
                  <a:lnTo>
                    <a:pt x="0" y="2765"/>
                  </a:lnTo>
                  <a:lnTo>
                    <a:pt x="4163" y="2765"/>
                  </a:lnTo>
                  <a:lnTo>
                    <a:pt x="4163" y="1399"/>
                  </a:lnTo>
                  <a:cubicBezTo>
                    <a:pt x="4163" y="618"/>
                    <a:pt x="3545" y="0"/>
                    <a:pt x="2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29"/>
            <p:cNvSpPr/>
            <p:nvPr/>
          </p:nvSpPr>
          <p:spPr>
            <a:xfrm>
              <a:off x="9969775" y="2389475"/>
              <a:ext cx="69125" cy="347975"/>
            </a:xfrm>
            <a:custGeom>
              <a:rect b="b" l="l" r="r" t="t"/>
              <a:pathLst>
                <a:path extrusionOk="0" h="13919" w="2765">
                  <a:moveTo>
                    <a:pt x="683" y="0"/>
                  </a:moveTo>
                  <a:cubicBezTo>
                    <a:pt x="293" y="0"/>
                    <a:pt x="0" y="326"/>
                    <a:pt x="0" y="683"/>
                  </a:cubicBezTo>
                  <a:lnTo>
                    <a:pt x="0" y="13919"/>
                  </a:lnTo>
                  <a:lnTo>
                    <a:pt x="2764" y="9724"/>
                  </a:lnTo>
                  <a:lnTo>
                    <a:pt x="2764" y="683"/>
                  </a:lnTo>
                  <a:cubicBezTo>
                    <a:pt x="2764" y="326"/>
                    <a:pt x="2439" y="0"/>
                    <a:pt x="20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29"/>
            <p:cNvSpPr/>
            <p:nvPr/>
          </p:nvSpPr>
          <p:spPr>
            <a:xfrm>
              <a:off x="9969775" y="2563450"/>
              <a:ext cx="316275" cy="313025"/>
            </a:xfrm>
            <a:custGeom>
              <a:rect b="b" l="l" r="r" t="t"/>
              <a:pathLst>
                <a:path extrusionOk="0" h="12521" w="12651">
                  <a:moveTo>
                    <a:pt x="6959" y="1"/>
                  </a:moveTo>
                  <a:cubicBezTo>
                    <a:pt x="3089" y="1"/>
                    <a:pt x="0" y="3122"/>
                    <a:pt x="0" y="6960"/>
                  </a:cubicBezTo>
                  <a:lnTo>
                    <a:pt x="0" y="11838"/>
                  </a:lnTo>
                  <a:cubicBezTo>
                    <a:pt x="0" y="12195"/>
                    <a:pt x="293" y="12521"/>
                    <a:pt x="683" y="12521"/>
                  </a:cubicBezTo>
                  <a:lnTo>
                    <a:pt x="2081" y="12521"/>
                  </a:lnTo>
                  <a:cubicBezTo>
                    <a:pt x="2472" y="12521"/>
                    <a:pt x="2764" y="12195"/>
                    <a:pt x="2764" y="11838"/>
                  </a:cubicBezTo>
                  <a:lnTo>
                    <a:pt x="2764" y="6960"/>
                  </a:lnTo>
                  <a:cubicBezTo>
                    <a:pt x="2764" y="4651"/>
                    <a:pt x="4650" y="2765"/>
                    <a:pt x="6959" y="2765"/>
                  </a:cubicBezTo>
                  <a:lnTo>
                    <a:pt x="12650" y="2765"/>
                  </a:lnTo>
                  <a:lnTo>
                    <a:pt x="123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29"/>
            <p:cNvSpPr/>
            <p:nvPr/>
          </p:nvSpPr>
          <p:spPr>
            <a:xfrm>
              <a:off x="10105525" y="2389250"/>
              <a:ext cx="350425" cy="486900"/>
            </a:xfrm>
            <a:custGeom>
              <a:rect b="b" l="l" r="r" t="t"/>
              <a:pathLst>
                <a:path extrusionOk="0" h="19476" w="14017">
                  <a:moveTo>
                    <a:pt x="6952" y="0"/>
                  </a:moveTo>
                  <a:cubicBezTo>
                    <a:pt x="6696" y="0"/>
                    <a:pt x="6438" y="14"/>
                    <a:pt x="6180" y="42"/>
                  </a:cubicBezTo>
                  <a:cubicBezTo>
                    <a:pt x="3058" y="400"/>
                    <a:pt x="1724" y="3521"/>
                    <a:pt x="2635" y="5603"/>
                  </a:cubicBezTo>
                  <a:cubicBezTo>
                    <a:pt x="3350" y="7196"/>
                    <a:pt x="4261" y="7164"/>
                    <a:pt x="4261" y="8692"/>
                  </a:cubicBezTo>
                  <a:cubicBezTo>
                    <a:pt x="4261" y="9765"/>
                    <a:pt x="3123" y="10416"/>
                    <a:pt x="2472" y="10773"/>
                  </a:cubicBezTo>
                  <a:cubicBezTo>
                    <a:pt x="781" y="11651"/>
                    <a:pt x="228" y="12724"/>
                    <a:pt x="131" y="13993"/>
                  </a:cubicBezTo>
                  <a:cubicBezTo>
                    <a:pt x="1" y="15716"/>
                    <a:pt x="944" y="19066"/>
                    <a:pt x="5171" y="19424"/>
                  </a:cubicBezTo>
                  <a:cubicBezTo>
                    <a:pt x="5550" y="19458"/>
                    <a:pt x="5919" y="19475"/>
                    <a:pt x="6278" y="19475"/>
                  </a:cubicBezTo>
                  <a:cubicBezTo>
                    <a:pt x="11011" y="19475"/>
                    <a:pt x="14017" y="16450"/>
                    <a:pt x="14017" y="9407"/>
                  </a:cubicBezTo>
                  <a:cubicBezTo>
                    <a:pt x="14017" y="2844"/>
                    <a:pt x="10610" y="0"/>
                    <a:pt x="69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29"/>
            <p:cNvSpPr/>
            <p:nvPr/>
          </p:nvSpPr>
          <p:spPr>
            <a:xfrm>
              <a:off x="10237250" y="2389250"/>
              <a:ext cx="219525" cy="487400"/>
            </a:xfrm>
            <a:custGeom>
              <a:rect b="b" l="l" r="r" t="t"/>
              <a:pathLst>
                <a:path extrusionOk="0" h="19496" w="8781">
                  <a:moveTo>
                    <a:pt x="1684" y="0"/>
                  </a:moveTo>
                  <a:cubicBezTo>
                    <a:pt x="1427" y="0"/>
                    <a:pt x="1169" y="14"/>
                    <a:pt x="911" y="42"/>
                  </a:cubicBezTo>
                  <a:lnTo>
                    <a:pt x="748" y="74"/>
                  </a:lnTo>
                  <a:cubicBezTo>
                    <a:pt x="4000" y="530"/>
                    <a:pt x="6829" y="3456"/>
                    <a:pt x="6829" y="9407"/>
                  </a:cubicBezTo>
                  <a:cubicBezTo>
                    <a:pt x="6829" y="15976"/>
                    <a:pt x="4228" y="19066"/>
                    <a:pt x="0" y="19456"/>
                  </a:cubicBezTo>
                  <a:cubicBezTo>
                    <a:pt x="330" y="19482"/>
                    <a:pt x="652" y="19495"/>
                    <a:pt x="967" y="19495"/>
                  </a:cubicBezTo>
                  <a:cubicBezTo>
                    <a:pt x="5746" y="19495"/>
                    <a:pt x="8780" y="16455"/>
                    <a:pt x="8780" y="9407"/>
                  </a:cubicBezTo>
                  <a:cubicBezTo>
                    <a:pt x="8780" y="2844"/>
                    <a:pt x="5345" y="0"/>
                    <a:pt x="1684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29"/>
            <p:cNvSpPr/>
            <p:nvPr/>
          </p:nvSpPr>
          <p:spPr>
            <a:xfrm>
              <a:off x="10652675" y="2180525"/>
              <a:ext cx="82150" cy="139875"/>
            </a:xfrm>
            <a:custGeom>
              <a:rect b="b" l="l" r="r" t="t"/>
              <a:pathLst>
                <a:path extrusionOk="0" h="5595" w="3286">
                  <a:moveTo>
                    <a:pt x="1" y="1"/>
                  </a:moveTo>
                  <a:cubicBezTo>
                    <a:pt x="749" y="1"/>
                    <a:pt x="1334" y="619"/>
                    <a:pt x="1334" y="1367"/>
                  </a:cubicBezTo>
                  <a:lnTo>
                    <a:pt x="1334" y="4228"/>
                  </a:lnTo>
                  <a:cubicBezTo>
                    <a:pt x="1334" y="4976"/>
                    <a:pt x="749" y="5594"/>
                    <a:pt x="1" y="5594"/>
                  </a:cubicBezTo>
                  <a:lnTo>
                    <a:pt x="1919" y="5594"/>
                  </a:lnTo>
                  <a:cubicBezTo>
                    <a:pt x="2667" y="5594"/>
                    <a:pt x="3285" y="4976"/>
                    <a:pt x="3285" y="4228"/>
                  </a:cubicBezTo>
                  <a:lnTo>
                    <a:pt x="3285" y="1367"/>
                  </a:lnTo>
                  <a:cubicBezTo>
                    <a:pt x="3285" y="619"/>
                    <a:pt x="2667" y="1"/>
                    <a:pt x="191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29"/>
            <p:cNvSpPr/>
            <p:nvPr/>
          </p:nvSpPr>
          <p:spPr>
            <a:xfrm>
              <a:off x="9675450" y="1956150"/>
              <a:ext cx="1074800" cy="1074800"/>
            </a:xfrm>
            <a:custGeom>
              <a:rect b="b" l="l" r="r" t="t"/>
              <a:pathLst>
                <a:path extrusionOk="0" h="42992" w="42992">
                  <a:moveTo>
                    <a:pt x="24358" y="1269"/>
                  </a:moveTo>
                  <a:lnTo>
                    <a:pt x="24358" y="2797"/>
                  </a:lnTo>
                  <a:lnTo>
                    <a:pt x="18667" y="2797"/>
                  </a:lnTo>
                  <a:lnTo>
                    <a:pt x="18667" y="1269"/>
                  </a:lnTo>
                  <a:close/>
                  <a:moveTo>
                    <a:pt x="17399" y="1269"/>
                  </a:moveTo>
                  <a:lnTo>
                    <a:pt x="17399" y="2797"/>
                  </a:lnTo>
                  <a:lnTo>
                    <a:pt x="16358" y="2797"/>
                  </a:lnTo>
                  <a:cubicBezTo>
                    <a:pt x="15740" y="2797"/>
                    <a:pt x="15188" y="3220"/>
                    <a:pt x="15058" y="3838"/>
                  </a:cubicBezTo>
                  <a:lnTo>
                    <a:pt x="14667" y="5561"/>
                  </a:lnTo>
                  <a:lnTo>
                    <a:pt x="13106" y="5561"/>
                  </a:lnTo>
                  <a:lnTo>
                    <a:pt x="13692" y="2960"/>
                  </a:lnTo>
                  <a:cubicBezTo>
                    <a:pt x="13919" y="1952"/>
                    <a:pt x="14765" y="1269"/>
                    <a:pt x="15806" y="1269"/>
                  </a:cubicBezTo>
                  <a:close/>
                  <a:moveTo>
                    <a:pt x="27187" y="1269"/>
                  </a:moveTo>
                  <a:cubicBezTo>
                    <a:pt x="28228" y="1269"/>
                    <a:pt x="29074" y="1952"/>
                    <a:pt x="29301" y="2960"/>
                  </a:cubicBezTo>
                  <a:lnTo>
                    <a:pt x="29887" y="5561"/>
                  </a:lnTo>
                  <a:lnTo>
                    <a:pt x="28326" y="5561"/>
                  </a:lnTo>
                  <a:lnTo>
                    <a:pt x="27935" y="3838"/>
                  </a:lnTo>
                  <a:cubicBezTo>
                    <a:pt x="27805" y="3220"/>
                    <a:pt x="27285" y="2797"/>
                    <a:pt x="26635" y="2797"/>
                  </a:cubicBezTo>
                  <a:lnTo>
                    <a:pt x="25594" y="2797"/>
                  </a:lnTo>
                  <a:lnTo>
                    <a:pt x="25594" y="1269"/>
                  </a:lnTo>
                  <a:close/>
                  <a:moveTo>
                    <a:pt x="15936" y="6830"/>
                  </a:moveTo>
                  <a:cubicBezTo>
                    <a:pt x="15968" y="6830"/>
                    <a:pt x="16001" y="6862"/>
                    <a:pt x="16001" y="6895"/>
                  </a:cubicBezTo>
                  <a:lnTo>
                    <a:pt x="16001" y="8358"/>
                  </a:lnTo>
                  <a:lnTo>
                    <a:pt x="11708" y="8358"/>
                  </a:lnTo>
                  <a:lnTo>
                    <a:pt x="11708" y="6895"/>
                  </a:lnTo>
                  <a:cubicBezTo>
                    <a:pt x="11708" y="6862"/>
                    <a:pt x="11708" y="6830"/>
                    <a:pt x="11773" y="6830"/>
                  </a:cubicBezTo>
                  <a:close/>
                  <a:moveTo>
                    <a:pt x="26635" y="4065"/>
                  </a:moveTo>
                  <a:cubicBezTo>
                    <a:pt x="26667" y="4065"/>
                    <a:pt x="26700" y="4065"/>
                    <a:pt x="26700" y="4098"/>
                  </a:cubicBezTo>
                  <a:lnTo>
                    <a:pt x="27025" y="5561"/>
                  </a:lnTo>
                  <a:cubicBezTo>
                    <a:pt x="26309" y="5594"/>
                    <a:pt x="25724" y="6179"/>
                    <a:pt x="25724" y="6895"/>
                  </a:cubicBezTo>
                  <a:lnTo>
                    <a:pt x="25724" y="8358"/>
                  </a:lnTo>
                  <a:lnTo>
                    <a:pt x="17269" y="8358"/>
                  </a:lnTo>
                  <a:lnTo>
                    <a:pt x="17269" y="6895"/>
                  </a:lnTo>
                  <a:cubicBezTo>
                    <a:pt x="17269" y="6179"/>
                    <a:pt x="16684" y="5594"/>
                    <a:pt x="15968" y="5561"/>
                  </a:cubicBezTo>
                  <a:lnTo>
                    <a:pt x="16293" y="4098"/>
                  </a:lnTo>
                  <a:cubicBezTo>
                    <a:pt x="16293" y="4065"/>
                    <a:pt x="16326" y="4065"/>
                    <a:pt x="16358" y="4065"/>
                  </a:cubicBezTo>
                  <a:close/>
                  <a:moveTo>
                    <a:pt x="31252" y="6830"/>
                  </a:moveTo>
                  <a:cubicBezTo>
                    <a:pt x="31285" y="6830"/>
                    <a:pt x="31285" y="6862"/>
                    <a:pt x="31285" y="6895"/>
                  </a:cubicBezTo>
                  <a:lnTo>
                    <a:pt x="31285" y="8358"/>
                  </a:lnTo>
                  <a:lnTo>
                    <a:pt x="26992" y="8358"/>
                  </a:lnTo>
                  <a:lnTo>
                    <a:pt x="26992" y="6895"/>
                  </a:lnTo>
                  <a:cubicBezTo>
                    <a:pt x="26992" y="6862"/>
                    <a:pt x="27025" y="6830"/>
                    <a:pt x="27057" y="6830"/>
                  </a:cubicBezTo>
                  <a:close/>
                  <a:moveTo>
                    <a:pt x="7578" y="12390"/>
                  </a:moveTo>
                  <a:cubicBezTo>
                    <a:pt x="8001" y="12390"/>
                    <a:pt x="8359" y="12748"/>
                    <a:pt x="8359" y="13171"/>
                  </a:cubicBezTo>
                  <a:lnTo>
                    <a:pt x="8359" y="13919"/>
                  </a:lnTo>
                  <a:lnTo>
                    <a:pt x="5432" y="13919"/>
                  </a:lnTo>
                  <a:lnTo>
                    <a:pt x="5432" y="13171"/>
                  </a:lnTo>
                  <a:cubicBezTo>
                    <a:pt x="5432" y="12748"/>
                    <a:pt x="5789" y="12390"/>
                    <a:pt x="6180" y="12390"/>
                  </a:cubicBezTo>
                  <a:close/>
                  <a:moveTo>
                    <a:pt x="36813" y="12390"/>
                  </a:moveTo>
                  <a:cubicBezTo>
                    <a:pt x="37203" y="12390"/>
                    <a:pt x="37561" y="12748"/>
                    <a:pt x="37561" y="13171"/>
                  </a:cubicBezTo>
                  <a:lnTo>
                    <a:pt x="37561" y="13919"/>
                  </a:lnTo>
                  <a:lnTo>
                    <a:pt x="34634" y="13919"/>
                  </a:lnTo>
                  <a:lnTo>
                    <a:pt x="34634" y="13171"/>
                  </a:lnTo>
                  <a:cubicBezTo>
                    <a:pt x="34634" y="12748"/>
                    <a:pt x="34992" y="12390"/>
                    <a:pt x="35415" y="12390"/>
                  </a:cubicBezTo>
                  <a:close/>
                  <a:moveTo>
                    <a:pt x="37561" y="15187"/>
                  </a:moveTo>
                  <a:lnTo>
                    <a:pt x="37561" y="38211"/>
                  </a:lnTo>
                  <a:cubicBezTo>
                    <a:pt x="37561" y="38634"/>
                    <a:pt x="37236" y="38959"/>
                    <a:pt x="36813" y="38959"/>
                  </a:cubicBezTo>
                  <a:lnTo>
                    <a:pt x="6180" y="38959"/>
                  </a:lnTo>
                  <a:cubicBezTo>
                    <a:pt x="5789" y="38959"/>
                    <a:pt x="5432" y="38634"/>
                    <a:pt x="5432" y="38211"/>
                  </a:cubicBezTo>
                  <a:lnTo>
                    <a:pt x="5432" y="15187"/>
                  </a:lnTo>
                  <a:close/>
                  <a:moveTo>
                    <a:pt x="15806" y="0"/>
                  </a:moveTo>
                  <a:cubicBezTo>
                    <a:pt x="14180" y="0"/>
                    <a:pt x="12814" y="1106"/>
                    <a:pt x="12456" y="2667"/>
                  </a:cubicBezTo>
                  <a:lnTo>
                    <a:pt x="11838" y="5561"/>
                  </a:lnTo>
                  <a:lnTo>
                    <a:pt x="11773" y="5561"/>
                  </a:lnTo>
                  <a:cubicBezTo>
                    <a:pt x="11025" y="5561"/>
                    <a:pt x="10440" y="6179"/>
                    <a:pt x="10440" y="6895"/>
                  </a:cubicBezTo>
                  <a:lnTo>
                    <a:pt x="10440" y="8358"/>
                  </a:lnTo>
                  <a:lnTo>
                    <a:pt x="6050" y="8358"/>
                  </a:lnTo>
                  <a:cubicBezTo>
                    <a:pt x="5724" y="8358"/>
                    <a:pt x="5432" y="8651"/>
                    <a:pt x="5432" y="8976"/>
                  </a:cubicBezTo>
                  <a:cubicBezTo>
                    <a:pt x="5432" y="9334"/>
                    <a:pt x="5724" y="9626"/>
                    <a:pt x="6050" y="9626"/>
                  </a:cubicBezTo>
                  <a:lnTo>
                    <a:pt x="41008" y="9626"/>
                  </a:lnTo>
                  <a:cubicBezTo>
                    <a:pt x="41398" y="9626"/>
                    <a:pt x="41724" y="9951"/>
                    <a:pt x="41724" y="10342"/>
                  </a:cubicBezTo>
                  <a:lnTo>
                    <a:pt x="41724" y="13203"/>
                  </a:lnTo>
                  <a:cubicBezTo>
                    <a:pt x="41724" y="13594"/>
                    <a:pt x="41398" y="13919"/>
                    <a:pt x="41008" y="13919"/>
                  </a:cubicBezTo>
                  <a:lnTo>
                    <a:pt x="38829" y="13919"/>
                  </a:lnTo>
                  <a:lnTo>
                    <a:pt x="38829" y="13171"/>
                  </a:lnTo>
                  <a:cubicBezTo>
                    <a:pt x="38829" y="12065"/>
                    <a:pt x="37919" y="11155"/>
                    <a:pt x="36813" y="11155"/>
                  </a:cubicBezTo>
                  <a:lnTo>
                    <a:pt x="35415" y="11155"/>
                  </a:lnTo>
                  <a:cubicBezTo>
                    <a:pt x="34309" y="11155"/>
                    <a:pt x="33399" y="12065"/>
                    <a:pt x="33399" y="13171"/>
                  </a:cubicBezTo>
                  <a:lnTo>
                    <a:pt x="33399" y="13919"/>
                  </a:lnTo>
                  <a:lnTo>
                    <a:pt x="9594" y="13919"/>
                  </a:lnTo>
                  <a:lnTo>
                    <a:pt x="9594" y="13171"/>
                  </a:lnTo>
                  <a:cubicBezTo>
                    <a:pt x="9594" y="12065"/>
                    <a:pt x="8716" y="11155"/>
                    <a:pt x="7578" y="11155"/>
                  </a:cubicBezTo>
                  <a:lnTo>
                    <a:pt x="6212" y="11155"/>
                  </a:lnTo>
                  <a:cubicBezTo>
                    <a:pt x="5074" y="11155"/>
                    <a:pt x="4163" y="12065"/>
                    <a:pt x="4163" y="13171"/>
                  </a:cubicBezTo>
                  <a:lnTo>
                    <a:pt x="4163" y="13919"/>
                  </a:lnTo>
                  <a:lnTo>
                    <a:pt x="1985" y="13919"/>
                  </a:lnTo>
                  <a:cubicBezTo>
                    <a:pt x="1594" y="13919"/>
                    <a:pt x="1269" y="13594"/>
                    <a:pt x="1269" y="13203"/>
                  </a:cubicBezTo>
                  <a:lnTo>
                    <a:pt x="1269" y="10342"/>
                  </a:lnTo>
                  <a:cubicBezTo>
                    <a:pt x="1269" y="9919"/>
                    <a:pt x="1594" y="9626"/>
                    <a:pt x="1985" y="9626"/>
                  </a:cubicBezTo>
                  <a:lnTo>
                    <a:pt x="3546" y="9626"/>
                  </a:lnTo>
                  <a:cubicBezTo>
                    <a:pt x="3903" y="9626"/>
                    <a:pt x="4163" y="9334"/>
                    <a:pt x="4163" y="8976"/>
                  </a:cubicBezTo>
                  <a:cubicBezTo>
                    <a:pt x="4163" y="8618"/>
                    <a:pt x="3903" y="8358"/>
                    <a:pt x="3546" y="8358"/>
                  </a:cubicBezTo>
                  <a:lnTo>
                    <a:pt x="1985" y="8358"/>
                  </a:lnTo>
                  <a:cubicBezTo>
                    <a:pt x="879" y="8358"/>
                    <a:pt x="1" y="9236"/>
                    <a:pt x="1" y="10309"/>
                  </a:cubicBezTo>
                  <a:lnTo>
                    <a:pt x="1" y="13203"/>
                  </a:lnTo>
                  <a:cubicBezTo>
                    <a:pt x="1" y="14081"/>
                    <a:pt x="586" y="14829"/>
                    <a:pt x="1399" y="15089"/>
                  </a:cubicBezTo>
                  <a:lnTo>
                    <a:pt x="1399" y="32650"/>
                  </a:lnTo>
                  <a:cubicBezTo>
                    <a:pt x="1399" y="33008"/>
                    <a:pt x="1692" y="33300"/>
                    <a:pt x="2017" y="33300"/>
                  </a:cubicBezTo>
                  <a:cubicBezTo>
                    <a:pt x="2375" y="33300"/>
                    <a:pt x="2668" y="33008"/>
                    <a:pt x="2668" y="32650"/>
                  </a:cubicBezTo>
                  <a:lnTo>
                    <a:pt x="2668" y="15187"/>
                  </a:lnTo>
                  <a:lnTo>
                    <a:pt x="4196" y="15187"/>
                  </a:lnTo>
                  <a:lnTo>
                    <a:pt x="4196" y="38211"/>
                  </a:lnTo>
                  <a:cubicBezTo>
                    <a:pt x="4196" y="39317"/>
                    <a:pt x="5074" y="40227"/>
                    <a:pt x="6212" y="40227"/>
                  </a:cubicBezTo>
                  <a:lnTo>
                    <a:pt x="36813" y="40227"/>
                  </a:lnTo>
                  <a:cubicBezTo>
                    <a:pt x="37919" y="40227"/>
                    <a:pt x="38829" y="39317"/>
                    <a:pt x="38829" y="38211"/>
                  </a:cubicBezTo>
                  <a:lnTo>
                    <a:pt x="38829" y="15187"/>
                  </a:lnTo>
                  <a:lnTo>
                    <a:pt x="40358" y="15187"/>
                  </a:lnTo>
                  <a:lnTo>
                    <a:pt x="40358" y="39577"/>
                  </a:lnTo>
                  <a:cubicBezTo>
                    <a:pt x="40358" y="40780"/>
                    <a:pt x="39382" y="41756"/>
                    <a:pt x="38212" y="41756"/>
                  </a:cubicBezTo>
                  <a:lnTo>
                    <a:pt x="4814" y="41756"/>
                  </a:lnTo>
                  <a:cubicBezTo>
                    <a:pt x="3611" y="41756"/>
                    <a:pt x="2668" y="40780"/>
                    <a:pt x="2668" y="39577"/>
                  </a:cubicBezTo>
                  <a:lnTo>
                    <a:pt x="2668" y="35187"/>
                  </a:lnTo>
                  <a:cubicBezTo>
                    <a:pt x="2668" y="34829"/>
                    <a:pt x="2375" y="34569"/>
                    <a:pt x="2017" y="34569"/>
                  </a:cubicBezTo>
                  <a:cubicBezTo>
                    <a:pt x="1659" y="34569"/>
                    <a:pt x="1399" y="34829"/>
                    <a:pt x="1399" y="35187"/>
                  </a:cubicBezTo>
                  <a:lnTo>
                    <a:pt x="1399" y="39577"/>
                  </a:lnTo>
                  <a:cubicBezTo>
                    <a:pt x="1399" y="41463"/>
                    <a:pt x="2928" y="42991"/>
                    <a:pt x="4814" y="42991"/>
                  </a:cubicBezTo>
                  <a:lnTo>
                    <a:pt x="38179" y="42991"/>
                  </a:lnTo>
                  <a:cubicBezTo>
                    <a:pt x="40065" y="42991"/>
                    <a:pt x="41594" y="41463"/>
                    <a:pt x="41594" y="39577"/>
                  </a:cubicBezTo>
                  <a:lnTo>
                    <a:pt x="41594" y="15089"/>
                  </a:lnTo>
                  <a:cubicBezTo>
                    <a:pt x="42407" y="14829"/>
                    <a:pt x="42992" y="14081"/>
                    <a:pt x="42992" y="13203"/>
                  </a:cubicBezTo>
                  <a:lnTo>
                    <a:pt x="42992" y="10342"/>
                  </a:lnTo>
                  <a:cubicBezTo>
                    <a:pt x="42992" y="9236"/>
                    <a:pt x="42114" y="8358"/>
                    <a:pt x="41008" y="8358"/>
                  </a:cubicBezTo>
                  <a:lnTo>
                    <a:pt x="32553" y="8358"/>
                  </a:lnTo>
                  <a:lnTo>
                    <a:pt x="32553" y="6895"/>
                  </a:lnTo>
                  <a:cubicBezTo>
                    <a:pt x="32553" y="6179"/>
                    <a:pt x="31968" y="5561"/>
                    <a:pt x="31220" y="5561"/>
                  </a:cubicBezTo>
                  <a:lnTo>
                    <a:pt x="31187" y="5561"/>
                  </a:lnTo>
                  <a:lnTo>
                    <a:pt x="30537" y="2667"/>
                  </a:lnTo>
                  <a:cubicBezTo>
                    <a:pt x="30179" y="1106"/>
                    <a:pt x="28813" y="0"/>
                    <a:pt x="27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29"/>
            <p:cNvSpPr/>
            <p:nvPr/>
          </p:nvSpPr>
          <p:spPr>
            <a:xfrm>
              <a:off x="9953500" y="2373200"/>
              <a:ext cx="518725" cy="518725"/>
            </a:xfrm>
            <a:custGeom>
              <a:rect b="b" l="l" r="r" t="t"/>
              <a:pathLst>
                <a:path extrusionOk="0" h="20749" w="20749">
                  <a:moveTo>
                    <a:pt x="2732" y="1269"/>
                  </a:moveTo>
                  <a:cubicBezTo>
                    <a:pt x="2765" y="1269"/>
                    <a:pt x="2797" y="1302"/>
                    <a:pt x="2797" y="1334"/>
                  </a:cubicBezTo>
                  <a:lnTo>
                    <a:pt x="2797" y="8684"/>
                  </a:lnTo>
                  <a:cubicBezTo>
                    <a:pt x="2179" y="9171"/>
                    <a:pt x="1692" y="9757"/>
                    <a:pt x="1269" y="10375"/>
                  </a:cubicBezTo>
                  <a:lnTo>
                    <a:pt x="1269" y="1334"/>
                  </a:lnTo>
                  <a:cubicBezTo>
                    <a:pt x="1269" y="1302"/>
                    <a:pt x="1301" y="1269"/>
                    <a:pt x="1334" y="1269"/>
                  </a:cubicBezTo>
                  <a:close/>
                  <a:moveTo>
                    <a:pt x="12969" y="1271"/>
                  </a:moveTo>
                  <a:cubicBezTo>
                    <a:pt x="14451" y="1271"/>
                    <a:pt x="15830" y="1766"/>
                    <a:pt x="16911" y="2733"/>
                  </a:cubicBezTo>
                  <a:cubicBezTo>
                    <a:pt x="18602" y="4228"/>
                    <a:pt x="19480" y="6765"/>
                    <a:pt x="19480" y="10049"/>
                  </a:cubicBezTo>
                  <a:cubicBezTo>
                    <a:pt x="19480" y="13757"/>
                    <a:pt x="18634" y="16391"/>
                    <a:pt x="16976" y="17919"/>
                  </a:cubicBezTo>
                  <a:cubicBezTo>
                    <a:pt x="15819" y="18966"/>
                    <a:pt x="14288" y="19500"/>
                    <a:pt x="12364" y="19500"/>
                  </a:cubicBezTo>
                  <a:cubicBezTo>
                    <a:pt x="12017" y="19500"/>
                    <a:pt x="11657" y="19482"/>
                    <a:pt x="11285" y="19448"/>
                  </a:cubicBezTo>
                  <a:cubicBezTo>
                    <a:pt x="9626" y="19285"/>
                    <a:pt x="8391" y="18635"/>
                    <a:pt x="7610" y="17496"/>
                  </a:cubicBezTo>
                  <a:cubicBezTo>
                    <a:pt x="6960" y="16521"/>
                    <a:pt x="6797" y="15415"/>
                    <a:pt x="6830" y="14667"/>
                  </a:cubicBezTo>
                  <a:cubicBezTo>
                    <a:pt x="6927" y="13822"/>
                    <a:pt x="7220" y="12814"/>
                    <a:pt x="8846" y="11936"/>
                  </a:cubicBezTo>
                  <a:cubicBezTo>
                    <a:pt x="9171" y="11773"/>
                    <a:pt x="9887" y="11415"/>
                    <a:pt x="10374" y="10830"/>
                  </a:cubicBezTo>
                  <a:cubicBezTo>
                    <a:pt x="10407" y="10797"/>
                    <a:pt x="10407" y="10765"/>
                    <a:pt x="10439" y="10765"/>
                  </a:cubicBezTo>
                  <a:cubicBezTo>
                    <a:pt x="10765" y="10375"/>
                    <a:pt x="10992" y="9919"/>
                    <a:pt x="10992" y="9334"/>
                  </a:cubicBezTo>
                  <a:cubicBezTo>
                    <a:pt x="10992" y="8228"/>
                    <a:pt x="10537" y="7708"/>
                    <a:pt x="10114" y="7220"/>
                  </a:cubicBezTo>
                  <a:cubicBezTo>
                    <a:pt x="9854" y="6895"/>
                    <a:pt x="9561" y="6570"/>
                    <a:pt x="9301" y="5985"/>
                  </a:cubicBezTo>
                  <a:cubicBezTo>
                    <a:pt x="8911" y="5107"/>
                    <a:pt x="9009" y="4001"/>
                    <a:pt x="9561" y="3090"/>
                  </a:cubicBezTo>
                  <a:cubicBezTo>
                    <a:pt x="10147" y="2082"/>
                    <a:pt x="11122" y="1464"/>
                    <a:pt x="12326" y="1302"/>
                  </a:cubicBezTo>
                  <a:cubicBezTo>
                    <a:pt x="12542" y="1281"/>
                    <a:pt x="12756" y="1271"/>
                    <a:pt x="12969" y="1271"/>
                  </a:cubicBezTo>
                  <a:close/>
                  <a:moveTo>
                    <a:pt x="9334" y="8228"/>
                  </a:moveTo>
                  <a:cubicBezTo>
                    <a:pt x="9594" y="8554"/>
                    <a:pt x="9724" y="8814"/>
                    <a:pt x="9724" y="9367"/>
                  </a:cubicBezTo>
                  <a:cubicBezTo>
                    <a:pt x="9724" y="9497"/>
                    <a:pt x="9692" y="9627"/>
                    <a:pt x="9626" y="9757"/>
                  </a:cubicBezTo>
                  <a:lnTo>
                    <a:pt x="7610" y="9757"/>
                  </a:lnTo>
                  <a:cubicBezTo>
                    <a:pt x="4944" y="9757"/>
                    <a:pt x="2797" y="11903"/>
                    <a:pt x="2797" y="14570"/>
                  </a:cubicBezTo>
                  <a:lnTo>
                    <a:pt x="2797" y="19448"/>
                  </a:lnTo>
                  <a:cubicBezTo>
                    <a:pt x="2797" y="19480"/>
                    <a:pt x="2765" y="19513"/>
                    <a:pt x="2732" y="19513"/>
                  </a:cubicBezTo>
                  <a:lnTo>
                    <a:pt x="1334" y="19513"/>
                  </a:lnTo>
                  <a:cubicBezTo>
                    <a:pt x="1301" y="19513"/>
                    <a:pt x="1269" y="19480"/>
                    <a:pt x="1269" y="19448"/>
                  </a:cubicBezTo>
                  <a:lnTo>
                    <a:pt x="1269" y="14570"/>
                  </a:lnTo>
                  <a:cubicBezTo>
                    <a:pt x="1269" y="11090"/>
                    <a:pt x="4098" y="8228"/>
                    <a:pt x="7610" y="8228"/>
                  </a:cubicBezTo>
                  <a:close/>
                  <a:moveTo>
                    <a:pt x="1334" y="1"/>
                  </a:moveTo>
                  <a:cubicBezTo>
                    <a:pt x="619" y="1"/>
                    <a:pt x="1" y="619"/>
                    <a:pt x="1" y="1334"/>
                  </a:cubicBezTo>
                  <a:lnTo>
                    <a:pt x="1" y="19415"/>
                  </a:lnTo>
                  <a:cubicBezTo>
                    <a:pt x="1" y="20163"/>
                    <a:pt x="619" y="20748"/>
                    <a:pt x="1334" y="20748"/>
                  </a:cubicBezTo>
                  <a:lnTo>
                    <a:pt x="2732" y="20748"/>
                  </a:lnTo>
                  <a:cubicBezTo>
                    <a:pt x="3448" y="20748"/>
                    <a:pt x="4066" y="20163"/>
                    <a:pt x="4066" y="19415"/>
                  </a:cubicBezTo>
                  <a:lnTo>
                    <a:pt x="4066" y="14570"/>
                  </a:lnTo>
                  <a:cubicBezTo>
                    <a:pt x="4066" y="12586"/>
                    <a:pt x="5659" y="11025"/>
                    <a:pt x="7610" y="11025"/>
                  </a:cubicBezTo>
                  <a:lnTo>
                    <a:pt x="7935" y="11025"/>
                  </a:lnTo>
                  <a:cubicBezTo>
                    <a:pt x="6472" y="11871"/>
                    <a:pt x="5724" y="13009"/>
                    <a:pt x="5594" y="14570"/>
                  </a:cubicBezTo>
                  <a:cubicBezTo>
                    <a:pt x="5496" y="15773"/>
                    <a:pt x="5854" y="17139"/>
                    <a:pt x="6570" y="18212"/>
                  </a:cubicBezTo>
                  <a:cubicBezTo>
                    <a:pt x="7253" y="19220"/>
                    <a:pt x="8618" y="20456"/>
                    <a:pt x="11187" y="20683"/>
                  </a:cubicBezTo>
                  <a:cubicBezTo>
                    <a:pt x="11578" y="20716"/>
                    <a:pt x="11968" y="20748"/>
                    <a:pt x="12358" y="20748"/>
                  </a:cubicBezTo>
                  <a:cubicBezTo>
                    <a:pt x="14602" y="20748"/>
                    <a:pt x="16423" y="20098"/>
                    <a:pt x="17821" y="18830"/>
                  </a:cubicBezTo>
                  <a:cubicBezTo>
                    <a:pt x="19773" y="17074"/>
                    <a:pt x="20748" y="14114"/>
                    <a:pt x="20748" y="10049"/>
                  </a:cubicBezTo>
                  <a:cubicBezTo>
                    <a:pt x="20748" y="5432"/>
                    <a:pt x="19122" y="2993"/>
                    <a:pt x="17756" y="1790"/>
                  </a:cubicBezTo>
                  <a:cubicBezTo>
                    <a:pt x="16464" y="638"/>
                    <a:pt x="14807" y="20"/>
                    <a:pt x="13039" y="20"/>
                  </a:cubicBezTo>
                  <a:cubicBezTo>
                    <a:pt x="12760" y="20"/>
                    <a:pt x="12479" y="35"/>
                    <a:pt x="12196" y="66"/>
                  </a:cubicBezTo>
                  <a:cubicBezTo>
                    <a:pt x="10602" y="229"/>
                    <a:pt x="9236" y="1107"/>
                    <a:pt x="8456" y="2440"/>
                  </a:cubicBezTo>
                  <a:cubicBezTo>
                    <a:pt x="7740" y="3708"/>
                    <a:pt x="7610" y="5269"/>
                    <a:pt x="8163" y="6472"/>
                  </a:cubicBezTo>
                  <a:cubicBezTo>
                    <a:pt x="8228" y="6667"/>
                    <a:pt x="8326" y="6830"/>
                    <a:pt x="8391" y="6960"/>
                  </a:cubicBezTo>
                  <a:lnTo>
                    <a:pt x="7610" y="6960"/>
                  </a:lnTo>
                  <a:cubicBezTo>
                    <a:pt x="6309" y="6960"/>
                    <a:pt x="5106" y="7285"/>
                    <a:pt x="4066" y="7871"/>
                  </a:cubicBezTo>
                  <a:lnTo>
                    <a:pt x="4066" y="1334"/>
                  </a:lnTo>
                  <a:cubicBezTo>
                    <a:pt x="4066" y="619"/>
                    <a:pt x="3448" y="1"/>
                    <a:pt x="2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8" name="Google Shape;2668;p29"/>
          <p:cNvGrpSpPr/>
          <p:nvPr/>
        </p:nvGrpSpPr>
        <p:grpSpPr>
          <a:xfrm>
            <a:off x="7709225" y="3183673"/>
            <a:ext cx="582972" cy="582972"/>
            <a:chOff x="9675450" y="1956150"/>
            <a:chExt cx="1074800" cy="1074800"/>
          </a:xfrm>
        </p:grpSpPr>
        <p:sp>
          <p:nvSpPr>
            <p:cNvPr id="2669" name="Google Shape;2669;p29"/>
            <p:cNvSpPr/>
            <p:nvPr/>
          </p:nvSpPr>
          <p:spPr>
            <a:xfrm>
              <a:off x="9725875" y="2299225"/>
              <a:ext cx="973975" cy="716275"/>
            </a:xfrm>
            <a:custGeom>
              <a:rect b="b" l="l" r="r" t="t"/>
              <a:pathLst>
                <a:path extrusionOk="0" h="28651" w="38959">
                  <a:moveTo>
                    <a:pt x="0" y="1"/>
                  </a:moveTo>
                  <a:lnTo>
                    <a:pt x="0" y="25854"/>
                  </a:lnTo>
                  <a:cubicBezTo>
                    <a:pt x="0" y="27415"/>
                    <a:pt x="1236" y="28650"/>
                    <a:pt x="2797" y="28650"/>
                  </a:cubicBezTo>
                  <a:lnTo>
                    <a:pt x="36195" y="28650"/>
                  </a:lnTo>
                  <a:cubicBezTo>
                    <a:pt x="37723" y="28650"/>
                    <a:pt x="38959" y="27415"/>
                    <a:pt x="38959" y="25854"/>
                  </a:cubicBezTo>
                  <a:lnTo>
                    <a:pt x="389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29"/>
            <p:cNvSpPr/>
            <p:nvPr/>
          </p:nvSpPr>
          <p:spPr>
            <a:xfrm>
              <a:off x="9795775" y="2299225"/>
              <a:ext cx="834175" cy="646350"/>
            </a:xfrm>
            <a:custGeom>
              <a:rect b="b" l="l" r="r" t="t"/>
              <a:pathLst>
                <a:path extrusionOk="0" h="25854" w="33367">
                  <a:moveTo>
                    <a:pt x="1" y="1"/>
                  </a:moveTo>
                  <a:lnTo>
                    <a:pt x="1" y="24488"/>
                  </a:lnTo>
                  <a:cubicBezTo>
                    <a:pt x="1" y="25236"/>
                    <a:pt x="619" y="25854"/>
                    <a:pt x="1367" y="25854"/>
                  </a:cubicBezTo>
                  <a:lnTo>
                    <a:pt x="32000" y="25854"/>
                  </a:lnTo>
                  <a:cubicBezTo>
                    <a:pt x="32748" y="25854"/>
                    <a:pt x="33366" y="25236"/>
                    <a:pt x="33366" y="24488"/>
                  </a:cubicBezTo>
                  <a:lnTo>
                    <a:pt x="333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29"/>
            <p:cNvSpPr/>
            <p:nvPr/>
          </p:nvSpPr>
          <p:spPr>
            <a:xfrm>
              <a:off x="10581950" y="2299225"/>
              <a:ext cx="117900" cy="716275"/>
            </a:xfrm>
            <a:custGeom>
              <a:rect b="b" l="l" r="r" t="t"/>
              <a:pathLst>
                <a:path extrusionOk="0" h="28651" w="4716">
                  <a:moveTo>
                    <a:pt x="2797" y="1"/>
                  </a:moveTo>
                  <a:lnTo>
                    <a:pt x="2797" y="25854"/>
                  </a:lnTo>
                  <a:cubicBezTo>
                    <a:pt x="2797" y="27415"/>
                    <a:pt x="1529" y="28650"/>
                    <a:pt x="0" y="28650"/>
                  </a:cubicBezTo>
                  <a:lnTo>
                    <a:pt x="1919" y="28650"/>
                  </a:lnTo>
                  <a:cubicBezTo>
                    <a:pt x="3480" y="28650"/>
                    <a:pt x="4716" y="27415"/>
                    <a:pt x="4716" y="25854"/>
                  </a:cubicBezTo>
                  <a:lnTo>
                    <a:pt x="471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29"/>
            <p:cNvSpPr/>
            <p:nvPr/>
          </p:nvSpPr>
          <p:spPr>
            <a:xfrm>
              <a:off x="9983575" y="1972400"/>
              <a:ext cx="458550" cy="167500"/>
            </a:xfrm>
            <a:custGeom>
              <a:rect b="b" l="l" r="r" t="t"/>
              <a:pathLst>
                <a:path extrusionOk="0" h="6700" w="18342">
                  <a:moveTo>
                    <a:pt x="3481" y="1"/>
                  </a:moveTo>
                  <a:cubicBezTo>
                    <a:pt x="2147" y="1"/>
                    <a:pt x="1042" y="879"/>
                    <a:pt x="749" y="2180"/>
                  </a:cubicBezTo>
                  <a:lnTo>
                    <a:pt x="1" y="5562"/>
                  </a:lnTo>
                  <a:lnTo>
                    <a:pt x="1" y="6700"/>
                  </a:lnTo>
                  <a:lnTo>
                    <a:pt x="2863" y="6700"/>
                  </a:lnTo>
                  <a:lnTo>
                    <a:pt x="2863" y="5562"/>
                  </a:lnTo>
                  <a:lnTo>
                    <a:pt x="3350" y="3318"/>
                  </a:lnTo>
                  <a:cubicBezTo>
                    <a:pt x="3415" y="2993"/>
                    <a:pt x="3708" y="2765"/>
                    <a:pt x="4033" y="2765"/>
                  </a:cubicBezTo>
                  <a:lnTo>
                    <a:pt x="5692" y="2765"/>
                  </a:lnTo>
                  <a:lnTo>
                    <a:pt x="9171" y="1854"/>
                  </a:lnTo>
                  <a:lnTo>
                    <a:pt x="12651" y="2765"/>
                  </a:lnTo>
                  <a:lnTo>
                    <a:pt x="14310" y="2765"/>
                  </a:lnTo>
                  <a:cubicBezTo>
                    <a:pt x="14635" y="2765"/>
                    <a:pt x="14927" y="2993"/>
                    <a:pt x="14992" y="3318"/>
                  </a:cubicBezTo>
                  <a:lnTo>
                    <a:pt x="15480" y="5562"/>
                  </a:lnTo>
                  <a:lnTo>
                    <a:pt x="15480" y="6700"/>
                  </a:lnTo>
                  <a:lnTo>
                    <a:pt x="18342" y="6700"/>
                  </a:lnTo>
                  <a:lnTo>
                    <a:pt x="18342" y="5562"/>
                  </a:lnTo>
                  <a:lnTo>
                    <a:pt x="17594" y="2180"/>
                  </a:lnTo>
                  <a:cubicBezTo>
                    <a:pt x="17301" y="879"/>
                    <a:pt x="16196" y="1"/>
                    <a:pt x="14862" y="1"/>
                  </a:cubicBezTo>
                  <a:lnTo>
                    <a:pt x="12651" y="1"/>
                  </a:lnTo>
                  <a:lnTo>
                    <a:pt x="9171" y="1074"/>
                  </a:lnTo>
                  <a:lnTo>
                    <a:pt x="56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29"/>
            <p:cNvSpPr/>
            <p:nvPr/>
          </p:nvSpPr>
          <p:spPr>
            <a:xfrm>
              <a:off x="10307150" y="1972400"/>
              <a:ext cx="134975" cy="167500"/>
            </a:xfrm>
            <a:custGeom>
              <a:rect b="b" l="l" r="r" t="t"/>
              <a:pathLst>
                <a:path extrusionOk="0" h="6700" w="5399">
                  <a:moveTo>
                    <a:pt x="1" y="1"/>
                  </a:moveTo>
                  <a:cubicBezTo>
                    <a:pt x="1302" y="1"/>
                    <a:pt x="2440" y="879"/>
                    <a:pt x="2732" y="2180"/>
                  </a:cubicBezTo>
                  <a:lnTo>
                    <a:pt x="3480" y="5562"/>
                  </a:lnTo>
                  <a:lnTo>
                    <a:pt x="3480" y="6700"/>
                  </a:lnTo>
                  <a:lnTo>
                    <a:pt x="5399" y="6700"/>
                  </a:lnTo>
                  <a:lnTo>
                    <a:pt x="5399" y="5562"/>
                  </a:lnTo>
                  <a:lnTo>
                    <a:pt x="4651" y="2180"/>
                  </a:lnTo>
                  <a:cubicBezTo>
                    <a:pt x="4358" y="879"/>
                    <a:pt x="3253" y="1"/>
                    <a:pt x="191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29"/>
            <p:cNvSpPr/>
            <p:nvPr/>
          </p:nvSpPr>
          <p:spPr>
            <a:xfrm>
              <a:off x="10006350" y="2041500"/>
              <a:ext cx="78075" cy="98400"/>
            </a:xfrm>
            <a:custGeom>
              <a:rect b="b" l="l" r="r" t="t"/>
              <a:pathLst>
                <a:path extrusionOk="0" h="3936" w="3123">
                  <a:moveTo>
                    <a:pt x="1171" y="1"/>
                  </a:moveTo>
                  <a:cubicBezTo>
                    <a:pt x="846" y="1"/>
                    <a:pt x="586" y="229"/>
                    <a:pt x="521" y="554"/>
                  </a:cubicBezTo>
                  <a:lnTo>
                    <a:pt x="0" y="2798"/>
                  </a:lnTo>
                  <a:lnTo>
                    <a:pt x="0" y="3936"/>
                  </a:lnTo>
                  <a:lnTo>
                    <a:pt x="1952" y="3936"/>
                  </a:lnTo>
                  <a:lnTo>
                    <a:pt x="1952" y="2798"/>
                  </a:lnTo>
                  <a:lnTo>
                    <a:pt x="2439" y="554"/>
                  </a:lnTo>
                  <a:cubicBezTo>
                    <a:pt x="2504" y="229"/>
                    <a:pt x="2797" y="1"/>
                    <a:pt x="3122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29"/>
            <p:cNvSpPr/>
            <p:nvPr/>
          </p:nvSpPr>
          <p:spPr>
            <a:xfrm>
              <a:off x="10334800" y="2111425"/>
              <a:ext cx="139050" cy="95150"/>
            </a:xfrm>
            <a:custGeom>
              <a:rect b="b" l="l" r="r" t="t"/>
              <a:pathLst>
                <a:path extrusionOk="0" h="3806" w="5562">
                  <a:moveTo>
                    <a:pt x="683" y="1"/>
                  </a:moveTo>
                  <a:cubicBezTo>
                    <a:pt x="293" y="1"/>
                    <a:pt x="0" y="293"/>
                    <a:pt x="0" y="684"/>
                  </a:cubicBezTo>
                  <a:lnTo>
                    <a:pt x="0" y="3805"/>
                  </a:lnTo>
                  <a:lnTo>
                    <a:pt x="5561" y="3805"/>
                  </a:lnTo>
                  <a:lnTo>
                    <a:pt x="5561" y="684"/>
                  </a:lnTo>
                  <a:cubicBezTo>
                    <a:pt x="5561" y="293"/>
                    <a:pt x="5236" y="1"/>
                    <a:pt x="4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29"/>
            <p:cNvSpPr/>
            <p:nvPr/>
          </p:nvSpPr>
          <p:spPr>
            <a:xfrm>
              <a:off x="10407975" y="2111425"/>
              <a:ext cx="65875" cy="95150"/>
            </a:xfrm>
            <a:custGeom>
              <a:rect b="b" l="l" r="r" t="t"/>
              <a:pathLst>
                <a:path extrusionOk="0" h="3806" w="2635">
                  <a:moveTo>
                    <a:pt x="0" y="1"/>
                  </a:moveTo>
                  <a:cubicBezTo>
                    <a:pt x="390" y="1"/>
                    <a:pt x="683" y="293"/>
                    <a:pt x="683" y="684"/>
                  </a:cubicBezTo>
                  <a:lnTo>
                    <a:pt x="683" y="3805"/>
                  </a:lnTo>
                  <a:lnTo>
                    <a:pt x="2634" y="3805"/>
                  </a:lnTo>
                  <a:lnTo>
                    <a:pt x="2634" y="684"/>
                  </a:lnTo>
                  <a:cubicBezTo>
                    <a:pt x="2634" y="293"/>
                    <a:pt x="2309" y="1"/>
                    <a:pt x="1951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29"/>
            <p:cNvSpPr/>
            <p:nvPr/>
          </p:nvSpPr>
          <p:spPr>
            <a:xfrm>
              <a:off x="10125850" y="1971600"/>
              <a:ext cx="174025" cy="69925"/>
            </a:xfrm>
            <a:custGeom>
              <a:rect b="b" l="l" r="r" t="t"/>
              <a:pathLst>
                <a:path extrusionOk="0" h="2797" w="6961">
                  <a:moveTo>
                    <a:pt x="1" y="0"/>
                  </a:moveTo>
                  <a:lnTo>
                    <a:pt x="1" y="2797"/>
                  </a:lnTo>
                  <a:lnTo>
                    <a:pt x="6960" y="2797"/>
                  </a:lnTo>
                  <a:lnTo>
                    <a:pt x="69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29"/>
            <p:cNvSpPr/>
            <p:nvPr/>
          </p:nvSpPr>
          <p:spPr>
            <a:xfrm>
              <a:off x="10251875" y="1971600"/>
              <a:ext cx="48000" cy="69925"/>
            </a:xfrm>
            <a:custGeom>
              <a:rect b="b" l="l" r="r" t="t"/>
              <a:pathLst>
                <a:path extrusionOk="0" h="2797" w="1920">
                  <a:moveTo>
                    <a:pt x="0" y="0"/>
                  </a:moveTo>
                  <a:lnTo>
                    <a:pt x="0" y="2797"/>
                  </a:lnTo>
                  <a:lnTo>
                    <a:pt x="1919" y="2797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29"/>
            <p:cNvSpPr/>
            <p:nvPr/>
          </p:nvSpPr>
          <p:spPr>
            <a:xfrm>
              <a:off x="9951875" y="2111425"/>
              <a:ext cx="139050" cy="95150"/>
            </a:xfrm>
            <a:custGeom>
              <a:rect b="b" l="l" r="r" t="t"/>
              <a:pathLst>
                <a:path extrusionOk="0" h="3806" w="5562">
                  <a:moveTo>
                    <a:pt x="716" y="1"/>
                  </a:moveTo>
                  <a:cubicBezTo>
                    <a:pt x="326" y="1"/>
                    <a:pt x="1" y="293"/>
                    <a:pt x="1" y="684"/>
                  </a:cubicBezTo>
                  <a:lnTo>
                    <a:pt x="1" y="3805"/>
                  </a:lnTo>
                  <a:lnTo>
                    <a:pt x="5561" y="3805"/>
                  </a:lnTo>
                  <a:lnTo>
                    <a:pt x="5561" y="684"/>
                  </a:lnTo>
                  <a:cubicBezTo>
                    <a:pt x="5561" y="293"/>
                    <a:pt x="5269" y="1"/>
                    <a:pt x="48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29"/>
            <p:cNvSpPr/>
            <p:nvPr/>
          </p:nvSpPr>
          <p:spPr>
            <a:xfrm>
              <a:off x="10025850" y="2111425"/>
              <a:ext cx="65075" cy="95150"/>
            </a:xfrm>
            <a:custGeom>
              <a:rect b="b" l="l" r="r" t="t"/>
              <a:pathLst>
                <a:path extrusionOk="0" h="3806" w="2603">
                  <a:moveTo>
                    <a:pt x="1" y="1"/>
                  </a:moveTo>
                  <a:cubicBezTo>
                    <a:pt x="359" y="1"/>
                    <a:pt x="684" y="293"/>
                    <a:pt x="684" y="684"/>
                  </a:cubicBezTo>
                  <a:lnTo>
                    <a:pt x="684" y="3805"/>
                  </a:lnTo>
                  <a:lnTo>
                    <a:pt x="2602" y="3805"/>
                  </a:lnTo>
                  <a:lnTo>
                    <a:pt x="2602" y="684"/>
                  </a:lnTo>
                  <a:cubicBezTo>
                    <a:pt x="2602" y="293"/>
                    <a:pt x="2310" y="1"/>
                    <a:pt x="1920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29"/>
            <p:cNvSpPr/>
            <p:nvPr/>
          </p:nvSpPr>
          <p:spPr>
            <a:xfrm>
              <a:off x="9690900" y="2180525"/>
              <a:ext cx="1043925" cy="139875"/>
            </a:xfrm>
            <a:custGeom>
              <a:rect b="b" l="l" r="r" t="t"/>
              <a:pathLst>
                <a:path extrusionOk="0" h="5595" w="41757">
                  <a:moveTo>
                    <a:pt x="1367" y="1"/>
                  </a:moveTo>
                  <a:cubicBezTo>
                    <a:pt x="619" y="1"/>
                    <a:pt x="1" y="619"/>
                    <a:pt x="1" y="1367"/>
                  </a:cubicBezTo>
                  <a:lnTo>
                    <a:pt x="1" y="4228"/>
                  </a:lnTo>
                  <a:cubicBezTo>
                    <a:pt x="1" y="4976"/>
                    <a:pt x="619" y="5594"/>
                    <a:pt x="1367" y="5594"/>
                  </a:cubicBezTo>
                  <a:lnTo>
                    <a:pt x="4196" y="5594"/>
                  </a:lnTo>
                  <a:lnTo>
                    <a:pt x="6277" y="4196"/>
                  </a:lnTo>
                  <a:lnTo>
                    <a:pt x="8358" y="5594"/>
                  </a:lnTo>
                  <a:lnTo>
                    <a:pt x="33398" y="5594"/>
                  </a:lnTo>
                  <a:lnTo>
                    <a:pt x="35480" y="4196"/>
                  </a:lnTo>
                  <a:lnTo>
                    <a:pt x="37561" y="5594"/>
                  </a:lnTo>
                  <a:lnTo>
                    <a:pt x="40390" y="5594"/>
                  </a:lnTo>
                  <a:cubicBezTo>
                    <a:pt x="41138" y="5594"/>
                    <a:pt x="41756" y="4976"/>
                    <a:pt x="41756" y="4228"/>
                  </a:cubicBezTo>
                  <a:lnTo>
                    <a:pt x="41756" y="1367"/>
                  </a:lnTo>
                  <a:cubicBezTo>
                    <a:pt x="41756" y="619"/>
                    <a:pt x="41138" y="1"/>
                    <a:pt x="403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29"/>
            <p:cNvSpPr/>
            <p:nvPr/>
          </p:nvSpPr>
          <p:spPr>
            <a:xfrm>
              <a:off x="9795775" y="2250450"/>
              <a:ext cx="104100" cy="69125"/>
            </a:xfrm>
            <a:custGeom>
              <a:rect b="b" l="l" r="r" t="t"/>
              <a:pathLst>
                <a:path extrusionOk="0" h="2765" w="4164">
                  <a:moveTo>
                    <a:pt x="1367" y="0"/>
                  </a:moveTo>
                  <a:cubicBezTo>
                    <a:pt x="619" y="0"/>
                    <a:pt x="1" y="618"/>
                    <a:pt x="1" y="1399"/>
                  </a:cubicBezTo>
                  <a:lnTo>
                    <a:pt x="1" y="2765"/>
                  </a:lnTo>
                  <a:lnTo>
                    <a:pt x="4163" y="2765"/>
                  </a:lnTo>
                  <a:lnTo>
                    <a:pt x="4163" y="1399"/>
                  </a:lnTo>
                  <a:cubicBezTo>
                    <a:pt x="4163" y="618"/>
                    <a:pt x="3546" y="0"/>
                    <a:pt x="27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29"/>
            <p:cNvSpPr/>
            <p:nvPr/>
          </p:nvSpPr>
          <p:spPr>
            <a:xfrm>
              <a:off x="10525850" y="2250450"/>
              <a:ext cx="104100" cy="69125"/>
            </a:xfrm>
            <a:custGeom>
              <a:rect b="b" l="l" r="r" t="t"/>
              <a:pathLst>
                <a:path extrusionOk="0" h="2765" w="4164">
                  <a:moveTo>
                    <a:pt x="1399" y="0"/>
                  </a:moveTo>
                  <a:cubicBezTo>
                    <a:pt x="618" y="0"/>
                    <a:pt x="0" y="618"/>
                    <a:pt x="0" y="1399"/>
                  </a:cubicBezTo>
                  <a:lnTo>
                    <a:pt x="0" y="2765"/>
                  </a:lnTo>
                  <a:lnTo>
                    <a:pt x="4163" y="2765"/>
                  </a:lnTo>
                  <a:lnTo>
                    <a:pt x="4163" y="1399"/>
                  </a:lnTo>
                  <a:cubicBezTo>
                    <a:pt x="4163" y="618"/>
                    <a:pt x="3545" y="0"/>
                    <a:pt x="2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29"/>
            <p:cNvSpPr/>
            <p:nvPr/>
          </p:nvSpPr>
          <p:spPr>
            <a:xfrm>
              <a:off x="9969775" y="2389475"/>
              <a:ext cx="69125" cy="347975"/>
            </a:xfrm>
            <a:custGeom>
              <a:rect b="b" l="l" r="r" t="t"/>
              <a:pathLst>
                <a:path extrusionOk="0" h="13919" w="2765">
                  <a:moveTo>
                    <a:pt x="683" y="0"/>
                  </a:moveTo>
                  <a:cubicBezTo>
                    <a:pt x="293" y="0"/>
                    <a:pt x="0" y="326"/>
                    <a:pt x="0" y="683"/>
                  </a:cubicBezTo>
                  <a:lnTo>
                    <a:pt x="0" y="13919"/>
                  </a:lnTo>
                  <a:lnTo>
                    <a:pt x="2764" y="9724"/>
                  </a:lnTo>
                  <a:lnTo>
                    <a:pt x="2764" y="683"/>
                  </a:lnTo>
                  <a:cubicBezTo>
                    <a:pt x="2764" y="326"/>
                    <a:pt x="2439" y="0"/>
                    <a:pt x="20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29"/>
            <p:cNvSpPr/>
            <p:nvPr/>
          </p:nvSpPr>
          <p:spPr>
            <a:xfrm>
              <a:off x="9969775" y="2563450"/>
              <a:ext cx="316275" cy="313025"/>
            </a:xfrm>
            <a:custGeom>
              <a:rect b="b" l="l" r="r" t="t"/>
              <a:pathLst>
                <a:path extrusionOk="0" h="12521" w="12651">
                  <a:moveTo>
                    <a:pt x="6959" y="1"/>
                  </a:moveTo>
                  <a:cubicBezTo>
                    <a:pt x="3089" y="1"/>
                    <a:pt x="0" y="3122"/>
                    <a:pt x="0" y="6960"/>
                  </a:cubicBezTo>
                  <a:lnTo>
                    <a:pt x="0" y="11838"/>
                  </a:lnTo>
                  <a:cubicBezTo>
                    <a:pt x="0" y="12195"/>
                    <a:pt x="293" y="12521"/>
                    <a:pt x="683" y="12521"/>
                  </a:cubicBezTo>
                  <a:lnTo>
                    <a:pt x="2081" y="12521"/>
                  </a:lnTo>
                  <a:cubicBezTo>
                    <a:pt x="2472" y="12521"/>
                    <a:pt x="2764" y="12195"/>
                    <a:pt x="2764" y="11838"/>
                  </a:cubicBezTo>
                  <a:lnTo>
                    <a:pt x="2764" y="6960"/>
                  </a:lnTo>
                  <a:cubicBezTo>
                    <a:pt x="2764" y="4651"/>
                    <a:pt x="4650" y="2765"/>
                    <a:pt x="6959" y="2765"/>
                  </a:cubicBezTo>
                  <a:lnTo>
                    <a:pt x="12650" y="2765"/>
                  </a:lnTo>
                  <a:lnTo>
                    <a:pt x="123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29"/>
            <p:cNvSpPr/>
            <p:nvPr/>
          </p:nvSpPr>
          <p:spPr>
            <a:xfrm>
              <a:off x="10105525" y="2389250"/>
              <a:ext cx="350425" cy="486900"/>
            </a:xfrm>
            <a:custGeom>
              <a:rect b="b" l="l" r="r" t="t"/>
              <a:pathLst>
                <a:path extrusionOk="0" h="19476" w="14017">
                  <a:moveTo>
                    <a:pt x="6952" y="0"/>
                  </a:moveTo>
                  <a:cubicBezTo>
                    <a:pt x="6696" y="0"/>
                    <a:pt x="6438" y="14"/>
                    <a:pt x="6180" y="42"/>
                  </a:cubicBezTo>
                  <a:cubicBezTo>
                    <a:pt x="3058" y="400"/>
                    <a:pt x="1724" y="3521"/>
                    <a:pt x="2635" y="5603"/>
                  </a:cubicBezTo>
                  <a:cubicBezTo>
                    <a:pt x="3350" y="7196"/>
                    <a:pt x="4261" y="7164"/>
                    <a:pt x="4261" y="8692"/>
                  </a:cubicBezTo>
                  <a:cubicBezTo>
                    <a:pt x="4261" y="9765"/>
                    <a:pt x="3123" y="10416"/>
                    <a:pt x="2472" y="10773"/>
                  </a:cubicBezTo>
                  <a:cubicBezTo>
                    <a:pt x="781" y="11651"/>
                    <a:pt x="228" y="12724"/>
                    <a:pt x="131" y="13993"/>
                  </a:cubicBezTo>
                  <a:cubicBezTo>
                    <a:pt x="1" y="15716"/>
                    <a:pt x="944" y="19066"/>
                    <a:pt x="5171" y="19424"/>
                  </a:cubicBezTo>
                  <a:cubicBezTo>
                    <a:pt x="5550" y="19458"/>
                    <a:pt x="5919" y="19475"/>
                    <a:pt x="6278" y="19475"/>
                  </a:cubicBezTo>
                  <a:cubicBezTo>
                    <a:pt x="11011" y="19475"/>
                    <a:pt x="14017" y="16450"/>
                    <a:pt x="14017" y="9407"/>
                  </a:cubicBezTo>
                  <a:cubicBezTo>
                    <a:pt x="14017" y="2844"/>
                    <a:pt x="10610" y="0"/>
                    <a:pt x="69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29"/>
            <p:cNvSpPr/>
            <p:nvPr/>
          </p:nvSpPr>
          <p:spPr>
            <a:xfrm>
              <a:off x="10237250" y="2389250"/>
              <a:ext cx="219525" cy="487400"/>
            </a:xfrm>
            <a:custGeom>
              <a:rect b="b" l="l" r="r" t="t"/>
              <a:pathLst>
                <a:path extrusionOk="0" h="19496" w="8781">
                  <a:moveTo>
                    <a:pt x="1684" y="0"/>
                  </a:moveTo>
                  <a:cubicBezTo>
                    <a:pt x="1427" y="0"/>
                    <a:pt x="1169" y="14"/>
                    <a:pt x="911" y="42"/>
                  </a:cubicBezTo>
                  <a:lnTo>
                    <a:pt x="748" y="74"/>
                  </a:lnTo>
                  <a:cubicBezTo>
                    <a:pt x="4000" y="530"/>
                    <a:pt x="6829" y="3456"/>
                    <a:pt x="6829" y="9407"/>
                  </a:cubicBezTo>
                  <a:cubicBezTo>
                    <a:pt x="6829" y="15976"/>
                    <a:pt x="4228" y="19066"/>
                    <a:pt x="0" y="19456"/>
                  </a:cubicBezTo>
                  <a:cubicBezTo>
                    <a:pt x="330" y="19482"/>
                    <a:pt x="652" y="19495"/>
                    <a:pt x="967" y="19495"/>
                  </a:cubicBezTo>
                  <a:cubicBezTo>
                    <a:pt x="5746" y="19495"/>
                    <a:pt x="8780" y="16455"/>
                    <a:pt x="8780" y="9407"/>
                  </a:cubicBezTo>
                  <a:cubicBezTo>
                    <a:pt x="8780" y="2844"/>
                    <a:pt x="5345" y="0"/>
                    <a:pt x="1684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29"/>
            <p:cNvSpPr/>
            <p:nvPr/>
          </p:nvSpPr>
          <p:spPr>
            <a:xfrm>
              <a:off x="10652675" y="2180525"/>
              <a:ext cx="82150" cy="139875"/>
            </a:xfrm>
            <a:custGeom>
              <a:rect b="b" l="l" r="r" t="t"/>
              <a:pathLst>
                <a:path extrusionOk="0" h="5595" w="3286">
                  <a:moveTo>
                    <a:pt x="1" y="1"/>
                  </a:moveTo>
                  <a:cubicBezTo>
                    <a:pt x="749" y="1"/>
                    <a:pt x="1334" y="619"/>
                    <a:pt x="1334" y="1367"/>
                  </a:cubicBezTo>
                  <a:lnTo>
                    <a:pt x="1334" y="4228"/>
                  </a:lnTo>
                  <a:cubicBezTo>
                    <a:pt x="1334" y="4976"/>
                    <a:pt x="749" y="5594"/>
                    <a:pt x="1" y="5594"/>
                  </a:cubicBezTo>
                  <a:lnTo>
                    <a:pt x="1919" y="5594"/>
                  </a:lnTo>
                  <a:cubicBezTo>
                    <a:pt x="2667" y="5594"/>
                    <a:pt x="3285" y="4976"/>
                    <a:pt x="3285" y="4228"/>
                  </a:cubicBezTo>
                  <a:lnTo>
                    <a:pt x="3285" y="1367"/>
                  </a:lnTo>
                  <a:cubicBezTo>
                    <a:pt x="3285" y="619"/>
                    <a:pt x="2667" y="1"/>
                    <a:pt x="191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29"/>
            <p:cNvSpPr/>
            <p:nvPr/>
          </p:nvSpPr>
          <p:spPr>
            <a:xfrm>
              <a:off x="9675450" y="1956150"/>
              <a:ext cx="1074800" cy="1074800"/>
            </a:xfrm>
            <a:custGeom>
              <a:rect b="b" l="l" r="r" t="t"/>
              <a:pathLst>
                <a:path extrusionOk="0" h="42992" w="42992">
                  <a:moveTo>
                    <a:pt x="24358" y="1269"/>
                  </a:moveTo>
                  <a:lnTo>
                    <a:pt x="24358" y="2797"/>
                  </a:lnTo>
                  <a:lnTo>
                    <a:pt x="18667" y="2797"/>
                  </a:lnTo>
                  <a:lnTo>
                    <a:pt x="18667" y="1269"/>
                  </a:lnTo>
                  <a:close/>
                  <a:moveTo>
                    <a:pt x="17399" y="1269"/>
                  </a:moveTo>
                  <a:lnTo>
                    <a:pt x="17399" y="2797"/>
                  </a:lnTo>
                  <a:lnTo>
                    <a:pt x="16358" y="2797"/>
                  </a:lnTo>
                  <a:cubicBezTo>
                    <a:pt x="15740" y="2797"/>
                    <a:pt x="15188" y="3220"/>
                    <a:pt x="15058" y="3838"/>
                  </a:cubicBezTo>
                  <a:lnTo>
                    <a:pt x="14667" y="5561"/>
                  </a:lnTo>
                  <a:lnTo>
                    <a:pt x="13106" y="5561"/>
                  </a:lnTo>
                  <a:lnTo>
                    <a:pt x="13692" y="2960"/>
                  </a:lnTo>
                  <a:cubicBezTo>
                    <a:pt x="13919" y="1952"/>
                    <a:pt x="14765" y="1269"/>
                    <a:pt x="15806" y="1269"/>
                  </a:cubicBezTo>
                  <a:close/>
                  <a:moveTo>
                    <a:pt x="27187" y="1269"/>
                  </a:moveTo>
                  <a:cubicBezTo>
                    <a:pt x="28228" y="1269"/>
                    <a:pt x="29074" y="1952"/>
                    <a:pt x="29301" y="2960"/>
                  </a:cubicBezTo>
                  <a:lnTo>
                    <a:pt x="29887" y="5561"/>
                  </a:lnTo>
                  <a:lnTo>
                    <a:pt x="28326" y="5561"/>
                  </a:lnTo>
                  <a:lnTo>
                    <a:pt x="27935" y="3838"/>
                  </a:lnTo>
                  <a:cubicBezTo>
                    <a:pt x="27805" y="3220"/>
                    <a:pt x="27285" y="2797"/>
                    <a:pt x="26635" y="2797"/>
                  </a:cubicBezTo>
                  <a:lnTo>
                    <a:pt x="25594" y="2797"/>
                  </a:lnTo>
                  <a:lnTo>
                    <a:pt x="25594" y="1269"/>
                  </a:lnTo>
                  <a:close/>
                  <a:moveTo>
                    <a:pt x="15936" y="6830"/>
                  </a:moveTo>
                  <a:cubicBezTo>
                    <a:pt x="15968" y="6830"/>
                    <a:pt x="16001" y="6862"/>
                    <a:pt x="16001" y="6895"/>
                  </a:cubicBezTo>
                  <a:lnTo>
                    <a:pt x="16001" y="8358"/>
                  </a:lnTo>
                  <a:lnTo>
                    <a:pt x="11708" y="8358"/>
                  </a:lnTo>
                  <a:lnTo>
                    <a:pt x="11708" y="6895"/>
                  </a:lnTo>
                  <a:cubicBezTo>
                    <a:pt x="11708" y="6862"/>
                    <a:pt x="11708" y="6830"/>
                    <a:pt x="11773" y="6830"/>
                  </a:cubicBezTo>
                  <a:close/>
                  <a:moveTo>
                    <a:pt x="26635" y="4065"/>
                  </a:moveTo>
                  <a:cubicBezTo>
                    <a:pt x="26667" y="4065"/>
                    <a:pt x="26700" y="4065"/>
                    <a:pt x="26700" y="4098"/>
                  </a:cubicBezTo>
                  <a:lnTo>
                    <a:pt x="27025" y="5561"/>
                  </a:lnTo>
                  <a:cubicBezTo>
                    <a:pt x="26309" y="5594"/>
                    <a:pt x="25724" y="6179"/>
                    <a:pt x="25724" y="6895"/>
                  </a:cubicBezTo>
                  <a:lnTo>
                    <a:pt x="25724" y="8358"/>
                  </a:lnTo>
                  <a:lnTo>
                    <a:pt x="17269" y="8358"/>
                  </a:lnTo>
                  <a:lnTo>
                    <a:pt x="17269" y="6895"/>
                  </a:lnTo>
                  <a:cubicBezTo>
                    <a:pt x="17269" y="6179"/>
                    <a:pt x="16684" y="5594"/>
                    <a:pt x="15968" y="5561"/>
                  </a:cubicBezTo>
                  <a:lnTo>
                    <a:pt x="16293" y="4098"/>
                  </a:lnTo>
                  <a:cubicBezTo>
                    <a:pt x="16293" y="4065"/>
                    <a:pt x="16326" y="4065"/>
                    <a:pt x="16358" y="4065"/>
                  </a:cubicBezTo>
                  <a:close/>
                  <a:moveTo>
                    <a:pt x="31252" y="6830"/>
                  </a:moveTo>
                  <a:cubicBezTo>
                    <a:pt x="31285" y="6830"/>
                    <a:pt x="31285" y="6862"/>
                    <a:pt x="31285" y="6895"/>
                  </a:cubicBezTo>
                  <a:lnTo>
                    <a:pt x="31285" y="8358"/>
                  </a:lnTo>
                  <a:lnTo>
                    <a:pt x="26992" y="8358"/>
                  </a:lnTo>
                  <a:lnTo>
                    <a:pt x="26992" y="6895"/>
                  </a:lnTo>
                  <a:cubicBezTo>
                    <a:pt x="26992" y="6862"/>
                    <a:pt x="27025" y="6830"/>
                    <a:pt x="27057" y="6830"/>
                  </a:cubicBezTo>
                  <a:close/>
                  <a:moveTo>
                    <a:pt x="7578" y="12390"/>
                  </a:moveTo>
                  <a:cubicBezTo>
                    <a:pt x="8001" y="12390"/>
                    <a:pt x="8359" y="12748"/>
                    <a:pt x="8359" y="13171"/>
                  </a:cubicBezTo>
                  <a:lnTo>
                    <a:pt x="8359" y="13919"/>
                  </a:lnTo>
                  <a:lnTo>
                    <a:pt x="5432" y="13919"/>
                  </a:lnTo>
                  <a:lnTo>
                    <a:pt x="5432" y="13171"/>
                  </a:lnTo>
                  <a:cubicBezTo>
                    <a:pt x="5432" y="12748"/>
                    <a:pt x="5789" y="12390"/>
                    <a:pt x="6180" y="12390"/>
                  </a:cubicBezTo>
                  <a:close/>
                  <a:moveTo>
                    <a:pt x="36813" y="12390"/>
                  </a:moveTo>
                  <a:cubicBezTo>
                    <a:pt x="37203" y="12390"/>
                    <a:pt x="37561" y="12748"/>
                    <a:pt x="37561" y="13171"/>
                  </a:cubicBezTo>
                  <a:lnTo>
                    <a:pt x="37561" y="13919"/>
                  </a:lnTo>
                  <a:lnTo>
                    <a:pt x="34634" y="13919"/>
                  </a:lnTo>
                  <a:lnTo>
                    <a:pt x="34634" y="13171"/>
                  </a:lnTo>
                  <a:cubicBezTo>
                    <a:pt x="34634" y="12748"/>
                    <a:pt x="34992" y="12390"/>
                    <a:pt x="35415" y="12390"/>
                  </a:cubicBezTo>
                  <a:close/>
                  <a:moveTo>
                    <a:pt x="37561" y="15187"/>
                  </a:moveTo>
                  <a:lnTo>
                    <a:pt x="37561" y="38211"/>
                  </a:lnTo>
                  <a:cubicBezTo>
                    <a:pt x="37561" y="38634"/>
                    <a:pt x="37236" y="38959"/>
                    <a:pt x="36813" y="38959"/>
                  </a:cubicBezTo>
                  <a:lnTo>
                    <a:pt x="6180" y="38959"/>
                  </a:lnTo>
                  <a:cubicBezTo>
                    <a:pt x="5789" y="38959"/>
                    <a:pt x="5432" y="38634"/>
                    <a:pt x="5432" y="38211"/>
                  </a:cubicBezTo>
                  <a:lnTo>
                    <a:pt x="5432" y="15187"/>
                  </a:lnTo>
                  <a:close/>
                  <a:moveTo>
                    <a:pt x="15806" y="0"/>
                  </a:moveTo>
                  <a:cubicBezTo>
                    <a:pt x="14180" y="0"/>
                    <a:pt x="12814" y="1106"/>
                    <a:pt x="12456" y="2667"/>
                  </a:cubicBezTo>
                  <a:lnTo>
                    <a:pt x="11838" y="5561"/>
                  </a:lnTo>
                  <a:lnTo>
                    <a:pt x="11773" y="5561"/>
                  </a:lnTo>
                  <a:cubicBezTo>
                    <a:pt x="11025" y="5561"/>
                    <a:pt x="10440" y="6179"/>
                    <a:pt x="10440" y="6895"/>
                  </a:cubicBezTo>
                  <a:lnTo>
                    <a:pt x="10440" y="8358"/>
                  </a:lnTo>
                  <a:lnTo>
                    <a:pt x="6050" y="8358"/>
                  </a:lnTo>
                  <a:cubicBezTo>
                    <a:pt x="5724" y="8358"/>
                    <a:pt x="5432" y="8651"/>
                    <a:pt x="5432" y="8976"/>
                  </a:cubicBezTo>
                  <a:cubicBezTo>
                    <a:pt x="5432" y="9334"/>
                    <a:pt x="5724" y="9626"/>
                    <a:pt x="6050" y="9626"/>
                  </a:cubicBezTo>
                  <a:lnTo>
                    <a:pt x="41008" y="9626"/>
                  </a:lnTo>
                  <a:cubicBezTo>
                    <a:pt x="41398" y="9626"/>
                    <a:pt x="41724" y="9951"/>
                    <a:pt x="41724" y="10342"/>
                  </a:cubicBezTo>
                  <a:lnTo>
                    <a:pt x="41724" y="13203"/>
                  </a:lnTo>
                  <a:cubicBezTo>
                    <a:pt x="41724" y="13594"/>
                    <a:pt x="41398" y="13919"/>
                    <a:pt x="41008" y="13919"/>
                  </a:cubicBezTo>
                  <a:lnTo>
                    <a:pt x="38829" y="13919"/>
                  </a:lnTo>
                  <a:lnTo>
                    <a:pt x="38829" y="13171"/>
                  </a:lnTo>
                  <a:cubicBezTo>
                    <a:pt x="38829" y="12065"/>
                    <a:pt x="37919" y="11155"/>
                    <a:pt x="36813" y="11155"/>
                  </a:cubicBezTo>
                  <a:lnTo>
                    <a:pt x="35415" y="11155"/>
                  </a:lnTo>
                  <a:cubicBezTo>
                    <a:pt x="34309" y="11155"/>
                    <a:pt x="33399" y="12065"/>
                    <a:pt x="33399" y="13171"/>
                  </a:cubicBezTo>
                  <a:lnTo>
                    <a:pt x="33399" y="13919"/>
                  </a:lnTo>
                  <a:lnTo>
                    <a:pt x="9594" y="13919"/>
                  </a:lnTo>
                  <a:lnTo>
                    <a:pt x="9594" y="13171"/>
                  </a:lnTo>
                  <a:cubicBezTo>
                    <a:pt x="9594" y="12065"/>
                    <a:pt x="8716" y="11155"/>
                    <a:pt x="7578" y="11155"/>
                  </a:cubicBezTo>
                  <a:lnTo>
                    <a:pt x="6212" y="11155"/>
                  </a:lnTo>
                  <a:cubicBezTo>
                    <a:pt x="5074" y="11155"/>
                    <a:pt x="4163" y="12065"/>
                    <a:pt x="4163" y="13171"/>
                  </a:cubicBezTo>
                  <a:lnTo>
                    <a:pt x="4163" y="13919"/>
                  </a:lnTo>
                  <a:lnTo>
                    <a:pt x="1985" y="13919"/>
                  </a:lnTo>
                  <a:cubicBezTo>
                    <a:pt x="1594" y="13919"/>
                    <a:pt x="1269" y="13594"/>
                    <a:pt x="1269" y="13203"/>
                  </a:cubicBezTo>
                  <a:lnTo>
                    <a:pt x="1269" y="10342"/>
                  </a:lnTo>
                  <a:cubicBezTo>
                    <a:pt x="1269" y="9919"/>
                    <a:pt x="1594" y="9626"/>
                    <a:pt x="1985" y="9626"/>
                  </a:cubicBezTo>
                  <a:lnTo>
                    <a:pt x="3546" y="9626"/>
                  </a:lnTo>
                  <a:cubicBezTo>
                    <a:pt x="3903" y="9626"/>
                    <a:pt x="4163" y="9334"/>
                    <a:pt x="4163" y="8976"/>
                  </a:cubicBezTo>
                  <a:cubicBezTo>
                    <a:pt x="4163" y="8618"/>
                    <a:pt x="3903" y="8358"/>
                    <a:pt x="3546" y="8358"/>
                  </a:cubicBezTo>
                  <a:lnTo>
                    <a:pt x="1985" y="8358"/>
                  </a:lnTo>
                  <a:cubicBezTo>
                    <a:pt x="879" y="8358"/>
                    <a:pt x="1" y="9236"/>
                    <a:pt x="1" y="10309"/>
                  </a:cubicBezTo>
                  <a:lnTo>
                    <a:pt x="1" y="13203"/>
                  </a:lnTo>
                  <a:cubicBezTo>
                    <a:pt x="1" y="14081"/>
                    <a:pt x="586" y="14829"/>
                    <a:pt x="1399" y="15089"/>
                  </a:cubicBezTo>
                  <a:lnTo>
                    <a:pt x="1399" y="32650"/>
                  </a:lnTo>
                  <a:cubicBezTo>
                    <a:pt x="1399" y="33008"/>
                    <a:pt x="1692" y="33300"/>
                    <a:pt x="2017" y="33300"/>
                  </a:cubicBezTo>
                  <a:cubicBezTo>
                    <a:pt x="2375" y="33300"/>
                    <a:pt x="2668" y="33008"/>
                    <a:pt x="2668" y="32650"/>
                  </a:cubicBezTo>
                  <a:lnTo>
                    <a:pt x="2668" y="15187"/>
                  </a:lnTo>
                  <a:lnTo>
                    <a:pt x="4196" y="15187"/>
                  </a:lnTo>
                  <a:lnTo>
                    <a:pt x="4196" y="38211"/>
                  </a:lnTo>
                  <a:cubicBezTo>
                    <a:pt x="4196" y="39317"/>
                    <a:pt x="5074" y="40227"/>
                    <a:pt x="6212" y="40227"/>
                  </a:cubicBezTo>
                  <a:lnTo>
                    <a:pt x="36813" y="40227"/>
                  </a:lnTo>
                  <a:cubicBezTo>
                    <a:pt x="37919" y="40227"/>
                    <a:pt x="38829" y="39317"/>
                    <a:pt x="38829" y="38211"/>
                  </a:cubicBezTo>
                  <a:lnTo>
                    <a:pt x="38829" y="15187"/>
                  </a:lnTo>
                  <a:lnTo>
                    <a:pt x="40358" y="15187"/>
                  </a:lnTo>
                  <a:lnTo>
                    <a:pt x="40358" y="39577"/>
                  </a:lnTo>
                  <a:cubicBezTo>
                    <a:pt x="40358" y="40780"/>
                    <a:pt x="39382" y="41756"/>
                    <a:pt x="38212" y="41756"/>
                  </a:cubicBezTo>
                  <a:lnTo>
                    <a:pt x="4814" y="41756"/>
                  </a:lnTo>
                  <a:cubicBezTo>
                    <a:pt x="3611" y="41756"/>
                    <a:pt x="2668" y="40780"/>
                    <a:pt x="2668" y="39577"/>
                  </a:cubicBezTo>
                  <a:lnTo>
                    <a:pt x="2668" y="35187"/>
                  </a:lnTo>
                  <a:cubicBezTo>
                    <a:pt x="2668" y="34829"/>
                    <a:pt x="2375" y="34569"/>
                    <a:pt x="2017" y="34569"/>
                  </a:cubicBezTo>
                  <a:cubicBezTo>
                    <a:pt x="1659" y="34569"/>
                    <a:pt x="1399" y="34829"/>
                    <a:pt x="1399" y="35187"/>
                  </a:cubicBezTo>
                  <a:lnTo>
                    <a:pt x="1399" y="39577"/>
                  </a:lnTo>
                  <a:cubicBezTo>
                    <a:pt x="1399" y="41463"/>
                    <a:pt x="2928" y="42991"/>
                    <a:pt x="4814" y="42991"/>
                  </a:cubicBezTo>
                  <a:lnTo>
                    <a:pt x="38179" y="42991"/>
                  </a:lnTo>
                  <a:cubicBezTo>
                    <a:pt x="40065" y="42991"/>
                    <a:pt x="41594" y="41463"/>
                    <a:pt x="41594" y="39577"/>
                  </a:cubicBezTo>
                  <a:lnTo>
                    <a:pt x="41594" y="15089"/>
                  </a:lnTo>
                  <a:cubicBezTo>
                    <a:pt x="42407" y="14829"/>
                    <a:pt x="42992" y="14081"/>
                    <a:pt x="42992" y="13203"/>
                  </a:cubicBezTo>
                  <a:lnTo>
                    <a:pt x="42992" y="10342"/>
                  </a:lnTo>
                  <a:cubicBezTo>
                    <a:pt x="42992" y="9236"/>
                    <a:pt x="42114" y="8358"/>
                    <a:pt x="41008" y="8358"/>
                  </a:cubicBezTo>
                  <a:lnTo>
                    <a:pt x="32553" y="8358"/>
                  </a:lnTo>
                  <a:lnTo>
                    <a:pt x="32553" y="6895"/>
                  </a:lnTo>
                  <a:cubicBezTo>
                    <a:pt x="32553" y="6179"/>
                    <a:pt x="31968" y="5561"/>
                    <a:pt x="31220" y="5561"/>
                  </a:cubicBezTo>
                  <a:lnTo>
                    <a:pt x="31187" y="5561"/>
                  </a:lnTo>
                  <a:lnTo>
                    <a:pt x="30537" y="2667"/>
                  </a:lnTo>
                  <a:cubicBezTo>
                    <a:pt x="30179" y="1106"/>
                    <a:pt x="28813" y="0"/>
                    <a:pt x="27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29"/>
            <p:cNvSpPr/>
            <p:nvPr/>
          </p:nvSpPr>
          <p:spPr>
            <a:xfrm>
              <a:off x="9953500" y="2373200"/>
              <a:ext cx="518725" cy="518725"/>
            </a:xfrm>
            <a:custGeom>
              <a:rect b="b" l="l" r="r" t="t"/>
              <a:pathLst>
                <a:path extrusionOk="0" h="20749" w="20749">
                  <a:moveTo>
                    <a:pt x="2732" y="1269"/>
                  </a:moveTo>
                  <a:cubicBezTo>
                    <a:pt x="2765" y="1269"/>
                    <a:pt x="2797" y="1302"/>
                    <a:pt x="2797" y="1334"/>
                  </a:cubicBezTo>
                  <a:lnTo>
                    <a:pt x="2797" y="8684"/>
                  </a:lnTo>
                  <a:cubicBezTo>
                    <a:pt x="2179" y="9171"/>
                    <a:pt x="1692" y="9757"/>
                    <a:pt x="1269" y="10375"/>
                  </a:cubicBezTo>
                  <a:lnTo>
                    <a:pt x="1269" y="1334"/>
                  </a:lnTo>
                  <a:cubicBezTo>
                    <a:pt x="1269" y="1302"/>
                    <a:pt x="1301" y="1269"/>
                    <a:pt x="1334" y="1269"/>
                  </a:cubicBezTo>
                  <a:close/>
                  <a:moveTo>
                    <a:pt x="12969" y="1271"/>
                  </a:moveTo>
                  <a:cubicBezTo>
                    <a:pt x="14451" y="1271"/>
                    <a:pt x="15830" y="1766"/>
                    <a:pt x="16911" y="2733"/>
                  </a:cubicBezTo>
                  <a:cubicBezTo>
                    <a:pt x="18602" y="4228"/>
                    <a:pt x="19480" y="6765"/>
                    <a:pt x="19480" y="10049"/>
                  </a:cubicBezTo>
                  <a:cubicBezTo>
                    <a:pt x="19480" y="13757"/>
                    <a:pt x="18634" y="16391"/>
                    <a:pt x="16976" y="17919"/>
                  </a:cubicBezTo>
                  <a:cubicBezTo>
                    <a:pt x="15819" y="18966"/>
                    <a:pt x="14288" y="19500"/>
                    <a:pt x="12364" y="19500"/>
                  </a:cubicBezTo>
                  <a:cubicBezTo>
                    <a:pt x="12017" y="19500"/>
                    <a:pt x="11657" y="19482"/>
                    <a:pt x="11285" y="19448"/>
                  </a:cubicBezTo>
                  <a:cubicBezTo>
                    <a:pt x="9626" y="19285"/>
                    <a:pt x="8391" y="18635"/>
                    <a:pt x="7610" y="17496"/>
                  </a:cubicBezTo>
                  <a:cubicBezTo>
                    <a:pt x="6960" y="16521"/>
                    <a:pt x="6797" y="15415"/>
                    <a:pt x="6830" y="14667"/>
                  </a:cubicBezTo>
                  <a:cubicBezTo>
                    <a:pt x="6927" y="13822"/>
                    <a:pt x="7220" y="12814"/>
                    <a:pt x="8846" y="11936"/>
                  </a:cubicBezTo>
                  <a:cubicBezTo>
                    <a:pt x="9171" y="11773"/>
                    <a:pt x="9887" y="11415"/>
                    <a:pt x="10374" y="10830"/>
                  </a:cubicBezTo>
                  <a:cubicBezTo>
                    <a:pt x="10407" y="10797"/>
                    <a:pt x="10407" y="10765"/>
                    <a:pt x="10439" y="10765"/>
                  </a:cubicBezTo>
                  <a:cubicBezTo>
                    <a:pt x="10765" y="10375"/>
                    <a:pt x="10992" y="9919"/>
                    <a:pt x="10992" y="9334"/>
                  </a:cubicBezTo>
                  <a:cubicBezTo>
                    <a:pt x="10992" y="8228"/>
                    <a:pt x="10537" y="7708"/>
                    <a:pt x="10114" y="7220"/>
                  </a:cubicBezTo>
                  <a:cubicBezTo>
                    <a:pt x="9854" y="6895"/>
                    <a:pt x="9561" y="6570"/>
                    <a:pt x="9301" y="5985"/>
                  </a:cubicBezTo>
                  <a:cubicBezTo>
                    <a:pt x="8911" y="5107"/>
                    <a:pt x="9009" y="4001"/>
                    <a:pt x="9561" y="3090"/>
                  </a:cubicBezTo>
                  <a:cubicBezTo>
                    <a:pt x="10147" y="2082"/>
                    <a:pt x="11122" y="1464"/>
                    <a:pt x="12326" y="1302"/>
                  </a:cubicBezTo>
                  <a:cubicBezTo>
                    <a:pt x="12542" y="1281"/>
                    <a:pt x="12756" y="1271"/>
                    <a:pt x="12969" y="1271"/>
                  </a:cubicBezTo>
                  <a:close/>
                  <a:moveTo>
                    <a:pt x="9334" y="8228"/>
                  </a:moveTo>
                  <a:cubicBezTo>
                    <a:pt x="9594" y="8554"/>
                    <a:pt x="9724" y="8814"/>
                    <a:pt x="9724" y="9367"/>
                  </a:cubicBezTo>
                  <a:cubicBezTo>
                    <a:pt x="9724" y="9497"/>
                    <a:pt x="9692" y="9627"/>
                    <a:pt x="9626" y="9757"/>
                  </a:cubicBezTo>
                  <a:lnTo>
                    <a:pt x="7610" y="9757"/>
                  </a:lnTo>
                  <a:cubicBezTo>
                    <a:pt x="4944" y="9757"/>
                    <a:pt x="2797" y="11903"/>
                    <a:pt x="2797" y="14570"/>
                  </a:cubicBezTo>
                  <a:lnTo>
                    <a:pt x="2797" y="19448"/>
                  </a:lnTo>
                  <a:cubicBezTo>
                    <a:pt x="2797" y="19480"/>
                    <a:pt x="2765" y="19513"/>
                    <a:pt x="2732" y="19513"/>
                  </a:cubicBezTo>
                  <a:lnTo>
                    <a:pt x="1334" y="19513"/>
                  </a:lnTo>
                  <a:cubicBezTo>
                    <a:pt x="1301" y="19513"/>
                    <a:pt x="1269" y="19480"/>
                    <a:pt x="1269" y="19448"/>
                  </a:cubicBezTo>
                  <a:lnTo>
                    <a:pt x="1269" y="14570"/>
                  </a:lnTo>
                  <a:cubicBezTo>
                    <a:pt x="1269" y="11090"/>
                    <a:pt x="4098" y="8228"/>
                    <a:pt x="7610" y="8228"/>
                  </a:cubicBezTo>
                  <a:close/>
                  <a:moveTo>
                    <a:pt x="1334" y="1"/>
                  </a:moveTo>
                  <a:cubicBezTo>
                    <a:pt x="619" y="1"/>
                    <a:pt x="1" y="619"/>
                    <a:pt x="1" y="1334"/>
                  </a:cubicBezTo>
                  <a:lnTo>
                    <a:pt x="1" y="19415"/>
                  </a:lnTo>
                  <a:cubicBezTo>
                    <a:pt x="1" y="20163"/>
                    <a:pt x="619" y="20748"/>
                    <a:pt x="1334" y="20748"/>
                  </a:cubicBezTo>
                  <a:lnTo>
                    <a:pt x="2732" y="20748"/>
                  </a:lnTo>
                  <a:cubicBezTo>
                    <a:pt x="3448" y="20748"/>
                    <a:pt x="4066" y="20163"/>
                    <a:pt x="4066" y="19415"/>
                  </a:cubicBezTo>
                  <a:lnTo>
                    <a:pt x="4066" y="14570"/>
                  </a:lnTo>
                  <a:cubicBezTo>
                    <a:pt x="4066" y="12586"/>
                    <a:pt x="5659" y="11025"/>
                    <a:pt x="7610" y="11025"/>
                  </a:cubicBezTo>
                  <a:lnTo>
                    <a:pt x="7935" y="11025"/>
                  </a:lnTo>
                  <a:cubicBezTo>
                    <a:pt x="6472" y="11871"/>
                    <a:pt x="5724" y="13009"/>
                    <a:pt x="5594" y="14570"/>
                  </a:cubicBezTo>
                  <a:cubicBezTo>
                    <a:pt x="5496" y="15773"/>
                    <a:pt x="5854" y="17139"/>
                    <a:pt x="6570" y="18212"/>
                  </a:cubicBezTo>
                  <a:cubicBezTo>
                    <a:pt x="7253" y="19220"/>
                    <a:pt x="8618" y="20456"/>
                    <a:pt x="11187" y="20683"/>
                  </a:cubicBezTo>
                  <a:cubicBezTo>
                    <a:pt x="11578" y="20716"/>
                    <a:pt x="11968" y="20748"/>
                    <a:pt x="12358" y="20748"/>
                  </a:cubicBezTo>
                  <a:cubicBezTo>
                    <a:pt x="14602" y="20748"/>
                    <a:pt x="16423" y="20098"/>
                    <a:pt x="17821" y="18830"/>
                  </a:cubicBezTo>
                  <a:cubicBezTo>
                    <a:pt x="19773" y="17074"/>
                    <a:pt x="20748" y="14114"/>
                    <a:pt x="20748" y="10049"/>
                  </a:cubicBezTo>
                  <a:cubicBezTo>
                    <a:pt x="20748" y="5432"/>
                    <a:pt x="19122" y="2993"/>
                    <a:pt x="17756" y="1790"/>
                  </a:cubicBezTo>
                  <a:cubicBezTo>
                    <a:pt x="16464" y="638"/>
                    <a:pt x="14807" y="20"/>
                    <a:pt x="13039" y="20"/>
                  </a:cubicBezTo>
                  <a:cubicBezTo>
                    <a:pt x="12760" y="20"/>
                    <a:pt x="12479" y="35"/>
                    <a:pt x="12196" y="66"/>
                  </a:cubicBezTo>
                  <a:cubicBezTo>
                    <a:pt x="10602" y="229"/>
                    <a:pt x="9236" y="1107"/>
                    <a:pt x="8456" y="2440"/>
                  </a:cubicBezTo>
                  <a:cubicBezTo>
                    <a:pt x="7740" y="3708"/>
                    <a:pt x="7610" y="5269"/>
                    <a:pt x="8163" y="6472"/>
                  </a:cubicBezTo>
                  <a:cubicBezTo>
                    <a:pt x="8228" y="6667"/>
                    <a:pt x="8326" y="6830"/>
                    <a:pt x="8391" y="6960"/>
                  </a:cubicBezTo>
                  <a:lnTo>
                    <a:pt x="7610" y="6960"/>
                  </a:lnTo>
                  <a:cubicBezTo>
                    <a:pt x="6309" y="6960"/>
                    <a:pt x="5106" y="7285"/>
                    <a:pt x="4066" y="7871"/>
                  </a:cubicBezTo>
                  <a:lnTo>
                    <a:pt x="4066" y="1334"/>
                  </a:lnTo>
                  <a:cubicBezTo>
                    <a:pt x="4066" y="619"/>
                    <a:pt x="3448" y="1"/>
                    <a:pt x="2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1" name="Google Shape;2691;p29"/>
          <p:cNvGrpSpPr/>
          <p:nvPr/>
        </p:nvGrpSpPr>
        <p:grpSpPr>
          <a:xfrm>
            <a:off x="4966472" y="3879353"/>
            <a:ext cx="582862" cy="582929"/>
            <a:chOff x="584246" y="3448472"/>
            <a:chExt cx="676802" cy="676802"/>
          </a:xfrm>
        </p:grpSpPr>
        <p:sp>
          <p:nvSpPr>
            <p:cNvPr id="2692" name="Google Shape;2692;p29"/>
            <p:cNvSpPr/>
            <p:nvPr/>
          </p:nvSpPr>
          <p:spPr>
            <a:xfrm>
              <a:off x="615999" y="3664506"/>
              <a:ext cx="613312" cy="451038"/>
            </a:xfrm>
            <a:custGeom>
              <a:rect b="b" l="l" r="r" t="t"/>
              <a:pathLst>
                <a:path extrusionOk="0" h="28651" w="38959">
                  <a:moveTo>
                    <a:pt x="0" y="1"/>
                  </a:moveTo>
                  <a:lnTo>
                    <a:pt x="0" y="25854"/>
                  </a:lnTo>
                  <a:cubicBezTo>
                    <a:pt x="0" y="27415"/>
                    <a:pt x="1236" y="28650"/>
                    <a:pt x="2797" y="28650"/>
                  </a:cubicBezTo>
                  <a:lnTo>
                    <a:pt x="36195" y="28650"/>
                  </a:lnTo>
                  <a:cubicBezTo>
                    <a:pt x="37723" y="28650"/>
                    <a:pt x="38959" y="27415"/>
                    <a:pt x="38959" y="25854"/>
                  </a:cubicBezTo>
                  <a:lnTo>
                    <a:pt x="389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29"/>
            <p:cNvSpPr/>
            <p:nvPr/>
          </p:nvSpPr>
          <p:spPr>
            <a:xfrm>
              <a:off x="660015" y="3664506"/>
              <a:ext cx="525280" cy="407007"/>
            </a:xfrm>
            <a:custGeom>
              <a:rect b="b" l="l" r="r" t="t"/>
              <a:pathLst>
                <a:path extrusionOk="0" h="25854" w="33367">
                  <a:moveTo>
                    <a:pt x="1" y="1"/>
                  </a:moveTo>
                  <a:lnTo>
                    <a:pt x="1" y="24488"/>
                  </a:lnTo>
                  <a:cubicBezTo>
                    <a:pt x="1" y="25236"/>
                    <a:pt x="619" y="25854"/>
                    <a:pt x="1367" y="25854"/>
                  </a:cubicBezTo>
                  <a:lnTo>
                    <a:pt x="32000" y="25854"/>
                  </a:lnTo>
                  <a:cubicBezTo>
                    <a:pt x="32748" y="25854"/>
                    <a:pt x="33366" y="25236"/>
                    <a:pt x="33366" y="24488"/>
                  </a:cubicBezTo>
                  <a:lnTo>
                    <a:pt x="333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29"/>
            <p:cNvSpPr/>
            <p:nvPr/>
          </p:nvSpPr>
          <p:spPr>
            <a:xfrm>
              <a:off x="1155069" y="3664506"/>
              <a:ext cx="74242" cy="451038"/>
            </a:xfrm>
            <a:custGeom>
              <a:rect b="b" l="l" r="r" t="t"/>
              <a:pathLst>
                <a:path extrusionOk="0" h="28651" w="4716">
                  <a:moveTo>
                    <a:pt x="2797" y="1"/>
                  </a:moveTo>
                  <a:lnTo>
                    <a:pt x="2797" y="25854"/>
                  </a:lnTo>
                  <a:cubicBezTo>
                    <a:pt x="2797" y="27415"/>
                    <a:pt x="1529" y="28650"/>
                    <a:pt x="0" y="28650"/>
                  </a:cubicBezTo>
                  <a:lnTo>
                    <a:pt x="1919" y="28650"/>
                  </a:lnTo>
                  <a:cubicBezTo>
                    <a:pt x="3480" y="28650"/>
                    <a:pt x="4716" y="27415"/>
                    <a:pt x="4716" y="25854"/>
                  </a:cubicBezTo>
                  <a:lnTo>
                    <a:pt x="471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29"/>
            <p:cNvSpPr/>
            <p:nvPr/>
          </p:nvSpPr>
          <p:spPr>
            <a:xfrm>
              <a:off x="778272" y="3458704"/>
              <a:ext cx="288749" cy="105475"/>
            </a:xfrm>
            <a:custGeom>
              <a:rect b="b" l="l" r="r" t="t"/>
              <a:pathLst>
                <a:path extrusionOk="0" h="6700" w="18342">
                  <a:moveTo>
                    <a:pt x="3481" y="1"/>
                  </a:moveTo>
                  <a:cubicBezTo>
                    <a:pt x="2147" y="1"/>
                    <a:pt x="1042" y="879"/>
                    <a:pt x="749" y="2180"/>
                  </a:cubicBezTo>
                  <a:lnTo>
                    <a:pt x="1" y="5562"/>
                  </a:lnTo>
                  <a:lnTo>
                    <a:pt x="1" y="6700"/>
                  </a:lnTo>
                  <a:lnTo>
                    <a:pt x="2863" y="6700"/>
                  </a:lnTo>
                  <a:lnTo>
                    <a:pt x="2863" y="5562"/>
                  </a:lnTo>
                  <a:lnTo>
                    <a:pt x="3350" y="3318"/>
                  </a:lnTo>
                  <a:cubicBezTo>
                    <a:pt x="3415" y="2993"/>
                    <a:pt x="3708" y="2765"/>
                    <a:pt x="4033" y="2765"/>
                  </a:cubicBezTo>
                  <a:lnTo>
                    <a:pt x="5692" y="2765"/>
                  </a:lnTo>
                  <a:lnTo>
                    <a:pt x="9171" y="1854"/>
                  </a:lnTo>
                  <a:lnTo>
                    <a:pt x="12651" y="2765"/>
                  </a:lnTo>
                  <a:lnTo>
                    <a:pt x="14310" y="2765"/>
                  </a:lnTo>
                  <a:cubicBezTo>
                    <a:pt x="14635" y="2765"/>
                    <a:pt x="14927" y="2993"/>
                    <a:pt x="14992" y="3318"/>
                  </a:cubicBezTo>
                  <a:lnTo>
                    <a:pt x="15480" y="5562"/>
                  </a:lnTo>
                  <a:lnTo>
                    <a:pt x="15480" y="6700"/>
                  </a:lnTo>
                  <a:lnTo>
                    <a:pt x="18342" y="6700"/>
                  </a:lnTo>
                  <a:lnTo>
                    <a:pt x="18342" y="5562"/>
                  </a:lnTo>
                  <a:lnTo>
                    <a:pt x="17594" y="2180"/>
                  </a:lnTo>
                  <a:cubicBezTo>
                    <a:pt x="17301" y="879"/>
                    <a:pt x="16196" y="1"/>
                    <a:pt x="14862" y="1"/>
                  </a:cubicBezTo>
                  <a:lnTo>
                    <a:pt x="12651" y="1"/>
                  </a:lnTo>
                  <a:lnTo>
                    <a:pt x="9171" y="1074"/>
                  </a:lnTo>
                  <a:lnTo>
                    <a:pt x="56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29"/>
            <p:cNvSpPr/>
            <p:nvPr/>
          </p:nvSpPr>
          <p:spPr>
            <a:xfrm>
              <a:off x="982027" y="3458704"/>
              <a:ext cx="84994" cy="105475"/>
            </a:xfrm>
            <a:custGeom>
              <a:rect b="b" l="l" r="r" t="t"/>
              <a:pathLst>
                <a:path extrusionOk="0" h="6700" w="5399">
                  <a:moveTo>
                    <a:pt x="1" y="1"/>
                  </a:moveTo>
                  <a:cubicBezTo>
                    <a:pt x="1302" y="1"/>
                    <a:pt x="2440" y="879"/>
                    <a:pt x="2732" y="2180"/>
                  </a:cubicBezTo>
                  <a:lnTo>
                    <a:pt x="3480" y="5562"/>
                  </a:lnTo>
                  <a:lnTo>
                    <a:pt x="3480" y="6700"/>
                  </a:lnTo>
                  <a:lnTo>
                    <a:pt x="5399" y="6700"/>
                  </a:lnTo>
                  <a:lnTo>
                    <a:pt x="5399" y="5562"/>
                  </a:lnTo>
                  <a:lnTo>
                    <a:pt x="4651" y="2180"/>
                  </a:lnTo>
                  <a:cubicBezTo>
                    <a:pt x="4358" y="879"/>
                    <a:pt x="3253" y="1"/>
                    <a:pt x="191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29"/>
            <p:cNvSpPr/>
            <p:nvPr/>
          </p:nvSpPr>
          <p:spPr>
            <a:xfrm>
              <a:off x="792614" y="3502217"/>
              <a:ext cx="49164" cy="61962"/>
            </a:xfrm>
            <a:custGeom>
              <a:rect b="b" l="l" r="r" t="t"/>
              <a:pathLst>
                <a:path extrusionOk="0" h="3936" w="3123">
                  <a:moveTo>
                    <a:pt x="1171" y="1"/>
                  </a:moveTo>
                  <a:cubicBezTo>
                    <a:pt x="846" y="1"/>
                    <a:pt x="586" y="229"/>
                    <a:pt x="521" y="554"/>
                  </a:cubicBezTo>
                  <a:lnTo>
                    <a:pt x="0" y="2798"/>
                  </a:lnTo>
                  <a:lnTo>
                    <a:pt x="0" y="3936"/>
                  </a:lnTo>
                  <a:lnTo>
                    <a:pt x="1952" y="3936"/>
                  </a:lnTo>
                  <a:lnTo>
                    <a:pt x="1952" y="2798"/>
                  </a:lnTo>
                  <a:lnTo>
                    <a:pt x="2439" y="554"/>
                  </a:lnTo>
                  <a:cubicBezTo>
                    <a:pt x="2504" y="229"/>
                    <a:pt x="2797" y="1"/>
                    <a:pt x="3122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29"/>
            <p:cNvSpPr/>
            <p:nvPr/>
          </p:nvSpPr>
          <p:spPr>
            <a:xfrm>
              <a:off x="999439" y="3546248"/>
              <a:ext cx="87560" cy="59916"/>
            </a:xfrm>
            <a:custGeom>
              <a:rect b="b" l="l" r="r" t="t"/>
              <a:pathLst>
                <a:path extrusionOk="0" h="3806" w="5562">
                  <a:moveTo>
                    <a:pt x="683" y="1"/>
                  </a:moveTo>
                  <a:cubicBezTo>
                    <a:pt x="293" y="1"/>
                    <a:pt x="0" y="293"/>
                    <a:pt x="0" y="684"/>
                  </a:cubicBezTo>
                  <a:lnTo>
                    <a:pt x="0" y="3805"/>
                  </a:lnTo>
                  <a:lnTo>
                    <a:pt x="5561" y="3805"/>
                  </a:lnTo>
                  <a:lnTo>
                    <a:pt x="5561" y="684"/>
                  </a:lnTo>
                  <a:cubicBezTo>
                    <a:pt x="5561" y="293"/>
                    <a:pt x="5236" y="1"/>
                    <a:pt x="4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29"/>
            <p:cNvSpPr/>
            <p:nvPr/>
          </p:nvSpPr>
          <p:spPr>
            <a:xfrm>
              <a:off x="1045517" y="3546248"/>
              <a:ext cx="41481" cy="59916"/>
            </a:xfrm>
            <a:custGeom>
              <a:rect b="b" l="l" r="r" t="t"/>
              <a:pathLst>
                <a:path extrusionOk="0" h="3806" w="2635">
                  <a:moveTo>
                    <a:pt x="0" y="1"/>
                  </a:moveTo>
                  <a:cubicBezTo>
                    <a:pt x="390" y="1"/>
                    <a:pt x="683" y="293"/>
                    <a:pt x="683" y="684"/>
                  </a:cubicBezTo>
                  <a:lnTo>
                    <a:pt x="683" y="3805"/>
                  </a:lnTo>
                  <a:lnTo>
                    <a:pt x="2634" y="3805"/>
                  </a:lnTo>
                  <a:lnTo>
                    <a:pt x="2634" y="684"/>
                  </a:lnTo>
                  <a:cubicBezTo>
                    <a:pt x="2634" y="293"/>
                    <a:pt x="2309" y="1"/>
                    <a:pt x="1951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29"/>
            <p:cNvSpPr/>
            <p:nvPr/>
          </p:nvSpPr>
          <p:spPr>
            <a:xfrm>
              <a:off x="867863" y="3458201"/>
              <a:ext cx="109584" cy="44032"/>
            </a:xfrm>
            <a:custGeom>
              <a:rect b="b" l="l" r="r" t="t"/>
              <a:pathLst>
                <a:path extrusionOk="0" h="2797" w="6961">
                  <a:moveTo>
                    <a:pt x="1" y="0"/>
                  </a:moveTo>
                  <a:lnTo>
                    <a:pt x="1" y="2797"/>
                  </a:lnTo>
                  <a:lnTo>
                    <a:pt x="6960" y="2797"/>
                  </a:lnTo>
                  <a:lnTo>
                    <a:pt x="69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29"/>
            <p:cNvSpPr/>
            <p:nvPr/>
          </p:nvSpPr>
          <p:spPr>
            <a:xfrm>
              <a:off x="947221" y="3458201"/>
              <a:ext cx="30226" cy="44032"/>
            </a:xfrm>
            <a:custGeom>
              <a:rect b="b" l="l" r="r" t="t"/>
              <a:pathLst>
                <a:path extrusionOk="0" h="2797" w="1920">
                  <a:moveTo>
                    <a:pt x="0" y="0"/>
                  </a:moveTo>
                  <a:lnTo>
                    <a:pt x="0" y="2797"/>
                  </a:lnTo>
                  <a:lnTo>
                    <a:pt x="1919" y="2797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29"/>
            <p:cNvSpPr/>
            <p:nvPr/>
          </p:nvSpPr>
          <p:spPr>
            <a:xfrm>
              <a:off x="758311" y="3546248"/>
              <a:ext cx="87560" cy="59916"/>
            </a:xfrm>
            <a:custGeom>
              <a:rect b="b" l="l" r="r" t="t"/>
              <a:pathLst>
                <a:path extrusionOk="0" h="3806" w="5562">
                  <a:moveTo>
                    <a:pt x="716" y="1"/>
                  </a:moveTo>
                  <a:cubicBezTo>
                    <a:pt x="326" y="1"/>
                    <a:pt x="1" y="293"/>
                    <a:pt x="1" y="684"/>
                  </a:cubicBezTo>
                  <a:lnTo>
                    <a:pt x="1" y="3805"/>
                  </a:lnTo>
                  <a:lnTo>
                    <a:pt x="5561" y="3805"/>
                  </a:lnTo>
                  <a:lnTo>
                    <a:pt x="5561" y="684"/>
                  </a:lnTo>
                  <a:cubicBezTo>
                    <a:pt x="5561" y="293"/>
                    <a:pt x="5269" y="1"/>
                    <a:pt x="48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29"/>
            <p:cNvSpPr/>
            <p:nvPr/>
          </p:nvSpPr>
          <p:spPr>
            <a:xfrm>
              <a:off x="804893" y="3546248"/>
              <a:ext cx="40978" cy="59916"/>
            </a:xfrm>
            <a:custGeom>
              <a:rect b="b" l="l" r="r" t="t"/>
              <a:pathLst>
                <a:path extrusionOk="0" h="3806" w="2603">
                  <a:moveTo>
                    <a:pt x="1" y="1"/>
                  </a:moveTo>
                  <a:cubicBezTo>
                    <a:pt x="359" y="1"/>
                    <a:pt x="684" y="293"/>
                    <a:pt x="684" y="684"/>
                  </a:cubicBezTo>
                  <a:lnTo>
                    <a:pt x="684" y="3805"/>
                  </a:lnTo>
                  <a:lnTo>
                    <a:pt x="2602" y="3805"/>
                  </a:lnTo>
                  <a:lnTo>
                    <a:pt x="2602" y="684"/>
                  </a:lnTo>
                  <a:cubicBezTo>
                    <a:pt x="2602" y="293"/>
                    <a:pt x="2310" y="1"/>
                    <a:pt x="1920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29"/>
            <p:cNvSpPr/>
            <p:nvPr/>
          </p:nvSpPr>
          <p:spPr>
            <a:xfrm>
              <a:off x="593975" y="3589761"/>
              <a:ext cx="657360" cy="88079"/>
            </a:xfrm>
            <a:custGeom>
              <a:rect b="b" l="l" r="r" t="t"/>
              <a:pathLst>
                <a:path extrusionOk="0" h="5595" w="41757">
                  <a:moveTo>
                    <a:pt x="1367" y="1"/>
                  </a:moveTo>
                  <a:cubicBezTo>
                    <a:pt x="619" y="1"/>
                    <a:pt x="1" y="619"/>
                    <a:pt x="1" y="1367"/>
                  </a:cubicBezTo>
                  <a:lnTo>
                    <a:pt x="1" y="4228"/>
                  </a:lnTo>
                  <a:cubicBezTo>
                    <a:pt x="1" y="4976"/>
                    <a:pt x="619" y="5594"/>
                    <a:pt x="1367" y="5594"/>
                  </a:cubicBezTo>
                  <a:lnTo>
                    <a:pt x="4196" y="5594"/>
                  </a:lnTo>
                  <a:lnTo>
                    <a:pt x="6277" y="4196"/>
                  </a:lnTo>
                  <a:lnTo>
                    <a:pt x="8358" y="5594"/>
                  </a:lnTo>
                  <a:lnTo>
                    <a:pt x="33398" y="5594"/>
                  </a:lnTo>
                  <a:lnTo>
                    <a:pt x="35480" y="4196"/>
                  </a:lnTo>
                  <a:lnTo>
                    <a:pt x="37561" y="5594"/>
                  </a:lnTo>
                  <a:lnTo>
                    <a:pt x="40390" y="5594"/>
                  </a:lnTo>
                  <a:cubicBezTo>
                    <a:pt x="41138" y="5594"/>
                    <a:pt x="41756" y="4976"/>
                    <a:pt x="41756" y="4228"/>
                  </a:cubicBezTo>
                  <a:lnTo>
                    <a:pt x="41756" y="1367"/>
                  </a:lnTo>
                  <a:cubicBezTo>
                    <a:pt x="41756" y="619"/>
                    <a:pt x="41138" y="1"/>
                    <a:pt x="40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29"/>
            <p:cNvSpPr/>
            <p:nvPr/>
          </p:nvSpPr>
          <p:spPr>
            <a:xfrm>
              <a:off x="660015" y="3633792"/>
              <a:ext cx="65552" cy="43528"/>
            </a:xfrm>
            <a:custGeom>
              <a:rect b="b" l="l" r="r" t="t"/>
              <a:pathLst>
                <a:path extrusionOk="0" h="2765" w="4164">
                  <a:moveTo>
                    <a:pt x="1367" y="0"/>
                  </a:moveTo>
                  <a:cubicBezTo>
                    <a:pt x="619" y="0"/>
                    <a:pt x="1" y="618"/>
                    <a:pt x="1" y="1399"/>
                  </a:cubicBezTo>
                  <a:lnTo>
                    <a:pt x="1" y="2765"/>
                  </a:lnTo>
                  <a:lnTo>
                    <a:pt x="4163" y="2765"/>
                  </a:lnTo>
                  <a:lnTo>
                    <a:pt x="4163" y="1399"/>
                  </a:lnTo>
                  <a:cubicBezTo>
                    <a:pt x="4163" y="618"/>
                    <a:pt x="3546" y="0"/>
                    <a:pt x="2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29"/>
            <p:cNvSpPr/>
            <p:nvPr/>
          </p:nvSpPr>
          <p:spPr>
            <a:xfrm>
              <a:off x="1119743" y="3633792"/>
              <a:ext cx="65552" cy="43528"/>
            </a:xfrm>
            <a:custGeom>
              <a:rect b="b" l="l" r="r" t="t"/>
              <a:pathLst>
                <a:path extrusionOk="0" h="2765" w="4164">
                  <a:moveTo>
                    <a:pt x="1399" y="0"/>
                  </a:moveTo>
                  <a:cubicBezTo>
                    <a:pt x="618" y="0"/>
                    <a:pt x="0" y="618"/>
                    <a:pt x="0" y="1399"/>
                  </a:cubicBezTo>
                  <a:lnTo>
                    <a:pt x="0" y="2765"/>
                  </a:lnTo>
                  <a:lnTo>
                    <a:pt x="4163" y="2765"/>
                  </a:lnTo>
                  <a:lnTo>
                    <a:pt x="4163" y="1399"/>
                  </a:lnTo>
                  <a:cubicBezTo>
                    <a:pt x="4163" y="618"/>
                    <a:pt x="3545" y="0"/>
                    <a:pt x="2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29"/>
            <p:cNvSpPr/>
            <p:nvPr/>
          </p:nvSpPr>
          <p:spPr>
            <a:xfrm>
              <a:off x="769582" y="3721336"/>
              <a:ext cx="43528" cy="219120"/>
            </a:xfrm>
            <a:custGeom>
              <a:rect b="b" l="l" r="r" t="t"/>
              <a:pathLst>
                <a:path extrusionOk="0" h="13919" w="2765">
                  <a:moveTo>
                    <a:pt x="683" y="0"/>
                  </a:moveTo>
                  <a:cubicBezTo>
                    <a:pt x="293" y="0"/>
                    <a:pt x="0" y="326"/>
                    <a:pt x="0" y="683"/>
                  </a:cubicBezTo>
                  <a:lnTo>
                    <a:pt x="0" y="13919"/>
                  </a:lnTo>
                  <a:lnTo>
                    <a:pt x="2764" y="9724"/>
                  </a:lnTo>
                  <a:lnTo>
                    <a:pt x="2764" y="683"/>
                  </a:lnTo>
                  <a:cubicBezTo>
                    <a:pt x="2764" y="326"/>
                    <a:pt x="2439" y="0"/>
                    <a:pt x="20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29"/>
            <p:cNvSpPr/>
            <p:nvPr/>
          </p:nvSpPr>
          <p:spPr>
            <a:xfrm>
              <a:off x="769582" y="3830888"/>
              <a:ext cx="199158" cy="197112"/>
            </a:xfrm>
            <a:custGeom>
              <a:rect b="b" l="l" r="r" t="t"/>
              <a:pathLst>
                <a:path extrusionOk="0" h="12521" w="12651">
                  <a:moveTo>
                    <a:pt x="6959" y="1"/>
                  </a:moveTo>
                  <a:cubicBezTo>
                    <a:pt x="3089" y="1"/>
                    <a:pt x="0" y="3122"/>
                    <a:pt x="0" y="6960"/>
                  </a:cubicBezTo>
                  <a:lnTo>
                    <a:pt x="0" y="11838"/>
                  </a:lnTo>
                  <a:cubicBezTo>
                    <a:pt x="0" y="12195"/>
                    <a:pt x="293" y="12521"/>
                    <a:pt x="683" y="12521"/>
                  </a:cubicBezTo>
                  <a:lnTo>
                    <a:pt x="2081" y="12521"/>
                  </a:lnTo>
                  <a:cubicBezTo>
                    <a:pt x="2472" y="12521"/>
                    <a:pt x="2764" y="12195"/>
                    <a:pt x="2764" y="11838"/>
                  </a:cubicBezTo>
                  <a:lnTo>
                    <a:pt x="2764" y="6960"/>
                  </a:lnTo>
                  <a:cubicBezTo>
                    <a:pt x="2764" y="4651"/>
                    <a:pt x="4650" y="2765"/>
                    <a:pt x="6959" y="2765"/>
                  </a:cubicBezTo>
                  <a:lnTo>
                    <a:pt x="12650" y="2765"/>
                  </a:lnTo>
                  <a:lnTo>
                    <a:pt x="12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29"/>
            <p:cNvSpPr/>
            <p:nvPr/>
          </p:nvSpPr>
          <p:spPr>
            <a:xfrm>
              <a:off x="855064" y="3721195"/>
              <a:ext cx="220663" cy="306601"/>
            </a:xfrm>
            <a:custGeom>
              <a:rect b="b" l="l" r="r" t="t"/>
              <a:pathLst>
                <a:path extrusionOk="0" h="19476" w="14017">
                  <a:moveTo>
                    <a:pt x="6952" y="0"/>
                  </a:moveTo>
                  <a:cubicBezTo>
                    <a:pt x="6696" y="0"/>
                    <a:pt x="6438" y="14"/>
                    <a:pt x="6180" y="42"/>
                  </a:cubicBezTo>
                  <a:cubicBezTo>
                    <a:pt x="3058" y="400"/>
                    <a:pt x="1724" y="3521"/>
                    <a:pt x="2635" y="5603"/>
                  </a:cubicBezTo>
                  <a:cubicBezTo>
                    <a:pt x="3350" y="7196"/>
                    <a:pt x="4261" y="7164"/>
                    <a:pt x="4261" y="8692"/>
                  </a:cubicBezTo>
                  <a:cubicBezTo>
                    <a:pt x="4261" y="9765"/>
                    <a:pt x="3123" y="10416"/>
                    <a:pt x="2472" y="10773"/>
                  </a:cubicBezTo>
                  <a:cubicBezTo>
                    <a:pt x="781" y="11651"/>
                    <a:pt x="228" y="12724"/>
                    <a:pt x="131" y="13993"/>
                  </a:cubicBezTo>
                  <a:cubicBezTo>
                    <a:pt x="1" y="15716"/>
                    <a:pt x="944" y="19066"/>
                    <a:pt x="5171" y="19424"/>
                  </a:cubicBezTo>
                  <a:cubicBezTo>
                    <a:pt x="5550" y="19458"/>
                    <a:pt x="5919" y="19475"/>
                    <a:pt x="6278" y="19475"/>
                  </a:cubicBezTo>
                  <a:cubicBezTo>
                    <a:pt x="11011" y="19475"/>
                    <a:pt x="14017" y="16450"/>
                    <a:pt x="14017" y="9407"/>
                  </a:cubicBezTo>
                  <a:cubicBezTo>
                    <a:pt x="14017" y="2844"/>
                    <a:pt x="10610" y="0"/>
                    <a:pt x="69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29"/>
            <p:cNvSpPr/>
            <p:nvPr/>
          </p:nvSpPr>
          <p:spPr>
            <a:xfrm>
              <a:off x="938011" y="3721195"/>
              <a:ext cx="138235" cy="306916"/>
            </a:xfrm>
            <a:custGeom>
              <a:rect b="b" l="l" r="r" t="t"/>
              <a:pathLst>
                <a:path extrusionOk="0" h="19496" w="8781">
                  <a:moveTo>
                    <a:pt x="1684" y="0"/>
                  </a:moveTo>
                  <a:cubicBezTo>
                    <a:pt x="1427" y="0"/>
                    <a:pt x="1169" y="14"/>
                    <a:pt x="911" y="42"/>
                  </a:cubicBezTo>
                  <a:lnTo>
                    <a:pt x="748" y="74"/>
                  </a:lnTo>
                  <a:cubicBezTo>
                    <a:pt x="4000" y="530"/>
                    <a:pt x="6829" y="3456"/>
                    <a:pt x="6829" y="9407"/>
                  </a:cubicBezTo>
                  <a:cubicBezTo>
                    <a:pt x="6829" y="15976"/>
                    <a:pt x="4228" y="19066"/>
                    <a:pt x="0" y="19456"/>
                  </a:cubicBezTo>
                  <a:cubicBezTo>
                    <a:pt x="330" y="19482"/>
                    <a:pt x="652" y="19495"/>
                    <a:pt x="967" y="19495"/>
                  </a:cubicBezTo>
                  <a:cubicBezTo>
                    <a:pt x="5746" y="19495"/>
                    <a:pt x="8780" y="16455"/>
                    <a:pt x="8780" y="9407"/>
                  </a:cubicBezTo>
                  <a:cubicBezTo>
                    <a:pt x="8780" y="2844"/>
                    <a:pt x="5345" y="0"/>
                    <a:pt x="1684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29"/>
            <p:cNvSpPr/>
            <p:nvPr/>
          </p:nvSpPr>
          <p:spPr>
            <a:xfrm>
              <a:off x="1199605" y="3589761"/>
              <a:ext cx="51730" cy="88079"/>
            </a:xfrm>
            <a:custGeom>
              <a:rect b="b" l="l" r="r" t="t"/>
              <a:pathLst>
                <a:path extrusionOk="0" h="5595" w="3286">
                  <a:moveTo>
                    <a:pt x="1" y="1"/>
                  </a:moveTo>
                  <a:cubicBezTo>
                    <a:pt x="749" y="1"/>
                    <a:pt x="1334" y="619"/>
                    <a:pt x="1334" y="1367"/>
                  </a:cubicBezTo>
                  <a:lnTo>
                    <a:pt x="1334" y="4228"/>
                  </a:lnTo>
                  <a:cubicBezTo>
                    <a:pt x="1334" y="4976"/>
                    <a:pt x="749" y="5594"/>
                    <a:pt x="1" y="5594"/>
                  </a:cubicBezTo>
                  <a:lnTo>
                    <a:pt x="1919" y="5594"/>
                  </a:lnTo>
                  <a:cubicBezTo>
                    <a:pt x="2667" y="5594"/>
                    <a:pt x="3285" y="4976"/>
                    <a:pt x="3285" y="4228"/>
                  </a:cubicBezTo>
                  <a:lnTo>
                    <a:pt x="3285" y="1367"/>
                  </a:lnTo>
                  <a:cubicBezTo>
                    <a:pt x="3285" y="619"/>
                    <a:pt x="2667" y="1"/>
                    <a:pt x="191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29"/>
            <p:cNvSpPr/>
            <p:nvPr/>
          </p:nvSpPr>
          <p:spPr>
            <a:xfrm>
              <a:off x="584246" y="3448472"/>
              <a:ext cx="676802" cy="676802"/>
            </a:xfrm>
            <a:custGeom>
              <a:rect b="b" l="l" r="r" t="t"/>
              <a:pathLst>
                <a:path extrusionOk="0" h="42992" w="42992">
                  <a:moveTo>
                    <a:pt x="24358" y="1269"/>
                  </a:moveTo>
                  <a:lnTo>
                    <a:pt x="24358" y="2797"/>
                  </a:lnTo>
                  <a:lnTo>
                    <a:pt x="18667" y="2797"/>
                  </a:lnTo>
                  <a:lnTo>
                    <a:pt x="18667" y="1269"/>
                  </a:lnTo>
                  <a:close/>
                  <a:moveTo>
                    <a:pt x="17399" y="1269"/>
                  </a:moveTo>
                  <a:lnTo>
                    <a:pt x="17399" y="2797"/>
                  </a:lnTo>
                  <a:lnTo>
                    <a:pt x="16358" y="2797"/>
                  </a:lnTo>
                  <a:cubicBezTo>
                    <a:pt x="15740" y="2797"/>
                    <a:pt x="15188" y="3220"/>
                    <a:pt x="15058" y="3838"/>
                  </a:cubicBezTo>
                  <a:lnTo>
                    <a:pt x="14667" y="5561"/>
                  </a:lnTo>
                  <a:lnTo>
                    <a:pt x="13106" y="5561"/>
                  </a:lnTo>
                  <a:lnTo>
                    <a:pt x="13692" y="2960"/>
                  </a:lnTo>
                  <a:cubicBezTo>
                    <a:pt x="13919" y="1952"/>
                    <a:pt x="14765" y="1269"/>
                    <a:pt x="15806" y="1269"/>
                  </a:cubicBezTo>
                  <a:close/>
                  <a:moveTo>
                    <a:pt x="27187" y="1269"/>
                  </a:moveTo>
                  <a:cubicBezTo>
                    <a:pt x="28228" y="1269"/>
                    <a:pt x="29074" y="1952"/>
                    <a:pt x="29301" y="2960"/>
                  </a:cubicBezTo>
                  <a:lnTo>
                    <a:pt x="29887" y="5561"/>
                  </a:lnTo>
                  <a:lnTo>
                    <a:pt x="28326" y="5561"/>
                  </a:lnTo>
                  <a:lnTo>
                    <a:pt x="27935" y="3838"/>
                  </a:lnTo>
                  <a:cubicBezTo>
                    <a:pt x="27805" y="3220"/>
                    <a:pt x="27285" y="2797"/>
                    <a:pt x="26635" y="2797"/>
                  </a:cubicBezTo>
                  <a:lnTo>
                    <a:pt x="25594" y="2797"/>
                  </a:lnTo>
                  <a:lnTo>
                    <a:pt x="25594" y="1269"/>
                  </a:lnTo>
                  <a:close/>
                  <a:moveTo>
                    <a:pt x="15936" y="6830"/>
                  </a:moveTo>
                  <a:cubicBezTo>
                    <a:pt x="15968" y="6830"/>
                    <a:pt x="16001" y="6862"/>
                    <a:pt x="16001" y="6895"/>
                  </a:cubicBezTo>
                  <a:lnTo>
                    <a:pt x="16001" y="8358"/>
                  </a:lnTo>
                  <a:lnTo>
                    <a:pt x="11708" y="8358"/>
                  </a:lnTo>
                  <a:lnTo>
                    <a:pt x="11708" y="6895"/>
                  </a:lnTo>
                  <a:cubicBezTo>
                    <a:pt x="11708" y="6862"/>
                    <a:pt x="11708" y="6830"/>
                    <a:pt x="11773" y="6830"/>
                  </a:cubicBezTo>
                  <a:close/>
                  <a:moveTo>
                    <a:pt x="26635" y="4065"/>
                  </a:moveTo>
                  <a:cubicBezTo>
                    <a:pt x="26667" y="4065"/>
                    <a:pt x="26700" y="4065"/>
                    <a:pt x="26700" y="4098"/>
                  </a:cubicBezTo>
                  <a:lnTo>
                    <a:pt x="27025" y="5561"/>
                  </a:lnTo>
                  <a:cubicBezTo>
                    <a:pt x="26309" y="5594"/>
                    <a:pt x="25724" y="6179"/>
                    <a:pt x="25724" y="6895"/>
                  </a:cubicBezTo>
                  <a:lnTo>
                    <a:pt x="25724" y="8358"/>
                  </a:lnTo>
                  <a:lnTo>
                    <a:pt x="17269" y="8358"/>
                  </a:lnTo>
                  <a:lnTo>
                    <a:pt x="17269" y="6895"/>
                  </a:lnTo>
                  <a:cubicBezTo>
                    <a:pt x="17269" y="6179"/>
                    <a:pt x="16684" y="5594"/>
                    <a:pt x="15968" y="5561"/>
                  </a:cubicBezTo>
                  <a:lnTo>
                    <a:pt x="16293" y="4098"/>
                  </a:lnTo>
                  <a:cubicBezTo>
                    <a:pt x="16293" y="4065"/>
                    <a:pt x="16326" y="4065"/>
                    <a:pt x="16358" y="4065"/>
                  </a:cubicBezTo>
                  <a:close/>
                  <a:moveTo>
                    <a:pt x="31252" y="6830"/>
                  </a:moveTo>
                  <a:cubicBezTo>
                    <a:pt x="31285" y="6830"/>
                    <a:pt x="31285" y="6862"/>
                    <a:pt x="31285" y="6895"/>
                  </a:cubicBezTo>
                  <a:lnTo>
                    <a:pt x="31285" y="8358"/>
                  </a:lnTo>
                  <a:lnTo>
                    <a:pt x="26992" y="8358"/>
                  </a:lnTo>
                  <a:lnTo>
                    <a:pt x="26992" y="6895"/>
                  </a:lnTo>
                  <a:cubicBezTo>
                    <a:pt x="26992" y="6862"/>
                    <a:pt x="27025" y="6830"/>
                    <a:pt x="27057" y="6830"/>
                  </a:cubicBezTo>
                  <a:close/>
                  <a:moveTo>
                    <a:pt x="7578" y="12390"/>
                  </a:moveTo>
                  <a:cubicBezTo>
                    <a:pt x="8001" y="12390"/>
                    <a:pt x="8359" y="12748"/>
                    <a:pt x="8359" y="13171"/>
                  </a:cubicBezTo>
                  <a:lnTo>
                    <a:pt x="8359" y="13919"/>
                  </a:lnTo>
                  <a:lnTo>
                    <a:pt x="5432" y="13919"/>
                  </a:lnTo>
                  <a:lnTo>
                    <a:pt x="5432" y="13171"/>
                  </a:lnTo>
                  <a:cubicBezTo>
                    <a:pt x="5432" y="12748"/>
                    <a:pt x="5789" y="12390"/>
                    <a:pt x="6180" y="12390"/>
                  </a:cubicBezTo>
                  <a:close/>
                  <a:moveTo>
                    <a:pt x="36813" y="12390"/>
                  </a:moveTo>
                  <a:cubicBezTo>
                    <a:pt x="37203" y="12390"/>
                    <a:pt x="37561" y="12748"/>
                    <a:pt x="37561" y="13171"/>
                  </a:cubicBezTo>
                  <a:lnTo>
                    <a:pt x="37561" y="13919"/>
                  </a:lnTo>
                  <a:lnTo>
                    <a:pt x="34634" y="13919"/>
                  </a:lnTo>
                  <a:lnTo>
                    <a:pt x="34634" y="13171"/>
                  </a:lnTo>
                  <a:cubicBezTo>
                    <a:pt x="34634" y="12748"/>
                    <a:pt x="34992" y="12390"/>
                    <a:pt x="35415" y="12390"/>
                  </a:cubicBezTo>
                  <a:close/>
                  <a:moveTo>
                    <a:pt x="37561" y="15187"/>
                  </a:moveTo>
                  <a:lnTo>
                    <a:pt x="37561" y="38211"/>
                  </a:lnTo>
                  <a:cubicBezTo>
                    <a:pt x="37561" y="38634"/>
                    <a:pt x="37236" y="38959"/>
                    <a:pt x="36813" y="38959"/>
                  </a:cubicBezTo>
                  <a:lnTo>
                    <a:pt x="6180" y="38959"/>
                  </a:lnTo>
                  <a:cubicBezTo>
                    <a:pt x="5789" y="38959"/>
                    <a:pt x="5432" y="38634"/>
                    <a:pt x="5432" y="38211"/>
                  </a:cubicBezTo>
                  <a:lnTo>
                    <a:pt x="5432" y="15187"/>
                  </a:lnTo>
                  <a:close/>
                  <a:moveTo>
                    <a:pt x="15806" y="0"/>
                  </a:moveTo>
                  <a:cubicBezTo>
                    <a:pt x="14180" y="0"/>
                    <a:pt x="12814" y="1106"/>
                    <a:pt x="12456" y="2667"/>
                  </a:cubicBezTo>
                  <a:lnTo>
                    <a:pt x="11838" y="5561"/>
                  </a:lnTo>
                  <a:lnTo>
                    <a:pt x="11773" y="5561"/>
                  </a:lnTo>
                  <a:cubicBezTo>
                    <a:pt x="11025" y="5561"/>
                    <a:pt x="10440" y="6179"/>
                    <a:pt x="10440" y="6895"/>
                  </a:cubicBezTo>
                  <a:lnTo>
                    <a:pt x="10440" y="8358"/>
                  </a:lnTo>
                  <a:lnTo>
                    <a:pt x="6050" y="8358"/>
                  </a:lnTo>
                  <a:cubicBezTo>
                    <a:pt x="5724" y="8358"/>
                    <a:pt x="5432" y="8651"/>
                    <a:pt x="5432" y="8976"/>
                  </a:cubicBezTo>
                  <a:cubicBezTo>
                    <a:pt x="5432" y="9334"/>
                    <a:pt x="5724" y="9626"/>
                    <a:pt x="6050" y="9626"/>
                  </a:cubicBezTo>
                  <a:lnTo>
                    <a:pt x="41008" y="9626"/>
                  </a:lnTo>
                  <a:cubicBezTo>
                    <a:pt x="41398" y="9626"/>
                    <a:pt x="41724" y="9951"/>
                    <a:pt x="41724" y="10342"/>
                  </a:cubicBezTo>
                  <a:lnTo>
                    <a:pt x="41724" y="13203"/>
                  </a:lnTo>
                  <a:cubicBezTo>
                    <a:pt x="41724" y="13594"/>
                    <a:pt x="41398" y="13919"/>
                    <a:pt x="41008" y="13919"/>
                  </a:cubicBezTo>
                  <a:lnTo>
                    <a:pt x="38829" y="13919"/>
                  </a:lnTo>
                  <a:lnTo>
                    <a:pt x="38829" y="13171"/>
                  </a:lnTo>
                  <a:cubicBezTo>
                    <a:pt x="38829" y="12065"/>
                    <a:pt x="37919" y="11155"/>
                    <a:pt x="36813" y="11155"/>
                  </a:cubicBezTo>
                  <a:lnTo>
                    <a:pt x="35415" y="11155"/>
                  </a:lnTo>
                  <a:cubicBezTo>
                    <a:pt x="34309" y="11155"/>
                    <a:pt x="33399" y="12065"/>
                    <a:pt x="33399" y="13171"/>
                  </a:cubicBezTo>
                  <a:lnTo>
                    <a:pt x="33399" y="13919"/>
                  </a:lnTo>
                  <a:lnTo>
                    <a:pt x="9594" y="13919"/>
                  </a:lnTo>
                  <a:lnTo>
                    <a:pt x="9594" y="13171"/>
                  </a:lnTo>
                  <a:cubicBezTo>
                    <a:pt x="9594" y="12065"/>
                    <a:pt x="8716" y="11155"/>
                    <a:pt x="7578" y="11155"/>
                  </a:cubicBezTo>
                  <a:lnTo>
                    <a:pt x="6212" y="11155"/>
                  </a:lnTo>
                  <a:cubicBezTo>
                    <a:pt x="5074" y="11155"/>
                    <a:pt x="4163" y="12065"/>
                    <a:pt x="4163" y="13171"/>
                  </a:cubicBezTo>
                  <a:lnTo>
                    <a:pt x="4163" y="13919"/>
                  </a:lnTo>
                  <a:lnTo>
                    <a:pt x="1985" y="13919"/>
                  </a:lnTo>
                  <a:cubicBezTo>
                    <a:pt x="1594" y="13919"/>
                    <a:pt x="1269" y="13594"/>
                    <a:pt x="1269" y="13203"/>
                  </a:cubicBezTo>
                  <a:lnTo>
                    <a:pt x="1269" y="10342"/>
                  </a:lnTo>
                  <a:cubicBezTo>
                    <a:pt x="1269" y="9919"/>
                    <a:pt x="1594" y="9626"/>
                    <a:pt x="1985" y="9626"/>
                  </a:cubicBezTo>
                  <a:lnTo>
                    <a:pt x="3546" y="9626"/>
                  </a:lnTo>
                  <a:cubicBezTo>
                    <a:pt x="3903" y="9626"/>
                    <a:pt x="4163" y="9334"/>
                    <a:pt x="4163" y="8976"/>
                  </a:cubicBezTo>
                  <a:cubicBezTo>
                    <a:pt x="4163" y="8618"/>
                    <a:pt x="3903" y="8358"/>
                    <a:pt x="3546" y="8358"/>
                  </a:cubicBezTo>
                  <a:lnTo>
                    <a:pt x="1985" y="8358"/>
                  </a:lnTo>
                  <a:cubicBezTo>
                    <a:pt x="879" y="8358"/>
                    <a:pt x="1" y="9236"/>
                    <a:pt x="1" y="10309"/>
                  </a:cubicBezTo>
                  <a:lnTo>
                    <a:pt x="1" y="13203"/>
                  </a:lnTo>
                  <a:cubicBezTo>
                    <a:pt x="1" y="14081"/>
                    <a:pt x="586" y="14829"/>
                    <a:pt x="1399" y="15089"/>
                  </a:cubicBezTo>
                  <a:lnTo>
                    <a:pt x="1399" y="32650"/>
                  </a:lnTo>
                  <a:cubicBezTo>
                    <a:pt x="1399" y="33008"/>
                    <a:pt x="1692" y="33300"/>
                    <a:pt x="2017" y="33300"/>
                  </a:cubicBezTo>
                  <a:cubicBezTo>
                    <a:pt x="2375" y="33300"/>
                    <a:pt x="2668" y="33008"/>
                    <a:pt x="2668" y="32650"/>
                  </a:cubicBezTo>
                  <a:lnTo>
                    <a:pt x="2668" y="15187"/>
                  </a:lnTo>
                  <a:lnTo>
                    <a:pt x="4196" y="15187"/>
                  </a:lnTo>
                  <a:lnTo>
                    <a:pt x="4196" y="38211"/>
                  </a:lnTo>
                  <a:cubicBezTo>
                    <a:pt x="4196" y="39317"/>
                    <a:pt x="5074" y="40227"/>
                    <a:pt x="6212" y="40227"/>
                  </a:cubicBezTo>
                  <a:lnTo>
                    <a:pt x="36813" y="40227"/>
                  </a:lnTo>
                  <a:cubicBezTo>
                    <a:pt x="37919" y="40227"/>
                    <a:pt x="38829" y="39317"/>
                    <a:pt x="38829" y="38211"/>
                  </a:cubicBezTo>
                  <a:lnTo>
                    <a:pt x="38829" y="15187"/>
                  </a:lnTo>
                  <a:lnTo>
                    <a:pt x="40358" y="15187"/>
                  </a:lnTo>
                  <a:lnTo>
                    <a:pt x="40358" y="39577"/>
                  </a:lnTo>
                  <a:cubicBezTo>
                    <a:pt x="40358" y="40780"/>
                    <a:pt x="39382" y="41756"/>
                    <a:pt x="38212" y="41756"/>
                  </a:cubicBezTo>
                  <a:lnTo>
                    <a:pt x="4814" y="41756"/>
                  </a:lnTo>
                  <a:cubicBezTo>
                    <a:pt x="3611" y="41756"/>
                    <a:pt x="2668" y="40780"/>
                    <a:pt x="2668" y="39577"/>
                  </a:cubicBezTo>
                  <a:lnTo>
                    <a:pt x="2668" y="35187"/>
                  </a:lnTo>
                  <a:cubicBezTo>
                    <a:pt x="2668" y="34829"/>
                    <a:pt x="2375" y="34569"/>
                    <a:pt x="2017" y="34569"/>
                  </a:cubicBezTo>
                  <a:cubicBezTo>
                    <a:pt x="1659" y="34569"/>
                    <a:pt x="1399" y="34829"/>
                    <a:pt x="1399" y="35187"/>
                  </a:cubicBezTo>
                  <a:lnTo>
                    <a:pt x="1399" y="39577"/>
                  </a:lnTo>
                  <a:cubicBezTo>
                    <a:pt x="1399" y="41463"/>
                    <a:pt x="2928" y="42991"/>
                    <a:pt x="4814" y="42991"/>
                  </a:cubicBezTo>
                  <a:lnTo>
                    <a:pt x="38179" y="42991"/>
                  </a:lnTo>
                  <a:cubicBezTo>
                    <a:pt x="40065" y="42991"/>
                    <a:pt x="41594" y="41463"/>
                    <a:pt x="41594" y="39577"/>
                  </a:cubicBezTo>
                  <a:lnTo>
                    <a:pt x="41594" y="15089"/>
                  </a:lnTo>
                  <a:cubicBezTo>
                    <a:pt x="42407" y="14829"/>
                    <a:pt x="42992" y="14081"/>
                    <a:pt x="42992" y="13203"/>
                  </a:cubicBezTo>
                  <a:lnTo>
                    <a:pt x="42992" y="10342"/>
                  </a:lnTo>
                  <a:cubicBezTo>
                    <a:pt x="42992" y="9236"/>
                    <a:pt x="42114" y="8358"/>
                    <a:pt x="41008" y="8358"/>
                  </a:cubicBezTo>
                  <a:lnTo>
                    <a:pt x="32553" y="8358"/>
                  </a:lnTo>
                  <a:lnTo>
                    <a:pt x="32553" y="6895"/>
                  </a:lnTo>
                  <a:cubicBezTo>
                    <a:pt x="32553" y="6179"/>
                    <a:pt x="31968" y="5561"/>
                    <a:pt x="31220" y="5561"/>
                  </a:cubicBezTo>
                  <a:lnTo>
                    <a:pt x="31187" y="5561"/>
                  </a:lnTo>
                  <a:lnTo>
                    <a:pt x="30537" y="2667"/>
                  </a:lnTo>
                  <a:cubicBezTo>
                    <a:pt x="30179" y="1106"/>
                    <a:pt x="28813" y="0"/>
                    <a:pt x="27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29"/>
            <p:cNvSpPr/>
            <p:nvPr/>
          </p:nvSpPr>
          <p:spPr>
            <a:xfrm>
              <a:off x="759334" y="3711088"/>
              <a:ext cx="326641" cy="326641"/>
            </a:xfrm>
            <a:custGeom>
              <a:rect b="b" l="l" r="r" t="t"/>
              <a:pathLst>
                <a:path extrusionOk="0" h="20749" w="20749">
                  <a:moveTo>
                    <a:pt x="2732" y="1269"/>
                  </a:moveTo>
                  <a:cubicBezTo>
                    <a:pt x="2765" y="1269"/>
                    <a:pt x="2797" y="1302"/>
                    <a:pt x="2797" y="1334"/>
                  </a:cubicBezTo>
                  <a:lnTo>
                    <a:pt x="2797" y="8684"/>
                  </a:lnTo>
                  <a:cubicBezTo>
                    <a:pt x="2179" y="9171"/>
                    <a:pt x="1692" y="9757"/>
                    <a:pt x="1269" y="10375"/>
                  </a:cubicBezTo>
                  <a:lnTo>
                    <a:pt x="1269" y="1334"/>
                  </a:lnTo>
                  <a:cubicBezTo>
                    <a:pt x="1269" y="1302"/>
                    <a:pt x="1301" y="1269"/>
                    <a:pt x="1334" y="1269"/>
                  </a:cubicBezTo>
                  <a:close/>
                  <a:moveTo>
                    <a:pt x="12969" y="1271"/>
                  </a:moveTo>
                  <a:cubicBezTo>
                    <a:pt x="14451" y="1271"/>
                    <a:pt x="15830" y="1766"/>
                    <a:pt x="16911" y="2733"/>
                  </a:cubicBezTo>
                  <a:cubicBezTo>
                    <a:pt x="18602" y="4228"/>
                    <a:pt x="19480" y="6765"/>
                    <a:pt x="19480" y="10049"/>
                  </a:cubicBezTo>
                  <a:cubicBezTo>
                    <a:pt x="19480" y="13757"/>
                    <a:pt x="18634" y="16391"/>
                    <a:pt x="16976" y="17919"/>
                  </a:cubicBezTo>
                  <a:cubicBezTo>
                    <a:pt x="15819" y="18966"/>
                    <a:pt x="14288" y="19500"/>
                    <a:pt x="12364" y="19500"/>
                  </a:cubicBezTo>
                  <a:cubicBezTo>
                    <a:pt x="12017" y="19500"/>
                    <a:pt x="11657" y="19482"/>
                    <a:pt x="11285" y="19448"/>
                  </a:cubicBezTo>
                  <a:cubicBezTo>
                    <a:pt x="9626" y="19285"/>
                    <a:pt x="8391" y="18635"/>
                    <a:pt x="7610" y="17496"/>
                  </a:cubicBezTo>
                  <a:cubicBezTo>
                    <a:pt x="6960" y="16521"/>
                    <a:pt x="6797" y="15415"/>
                    <a:pt x="6830" y="14667"/>
                  </a:cubicBezTo>
                  <a:cubicBezTo>
                    <a:pt x="6927" y="13822"/>
                    <a:pt x="7220" y="12814"/>
                    <a:pt x="8846" y="11936"/>
                  </a:cubicBezTo>
                  <a:cubicBezTo>
                    <a:pt x="9171" y="11773"/>
                    <a:pt x="9887" y="11415"/>
                    <a:pt x="10374" y="10830"/>
                  </a:cubicBezTo>
                  <a:cubicBezTo>
                    <a:pt x="10407" y="10797"/>
                    <a:pt x="10407" y="10765"/>
                    <a:pt x="10439" y="10765"/>
                  </a:cubicBezTo>
                  <a:cubicBezTo>
                    <a:pt x="10765" y="10375"/>
                    <a:pt x="10992" y="9919"/>
                    <a:pt x="10992" y="9334"/>
                  </a:cubicBezTo>
                  <a:cubicBezTo>
                    <a:pt x="10992" y="8228"/>
                    <a:pt x="10537" y="7708"/>
                    <a:pt x="10114" y="7220"/>
                  </a:cubicBezTo>
                  <a:cubicBezTo>
                    <a:pt x="9854" y="6895"/>
                    <a:pt x="9561" y="6570"/>
                    <a:pt x="9301" y="5985"/>
                  </a:cubicBezTo>
                  <a:cubicBezTo>
                    <a:pt x="8911" y="5107"/>
                    <a:pt x="9009" y="4001"/>
                    <a:pt x="9561" y="3090"/>
                  </a:cubicBezTo>
                  <a:cubicBezTo>
                    <a:pt x="10147" y="2082"/>
                    <a:pt x="11122" y="1464"/>
                    <a:pt x="12326" y="1302"/>
                  </a:cubicBezTo>
                  <a:cubicBezTo>
                    <a:pt x="12542" y="1281"/>
                    <a:pt x="12756" y="1271"/>
                    <a:pt x="12969" y="1271"/>
                  </a:cubicBezTo>
                  <a:close/>
                  <a:moveTo>
                    <a:pt x="9334" y="8228"/>
                  </a:moveTo>
                  <a:cubicBezTo>
                    <a:pt x="9594" y="8554"/>
                    <a:pt x="9724" y="8814"/>
                    <a:pt x="9724" y="9367"/>
                  </a:cubicBezTo>
                  <a:cubicBezTo>
                    <a:pt x="9724" y="9497"/>
                    <a:pt x="9692" y="9627"/>
                    <a:pt x="9626" y="9757"/>
                  </a:cubicBezTo>
                  <a:lnTo>
                    <a:pt x="7610" y="9757"/>
                  </a:lnTo>
                  <a:cubicBezTo>
                    <a:pt x="4944" y="9757"/>
                    <a:pt x="2797" y="11903"/>
                    <a:pt x="2797" y="14570"/>
                  </a:cubicBezTo>
                  <a:lnTo>
                    <a:pt x="2797" y="19448"/>
                  </a:lnTo>
                  <a:cubicBezTo>
                    <a:pt x="2797" y="19480"/>
                    <a:pt x="2765" y="19513"/>
                    <a:pt x="2732" y="19513"/>
                  </a:cubicBezTo>
                  <a:lnTo>
                    <a:pt x="1334" y="19513"/>
                  </a:lnTo>
                  <a:cubicBezTo>
                    <a:pt x="1301" y="19513"/>
                    <a:pt x="1269" y="19480"/>
                    <a:pt x="1269" y="19448"/>
                  </a:cubicBezTo>
                  <a:lnTo>
                    <a:pt x="1269" y="14570"/>
                  </a:lnTo>
                  <a:cubicBezTo>
                    <a:pt x="1269" y="11090"/>
                    <a:pt x="4098" y="8228"/>
                    <a:pt x="7610" y="8228"/>
                  </a:cubicBezTo>
                  <a:close/>
                  <a:moveTo>
                    <a:pt x="1334" y="1"/>
                  </a:moveTo>
                  <a:cubicBezTo>
                    <a:pt x="619" y="1"/>
                    <a:pt x="1" y="619"/>
                    <a:pt x="1" y="1334"/>
                  </a:cubicBezTo>
                  <a:lnTo>
                    <a:pt x="1" y="19415"/>
                  </a:lnTo>
                  <a:cubicBezTo>
                    <a:pt x="1" y="20163"/>
                    <a:pt x="619" y="20748"/>
                    <a:pt x="1334" y="20748"/>
                  </a:cubicBezTo>
                  <a:lnTo>
                    <a:pt x="2732" y="20748"/>
                  </a:lnTo>
                  <a:cubicBezTo>
                    <a:pt x="3448" y="20748"/>
                    <a:pt x="4066" y="20163"/>
                    <a:pt x="4066" y="19415"/>
                  </a:cubicBezTo>
                  <a:lnTo>
                    <a:pt x="4066" y="14570"/>
                  </a:lnTo>
                  <a:cubicBezTo>
                    <a:pt x="4066" y="12586"/>
                    <a:pt x="5659" y="11025"/>
                    <a:pt x="7610" y="11025"/>
                  </a:cubicBezTo>
                  <a:lnTo>
                    <a:pt x="7935" y="11025"/>
                  </a:lnTo>
                  <a:cubicBezTo>
                    <a:pt x="6472" y="11871"/>
                    <a:pt x="5724" y="13009"/>
                    <a:pt x="5594" y="14570"/>
                  </a:cubicBezTo>
                  <a:cubicBezTo>
                    <a:pt x="5496" y="15773"/>
                    <a:pt x="5854" y="17139"/>
                    <a:pt x="6570" y="18212"/>
                  </a:cubicBezTo>
                  <a:cubicBezTo>
                    <a:pt x="7253" y="19220"/>
                    <a:pt x="8618" y="20456"/>
                    <a:pt x="11187" y="20683"/>
                  </a:cubicBezTo>
                  <a:cubicBezTo>
                    <a:pt x="11578" y="20716"/>
                    <a:pt x="11968" y="20748"/>
                    <a:pt x="12358" y="20748"/>
                  </a:cubicBezTo>
                  <a:cubicBezTo>
                    <a:pt x="14602" y="20748"/>
                    <a:pt x="16423" y="20098"/>
                    <a:pt x="17821" y="18830"/>
                  </a:cubicBezTo>
                  <a:cubicBezTo>
                    <a:pt x="19773" y="17074"/>
                    <a:pt x="20748" y="14114"/>
                    <a:pt x="20748" y="10049"/>
                  </a:cubicBezTo>
                  <a:cubicBezTo>
                    <a:pt x="20748" y="5432"/>
                    <a:pt x="19122" y="2993"/>
                    <a:pt x="17756" y="1790"/>
                  </a:cubicBezTo>
                  <a:cubicBezTo>
                    <a:pt x="16464" y="638"/>
                    <a:pt x="14807" y="20"/>
                    <a:pt x="13039" y="20"/>
                  </a:cubicBezTo>
                  <a:cubicBezTo>
                    <a:pt x="12760" y="20"/>
                    <a:pt x="12479" y="35"/>
                    <a:pt x="12196" y="66"/>
                  </a:cubicBezTo>
                  <a:cubicBezTo>
                    <a:pt x="10602" y="229"/>
                    <a:pt x="9236" y="1107"/>
                    <a:pt x="8456" y="2440"/>
                  </a:cubicBezTo>
                  <a:cubicBezTo>
                    <a:pt x="7740" y="3708"/>
                    <a:pt x="7610" y="5269"/>
                    <a:pt x="8163" y="6472"/>
                  </a:cubicBezTo>
                  <a:cubicBezTo>
                    <a:pt x="8228" y="6667"/>
                    <a:pt x="8326" y="6830"/>
                    <a:pt x="8391" y="6960"/>
                  </a:cubicBezTo>
                  <a:lnTo>
                    <a:pt x="7610" y="6960"/>
                  </a:lnTo>
                  <a:cubicBezTo>
                    <a:pt x="6309" y="6960"/>
                    <a:pt x="5106" y="7285"/>
                    <a:pt x="4066" y="7871"/>
                  </a:cubicBezTo>
                  <a:lnTo>
                    <a:pt x="4066" y="1334"/>
                  </a:lnTo>
                  <a:cubicBezTo>
                    <a:pt x="4066" y="619"/>
                    <a:pt x="3448" y="1"/>
                    <a:pt x="2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4" name="Google Shape;2714;p29"/>
          <p:cNvGrpSpPr/>
          <p:nvPr/>
        </p:nvGrpSpPr>
        <p:grpSpPr>
          <a:xfrm>
            <a:off x="7708767" y="3879353"/>
            <a:ext cx="582862" cy="582929"/>
            <a:chOff x="584246" y="3448472"/>
            <a:chExt cx="676802" cy="676802"/>
          </a:xfrm>
        </p:grpSpPr>
        <p:sp>
          <p:nvSpPr>
            <p:cNvPr id="2715" name="Google Shape;2715;p29"/>
            <p:cNvSpPr/>
            <p:nvPr/>
          </p:nvSpPr>
          <p:spPr>
            <a:xfrm>
              <a:off x="615999" y="3664506"/>
              <a:ext cx="613312" cy="451038"/>
            </a:xfrm>
            <a:custGeom>
              <a:rect b="b" l="l" r="r" t="t"/>
              <a:pathLst>
                <a:path extrusionOk="0" h="28651" w="38959">
                  <a:moveTo>
                    <a:pt x="0" y="1"/>
                  </a:moveTo>
                  <a:lnTo>
                    <a:pt x="0" y="25854"/>
                  </a:lnTo>
                  <a:cubicBezTo>
                    <a:pt x="0" y="27415"/>
                    <a:pt x="1236" y="28650"/>
                    <a:pt x="2797" y="28650"/>
                  </a:cubicBezTo>
                  <a:lnTo>
                    <a:pt x="36195" y="28650"/>
                  </a:lnTo>
                  <a:cubicBezTo>
                    <a:pt x="37723" y="28650"/>
                    <a:pt x="38959" y="27415"/>
                    <a:pt x="38959" y="25854"/>
                  </a:cubicBezTo>
                  <a:lnTo>
                    <a:pt x="389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29"/>
            <p:cNvSpPr/>
            <p:nvPr/>
          </p:nvSpPr>
          <p:spPr>
            <a:xfrm>
              <a:off x="660015" y="3664506"/>
              <a:ext cx="525280" cy="407007"/>
            </a:xfrm>
            <a:custGeom>
              <a:rect b="b" l="l" r="r" t="t"/>
              <a:pathLst>
                <a:path extrusionOk="0" h="25854" w="33367">
                  <a:moveTo>
                    <a:pt x="1" y="1"/>
                  </a:moveTo>
                  <a:lnTo>
                    <a:pt x="1" y="24488"/>
                  </a:lnTo>
                  <a:cubicBezTo>
                    <a:pt x="1" y="25236"/>
                    <a:pt x="619" y="25854"/>
                    <a:pt x="1367" y="25854"/>
                  </a:cubicBezTo>
                  <a:lnTo>
                    <a:pt x="32000" y="25854"/>
                  </a:lnTo>
                  <a:cubicBezTo>
                    <a:pt x="32748" y="25854"/>
                    <a:pt x="33366" y="25236"/>
                    <a:pt x="33366" y="24488"/>
                  </a:cubicBezTo>
                  <a:lnTo>
                    <a:pt x="333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29"/>
            <p:cNvSpPr/>
            <p:nvPr/>
          </p:nvSpPr>
          <p:spPr>
            <a:xfrm>
              <a:off x="1155069" y="3664506"/>
              <a:ext cx="74242" cy="451038"/>
            </a:xfrm>
            <a:custGeom>
              <a:rect b="b" l="l" r="r" t="t"/>
              <a:pathLst>
                <a:path extrusionOk="0" h="28651" w="4716">
                  <a:moveTo>
                    <a:pt x="2797" y="1"/>
                  </a:moveTo>
                  <a:lnTo>
                    <a:pt x="2797" y="25854"/>
                  </a:lnTo>
                  <a:cubicBezTo>
                    <a:pt x="2797" y="27415"/>
                    <a:pt x="1529" y="28650"/>
                    <a:pt x="0" y="28650"/>
                  </a:cubicBezTo>
                  <a:lnTo>
                    <a:pt x="1919" y="28650"/>
                  </a:lnTo>
                  <a:cubicBezTo>
                    <a:pt x="3480" y="28650"/>
                    <a:pt x="4716" y="27415"/>
                    <a:pt x="4716" y="25854"/>
                  </a:cubicBezTo>
                  <a:lnTo>
                    <a:pt x="471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29"/>
            <p:cNvSpPr/>
            <p:nvPr/>
          </p:nvSpPr>
          <p:spPr>
            <a:xfrm>
              <a:off x="778272" y="3458704"/>
              <a:ext cx="288749" cy="105475"/>
            </a:xfrm>
            <a:custGeom>
              <a:rect b="b" l="l" r="r" t="t"/>
              <a:pathLst>
                <a:path extrusionOk="0" h="6700" w="18342">
                  <a:moveTo>
                    <a:pt x="3481" y="1"/>
                  </a:moveTo>
                  <a:cubicBezTo>
                    <a:pt x="2147" y="1"/>
                    <a:pt x="1042" y="879"/>
                    <a:pt x="749" y="2180"/>
                  </a:cubicBezTo>
                  <a:lnTo>
                    <a:pt x="1" y="5562"/>
                  </a:lnTo>
                  <a:lnTo>
                    <a:pt x="1" y="6700"/>
                  </a:lnTo>
                  <a:lnTo>
                    <a:pt x="2863" y="6700"/>
                  </a:lnTo>
                  <a:lnTo>
                    <a:pt x="2863" y="5562"/>
                  </a:lnTo>
                  <a:lnTo>
                    <a:pt x="3350" y="3318"/>
                  </a:lnTo>
                  <a:cubicBezTo>
                    <a:pt x="3415" y="2993"/>
                    <a:pt x="3708" y="2765"/>
                    <a:pt x="4033" y="2765"/>
                  </a:cubicBezTo>
                  <a:lnTo>
                    <a:pt x="5692" y="2765"/>
                  </a:lnTo>
                  <a:lnTo>
                    <a:pt x="9171" y="1854"/>
                  </a:lnTo>
                  <a:lnTo>
                    <a:pt x="12651" y="2765"/>
                  </a:lnTo>
                  <a:lnTo>
                    <a:pt x="14310" y="2765"/>
                  </a:lnTo>
                  <a:cubicBezTo>
                    <a:pt x="14635" y="2765"/>
                    <a:pt x="14927" y="2993"/>
                    <a:pt x="14992" y="3318"/>
                  </a:cubicBezTo>
                  <a:lnTo>
                    <a:pt x="15480" y="5562"/>
                  </a:lnTo>
                  <a:lnTo>
                    <a:pt x="15480" y="6700"/>
                  </a:lnTo>
                  <a:lnTo>
                    <a:pt x="18342" y="6700"/>
                  </a:lnTo>
                  <a:lnTo>
                    <a:pt x="18342" y="5562"/>
                  </a:lnTo>
                  <a:lnTo>
                    <a:pt x="17594" y="2180"/>
                  </a:lnTo>
                  <a:cubicBezTo>
                    <a:pt x="17301" y="879"/>
                    <a:pt x="16196" y="1"/>
                    <a:pt x="14862" y="1"/>
                  </a:cubicBezTo>
                  <a:lnTo>
                    <a:pt x="12651" y="1"/>
                  </a:lnTo>
                  <a:lnTo>
                    <a:pt x="9171" y="1074"/>
                  </a:lnTo>
                  <a:lnTo>
                    <a:pt x="56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29"/>
            <p:cNvSpPr/>
            <p:nvPr/>
          </p:nvSpPr>
          <p:spPr>
            <a:xfrm>
              <a:off x="982027" y="3458704"/>
              <a:ext cx="84994" cy="105475"/>
            </a:xfrm>
            <a:custGeom>
              <a:rect b="b" l="l" r="r" t="t"/>
              <a:pathLst>
                <a:path extrusionOk="0" h="6700" w="5399">
                  <a:moveTo>
                    <a:pt x="1" y="1"/>
                  </a:moveTo>
                  <a:cubicBezTo>
                    <a:pt x="1302" y="1"/>
                    <a:pt x="2440" y="879"/>
                    <a:pt x="2732" y="2180"/>
                  </a:cubicBezTo>
                  <a:lnTo>
                    <a:pt x="3480" y="5562"/>
                  </a:lnTo>
                  <a:lnTo>
                    <a:pt x="3480" y="6700"/>
                  </a:lnTo>
                  <a:lnTo>
                    <a:pt x="5399" y="6700"/>
                  </a:lnTo>
                  <a:lnTo>
                    <a:pt x="5399" y="5562"/>
                  </a:lnTo>
                  <a:lnTo>
                    <a:pt x="4651" y="2180"/>
                  </a:lnTo>
                  <a:cubicBezTo>
                    <a:pt x="4358" y="879"/>
                    <a:pt x="3253" y="1"/>
                    <a:pt x="191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29"/>
            <p:cNvSpPr/>
            <p:nvPr/>
          </p:nvSpPr>
          <p:spPr>
            <a:xfrm>
              <a:off x="792614" y="3502217"/>
              <a:ext cx="49164" cy="61962"/>
            </a:xfrm>
            <a:custGeom>
              <a:rect b="b" l="l" r="r" t="t"/>
              <a:pathLst>
                <a:path extrusionOk="0" h="3936" w="3123">
                  <a:moveTo>
                    <a:pt x="1171" y="1"/>
                  </a:moveTo>
                  <a:cubicBezTo>
                    <a:pt x="846" y="1"/>
                    <a:pt x="586" y="229"/>
                    <a:pt x="521" y="554"/>
                  </a:cubicBezTo>
                  <a:lnTo>
                    <a:pt x="0" y="2798"/>
                  </a:lnTo>
                  <a:lnTo>
                    <a:pt x="0" y="3936"/>
                  </a:lnTo>
                  <a:lnTo>
                    <a:pt x="1952" y="3936"/>
                  </a:lnTo>
                  <a:lnTo>
                    <a:pt x="1952" y="2798"/>
                  </a:lnTo>
                  <a:lnTo>
                    <a:pt x="2439" y="554"/>
                  </a:lnTo>
                  <a:cubicBezTo>
                    <a:pt x="2504" y="229"/>
                    <a:pt x="2797" y="1"/>
                    <a:pt x="3122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29"/>
            <p:cNvSpPr/>
            <p:nvPr/>
          </p:nvSpPr>
          <p:spPr>
            <a:xfrm>
              <a:off x="999439" y="3546248"/>
              <a:ext cx="87560" cy="59916"/>
            </a:xfrm>
            <a:custGeom>
              <a:rect b="b" l="l" r="r" t="t"/>
              <a:pathLst>
                <a:path extrusionOk="0" h="3806" w="5562">
                  <a:moveTo>
                    <a:pt x="683" y="1"/>
                  </a:moveTo>
                  <a:cubicBezTo>
                    <a:pt x="293" y="1"/>
                    <a:pt x="0" y="293"/>
                    <a:pt x="0" y="684"/>
                  </a:cubicBezTo>
                  <a:lnTo>
                    <a:pt x="0" y="3805"/>
                  </a:lnTo>
                  <a:lnTo>
                    <a:pt x="5561" y="3805"/>
                  </a:lnTo>
                  <a:lnTo>
                    <a:pt x="5561" y="684"/>
                  </a:lnTo>
                  <a:cubicBezTo>
                    <a:pt x="5561" y="293"/>
                    <a:pt x="5236" y="1"/>
                    <a:pt x="4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29"/>
            <p:cNvSpPr/>
            <p:nvPr/>
          </p:nvSpPr>
          <p:spPr>
            <a:xfrm>
              <a:off x="1045517" y="3546248"/>
              <a:ext cx="41481" cy="59916"/>
            </a:xfrm>
            <a:custGeom>
              <a:rect b="b" l="l" r="r" t="t"/>
              <a:pathLst>
                <a:path extrusionOk="0" h="3806" w="2635">
                  <a:moveTo>
                    <a:pt x="0" y="1"/>
                  </a:moveTo>
                  <a:cubicBezTo>
                    <a:pt x="390" y="1"/>
                    <a:pt x="683" y="293"/>
                    <a:pt x="683" y="684"/>
                  </a:cubicBezTo>
                  <a:lnTo>
                    <a:pt x="683" y="3805"/>
                  </a:lnTo>
                  <a:lnTo>
                    <a:pt x="2634" y="3805"/>
                  </a:lnTo>
                  <a:lnTo>
                    <a:pt x="2634" y="684"/>
                  </a:lnTo>
                  <a:cubicBezTo>
                    <a:pt x="2634" y="293"/>
                    <a:pt x="2309" y="1"/>
                    <a:pt x="1951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29"/>
            <p:cNvSpPr/>
            <p:nvPr/>
          </p:nvSpPr>
          <p:spPr>
            <a:xfrm>
              <a:off x="867863" y="3458201"/>
              <a:ext cx="109584" cy="44032"/>
            </a:xfrm>
            <a:custGeom>
              <a:rect b="b" l="l" r="r" t="t"/>
              <a:pathLst>
                <a:path extrusionOk="0" h="2797" w="6961">
                  <a:moveTo>
                    <a:pt x="1" y="0"/>
                  </a:moveTo>
                  <a:lnTo>
                    <a:pt x="1" y="2797"/>
                  </a:lnTo>
                  <a:lnTo>
                    <a:pt x="6960" y="2797"/>
                  </a:lnTo>
                  <a:lnTo>
                    <a:pt x="69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29"/>
            <p:cNvSpPr/>
            <p:nvPr/>
          </p:nvSpPr>
          <p:spPr>
            <a:xfrm>
              <a:off x="947221" y="3458201"/>
              <a:ext cx="30226" cy="44032"/>
            </a:xfrm>
            <a:custGeom>
              <a:rect b="b" l="l" r="r" t="t"/>
              <a:pathLst>
                <a:path extrusionOk="0" h="2797" w="1920">
                  <a:moveTo>
                    <a:pt x="0" y="0"/>
                  </a:moveTo>
                  <a:lnTo>
                    <a:pt x="0" y="2797"/>
                  </a:lnTo>
                  <a:lnTo>
                    <a:pt x="1919" y="2797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29"/>
            <p:cNvSpPr/>
            <p:nvPr/>
          </p:nvSpPr>
          <p:spPr>
            <a:xfrm>
              <a:off x="758311" y="3546248"/>
              <a:ext cx="87560" cy="59916"/>
            </a:xfrm>
            <a:custGeom>
              <a:rect b="b" l="l" r="r" t="t"/>
              <a:pathLst>
                <a:path extrusionOk="0" h="3806" w="5562">
                  <a:moveTo>
                    <a:pt x="716" y="1"/>
                  </a:moveTo>
                  <a:cubicBezTo>
                    <a:pt x="326" y="1"/>
                    <a:pt x="1" y="293"/>
                    <a:pt x="1" y="684"/>
                  </a:cubicBezTo>
                  <a:lnTo>
                    <a:pt x="1" y="3805"/>
                  </a:lnTo>
                  <a:lnTo>
                    <a:pt x="5561" y="3805"/>
                  </a:lnTo>
                  <a:lnTo>
                    <a:pt x="5561" y="684"/>
                  </a:lnTo>
                  <a:cubicBezTo>
                    <a:pt x="5561" y="293"/>
                    <a:pt x="5269" y="1"/>
                    <a:pt x="48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29"/>
            <p:cNvSpPr/>
            <p:nvPr/>
          </p:nvSpPr>
          <p:spPr>
            <a:xfrm>
              <a:off x="804893" y="3546248"/>
              <a:ext cx="40978" cy="59916"/>
            </a:xfrm>
            <a:custGeom>
              <a:rect b="b" l="l" r="r" t="t"/>
              <a:pathLst>
                <a:path extrusionOk="0" h="3806" w="2603">
                  <a:moveTo>
                    <a:pt x="1" y="1"/>
                  </a:moveTo>
                  <a:cubicBezTo>
                    <a:pt x="359" y="1"/>
                    <a:pt x="684" y="293"/>
                    <a:pt x="684" y="684"/>
                  </a:cubicBezTo>
                  <a:lnTo>
                    <a:pt x="684" y="3805"/>
                  </a:lnTo>
                  <a:lnTo>
                    <a:pt x="2602" y="3805"/>
                  </a:lnTo>
                  <a:lnTo>
                    <a:pt x="2602" y="684"/>
                  </a:lnTo>
                  <a:cubicBezTo>
                    <a:pt x="2602" y="293"/>
                    <a:pt x="2310" y="1"/>
                    <a:pt x="1920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29"/>
            <p:cNvSpPr/>
            <p:nvPr/>
          </p:nvSpPr>
          <p:spPr>
            <a:xfrm>
              <a:off x="593975" y="3589761"/>
              <a:ext cx="657360" cy="88079"/>
            </a:xfrm>
            <a:custGeom>
              <a:rect b="b" l="l" r="r" t="t"/>
              <a:pathLst>
                <a:path extrusionOk="0" h="5595" w="41757">
                  <a:moveTo>
                    <a:pt x="1367" y="1"/>
                  </a:moveTo>
                  <a:cubicBezTo>
                    <a:pt x="619" y="1"/>
                    <a:pt x="1" y="619"/>
                    <a:pt x="1" y="1367"/>
                  </a:cubicBezTo>
                  <a:lnTo>
                    <a:pt x="1" y="4228"/>
                  </a:lnTo>
                  <a:cubicBezTo>
                    <a:pt x="1" y="4976"/>
                    <a:pt x="619" y="5594"/>
                    <a:pt x="1367" y="5594"/>
                  </a:cubicBezTo>
                  <a:lnTo>
                    <a:pt x="4196" y="5594"/>
                  </a:lnTo>
                  <a:lnTo>
                    <a:pt x="6277" y="4196"/>
                  </a:lnTo>
                  <a:lnTo>
                    <a:pt x="8358" y="5594"/>
                  </a:lnTo>
                  <a:lnTo>
                    <a:pt x="33398" y="5594"/>
                  </a:lnTo>
                  <a:lnTo>
                    <a:pt x="35480" y="4196"/>
                  </a:lnTo>
                  <a:lnTo>
                    <a:pt x="37561" y="5594"/>
                  </a:lnTo>
                  <a:lnTo>
                    <a:pt x="40390" y="5594"/>
                  </a:lnTo>
                  <a:cubicBezTo>
                    <a:pt x="41138" y="5594"/>
                    <a:pt x="41756" y="4976"/>
                    <a:pt x="41756" y="4228"/>
                  </a:cubicBezTo>
                  <a:lnTo>
                    <a:pt x="41756" y="1367"/>
                  </a:lnTo>
                  <a:cubicBezTo>
                    <a:pt x="41756" y="619"/>
                    <a:pt x="41138" y="1"/>
                    <a:pt x="40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29"/>
            <p:cNvSpPr/>
            <p:nvPr/>
          </p:nvSpPr>
          <p:spPr>
            <a:xfrm>
              <a:off x="660015" y="3633792"/>
              <a:ext cx="65552" cy="43528"/>
            </a:xfrm>
            <a:custGeom>
              <a:rect b="b" l="l" r="r" t="t"/>
              <a:pathLst>
                <a:path extrusionOk="0" h="2765" w="4164">
                  <a:moveTo>
                    <a:pt x="1367" y="0"/>
                  </a:moveTo>
                  <a:cubicBezTo>
                    <a:pt x="619" y="0"/>
                    <a:pt x="1" y="618"/>
                    <a:pt x="1" y="1399"/>
                  </a:cubicBezTo>
                  <a:lnTo>
                    <a:pt x="1" y="2765"/>
                  </a:lnTo>
                  <a:lnTo>
                    <a:pt x="4163" y="2765"/>
                  </a:lnTo>
                  <a:lnTo>
                    <a:pt x="4163" y="1399"/>
                  </a:lnTo>
                  <a:cubicBezTo>
                    <a:pt x="4163" y="618"/>
                    <a:pt x="3546" y="0"/>
                    <a:pt x="2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29"/>
            <p:cNvSpPr/>
            <p:nvPr/>
          </p:nvSpPr>
          <p:spPr>
            <a:xfrm>
              <a:off x="1119743" y="3633792"/>
              <a:ext cx="65552" cy="43528"/>
            </a:xfrm>
            <a:custGeom>
              <a:rect b="b" l="l" r="r" t="t"/>
              <a:pathLst>
                <a:path extrusionOk="0" h="2765" w="4164">
                  <a:moveTo>
                    <a:pt x="1399" y="0"/>
                  </a:moveTo>
                  <a:cubicBezTo>
                    <a:pt x="618" y="0"/>
                    <a:pt x="0" y="618"/>
                    <a:pt x="0" y="1399"/>
                  </a:cubicBezTo>
                  <a:lnTo>
                    <a:pt x="0" y="2765"/>
                  </a:lnTo>
                  <a:lnTo>
                    <a:pt x="4163" y="2765"/>
                  </a:lnTo>
                  <a:lnTo>
                    <a:pt x="4163" y="1399"/>
                  </a:lnTo>
                  <a:cubicBezTo>
                    <a:pt x="4163" y="618"/>
                    <a:pt x="3545" y="0"/>
                    <a:pt x="2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29"/>
            <p:cNvSpPr/>
            <p:nvPr/>
          </p:nvSpPr>
          <p:spPr>
            <a:xfrm>
              <a:off x="769582" y="3721336"/>
              <a:ext cx="43528" cy="219120"/>
            </a:xfrm>
            <a:custGeom>
              <a:rect b="b" l="l" r="r" t="t"/>
              <a:pathLst>
                <a:path extrusionOk="0" h="13919" w="2765">
                  <a:moveTo>
                    <a:pt x="683" y="0"/>
                  </a:moveTo>
                  <a:cubicBezTo>
                    <a:pt x="293" y="0"/>
                    <a:pt x="0" y="326"/>
                    <a:pt x="0" y="683"/>
                  </a:cubicBezTo>
                  <a:lnTo>
                    <a:pt x="0" y="13919"/>
                  </a:lnTo>
                  <a:lnTo>
                    <a:pt x="2764" y="9724"/>
                  </a:lnTo>
                  <a:lnTo>
                    <a:pt x="2764" y="683"/>
                  </a:lnTo>
                  <a:cubicBezTo>
                    <a:pt x="2764" y="326"/>
                    <a:pt x="2439" y="0"/>
                    <a:pt x="20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29"/>
            <p:cNvSpPr/>
            <p:nvPr/>
          </p:nvSpPr>
          <p:spPr>
            <a:xfrm>
              <a:off x="769582" y="3830888"/>
              <a:ext cx="199158" cy="197112"/>
            </a:xfrm>
            <a:custGeom>
              <a:rect b="b" l="l" r="r" t="t"/>
              <a:pathLst>
                <a:path extrusionOk="0" h="12521" w="12651">
                  <a:moveTo>
                    <a:pt x="6959" y="1"/>
                  </a:moveTo>
                  <a:cubicBezTo>
                    <a:pt x="3089" y="1"/>
                    <a:pt x="0" y="3122"/>
                    <a:pt x="0" y="6960"/>
                  </a:cubicBezTo>
                  <a:lnTo>
                    <a:pt x="0" y="11838"/>
                  </a:lnTo>
                  <a:cubicBezTo>
                    <a:pt x="0" y="12195"/>
                    <a:pt x="293" y="12521"/>
                    <a:pt x="683" y="12521"/>
                  </a:cubicBezTo>
                  <a:lnTo>
                    <a:pt x="2081" y="12521"/>
                  </a:lnTo>
                  <a:cubicBezTo>
                    <a:pt x="2472" y="12521"/>
                    <a:pt x="2764" y="12195"/>
                    <a:pt x="2764" y="11838"/>
                  </a:cubicBezTo>
                  <a:lnTo>
                    <a:pt x="2764" y="6960"/>
                  </a:lnTo>
                  <a:cubicBezTo>
                    <a:pt x="2764" y="4651"/>
                    <a:pt x="4650" y="2765"/>
                    <a:pt x="6959" y="2765"/>
                  </a:cubicBezTo>
                  <a:lnTo>
                    <a:pt x="12650" y="2765"/>
                  </a:lnTo>
                  <a:lnTo>
                    <a:pt x="12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29"/>
            <p:cNvSpPr/>
            <p:nvPr/>
          </p:nvSpPr>
          <p:spPr>
            <a:xfrm>
              <a:off x="855064" y="3721195"/>
              <a:ext cx="220663" cy="306601"/>
            </a:xfrm>
            <a:custGeom>
              <a:rect b="b" l="l" r="r" t="t"/>
              <a:pathLst>
                <a:path extrusionOk="0" h="19476" w="14017">
                  <a:moveTo>
                    <a:pt x="6952" y="0"/>
                  </a:moveTo>
                  <a:cubicBezTo>
                    <a:pt x="6696" y="0"/>
                    <a:pt x="6438" y="14"/>
                    <a:pt x="6180" y="42"/>
                  </a:cubicBezTo>
                  <a:cubicBezTo>
                    <a:pt x="3058" y="400"/>
                    <a:pt x="1724" y="3521"/>
                    <a:pt x="2635" y="5603"/>
                  </a:cubicBezTo>
                  <a:cubicBezTo>
                    <a:pt x="3350" y="7196"/>
                    <a:pt x="4261" y="7164"/>
                    <a:pt x="4261" y="8692"/>
                  </a:cubicBezTo>
                  <a:cubicBezTo>
                    <a:pt x="4261" y="9765"/>
                    <a:pt x="3123" y="10416"/>
                    <a:pt x="2472" y="10773"/>
                  </a:cubicBezTo>
                  <a:cubicBezTo>
                    <a:pt x="781" y="11651"/>
                    <a:pt x="228" y="12724"/>
                    <a:pt x="131" y="13993"/>
                  </a:cubicBezTo>
                  <a:cubicBezTo>
                    <a:pt x="1" y="15716"/>
                    <a:pt x="944" y="19066"/>
                    <a:pt x="5171" y="19424"/>
                  </a:cubicBezTo>
                  <a:cubicBezTo>
                    <a:pt x="5550" y="19458"/>
                    <a:pt x="5919" y="19475"/>
                    <a:pt x="6278" y="19475"/>
                  </a:cubicBezTo>
                  <a:cubicBezTo>
                    <a:pt x="11011" y="19475"/>
                    <a:pt x="14017" y="16450"/>
                    <a:pt x="14017" y="9407"/>
                  </a:cubicBezTo>
                  <a:cubicBezTo>
                    <a:pt x="14017" y="2844"/>
                    <a:pt x="10610" y="0"/>
                    <a:pt x="69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29"/>
            <p:cNvSpPr/>
            <p:nvPr/>
          </p:nvSpPr>
          <p:spPr>
            <a:xfrm>
              <a:off x="938011" y="3721195"/>
              <a:ext cx="138235" cy="306916"/>
            </a:xfrm>
            <a:custGeom>
              <a:rect b="b" l="l" r="r" t="t"/>
              <a:pathLst>
                <a:path extrusionOk="0" h="19496" w="8781">
                  <a:moveTo>
                    <a:pt x="1684" y="0"/>
                  </a:moveTo>
                  <a:cubicBezTo>
                    <a:pt x="1427" y="0"/>
                    <a:pt x="1169" y="14"/>
                    <a:pt x="911" y="42"/>
                  </a:cubicBezTo>
                  <a:lnTo>
                    <a:pt x="748" y="74"/>
                  </a:lnTo>
                  <a:cubicBezTo>
                    <a:pt x="4000" y="530"/>
                    <a:pt x="6829" y="3456"/>
                    <a:pt x="6829" y="9407"/>
                  </a:cubicBezTo>
                  <a:cubicBezTo>
                    <a:pt x="6829" y="15976"/>
                    <a:pt x="4228" y="19066"/>
                    <a:pt x="0" y="19456"/>
                  </a:cubicBezTo>
                  <a:cubicBezTo>
                    <a:pt x="330" y="19482"/>
                    <a:pt x="652" y="19495"/>
                    <a:pt x="967" y="19495"/>
                  </a:cubicBezTo>
                  <a:cubicBezTo>
                    <a:pt x="5746" y="19495"/>
                    <a:pt x="8780" y="16455"/>
                    <a:pt x="8780" y="9407"/>
                  </a:cubicBezTo>
                  <a:cubicBezTo>
                    <a:pt x="8780" y="2844"/>
                    <a:pt x="5345" y="0"/>
                    <a:pt x="1684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29"/>
            <p:cNvSpPr/>
            <p:nvPr/>
          </p:nvSpPr>
          <p:spPr>
            <a:xfrm>
              <a:off x="1199605" y="3589761"/>
              <a:ext cx="51730" cy="88079"/>
            </a:xfrm>
            <a:custGeom>
              <a:rect b="b" l="l" r="r" t="t"/>
              <a:pathLst>
                <a:path extrusionOk="0" h="5595" w="3286">
                  <a:moveTo>
                    <a:pt x="1" y="1"/>
                  </a:moveTo>
                  <a:cubicBezTo>
                    <a:pt x="749" y="1"/>
                    <a:pt x="1334" y="619"/>
                    <a:pt x="1334" y="1367"/>
                  </a:cubicBezTo>
                  <a:lnTo>
                    <a:pt x="1334" y="4228"/>
                  </a:lnTo>
                  <a:cubicBezTo>
                    <a:pt x="1334" y="4976"/>
                    <a:pt x="749" y="5594"/>
                    <a:pt x="1" y="5594"/>
                  </a:cubicBezTo>
                  <a:lnTo>
                    <a:pt x="1919" y="5594"/>
                  </a:lnTo>
                  <a:cubicBezTo>
                    <a:pt x="2667" y="5594"/>
                    <a:pt x="3285" y="4976"/>
                    <a:pt x="3285" y="4228"/>
                  </a:cubicBezTo>
                  <a:lnTo>
                    <a:pt x="3285" y="1367"/>
                  </a:lnTo>
                  <a:cubicBezTo>
                    <a:pt x="3285" y="619"/>
                    <a:pt x="2667" y="1"/>
                    <a:pt x="191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29"/>
            <p:cNvSpPr/>
            <p:nvPr/>
          </p:nvSpPr>
          <p:spPr>
            <a:xfrm>
              <a:off x="584246" y="3448472"/>
              <a:ext cx="676802" cy="676802"/>
            </a:xfrm>
            <a:custGeom>
              <a:rect b="b" l="l" r="r" t="t"/>
              <a:pathLst>
                <a:path extrusionOk="0" h="42992" w="42992">
                  <a:moveTo>
                    <a:pt x="24358" y="1269"/>
                  </a:moveTo>
                  <a:lnTo>
                    <a:pt x="24358" y="2797"/>
                  </a:lnTo>
                  <a:lnTo>
                    <a:pt x="18667" y="2797"/>
                  </a:lnTo>
                  <a:lnTo>
                    <a:pt x="18667" y="1269"/>
                  </a:lnTo>
                  <a:close/>
                  <a:moveTo>
                    <a:pt x="17399" y="1269"/>
                  </a:moveTo>
                  <a:lnTo>
                    <a:pt x="17399" y="2797"/>
                  </a:lnTo>
                  <a:lnTo>
                    <a:pt x="16358" y="2797"/>
                  </a:lnTo>
                  <a:cubicBezTo>
                    <a:pt x="15740" y="2797"/>
                    <a:pt x="15188" y="3220"/>
                    <a:pt x="15058" y="3838"/>
                  </a:cubicBezTo>
                  <a:lnTo>
                    <a:pt x="14667" y="5561"/>
                  </a:lnTo>
                  <a:lnTo>
                    <a:pt x="13106" y="5561"/>
                  </a:lnTo>
                  <a:lnTo>
                    <a:pt x="13692" y="2960"/>
                  </a:lnTo>
                  <a:cubicBezTo>
                    <a:pt x="13919" y="1952"/>
                    <a:pt x="14765" y="1269"/>
                    <a:pt x="15806" y="1269"/>
                  </a:cubicBezTo>
                  <a:close/>
                  <a:moveTo>
                    <a:pt x="27187" y="1269"/>
                  </a:moveTo>
                  <a:cubicBezTo>
                    <a:pt x="28228" y="1269"/>
                    <a:pt x="29074" y="1952"/>
                    <a:pt x="29301" y="2960"/>
                  </a:cubicBezTo>
                  <a:lnTo>
                    <a:pt x="29887" y="5561"/>
                  </a:lnTo>
                  <a:lnTo>
                    <a:pt x="28326" y="5561"/>
                  </a:lnTo>
                  <a:lnTo>
                    <a:pt x="27935" y="3838"/>
                  </a:lnTo>
                  <a:cubicBezTo>
                    <a:pt x="27805" y="3220"/>
                    <a:pt x="27285" y="2797"/>
                    <a:pt x="26635" y="2797"/>
                  </a:cubicBezTo>
                  <a:lnTo>
                    <a:pt x="25594" y="2797"/>
                  </a:lnTo>
                  <a:lnTo>
                    <a:pt x="25594" y="1269"/>
                  </a:lnTo>
                  <a:close/>
                  <a:moveTo>
                    <a:pt x="15936" y="6830"/>
                  </a:moveTo>
                  <a:cubicBezTo>
                    <a:pt x="15968" y="6830"/>
                    <a:pt x="16001" y="6862"/>
                    <a:pt x="16001" y="6895"/>
                  </a:cubicBezTo>
                  <a:lnTo>
                    <a:pt x="16001" y="8358"/>
                  </a:lnTo>
                  <a:lnTo>
                    <a:pt x="11708" y="8358"/>
                  </a:lnTo>
                  <a:lnTo>
                    <a:pt x="11708" y="6895"/>
                  </a:lnTo>
                  <a:cubicBezTo>
                    <a:pt x="11708" y="6862"/>
                    <a:pt x="11708" y="6830"/>
                    <a:pt x="11773" y="6830"/>
                  </a:cubicBezTo>
                  <a:close/>
                  <a:moveTo>
                    <a:pt x="26635" y="4065"/>
                  </a:moveTo>
                  <a:cubicBezTo>
                    <a:pt x="26667" y="4065"/>
                    <a:pt x="26700" y="4065"/>
                    <a:pt x="26700" y="4098"/>
                  </a:cubicBezTo>
                  <a:lnTo>
                    <a:pt x="27025" y="5561"/>
                  </a:lnTo>
                  <a:cubicBezTo>
                    <a:pt x="26309" y="5594"/>
                    <a:pt x="25724" y="6179"/>
                    <a:pt x="25724" y="6895"/>
                  </a:cubicBezTo>
                  <a:lnTo>
                    <a:pt x="25724" y="8358"/>
                  </a:lnTo>
                  <a:lnTo>
                    <a:pt x="17269" y="8358"/>
                  </a:lnTo>
                  <a:lnTo>
                    <a:pt x="17269" y="6895"/>
                  </a:lnTo>
                  <a:cubicBezTo>
                    <a:pt x="17269" y="6179"/>
                    <a:pt x="16684" y="5594"/>
                    <a:pt x="15968" y="5561"/>
                  </a:cubicBezTo>
                  <a:lnTo>
                    <a:pt x="16293" y="4098"/>
                  </a:lnTo>
                  <a:cubicBezTo>
                    <a:pt x="16293" y="4065"/>
                    <a:pt x="16326" y="4065"/>
                    <a:pt x="16358" y="4065"/>
                  </a:cubicBezTo>
                  <a:close/>
                  <a:moveTo>
                    <a:pt x="31252" y="6830"/>
                  </a:moveTo>
                  <a:cubicBezTo>
                    <a:pt x="31285" y="6830"/>
                    <a:pt x="31285" y="6862"/>
                    <a:pt x="31285" y="6895"/>
                  </a:cubicBezTo>
                  <a:lnTo>
                    <a:pt x="31285" y="8358"/>
                  </a:lnTo>
                  <a:lnTo>
                    <a:pt x="26992" y="8358"/>
                  </a:lnTo>
                  <a:lnTo>
                    <a:pt x="26992" y="6895"/>
                  </a:lnTo>
                  <a:cubicBezTo>
                    <a:pt x="26992" y="6862"/>
                    <a:pt x="27025" y="6830"/>
                    <a:pt x="27057" y="6830"/>
                  </a:cubicBezTo>
                  <a:close/>
                  <a:moveTo>
                    <a:pt x="7578" y="12390"/>
                  </a:moveTo>
                  <a:cubicBezTo>
                    <a:pt x="8001" y="12390"/>
                    <a:pt x="8359" y="12748"/>
                    <a:pt x="8359" y="13171"/>
                  </a:cubicBezTo>
                  <a:lnTo>
                    <a:pt x="8359" y="13919"/>
                  </a:lnTo>
                  <a:lnTo>
                    <a:pt x="5432" y="13919"/>
                  </a:lnTo>
                  <a:lnTo>
                    <a:pt x="5432" y="13171"/>
                  </a:lnTo>
                  <a:cubicBezTo>
                    <a:pt x="5432" y="12748"/>
                    <a:pt x="5789" y="12390"/>
                    <a:pt x="6180" y="12390"/>
                  </a:cubicBezTo>
                  <a:close/>
                  <a:moveTo>
                    <a:pt x="36813" y="12390"/>
                  </a:moveTo>
                  <a:cubicBezTo>
                    <a:pt x="37203" y="12390"/>
                    <a:pt x="37561" y="12748"/>
                    <a:pt x="37561" y="13171"/>
                  </a:cubicBezTo>
                  <a:lnTo>
                    <a:pt x="37561" y="13919"/>
                  </a:lnTo>
                  <a:lnTo>
                    <a:pt x="34634" y="13919"/>
                  </a:lnTo>
                  <a:lnTo>
                    <a:pt x="34634" y="13171"/>
                  </a:lnTo>
                  <a:cubicBezTo>
                    <a:pt x="34634" y="12748"/>
                    <a:pt x="34992" y="12390"/>
                    <a:pt x="35415" y="12390"/>
                  </a:cubicBezTo>
                  <a:close/>
                  <a:moveTo>
                    <a:pt x="37561" y="15187"/>
                  </a:moveTo>
                  <a:lnTo>
                    <a:pt x="37561" y="38211"/>
                  </a:lnTo>
                  <a:cubicBezTo>
                    <a:pt x="37561" y="38634"/>
                    <a:pt x="37236" y="38959"/>
                    <a:pt x="36813" y="38959"/>
                  </a:cubicBezTo>
                  <a:lnTo>
                    <a:pt x="6180" y="38959"/>
                  </a:lnTo>
                  <a:cubicBezTo>
                    <a:pt x="5789" y="38959"/>
                    <a:pt x="5432" y="38634"/>
                    <a:pt x="5432" y="38211"/>
                  </a:cubicBezTo>
                  <a:lnTo>
                    <a:pt x="5432" y="15187"/>
                  </a:lnTo>
                  <a:close/>
                  <a:moveTo>
                    <a:pt x="15806" y="0"/>
                  </a:moveTo>
                  <a:cubicBezTo>
                    <a:pt x="14180" y="0"/>
                    <a:pt x="12814" y="1106"/>
                    <a:pt x="12456" y="2667"/>
                  </a:cubicBezTo>
                  <a:lnTo>
                    <a:pt x="11838" y="5561"/>
                  </a:lnTo>
                  <a:lnTo>
                    <a:pt x="11773" y="5561"/>
                  </a:lnTo>
                  <a:cubicBezTo>
                    <a:pt x="11025" y="5561"/>
                    <a:pt x="10440" y="6179"/>
                    <a:pt x="10440" y="6895"/>
                  </a:cubicBezTo>
                  <a:lnTo>
                    <a:pt x="10440" y="8358"/>
                  </a:lnTo>
                  <a:lnTo>
                    <a:pt x="6050" y="8358"/>
                  </a:lnTo>
                  <a:cubicBezTo>
                    <a:pt x="5724" y="8358"/>
                    <a:pt x="5432" y="8651"/>
                    <a:pt x="5432" y="8976"/>
                  </a:cubicBezTo>
                  <a:cubicBezTo>
                    <a:pt x="5432" y="9334"/>
                    <a:pt x="5724" y="9626"/>
                    <a:pt x="6050" y="9626"/>
                  </a:cubicBezTo>
                  <a:lnTo>
                    <a:pt x="41008" y="9626"/>
                  </a:lnTo>
                  <a:cubicBezTo>
                    <a:pt x="41398" y="9626"/>
                    <a:pt x="41724" y="9951"/>
                    <a:pt x="41724" y="10342"/>
                  </a:cubicBezTo>
                  <a:lnTo>
                    <a:pt x="41724" y="13203"/>
                  </a:lnTo>
                  <a:cubicBezTo>
                    <a:pt x="41724" y="13594"/>
                    <a:pt x="41398" y="13919"/>
                    <a:pt x="41008" y="13919"/>
                  </a:cubicBezTo>
                  <a:lnTo>
                    <a:pt x="38829" y="13919"/>
                  </a:lnTo>
                  <a:lnTo>
                    <a:pt x="38829" y="13171"/>
                  </a:lnTo>
                  <a:cubicBezTo>
                    <a:pt x="38829" y="12065"/>
                    <a:pt x="37919" y="11155"/>
                    <a:pt x="36813" y="11155"/>
                  </a:cubicBezTo>
                  <a:lnTo>
                    <a:pt x="35415" y="11155"/>
                  </a:lnTo>
                  <a:cubicBezTo>
                    <a:pt x="34309" y="11155"/>
                    <a:pt x="33399" y="12065"/>
                    <a:pt x="33399" y="13171"/>
                  </a:cubicBezTo>
                  <a:lnTo>
                    <a:pt x="33399" y="13919"/>
                  </a:lnTo>
                  <a:lnTo>
                    <a:pt x="9594" y="13919"/>
                  </a:lnTo>
                  <a:lnTo>
                    <a:pt x="9594" y="13171"/>
                  </a:lnTo>
                  <a:cubicBezTo>
                    <a:pt x="9594" y="12065"/>
                    <a:pt x="8716" y="11155"/>
                    <a:pt x="7578" y="11155"/>
                  </a:cubicBezTo>
                  <a:lnTo>
                    <a:pt x="6212" y="11155"/>
                  </a:lnTo>
                  <a:cubicBezTo>
                    <a:pt x="5074" y="11155"/>
                    <a:pt x="4163" y="12065"/>
                    <a:pt x="4163" y="13171"/>
                  </a:cubicBezTo>
                  <a:lnTo>
                    <a:pt x="4163" y="13919"/>
                  </a:lnTo>
                  <a:lnTo>
                    <a:pt x="1985" y="13919"/>
                  </a:lnTo>
                  <a:cubicBezTo>
                    <a:pt x="1594" y="13919"/>
                    <a:pt x="1269" y="13594"/>
                    <a:pt x="1269" y="13203"/>
                  </a:cubicBezTo>
                  <a:lnTo>
                    <a:pt x="1269" y="10342"/>
                  </a:lnTo>
                  <a:cubicBezTo>
                    <a:pt x="1269" y="9919"/>
                    <a:pt x="1594" y="9626"/>
                    <a:pt x="1985" y="9626"/>
                  </a:cubicBezTo>
                  <a:lnTo>
                    <a:pt x="3546" y="9626"/>
                  </a:lnTo>
                  <a:cubicBezTo>
                    <a:pt x="3903" y="9626"/>
                    <a:pt x="4163" y="9334"/>
                    <a:pt x="4163" y="8976"/>
                  </a:cubicBezTo>
                  <a:cubicBezTo>
                    <a:pt x="4163" y="8618"/>
                    <a:pt x="3903" y="8358"/>
                    <a:pt x="3546" y="8358"/>
                  </a:cubicBezTo>
                  <a:lnTo>
                    <a:pt x="1985" y="8358"/>
                  </a:lnTo>
                  <a:cubicBezTo>
                    <a:pt x="879" y="8358"/>
                    <a:pt x="1" y="9236"/>
                    <a:pt x="1" y="10309"/>
                  </a:cubicBezTo>
                  <a:lnTo>
                    <a:pt x="1" y="13203"/>
                  </a:lnTo>
                  <a:cubicBezTo>
                    <a:pt x="1" y="14081"/>
                    <a:pt x="586" y="14829"/>
                    <a:pt x="1399" y="15089"/>
                  </a:cubicBezTo>
                  <a:lnTo>
                    <a:pt x="1399" y="32650"/>
                  </a:lnTo>
                  <a:cubicBezTo>
                    <a:pt x="1399" y="33008"/>
                    <a:pt x="1692" y="33300"/>
                    <a:pt x="2017" y="33300"/>
                  </a:cubicBezTo>
                  <a:cubicBezTo>
                    <a:pt x="2375" y="33300"/>
                    <a:pt x="2668" y="33008"/>
                    <a:pt x="2668" y="32650"/>
                  </a:cubicBezTo>
                  <a:lnTo>
                    <a:pt x="2668" y="15187"/>
                  </a:lnTo>
                  <a:lnTo>
                    <a:pt x="4196" y="15187"/>
                  </a:lnTo>
                  <a:lnTo>
                    <a:pt x="4196" y="38211"/>
                  </a:lnTo>
                  <a:cubicBezTo>
                    <a:pt x="4196" y="39317"/>
                    <a:pt x="5074" y="40227"/>
                    <a:pt x="6212" y="40227"/>
                  </a:cubicBezTo>
                  <a:lnTo>
                    <a:pt x="36813" y="40227"/>
                  </a:lnTo>
                  <a:cubicBezTo>
                    <a:pt x="37919" y="40227"/>
                    <a:pt x="38829" y="39317"/>
                    <a:pt x="38829" y="38211"/>
                  </a:cubicBezTo>
                  <a:lnTo>
                    <a:pt x="38829" y="15187"/>
                  </a:lnTo>
                  <a:lnTo>
                    <a:pt x="40358" y="15187"/>
                  </a:lnTo>
                  <a:lnTo>
                    <a:pt x="40358" y="39577"/>
                  </a:lnTo>
                  <a:cubicBezTo>
                    <a:pt x="40358" y="40780"/>
                    <a:pt x="39382" y="41756"/>
                    <a:pt x="38212" y="41756"/>
                  </a:cubicBezTo>
                  <a:lnTo>
                    <a:pt x="4814" y="41756"/>
                  </a:lnTo>
                  <a:cubicBezTo>
                    <a:pt x="3611" y="41756"/>
                    <a:pt x="2668" y="40780"/>
                    <a:pt x="2668" y="39577"/>
                  </a:cubicBezTo>
                  <a:lnTo>
                    <a:pt x="2668" y="35187"/>
                  </a:lnTo>
                  <a:cubicBezTo>
                    <a:pt x="2668" y="34829"/>
                    <a:pt x="2375" y="34569"/>
                    <a:pt x="2017" y="34569"/>
                  </a:cubicBezTo>
                  <a:cubicBezTo>
                    <a:pt x="1659" y="34569"/>
                    <a:pt x="1399" y="34829"/>
                    <a:pt x="1399" y="35187"/>
                  </a:cubicBezTo>
                  <a:lnTo>
                    <a:pt x="1399" y="39577"/>
                  </a:lnTo>
                  <a:cubicBezTo>
                    <a:pt x="1399" y="41463"/>
                    <a:pt x="2928" y="42991"/>
                    <a:pt x="4814" y="42991"/>
                  </a:cubicBezTo>
                  <a:lnTo>
                    <a:pt x="38179" y="42991"/>
                  </a:lnTo>
                  <a:cubicBezTo>
                    <a:pt x="40065" y="42991"/>
                    <a:pt x="41594" y="41463"/>
                    <a:pt x="41594" y="39577"/>
                  </a:cubicBezTo>
                  <a:lnTo>
                    <a:pt x="41594" y="15089"/>
                  </a:lnTo>
                  <a:cubicBezTo>
                    <a:pt x="42407" y="14829"/>
                    <a:pt x="42992" y="14081"/>
                    <a:pt x="42992" y="13203"/>
                  </a:cubicBezTo>
                  <a:lnTo>
                    <a:pt x="42992" y="10342"/>
                  </a:lnTo>
                  <a:cubicBezTo>
                    <a:pt x="42992" y="9236"/>
                    <a:pt x="42114" y="8358"/>
                    <a:pt x="41008" y="8358"/>
                  </a:cubicBezTo>
                  <a:lnTo>
                    <a:pt x="32553" y="8358"/>
                  </a:lnTo>
                  <a:lnTo>
                    <a:pt x="32553" y="6895"/>
                  </a:lnTo>
                  <a:cubicBezTo>
                    <a:pt x="32553" y="6179"/>
                    <a:pt x="31968" y="5561"/>
                    <a:pt x="31220" y="5561"/>
                  </a:cubicBezTo>
                  <a:lnTo>
                    <a:pt x="31187" y="5561"/>
                  </a:lnTo>
                  <a:lnTo>
                    <a:pt x="30537" y="2667"/>
                  </a:lnTo>
                  <a:cubicBezTo>
                    <a:pt x="30179" y="1106"/>
                    <a:pt x="28813" y="0"/>
                    <a:pt x="27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29"/>
            <p:cNvSpPr/>
            <p:nvPr/>
          </p:nvSpPr>
          <p:spPr>
            <a:xfrm>
              <a:off x="759334" y="3711088"/>
              <a:ext cx="326641" cy="326641"/>
            </a:xfrm>
            <a:custGeom>
              <a:rect b="b" l="l" r="r" t="t"/>
              <a:pathLst>
                <a:path extrusionOk="0" h="20749" w="20749">
                  <a:moveTo>
                    <a:pt x="2732" y="1269"/>
                  </a:moveTo>
                  <a:cubicBezTo>
                    <a:pt x="2765" y="1269"/>
                    <a:pt x="2797" y="1302"/>
                    <a:pt x="2797" y="1334"/>
                  </a:cubicBezTo>
                  <a:lnTo>
                    <a:pt x="2797" y="8684"/>
                  </a:lnTo>
                  <a:cubicBezTo>
                    <a:pt x="2179" y="9171"/>
                    <a:pt x="1692" y="9757"/>
                    <a:pt x="1269" y="10375"/>
                  </a:cubicBezTo>
                  <a:lnTo>
                    <a:pt x="1269" y="1334"/>
                  </a:lnTo>
                  <a:cubicBezTo>
                    <a:pt x="1269" y="1302"/>
                    <a:pt x="1301" y="1269"/>
                    <a:pt x="1334" y="1269"/>
                  </a:cubicBezTo>
                  <a:close/>
                  <a:moveTo>
                    <a:pt x="12969" y="1271"/>
                  </a:moveTo>
                  <a:cubicBezTo>
                    <a:pt x="14451" y="1271"/>
                    <a:pt x="15830" y="1766"/>
                    <a:pt x="16911" y="2733"/>
                  </a:cubicBezTo>
                  <a:cubicBezTo>
                    <a:pt x="18602" y="4228"/>
                    <a:pt x="19480" y="6765"/>
                    <a:pt x="19480" y="10049"/>
                  </a:cubicBezTo>
                  <a:cubicBezTo>
                    <a:pt x="19480" y="13757"/>
                    <a:pt x="18634" y="16391"/>
                    <a:pt x="16976" y="17919"/>
                  </a:cubicBezTo>
                  <a:cubicBezTo>
                    <a:pt x="15819" y="18966"/>
                    <a:pt x="14288" y="19500"/>
                    <a:pt x="12364" y="19500"/>
                  </a:cubicBezTo>
                  <a:cubicBezTo>
                    <a:pt x="12017" y="19500"/>
                    <a:pt x="11657" y="19482"/>
                    <a:pt x="11285" y="19448"/>
                  </a:cubicBezTo>
                  <a:cubicBezTo>
                    <a:pt x="9626" y="19285"/>
                    <a:pt x="8391" y="18635"/>
                    <a:pt x="7610" y="17496"/>
                  </a:cubicBezTo>
                  <a:cubicBezTo>
                    <a:pt x="6960" y="16521"/>
                    <a:pt x="6797" y="15415"/>
                    <a:pt x="6830" y="14667"/>
                  </a:cubicBezTo>
                  <a:cubicBezTo>
                    <a:pt x="6927" y="13822"/>
                    <a:pt x="7220" y="12814"/>
                    <a:pt x="8846" y="11936"/>
                  </a:cubicBezTo>
                  <a:cubicBezTo>
                    <a:pt x="9171" y="11773"/>
                    <a:pt x="9887" y="11415"/>
                    <a:pt x="10374" y="10830"/>
                  </a:cubicBezTo>
                  <a:cubicBezTo>
                    <a:pt x="10407" y="10797"/>
                    <a:pt x="10407" y="10765"/>
                    <a:pt x="10439" y="10765"/>
                  </a:cubicBezTo>
                  <a:cubicBezTo>
                    <a:pt x="10765" y="10375"/>
                    <a:pt x="10992" y="9919"/>
                    <a:pt x="10992" y="9334"/>
                  </a:cubicBezTo>
                  <a:cubicBezTo>
                    <a:pt x="10992" y="8228"/>
                    <a:pt x="10537" y="7708"/>
                    <a:pt x="10114" y="7220"/>
                  </a:cubicBezTo>
                  <a:cubicBezTo>
                    <a:pt x="9854" y="6895"/>
                    <a:pt x="9561" y="6570"/>
                    <a:pt x="9301" y="5985"/>
                  </a:cubicBezTo>
                  <a:cubicBezTo>
                    <a:pt x="8911" y="5107"/>
                    <a:pt x="9009" y="4001"/>
                    <a:pt x="9561" y="3090"/>
                  </a:cubicBezTo>
                  <a:cubicBezTo>
                    <a:pt x="10147" y="2082"/>
                    <a:pt x="11122" y="1464"/>
                    <a:pt x="12326" y="1302"/>
                  </a:cubicBezTo>
                  <a:cubicBezTo>
                    <a:pt x="12542" y="1281"/>
                    <a:pt x="12756" y="1271"/>
                    <a:pt x="12969" y="1271"/>
                  </a:cubicBezTo>
                  <a:close/>
                  <a:moveTo>
                    <a:pt x="9334" y="8228"/>
                  </a:moveTo>
                  <a:cubicBezTo>
                    <a:pt x="9594" y="8554"/>
                    <a:pt x="9724" y="8814"/>
                    <a:pt x="9724" y="9367"/>
                  </a:cubicBezTo>
                  <a:cubicBezTo>
                    <a:pt x="9724" y="9497"/>
                    <a:pt x="9692" y="9627"/>
                    <a:pt x="9626" y="9757"/>
                  </a:cubicBezTo>
                  <a:lnTo>
                    <a:pt x="7610" y="9757"/>
                  </a:lnTo>
                  <a:cubicBezTo>
                    <a:pt x="4944" y="9757"/>
                    <a:pt x="2797" y="11903"/>
                    <a:pt x="2797" y="14570"/>
                  </a:cubicBezTo>
                  <a:lnTo>
                    <a:pt x="2797" y="19448"/>
                  </a:lnTo>
                  <a:cubicBezTo>
                    <a:pt x="2797" y="19480"/>
                    <a:pt x="2765" y="19513"/>
                    <a:pt x="2732" y="19513"/>
                  </a:cubicBezTo>
                  <a:lnTo>
                    <a:pt x="1334" y="19513"/>
                  </a:lnTo>
                  <a:cubicBezTo>
                    <a:pt x="1301" y="19513"/>
                    <a:pt x="1269" y="19480"/>
                    <a:pt x="1269" y="19448"/>
                  </a:cubicBezTo>
                  <a:lnTo>
                    <a:pt x="1269" y="14570"/>
                  </a:lnTo>
                  <a:cubicBezTo>
                    <a:pt x="1269" y="11090"/>
                    <a:pt x="4098" y="8228"/>
                    <a:pt x="7610" y="8228"/>
                  </a:cubicBezTo>
                  <a:close/>
                  <a:moveTo>
                    <a:pt x="1334" y="1"/>
                  </a:moveTo>
                  <a:cubicBezTo>
                    <a:pt x="619" y="1"/>
                    <a:pt x="1" y="619"/>
                    <a:pt x="1" y="1334"/>
                  </a:cubicBezTo>
                  <a:lnTo>
                    <a:pt x="1" y="19415"/>
                  </a:lnTo>
                  <a:cubicBezTo>
                    <a:pt x="1" y="20163"/>
                    <a:pt x="619" y="20748"/>
                    <a:pt x="1334" y="20748"/>
                  </a:cubicBezTo>
                  <a:lnTo>
                    <a:pt x="2732" y="20748"/>
                  </a:lnTo>
                  <a:cubicBezTo>
                    <a:pt x="3448" y="20748"/>
                    <a:pt x="4066" y="20163"/>
                    <a:pt x="4066" y="19415"/>
                  </a:cubicBezTo>
                  <a:lnTo>
                    <a:pt x="4066" y="14570"/>
                  </a:lnTo>
                  <a:cubicBezTo>
                    <a:pt x="4066" y="12586"/>
                    <a:pt x="5659" y="11025"/>
                    <a:pt x="7610" y="11025"/>
                  </a:cubicBezTo>
                  <a:lnTo>
                    <a:pt x="7935" y="11025"/>
                  </a:lnTo>
                  <a:cubicBezTo>
                    <a:pt x="6472" y="11871"/>
                    <a:pt x="5724" y="13009"/>
                    <a:pt x="5594" y="14570"/>
                  </a:cubicBezTo>
                  <a:cubicBezTo>
                    <a:pt x="5496" y="15773"/>
                    <a:pt x="5854" y="17139"/>
                    <a:pt x="6570" y="18212"/>
                  </a:cubicBezTo>
                  <a:cubicBezTo>
                    <a:pt x="7253" y="19220"/>
                    <a:pt x="8618" y="20456"/>
                    <a:pt x="11187" y="20683"/>
                  </a:cubicBezTo>
                  <a:cubicBezTo>
                    <a:pt x="11578" y="20716"/>
                    <a:pt x="11968" y="20748"/>
                    <a:pt x="12358" y="20748"/>
                  </a:cubicBezTo>
                  <a:cubicBezTo>
                    <a:pt x="14602" y="20748"/>
                    <a:pt x="16423" y="20098"/>
                    <a:pt x="17821" y="18830"/>
                  </a:cubicBezTo>
                  <a:cubicBezTo>
                    <a:pt x="19773" y="17074"/>
                    <a:pt x="20748" y="14114"/>
                    <a:pt x="20748" y="10049"/>
                  </a:cubicBezTo>
                  <a:cubicBezTo>
                    <a:pt x="20748" y="5432"/>
                    <a:pt x="19122" y="2993"/>
                    <a:pt x="17756" y="1790"/>
                  </a:cubicBezTo>
                  <a:cubicBezTo>
                    <a:pt x="16464" y="638"/>
                    <a:pt x="14807" y="20"/>
                    <a:pt x="13039" y="20"/>
                  </a:cubicBezTo>
                  <a:cubicBezTo>
                    <a:pt x="12760" y="20"/>
                    <a:pt x="12479" y="35"/>
                    <a:pt x="12196" y="66"/>
                  </a:cubicBezTo>
                  <a:cubicBezTo>
                    <a:pt x="10602" y="229"/>
                    <a:pt x="9236" y="1107"/>
                    <a:pt x="8456" y="2440"/>
                  </a:cubicBezTo>
                  <a:cubicBezTo>
                    <a:pt x="7740" y="3708"/>
                    <a:pt x="7610" y="5269"/>
                    <a:pt x="8163" y="6472"/>
                  </a:cubicBezTo>
                  <a:cubicBezTo>
                    <a:pt x="8228" y="6667"/>
                    <a:pt x="8326" y="6830"/>
                    <a:pt x="8391" y="6960"/>
                  </a:cubicBezTo>
                  <a:lnTo>
                    <a:pt x="7610" y="6960"/>
                  </a:lnTo>
                  <a:cubicBezTo>
                    <a:pt x="6309" y="6960"/>
                    <a:pt x="5106" y="7285"/>
                    <a:pt x="4066" y="7871"/>
                  </a:cubicBezTo>
                  <a:lnTo>
                    <a:pt x="4066" y="1334"/>
                  </a:lnTo>
                  <a:cubicBezTo>
                    <a:pt x="4066" y="619"/>
                    <a:pt x="3448" y="1"/>
                    <a:pt x="2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7" name="Google Shape;2737;p29"/>
          <p:cNvGrpSpPr/>
          <p:nvPr/>
        </p:nvGrpSpPr>
        <p:grpSpPr>
          <a:xfrm>
            <a:off x="7023193" y="3879353"/>
            <a:ext cx="582862" cy="582929"/>
            <a:chOff x="584246" y="3448472"/>
            <a:chExt cx="676802" cy="676802"/>
          </a:xfrm>
        </p:grpSpPr>
        <p:sp>
          <p:nvSpPr>
            <p:cNvPr id="2738" name="Google Shape;2738;p29"/>
            <p:cNvSpPr/>
            <p:nvPr/>
          </p:nvSpPr>
          <p:spPr>
            <a:xfrm>
              <a:off x="615999" y="3664506"/>
              <a:ext cx="613312" cy="451038"/>
            </a:xfrm>
            <a:custGeom>
              <a:rect b="b" l="l" r="r" t="t"/>
              <a:pathLst>
                <a:path extrusionOk="0" h="28651" w="38959">
                  <a:moveTo>
                    <a:pt x="0" y="1"/>
                  </a:moveTo>
                  <a:lnTo>
                    <a:pt x="0" y="25854"/>
                  </a:lnTo>
                  <a:cubicBezTo>
                    <a:pt x="0" y="27415"/>
                    <a:pt x="1236" y="28650"/>
                    <a:pt x="2797" y="28650"/>
                  </a:cubicBezTo>
                  <a:lnTo>
                    <a:pt x="36195" y="28650"/>
                  </a:lnTo>
                  <a:cubicBezTo>
                    <a:pt x="37723" y="28650"/>
                    <a:pt x="38959" y="27415"/>
                    <a:pt x="38959" y="25854"/>
                  </a:cubicBezTo>
                  <a:lnTo>
                    <a:pt x="389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29"/>
            <p:cNvSpPr/>
            <p:nvPr/>
          </p:nvSpPr>
          <p:spPr>
            <a:xfrm>
              <a:off x="660015" y="3664506"/>
              <a:ext cx="525280" cy="407007"/>
            </a:xfrm>
            <a:custGeom>
              <a:rect b="b" l="l" r="r" t="t"/>
              <a:pathLst>
                <a:path extrusionOk="0" h="25854" w="33367">
                  <a:moveTo>
                    <a:pt x="1" y="1"/>
                  </a:moveTo>
                  <a:lnTo>
                    <a:pt x="1" y="24488"/>
                  </a:lnTo>
                  <a:cubicBezTo>
                    <a:pt x="1" y="25236"/>
                    <a:pt x="619" y="25854"/>
                    <a:pt x="1367" y="25854"/>
                  </a:cubicBezTo>
                  <a:lnTo>
                    <a:pt x="32000" y="25854"/>
                  </a:lnTo>
                  <a:cubicBezTo>
                    <a:pt x="32748" y="25854"/>
                    <a:pt x="33366" y="25236"/>
                    <a:pt x="33366" y="24488"/>
                  </a:cubicBezTo>
                  <a:lnTo>
                    <a:pt x="333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29"/>
            <p:cNvSpPr/>
            <p:nvPr/>
          </p:nvSpPr>
          <p:spPr>
            <a:xfrm>
              <a:off x="1155069" y="3664506"/>
              <a:ext cx="74242" cy="451038"/>
            </a:xfrm>
            <a:custGeom>
              <a:rect b="b" l="l" r="r" t="t"/>
              <a:pathLst>
                <a:path extrusionOk="0" h="28651" w="4716">
                  <a:moveTo>
                    <a:pt x="2797" y="1"/>
                  </a:moveTo>
                  <a:lnTo>
                    <a:pt x="2797" y="25854"/>
                  </a:lnTo>
                  <a:cubicBezTo>
                    <a:pt x="2797" y="27415"/>
                    <a:pt x="1529" y="28650"/>
                    <a:pt x="0" y="28650"/>
                  </a:cubicBezTo>
                  <a:lnTo>
                    <a:pt x="1919" y="28650"/>
                  </a:lnTo>
                  <a:cubicBezTo>
                    <a:pt x="3480" y="28650"/>
                    <a:pt x="4716" y="27415"/>
                    <a:pt x="4716" y="25854"/>
                  </a:cubicBezTo>
                  <a:lnTo>
                    <a:pt x="471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29"/>
            <p:cNvSpPr/>
            <p:nvPr/>
          </p:nvSpPr>
          <p:spPr>
            <a:xfrm>
              <a:off x="778272" y="3458704"/>
              <a:ext cx="288749" cy="105475"/>
            </a:xfrm>
            <a:custGeom>
              <a:rect b="b" l="l" r="r" t="t"/>
              <a:pathLst>
                <a:path extrusionOk="0" h="6700" w="18342">
                  <a:moveTo>
                    <a:pt x="3481" y="1"/>
                  </a:moveTo>
                  <a:cubicBezTo>
                    <a:pt x="2147" y="1"/>
                    <a:pt x="1042" y="879"/>
                    <a:pt x="749" y="2180"/>
                  </a:cubicBezTo>
                  <a:lnTo>
                    <a:pt x="1" y="5562"/>
                  </a:lnTo>
                  <a:lnTo>
                    <a:pt x="1" y="6700"/>
                  </a:lnTo>
                  <a:lnTo>
                    <a:pt x="2863" y="6700"/>
                  </a:lnTo>
                  <a:lnTo>
                    <a:pt x="2863" y="5562"/>
                  </a:lnTo>
                  <a:lnTo>
                    <a:pt x="3350" y="3318"/>
                  </a:lnTo>
                  <a:cubicBezTo>
                    <a:pt x="3415" y="2993"/>
                    <a:pt x="3708" y="2765"/>
                    <a:pt x="4033" y="2765"/>
                  </a:cubicBezTo>
                  <a:lnTo>
                    <a:pt x="5692" y="2765"/>
                  </a:lnTo>
                  <a:lnTo>
                    <a:pt x="9171" y="1854"/>
                  </a:lnTo>
                  <a:lnTo>
                    <a:pt x="12651" y="2765"/>
                  </a:lnTo>
                  <a:lnTo>
                    <a:pt x="14310" y="2765"/>
                  </a:lnTo>
                  <a:cubicBezTo>
                    <a:pt x="14635" y="2765"/>
                    <a:pt x="14927" y="2993"/>
                    <a:pt x="14992" y="3318"/>
                  </a:cubicBezTo>
                  <a:lnTo>
                    <a:pt x="15480" y="5562"/>
                  </a:lnTo>
                  <a:lnTo>
                    <a:pt x="15480" y="6700"/>
                  </a:lnTo>
                  <a:lnTo>
                    <a:pt x="18342" y="6700"/>
                  </a:lnTo>
                  <a:lnTo>
                    <a:pt x="18342" y="5562"/>
                  </a:lnTo>
                  <a:lnTo>
                    <a:pt x="17594" y="2180"/>
                  </a:lnTo>
                  <a:cubicBezTo>
                    <a:pt x="17301" y="879"/>
                    <a:pt x="16196" y="1"/>
                    <a:pt x="14862" y="1"/>
                  </a:cubicBezTo>
                  <a:lnTo>
                    <a:pt x="12651" y="1"/>
                  </a:lnTo>
                  <a:lnTo>
                    <a:pt x="9171" y="1074"/>
                  </a:lnTo>
                  <a:lnTo>
                    <a:pt x="56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29"/>
            <p:cNvSpPr/>
            <p:nvPr/>
          </p:nvSpPr>
          <p:spPr>
            <a:xfrm>
              <a:off x="982027" y="3458704"/>
              <a:ext cx="84994" cy="105475"/>
            </a:xfrm>
            <a:custGeom>
              <a:rect b="b" l="l" r="r" t="t"/>
              <a:pathLst>
                <a:path extrusionOk="0" h="6700" w="5399">
                  <a:moveTo>
                    <a:pt x="1" y="1"/>
                  </a:moveTo>
                  <a:cubicBezTo>
                    <a:pt x="1302" y="1"/>
                    <a:pt x="2440" y="879"/>
                    <a:pt x="2732" y="2180"/>
                  </a:cubicBezTo>
                  <a:lnTo>
                    <a:pt x="3480" y="5562"/>
                  </a:lnTo>
                  <a:lnTo>
                    <a:pt x="3480" y="6700"/>
                  </a:lnTo>
                  <a:lnTo>
                    <a:pt x="5399" y="6700"/>
                  </a:lnTo>
                  <a:lnTo>
                    <a:pt x="5399" y="5562"/>
                  </a:lnTo>
                  <a:lnTo>
                    <a:pt x="4651" y="2180"/>
                  </a:lnTo>
                  <a:cubicBezTo>
                    <a:pt x="4358" y="879"/>
                    <a:pt x="3253" y="1"/>
                    <a:pt x="191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29"/>
            <p:cNvSpPr/>
            <p:nvPr/>
          </p:nvSpPr>
          <p:spPr>
            <a:xfrm>
              <a:off x="792614" y="3502217"/>
              <a:ext cx="49164" cy="61962"/>
            </a:xfrm>
            <a:custGeom>
              <a:rect b="b" l="l" r="r" t="t"/>
              <a:pathLst>
                <a:path extrusionOk="0" h="3936" w="3123">
                  <a:moveTo>
                    <a:pt x="1171" y="1"/>
                  </a:moveTo>
                  <a:cubicBezTo>
                    <a:pt x="846" y="1"/>
                    <a:pt x="586" y="229"/>
                    <a:pt x="521" y="554"/>
                  </a:cubicBezTo>
                  <a:lnTo>
                    <a:pt x="0" y="2798"/>
                  </a:lnTo>
                  <a:lnTo>
                    <a:pt x="0" y="3936"/>
                  </a:lnTo>
                  <a:lnTo>
                    <a:pt x="1952" y="3936"/>
                  </a:lnTo>
                  <a:lnTo>
                    <a:pt x="1952" y="2798"/>
                  </a:lnTo>
                  <a:lnTo>
                    <a:pt x="2439" y="554"/>
                  </a:lnTo>
                  <a:cubicBezTo>
                    <a:pt x="2504" y="229"/>
                    <a:pt x="2797" y="1"/>
                    <a:pt x="3122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29"/>
            <p:cNvSpPr/>
            <p:nvPr/>
          </p:nvSpPr>
          <p:spPr>
            <a:xfrm>
              <a:off x="999439" y="3546248"/>
              <a:ext cx="87560" cy="59916"/>
            </a:xfrm>
            <a:custGeom>
              <a:rect b="b" l="l" r="r" t="t"/>
              <a:pathLst>
                <a:path extrusionOk="0" h="3806" w="5562">
                  <a:moveTo>
                    <a:pt x="683" y="1"/>
                  </a:moveTo>
                  <a:cubicBezTo>
                    <a:pt x="293" y="1"/>
                    <a:pt x="0" y="293"/>
                    <a:pt x="0" y="684"/>
                  </a:cubicBezTo>
                  <a:lnTo>
                    <a:pt x="0" y="3805"/>
                  </a:lnTo>
                  <a:lnTo>
                    <a:pt x="5561" y="3805"/>
                  </a:lnTo>
                  <a:lnTo>
                    <a:pt x="5561" y="684"/>
                  </a:lnTo>
                  <a:cubicBezTo>
                    <a:pt x="5561" y="293"/>
                    <a:pt x="5236" y="1"/>
                    <a:pt x="4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29"/>
            <p:cNvSpPr/>
            <p:nvPr/>
          </p:nvSpPr>
          <p:spPr>
            <a:xfrm>
              <a:off x="1045517" y="3546248"/>
              <a:ext cx="41481" cy="59916"/>
            </a:xfrm>
            <a:custGeom>
              <a:rect b="b" l="l" r="r" t="t"/>
              <a:pathLst>
                <a:path extrusionOk="0" h="3806" w="2635">
                  <a:moveTo>
                    <a:pt x="0" y="1"/>
                  </a:moveTo>
                  <a:cubicBezTo>
                    <a:pt x="390" y="1"/>
                    <a:pt x="683" y="293"/>
                    <a:pt x="683" y="684"/>
                  </a:cubicBezTo>
                  <a:lnTo>
                    <a:pt x="683" y="3805"/>
                  </a:lnTo>
                  <a:lnTo>
                    <a:pt x="2634" y="3805"/>
                  </a:lnTo>
                  <a:lnTo>
                    <a:pt x="2634" y="684"/>
                  </a:lnTo>
                  <a:cubicBezTo>
                    <a:pt x="2634" y="293"/>
                    <a:pt x="2309" y="1"/>
                    <a:pt x="1951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29"/>
            <p:cNvSpPr/>
            <p:nvPr/>
          </p:nvSpPr>
          <p:spPr>
            <a:xfrm>
              <a:off x="867863" y="3458201"/>
              <a:ext cx="109584" cy="44032"/>
            </a:xfrm>
            <a:custGeom>
              <a:rect b="b" l="l" r="r" t="t"/>
              <a:pathLst>
                <a:path extrusionOk="0" h="2797" w="6961">
                  <a:moveTo>
                    <a:pt x="1" y="0"/>
                  </a:moveTo>
                  <a:lnTo>
                    <a:pt x="1" y="2797"/>
                  </a:lnTo>
                  <a:lnTo>
                    <a:pt x="6960" y="2797"/>
                  </a:lnTo>
                  <a:lnTo>
                    <a:pt x="69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29"/>
            <p:cNvSpPr/>
            <p:nvPr/>
          </p:nvSpPr>
          <p:spPr>
            <a:xfrm>
              <a:off x="947221" y="3458201"/>
              <a:ext cx="30226" cy="44032"/>
            </a:xfrm>
            <a:custGeom>
              <a:rect b="b" l="l" r="r" t="t"/>
              <a:pathLst>
                <a:path extrusionOk="0" h="2797" w="1920">
                  <a:moveTo>
                    <a:pt x="0" y="0"/>
                  </a:moveTo>
                  <a:lnTo>
                    <a:pt x="0" y="2797"/>
                  </a:lnTo>
                  <a:lnTo>
                    <a:pt x="1919" y="2797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29"/>
            <p:cNvSpPr/>
            <p:nvPr/>
          </p:nvSpPr>
          <p:spPr>
            <a:xfrm>
              <a:off x="758311" y="3546248"/>
              <a:ext cx="87560" cy="59916"/>
            </a:xfrm>
            <a:custGeom>
              <a:rect b="b" l="l" r="r" t="t"/>
              <a:pathLst>
                <a:path extrusionOk="0" h="3806" w="5562">
                  <a:moveTo>
                    <a:pt x="716" y="1"/>
                  </a:moveTo>
                  <a:cubicBezTo>
                    <a:pt x="326" y="1"/>
                    <a:pt x="1" y="293"/>
                    <a:pt x="1" y="684"/>
                  </a:cubicBezTo>
                  <a:lnTo>
                    <a:pt x="1" y="3805"/>
                  </a:lnTo>
                  <a:lnTo>
                    <a:pt x="5561" y="3805"/>
                  </a:lnTo>
                  <a:lnTo>
                    <a:pt x="5561" y="684"/>
                  </a:lnTo>
                  <a:cubicBezTo>
                    <a:pt x="5561" y="293"/>
                    <a:pt x="5269" y="1"/>
                    <a:pt x="48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29"/>
            <p:cNvSpPr/>
            <p:nvPr/>
          </p:nvSpPr>
          <p:spPr>
            <a:xfrm>
              <a:off x="804893" y="3546248"/>
              <a:ext cx="40978" cy="59916"/>
            </a:xfrm>
            <a:custGeom>
              <a:rect b="b" l="l" r="r" t="t"/>
              <a:pathLst>
                <a:path extrusionOk="0" h="3806" w="2603">
                  <a:moveTo>
                    <a:pt x="1" y="1"/>
                  </a:moveTo>
                  <a:cubicBezTo>
                    <a:pt x="359" y="1"/>
                    <a:pt x="684" y="293"/>
                    <a:pt x="684" y="684"/>
                  </a:cubicBezTo>
                  <a:lnTo>
                    <a:pt x="684" y="3805"/>
                  </a:lnTo>
                  <a:lnTo>
                    <a:pt x="2602" y="3805"/>
                  </a:lnTo>
                  <a:lnTo>
                    <a:pt x="2602" y="684"/>
                  </a:lnTo>
                  <a:cubicBezTo>
                    <a:pt x="2602" y="293"/>
                    <a:pt x="2310" y="1"/>
                    <a:pt x="1920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29"/>
            <p:cNvSpPr/>
            <p:nvPr/>
          </p:nvSpPr>
          <p:spPr>
            <a:xfrm>
              <a:off x="593975" y="3589761"/>
              <a:ext cx="657360" cy="88079"/>
            </a:xfrm>
            <a:custGeom>
              <a:rect b="b" l="l" r="r" t="t"/>
              <a:pathLst>
                <a:path extrusionOk="0" h="5595" w="41757">
                  <a:moveTo>
                    <a:pt x="1367" y="1"/>
                  </a:moveTo>
                  <a:cubicBezTo>
                    <a:pt x="619" y="1"/>
                    <a:pt x="1" y="619"/>
                    <a:pt x="1" y="1367"/>
                  </a:cubicBezTo>
                  <a:lnTo>
                    <a:pt x="1" y="4228"/>
                  </a:lnTo>
                  <a:cubicBezTo>
                    <a:pt x="1" y="4976"/>
                    <a:pt x="619" y="5594"/>
                    <a:pt x="1367" y="5594"/>
                  </a:cubicBezTo>
                  <a:lnTo>
                    <a:pt x="4196" y="5594"/>
                  </a:lnTo>
                  <a:lnTo>
                    <a:pt x="6277" y="4196"/>
                  </a:lnTo>
                  <a:lnTo>
                    <a:pt x="8358" y="5594"/>
                  </a:lnTo>
                  <a:lnTo>
                    <a:pt x="33398" y="5594"/>
                  </a:lnTo>
                  <a:lnTo>
                    <a:pt x="35480" y="4196"/>
                  </a:lnTo>
                  <a:lnTo>
                    <a:pt x="37561" y="5594"/>
                  </a:lnTo>
                  <a:lnTo>
                    <a:pt x="40390" y="5594"/>
                  </a:lnTo>
                  <a:cubicBezTo>
                    <a:pt x="41138" y="5594"/>
                    <a:pt x="41756" y="4976"/>
                    <a:pt x="41756" y="4228"/>
                  </a:cubicBezTo>
                  <a:lnTo>
                    <a:pt x="41756" y="1367"/>
                  </a:lnTo>
                  <a:cubicBezTo>
                    <a:pt x="41756" y="619"/>
                    <a:pt x="41138" y="1"/>
                    <a:pt x="40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29"/>
            <p:cNvSpPr/>
            <p:nvPr/>
          </p:nvSpPr>
          <p:spPr>
            <a:xfrm>
              <a:off x="660015" y="3633792"/>
              <a:ext cx="65552" cy="43528"/>
            </a:xfrm>
            <a:custGeom>
              <a:rect b="b" l="l" r="r" t="t"/>
              <a:pathLst>
                <a:path extrusionOk="0" h="2765" w="4164">
                  <a:moveTo>
                    <a:pt x="1367" y="0"/>
                  </a:moveTo>
                  <a:cubicBezTo>
                    <a:pt x="619" y="0"/>
                    <a:pt x="1" y="618"/>
                    <a:pt x="1" y="1399"/>
                  </a:cubicBezTo>
                  <a:lnTo>
                    <a:pt x="1" y="2765"/>
                  </a:lnTo>
                  <a:lnTo>
                    <a:pt x="4163" y="2765"/>
                  </a:lnTo>
                  <a:lnTo>
                    <a:pt x="4163" y="1399"/>
                  </a:lnTo>
                  <a:cubicBezTo>
                    <a:pt x="4163" y="618"/>
                    <a:pt x="3546" y="0"/>
                    <a:pt x="2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29"/>
            <p:cNvSpPr/>
            <p:nvPr/>
          </p:nvSpPr>
          <p:spPr>
            <a:xfrm>
              <a:off x="1119743" y="3633792"/>
              <a:ext cx="65552" cy="43528"/>
            </a:xfrm>
            <a:custGeom>
              <a:rect b="b" l="l" r="r" t="t"/>
              <a:pathLst>
                <a:path extrusionOk="0" h="2765" w="4164">
                  <a:moveTo>
                    <a:pt x="1399" y="0"/>
                  </a:moveTo>
                  <a:cubicBezTo>
                    <a:pt x="618" y="0"/>
                    <a:pt x="0" y="618"/>
                    <a:pt x="0" y="1399"/>
                  </a:cubicBezTo>
                  <a:lnTo>
                    <a:pt x="0" y="2765"/>
                  </a:lnTo>
                  <a:lnTo>
                    <a:pt x="4163" y="2765"/>
                  </a:lnTo>
                  <a:lnTo>
                    <a:pt x="4163" y="1399"/>
                  </a:lnTo>
                  <a:cubicBezTo>
                    <a:pt x="4163" y="618"/>
                    <a:pt x="3545" y="0"/>
                    <a:pt x="2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29"/>
            <p:cNvSpPr/>
            <p:nvPr/>
          </p:nvSpPr>
          <p:spPr>
            <a:xfrm>
              <a:off x="769582" y="3721336"/>
              <a:ext cx="43528" cy="219120"/>
            </a:xfrm>
            <a:custGeom>
              <a:rect b="b" l="l" r="r" t="t"/>
              <a:pathLst>
                <a:path extrusionOk="0" h="13919" w="2765">
                  <a:moveTo>
                    <a:pt x="683" y="0"/>
                  </a:moveTo>
                  <a:cubicBezTo>
                    <a:pt x="293" y="0"/>
                    <a:pt x="0" y="326"/>
                    <a:pt x="0" y="683"/>
                  </a:cubicBezTo>
                  <a:lnTo>
                    <a:pt x="0" y="13919"/>
                  </a:lnTo>
                  <a:lnTo>
                    <a:pt x="2764" y="9724"/>
                  </a:lnTo>
                  <a:lnTo>
                    <a:pt x="2764" y="683"/>
                  </a:lnTo>
                  <a:cubicBezTo>
                    <a:pt x="2764" y="326"/>
                    <a:pt x="2439" y="0"/>
                    <a:pt x="20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29"/>
            <p:cNvSpPr/>
            <p:nvPr/>
          </p:nvSpPr>
          <p:spPr>
            <a:xfrm>
              <a:off x="769582" y="3830888"/>
              <a:ext cx="199158" cy="197112"/>
            </a:xfrm>
            <a:custGeom>
              <a:rect b="b" l="l" r="r" t="t"/>
              <a:pathLst>
                <a:path extrusionOk="0" h="12521" w="12651">
                  <a:moveTo>
                    <a:pt x="6959" y="1"/>
                  </a:moveTo>
                  <a:cubicBezTo>
                    <a:pt x="3089" y="1"/>
                    <a:pt x="0" y="3122"/>
                    <a:pt x="0" y="6960"/>
                  </a:cubicBezTo>
                  <a:lnTo>
                    <a:pt x="0" y="11838"/>
                  </a:lnTo>
                  <a:cubicBezTo>
                    <a:pt x="0" y="12195"/>
                    <a:pt x="293" y="12521"/>
                    <a:pt x="683" y="12521"/>
                  </a:cubicBezTo>
                  <a:lnTo>
                    <a:pt x="2081" y="12521"/>
                  </a:lnTo>
                  <a:cubicBezTo>
                    <a:pt x="2472" y="12521"/>
                    <a:pt x="2764" y="12195"/>
                    <a:pt x="2764" y="11838"/>
                  </a:cubicBezTo>
                  <a:lnTo>
                    <a:pt x="2764" y="6960"/>
                  </a:lnTo>
                  <a:cubicBezTo>
                    <a:pt x="2764" y="4651"/>
                    <a:pt x="4650" y="2765"/>
                    <a:pt x="6959" y="2765"/>
                  </a:cubicBezTo>
                  <a:lnTo>
                    <a:pt x="12650" y="2765"/>
                  </a:lnTo>
                  <a:lnTo>
                    <a:pt x="12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29"/>
            <p:cNvSpPr/>
            <p:nvPr/>
          </p:nvSpPr>
          <p:spPr>
            <a:xfrm>
              <a:off x="855064" y="3721195"/>
              <a:ext cx="220663" cy="306601"/>
            </a:xfrm>
            <a:custGeom>
              <a:rect b="b" l="l" r="r" t="t"/>
              <a:pathLst>
                <a:path extrusionOk="0" h="19476" w="14017">
                  <a:moveTo>
                    <a:pt x="6952" y="0"/>
                  </a:moveTo>
                  <a:cubicBezTo>
                    <a:pt x="6696" y="0"/>
                    <a:pt x="6438" y="14"/>
                    <a:pt x="6180" y="42"/>
                  </a:cubicBezTo>
                  <a:cubicBezTo>
                    <a:pt x="3058" y="400"/>
                    <a:pt x="1724" y="3521"/>
                    <a:pt x="2635" y="5603"/>
                  </a:cubicBezTo>
                  <a:cubicBezTo>
                    <a:pt x="3350" y="7196"/>
                    <a:pt x="4261" y="7164"/>
                    <a:pt x="4261" y="8692"/>
                  </a:cubicBezTo>
                  <a:cubicBezTo>
                    <a:pt x="4261" y="9765"/>
                    <a:pt x="3123" y="10416"/>
                    <a:pt x="2472" y="10773"/>
                  </a:cubicBezTo>
                  <a:cubicBezTo>
                    <a:pt x="781" y="11651"/>
                    <a:pt x="228" y="12724"/>
                    <a:pt x="131" y="13993"/>
                  </a:cubicBezTo>
                  <a:cubicBezTo>
                    <a:pt x="1" y="15716"/>
                    <a:pt x="944" y="19066"/>
                    <a:pt x="5171" y="19424"/>
                  </a:cubicBezTo>
                  <a:cubicBezTo>
                    <a:pt x="5550" y="19458"/>
                    <a:pt x="5919" y="19475"/>
                    <a:pt x="6278" y="19475"/>
                  </a:cubicBezTo>
                  <a:cubicBezTo>
                    <a:pt x="11011" y="19475"/>
                    <a:pt x="14017" y="16450"/>
                    <a:pt x="14017" y="9407"/>
                  </a:cubicBezTo>
                  <a:cubicBezTo>
                    <a:pt x="14017" y="2844"/>
                    <a:pt x="10610" y="0"/>
                    <a:pt x="69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29"/>
            <p:cNvSpPr/>
            <p:nvPr/>
          </p:nvSpPr>
          <p:spPr>
            <a:xfrm>
              <a:off x="938011" y="3721195"/>
              <a:ext cx="138235" cy="306916"/>
            </a:xfrm>
            <a:custGeom>
              <a:rect b="b" l="l" r="r" t="t"/>
              <a:pathLst>
                <a:path extrusionOk="0" h="19496" w="8781">
                  <a:moveTo>
                    <a:pt x="1684" y="0"/>
                  </a:moveTo>
                  <a:cubicBezTo>
                    <a:pt x="1427" y="0"/>
                    <a:pt x="1169" y="14"/>
                    <a:pt x="911" y="42"/>
                  </a:cubicBezTo>
                  <a:lnTo>
                    <a:pt x="748" y="74"/>
                  </a:lnTo>
                  <a:cubicBezTo>
                    <a:pt x="4000" y="530"/>
                    <a:pt x="6829" y="3456"/>
                    <a:pt x="6829" y="9407"/>
                  </a:cubicBezTo>
                  <a:cubicBezTo>
                    <a:pt x="6829" y="15976"/>
                    <a:pt x="4228" y="19066"/>
                    <a:pt x="0" y="19456"/>
                  </a:cubicBezTo>
                  <a:cubicBezTo>
                    <a:pt x="330" y="19482"/>
                    <a:pt x="652" y="19495"/>
                    <a:pt x="967" y="19495"/>
                  </a:cubicBezTo>
                  <a:cubicBezTo>
                    <a:pt x="5746" y="19495"/>
                    <a:pt x="8780" y="16455"/>
                    <a:pt x="8780" y="9407"/>
                  </a:cubicBezTo>
                  <a:cubicBezTo>
                    <a:pt x="8780" y="2844"/>
                    <a:pt x="5345" y="0"/>
                    <a:pt x="1684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29"/>
            <p:cNvSpPr/>
            <p:nvPr/>
          </p:nvSpPr>
          <p:spPr>
            <a:xfrm>
              <a:off x="1199605" y="3589761"/>
              <a:ext cx="51730" cy="88079"/>
            </a:xfrm>
            <a:custGeom>
              <a:rect b="b" l="l" r="r" t="t"/>
              <a:pathLst>
                <a:path extrusionOk="0" h="5595" w="3286">
                  <a:moveTo>
                    <a:pt x="1" y="1"/>
                  </a:moveTo>
                  <a:cubicBezTo>
                    <a:pt x="749" y="1"/>
                    <a:pt x="1334" y="619"/>
                    <a:pt x="1334" y="1367"/>
                  </a:cubicBezTo>
                  <a:lnTo>
                    <a:pt x="1334" y="4228"/>
                  </a:lnTo>
                  <a:cubicBezTo>
                    <a:pt x="1334" y="4976"/>
                    <a:pt x="749" y="5594"/>
                    <a:pt x="1" y="5594"/>
                  </a:cubicBezTo>
                  <a:lnTo>
                    <a:pt x="1919" y="5594"/>
                  </a:lnTo>
                  <a:cubicBezTo>
                    <a:pt x="2667" y="5594"/>
                    <a:pt x="3285" y="4976"/>
                    <a:pt x="3285" y="4228"/>
                  </a:cubicBezTo>
                  <a:lnTo>
                    <a:pt x="3285" y="1367"/>
                  </a:lnTo>
                  <a:cubicBezTo>
                    <a:pt x="3285" y="619"/>
                    <a:pt x="2667" y="1"/>
                    <a:pt x="191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29"/>
            <p:cNvSpPr/>
            <p:nvPr/>
          </p:nvSpPr>
          <p:spPr>
            <a:xfrm>
              <a:off x="584246" y="3448472"/>
              <a:ext cx="676802" cy="676802"/>
            </a:xfrm>
            <a:custGeom>
              <a:rect b="b" l="l" r="r" t="t"/>
              <a:pathLst>
                <a:path extrusionOk="0" h="42992" w="42992">
                  <a:moveTo>
                    <a:pt x="24358" y="1269"/>
                  </a:moveTo>
                  <a:lnTo>
                    <a:pt x="24358" y="2797"/>
                  </a:lnTo>
                  <a:lnTo>
                    <a:pt x="18667" y="2797"/>
                  </a:lnTo>
                  <a:lnTo>
                    <a:pt x="18667" y="1269"/>
                  </a:lnTo>
                  <a:close/>
                  <a:moveTo>
                    <a:pt x="17399" y="1269"/>
                  </a:moveTo>
                  <a:lnTo>
                    <a:pt x="17399" y="2797"/>
                  </a:lnTo>
                  <a:lnTo>
                    <a:pt x="16358" y="2797"/>
                  </a:lnTo>
                  <a:cubicBezTo>
                    <a:pt x="15740" y="2797"/>
                    <a:pt x="15188" y="3220"/>
                    <a:pt x="15058" y="3838"/>
                  </a:cubicBezTo>
                  <a:lnTo>
                    <a:pt x="14667" y="5561"/>
                  </a:lnTo>
                  <a:lnTo>
                    <a:pt x="13106" y="5561"/>
                  </a:lnTo>
                  <a:lnTo>
                    <a:pt x="13692" y="2960"/>
                  </a:lnTo>
                  <a:cubicBezTo>
                    <a:pt x="13919" y="1952"/>
                    <a:pt x="14765" y="1269"/>
                    <a:pt x="15806" y="1269"/>
                  </a:cubicBezTo>
                  <a:close/>
                  <a:moveTo>
                    <a:pt x="27187" y="1269"/>
                  </a:moveTo>
                  <a:cubicBezTo>
                    <a:pt x="28228" y="1269"/>
                    <a:pt x="29074" y="1952"/>
                    <a:pt x="29301" y="2960"/>
                  </a:cubicBezTo>
                  <a:lnTo>
                    <a:pt x="29887" y="5561"/>
                  </a:lnTo>
                  <a:lnTo>
                    <a:pt x="28326" y="5561"/>
                  </a:lnTo>
                  <a:lnTo>
                    <a:pt x="27935" y="3838"/>
                  </a:lnTo>
                  <a:cubicBezTo>
                    <a:pt x="27805" y="3220"/>
                    <a:pt x="27285" y="2797"/>
                    <a:pt x="26635" y="2797"/>
                  </a:cubicBezTo>
                  <a:lnTo>
                    <a:pt x="25594" y="2797"/>
                  </a:lnTo>
                  <a:lnTo>
                    <a:pt x="25594" y="1269"/>
                  </a:lnTo>
                  <a:close/>
                  <a:moveTo>
                    <a:pt x="15936" y="6830"/>
                  </a:moveTo>
                  <a:cubicBezTo>
                    <a:pt x="15968" y="6830"/>
                    <a:pt x="16001" y="6862"/>
                    <a:pt x="16001" y="6895"/>
                  </a:cubicBezTo>
                  <a:lnTo>
                    <a:pt x="16001" y="8358"/>
                  </a:lnTo>
                  <a:lnTo>
                    <a:pt x="11708" y="8358"/>
                  </a:lnTo>
                  <a:lnTo>
                    <a:pt x="11708" y="6895"/>
                  </a:lnTo>
                  <a:cubicBezTo>
                    <a:pt x="11708" y="6862"/>
                    <a:pt x="11708" y="6830"/>
                    <a:pt x="11773" y="6830"/>
                  </a:cubicBezTo>
                  <a:close/>
                  <a:moveTo>
                    <a:pt x="26635" y="4065"/>
                  </a:moveTo>
                  <a:cubicBezTo>
                    <a:pt x="26667" y="4065"/>
                    <a:pt x="26700" y="4065"/>
                    <a:pt x="26700" y="4098"/>
                  </a:cubicBezTo>
                  <a:lnTo>
                    <a:pt x="27025" y="5561"/>
                  </a:lnTo>
                  <a:cubicBezTo>
                    <a:pt x="26309" y="5594"/>
                    <a:pt x="25724" y="6179"/>
                    <a:pt x="25724" y="6895"/>
                  </a:cubicBezTo>
                  <a:lnTo>
                    <a:pt x="25724" y="8358"/>
                  </a:lnTo>
                  <a:lnTo>
                    <a:pt x="17269" y="8358"/>
                  </a:lnTo>
                  <a:lnTo>
                    <a:pt x="17269" y="6895"/>
                  </a:lnTo>
                  <a:cubicBezTo>
                    <a:pt x="17269" y="6179"/>
                    <a:pt x="16684" y="5594"/>
                    <a:pt x="15968" y="5561"/>
                  </a:cubicBezTo>
                  <a:lnTo>
                    <a:pt x="16293" y="4098"/>
                  </a:lnTo>
                  <a:cubicBezTo>
                    <a:pt x="16293" y="4065"/>
                    <a:pt x="16326" y="4065"/>
                    <a:pt x="16358" y="4065"/>
                  </a:cubicBezTo>
                  <a:close/>
                  <a:moveTo>
                    <a:pt x="31252" y="6830"/>
                  </a:moveTo>
                  <a:cubicBezTo>
                    <a:pt x="31285" y="6830"/>
                    <a:pt x="31285" y="6862"/>
                    <a:pt x="31285" y="6895"/>
                  </a:cubicBezTo>
                  <a:lnTo>
                    <a:pt x="31285" y="8358"/>
                  </a:lnTo>
                  <a:lnTo>
                    <a:pt x="26992" y="8358"/>
                  </a:lnTo>
                  <a:lnTo>
                    <a:pt x="26992" y="6895"/>
                  </a:lnTo>
                  <a:cubicBezTo>
                    <a:pt x="26992" y="6862"/>
                    <a:pt x="27025" y="6830"/>
                    <a:pt x="27057" y="6830"/>
                  </a:cubicBezTo>
                  <a:close/>
                  <a:moveTo>
                    <a:pt x="7578" y="12390"/>
                  </a:moveTo>
                  <a:cubicBezTo>
                    <a:pt x="8001" y="12390"/>
                    <a:pt x="8359" y="12748"/>
                    <a:pt x="8359" y="13171"/>
                  </a:cubicBezTo>
                  <a:lnTo>
                    <a:pt x="8359" y="13919"/>
                  </a:lnTo>
                  <a:lnTo>
                    <a:pt x="5432" y="13919"/>
                  </a:lnTo>
                  <a:lnTo>
                    <a:pt x="5432" y="13171"/>
                  </a:lnTo>
                  <a:cubicBezTo>
                    <a:pt x="5432" y="12748"/>
                    <a:pt x="5789" y="12390"/>
                    <a:pt x="6180" y="12390"/>
                  </a:cubicBezTo>
                  <a:close/>
                  <a:moveTo>
                    <a:pt x="36813" y="12390"/>
                  </a:moveTo>
                  <a:cubicBezTo>
                    <a:pt x="37203" y="12390"/>
                    <a:pt x="37561" y="12748"/>
                    <a:pt x="37561" y="13171"/>
                  </a:cubicBezTo>
                  <a:lnTo>
                    <a:pt x="37561" y="13919"/>
                  </a:lnTo>
                  <a:lnTo>
                    <a:pt x="34634" y="13919"/>
                  </a:lnTo>
                  <a:lnTo>
                    <a:pt x="34634" y="13171"/>
                  </a:lnTo>
                  <a:cubicBezTo>
                    <a:pt x="34634" y="12748"/>
                    <a:pt x="34992" y="12390"/>
                    <a:pt x="35415" y="12390"/>
                  </a:cubicBezTo>
                  <a:close/>
                  <a:moveTo>
                    <a:pt x="37561" y="15187"/>
                  </a:moveTo>
                  <a:lnTo>
                    <a:pt x="37561" y="38211"/>
                  </a:lnTo>
                  <a:cubicBezTo>
                    <a:pt x="37561" y="38634"/>
                    <a:pt x="37236" y="38959"/>
                    <a:pt x="36813" y="38959"/>
                  </a:cubicBezTo>
                  <a:lnTo>
                    <a:pt x="6180" y="38959"/>
                  </a:lnTo>
                  <a:cubicBezTo>
                    <a:pt x="5789" y="38959"/>
                    <a:pt x="5432" y="38634"/>
                    <a:pt x="5432" y="38211"/>
                  </a:cubicBezTo>
                  <a:lnTo>
                    <a:pt x="5432" y="15187"/>
                  </a:lnTo>
                  <a:close/>
                  <a:moveTo>
                    <a:pt x="15806" y="0"/>
                  </a:moveTo>
                  <a:cubicBezTo>
                    <a:pt x="14180" y="0"/>
                    <a:pt x="12814" y="1106"/>
                    <a:pt x="12456" y="2667"/>
                  </a:cubicBezTo>
                  <a:lnTo>
                    <a:pt x="11838" y="5561"/>
                  </a:lnTo>
                  <a:lnTo>
                    <a:pt x="11773" y="5561"/>
                  </a:lnTo>
                  <a:cubicBezTo>
                    <a:pt x="11025" y="5561"/>
                    <a:pt x="10440" y="6179"/>
                    <a:pt x="10440" y="6895"/>
                  </a:cubicBezTo>
                  <a:lnTo>
                    <a:pt x="10440" y="8358"/>
                  </a:lnTo>
                  <a:lnTo>
                    <a:pt x="6050" y="8358"/>
                  </a:lnTo>
                  <a:cubicBezTo>
                    <a:pt x="5724" y="8358"/>
                    <a:pt x="5432" y="8651"/>
                    <a:pt x="5432" y="8976"/>
                  </a:cubicBezTo>
                  <a:cubicBezTo>
                    <a:pt x="5432" y="9334"/>
                    <a:pt x="5724" y="9626"/>
                    <a:pt x="6050" y="9626"/>
                  </a:cubicBezTo>
                  <a:lnTo>
                    <a:pt x="41008" y="9626"/>
                  </a:lnTo>
                  <a:cubicBezTo>
                    <a:pt x="41398" y="9626"/>
                    <a:pt x="41724" y="9951"/>
                    <a:pt x="41724" y="10342"/>
                  </a:cubicBezTo>
                  <a:lnTo>
                    <a:pt x="41724" y="13203"/>
                  </a:lnTo>
                  <a:cubicBezTo>
                    <a:pt x="41724" y="13594"/>
                    <a:pt x="41398" y="13919"/>
                    <a:pt x="41008" y="13919"/>
                  </a:cubicBezTo>
                  <a:lnTo>
                    <a:pt x="38829" y="13919"/>
                  </a:lnTo>
                  <a:lnTo>
                    <a:pt x="38829" y="13171"/>
                  </a:lnTo>
                  <a:cubicBezTo>
                    <a:pt x="38829" y="12065"/>
                    <a:pt x="37919" y="11155"/>
                    <a:pt x="36813" y="11155"/>
                  </a:cubicBezTo>
                  <a:lnTo>
                    <a:pt x="35415" y="11155"/>
                  </a:lnTo>
                  <a:cubicBezTo>
                    <a:pt x="34309" y="11155"/>
                    <a:pt x="33399" y="12065"/>
                    <a:pt x="33399" y="13171"/>
                  </a:cubicBezTo>
                  <a:lnTo>
                    <a:pt x="33399" y="13919"/>
                  </a:lnTo>
                  <a:lnTo>
                    <a:pt x="9594" y="13919"/>
                  </a:lnTo>
                  <a:lnTo>
                    <a:pt x="9594" y="13171"/>
                  </a:lnTo>
                  <a:cubicBezTo>
                    <a:pt x="9594" y="12065"/>
                    <a:pt x="8716" y="11155"/>
                    <a:pt x="7578" y="11155"/>
                  </a:cubicBezTo>
                  <a:lnTo>
                    <a:pt x="6212" y="11155"/>
                  </a:lnTo>
                  <a:cubicBezTo>
                    <a:pt x="5074" y="11155"/>
                    <a:pt x="4163" y="12065"/>
                    <a:pt x="4163" y="13171"/>
                  </a:cubicBezTo>
                  <a:lnTo>
                    <a:pt x="4163" y="13919"/>
                  </a:lnTo>
                  <a:lnTo>
                    <a:pt x="1985" y="13919"/>
                  </a:lnTo>
                  <a:cubicBezTo>
                    <a:pt x="1594" y="13919"/>
                    <a:pt x="1269" y="13594"/>
                    <a:pt x="1269" y="13203"/>
                  </a:cubicBezTo>
                  <a:lnTo>
                    <a:pt x="1269" y="10342"/>
                  </a:lnTo>
                  <a:cubicBezTo>
                    <a:pt x="1269" y="9919"/>
                    <a:pt x="1594" y="9626"/>
                    <a:pt x="1985" y="9626"/>
                  </a:cubicBezTo>
                  <a:lnTo>
                    <a:pt x="3546" y="9626"/>
                  </a:lnTo>
                  <a:cubicBezTo>
                    <a:pt x="3903" y="9626"/>
                    <a:pt x="4163" y="9334"/>
                    <a:pt x="4163" y="8976"/>
                  </a:cubicBezTo>
                  <a:cubicBezTo>
                    <a:pt x="4163" y="8618"/>
                    <a:pt x="3903" y="8358"/>
                    <a:pt x="3546" y="8358"/>
                  </a:cubicBezTo>
                  <a:lnTo>
                    <a:pt x="1985" y="8358"/>
                  </a:lnTo>
                  <a:cubicBezTo>
                    <a:pt x="879" y="8358"/>
                    <a:pt x="1" y="9236"/>
                    <a:pt x="1" y="10309"/>
                  </a:cubicBezTo>
                  <a:lnTo>
                    <a:pt x="1" y="13203"/>
                  </a:lnTo>
                  <a:cubicBezTo>
                    <a:pt x="1" y="14081"/>
                    <a:pt x="586" y="14829"/>
                    <a:pt x="1399" y="15089"/>
                  </a:cubicBezTo>
                  <a:lnTo>
                    <a:pt x="1399" y="32650"/>
                  </a:lnTo>
                  <a:cubicBezTo>
                    <a:pt x="1399" y="33008"/>
                    <a:pt x="1692" y="33300"/>
                    <a:pt x="2017" y="33300"/>
                  </a:cubicBezTo>
                  <a:cubicBezTo>
                    <a:pt x="2375" y="33300"/>
                    <a:pt x="2668" y="33008"/>
                    <a:pt x="2668" y="32650"/>
                  </a:cubicBezTo>
                  <a:lnTo>
                    <a:pt x="2668" y="15187"/>
                  </a:lnTo>
                  <a:lnTo>
                    <a:pt x="4196" y="15187"/>
                  </a:lnTo>
                  <a:lnTo>
                    <a:pt x="4196" y="38211"/>
                  </a:lnTo>
                  <a:cubicBezTo>
                    <a:pt x="4196" y="39317"/>
                    <a:pt x="5074" y="40227"/>
                    <a:pt x="6212" y="40227"/>
                  </a:cubicBezTo>
                  <a:lnTo>
                    <a:pt x="36813" y="40227"/>
                  </a:lnTo>
                  <a:cubicBezTo>
                    <a:pt x="37919" y="40227"/>
                    <a:pt x="38829" y="39317"/>
                    <a:pt x="38829" y="38211"/>
                  </a:cubicBezTo>
                  <a:lnTo>
                    <a:pt x="38829" y="15187"/>
                  </a:lnTo>
                  <a:lnTo>
                    <a:pt x="40358" y="15187"/>
                  </a:lnTo>
                  <a:lnTo>
                    <a:pt x="40358" y="39577"/>
                  </a:lnTo>
                  <a:cubicBezTo>
                    <a:pt x="40358" y="40780"/>
                    <a:pt x="39382" y="41756"/>
                    <a:pt x="38212" y="41756"/>
                  </a:cubicBezTo>
                  <a:lnTo>
                    <a:pt x="4814" y="41756"/>
                  </a:lnTo>
                  <a:cubicBezTo>
                    <a:pt x="3611" y="41756"/>
                    <a:pt x="2668" y="40780"/>
                    <a:pt x="2668" y="39577"/>
                  </a:cubicBezTo>
                  <a:lnTo>
                    <a:pt x="2668" y="35187"/>
                  </a:lnTo>
                  <a:cubicBezTo>
                    <a:pt x="2668" y="34829"/>
                    <a:pt x="2375" y="34569"/>
                    <a:pt x="2017" y="34569"/>
                  </a:cubicBezTo>
                  <a:cubicBezTo>
                    <a:pt x="1659" y="34569"/>
                    <a:pt x="1399" y="34829"/>
                    <a:pt x="1399" y="35187"/>
                  </a:cubicBezTo>
                  <a:lnTo>
                    <a:pt x="1399" y="39577"/>
                  </a:lnTo>
                  <a:cubicBezTo>
                    <a:pt x="1399" y="41463"/>
                    <a:pt x="2928" y="42991"/>
                    <a:pt x="4814" y="42991"/>
                  </a:cubicBezTo>
                  <a:lnTo>
                    <a:pt x="38179" y="42991"/>
                  </a:lnTo>
                  <a:cubicBezTo>
                    <a:pt x="40065" y="42991"/>
                    <a:pt x="41594" y="41463"/>
                    <a:pt x="41594" y="39577"/>
                  </a:cubicBezTo>
                  <a:lnTo>
                    <a:pt x="41594" y="15089"/>
                  </a:lnTo>
                  <a:cubicBezTo>
                    <a:pt x="42407" y="14829"/>
                    <a:pt x="42992" y="14081"/>
                    <a:pt x="42992" y="13203"/>
                  </a:cubicBezTo>
                  <a:lnTo>
                    <a:pt x="42992" y="10342"/>
                  </a:lnTo>
                  <a:cubicBezTo>
                    <a:pt x="42992" y="9236"/>
                    <a:pt x="42114" y="8358"/>
                    <a:pt x="41008" y="8358"/>
                  </a:cubicBezTo>
                  <a:lnTo>
                    <a:pt x="32553" y="8358"/>
                  </a:lnTo>
                  <a:lnTo>
                    <a:pt x="32553" y="6895"/>
                  </a:lnTo>
                  <a:cubicBezTo>
                    <a:pt x="32553" y="6179"/>
                    <a:pt x="31968" y="5561"/>
                    <a:pt x="31220" y="5561"/>
                  </a:cubicBezTo>
                  <a:lnTo>
                    <a:pt x="31187" y="5561"/>
                  </a:lnTo>
                  <a:lnTo>
                    <a:pt x="30537" y="2667"/>
                  </a:lnTo>
                  <a:cubicBezTo>
                    <a:pt x="30179" y="1106"/>
                    <a:pt x="28813" y="0"/>
                    <a:pt x="27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29"/>
            <p:cNvSpPr/>
            <p:nvPr/>
          </p:nvSpPr>
          <p:spPr>
            <a:xfrm>
              <a:off x="759334" y="3711088"/>
              <a:ext cx="326641" cy="326641"/>
            </a:xfrm>
            <a:custGeom>
              <a:rect b="b" l="l" r="r" t="t"/>
              <a:pathLst>
                <a:path extrusionOk="0" h="20749" w="20749">
                  <a:moveTo>
                    <a:pt x="2732" y="1269"/>
                  </a:moveTo>
                  <a:cubicBezTo>
                    <a:pt x="2765" y="1269"/>
                    <a:pt x="2797" y="1302"/>
                    <a:pt x="2797" y="1334"/>
                  </a:cubicBezTo>
                  <a:lnTo>
                    <a:pt x="2797" y="8684"/>
                  </a:lnTo>
                  <a:cubicBezTo>
                    <a:pt x="2179" y="9171"/>
                    <a:pt x="1692" y="9757"/>
                    <a:pt x="1269" y="10375"/>
                  </a:cubicBezTo>
                  <a:lnTo>
                    <a:pt x="1269" y="1334"/>
                  </a:lnTo>
                  <a:cubicBezTo>
                    <a:pt x="1269" y="1302"/>
                    <a:pt x="1301" y="1269"/>
                    <a:pt x="1334" y="1269"/>
                  </a:cubicBezTo>
                  <a:close/>
                  <a:moveTo>
                    <a:pt x="12969" y="1271"/>
                  </a:moveTo>
                  <a:cubicBezTo>
                    <a:pt x="14451" y="1271"/>
                    <a:pt x="15830" y="1766"/>
                    <a:pt x="16911" y="2733"/>
                  </a:cubicBezTo>
                  <a:cubicBezTo>
                    <a:pt x="18602" y="4228"/>
                    <a:pt x="19480" y="6765"/>
                    <a:pt x="19480" y="10049"/>
                  </a:cubicBezTo>
                  <a:cubicBezTo>
                    <a:pt x="19480" y="13757"/>
                    <a:pt x="18634" y="16391"/>
                    <a:pt x="16976" y="17919"/>
                  </a:cubicBezTo>
                  <a:cubicBezTo>
                    <a:pt x="15819" y="18966"/>
                    <a:pt x="14288" y="19500"/>
                    <a:pt x="12364" y="19500"/>
                  </a:cubicBezTo>
                  <a:cubicBezTo>
                    <a:pt x="12017" y="19500"/>
                    <a:pt x="11657" y="19482"/>
                    <a:pt x="11285" y="19448"/>
                  </a:cubicBezTo>
                  <a:cubicBezTo>
                    <a:pt x="9626" y="19285"/>
                    <a:pt x="8391" y="18635"/>
                    <a:pt x="7610" y="17496"/>
                  </a:cubicBezTo>
                  <a:cubicBezTo>
                    <a:pt x="6960" y="16521"/>
                    <a:pt x="6797" y="15415"/>
                    <a:pt x="6830" y="14667"/>
                  </a:cubicBezTo>
                  <a:cubicBezTo>
                    <a:pt x="6927" y="13822"/>
                    <a:pt x="7220" y="12814"/>
                    <a:pt x="8846" y="11936"/>
                  </a:cubicBezTo>
                  <a:cubicBezTo>
                    <a:pt x="9171" y="11773"/>
                    <a:pt x="9887" y="11415"/>
                    <a:pt x="10374" y="10830"/>
                  </a:cubicBezTo>
                  <a:cubicBezTo>
                    <a:pt x="10407" y="10797"/>
                    <a:pt x="10407" y="10765"/>
                    <a:pt x="10439" y="10765"/>
                  </a:cubicBezTo>
                  <a:cubicBezTo>
                    <a:pt x="10765" y="10375"/>
                    <a:pt x="10992" y="9919"/>
                    <a:pt x="10992" y="9334"/>
                  </a:cubicBezTo>
                  <a:cubicBezTo>
                    <a:pt x="10992" y="8228"/>
                    <a:pt x="10537" y="7708"/>
                    <a:pt x="10114" y="7220"/>
                  </a:cubicBezTo>
                  <a:cubicBezTo>
                    <a:pt x="9854" y="6895"/>
                    <a:pt x="9561" y="6570"/>
                    <a:pt x="9301" y="5985"/>
                  </a:cubicBezTo>
                  <a:cubicBezTo>
                    <a:pt x="8911" y="5107"/>
                    <a:pt x="9009" y="4001"/>
                    <a:pt x="9561" y="3090"/>
                  </a:cubicBezTo>
                  <a:cubicBezTo>
                    <a:pt x="10147" y="2082"/>
                    <a:pt x="11122" y="1464"/>
                    <a:pt x="12326" y="1302"/>
                  </a:cubicBezTo>
                  <a:cubicBezTo>
                    <a:pt x="12542" y="1281"/>
                    <a:pt x="12756" y="1271"/>
                    <a:pt x="12969" y="1271"/>
                  </a:cubicBezTo>
                  <a:close/>
                  <a:moveTo>
                    <a:pt x="9334" y="8228"/>
                  </a:moveTo>
                  <a:cubicBezTo>
                    <a:pt x="9594" y="8554"/>
                    <a:pt x="9724" y="8814"/>
                    <a:pt x="9724" y="9367"/>
                  </a:cubicBezTo>
                  <a:cubicBezTo>
                    <a:pt x="9724" y="9497"/>
                    <a:pt x="9692" y="9627"/>
                    <a:pt x="9626" y="9757"/>
                  </a:cubicBezTo>
                  <a:lnTo>
                    <a:pt x="7610" y="9757"/>
                  </a:lnTo>
                  <a:cubicBezTo>
                    <a:pt x="4944" y="9757"/>
                    <a:pt x="2797" y="11903"/>
                    <a:pt x="2797" y="14570"/>
                  </a:cubicBezTo>
                  <a:lnTo>
                    <a:pt x="2797" y="19448"/>
                  </a:lnTo>
                  <a:cubicBezTo>
                    <a:pt x="2797" y="19480"/>
                    <a:pt x="2765" y="19513"/>
                    <a:pt x="2732" y="19513"/>
                  </a:cubicBezTo>
                  <a:lnTo>
                    <a:pt x="1334" y="19513"/>
                  </a:lnTo>
                  <a:cubicBezTo>
                    <a:pt x="1301" y="19513"/>
                    <a:pt x="1269" y="19480"/>
                    <a:pt x="1269" y="19448"/>
                  </a:cubicBezTo>
                  <a:lnTo>
                    <a:pt x="1269" y="14570"/>
                  </a:lnTo>
                  <a:cubicBezTo>
                    <a:pt x="1269" y="11090"/>
                    <a:pt x="4098" y="8228"/>
                    <a:pt x="7610" y="8228"/>
                  </a:cubicBezTo>
                  <a:close/>
                  <a:moveTo>
                    <a:pt x="1334" y="1"/>
                  </a:moveTo>
                  <a:cubicBezTo>
                    <a:pt x="619" y="1"/>
                    <a:pt x="1" y="619"/>
                    <a:pt x="1" y="1334"/>
                  </a:cubicBezTo>
                  <a:lnTo>
                    <a:pt x="1" y="19415"/>
                  </a:lnTo>
                  <a:cubicBezTo>
                    <a:pt x="1" y="20163"/>
                    <a:pt x="619" y="20748"/>
                    <a:pt x="1334" y="20748"/>
                  </a:cubicBezTo>
                  <a:lnTo>
                    <a:pt x="2732" y="20748"/>
                  </a:lnTo>
                  <a:cubicBezTo>
                    <a:pt x="3448" y="20748"/>
                    <a:pt x="4066" y="20163"/>
                    <a:pt x="4066" y="19415"/>
                  </a:cubicBezTo>
                  <a:lnTo>
                    <a:pt x="4066" y="14570"/>
                  </a:lnTo>
                  <a:cubicBezTo>
                    <a:pt x="4066" y="12586"/>
                    <a:pt x="5659" y="11025"/>
                    <a:pt x="7610" y="11025"/>
                  </a:cubicBezTo>
                  <a:lnTo>
                    <a:pt x="7935" y="11025"/>
                  </a:lnTo>
                  <a:cubicBezTo>
                    <a:pt x="6472" y="11871"/>
                    <a:pt x="5724" y="13009"/>
                    <a:pt x="5594" y="14570"/>
                  </a:cubicBezTo>
                  <a:cubicBezTo>
                    <a:pt x="5496" y="15773"/>
                    <a:pt x="5854" y="17139"/>
                    <a:pt x="6570" y="18212"/>
                  </a:cubicBezTo>
                  <a:cubicBezTo>
                    <a:pt x="7253" y="19220"/>
                    <a:pt x="8618" y="20456"/>
                    <a:pt x="11187" y="20683"/>
                  </a:cubicBezTo>
                  <a:cubicBezTo>
                    <a:pt x="11578" y="20716"/>
                    <a:pt x="11968" y="20748"/>
                    <a:pt x="12358" y="20748"/>
                  </a:cubicBezTo>
                  <a:cubicBezTo>
                    <a:pt x="14602" y="20748"/>
                    <a:pt x="16423" y="20098"/>
                    <a:pt x="17821" y="18830"/>
                  </a:cubicBezTo>
                  <a:cubicBezTo>
                    <a:pt x="19773" y="17074"/>
                    <a:pt x="20748" y="14114"/>
                    <a:pt x="20748" y="10049"/>
                  </a:cubicBezTo>
                  <a:cubicBezTo>
                    <a:pt x="20748" y="5432"/>
                    <a:pt x="19122" y="2993"/>
                    <a:pt x="17756" y="1790"/>
                  </a:cubicBezTo>
                  <a:cubicBezTo>
                    <a:pt x="16464" y="638"/>
                    <a:pt x="14807" y="20"/>
                    <a:pt x="13039" y="20"/>
                  </a:cubicBezTo>
                  <a:cubicBezTo>
                    <a:pt x="12760" y="20"/>
                    <a:pt x="12479" y="35"/>
                    <a:pt x="12196" y="66"/>
                  </a:cubicBezTo>
                  <a:cubicBezTo>
                    <a:pt x="10602" y="229"/>
                    <a:pt x="9236" y="1107"/>
                    <a:pt x="8456" y="2440"/>
                  </a:cubicBezTo>
                  <a:cubicBezTo>
                    <a:pt x="7740" y="3708"/>
                    <a:pt x="7610" y="5269"/>
                    <a:pt x="8163" y="6472"/>
                  </a:cubicBezTo>
                  <a:cubicBezTo>
                    <a:pt x="8228" y="6667"/>
                    <a:pt x="8326" y="6830"/>
                    <a:pt x="8391" y="6960"/>
                  </a:cubicBezTo>
                  <a:lnTo>
                    <a:pt x="7610" y="6960"/>
                  </a:lnTo>
                  <a:cubicBezTo>
                    <a:pt x="6309" y="6960"/>
                    <a:pt x="5106" y="7285"/>
                    <a:pt x="4066" y="7871"/>
                  </a:cubicBezTo>
                  <a:lnTo>
                    <a:pt x="4066" y="1334"/>
                  </a:lnTo>
                  <a:cubicBezTo>
                    <a:pt x="4066" y="619"/>
                    <a:pt x="3448" y="1"/>
                    <a:pt x="2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0" name="Google Shape;2760;p29"/>
          <p:cNvGrpSpPr/>
          <p:nvPr/>
        </p:nvGrpSpPr>
        <p:grpSpPr>
          <a:xfrm>
            <a:off x="6337619" y="3879353"/>
            <a:ext cx="582862" cy="582929"/>
            <a:chOff x="584246" y="3448472"/>
            <a:chExt cx="676802" cy="676802"/>
          </a:xfrm>
        </p:grpSpPr>
        <p:sp>
          <p:nvSpPr>
            <p:cNvPr id="2761" name="Google Shape;2761;p29"/>
            <p:cNvSpPr/>
            <p:nvPr/>
          </p:nvSpPr>
          <p:spPr>
            <a:xfrm>
              <a:off x="615999" y="3664506"/>
              <a:ext cx="613312" cy="451038"/>
            </a:xfrm>
            <a:custGeom>
              <a:rect b="b" l="l" r="r" t="t"/>
              <a:pathLst>
                <a:path extrusionOk="0" h="28651" w="38959">
                  <a:moveTo>
                    <a:pt x="0" y="1"/>
                  </a:moveTo>
                  <a:lnTo>
                    <a:pt x="0" y="25854"/>
                  </a:lnTo>
                  <a:cubicBezTo>
                    <a:pt x="0" y="27415"/>
                    <a:pt x="1236" y="28650"/>
                    <a:pt x="2797" y="28650"/>
                  </a:cubicBezTo>
                  <a:lnTo>
                    <a:pt x="36195" y="28650"/>
                  </a:lnTo>
                  <a:cubicBezTo>
                    <a:pt x="37723" y="28650"/>
                    <a:pt x="38959" y="27415"/>
                    <a:pt x="38959" y="25854"/>
                  </a:cubicBezTo>
                  <a:lnTo>
                    <a:pt x="389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29"/>
            <p:cNvSpPr/>
            <p:nvPr/>
          </p:nvSpPr>
          <p:spPr>
            <a:xfrm>
              <a:off x="660015" y="3664506"/>
              <a:ext cx="525280" cy="407007"/>
            </a:xfrm>
            <a:custGeom>
              <a:rect b="b" l="l" r="r" t="t"/>
              <a:pathLst>
                <a:path extrusionOk="0" h="25854" w="33367">
                  <a:moveTo>
                    <a:pt x="1" y="1"/>
                  </a:moveTo>
                  <a:lnTo>
                    <a:pt x="1" y="24488"/>
                  </a:lnTo>
                  <a:cubicBezTo>
                    <a:pt x="1" y="25236"/>
                    <a:pt x="619" y="25854"/>
                    <a:pt x="1367" y="25854"/>
                  </a:cubicBezTo>
                  <a:lnTo>
                    <a:pt x="32000" y="25854"/>
                  </a:lnTo>
                  <a:cubicBezTo>
                    <a:pt x="32748" y="25854"/>
                    <a:pt x="33366" y="25236"/>
                    <a:pt x="33366" y="24488"/>
                  </a:cubicBezTo>
                  <a:lnTo>
                    <a:pt x="333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29"/>
            <p:cNvSpPr/>
            <p:nvPr/>
          </p:nvSpPr>
          <p:spPr>
            <a:xfrm>
              <a:off x="1155069" y="3664506"/>
              <a:ext cx="74242" cy="451038"/>
            </a:xfrm>
            <a:custGeom>
              <a:rect b="b" l="l" r="r" t="t"/>
              <a:pathLst>
                <a:path extrusionOk="0" h="28651" w="4716">
                  <a:moveTo>
                    <a:pt x="2797" y="1"/>
                  </a:moveTo>
                  <a:lnTo>
                    <a:pt x="2797" y="25854"/>
                  </a:lnTo>
                  <a:cubicBezTo>
                    <a:pt x="2797" y="27415"/>
                    <a:pt x="1529" y="28650"/>
                    <a:pt x="0" y="28650"/>
                  </a:cubicBezTo>
                  <a:lnTo>
                    <a:pt x="1919" y="28650"/>
                  </a:lnTo>
                  <a:cubicBezTo>
                    <a:pt x="3480" y="28650"/>
                    <a:pt x="4716" y="27415"/>
                    <a:pt x="4716" y="25854"/>
                  </a:cubicBezTo>
                  <a:lnTo>
                    <a:pt x="471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29"/>
            <p:cNvSpPr/>
            <p:nvPr/>
          </p:nvSpPr>
          <p:spPr>
            <a:xfrm>
              <a:off x="778272" y="3458704"/>
              <a:ext cx="288749" cy="105475"/>
            </a:xfrm>
            <a:custGeom>
              <a:rect b="b" l="l" r="r" t="t"/>
              <a:pathLst>
                <a:path extrusionOk="0" h="6700" w="18342">
                  <a:moveTo>
                    <a:pt x="3481" y="1"/>
                  </a:moveTo>
                  <a:cubicBezTo>
                    <a:pt x="2147" y="1"/>
                    <a:pt x="1042" y="879"/>
                    <a:pt x="749" y="2180"/>
                  </a:cubicBezTo>
                  <a:lnTo>
                    <a:pt x="1" y="5562"/>
                  </a:lnTo>
                  <a:lnTo>
                    <a:pt x="1" y="6700"/>
                  </a:lnTo>
                  <a:lnTo>
                    <a:pt x="2863" y="6700"/>
                  </a:lnTo>
                  <a:lnTo>
                    <a:pt x="2863" y="5562"/>
                  </a:lnTo>
                  <a:lnTo>
                    <a:pt x="3350" y="3318"/>
                  </a:lnTo>
                  <a:cubicBezTo>
                    <a:pt x="3415" y="2993"/>
                    <a:pt x="3708" y="2765"/>
                    <a:pt x="4033" y="2765"/>
                  </a:cubicBezTo>
                  <a:lnTo>
                    <a:pt x="5692" y="2765"/>
                  </a:lnTo>
                  <a:lnTo>
                    <a:pt x="9171" y="1854"/>
                  </a:lnTo>
                  <a:lnTo>
                    <a:pt x="12651" y="2765"/>
                  </a:lnTo>
                  <a:lnTo>
                    <a:pt x="14310" y="2765"/>
                  </a:lnTo>
                  <a:cubicBezTo>
                    <a:pt x="14635" y="2765"/>
                    <a:pt x="14927" y="2993"/>
                    <a:pt x="14992" y="3318"/>
                  </a:cubicBezTo>
                  <a:lnTo>
                    <a:pt x="15480" y="5562"/>
                  </a:lnTo>
                  <a:lnTo>
                    <a:pt x="15480" y="6700"/>
                  </a:lnTo>
                  <a:lnTo>
                    <a:pt x="18342" y="6700"/>
                  </a:lnTo>
                  <a:lnTo>
                    <a:pt x="18342" y="5562"/>
                  </a:lnTo>
                  <a:lnTo>
                    <a:pt x="17594" y="2180"/>
                  </a:lnTo>
                  <a:cubicBezTo>
                    <a:pt x="17301" y="879"/>
                    <a:pt x="16196" y="1"/>
                    <a:pt x="14862" y="1"/>
                  </a:cubicBezTo>
                  <a:lnTo>
                    <a:pt x="12651" y="1"/>
                  </a:lnTo>
                  <a:lnTo>
                    <a:pt x="9171" y="1074"/>
                  </a:lnTo>
                  <a:lnTo>
                    <a:pt x="56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29"/>
            <p:cNvSpPr/>
            <p:nvPr/>
          </p:nvSpPr>
          <p:spPr>
            <a:xfrm>
              <a:off x="982027" y="3458704"/>
              <a:ext cx="84994" cy="105475"/>
            </a:xfrm>
            <a:custGeom>
              <a:rect b="b" l="l" r="r" t="t"/>
              <a:pathLst>
                <a:path extrusionOk="0" h="6700" w="5399">
                  <a:moveTo>
                    <a:pt x="1" y="1"/>
                  </a:moveTo>
                  <a:cubicBezTo>
                    <a:pt x="1302" y="1"/>
                    <a:pt x="2440" y="879"/>
                    <a:pt x="2732" y="2180"/>
                  </a:cubicBezTo>
                  <a:lnTo>
                    <a:pt x="3480" y="5562"/>
                  </a:lnTo>
                  <a:lnTo>
                    <a:pt x="3480" y="6700"/>
                  </a:lnTo>
                  <a:lnTo>
                    <a:pt x="5399" y="6700"/>
                  </a:lnTo>
                  <a:lnTo>
                    <a:pt x="5399" y="5562"/>
                  </a:lnTo>
                  <a:lnTo>
                    <a:pt x="4651" y="2180"/>
                  </a:lnTo>
                  <a:cubicBezTo>
                    <a:pt x="4358" y="879"/>
                    <a:pt x="3253" y="1"/>
                    <a:pt x="191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29"/>
            <p:cNvSpPr/>
            <p:nvPr/>
          </p:nvSpPr>
          <p:spPr>
            <a:xfrm>
              <a:off x="792614" y="3502217"/>
              <a:ext cx="49164" cy="61962"/>
            </a:xfrm>
            <a:custGeom>
              <a:rect b="b" l="l" r="r" t="t"/>
              <a:pathLst>
                <a:path extrusionOk="0" h="3936" w="3123">
                  <a:moveTo>
                    <a:pt x="1171" y="1"/>
                  </a:moveTo>
                  <a:cubicBezTo>
                    <a:pt x="846" y="1"/>
                    <a:pt x="586" y="229"/>
                    <a:pt x="521" y="554"/>
                  </a:cubicBezTo>
                  <a:lnTo>
                    <a:pt x="0" y="2798"/>
                  </a:lnTo>
                  <a:lnTo>
                    <a:pt x="0" y="3936"/>
                  </a:lnTo>
                  <a:lnTo>
                    <a:pt x="1952" y="3936"/>
                  </a:lnTo>
                  <a:lnTo>
                    <a:pt x="1952" y="2798"/>
                  </a:lnTo>
                  <a:lnTo>
                    <a:pt x="2439" y="554"/>
                  </a:lnTo>
                  <a:cubicBezTo>
                    <a:pt x="2504" y="229"/>
                    <a:pt x="2797" y="1"/>
                    <a:pt x="3122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29"/>
            <p:cNvSpPr/>
            <p:nvPr/>
          </p:nvSpPr>
          <p:spPr>
            <a:xfrm>
              <a:off x="999439" y="3546248"/>
              <a:ext cx="87560" cy="59916"/>
            </a:xfrm>
            <a:custGeom>
              <a:rect b="b" l="l" r="r" t="t"/>
              <a:pathLst>
                <a:path extrusionOk="0" h="3806" w="5562">
                  <a:moveTo>
                    <a:pt x="683" y="1"/>
                  </a:moveTo>
                  <a:cubicBezTo>
                    <a:pt x="293" y="1"/>
                    <a:pt x="0" y="293"/>
                    <a:pt x="0" y="684"/>
                  </a:cubicBezTo>
                  <a:lnTo>
                    <a:pt x="0" y="3805"/>
                  </a:lnTo>
                  <a:lnTo>
                    <a:pt x="5561" y="3805"/>
                  </a:lnTo>
                  <a:lnTo>
                    <a:pt x="5561" y="684"/>
                  </a:lnTo>
                  <a:cubicBezTo>
                    <a:pt x="5561" y="293"/>
                    <a:pt x="5236" y="1"/>
                    <a:pt x="4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29"/>
            <p:cNvSpPr/>
            <p:nvPr/>
          </p:nvSpPr>
          <p:spPr>
            <a:xfrm>
              <a:off x="1045517" y="3546248"/>
              <a:ext cx="41481" cy="59916"/>
            </a:xfrm>
            <a:custGeom>
              <a:rect b="b" l="l" r="r" t="t"/>
              <a:pathLst>
                <a:path extrusionOk="0" h="3806" w="2635">
                  <a:moveTo>
                    <a:pt x="0" y="1"/>
                  </a:moveTo>
                  <a:cubicBezTo>
                    <a:pt x="390" y="1"/>
                    <a:pt x="683" y="293"/>
                    <a:pt x="683" y="684"/>
                  </a:cubicBezTo>
                  <a:lnTo>
                    <a:pt x="683" y="3805"/>
                  </a:lnTo>
                  <a:lnTo>
                    <a:pt x="2634" y="3805"/>
                  </a:lnTo>
                  <a:lnTo>
                    <a:pt x="2634" y="684"/>
                  </a:lnTo>
                  <a:cubicBezTo>
                    <a:pt x="2634" y="293"/>
                    <a:pt x="2309" y="1"/>
                    <a:pt x="1951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29"/>
            <p:cNvSpPr/>
            <p:nvPr/>
          </p:nvSpPr>
          <p:spPr>
            <a:xfrm>
              <a:off x="867863" y="3458201"/>
              <a:ext cx="109584" cy="44032"/>
            </a:xfrm>
            <a:custGeom>
              <a:rect b="b" l="l" r="r" t="t"/>
              <a:pathLst>
                <a:path extrusionOk="0" h="2797" w="6961">
                  <a:moveTo>
                    <a:pt x="1" y="0"/>
                  </a:moveTo>
                  <a:lnTo>
                    <a:pt x="1" y="2797"/>
                  </a:lnTo>
                  <a:lnTo>
                    <a:pt x="6960" y="2797"/>
                  </a:lnTo>
                  <a:lnTo>
                    <a:pt x="69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29"/>
            <p:cNvSpPr/>
            <p:nvPr/>
          </p:nvSpPr>
          <p:spPr>
            <a:xfrm>
              <a:off x="947221" y="3458201"/>
              <a:ext cx="30226" cy="44032"/>
            </a:xfrm>
            <a:custGeom>
              <a:rect b="b" l="l" r="r" t="t"/>
              <a:pathLst>
                <a:path extrusionOk="0" h="2797" w="1920">
                  <a:moveTo>
                    <a:pt x="0" y="0"/>
                  </a:moveTo>
                  <a:lnTo>
                    <a:pt x="0" y="2797"/>
                  </a:lnTo>
                  <a:lnTo>
                    <a:pt x="1919" y="2797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29"/>
            <p:cNvSpPr/>
            <p:nvPr/>
          </p:nvSpPr>
          <p:spPr>
            <a:xfrm>
              <a:off x="758311" y="3546248"/>
              <a:ext cx="87560" cy="59916"/>
            </a:xfrm>
            <a:custGeom>
              <a:rect b="b" l="l" r="r" t="t"/>
              <a:pathLst>
                <a:path extrusionOk="0" h="3806" w="5562">
                  <a:moveTo>
                    <a:pt x="716" y="1"/>
                  </a:moveTo>
                  <a:cubicBezTo>
                    <a:pt x="326" y="1"/>
                    <a:pt x="1" y="293"/>
                    <a:pt x="1" y="684"/>
                  </a:cubicBezTo>
                  <a:lnTo>
                    <a:pt x="1" y="3805"/>
                  </a:lnTo>
                  <a:lnTo>
                    <a:pt x="5561" y="3805"/>
                  </a:lnTo>
                  <a:lnTo>
                    <a:pt x="5561" y="684"/>
                  </a:lnTo>
                  <a:cubicBezTo>
                    <a:pt x="5561" y="293"/>
                    <a:pt x="5269" y="1"/>
                    <a:pt x="48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29"/>
            <p:cNvSpPr/>
            <p:nvPr/>
          </p:nvSpPr>
          <p:spPr>
            <a:xfrm>
              <a:off x="804893" y="3546248"/>
              <a:ext cx="40978" cy="59916"/>
            </a:xfrm>
            <a:custGeom>
              <a:rect b="b" l="l" r="r" t="t"/>
              <a:pathLst>
                <a:path extrusionOk="0" h="3806" w="2603">
                  <a:moveTo>
                    <a:pt x="1" y="1"/>
                  </a:moveTo>
                  <a:cubicBezTo>
                    <a:pt x="359" y="1"/>
                    <a:pt x="684" y="293"/>
                    <a:pt x="684" y="684"/>
                  </a:cubicBezTo>
                  <a:lnTo>
                    <a:pt x="684" y="3805"/>
                  </a:lnTo>
                  <a:lnTo>
                    <a:pt x="2602" y="3805"/>
                  </a:lnTo>
                  <a:lnTo>
                    <a:pt x="2602" y="684"/>
                  </a:lnTo>
                  <a:cubicBezTo>
                    <a:pt x="2602" y="293"/>
                    <a:pt x="2310" y="1"/>
                    <a:pt x="1920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29"/>
            <p:cNvSpPr/>
            <p:nvPr/>
          </p:nvSpPr>
          <p:spPr>
            <a:xfrm>
              <a:off x="593975" y="3589761"/>
              <a:ext cx="657360" cy="88079"/>
            </a:xfrm>
            <a:custGeom>
              <a:rect b="b" l="l" r="r" t="t"/>
              <a:pathLst>
                <a:path extrusionOk="0" h="5595" w="41757">
                  <a:moveTo>
                    <a:pt x="1367" y="1"/>
                  </a:moveTo>
                  <a:cubicBezTo>
                    <a:pt x="619" y="1"/>
                    <a:pt x="1" y="619"/>
                    <a:pt x="1" y="1367"/>
                  </a:cubicBezTo>
                  <a:lnTo>
                    <a:pt x="1" y="4228"/>
                  </a:lnTo>
                  <a:cubicBezTo>
                    <a:pt x="1" y="4976"/>
                    <a:pt x="619" y="5594"/>
                    <a:pt x="1367" y="5594"/>
                  </a:cubicBezTo>
                  <a:lnTo>
                    <a:pt x="4196" y="5594"/>
                  </a:lnTo>
                  <a:lnTo>
                    <a:pt x="6277" y="4196"/>
                  </a:lnTo>
                  <a:lnTo>
                    <a:pt x="8358" y="5594"/>
                  </a:lnTo>
                  <a:lnTo>
                    <a:pt x="33398" y="5594"/>
                  </a:lnTo>
                  <a:lnTo>
                    <a:pt x="35480" y="4196"/>
                  </a:lnTo>
                  <a:lnTo>
                    <a:pt x="37561" y="5594"/>
                  </a:lnTo>
                  <a:lnTo>
                    <a:pt x="40390" y="5594"/>
                  </a:lnTo>
                  <a:cubicBezTo>
                    <a:pt x="41138" y="5594"/>
                    <a:pt x="41756" y="4976"/>
                    <a:pt x="41756" y="4228"/>
                  </a:cubicBezTo>
                  <a:lnTo>
                    <a:pt x="41756" y="1367"/>
                  </a:lnTo>
                  <a:cubicBezTo>
                    <a:pt x="41756" y="619"/>
                    <a:pt x="41138" y="1"/>
                    <a:pt x="40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29"/>
            <p:cNvSpPr/>
            <p:nvPr/>
          </p:nvSpPr>
          <p:spPr>
            <a:xfrm>
              <a:off x="660015" y="3633792"/>
              <a:ext cx="65552" cy="43528"/>
            </a:xfrm>
            <a:custGeom>
              <a:rect b="b" l="l" r="r" t="t"/>
              <a:pathLst>
                <a:path extrusionOk="0" h="2765" w="4164">
                  <a:moveTo>
                    <a:pt x="1367" y="0"/>
                  </a:moveTo>
                  <a:cubicBezTo>
                    <a:pt x="619" y="0"/>
                    <a:pt x="1" y="618"/>
                    <a:pt x="1" y="1399"/>
                  </a:cubicBezTo>
                  <a:lnTo>
                    <a:pt x="1" y="2765"/>
                  </a:lnTo>
                  <a:lnTo>
                    <a:pt x="4163" y="2765"/>
                  </a:lnTo>
                  <a:lnTo>
                    <a:pt x="4163" y="1399"/>
                  </a:lnTo>
                  <a:cubicBezTo>
                    <a:pt x="4163" y="618"/>
                    <a:pt x="3546" y="0"/>
                    <a:pt x="2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29"/>
            <p:cNvSpPr/>
            <p:nvPr/>
          </p:nvSpPr>
          <p:spPr>
            <a:xfrm>
              <a:off x="1119743" y="3633792"/>
              <a:ext cx="65552" cy="43528"/>
            </a:xfrm>
            <a:custGeom>
              <a:rect b="b" l="l" r="r" t="t"/>
              <a:pathLst>
                <a:path extrusionOk="0" h="2765" w="4164">
                  <a:moveTo>
                    <a:pt x="1399" y="0"/>
                  </a:moveTo>
                  <a:cubicBezTo>
                    <a:pt x="618" y="0"/>
                    <a:pt x="0" y="618"/>
                    <a:pt x="0" y="1399"/>
                  </a:cubicBezTo>
                  <a:lnTo>
                    <a:pt x="0" y="2765"/>
                  </a:lnTo>
                  <a:lnTo>
                    <a:pt x="4163" y="2765"/>
                  </a:lnTo>
                  <a:lnTo>
                    <a:pt x="4163" y="1399"/>
                  </a:lnTo>
                  <a:cubicBezTo>
                    <a:pt x="4163" y="618"/>
                    <a:pt x="3545" y="0"/>
                    <a:pt x="2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29"/>
            <p:cNvSpPr/>
            <p:nvPr/>
          </p:nvSpPr>
          <p:spPr>
            <a:xfrm>
              <a:off x="769582" y="3721336"/>
              <a:ext cx="43528" cy="219120"/>
            </a:xfrm>
            <a:custGeom>
              <a:rect b="b" l="l" r="r" t="t"/>
              <a:pathLst>
                <a:path extrusionOk="0" h="13919" w="2765">
                  <a:moveTo>
                    <a:pt x="683" y="0"/>
                  </a:moveTo>
                  <a:cubicBezTo>
                    <a:pt x="293" y="0"/>
                    <a:pt x="0" y="326"/>
                    <a:pt x="0" y="683"/>
                  </a:cubicBezTo>
                  <a:lnTo>
                    <a:pt x="0" y="13919"/>
                  </a:lnTo>
                  <a:lnTo>
                    <a:pt x="2764" y="9724"/>
                  </a:lnTo>
                  <a:lnTo>
                    <a:pt x="2764" y="683"/>
                  </a:lnTo>
                  <a:cubicBezTo>
                    <a:pt x="2764" y="326"/>
                    <a:pt x="2439" y="0"/>
                    <a:pt x="20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29"/>
            <p:cNvSpPr/>
            <p:nvPr/>
          </p:nvSpPr>
          <p:spPr>
            <a:xfrm>
              <a:off x="769582" y="3830888"/>
              <a:ext cx="199158" cy="197112"/>
            </a:xfrm>
            <a:custGeom>
              <a:rect b="b" l="l" r="r" t="t"/>
              <a:pathLst>
                <a:path extrusionOk="0" h="12521" w="12651">
                  <a:moveTo>
                    <a:pt x="6959" y="1"/>
                  </a:moveTo>
                  <a:cubicBezTo>
                    <a:pt x="3089" y="1"/>
                    <a:pt x="0" y="3122"/>
                    <a:pt x="0" y="6960"/>
                  </a:cubicBezTo>
                  <a:lnTo>
                    <a:pt x="0" y="11838"/>
                  </a:lnTo>
                  <a:cubicBezTo>
                    <a:pt x="0" y="12195"/>
                    <a:pt x="293" y="12521"/>
                    <a:pt x="683" y="12521"/>
                  </a:cubicBezTo>
                  <a:lnTo>
                    <a:pt x="2081" y="12521"/>
                  </a:lnTo>
                  <a:cubicBezTo>
                    <a:pt x="2472" y="12521"/>
                    <a:pt x="2764" y="12195"/>
                    <a:pt x="2764" y="11838"/>
                  </a:cubicBezTo>
                  <a:lnTo>
                    <a:pt x="2764" y="6960"/>
                  </a:lnTo>
                  <a:cubicBezTo>
                    <a:pt x="2764" y="4651"/>
                    <a:pt x="4650" y="2765"/>
                    <a:pt x="6959" y="2765"/>
                  </a:cubicBezTo>
                  <a:lnTo>
                    <a:pt x="12650" y="2765"/>
                  </a:lnTo>
                  <a:lnTo>
                    <a:pt x="12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29"/>
            <p:cNvSpPr/>
            <p:nvPr/>
          </p:nvSpPr>
          <p:spPr>
            <a:xfrm>
              <a:off x="855064" y="3721195"/>
              <a:ext cx="220663" cy="306601"/>
            </a:xfrm>
            <a:custGeom>
              <a:rect b="b" l="l" r="r" t="t"/>
              <a:pathLst>
                <a:path extrusionOk="0" h="19476" w="14017">
                  <a:moveTo>
                    <a:pt x="6952" y="0"/>
                  </a:moveTo>
                  <a:cubicBezTo>
                    <a:pt x="6696" y="0"/>
                    <a:pt x="6438" y="14"/>
                    <a:pt x="6180" y="42"/>
                  </a:cubicBezTo>
                  <a:cubicBezTo>
                    <a:pt x="3058" y="400"/>
                    <a:pt x="1724" y="3521"/>
                    <a:pt x="2635" y="5603"/>
                  </a:cubicBezTo>
                  <a:cubicBezTo>
                    <a:pt x="3350" y="7196"/>
                    <a:pt x="4261" y="7164"/>
                    <a:pt x="4261" y="8692"/>
                  </a:cubicBezTo>
                  <a:cubicBezTo>
                    <a:pt x="4261" y="9765"/>
                    <a:pt x="3123" y="10416"/>
                    <a:pt x="2472" y="10773"/>
                  </a:cubicBezTo>
                  <a:cubicBezTo>
                    <a:pt x="781" y="11651"/>
                    <a:pt x="228" y="12724"/>
                    <a:pt x="131" y="13993"/>
                  </a:cubicBezTo>
                  <a:cubicBezTo>
                    <a:pt x="1" y="15716"/>
                    <a:pt x="944" y="19066"/>
                    <a:pt x="5171" y="19424"/>
                  </a:cubicBezTo>
                  <a:cubicBezTo>
                    <a:pt x="5550" y="19458"/>
                    <a:pt x="5919" y="19475"/>
                    <a:pt x="6278" y="19475"/>
                  </a:cubicBezTo>
                  <a:cubicBezTo>
                    <a:pt x="11011" y="19475"/>
                    <a:pt x="14017" y="16450"/>
                    <a:pt x="14017" y="9407"/>
                  </a:cubicBezTo>
                  <a:cubicBezTo>
                    <a:pt x="14017" y="2844"/>
                    <a:pt x="10610" y="0"/>
                    <a:pt x="69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29"/>
            <p:cNvSpPr/>
            <p:nvPr/>
          </p:nvSpPr>
          <p:spPr>
            <a:xfrm>
              <a:off x="938011" y="3721195"/>
              <a:ext cx="138235" cy="306916"/>
            </a:xfrm>
            <a:custGeom>
              <a:rect b="b" l="l" r="r" t="t"/>
              <a:pathLst>
                <a:path extrusionOk="0" h="19496" w="8781">
                  <a:moveTo>
                    <a:pt x="1684" y="0"/>
                  </a:moveTo>
                  <a:cubicBezTo>
                    <a:pt x="1427" y="0"/>
                    <a:pt x="1169" y="14"/>
                    <a:pt x="911" y="42"/>
                  </a:cubicBezTo>
                  <a:lnTo>
                    <a:pt x="748" y="74"/>
                  </a:lnTo>
                  <a:cubicBezTo>
                    <a:pt x="4000" y="530"/>
                    <a:pt x="6829" y="3456"/>
                    <a:pt x="6829" y="9407"/>
                  </a:cubicBezTo>
                  <a:cubicBezTo>
                    <a:pt x="6829" y="15976"/>
                    <a:pt x="4228" y="19066"/>
                    <a:pt x="0" y="19456"/>
                  </a:cubicBezTo>
                  <a:cubicBezTo>
                    <a:pt x="330" y="19482"/>
                    <a:pt x="652" y="19495"/>
                    <a:pt x="967" y="19495"/>
                  </a:cubicBezTo>
                  <a:cubicBezTo>
                    <a:pt x="5746" y="19495"/>
                    <a:pt x="8780" y="16455"/>
                    <a:pt x="8780" y="9407"/>
                  </a:cubicBezTo>
                  <a:cubicBezTo>
                    <a:pt x="8780" y="2844"/>
                    <a:pt x="5345" y="0"/>
                    <a:pt x="1684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29"/>
            <p:cNvSpPr/>
            <p:nvPr/>
          </p:nvSpPr>
          <p:spPr>
            <a:xfrm>
              <a:off x="1199605" y="3589761"/>
              <a:ext cx="51730" cy="88079"/>
            </a:xfrm>
            <a:custGeom>
              <a:rect b="b" l="l" r="r" t="t"/>
              <a:pathLst>
                <a:path extrusionOk="0" h="5595" w="3286">
                  <a:moveTo>
                    <a:pt x="1" y="1"/>
                  </a:moveTo>
                  <a:cubicBezTo>
                    <a:pt x="749" y="1"/>
                    <a:pt x="1334" y="619"/>
                    <a:pt x="1334" y="1367"/>
                  </a:cubicBezTo>
                  <a:lnTo>
                    <a:pt x="1334" y="4228"/>
                  </a:lnTo>
                  <a:cubicBezTo>
                    <a:pt x="1334" y="4976"/>
                    <a:pt x="749" y="5594"/>
                    <a:pt x="1" y="5594"/>
                  </a:cubicBezTo>
                  <a:lnTo>
                    <a:pt x="1919" y="5594"/>
                  </a:lnTo>
                  <a:cubicBezTo>
                    <a:pt x="2667" y="5594"/>
                    <a:pt x="3285" y="4976"/>
                    <a:pt x="3285" y="4228"/>
                  </a:cubicBezTo>
                  <a:lnTo>
                    <a:pt x="3285" y="1367"/>
                  </a:lnTo>
                  <a:cubicBezTo>
                    <a:pt x="3285" y="619"/>
                    <a:pt x="2667" y="1"/>
                    <a:pt x="191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29"/>
            <p:cNvSpPr/>
            <p:nvPr/>
          </p:nvSpPr>
          <p:spPr>
            <a:xfrm>
              <a:off x="584246" y="3448472"/>
              <a:ext cx="676802" cy="676802"/>
            </a:xfrm>
            <a:custGeom>
              <a:rect b="b" l="l" r="r" t="t"/>
              <a:pathLst>
                <a:path extrusionOk="0" h="42992" w="42992">
                  <a:moveTo>
                    <a:pt x="24358" y="1269"/>
                  </a:moveTo>
                  <a:lnTo>
                    <a:pt x="24358" y="2797"/>
                  </a:lnTo>
                  <a:lnTo>
                    <a:pt x="18667" y="2797"/>
                  </a:lnTo>
                  <a:lnTo>
                    <a:pt x="18667" y="1269"/>
                  </a:lnTo>
                  <a:close/>
                  <a:moveTo>
                    <a:pt x="17399" y="1269"/>
                  </a:moveTo>
                  <a:lnTo>
                    <a:pt x="17399" y="2797"/>
                  </a:lnTo>
                  <a:lnTo>
                    <a:pt x="16358" y="2797"/>
                  </a:lnTo>
                  <a:cubicBezTo>
                    <a:pt x="15740" y="2797"/>
                    <a:pt x="15188" y="3220"/>
                    <a:pt x="15058" y="3838"/>
                  </a:cubicBezTo>
                  <a:lnTo>
                    <a:pt x="14667" y="5561"/>
                  </a:lnTo>
                  <a:lnTo>
                    <a:pt x="13106" y="5561"/>
                  </a:lnTo>
                  <a:lnTo>
                    <a:pt x="13692" y="2960"/>
                  </a:lnTo>
                  <a:cubicBezTo>
                    <a:pt x="13919" y="1952"/>
                    <a:pt x="14765" y="1269"/>
                    <a:pt x="15806" y="1269"/>
                  </a:cubicBezTo>
                  <a:close/>
                  <a:moveTo>
                    <a:pt x="27187" y="1269"/>
                  </a:moveTo>
                  <a:cubicBezTo>
                    <a:pt x="28228" y="1269"/>
                    <a:pt x="29074" y="1952"/>
                    <a:pt x="29301" y="2960"/>
                  </a:cubicBezTo>
                  <a:lnTo>
                    <a:pt x="29887" y="5561"/>
                  </a:lnTo>
                  <a:lnTo>
                    <a:pt x="28326" y="5561"/>
                  </a:lnTo>
                  <a:lnTo>
                    <a:pt x="27935" y="3838"/>
                  </a:lnTo>
                  <a:cubicBezTo>
                    <a:pt x="27805" y="3220"/>
                    <a:pt x="27285" y="2797"/>
                    <a:pt x="26635" y="2797"/>
                  </a:cubicBezTo>
                  <a:lnTo>
                    <a:pt x="25594" y="2797"/>
                  </a:lnTo>
                  <a:lnTo>
                    <a:pt x="25594" y="1269"/>
                  </a:lnTo>
                  <a:close/>
                  <a:moveTo>
                    <a:pt x="15936" y="6830"/>
                  </a:moveTo>
                  <a:cubicBezTo>
                    <a:pt x="15968" y="6830"/>
                    <a:pt x="16001" y="6862"/>
                    <a:pt x="16001" y="6895"/>
                  </a:cubicBezTo>
                  <a:lnTo>
                    <a:pt x="16001" y="8358"/>
                  </a:lnTo>
                  <a:lnTo>
                    <a:pt x="11708" y="8358"/>
                  </a:lnTo>
                  <a:lnTo>
                    <a:pt x="11708" y="6895"/>
                  </a:lnTo>
                  <a:cubicBezTo>
                    <a:pt x="11708" y="6862"/>
                    <a:pt x="11708" y="6830"/>
                    <a:pt x="11773" y="6830"/>
                  </a:cubicBezTo>
                  <a:close/>
                  <a:moveTo>
                    <a:pt x="26635" y="4065"/>
                  </a:moveTo>
                  <a:cubicBezTo>
                    <a:pt x="26667" y="4065"/>
                    <a:pt x="26700" y="4065"/>
                    <a:pt x="26700" y="4098"/>
                  </a:cubicBezTo>
                  <a:lnTo>
                    <a:pt x="27025" y="5561"/>
                  </a:lnTo>
                  <a:cubicBezTo>
                    <a:pt x="26309" y="5594"/>
                    <a:pt x="25724" y="6179"/>
                    <a:pt x="25724" y="6895"/>
                  </a:cubicBezTo>
                  <a:lnTo>
                    <a:pt x="25724" y="8358"/>
                  </a:lnTo>
                  <a:lnTo>
                    <a:pt x="17269" y="8358"/>
                  </a:lnTo>
                  <a:lnTo>
                    <a:pt x="17269" y="6895"/>
                  </a:lnTo>
                  <a:cubicBezTo>
                    <a:pt x="17269" y="6179"/>
                    <a:pt x="16684" y="5594"/>
                    <a:pt x="15968" y="5561"/>
                  </a:cubicBezTo>
                  <a:lnTo>
                    <a:pt x="16293" y="4098"/>
                  </a:lnTo>
                  <a:cubicBezTo>
                    <a:pt x="16293" y="4065"/>
                    <a:pt x="16326" y="4065"/>
                    <a:pt x="16358" y="4065"/>
                  </a:cubicBezTo>
                  <a:close/>
                  <a:moveTo>
                    <a:pt x="31252" y="6830"/>
                  </a:moveTo>
                  <a:cubicBezTo>
                    <a:pt x="31285" y="6830"/>
                    <a:pt x="31285" y="6862"/>
                    <a:pt x="31285" y="6895"/>
                  </a:cubicBezTo>
                  <a:lnTo>
                    <a:pt x="31285" y="8358"/>
                  </a:lnTo>
                  <a:lnTo>
                    <a:pt x="26992" y="8358"/>
                  </a:lnTo>
                  <a:lnTo>
                    <a:pt x="26992" y="6895"/>
                  </a:lnTo>
                  <a:cubicBezTo>
                    <a:pt x="26992" y="6862"/>
                    <a:pt x="27025" y="6830"/>
                    <a:pt x="27057" y="6830"/>
                  </a:cubicBezTo>
                  <a:close/>
                  <a:moveTo>
                    <a:pt x="7578" y="12390"/>
                  </a:moveTo>
                  <a:cubicBezTo>
                    <a:pt x="8001" y="12390"/>
                    <a:pt x="8359" y="12748"/>
                    <a:pt x="8359" y="13171"/>
                  </a:cubicBezTo>
                  <a:lnTo>
                    <a:pt x="8359" y="13919"/>
                  </a:lnTo>
                  <a:lnTo>
                    <a:pt x="5432" y="13919"/>
                  </a:lnTo>
                  <a:lnTo>
                    <a:pt x="5432" y="13171"/>
                  </a:lnTo>
                  <a:cubicBezTo>
                    <a:pt x="5432" y="12748"/>
                    <a:pt x="5789" y="12390"/>
                    <a:pt x="6180" y="12390"/>
                  </a:cubicBezTo>
                  <a:close/>
                  <a:moveTo>
                    <a:pt x="36813" y="12390"/>
                  </a:moveTo>
                  <a:cubicBezTo>
                    <a:pt x="37203" y="12390"/>
                    <a:pt x="37561" y="12748"/>
                    <a:pt x="37561" y="13171"/>
                  </a:cubicBezTo>
                  <a:lnTo>
                    <a:pt x="37561" y="13919"/>
                  </a:lnTo>
                  <a:lnTo>
                    <a:pt x="34634" y="13919"/>
                  </a:lnTo>
                  <a:lnTo>
                    <a:pt x="34634" y="13171"/>
                  </a:lnTo>
                  <a:cubicBezTo>
                    <a:pt x="34634" y="12748"/>
                    <a:pt x="34992" y="12390"/>
                    <a:pt x="35415" y="12390"/>
                  </a:cubicBezTo>
                  <a:close/>
                  <a:moveTo>
                    <a:pt x="37561" y="15187"/>
                  </a:moveTo>
                  <a:lnTo>
                    <a:pt x="37561" y="38211"/>
                  </a:lnTo>
                  <a:cubicBezTo>
                    <a:pt x="37561" y="38634"/>
                    <a:pt x="37236" y="38959"/>
                    <a:pt x="36813" y="38959"/>
                  </a:cubicBezTo>
                  <a:lnTo>
                    <a:pt x="6180" y="38959"/>
                  </a:lnTo>
                  <a:cubicBezTo>
                    <a:pt x="5789" y="38959"/>
                    <a:pt x="5432" y="38634"/>
                    <a:pt x="5432" y="38211"/>
                  </a:cubicBezTo>
                  <a:lnTo>
                    <a:pt x="5432" y="15187"/>
                  </a:lnTo>
                  <a:close/>
                  <a:moveTo>
                    <a:pt x="15806" y="0"/>
                  </a:moveTo>
                  <a:cubicBezTo>
                    <a:pt x="14180" y="0"/>
                    <a:pt x="12814" y="1106"/>
                    <a:pt x="12456" y="2667"/>
                  </a:cubicBezTo>
                  <a:lnTo>
                    <a:pt x="11838" y="5561"/>
                  </a:lnTo>
                  <a:lnTo>
                    <a:pt x="11773" y="5561"/>
                  </a:lnTo>
                  <a:cubicBezTo>
                    <a:pt x="11025" y="5561"/>
                    <a:pt x="10440" y="6179"/>
                    <a:pt x="10440" y="6895"/>
                  </a:cubicBezTo>
                  <a:lnTo>
                    <a:pt x="10440" y="8358"/>
                  </a:lnTo>
                  <a:lnTo>
                    <a:pt x="6050" y="8358"/>
                  </a:lnTo>
                  <a:cubicBezTo>
                    <a:pt x="5724" y="8358"/>
                    <a:pt x="5432" y="8651"/>
                    <a:pt x="5432" y="8976"/>
                  </a:cubicBezTo>
                  <a:cubicBezTo>
                    <a:pt x="5432" y="9334"/>
                    <a:pt x="5724" y="9626"/>
                    <a:pt x="6050" y="9626"/>
                  </a:cubicBezTo>
                  <a:lnTo>
                    <a:pt x="41008" y="9626"/>
                  </a:lnTo>
                  <a:cubicBezTo>
                    <a:pt x="41398" y="9626"/>
                    <a:pt x="41724" y="9951"/>
                    <a:pt x="41724" y="10342"/>
                  </a:cubicBezTo>
                  <a:lnTo>
                    <a:pt x="41724" y="13203"/>
                  </a:lnTo>
                  <a:cubicBezTo>
                    <a:pt x="41724" y="13594"/>
                    <a:pt x="41398" y="13919"/>
                    <a:pt x="41008" y="13919"/>
                  </a:cubicBezTo>
                  <a:lnTo>
                    <a:pt x="38829" y="13919"/>
                  </a:lnTo>
                  <a:lnTo>
                    <a:pt x="38829" y="13171"/>
                  </a:lnTo>
                  <a:cubicBezTo>
                    <a:pt x="38829" y="12065"/>
                    <a:pt x="37919" y="11155"/>
                    <a:pt x="36813" y="11155"/>
                  </a:cubicBezTo>
                  <a:lnTo>
                    <a:pt x="35415" y="11155"/>
                  </a:lnTo>
                  <a:cubicBezTo>
                    <a:pt x="34309" y="11155"/>
                    <a:pt x="33399" y="12065"/>
                    <a:pt x="33399" y="13171"/>
                  </a:cubicBezTo>
                  <a:lnTo>
                    <a:pt x="33399" y="13919"/>
                  </a:lnTo>
                  <a:lnTo>
                    <a:pt x="9594" y="13919"/>
                  </a:lnTo>
                  <a:lnTo>
                    <a:pt x="9594" y="13171"/>
                  </a:lnTo>
                  <a:cubicBezTo>
                    <a:pt x="9594" y="12065"/>
                    <a:pt x="8716" y="11155"/>
                    <a:pt x="7578" y="11155"/>
                  </a:cubicBezTo>
                  <a:lnTo>
                    <a:pt x="6212" y="11155"/>
                  </a:lnTo>
                  <a:cubicBezTo>
                    <a:pt x="5074" y="11155"/>
                    <a:pt x="4163" y="12065"/>
                    <a:pt x="4163" y="13171"/>
                  </a:cubicBezTo>
                  <a:lnTo>
                    <a:pt x="4163" y="13919"/>
                  </a:lnTo>
                  <a:lnTo>
                    <a:pt x="1985" y="13919"/>
                  </a:lnTo>
                  <a:cubicBezTo>
                    <a:pt x="1594" y="13919"/>
                    <a:pt x="1269" y="13594"/>
                    <a:pt x="1269" y="13203"/>
                  </a:cubicBezTo>
                  <a:lnTo>
                    <a:pt x="1269" y="10342"/>
                  </a:lnTo>
                  <a:cubicBezTo>
                    <a:pt x="1269" y="9919"/>
                    <a:pt x="1594" y="9626"/>
                    <a:pt x="1985" y="9626"/>
                  </a:cubicBezTo>
                  <a:lnTo>
                    <a:pt x="3546" y="9626"/>
                  </a:lnTo>
                  <a:cubicBezTo>
                    <a:pt x="3903" y="9626"/>
                    <a:pt x="4163" y="9334"/>
                    <a:pt x="4163" y="8976"/>
                  </a:cubicBezTo>
                  <a:cubicBezTo>
                    <a:pt x="4163" y="8618"/>
                    <a:pt x="3903" y="8358"/>
                    <a:pt x="3546" y="8358"/>
                  </a:cubicBezTo>
                  <a:lnTo>
                    <a:pt x="1985" y="8358"/>
                  </a:lnTo>
                  <a:cubicBezTo>
                    <a:pt x="879" y="8358"/>
                    <a:pt x="1" y="9236"/>
                    <a:pt x="1" y="10309"/>
                  </a:cubicBezTo>
                  <a:lnTo>
                    <a:pt x="1" y="13203"/>
                  </a:lnTo>
                  <a:cubicBezTo>
                    <a:pt x="1" y="14081"/>
                    <a:pt x="586" y="14829"/>
                    <a:pt x="1399" y="15089"/>
                  </a:cubicBezTo>
                  <a:lnTo>
                    <a:pt x="1399" y="32650"/>
                  </a:lnTo>
                  <a:cubicBezTo>
                    <a:pt x="1399" y="33008"/>
                    <a:pt x="1692" y="33300"/>
                    <a:pt x="2017" y="33300"/>
                  </a:cubicBezTo>
                  <a:cubicBezTo>
                    <a:pt x="2375" y="33300"/>
                    <a:pt x="2668" y="33008"/>
                    <a:pt x="2668" y="32650"/>
                  </a:cubicBezTo>
                  <a:lnTo>
                    <a:pt x="2668" y="15187"/>
                  </a:lnTo>
                  <a:lnTo>
                    <a:pt x="4196" y="15187"/>
                  </a:lnTo>
                  <a:lnTo>
                    <a:pt x="4196" y="38211"/>
                  </a:lnTo>
                  <a:cubicBezTo>
                    <a:pt x="4196" y="39317"/>
                    <a:pt x="5074" y="40227"/>
                    <a:pt x="6212" y="40227"/>
                  </a:cubicBezTo>
                  <a:lnTo>
                    <a:pt x="36813" y="40227"/>
                  </a:lnTo>
                  <a:cubicBezTo>
                    <a:pt x="37919" y="40227"/>
                    <a:pt x="38829" y="39317"/>
                    <a:pt x="38829" y="38211"/>
                  </a:cubicBezTo>
                  <a:lnTo>
                    <a:pt x="38829" y="15187"/>
                  </a:lnTo>
                  <a:lnTo>
                    <a:pt x="40358" y="15187"/>
                  </a:lnTo>
                  <a:lnTo>
                    <a:pt x="40358" y="39577"/>
                  </a:lnTo>
                  <a:cubicBezTo>
                    <a:pt x="40358" y="40780"/>
                    <a:pt x="39382" y="41756"/>
                    <a:pt x="38212" y="41756"/>
                  </a:cubicBezTo>
                  <a:lnTo>
                    <a:pt x="4814" y="41756"/>
                  </a:lnTo>
                  <a:cubicBezTo>
                    <a:pt x="3611" y="41756"/>
                    <a:pt x="2668" y="40780"/>
                    <a:pt x="2668" y="39577"/>
                  </a:cubicBezTo>
                  <a:lnTo>
                    <a:pt x="2668" y="35187"/>
                  </a:lnTo>
                  <a:cubicBezTo>
                    <a:pt x="2668" y="34829"/>
                    <a:pt x="2375" y="34569"/>
                    <a:pt x="2017" y="34569"/>
                  </a:cubicBezTo>
                  <a:cubicBezTo>
                    <a:pt x="1659" y="34569"/>
                    <a:pt x="1399" y="34829"/>
                    <a:pt x="1399" y="35187"/>
                  </a:cubicBezTo>
                  <a:lnTo>
                    <a:pt x="1399" y="39577"/>
                  </a:lnTo>
                  <a:cubicBezTo>
                    <a:pt x="1399" y="41463"/>
                    <a:pt x="2928" y="42991"/>
                    <a:pt x="4814" y="42991"/>
                  </a:cubicBezTo>
                  <a:lnTo>
                    <a:pt x="38179" y="42991"/>
                  </a:lnTo>
                  <a:cubicBezTo>
                    <a:pt x="40065" y="42991"/>
                    <a:pt x="41594" y="41463"/>
                    <a:pt x="41594" y="39577"/>
                  </a:cubicBezTo>
                  <a:lnTo>
                    <a:pt x="41594" y="15089"/>
                  </a:lnTo>
                  <a:cubicBezTo>
                    <a:pt x="42407" y="14829"/>
                    <a:pt x="42992" y="14081"/>
                    <a:pt x="42992" y="13203"/>
                  </a:cubicBezTo>
                  <a:lnTo>
                    <a:pt x="42992" y="10342"/>
                  </a:lnTo>
                  <a:cubicBezTo>
                    <a:pt x="42992" y="9236"/>
                    <a:pt x="42114" y="8358"/>
                    <a:pt x="41008" y="8358"/>
                  </a:cubicBezTo>
                  <a:lnTo>
                    <a:pt x="32553" y="8358"/>
                  </a:lnTo>
                  <a:lnTo>
                    <a:pt x="32553" y="6895"/>
                  </a:lnTo>
                  <a:cubicBezTo>
                    <a:pt x="32553" y="6179"/>
                    <a:pt x="31968" y="5561"/>
                    <a:pt x="31220" y="5561"/>
                  </a:cubicBezTo>
                  <a:lnTo>
                    <a:pt x="31187" y="5561"/>
                  </a:lnTo>
                  <a:lnTo>
                    <a:pt x="30537" y="2667"/>
                  </a:lnTo>
                  <a:cubicBezTo>
                    <a:pt x="30179" y="1106"/>
                    <a:pt x="28813" y="0"/>
                    <a:pt x="27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29"/>
            <p:cNvSpPr/>
            <p:nvPr/>
          </p:nvSpPr>
          <p:spPr>
            <a:xfrm>
              <a:off x="759334" y="3711088"/>
              <a:ext cx="326641" cy="326641"/>
            </a:xfrm>
            <a:custGeom>
              <a:rect b="b" l="l" r="r" t="t"/>
              <a:pathLst>
                <a:path extrusionOk="0" h="20749" w="20749">
                  <a:moveTo>
                    <a:pt x="2732" y="1269"/>
                  </a:moveTo>
                  <a:cubicBezTo>
                    <a:pt x="2765" y="1269"/>
                    <a:pt x="2797" y="1302"/>
                    <a:pt x="2797" y="1334"/>
                  </a:cubicBezTo>
                  <a:lnTo>
                    <a:pt x="2797" y="8684"/>
                  </a:lnTo>
                  <a:cubicBezTo>
                    <a:pt x="2179" y="9171"/>
                    <a:pt x="1692" y="9757"/>
                    <a:pt x="1269" y="10375"/>
                  </a:cubicBezTo>
                  <a:lnTo>
                    <a:pt x="1269" y="1334"/>
                  </a:lnTo>
                  <a:cubicBezTo>
                    <a:pt x="1269" y="1302"/>
                    <a:pt x="1301" y="1269"/>
                    <a:pt x="1334" y="1269"/>
                  </a:cubicBezTo>
                  <a:close/>
                  <a:moveTo>
                    <a:pt x="12969" y="1271"/>
                  </a:moveTo>
                  <a:cubicBezTo>
                    <a:pt x="14451" y="1271"/>
                    <a:pt x="15830" y="1766"/>
                    <a:pt x="16911" y="2733"/>
                  </a:cubicBezTo>
                  <a:cubicBezTo>
                    <a:pt x="18602" y="4228"/>
                    <a:pt x="19480" y="6765"/>
                    <a:pt x="19480" y="10049"/>
                  </a:cubicBezTo>
                  <a:cubicBezTo>
                    <a:pt x="19480" y="13757"/>
                    <a:pt x="18634" y="16391"/>
                    <a:pt x="16976" y="17919"/>
                  </a:cubicBezTo>
                  <a:cubicBezTo>
                    <a:pt x="15819" y="18966"/>
                    <a:pt x="14288" y="19500"/>
                    <a:pt x="12364" y="19500"/>
                  </a:cubicBezTo>
                  <a:cubicBezTo>
                    <a:pt x="12017" y="19500"/>
                    <a:pt x="11657" y="19482"/>
                    <a:pt x="11285" y="19448"/>
                  </a:cubicBezTo>
                  <a:cubicBezTo>
                    <a:pt x="9626" y="19285"/>
                    <a:pt x="8391" y="18635"/>
                    <a:pt x="7610" y="17496"/>
                  </a:cubicBezTo>
                  <a:cubicBezTo>
                    <a:pt x="6960" y="16521"/>
                    <a:pt x="6797" y="15415"/>
                    <a:pt x="6830" y="14667"/>
                  </a:cubicBezTo>
                  <a:cubicBezTo>
                    <a:pt x="6927" y="13822"/>
                    <a:pt x="7220" y="12814"/>
                    <a:pt x="8846" y="11936"/>
                  </a:cubicBezTo>
                  <a:cubicBezTo>
                    <a:pt x="9171" y="11773"/>
                    <a:pt x="9887" y="11415"/>
                    <a:pt x="10374" y="10830"/>
                  </a:cubicBezTo>
                  <a:cubicBezTo>
                    <a:pt x="10407" y="10797"/>
                    <a:pt x="10407" y="10765"/>
                    <a:pt x="10439" y="10765"/>
                  </a:cubicBezTo>
                  <a:cubicBezTo>
                    <a:pt x="10765" y="10375"/>
                    <a:pt x="10992" y="9919"/>
                    <a:pt x="10992" y="9334"/>
                  </a:cubicBezTo>
                  <a:cubicBezTo>
                    <a:pt x="10992" y="8228"/>
                    <a:pt x="10537" y="7708"/>
                    <a:pt x="10114" y="7220"/>
                  </a:cubicBezTo>
                  <a:cubicBezTo>
                    <a:pt x="9854" y="6895"/>
                    <a:pt x="9561" y="6570"/>
                    <a:pt x="9301" y="5985"/>
                  </a:cubicBezTo>
                  <a:cubicBezTo>
                    <a:pt x="8911" y="5107"/>
                    <a:pt x="9009" y="4001"/>
                    <a:pt x="9561" y="3090"/>
                  </a:cubicBezTo>
                  <a:cubicBezTo>
                    <a:pt x="10147" y="2082"/>
                    <a:pt x="11122" y="1464"/>
                    <a:pt x="12326" y="1302"/>
                  </a:cubicBezTo>
                  <a:cubicBezTo>
                    <a:pt x="12542" y="1281"/>
                    <a:pt x="12756" y="1271"/>
                    <a:pt x="12969" y="1271"/>
                  </a:cubicBezTo>
                  <a:close/>
                  <a:moveTo>
                    <a:pt x="9334" y="8228"/>
                  </a:moveTo>
                  <a:cubicBezTo>
                    <a:pt x="9594" y="8554"/>
                    <a:pt x="9724" y="8814"/>
                    <a:pt x="9724" y="9367"/>
                  </a:cubicBezTo>
                  <a:cubicBezTo>
                    <a:pt x="9724" y="9497"/>
                    <a:pt x="9692" y="9627"/>
                    <a:pt x="9626" y="9757"/>
                  </a:cubicBezTo>
                  <a:lnTo>
                    <a:pt x="7610" y="9757"/>
                  </a:lnTo>
                  <a:cubicBezTo>
                    <a:pt x="4944" y="9757"/>
                    <a:pt x="2797" y="11903"/>
                    <a:pt x="2797" y="14570"/>
                  </a:cubicBezTo>
                  <a:lnTo>
                    <a:pt x="2797" y="19448"/>
                  </a:lnTo>
                  <a:cubicBezTo>
                    <a:pt x="2797" y="19480"/>
                    <a:pt x="2765" y="19513"/>
                    <a:pt x="2732" y="19513"/>
                  </a:cubicBezTo>
                  <a:lnTo>
                    <a:pt x="1334" y="19513"/>
                  </a:lnTo>
                  <a:cubicBezTo>
                    <a:pt x="1301" y="19513"/>
                    <a:pt x="1269" y="19480"/>
                    <a:pt x="1269" y="19448"/>
                  </a:cubicBezTo>
                  <a:lnTo>
                    <a:pt x="1269" y="14570"/>
                  </a:lnTo>
                  <a:cubicBezTo>
                    <a:pt x="1269" y="11090"/>
                    <a:pt x="4098" y="8228"/>
                    <a:pt x="7610" y="8228"/>
                  </a:cubicBezTo>
                  <a:close/>
                  <a:moveTo>
                    <a:pt x="1334" y="1"/>
                  </a:moveTo>
                  <a:cubicBezTo>
                    <a:pt x="619" y="1"/>
                    <a:pt x="1" y="619"/>
                    <a:pt x="1" y="1334"/>
                  </a:cubicBezTo>
                  <a:lnTo>
                    <a:pt x="1" y="19415"/>
                  </a:lnTo>
                  <a:cubicBezTo>
                    <a:pt x="1" y="20163"/>
                    <a:pt x="619" y="20748"/>
                    <a:pt x="1334" y="20748"/>
                  </a:cubicBezTo>
                  <a:lnTo>
                    <a:pt x="2732" y="20748"/>
                  </a:lnTo>
                  <a:cubicBezTo>
                    <a:pt x="3448" y="20748"/>
                    <a:pt x="4066" y="20163"/>
                    <a:pt x="4066" y="19415"/>
                  </a:cubicBezTo>
                  <a:lnTo>
                    <a:pt x="4066" y="14570"/>
                  </a:lnTo>
                  <a:cubicBezTo>
                    <a:pt x="4066" y="12586"/>
                    <a:pt x="5659" y="11025"/>
                    <a:pt x="7610" y="11025"/>
                  </a:cubicBezTo>
                  <a:lnTo>
                    <a:pt x="7935" y="11025"/>
                  </a:lnTo>
                  <a:cubicBezTo>
                    <a:pt x="6472" y="11871"/>
                    <a:pt x="5724" y="13009"/>
                    <a:pt x="5594" y="14570"/>
                  </a:cubicBezTo>
                  <a:cubicBezTo>
                    <a:pt x="5496" y="15773"/>
                    <a:pt x="5854" y="17139"/>
                    <a:pt x="6570" y="18212"/>
                  </a:cubicBezTo>
                  <a:cubicBezTo>
                    <a:pt x="7253" y="19220"/>
                    <a:pt x="8618" y="20456"/>
                    <a:pt x="11187" y="20683"/>
                  </a:cubicBezTo>
                  <a:cubicBezTo>
                    <a:pt x="11578" y="20716"/>
                    <a:pt x="11968" y="20748"/>
                    <a:pt x="12358" y="20748"/>
                  </a:cubicBezTo>
                  <a:cubicBezTo>
                    <a:pt x="14602" y="20748"/>
                    <a:pt x="16423" y="20098"/>
                    <a:pt x="17821" y="18830"/>
                  </a:cubicBezTo>
                  <a:cubicBezTo>
                    <a:pt x="19773" y="17074"/>
                    <a:pt x="20748" y="14114"/>
                    <a:pt x="20748" y="10049"/>
                  </a:cubicBezTo>
                  <a:cubicBezTo>
                    <a:pt x="20748" y="5432"/>
                    <a:pt x="19122" y="2993"/>
                    <a:pt x="17756" y="1790"/>
                  </a:cubicBezTo>
                  <a:cubicBezTo>
                    <a:pt x="16464" y="638"/>
                    <a:pt x="14807" y="20"/>
                    <a:pt x="13039" y="20"/>
                  </a:cubicBezTo>
                  <a:cubicBezTo>
                    <a:pt x="12760" y="20"/>
                    <a:pt x="12479" y="35"/>
                    <a:pt x="12196" y="66"/>
                  </a:cubicBezTo>
                  <a:cubicBezTo>
                    <a:pt x="10602" y="229"/>
                    <a:pt x="9236" y="1107"/>
                    <a:pt x="8456" y="2440"/>
                  </a:cubicBezTo>
                  <a:cubicBezTo>
                    <a:pt x="7740" y="3708"/>
                    <a:pt x="7610" y="5269"/>
                    <a:pt x="8163" y="6472"/>
                  </a:cubicBezTo>
                  <a:cubicBezTo>
                    <a:pt x="8228" y="6667"/>
                    <a:pt x="8326" y="6830"/>
                    <a:pt x="8391" y="6960"/>
                  </a:cubicBezTo>
                  <a:lnTo>
                    <a:pt x="7610" y="6960"/>
                  </a:lnTo>
                  <a:cubicBezTo>
                    <a:pt x="6309" y="6960"/>
                    <a:pt x="5106" y="7285"/>
                    <a:pt x="4066" y="7871"/>
                  </a:cubicBezTo>
                  <a:lnTo>
                    <a:pt x="4066" y="1334"/>
                  </a:lnTo>
                  <a:cubicBezTo>
                    <a:pt x="4066" y="619"/>
                    <a:pt x="3448" y="1"/>
                    <a:pt x="2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3" name="Google Shape;2783;p29"/>
          <p:cNvGrpSpPr/>
          <p:nvPr/>
        </p:nvGrpSpPr>
        <p:grpSpPr>
          <a:xfrm>
            <a:off x="5652046" y="3879353"/>
            <a:ext cx="582862" cy="582929"/>
            <a:chOff x="584246" y="3448472"/>
            <a:chExt cx="676802" cy="676802"/>
          </a:xfrm>
        </p:grpSpPr>
        <p:sp>
          <p:nvSpPr>
            <p:cNvPr id="2784" name="Google Shape;2784;p29"/>
            <p:cNvSpPr/>
            <p:nvPr/>
          </p:nvSpPr>
          <p:spPr>
            <a:xfrm>
              <a:off x="615999" y="3664506"/>
              <a:ext cx="613312" cy="451038"/>
            </a:xfrm>
            <a:custGeom>
              <a:rect b="b" l="l" r="r" t="t"/>
              <a:pathLst>
                <a:path extrusionOk="0" h="28651" w="38959">
                  <a:moveTo>
                    <a:pt x="0" y="1"/>
                  </a:moveTo>
                  <a:lnTo>
                    <a:pt x="0" y="25854"/>
                  </a:lnTo>
                  <a:cubicBezTo>
                    <a:pt x="0" y="27415"/>
                    <a:pt x="1236" y="28650"/>
                    <a:pt x="2797" y="28650"/>
                  </a:cubicBezTo>
                  <a:lnTo>
                    <a:pt x="36195" y="28650"/>
                  </a:lnTo>
                  <a:cubicBezTo>
                    <a:pt x="37723" y="28650"/>
                    <a:pt x="38959" y="27415"/>
                    <a:pt x="38959" y="25854"/>
                  </a:cubicBezTo>
                  <a:lnTo>
                    <a:pt x="389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29"/>
            <p:cNvSpPr/>
            <p:nvPr/>
          </p:nvSpPr>
          <p:spPr>
            <a:xfrm>
              <a:off x="660015" y="3664506"/>
              <a:ext cx="525280" cy="407007"/>
            </a:xfrm>
            <a:custGeom>
              <a:rect b="b" l="l" r="r" t="t"/>
              <a:pathLst>
                <a:path extrusionOk="0" h="25854" w="33367">
                  <a:moveTo>
                    <a:pt x="1" y="1"/>
                  </a:moveTo>
                  <a:lnTo>
                    <a:pt x="1" y="24488"/>
                  </a:lnTo>
                  <a:cubicBezTo>
                    <a:pt x="1" y="25236"/>
                    <a:pt x="619" y="25854"/>
                    <a:pt x="1367" y="25854"/>
                  </a:cubicBezTo>
                  <a:lnTo>
                    <a:pt x="32000" y="25854"/>
                  </a:lnTo>
                  <a:cubicBezTo>
                    <a:pt x="32748" y="25854"/>
                    <a:pt x="33366" y="25236"/>
                    <a:pt x="33366" y="24488"/>
                  </a:cubicBezTo>
                  <a:lnTo>
                    <a:pt x="333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29"/>
            <p:cNvSpPr/>
            <p:nvPr/>
          </p:nvSpPr>
          <p:spPr>
            <a:xfrm>
              <a:off x="1155069" y="3664506"/>
              <a:ext cx="74242" cy="451038"/>
            </a:xfrm>
            <a:custGeom>
              <a:rect b="b" l="l" r="r" t="t"/>
              <a:pathLst>
                <a:path extrusionOk="0" h="28651" w="4716">
                  <a:moveTo>
                    <a:pt x="2797" y="1"/>
                  </a:moveTo>
                  <a:lnTo>
                    <a:pt x="2797" y="25854"/>
                  </a:lnTo>
                  <a:cubicBezTo>
                    <a:pt x="2797" y="27415"/>
                    <a:pt x="1529" y="28650"/>
                    <a:pt x="0" y="28650"/>
                  </a:cubicBezTo>
                  <a:lnTo>
                    <a:pt x="1919" y="28650"/>
                  </a:lnTo>
                  <a:cubicBezTo>
                    <a:pt x="3480" y="28650"/>
                    <a:pt x="4716" y="27415"/>
                    <a:pt x="4716" y="25854"/>
                  </a:cubicBezTo>
                  <a:lnTo>
                    <a:pt x="471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29"/>
            <p:cNvSpPr/>
            <p:nvPr/>
          </p:nvSpPr>
          <p:spPr>
            <a:xfrm>
              <a:off x="778272" y="3458704"/>
              <a:ext cx="288749" cy="105475"/>
            </a:xfrm>
            <a:custGeom>
              <a:rect b="b" l="l" r="r" t="t"/>
              <a:pathLst>
                <a:path extrusionOk="0" h="6700" w="18342">
                  <a:moveTo>
                    <a:pt x="3481" y="1"/>
                  </a:moveTo>
                  <a:cubicBezTo>
                    <a:pt x="2147" y="1"/>
                    <a:pt x="1042" y="879"/>
                    <a:pt x="749" y="2180"/>
                  </a:cubicBezTo>
                  <a:lnTo>
                    <a:pt x="1" y="5562"/>
                  </a:lnTo>
                  <a:lnTo>
                    <a:pt x="1" y="6700"/>
                  </a:lnTo>
                  <a:lnTo>
                    <a:pt x="2863" y="6700"/>
                  </a:lnTo>
                  <a:lnTo>
                    <a:pt x="2863" y="5562"/>
                  </a:lnTo>
                  <a:lnTo>
                    <a:pt x="3350" y="3318"/>
                  </a:lnTo>
                  <a:cubicBezTo>
                    <a:pt x="3415" y="2993"/>
                    <a:pt x="3708" y="2765"/>
                    <a:pt x="4033" y="2765"/>
                  </a:cubicBezTo>
                  <a:lnTo>
                    <a:pt x="5692" y="2765"/>
                  </a:lnTo>
                  <a:lnTo>
                    <a:pt x="9171" y="1854"/>
                  </a:lnTo>
                  <a:lnTo>
                    <a:pt x="12651" y="2765"/>
                  </a:lnTo>
                  <a:lnTo>
                    <a:pt x="14310" y="2765"/>
                  </a:lnTo>
                  <a:cubicBezTo>
                    <a:pt x="14635" y="2765"/>
                    <a:pt x="14927" y="2993"/>
                    <a:pt x="14992" y="3318"/>
                  </a:cubicBezTo>
                  <a:lnTo>
                    <a:pt x="15480" y="5562"/>
                  </a:lnTo>
                  <a:lnTo>
                    <a:pt x="15480" y="6700"/>
                  </a:lnTo>
                  <a:lnTo>
                    <a:pt x="18342" y="6700"/>
                  </a:lnTo>
                  <a:lnTo>
                    <a:pt x="18342" y="5562"/>
                  </a:lnTo>
                  <a:lnTo>
                    <a:pt x="17594" y="2180"/>
                  </a:lnTo>
                  <a:cubicBezTo>
                    <a:pt x="17301" y="879"/>
                    <a:pt x="16196" y="1"/>
                    <a:pt x="14862" y="1"/>
                  </a:cubicBezTo>
                  <a:lnTo>
                    <a:pt x="12651" y="1"/>
                  </a:lnTo>
                  <a:lnTo>
                    <a:pt x="9171" y="1074"/>
                  </a:lnTo>
                  <a:lnTo>
                    <a:pt x="56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29"/>
            <p:cNvSpPr/>
            <p:nvPr/>
          </p:nvSpPr>
          <p:spPr>
            <a:xfrm>
              <a:off x="982027" y="3458704"/>
              <a:ext cx="84994" cy="105475"/>
            </a:xfrm>
            <a:custGeom>
              <a:rect b="b" l="l" r="r" t="t"/>
              <a:pathLst>
                <a:path extrusionOk="0" h="6700" w="5399">
                  <a:moveTo>
                    <a:pt x="1" y="1"/>
                  </a:moveTo>
                  <a:cubicBezTo>
                    <a:pt x="1302" y="1"/>
                    <a:pt x="2440" y="879"/>
                    <a:pt x="2732" y="2180"/>
                  </a:cubicBezTo>
                  <a:lnTo>
                    <a:pt x="3480" y="5562"/>
                  </a:lnTo>
                  <a:lnTo>
                    <a:pt x="3480" y="6700"/>
                  </a:lnTo>
                  <a:lnTo>
                    <a:pt x="5399" y="6700"/>
                  </a:lnTo>
                  <a:lnTo>
                    <a:pt x="5399" y="5562"/>
                  </a:lnTo>
                  <a:lnTo>
                    <a:pt x="4651" y="2180"/>
                  </a:lnTo>
                  <a:cubicBezTo>
                    <a:pt x="4358" y="879"/>
                    <a:pt x="3253" y="1"/>
                    <a:pt x="191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29"/>
            <p:cNvSpPr/>
            <p:nvPr/>
          </p:nvSpPr>
          <p:spPr>
            <a:xfrm>
              <a:off x="792614" y="3502217"/>
              <a:ext cx="49164" cy="61962"/>
            </a:xfrm>
            <a:custGeom>
              <a:rect b="b" l="l" r="r" t="t"/>
              <a:pathLst>
                <a:path extrusionOk="0" h="3936" w="3123">
                  <a:moveTo>
                    <a:pt x="1171" y="1"/>
                  </a:moveTo>
                  <a:cubicBezTo>
                    <a:pt x="846" y="1"/>
                    <a:pt x="586" y="229"/>
                    <a:pt x="521" y="554"/>
                  </a:cubicBezTo>
                  <a:lnTo>
                    <a:pt x="0" y="2798"/>
                  </a:lnTo>
                  <a:lnTo>
                    <a:pt x="0" y="3936"/>
                  </a:lnTo>
                  <a:lnTo>
                    <a:pt x="1952" y="3936"/>
                  </a:lnTo>
                  <a:lnTo>
                    <a:pt x="1952" y="2798"/>
                  </a:lnTo>
                  <a:lnTo>
                    <a:pt x="2439" y="554"/>
                  </a:lnTo>
                  <a:cubicBezTo>
                    <a:pt x="2504" y="229"/>
                    <a:pt x="2797" y="1"/>
                    <a:pt x="3122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29"/>
            <p:cNvSpPr/>
            <p:nvPr/>
          </p:nvSpPr>
          <p:spPr>
            <a:xfrm>
              <a:off x="999439" y="3546248"/>
              <a:ext cx="87560" cy="59916"/>
            </a:xfrm>
            <a:custGeom>
              <a:rect b="b" l="l" r="r" t="t"/>
              <a:pathLst>
                <a:path extrusionOk="0" h="3806" w="5562">
                  <a:moveTo>
                    <a:pt x="683" y="1"/>
                  </a:moveTo>
                  <a:cubicBezTo>
                    <a:pt x="293" y="1"/>
                    <a:pt x="0" y="293"/>
                    <a:pt x="0" y="684"/>
                  </a:cubicBezTo>
                  <a:lnTo>
                    <a:pt x="0" y="3805"/>
                  </a:lnTo>
                  <a:lnTo>
                    <a:pt x="5561" y="3805"/>
                  </a:lnTo>
                  <a:lnTo>
                    <a:pt x="5561" y="684"/>
                  </a:lnTo>
                  <a:cubicBezTo>
                    <a:pt x="5561" y="293"/>
                    <a:pt x="5236" y="1"/>
                    <a:pt x="4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29"/>
            <p:cNvSpPr/>
            <p:nvPr/>
          </p:nvSpPr>
          <p:spPr>
            <a:xfrm>
              <a:off x="1045517" y="3546248"/>
              <a:ext cx="41481" cy="59916"/>
            </a:xfrm>
            <a:custGeom>
              <a:rect b="b" l="l" r="r" t="t"/>
              <a:pathLst>
                <a:path extrusionOk="0" h="3806" w="2635">
                  <a:moveTo>
                    <a:pt x="0" y="1"/>
                  </a:moveTo>
                  <a:cubicBezTo>
                    <a:pt x="390" y="1"/>
                    <a:pt x="683" y="293"/>
                    <a:pt x="683" y="684"/>
                  </a:cubicBezTo>
                  <a:lnTo>
                    <a:pt x="683" y="3805"/>
                  </a:lnTo>
                  <a:lnTo>
                    <a:pt x="2634" y="3805"/>
                  </a:lnTo>
                  <a:lnTo>
                    <a:pt x="2634" y="684"/>
                  </a:lnTo>
                  <a:cubicBezTo>
                    <a:pt x="2634" y="293"/>
                    <a:pt x="2309" y="1"/>
                    <a:pt x="1951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29"/>
            <p:cNvSpPr/>
            <p:nvPr/>
          </p:nvSpPr>
          <p:spPr>
            <a:xfrm>
              <a:off x="867863" y="3458201"/>
              <a:ext cx="109584" cy="44032"/>
            </a:xfrm>
            <a:custGeom>
              <a:rect b="b" l="l" r="r" t="t"/>
              <a:pathLst>
                <a:path extrusionOk="0" h="2797" w="6961">
                  <a:moveTo>
                    <a:pt x="1" y="0"/>
                  </a:moveTo>
                  <a:lnTo>
                    <a:pt x="1" y="2797"/>
                  </a:lnTo>
                  <a:lnTo>
                    <a:pt x="6960" y="2797"/>
                  </a:lnTo>
                  <a:lnTo>
                    <a:pt x="69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29"/>
            <p:cNvSpPr/>
            <p:nvPr/>
          </p:nvSpPr>
          <p:spPr>
            <a:xfrm>
              <a:off x="947221" y="3458201"/>
              <a:ext cx="30226" cy="44032"/>
            </a:xfrm>
            <a:custGeom>
              <a:rect b="b" l="l" r="r" t="t"/>
              <a:pathLst>
                <a:path extrusionOk="0" h="2797" w="1920">
                  <a:moveTo>
                    <a:pt x="0" y="0"/>
                  </a:moveTo>
                  <a:lnTo>
                    <a:pt x="0" y="2797"/>
                  </a:lnTo>
                  <a:lnTo>
                    <a:pt x="1919" y="2797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29"/>
            <p:cNvSpPr/>
            <p:nvPr/>
          </p:nvSpPr>
          <p:spPr>
            <a:xfrm>
              <a:off x="758311" y="3546248"/>
              <a:ext cx="87560" cy="59916"/>
            </a:xfrm>
            <a:custGeom>
              <a:rect b="b" l="l" r="r" t="t"/>
              <a:pathLst>
                <a:path extrusionOk="0" h="3806" w="5562">
                  <a:moveTo>
                    <a:pt x="716" y="1"/>
                  </a:moveTo>
                  <a:cubicBezTo>
                    <a:pt x="326" y="1"/>
                    <a:pt x="1" y="293"/>
                    <a:pt x="1" y="684"/>
                  </a:cubicBezTo>
                  <a:lnTo>
                    <a:pt x="1" y="3805"/>
                  </a:lnTo>
                  <a:lnTo>
                    <a:pt x="5561" y="3805"/>
                  </a:lnTo>
                  <a:lnTo>
                    <a:pt x="5561" y="684"/>
                  </a:lnTo>
                  <a:cubicBezTo>
                    <a:pt x="5561" y="293"/>
                    <a:pt x="5269" y="1"/>
                    <a:pt x="48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29"/>
            <p:cNvSpPr/>
            <p:nvPr/>
          </p:nvSpPr>
          <p:spPr>
            <a:xfrm>
              <a:off x="804893" y="3546248"/>
              <a:ext cx="40978" cy="59916"/>
            </a:xfrm>
            <a:custGeom>
              <a:rect b="b" l="l" r="r" t="t"/>
              <a:pathLst>
                <a:path extrusionOk="0" h="3806" w="2603">
                  <a:moveTo>
                    <a:pt x="1" y="1"/>
                  </a:moveTo>
                  <a:cubicBezTo>
                    <a:pt x="359" y="1"/>
                    <a:pt x="684" y="293"/>
                    <a:pt x="684" y="684"/>
                  </a:cubicBezTo>
                  <a:lnTo>
                    <a:pt x="684" y="3805"/>
                  </a:lnTo>
                  <a:lnTo>
                    <a:pt x="2602" y="3805"/>
                  </a:lnTo>
                  <a:lnTo>
                    <a:pt x="2602" y="684"/>
                  </a:lnTo>
                  <a:cubicBezTo>
                    <a:pt x="2602" y="293"/>
                    <a:pt x="2310" y="1"/>
                    <a:pt x="1920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29"/>
            <p:cNvSpPr/>
            <p:nvPr/>
          </p:nvSpPr>
          <p:spPr>
            <a:xfrm>
              <a:off x="593975" y="3589761"/>
              <a:ext cx="657360" cy="88079"/>
            </a:xfrm>
            <a:custGeom>
              <a:rect b="b" l="l" r="r" t="t"/>
              <a:pathLst>
                <a:path extrusionOk="0" h="5595" w="41757">
                  <a:moveTo>
                    <a:pt x="1367" y="1"/>
                  </a:moveTo>
                  <a:cubicBezTo>
                    <a:pt x="619" y="1"/>
                    <a:pt x="1" y="619"/>
                    <a:pt x="1" y="1367"/>
                  </a:cubicBezTo>
                  <a:lnTo>
                    <a:pt x="1" y="4228"/>
                  </a:lnTo>
                  <a:cubicBezTo>
                    <a:pt x="1" y="4976"/>
                    <a:pt x="619" y="5594"/>
                    <a:pt x="1367" y="5594"/>
                  </a:cubicBezTo>
                  <a:lnTo>
                    <a:pt x="4196" y="5594"/>
                  </a:lnTo>
                  <a:lnTo>
                    <a:pt x="6277" y="4196"/>
                  </a:lnTo>
                  <a:lnTo>
                    <a:pt x="8358" y="5594"/>
                  </a:lnTo>
                  <a:lnTo>
                    <a:pt x="33398" y="5594"/>
                  </a:lnTo>
                  <a:lnTo>
                    <a:pt x="35480" y="4196"/>
                  </a:lnTo>
                  <a:lnTo>
                    <a:pt x="37561" y="5594"/>
                  </a:lnTo>
                  <a:lnTo>
                    <a:pt x="40390" y="5594"/>
                  </a:lnTo>
                  <a:cubicBezTo>
                    <a:pt x="41138" y="5594"/>
                    <a:pt x="41756" y="4976"/>
                    <a:pt x="41756" y="4228"/>
                  </a:cubicBezTo>
                  <a:lnTo>
                    <a:pt x="41756" y="1367"/>
                  </a:lnTo>
                  <a:cubicBezTo>
                    <a:pt x="41756" y="619"/>
                    <a:pt x="41138" y="1"/>
                    <a:pt x="40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29"/>
            <p:cNvSpPr/>
            <p:nvPr/>
          </p:nvSpPr>
          <p:spPr>
            <a:xfrm>
              <a:off x="660015" y="3633792"/>
              <a:ext cx="65552" cy="43528"/>
            </a:xfrm>
            <a:custGeom>
              <a:rect b="b" l="l" r="r" t="t"/>
              <a:pathLst>
                <a:path extrusionOk="0" h="2765" w="4164">
                  <a:moveTo>
                    <a:pt x="1367" y="0"/>
                  </a:moveTo>
                  <a:cubicBezTo>
                    <a:pt x="619" y="0"/>
                    <a:pt x="1" y="618"/>
                    <a:pt x="1" y="1399"/>
                  </a:cubicBezTo>
                  <a:lnTo>
                    <a:pt x="1" y="2765"/>
                  </a:lnTo>
                  <a:lnTo>
                    <a:pt x="4163" y="2765"/>
                  </a:lnTo>
                  <a:lnTo>
                    <a:pt x="4163" y="1399"/>
                  </a:lnTo>
                  <a:cubicBezTo>
                    <a:pt x="4163" y="618"/>
                    <a:pt x="3546" y="0"/>
                    <a:pt x="2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29"/>
            <p:cNvSpPr/>
            <p:nvPr/>
          </p:nvSpPr>
          <p:spPr>
            <a:xfrm>
              <a:off x="1119743" y="3633792"/>
              <a:ext cx="65552" cy="43528"/>
            </a:xfrm>
            <a:custGeom>
              <a:rect b="b" l="l" r="r" t="t"/>
              <a:pathLst>
                <a:path extrusionOk="0" h="2765" w="4164">
                  <a:moveTo>
                    <a:pt x="1399" y="0"/>
                  </a:moveTo>
                  <a:cubicBezTo>
                    <a:pt x="618" y="0"/>
                    <a:pt x="0" y="618"/>
                    <a:pt x="0" y="1399"/>
                  </a:cubicBezTo>
                  <a:lnTo>
                    <a:pt x="0" y="2765"/>
                  </a:lnTo>
                  <a:lnTo>
                    <a:pt x="4163" y="2765"/>
                  </a:lnTo>
                  <a:lnTo>
                    <a:pt x="4163" y="1399"/>
                  </a:lnTo>
                  <a:cubicBezTo>
                    <a:pt x="4163" y="618"/>
                    <a:pt x="3545" y="0"/>
                    <a:pt x="2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29"/>
            <p:cNvSpPr/>
            <p:nvPr/>
          </p:nvSpPr>
          <p:spPr>
            <a:xfrm>
              <a:off x="769582" y="3721336"/>
              <a:ext cx="43528" cy="219120"/>
            </a:xfrm>
            <a:custGeom>
              <a:rect b="b" l="l" r="r" t="t"/>
              <a:pathLst>
                <a:path extrusionOk="0" h="13919" w="2765">
                  <a:moveTo>
                    <a:pt x="683" y="0"/>
                  </a:moveTo>
                  <a:cubicBezTo>
                    <a:pt x="293" y="0"/>
                    <a:pt x="0" y="326"/>
                    <a:pt x="0" y="683"/>
                  </a:cubicBezTo>
                  <a:lnTo>
                    <a:pt x="0" y="13919"/>
                  </a:lnTo>
                  <a:lnTo>
                    <a:pt x="2764" y="9724"/>
                  </a:lnTo>
                  <a:lnTo>
                    <a:pt x="2764" y="683"/>
                  </a:lnTo>
                  <a:cubicBezTo>
                    <a:pt x="2764" y="326"/>
                    <a:pt x="2439" y="0"/>
                    <a:pt x="20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29"/>
            <p:cNvSpPr/>
            <p:nvPr/>
          </p:nvSpPr>
          <p:spPr>
            <a:xfrm>
              <a:off x="769582" y="3830888"/>
              <a:ext cx="199158" cy="197112"/>
            </a:xfrm>
            <a:custGeom>
              <a:rect b="b" l="l" r="r" t="t"/>
              <a:pathLst>
                <a:path extrusionOk="0" h="12521" w="12651">
                  <a:moveTo>
                    <a:pt x="6959" y="1"/>
                  </a:moveTo>
                  <a:cubicBezTo>
                    <a:pt x="3089" y="1"/>
                    <a:pt x="0" y="3122"/>
                    <a:pt x="0" y="6960"/>
                  </a:cubicBezTo>
                  <a:lnTo>
                    <a:pt x="0" y="11838"/>
                  </a:lnTo>
                  <a:cubicBezTo>
                    <a:pt x="0" y="12195"/>
                    <a:pt x="293" y="12521"/>
                    <a:pt x="683" y="12521"/>
                  </a:cubicBezTo>
                  <a:lnTo>
                    <a:pt x="2081" y="12521"/>
                  </a:lnTo>
                  <a:cubicBezTo>
                    <a:pt x="2472" y="12521"/>
                    <a:pt x="2764" y="12195"/>
                    <a:pt x="2764" y="11838"/>
                  </a:cubicBezTo>
                  <a:lnTo>
                    <a:pt x="2764" y="6960"/>
                  </a:lnTo>
                  <a:cubicBezTo>
                    <a:pt x="2764" y="4651"/>
                    <a:pt x="4650" y="2765"/>
                    <a:pt x="6959" y="2765"/>
                  </a:cubicBezTo>
                  <a:lnTo>
                    <a:pt x="12650" y="2765"/>
                  </a:lnTo>
                  <a:lnTo>
                    <a:pt x="12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29"/>
            <p:cNvSpPr/>
            <p:nvPr/>
          </p:nvSpPr>
          <p:spPr>
            <a:xfrm>
              <a:off x="855064" y="3721195"/>
              <a:ext cx="220663" cy="306601"/>
            </a:xfrm>
            <a:custGeom>
              <a:rect b="b" l="l" r="r" t="t"/>
              <a:pathLst>
                <a:path extrusionOk="0" h="19476" w="14017">
                  <a:moveTo>
                    <a:pt x="6952" y="0"/>
                  </a:moveTo>
                  <a:cubicBezTo>
                    <a:pt x="6696" y="0"/>
                    <a:pt x="6438" y="14"/>
                    <a:pt x="6180" y="42"/>
                  </a:cubicBezTo>
                  <a:cubicBezTo>
                    <a:pt x="3058" y="400"/>
                    <a:pt x="1724" y="3521"/>
                    <a:pt x="2635" y="5603"/>
                  </a:cubicBezTo>
                  <a:cubicBezTo>
                    <a:pt x="3350" y="7196"/>
                    <a:pt x="4261" y="7164"/>
                    <a:pt x="4261" y="8692"/>
                  </a:cubicBezTo>
                  <a:cubicBezTo>
                    <a:pt x="4261" y="9765"/>
                    <a:pt x="3123" y="10416"/>
                    <a:pt x="2472" y="10773"/>
                  </a:cubicBezTo>
                  <a:cubicBezTo>
                    <a:pt x="781" y="11651"/>
                    <a:pt x="228" y="12724"/>
                    <a:pt x="131" y="13993"/>
                  </a:cubicBezTo>
                  <a:cubicBezTo>
                    <a:pt x="1" y="15716"/>
                    <a:pt x="944" y="19066"/>
                    <a:pt x="5171" y="19424"/>
                  </a:cubicBezTo>
                  <a:cubicBezTo>
                    <a:pt x="5550" y="19458"/>
                    <a:pt x="5919" y="19475"/>
                    <a:pt x="6278" y="19475"/>
                  </a:cubicBezTo>
                  <a:cubicBezTo>
                    <a:pt x="11011" y="19475"/>
                    <a:pt x="14017" y="16450"/>
                    <a:pt x="14017" y="9407"/>
                  </a:cubicBezTo>
                  <a:cubicBezTo>
                    <a:pt x="14017" y="2844"/>
                    <a:pt x="10610" y="0"/>
                    <a:pt x="69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29"/>
            <p:cNvSpPr/>
            <p:nvPr/>
          </p:nvSpPr>
          <p:spPr>
            <a:xfrm>
              <a:off x="938011" y="3721195"/>
              <a:ext cx="138235" cy="306916"/>
            </a:xfrm>
            <a:custGeom>
              <a:rect b="b" l="l" r="r" t="t"/>
              <a:pathLst>
                <a:path extrusionOk="0" h="19496" w="8781">
                  <a:moveTo>
                    <a:pt x="1684" y="0"/>
                  </a:moveTo>
                  <a:cubicBezTo>
                    <a:pt x="1427" y="0"/>
                    <a:pt x="1169" y="14"/>
                    <a:pt x="911" y="42"/>
                  </a:cubicBezTo>
                  <a:lnTo>
                    <a:pt x="748" y="74"/>
                  </a:lnTo>
                  <a:cubicBezTo>
                    <a:pt x="4000" y="530"/>
                    <a:pt x="6829" y="3456"/>
                    <a:pt x="6829" y="9407"/>
                  </a:cubicBezTo>
                  <a:cubicBezTo>
                    <a:pt x="6829" y="15976"/>
                    <a:pt x="4228" y="19066"/>
                    <a:pt x="0" y="19456"/>
                  </a:cubicBezTo>
                  <a:cubicBezTo>
                    <a:pt x="330" y="19482"/>
                    <a:pt x="652" y="19495"/>
                    <a:pt x="967" y="19495"/>
                  </a:cubicBezTo>
                  <a:cubicBezTo>
                    <a:pt x="5746" y="19495"/>
                    <a:pt x="8780" y="16455"/>
                    <a:pt x="8780" y="9407"/>
                  </a:cubicBezTo>
                  <a:cubicBezTo>
                    <a:pt x="8780" y="2844"/>
                    <a:pt x="5345" y="0"/>
                    <a:pt x="1684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29"/>
            <p:cNvSpPr/>
            <p:nvPr/>
          </p:nvSpPr>
          <p:spPr>
            <a:xfrm>
              <a:off x="1199605" y="3589761"/>
              <a:ext cx="51730" cy="88079"/>
            </a:xfrm>
            <a:custGeom>
              <a:rect b="b" l="l" r="r" t="t"/>
              <a:pathLst>
                <a:path extrusionOk="0" h="5595" w="3286">
                  <a:moveTo>
                    <a:pt x="1" y="1"/>
                  </a:moveTo>
                  <a:cubicBezTo>
                    <a:pt x="749" y="1"/>
                    <a:pt x="1334" y="619"/>
                    <a:pt x="1334" y="1367"/>
                  </a:cubicBezTo>
                  <a:lnTo>
                    <a:pt x="1334" y="4228"/>
                  </a:lnTo>
                  <a:cubicBezTo>
                    <a:pt x="1334" y="4976"/>
                    <a:pt x="749" y="5594"/>
                    <a:pt x="1" y="5594"/>
                  </a:cubicBezTo>
                  <a:lnTo>
                    <a:pt x="1919" y="5594"/>
                  </a:lnTo>
                  <a:cubicBezTo>
                    <a:pt x="2667" y="5594"/>
                    <a:pt x="3285" y="4976"/>
                    <a:pt x="3285" y="4228"/>
                  </a:cubicBezTo>
                  <a:lnTo>
                    <a:pt x="3285" y="1367"/>
                  </a:lnTo>
                  <a:cubicBezTo>
                    <a:pt x="3285" y="619"/>
                    <a:pt x="2667" y="1"/>
                    <a:pt x="191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29"/>
            <p:cNvSpPr/>
            <p:nvPr/>
          </p:nvSpPr>
          <p:spPr>
            <a:xfrm>
              <a:off x="584246" y="3448472"/>
              <a:ext cx="676802" cy="676802"/>
            </a:xfrm>
            <a:custGeom>
              <a:rect b="b" l="l" r="r" t="t"/>
              <a:pathLst>
                <a:path extrusionOk="0" h="42992" w="42992">
                  <a:moveTo>
                    <a:pt x="24358" y="1269"/>
                  </a:moveTo>
                  <a:lnTo>
                    <a:pt x="24358" y="2797"/>
                  </a:lnTo>
                  <a:lnTo>
                    <a:pt x="18667" y="2797"/>
                  </a:lnTo>
                  <a:lnTo>
                    <a:pt x="18667" y="1269"/>
                  </a:lnTo>
                  <a:close/>
                  <a:moveTo>
                    <a:pt x="17399" y="1269"/>
                  </a:moveTo>
                  <a:lnTo>
                    <a:pt x="17399" y="2797"/>
                  </a:lnTo>
                  <a:lnTo>
                    <a:pt x="16358" y="2797"/>
                  </a:lnTo>
                  <a:cubicBezTo>
                    <a:pt x="15740" y="2797"/>
                    <a:pt x="15188" y="3220"/>
                    <a:pt x="15058" y="3838"/>
                  </a:cubicBezTo>
                  <a:lnTo>
                    <a:pt x="14667" y="5561"/>
                  </a:lnTo>
                  <a:lnTo>
                    <a:pt x="13106" y="5561"/>
                  </a:lnTo>
                  <a:lnTo>
                    <a:pt x="13692" y="2960"/>
                  </a:lnTo>
                  <a:cubicBezTo>
                    <a:pt x="13919" y="1952"/>
                    <a:pt x="14765" y="1269"/>
                    <a:pt x="15806" y="1269"/>
                  </a:cubicBezTo>
                  <a:close/>
                  <a:moveTo>
                    <a:pt x="27187" y="1269"/>
                  </a:moveTo>
                  <a:cubicBezTo>
                    <a:pt x="28228" y="1269"/>
                    <a:pt x="29074" y="1952"/>
                    <a:pt x="29301" y="2960"/>
                  </a:cubicBezTo>
                  <a:lnTo>
                    <a:pt x="29887" y="5561"/>
                  </a:lnTo>
                  <a:lnTo>
                    <a:pt x="28326" y="5561"/>
                  </a:lnTo>
                  <a:lnTo>
                    <a:pt x="27935" y="3838"/>
                  </a:lnTo>
                  <a:cubicBezTo>
                    <a:pt x="27805" y="3220"/>
                    <a:pt x="27285" y="2797"/>
                    <a:pt x="26635" y="2797"/>
                  </a:cubicBezTo>
                  <a:lnTo>
                    <a:pt x="25594" y="2797"/>
                  </a:lnTo>
                  <a:lnTo>
                    <a:pt x="25594" y="1269"/>
                  </a:lnTo>
                  <a:close/>
                  <a:moveTo>
                    <a:pt x="15936" y="6830"/>
                  </a:moveTo>
                  <a:cubicBezTo>
                    <a:pt x="15968" y="6830"/>
                    <a:pt x="16001" y="6862"/>
                    <a:pt x="16001" y="6895"/>
                  </a:cubicBezTo>
                  <a:lnTo>
                    <a:pt x="16001" y="8358"/>
                  </a:lnTo>
                  <a:lnTo>
                    <a:pt x="11708" y="8358"/>
                  </a:lnTo>
                  <a:lnTo>
                    <a:pt x="11708" y="6895"/>
                  </a:lnTo>
                  <a:cubicBezTo>
                    <a:pt x="11708" y="6862"/>
                    <a:pt x="11708" y="6830"/>
                    <a:pt x="11773" y="6830"/>
                  </a:cubicBezTo>
                  <a:close/>
                  <a:moveTo>
                    <a:pt x="26635" y="4065"/>
                  </a:moveTo>
                  <a:cubicBezTo>
                    <a:pt x="26667" y="4065"/>
                    <a:pt x="26700" y="4065"/>
                    <a:pt x="26700" y="4098"/>
                  </a:cubicBezTo>
                  <a:lnTo>
                    <a:pt x="27025" y="5561"/>
                  </a:lnTo>
                  <a:cubicBezTo>
                    <a:pt x="26309" y="5594"/>
                    <a:pt x="25724" y="6179"/>
                    <a:pt x="25724" y="6895"/>
                  </a:cubicBezTo>
                  <a:lnTo>
                    <a:pt x="25724" y="8358"/>
                  </a:lnTo>
                  <a:lnTo>
                    <a:pt x="17269" y="8358"/>
                  </a:lnTo>
                  <a:lnTo>
                    <a:pt x="17269" y="6895"/>
                  </a:lnTo>
                  <a:cubicBezTo>
                    <a:pt x="17269" y="6179"/>
                    <a:pt x="16684" y="5594"/>
                    <a:pt x="15968" y="5561"/>
                  </a:cubicBezTo>
                  <a:lnTo>
                    <a:pt x="16293" y="4098"/>
                  </a:lnTo>
                  <a:cubicBezTo>
                    <a:pt x="16293" y="4065"/>
                    <a:pt x="16326" y="4065"/>
                    <a:pt x="16358" y="4065"/>
                  </a:cubicBezTo>
                  <a:close/>
                  <a:moveTo>
                    <a:pt x="31252" y="6830"/>
                  </a:moveTo>
                  <a:cubicBezTo>
                    <a:pt x="31285" y="6830"/>
                    <a:pt x="31285" y="6862"/>
                    <a:pt x="31285" y="6895"/>
                  </a:cubicBezTo>
                  <a:lnTo>
                    <a:pt x="31285" y="8358"/>
                  </a:lnTo>
                  <a:lnTo>
                    <a:pt x="26992" y="8358"/>
                  </a:lnTo>
                  <a:lnTo>
                    <a:pt x="26992" y="6895"/>
                  </a:lnTo>
                  <a:cubicBezTo>
                    <a:pt x="26992" y="6862"/>
                    <a:pt x="27025" y="6830"/>
                    <a:pt x="27057" y="6830"/>
                  </a:cubicBezTo>
                  <a:close/>
                  <a:moveTo>
                    <a:pt x="7578" y="12390"/>
                  </a:moveTo>
                  <a:cubicBezTo>
                    <a:pt x="8001" y="12390"/>
                    <a:pt x="8359" y="12748"/>
                    <a:pt x="8359" y="13171"/>
                  </a:cubicBezTo>
                  <a:lnTo>
                    <a:pt x="8359" y="13919"/>
                  </a:lnTo>
                  <a:lnTo>
                    <a:pt x="5432" y="13919"/>
                  </a:lnTo>
                  <a:lnTo>
                    <a:pt x="5432" y="13171"/>
                  </a:lnTo>
                  <a:cubicBezTo>
                    <a:pt x="5432" y="12748"/>
                    <a:pt x="5789" y="12390"/>
                    <a:pt x="6180" y="12390"/>
                  </a:cubicBezTo>
                  <a:close/>
                  <a:moveTo>
                    <a:pt x="36813" y="12390"/>
                  </a:moveTo>
                  <a:cubicBezTo>
                    <a:pt x="37203" y="12390"/>
                    <a:pt x="37561" y="12748"/>
                    <a:pt x="37561" y="13171"/>
                  </a:cubicBezTo>
                  <a:lnTo>
                    <a:pt x="37561" y="13919"/>
                  </a:lnTo>
                  <a:lnTo>
                    <a:pt x="34634" y="13919"/>
                  </a:lnTo>
                  <a:lnTo>
                    <a:pt x="34634" y="13171"/>
                  </a:lnTo>
                  <a:cubicBezTo>
                    <a:pt x="34634" y="12748"/>
                    <a:pt x="34992" y="12390"/>
                    <a:pt x="35415" y="12390"/>
                  </a:cubicBezTo>
                  <a:close/>
                  <a:moveTo>
                    <a:pt x="37561" y="15187"/>
                  </a:moveTo>
                  <a:lnTo>
                    <a:pt x="37561" y="38211"/>
                  </a:lnTo>
                  <a:cubicBezTo>
                    <a:pt x="37561" y="38634"/>
                    <a:pt x="37236" y="38959"/>
                    <a:pt x="36813" y="38959"/>
                  </a:cubicBezTo>
                  <a:lnTo>
                    <a:pt x="6180" y="38959"/>
                  </a:lnTo>
                  <a:cubicBezTo>
                    <a:pt x="5789" y="38959"/>
                    <a:pt x="5432" y="38634"/>
                    <a:pt x="5432" y="38211"/>
                  </a:cubicBezTo>
                  <a:lnTo>
                    <a:pt x="5432" y="15187"/>
                  </a:lnTo>
                  <a:close/>
                  <a:moveTo>
                    <a:pt x="15806" y="0"/>
                  </a:moveTo>
                  <a:cubicBezTo>
                    <a:pt x="14180" y="0"/>
                    <a:pt x="12814" y="1106"/>
                    <a:pt x="12456" y="2667"/>
                  </a:cubicBezTo>
                  <a:lnTo>
                    <a:pt x="11838" y="5561"/>
                  </a:lnTo>
                  <a:lnTo>
                    <a:pt x="11773" y="5561"/>
                  </a:lnTo>
                  <a:cubicBezTo>
                    <a:pt x="11025" y="5561"/>
                    <a:pt x="10440" y="6179"/>
                    <a:pt x="10440" y="6895"/>
                  </a:cubicBezTo>
                  <a:lnTo>
                    <a:pt x="10440" y="8358"/>
                  </a:lnTo>
                  <a:lnTo>
                    <a:pt x="6050" y="8358"/>
                  </a:lnTo>
                  <a:cubicBezTo>
                    <a:pt x="5724" y="8358"/>
                    <a:pt x="5432" y="8651"/>
                    <a:pt x="5432" y="8976"/>
                  </a:cubicBezTo>
                  <a:cubicBezTo>
                    <a:pt x="5432" y="9334"/>
                    <a:pt x="5724" y="9626"/>
                    <a:pt x="6050" y="9626"/>
                  </a:cubicBezTo>
                  <a:lnTo>
                    <a:pt x="41008" y="9626"/>
                  </a:lnTo>
                  <a:cubicBezTo>
                    <a:pt x="41398" y="9626"/>
                    <a:pt x="41724" y="9951"/>
                    <a:pt x="41724" y="10342"/>
                  </a:cubicBezTo>
                  <a:lnTo>
                    <a:pt x="41724" y="13203"/>
                  </a:lnTo>
                  <a:cubicBezTo>
                    <a:pt x="41724" y="13594"/>
                    <a:pt x="41398" y="13919"/>
                    <a:pt x="41008" y="13919"/>
                  </a:cubicBezTo>
                  <a:lnTo>
                    <a:pt x="38829" y="13919"/>
                  </a:lnTo>
                  <a:lnTo>
                    <a:pt x="38829" y="13171"/>
                  </a:lnTo>
                  <a:cubicBezTo>
                    <a:pt x="38829" y="12065"/>
                    <a:pt x="37919" y="11155"/>
                    <a:pt x="36813" y="11155"/>
                  </a:cubicBezTo>
                  <a:lnTo>
                    <a:pt x="35415" y="11155"/>
                  </a:lnTo>
                  <a:cubicBezTo>
                    <a:pt x="34309" y="11155"/>
                    <a:pt x="33399" y="12065"/>
                    <a:pt x="33399" y="13171"/>
                  </a:cubicBezTo>
                  <a:lnTo>
                    <a:pt x="33399" y="13919"/>
                  </a:lnTo>
                  <a:lnTo>
                    <a:pt x="9594" y="13919"/>
                  </a:lnTo>
                  <a:lnTo>
                    <a:pt x="9594" y="13171"/>
                  </a:lnTo>
                  <a:cubicBezTo>
                    <a:pt x="9594" y="12065"/>
                    <a:pt x="8716" y="11155"/>
                    <a:pt x="7578" y="11155"/>
                  </a:cubicBezTo>
                  <a:lnTo>
                    <a:pt x="6212" y="11155"/>
                  </a:lnTo>
                  <a:cubicBezTo>
                    <a:pt x="5074" y="11155"/>
                    <a:pt x="4163" y="12065"/>
                    <a:pt x="4163" y="13171"/>
                  </a:cubicBezTo>
                  <a:lnTo>
                    <a:pt x="4163" y="13919"/>
                  </a:lnTo>
                  <a:lnTo>
                    <a:pt x="1985" y="13919"/>
                  </a:lnTo>
                  <a:cubicBezTo>
                    <a:pt x="1594" y="13919"/>
                    <a:pt x="1269" y="13594"/>
                    <a:pt x="1269" y="13203"/>
                  </a:cubicBezTo>
                  <a:lnTo>
                    <a:pt x="1269" y="10342"/>
                  </a:lnTo>
                  <a:cubicBezTo>
                    <a:pt x="1269" y="9919"/>
                    <a:pt x="1594" y="9626"/>
                    <a:pt x="1985" y="9626"/>
                  </a:cubicBezTo>
                  <a:lnTo>
                    <a:pt x="3546" y="9626"/>
                  </a:lnTo>
                  <a:cubicBezTo>
                    <a:pt x="3903" y="9626"/>
                    <a:pt x="4163" y="9334"/>
                    <a:pt x="4163" y="8976"/>
                  </a:cubicBezTo>
                  <a:cubicBezTo>
                    <a:pt x="4163" y="8618"/>
                    <a:pt x="3903" y="8358"/>
                    <a:pt x="3546" y="8358"/>
                  </a:cubicBezTo>
                  <a:lnTo>
                    <a:pt x="1985" y="8358"/>
                  </a:lnTo>
                  <a:cubicBezTo>
                    <a:pt x="879" y="8358"/>
                    <a:pt x="1" y="9236"/>
                    <a:pt x="1" y="10309"/>
                  </a:cubicBezTo>
                  <a:lnTo>
                    <a:pt x="1" y="13203"/>
                  </a:lnTo>
                  <a:cubicBezTo>
                    <a:pt x="1" y="14081"/>
                    <a:pt x="586" y="14829"/>
                    <a:pt x="1399" y="15089"/>
                  </a:cubicBezTo>
                  <a:lnTo>
                    <a:pt x="1399" y="32650"/>
                  </a:lnTo>
                  <a:cubicBezTo>
                    <a:pt x="1399" y="33008"/>
                    <a:pt x="1692" y="33300"/>
                    <a:pt x="2017" y="33300"/>
                  </a:cubicBezTo>
                  <a:cubicBezTo>
                    <a:pt x="2375" y="33300"/>
                    <a:pt x="2668" y="33008"/>
                    <a:pt x="2668" y="32650"/>
                  </a:cubicBezTo>
                  <a:lnTo>
                    <a:pt x="2668" y="15187"/>
                  </a:lnTo>
                  <a:lnTo>
                    <a:pt x="4196" y="15187"/>
                  </a:lnTo>
                  <a:lnTo>
                    <a:pt x="4196" y="38211"/>
                  </a:lnTo>
                  <a:cubicBezTo>
                    <a:pt x="4196" y="39317"/>
                    <a:pt x="5074" y="40227"/>
                    <a:pt x="6212" y="40227"/>
                  </a:cubicBezTo>
                  <a:lnTo>
                    <a:pt x="36813" y="40227"/>
                  </a:lnTo>
                  <a:cubicBezTo>
                    <a:pt x="37919" y="40227"/>
                    <a:pt x="38829" y="39317"/>
                    <a:pt x="38829" y="38211"/>
                  </a:cubicBezTo>
                  <a:lnTo>
                    <a:pt x="38829" y="15187"/>
                  </a:lnTo>
                  <a:lnTo>
                    <a:pt x="40358" y="15187"/>
                  </a:lnTo>
                  <a:lnTo>
                    <a:pt x="40358" y="39577"/>
                  </a:lnTo>
                  <a:cubicBezTo>
                    <a:pt x="40358" y="40780"/>
                    <a:pt x="39382" y="41756"/>
                    <a:pt x="38212" y="41756"/>
                  </a:cubicBezTo>
                  <a:lnTo>
                    <a:pt x="4814" y="41756"/>
                  </a:lnTo>
                  <a:cubicBezTo>
                    <a:pt x="3611" y="41756"/>
                    <a:pt x="2668" y="40780"/>
                    <a:pt x="2668" y="39577"/>
                  </a:cubicBezTo>
                  <a:lnTo>
                    <a:pt x="2668" y="35187"/>
                  </a:lnTo>
                  <a:cubicBezTo>
                    <a:pt x="2668" y="34829"/>
                    <a:pt x="2375" y="34569"/>
                    <a:pt x="2017" y="34569"/>
                  </a:cubicBezTo>
                  <a:cubicBezTo>
                    <a:pt x="1659" y="34569"/>
                    <a:pt x="1399" y="34829"/>
                    <a:pt x="1399" y="35187"/>
                  </a:cubicBezTo>
                  <a:lnTo>
                    <a:pt x="1399" y="39577"/>
                  </a:lnTo>
                  <a:cubicBezTo>
                    <a:pt x="1399" y="41463"/>
                    <a:pt x="2928" y="42991"/>
                    <a:pt x="4814" y="42991"/>
                  </a:cubicBezTo>
                  <a:lnTo>
                    <a:pt x="38179" y="42991"/>
                  </a:lnTo>
                  <a:cubicBezTo>
                    <a:pt x="40065" y="42991"/>
                    <a:pt x="41594" y="41463"/>
                    <a:pt x="41594" y="39577"/>
                  </a:cubicBezTo>
                  <a:lnTo>
                    <a:pt x="41594" y="15089"/>
                  </a:lnTo>
                  <a:cubicBezTo>
                    <a:pt x="42407" y="14829"/>
                    <a:pt x="42992" y="14081"/>
                    <a:pt x="42992" y="13203"/>
                  </a:cubicBezTo>
                  <a:lnTo>
                    <a:pt x="42992" y="10342"/>
                  </a:lnTo>
                  <a:cubicBezTo>
                    <a:pt x="42992" y="9236"/>
                    <a:pt x="42114" y="8358"/>
                    <a:pt x="41008" y="8358"/>
                  </a:cubicBezTo>
                  <a:lnTo>
                    <a:pt x="32553" y="8358"/>
                  </a:lnTo>
                  <a:lnTo>
                    <a:pt x="32553" y="6895"/>
                  </a:lnTo>
                  <a:cubicBezTo>
                    <a:pt x="32553" y="6179"/>
                    <a:pt x="31968" y="5561"/>
                    <a:pt x="31220" y="5561"/>
                  </a:cubicBezTo>
                  <a:lnTo>
                    <a:pt x="31187" y="5561"/>
                  </a:lnTo>
                  <a:lnTo>
                    <a:pt x="30537" y="2667"/>
                  </a:lnTo>
                  <a:cubicBezTo>
                    <a:pt x="30179" y="1106"/>
                    <a:pt x="28813" y="0"/>
                    <a:pt x="27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29"/>
            <p:cNvSpPr/>
            <p:nvPr/>
          </p:nvSpPr>
          <p:spPr>
            <a:xfrm>
              <a:off x="759334" y="3711088"/>
              <a:ext cx="326641" cy="326641"/>
            </a:xfrm>
            <a:custGeom>
              <a:rect b="b" l="l" r="r" t="t"/>
              <a:pathLst>
                <a:path extrusionOk="0" h="20749" w="20749">
                  <a:moveTo>
                    <a:pt x="2732" y="1269"/>
                  </a:moveTo>
                  <a:cubicBezTo>
                    <a:pt x="2765" y="1269"/>
                    <a:pt x="2797" y="1302"/>
                    <a:pt x="2797" y="1334"/>
                  </a:cubicBezTo>
                  <a:lnTo>
                    <a:pt x="2797" y="8684"/>
                  </a:lnTo>
                  <a:cubicBezTo>
                    <a:pt x="2179" y="9171"/>
                    <a:pt x="1692" y="9757"/>
                    <a:pt x="1269" y="10375"/>
                  </a:cubicBezTo>
                  <a:lnTo>
                    <a:pt x="1269" y="1334"/>
                  </a:lnTo>
                  <a:cubicBezTo>
                    <a:pt x="1269" y="1302"/>
                    <a:pt x="1301" y="1269"/>
                    <a:pt x="1334" y="1269"/>
                  </a:cubicBezTo>
                  <a:close/>
                  <a:moveTo>
                    <a:pt x="12969" y="1271"/>
                  </a:moveTo>
                  <a:cubicBezTo>
                    <a:pt x="14451" y="1271"/>
                    <a:pt x="15830" y="1766"/>
                    <a:pt x="16911" y="2733"/>
                  </a:cubicBezTo>
                  <a:cubicBezTo>
                    <a:pt x="18602" y="4228"/>
                    <a:pt x="19480" y="6765"/>
                    <a:pt x="19480" y="10049"/>
                  </a:cubicBezTo>
                  <a:cubicBezTo>
                    <a:pt x="19480" y="13757"/>
                    <a:pt x="18634" y="16391"/>
                    <a:pt x="16976" y="17919"/>
                  </a:cubicBezTo>
                  <a:cubicBezTo>
                    <a:pt x="15819" y="18966"/>
                    <a:pt x="14288" y="19500"/>
                    <a:pt x="12364" y="19500"/>
                  </a:cubicBezTo>
                  <a:cubicBezTo>
                    <a:pt x="12017" y="19500"/>
                    <a:pt x="11657" y="19482"/>
                    <a:pt x="11285" y="19448"/>
                  </a:cubicBezTo>
                  <a:cubicBezTo>
                    <a:pt x="9626" y="19285"/>
                    <a:pt x="8391" y="18635"/>
                    <a:pt x="7610" y="17496"/>
                  </a:cubicBezTo>
                  <a:cubicBezTo>
                    <a:pt x="6960" y="16521"/>
                    <a:pt x="6797" y="15415"/>
                    <a:pt x="6830" y="14667"/>
                  </a:cubicBezTo>
                  <a:cubicBezTo>
                    <a:pt x="6927" y="13822"/>
                    <a:pt x="7220" y="12814"/>
                    <a:pt x="8846" y="11936"/>
                  </a:cubicBezTo>
                  <a:cubicBezTo>
                    <a:pt x="9171" y="11773"/>
                    <a:pt x="9887" y="11415"/>
                    <a:pt x="10374" y="10830"/>
                  </a:cubicBezTo>
                  <a:cubicBezTo>
                    <a:pt x="10407" y="10797"/>
                    <a:pt x="10407" y="10765"/>
                    <a:pt x="10439" y="10765"/>
                  </a:cubicBezTo>
                  <a:cubicBezTo>
                    <a:pt x="10765" y="10375"/>
                    <a:pt x="10992" y="9919"/>
                    <a:pt x="10992" y="9334"/>
                  </a:cubicBezTo>
                  <a:cubicBezTo>
                    <a:pt x="10992" y="8228"/>
                    <a:pt x="10537" y="7708"/>
                    <a:pt x="10114" y="7220"/>
                  </a:cubicBezTo>
                  <a:cubicBezTo>
                    <a:pt x="9854" y="6895"/>
                    <a:pt x="9561" y="6570"/>
                    <a:pt x="9301" y="5985"/>
                  </a:cubicBezTo>
                  <a:cubicBezTo>
                    <a:pt x="8911" y="5107"/>
                    <a:pt x="9009" y="4001"/>
                    <a:pt x="9561" y="3090"/>
                  </a:cubicBezTo>
                  <a:cubicBezTo>
                    <a:pt x="10147" y="2082"/>
                    <a:pt x="11122" y="1464"/>
                    <a:pt x="12326" y="1302"/>
                  </a:cubicBezTo>
                  <a:cubicBezTo>
                    <a:pt x="12542" y="1281"/>
                    <a:pt x="12756" y="1271"/>
                    <a:pt x="12969" y="1271"/>
                  </a:cubicBezTo>
                  <a:close/>
                  <a:moveTo>
                    <a:pt x="9334" y="8228"/>
                  </a:moveTo>
                  <a:cubicBezTo>
                    <a:pt x="9594" y="8554"/>
                    <a:pt x="9724" y="8814"/>
                    <a:pt x="9724" y="9367"/>
                  </a:cubicBezTo>
                  <a:cubicBezTo>
                    <a:pt x="9724" y="9497"/>
                    <a:pt x="9692" y="9627"/>
                    <a:pt x="9626" y="9757"/>
                  </a:cubicBezTo>
                  <a:lnTo>
                    <a:pt x="7610" y="9757"/>
                  </a:lnTo>
                  <a:cubicBezTo>
                    <a:pt x="4944" y="9757"/>
                    <a:pt x="2797" y="11903"/>
                    <a:pt x="2797" y="14570"/>
                  </a:cubicBezTo>
                  <a:lnTo>
                    <a:pt x="2797" y="19448"/>
                  </a:lnTo>
                  <a:cubicBezTo>
                    <a:pt x="2797" y="19480"/>
                    <a:pt x="2765" y="19513"/>
                    <a:pt x="2732" y="19513"/>
                  </a:cubicBezTo>
                  <a:lnTo>
                    <a:pt x="1334" y="19513"/>
                  </a:lnTo>
                  <a:cubicBezTo>
                    <a:pt x="1301" y="19513"/>
                    <a:pt x="1269" y="19480"/>
                    <a:pt x="1269" y="19448"/>
                  </a:cubicBezTo>
                  <a:lnTo>
                    <a:pt x="1269" y="14570"/>
                  </a:lnTo>
                  <a:cubicBezTo>
                    <a:pt x="1269" y="11090"/>
                    <a:pt x="4098" y="8228"/>
                    <a:pt x="7610" y="8228"/>
                  </a:cubicBezTo>
                  <a:close/>
                  <a:moveTo>
                    <a:pt x="1334" y="1"/>
                  </a:moveTo>
                  <a:cubicBezTo>
                    <a:pt x="619" y="1"/>
                    <a:pt x="1" y="619"/>
                    <a:pt x="1" y="1334"/>
                  </a:cubicBezTo>
                  <a:lnTo>
                    <a:pt x="1" y="19415"/>
                  </a:lnTo>
                  <a:cubicBezTo>
                    <a:pt x="1" y="20163"/>
                    <a:pt x="619" y="20748"/>
                    <a:pt x="1334" y="20748"/>
                  </a:cubicBezTo>
                  <a:lnTo>
                    <a:pt x="2732" y="20748"/>
                  </a:lnTo>
                  <a:cubicBezTo>
                    <a:pt x="3448" y="20748"/>
                    <a:pt x="4066" y="20163"/>
                    <a:pt x="4066" y="19415"/>
                  </a:cubicBezTo>
                  <a:lnTo>
                    <a:pt x="4066" y="14570"/>
                  </a:lnTo>
                  <a:cubicBezTo>
                    <a:pt x="4066" y="12586"/>
                    <a:pt x="5659" y="11025"/>
                    <a:pt x="7610" y="11025"/>
                  </a:cubicBezTo>
                  <a:lnTo>
                    <a:pt x="7935" y="11025"/>
                  </a:lnTo>
                  <a:cubicBezTo>
                    <a:pt x="6472" y="11871"/>
                    <a:pt x="5724" y="13009"/>
                    <a:pt x="5594" y="14570"/>
                  </a:cubicBezTo>
                  <a:cubicBezTo>
                    <a:pt x="5496" y="15773"/>
                    <a:pt x="5854" y="17139"/>
                    <a:pt x="6570" y="18212"/>
                  </a:cubicBezTo>
                  <a:cubicBezTo>
                    <a:pt x="7253" y="19220"/>
                    <a:pt x="8618" y="20456"/>
                    <a:pt x="11187" y="20683"/>
                  </a:cubicBezTo>
                  <a:cubicBezTo>
                    <a:pt x="11578" y="20716"/>
                    <a:pt x="11968" y="20748"/>
                    <a:pt x="12358" y="20748"/>
                  </a:cubicBezTo>
                  <a:cubicBezTo>
                    <a:pt x="14602" y="20748"/>
                    <a:pt x="16423" y="20098"/>
                    <a:pt x="17821" y="18830"/>
                  </a:cubicBezTo>
                  <a:cubicBezTo>
                    <a:pt x="19773" y="17074"/>
                    <a:pt x="20748" y="14114"/>
                    <a:pt x="20748" y="10049"/>
                  </a:cubicBezTo>
                  <a:cubicBezTo>
                    <a:pt x="20748" y="5432"/>
                    <a:pt x="19122" y="2993"/>
                    <a:pt x="17756" y="1790"/>
                  </a:cubicBezTo>
                  <a:cubicBezTo>
                    <a:pt x="16464" y="638"/>
                    <a:pt x="14807" y="20"/>
                    <a:pt x="13039" y="20"/>
                  </a:cubicBezTo>
                  <a:cubicBezTo>
                    <a:pt x="12760" y="20"/>
                    <a:pt x="12479" y="35"/>
                    <a:pt x="12196" y="66"/>
                  </a:cubicBezTo>
                  <a:cubicBezTo>
                    <a:pt x="10602" y="229"/>
                    <a:pt x="9236" y="1107"/>
                    <a:pt x="8456" y="2440"/>
                  </a:cubicBezTo>
                  <a:cubicBezTo>
                    <a:pt x="7740" y="3708"/>
                    <a:pt x="7610" y="5269"/>
                    <a:pt x="8163" y="6472"/>
                  </a:cubicBezTo>
                  <a:cubicBezTo>
                    <a:pt x="8228" y="6667"/>
                    <a:pt x="8326" y="6830"/>
                    <a:pt x="8391" y="6960"/>
                  </a:cubicBezTo>
                  <a:lnTo>
                    <a:pt x="7610" y="6960"/>
                  </a:lnTo>
                  <a:cubicBezTo>
                    <a:pt x="6309" y="6960"/>
                    <a:pt x="5106" y="7285"/>
                    <a:pt x="4066" y="7871"/>
                  </a:cubicBezTo>
                  <a:lnTo>
                    <a:pt x="4066" y="1334"/>
                  </a:lnTo>
                  <a:cubicBezTo>
                    <a:pt x="4066" y="619"/>
                    <a:pt x="3448" y="1"/>
                    <a:pt x="2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6" name="Google Shape;2806;p29"/>
          <p:cNvGrpSpPr/>
          <p:nvPr/>
        </p:nvGrpSpPr>
        <p:grpSpPr>
          <a:xfrm>
            <a:off x="4951200" y="1838239"/>
            <a:ext cx="3356400" cy="1183045"/>
            <a:chOff x="4951200" y="1838239"/>
            <a:chExt cx="3356400" cy="1183045"/>
          </a:xfrm>
        </p:grpSpPr>
        <p:sp>
          <p:nvSpPr>
            <p:cNvPr id="2807" name="Google Shape;2807;p29"/>
            <p:cNvSpPr txBox="1"/>
            <p:nvPr/>
          </p:nvSpPr>
          <p:spPr>
            <a:xfrm>
              <a:off x="4951200" y="2619284"/>
              <a:ext cx="3356400" cy="40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08" name="Google Shape;2808;p29"/>
            <p:cNvSpPr/>
            <p:nvPr/>
          </p:nvSpPr>
          <p:spPr>
            <a:xfrm>
              <a:off x="5686200" y="1838239"/>
              <a:ext cx="1886400" cy="6192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 in 10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809" name="Google Shape;2809;p29"/>
          <p:cNvGrpSpPr/>
          <p:nvPr/>
        </p:nvGrpSpPr>
        <p:grpSpPr>
          <a:xfrm>
            <a:off x="1140300" y="1903825"/>
            <a:ext cx="3355312" cy="706200"/>
            <a:chOff x="1140300" y="1903825"/>
            <a:chExt cx="3355312" cy="706200"/>
          </a:xfrm>
        </p:grpSpPr>
        <p:sp>
          <p:nvSpPr>
            <p:cNvPr id="2810" name="Google Shape;2810;p29"/>
            <p:cNvSpPr txBox="1"/>
            <p:nvPr/>
          </p:nvSpPr>
          <p:spPr>
            <a:xfrm>
              <a:off x="3804112" y="2049125"/>
              <a:ext cx="6915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97</a:t>
              </a:r>
              <a:r>
                <a:rPr lang="en" sz="24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11" name="Google Shape;2811;p29"/>
            <p:cNvSpPr txBox="1"/>
            <p:nvPr/>
          </p:nvSpPr>
          <p:spPr>
            <a:xfrm>
              <a:off x="1140300" y="1903825"/>
              <a:ext cx="12924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Kidneys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12" name="Google Shape;2812;p29"/>
            <p:cNvSpPr txBox="1"/>
            <p:nvPr/>
          </p:nvSpPr>
          <p:spPr>
            <a:xfrm>
              <a:off x="1140300" y="2164525"/>
              <a:ext cx="1292400" cy="44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a small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813" name="Google Shape;2813;p29"/>
          <p:cNvSpPr/>
          <p:nvPr/>
        </p:nvSpPr>
        <p:spPr>
          <a:xfrm>
            <a:off x="533400" y="1928700"/>
            <a:ext cx="606900" cy="60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814" name="Google Shape;2814;p29"/>
          <p:cNvGrpSpPr/>
          <p:nvPr/>
        </p:nvGrpSpPr>
        <p:grpSpPr>
          <a:xfrm>
            <a:off x="1140300" y="3873200"/>
            <a:ext cx="3355312" cy="706200"/>
            <a:chOff x="1140300" y="3873200"/>
            <a:chExt cx="3355312" cy="706200"/>
          </a:xfrm>
        </p:grpSpPr>
        <p:sp>
          <p:nvSpPr>
            <p:cNvPr id="2815" name="Google Shape;2815;p29"/>
            <p:cNvSpPr txBox="1"/>
            <p:nvPr/>
          </p:nvSpPr>
          <p:spPr>
            <a:xfrm>
              <a:off x="3804112" y="4018500"/>
              <a:ext cx="6915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81</a:t>
              </a:r>
              <a:r>
                <a:rPr lang="en" sz="24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16" name="Google Shape;2816;p29"/>
            <p:cNvSpPr txBox="1"/>
            <p:nvPr/>
          </p:nvSpPr>
          <p:spPr>
            <a:xfrm>
              <a:off x="1140300" y="3873200"/>
              <a:ext cx="12924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Heart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17" name="Google Shape;2817;p29"/>
            <p:cNvSpPr txBox="1"/>
            <p:nvPr/>
          </p:nvSpPr>
          <p:spPr>
            <a:xfrm>
              <a:off x="1140300" y="4133900"/>
              <a:ext cx="1292400" cy="44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818" name="Google Shape;2818;p29"/>
          <p:cNvSpPr/>
          <p:nvPr/>
        </p:nvSpPr>
        <p:spPr>
          <a:xfrm>
            <a:off x="533400" y="3898075"/>
            <a:ext cx="606900" cy="60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819" name="Google Shape;2819;p29"/>
          <p:cNvGrpSpPr/>
          <p:nvPr/>
        </p:nvGrpSpPr>
        <p:grpSpPr>
          <a:xfrm>
            <a:off x="1140300" y="2888513"/>
            <a:ext cx="3355312" cy="706200"/>
            <a:chOff x="1140300" y="2888513"/>
            <a:chExt cx="3355312" cy="706200"/>
          </a:xfrm>
        </p:grpSpPr>
        <p:sp>
          <p:nvSpPr>
            <p:cNvPr id="2820" name="Google Shape;2820;p29"/>
            <p:cNvSpPr txBox="1"/>
            <p:nvPr/>
          </p:nvSpPr>
          <p:spPr>
            <a:xfrm>
              <a:off x="3804112" y="3033813"/>
              <a:ext cx="6915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93%</a:t>
              </a:r>
              <a:endPara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21" name="Google Shape;2821;p29"/>
            <p:cNvSpPr txBox="1"/>
            <p:nvPr/>
          </p:nvSpPr>
          <p:spPr>
            <a:xfrm>
              <a:off x="1140300" y="2888513"/>
              <a:ext cx="12924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Liver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22" name="Google Shape;2822;p29"/>
            <p:cNvSpPr txBox="1"/>
            <p:nvPr/>
          </p:nvSpPr>
          <p:spPr>
            <a:xfrm>
              <a:off x="1140300" y="3149213"/>
              <a:ext cx="1292400" cy="44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823" name="Google Shape;2823;p29"/>
          <p:cNvSpPr/>
          <p:nvPr/>
        </p:nvSpPr>
        <p:spPr>
          <a:xfrm>
            <a:off x="533400" y="2913388"/>
            <a:ext cx="606900" cy="60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824" name="Google Shape;2824;p29"/>
          <p:cNvGrpSpPr/>
          <p:nvPr/>
        </p:nvGrpSpPr>
        <p:grpSpPr>
          <a:xfrm>
            <a:off x="674887" y="3047675"/>
            <a:ext cx="323920" cy="338320"/>
            <a:chOff x="-1010900" y="1369488"/>
            <a:chExt cx="458550" cy="480500"/>
          </a:xfrm>
        </p:grpSpPr>
        <p:sp>
          <p:nvSpPr>
            <p:cNvPr id="2825" name="Google Shape;2825;p29"/>
            <p:cNvSpPr/>
            <p:nvPr/>
          </p:nvSpPr>
          <p:spPr>
            <a:xfrm>
              <a:off x="-716600" y="1375988"/>
              <a:ext cx="48000" cy="170750"/>
            </a:xfrm>
            <a:custGeom>
              <a:rect b="b" l="l" r="r" t="t"/>
              <a:pathLst>
                <a:path extrusionOk="0" h="6830" w="1920">
                  <a:moveTo>
                    <a:pt x="1" y="0"/>
                  </a:moveTo>
                  <a:lnTo>
                    <a:pt x="1" y="6830"/>
                  </a:lnTo>
                  <a:cubicBezTo>
                    <a:pt x="358" y="6244"/>
                    <a:pt x="1106" y="5919"/>
                    <a:pt x="1919" y="5789"/>
                  </a:cubicBezTo>
                  <a:lnTo>
                    <a:pt x="1919" y="0"/>
                  </a:lnTo>
                  <a:close/>
                  <a:moveTo>
                    <a:pt x="1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29"/>
            <p:cNvSpPr/>
            <p:nvPr/>
          </p:nvSpPr>
          <p:spPr>
            <a:xfrm>
              <a:off x="-688950" y="1375988"/>
              <a:ext cx="20350" cy="150425"/>
            </a:xfrm>
            <a:custGeom>
              <a:rect b="b" l="l" r="r" t="t"/>
              <a:pathLst>
                <a:path extrusionOk="0" h="6017" w="814">
                  <a:moveTo>
                    <a:pt x="813" y="5789"/>
                  </a:moveTo>
                  <a:lnTo>
                    <a:pt x="813" y="0"/>
                  </a:lnTo>
                  <a:lnTo>
                    <a:pt x="0" y="0"/>
                  </a:lnTo>
                  <a:lnTo>
                    <a:pt x="0" y="6017"/>
                  </a:lnTo>
                  <a:cubicBezTo>
                    <a:pt x="260" y="5919"/>
                    <a:pt x="521" y="5854"/>
                    <a:pt x="813" y="5789"/>
                  </a:cubicBezTo>
                  <a:close/>
                  <a:moveTo>
                    <a:pt x="813" y="5789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29"/>
            <p:cNvSpPr/>
            <p:nvPr/>
          </p:nvSpPr>
          <p:spPr>
            <a:xfrm>
              <a:off x="-671075" y="1648338"/>
              <a:ext cx="87825" cy="79700"/>
            </a:xfrm>
            <a:custGeom>
              <a:rect b="b" l="l" r="r" t="t"/>
              <a:pathLst>
                <a:path extrusionOk="0" h="3188" w="3513">
                  <a:moveTo>
                    <a:pt x="1562" y="261"/>
                  </a:moveTo>
                  <a:cubicBezTo>
                    <a:pt x="424" y="0"/>
                    <a:pt x="1" y="391"/>
                    <a:pt x="326" y="1366"/>
                  </a:cubicBezTo>
                  <a:cubicBezTo>
                    <a:pt x="781" y="2212"/>
                    <a:pt x="1432" y="2765"/>
                    <a:pt x="2407" y="3057"/>
                  </a:cubicBezTo>
                  <a:cubicBezTo>
                    <a:pt x="2797" y="3187"/>
                    <a:pt x="3253" y="2960"/>
                    <a:pt x="3383" y="2537"/>
                  </a:cubicBezTo>
                  <a:cubicBezTo>
                    <a:pt x="3513" y="2114"/>
                    <a:pt x="3285" y="1691"/>
                    <a:pt x="2862" y="1561"/>
                  </a:cubicBezTo>
                  <a:cubicBezTo>
                    <a:pt x="2147" y="1334"/>
                    <a:pt x="1822" y="944"/>
                    <a:pt x="1562" y="261"/>
                  </a:cubicBezTo>
                  <a:close/>
                  <a:moveTo>
                    <a:pt x="1562" y="26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29"/>
            <p:cNvSpPr/>
            <p:nvPr/>
          </p:nvSpPr>
          <p:spPr>
            <a:xfrm>
              <a:off x="-644250" y="1654038"/>
              <a:ext cx="61000" cy="71550"/>
            </a:xfrm>
            <a:custGeom>
              <a:rect b="b" l="l" r="r" t="t"/>
              <a:pathLst>
                <a:path extrusionOk="0" h="2862" w="2440">
                  <a:moveTo>
                    <a:pt x="1" y="618"/>
                  </a:moveTo>
                  <a:cubicBezTo>
                    <a:pt x="261" y="1138"/>
                    <a:pt x="586" y="1463"/>
                    <a:pt x="1204" y="1659"/>
                  </a:cubicBezTo>
                  <a:cubicBezTo>
                    <a:pt x="1627" y="1789"/>
                    <a:pt x="1855" y="2211"/>
                    <a:pt x="1724" y="2634"/>
                  </a:cubicBezTo>
                  <a:cubicBezTo>
                    <a:pt x="1692" y="2732"/>
                    <a:pt x="1659" y="2797"/>
                    <a:pt x="1594" y="2862"/>
                  </a:cubicBezTo>
                  <a:cubicBezTo>
                    <a:pt x="1920" y="2862"/>
                    <a:pt x="2212" y="2634"/>
                    <a:pt x="2310" y="2309"/>
                  </a:cubicBezTo>
                  <a:cubicBezTo>
                    <a:pt x="2440" y="1886"/>
                    <a:pt x="2212" y="1463"/>
                    <a:pt x="1789" y="1333"/>
                  </a:cubicBezTo>
                  <a:cubicBezTo>
                    <a:pt x="1074" y="1106"/>
                    <a:pt x="749" y="716"/>
                    <a:pt x="489" y="0"/>
                  </a:cubicBezTo>
                  <a:cubicBezTo>
                    <a:pt x="359" y="260"/>
                    <a:pt x="196" y="455"/>
                    <a:pt x="1" y="618"/>
                  </a:cubicBezTo>
                  <a:close/>
                  <a:moveTo>
                    <a:pt x="1" y="618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29"/>
            <p:cNvSpPr/>
            <p:nvPr/>
          </p:nvSpPr>
          <p:spPr>
            <a:xfrm>
              <a:off x="-809275" y="1704438"/>
              <a:ext cx="48000" cy="139050"/>
            </a:xfrm>
            <a:custGeom>
              <a:rect b="b" l="l" r="r" t="t"/>
              <a:pathLst>
                <a:path extrusionOk="0" h="5562" w="1920">
                  <a:moveTo>
                    <a:pt x="0" y="781"/>
                  </a:moveTo>
                  <a:lnTo>
                    <a:pt x="0" y="5561"/>
                  </a:lnTo>
                  <a:lnTo>
                    <a:pt x="1919" y="5561"/>
                  </a:lnTo>
                  <a:lnTo>
                    <a:pt x="1919" y="0"/>
                  </a:lnTo>
                  <a:cubicBezTo>
                    <a:pt x="1496" y="260"/>
                    <a:pt x="976" y="456"/>
                    <a:pt x="586" y="586"/>
                  </a:cubicBezTo>
                  <a:cubicBezTo>
                    <a:pt x="391" y="683"/>
                    <a:pt x="196" y="748"/>
                    <a:pt x="0" y="781"/>
                  </a:cubicBezTo>
                  <a:close/>
                  <a:moveTo>
                    <a:pt x="0" y="78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29"/>
            <p:cNvSpPr/>
            <p:nvPr/>
          </p:nvSpPr>
          <p:spPr>
            <a:xfrm>
              <a:off x="-782450" y="1704438"/>
              <a:ext cx="21175" cy="139050"/>
            </a:xfrm>
            <a:custGeom>
              <a:rect b="b" l="l" r="r" t="t"/>
              <a:pathLst>
                <a:path extrusionOk="0" h="5562" w="847">
                  <a:moveTo>
                    <a:pt x="846" y="5561"/>
                  </a:moveTo>
                  <a:lnTo>
                    <a:pt x="846" y="0"/>
                  </a:lnTo>
                  <a:cubicBezTo>
                    <a:pt x="716" y="65"/>
                    <a:pt x="521" y="163"/>
                    <a:pt x="358" y="260"/>
                  </a:cubicBezTo>
                  <a:cubicBezTo>
                    <a:pt x="228" y="293"/>
                    <a:pt x="98" y="358"/>
                    <a:pt x="1" y="423"/>
                  </a:cubicBezTo>
                  <a:lnTo>
                    <a:pt x="1" y="5561"/>
                  </a:lnTo>
                  <a:lnTo>
                    <a:pt x="846" y="5561"/>
                  </a:lnTo>
                  <a:close/>
                  <a:moveTo>
                    <a:pt x="846" y="5561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29"/>
            <p:cNvSpPr/>
            <p:nvPr/>
          </p:nvSpPr>
          <p:spPr>
            <a:xfrm>
              <a:off x="-780825" y="1529638"/>
              <a:ext cx="82950" cy="159375"/>
            </a:xfrm>
            <a:custGeom>
              <a:rect b="b" l="l" r="r" t="t"/>
              <a:pathLst>
                <a:path extrusionOk="0" h="6375" w="3318">
                  <a:moveTo>
                    <a:pt x="2472" y="521"/>
                  </a:moveTo>
                  <a:cubicBezTo>
                    <a:pt x="1627" y="131"/>
                    <a:pt x="781" y="1"/>
                    <a:pt x="1" y="98"/>
                  </a:cubicBezTo>
                  <a:cubicBezTo>
                    <a:pt x="98" y="1106"/>
                    <a:pt x="423" y="4066"/>
                    <a:pt x="1431" y="5464"/>
                  </a:cubicBezTo>
                  <a:cubicBezTo>
                    <a:pt x="1659" y="6374"/>
                    <a:pt x="2895" y="6017"/>
                    <a:pt x="2797" y="5041"/>
                  </a:cubicBezTo>
                  <a:cubicBezTo>
                    <a:pt x="3318" y="4098"/>
                    <a:pt x="2700" y="1139"/>
                    <a:pt x="2472" y="521"/>
                  </a:cubicBezTo>
                  <a:close/>
                  <a:moveTo>
                    <a:pt x="2472" y="521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29"/>
            <p:cNvSpPr/>
            <p:nvPr/>
          </p:nvSpPr>
          <p:spPr>
            <a:xfrm>
              <a:off x="-722275" y="1506063"/>
              <a:ext cx="168300" cy="186200"/>
            </a:xfrm>
            <a:custGeom>
              <a:rect b="b" l="l" r="r" t="t"/>
              <a:pathLst>
                <a:path extrusionOk="0" h="7448" w="6732">
                  <a:moveTo>
                    <a:pt x="2146" y="196"/>
                  </a:moveTo>
                  <a:cubicBezTo>
                    <a:pt x="1333" y="358"/>
                    <a:pt x="585" y="651"/>
                    <a:pt x="228" y="1236"/>
                  </a:cubicBezTo>
                  <a:cubicBezTo>
                    <a:pt x="195" y="1301"/>
                    <a:pt x="163" y="1399"/>
                    <a:pt x="130" y="1464"/>
                  </a:cubicBezTo>
                  <a:cubicBezTo>
                    <a:pt x="33" y="1724"/>
                    <a:pt x="0" y="2017"/>
                    <a:pt x="33" y="2309"/>
                  </a:cubicBezTo>
                  <a:lnTo>
                    <a:pt x="423" y="5887"/>
                  </a:lnTo>
                  <a:cubicBezTo>
                    <a:pt x="455" y="5919"/>
                    <a:pt x="455" y="5952"/>
                    <a:pt x="455" y="5984"/>
                  </a:cubicBezTo>
                  <a:cubicBezTo>
                    <a:pt x="618" y="7090"/>
                    <a:pt x="1496" y="7448"/>
                    <a:pt x="2374" y="7057"/>
                  </a:cubicBezTo>
                  <a:cubicBezTo>
                    <a:pt x="2829" y="6895"/>
                    <a:pt x="3252" y="6504"/>
                    <a:pt x="3610" y="5919"/>
                  </a:cubicBezTo>
                  <a:cubicBezTo>
                    <a:pt x="3675" y="5789"/>
                    <a:pt x="3740" y="5659"/>
                    <a:pt x="3805" y="5496"/>
                  </a:cubicBezTo>
                  <a:cubicBezTo>
                    <a:pt x="4228" y="4423"/>
                    <a:pt x="4618" y="2992"/>
                    <a:pt x="5984" y="2049"/>
                  </a:cubicBezTo>
                  <a:cubicBezTo>
                    <a:pt x="6732" y="1496"/>
                    <a:pt x="6602" y="586"/>
                    <a:pt x="5301" y="293"/>
                  </a:cubicBezTo>
                  <a:cubicBezTo>
                    <a:pt x="4585" y="131"/>
                    <a:pt x="3285" y="1"/>
                    <a:pt x="2146" y="196"/>
                  </a:cubicBezTo>
                  <a:close/>
                  <a:moveTo>
                    <a:pt x="2146" y="196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29"/>
            <p:cNvSpPr/>
            <p:nvPr/>
          </p:nvSpPr>
          <p:spPr>
            <a:xfrm>
              <a:off x="-998700" y="1493863"/>
              <a:ext cx="259375" cy="308975"/>
            </a:xfrm>
            <a:custGeom>
              <a:rect b="b" l="l" r="r" t="t"/>
              <a:pathLst>
                <a:path extrusionOk="0" h="12359" w="10375">
                  <a:moveTo>
                    <a:pt x="6407" y="489"/>
                  </a:moveTo>
                  <a:cubicBezTo>
                    <a:pt x="1691" y="1"/>
                    <a:pt x="0" y="4879"/>
                    <a:pt x="0" y="8976"/>
                  </a:cubicBezTo>
                  <a:lnTo>
                    <a:pt x="0" y="8976"/>
                  </a:lnTo>
                  <a:cubicBezTo>
                    <a:pt x="0" y="9692"/>
                    <a:pt x="33" y="10342"/>
                    <a:pt x="130" y="10960"/>
                  </a:cubicBezTo>
                  <a:cubicBezTo>
                    <a:pt x="326" y="12261"/>
                    <a:pt x="1269" y="12358"/>
                    <a:pt x="1952" y="11480"/>
                  </a:cubicBezTo>
                  <a:cubicBezTo>
                    <a:pt x="4033" y="8911"/>
                    <a:pt x="5464" y="10114"/>
                    <a:pt x="7577" y="9594"/>
                  </a:cubicBezTo>
                  <a:cubicBezTo>
                    <a:pt x="7773" y="9529"/>
                    <a:pt x="7968" y="9464"/>
                    <a:pt x="8130" y="9399"/>
                  </a:cubicBezTo>
                  <a:cubicBezTo>
                    <a:pt x="8553" y="9236"/>
                    <a:pt x="9073" y="9074"/>
                    <a:pt x="9496" y="8781"/>
                  </a:cubicBezTo>
                  <a:cubicBezTo>
                    <a:pt x="9984" y="8456"/>
                    <a:pt x="10374" y="8033"/>
                    <a:pt x="10244" y="7415"/>
                  </a:cubicBezTo>
                  <a:lnTo>
                    <a:pt x="10146" y="6895"/>
                  </a:lnTo>
                  <a:lnTo>
                    <a:pt x="9464" y="3350"/>
                  </a:lnTo>
                  <a:cubicBezTo>
                    <a:pt x="9301" y="2505"/>
                    <a:pt x="9041" y="1919"/>
                    <a:pt x="8716" y="1529"/>
                  </a:cubicBezTo>
                  <a:cubicBezTo>
                    <a:pt x="8098" y="684"/>
                    <a:pt x="7220" y="586"/>
                    <a:pt x="6407" y="489"/>
                  </a:cubicBezTo>
                  <a:close/>
                  <a:moveTo>
                    <a:pt x="6407" y="489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29"/>
            <p:cNvSpPr/>
            <p:nvPr/>
          </p:nvSpPr>
          <p:spPr>
            <a:xfrm>
              <a:off x="-888950" y="1503613"/>
              <a:ext cx="149625" cy="216300"/>
            </a:xfrm>
            <a:custGeom>
              <a:rect b="b" l="l" r="r" t="t"/>
              <a:pathLst>
                <a:path extrusionOk="0" h="8652" w="5985">
                  <a:moveTo>
                    <a:pt x="5756" y="6505"/>
                  </a:moveTo>
                  <a:lnTo>
                    <a:pt x="5074" y="2960"/>
                  </a:lnTo>
                  <a:cubicBezTo>
                    <a:pt x="4911" y="2115"/>
                    <a:pt x="4651" y="1529"/>
                    <a:pt x="4326" y="1139"/>
                  </a:cubicBezTo>
                  <a:cubicBezTo>
                    <a:pt x="3708" y="294"/>
                    <a:pt x="2830" y="196"/>
                    <a:pt x="2017" y="99"/>
                  </a:cubicBezTo>
                  <a:cubicBezTo>
                    <a:pt x="1269" y="1"/>
                    <a:pt x="586" y="66"/>
                    <a:pt x="1" y="229"/>
                  </a:cubicBezTo>
                  <a:cubicBezTo>
                    <a:pt x="293" y="229"/>
                    <a:pt x="586" y="229"/>
                    <a:pt x="879" y="261"/>
                  </a:cubicBezTo>
                  <a:cubicBezTo>
                    <a:pt x="1692" y="359"/>
                    <a:pt x="2570" y="489"/>
                    <a:pt x="3220" y="1399"/>
                  </a:cubicBezTo>
                  <a:cubicBezTo>
                    <a:pt x="3545" y="1855"/>
                    <a:pt x="3805" y="2472"/>
                    <a:pt x="3968" y="3416"/>
                  </a:cubicBezTo>
                  <a:lnTo>
                    <a:pt x="4651" y="7253"/>
                  </a:lnTo>
                  <a:lnTo>
                    <a:pt x="4748" y="7838"/>
                  </a:lnTo>
                  <a:cubicBezTo>
                    <a:pt x="4813" y="8163"/>
                    <a:pt x="4748" y="8424"/>
                    <a:pt x="4618" y="8651"/>
                  </a:cubicBezTo>
                  <a:cubicBezTo>
                    <a:pt x="4813" y="8586"/>
                    <a:pt x="4976" y="8489"/>
                    <a:pt x="5139" y="8391"/>
                  </a:cubicBezTo>
                  <a:cubicBezTo>
                    <a:pt x="5626" y="8066"/>
                    <a:pt x="5984" y="7643"/>
                    <a:pt x="5854" y="7025"/>
                  </a:cubicBezTo>
                  <a:close/>
                  <a:moveTo>
                    <a:pt x="5756" y="6505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29"/>
            <p:cNvSpPr/>
            <p:nvPr/>
          </p:nvSpPr>
          <p:spPr>
            <a:xfrm>
              <a:off x="-706025" y="1516638"/>
              <a:ext cx="149625" cy="173175"/>
            </a:xfrm>
            <a:custGeom>
              <a:rect b="b" l="l" r="r" t="t"/>
              <a:pathLst>
                <a:path extrusionOk="0" h="6927" w="5985">
                  <a:moveTo>
                    <a:pt x="3187" y="5106"/>
                  </a:moveTo>
                  <a:cubicBezTo>
                    <a:pt x="3578" y="4000"/>
                    <a:pt x="3968" y="2602"/>
                    <a:pt x="5334" y="1626"/>
                  </a:cubicBezTo>
                  <a:cubicBezTo>
                    <a:pt x="5984" y="1171"/>
                    <a:pt x="5984" y="391"/>
                    <a:pt x="5106" y="0"/>
                  </a:cubicBezTo>
                  <a:cubicBezTo>
                    <a:pt x="5269" y="358"/>
                    <a:pt x="5139" y="781"/>
                    <a:pt x="4716" y="1073"/>
                  </a:cubicBezTo>
                  <a:cubicBezTo>
                    <a:pt x="3350" y="2049"/>
                    <a:pt x="2960" y="3480"/>
                    <a:pt x="2537" y="4553"/>
                  </a:cubicBezTo>
                  <a:cubicBezTo>
                    <a:pt x="2472" y="4716"/>
                    <a:pt x="2407" y="4846"/>
                    <a:pt x="2342" y="4976"/>
                  </a:cubicBezTo>
                  <a:cubicBezTo>
                    <a:pt x="1984" y="5529"/>
                    <a:pt x="1561" y="5919"/>
                    <a:pt x="1106" y="6114"/>
                  </a:cubicBezTo>
                  <a:cubicBezTo>
                    <a:pt x="716" y="6277"/>
                    <a:pt x="358" y="6309"/>
                    <a:pt x="0" y="6179"/>
                  </a:cubicBezTo>
                  <a:cubicBezTo>
                    <a:pt x="358" y="6797"/>
                    <a:pt x="1041" y="6927"/>
                    <a:pt x="1724" y="6634"/>
                  </a:cubicBezTo>
                  <a:cubicBezTo>
                    <a:pt x="2179" y="6472"/>
                    <a:pt x="2602" y="6081"/>
                    <a:pt x="2960" y="5529"/>
                  </a:cubicBezTo>
                  <a:cubicBezTo>
                    <a:pt x="3025" y="5366"/>
                    <a:pt x="3122" y="5236"/>
                    <a:pt x="3187" y="5106"/>
                  </a:cubicBezTo>
                  <a:close/>
                  <a:moveTo>
                    <a:pt x="3187" y="5106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29"/>
            <p:cNvSpPr/>
            <p:nvPr/>
          </p:nvSpPr>
          <p:spPr>
            <a:xfrm>
              <a:off x="-1010900" y="1369488"/>
              <a:ext cx="458550" cy="480500"/>
            </a:xfrm>
            <a:custGeom>
              <a:rect b="b" l="l" r="r" t="t"/>
              <a:pathLst>
                <a:path extrusionOk="0" h="19220" w="18342">
                  <a:moveTo>
                    <a:pt x="9724" y="6764"/>
                  </a:moveTo>
                  <a:cubicBezTo>
                    <a:pt x="10277" y="6764"/>
                    <a:pt x="10797" y="6894"/>
                    <a:pt x="11317" y="7090"/>
                  </a:cubicBezTo>
                  <a:cubicBezTo>
                    <a:pt x="11285" y="7317"/>
                    <a:pt x="11252" y="7577"/>
                    <a:pt x="11285" y="7837"/>
                  </a:cubicBezTo>
                  <a:cubicBezTo>
                    <a:pt x="11285" y="7837"/>
                    <a:pt x="11708" y="11447"/>
                    <a:pt x="11708" y="11480"/>
                  </a:cubicBezTo>
                  <a:cubicBezTo>
                    <a:pt x="11740" y="11870"/>
                    <a:pt x="11513" y="12065"/>
                    <a:pt x="11317" y="12098"/>
                  </a:cubicBezTo>
                  <a:cubicBezTo>
                    <a:pt x="11293" y="12102"/>
                    <a:pt x="11269" y="12104"/>
                    <a:pt x="11246" y="12104"/>
                  </a:cubicBezTo>
                  <a:cubicBezTo>
                    <a:pt x="11083" y="12104"/>
                    <a:pt x="10952" y="12004"/>
                    <a:pt x="10895" y="11805"/>
                  </a:cubicBezTo>
                  <a:lnTo>
                    <a:pt x="10244" y="8293"/>
                  </a:lnTo>
                  <a:cubicBezTo>
                    <a:pt x="10114" y="7675"/>
                    <a:pt x="9952" y="7187"/>
                    <a:pt x="9724" y="6764"/>
                  </a:cubicBezTo>
                  <a:close/>
                  <a:moveTo>
                    <a:pt x="15025" y="5854"/>
                  </a:moveTo>
                  <a:cubicBezTo>
                    <a:pt x="15675" y="5854"/>
                    <a:pt x="16293" y="5919"/>
                    <a:pt x="16781" y="6016"/>
                  </a:cubicBezTo>
                  <a:cubicBezTo>
                    <a:pt x="17301" y="6146"/>
                    <a:pt x="17659" y="6374"/>
                    <a:pt x="17724" y="6667"/>
                  </a:cubicBezTo>
                  <a:cubicBezTo>
                    <a:pt x="17756" y="6862"/>
                    <a:pt x="17626" y="7090"/>
                    <a:pt x="17366" y="7285"/>
                  </a:cubicBezTo>
                  <a:cubicBezTo>
                    <a:pt x="16065" y="8195"/>
                    <a:pt x="15610" y="9496"/>
                    <a:pt x="15220" y="10537"/>
                  </a:cubicBezTo>
                  <a:cubicBezTo>
                    <a:pt x="15187" y="10667"/>
                    <a:pt x="15155" y="10764"/>
                    <a:pt x="15090" y="10862"/>
                  </a:cubicBezTo>
                  <a:cubicBezTo>
                    <a:pt x="14642" y="11906"/>
                    <a:pt x="13867" y="12402"/>
                    <a:pt x="13265" y="12402"/>
                  </a:cubicBezTo>
                  <a:cubicBezTo>
                    <a:pt x="13210" y="12402"/>
                    <a:pt x="13157" y="12398"/>
                    <a:pt x="13106" y="12390"/>
                  </a:cubicBezTo>
                  <a:cubicBezTo>
                    <a:pt x="12651" y="12325"/>
                    <a:pt x="12358" y="11967"/>
                    <a:pt x="12260" y="11382"/>
                  </a:cubicBezTo>
                  <a:cubicBezTo>
                    <a:pt x="12260" y="11350"/>
                    <a:pt x="11870" y="7772"/>
                    <a:pt x="11870" y="7772"/>
                  </a:cubicBezTo>
                  <a:cubicBezTo>
                    <a:pt x="11805" y="7252"/>
                    <a:pt x="11935" y="6862"/>
                    <a:pt x="12260" y="6569"/>
                  </a:cubicBezTo>
                  <a:cubicBezTo>
                    <a:pt x="12846" y="6049"/>
                    <a:pt x="13951" y="5854"/>
                    <a:pt x="15025" y="5854"/>
                  </a:cubicBezTo>
                  <a:close/>
                  <a:moveTo>
                    <a:pt x="15090" y="11967"/>
                  </a:moveTo>
                  <a:cubicBezTo>
                    <a:pt x="15350" y="12423"/>
                    <a:pt x="15708" y="12748"/>
                    <a:pt x="16390" y="12976"/>
                  </a:cubicBezTo>
                  <a:cubicBezTo>
                    <a:pt x="16521" y="13008"/>
                    <a:pt x="16618" y="13106"/>
                    <a:pt x="16683" y="13236"/>
                  </a:cubicBezTo>
                  <a:cubicBezTo>
                    <a:pt x="16748" y="13333"/>
                    <a:pt x="16748" y="13496"/>
                    <a:pt x="16716" y="13626"/>
                  </a:cubicBezTo>
                  <a:cubicBezTo>
                    <a:pt x="16635" y="13841"/>
                    <a:pt x="16420" y="13968"/>
                    <a:pt x="16201" y="13968"/>
                  </a:cubicBezTo>
                  <a:cubicBezTo>
                    <a:pt x="16155" y="13968"/>
                    <a:pt x="16110" y="13962"/>
                    <a:pt x="16065" y="13951"/>
                  </a:cubicBezTo>
                  <a:cubicBezTo>
                    <a:pt x="15285" y="13691"/>
                    <a:pt x="14732" y="13268"/>
                    <a:pt x="14309" y="12650"/>
                  </a:cubicBezTo>
                  <a:cubicBezTo>
                    <a:pt x="14602" y="12488"/>
                    <a:pt x="14862" y="12260"/>
                    <a:pt x="15090" y="11967"/>
                  </a:cubicBezTo>
                  <a:close/>
                  <a:moveTo>
                    <a:pt x="13691" y="0"/>
                  </a:moveTo>
                  <a:cubicBezTo>
                    <a:pt x="13529" y="0"/>
                    <a:pt x="13399" y="130"/>
                    <a:pt x="13399" y="260"/>
                  </a:cubicBezTo>
                  <a:lnTo>
                    <a:pt x="13399" y="5431"/>
                  </a:lnTo>
                  <a:cubicBezTo>
                    <a:pt x="12911" y="5561"/>
                    <a:pt x="12423" y="5724"/>
                    <a:pt x="12065" y="5984"/>
                  </a:cubicBezTo>
                  <a:lnTo>
                    <a:pt x="12065" y="2602"/>
                  </a:lnTo>
                  <a:cubicBezTo>
                    <a:pt x="12065" y="2472"/>
                    <a:pt x="11935" y="2342"/>
                    <a:pt x="11773" y="2342"/>
                  </a:cubicBezTo>
                  <a:cubicBezTo>
                    <a:pt x="11610" y="2342"/>
                    <a:pt x="11513" y="2472"/>
                    <a:pt x="11513" y="2602"/>
                  </a:cubicBezTo>
                  <a:lnTo>
                    <a:pt x="11513" y="6569"/>
                  </a:lnTo>
                  <a:cubicBezTo>
                    <a:pt x="10918" y="6326"/>
                    <a:pt x="10324" y="6195"/>
                    <a:pt x="9710" y="6195"/>
                  </a:cubicBezTo>
                  <a:cubicBezTo>
                    <a:pt x="9586" y="6195"/>
                    <a:pt x="9460" y="6201"/>
                    <a:pt x="9334" y="6212"/>
                  </a:cubicBezTo>
                  <a:cubicBezTo>
                    <a:pt x="9204" y="6016"/>
                    <a:pt x="9041" y="5886"/>
                    <a:pt x="8846" y="5756"/>
                  </a:cubicBezTo>
                  <a:cubicBezTo>
                    <a:pt x="8228" y="5333"/>
                    <a:pt x="7480" y="5236"/>
                    <a:pt x="6927" y="5171"/>
                  </a:cubicBezTo>
                  <a:cubicBezTo>
                    <a:pt x="6699" y="5147"/>
                    <a:pt x="6475" y="5136"/>
                    <a:pt x="6256" y="5136"/>
                  </a:cubicBezTo>
                  <a:cubicBezTo>
                    <a:pt x="4353" y="5136"/>
                    <a:pt x="2803" y="6019"/>
                    <a:pt x="1724" y="7740"/>
                  </a:cubicBezTo>
                  <a:cubicBezTo>
                    <a:pt x="1659" y="7870"/>
                    <a:pt x="1692" y="8065"/>
                    <a:pt x="1822" y="8130"/>
                  </a:cubicBezTo>
                  <a:cubicBezTo>
                    <a:pt x="1865" y="8163"/>
                    <a:pt x="1912" y="8177"/>
                    <a:pt x="1959" y="8177"/>
                  </a:cubicBezTo>
                  <a:cubicBezTo>
                    <a:pt x="2053" y="8177"/>
                    <a:pt x="2147" y="8119"/>
                    <a:pt x="2212" y="8033"/>
                  </a:cubicBezTo>
                  <a:cubicBezTo>
                    <a:pt x="3163" y="6504"/>
                    <a:pt x="4498" y="5718"/>
                    <a:pt x="6194" y="5718"/>
                  </a:cubicBezTo>
                  <a:cubicBezTo>
                    <a:pt x="6411" y="5718"/>
                    <a:pt x="6634" y="5730"/>
                    <a:pt x="6862" y="5756"/>
                  </a:cubicBezTo>
                  <a:cubicBezTo>
                    <a:pt x="7968" y="5854"/>
                    <a:pt x="9236" y="6016"/>
                    <a:pt x="9691" y="8390"/>
                  </a:cubicBezTo>
                  <a:lnTo>
                    <a:pt x="10472" y="12455"/>
                  </a:lnTo>
                  <a:cubicBezTo>
                    <a:pt x="10602" y="13236"/>
                    <a:pt x="9724" y="13658"/>
                    <a:pt x="8716" y="14049"/>
                  </a:cubicBezTo>
                  <a:cubicBezTo>
                    <a:pt x="8651" y="14081"/>
                    <a:pt x="8586" y="14081"/>
                    <a:pt x="8521" y="14114"/>
                  </a:cubicBezTo>
                  <a:cubicBezTo>
                    <a:pt x="7675" y="14439"/>
                    <a:pt x="6927" y="14439"/>
                    <a:pt x="6212" y="14439"/>
                  </a:cubicBezTo>
                  <a:cubicBezTo>
                    <a:pt x="6170" y="14439"/>
                    <a:pt x="6127" y="14439"/>
                    <a:pt x="6085" y="14439"/>
                  </a:cubicBezTo>
                  <a:cubicBezTo>
                    <a:pt x="4863" y="14439"/>
                    <a:pt x="3690" y="14469"/>
                    <a:pt x="2244" y="16293"/>
                  </a:cubicBezTo>
                  <a:cubicBezTo>
                    <a:pt x="1990" y="16576"/>
                    <a:pt x="1710" y="16760"/>
                    <a:pt x="1492" y="16760"/>
                  </a:cubicBezTo>
                  <a:cubicBezTo>
                    <a:pt x="1459" y="16760"/>
                    <a:pt x="1428" y="16756"/>
                    <a:pt x="1399" y="16748"/>
                  </a:cubicBezTo>
                  <a:cubicBezTo>
                    <a:pt x="1139" y="16683"/>
                    <a:pt x="976" y="16358"/>
                    <a:pt x="911" y="15870"/>
                  </a:cubicBezTo>
                  <a:cubicBezTo>
                    <a:pt x="651" y="14114"/>
                    <a:pt x="683" y="11415"/>
                    <a:pt x="1627" y="9171"/>
                  </a:cubicBezTo>
                  <a:cubicBezTo>
                    <a:pt x="1692" y="9041"/>
                    <a:pt x="1627" y="8846"/>
                    <a:pt x="1496" y="8813"/>
                  </a:cubicBezTo>
                  <a:cubicBezTo>
                    <a:pt x="1453" y="8796"/>
                    <a:pt x="1409" y="8788"/>
                    <a:pt x="1368" y="8788"/>
                  </a:cubicBezTo>
                  <a:cubicBezTo>
                    <a:pt x="1254" y="8788"/>
                    <a:pt x="1154" y="8848"/>
                    <a:pt x="1106" y="8943"/>
                  </a:cubicBezTo>
                  <a:cubicBezTo>
                    <a:pt x="293" y="10927"/>
                    <a:pt x="1" y="13626"/>
                    <a:pt x="326" y="15967"/>
                  </a:cubicBezTo>
                  <a:cubicBezTo>
                    <a:pt x="488" y="16943"/>
                    <a:pt x="976" y="17203"/>
                    <a:pt x="1236" y="17268"/>
                  </a:cubicBezTo>
                  <a:cubicBezTo>
                    <a:pt x="1334" y="17301"/>
                    <a:pt x="1431" y="17301"/>
                    <a:pt x="1496" y="17301"/>
                  </a:cubicBezTo>
                  <a:cubicBezTo>
                    <a:pt x="1919" y="17301"/>
                    <a:pt x="2309" y="17073"/>
                    <a:pt x="2667" y="16650"/>
                  </a:cubicBezTo>
                  <a:cubicBezTo>
                    <a:pt x="4000" y="14992"/>
                    <a:pt x="4976" y="14992"/>
                    <a:pt x="6212" y="14992"/>
                  </a:cubicBezTo>
                  <a:cubicBezTo>
                    <a:pt x="6374" y="14992"/>
                    <a:pt x="6541" y="14995"/>
                    <a:pt x="6712" y="14995"/>
                  </a:cubicBezTo>
                  <a:cubicBezTo>
                    <a:pt x="7054" y="14995"/>
                    <a:pt x="7415" y="14981"/>
                    <a:pt x="7805" y="14894"/>
                  </a:cubicBezTo>
                  <a:lnTo>
                    <a:pt x="7805" y="18959"/>
                  </a:lnTo>
                  <a:cubicBezTo>
                    <a:pt x="7805" y="19122"/>
                    <a:pt x="7935" y="19219"/>
                    <a:pt x="8065" y="19219"/>
                  </a:cubicBezTo>
                  <a:cubicBezTo>
                    <a:pt x="8228" y="19219"/>
                    <a:pt x="8358" y="19122"/>
                    <a:pt x="8358" y="18959"/>
                  </a:cubicBezTo>
                  <a:lnTo>
                    <a:pt x="8358" y="14764"/>
                  </a:lnTo>
                  <a:cubicBezTo>
                    <a:pt x="8488" y="14732"/>
                    <a:pt x="8618" y="14699"/>
                    <a:pt x="8748" y="14634"/>
                  </a:cubicBezTo>
                  <a:cubicBezTo>
                    <a:pt x="8781" y="14602"/>
                    <a:pt x="8846" y="14602"/>
                    <a:pt x="8911" y="14569"/>
                  </a:cubicBezTo>
                  <a:cubicBezTo>
                    <a:pt x="9139" y="14471"/>
                    <a:pt x="9431" y="14374"/>
                    <a:pt x="9724" y="14244"/>
                  </a:cubicBezTo>
                  <a:lnTo>
                    <a:pt x="9724" y="18959"/>
                  </a:lnTo>
                  <a:cubicBezTo>
                    <a:pt x="9724" y="19122"/>
                    <a:pt x="9854" y="19219"/>
                    <a:pt x="9984" y="19219"/>
                  </a:cubicBezTo>
                  <a:cubicBezTo>
                    <a:pt x="10147" y="19219"/>
                    <a:pt x="10277" y="19122"/>
                    <a:pt x="10277" y="18959"/>
                  </a:cubicBezTo>
                  <a:lnTo>
                    <a:pt x="10277" y="13919"/>
                  </a:lnTo>
                  <a:cubicBezTo>
                    <a:pt x="10700" y="13593"/>
                    <a:pt x="11025" y="13203"/>
                    <a:pt x="11025" y="12650"/>
                  </a:cubicBezTo>
                  <a:cubicBezTo>
                    <a:pt x="11122" y="12650"/>
                    <a:pt x="11187" y="12683"/>
                    <a:pt x="11252" y="12683"/>
                  </a:cubicBezTo>
                  <a:cubicBezTo>
                    <a:pt x="11317" y="12683"/>
                    <a:pt x="11382" y="12650"/>
                    <a:pt x="11447" y="12650"/>
                  </a:cubicBezTo>
                  <a:cubicBezTo>
                    <a:pt x="11643" y="12618"/>
                    <a:pt x="11870" y="12488"/>
                    <a:pt x="12033" y="12293"/>
                  </a:cubicBezTo>
                  <a:cubicBezTo>
                    <a:pt x="12260" y="12650"/>
                    <a:pt x="12586" y="12878"/>
                    <a:pt x="13008" y="12943"/>
                  </a:cubicBezTo>
                  <a:lnTo>
                    <a:pt x="13269" y="12943"/>
                  </a:lnTo>
                  <a:cubicBezTo>
                    <a:pt x="13431" y="12943"/>
                    <a:pt x="13626" y="12943"/>
                    <a:pt x="13789" y="12878"/>
                  </a:cubicBezTo>
                  <a:cubicBezTo>
                    <a:pt x="14277" y="13658"/>
                    <a:pt x="14960" y="14179"/>
                    <a:pt x="15903" y="14471"/>
                  </a:cubicBezTo>
                  <a:cubicBezTo>
                    <a:pt x="16000" y="14504"/>
                    <a:pt x="16098" y="14504"/>
                    <a:pt x="16228" y="14504"/>
                  </a:cubicBezTo>
                  <a:cubicBezTo>
                    <a:pt x="16683" y="14504"/>
                    <a:pt x="17106" y="14211"/>
                    <a:pt x="17236" y="13756"/>
                  </a:cubicBezTo>
                  <a:cubicBezTo>
                    <a:pt x="17334" y="13496"/>
                    <a:pt x="17301" y="13203"/>
                    <a:pt x="17171" y="12943"/>
                  </a:cubicBezTo>
                  <a:cubicBezTo>
                    <a:pt x="17041" y="12683"/>
                    <a:pt x="16813" y="12520"/>
                    <a:pt x="16553" y="12423"/>
                  </a:cubicBezTo>
                  <a:cubicBezTo>
                    <a:pt x="16000" y="12260"/>
                    <a:pt x="15708" y="12000"/>
                    <a:pt x="15480" y="11415"/>
                  </a:cubicBezTo>
                  <a:cubicBezTo>
                    <a:pt x="15512" y="11317"/>
                    <a:pt x="15577" y="11187"/>
                    <a:pt x="15643" y="11089"/>
                  </a:cubicBezTo>
                  <a:cubicBezTo>
                    <a:pt x="15643" y="11089"/>
                    <a:pt x="15643" y="11057"/>
                    <a:pt x="15643" y="11057"/>
                  </a:cubicBezTo>
                  <a:cubicBezTo>
                    <a:pt x="15675" y="10959"/>
                    <a:pt x="15708" y="10829"/>
                    <a:pt x="15773" y="10732"/>
                  </a:cubicBezTo>
                  <a:cubicBezTo>
                    <a:pt x="16130" y="9691"/>
                    <a:pt x="16553" y="8553"/>
                    <a:pt x="17724" y="7707"/>
                  </a:cubicBezTo>
                  <a:cubicBezTo>
                    <a:pt x="18147" y="7415"/>
                    <a:pt x="18342" y="6992"/>
                    <a:pt x="18244" y="6537"/>
                  </a:cubicBezTo>
                  <a:cubicBezTo>
                    <a:pt x="18147" y="6049"/>
                    <a:pt x="17659" y="5659"/>
                    <a:pt x="16911" y="5464"/>
                  </a:cubicBezTo>
                  <a:cubicBezTo>
                    <a:pt x="16528" y="5392"/>
                    <a:pt x="15760" y="5285"/>
                    <a:pt x="14915" y="5285"/>
                  </a:cubicBezTo>
                  <a:cubicBezTo>
                    <a:pt x="14610" y="5285"/>
                    <a:pt x="14294" y="5299"/>
                    <a:pt x="13984" y="5333"/>
                  </a:cubicBezTo>
                  <a:lnTo>
                    <a:pt x="13984" y="260"/>
                  </a:lnTo>
                  <a:cubicBezTo>
                    <a:pt x="13984" y="130"/>
                    <a:pt x="13854" y="0"/>
                    <a:pt x="13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29"/>
            <p:cNvSpPr/>
            <p:nvPr/>
          </p:nvSpPr>
          <p:spPr>
            <a:xfrm>
              <a:off x="-723100" y="1369488"/>
              <a:ext cx="13850" cy="39850"/>
            </a:xfrm>
            <a:custGeom>
              <a:rect b="b" l="l" r="r" t="t"/>
              <a:pathLst>
                <a:path extrusionOk="0" h="1594" w="554">
                  <a:moveTo>
                    <a:pt x="261" y="0"/>
                  </a:moveTo>
                  <a:cubicBezTo>
                    <a:pt x="98" y="0"/>
                    <a:pt x="1" y="130"/>
                    <a:pt x="1" y="260"/>
                  </a:cubicBezTo>
                  <a:lnTo>
                    <a:pt x="1" y="1301"/>
                  </a:lnTo>
                  <a:cubicBezTo>
                    <a:pt x="1" y="1464"/>
                    <a:pt x="98" y="1594"/>
                    <a:pt x="261" y="1594"/>
                  </a:cubicBezTo>
                  <a:cubicBezTo>
                    <a:pt x="423" y="1594"/>
                    <a:pt x="553" y="1464"/>
                    <a:pt x="553" y="1301"/>
                  </a:cubicBezTo>
                  <a:lnTo>
                    <a:pt x="553" y="260"/>
                  </a:lnTo>
                  <a:cubicBezTo>
                    <a:pt x="553" y="130"/>
                    <a:pt x="423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8" name="Google Shape;2838;p29"/>
          <p:cNvGrpSpPr/>
          <p:nvPr/>
        </p:nvGrpSpPr>
        <p:grpSpPr>
          <a:xfrm>
            <a:off x="696477" y="4039596"/>
            <a:ext cx="280740" cy="338347"/>
            <a:chOff x="-2115750" y="1351588"/>
            <a:chExt cx="396750" cy="486200"/>
          </a:xfrm>
        </p:grpSpPr>
        <p:sp>
          <p:nvSpPr>
            <p:cNvPr id="2839" name="Google Shape;2839;p29"/>
            <p:cNvSpPr/>
            <p:nvPr/>
          </p:nvSpPr>
          <p:spPr>
            <a:xfrm>
              <a:off x="-2115750" y="1351588"/>
              <a:ext cx="150425" cy="248000"/>
            </a:xfrm>
            <a:custGeom>
              <a:rect b="b" l="l" r="r" t="t"/>
              <a:pathLst>
                <a:path extrusionOk="0" h="9920" w="6017">
                  <a:moveTo>
                    <a:pt x="3252" y="4131"/>
                  </a:moveTo>
                  <a:cubicBezTo>
                    <a:pt x="846" y="4651"/>
                    <a:pt x="0" y="8423"/>
                    <a:pt x="1919" y="9919"/>
                  </a:cubicBezTo>
                  <a:cubicBezTo>
                    <a:pt x="3285" y="8716"/>
                    <a:pt x="4748" y="6570"/>
                    <a:pt x="5691" y="4554"/>
                  </a:cubicBezTo>
                  <a:cubicBezTo>
                    <a:pt x="5236" y="3708"/>
                    <a:pt x="5073" y="2863"/>
                    <a:pt x="5529" y="1919"/>
                  </a:cubicBezTo>
                  <a:cubicBezTo>
                    <a:pt x="6017" y="976"/>
                    <a:pt x="4195" y="1"/>
                    <a:pt x="3610" y="1009"/>
                  </a:cubicBezTo>
                  <a:cubicBezTo>
                    <a:pt x="3090" y="2082"/>
                    <a:pt x="3025" y="3123"/>
                    <a:pt x="3252" y="4131"/>
                  </a:cubicBezTo>
                  <a:close/>
                  <a:moveTo>
                    <a:pt x="3252" y="4131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29"/>
            <p:cNvSpPr/>
            <p:nvPr/>
          </p:nvSpPr>
          <p:spPr>
            <a:xfrm>
              <a:off x="-1914950" y="1422338"/>
              <a:ext cx="156950" cy="155300"/>
            </a:xfrm>
            <a:custGeom>
              <a:rect b="b" l="l" r="r" t="t"/>
              <a:pathLst>
                <a:path extrusionOk="0" h="6212" w="6278">
                  <a:moveTo>
                    <a:pt x="4781" y="0"/>
                  </a:moveTo>
                  <a:cubicBezTo>
                    <a:pt x="1822" y="488"/>
                    <a:pt x="1" y="4195"/>
                    <a:pt x="3936" y="5691"/>
                  </a:cubicBezTo>
                  <a:cubicBezTo>
                    <a:pt x="4553" y="5919"/>
                    <a:pt x="5334" y="6081"/>
                    <a:pt x="6277" y="6211"/>
                  </a:cubicBezTo>
                  <a:cubicBezTo>
                    <a:pt x="6082" y="5561"/>
                    <a:pt x="5789" y="4943"/>
                    <a:pt x="5399" y="4390"/>
                  </a:cubicBezTo>
                  <a:cubicBezTo>
                    <a:pt x="4911" y="3610"/>
                    <a:pt x="4358" y="3024"/>
                    <a:pt x="3773" y="2537"/>
                  </a:cubicBezTo>
                  <a:cubicBezTo>
                    <a:pt x="4098" y="2276"/>
                    <a:pt x="4488" y="2049"/>
                    <a:pt x="4944" y="1724"/>
                  </a:cubicBezTo>
                  <a:cubicBezTo>
                    <a:pt x="5334" y="1463"/>
                    <a:pt x="5301" y="1041"/>
                    <a:pt x="5139" y="683"/>
                  </a:cubicBezTo>
                  <a:close/>
                  <a:moveTo>
                    <a:pt x="4781" y="0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29"/>
            <p:cNvSpPr/>
            <p:nvPr/>
          </p:nvSpPr>
          <p:spPr>
            <a:xfrm>
              <a:off x="-2070225" y="1363788"/>
              <a:ext cx="333350" cy="466675"/>
            </a:xfrm>
            <a:custGeom>
              <a:rect b="b" l="l" r="r" t="t"/>
              <a:pathLst>
                <a:path extrusionOk="0" h="18667" w="13334">
                  <a:moveTo>
                    <a:pt x="716" y="7318"/>
                  </a:moveTo>
                  <a:cubicBezTo>
                    <a:pt x="391" y="8000"/>
                    <a:pt x="163" y="8716"/>
                    <a:pt x="98" y="9464"/>
                  </a:cubicBezTo>
                  <a:cubicBezTo>
                    <a:pt x="0" y="10472"/>
                    <a:pt x="131" y="11513"/>
                    <a:pt x="651" y="12553"/>
                  </a:cubicBezTo>
                  <a:cubicBezTo>
                    <a:pt x="1529" y="14407"/>
                    <a:pt x="3513" y="16358"/>
                    <a:pt x="5659" y="17951"/>
                  </a:cubicBezTo>
                  <a:cubicBezTo>
                    <a:pt x="6309" y="18439"/>
                    <a:pt x="6960" y="18667"/>
                    <a:pt x="7545" y="18667"/>
                  </a:cubicBezTo>
                  <a:lnTo>
                    <a:pt x="7578" y="18667"/>
                  </a:lnTo>
                  <a:cubicBezTo>
                    <a:pt x="8293" y="18667"/>
                    <a:pt x="8911" y="18342"/>
                    <a:pt x="9464" y="17724"/>
                  </a:cubicBezTo>
                  <a:cubicBezTo>
                    <a:pt x="12521" y="14212"/>
                    <a:pt x="13334" y="11155"/>
                    <a:pt x="12488" y="8553"/>
                  </a:cubicBezTo>
                  <a:cubicBezTo>
                    <a:pt x="11545" y="8456"/>
                    <a:pt x="10764" y="8261"/>
                    <a:pt x="10147" y="8033"/>
                  </a:cubicBezTo>
                  <a:cubicBezTo>
                    <a:pt x="9854" y="7935"/>
                    <a:pt x="9626" y="7805"/>
                    <a:pt x="9399" y="7675"/>
                  </a:cubicBezTo>
                  <a:cubicBezTo>
                    <a:pt x="6472" y="6049"/>
                    <a:pt x="8260" y="2797"/>
                    <a:pt x="10992" y="2342"/>
                  </a:cubicBezTo>
                  <a:lnTo>
                    <a:pt x="11870" y="2082"/>
                  </a:lnTo>
                  <a:cubicBezTo>
                    <a:pt x="12195" y="1984"/>
                    <a:pt x="12390" y="1789"/>
                    <a:pt x="12260" y="1366"/>
                  </a:cubicBezTo>
                  <a:lnTo>
                    <a:pt x="11968" y="423"/>
                  </a:lnTo>
                  <a:cubicBezTo>
                    <a:pt x="11870" y="163"/>
                    <a:pt x="11708" y="1"/>
                    <a:pt x="11480" y="1"/>
                  </a:cubicBezTo>
                  <a:lnTo>
                    <a:pt x="11415" y="1"/>
                  </a:lnTo>
                  <a:cubicBezTo>
                    <a:pt x="9464" y="1"/>
                    <a:pt x="6862" y="1431"/>
                    <a:pt x="5301" y="3220"/>
                  </a:cubicBezTo>
                  <a:cubicBezTo>
                    <a:pt x="5009" y="3545"/>
                    <a:pt x="4976" y="3643"/>
                    <a:pt x="4618" y="3740"/>
                  </a:cubicBezTo>
                  <a:cubicBezTo>
                    <a:pt x="4358" y="3838"/>
                    <a:pt x="4130" y="3968"/>
                    <a:pt x="3870" y="4066"/>
                  </a:cubicBezTo>
                  <a:cubicBezTo>
                    <a:pt x="2570" y="4748"/>
                    <a:pt x="1399" y="5919"/>
                    <a:pt x="716" y="7318"/>
                  </a:cubicBezTo>
                  <a:close/>
                  <a:moveTo>
                    <a:pt x="716" y="7318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29"/>
            <p:cNvSpPr/>
            <p:nvPr/>
          </p:nvSpPr>
          <p:spPr>
            <a:xfrm>
              <a:off x="-1935275" y="1391438"/>
              <a:ext cx="198400" cy="439025"/>
            </a:xfrm>
            <a:custGeom>
              <a:rect b="b" l="l" r="r" t="t"/>
              <a:pathLst>
                <a:path extrusionOk="0" h="17561" w="7936">
                  <a:moveTo>
                    <a:pt x="4423" y="683"/>
                  </a:moveTo>
                  <a:cubicBezTo>
                    <a:pt x="1399" y="1789"/>
                    <a:pt x="1" y="5659"/>
                    <a:pt x="2928" y="7480"/>
                  </a:cubicBezTo>
                  <a:cubicBezTo>
                    <a:pt x="3155" y="7642"/>
                    <a:pt x="3415" y="7740"/>
                    <a:pt x="3675" y="7870"/>
                  </a:cubicBezTo>
                  <a:cubicBezTo>
                    <a:pt x="3806" y="7935"/>
                    <a:pt x="3936" y="7968"/>
                    <a:pt x="4066" y="8000"/>
                  </a:cubicBezTo>
                  <a:cubicBezTo>
                    <a:pt x="4619" y="8195"/>
                    <a:pt x="5269" y="8358"/>
                    <a:pt x="6017" y="8455"/>
                  </a:cubicBezTo>
                  <a:cubicBezTo>
                    <a:pt x="6862" y="11382"/>
                    <a:pt x="4651" y="13593"/>
                    <a:pt x="1562" y="17496"/>
                  </a:cubicBezTo>
                  <a:cubicBezTo>
                    <a:pt x="1757" y="17561"/>
                    <a:pt x="1952" y="17561"/>
                    <a:pt x="2147" y="17561"/>
                  </a:cubicBezTo>
                  <a:lnTo>
                    <a:pt x="2212" y="17561"/>
                  </a:lnTo>
                  <a:cubicBezTo>
                    <a:pt x="2895" y="17561"/>
                    <a:pt x="3545" y="17236"/>
                    <a:pt x="4066" y="16618"/>
                  </a:cubicBezTo>
                  <a:cubicBezTo>
                    <a:pt x="7155" y="13106"/>
                    <a:pt x="7936" y="10049"/>
                    <a:pt x="7090" y="7447"/>
                  </a:cubicBezTo>
                  <a:cubicBezTo>
                    <a:pt x="6147" y="7350"/>
                    <a:pt x="5366" y="7155"/>
                    <a:pt x="4749" y="6927"/>
                  </a:cubicBezTo>
                  <a:cubicBezTo>
                    <a:pt x="4488" y="6829"/>
                    <a:pt x="4228" y="6699"/>
                    <a:pt x="4001" y="6569"/>
                  </a:cubicBezTo>
                  <a:cubicBezTo>
                    <a:pt x="1074" y="4943"/>
                    <a:pt x="2862" y="1691"/>
                    <a:pt x="5594" y="1236"/>
                  </a:cubicBezTo>
                  <a:lnTo>
                    <a:pt x="6472" y="976"/>
                  </a:lnTo>
                  <a:cubicBezTo>
                    <a:pt x="6797" y="878"/>
                    <a:pt x="6992" y="683"/>
                    <a:pt x="6862" y="260"/>
                  </a:cubicBezTo>
                  <a:lnTo>
                    <a:pt x="6797" y="0"/>
                  </a:lnTo>
                  <a:cubicBezTo>
                    <a:pt x="6765" y="0"/>
                    <a:pt x="6700" y="33"/>
                    <a:pt x="6667" y="33"/>
                  </a:cubicBezTo>
                  <a:close/>
                  <a:moveTo>
                    <a:pt x="4423" y="683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29"/>
            <p:cNvSpPr/>
            <p:nvPr/>
          </p:nvSpPr>
          <p:spPr>
            <a:xfrm>
              <a:off x="-2106800" y="1359263"/>
              <a:ext cx="217075" cy="406175"/>
            </a:xfrm>
            <a:custGeom>
              <a:rect b="b" l="l" r="r" t="t"/>
              <a:pathLst>
                <a:path extrusionOk="0" h="16247" w="8683">
                  <a:moveTo>
                    <a:pt x="4018" y="558"/>
                  </a:moveTo>
                  <a:cubicBezTo>
                    <a:pt x="4191" y="558"/>
                    <a:pt x="4372" y="613"/>
                    <a:pt x="4520" y="702"/>
                  </a:cubicBezTo>
                  <a:cubicBezTo>
                    <a:pt x="4748" y="832"/>
                    <a:pt x="5106" y="1157"/>
                    <a:pt x="4911" y="1515"/>
                  </a:cubicBezTo>
                  <a:cubicBezTo>
                    <a:pt x="4488" y="2328"/>
                    <a:pt x="4520" y="3173"/>
                    <a:pt x="4976" y="4149"/>
                  </a:cubicBezTo>
                  <a:cubicBezTo>
                    <a:pt x="3545" y="4962"/>
                    <a:pt x="2342" y="6295"/>
                    <a:pt x="1724" y="7824"/>
                  </a:cubicBezTo>
                  <a:cubicBezTo>
                    <a:pt x="1561" y="8246"/>
                    <a:pt x="1431" y="8637"/>
                    <a:pt x="1366" y="9027"/>
                  </a:cubicBezTo>
                  <a:cubicBezTo>
                    <a:pt x="748" y="8279"/>
                    <a:pt x="716" y="7238"/>
                    <a:pt x="878" y="6425"/>
                  </a:cubicBezTo>
                  <a:cubicBezTo>
                    <a:pt x="1106" y="5482"/>
                    <a:pt x="1756" y="4377"/>
                    <a:pt x="2959" y="4116"/>
                  </a:cubicBezTo>
                  <a:cubicBezTo>
                    <a:pt x="3024" y="4084"/>
                    <a:pt x="3089" y="4051"/>
                    <a:pt x="3122" y="3986"/>
                  </a:cubicBezTo>
                  <a:cubicBezTo>
                    <a:pt x="3187" y="3921"/>
                    <a:pt x="3187" y="3856"/>
                    <a:pt x="3155" y="3759"/>
                  </a:cubicBezTo>
                  <a:cubicBezTo>
                    <a:pt x="2927" y="2783"/>
                    <a:pt x="3024" y="1775"/>
                    <a:pt x="3512" y="832"/>
                  </a:cubicBezTo>
                  <a:cubicBezTo>
                    <a:pt x="3619" y="637"/>
                    <a:pt x="3812" y="558"/>
                    <a:pt x="4018" y="558"/>
                  </a:cubicBezTo>
                  <a:close/>
                  <a:moveTo>
                    <a:pt x="3982" y="1"/>
                  </a:moveTo>
                  <a:cubicBezTo>
                    <a:pt x="3594" y="1"/>
                    <a:pt x="3220" y="158"/>
                    <a:pt x="2992" y="539"/>
                  </a:cubicBezTo>
                  <a:cubicBezTo>
                    <a:pt x="2992" y="572"/>
                    <a:pt x="2992" y="572"/>
                    <a:pt x="2992" y="572"/>
                  </a:cubicBezTo>
                  <a:cubicBezTo>
                    <a:pt x="2504" y="1547"/>
                    <a:pt x="2374" y="2588"/>
                    <a:pt x="2569" y="3629"/>
                  </a:cubicBezTo>
                  <a:cubicBezTo>
                    <a:pt x="1463" y="3986"/>
                    <a:pt x="618" y="4962"/>
                    <a:pt x="325" y="6295"/>
                  </a:cubicBezTo>
                  <a:cubicBezTo>
                    <a:pt x="0" y="7661"/>
                    <a:pt x="358" y="8962"/>
                    <a:pt x="1268" y="9742"/>
                  </a:cubicBezTo>
                  <a:cubicBezTo>
                    <a:pt x="1236" y="9905"/>
                    <a:pt x="1236" y="10100"/>
                    <a:pt x="1236" y="10263"/>
                  </a:cubicBezTo>
                  <a:cubicBezTo>
                    <a:pt x="1236" y="11173"/>
                    <a:pt x="1431" y="12019"/>
                    <a:pt x="1854" y="12832"/>
                  </a:cubicBezTo>
                  <a:cubicBezTo>
                    <a:pt x="2342" y="13905"/>
                    <a:pt x="3187" y="15011"/>
                    <a:pt x="4358" y="16149"/>
                  </a:cubicBezTo>
                  <a:cubicBezTo>
                    <a:pt x="4423" y="16214"/>
                    <a:pt x="4488" y="16246"/>
                    <a:pt x="4553" y="16246"/>
                  </a:cubicBezTo>
                  <a:cubicBezTo>
                    <a:pt x="4618" y="16246"/>
                    <a:pt x="4715" y="16214"/>
                    <a:pt x="4748" y="16149"/>
                  </a:cubicBezTo>
                  <a:cubicBezTo>
                    <a:pt x="4878" y="16051"/>
                    <a:pt x="4878" y="15856"/>
                    <a:pt x="4748" y="15758"/>
                  </a:cubicBezTo>
                  <a:cubicBezTo>
                    <a:pt x="4358" y="15336"/>
                    <a:pt x="3967" y="14946"/>
                    <a:pt x="3642" y="14555"/>
                  </a:cubicBezTo>
                  <a:cubicBezTo>
                    <a:pt x="3837" y="13970"/>
                    <a:pt x="4098" y="13417"/>
                    <a:pt x="4455" y="12897"/>
                  </a:cubicBezTo>
                  <a:cubicBezTo>
                    <a:pt x="4846" y="13189"/>
                    <a:pt x="5366" y="13352"/>
                    <a:pt x="5886" y="13352"/>
                  </a:cubicBezTo>
                  <a:cubicBezTo>
                    <a:pt x="6374" y="13352"/>
                    <a:pt x="6862" y="13222"/>
                    <a:pt x="7219" y="12929"/>
                  </a:cubicBezTo>
                  <a:cubicBezTo>
                    <a:pt x="7350" y="12832"/>
                    <a:pt x="7350" y="12637"/>
                    <a:pt x="7252" y="12539"/>
                  </a:cubicBezTo>
                  <a:cubicBezTo>
                    <a:pt x="7195" y="12463"/>
                    <a:pt x="7104" y="12431"/>
                    <a:pt x="7019" y="12431"/>
                  </a:cubicBezTo>
                  <a:cubicBezTo>
                    <a:pt x="6959" y="12431"/>
                    <a:pt x="6902" y="12447"/>
                    <a:pt x="6862" y="12474"/>
                  </a:cubicBezTo>
                  <a:cubicBezTo>
                    <a:pt x="6612" y="12693"/>
                    <a:pt x="6256" y="12792"/>
                    <a:pt x="5893" y="12792"/>
                  </a:cubicBezTo>
                  <a:cubicBezTo>
                    <a:pt x="5501" y="12792"/>
                    <a:pt x="5100" y="12677"/>
                    <a:pt x="4813" y="12474"/>
                  </a:cubicBezTo>
                  <a:cubicBezTo>
                    <a:pt x="5626" y="11563"/>
                    <a:pt x="6699" y="10946"/>
                    <a:pt x="7902" y="10718"/>
                  </a:cubicBezTo>
                  <a:cubicBezTo>
                    <a:pt x="8032" y="10685"/>
                    <a:pt x="8163" y="10555"/>
                    <a:pt x="8130" y="10393"/>
                  </a:cubicBezTo>
                  <a:cubicBezTo>
                    <a:pt x="8102" y="10251"/>
                    <a:pt x="7975" y="10159"/>
                    <a:pt x="7856" y="10159"/>
                  </a:cubicBezTo>
                  <a:cubicBezTo>
                    <a:pt x="7839" y="10159"/>
                    <a:pt x="7822" y="10161"/>
                    <a:pt x="7805" y="10165"/>
                  </a:cubicBezTo>
                  <a:cubicBezTo>
                    <a:pt x="7154" y="10295"/>
                    <a:pt x="6537" y="10523"/>
                    <a:pt x="5951" y="10816"/>
                  </a:cubicBezTo>
                  <a:cubicBezTo>
                    <a:pt x="5886" y="10523"/>
                    <a:pt x="5756" y="10230"/>
                    <a:pt x="5561" y="9937"/>
                  </a:cubicBezTo>
                  <a:cubicBezTo>
                    <a:pt x="5626" y="9222"/>
                    <a:pt x="6406" y="8474"/>
                    <a:pt x="7122" y="8474"/>
                  </a:cubicBezTo>
                  <a:cubicBezTo>
                    <a:pt x="7284" y="8474"/>
                    <a:pt x="7415" y="8344"/>
                    <a:pt x="7415" y="8214"/>
                  </a:cubicBezTo>
                  <a:cubicBezTo>
                    <a:pt x="7415" y="8051"/>
                    <a:pt x="7284" y="7921"/>
                    <a:pt x="7122" y="7921"/>
                  </a:cubicBezTo>
                  <a:cubicBezTo>
                    <a:pt x="6276" y="7921"/>
                    <a:pt x="5431" y="8604"/>
                    <a:pt x="5106" y="9417"/>
                  </a:cubicBezTo>
                  <a:cubicBezTo>
                    <a:pt x="4585" y="8897"/>
                    <a:pt x="3902" y="8604"/>
                    <a:pt x="3285" y="8604"/>
                  </a:cubicBezTo>
                  <a:cubicBezTo>
                    <a:pt x="3122" y="8604"/>
                    <a:pt x="2992" y="8734"/>
                    <a:pt x="2992" y="8864"/>
                  </a:cubicBezTo>
                  <a:cubicBezTo>
                    <a:pt x="2992" y="9027"/>
                    <a:pt x="3122" y="9157"/>
                    <a:pt x="3285" y="9157"/>
                  </a:cubicBezTo>
                  <a:cubicBezTo>
                    <a:pt x="4260" y="9157"/>
                    <a:pt x="5333" y="10165"/>
                    <a:pt x="5463" y="11173"/>
                  </a:cubicBezTo>
                  <a:cubicBezTo>
                    <a:pt x="4455" y="11856"/>
                    <a:pt x="3642" y="12864"/>
                    <a:pt x="3220" y="14002"/>
                  </a:cubicBezTo>
                  <a:cubicBezTo>
                    <a:pt x="2862" y="13515"/>
                    <a:pt x="2569" y="13059"/>
                    <a:pt x="2342" y="12604"/>
                  </a:cubicBezTo>
                  <a:cubicBezTo>
                    <a:pt x="1463" y="10783"/>
                    <a:pt x="1821" y="9125"/>
                    <a:pt x="2244" y="8051"/>
                  </a:cubicBezTo>
                  <a:cubicBezTo>
                    <a:pt x="2959" y="6295"/>
                    <a:pt x="4455" y="4799"/>
                    <a:pt x="6179" y="4182"/>
                  </a:cubicBezTo>
                  <a:cubicBezTo>
                    <a:pt x="6569" y="4051"/>
                    <a:pt x="6667" y="3921"/>
                    <a:pt x="6959" y="3629"/>
                  </a:cubicBezTo>
                  <a:lnTo>
                    <a:pt x="6992" y="3564"/>
                  </a:lnTo>
                  <a:cubicBezTo>
                    <a:pt x="7415" y="3076"/>
                    <a:pt x="7935" y="2621"/>
                    <a:pt x="8520" y="2165"/>
                  </a:cubicBezTo>
                  <a:cubicBezTo>
                    <a:pt x="8650" y="2068"/>
                    <a:pt x="8683" y="1905"/>
                    <a:pt x="8585" y="1775"/>
                  </a:cubicBezTo>
                  <a:cubicBezTo>
                    <a:pt x="8526" y="1696"/>
                    <a:pt x="8443" y="1653"/>
                    <a:pt x="8358" y="1653"/>
                  </a:cubicBezTo>
                  <a:cubicBezTo>
                    <a:pt x="8303" y="1653"/>
                    <a:pt x="8246" y="1672"/>
                    <a:pt x="8195" y="1710"/>
                  </a:cubicBezTo>
                  <a:cubicBezTo>
                    <a:pt x="7545" y="2165"/>
                    <a:pt x="7024" y="2686"/>
                    <a:pt x="6537" y="3206"/>
                  </a:cubicBezTo>
                  <a:lnTo>
                    <a:pt x="6504" y="3238"/>
                  </a:lnTo>
                  <a:cubicBezTo>
                    <a:pt x="6276" y="3531"/>
                    <a:pt x="6244" y="3564"/>
                    <a:pt x="5984" y="3661"/>
                  </a:cubicBezTo>
                  <a:cubicBezTo>
                    <a:pt x="5821" y="3726"/>
                    <a:pt x="5626" y="3791"/>
                    <a:pt x="5463" y="3889"/>
                  </a:cubicBezTo>
                  <a:cubicBezTo>
                    <a:pt x="5073" y="3076"/>
                    <a:pt x="5073" y="2425"/>
                    <a:pt x="5431" y="1743"/>
                  </a:cubicBezTo>
                  <a:cubicBezTo>
                    <a:pt x="5691" y="1190"/>
                    <a:pt x="5431" y="572"/>
                    <a:pt x="4780" y="214"/>
                  </a:cubicBezTo>
                  <a:cubicBezTo>
                    <a:pt x="4538" y="79"/>
                    <a:pt x="4257" y="1"/>
                    <a:pt x="3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29"/>
            <p:cNvSpPr/>
            <p:nvPr/>
          </p:nvSpPr>
          <p:spPr>
            <a:xfrm>
              <a:off x="-1976725" y="1356463"/>
              <a:ext cx="257725" cy="481325"/>
            </a:xfrm>
            <a:custGeom>
              <a:rect b="b" l="l" r="r" t="t"/>
              <a:pathLst>
                <a:path extrusionOk="0" h="19253" w="10309">
                  <a:moveTo>
                    <a:pt x="7090" y="2928"/>
                  </a:moveTo>
                  <a:lnTo>
                    <a:pt x="7350" y="3448"/>
                  </a:lnTo>
                  <a:cubicBezTo>
                    <a:pt x="7382" y="3546"/>
                    <a:pt x="7577" y="3936"/>
                    <a:pt x="7285" y="4131"/>
                  </a:cubicBezTo>
                  <a:cubicBezTo>
                    <a:pt x="7187" y="4196"/>
                    <a:pt x="7057" y="4261"/>
                    <a:pt x="6959" y="4326"/>
                  </a:cubicBezTo>
                  <a:cubicBezTo>
                    <a:pt x="6602" y="4554"/>
                    <a:pt x="6309" y="4716"/>
                    <a:pt x="6049" y="4976"/>
                  </a:cubicBezTo>
                  <a:cubicBezTo>
                    <a:pt x="5984" y="5009"/>
                    <a:pt x="5951" y="5107"/>
                    <a:pt x="5951" y="5172"/>
                  </a:cubicBezTo>
                  <a:cubicBezTo>
                    <a:pt x="5951" y="5269"/>
                    <a:pt x="5984" y="5334"/>
                    <a:pt x="6049" y="5399"/>
                  </a:cubicBezTo>
                  <a:cubicBezTo>
                    <a:pt x="6634" y="5854"/>
                    <a:pt x="7187" y="6472"/>
                    <a:pt x="7642" y="7155"/>
                  </a:cubicBezTo>
                  <a:cubicBezTo>
                    <a:pt x="7935" y="7611"/>
                    <a:pt x="8163" y="8033"/>
                    <a:pt x="8325" y="8489"/>
                  </a:cubicBezTo>
                  <a:cubicBezTo>
                    <a:pt x="7057" y="8326"/>
                    <a:pt x="6081" y="7968"/>
                    <a:pt x="5398" y="7480"/>
                  </a:cubicBezTo>
                  <a:cubicBezTo>
                    <a:pt x="4781" y="7025"/>
                    <a:pt x="4455" y="6440"/>
                    <a:pt x="4423" y="5822"/>
                  </a:cubicBezTo>
                  <a:cubicBezTo>
                    <a:pt x="4423" y="5204"/>
                    <a:pt x="4683" y="4554"/>
                    <a:pt x="5236" y="4001"/>
                  </a:cubicBezTo>
                  <a:cubicBezTo>
                    <a:pt x="5724" y="3481"/>
                    <a:pt x="6374" y="3090"/>
                    <a:pt x="7090" y="2928"/>
                  </a:cubicBezTo>
                  <a:close/>
                  <a:moveTo>
                    <a:pt x="7707" y="1"/>
                  </a:moveTo>
                  <a:cubicBezTo>
                    <a:pt x="6667" y="1"/>
                    <a:pt x="5398" y="391"/>
                    <a:pt x="4130" y="1107"/>
                  </a:cubicBezTo>
                  <a:cubicBezTo>
                    <a:pt x="4000" y="1204"/>
                    <a:pt x="3935" y="1367"/>
                    <a:pt x="4033" y="1497"/>
                  </a:cubicBezTo>
                  <a:cubicBezTo>
                    <a:pt x="4076" y="1584"/>
                    <a:pt x="4163" y="1641"/>
                    <a:pt x="4254" y="1641"/>
                  </a:cubicBezTo>
                  <a:cubicBezTo>
                    <a:pt x="4300" y="1641"/>
                    <a:pt x="4347" y="1627"/>
                    <a:pt x="4390" y="1594"/>
                  </a:cubicBezTo>
                  <a:cubicBezTo>
                    <a:pt x="5594" y="944"/>
                    <a:pt x="6764" y="554"/>
                    <a:pt x="7707" y="554"/>
                  </a:cubicBezTo>
                  <a:cubicBezTo>
                    <a:pt x="7772" y="554"/>
                    <a:pt x="7870" y="554"/>
                    <a:pt x="7968" y="814"/>
                  </a:cubicBezTo>
                  <a:lnTo>
                    <a:pt x="8260" y="1757"/>
                  </a:lnTo>
                  <a:cubicBezTo>
                    <a:pt x="8293" y="1822"/>
                    <a:pt x="8325" y="1920"/>
                    <a:pt x="8293" y="1985"/>
                  </a:cubicBezTo>
                  <a:cubicBezTo>
                    <a:pt x="8260" y="2017"/>
                    <a:pt x="8163" y="2082"/>
                    <a:pt x="8065" y="2115"/>
                  </a:cubicBezTo>
                  <a:lnTo>
                    <a:pt x="7187" y="2342"/>
                  </a:lnTo>
                  <a:cubicBezTo>
                    <a:pt x="5301" y="2668"/>
                    <a:pt x="3838" y="4228"/>
                    <a:pt x="3870" y="5822"/>
                  </a:cubicBezTo>
                  <a:cubicBezTo>
                    <a:pt x="3903" y="6635"/>
                    <a:pt x="4325" y="7383"/>
                    <a:pt x="5073" y="7936"/>
                  </a:cubicBezTo>
                  <a:cubicBezTo>
                    <a:pt x="5171" y="8001"/>
                    <a:pt x="5301" y="8098"/>
                    <a:pt x="5431" y="8163"/>
                  </a:cubicBezTo>
                  <a:cubicBezTo>
                    <a:pt x="5626" y="9041"/>
                    <a:pt x="5301" y="10472"/>
                    <a:pt x="4716" y="11220"/>
                  </a:cubicBezTo>
                  <a:cubicBezTo>
                    <a:pt x="4651" y="11350"/>
                    <a:pt x="4651" y="11513"/>
                    <a:pt x="4781" y="11610"/>
                  </a:cubicBezTo>
                  <a:cubicBezTo>
                    <a:pt x="4846" y="11643"/>
                    <a:pt x="4878" y="11675"/>
                    <a:pt x="4943" y="11675"/>
                  </a:cubicBezTo>
                  <a:cubicBezTo>
                    <a:pt x="5041" y="11675"/>
                    <a:pt x="5138" y="11643"/>
                    <a:pt x="5171" y="11578"/>
                  </a:cubicBezTo>
                  <a:cubicBezTo>
                    <a:pt x="5366" y="11318"/>
                    <a:pt x="5529" y="11025"/>
                    <a:pt x="5659" y="10732"/>
                  </a:cubicBezTo>
                  <a:cubicBezTo>
                    <a:pt x="5886" y="11058"/>
                    <a:pt x="5984" y="11545"/>
                    <a:pt x="5821" y="11838"/>
                  </a:cubicBezTo>
                  <a:cubicBezTo>
                    <a:pt x="5756" y="11968"/>
                    <a:pt x="5821" y="12131"/>
                    <a:pt x="5951" y="12228"/>
                  </a:cubicBezTo>
                  <a:cubicBezTo>
                    <a:pt x="5984" y="12228"/>
                    <a:pt x="6016" y="12261"/>
                    <a:pt x="6081" y="12261"/>
                  </a:cubicBezTo>
                  <a:cubicBezTo>
                    <a:pt x="6179" y="12261"/>
                    <a:pt x="6277" y="12196"/>
                    <a:pt x="6342" y="12098"/>
                  </a:cubicBezTo>
                  <a:cubicBezTo>
                    <a:pt x="6634" y="11513"/>
                    <a:pt x="6374" y="10570"/>
                    <a:pt x="5854" y="10147"/>
                  </a:cubicBezTo>
                  <a:cubicBezTo>
                    <a:pt x="6016" y="9562"/>
                    <a:pt x="6081" y="8976"/>
                    <a:pt x="6049" y="8456"/>
                  </a:cubicBezTo>
                  <a:lnTo>
                    <a:pt x="6049" y="8456"/>
                  </a:lnTo>
                  <a:cubicBezTo>
                    <a:pt x="6732" y="8749"/>
                    <a:pt x="7577" y="8976"/>
                    <a:pt x="8553" y="9074"/>
                  </a:cubicBezTo>
                  <a:cubicBezTo>
                    <a:pt x="9106" y="11090"/>
                    <a:pt x="8683" y="13236"/>
                    <a:pt x="7252" y="15545"/>
                  </a:cubicBezTo>
                  <a:cubicBezTo>
                    <a:pt x="7057" y="15220"/>
                    <a:pt x="6732" y="14927"/>
                    <a:pt x="6342" y="14700"/>
                  </a:cubicBezTo>
                  <a:cubicBezTo>
                    <a:pt x="5934" y="14484"/>
                    <a:pt x="5491" y="14357"/>
                    <a:pt x="5091" y="14357"/>
                  </a:cubicBezTo>
                  <a:cubicBezTo>
                    <a:pt x="4949" y="14357"/>
                    <a:pt x="4811" y="14373"/>
                    <a:pt x="4683" y="14407"/>
                  </a:cubicBezTo>
                  <a:cubicBezTo>
                    <a:pt x="4553" y="14440"/>
                    <a:pt x="4455" y="14602"/>
                    <a:pt x="4488" y="14765"/>
                  </a:cubicBezTo>
                  <a:cubicBezTo>
                    <a:pt x="4516" y="14878"/>
                    <a:pt x="4643" y="14966"/>
                    <a:pt x="4782" y="14966"/>
                  </a:cubicBezTo>
                  <a:cubicBezTo>
                    <a:pt x="4803" y="14966"/>
                    <a:pt x="4824" y="14964"/>
                    <a:pt x="4846" y="14960"/>
                  </a:cubicBezTo>
                  <a:cubicBezTo>
                    <a:pt x="4927" y="14944"/>
                    <a:pt x="5016" y="14936"/>
                    <a:pt x="5110" y="14936"/>
                  </a:cubicBezTo>
                  <a:cubicBezTo>
                    <a:pt x="5203" y="14936"/>
                    <a:pt x="5301" y="14944"/>
                    <a:pt x="5398" y="14960"/>
                  </a:cubicBezTo>
                  <a:cubicBezTo>
                    <a:pt x="5127" y="15286"/>
                    <a:pt x="4605" y="15544"/>
                    <a:pt x="4175" y="15544"/>
                  </a:cubicBezTo>
                  <a:cubicBezTo>
                    <a:pt x="4091" y="15544"/>
                    <a:pt x="4010" y="15534"/>
                    <a:pt x="3935" y="15513"/>
                  </a:cubicBezTo>
                  <a:cubicBezTo>
                    <a:pt x="3902" y="15496"/>
                    <a:pt x="3866" y="15488"/>
                    <a:pt x="3830" y="15488"/>
                  </a:cubicBezTo>
                  <a:cubicBezTo>
                    <a:pt x="3728" y="15488"/>
                    <a:pt x="3626" y="15555"/>
                    <a:pt x="3577" y="15675"/>
                  </a:cubicBezTo>
                  <a:cubicBezTo>
                    <a:pt x="3545" y="15838"/>
                    <a:pt x="3610" y="16001"/>
                    <a:pt x="3773" y="16033"/>
                  </a:cubicBezTo>
                  <a:cubicBezTo>
                    <a:pt x="3903" y="16098"/>
                    <a:pt x="4065" y="16098"/>
                    <a:pt x="4228" y="16098"/>
                  </a:cubicBezTo>
                  <a:cubicBezTo>
                    <a:pt x="4520" y="16098"/>
                    <a:pt x="4846" y="16033"/>
                    <a:pt x="5138" y="15870"/>
                  </a:cubicBezTo>
                  <a:cubicBezTo>
                    <a:pt x="5496" y="15675"/>
                    <a:pt x="5789" y="15415"/>
                    <a:pt x="5951" y="15123"/>
                  </a:cubicBezTo>
                  <a:cubicBezTo>
                    <a:pt x="6407" y="15350"/>
                    <a:pt x="6764" y="15708"/>
                    <a:pt x="6894" y="16098"/>
                  </a:cubicBezTo>
                  <a:cubicBezTo>
                    <a:pt x="6504" y="16651"/>
                    <a:pt x="6049" y="17236"/>
                    <a:pt x="5529" y="17822"/>
                  </a:cubicBezTo>
                  <a:cubicBezTo>
                    <a:pt x="5027" y="18393"/>
                    <a:pt x="4460" y="18678"/>
                    <a:pt x="3844" y="18678"/>
                  </a:cubicBezTo>
                  <a:cubicBezTo>
                    <a:pt x="3302" y="18678"/>
                    <a:pt x="2722" y="18458"/>
                    <a:pt x="2114" y="18017"/>
                  </a:cubicBezTo>
                  <a:cubicBezTo>
                    <a:pt x="1561" y="17627"/>
                    <a:pt x="1008" y="17171"/>
                    <a:pt x="521" y="16749"/>
                  </a:cubicBezTo>
                  <a:cubicBezTo>
                    <a:pt x="460" y="16703"/>
                    <a:pt x="393" y="16679"/>
                    <a:pt x="328" y="16679"/>
                  </a:cubicBezTo>
                  <a:cubicBezTo>
                    <a:pt x="254" y="16679"/>
                    <a:pt x="183" y="16711"/>
                    <a:pt x="130" y="16781"/>
                  </a:cubicBezTo>
                  <a:cubicBezTo>
                    <a:pt x="0" y="16879"/>
                    <a:pt x="33" y="17074"/>
                    <a:pt x="130" y="17171"/>
                  </a:cubicBezTo>
                  <a:cubicBezTo>
                    <a:pt x="651" y="17627"/>
                    <a:pt x="1203" y="18049"/>
                    <a:pt x="1789" y="18472"/>
                  </a:cubicBezTo>
                  <a:cubicBezTo>
                    <a:pt x="2472" y="18992"/>
                    <a:pt x="3187" y="19253"/>
                    <a:pt x="3838" y="19253"/>
                  </a:cubicBezTo>
                  <a:cubicBezTo>
                    <a:pt x="4618" y="19253"/>
                    <a:pt x="5333" y="18895"/>
                    <a:pt x="5951" y="18212"/>
                  </a:cubicBezTo>
                  <a:cubicBezTo>
                    <a:pt x="9594" y="14049"/>
                    <a:pt x="10309" y="10212"/>
                    <a:pt x="8098" y="6863"/>
                  </a:cubicBezTo>
                  <a:cubicBezTo>
                    <a:pt x="7675" y="6212"/>
                    <a:pt x="7220" y="5659"/>
                    <a:pt x="6699" y="5172"/>
                  </a:cubicBezTo>
                  <a:cubicBezTo>
                    <a:pt x="6862" y="5041"/>
                    <a:pt x="7057" y="4944"/>
                    <a:pt x="7285" y="4814"/>
                  </a:cubicBezTo>
                  <a:cubicBezTo>
                    <a:pt x="7382" y="4749"/>
                    <a:pt x="7480" y="4684"/>
                    <a:pt x="7577" y="4586"/>
                  </a:cubicBezTo>
                  <a:cubicBezTo>
                    <a:pt x="8098" y="4261"/>
                    <a:pt x="8098" y="3676"/>
                    <a:pt x="7870" y="3220"/>
                  </a:cubicBezTo>
                  <a:lnTo>
                    <a:pt x="7642" y="2798"/>
                  </a:lnTo>
                  <a:lnTo>
                    <a:pt x="8228" y="2635"/>
                  </a:lnTo>
                  <a:cubicBezTo>
                    <a:pt x="8553" y="2537"/>
                    <a:pt x="8715" y="2375"/>
                    <a:pt x="8781" y="2245"/>
                  </a:cubicBezTo>
                  <a:cubicBezTo>
                    <a:pt x="8878" y="2050"/>
                    <a:pt x="8878" y="1822"/>
                    <a:pt x="8813" y="1594"/>
                  </a:cubicBezTo>
                  <a:lnTo>
                    <a:pt x="8488" y="619"/>
                  </a:lnTo>
                  <a:cubicBezTo>
                    <a:pt x="8358" y="229"/>
                    <a:pt x="8065" y="1"/>
                    <a:pt x="77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5" name="Google Shape;2845;p29"/>
          <p:cNvGrpSpPr/>
          <p:nvPr/>
        </p:nvGrpSpPr>
        <p:grpSpPr>
          <a:xfrm>
            <a:off x="667694" y="2070186"/>
            <a:ext cx="338313" cy="323920"/>
            <a:chOff x="-2105175" y="2037763"/>
            <a:chExt cx="484550" cy="458550"/>
          </a:xfrm>
        </p:grpSpPr>
        <p:sp>
          <p:nvSpPr>
            <p:cNvPr id="2846" name="Google Shape;2846;p29"/>
            <p:cNvSpPr/>
            <p:nvPr/>
          </p:nvSpPr>
          <p:spPr>
            <a:xfrm>
              <a:off x="-2097875" y="2061338"/>
              <a:ext cx="174000" cy="277250"/>
            </a:xfrm>
            <a:custGeom>
              <a:rect b="b" l="l" r="r" t="t"/>
              <a:pathLst>
                <a:path extrusionOk="0" h="11090" w="6960">
                  <a:moveTo>
                    <a:pt x="5302" y="1139"/>
                  </a:moveTo>
                  <a:cubicBezTo>
                    <a:pt x="4033" y="0"/>
                    <a:pt x="1074" y="423"/>
                    <a:pt x="261" y="3415"/>
                  </a:cubicBezTo>
                  <a:cubicBezTo>
                    <a:pt x="1" y="4488"/>
                    <a:pt x="1" y="5756"/>
                    <a:pt x="261" y="6830"/>
                  </a:cubicBezTo>
                  <a:cubicBezTo>
                    <a:pt x="1399" y="11090"/>
                    <a:pt x="6960" y="10147"/>
                    <a:pt x="5692" y="6927"/>
                  </a:cubicBezTo>
                  <a:cubicBezTo>
                    <a:pt x="5594" y="6699"/>
                    <a:pt x="5529" y="6504"/>
                    <a:pt x="5464" y="6309"/>
                  </a:cubicBezTo>
                  <a:cubicBezTo>
                    <a:pt x="5334" y="5886"/>
                    <a:pt x="5269" y="5496"/>
                    <a:pt x="5236" y="5139"/>
                  </a:cubicBezTo>
                  <a:cubicBezTo>
                    <a:pt x="5269" y="4748"/>
                    <a:pt x="5334" y="4358"/>
                    <a:pt x="5464" y="3935"/>
                  </a:cubicBezTo>
                  <a:cubicBezTo>
                    <a:pt x="5529" y="3740"/>
                    <a:pt x="5594" y="3545"/>
                    <a:pt x="5692" y="3350"/>
                  </a:cubicBezTo>
                  <a:cubicBezTo>
                    <a:pt x="5789" y="3057"/>
                    <a:pt x="5854" y="2797"/>
                    <a:pt x="5854" y="2569"/>
                  </a:cubicBezTo>
                  <a:cubicBezTo>
                    <a:pt x="5919" y="1952"/>
                    <a:pt x="5692" y="1464"/>
                    <a:pt x="5302" y="1139"/>
                  </a:cubicBezTo>
                  <a:close/>
                  <a:moveTo>
                    <a:pt x="5302" y="1139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29"/>
            <p:cNvSpPr/>
            <p:nvPr/>
          </p:nvSpPr>
          <p:spPr>
            <a:xfrm>
              <a:off x="-1975925" y="2159713"/>
              <a:ext cx="95975" cy="329275"/>
            </a:xfrm>
            <a:custGeom>
              <a:rect b="b" l="l" r="r" t="t"/>
              <a:pathLst>
                <a:path extrusionOk="0" h="13171" w="3839">
                  <a:moveTo>
                    <a:pt x="2960" y="1724"/>
                  </a:moveTo>
                  <a:cubicBezTo>
                    <a:pt x="2472" y="1106"/>
                    <a:pt x="1594" y="683"/>
                    <a:pt x="586" y="0"/>
                  </a:cubicBezTo>
                  <a:cubicBezTo>
                    <a:pt x="1" y="943"/>
                    <a:pt x="1" y="1529"/>
                    <a:pt x="586" y="2374"/>
                  </a:cubicBezTo>
                  <a:cubicBezTo>
                    <a:pt x="944" y="2342"/>
                    <a:pt x="1302" y="2439"/>
                    <a:pt x="1627" y="2732"/>
                  </a:cubicBezTo>
                  <a:cubicBezTo>
                    <a:pt x="2310" y="3317"/>
                    <a:pt x="2472" y="4033"/>
                    <a:pt x="2440" y="4846"/>
                  </a:cubicBezTo>
                  <a:lnTo>
                    <a:pt x="2440" y="12520"/>
                  </a:lnTo>
                  <a:cubicBezTo>
                    <a:pt x="2440" y="12878"/>
                    <a:pt x="2732" y="13171"/>
                    <a:pt x="3090" y="13171"/>
                  </a:cubicBezTo>
                  <a:cubicBezTo>
                    <a:pt x="3448" y="13171"/>
                    <a:pt x="3741" y="12878"/>
                    <a:pt x="3741" y="12520"/>
                  </a:cubicBezTo>
                  <a:lnTo>
                    <a:pt x="3741" y="4846"/>
                  </a:lnTo>
                  <a:cubicBezTo>
                    <a:pt x="3838" y="3610"/>
                    <a:pt x="3675" y="2634"/>
                    <a:pt x="2960" y="1724"/>
                  </a:cubicBezTo>
                  <a:close/>
                  <a:moveTo>
                    <a:pt x="2960" y="1724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29"/>
            <p:cNvSpPr/>
            <p:nvPr/>
          </p:nvSpPr>
          <p:spPr>
            <a:xfrm>
              <a:off x="-1845850" y="2159713"/>
              <a:ext cx="87025" cy="329275"/>
            </a:xfrm>
            <a:custGeom>
              <a:rect b="b" l="l" r="r" t="t"/>
              <a:pathLst>
                <a:path extrusionOk="0" h="13171" w="3481">
                  <a:moveTo>
                    <a:pt x="3253" y="0"/>
                  </a:moveTo>
                  <a:cubicBezTo>
                    <a:pt x="2245" y="683"/>
                    <a:pt x="1367" y="1106"/>
                    <a:pt x="879" y="1724"/>
                  </a:cubicBezTo>
                  <a:cubicBezTo>
                    <a:pt x="163" y="2634"/>
                    <a:pt x="1" y="3610"/>
                    <a:pt x="98" y="4846"/>
                  </a:cubicBezTo>
                  <a:lnTo>
                    <a:pt x="98" y="12520"/>
                  </a:lnTo>
                  <a:cubicBezTo>
                    <a:pt x="98" y="12878"/>
                    <a:pt x="391" y="13171"/>
                    <a:pt x="749" y="13171"/>
                  </a:cubicBezTo>
                  <a:cubicBezTo>
                    <a:pt x="1107" y="13171"/>
                    <a:pt x="1399" y="12878"/>
                    <a:pt x="1399" y="12520"/>
                  </a:cubicBezTo>
                  <a:lnTo>
                    <a:pt x="1367" y="4846"/>
                  </a:lnTo>
                  <a:cubicBezTo>
                    <a:pt x="1367" y="4065"/>
                    <a:pt x="1529" y="3317"/>
                    <a:pt x="2212" y="2732"/>
                  </a:cubicBezTo>
                  <a:cubicBezTo>
                    <a:pt x="2537" y="2439"/>
                    <a:pt x="2895" y="2342"/>
                    <a:pt x="3253" y="2374"/>
                  </a:cubicBezTo>
                  <a:cubicBezTo>
                    <a:pt x="3383" y="1951"/>
                    <a:pt x="3448" y="1561"/>
                    <a:pt x="3480" y="1204"/>
                  </a:cubicBezTo>
                  <a:cubicBezTo>
                    <a:pt x="3448" y="813"/>
                    <a:pt x="3383" y="423"/>
                    <a:pt x="3253" y="0"/>
                  </a:cubicBezTo>
                  <a:close/>
                  <a:moveTo>
                    <a:pt x="3253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29"/>
            <p:cNvSpPr/>
            <p:nvPr/>
          </p:nvSpPr>
          <p:spPr>
            <a:xfrm>
              <a:off x="-1832825" y="2042638"/>
              <a:ext cx="77250" cy="82950"/>
            </a:xfrm>
            <a:custGeom>
              <a:rect b="b" l="l" r="r" t="t"/>
              <a:pathLst>
                <a:path extrusionOk="0" h="3318" w="3090">
                  <a:moveTo>
                    <a:pt x="1594" y="651"/>
                  </a:moveTo>
                  <a:cubicBezTo>
                    <a:pt x="1464" y="261"/>
                    <a:pt x="1041" y="0"/>
                    <a:pt x="651" y="131"/>
                  </a:cubicBezTo>
                  <a:cubicBezTo>
                    <a:pt x="228" y="228"/>
                    <a:pt x="0" y="651"/>
                    <a:pt x="98" y="1074"/>
                  </a:cubicBezTo>
                  <a:cubicBezTo>
                    <a:pt x="390" y="2082"/>
                    <a:pt x="1268" y="3057"/>
                    <a:pt x="2342" y="3317"/>
                  </a:cubicBezTo>
                  <a:cubicBezTo>
                    <a:pt x="2797" y="2960"/>
                    <a:pt x="3090" y="2504"/>
                    <a:pt x="2894" y="1887"/>
                  </a:cubicBezTo>
                  <a:cubicBezTo>
                    <a:pt x="2342" y="1691"/>
                    <a:pt x="1821" y="1464"/>
                    <a:pt x="1594" y="651"/>
                  </a:cubicBezTo>
                  <a:close/>
                  <a:moveTo>
                    <a:pt x="1594" y="65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29"/>
            <p:cNvSpPr/>
            <p:nvPr/>
          </p:nvSpPr>
          <p:spPr>
            <a:xfrm>
              <a:off x="-1971050" y="2042638"/>
              <a:ext cx="78075" cy="82950"/>
            </a:xfrm>
            <a:custGeom>
              <a:rect b="b" l="l" r="r" t="t"/>
              <a:pathLst>
                <a:path extrusionOk="0" h="3318" w="3123">
                  <a:moveTo>
                    <a:pt x="2472" y="131"/>
                  </a:moveTo>
                  <a:cubicBezTo>
                    <a:pt x="2082" y="0"/>
                    <a:pt x="1659" y="261"/>
                    <a:pt x="1529" y="651"/>
                  </a:cubicBezTo>
                  <a:cubicBezTo>
                    <a:pt x="1302" y="1464"/>
                    <a:pt x="781" y="1691"/>
                    <a:pt x="229" y="1887"/>
                  </a:cubicBezTo>
                  <a:cubicBezTo>
                    <a:pt x="1" y="2602"/>
                    <a:pt x="391" y="2992"/>
                    <a:pt x="781" y="3317"/>
                  </a:cubicBezTo>
                  <a:cubicBezTo>
                    <a:pt x="1854" y="3057"/>
                    <a:pt x="2733" y="2082"/>
                    <a:pt x="3025" y="1074"/>
                  </a:cubicBezTo>
                  <a:cubicBezTo>
                    <a:pt x="3123" y="651"/>
                    <a:pt x="2895" y="228"/>
                    <a:pt x="2472" y="131"/>
                  </a:cubicBezTo>
                  <a:close/>
                  <a:moveTo>
                    <a:pt x="2472" y="13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29"/>
            <p:cNvSpPr/>
            <p:nvPr/>
          </p:nvSpPr>
          <p:spPr>
            <a:xfrm>
              <a:off x="-2023075" y="2074338"/>
              <a:ext cx="87025" cy="236600"/>
            </a:xfrm>
            <a:custGeom>
              <a:rect b="b" l="l" r="r" t="t"/>
              <a:pathLst>
                <a:path extrusionOk="0" h="9464" w="3481">
                  <a:moveTo>
                    <a:pt x="2700" y="2830"/>
                  </a:moveTo>
                  <a:cubicBezTo>
                    <a:pt x="2797" y="2537"/>
                    <a:pt x="2862" y="2277"/>
                    <a:pt x="2862" y="2049"/>
                  </a:cubicBezTo>
                  <a:cubicBezTo>
                    <a:pt x="2927" y="1432"/>
                    <a:pt x="2700" y="944"/>
                    <a:pt x="2310" y="619"/>
                  </a:cubicBezTo>
                  <a:cubicBezTo>
                    <a:pt x="1822" y="196"/>
                    <a:pt x="1106" y="1"/>
                    <a:pt x="326" y="66"/>
                  </a:cubicBezTo>
                  <a:cubicBezTo>
                    <a:pt x="716" y="163"/>
                    <a:pt x="1074" y="326"/>
                    <a:pt x="1334" y="554"/>
                  </a:cubicBezTo>
                  <a:cubicBezTo>
                    <a:pt x="1724" y="911"/>
                    <a:pt x="1952" y="1399"/>
                    <a:pt x="1919" y="1984"/>
                  </a:cubicBezTo>
                  <a:cubicBezTo>
                    <a:pt x="1887" y="2245"/>
                    <a:pt x="1822" y="2505"/>
                    <a:pt x="1724" y="2765"/>
                  </a:cubicBezTo>
                  <a:cubicBezTo>
                    <a:pt x="1627" y="2993"/>
                    <a:pt x="1562" y="3188"/>
                    <a:pt x="1497" y="3350"/>
                  </a:cubicBezTo>
                  <a:cubicBezTo>
                    <a:pt x="1366" y="3806"/>
                    <a:pt x="1301" y="4196"/>
                    <a:pt x="1301" y="4553"/>
                  </a:cubicBezTo>
                  <a:cubicBezTo>
                    <a:pt x="1301" y="4944"/>
                    <a:pt x="1366" y="5301"/>
                    <a:pt x="1497" y="5757"/>
                  </a:cubicBezTo>
                  <a:cubicBezTo>
                    <a:pt x="1562" y="5919"/>
                    <a:pt x="1627" y="6114"/>
                    <a:pt x="1724" y="6342"/>
                  </a:cubicBezTo>
                  <a:cubicBezTo>
                    <a:pt x="2342" y="7935"/>
                    <a:pt x="1334" y="8976"/>
                    <a:pt x="1" y="9106"/>
                  </a:cubicBezTo>
                  <a:cubicBezTo>
                    <a:pt x="1724" y="9464"/>
                    <a:pt x="3480" y="8358"/>
                    <a:pt x="2700" y="6407"/>
                  </a:cubicBezTo>
                  <a:cubicBezTo>
                    <a:pt x="2602" y="6179"/>
                    <a:pt x="2537" y="5984"/>
                    <a:pt x="2472" y="5789"/>
                  </a:cubicBezTo>
                  <a:cubicBezTo>
                    <a:pt x="2342" y="5366"/>
                    <a:pt x="2277" y="4976"/>
                    <a:pt x="2244" y="4619"/>
                  </a:cubicBezTo>
                  <a:cubicBezTo>
                    <a:pt x="2277" y="4228"/>
                    <a:pt x="2342" y="3838"/>
                    <a:pt x="2472" y="3415"/>
                  </a:cubicBezTo>
                  <a:cubicBezTo>
                    <a:pt x="2537" y="3220"/>
                    <a:pt x="2602" y="3025"/>
                    <a:pt x="2700" y="2830"/>
                  </a:cubicBezTo>
                  <a:close/>
                  <a:moveTo>
                    <a:pt x="2700" y="283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29"/>
            <p:cNvSpPr/>
            <p:nvPr/>
          </p:nvSpPr>
          <p:spPr>
            <a:xfrm>
              <a:off x="-1801950" y="2061338"/>
              <a:ext cx="174025" cy="277250"/>
            </a:xfrm>
            <a:custGeom>
              <a:rect b="b" l="l" r="r" t="t"/>
              <a:pathLst>
                <a:path extrusionOk="0" h="11090" w="6961">
                  <a:moveTo>
                    <a:pt x="6700" y="3415"/>
                  </a:moveTo>
                  <a:cubicBezTo>
                    <a:pt x="5887" y="423"/>
                    <a:pt x="2928" y="0"/>
                    <a:pt x="1659" y="1139"/>
                  </a:cubicBezTo>
                  <a:cubicBezTo>
                    <a:pt x="1269" y="1464"/>
                    <a:pt x="1042" y="1952"/>
                    <a:pt x="1107" y="2569"/>
                  </a:cubicBezTo>
                  <a:cubicBezTo>
                    <a:pt x="1107" y="2797"/>
                    <a:pt x="1172" y="3057"/>
                    <a:pt x="1269" y="3350"/>
                  </a:cubicBezTo>
                  <a:cubicBezTo>
                    <a:pt x="1367" y="3545"/>
                    <a:pt x="1432" y="3740"/>
                    <a:pt x="1497" y="3935"/>
                  </a:cubicBezTo>
                  <a:cubicBezTo>
                    <a:pt x="1627" y="4358"/>
                    <a:pt x="1692" y="4748"/>
                    <a:pt x="1692" y="5139"/>
                  </a:cubicBezTo>
                  <a:cubicBezTo>
                    <a:pt x="1692" y="5496"/>
                    <a:pt x="1627" y="5886"/>
                    <a:pt x="1497" y="6309"/>
                  </a:cubicBezTo>
                  <a:cubicBezTo>
                    <a:pt x="1432" y="6504"/>
                    <a:pt x="1367" y="6699"/>
                    <a:pt x="1269" y="6927"/>
                  </a:cubicBezTo>
                  <a:cubicBezTo>
                    <a:pt x="1" y="10147"/>
                    <a:pt x="5562" y="11090"/>
                    <a:pt x="6700" y="6830"/>
                  </a:cubicBezTo>
                  <a:cubicBezTo>
                    <a:pt x="6960" y="5756"/>
                    <a:pt x="6960" y="4488"/>
                    <a:pt x="6700" y="3415"/>
                  </a:cubicBezTo>
                  <a:close/>
                  <a:moveTo>
                    <a:pt x="6700" y="3415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29"/>
            <p:cNvSpPr/>
            <p:nvPr/>
          </p:nvSpPr>
          <p:spPr>
            <a:xfrm>
              <a:off x="-1745850" y="2075963"/>
              <a:ext cx="118725" cy="237425"/>
            </a:xfrm>
            <a:custGeom>
              <a:rect b="b" l="l" r="r" t="t"/>
              <a:pathLst>
                <a:path extrusionOk="0" h="9497" w="4749">
                  <a:moveTo>
                    <a:pt x="4456" y="6245"/>
                  </a:moveTo>
                  <a:cubicBezTo>
                    <a:pt x="4749" y="5171"/>
                    <a:pt x="4749" y="3903"/>
                    <a:pt x="4456" y="2830"/>
                  </a:cubicBezTo>
                  <a:cubicBezTo>
                    <a:pt x="3936" y="944"/>
                    <a:pt x="2570" y="98"/>
                    <a:pt x="1334" y="1"/>
                  </a:cubicBezTo>
                  <a:cubicBezTo>
                    <a:pt x="2277" y="358"/>
                    <a:pt x="3155" y="1204"/>
                    <a:pt x="3545" y="2635"/>
                  </a:cubicBezTo>
                  <a:cubicBezTo>
                    <a:pt x="3838" y="3708"/>
                    <a:pt x="3838" y="4976"/>
                    <a:pt x="3545" y="6017"/>
                  </a:cubicBezTo>
                  <a:cubicBezTo>
                    <a:pt x="2993" y="8131"/>
                    <a:pt x="1334" y="8976"/>
                    <a:pt x="1" y="8879"/>
                  </a:cubicBezTo>
                  <a:cubicBezTo>
                    <a:pt x="1399" y="9496"/>
                    <a:pt x="3741" y="8846"/>
                    <a:pt x="4456" y="6245"/>
                  </a:cubicBezTo>
                  <a:close/>
                  <a:moveTo>
                    <a:pt x="4456" y="6245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29"/>
            <p:cNvSpPr/>
            <p:nvPr/>
          </p:nvSpPr>
          <p:spPr>
            <a:xfrm>
              <a:off x="-1843400" y="2195488"/>
              <a:ext cx="83750" cy="293500"/>
            </a:xfrm>
            <a:custGeom>
              <a:rect b="b" l="l" r="r" t="t"/>
              <a:pathLst>
                <a:path extrusionOk="0" h="11740" w="3350">
                  <a:moveTo>
                    <a:pt x="1496" y="618"/>
                  </a:moveTo>
                  <a:cubicBezTo>
                    <a:pt x="813" y="1236"/>
                    <a:pt x="683" y="1951"/>
                    <a:pt x="683" y="2732"/>
                  </a:cubicBezTo>
                  <a:lnTo>
                    <a:pt x="683" y="10439"/>
                  </a:lnTo>
                  <a:cubicBezTo>
                    <a:pt x="683" y="10797"/>
                    <a:pt x="391" y="11089"/>
                    <a:pt x="33" y="11089"/>
                  </a:cubicBezTo>
                  <a:cubicBezTo>
                    <a:pt x="33" y="11089"/>
                    <a:pt x="0" y="11089"/>
                    <a:pt x="0" y="11089"/>
                  </a:cubicBezTo>
                  <a:lnTo>
                    <a:pt x="0" y="11089"/>
                  </a:lnTo>
                  <a:cubicBezTo>
                    <a:pt x="0" y="11447"/>
                    <a:pt x="293" y="11740"/>
                    <a:pt x="651" y="11740"/>
                  </a:cubicBezTo>
                  <a:cubicBezTo>
                    <a:pt x="1009" y="11740"/>
                    <a:pt x="1301" y="11447"/>
                    <a:pt x="1301" y="11089"/>
                  </a:cubicBezTo>
                  <a:lnTo>
                    <a:pt x="1269" y="3415"/>
                  </a:lnTo>
                  <a:cubicBezTo>
                    <a:pt x="1269" y="2634"/>
                    <a:pt x="1431" y="1886"/>
                    <a:pt x="2114" y="1301"/>
                  </a:cubicBezTo>
                  <a:cubicBezTo>
                    <a:pt x="2439" y="1008"/>
                    <a:pt x="2797" y="911"/>
                    <a:pt x="3155" y="943"/>
                  </a:cubicBezTo>
                  <a:cubicBezTo>
                    <a:pt x="3252" y="618"/>
                    <a:pt x="3317" y="325"/>
                    <a:pt x="3350" y="33"/>
                  </a:cubicBezTo>
                  <a:cubicBezTo>
                    <a:pt x="2992" y="0"/>
                    <a:pt x="1854" y="358"/>
                    <a:pt x="1496" y="618"/>
                  </a:cubicBezTo>
                  <a:close/>
                  <a:moveTo>
                    <a:pt x="1496" y="618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29"/>
            <p:cNvSpPr/>
            <p:nvPr/>
          </p:nvSpPr>
          <p:spPr>
            <a:xfrm>
              <a:off x="-1965350" y="2159713"/>
              <a:ext cx="85400" cy="329275"/>
            </a:xfrm>
            <a:custGeom>
              <a:rect b="b" l="l" r="r" t="t"/>
              <a:pathLst>
                <a:path extrusionOk="0" h="13171" w="3416">
                  <a:moveTo>
                    <a:pt x="1" y="553"/>
                  </a:moveTo>
                  <a:cubicBezTo>
                    <a:pt x="814" y="1073"/>
                    <a:pt x="1464" y="1464"/>
                    <a:pt x="1887" y="1951"/>
                  </a:cubicBezTo>
                  <a:cubicBezTo>
                    <a:pt x="2602" y="2862"/>
                    <a:pt x="2765" y="3838"/>
                    <a:pt x="2667" y="5073"/>
                  </a:cubicBezTo>
                  <a:lnTo>
                    <a:pt x="2667" y="12748"/>
                  </a:lnTo>
                  <a:cubicBezTo>
                    <a:pt x="2667" y="12911"/>
                    <a:pt x="2635" y="13041"/>
                    <a:pt x="2537" y="13171"/>
                  </a:cubicBezTo>
                  <a:cubicBezTo>
                    <a:pt x="2570" y="13171"/>
                    <a:pt x="2635" y="13171"/>
                    <a:pt x="2667" y="13171"/>
                  </a:cubicBezTo>
                  <a:cubicBezTo>
                    <a:pt x="3025" y="13171"/>
                    <a:pt x="3318" y="12878"/>
                    <a:pt x="3318" y="12520"/>
                  </a:cubicBezTo>
                  <a:lnTo>
                    <a:pt x="3318" y="4846"/>
                  </a:lnTo>
                  <a:cubicBezTo>
                    <a:pt x="3415" y="3610"/>
                    <a:pt x="3252" y="2634"/>
                    <a:pt x="2537" y="1724"/>
                  </a:cubicBezTo>
                  <a:cubicBezTo>
                    <a:pt x="2049" y="1106"/>
                    <a:pt x="1171" y="683"/>
                    <a:pt x="163" y="0"/>
                  </a:cubicBezTo>
                  <a:cubicBezTo>
                    <a:pt x="98" y="195"/>
                    <a:pt x="66" y="391"/>
                    <a:pt x="1" y="553"/>
                  </a:cubicBezTo>
                  <a:close/>
                  <a:moveTo>
                    <a:pt x="1" y="553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29"/>
            <p:cNvSpPr/>
            <p:nvPr/>
          </p:nvSpPr>
          <p:spPr>
            <a:xfrm>
              <a:off x="-2049900" y="2116413"/>
              <a:ext cx="59375" cy="44125"/>
            </a:xfrm>
            <a:custGeom>
              <a:rect b="b" l="l" r="r" t="t"/>
              <a:pathLst>
                <a:path extrusionOk="0" h="1765" w="2375">
                  <a:moveTo>
                    <a:pt x="553" y="1"/>
                  </a:moveTo>
                  <a:cubicBezTo>
                    <a:pt x="439" y="1"/>
                    <a:pt x="326" y="25"/>
                    <a:pt x="228" y="74"/>
                  </a:cubicBezTo>
                  <a:cubicBezTo>
                    <a:pt x="66" y="139"/>
                    <a:pt x="0" y="334"/>
                    <a:pt x="98" y="464"/>
                  </a:cubicBezTo>
                  <a:cubicBezTo>
                    <a:pt x="146" y="559"/>
                    <a:pt x="246" y="620"/>
                    <a:pt x="347" y="620"/>
                  </a:cubicBezTo>
                  <a:cubicBezTo>
                    <a:pt x="384" y="620"/>
                    <a:pt x="421" y="612"/>
                    <a:pt x="456" y="594"/>
                  </a:cubicBezTo>
                  <a:cubicBezTo>
                    <a:pt x="488" y="578"/>
                    <a:pt x="521" y="570"/>
                    <a:pt x="553" y="570"/>
                  </a:cubicBezTo>
                  <a:cubicBezTo>
                    <a:pt x="586" y="570"/>
                    <a:pt x="618" y="578"/>
                    <a:pt x="651" y="594"/>
                  </a:cubicBezTo>
                  <a:cubicBezTo>
                    <a:pt x="781" y="627"/>
                    <a:pt x="879" y="789"/>
                    <a:pt x="911" y="952"/>
                  </a:cubicBezTo>
                  <a:cubicBezTo>
                    <a:pt x="1009" y="1310"/>
                    <a:pt x="1204" y="1570"/>
                    <a:pt x="1496" y="1700"/>
                  </a:cubicBezTo>
                  <a:cubicBezTo>
                    <a:pt x="1594" y="1732"/>
                    <a:pt x="1691" y="1765"/>
                    <a:pt x="1822" y="1765"/>
                  </a:cubicBezTo>
                  <a:cubicBezTo>
                    <a:pt x="1919" y="1765"/>
                    <a:pt x="2049" y="1732"/>
                    <a:pt x="2147" y="1667"/>
                  </a:cubicBezTo>
                  <a:cubicBezTo>
                    <a:pt x="2309" y="1602"/>
                    <a:pt x="2374" y="1440"/>
                    <a:pt x="2277" y="1310"/>
                  </a:cubicBezTo>
                  <a:cubicBezTo>
                    <a:pt x="2229" y="1214"/>
                    <a:pt x="2129" y="1154"/>
                    <a:pt x="2028" y="1154"/>
                  </a:cubicBezTo>
                  <a:cubicBezTo>
                    <a:pt x="1991" y="1154"/>
                    <a:pt x="1954" y="1162"/>
                    <a:pt x="1919" y="1179"/>
                  </a:cubicBezTo>
                  <a:cubicBezTo>
                    <a:pt x="1887" y="1196"/>
                    <a:pt x="1854" y="1204"/>
                    <a:pt x="1822" y="1204"/>
                  </a:cubicBezTo>
                  <a:cubicBezTo>
                    <a:pt x="1789" y="1204"/>
                    <a:pt x="1757" y="1196"/>
                    <a:pt x="1724" y="1179"/>
                  </a:cubicBezTo>
                  <a:cubicBezTo>
                    <a:pt x="1594" y="1114"/>
                    <a:pt x="1496" y="984"/>
                    <a:pt x="1464" y="822"/>
                  </a:cubicBezTo>
                  <a:cubicBezTo>
                    <a:pt x="1366" y="464"/>
                    <a:pt x="1171" y="204"/>
                    <a:pt x="879" y="74"/>
                  </a:cubicBezTo>
                  <a:cubicBezTo>
                    <a:pt x="781" y="25"/>
                    <a:pt x="667" y="1"/>
                    <a:pt x="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29"/>
            <p:cNvSpPr/>
            <p:nvPr/>
          </p:nvSpPr>
          <p:spPr>
            <a:xfrm>
              <a:off x="-2049900" y="2218863"/>
              <a:ext cx="58550" cy="44125"/>
            </a:xfrm>
            <a:custGeom>
              <a:rect b="b" l="l" r="r" t="t"/>
              <a:pathLst>
                <a:path extrusionOk="0" h="1765" w="2342">
                  <a:moveTo>
                    <a:pt x="1805" y="0"/>
                  </a:moveTo>
                  <a:cubicBezTo>
                    <a:pt x="1691" y="0"/>
                    <a:pt x="1578" y="24"/>
                    <a:pt x="1464" y="73"/>
                  </a:cubicBezTo>
                  <a:cubicBezTo>
                    <a:pt x="1204" y="203"/>
                    <a:pt x="1009" y="463"/>
                    <a:pt x="911" y="789"/>
                  </a:cubicBezTo>
                  <a:cubicBezTo>
                    <a:pt x="879" y="984"/>
                    <a:pt x="781" y="1114"/>
                    <a:pt x="651" y="1179"/>
                  </a:cubicBezTo>
                  <a:lnTo>
                    <a:pt x="456" y="1179"/>
                  </a:lnTo>
                  <a:cubicBezTo>
                    <a:pt x="414" y="1148"/>
                    <a:pt x="369" y="1133"/>
                    <a:pt x="325" y="1133"/>
                  </a:cubicBezTo>
                  <a:cubicBezTo>
                    <a:pt x="231" y="1133"/>
                    <a:pt x="142" y="1199"/>
                    <a:pt x="98" y="1309"/>
                  </a:cubicBezTo>
                  <a:cubicBezTo>
                    <a:pt x="0" y="1439"/>
                    <a:pt x="66" y="1602"/>
                    <a:pt x="228" y="1667"/>
                  </a:cubicBezTo>
                  <a:cubicBezTo>
                    <a:pt x="326" y="1732"/>
                    <a:pt x="456" y="1764"/>
                    <a:pt x="553" y="1764"/>
                  </a:cubicBezTo>
                  <a:cubicBezTo>
                    <a:pt x="683" y="1764"/>
                    <a:pt x="781" y="1732"/>
                    <a:pt x="879" y="1667"/>
                  </a:cubicBezTo>
                  <a:cubicBezTo>
                    <a:pt x="1171" y="1537"/>
                    <a:pt x="1366" y="1276"/>
                    <a:pt x="1464" y="951"/>
                  </a:cubicBezTo>
                  <a:cubicBezTo>
                    <a:pt x="1496" y="756"/>
                    <a:pt x="1594" y="626"/>
                    <a:pt x="1724" y="561"/>
                  </a:cubicBezTo>
                  <a:cubicBezTo>
                    <a:pt x="1789" y="561"/>
                    <a:pt x="1854" y="561"/>
                    <a:pt x="1919" y="594"/>
                  </a:cubicBezTo>
                  <a:cubicBezTo>
                    <a:pt x="1953" y="610"/>
                    <a:pt x="1989" y="618"/>
                    <a:pt x="2024" y="618"/>
                  </a:cubicBezTo>
                  <a:cubicBezTo>
                    <a:pt x="2127" y="618"/>
                    <a:pt x="2229" y="552"/>
                    <a:pt x="2277" y="431"/>
                  </a:cubicBezTo>
                  <a:cubicBezTo>
                    <a:pt x="2342" y="301"/>
                    <a:pt x="2277" y="138"/>
                    <a:pt x="2147" y="73"/>
                  </a:cubicBezTo>
                  <a:cubicBezTo>
                    <a:pt x="2033" y="24"/>
                    <a:pt x="1919" y="0"/>
                    <a:pt x="1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29"/>
            <p:cNvSpPr/>
            <p:nvPr/>
          </p:nvSpPr>
          <p:spPr>
            <a:xfrm>
              <a:off x="-2065350" y="2175963"/>
              <a:ext cx="63450" cy="26850"/>
            </a:xfrm>
            <a:custGeom>
              <a:rect b="b" l="l" r="r" t="t"/>
              <a:pathLst>
                <a:path extrusionOk="0" h="1074" w="2538">
                  <a:moveTo>
                    <a:pt x="814" y="1"/>
                  </a:moveTo>
                  <a:cubicBezTo>
                    <a:pt x="521" y="1"/>
                    <a:pt x="293" y="131"/>
                    <a:pt x="98" y="358"/>
                  </a:cubicBezTo>
                  <a:cubicBezTo>
                    <a:pt x="1" y="488"/>
                    <a:pt x="33" y="684"/>
                    <a:pt x="163" y="781"/>
                  </a:cubicBezTo>
                  <a:cubicBezTo>
                    <a:pt x="217" y="808"/>
                    <a:pt x="277" y="824"/>
                    <a:pt x="335" y="824"/>
                  </a:cubicBezTo>
                  <a:cubicBezTo>
                    <a:pt x="417" y="824"/>
                    <a:pt x="496" y="792"/>
                    <a:pt x="553" y="716"/>
                  </a:cubicBezTo>
                  <a:cubicBezTo>
                    <a:pt x="618" y="619"/>
                    <a:pt x="716" y="554"/>
                    <a:pt x="814" y="554"/>
                  </a:cubicBezTo>
                  <a:cubicBezTo>
                    <a:pt x="879" y="554"/>
                    <a:pt x="976" y="619"/>
                    <a:pt x="1041" y="716"/>
                  </a:cubicBezTo>
                  <a:cubicBezTo>
                    <a:pt x="1236" y="944"/>
                    <a:pt x="1464" y="1074"/>
                    <a:pt x="1724" y="1074"/>
                  </a:cubicBezTo>
                  <a:cubicBezTo>
                    <a:pt x="1984" y="1074"/>
                    <a:pt x="2244" y="944"/>
                    <a:pt x="2440" y="716"/>
                  </a:cubicBezTo>
                  <a:cubicBezTo>
                    <a:pt x="2537" y="586"/>
                    <a:pt x="2505" y="423"/>
                    <a:pt x="2375" y="326"/>
                  </a:cubicBezTo>
                  <a:cubicBezTo>
                    <a:pt x="2323" y="287"/>
                    <a:pt x="2267" y="269"/>
                    <a:pt x="2211" y="269"/>
                  </a:cubicBezTo>
                  <a:cubicBezTo>
                    <a:pt x="2126" y="269"/>
                    <a:pt x="2043" y="312"/>
                    <a:pt x="1984" y="391"/>
                  </a:cubicBezTo>
                  <a:cubicBezTo>
                    <a:pt x="1919" y="488"/>
                    <a:pt x="1822" y="521"/>
                    <a:pt x="1724" y="521"/>
                  </a:cubicBezTo>
                  <a:cubicBezTo>
                    <a:pt x="1659" y="521"/>
                    <a:pt x="1562" y="456"/>
                    <a:pt x="1497" y="358"/>
                  </a:cubicBezTo>
                  <a:cubicBezTo>
                    <a:pt x="1301" y="131"/>
                    <a:pt x="1074" y="1"/>
                    <a:pt x="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29"/>
            <p:cNvSpPr/>
            <p:nvPr/>
          </p:nvSpPr>
          <p:spPr>
            <a:xfrm>
              <a:off x="-2105175" y="2037763"/>
              <a:ext cx="232525" cy="458550"/>
            </a:xfrm>
            <a:custGeom>
              <a:rect b="b" l="l" r="r" t="t"/>
              <a:pathLst>
                <a:path extrusionOk="0" h="18342" w="9301">
                  <a:moveTo>
                    <a:pt x="7613" y="564"/>
                  </a:moveTo>
                  <a:cubicBezTo>
                    <a:pt x="7665" y="564"/>
                    <a:pt x="7718" y="572"/>
                    <a:pt x="7772" y="586"/>
                  </a:cubicBezTo>
                  <a:cubicBezTo>
                    <a:pt x="7902" y="618"/>
                    <a:pt x="8000" y="716"/>
                    <a:pt x="8065" y="813"/>
                  </a:cubicBezTo>
                  <a:cubicBezTo>
                    <a:pt x="8130" y="943"/>
                    <a:pt x="8163" y="1073"/>
                    <a:pt x="8098" y="1204"/>
                  </a:cubicBezTo>
                  <a:cubicBezTo>
                    <a:pt x="7870" y="2049"/>
                    <a:pt x="7187" y="2797"/>
                    <a:pt x="6439" y="3122"/>
                  </a:cubicBezTo>
                  <a:cubicBezTo>
                    <a:pt x="6407" y="2797"/>
                    <a:pt x="6276" y="2472"/>
                    <a:pt x="6081" y="2212"/>
                  </a:cubicBezTo>
                  <a:cubicBezTo>
                    <a:pt x="6537" y="2017"/>
                    <a:pt x="6959" y="1659"/>
                    <a:pt x="7154" y="911"/>
                  </a:cubicBezTo>
                  <a:cubicBezTo>
                    <a:pt x="7187" y="813"/>
                    <a:pt x="7285" y="683"/>
                    <a:pt x="7415" y="618"/>
                  </a:cubicBezTo>
                  <a:cubicBezTo>
                    <a:pt x="7472" y="580"/>
                    <a:pt x="7540" y="564"/>
                    <a:pt x="7613" y="564"/>
                  </a:cubicBezTo>
                  <a:close/>
                  <a:moveTo>
                    <a:pt x="3909" y="1785"/>
                  </a:moveTo>
                  <a:cubicBezTo>
                    <a:pt x="4569" y="1785"/>
                    <a:pt x="5181" y="2018"/>
                    <a:pt x="5528" y="2439"/>
                  </a:cubicBezTo>
                  <a:cubicBezTo>
                    <a:pt x="5919" y="2895"/>
                    <a:pt x="5984" y="3480"/>
                    <a:pt x="5691" y="4163"/>
                  </a:cubicBezTo>
                  <a:cubicBezTo>
                    <a:pt x="5398" y="4943"/>
                    <a:pt x="5268" y="5496"/>
                    <a:pt x="5268" y="6049"/>
                  </a:cubicBezTo>
                  <a:lnTo>
                    <a:pt x="5268" y="6082"/>
                  </a:lnTo>
                  <a:cubicBezTo>
                    <a:pt x="5268" y="6634"/>
                    <a:pt x="5398" y="7220"/>
                    <a:pt x="5691" y="7968"/>
                  </a:cubicBezTo>
                  <a:cubicBezTo>
                    <a:pt x="5984" y="8651"/>
                    <a:pt x="5919" y="9268"/>
                    <a:pt x="5528" y="9691"/>
                  </a:cubicBezTo>
                  <a:cubicBezTo>
                    <a:pt x="5181" y="10113"/>
                    <a:pt x="4569" y="10345"/>
                    <a:pt x="3909" y="10345"/>
                  </a:cubicBezTo>
                  <a:cubicBezTo>
                    <a:pt x="3703" y="10345"/>
                    <a:pt x="3493" y="10323"/>
                    <a:pt x="3285" y="10277"/>
                  </a:cubicBezTo>
                  <a:cubicBezTo>
                    <a:pt x="2081" y="10016"/>
                    <a:pt x="1203" y="9073"/>
                    <a:pt x="846" y="7675"/>
                  </a:cubicBezTo>
                  <a:cubicBezTo>
                    <a:pt x="553" y="6667"/>
                    <a:pt x="553" y="5464"/>
                    <a:pt x="846" y="4456"/>
                  </a:cubicBezTo>
                  <a:cubicBezTo>
                    <a:pt x="1203" y="3090"/>
                    <a:pt x="2081" y="2147"/>
                    <a:pt x="3285" y="1854"/>
                  </a:cubicBezTo>
                  <a:cubicBezTo>
                    <a:pt x="3493" y="1808"/>
                    <a:pt x="3703" y="1785"/>
                    <a:pt x="3909" y="1785"/>
                  </a:cubicBezTo>
                  <a:close/>
                  <a:moveTo>
                    <a:pt x="7666" y="0"/>
                  </a:moveTo>
                  <a:cubicBezTo>
                    <a:pt x="7483" y="0"/>
                    <a:pt x="7295" y="44"/>
                    <a:pt x="7122" y="130"/>
                  </a:cubicBezTo>
                  <a:cubicBezTo>
                    <a:pt x="6894" y="293"/>
                    <a:pt x="6699" y="488"/>
                    <a:pt x="6634" y="781"/>
                  </a:cubicBezTo>
                  <a:cubicBezTo>
                    <a:pt x="6439" y="1399"/>
                    <a:pt x="6081" y="1626"/>
                    <a:pt x="5659" y="1756"/>
                  </a:cubicBezTo>
                  <a:cubicBezTo>
                    <a:pt x="5188" y="1403"/>
                    <a:pt x="4581" y="1221"/>
                    <a:pt x="3936" y="1221"/>
                  </a:cubicBezTo>
                  <a:cubicBezTo>
                    <a:pt x="3690" y="1221"/>
                    <a:pt x="3439" y="1247"/>
                    <a:pt x="3187" y="1301"/>
                  </a:cubicBezTo>
                  <a:cubicBezTo>
                    <a:pt x="1756" y="1626"/>
                    <a:pt x="716" y="2732"/>
                    <a:pt x="293" y="4293"/>
                  </a:cubicBezTo>
                  <a:cubicBezTo>
                    <a:pt x="0" y="5431"/>
                    <a:pt x="0" y="6732"/>
                    <a:pt x="293" y="7838"/>
                  </a:cubicBezTo>
                  <a:cubicBezTo>
                    <a:pt x="716" y="9431"/>
                    <a:pt x="1756" y="10504"/>
                    <a:pt x="3187" y="10829"/>
                  </a:cubicBezTo>
                  <a:cubicBezTo>
                    <a:pt x="3415" y="10894"/>
                    <a:pt x="3675" y="10927"/>
                    <a:pt x="3935" y="10927"/>
                  </a:cubicBezTo>
                  <a:cubicBezTo>
                    <a:pt x="4748" y="10927"/>
                    <a:pt x="5496" y="10634"/>
                    <a:pt x="5984" y="10081"/>
                  </a:cubicBezTo>
                  <a:cubicBezTo>
                    <a:pt x="6504" y="9464"/>
                    <a:pt x="6569" y="8651"/>
                    <a:pt x="6244" y="7740"/>
                  </a:cubicBezTo>
                  <a:cubicBezTo>
                    <a:pt x="6211" y="7675"/>
                    <a:pt x="6179" y="7642"/>
                    <a:pt x="6146" y="7577"/>
                  </a:cubicBezTo>
                  <a:lnTo>
                    <a:pt x="6146" y="7577"/>
                  </a:lnTo>
                  <a:cubicBezTo>
                    <a:pt x="6309" y="7610"/>
                    <a:pt x="6472" y="7707"/>
                    <a:pt x="6634" y="7805"/>
                  </a:cubicBezTo>
                  <a:cubicBezTo>
                    <a:pt x="7154" y="8260"/>
                    <a:pt x="7382" y="8846"/>
                    <a:pt x="7350" y="9691"/>
                  </a:cubicBezTo>
                  <a:lnTo>
                    <a:pt x="7350" y="13366"/>
                  </a:lnTo>
                  <a:cubicBezTo>
                    <a:pt x="7350" y="13528"/>
                    <a:pt x="7480" y="13659"/>
                    <a:pt x="7610" y="13659"/>
                  </a:cubicBezTo>
                  <a:cubicBezTo>
                    <a:pt x="7772" y="13659"/>
                    <a:pt x="7902" y="13528"/>
                    <a:pt x="7902" y="13366"/>
                  </a:cubicBezTo>
                  <a:lnTo>
                    <a:pt x="7902" y="9724"/>
                  </a:lnTo>
                  <a:cubicBezTo>
                    <a:pt x="7935" y="9073"/>
                    <a:pt x="7837" y="8130"/>
                    <a:pt x="6992" y="7382"/>
                  </a:cubicBezTo>
                  <a:cubicBezTo>
                    <a:pt x="6667" y="7122"/>
                    <a:pt x="6309" y="6992"/>
                    <a:pt x="5951" y="6960"/>
                  </a:cubicBezTo>
                  <a:cubicBezTo>
                    <a:pt x="5886" y="6634"/>
                    <a:pt x="5821" y="6342"/>
                    <a:pt x="5821" y="6049"/>
                  </a:cubicBezTo>
                  <a:cubicBezTo>
                    <a:pt x="5821" y="5821"/>
                    <a:pt x="5854" y="5594"/>
                    <a:pt x="5919" y="5334"/>
                  </a:cubicBezTo>
                  <a:cubicBezTo>
                    <a:pt x="6081" y="5431"/>
                    <a:pt x="6244" y="5529"/>
                    <a:pt x="6407" y="5626"/>
                  </a:cubicBezTo>
                  <a:cubicBezTo>
                    <a:pt x="7024" y="6049"/>
                    <a:pt x="7577" y="6374"/>
                    <a:pt x="7902" y="6764"/>
                  </a:cubicBezTo>
                  <a:cubicBezTo>
                    <a:pt x="8520" y="7545"/>
                    <a:pt x="8715" y="8390"/>
                    <a:pt x="8650" y="9691"/>
                  </a:cubicBezTo>
                  <a:lnTo>
                    <a:pt x="8650" y="17398"/>
                  </a:lnTo>
                  <a:cubicBezTo>
                    <a:pt x="8650" y="17626"/>
                    <a:pt x="8488" y="17789"/>
                    <a:pt x="8260" y="17789"/>
                  </a:cubicBezTo>
                  <a:cubicBezTo>
                    <a:pt x="8065" y="17789"/>
                    <a:pt x="7902" y="17593"/>
                    <a:pt x="7902" y="17398"/>
                  </a:cubicBezTo>
                  <a:lnTo>
                    <a:pt x="7902" y="14667"/>
                  </a:lnTo>
                  <a:cubicBezTo>
                    <a:pt x="7902" y="14504"/>
                    <a:pt x="7772" y="14407"/>
                    <a:pt x="7610" y="14407"/>
                  </a:cubicBezTo>
                  <a:cubicBezTo>
                    <a:pt x="7480" y="14407"/>
                    <a:pt x="7350" y="14504"/>
                    <a:pt x="7350" y="14667"/>
                  </a:cubicBezTo>
                  <a:lnTo>
                    <a:pt x="7350" y="17398"/>
                  </a:lnTo>
                  <a:cubicBezTo>
                    <a:pt x="7350" y="17919"/>
                    <a:pt x="7772" y="18341"/>
                    <a:pt x="8260" y="18341"/>
                  </a:cubicBezTo>
                  <a:cubicBezTo>
                    <a:pt x="8780" y="18341"/>
                    <a:pt x="9203" y="17919"/>
                    <a:pt x="9203" y="17398"/>
                  </a:cubicBezTo>
                  <a:lnTo>
                    <a:pt x="9203" y="9724"/>
                  </a:lnTo>
                  <a:cubicBezTo>
                    <a:pt x="9301" y="8293"/>
                    <a:pt x="9041" y="7285"/>
                    <a:pt x="8358" y="6439"/>
                  </a:cubicBezTo>
                  <a:cubicBezTo>
                    <a:pt x="7967" y="5951"/>
                    <a:pt x="7382" y="5594"/>
                    <a:pt x="6732" y="5171"/>
                  </a:cubicBezTo>
                  <a:cubicBezTo>
                    <a:pt x="6504" y="5041"/>
                    <a:pt x="6309" y="4911"/>
                    <a:pt x="6081" y="4748"/>
                  </a:cubicBezTo>
                  <a:cubicBezTo>
                    <a:pt x="6146" y="4651"/>
                    <a:pt x="6179" y="4521"/>
                    <a:pt x="6244" y="4390"/>
                  </a:cubicBezTo>
                  <a:cubicBezTo>
                    <a:pt x="6309" y="4163"/>
                    <a:pt x="6374" y="3935"/>
                    <a:pt x="6407" y="3740"/>
                  </a:cubicBezTo>
                  <a:cubicBezTo>
                    <a:pt x="7447" y="3415"/>
                    <a:pt x="8358" y="2439"/>
                    <a:pt x="8650" y="1334"/>
                  </a:cubicBezTo>
                  <a:cubicBezTo>
                    <a:pt x="8748" y="1073"/>
                    <a:pt x="8683" y="781"/>
                    <a:pt x="8553" y="553"/>
                  </a:cubicBezTo>
                  <a:cubicBezTo>
                    <a:pt x="8423" y="293"/>
                    <a:pt x="8195" y="130"/>
                    <a:pt x="7935" y="33"/>
                  </a:cubicBezTo>
                  <a:cubicBezTo>
                    <a:pt x="7848" y="11"/>
                    <a:pt x="7758" y="0"/>
                    <a:pt x="7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29"/>
            <p:cNvSpPr/>
            <p:nvPr/>
          </p:nvSpPr>
          <p:spPr>
            <a:xfrm>
              <a:off x="-1853150" y="2037763"/>
              <a:ext cx="232525" cy="458550"/>
            </a:xfrm>
            <a:custGeom>
              <a:rect b="b" l="l" r="r" t="t"/>
              <a:pathLst>
                <a:path extrusionOk="0" h="18342" w="9301">
                  <a:moveTo>
                    <a:pt x="1633" y="573"/>
                  </a:moveTo>
                  <a:cubicBezTo>
                    <a:pt x="1726" y="573"/>
                    <a:pt x="1815" y="603"/>
                    <a:pt x="1886" y="651"/>
                  </a:cubicBezTo>
                  <a:cubicBezTo>
                    <a:pt x="2016" y="716"/>
                    <a:pt x="2081" y="813"/>
                    <a:pt x="2114" y="943"/>
                  </a:cubicBezTo>
                  <a:cubicBezTo>
                    <a:pt x="2342" y="1691"/>
                    <a:pt x="2764" y="2017"/>
                    <a:pt x="3220" y="2212"/>
                  </a:cubicBezTo>
                  <a:cubicBezTo>
                    <a:pt x="3025" y="2472"/>
                    <a:pt x="2894" y="2797"/>
                    <a:pt x="2862" y="3122"/>
                  </a:cubicBezTo>
                  <a:cubicBezTo>
                    <a:pt x="2114" y="2797"/>
                    <a:pt x="1431" y="2049"/>
                    <a:pt x="1203" y="1204"/>
                  </a:cubicBezTo>
                  <a:cubicBezTo>
                    <a:pt x="1138" y="1073"/>
                    <a:pt x="1171" y="943"/>
                    <a:pt x="1236" y="813"/>
                  </a:cubicBezTo>
                  <a:cubicBezTo>
                    <a:pt x="1301" y="716"/>
                    <a:pt x="1399" y="618"/>
                    <a:pt x="1529" y="586"/>
                  </a:cubicBezTo>
                  <a:cubicBezTo>
                    <a:pt x="1563" y="577"/>
                    <a:pt x="1598" y="573"/>
                    <a:pt x="1633" y="573"/>
                  </a:cubicBezTo>
                  <a:close/>
                  <a:moveTo>
                    <a:pt x="5366" y="1789"/>
                  </a:moveTo>
                  <a:cubicBezTo>
                    <a:pt x="5594" y="1789"/>
                    <a:pt x="5789" y="1821"/>
                    <a:pt x="6016" y="1854"/>
                  </a:cubicBezTo>
                  <a:cubicBezTo>
                    <a:pt x="7220" y="2147"/>
                    <a:pt x="8098" y="3090"/>
                    <a:pt x="8455" y="4456"/>
                  </a:cubicBezTo>
                  <a:cubicBezTo>
                    <a:pt x="8748" y="5464"/>
                    <a:pt x="8748" y="6667"/>
                    <a:pt x="8455" y="7707"/>
                  </a:cubicBezTo>
                  <a:cubicBezTo>
                    <a:pt x="8098" y="9073"/>
                    <a:pt x="7220" y="10016"/>
                    <a:pt x="6016" y="10277"/>
                  </a:cubicBezTo>
                  <a:cubicBezTo>
                    <a:pt x="5808" y="10323"/>
                    <a:pt x="5598" y="10345"/>
                    <a:pt x="5392" y="10345"/>
                  </a:cubicBezTo>
                  <a:cubicBezTo>
                    <a:pt x="4730" y="10345"/>
                    <a:pt x="4112" y="10113"/>
                    <a:pt x="3740" y="9691"/>
                  </a:cubicBezTo>
                  <a:cubicBezTo>
                    <a:pt x="3382" y="9268"/>
                    <a:pt x="3317" y="8651"/>
                    <a:pt x="3577" y="7968"/>
                  </a:cubicBezTo>
                  <a:cubicBezTo>
                    <a:pt x="3903" y="7220"/>
                    <a:pt x="4033" y="6634"/>
                    <a:pt x="4033" y="6082"/>
                  </a:cubicBezTo>
                  <a:cubicBezTo>
                    <a:pt x="4033" y="5529"/>
                    <a:pt x="3903" y="4943"/>
                    <a:pt x="3577" y="4195"/>
                  </a:cubicBezTo>
                  <a:cubicBezTo>
                    <a:pt x="3317" y="3480"/>
                    <a:pt x="3382" y="2895"/>
                    <a:pt x="3740" y="2439"/>
                  </a:cubicBezTo>
                  <a:cubicBezTo>
                    <a:pt x="4098" y="2017"/>
                    <a:pt x="4716" y="1789"/>
                    <a:pt x="5366" y="1789"/>
                  </a:cubicBezTo>
                  <a:close/>
                  <a:moveTo>
                    <a:pt x="1649" y="0"/>
                  </a:moveTo>
                  <a:cubicBezTo>
                    <a:pt x="1558" y="0"/>
                    <a:pt x="1464" y="11"/>
                    <a:pt x="1366" y="33"/>
                  </a:cubicBezTo>
                  <a:cubicBezTo>
                    <a:pt x="1106" y="130"/>
                    <a:pt x="878" y="293"/>
                    <a:pt x="748" y="553"/>
                  </a:cubicBezTo>
                  <a:cubicBezTo>
                    <a:pt x="618" y="781"/>
                    <a:pt x="586" y="1073"/>
                    <a:pt x="651" y="1334"/>
                  </a:cubicBezTo>
                  <a:cubicBezTo>
                    <a:pt x="943" y="2439"/>
                    <a:pt x="1854" y="3415"/>
                    <a:pt x="2894" y="3740"/>
                  </a:cubicBezTo>
                  <a:cubicBezTo>
                    <a:pt x="2927" y="3935"/>
                    <a:pt x="2992" y="4163"/>
                    <a:pt x="3057" y="4390"/>
                  </a:cubicBezTo>
                  <a:cubicBezTo>
                    <a:pt x="3122" y="4521"/>
                    <a:pt x="3155" y="4651"/>
                    <a:pt x="3220" y="4748"/>
                  </a:cubicBezTo>
                  <a:cubicBezTo>
                    <a:pt x="2992" y="4911"/>
                    <a:pt x="2797" y="5041"/>
                    <a:pt x="2569" y="5171"/>
                  </a:cubicBezTo>
                  <a:cubicBezTo>
                    <a:pt x="1919" y="5594"/>
                    <a:pt x="1334" y="5951"/>
                    <a:pt x="943" y="6439"/>
                  </a:cubicBezTo>
                  <a:cubicBezTo>
                    <a:pt x="260" y="7285"/>
                    <a:pt x="0" y="8293"/>
                    <a:pt x="98" y="9724"/>
                  </a:cubicBezTo>
                  <a:lnTo>
                    <a:pt x="98" y="17398"/>
                  </a:lnTo>
                  <a:cubicBezTo>
                    <a:pt x="98" y="17919"/>
                    <a:pt x="521" y="18341"/>
                    <a:pt x="1041" y="18341"/>
                  </a:cubicBezTo>
                  <a:cubicBezTo>
                    <a:pt x="1529" y="18341"/>
                    <a:pt x="1951" y="17919"/>
                    <a:pt x="1951" y="17398"/>
                  </a:cubicBezTo>
                  <a:lnTo>
                    <a:pt x="1951" y="14667"/>
                  </a:lnTo>
                  <a:cubicBezTo>
                    <a:pt x="1951" y="14537"/>
                    <a:pt x="1854" y="14407"/>
                    <a:pt x="1691" y="14407"/>
                  </a:cubicBezTo>
                  <a:cubicBezTo>
                    <a:pt x="1529" y="14407"/>
                    <a:pt x="1399" y="14537"/>
                    <a:pt x="1399" y="14667"/>
                  </a:cubicBezTo>
                  <a:lnTo>
                    <a:pt x="1399" y="17398"/>
                  </a:lnTo>
                  <a:cubicBezTo>
                    <a:pt x="1399" y="17593"/>
                    <a:pt x="1236" y="17789"/>
                    <a:pt x="1041" y="17789"/>
                  </a:cubicBezTo>
                  <a:cubicBezTo>
                    <a:pt x="846" y="17789"/>
                    <a:pt x="651" y="17626"/>
                    <a:pt x="651" y="17398"/>
                  </a:cubicBezTo>
                  <a:lnTo>
                    <a:pt x="651" y="9724"/>
                  </a:lnTo>
                  <a:lnTo>
                    <a:pt x="651" y="9691"/>
                  </a:lnTo>
                  <a:cubicBezTo>
                    <a:pt x="586" y="8390"/>
                    <a:pt x="781" y="7545"/>
                    <a:pt x="1399" y="6797"/>
                  </a:cubicBezTo>
                  <a:cubicBezTo>
                    <a:pt x="1724" y="6374"/>
                    <a:pt x="2277" y="6049"/>
                    <a:pt x="2894" y="5659"/>
                  </a:cubicBezTo>
                  <a:cubicBezTo>
                    <a:pt x="3057" y="5561"/>
                    <a:pt x="3220" y="5431"/>
                    <a:pt x="3382" y="5334"/>
                  </a:cubicBezTo>
                  <a:cubicBezTo>
                    <a:pt x="3447" y="5594"/>
                    <a:pt x="3480" y="5854"/>
                    <a:pt x="3480" y="6082"/>
                  </a:cubicBezTo>
                  <a:cubicBezTo>
                    <a:pt x="3480" y="6342"/>
                    <a:pt x="3447" y="6634"/>
                    <a:pt x="3350" y="6992"/>
                  </a:cubicBezTo>
                  <a:cubicBezTo>
                    <a:pt x="2992" y="6992"/>
                    <a:pt x="2634" y="7122"/>
                    <a:pt x="2342" y="7382"/>
                  </a:cubicBezTo>
                  <a:lnTo>
                    <a:pt x="2309" y="7382"/>
                  </a:lnTo>
                  <a:cubicBezTo>
                    <a:pt x="1464" y="8130"/>
                    <a:pt x="1399" y="9073"/>
                    <a:pt x="1399" y="9724"/>
                  </a:cubicBezTo>
                  <a:lnTo>
                    <a:pt x="1399" y="13366"/>
                  </a:lnTo>
                  <a:cubicBezTo>
                    <a:pt x="1399" y="13528"/>
                    <a:pt x="1529" y="13659"/>
                    <a:pt x="1691" y="13659"/>
                  </a:cubicBezTo>
                  <a:cubicBezTo>
                    <a:pt x="1854" y="13659"/>
                    <a:pt x="1951" y="13528"/>
                    <a:pt x="1951" y="13366"/>
                  </a:cubicBezTo>
                  <a:lnTo>
                    <a:pt x="1951" y="9691"/>
                  </a:lnTo>
                  <a:cubicBezTo>
                    <a:pt x="1951" y="8846"/>
                    <a:pt x="2147" y="8260"/>
                    <a:pt x="2667" y="7805"/>
                  </a:cubicBezTo>
                  <a:cubicBezTo>
                    <a:pt x="2829" y="7707"/>
                    <a:pt x="2992" y="7610"/>
                    <a:pt x="3155" y="7577"/>
                  </a:cubicBezTo>
                  <a:lnTo>
                    <a:pt x="3155" y="7577"/>
                  </a:lnTo>
                  <a:cubicBezTo>
                    <a:pt x="3122" y="7642"/>
                    <a:pt x="3090" y="7707"/>
                    <a:pt x="3090" y="7740"/>
                  </a:cubicBezTo>
                  <a:cubicBezTo>
                    <a:pt x="2732" y="8651"/>
                    <a:pt x="2797" y="9464"/>
                    <a:pt x="3317" y="10081"/>
                  </a:cubicBezTo>
                  <a:cubicBezTo>
                    <a:pt x="3805" y="10602"/>
                    <a:pt x="4553" y="10927"/>
                    <a:pt x="5366" y="10927"/>
                  </a:cubicBezTo>
                  <a:cubicBezTo>
                    <a:pt x="5626" y="10927"/>
                    <a:pt x="5886" y="10894"/>
                    <a:pt x="6146" y="10829"/>
                  </a:cubicBezTo>
                  <a:cubicBezTo>
                    <a:pt x="7545" y="10504"/>
                    <a:pt x="8585" y="9431"/>
                    <a:pt x="9008" y="7838"/>
                  </a:cubicBezTo>
                  <a:cubicBezTo>
                    <a:pt x="9301" y="6732"/>
                    <a:pt x="9301" y="5431"/>
                    <a:pt x="9008" y="4293"/>
                  </a:cubicBezTo>
                  <a:cubicBezTo>
                    <a:pt x="8585" y="2732"/>
                    <a:pt x="7545" y="1626"/>
                    <a:pt x="6146" y="1301"/>
                  </a:cubicBezTo>
                  <a:cubicBezTo>
                    <a:pt x="5886" y="1247"/>
                    <a:pt x="5628" y="1221"/>
                    <a:pt x="5377" y="1221"/>
                  </a:cubicBezTo>
                  <a:cubicBezTo>
                    <a:pt x="4720" y="1221"/>
                    <a:pt x="4113" y="1403"/>
                    <a:pt x="3642" y="1756"/>
                  </a:cubicBezTo>
                  <a:cubicBezTo>
                    <a:pt x="3220" y="1594"/>
                    <a:pt x="2862" y="1399"/>
                    <a:pt x="2667" y="781"/>
                  </a:cubicBezTo>
                  <a:cubicBezTo>
                    <a:pt x="2602" y="488"/>
                    <a:pt x="2407" y="261"/>
                    <a:pt x="2179" y="130"/>
                  </a:cubicBezTo>
                  <a:cubicBezTo>
                    <a:pt x="2006" y="44"/>
                    <a:pt x="1832" y="0"/>
                    <a:pt x="1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29"/>
            <p:cNvSpPr/>
            <p:nvPr/>
          </p:nvSpPr>
          <p:spPr>
            <a:xfrm>
              <a:off x="-1734450" y="2116413"/>
              <a:ext cx="58550" cy="44125"/>
            </a:xfrm>
            <a:custGeom>
              <a:rect b="b" l="l" r="r" t="t"/>
              <a:pathLst>
                <a:path extrusionOk="0" h="1765" w="2342">
                  <a:moveTo>
                    <a:pt x="1789" y="1"/>
                  </a:moveTo>
                  <a:cubicBezTo>
                    <a:pt x="1675" y="1"/>
                    <a:pt x="1561" y="25"/>
                    <a:pt x="1463" y="74"/>
                  </a:cubicBezTo>
                  <a:cubicBezTo>
                    <a:pt x="1171" y="204"/>
                    <a:pt x="976" y="464"/>
                    <a:pt x="878" y="822"/>
                  </a:cubicBezTo>
                  <a:cubicBezTo>
                    <a:pt x="846" y="984"/>
                    <a:pt x="748" y="1114"/>
                    <a:pt x="618" y="1179"/>
                  </a:cubicBezTo>
                  <a:cubicBezTo>
                    <a:pt x="585" y="1196"/>
                    <a:pt x="553" y="1204"/>
                    <a:pt x="520" y="1204"/>
                  </a:cubicBezTo>
                  <a:cubicBezTo>
                    <a:pt x="488" y="1204"/>
                    <a:pt x="455" y="1196"/>
                    <a:pt x="423" y="1179"/>
                  </a:cubicBezTo>
                  <a:cubicBezTo>
                    <a:pt x="388" y="1162"/>
                    <a:pt x="351" y="1154"/>
                    <a:pt x="314" y="1154"/>
                  </a:cubicBezTo>
                  <a:cubicBezTo>
                    <a:pt x="213" y="1154"/>
                    <a:pt x="113" y="1214"/>
                    <a:pt x="65" y="1310"/>
                  </a:cubicBezTo>
                  <a:cubicBezTo>
                    <a:pt x="0" y="1440"/>
                    <a:pt x="65" y="1602"/>
                    <a:pt x="195" y="1700"/>
                  </a:cubicBezTo>
                  <a:cubicBezTo>
                    <a:pt x="293" y="1732"/>
                    <a:pt x="423" y="1765"/>
                    <a:pt x="520" y="1765"/>
                  </a:cubicBezTo>
                  <a:cubicBezTo>
                    <a:pt x="650" y="1765"/>
                    <a:pt x="748" y="1732"/>
                    <a:pt x="878" y="1700"/>
                  </a:cubicBezTo>
                  <a:cubicBezTo>
                    <a:pt x="1138" y="1570"/>
                    <a:pt x="1333" y="1310"/>
                    <a:pt x="1431" y="952"/>
                  </a:cubicBezTo>
                  <a:cubicBezTo>
                    <a:pt x="1463" y="789"/>
                    <a:pt x="1561" y="627"/>
                    <a:pt x="1691" y="594"/>
                  </a:cubicBezTo>
                  <a:cubicBezTo>
                    <a:pt x="1724" y="578"/>
                    <a:pt x="1756" y="570"/>
                    <a:pt x="1789" y="570"/>
                  </a:cubicBezTo>
                  <a:cubicBezTo>
                    <a:pt x="1821" y="570"/>
                    <a:pt x="1854" y="578"/>
                    <a:pt x="1886" y="594"/>
                  </a:cubicBezTo>
                  <a:cubicBezTo>
                    <a:pt x="1921" y="612"/>
                    <a:pt x="1958" y="620"/>
                    <a:pt x="1995" y="620"/>
                  </a:cubicBezTo>
                  <a:cubicBezTo>
                    <a:pt x="2096" y="620"/>
                    <a:pt x="2196" y="559"/>
                    <a:pt x="2244" y="464"/>
                  </a:cubicBezTo>
                  <a:cubicBezTo>
                    <a:pt x="2342" y="334"/>
                    <a:pt x="2276" y="139"/>
                    <a:pt x="2114" y="74"/>
                  </a:cubicBezTo>
                  <a:cubicBezTo>
                    <a:pt x="2016" y="25"/>
                    <a:pt x="1902" y="1"/>
                    <a:pt x="1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29"/>
            <p:cNvSpPr/>
            <p:nvPr/>
          </p:nvSpPr>
          <p:spPr>
            <a:xfrm>
              <a:off x="-1734450" y="2218538"/>
              <a:ext cx="58550" cy="43625"/>
            </a:xfrm>
            <a:custGeom>
              <a:rect b="b" l="l" r="r" t="t"/>
              <a:pathLst>
                <a:path extrusionOk="0" h="1745" w="2342">
                  <a:moveTo>
                    <a:pt x="549" y="0"/>
                  </a:moveTo>
                  <a:cubicBezTo>
                    <a:pt x="423" y="0"/>
                    <a:pt x="300" y="34"/>
                    <a:pt x="195" y="86"/>
                  </a:cubicBezTo>
                  <a:cubicBezTo>
                    <a:pt x="65" y="151"/>
                    <a:pt x="0" y="314"/>
                    <a:pt x="65" y="444"/>
                  </a:cubicBezTo>
                  <a:cubicBezTo>
                    <a:pt x="110" y="555"/>
                    <a:pt x="200" y="605"/>
                    <a:pt x="294" y="605"/>
                  </a:cubicBezTo>
                  <a:cubicBezTo>
                    <a:pt x="337" y="605"/>
                    <a:pt x="382" y="595"/>
                    <a:pt x="423" y="574"/>
                  </a:cubicBezTo>
                  <a:cubicBezTo>
                    <a:pt x="455" y="558"/>
                    <a:pt x="488" y="550"/>
                    <a:pt x="520" y="550"/>
                  </a:cubicBezTo>
                  <a:cubicBezTo>
                    <a:pt x="553" y="550"/>
                    <a:pt x="585" y="558"/>
                    <a:pt x="618" y="574"/>
                  </a:cubicBezTo>
                  <a:cubicBezTo>
                    <a:pt x="748" y="639"/>
                    <a:pt x="846" y="769"/>
                    <a:pt x="878" y="964"/>
                  </a:cubicBezTo>
                  <a:cubicBezTo>
                    <a:pt x="976" y="1289"/>
                    <a:pt x="1171" y="1550"/>
                    <a:pt x="1463" y="1680"/>
                  </a:cubicBezTo>
                  <a:cubicBezTo>
                    <a:pt x="1561" y="1745"/>
                    <a:pt x="1659" y="1745"/>
                    <a:pt x="1789" y="1745"/>
                  </a:cubicBezTo>
                  <a:cubicBezTo>
                    <a:pt x="1919" y="1745"/>
                    <a:pt x="2016" y="1745"/>
                    <a:pt x="2146" y="1680"/>
                  </a:cubicBezTo>
                  <a:cubicBezTo>
                    <a:pt x="2276" y="1615"/>
                    <a:pt x="2342" y="1452"/>
                    <a:pt x="2276" y="1289"/>
                  </a:cubicBezTo>
                  <a:cubicBezTo>
                    <a:pt x="2205" y="1194"/>
                    <a:pt x="2099" y="1134"/>
                    <a:pt x="1996" y="1134"/>
                  </a:cubicBezTo>
                  <a:cubicBezTo>
                    <a:pt x="1958" y="1134"/>
                    <a:pt x="1921" y="1142"/>
                    <a:pt x="1886" y="1159"/>
                  </a:cubicBezTo>
                  <a:cubicBezTo>
                    <a:pt x="1854" y="1176"/>
                    <a:pt x="1821" y="1184"/>
                    <a:pt x="1789" y="1184"/>
                  </a:cubicBezTo>
                  <a:cubicBezTo>
                    <a:pt x="1756" y="1184"/>
                    <a:pt x="1724" y="1176"/>
                    <a:pt x="1691" y="1159"/>
                  </a:cubicBezTo>
                  <a:cubicBezTo>
                    <a:pt x="1561" y="1127"/>
                    <a:pt x="1463" y="997"/>
                    <a:pt x="1431" y="802"/>
                  </a:cubicBezTo>
                  <a:cubicBezTo>
                    <a:pt x="1333" y="476"/>
                    <a:pt x="1138" y="184"/>
                    <a:pt x="878" y="86"/>
                  </a:cubicBezTo>
                  <a:cubicBezTo>
                    <a:pt x="772" y="26"/>
                    <a:pt x="659" y="0"/>
                    <a:pt x="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29"/>
            <p:cNvSpPr/>
            <p:nvPr/>
          </p:nvSpPr>
          <p:spPr>
            <a:xfrm>
              <a:off x="-1723900" y="2175963"/>
              <a:ext cx="63450" cy="26850"/>
            </a:xfrm>
            <a:custGeom>
              <a:rect b="b" l="l" r="r" t="t"/>
              <a:pathLst>
                <a:path extrusionOk="0" h="1074" w="2538">
                  <a:moveTo>
                    <a:pt x="1724" y="1"/>
                  </a:moveTo>
                  <a:cubicBezTo>
                    <a:pt x="1464" y="1"/>
                    <a:pt x="1204" y="131"/>
                    <a:pt x="1041" y="391"/>
                  </a:cubicBezTo>
                  <a:cubicBezTo>
                    <a:pt x="976" y="488"/>
                    <a:pt x="879" y="521"/>
                    <a:pt x="814" y="521"/>
                  </a:cubicBezTo>
                  <a:cubicBezTo>
                    <a:pt x="716" y="521"/>
                    <a:pt x="619" y="456"/>
                    <a:pt x="554" y="358"/>
                  </a:cubicBezTo>
                  <a:cubicBezTo>
                    <a:pt x="497" y="302"/>
                    <a:pt x="418" y="267"/>
                    <a:pt x="337" y="267"/>
                  </a:cubicBezTo>
                  <a:cubicBezTo>
                    <a:pt x="278" y="267"/>
                    <a:pt x="218" y="285"/>
                    <a:pt x="163" y="326"/>
                  </a:cubicBezTo>
                  <a:cubicBezTo>
                    <a:pt x="33" y="391"/>
                    <a:pt x="1" y="586"/>
                    <a:pt x="98" y="716"/>
                  </a:cubicBezTo>
                  <a:cubicBezTo>
                    <a:pt x="294" y="944"/>
                    <a:pt x="521" y="1074"/>
                    <a:pt x="781" y="1074"/>
                  </a:cubicBezTo>
                  <a:cubicBezTo>
                    <a:pt x="1074" y="1074"/>
                    <a:pt x="1302" y="944"/>
                    <a:pt x="1497" y="716"/>
                  </a:cubicBezTo>
                  <a:cubicBezTo>
                    <a:pt x="1562" y="619"/>
                    <a:pt x="1659" y="554"/>
                    <a:pt x="1724" y="554"/>
                  </a:cubicBezTo>
                  <a:cubicBezTo>
                    <a:pt x="1822" y="554"/>
                    <a:pt x="1920" y="619"/>
                    <a:pt x="1985" y="716"/>
                  </a:cubicBezTo>
                  <a:cubicBezTo>
                    <a:pt x="2042" y="792"/>
                    <a:pt x="2121" y="824"/>
                    <a:pt x="2203" y="824"/>
                  </a:cubicBezTo>
                  <a:cubicBezTo>
                    <a:pt x="2261" y="824"/>
                    <a:pt x="2321" y="808"/>
                    <a:pt x="2375" y="781"/>
                  </a:cubicBezTo>
                  <a:cubicBezTo>
                    <a:pt x="2505" y="684"/>
                    <a:pt x="2537" y="488"/>
                    <a:pt x="2440" y="358"/>
                  </a:cubicBezTo>
                  <a:cubicBezTo>
                    <a:pt x="2245" y="131"/>
                    <a:pt x="1985" y="1"/>
                    <a:pt x="1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29"/>
            <p:cNvSpPr/>
            <p:nvPr/>
          </p:nvSpPr>
          <p:spPr>
            <a:xfrm>
              <a:off x="-2023075" y="2074338"/>
              <a:ext cx="87025" cy="236600"/>
            </a:xfrm>
            <a:custGeom>
              <a:rect b="b" l="l" r="r" t="t"/>
              <a:pathLst>
                <a:path extrusionOk="0" h="9464" w="3481">
                  <a:moveTo>
                    <a:pt x="2700" y="2830"/>
                  </a:moveTo>
                  <a:cubicBezTo>
                    <a:pt x="2797" y="2537"/>
                    <a:pt x="2862" y="2277"/>
                    <a:pt x="2862" y="2049"/>
                  </a:cubicBezTo>
                  <a:cubicBezTo>
                    <a:pt x="2927" y="1432"/>
                    <a:pt x="2700" y="944"/>
                    <a:pt x="2310" y="619"/>
                  </a:cubicBezTo>
                  <a:cubicBezTo>
                    <a:pt x="1822" y="196"/>
                    <a:pt x="1106" y="1"/>
                    <a:pt x="326" y="66"/>
                  </a:cubicBezTo>
                  <a:cubicBezTo>
                    <a:pt x="716" y="163"/>
                    <a:pt x="1074" y="326"/>
                    <a:pt x="1334" y="554"/>
                  </a:cubicBezTo>
                  <a:cubicBezTo>
                    <a:pt x="1724" y="911"/>
                    <a:pt x="1952" y="1399"/>
                    <a:pt x="1919" y="1984"/>
                  </a:cubicBezTo>
                  <a:cubicBezTo>
                    <a:pt x="1887" y="2245"/>
                    <a:pt x="1822" y="2505"/>
                    <a:pt x="1724" y="2765"/>
                  </a:cubicBezTo>
                  <a:cubicBezTo>
                    <a:pt x="1627" y="2993"/>
                    <a:pt x="1562" y="3188"/>
                    <a:pt x="1497" y="3350"/>
                  </a:cubicBezTo>
                  <a:cubicBezTo>
                    <a:pt x="1366" y="3806"/>
                    <a:pt x="1301" y="4196"/>
                    <a:pt x="1301" y="4553"/>
                  </a:cubicBezTo>
                  <a:cubicBezTo>
                    <a:pt x="1301" y="4944"/>
                    <a:pt x="1366" y="5301"/>
                    <a:pt x="1497" y="5757"/>
                  </a:cubicBezTo>
                  <a:cubicBezTo>
                    <a:pt x="1562" y="5919"/>
                    <a:pt x="1627" y="6114"/>
                    <a:pt x="1724" y="6342"/>
                  </a:cubicBezTo>
                  <a:cubicBezTo>
                    <a:pt x="2342" y="7935"/>
                    <a:pt x="1334" y="8976"/>
                    <a:pt x="1" y="9106"/>
                  </a:cubicBezTo>
                  <a:cubicBezTo>
                    <a:pt x="1724" y="9464"/>
                    <a:pt x="3480" y="8358"/>
                    <a:pt x="2700" y="6407"/>
                  </a:cubicBezTo>
                  <a:cubicBezTo>
                    <a:pt x="2602" y="6179"/>
                    <a:pt x="2537" y="5984"/>
                    <a:pt x="2472" y="5789"/>
                  </a:cubicBezTo>
                  <a:cubicBezTo>
                    <a:pt x="2342" y="5366"/>
                    <a:pt x="2277" y="4976"/>
                    <a:pt x="2244" y="4619"/>
                  </a:cubicBezTo>
                  <a:cubicBezTo>
                    <a:pt x="2277" y="4228"/>
                    <a:pt x="2342" y="3838"/>
                    <a:pt x="2472" y="3415"/>
                  </a:cubicBezTo>
                  <a:cubicBezTo>
                    <a:pt x="2537" y="3220"/>
                    <a:pt x="2602" y="3025"/>
                    <a:pt x="2700" y="2830"/>
                  </a:cubicBezTo>
                  <a:close/>
                  <a:moveTo>
                    <a:pt x="2700" y="2830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8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Google Shape;2869;p30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transplants infographics</a:t>
            </a:r>
            <a:endParaRPr/>
          </a:p>
        </p:txBody>
      </p:sp>
      <p:graphicFrame>
        <p:nvGraphicFramePr>
          <p:cNvPr id="2870" name="Google Shape;2870;p30"/>
          <p:cNvGraphicFramePr/>
          <p:nvPr/>
        </p:nvGraphicFramePr>
        <p:xfrm>
          <a:off x="457200" y="354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{AF74E9A8-DEC7-4F21-9FF2-E9F3EF1BBB16}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People with corneal blindness</a:t>
                      </a:r>
                      <a:endParaRPr sz="1500">
                        <a:solidFill>
                          <a:schemeClr val="dk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91425" marB="91425" marR="182875" marL="1828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Number of corneal transplant per year</a:t>
                      </a:r>
                      <a:endParaRPr sz="1500">
                        <a:solidFill>
                          <a:schemeClr val="dk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91425" marB="91425" marR="182875" marL="1828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Number of eye donation per year</a:t>
                      </a:r>
                      <a:endParaRPr sz="1500">
                        <a:solidFill>
                          <a:schemeClr val="dk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91425" marB="91425" marR="182875" marL="1828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Number of hours for removal after dead</a:t>
                      </a:r>
                      <a:endParaRPr sz="1500">
                        <a:solidFill>
                          <a:schemeClr val="dk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91425" marB="91425" marR="182875" marL="1828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2,000,000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18,556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41,000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6-8 hours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71" name="Google Shape;2871;p30"/>
          <p:cNvSpPr txBox="1"/>
          <p:nvPr/>
        </p:nvSpPr>
        <p:spPr>
          <a:xfrm>
            <a:off x="2219100" y="1194300"/>
            <a:ext cx="64677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Cornea transplantation facts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872" name="Google Shape;2872;p30"/>
          <p:cNvGrpSpPr/>
          <p:nvPr/>
        </p:nvGrpSpPr>
        <p:grpSpPr>
          <a:xfrm>
            <a:off x="6666025" y="1720989"/>
            <a:ext cx="2020800" cy="1625066"/>
            <a:chOff x="6666025" y="1873389"/>
            <a:chExt cx="2020800" cy="1625066"/>
          </a:xfrm>
        </p:grpSpPr>
        <p:sp>
          <p:nvSpPr>
            <p:cNvPr id="2873" name="Google Shape;2873;p30"/>
            <p:cNvSpPr txBox="1"/>
            <p:nvPr/>
          </p:nvSpPr>
          <p:spPr>
            <a:xfrm>
              <a:off x="6666025" y="2419675"/>
              <a:ext cx="20208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Deaths every year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74" name="Google Shape;2874;p30"/>
            <p:cNvSpPr txBox="1"/>
            <p:nvPr/>
          </p:nvSpPr>
          <p:spPr>
            <a:xfrm>
              <a:off x="6666025" y="2715754"/>
              <a:ext cx="2020800" cy="78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helium. It was named after the Roman god of wealth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75" name="Google Shape;2875;p30"/>
            <p:cNvSpPr/>
            <p:nvPr/>
          </p:nvSpPr>
          <p:spPr>
            <a:xfrm>
              <a:off x="6733225" y="1873389"/>
              <a:ext cx="1886400" cy="4410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 million</a:t>
              </a:r>
              <a:endParaRPr sz="2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876" name="Google Shape;2876;p30"/>
          <p:cNvGrpSpPr/>
          <p:nvPr/>
        </p:nvGrpSpPr>
        <p:grpSpPr>
          <a:xfrm>
            <a:off x="4442557" y="1720989"/>
            <a:ext cx="2020800" cy="1625069"/>
            <a:chOff x="4442557" y="1873389"/>
            <a:chExt cx="2020800" cy="1625069"/>
          </a:xfrm>
        </p:grpSpPr>
        <p:sp>
          <p:nvSpPr>
            <p:cNvPr id="2877" name="Google Shape;2877;p30"/>
            <p:cNvSpPr txBox="1"/>
            <p:nvPr/>
          </p:nvSpPr>
          <p:spPr>
            <a:xfrm>
              <a:off x="4442557" y="2419675"/>
              <a:ext cx="20208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Corneal blind children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78" name="Google Shape;2878;p30"/>
            <p:cNvSpPr txBox="1"/>
            <p:nvPr/>
          </p:nvSpPr>
          <p:spPr>
            <a:xfrm>
              <a:off x="4442557" y="2715758"/>
              <a:ext cx="2020800" cy="78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fourth-brightest object in the night sky. It was named after a Roman god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79" name="Google Shape;2879;p30"/>
            <p:cNvSpPr/>
            <p:nvPr/>
          </p:nvSpPr>
          <p:spPr>
            <a:xfrm>
              <a:off x="4509757" y="1873389"/>
              <a:ext cx="1886400" cy="4410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 million</a:t>
              </a:r>
              <a:endParaRPr sz="2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880" name="Google Shape;2880;p30"/>
          <p:cNvGrpSpPr/>
          <p:nvPr/>
        </p:nvGrpSpPr>
        <p:grpSpPr>
          <a:xfrm>
            <a:off x="534206" y="1311769"/>
            <a:ext cx="1482195" cy="1996801"/>
            <a:chOff x="457200" y="1464200"/>
            <a:chExt cx="1559220" cy="2100569"/>
          </a:xfrm>
        </p:grpSpPr>
        <p:sp>
          <p:nvSpPr>
            <p:cNvPr id="2881" name="Google Shape;2881;p30"/>
            <p:cNvSpPr/>
            <p:nvPr/>
          </p:nvSpPr>
          <p:spPr>
            <a:xfrm>
              <a:off x="457200" y="1464200"/>
              <a:ext cx="1559220" cy="2100569"/>
            </a:xfrm>
            <a:custGeom>
              <a:rect b="b" l="l" r="r" t="t"/>
              <a:pathLst>
                <a:path extrusionOk="0" h="28261" w="20977">
                  <a:moveTo>
                    <a:pt x="4586" y="1"/>
                  </a:moveTo>
                  <a:lnTo>
                    <a:pt x="4586" y="2927"/>
                  </a:lnTo>
                  <a:lnTo>
                    <a:pt x="6440" y="2927"/>
                  </a:lnTo>
                  <a:lnTo>
                    <a:pt x="6440" y="8944"/>
                  </a:lnTo>
                  <a:cubicBezTo>
                    <a:pt x="2668" y="10472"/>
                    <a:pt x="1" y="14049"/>
                    <a:pt x="1" y="18244"/>
                  </a:cubicBezTo>
                  <a:cubicBezTo>
                    <a:pt x="1" y="23772"/>
                    <a:pt x="4684" y="28260"/>
                    <a:pt x="10472" y="28260"/>
                  </a:cubicBezTo>
                  <a:cubicBezTo>
                    <a:pt x="16261" y="28260"/>
                    <a:pt x="20976" y="23772"/>
                    <a:pt x="20976" y="18212"/>
                  </a:cubicBezTo>
                  <a:cubicBezTo>
                    <a:pt x="20976" y="14049"/>
                    <a:pt x="18310" y="10472"/>
                    <a:pt x="14505" y="8944"/>
                  </a:cubicBezTo>
                  <a:lnTo>
                    <a:pt x="14505" y="2927"/>
                  </a:lnTo>
                  <a:lnTo>
                    <a:pt x="16358" y="2927"/>
                  </a:lnTo>
                  <a:lnTo>
                    <a:pt x="16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30"/>
            <p:cNvSpPr/>
            <p:nvPr/>
          </p:nvSpPr>
          <p:spPr>
            <a:xfrm>
              <a:off x="938251" y="1681757"/>
              <a:ext cx="597093" cy="91943"/>
            </a:xfrm>
            <a:custGeom>
              <a:rect b="b" l="l" r="r" t="t"/>
              <a:pathLst>
                <a:path extrusionOk="0" h="1237" w="8033">
                  <a:moveTo>
                    <a:pt x="0" y="0"/>
                  </a:moveTo>
                  <a:lnTo>
                    <a:pt x="0" y="1236"/>
                  </a:lnTo>
                  <a:lnTo>
                    <a:pt x="8033" y="1236"/>
                  </a:lnTo>
                  <a:lnTo>
                    <a:pt x="8033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30"/>
            <p:cNvSpPr/>
            <p:nvPr/>
          </p:nvSpPr>
          <p:spPr>
            <a:xfrm>
              <a:off x="524913" y="1872704"/>
              <a:ext cx="1423791" cy="1629184"/>
            </a:xfrm>
            <a:custGeom>
              <a:rect b="b" l="l" r="r" t="t"/>
              <a:pathLst>
                <a:path extrusionOk="0" h="21919" w="19155">
                  <a:moveTo>
                    <a:pt x="6439" y="0"/>
                  </a:moveTo>
                  <a:lnTo>
                    <a:pt x="6439" y="4000"/>
                  </a:lnTo>
                  <a:cubicBezTo>
                    <a:pt x="2700" y="5236"/>
                    <a:pt x="0" y="8651"/>
                    <a:pt x="0" y="12683"/>
                  </a:cubicBezTo>
                  <a:lnTo>
                    <a:pt x="0" y="12716"/>
                  </a:lnTo>
                  <a:lnTo>
                    <a:pt x="0" y="12748"/>
                  </a:lnTo>
                  <a:cubicBezTo>
                    <a:pt x="0" y="17789"/>
                    <a:pt x="4293" y="21919"/>
                    <a:pt x="9561" y="21919"/>
                  </a:cubicBezTo>
                  <a:cubicBezTo>
                    <a:pt x="14862" y="21919"/>
                    <a:pt x="19155" y="17789"/>
                    <a:pt x="19155" y="12748"/>
                  </a:cubicBezTo>
                  <a:lnTo>
                    <a:pt x="19155" y="12716"/>
                  </a:lnTo>
                  <a:cubicBezTo>
                    <a:pt x="19155" y="12683"/>
                    <a:pt x="19155" y="12683"/>
                    <a:pt x="19155" y="12683"/>
                  </a:cubicBezTo>
                  <a:cubicBezTo>
                    <a:pt x="19155" y="8651"/>
                    <a:pt x="16455" y="5236"/>
                    <a:pt x="12716" y="4000"/>
                  </a:cubicBezTo>
                  <a:lnTo>
                    <a:pt x="127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30"/>
            <p:cNvSpPr/>
            <p:nvPr/>
          </p:nvSpPr>
          <p:spPr>
            <a:xfrm>
              <a:off x="742471" y="2339185"/>
              <a:ext cx="988663" cy="988704"/>
            </a:xfrm>
            <a:custGeom>
              <a:rect b="b" l="l" r="r" t="t"/>
              <a:pathLst>
                <a:path extrusionOk="0" h="13302" w="13301">
                  <a:moveTo>
                    <a:pt x="6634" y="1"/>
                  </a:moveTo>
                  <a:cubicBezTo>
                    <a:pt x="5626" y="1"/>
                    <a:pt x="4683" y="196"/>
                    <a:pt x="3838" y="619"/>
                  </a:cubicBezTo>
                  <a:cubicBezTo>
                    <a:pt x="2309" y="1334"/>
                    <a:pt x="1106" y="2570"/>
                    <a:pt x="488" y="4131"/>
                  </a:cubicBezTo>
                  <a:cubicBezTo>
                    <a:pt x="163" y="4911"/>
                    <a:pt x="0" y="5757"/>
                    <a:pt x="0" y="6635"/>
                  </a:cubicBezTo>
                  <a:cubicBezTo>
                    <a:pt x="0" y="10342"/>
                    <a:pt x="2960" y="13301"/>
                    <a:pt x="6634" y="13301"/>
                  </a:cubicBezTo>
                  <a:cubicBezTo>
                    <a:pt x="10342" y="13301"/>
                    <a:pt x="13301" y="10342"/>
                    <a:pt x="13301" y="6635"/>
                  </a:cubicBezTo>
                  <a:cubicBezTo>
                    <a:pt x="13301" y="2960"/>
                    <a:pt x="10342" y="1"/>
                    <a:pt x="6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30"/>
            <p:cNvSpPr/>
            <p:nvPr/>
          </p:nvSpPr>
          <p:spPr>
            <a:xfrm>
              <a:off x="911641" y="2508429"/>
              <a:ext cx="650313" cy="650217"/>
            </a:xfrm>
            <a:custGeom>
              <a:rect b="b" l="l" r="r" t="t"/>
              <a:pathLst>
                <a:path extrusionOk="0" h="8748" w="8749">
                  <a:moveTo>
                    <a:pt x="4358" y="0"/>
                  </a:moveTo>
                  <a:cubicBezTo>
                    <a:pt x="1952" y="0"/>
                    <a:pt x="1" y="1951"/>
                    <a:pt x="1" y="4358"/>
                  </a:cubicBezTo>
                  <a:cubicBezTo>
                    <a:pt x="1" y="6797"/>
                    <a:pt x="1952" y="8748"/>
                    <a:pt x="4358" y="8748"/>
                  </a:cubicBezTo>
                  <a:cubicBezTo>
                    <a:pt x="6797" y="8748"/>
                    <a:pt x="8748" y="6797"/>
                    <a:pt x="8748" y="4358"/>
                  </a:cubicBezTo>
                  <a:cubicBezTo>
                    <a:pt x="8748" y="1951"/>
                    <a:pt x="6797" y="0"/>
                    <a:pt x="4358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30"/>
            <p:cNvSpPr/>
            <p:nvPr/>
          </p:nvSpPr>
          <p:spPr>
            <a:xfrm>
              <a:off x="974523" y="2571236"/>
              <a:ext cx="524547" cy="524603"/>
            </a:xfrm>
            <a:custGeom>
              <a:rect b="b" l="l" r="r" t="t"/>
              <a:pathLst>
                <a:path extrusionOk="0" h="7058" w="7057">
                  <a:moveTo>
                    <a:pt x="3512" y="1"/>
                  </a:moveTo>
                  <a:cubicBezTo>
                    <a:pt x="1594" y="1"/>
                    <a:pt x="0" y="1562"/>
                    <a:pt x="0" y="3513"/>
                  </a:cubicBezTo>
                  <a:cubicBezTo>
                    <a:pt x="0" y="5464"/>
                    <a:pt x="1561" y="7057"/>
                    <a:pt x="3512" y="7057"/>
                  </a:cubicBezTo>
                  <a:cubicBezTo>
                    <a:pt x="5463" y="7057"/>
                    <a:pt x="7057" y="5464"/>
                    <a:pt x="7057" y="3513"/>
                  </a:cubicBezTo>
                  <a:cubicBezTo>
                    <a:pt x="7057" y="1594"/>
                    <a:pt x="5463" y="1"/>
                    <a:pt x="3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30"/>
            <p:cNvSpPr/>
            <p:nvPr/>
          </p:nvSpPr>
          <p:spPr>
            <a:xfrm>
              <a:off x="1088096" y="2684882"/>
              <a:ext cx="297394" cy="297310"/>
            </a:xfrm>
            <a:custGeom>
              <a:rect b="b" l="l" r="r" t="t"/>
              <a:pathLst>
                <a:path extrusionOk="0" h="4000" w="4001">
                  <a:moveTo>
                    <a:pt x="1984" y="0"/>
                  </a:moveTo>
                  <a:cubicBezTo>
                    <a:pt x="911" y="0"/>
                    <a:pt x="1" y="911"/>
                    <a:pt x="1" y="1984"/>
                  </a:cubicBezTo>
                  <a:cubicBezTo>
                    <a:pt x="1" y="3089"/>
                    <a:pt x="911" y="4000"/>
                    <a:pt x="1984" y="4000"/>
                  </a:cubicBezTo>
                  <a:cubicBezTo>
                    <a:pt x="3090" y="4000"/>
                    <a:pt x="4000" y="3089"/>
                    <a:pt x="4000" y="1984"/>
                  </a:cubicBezTo>
                  <a:cubicBezTo>
                    <a:pt x="4000" y="878"/>
                    <a:pt x="3090" y="0"/>
                    <a:pt x="19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30"/>
            <p:cNvSpPr/>
            <p:nvPr/>
          </p:nvSpPr>
          <p:spPr>
            <a:xfrm>
              <a:off x="1308033" y="2832274"/>
              <a:ext cx="152376" cy="152371"/>
            </a:xfrm>
            <a:custGeom>
              <a:rect b="b" l="l" r="r" t="t"/>
              <a:pathLst>
                <a:path extrusionOk="0" h="2050" w="2050">
                  <a:moveTo>
                    <a:pt x="1041" y="1"/>
                  </a:moveTo>
                  <a:cubicBezTo>
                    <a:pt x="456" y="1"/>
                    <a:pt x="1" y="456"/>
                    <a:pt x="1" y="1009"/>
                  </a:cubicBezTo>
                  <a:cubicBezTo>
                    <a:pt x="1" y="1594"/>
                    <a:pt x="456" y="2049"/>
                    <a:pt x="1041" y="2049"/>
                  </a:cubicBezTo>
                  <a:cubicBezTo>
                    <a:pt x="1594" y="2049"/>
                    <a:pt x="2050" y="1594"/>
                    <a:pt x="2050" y="1009"/>
                  </a:cubicBezTo>
                  <a:cubicBezTo>
                    <a:pt x="2050" y="456"/>
                    <a:pt x="1594" y="1"/>
                    <a:pt x="1041" y="1"/>
                  </a:cubicBezTo>
                  <a:close/>
                </a:path>
              </a:pathLst>
            </a:cu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30"/>
            <p:cNvSpPr/>
            <p:nvPr/>
          </p:nvSpPr>
          <p:spPr>
            <a:xfrm>
              <a:off x="1469993" y="3351973"/>
              <a:ext cx="43632" cy="46009"/>
            </a:xfrm>
            <a:custGeom>
              <a:rect b="b" l="l" r="r" t="t"/>
              <a:pathLst>
                <a:path extrusionOk="0" h="619" w="587">
                  <a:moveTo>
                    <a:pt x="293" y="0"/>
                  </a:moveTo>
                  <a:cubicBezTo>
                    <a:pt x="131" y="0"/>
                    <a:pt x="1" y="131"/>
                    <a:pt x="1" y="293"/>
                  </a:cubicBezTo>
                  <a:cubicBezTo>
                    <a:pt x="1" y="488"/>
                    <a:pt x="131" y="618"/>
                    <a:pt x="293" y="618"/>
                  </a:cubicBezTo>
                  <a:cubicBezTo>
                    <a:pt x="456" y="618"/>
                    <a:pt x="586" y="488"/>
                    <a:pt x="586" y="293"/>
                  </a:cubicBezTo>
                  <a:cubicBezTo>
                    <a:pt x="586" y="131"/>
                    <a:pt x="456" y="0"/>
                    <a:pt x="293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30"/>
            <p:cNvSpPr/>
            <p:nvPr/>
          </p:nvSpPr>
          <p:spPr>
            <a:xfrm>
              <a:off x="1581188" y="2931427"/>
              <a:ext cx="17022" cy="16947"/>
            </a:xfrm>
            <a:custGeom>
              <a:rect b="b" l="l" r="r" t="t"/>
              <a:pathLst>
                <a:path extrusionOk="0" h="228" w="229">
                  <a:moveTo>
                    <a:pt x="131" y="0"/>
                  </a:moveTo>
                  <a:cubicBezTo>
                    <a:pt x="66" y="0"/>
                    <a:pt x="1" y="65"/>
                    <a:pt x="1" y="130"/>
                  </a:cubicBezTo>
                  <a:cubicBezTo>
                    <a:pt x="1" y="195"/>
                    <a:pt x="66" y="228"/>
                    <a:pt x="131" y="228"/>
                  </a:cubicBezTo>
                  <a:cubicBezTo>
                    <a:pt x="196" y="228"/>
                    <a:pt x="228" y="195"/>
                    <a:pt x="228" y="130"/>
                  </a:cubicBezTo>
                  <a:cubicBezTo>
                    <a:pt x="228" y="65"/>
                    <a:pt x="196" y="0"/>
                    <a:pt x="131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30"/>
            <p:cNvSpPr/>
            <p:nvPr/>
          </p:nvSpPr>
          <p:spPr>
            <a:xfrm>
              <a:off x="1885784" y="2890324"/>
              <a:ext cx="16947" cy="15163"/>
            </a:xfrm>
            <a:custGeom>
              <a:rect b="b" l="l" r="r" t="t"/>
              <a:pathLst>
                <a:path extrusionOk="0" h="204" w="228">
                  <a:moveTo>
                    <a:pt x="98" y="0"/>
                  </a:moveTo>
                  <a:cubicBezTo>
                    <a:pt x="65" y="0"/>
                    <a:pt x="0" y="33"/>
                    <a:pt x="0" y="98"/>
                  </a:cubicBezTo>
                  <a:cubicBezTo>
                    <a:pt x="0" y="163"/>
                    <a:pt x="65" y="195"/>
                    <a:pt x="98" y="195"/>
                  </a:cubicBezTo>
                  <a:cubicBezTo>
                    <a:pt x="110" y="201"/>
                    <a:pt x="121" y="204"/>
                    <a:pt x="133" y="204"/>
                  </a:cubicBezTo>
                  <a:cubicBezTo>
                    <a:pt x="184" y="204"/>
                    <a:pt x="228" y="151"/>
                    <a:pt x="228" y="98"/>
                  </a:cubicBezTo>
                  <a:cubicBezTo>
                    <a:pt x="228" y="33"/>
                    <a:pt x="163" y="0"/>
                    <a:pt x="98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30"/>
            <p:cNvSpPr/>
            <p:nvPr/>
          </p:nvSpPr>
          <p:spPr>
            <a:xfrm>
              <a:off x="1247604" y="3431727"/>
              <a:ext cx="58126" cy="58124"/>
            </a:xfrm>
            <a:custGeom>
              <a:rect b="b" l="l" r="r" t="t"/>
              <a:pathLst>
                <a:path extrusionOk="0" h="782" w="782">
                  <a:moveTo>
                    <a:pt x="391" y="1"/>
                  </a:moveTo>
                  <a:cubicBezTo>
                    <a:pt x="163" y="1"/>
                    <a:pt x="1" y="163"/>
                    <a:pt x="1" y="391"/>
                  </a:cubicBezTo>
                  <a:cubicBezTo>
                    <a:pt x="1" y="586"/>
                    <a:pt x="163" y="781"/>
                    <a:pt x="391" y="781"/>
                  </a:cubicBezTo>
                  <a:cubicBezTo>
                    <a:pt x="586" y="781"/>
                    <a:pt x="781" y="586"/>
                    <a:pt x="781" y="391"/>
                  </a:cubicBezTo>
                  <a:cubicBezTo>
                    <a:pt x="781" y="163"/>
                    <a:pt x="586" y="1"/>
                    <a:pt x="391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30"/>
            <p:cNvSpPr/>
            <p:nvPr/>
          </p:nvSpPr>
          <p:spPr>
            <a:xfrm>
              <a:off x="911641" y="3376129"/>
              <a:ext cx="29063" cy="26684"/>
            </a:xfrm>
            <a:custGeom>
              <a:rect b="b" l="l" r="r" t="t"/>
              <a:pathLst>
                <a:path extrusionOk="0" h="359" w="391">
                  <a:moveTo>
                    <a:pt x="196" y="1"/>
                  </a:moveTo>
                  <a:cubicBezTo>
                    <a:pt x="98" y="1"/>
                    <a:pt x="1" y="98"/>
                    <a:pt x="1" y="196"/>
                  </a:cubicBezTo>
                  <a:cubicBezTo>
                    <a:pt x="1" y="293"/>
                    <a:pt x="98" y="358"/>
                    <a:pt x="196" y="358"/>
                  </a:cubicBezTo>
                  <a:cubicBezTo>
                    <a:pt x="293" y="358"/>
                    <a:pt x="391" y="293"/>
                    <a:pt x="391" y="196"/>
                  </a:cubicBezTo>
                  <a:cubicBezTo>
                    <a:pt x="391" y="98"/>
                    <a:pt x="293" y="1"/>
                    <a:pt x="196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30"/>
            <p:cNvSpPr/>
            <p:nvPr/>
          </p:nvSpPr>
          <p:spPr>
            <a:xfrm>
              <a:off x="1815619" y="2602676"/>
              <a:ext cx="70242" cy="67712"/>
            </a:xfrm>
            <a:custGeom>
              <a:rect b="b" l="l" r="r" t="t"/>
              <a:pathLst>
                <a:path extrusionOk="0" h="911" w="945">
                  <a:moveTo>
                    <a:pt x="456" y="0"/>
                  </a:moveTo>
                  <a:cubicBezTo>
                    <a:pt x="229" y="0"/>
                    <a:pt x="1" y="195"/>
                    <a:pt x="1" y="456"/>
                  </a:cubicBezTo>
                  <a:cubicBezTo>
                    <a:pt x="1" y="716"/>
                    <a:pt x="229" y="911"/>
                    <a:pt x="456" y="911"/>
                  </a:cubicBezTo>
                  <a:cubicBezTo>
                    <a:pt x="716" y="911"/>
                    <a:pt x="944" y="716"/>
                    <a:pt x="944" y="456"/>
                  </a:cubicBezTo>
                  <a:cubicBezTo>
                    <a:pt x="944" y="195"/>
                    <a:pt x="716" y="0"/>
                    <a:pt x="456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30"/>
            <p:cNvSpPr/>
            <p:nvPr/>
          </p:nvSpPr>
          <p:spPr>
            <a:xfrm>
              <a:off x="1121915" y="3335026"/>
              <a:ext cx="19474" cy="19399"/>
            </a:xfrm>
            <a:custGeom>
              <a:rect b="b" l="l" r="r" t="t"/>
              <a:pathLst>
                <a:path extrusionOk="0" h="261" w="262">
                  <a:moveTo>
                    <a:pt x="131" y="1"/>
                  </a:moveTo>
                  <a:cubicBezTo>
                    <a:pt x="66" y="1"/>
                    <a:pt x="1" y="66"/>
                    <a:pt x="1" y="131"/>
                  </a:cubicBezTo>
                  <a:cubicBezTo>
                    <a:pt x="1" y="196"/>
                    <a:pt x="66" y="261"/>
                    <a:pt x="131" y="261"/>
                  </a:cubicBezTo>
                  <a:cubicBezTo>
                    <a:pt x="196" y="261"/>
                    <a:pt x="261" y="196"/>
                    <a:pt x="261" y="131"/>
                  </a:cubicBezTo>
                  <a:cubicBezTo>
                    <a:pt x="261" y="66"/>
                    <a:pt x="196" y="1"/>
                    <a:pt x="131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30"/>
            <p:cNvSpPr/>
            <p:nvPr/>
          </p:nvSpPr>
          <p:spPr>
            <a:xfrm>
              <a:off x="1071149" y="3426895"/>
              <a:ext cx="24306" cy="24231"/>
            </a:xfrm>
            <a:custGeom>
              <a:rect b="b" l="l" r="r" t="t"/>
              <a:pathLst>
                <a:path extrusionOk="0" h="326" w="327">
                  <a:moveTo>
                    <a:pt x="164" y="1"/>
                  </a:moveTo>
                  <a:cubicBezTo>
                    <a:pt x="66" y="1"/>
                    <a:pt x="1" y="66"/>
                    <a:pt x="1" y="163"/>
                  </a:cubicBezTo>
                  <a:cubicBezTo>
                    <a:pt x="1" y="261"/>
                    <a:pt x="66" y="326"/>
                    <a:pt x="164" y="326"/>
                  </a:cubicBezTo>
                  <a:cubicBezTo>
                    <a:pt x="261" y="326"/>
                    <a:pt x="326" y="261"/>
                    <a:pt x="326" y="163"/>
                  </a:cubicBezTo>
                  <a:cubicBezTo>
                    <a:pt x="326" y="66"/>
                    <a:pt x="261" y="1"/>
                    <a:pt x="164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30"/>
            <p:cNvSpPr/>
            <p:nvPr/>
          </p:nvSpPr>
          <p:spPr>
            <a:xfrm>
              <a:off x="1813240" y="2832274"/>
              <a:ext cx="21853" cy="21852"/>
            </a:xfrm>
            <a:custGeom>
              <a:rect b="b" l="l" r="r" t="t"/>
              <a:pathLst>
                <a:path extrusionOk="0" h="294" w="294">
                  <a:moveTo>
                    <a:pt x="163" y="1"/>
                  </a:moveTo>
                  <a:cubicBezTo>
                    <a:pt x="66" y="1"/>
                    <a:pt x="0" y="66"/>
                    <a:pt x="0" y="163"/>
                  </a:cubicBezTo>
                  <a:cubicBezTo>
                    <a:pt x="0" y="228"/>
                    <a:pt x="66" y="293"/>
                    <a:pt x="163" y="293"/>
                  </a:cubicBezTo>
                  <a:cubicBezTo>
                    <a:pt x="228" y="293"/>
                    <a:pt x="293" y="228"/>
                    <a:pt x="293" y="163"/>
                  </a:cubicBezTo>
                  <a:cubicBezTo>
                    <a:pt x="293" y="66"/>
                    <a:pt x="228" y="1"/>
                    <a:pt x="163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30"/>
            <p:cNvSpPr/>
            <p:nvPr/>
          </p:nvSpPr>
          <p:spPr>
            <a:xfrm>
              <a:off x="674758" y="2996687"/>
              <a:ext cx="72620" cy="70165"/>
            </a:xfrm>
            <a:custGeom>
              <a:rect b="b" l="l" r="r" t="t"/>
              <a:pathLst>
                <a:path extrusionOk="0" h="944" w="977">
                  <a:moveTo>
                    <a:pt x="489" y="0"/>
                  </a:moveTo>
                  <a:cubicBezTo>
                    <a:pt x="228" y="0"/>
                    <a:pt x="1" y="195"/>
                    <a:pt x="1" y="455"/>
                  </a:cubicBezTo>
                  <a:cubicBezTo>
                    <a:pt x="1" y="748"/>
                    <a:pt x="228" y="943"/>
                    <a:pt x="489" y="943"/>
                  </a:cubicBezTo>
                  <a:cubicBezTo>
                    <a:pt x="749" y="943"/>
                    <a:pt x="976" y="748"/>
                    <a:pt x="976" y="455"/>
                  </a:cubicBezTo>
                  <a:cubicBezTo>
                    <a:pt x="976" y="195"/>
                    <a:pt x="749" y="0"/>
                    <a:pt x="489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30"/>
            <p:cNvSpPr/>
            <p:nvPr/>
          </p:nvSpPr>
          <p:spPr>
            <a:xfrm>
              <a:off x="1027667" y="3037716"/>
              <a:ext cx="58126" cy="58124"/>
            </a:xfrm>
            <a:custGeom>
              <a:rect b="b" l="l" r="r" t="t"/>
              <a:pathLst>
                <a:path extrusionOk="0" h="782" w="782">
                  <a:moveTo>
                    <a:pt x="391" y="1"/>
                  </a:moveTo>
                  <a:cubicBezTo>
                    <a:pt x="196" y="1"/>
                    <a:pt x="1" y="196"/>
                    <a:pt x="1" y="391"/>
                  </a:cubicBezTo>
                  <a:cubicBezTo>
                    <a:pt x="1" y="619"/>
                    <a:pt x="196" y="781"/>
                    <a:pt x="391" y="781"/>
                  </a:cubicBezTo>
                  <a:cubicBezTo>
                    <a:pt x="618" y="781"/>
                    <a:pt x="781" y="619"/>
                    <a:pt x="781" y="391"/>
                  </a:cubicBezTo>
                  <a:cubicBezTo>
                    <a:pt x="781" y="196"/>
                    <a:pt x="618" y="1"/>
                    <a:pt x="391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30"/>
            <p:cNvSpPr/>
            <p:nvPr/>
          </p:nvSpPr>
          <p:spPr>
            <a:xfrm>
              <a:off x="1172681" y="2776677"/>
              <a:ext cx="33969" cy="33968"/>
            </a:xfrm>
            <a:custGeom>
              <a:rect b="b" l="l" r="r" t="t"/>
              <a:pathLst>
                <a:path extrusionOk="0" h="457" w="457">
                  <a:moveTo>
                    <a:pt x="228" y="1"/>
                  </a:moveTo>
                  <a:cubicBezTo>
                    <a:pt x="98" y="1"/>
                    <a:pt x="1" y="98"/>
                    <a:pt x="1" y="228"/>
                  </a:cubicBezTo>
                  <a:cubicBezTo>
                    <a:pt x="1" y="358"/>
                    <a:pt x="98" y="456"/>
                    <a:pt x="228" y="456"/>
                  </a:cubicBezTo>
                  <a:cubicBezTo>
                    <a:pt x="358" y="456"/>
                    <a:pt x="456" y="358"/>
                    <a:pt x="456" y="228"/>
                  </a:cubicBezTo>
                  <a:cubicBezTo>
                    <a:pt x="456" y="98"/>
                    <a:pt x="358" y="1"/>
                    <a:pt x="228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30"/>
            <p:cNvSpPr/>
            <p:nvPr/>
          </p:nvSpPr>
          <p:spPr>
            <a:xfrm>
              <a:off x="1322527" y="2933806"/>
              <a:ext cx="21853" cy="21852"/>
            </a:xfrm>
            <a:custGeom>
              <a:rect b="b" l="l" r="r" t="t"/>
              <a:pathLst>
                <a:path extrusionOk="0" h="294" w="294">
                  <a:moveTo>
                    <a:pt x="164" y="1"/>
                  </a:moveTo>
                  <a:cubicBezTo>
                    <a:pt x="66" y="1"/>
                    <a:pt x="1" y="66"/>
                    <a:pt x="1" y="131"/>
                  </a:cubicBezTo>
                  <a:cubicBezTo>
                    <a:pt x="1" y="228"/>
                    <a:pt x="66" y="293"/>
                    <a:pt x="164" y="293"/>
                  </a:cubicBezTo>
                  <a:cubicBezTo>
                    <a:pt x="229" y="293"/>
                    <a:pt x="294" y="228"/>
                    <a:pt x="294" y="131"/>
                  </a:cubicBezTo>
                  <a:cubicBezTo>
                    <a:pt x="294" y="66"/>
                    <a:pt x="229" y="1"/>
                    <a:pt x="164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30"/>
            <p:cNvSpPr/>
            <p:nvPr/>
          </p:nvSpPr>
          <p:spPr>
            <a:xfrm>
              <a:off x="1469993" y="2950752"/>
              <a:ext cx="46010" cy="46009"/>
            </a:xfrm>
            <a:custGeom>
              <a:rect b="b" l="l" r="r" t="t"/>
              <a:pathLst>
                <a:path extrusionOk="0" h="619" w="619">
                  <a:moveTo>
                    <a:pt x="293" y="0"/>
                  </a:moveTo>
                  <a:cubicBezTo>
                    <a:pt x="131" y="0"/>
                    <a:pt x="1" y="130"/>
                    <a:pt x="1" y="325"/>
                  </a:cubicBezTo>
                  <a:cubicBezTo>
                    <a:pt x="1" y="488"/>
                    <a:pt x="131" y="618"/>
                    <a:pt x="293" y="618"/>
                  </a:cubicBezTo>
                  <a:cubicBezTo>
                    <a:pt x="456" y="618"/>
                    <a:pt x="619" y="488"/>
                    <a:pt x="619" y="325"/>
                  </a:cubicBezTo>
                  <a:cubicBezTo>
                    <a:pt x="619" y="130"/>
                    <a:pt x="456" y="0"/>
                    <a:pt x="293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30"/>
            <p:cNvSpPr/>
            <p:nvPr/>
          </p:nvSpPr>
          <p:spPr>
            <a:xfrm>
              <a:off x="1460331" y="2735574"/>
              <a:ext cx="62958" cy="62955"/>
            </a:xfrm>
            <a:custGeom>
              <a:rect b="b" l="l" r="r" t="t"/>
              <a:pathLst>
                <a:path extrusionOk="0" h="847" w="847">
                  <a:moveTo>
                    <a:pt x="423" y="1"/>
                  </a:moveTo>
                  <a:cubicBezTo>
                    <a:pt x="196" y="1"/>
                    <a:pt x="1" y="196"/>
                    <a:pt x="1" y="424"/>
                  </a:cubicBezTo>
                  <a:cubicBezTo>
                    <a:pt x="1" y="684"/>
                    <a:pt x="196" y="846"/>
                    <a:pt x="423" y="846"/>
                  </a:cubicBezTo>
                  <a:cubicBezTo>
                    <a:pt x="651" y="846"/>
                    <a:pt x="846" y="684"/>
                    <a:pt x="846" y="424"/>
                  </a:cubicBezTo>
                  <a:cubicBezTo>
                    <a:pt x="846" y="196"/>
                    <a:pt x="651" y="1"/>
                    <a:pt x="423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30"/>
            <p:cNvSpPr/>
            <p:nvPr/>
          </p:nvSpPr>
          <p:spPr>
            <a:xfrm>
              <a:off x="926135" y="2745311"/>
              <a:ext cx="43632" cy="43556"/>
            </a:xfrm>
            <a:custGeom>
              <a:rect b="b" l="l" r="r" t="t"/>
              <a:pathLst>
                <a:path extrusionOk="0" h="586" w="587">
                  <a:moveTo>
                    <a:pt x="293" y="0"/>
                  </a:moveTo>
                  <a:cubicBezTo>
                    <a:pt x="131" y="0"/>
                    <a:pt x="1" y="130"/>
                    <a:pt x="1" y="293"/>
                  </a:cubicBezTo>
                  <a:cubicBezTo>
                    <a:pt x="1" y="455"/>
                    <a:pt x="131" y="585"/>
                    <a:pt x="293" y="585"/>
                  </a:cubicBezTo>
                  <a:cubicBezTo>
                    <a:pt x="456" y="585"/>
                    <a:pt x="586" y="455"/>
                    <a:pt x="586" y="293"/>
                  </a:cubicBezTo>
                  <a:cubicBezTo>
                    <a:pt x="586" y="130"/>
                    <a:pt x="456" y="0"/>
                    <a:pt x="293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30"/>
            <p:cNvSpPr/>
            <p:nvPr/>
          </p:nvSpPr>
          <p:spPr>
            <a:xfrm>
              <a:off x="667548" y="3153741"/>
              <a:ext cx="67715" cy="67787"/>
            </a:xfrm>
            <a:custGeom>
              <a:rect b="b" l="l" r="r" t="t"/>
              <a:pathLst>
                <a:path extrusionOk="0" h="912" w="911">
                  <a:moveTo>
                    <a:pt x="455" y="1"/>
                  </a:moveTo>
                  <a:cubicBezTo>
                    <a:pt x="195" y="1"/>
                    <a:pt x="0" y="196"/>
                    <a:pt x="0" y="456"/>
                  </a:cubicBezTo>
                  <a:cubicBezTo>
                    <a:pt x="0" y="716"/>
                    <a:pt x="195" y="911"/>
                    <a:pt x="455" y="911"/>
                  </a:cubicBezTo>
                  <a:cubicBezTo>
                    <a:pt x="683" y="911"/>
                    <a:pt x="911" y="716"/>
                    <a:pt x="911" y="456"/>
                  </a:cubicBezTo>
                  <a:cubicBezTo>
                    <a:pt x="911" y="196"/>
                    <a:pt x="683" y="1"/>
                    <a:pt x="455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30"/>
            <p:cNvSpPr/>
            <p:nvPr/>
          </p:nvSpPr>
          <p:spPr>
            <a:xfrm>
              <a:off x="754512" y="2800834"/>
              <a:ext cx="48463" cy="46009"/>
            </a:xfrm>
            <a:custGeom>
              <a:rect b="b" l="l" r="r" t="t"/>
              <a:pathLst>
                <a:path extrusionOk="0" h="619" w="652">
                  <a:moveTo>
                    <a:pt x="326" y="1"/>
                  </a:moveTo>
                  <a:cubicBezTo>
                    <a:pt x="131" y="1"/>
                    <a:pt x="1" y="131"/>
                    <a:pt x="1" y="326"/>
                  </a:cubicBezTo>
                  <a:cubicBezTo>
                    <a:pt x="1" y="489"/>
                    <a:pt x="131" y="619"/>
                    <a:pt x="326" y="619"/>
                  </a:cubicBezTo>
                  <a:cubicBezTo>
                    <a:pt x="489" y="619"/>
                    <a:pt x="651" y="489"/>
                    <a:pt x="651" y="326"/>
                  </a:cubicBezTo>
                  <a:cubicBezTo>
                    <a:pt x="651" y="131"/>
                    <a:pt x="489" y="1"/>
                    <a:pt x="326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30"/>
            <p:cNvSpPr/>
            <p:nvPr/>
          </p:nvSpPr>
          <p:spPr>
            <a:xfrm>
              <a:off x="846381" y="3272219"/>
              <a:ext cx="14569" cy="14568"/>
            </a:xfrm>
            <a:custGeom>
              <a:rect b="b" l="l" r="r" t="t"/>
              <a:pathLst>
                <a:path extrusionOk="0" h="196" w="196">
                  <a:moveTo>
                    <a:pt x="98" y="0"/>
                  </a:moveTo>
                  <a:cubicBezTo>
                    <a:pt x="33" y="0"/>
                    <a:pt x="1" y="33"/>
                    <a:pt x="1" y="98"/>
                  </a:cubicBezTo>
                  <a:cubicBezTo>
                    <a:pt x="1" y="130"/>
                    <a:pt x="33" y="195"/>
                    <a:pt x="98" y="195"/>
                  </a:cubicBezTo>
                  <a:cubicBezTo>
                    <a:pt x="163" y="195"/>
                    <a:pt x="196" y="130"/>
                    <a:pt x="196" y="98"/>
                  </a:cubicBezTo>
                  <a:cubicBezTo>
                    <a:pt x="196" y="33"/>
                    <a:pt x="163" y="0"/>
                    <a:pt x="98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30"/>
            <p:cNvSpPr/>
            <p:nvPr/>
          </p:nvSpPr>
          <p:spPr>
            <a:xfrm>
              <a:off x="1223447" y="2595392"/>
              <a:ext cx="48463" cy="48462"/>
            </a:xfrm>
            <a:custGeom>
              <a:rect b="b" l="l" r="r" t="t"/>
              <a:pathLst>
                <a:path extrusionOk="0" h="652" w="652">
                  <a:moveTo>
                    <a:pt x="326" y="1"/>
                  </a:moveTo>
                  <a:cubicBezTo>
                    <a:pt x="131" y="1"/>
                    <a:pt x="1" y="163"/>
                    <a:pt x="1" y="326"/>
                  </a:cubicBezTo>
                  <a:cubicBezTo>
                    <a:pt x="1" y="521"/>
                    <a:pt x="131" y="651"/>
                    <a:pt x="326" y="651"/>
                  </a:cubicBezTo>
                  <a:cubicBezTo>
                    <a:pt x="488" y="651"/>
                    <a:pt x="651" y="521"/>
                    <a:pt x="651" y="326"/>
                  </a:cubicBezTo>
                  <a:cubicBezTo>
                    <a:pt x="651" y="163"/>
                    <a:pt x="488" y="1"/>
                    <a:pt x="326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30"/>
            <p:cNvSpPr/>
            <p:nvPr/>
          </p:nvSpPr>
          <p:spPr>
            <a:xfrm>
              <a:off x="1259719" y="2771846"/>
              <a:ext cx="33894" cy="33968"/>
            </a:xfrm>
            <a:custGeom>
              <a:rect b="b" l="l" r="r" t="t"/>
              <a:pathLst>
                <a:path extrusionOk="0" h="457" w="456">
                  <a:moveTo>
                    <a:pt x="228" y="1"/>
                  </a:moveTo>
                  <a:cubicBezTo>
                    <a:pt x="98" y="1"/>
                    <a:pt x="0" y="98"/>
                    <a:pt x="0" y="228"/>
                  </a:cubicBezTo>
                  <a:cubicBezTo>
                    <a:pt x="0" y="326"/>
                    <a:pt x="98" y="456"/>
                    <a:pt x="228" y="456"/>
                  </a:cubicBezTo>
                  <a:cubicBezTo>
                    <a:pt x="358" y="456"/>
                    <a:pt x="456" y="358"/>
                    <a:pt x="456" y="228"/>
                  </a:cubicBezTo>
                  <a:cubicBezTo>
                    <a:pt x="456" y="98"/>
                    <a:pt x="358" y="1"/>
                    <a:pt x="228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30"/>
            <p:cNvSpPr/>
            <p:nvPr/>
          </p:nvSpPr>
          <p:spPr>
            <a:xfrm>
              <a:off x="1300823" y="2844390"/>
              <a:ext cx="31516" cy="31515"/>
            </a:xfrm>
            <a:custGeom>
              <a:rect b="b" l="l" r="r" t="t"/>
              <a:pathLst>
                <a:path extrusionOk="0" h="424" w="424">
                  <a:moveTo>
                    <a:pt x="228" y="0"/>
                  </a:moveTo>
                  <a:cubicBezTo>
                    <a:pt x="98" y="0"/>
                    <a:pt x="0" y="98"/>
                    <a:pt x="0" y="195"/>
                  </a:cubicBezTo>
                  <a:cubicBezTo>
                    <a:pt x="0" y="326"/>
                    <a:pt x="98" y="423"/>
                    <a:pt x="228" y="423"/>
                  </a:cubicBezTo>
                  <a:cubicBezTo>
                    <a:pt x="358" y="423"/>
                    <a:pt x="423" y="326"/>
                    <a:pt x="423" y="195"/>
                  </a:cubicBezTo>
                  <a:cubicBezTo>
                    <a:pt x="423" y="65"/>
                    <a:pt x="358" y="0"/>
                    <a:pt x="228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30"/>
            <p:cNvSpPr/>
            <p:nvPr/>
          </p:nvSpPr>
          <p:spPr>
            <a:xfrm>
              <a:off x="1075981" y="2614717"/>
              <a:ext cx="55673" cy="55671"/>
            </a:xfrm>
            <a:custGeom>
              <a:rect b="b" l="l" r="r" t="t"/>
              <a:pathLst>
                <a:path extrusionOk="0" h="749" w="749">
                  <a:moveTo>
                    <a:pt x="359" y="1"/>
                  </a:moveTo>
                  <a:cubicBezTo>
                    <a:pt x="164" y="1"/>
                    <a:pt x="1" y="164"/>
                    <a:pt x="1" y="391"/>
                  </a:cubicBezTo>
                  <a:cubicBezTo>
                    <a:pt x="1" y="586"/>
                    <a:pt x="164" y="749"/>
                    <a:pt x="359" y="749"/>
                  </a:cubicBezTo>
                  <a:cubicBezTo>
                    <a:pt x="586" y="749"/>
                    <a:pt x="749" y="586"/>
                    <a:pt x="749" y="391"/>
                  </a:cubicBezTo>
                  <a:cubicBezTo>
                    <a:pt x="749" y="164"/>
                    <a:pt x="586" y="1"/>
                    <a:pt x="35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30"/>
            <p:cNvSpPr/>
            <p:nvPr/>
          </p:nvSpPr>
          <p:spPr>
            <a:xfrm>
              <a:off x="1665773" y="2887871"/>
              <a:ext cx="41179" cy="41177"/>
            </a:xfrm>
            <a:custGeom>
              <a:rect b="b" l="l" r="r" t="t"/>
              <a:pathLst>
                <a:path extrusionOk="0" h="554" w="554">
                  <a:moveTo>
                    <a:pt x="293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423"/>
                    <a:pt x="131" y="554"/>
                    <a:pt x="293" y="554"/>
                  </a:cubicBezTo>
                  <a:cubicBezTo>
                    <a:pt x="424" y="554"/>
                    <a:pt x="554" y="423"/>
                    <a:pt x="554" y="261"/>
                  </a:cubicBezTo>
                  <a:cubicBezTo>
                    <a:pt x="554" y="131"/>
                    <a:pt x="424" y="1"/>
                    <a:pt x="293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30"/>
            <p:cNvSpPr/>
            <p:nvPr/>
          </p:nvSpPr>
          <p:spPr>
            <a:xfrm>
              <a:off x="1689930" y="2498766"/>
              <a:ext cx="55673" cy="55597"/>
            </a:xfrm>
            <a:custGeom>
              <a:rect b="b" l="l" r="r" t="t"/>
              <a:pathLst>
                <a:path extrusionOk="0" h="748" w="749">
                  <a:moveTo>
                    <a:pt x="359" y="0"/>
                  </a:moveTo>
                  <a:cubicBezTo>
                    <a:pt x="164" y="0"/>
                    <a:pt x="1" y="163"/>
                    <a:pt x="1" y="358"/>
                  </a:cubicBezTo>
                  <a:cubicBezTo>
                    <a:pt x="1" y="585"/>
                    <a:pt x="164" y="748"/>
                    <a:pt x="359" y="748"/>
                  </a:cubicBezTo>
                  <a:cubicBezTo>
                    <a:pt x="586" y="748"/>
                    <a:pt x="749" y="585"/>
                    <a:pt x="749" y="358"/>
                  </a:cubicBezTo>
                  <a:cubicBezTo>
                    <a:pt x="749" y="163"/>
                    <a:pt x="586" y="0"/>
                    <a:pt x="359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30"/>
            <p:cNvSpPr/>
            <p:nvPr/>
          </p:nvSpPr>
          <p:spPr>
            <a:xfrm>
              <a:off x="1387861" y="2559194"/>
              <a:ext cx="48389" cy="48387"/>
            </a:xfrm>
            <a:custGeom>
              <a:rect b="b" l="l" r="r" t="t"/>
              <a:pathLst>
                <a:path extrusionOk="0" h="651" w="651">
                  <a:moveTo>
                    <a:pt x="325" y="0"/>
                  </a:moveTo>
                  <a:cubicBezTo>
                    <a:pt x="130" y="0"/>
                    <a:pt x="0" y="163"/>
                    <a:pt x="0" y="325"/>
                  </a:cubicBezTo>
                  <a:cubicBezTo>
                    <a:pt x="0" y="520"/>
                    <a:pt x="130" y="650"/>
                    <a:pt x="325" y="650"/>
                  </a:cubicBezTo>
                  <a:cubicBezTo>
                    <a:pt x="488" y="650"/>
                    <a:pt x="650" y="520"/>
                    <a:pt x="650" y="325"/>
                  </a:cubicBezTo>
                  <a:cubicBezTo>
                    <a:pt x="650" y="163"/>
                    <a:pt x="488" y="0"/>
                    <a:pt x="325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30"/>
            <p:cNvSpPr/>
            <p:nvPr/>
          </p:nvSpPr>
          <p:spPr>
            <a:xfrm>
              <a:off x="1586019" y="2617170"/>
              <a:ext cx="38726" cy="38725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cubicBezTo>
                    <a:pt x="131" y="0"/>
                    <a:pt x="1" y="131"/>
                    <a:pt x="1" y="261"/>
                  </a:cubicBezTo>
                  <a:cubicBezTo>
                    <a:pt x="1" y="391"/>
                    <a:pt x="131" y="521"/>
                    <a:pt x="261" y="521"/>
                  </a:cubicBezTo>
                  <a:cubicBezTo>
                    <a:pt x="423" y="521"/>
                    <a:pt x="521" y="391"/>
                    <a:pt x="521" y="261"/>
                  </a:cubicBezTo>
                  <a:cubicBezTo>
                    <a:pt x="521" y="131"/>
                    <a:pt x="423" y="0"/>
                    <a:pt x="261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30"/>
            <p:cNvSpPr/>
            <p:nvPr/>
          </p:nvSpPr>
          <p:spPr>
            <a:xfrm>
              <a:off x="1344305" y="2986950"/>
              <a:ext cx="43632" cy="41177"/>
            </a:xfrm>
            <a:custGeom>
              <a:rect b="b" l="l" r="r" t="t"/>
              <a:pathLst>
                <a:path extrusionOk="0" h="554" w="587">
                  <a:moveTo>
                    <a:pt x="293" y="1"/>
                  </a:moveTo>
                  <a:cubicBezTo>
                    <a:pt x="131" y="1"/>
                    <a:pt x="1" y="131"/>
                    <a:pt x="1" y="294"/>
                  </a:cubicBezTo>
                  <a:cubicBezTo>
                    <a:pt x="1" y="424"/>
                    <a:pt x="131" y="554"/>
                    <a:pt x="293" y="554"/>
                  </a:cubicBezTo>
                  <a:cubicBezTo>
                    <a:pt x="456" y="554"/>
                    <a:pt x="586" y="424"/>
                    <a:pt x="586" y="294"/>
                  </a:cubicBezTo>
                  <a:cubicBezTo>
                    <a:pt x="586" y="131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30"/>
            <p:cNvSpPr/>
            <p:nvPr/>
          </p:nvSpPr>
          <p:spPr>
            <a:xfrm>
              <a:off x="1557031" y="3228663"/>
              <a:ext cx="48389" cy="48462"/>
            </a:xfrm>
            <a:custGeom>
              <a:rect b="b" l="l" r="r" t="t"/>
              <a:pathLst>
                <a:path extrusionOk="0" h="652" w="651">
                  <a:moveTo>
                    <a:pt x="326" y="1"/>
                  </a:moveTo>
                  <a:cubicBezTo>
                    <a:pt x="163" y="1"/>
                    <a:pt x="0" y="131"/>
                    <a:pt x="0" y="326"/>
                  </a:cubicBezTo>
                  <a:cubicBezTo>
                    <a:pt x="0" y="489"/>
                    <a:pt x="163" y="651"/>
                    <a:pt x="326" y="651"/>
                  </a:cubicBezTo>
                  <a:cubicBezTo>
                    <a:pt x="521" y="651"/>
                    <a:pt x="651" y="489"/>
                    <a:pt x="651" y="326"/>
                  </a:cubicBezTo>
                  <a:cubicBezTo>
                    <a:pt x="651" y="131"/>
                    <a:pt x="521" y="1"/>
                    <a:pt x="326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30"/>
            <p:cNvSpPr/>
            <p:nvPr/>
          </p:nvSpPr>
          <p:spPr>
            <a:xfrm>
              <a:off x="923757" y="2602676"/>
              <a:ext cx="31442" cy="31515"/>
            </a:xfrm>
            <a:custGeom>
              <a:rect b="b" l="l" r="r" t="t"/>
              <a:pathLst>
                <a:path extrusionOk="0" h="424" w="423">
                  <a:moveTo>
                    <a:pt x="228" y="0"/>
                  </a:moveTo>
                  <a:cubicBezTo>
                    <a:pt x="98" y="0"/>
                    <a:pt x="0" y="98"/>
                    <a:pt x="0" y="195"/>
                  </a:cubicBezTo>
                  <a:cubicBezTo>
                    <a:pt x="0" y="326"/>
                    <a:pt x="98" y="423"/>
                    <a:pt x="228" y="423"/>
                  </a:cubicBezTo>
                  <a:cubicBezTo>
                    <a:pt x="325" y="423"/>
                    <a:pt x="423" y="326"/>
                    <a:pt x="423" y="195"/>
                  </a:cubicBezTo>
                  <a:cubicBezTo>
                    <a:pt x="423" y="98"/>
                    <a:pt x="325" y="0"/>
                    <a:pt x="228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30"/>
            <p:cNvSpPr/>
            <p:nvPr/>
          </p:nvSpPr>
          <p:spPr>
            <a:xfrm>
              <a:off x="619161" y="2508429"/>
              <a:ext cx="33969" cy="33893"/>
            </a:xfrm>
            <a:custGeom>
              <a:rect b="b" l="l" r="r" t="t"/>
              <a:pathLst>
                <a:path extrusionOk="0" h="456" w="457">
                  <a:moveTo>
                    <a:pt x="228" y="0"/>
                  </a:moveTo>
                  <a:cubicBezTo>
                    <a:pt x="98" y="0"/>
                    <a:pt x="1" y="98"/>
                    <a:pt x="1" y="228"/>
                  </a:cubicBezTo>
                  <a:cubicBezTo>
                    <a:pt x="1" y="358"/>
                    <a:pt x="98" y="455"/>
                    <a:pt x="228" y="455"/>
                  </a:cubicBezTo>
                  <a:cubicBezTo>
                    <a:pt x="358" y="455"/>
                    <a:pt x="456" y="358"/>
                    <a:pt x="456" y="228"/>
                  </a:cubicBezTo>
                  <a:cubicBezTo>
                    <a:pt x="456" y="130"/>
                    <a:pt x="358" y="0"/>
                    <a:pt x="228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30"/>
            <p:cNvSpPr/>
            <p:nvPr/>
          </p:nvSpPr>
          <p:spPr>
            <a:xfrm>
              <a:off x="1716539" y="2735574"/>
              <a:ext cx="65336" cy="65334"/>
            </a:xfrm>
            <a:custGeom>
              <a:rect b="b" l="l" r="r" t="t"/>
              <a:pathLst>
                <a:path extrusionOk="0" h="879" w="879">
                  <a:moveTo>
                    <a:pt x="456" y="1"/>
                  </a:moveTo>
                  <a:cubicBezTo>
                    <a:pt x="196" y="1"/>
                    <a:pt x="1" y="196"/>
                    <a:pt x="1" y="456"/>
                  </a:cubicBezTo>
                  <a:cubicBezTo>
                    <a:pt x="1" y="684"/>
                    <a:pt x="196" y="879"/>
                    <a:pt x="456" y="879"/>
                  </a:cubicBezTo>
                  <a:cubicBezTo>
                    <a:pt x="684" y="879"/>
                    <a:pt x="879" y="684"/>
                    <a:pt x="879" y="456"/>
                  </a:cubicBezTo>
                  <a:cubicBezTo>
                    <a:pt x="879" y="196"/>
                    <a:pt x="684" y="1"/>
                    <a:pt x="456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30"/>
            <p:cNvSpPr/>
            <p:nvPr/>
          </p:nvSpPr>
          <p:spPr>
            <a:xfrm>
              <a:off x="1750359" y="3057115"/>
              <a:ext cx="65336" cy="65334"/>
            </a:xfrm>
            <a:custGeom>
              <a:rect b="b" l="l" r="r" t="t"/>
              <a:pathLst>
                <a:path extrusionOk="0" h="879" w="879">
                  <a:moveTo>
                    <a:pt x="424" y="0"/>
                  </a:moveTo>
                  <a:cubicBezTo>
                    <a:pt x="196" y="0"/>
                    <a:pt x="1" y="195"/>
                    <a:pt x="1" y="423"/>
                  </a:cubicBezTo>
                  <a:cubicBezTo>
                    <a:pt x="1" y="683"/>
                    <a:pt x="196" y="878"/>
                    <a:pt x="424" y="878"/>
                  </a:cubicBezTo>
                  <a:cubicBezTo>
                    <a:pt x="684" y="878"/>
                    <a:pt x="879" y="683"/>
                    <a:pt x="879" y="423"/>
                  </a:cubicBezTo>
                  <a:cubicBezTo>
                    <a:pt x="879" y="195"/>
                    <a:pt x="684" y="0"/>
                    <a:pt x="424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30"/>
            <p:cNvSpPr/>
            <p:nvPr/>
          </p:nvSpPr>
          <p:spPr>
            <a:xfrm>
              <a:off x="1598135" y="2945921"/>
              <a:ext cx="29063" cy="26609"/>
            </a:xfrm>
            <a:custGeom>
              <a:rect b="b" l="l" r="r" t="t"/>
              <a:pathLst>
                <a:path extrusionOk="0" h="358" w="391">
                  <a:moveTo>
                    <a:pt x="195" y="0"/>
                  </a:moveTo>
                  <a:cubicBezTo>
                    <a:pt x="98" y="0"/>
                    <a:pt x="0" y="65"/>
                    <a:pt x="0" y="195"/>
                  </a:cubicBezTo>
                  <a:cubicBezTo>
                    <a:pt x="0" y="293"/>
                    <a:pt x="98" y="358"/>
                    <a:pt x="195" y="358"/>
                  </a:cubicBezTo>
                  <a:cubicBezTo>
                    <a:pt x="293" y="358"/>
                    <a:pt x="390" y="293"/>
                    <a:pt x="390" y="195"/>
                  </a:cubicBezTo>
                  <a:cubicBezTo>
                    <a:pt x="390" y="65"/>
                    <a:pt x="293" y="0"/>
                    <a:pt x="195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30"/>
            <p:cNvSpPr/>
            <p:nvPr/>
          </p:nvSpPr>
          <p:spPr>
            <a:xfrm>
              <a:off x="1148525" y="2505976"/>
              <a:ext cx="17022" cy="17021"/>
            </a:xfrm>
            <a:custGeom>
              <a:rect b="b" l="l" r="r" t="t"/>
              <a:pathLst>
                <a:path extrusionOk="0" h="229" w="229">
                  <a:moveTo>
                    <a:pt x="98" y="1"/>
                  </a:moveTo>
                  <a:cubicBezTo>
                    <a:pt x="33" y="1"/>
                    <a:pt x="1" y="33"/>
                    <a:pt x="1" y="98"/>
                  </a:cubicBezTo>
                  <a:cubicBezTo>
                    <a:pt x="1" y="163"/>
                    <a:pt x="33" y="228"/>
                    <a:pt x="98" y="228"/>
                  </a:cubicBezTo>
                  <a:cubicBezTo>
                    <a:pt x="163" y="228"/>
                    <a:pt x="228" y="163"/>
                    <a:pt x="228" y="98"/>
                  </a:cubicBezTo>
                  <a:cubicBezTo>
                    <a:pt x="228" y="33"/>
                    <a:pt x="163" y="1"/>
                    <a:pt x="98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30"/>
            <p:cNvSpPr/>
            <p:nvPr/>
          </p:nvSpPr>
          <p:spPr>
            <a:xfrm>
              <a:off x="1453121" y="2464873"/>
              <a:ext cx="14569" cy="14568"/>
            </a:xfrm>
            <a:custGeom>
              <a:rect b="b" l="l" r="r" t="t"/>
              <a:pathLst>
                <a:path extrusionOk="0" h="196" w="196">
                  <a:moveTo>
                    <a:pt x="98" y="1"/>
                  </a:moveTo>
                  <a:cubicBezTo>
                    <a:pt x="33" y="1"/>
                    <a:pt x="0" y="33"/>
                    <a:pt x="0" y="98"/>
                  </a:cubicBezTo>
                  <a:cubicBezTo>
                    <a:pt x="0" y="131"/>
                    <a:pt x="33" y="196"/>
                    <a:pt x="98" y="196"/>
                  </a:cubicBezTo>
                  <a:cubicBezTo>
                    <a:pt x="163" y="196"/>
                    <a:pt x="195" y="131"/>
                    <a:pt x="195" y="98"/>
                  </a:cubicBezTo>
                  <a:cubicBezTo>
                    <a:pt x="195" y="33"/>
                    <a:pt x="163" y="1"/>
                    <a:pt x="98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30"/>
            <p:cNvSpPr/>
            <p:nvPr/>
          </p:nvSpPr>
          <p:spPr>
            <a:xfrm>
              <a:off x="1382955" y="2174846"/>
              <a:ext cx="67789" cy="70165"/>
            </a:xfrm>
            <a:custGeom>
              <a:rect b="b" l="l" r="r" t="t"/>
              <a:pathLst>
                <a:path extrusionOk="0" h="944" w="912">
                  <a:moveTo>
                    <a:pt x="456" y="0"/>
                  </a:moveTo>
                  <a:cubicBezTo>
                    <a:pt x="196" y="0"/>
                    <a:pt x="1" y="228"/>
                    <a:pt x="1" y="488"/>
                  </a:cubicBezTo>
                  <a:cubicBezTo>
                    <a:pt x="1" y="716"/>
                    <a:pt x="196" y="943"/>
                    <a:pt x="456" y="943"/>
                  </a:cubicBezTo>
                  <a:cubicBezTo>
                    <a:pt x="716" y="943"/>
                    <a:pt x="912" y="716"/>
                    <a:pt x="912" y="488"/>
                  </a:cubicBezTo>
                  <a:cubicBezTo>
                    <a:pt x="912" y="228"/>
                    <a:pt x="716" y="0"/>
                    <a:pt x="456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30"/>
            <p:cNvSpPr/>
            <p:nvPr/>
          </p:nvSpPr>
          <p:spPr>
            <a:xfrm>
              <a:off x="1051824" y="1921017"/>
              <a:ext cx="67789" cy="70165"/>
            </a:xfrm>
            <a:custGeom>
              <a:rect b="b" l="l" r="r" t="t"/>
              <a:pathLst>
                <a:path extrusionOk="0" h="944" w="912">
                  <a:moveTo>
                    <a:pt x="456" y="1"/>
                  </a:moveTo>
                  <a:cubicBezTo>
                    <a:pt x="196" y="1"/>
                    <a:pt x="1" y="228"/>
                    <a:pt x="1" y="456"/>
                  </a:cubicBezTo>
                  <a:cubicBezTo>
                    <a:pt x="1" y="716"/>
                    <a:pt x="196" y="944"/>
                    <a:pt x="456" y="944"/>
                  </a:cubicBezTo>
                  <a:cubicBezTo>
                    <a:pt x="716" y="944"/>
                    <a:pt x="911" y="716"/>
                    <a:pt x="911" y="456"/>
                  </a:cubicBezTo>
                  <a:cubicBezTo>
                    <a:pt x="911" y="228"/>
                    <a:pt x="716" y="1"/>
                    <a:pt x="456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30"/>
            <p:cNvSpPr/>
            <p:nvPr/>
          </p:nvSpPr>
          <p:spPr>
            <a:xfrm>
              <a:off x="1380577" y="2406897"/>
              <a:ext cx="21853" cy="21778"/>
            </a:xfrm>
            <a:custGeom>
              <a:rect b="b" l="l" r="r" t="t"/>
              <a:pathLst>
                <a:path extrusionOk="0" h="293" w="294">
                  <a:moveTo>
                    <a:pt x="131" y="0"/>
                  </a:moveTo>
                  <a:cubicBezTo>
                    <a:pt x="65" y="0"/>
                    <a:pt x="0" y="65"/>
                    <a:pt x="0" y="130"/>
                  </a:cubicBezTo>
                  <a:cubicBezTo>
                    <a:pt x="0" y="228"/>
                    <a:pt x="65" y="293"/>
                    <a:pt x="131" y="293"/>
                  </a:cubicBezTo>
                  <a:cubicBezTo>
                    <a:pt x="228" y="293"/>
                    <a:pt x="293" y="228"/>
                    <a:pt x="293" y="130"/>
                  </a:cubicBezTo>
                  <a:cubicBezTo>
                    <a:pt x="293" y="65"/>
                    <a:pt x="228" y="0"/>
                    <a:pt x="131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30"/>
            <p:cNvSpPr/>
            <p:nvPr/>
          </p:nvSpPr>
          <p:spPr>
            <a:xfrm>
              <a:off x="1034952" y="2522923"/>
              <a:ext cx="46010" cy="46009"/>
            </a:xfrm>
            <a:custGeom>
              <a:rect b="b" l="l" r="r" t="t"/>
              <a:pathLst>
                <a:path extrusionOk="0" h="619" w="619">
                  <a:moveTo>
                    <a:pt x="325" y="0"/>
                  </a:moveTo>
                  <a:cubicBezTo>
                    <a:pt x="130" y="0"/>
                    <a:pt x="0" y="163"/>
                    <a:pt x="0" y="325"/>
                  </a:cubicBezTo>
                  <a:cubicBezTo>
                    <a:pt x="0" y="488"/>
                    <a:pt x="130" y="618"/>
                    <a:pt x="325" y="618"/>
                  </a:cubicBezTo>
                  <a:cubicBezTo>
                    <a:pt x="488" y="618"/>
                    <a:pt x="618" y="488"/>
                    <a:pt x="618" y="325"/>
                  </a:cubicBezTo>
                  <a:cubicBezTo>
                    <a:pt x="618" y="163"/>
                    <a:pt x="488" y="0"/>
                    <a:pt x="325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30"/>
            <p:cNvSpPr/>
            <p:nvPr/>
          </p:nvSpPr>
          <p:spPr>
            <a:xfrm>
              <a:off x="1027667" y="2310197"/>
              <a:ext cx="62958" cy="62955"/>
            </a:xfrm>
            <a:custGeom>
              <a:rect b="b" l="l" r="r" t="t"/>
              <a:pathLst>
                <a:path extrusionOk="0" h="847" w="847">
                  <a:moveTo>
                    <a:pt x="423" y="1"/>
                  </a:moveTo>
                  <a:cubicBezTo>
                    <a:pt x="163" y="1"/>
                    <a:pt x="1" y="163"/>
                    <a:pt x="1" y="423"/>
                  </a:cubicBezTo>
                  <a:cubicBezTo>
                    <a:pt x="1" y="651"/>
                    <a:pt x="163" y="846"/>
                    <a:pt x="423" y="846"/>
                  </a:cubicBezTo>
                  <a:cubicBezTo>
                    <a:pt x="651" y="846"/>
                    <a:pt x="846" y="651"/>
                    <a:pt x="846" y="423"/>
                  </a:cubicBezTo>
                  <a:cubicBezTo>
                    <a:pt x="846" y="163"/>
                    <a:pt x="651" y="1"/>
                    <a:pt x="423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30"/>
            <p:cNvSpPr/>
            <p:nvPr/>
          </p:nvSpPr>
          <p:spPr>
            <a:xfrm>
              <a:off x="1233110" y="2462494"/>
              <a:ext cx="38800" cy="38725"/>
            </a:xfrm>
            <a:custGeom>
              <a:rect b="b" l="l" r="r" t="t"/>
              <a:pathLst>
                <a:path extrusionOk="0" h="521" w="522">
                  <a:moveTo>
                    <a:pt x="261" y="0"/>
                  </a:moveTo>
                  <a:cubicBezTo>
                    <a:pt x="98" y="0"/>
                    <a:pt x="1" y="98"/>
                    <a:pt x="1" y="260"/>
                  </a:cubicBezTo>
                  <a:cubicBezTo>
                    <a:pt x="1" y="390"/>
                    <a:pt x="98" y="521"/>
                    <a:pt x="261" y="521"/>
                  </a:cubicBezTo>
                  <a:cubicBezTo>
                    <a:pt x="424" y="521"/>
                    <a:pt x="521" y="390"/>
                    <a:pt x="521" y="260"/>
                  </a:cubicBezTo>
                  <a:cubicBezTo>
                    <a:pt x="521" y="98"/>
                    <a:pt x="424" y="0"/>
                    <a:pt x="261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30"/>
            <p:cNvSpPr/>
            <p:nvPr/>
          </p:nvSpPr>
          <p:spPr>
            <a:xfrm>
              <a:off x="1254888" y="2070936"/>
              <a:ext cx="58052" cy="55671"/>
            </a:xfrm>
            <a:custGeom>
              <a:rect b="b" l="l" r="r" t="t"/>
              <a:pathLst>
                <a:path extrusionOk="0" h="749" w="781">
                  <a:moveTo>
                    <a:pt x="391" y="0"/>
                  </a:moveTo>
                  <a:cubicBezTo>
                    <a:pt x="163" y="0"/>
                    <a:pt x="0" y="163"/>
                    <a:pt x="0" y="390"/>
                  </a:cubicBezTo>
                  <a:cubicBezTo>
                    <a:pt x="0" y="585"/>
                    <a:pt x="163" y="748"/>
                    <a:pt x="391" y="748"/>
                  </a:cubicBezTo>
                  <a:cubicBezTo>
                    <a:pt x="586" y="748"/>
                    <a:pt x="781" y="585"/>
                    <a:pt x="781" y="390"/>
                  </a:cubicBezTo>
                  <a:cubicBezTo>
                    <a:pt x="781" y="163"/>
                    <a:pt x="586" y="0"/>
                    <a:pt x="391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30"/>
            <p:cNvSpPr/>
            <p:nvPr/>
          </p:nvSpPr>
          <p:spPr>
            <a:xfrm>
              <a:off x="1153356" y="2191793"/>
              <a:ext cx="38726" cy="36272"/>
            </a:xfrm>
            <a:custGeom>
              <a:rect b="b" l="l" r="r" t="t"/>
              <a:pathLst>
                <a:path extrusionOk="0" h="488" w="521">
                  <a:moveTo>
                    <a:pt x="261" y="0"/>
                  </a:moveTo>
                  <a:cubicBezTo>
                    <a:pt x="98" y="0"/>
                    <a:pt x="1" y="98"/>
                    <a:pt x="1" y="260"/>
                  </a:cubicBezTo>
                  <a:cubicBezTo>
                    <a:pt x="1" y="390"/>
                    <a:pt x="98" y="488"/>
                    <a:pt x="261" y="488"/>
                  </a:cubicBezTo>
                  <a:cubicBezTo>
                    <a:pt x="391" y="488"/>
                    <a:pt x="521" y="390"/>
                    <a:pt x="521" y="260"/>
                  </a:cubicBezTo>
                  <a:cubicBezTo>
                    <a:pt x="521" y="98"/>
                    <a:pt x="391" y="0"/>
                    <a:pt x="261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30"/>
            <p:cNvSpPr/>
            <p:nvPr/>
          </p:nvSpPr>
          <p:spPr>
            <a:xfrm>
              <a:off x="1593304" y="2331975"/>
              <a:ext cx="62883" cy="65334"/>
            </a:xfrm>
            <a:custGeom>
              <a:rect b="b" l="l" r="r" t="t"/>
              <a:pathLst>
                <a:path extrusionOk="0" h="879" w="846">
                  <a:moveTo>
                    <a:pt x="423" y="0"/>
                  </a:moveTo>
                  <a:cubicBezTo>
                    <a:pt x="195" y="0"/>
                    <a:pt x="0" y="195"/>
                    <a:pt x="0" y="455"/>
                  </a:cubicBezTo>
                  <a:cubicBezTo>
                    <a:pt x="0" y="683"/>
                    <a:pt x="195" y="878"/>
                    <a:pt x="423" y="878"/>
                  </a:cubicBezTo>
                  <a:cubicBezTo>
                    <a:pt x="651" y="878"/>
                    <a:pt x="846" y="683"/>
                    <a:pt x="846" y="455"/>
                  </a:cubicBezTo>
                  <a:cubicBezTo>
                    <a:pt x="846" y="195"/>
                    <a:pt x="651" y="0"/>
                    <a:pt x="423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30"/>
            <p:cNvSpPr/>
            <p:nvPr/>
          </p:nvSpPr>
          <p:spPr>
            <a:xfrm>
              <a:off x="1165472" y="2518091"/>
              <a:ext cx="26610" cy="29062"/>
            </a:xfrm>
            <a:custGeom>
              <a:rect b="b" l="l" r="r" t="t"/>
              <a:pathLst>
                <a:path extrusionOk="0" h="391" w="358">
                  <a:moveTo>
                    <a:pt x="195" y="0"/>
                  </a:moveTo>
                  <a:cubicBezTo>
                    <a:pt x="65" y="0"/>
                    <a:pt x="0" y="98"/>
                    <a:pt x="0" y="195"/>
                  </a:cubicBezTo>
                  <a:cubicBezTo>
                    <a:pt x="0" y="293"/>
                    <a:pt x="65" y="390"/>
                    <a:pt x="195" y="390"/>
                  </a:cubicBezTo>
                  <a:cubicBezTo>
                    <a:pt x="293" y="390"/>
                    <a:pt x="358" y="293"/>
                    <a:pt x="358" y="195"/>
                  </a:cubicBezTo>
                  <a:cubicBezTo>
                    <a:pt x="358" y="98"/>
                    <a:pt x="293" y="0"/>
                    <a:pt x="195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30"/>
            <p:cNvSpPr/>
            <p:nvPr/>
          </p:nvSpPr>
          <p:spPr>
            <a:xfrm>
              <a:off x="575679" y="2863715"/>
              <a:ext cx="60505" cy="60503"/>
            </a:xfrm>
            <a:custGeom>
              <a:rect b="b" l="l" r="r" t="t"/>
              <a:pathLst>
                <a:path extrusionOk="0" h="814" w="814">
                  <a:moveTo>
                    <a:pt x="423" y="0"/>
                  </a:moveTo>
                  <a:cubicBezTo>
                    <a:pt x="196" y="0"/>
                    <a:pt x="0" y="163"/>
                    <a:pt x="0" y="391"/>
                  </a:cubicBezTo>
                  <a:cubicBezTo>
                    <a:pt x="0" y="618"/>
                    <a:pt x="196" y="813"/>
                    <a:pt x="423" y="813"/>
                  </a:cubicBezTo>
                  <a:cubicBezTo>
                    <a:pt x="651" y="813"/>
                    <a:pt x="813" y="618"/>
                    <a:pt x="813" y="391"/>
                  </a:cubicBezTo>
                  <a:cubicBezTo>
                    <a:pt x="813" y="163"/>
                    <a:pt x="618" y="0"/>
                    <a:pt x="423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30"/>
            <p:cNvSpPr/>
            <p:nvPr/>
          </p:nvSpPr>
          <p:spPr>
            <a:xfrm>
              <a:off x="539407" y="2721080"/>
              <a:ext cx="67789" cy="67787"/>
            </a:xfrm>
            <a:custGeom>
              <a:rect b="b" l="l" r="r" t="t"/>
              <a:pathLst>
                <a:path extrusionOk="0" h="912" w="912">
                  <a:moveTo>
                    <a:pt x="456" y="1"/>
                  </a:moveTo>
                  <a:cubicBezTo>
                    <a:pt x="196" y="1"/>
                    <a:pt x="1" y="196"/>
                    <a:pt x="1" y="456"/>
                  </a:cubicBezTo>
                  <a:cubicBezTo>
                    <a:pt x="1" y="716"/>
                    <a:pt x="196" y="911"/>
                    <a:pt x="456" y="911"/>
                  </a:cubicBezTo>
                  <a:cubicBezTo>
                    <a:pt x="684" y="911"/>
                    <a:pt x="911" y="716"/>
                    <a:pt x="911" y="456"/>
                  </a:cubicBezTo>
                  <a:cubicBezTo>
                    <a:pt x="911" y="196"/>
                    <a:pt x="684" y="1"/>
                    <a:pt x="456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30"/>
            <p:cNvSpPr/>
            <p:nvPr/>
          </p:nvSpPr>
          <p:spPr>
            <a:xfrm>
              <a:off x="1530422" y="3083650"/>
              <a:ext cx="62958" cy="60503"/>
            </a:xfrm>
            <a:custGeom>
              <a:rect b="b" l="l" r="r" t="t"/>
              <a:pathLst>
                <a:path extrusionOk="0" h="814" w="847">
                  <a:moveTo>
                    <a:pt x="423" y="1"/>
                  </a:moveTo>
                  <a:cubicBezTo>
                    <a:pt x="196" y="1"/>
                    <a:pt x="1" y="196"/>
                    <a:pt x="1" y="424"/>
                  </a:cubicBezTo>
                  <a:cubicBezTo>
                    <a:pt x="1" y="651"/>
                    <a:pt x="196" y="814"/>
                    <a:pt x="423" y="814"/>
                  </a:cubicBezTo>
                  <a:cubicBezTo>
                    <a:pt x="651" y="814"/>
                    <a:pt x="846" y="651"/>
                    <a:pt x="846" y="424"/>
                  </a:cubicBezTo>
                  <a:cubicBezTo>
                    <a:pt x="846" y="196"/>
                    <a:pt x="651" y="1"/>
                    <a:pt x="423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30"/>
            <p:cNvSpPr/>
            <p:nvPr/>
          </p:nvSpPr>
          <p:spPr>
            <a:xfrm>
              <a:off x="747302" y="2878209"/>
              <a:ext cx="29063" cy="29062"/>
            </a:xfrm>
            <a:custGeom>
              <a:rect b="b" l="l" r="r" t="t"/>
              <a:pathLst>
                <a:path extrusionOk="0" h="391" w="391">
                  <a:moveTo>
                    <a:pt x="195" y="1"/>
                  </a:moveTo>
                  <a:cubicBezTo>
                    <a:pt x="98" y="1"/>
                    <a:pt x="0" y="98"/>
                    <a:pt x="0" y="196"/>
                  </a:cubicBezTo>
                  <a:cubicBezTo>
                    <a:pt x="0" y="293"/>
                    <a:pt x="98" y="391"/>
                    <a:pt x="195" y="391"/>
                  </a:cubicBezTo>
                  <a:cubicBezTo>
                    <a:pt x="293" y="391"/>
                    <a:pt x="391" y="293"/>
                    <a:pt x="391" y="196"/>
                  </a:cubicBezTo>
                  <a:cubicBezTo>
                    <a:pt x="391" y="98"/>
                    <a:pt x="293" y="1"/>
                    <a:pt x="195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30"/>
            <p:cNvSpPr/>
            <p:nvPr/>
          </p:nvSpPr>
          <p:spPr>
            <a:xfrm>
              <a:off x="636108" y="2667936"/>
              <a:ext cx="38726" cy="38725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cubicBezTo>
                    <a:pt x="130" y="0"/>
                    <a:pt x="0" y="98"/>
                    <a:pt x="0" y="261"/>
                  </a:cubicBezTo>
                  <a:cubicBezTo>
                    <a:pt x="0" y="391"/>
                    <a:pt x="130" y="521"/>
                    <a:pt x="261" y="521"/>
                  </a:cubicBezTo>
                  <a:cubicBezTo>
                    <a:pt x="423" y="521"/>
                    <a:pt x="521" y="391"/>
                    <a:pt x="521" y="261"/>
                  </a:cubicBezTo>
                  <a:cubicBezTo>
                    <a:pt x="521" y="98"/>
                    <a:pt x="423" y="0"/>
                    <a:pt x="261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30"/>
            <p:cNvSpPr/>
            <p:nvPr/>
          </p:nvSpPr>
          <p:spPr>
            <a:xfrm>
              <a:off x="773912" y="2551910"/>
              <a:ext cx="43557" cy="43556"/>
            </a:xfrm>
            <a:custGeom>
              <a:rect b="b" l="l" r="r" t="t"/>
              <a:pathLst>
                <a:path extrusionOk="0" h="586" w="586">
                  <a:moveTo>
                    <a:pt x="293" y="0"/>
                  </a:moveTo>
                  <a:cubicBezTo>
                    <a:pt x="130" y="0"/>
                    <a:pt x="0" y="131"/>
                    <a:pt x="0" y="293"/>
                  </a:cubicBezTo>
                  <a:cubicBezTo>
                    <a:pt x="0" y="456"/>
                    <a:pt x="130" y="586"/>
                    <a:pt x="293" y="586"/>
                  </a:cubicBezTo>
                  <a:cubicBezTo>
                    <a:pt x="455" y="586"/>
                    <a:pt x="585" y="456"/>
                    <a:pt x="585" y="293"/>
                  </a:cubicBezTo>
                  <a:cubicBezTo>
                    <a:pt x="585" y="131"/>
                    <a:pt x="455" y="0"/>
                    <a:pt x="293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1" name="Google Shape;2941;p30"/>
          <p:cNvGrpSpPr/>
          <p:nvPr/>
        </p:nvGrpSpPr>
        <p:grpSpPr>
          <a:xfrm>
            <a:off x="2219089" y="1720989"/>
            <a:ext cx="2020800" cy="1625069"/>
            <a:chOff x="2219089" y="1873389"/>
            <a:chExt cx="2020800" cy="1625069"/>
          </a:xfrm>
        </p:grpSpPr>
        <p:sp>
          <p:nvSpPr>
            <p:cNvPr id="2942" name="Google Shape;2942;p30"/>
            <p:cNvSpPr txBox="1"/>
            <p:nvPr/>
          </p:nvSpPr>
          <p:spPr>
            <a:xfrm>
              <a:off x="2219089" y="2419675"/>
              <a:ext cx="20208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Time to remove eyes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43" name="Google Shape;2943;p30"/>
            <p:cNvSpPr txBox="1"/>
            <p:nvPr/>
          </p:nvSpPr>
          <p:spPr>
            <a:xfrm>
              <a:off x="2219089" y="2715758"/>
              <a:ext cx="2020800" cy="78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one—it’s only a bit larger than the Moon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44" name="Google Shape;2944;p30"/>
            <p:cNvSpPr/>
            <p:nvPr/>
          </p:nvSpPr>
          <p:spPr>
            <a:xfrm>
              <a:off x="2286289" y="1873389"/>
              <a:ext cx="1886400" cy="4410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 minutes</a:t>
              </a:r>
              <a:endParaRPr sz="2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8" name="Shape 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" name="Google Shape;2949;p31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transplants infographics</a:t>
            </a:r>
            <a:endParaRPr/>
          </a:p>
        </p:txBody>
      </p:sp>
      <p:grpSp>
        <p:nvGrpSpPr>
          <p:cNvPr id="2950" name="Google Shape;2950;p31"/>
          <p:cNvGrpSpPr/>
          <p:nvPr/>
        </p:nvGrpSpPr>
        <p:grpSpPr>
          <a:xfrm>
            <a:off x="880966" y="1430099"/>
            <a:ext cx="1229700" cy="1229700"/>
            <a:chOff x="804766" y="1582499"/>
            <a:chExt cx="1229700" cy="1229700"/>
          </a:xfrm>
        </p:grpSpPr>
        <p:sp>
          <p:nvSpPr>
            <p:cNvPr id="2951" name="Google Shape;2951;p31"/>
            <p:cNvSpPr/>
            <p:nvPr/>
          </p:nvSpPr>
          <p:spPr>
            <a:xfrm flipH="1" rot="5400000">
              <a:off x="804766" y="1582499"/>
              <a:ext cx="1229700" cy="1229700"/>
            </a:xfrm>
            <a:prstGeom prst="donut">
              <a:avLst>
                <a:gd fmla="val 2500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31"/>
            <p:cNvSpPr/>
            <p:nvPr/>
          </p:nvSpPr>
          <p:spPr>
            <a:xfrm flipH="1" rot="5400000">
              <a:off x="804766" y="1582499"/>
              <a:ext cx="1229700" cy="1229700"/>
            </a:xfrm>
            <a:prstGeom prst="blockArc">
              <a:avLst>
                <a:gd fmla="val 2291864" name="adj1"/>
                <a:gd fmla="val 0" name="adj2"/>
                <a:gd fmla="val 25000" name="adj3"/>
              </a:avLst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3" name="Google Shape;2953;p31"/>
          <p:cNvGrpSpPr/>
          <p:nvPr/>
        </p:nvGrpSpPr>
        <p:grpSpPr>
          <a:xfrm>
            <a:off x="2207491" y="1402200"/>
            <a:ext cx="2501400" cy="1316525"/>
            <a:chOff x="2207491" y="1554600"/>
            <a:chExt cx="2501400" cy="1316525"/>
          </a:xfrm>
        </p:grpSpPr>
        <p:sp>
          <p:nvSpPr>
            <p:cNvPr id="2954" name="Google Shape;2954;p31"/>
            <p:cNvSpPr txBox="1"/>
            <p:nvPr/>
          </p:nvSpPr>
          <p:spPr>
            <a:xfrm>
              <a:off x="2207491" y="1933650"/>
              <a:ext cx="25014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1st year rate by deceased donor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55" name="Google Shape;2955;p31"/>
            <p:cNvSpPr txBox="1"/>
            <p:nvPr/>
          </p:nvSpPr>
          <p:spPr>
            <a:xfrm>
              <a:off x="2207491" y="2229725"/>
              <a:ext cx="25014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fourth-brightest object in the night sky. It was named after a Roman god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56" name="Google Shape;2956;p31"/>
            <p:cNvSpPr txBox="1"/>
            <p:nvPr/>
          </p:nvSpPr>
          <p:spPr>
            <a:xfrm>
              <a:off x="2207491" y="1554600"/>
              <a:ext cx="25014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90%</a:t>
              </a:r>
              <a:endPara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957" name="Google Shape;2957;p31"/>
          <p:cNvGrpSpPr/>
          <p:nvPr/>
        </p:nvGrpSpPr>
        <p:grpSpPr>
          <a:xfrm>
            <a:off x="880966" y="3238049"/>
            <a:ext cx="1229700" cy="1229700"/>
            <a:chOff x="804766" y="3390449"/>
            <a:chExt cx="1229700" cy="1229700"/>
          </a:xfrm>
        </p:grpSpPr>
        <p:sp>
          <p:nvSpPr>
            <p:cNvPr id="2958" name="Google Shape;2958;p31"/>
            <p:cNvSpPr/>
            <p:nvPr/>
          </p:nvSpPr>
          <p:spPr>
            <a:xfrm flipH="1" rot="5400000">
              <a:off x="804766" y="3390449"/>
              <a:ext cx="1229700" cy="1229700"/>
            </a:xfrm>
            <a:prstGeom prst="donut">
              <a:avLst>
                <a:gd fmla="val 25000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31"/>
            <p:cNvSpPr/>
            <p:nvPr/>
          </p:nvSpPr>
          <p:spPr>
            <a:xfrm flipH="1" rot="5400000">
              <a:off x="804766" y="3390449"/>
              <a:ext cx="1229700" cy="1229700"/>
            </a:xfrm>
            <a:prstGeom prst="blockArc">
              <a:avLst>
                <a:gd fmla="val 3028497" name="adj1"/>
                <a:gd fmla="val 0" name="adj2"/>
                <a:gd fmla="val 25000" name="adj3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0" name="Google Shape;2960;p31"/>
          <p:cNvGrpSpPr/>
          <p:nvPr/>
        </p:nvGrpSpPr>
        <p:grpSpPr>
          <a:xfrm>
            <a:off x="2207491" y="3210150"/>
            <a:ext cx="2501400" cy="1316525"/>
            <a:chOff x="2207491" y="3362550"/>
            <a:chExt cx="2501400" cy="1316525"/>
          </a:xfrm>
        </p:grpSpPr>
        <p:sp>
          <p:nvSpPr>
            <p:cNvPr id="2961" name="Google Shape;2961;p31"/>
            <p:cNvSpPr txBox="1"/>
            <p:nvPr/>
          </p:nvSpPr>
          <p:spPr>
            <a:xfrm>
              <a:off x="2207491" y="3741600"/>
              <a:ext cx="25014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1st year rate by living donor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62" name="Google Shape;2962;p31"/>
            <p:cNvSpPr txBox="1"/>
            <p:nvPr/>
          </p:nvSpPr>
          <p:spPr>
            <a:xfrm>
              <a:off x="2207491" y="4037675"/>
              <a:ext cx="25014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63" name="Google Shape;2963;p31"/>
            <p:cNvSpPr txBox="1"/>
            <p:nvPr/>
          </p:nvSpPr>
          <p:spPr>
            <a:xfrm>
              <a:off x="2207491" y="3362550"/>
              <a:ext cx="25014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85</a:t>
              </a:r>
              <a:r>
                <a:rPr lang="en" sz="24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964" name="Google Shape;2964;p31"/>
          <p:cNvGrpSpPr/>
          <p:nvPr/>
        </p:nvGrpSpPr>
        <p:grpSpPr>
          <a:xfrm>
            <a:off x="5537289" y="1304975"/>
            <a:ext cx="2725761" cy="3279444"/>
            <a:chOff x="5448925" y="1582500"/>
            <a:chExt cx="2524788" cy="3037647"/>
          </a:xfrm>
        </p:grpSpPr>
        <p:sp>
          <p:nvSpPr>
            <p:cNvPr id="2965" name="Google Shape;2965;p31"/>
            <p:cNvSpPr/>
            <p:nvPr/>
          </p:nvSpPr>
          <p:spPr>
            <a:xfrm>
              <a:off x="5936498" y="4399546"/>
              <a:ext cx="348967" cy="208579"/>
            </a:xfrm>
            <a:custGeom>
              <a:rect b="b" l="l" r="r" t="t"/>
              <a:pathLst>
                <a:path extrusionOk="0" h="3383" w="5660">
                  <a:moveTo>
                    <a:pt x="3188" y="0"/>
                  </a:moveTo>
                  <a:lnTo>
                    <a:pt x="391" y="683"/>
                  </a:lnTo>
                  <a:lnTo>
                    <a:pt x="98" y="1496"/>
                  </a:lnTo>
                  <a:lnTo>
                    <a:pt x="98" y="2082"/>
                  </a:lnTo>
                  <a:cubicBezTo>
                    <a:pt x="98" y="2309"/>
                    <a:pt x="1" y="2635"/>
                    <a:pt x="196" y="2667"/>
                  </a:cubicBezTo>
                  <a:lnTo>
                    <a:pt x="1562" y="2732"/>
                  </a:lnTo>
                  <a:lnTo>
                    <a:pt x="2733" y="3090"/>
                  </a:lnTo>
                  <a:cubicBezTo>
                    <a:pt x="2798" y="3122"/>
                    <a:pt x="3611" y="3383"/>
                    <a:pt x="3676" y="3383"/>
                  </a:cubicBezTo>
                  <a:lnTo>
                    <a:pt x="5562" y="3383"/>
                  </a:lnTo>
                  <a:cubicBezTo>
                    <a:pt x="5627" y="3383"/>
                    <a:pt x="5659" y="3317"/>
                    <a:pt x="5659" y="3252"/>
                  </a:cubicBezTo>
                  <a:lnTo>
                    <a:pt x="5659" y="3025"/>
                  </a:lnTo>
                  <a:cubicBezTo>
                    <a:pt x="5659" y="2862"/>
                    <a:pt x="5594" y="2700"/>
                    <a:pt x="5464" y="2602"/>
                  </a:cubicBezTo>
                  <a:lnTo>
                    <a:pt x="3480" y="1496"/>
                  </a:lnTo>
                  <a:lnTo>
                    <a:pt x="3058" y="748"/>
                  </a:lnTo>
                  <a:lnTo>
                    <a:pt x="31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31"/>
            <p:cNvSpPr/>
            <p:nvPr/>
          </p:nvSpPr>
          <p:spPr>
            <a:xfrm>
              <a:off x="5595665" y="4343871"/>
              <a:ext cx="200872" cy="276276"/>
            </a:xfrm>
            <a:custGeom>
              <a:rect b="b" l="l" r="r" t="t"/>
              <a:pathLst>
                <a:path extrusionOk="0" h="4481" w="3258">
                  <a:moveTo>
                    <a:pt x="2994" y="0"/>
                  </a:moveTo>
                  <a:cubicBezTo>
                    <a:pt x="2430" y="0"/>
                    <a:pt x="1041" y="1196"/>
                    <a:pt x="1041" y="1196"/>
                  </a:cubicBezTo>
                  <a:lnTo>
                    <a:pt x="846" y="2139"/>
                  </a:lnTo>
                  <a:lnTo>
                    <a:pt x="98" y="3440"/>
                  </a:lnTo>
                  <a:cubicBezTo>
                    <a:pt x="1" y="3603"/>
                    <a:pt x="33" y="3830"/>
                    <a:pt x="163" y="3960"/>
                  </a:cubicBezTo>
                  <a:lnTo>
                    <a:pt x="456" y="4318"/>
                  </a:lnTo>
                  <a:cubicBezTo>
                    <a:pt x="553" y="4416"/>
                    <a:pt x="683" y="4481"/>
                    <a:pt x="814" y="4481"/>
                  </a:cubicBezTo>
                  <a:lnTo>
                    <a:pt x="2017" y="4481"/>
                  </a:lnTo>
                  <a:cubicBezTo>
                    <a:pt x="2114" y="4481"/>
                    <a:pt x="2244" y="4448"/>
                    <a:pt x="2309" y="4351"/>
                  </a:cubicBezTo>
                  <a:lnTo>
                    <a:pt x="3025" y="3798"/>
                  </a:lnTo>
                  <a:cubicBezTo>
                    <a:pt x="3122" y="3700"/>
                    <a:pt x="3187" y="3538"/>
                    <a:pt x="3187" y="3375"/>
                  </a:cubicBezTo>
                  <a:cubicBezTo>
                    <a:pt x="3155" y="2822"/>
                    <a:pt x="3057" y="1326"/>
                    <a:pt x="3220" y="383"/>
                  </a:cubicBezTo>
                  <a:cubicBezTo>
                    <a:pt x="3257" y="107"/>
                    <a:pt x="3162" y="0"/>
                    <a:pt x="29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31"/>
            <p:cNvSpPr/>
            <p:nvPr/>
          </p:nvSpPr>
          <p:spPr>
            <a:xfrm>
              <a:off x="5569585" y="2925853"/>
              <a:ext cx="523389" cy="1534963"/>
            </a:xfrm>
            <a:custGeom>
              <a:rect b="b" l="l" r="r" t="t"/>
              <a:pathLst>
                <a:path extrusionOk="0" h="24896" w="8489">
                  <a:moveTo>
                    <a:pt x="4358" y="1"/>
                  </a:moveTo>
                  <a:lnTo>
                    <a:pt x="1" y="4846"/>
                  </a:lnTo>
                  <a:cubicBezTo>
                    <a:pt x="1" y="5074"/>
                    <a:pt x="33" y="5301"/>
                    <a:pt x="66" y="5496"/>
                  </a:cubicBezTo>
                  <a:cubicBezTo>
                    <a:pt x="131" y="6570"/>
                    <a:pt x="163" y="7643"/>
                    <a:pt x="228" y="8716"/>
                  </a:cubicBezTo>
                  <a:cubicBezTo>
                    <a:pt x="293" y="9756"/>
                    <a:pt x="326" y="10797"/>
                    <a:pt x="456" y="11838"/>
                  </a:cubicBezTo>
                  <a:cubicBezTo>
                    <a:pt x="489" y="12000"/>
                    <a:pt x="521" y="12130"/>
                    <a:pt x="521" y="12293"/>
                  </a:cubicBezTo>
                  <a:lnTo>
                    <a:pt x="619" y="13756"/>
                  </a:lnTo>
                  <a:lnTo>
                    <a:pt x="619" y="14439"/>
                  </a:lnTo>
                  <a:cubicBezTo>
                    <a:pt x="619" y="14504"/>
                    <a:pt x="586" y="14602"/>
                    <a:pt x="586" y="14667"/>
                  </a:cubicBezTo>
                  <a:cubicBezTo>
                    <a:pt x="424" y="15252"/>
                    <a:pt x="424" y="15903"/>
                    <a:pt x="391" y="16488"/>
                  </a:cubicBezTo>
                  <a:cubicBezTo>
                    <a:pt x="326" y="17951"/>
                    <a:pt x="359" y="21106"/>
                    <a:pt x="456" y="22569"/>
                  </a:cubicBezTo>
                  <a:cubicBezTo>
                    <a:pt x="456" y="22959"/>
                    <a:pt x="489" y="23350"/>
                    <a:pt x="554" y="23740"/>
                  </a:cubicBezTo>
                  <a:cubicBezTo>
                    <a:pt x="586" y="23968"/>
                    <a:pt x="684" y="24813"/>
                    <a:pt x="684" y="24813"/>
                  </a:cubicBezTo>
                  <a:cubicBezTo>
                    <a:pt x="684" y="24813"/>
                    <a:pt x="2376" y="24896"/>
                    <a:pt x="3379" y="24896"/>
                  </a:cubicBezTo>
                  <a:cubicBezTo>
                    <a:pt x="3780" y="24896"/>
                    <a:pt x="4070" y="24883"/>
                    <a:pt x="4098" y="24846"/>
                  </a:cubicBezTo>
                  <a:cubicBezTo>
                    <a:pt x="4261" y="24618"/>
                    <a:pt x="4228" y="24130"/>
                    <a:pt x="4261" y="23902"/>
                  </a:cubicBezTo>
                  <a:cubicBezTo>
                    <a:pt x="4293" y="23512"/>
                    <a:pt x="4293" y="23122"/>
                    <a:pt x="4293" y="22732"/>
                  </a:cubicBezTo>
                  <a:cubicBezTo>
                    <a:pt x="4326" y="21886"/>
                    <a:pt x="4391" y="19447"/>
                    <a:pt x="4391" y="18602"/>
                  </a:cubicBezTo>
                  <a:cubicBezTo>
                    <a:pt x="4391" y="17821"/>
                    <a:pt x="4391" y="17008"/>
                    <a:pt x="4358" y="16228"/>
                  </a:cubicBezTo>
                  <a:cubicBezTo>
                    <a:pt x="4358" y="15838"/>
                    <a:pt x="4326" y="15447"/>
                    <a:pt x="4293" y="15057"/>
                  </a:cubicBezTo>
                  <a:cubicBezTo>
                    <a:pt x="4293" y="14862"/>
                    <a:pt x="4293" y="14634"/>
                    <a:pt x="4261" y="14407"/>
                  </a:cubicBezTo>
                  <a:lnTo>
                    <a:pt x="4293" y="13919"/>
                  </a:lnTo>
                  <a:lnTo>
                    <a:pt x="4456" y="11187"/>
                  </a:lnTo>
                  <a:cubicBezTo>
                    <a:pt x="4586" y="10342"/>
                    <a:pt x="4651" y="6797"/>
                    <a:pt x="4879" y="5887"/>
                  </a:cubicBezTo>
                  <a:cubicBezTo>
                    <a:pt x="4889" y="5831"/>
                    <a:pt x="4979" y="5809"/>
                    <a:pt x="5126" y="5809"/>
                  </a:cubicBezTo>
                  <a:cubicBezTo>
                    <a:pt x="5777" y="5809"/>
                    <a:pt x="7534" y="6257"/>
                    <a:pt x="8216" y="6257"/>
                  </a:cubicBezTo>
                  <a:cubicBezTo>
                    <a:pt x="8369" y="6257"/>
                    <a:pt x="8468" y="6235"/>
                    <a:pt x="8488" y="6179"/>
                  </a:cubicBezTo>
                  <a:lnTo>
                    <a:pt x="43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31"/>
            <p:cNvSpPr/>
            <p:nvPr/>
          </p:nvSpPr>
          <p:spPr>
            <a:xfrm>
              <a:off x="5870341" y="3226609"/>
              <a:ext cx="316845" cy="1234210"/>
            </a:xfrm>
            <a:custGeom>
              <a:rect b="b" l="l" r="r" t="t"/>
              <a:pathLst>
                <a:path extrusionOk="0" h="20018" w="5139">
                  <a:moveTo>
                    <a:pt x="1" y="1"/>
                  </a:moveTo>
                  <a:cubicBezTo>
                    <a:pt x="98" y="358"/>
                    <a:pt x="196" y="683"/>
                    <a:pt x="293" y="1009"/>
                  </a:cubicBezTo>
                  <a:cubicBezTo>
                    <a:pt x="489" y="1919"/>
                    <a:pt x="586" y="5464"/>
                    <a:pt x="716" y="6309"/>
                  </a:cubicBezTo>
                  <a:lnTo>
                    <a:pt x="846" y="9041"/>
                  </a:lnTo>
                  <a:lnTo>
                    <a:pt x="879" y="9529"/>
                  </a:lnTo>
                  <a:cubicBezTo>
                    <a:pt x="846" y="9756"/>
                    <a:pt x="879" y="9984"/>
                    <a:pt x="846" y="10179"/>
                  </a:cubicBezTo>
                  <a:cubicBezTo>
                    <a:pt x="846" y="10569"/>
                    <a:pt x="814" y="10960"/>
                    <a:pt x="781" y="11350"/>
                  </a:cubicBezTo>
                  <a:cubicBezTo>
                    <a:pt x="781" y="12130"/>
                    <a:pt x="749" y="12943"/>
                    <a:pt x="749" y="13724"/>
                  </a:cubicBezTo>
                  <a:cubicBezTo>
                    <a:pt x="781" y="14569"/>
                    <a:pt x="846" y="17008"/>
                    <a:pt x="846" y="17854"/>
                  </a:cubicBezTo>
                  <a:cubicBezTo>
                    <a:pt x="846" y="18244"/>
                    <a:pt x="879" y="18634"/>
                    <a:pt x="879" y="19024"/>
                  </a:cubicBezTo>
                  <a:cubicBezTo>
                    <a:pt x="911" y="19285"/>
                    <a:pt x="911" y="19740"/>
                    <a:pt x="1041" y="19968"/>
                  </a:cubicBezTo>
                  <a:cubicBezTo>
                    <a:pt x="1069" y="20005"/>
                    <a:pt x="1360" y="20018"/>
                    <a:pt x="1761" y="20018"/>
                  </a:cubicBezTo>
                  <a:cubicBezTo>
                    <a:pt x="2764" y="20018"/>
                    <a:pt x="4456" y="19935"/>
                    <a:pt x="4456" y="19935"/>
                  </a:cubicBezTo>
                  <a:cubicBezTo>
                    <a:pt x="4456" y="19935"/>
                    <a:pt x="4553" y="19090"/>
                    <a:pt x="4586" y="18862"/>
                  </a:cubicBezTo>
                  <a:cubicBezTo>
                    <a:pt x="4651" y="18472"/>
                    <a:pt x="4684" y="18081"/>
                    <a:pt x="4684" y="17691"/>
                  </a:cubicBezTo>
                  <a:cubicBezTo>
                    <a:pt x="4781" y="16228"/>
                    <a:pt x="4814" y="13073"/>
                    <a:pt x="4749" y="11610"/>
                  </a:cubicBezTo>
                  <a:cubicBezTo>
                    <a:pt x="4716" y="11025"/>
                    <a:pt x="4716" y="10374"/>
                    <a:pt x="4586" y="9789"/>
                  </a:cubicBezTo>
                  <a:cubicBezTo>
                    <a:pt x="4553" y="9724"/>
                    <a:pt x="4553" y="9626"/>
                    <a:pt x="4521" y="9561"/>
                  </a:cubicBezTo>
                  <a:lnTo>
                    <a:pt x="4521" y="8878"/>
                  </a:lnTo>
                  <a:lnTo>
                    <a:pt x="4619" y="7415"/>
                  </a:lnTo>
                  <a:cubicBezTo>
                    <a:pt x="4651" y="7252"/>
                    <a:pt x="4651" y="7090"/>
                    <a:pt x="4684" y="6960"/>
                  </a:cubicBezTo>
                  <a:cubicBezTo>
                    <a:pt x="4814" y="5919"/>
                    <a:pt x="4846" y="4878"/>
                    <a:pt x="4911" y="3838"/>
                  </a:cubicBezTo>
                  <a:cubicBezTo>
                    <a:pt x="4976" y="2765"/>
                    <a:pt x="5009" y="1692"/>
                    <a:pt x="5074" y="651"/>
                  </a:cubicBezTo>
                  <a:cubicBezTo>
                    <a:pt x="5106" y="423"/>
                    <a:pt x="5139" y="228"/>
                    <a:pt x="5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31"/>
            <p:cNvSpPr/>
            <p:nvPr/>
          </p:nvSpPr>
          <p:spPr>
            <a:xfrm>
              <a:off x="5792162" y="1905329"/>
              <a:ext cx="178491" cy="294773"/>
            </a:xfrm>
            <a:custGeom>
              <a:rect b="b" l="l" r="r" t="t"/>
              <a:pathLst>
                <a:path extrusionOk="0" h="4781" w="2895">
                  <a:moveTo>
                    <a:pt x="0" y="0"/>
                  </a:moveTo>
                  <a:lnTo>
                    <a:pt x="0" y="2537"/>
                  </a:lnTo>
                  <a:lnTo>
                    <a:pt x="1529" y="4781"/>
                  </a:lnTo>
                  <a:lnTo>
                    <a:pt x="2895" y="2537"/>
                  </a:lnTo>
                  <a:lnTo>
                    <a:pt x="2895" y="0"/>
                  </a:lnTo>
                  <a:close/>
                </a:path>
              </a:pathLst>
            </a:custGeom>
            <a:solidFill>
              <a:srgbClr val="F0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31"/>
            <p:cNvSpPr/>
            <p:nvPr/>
          </p:nvSpPr>
          <p:spPr>
            <a:xfrm>
              <a:off x="5792162" y="1905329"/>
              <a:ext cx="178491" cy="128366"/>
            </a:xfrm>
            <a:custGeom>
              <a:rect b="b" l="l" r="r" t="t"/>
              <a:pathLst>
                <a:path extrusionOk="0" h="2082" w="2895">
                  <a:moveTo>
                    <a:pt x="0" y="0"/>
                  </a:moveTo>
                  <a:lnTo>
                    <a:pt x="0" y="1008"/>
                  </a:lnTo>
                  <a:cubicBezTo>
                    <a:pt x="0" y="1008"/>
                    <a:pt x="683" y="1854"/>
                    <a:pt x="879" y="1886"/>
                  </a:cubicBezTo>
                  <a:cubicBezTo>
                    <a:pt x="1334" y="1951"/>
                    <a:pt x="1757" y="1984"/>
                    <a:pt x="2179" y="2016"/>
                  </a:cubicBezTo>
                  <a:cubicBezTo>
                    <a:pt x="2439" y="2016"/>
                    <a:pt x="2667" y="2049"/>
                    <a:pt x="2895" y="2081"/>
                  </a:cubicBezTo>
                  <a:lnTo>
                    <a:pt x="2895" y="0"/>
                  </a:lnTo>
                  <a:close/>
                </a:path>
              </a:pathLst>
            </a:custGeom>
            <a:solidFill>
              <a:srgbClr val="A88F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31"/>
            <p:cNvSpPr/>
            <p:nvPr/>
          </p:nvSpPr>
          <p:spPr>
            <a:xfrm>
              <a:off x="5734021" y="1602538"/>
              <a:ext cx="296807" cy="411116"/>
            </a:xfrm>
            <a:custGeom>
              <a:rect b="b" l="l" r="r" t="t"/>
              <a:pathLst>
                <a:path extrusionOk="0" h="6668" w="4814">
                  <a:moveTo>
                    <a:pt x="2407" y="1"/>
                  </a:moveTo>
                  <a:cubicBezTo>
                    <a:pt x="130" y="1"/>
                    <a:pt x="0" y="1822"/>
                    <a:pt x="0" y="3480"/>
                  </a:cubicBezTo>
                  <a:cubicBezTo>
                    <a:pt x="0" y="4553"/>
                    <a:pt x="683" y="5692"/>
                    <a:pt x="683" y="5692"/>
                  </a:cubicBezTo>
                  <a:cubicBezTo>
                    <a:pt x="683" y="5692"/>
                    <a:pt x="1659" y="6602"/>
                    <a:pt x="1919" y="6667"/>
                  </a:cubicBezTo>
                  <a:lnTo>
                    <a:pt x="2895" y="6667"/>
                  </a:lnTo>
                  <a:cubicBezTo>
                    <a:pt x="3090" y="6602"/>
                    <a:pt x="3935" y="5854"/>
                    <a:pt x="3935" y="5854"/>
                  </a:cubicBezTo>
                  <a:cubicBezTo>
                    <a:pt x="3935" y="5854"/>
                    <a:pt x="4813" y="4618"/>
                    <a:pt x="4813" y="3448"/>
                  </a:cubicBezTo>
                  <a:cubicBezTo>
                    <a:pt x="4813" y="1822"/>
                    <a:pt x="4813" y="1"/>
                    <a:pt x="2407" y="1"/>
                  </a:cubicBezTo>
                  <a:close/>
                </a:path>
              </a:pathLst>
            </a:custGeom>
            <a:solidFill>
              <a:srgbClr val="FFC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31"/>
            <p:cNvSpPr/>
            <p:nvPr/>
          </p:nvSpPr>
          <p:spPr>
            <a:xfrm>
              <a:off x="5792162" y="1602538"/>
              <a:ext cx="238667" cy="411116"/>
            </a:xfrm>
            <a:custGeom>
              <a:rect b="b" l="l" r="r" t="t"/>
              <a:pathLst>
                <a:path extrusionOk="0" h="6668" w="3871">
                  <a:moveTo>
                    <a:pt x="1464" y="1"/>
                  </a:moveTo>
                  <a:cubicBezTo>
                    <a:pt x="944" y="1"/>
                    <a:pt x="553" y="98"/>
                    <a:pt x="228" y="261"/>
                  </a:cubicBezTo>
                  <a:cubicBezTo>
                    <a:pt x="748" y="716"/>
                    <a:pt x="1399" y="1009"/>
                    <a:pt x="2017" y="1269"/>
                  </a:cubicBezTo>
                  <a:cubicBezTo>
                    <a:pt x="2342" y="1399"/>
                    <a:pt x="3057" y="2180"/>
                    <a:pt x="3057" y="2180"/>
                  </a:cubicBezTo>
                  <a:cubicBezTo>
                    <a:pt x="3155" y="2797"/>
                    <a:pt x="2927" y="3350"/>
                    <a:pt x="2797" y="3968"/>
                  </a:cubicBezTo>
                  <a:cubicBezTo>
                    <a:pt x="2732" y="4293"/>
                    <a:pt x="2635" y="4651"/>
                    <a:pt x="2472" y="4911"/>
                  </a:cubicBezTo>
                  <a:cubicBezTo>
                    <a:pt x="2309" y="5269"/>
                    <a:pt x="1659" y="5789"/>
                    <a:pt x="1659" y="5789"/>
                  </a:cubicBezTo>
                  <a:cubicBezTo>
                    <a:pt x="1264" y="5905"/>
                    <a:pt x="869" y="5922"/>
                    <a:pt x="474" y="5922"/>
                  </a:cubicBezTo>
                  <a:cubicBezTo>
                    <a:pt x="316" y="5922"/>
                    <a:pt x="158" y="5919"/>
                    <a:pt x="0" y="5919"/>
                  </a:cubicBezTo>
                  <a:cubicBezTo>
                    <a:pt x="293" y="6179"/>
                    <a:pt x="781" y="6602"/>
                    <a:pt x="976" y="6667"/>
                  </a:cubicBezTo>
                  <a:lnTo>
                    <a:pt x="1919" y="6667"/>
                  </a:lnTo>
                  <a:cubicBezTo>
                    <a:pt x="2147" y="6602"/>
                    <a:pt x="2992" y="5822"/>
                    <a:pt x="2992" y="5822"/>
                  </a:cubicBezTo>
                  <a:cubicBezTo>
                    <a:pt x="2992" y="5822"/>
                    <a:pt x="3870" y="4618"/>
                    <a:pt x="3870" y="3448"/>
                  </a:cubicBezTo>
                  <a:cubicBezTo>
                    <a:pt x="3870" y="1822"/>
                    <a:pt x="3870" y="1"/>
                    <a:pt x="1464" y="1"/>
                  </a:cubicBezTo>
                  <a:close/>
                </a:path>
              </a:pathLst>
            </a:custGeom>
            <a:solidFill>
              <a:srgbClr val="F0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31"/>
            <p:cNvSpPr/>
            <p:nvPr/>
          </p:nvSpPr>
          <p:spPr>
            <a:xfrm>
              <a:off x="5715956" y="1812476"/>
              <a:ext cx="52222" cy="79042"/>
            </a:xfrm>
            <a:custGeom>
              <a:rect b="b" l="l" r="r" t="t"/>
              <a:pathLst>
                <a:path extrusionOk="0" h="1282" w="847">
                  <a:moveTo>
                    <a:pt x="354" y="0"/>
                  </a:moveTo>
                  <a:cubicBezTo>
                    <a:pt x="334" y="0"/>
                    <a:pt x="314" y="4"/>
                    <a:pt x="293" y="10"/>
                  </a:cubicBezTo>
                  <a:cubicBezTo>
                    <a:pt x="98" y="43"/>
                    <a:pt x="1" y="368"/>
                    <a:pt x="66" y="726"/>
                  </a:cubicBezTo>
                  <a:cubicBezTo>
                    <a:pt x="157" y="1061"/>
                    <a:pt x="363" y="1282"/>
                    <a:pt x="549" y="1282"/>
                  </a:cubicBezTo>
                  <a:cubicBezTo>
                    <a:pt x="561" y="1282"/>
                    <a:pt x="574" y="1281"/>
                    <a:pt x="586" y="1279"/>
                  </a:cubicBezTo>
                  <a:cubicBezTo>
                    <a:pt x="781" y="1213"/>
                    <a:pt x="846" y="921"/>
                    <a:pt x="781" y="563"/>
                  </a:cubicBezTo>
                  <a:cubicBezTo>
                    <a:pt x="694" y="242"/>
                    <a:pt x="528" y="0"/>
                    <a:pt x="354" y="0"/>
                  </a:cubicBezTo>
                  <a:close/>
                </a:path>
              </a:pathLst>
            </a:custGeom>
            <a:solidFill>
              <a:srgbClr val="FFC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31"/>
            <p:cNvSpPr/>
            <p:nvPr/>
          </p:nvSpPr>
          <p:spPr>
            <a:xfrm>
              <a:off x="5994639" y="1812476"/>
              <a:ext cx="52222" cy="79042"/>
            </a:xfrm>
            <a:custGeom>
              <a:rect b="b" l="l" r="r" t="t"/>
              <a:pathLst>
                <a:path extrusionOk="0" h="1282" w="847">
                  <a:moveTo>
                    <a:pt x="501" y="0"/>
                  </a:moveTo>
                  <a:cubicBezTo>
                    <a:pt x="345" y="0"/>
                    <a:pt x="153" y="242"/>
                    <a:pt x="66" y="563"/>
                  </a:cubicBezTo>
                  <a:cubicBezTo>
                    <a:pt x="1" y="921"/>
                    <a:pt x="66" y="1213"/>
                    <a:pt x="294" y="1279"/>
                  </a:cubicBezTo>
                  <a:cubicBezTo>
                    <a:pt x="304" y="1281"/>
                    <a:pt x="315" y="1282"/>
                    <a:pt x="325" y="1282"/>
                  </a:cubicBezTo>
                  <a:cubicBezTo>
                    <a:pt x="485" y="1282"/>
                    <a:pt x="690" y="1061"/>
                    <a:pt x="781" y="726"/>
                  </a:cubicBezTo>
                  <a:cubicBezTo>
                    <a:pt x="846" y="368"/>
                    <a:pt x="749" y="43"/>
                    <a:pt x="554" y="10"/>
                  </a:cubicBezTo>
                  <a:cubicBezTo>
                    <a:pt x="537" y="4"/>
                    <a:pt x="519" y="0"/>
                    <a:pt x="501" y="0"/>
                  </a:cubicBezTo>
                  <a:close/>
                </a:path>
              </a:pathLst>
            </a:custGeom>
            <a:solidFill>
              <a:srgbClr val="FFC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31"/>
            <p:cNvSpPr/>
            <p:nvPr/>
          </p:nvSpPr>
          <p:spPr>
            <a:xfrm>
              <a:off x="5719963" y="1587741"/>
              <a:ext cx="322887" cy="297547"/>
            </a:xfrm>
            <a:custGeom>
              <a:rect b="b" l="l" r="r" t="t"/>
              <a:pathLst>
                <a:path extrusionOk="0" h="4826" w="5237">
                  <a:moveTo>
                    <a:pt x="2548" y="1"/>
                  </a:moveTo>
                  <a:cubicBezTo>
                    <a:pt x="2470" y="1"/>
                    <a:pt x="2391" y="5"/>
                    <a:pt x="2310" y="13"/>
                  </a:cubicBezTo>
                  <a:cubicBezTo>
                    <a:pt x="2017" y="13"/>
                    <a:pt x="1302" y="143"/>
                    <a:pt x="1204" y="533"/>
                  </a:cubicBezTo>
                  <a:cubicBezTo>
                    <a:pt x="944" y="533"/>
                    <a:pt x="651" y="696"/>
                    <a:pt x="521" y="891"/>
                  </a:cubicBezTo>
                  <a:cubicBezTo>
                    <a:pt x="424" y="956"/>
                    <a:pt x="163" y="1411"/>
                    <a:pt x="131" y="1444"/>
                  </a:cubicBezTo>
                  <a:cubicBezTo>
                    <a:pt x="98" y="1509"/>
                    <a:pt x="98" y="1574"/>
                    <a:pt x="66" y="1704"/>
                  </a:cubicBezTo>
                  <a:cubicBezTo>
                    <a:pt x="1" y="2029"/>
                    <a:pt x="163" y="3525"/>
                    <a:pt x="163" y="3525"/>
                  </a:cubicBezTo>
                  <a:cubicBezTo>
                    <a:pt x="196" y="3753"/>
                    <a:pt x="293" y="3655"/>
                    <a:pt x="424" y="3883"/>
                  </a:cubicBezTo>
                  <a:cubicBezTo>
                    <a:pt x="509" y="4026"/>
                    <a:pt x="595" y="4394"/>
                    <a:pt x="636" y="4394"/>
                  </a:cubicBezTo>
                  <a:cubicBezTo>
                    <a:pt x="642" y="4394"/>
                    <a:pt x="647" y="4387"/>
                    <a:pt x="651" y="4371"/>
                  </a:cubicBezTo>
                  <a:cubicBezTo>
                    <a:pt x="684" y="4208"/>
                    <a:pt x="586" y="3428"/>
                    <a:pt x="586" y="3232"/>
                  </a:cubicBezTo>
                  <a:cubicBezTo>
                    <a:pt x="586" y="3232"/>
                    <a:pt x="456" y="2680"/>
                    <a:pt x="424" y="2517"/>
                  </a:cubicBezTo>
                  <a:cubicBezTo>
                    <a:pt x="424" y="2257"/>
                    <a:pt x="424" y="2029"/>
                    <a:pt x="521" y="1769"/>
                  </a:cubicBezTo>
                  <a:cubicBezTo>
                    <a:pt x="749" y="1249"/>
                    <a:pt x="1269" y="1054"/>
                    <a:pt x="1789" y="956"/>
                  </a:cubicBezTo>
                  <a:cubicBezTo>
                    <a:pt x="2050" y="989"/>
                    <a:pt x="2277" y="1151"/>
                    <a:pt x="2537" y="1281"/>
                  </a:cubicBezTo>
                  <a:cubicBezTo>
                    <a:pt x="2863" y="1444"/>
                    <a:pt x="3220" y="1476"/>
                    <a:pt x="3578" y="1476"/>
                  </a:cubicBezTo>
                  <a:cubicBezTo>
                    <a:pt x="3806" y="1541"/>
                    <a:pt x="4033" y="1541"/>
                    <a:pt x="4228" y="1574"/>
                  </a:cubicBezTo>
                  <a:cubicBezTo>
                    <a:pt x="4391" y="1607"/>
                    <a:pt x="4586" y="1607"/>
                    <a:pt x="4684" y="1737"/>
                  </a:cubicBezTo>
                  <a:cubicBezTo>
                    <a:pt x="4749" y="1802"/>
                    <a:pt x="4781" y="1834"/>
                    <a:pt x="4814" y="1932"/>
                  </a:cubicBezTo>
                  <a:cubicBezTo>
                    <a:pt x="4814" y="1964"/>
                    <a:pt x="4814" y="1997"/>
                    <a:pt x="4814" y="2029"/>
                  </a:cubicBezTo>
                  <a:cubicBezTo>
                    <a:pt x="4846" y="2354"/>
                    <a:pt x="4716" y="2712"/>
                    <a:pt x="4684" y="2972"/>
                  </a:cubicBezTo>
                  <a:cubicBezTo>
                    <a:pt x="4619" y="3265"/>
                    <a:pt x="4358" y="4566"/>
                    <a:pt x="4554" y="4826"/>
                  </a:cubicBezTo>
                  <a:cubicBezTo>
                    <a:pt x="4554" y="4826"/>
                    <a:pt x="4846" y="3753"/>
                    <a:pt x="4846" y="3753"/>
                  </a:cubicBezTo>
                  <a:cubicBezTo>
                    <a:pt x="4846" y="3758"/>
                    <a:pt x="4853" y="3761"/>
                    <a:pt x="4864" y="3761"/>
                  </a:cubicBezTo>
                  <a:cubicBezTo>
                    <a:pt x="4924" y="3761"/>
                    <a:pt x="5117" y="3684"/>
                    <a:pt x="5171" y="3493"/>
                  </a:cubicBezTo>
                  <a:cubicBezTo>
                    <a:pt x="5171" y="3493"/>
                    <a:pt x="5236" y="2029"/>
                    <a:pt x="5171" y="1672"/>
                  </a:cubicBezTo>
                  <a:cubicBezTo>
                    <a:pt x="5139" y="1574"/>
                    <a:pt x="5139" y="1509"/>
                    <a:pt x="5106" y="1444"/>
                  </a:cubicBezTo>
                  <a:cubicBezTo>
                    <a:pt x="5074" y="1411"/>
                    <a:pt x="5041" y="1346"/>
                    <a:pt x="4944" y="1281"/>
                  </a:cubicBezTo>
                  <a:lnTo>
                    <a:pt x="4911" y="1281"/>
                  </a:lnTo>
                  <a:cubicBezTo>
                    <a:pt x="4879" y="1216"/>
                    <a:pt x="4846" y="1184"/>
                    <a:pt x="4846" y="1151"/>
                  </a:cubicBezTo>
                  <a:cubicBezTo>
                    <a:pt x="4814" y="1054"/>
                    <a:pt x="4781" y="1021"/>
                    <a:pt x="4749" y="924"/>
                  </a:cubicBezTo>
                  <a:cubicBezTo>
                    <a:pt x="4684" y="794"/>
                    <a:pt x="4619" y="663"/>
                    <a:pt x="4456" y="566"/>
                  </a:cubicBezTo>
                  <a:cubicBezTo>
                    <a:pt x="4131" y="371"/>
                    <a:pt x="3675" y="208"/>
                    <a:pt x="3220" y="111"/>
                  </a:cubicBezTo>
                  <a:cubicBezTo>
                    <a:pt x="3001" y="37"/>
                    <a:pt x="2781" y="1"/>
                    <a:pt x="2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31"/>
            <p:cNvSpPr/>
            <p:nvPr/>
          </p:nvSpPr>
          <p:spPr>
            <a:xfrm>
              <a:off x="5731986" y="2069703"/>
              <a:ext cx="300815" cy="417096"/>
            </a:xfrm>
            <a:custGeom>
              <a:rect b="b" l="l" r="r" t="t"/>
              <a:pathLst>
                <a:path extrusionOk="0" h="6765" w="4879">
                  <a:moveTo>
                    <a:pt x="1" y="1"/>
                  </a:moveTo>
                  <a:lnTo>
                    <a:pt x="1" y="6765"/>
                  </a:lnTo>
                  <a:lnTo>
                    <a:pt x="4879" y="6765"/>
                  </a:lnTo>
                  <a:lnTo>
                    <a:pt x="48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31"/>
            <p:cNvSpPr/>
            <p:nvPr/>
          </p:nvSpPr>
          <p:spPr>
            <a:xfrm>
              <a:off x="5842288" y="2071737"/>
              <a:ext cx="78240" cy="60175"/>
            </a:xfrm>
            <a:custGeom>
              <a:rect b="b" l="l" r="r" t="t"/>
              <a:pathLst>
                <a:path extrusionOk="0" h="976" w="1269">
                  <a:moveTo>
                    <a:pt x="651" y="0"/>
                  </a:moveTo>
                  <a:lnTo>
                    <a:pt x="66" y="228"/>
                  </a:lnTo>
                  <a:cubicBezTo>
                    <a:pt x="0" y="293"/>
                    <a:pt x="0" y="488"/>
                    <a:pt x="66" y="553"/>
                  </a:cubicBezTo>
                  <a:lnTo>
                    <a:pt x="196" y="651"/>
                  </a:lnTo>
                  <a:lnTo>
                    <a:pt x="553" y="943"/>
                  </a:lnTo>
                  <a:cubicBezTo>
                    <a:pt x="586" y="976"/>
                    <a:pt x="618" y="976"/>
                    <a:pt x="651" y="976"/>
                  </a:cubicBezTo>
                  <a:cubicBezTo>
                    <a:pt x="683" y="976"/>
                    <a:pt x="716" y="976"/>
                    <a:pt x="748" y="943"/>
                  </a:cubicBezTo>
                  <a:lnTo>
                    <a:pt x="1074" y="651"/>
                  </a:lnTo>
                  <a:lnTo>
                    <a:pt x="1204" y="553"/>
                  </a:lnTo>
                  <a:cubicBezTo>
                    <a:pt x="1269" y="488"/>
                    <a:pt x="1269" y="293"/>
                    <a:pt x="1204" y="228"/>
                  </a:cubicBezTo>
                  <a:lnTo>
                    <a:pt x="6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31"/>
            <p:cNvSpPr/>
            <p:nvPr/>
          </p:nvSpPr>
          <p:spPr>
            <a:xfrm>
              <a:off x="5838280" y="2111814"/>
              <a:ext cx="86255" cy="423138"/>
            </a:xfrm>
            <a:custGeom>
              <a:rect b="b" l="l" r="r" t="t"/>
              <a:pathLst>
                <a:path extrusionOk="0" h="6863" w="1399">
                  <a:moveTo>
                    <a:pt x="261" y="1"/>
                  </a:moveTo>
                  <a:lnTo>
                    <a:pt x="0" y="6049"/>
                  </a:lnTo>
                  <a:lnTo>
                    <a:pt x="683" y="6862"/>
                  </a:lnTo>
                  <a:lnTo>
                    <a:pt x="1399" y="6049"/>
                  </a:lnTo>
                  <a:lnTo>
                    <a:pt x="1139" y="1"/>
                  </a:lnTo>
                  <a:lnTo>
                    <a:pt x="781" y="293"/>
                  </a:lnTo>
                  <a:cubicBezTo>
                    <a:pt x="781" y="326"/>
                    <a:pt x="748" y="326"/>
                    <a:pt x="683" y="326"/>
                  </a:cubicBezTo>
                  <a:cubicBezTo>
                    <a:pt x="651" y="326"/>
                    <a:pt x="618" y="326"/>
                    <a:pt x="618" y="293"/>
                  </a:cubicBezTo>
                  <a:lnTo>
                    <a:pt x="2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31"/>
            <p:cNvSpPr/>
            <p:nvPr/>
          </p:nvSpPr>
          <p:spPr>
            <a:xfrm>
              <a:off x="5719963" y="2011562"/>
              <a:ext cx="162461" cy="104320"/>
            </a:xfrm>
            <a:custGeom>
              <a:rect b="b" l="l" r="r" t="t"/>
              <a:pathLst>
                <a:path extrusionOk="0" h="1692" w="2635">
                  <a:moveTo>
                    <a:pt x="1204" y="1"/>
                  </a:moveTo>
                  <a:lnTo>
                    <a:pt x="1" y="1236"/>
                  </a:lnTo>
                  <a:lnTo>
                    <a:pt x="1302" y="1692"/>
                  </a:lnTo>
                  <a:lnTo>
                    <a:pt x="2635" y="976"/>
                  </a:lnTo>
                  <a:lnTo>
                    <a:pt x="12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31"/>
            <p:cNvSpPr/>
            <p:nvPr/>
          </p:nvSpPr>
          <p:spPr>
            <a:xfrm>
              <a:off x="5882364" y="2011562"/>
              <a:ext cx="160488" cy="104320"/>
            </a:xfrm>
            <a:custGeom>
              <a:rect b="b" l="l" r="r" t="t"/>
              <a:pathLst>
                <a:path extrusionOk="0" h="1692" w="2603">
                  <a:moveTo>
                    <a:pt x="1432" y="1"/>
                  </a:moveTo>
                  <a:lnTo>
                    <a:pt x="1" y="976"/>
                  </a:lnTo>
                  <a:lnTo>
                    <a:pt x="1302" y="1692"/>
                  </a:lnTo>
                  <a:lnTo>
                    <a:pt x="2602" y="1236"/>
                  </a:lnTo>
                  <a:lnTo>
                    <a:pt x="14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31"/>
            <p:cNvSpPr/>
            <p:nvPr/>
          </p:nvSpPr>
          <p:spPr>
            <a:xfrm>
              <a:off x="5719963" y="2011562"/>
              <a:ext cx="162461" cy="104320"/>
            </a:xfrm>
            <a:custGeom>
              <a:rect b="b" l="l" r="r" t="t"/>
              <a:pathLst>
                <a:path extrusionOk="0" h="1692" w="2635">
                  <a:moveTo>
                    <a:pt x="1204" y="1"/>
                  </a:moveTo>
                  <a:lnTo>
                    <a:pt x="1" y="1236"/>
                  </a:lnTo>
                  <a:lnTo>
                    <a:pt x="1302" y="1692"/>
                  </a:lnTo>
                  <a:lnTo>
                    <a:pt x="2635" y="976"/>
                  </a:lnTo>
                  <a:lnTo>
                    <a:pt x="1204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31"/>
            <p:cNvSpPr/>
            <p:nvPr/>
          </p:nvSpPr>
          <p:spPr>
            <a:xfrm>
              <a:off x="5882364" y="2011562"/>
              <a:ext cx="160488" cy="104320"/>
            </a:xfrm>
            <a:custGeom>
              <a:rect b="b" l="l" r="r" t="t"/>
              <a:pathLst>
                <a:path extrusionOk="0" h="1692" w="2603">
                  <a:moveTo>
                    <a:pt x="1432" y="1"/>
                  </a:moveTo>
                  <a:lnTo>
                    <a:pt x="1" y="976"/>
                  </a:lnTo>
                  <a:lnTo>
                    <a:pt x="1302" y="1692"/>
                  </a:lnTo>
                  <a:lnTo>
                    <a:pt x="2602" y="1236"/>
                  </a:lnTo>
                  <a:lnTo>
                    <a:pt x="1432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31"/>
            <p:cNvSpPr/>
            <p:nvPr/>
          </p:nvSpPr>
          <p:spPr>
            <a:xfrm>
              <a:off x="5533517" y="2055707"/>
              <a:ext cx="675739" cy="1586013"/>
            </a:xfrm>
            <a:custGeom>
              <a:rect b="b" l="l" r="r" t="t"/>
              <a:pathLst>
                <a:path extrusionOk="0" h="25724" w="10960">
                  <a:moveTo>
                    <a:pt x="3708" y="0"/>
                  </a:moveTo>
                  <a:cubicBezTo>
                    <a:pt x="2472" y="293"/>
                    <a:pt x="781" y="748"/>
                    <a:pt x="781" y="748"/>
                  </a:cubicBezTo>
                  <a:lnTo>
                    <a:pt x="1464" y="5593"/>
                  </a:lnTo>
                  <a:cubicBezTo>
                    <a:pt x="1464" y="5593"/>
                    <a:pt x="1529" y="8910"/>
                    <a:pt x="1496" y="9951"/>
                  </a:cubicBezTo>
                  <a:cubicBezTo>
                    <a:pt x="1464" y="10601"/>
                    <a:pt x="1366" y="11545"/>
                    <a:pt x="1236" y="12488"/>
                  </a:cubicBezTo>
                  <a:cubicBezTo>
                    <a:pt x="1204" y="12845"/>
                    <a:pt x="1139" y="13203"/>
                    <a:pt x="1106" y="13528"/>
                  </a:cubicBezTo>
                  <a:cubicBezTo>
                    <a:pt x="261" y="18504"/>
                    <a:pt x="0" y="22471"/>
                    <a:pt x="0" y="25723"/>
                  </a:cubicBezTo>
                  <a:lnTo>
                    <a:pt x="10960" y="25723"/>
                  </a:lnTo>
                  <a:cubicBezTo>
                    <a:pt x="10634" y="22731"/>
                    <a:pt x="10960" y="18439"/>
                    <a:pt x="10114" y="13528"/>
                  </a:cubicBezTo>
                  <a:cubicBezTo>
                    <a:pt x="10049" y="13203"/>
                    <a:pt x="10016" y="12845"/>
                    <a:pt x="9984" y="12488"/>
                  </a:cubicBezTo>
                  <a:cubicBezTo>
                    <a:pt x="9854" y="11545"/>
                    <a:pt x="9756" y="10601"/>
                    <a:pt x="9724" y="9951"/>
                  </a:cubicBezTo>
                  <a:cubicBezTo>
                    <a:pt x="9659" y="8910"/>
                    <a:pt x="9756" y="5593"/>
                    <a:pt x="9756" y="5593"/>
                  </a:cubicBezTo>
                  <a:lnTo>
                    <a:pt x="10439" y="748"/>
                  </a:lnTo>
                  <a:cubicBezTo>
                    <a:pt x="10439" y="748"/>
                    <a:pt x="8748" y="293"/>
                    <a:pt x="7512" y="0"/>
                  </a:cubicBezTo>
                  <a:lnTo>
                    <a:pt x="5594" y="7415"/>
                  </a:lnTo>
                  <a:lnTo>
                    <a:pt x="3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31"/>
            <p:cNvSpPr/>
            <p:nvPr/>
          </p:nvSpPr>
          <p:spPr>
            <a:xfrm>
              <a:off x="5844261" y="2585021"/>
              <a:ext cx="38164" cy="70225"/>
            </a:xfrm>
            <a:custGeom>
              <a:rect b="b" l="l" r="r" t="t"/>
              <a:pathLst>
                <a:path extrusionOk="0" h="1139" w="619">
                  <a:moveTo>
                    <a:pt x="586" y="0"/>
                  </a:moveTo>
                  <a:cubicBezTo>
                    <a:pt x="261" y="0"/>
                    <a:pt x="1" y="260"/>
                    <a:pt x="1" y="586"/>
                  </a:cubicBezTo>
                  <a:cubicBezTo>
                    <a:pt x="1" y="878"/>
                    <a:pt x="261" y="1138"/>
                    <a:pt x="586" y="1138"/>
                  </a:cubicBezTo>
                  <a:lnTo>
                    <a:pt x="619" y="1138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2423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31"/>
            <p:cNvSpPr/>
            <p:nvPr/>
          </p:nvSpPr>
          <p:spPr>
            <a:xfrm>
              <a:off x="5882364" y="2586994"/>
              <a:ext cx="32184" cy="68252"/>
            </a:xfrm>
            <a:custGeom>
              <a:rect b="b" l="l" r="r" t="t"/>
              <a:pathLst>
                <a:path extrusionOk="0" h="1107" w="522">
                  <a:moveTo>
                    <a:pt x="1" y="1"/>
                  </a:moveTo>
                  <a:lnTo>
                    <a:pt x="1" y="1106"/>
                  </a:lnTo>
                  <a:cubicBezTo>
                    <a:pt x="294" y="1106"/>
                    <a:pt x="521" y="846"/>
                    <a:pt x="521" y="554"/>
                  </a:cubicBezTo>
                  <a:cubicBezTo>
                    <a:pt x="521" y="261"/>
                    <a:pt x="294" y="1"/>
                    <a:pt x="1" y="1"/>
                  </a:cubicBezTo>
                  <a:close/>
                </a:path>
              </a:pathLst>
            </a:custGeom>
            <a:solidFill>
              <a:srgbClr val="2423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31"/>
            <p:cNvSpPr/>
            <p:nvPr/>
          </p:nvSpPr>
          <p:spPr>
            <a:xfrm>
              <a:off x="5639749" y="2242154"/>
              <a:ext cx="342925" cy="377020"/>
            </a:xfrm>
            <a:custGeom>
              <a:rect b="b" l="l" r="r" t="t"/>
              <a:pathLst>
                <a:path extrusionOk="0" h="6115" w="5562">
                  <a:moveTo>
                    <a:pt x="554" y="0"/>
                  </a:moveTo>
                  <a:cubicBezTo>
                    <a:pt x="456" y="0"/>
                    <a:pt x="391" y="33"/>
                    <a:pt x="294" y="98"/>
                  </a:cubicBezTo>
                  <a:lnTo>
                    <a:pt x="1" y="326"/>
                  </a:lnTo>
                  <a:cubicBezTo>
                    <a:pt x="1" y="326"/>
                    <a:pt x="3571" y="6115"/>
                    <a:pt x="3706" y="6115"/>
                  </a:cubicBezTo>
                  <a:cubicBezTo>
                    <a:pt x="3707" y="6115"/>
                    <a:pt x="3708" y="6114"/>
                    <a:pt x="3708" y="6114"/>
                  </a:cubicBezTo>
                  <a:cubicBezTo>
                    <a:pt x="3806" y="6049"/>
                    <a:pt x="5562" y="5073"/>
                    <a:pt x="5497" y="4878"/>
                  </a:cubicBezTo>
                  <a:cubicBezTo>
                    <a:pt x="5432" y="4683"/>
                    <a:pt x="5172" y="0"/>
                    <a:pt x="5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31"/>
            <p:cNvSpPr/>
            <p:nvPr/>
          </p:nvSpPr>
          <p:spPr>
            <a:xfrm>
              <a:off x="5639749" y="2262192"/>
              <a:ext cx="318880" cy="328868"/>
            </a:xfrm>
            <a:custGeom>
              <a:rect b="b" l="l" r="r" t="t"/>
              <a:pathLst>
                <a:path extrusionOk="0" h="5334" w="5172">
                  <a:moveTo>
                    <a:pt x="1" y="1"/>
                  </a:moveTo>
                  <a:lnTo>
                    <a:pt x="99" y="846"/>
                  </a:lnTo>
                  <a:lnTo>
                    <a:pt x="716" y="4944"/>
                  </a:lnTo>
                  <a:lnTo>
                    <a:pt x="5172" y="5334"/>
                  </a:lnTo>
                  <a:lnTo>
                    <a:pt x="5172" y="5334"/>
                  </a:lnTo>
                  <a:lnTo>
                    <a:pt x="5139" y="5106"/>
                  </a:lnTo>
                  <a:lnTo>
                    <a:pt x="48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31"/>
            <p:cNvSpPr/>
            <p:nvPr/>
          </p:nvSpPr>
          <p:spPr>
            <a:xfrm>
              <a:off x="5448925" y="2095783"/>
              <a:ext cx="467592" cy="630607"/>
            </a:xfrm>
            <a:custGeom>
              <a:rect b="b" l="l" r="r" t="t"/>
              <a:pathLst>
                <a:path extrusionOk="0" h="10228" w="7584">
                  <a:moveTo>
                    <a:pt x="2316" y="1"/>
                  </a:moveTo>
                  <a:cubicBezTo>
                    <a:pt x="1860" y="196"/>
                    <a:pt x="1437" y="293"/>
                    <a:pt x="1145" y="683"/>
                  </a:cubicBezTo>
                  <a:cubicBezTo>
                    <a:pt x="1112" y="716"/>
                    <a:pt x="1080" y="716"/>
                    <a:pt x="1080" y="748"/>
                  </a:cubicBezTo>
                  <a:cubicBezTo>
                    <a:pt x="820" y="1139"/>
                    <a:pt x="820" y="1594"/>
                    <a:pt x="787" y="2049"/>
                  </a:cubicBezTo>
                  <a:cubicBezTo>
                    <a:pt x="722" y="2635"/>
                    <a:pt x="690" y="3252"/>
                    <a:pt x="624" y="3870"/>
                  </a:cubicBezTo>
                  <a:cubicBezTo>
                    <a:pt x="462" y="5399"/>
                    <a:pt x="364" y="6927"/>
                    <a:pt x="169" y="8456"/>
                  </a:cubicBezTo>
                  <a:cubicBezTo>
                    <a:pt x="1" y="9971"/>
                    <a:pt x="874" y="10227"/>
                    <a:pt x="1346" y="10227"/>
                  </a:cubicBezTo>
                  <a:cubicBezTo>
                    <a:pt x="1421" y="10227"/>
                    <a:pt x="1486" y="10221"/>
                    <a:pt x="1535" y="10212"/>
                  </a:cubicBezTo>
                  <a:lnTo>
                    <a:pt x="6868" y="9529"/>
                  </a:lnTo>
                  <a:lnTo>
                    <a:pt x="7584" y="6732"/>
                  </a:lnTo>
                  <a:lnTo>
                    <a:pt x="2673" y="7122"/>
                  </a:lnTo>
                  <a:cubicBezTo>
                    <a:pt x="2966" y="5659"/>
                    <a:pt x="3129" y="4943"/>
                    <a:pt x="3031" y="3545"/>
                  </a:cubicBezTo>
                  <a:cubicBezTo>
                    <a:pt x="2966" y="2407"/>
                    <a:pt x="2446" y="1009"/>
                    <a:pt x="23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31"/>
            <p:cNvSpPr/>
            <p:nvPr/>
          </p:nvSpPr>
          <p:spPr>
            <a:xfrm>
              <a:off x="5665830" y="2466704"/>
              <a:ext cx="98340" cy="242674"/>
            </a:xfrm>
            <a:custGeom>
              <a:rect b="b" l="l" r="r" t="t"/>
              <a:pathLst>
                <a:path extrusionOk="0" h="3936" w="1595">
                  <a:moveTo>
                    <a:pt x="586" y="1"/>
                  </a:moveTo>
                  <a:cubicBezTo>
                    <a:pt x="586" y="1"/>
                    <a:pt x="456" y="163"/>
                    <a:pt x="424" y="163"/>
                  </a:cubicBezTo>
                  <a:cubicBezTo>
                    <a:pt x="293" y="488"/>
                    <a:pt x="424" y="944"/>
                    <a:pt x="651" y="1171"/>
                  </a:cubicBezTo>
                  <a:cubicBezTo>
                    <a:pt x="326" y="1236"/>
                    <a:pt x="66" y="1204"/>
                    <a:pt x="33" y="1594"/>
                  </a:cubicBezTo>
                  <a:cubicBezTo>
                    <a:pt x="1" y="1854"/>
                    <a:pt x="66" y="2082"/>
                    <a:pt x="98" y="2310"/>
                  </a:cubicBezTo>
                  <a:cubicBezTo>
                    <a:pt x="163" y="2570"/>
                    <a:pt x="131" y="2765"/>
                    <a:pt x="131" y="2992"/>
                  </a:cubicBezTo>
                  <a:cubicBezTo>
                    <a:pt x="131" y="3253"/>
                    <a:pt x="196" y="3545"/>
                    <a:pt x="358" y="3708"/>
                  </a:cubicBezTo>
                  <a:cubicBezTo>
                    <a:pt x="521" y="3870"/>
                    <a:pt x="781" y="3870"/>
                    <a:pt x="976" y="3935"/>
                  </a:cubicBezTo>
                  <a:cubicBezTo>
                    <a:pt x="1041" y="3415"/>
                    <a:pt x="1139" y="2895"/>
                    <a:pt x="1236" y="2375"/>
                  </a:cubicBezTo>
                  <a:cubicBezTo>
                    <a:pt x="1269" y="2049"/>
                    <a:pt x="1334" y="1789"/>
                    <a:pt x="1432" y="1497"/>
                  </a:cubicBezTo>
                  <a:cubicBezTo>
                    <a:pt x="1594" y="1106"/>
                    <a:pt x="1334" y="1074"/>
                    <a:pt x="1106" y="814"/>
                  </a:cubicBezTo>
                  <a:cubicBezTo>
                    <a:pt x="911" y="553"/>
                    <a:pt x="781" y="261"/>
                    <a:pt x="586" y="1"/>
                  </a:cubicBezTo>
                  <a:close/>
                </a:path>
              </a:pathLst>
            </a:custGeom>
            <a:solidFill>
              <a:srgbClr val="FFC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31"/>
            <p:cNvSpPr/>
            <p:nvPr/>
          </p:nvSpPr>
          <p:spPr>
            <a:xfrm>
              <a:off x="5842288" y="2418612"/>
              <a:ext cx="168503" cy="196556"/>
            </a:xfrm>
            <a:custGeom>
              <a:rect b="b" l="l" r="r" t="t"/>
              <a:pathLst>
                <a:path extrusionOk="0" h="3188" w="2733">
                  <a:moveTo>
                    <a:pt x="2179" y="0"/>
                  </a:moveTo>
                  <a:lnTo>
                    <a:pt x="2179" y="0"/>
                  </a:lnTo>
                  <a:cubicBezTo>
                    <a:pt x="1952" y="65"/>
                    <a:pt x="1724" y="65"/>
                    <a:pt x="1496" y="163"/>
                  </a:cubicBezTo>
                  <a:cubicBezTo>
                    <a:pt x="1236" y="260"/>
                    <a:pt x="1009" y="390"/>
                    <a:pt x="813" y="520"/>
                  </a:cubicBezTo>
                  <a:cubicBezTo>
                    <a:pt x="553" y="716"/>
                    <a:pt x="0" y="1398"/>
                    <a:pt x="66" y="1691"/>
                  </a:cubicBezTo>
                  <a:cubicBezTo>
                    <a:pt x="66" y="1755"/>
                    <a:pt x="626" y="2473"/>
                    <a:pt x="711" y="2473"/>
                  </a:cubicBezTo>
                  <a:cubicBezTo>
                    <a:pt x="713" y="2473"/>
                    <a:pt x="715" y="2472"/>
                    <a:pt x="716" y="2472"/>
                  </a:cubicBezTo>
                  <a:lnTo>
                    <a:pt x="1301" y="2342"/>
                  </a:lnTo>
                  <a:lnTo>
                    <a:pt x="1301" y="2342"/>
                  </a:lnTo>
                  <a:cubicBezTo>
                    <a:pt x="1269" y="2732"/>
                    <a:pt x="1496" y="3187"/>
                    <a:pt x="1984" y="3187"/>
                  </a:cubicBezTo>
                  <a:cubicBezTo>
                    <a:pt x="2635" y="3187"/>
                    <a:pt x="2732" y="2504"/>
                    <a:pt x="2472" y="2114"/>
                  </a:cubicBezTo>
                  <a:cubicBezTo>
                    <a:pt x="2602" y="2081"/>
                    <a:pt x="2667" y="2016"/>
                    <a:pt x="2537" y="1821"/>
                  </a:cubicBezTo>
                  <a:cubicBezTo>
                    <a:pt x="2700" y="1691"/>
                    <a:pt x="2667" y="1464"/>
                    <a:pt x="2439" y="1398"/>
                  </a:cubicBezTo>
                  <a:lnTo>
                    <a:pt x="2244" y="1398"/>
                  </a:lnTo>
                  <a:cubicBezTo>
                    <a:pt x="2309" y="1398"/>
                    <a:pt x="2342" y="1366"/>
                    <a:pt x="2374" y="1333"/>
                  </a:cubicBezTo>
                  <a:cubicBezTo>
                    <a:pt x="2439" y="1301"/>
                    <a:pt x="2472" y="1268"/>
                    <a:pt x="2504" y="1203"/>
                  </a:cubicBezTo>
                  <a:cubicBezTo>
                    <a:pt x="2537" y="1171"/>
                    <a:pt x="2537" y="1138"/>
                    <a:pt x="2537" y="1106"/>
                  </a:cubicBezTo>
                  <a:cubicBezTo>
                    <a:pt x="2518" y="1010"/>
                    <a:pt x="2385" y="982"/>
                    <a:pt x="2252" y="982"/>
                  </a:cubicBezTo>
                  <a:cubicBezTo>
                    <a:pt x="2161" y="982"/>
                    <a:pt x="2070" y="995"/>
                    <a:pt x="2017" y="1008"/>
                  </a:cubicBezTo>
                  <a:cubicBezTo>
                    <a:pt x="1957" y="1022"/>
                    <a:pt x="1901" y="1027"/>
                    <a:pt x="1847" y="1027"/>
                  </a:cubicBezTo>
                  <a:cubicBezTo>
                    <a:pt x="1668" y="1027"/>
                    <a:pt x="1514" y="970"/>
                    <a:pt x="1311" y="970"/>
                  </a:cubicBezTo>
                  <a:cubicBezTo>
                    <a:pt x="1280" y="970"/>
                    <a:pt x="1248" y="972"/>
                    <a:pt x="1216" y="975"/>
                  </a:cubicBezTo>
                  <a:lnTo>
                    <a:pt x="1216" y="975"/>
                  </a:lnTo>
                  <a:cubicBezTo>
                    <a:pt x="1307" y="957"/>
                    <a:pt x="1372" y="745"/>
                    <a:pt x="1496" y="683"/>
                  </a:cubicBezTo>
                  <a:cubicBezTo>
                    <a:pt x="1757" y="553"/>
                    <a:pt x="2277" y="423"/>
                    <a:pt x="2179" y="0"/>
                  </a:cubicBezTo>
                  <a:close/>
                </a:path>
              </a:pathLst>
            </a:custGeom>
            <a:solidFill>
              <a:srgbClr val="D4A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31"/>
            <p:cNvSpPr/>
            <p:nvPr/>
          </p:nvSpPr>
          <p:spPr>
            <a:xfrm>
              <a:off x="5717990" y="2099791"/>
              <a:ext cx="615564" cy="663839"/>
            </a:xfrm>
            <a:custGeom>
              <a:rect b="b" l="l" r="r" t="t"/>
              <a:pathLst>
                <a:path extrusionOk="0" h="10767" w="9984">
                  <a:moveTo>
                    <a:pt x="7447" y="1"/>
                  </a:moveTo>
                  <a:cubicBezTo>
                    <a:pt x="7350" y="423"/>
                    <a:pt x="7317" y="879"/>
                    <a:pt x="7220" y="1236"/>
                  </a:cubicBezTo>
                  <a:cubicBezTo>
                    <a:pt x="6894" y="2635"/>
                    <a:pt x="6602" y="3513"/>
                    <a:pt x="6634" y="4683"/>
                  </a:cubicBezTo>
                  <a:cubicBezTo>
                    <a:pt x="6667" y="5691"/>
                    <a:pt x="6927" y="7057"/>
                    <a:pt x="7057" y="7643"/>
                  </a:cubicBezTo>
                  <a:cubicBezTo>
                    <a:pt x="7010" y="7652"/>
                    <a:pt x="6937" y="7656"/>
                    <a:pt x="6842" y="7656"/>
                  </a:cubicBezTo>
                  <a:cubicBezTo>
                    <a:pt x="5709" y="7656"/>
                    <a:pt x="1422" y="7044"/>
                    <a:pt x="742" y="7044"/>
                  </a:cubicBezTo>
                  <a:cubicBezTo>
                    <a:pt x="685" y="7044"/>
                    <a:pt x="653" y="7048"/>
                    <a:pt x="651" y="7057"/>
                  </a:cubicBezTo>
                  <a:cubicBezTo>
                    <a:pt x="260" y="7870"/>
                    <a:pt x="0" y="9139"/>
                    <a:pt x="130" y="9952"/>
                  </a:cubicBezTo>
                  <a:cubicBezTo>
                    <a:pt x="1979" y="10359"/>
                    <a:pt x="7905" y="10766"/>
                    <a:pt x="8479" y="10766"/>
                  </a:cubicBezTo>
                  <a:cubicBezTo>
                    <a:pt x="8500" y="10766"/>
                    <a:pt x="8514" y="10766"/>
                    <a:pt x="8520" y="10765"/>
                  </a:cubicBezTo>
                  <a:cubicBezTo>
                    <a:pt x="8943" y="10765"/>
                    <a:pt x="9529" y="10407"/>
                    <a:pt x="9594" y="10017"/>
                  </a:cubicBezTo>
                  <a:cubicBezTo>
                    <a:pt x="9919" y="8098"/>
                    <a:pt x="9984" y="4521"/>
                    <a:pt x="9659" y="2309"/>
                  </a:cubicBezTo>
                  <a:cubicBezTo>
                    <a:pt x="9594" y="1919"/>
                    <a:pt x="9529" y="1561"/>
                    <a:pt x="9463" y="1171"/>
                  </a:cubicBezTo>
                  <a:cubicBezTo>
                    <a:pt x="9366" y="814"/>
                    <a:pt x="9138" y="521"/>
                    <a:pt x="8781" y="358"/>
                  </a:cubicBezTo>
                  <a:cubicBezTo>
                    <a:pt x="8781" y="358"/>
                    <a:pt x="7870" y="131"/>
                    <a:pt x="7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31"/>
            <p:cNvSpPr/>
            <p:nvPr/>
          </p:nvSpPr>
          <p:spPr>
            <a:xfrm>
              <a:off x="7297910" y="1582500"/>
              <a:ext cx="92298" cy="2586489"/>
            </a:xfrm>
            <a:custGeom>
              <a:rect b="b" l="l" r="r" t="t"/>
              <a:pathLst>
                <a:path extrusionOk="0" h="41951" w="1497">
                  <a:moveTo>
                    <a:pt x="1" y="1"/>
                  </a:moveTo>
                  <a:lnTo>
                    <a:pt x="1" y="41951"/>
                  </a:lnTo>
                  <a:lnTo>
                    <a:pt x="1497" y="41951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31"/>
            <p:cNvSpPr/>
            <p:nvPr/>
          </p:nvSpPr>
          <p:spPr>
            <a:xfrm>
              <a:off x="6714462" y="2581013"/>
              <a:ext cx="340952" cy="1979002"/>
            </a:xfrm>
            <a:custGeom>
              <a:rect b="b" l="l" r="r" t="t"/>
              <a:pathLst>
                <a:path extrusionOk="0" h="32098" w="5530">
                  <a:moveTo>
                    <a:pt x="4033" y="0"/>
                  </a:moveTo>
                  <a:lnTo>
                    <a:pt x="1" y="32097"/>
                  </a:lnTo>
                  <a:lnTo>
                    <a:pt x="1529" y="32097"/>
                  </a:lnTo>
                  <a:lnTo>
                    <a:pt x="5529" y="195"/>
                  </a:lnTo>
                  <a:lnTo>
                    <a:pt x="40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31"/>
            <p:cNvSpPr/>
            <p:nvPr/>
          </p:nvSpPr>
          <p:spPr>
            <a:xfrm>
              <a:off x="7586643" y="2582986"/>
              <a:ext cx="387070" cy="1977029"/>
            </a:xfrm>
            <a:custGeom>
              <a:rect b="b" l="l" r="r" t="t"/>
              <a:pathLst>
                <a:path extrusionOk="0" h="32066" w="6278">
                  <a:moveTo>
                    <a:pt x="1497" y="1"/>
                  </a:moveTo>
                  <a:lnTo>
                    <a:pt x="1" y="228"/>
                  </a:lnTo>
                  <a:lnTo>
                    <a:pt x="4749" y="32065"/>
                  </a:lnTo>
                  <a:lnTo>
                    <a:pt x="6277" y="32065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31"/>
            <p:cNvSpPr/>
            <p:nvPr/>
          </p:nvSpPr>
          <p:spPr>
            <a:xfrm>
              <a:off x="6736535" y="1696810"/>
              <a:ext cx="1215097" cy="1531880"/>
            </a:xfrm>
            <a:custGeom>
              <a:rect b="b" l="l" r="r" t="t"/>
              <a:pathLst>
                <a:path extrusionOk="0" h="24846" w="19708">
                  <a:moveTo>
                    <a:pt x="0" y="0"/>
                  </a:moveTo>
                  <a:lnTo>
                    <a:pt x="0" y="24845"/>
                  </a:lnTo>
                  <a:lnTo>
                    <a:pt x="19707" y="24845"/>
                  </a:lnTo>
                  <a:lnTo>
                    <a:pt x="197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31"/>
            <p:cNvSpPr/>
            <p:nvPr/>
          </p:nvSpPr>
          <p:spPr>
            <a:xfrm>
              <a:off x="6834752" y="1734851"/>
              <a:ext cx="1018602" cy="1415599"/>
            </a:xfrm>
            <a:custGeom>
              <a:rect b="b" l="l" r="r" t="t"/>
              <a:pathLst>
                <a:path extrusionOk="0" h="22960" w="16521">
                  <a:moveTo>
                    <a:pt x="1" y="1"/>
                  </a:moveTo>
                  <a:lnTo>
                    <a:pt x="1" y="22960"/>
                  </a:lnTo>
                  <a:lnTo>
                    <a:pt x="16521" y="22960"/>
                  </a:lnTo>
                  <a:lnTo>
                    <a:pt x="165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31"/>
            <p:cNvSpPr/>
            <p:nvPr/>
          </p:nvSpPr>
          <p:spPr>
            <a:xfrm>
              <a:off x="7255860" y="1688794"/>
              <a:ext cx="176457" cy="92236"/>
            </a:xfrm>
            <a:custGeom>
              <a:rect b="b" l="l" r="r" t="t"/>
              <a:pathLst>
                <a:path extrusionOk="0" h="1496" w="2862">
                  <a:moveTo>
                    <a:pt x="0" y="0"/>
                  </a:moveTo>
                  <a:lnTo>
                    <a:pt x="0" y="1496"/>
                  </a:lnTo>
                  <a:lnTo>
                    <a:pt x="2862" y="1496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31"/>
            <p:cNvSpPr/>
            <p:nvPr/>
          </p:nvSpPr>
          <p:spPr>
            <a:xfrm>
              <a:off x="7280769" y="2302823"/>
              <a:ext cx="83419" cy="184287"/>
            </a:xfrm>
            <a:custGeom>
              <a:rect b="b" l="l" r="r" t="t"/>
              <a:pathLst>
                <a:path extrusionOk="0" h="2989" w="1353">
                  <a:moveTo>
                    <a:pt x="1124" y="0"/>
                  </a:moveTo>
                  <a:cubicBezTo>
                    <a:pt x="1108" y="0"/>
                    <a:pt x="1092" y="8"/>
                    <a:pt x="1092" y="25"/>
                  </a:cubicBezTo>
                  <a:cubicBezTo>
                    <a:pt x="1092" y="155"/>
                    <a:pt x="1092" y="285"/>
                    <a:pt x="1092" y="382"/>
                  </a:cubicBezTo>
                  <a:cubicBezTo>
                    <a:pt x="1092" y="545"/>
                    <a:pt x="1092" y="675"/>
                    <a:pt x="1092" y="805"/>
                  </a:cubicBezTo>
                  <a:cubicBezTo>
                    <a:pt x="1092" y="1033"/>
                    <a:pt x="1027" y="1293"/>
                    <a:pt x="864" y="1488"/>
                  </a:cubicBezTo>
                  <a:cubicBezTo>
                    <a:pt x="799" y="1585"/>
                    <a:pt x="669" y="1683"/>
                    <a:pt x="572" y="1748"/>
                  </a:cubicBezTo>
                  <a:cubicBezTo>
                    <a:pt x="442" y="1846"/>
                    <a:pt x="344" y="1943"/>
                    <a:pt x="246" y="2073"/>
                  </a:cubicBezTo>
                  <a:cubicBezTo>
                    <a:pt x="149" y="2203"/>
                    <a:pt x="84" y="2333"/>
                    <a:pt x="51" y="2496"/>
                  </a:cubicBezTo>
                  <a:cubicBezTo>
                    <a:pt x="19" y="2626"/>
                    <a:pt x="51" y="2789"/>
                    <a:pt x="19" y="2951"/>
                  </a:cubicBezTo>
                  <a:cubicBezTo>
                    <a:pt x="0" y="2970"/>
                    <a:pt x="14" y="2989"/>
                    <a:pt x="35" y="2989"/>
                  </a:cubicBezTo>
                  <a:cubicBezTo>
                    <a:pt x="51" y="2989"/>
                    <a:pt x="70" y="2979"/>
                    <a:pt x="84" y="2951"/>
                  </a:cubicBezTo>
                  <a:cubicBezTo>
                    <a:pt x="116" y="2821"/>
                    <a:pt x="116" y="2659"/>
                    <a:pt x="149" y="2529"/>
                  </a:cubicBezTo>
                  <a:cubicBezTo>
                    <a:pt x="181" y="2366"/>
                    <a:pt x="311" y="2236"/>
                    <a:pt x="409" y="2171"/>
                  </a:cubicBezTo>
                  <a:cubicBezTo>
                    <a:pt x="539" y="2073"/>
                    <a:pt x="669" y="1976"/>
                    <a:pt x="799" y="1911"/>
                  </a:cubicBezTo>
                  <a:cubicBezTo>
                    <a:pt x="962" y="1846"/>
                    <a:pt x="1059" y="1748"/>
                    <a:pt x="1157" y="1618"/>
                  </a:cubicBezTo>
                  <a:cubicBezTo>
                    <a:pt x="1320" y="1390"/>
                    <a:pt x="1352" y="1098"/>
                    <a:pt x="1320" y="805"/>
                  </a:cubicBezTo>
                  <a:cubicBezTo>
                    <a:pt x="1320" y="675"/>
                    <a:pt x="1287" y="545"/>
                    <a:pt x="1255" y="415"/>
                  </a:cubicBezTo>
                  <a:cubicBezTo>
                    <a:pt x="1255" y="285"/>
                    <a:pt x="1222" y="122"/>
                    <a:pt x="1157" y="25"/>
                  </a:cubicBezTo>
                  <a:cubicBezTo>
                    <a:pt x="1157" y="8"/>
                    <a:pt x="1141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31"/>
            <p:cNvSpPr/>
            <p:nvPr/>
          </p:nvSpPr>
          <p:spPr>
            <a:xfrm>
              <a:off x="7093398" y="2294253"/>
              <a:ext cx="158515" cy="138415"/>
            </a:xfrm>
            <a:custGeom>
              <a:rect b="b" l="l" r="r" t="t"/>
              <a:pathLst>
                <a:path extrusionOk="0" h="2245" w="2571">
                  <a:moveTo>
                    <a:pt x="1269" y="1"/>
                  </a:moveTo>
                  <a:cubicBezTo>
                    <a:pt x="554" y="1"/>
                    <a:pt x="1" y="489"/>
                    <a:pt x="1" y="1139"/>
                  </a:cubicBezTo>
                  <a:cubicBezTo>
                    <a:pt x="1" y="1757"/>
                    <a:pt x="554" y="2245"/>
                    <a:pt x="1269" y="2245"/>
                  </a:cubicBezTo>
                  <a:cubicBezTo>
                    <a:pt x="1985" y="2245"/>
                    <a:pt x="2570" y="1757"/>
                    <a:pt x="2570" y="1139"/>
                  </a:cubicBezTo>
                  <a:cubicBezTo>
                    <a:pt x="2570" y="521"/>
                    <a:pt x="1985" y="1"/>
                    <a:pt x="1269" y="1"/>
                  </a:cubicBezTo>
                  <a:close/>
                </a:path>
              </a:pathLst>
            </a:custGeom>
            <a:solidFill>
              <a:srgbClr val="5580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31"/>
            <p:cNvSpPr/>
            <p:nvPr/>
          </p:nvSpPr>
          <p:spPr>
            <a:xfrm>
              <a:off x="7087417" y="2302638"/>
              <a:ext cx="168503" cy="139587"/>
            </a:xfrm>
            <a:custGeom>
              <a:rect b="b" l="l" r="r" t="t"/>
              <a:pathLst>
                <a:path extrusionOk="0" h="2264" w="2733">
                  <a:moveTo>
                    <a:pt x="1450" y="1"/>
                  </a:moveTo>
                  <a:cubicBezTo>
                    <a:pt x="1359" y="1"/>
                    <a:pt x="1265" y="10"/>
                    <a:pt x="1171" y="28"/>
                  </a:cubicBezTo>
                  <a:cubicBezTo>
                    <a:pt x="456" y="158"/>
                    <a:pt x="0" y="743"/>
                    <a:pt x="130" y="1361"/>
                  </a:cubicBezTo>
                  <a:cubicBezTo>
                    <a:pt x="215" y="1899"/>
                    <a:pt x="719" y="2264"/>
                    <a:pt x="1320" y="2264"/>
                  </a:cubicBezTo>
                  <a:cubicBezTo>
                    <a:pt x="1409" y="2264"/>
                    <a:pt x="1501" y="2256"/>
                    <a:pt x="1594" y="2239"/>
                  </a:cubicBezTo>
                  <a:cubicBezTo>
                    <a:pt x="2277" y="2109"/>
                    <a:pt x="2732" y="1491"/>
                    <a:pt x="2635" y="873"/>
                  </a:cubicBezTo>
                  <a:cubicBezTo>
                    <a:pt x="2522" y="340"/>
                    <a:pt x="2023" y="1"/>
                    <a:pt x="14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31"/>
            <p:cNvSpPr/>
            <p:nvPr/>
          </p:nvSpPr>
          <p:spPr>
            <a:xfrm>
              <a:off x="7087417" y="2302638"/>
              <a:ext cx="166468" cy="124050"/>
            </a:xfrm>
            <a:custGeom>
              <a:rect b="b" l="l" r="r" t="t"/>
              <a:pathLst>
                <a:path extrusionOk="0" h="2012" w="2700">
                  <a:moveTo>
                    <a:pt x="1450" y="1"/>
                  </a:moveTo>
                  <a:cubicBezTo>
                    <a:pt x="1359" y="1"/>
                    <a:pt x="1265" y="10"/>
                    <a:pt x="1171" y="28"/>
                  </a:cubicBezTo>
                  <a:cubicBezTo>
                    <a:pt x="456" y="158"/>
                    <a:pt x="0" y="743"/>
                    <a:pt x="130" y="1361"/>
                  </a:cubicBezTo>
                  <a:cubicBezTo>
                    <a:pt x="163" y="1621"/>
                    <a:pt x="326" y="1849"/>
                    <a:pt x="521" y="2011"/>
                  </a:cubicBezTo>
                  <a:cubicBezTo>
                    <a:pt x="553" y="1979"/>
                    <a:pt x="586" y="1946"/>
                    <a:pt x="618" y="1946"/>
                  </a:cubicBezTo>
                  <a:cubicBezTo>
                    <a:pt x="1041" y="1654"/>
                    <a:pt x="1464" y="1556"/>
                    <a:pt x="1854" y="1361"/>
                  </a:cubicBezTo>
                  <a:cubicBezTo>
                    <a:pt x="1946" y="1315"/>
                    <a:pt x="2054" y="1269"/>
                    <a:pt x="2133" y="1269"/>
                  </a:cubicBezTo>
                  <a:cubicBezTo>
                    <a:pt x="2165" y="1269"/>
                    <a:pt x="2193" y="1277"/>
                    <a:pt x="2212" y="1296"/>
                  </a:cubicBezTo>
                  <a:cubicBezTo>
                    <a:pt x="2342" y="1393"/>
                    <a:pt x="2407" y="1556"/>
                    <a:pt x="2407" y="1751"/>
                  </a:cubicBezTo>
                  <a:cubicBezTo>
                    <a:pt x="2602" y="1491"/>
                    <a:pt x="2700" y="1198"/>
                    <a:pt x="2635" y="873"/>
                  </a:cubicBezTo>
                  <a:cubicBezTo>
                    <a:pt x="2522" y="340"/>
                    <a:pt x="2023" y="1"/>
                    <a:pt x="1450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31"/>
            <p:cNvSpPr/>
            <p:nvPr/>
          </p:nvSpPr>
          <p:spPr>
            <a:xfrm>
              <a:off x="7275899" y="1859211"/>
              <a:ext cx="62210" cy="226397"/>
            </a:xfrm>
            <a:custGeom>
              <a:rect b="b" l="l" r="r" t="t"/>
              <a:pathLst>
                <a:path extrusionOk="0" h="3672" w="1009">
                  <a:moveTo>
                    <a:pt x="195" y="0"/>
                  </a:moveTo>
                  <a:cubicBezTo>
                    <a:pt x="163" y="0"/>
                    <a:pt x="98" y="33"/>
                    <a:pt x="98" y="65"/>
                  </a:cubicBezTo>
                  <a:cubicBezTo>
                    <a:pt x="0" y="618"/>
                    <a:pt x="130" y="2602"/>
                    <a:pt x="130" y="2862"/>
                  </a:cubicBezTo>
                  <a:cubicBezTo>
                    <a:pt x="163" y="3122"/>
                    <a:pt x="163" y="3415"/>
                    <a:pt x="358" y="3610"/>
                  </a:cubicBezTo>
                  <a:cubicBezTo>
                    <a:pt x="387" y="3654"/>
                    <a:pt x="437" y="3671"/>
                    <a:pt x="488" y="3671"/>
                  </a:cubicBezTo>
                  <a:cubicBezTo>
                    <a:pt x="550" y="3671"/>
                    <a:pt x="615" y="3646"/>
                    <a:pt x="651" y="3610"/>
                  </a:cubicBezTo>
                  <a:cubicBezTo>
                    <a:pt x="683" y="3577"/>
                    <a:pt x="683" y="3545"/>
                    <a:pt x="683" y="3512"/>
                  </a:cubicBezTo>
                  <a:lnTo>
                    <a:pt x="748" y="3512"/>
                  </a:lnTo>
                  <a:cubicBezTo>
                    <a:pt x="846" y="3512"/>
                    <a:pt x="911" y="3447"/>
                    <a:pt x="943" y="3350"/>
                  </a:cubicBezTo>
                  <a:cubicBezTo>
                    <a:pt x="1008" y="3155"/>
                    <a:pt x="1008" y="2894"/>
                    <a:pt x="1008" y="2667"/>
                  </a:cubicBezTo>
                  <a:cubicBezTo>
                    <a:pt x="976" y="2407"/>
                    <a:pt x="813" y="293"/>
                    <a:pt x="781" y="130"/>
                  </a:cubicBezTo>
                  <a:cubicBezTo>
                    <a:pt x="781" y="65"/>
                    <a:pt x="748" y="33"/>
                    <a:pt x="683" y="33"/>
                  </a:cubicBezTo>
                  <a:cubicBezTo>
                    <a:pt x="521" y="0"/>
                    <a:pt x="358" y="0"/>
                    <a:pt x="1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31"/>
            <p:cNvSpPr/>
            <p:nvPr/>
          </p:nvSpPr>
          <p:spPr>
            <a:xfrm>
              <a:off x="7283914" y="1859211"/>
              <a:ext cx="54195" cy="226397"/>
            </a:xfrm>
            <a:custGeom>
              <a:rect b="b" l="l" r="r" t="t"/>
              <a:pathLst>
                <a:path extrusionOk="0" h="3672" w="879">
                  <a:moveTo>
                    <a:pt x="456" y="0"/>
                  </a:moveTo>
                  <a:cubicBezTo>
                    <a:pt x="586" y="586"/>
                    <a:pt x="586" y="1171"/>
                    <a:pt x="521" y="1756"/>
                  </a:cubicBezTo>
                  <a:cubicBezTo>
                    <a:pt x="521" y="1919"/>
                    <a:pt x="456" y="2049"/>
                    <a:pt x="391" y="2179"/>
                  </a:cubicBezTo>
                  <a:cubicBezTo>
                    <a:pt x="293" y="2342"/>
                    <a:pt x="130" y="2407"/>
                    <a:pt x="0" y="2407"/>
                  </a:cubicBezTo>
                  <a:cubicBezTo>
                    <a:pt x="0" y="2634"/>
                    <a:pt x="0" y="2797"/>
                    <a:pt x="0" y="2862"/>
                  </a:cubicBezTo>
                  <a:cubicBezTo>
                    <a:pt x="33" y="3122"/>
                    <a:pt x="33" y="3415"/>
                    <a:pt x="228" y="3610"/>
                  </a:cubicBezTo>
                  <a:cubicBezTo>
                    <a:pt x="257" y="3654"/>
                    <a:pt x="307" y="3671"/>
                    <a:pt x="358" y="3671"/>
                  </a:cubicBezTo>
                  <a:cubicBezTo>
                    <a:pt x="420" y="3671"/>
                    <a:pt x="485" y="3646"/>
                    <a:pt x="521" y="3610"/>
                  </a:cubicBezTo>
                  <a:cubicBezTo>
                    <a:pt x="553" y="3577"/>
                    <a:pt x="553" y="3545"/>
                    <a:pt x="586" y="3512"/>
                  </a:cubicBezTo>
                  <a:lnTo>
                    <a:pt x="618" y="3512"/>
                  </a:lnTo>
                  <a:cubicBezTo>
                    <a:pt x="716" y="3512"/>
                    <a:pt x="781" y="3447"/>
                    <a:pt x="813" y="3350"/>
                  </a:cubicBezTo>
                  <a:cubicBezTo>
                    <a:pt x="878" y="3155"/>
                    <a:pt x="878" y="2894"/>
                    <a:pt x="878" y="2667"/>
                  </a:cubicBezTo>
                  <a:cubicBezTo>
                    <a:pt x="846" y="2407"/>
                    <a:pt x="683" y="293"/>
                    <a:pt x="651" y="130"/>
                  </a:cubicBezTo>
                  <a:cubicBezTo>
                    <a:pt x="651" y="65"/>
                    <a:pt x="618" y="33"/>
                    <a:pt x="553" y="33"/>
                  </a:cubicBezTo>
                  <a:cubicBezTo>
                    <a:pt x="521" y="0"/>
                    <a:pt x="488" y="0"/>
                    <a:pt x="456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31"/>
            <p:cNvSpPr/>
            <p:nvPr/>
          </p:nvSpPr>
          <p:spPr>
            <a:xfrm>
              <a:off x="6922982" y="2005273"/>
              <a:ext cx="477271" cy="472031"/>
            </a:xfrm>
            <a:custGeom>
              <a:rect b="b" l="l" r="r" t="t"/>
              <a:pathLst>
                <a:path extrusionOk="0" h="7656" w="7741">
                  <a:moveTo>
                    <a:pt x="4190" y="0"/>
                  </a:moveTo>
                  <a:cubicBezTo>
                    <a:pt x="2916" y="0"/>
                    <a:pt x="1591" y="586"/>
                    <a:pt x="911" y="1729"/>
                  </a:cubicBezTo>
                  <a:cubicBezTo>
                    <a:pt x="1" y="3192"/>
                    <a:pt x="944" y="4460"/>
                    <a:pt x="749" y="5989"/>
                  </a:cubicBezTo>
                  <a:cubicBezTo>
                    <a:pt x="684" y="6477"/>
                    <a:pt x="554" y="7517"/>
                    <a:pt x="1302" y="7647"/>
                  </a:cubicBezTo>
                  <a:cubicBezTo>
                    <a:pt x="1338" y="7653"/>
                    <a:pt x="1374" y="7656"/>
                    <a:pt x="1410" y="7656"/>
                  </a:cubicBezTo>
                  <a:cubicBezTo>
                    <a:pt x="1998" y="7656"/>
                    <a:pt x="2629" y="6945"/>
                    <a:pt x="3058" y="6639"/>
                  </a:cubicBezTo>
                  <a:cubicBezTo>
                    <a:pt x="4391" y="5729"/>
                    <a:pt x="5529" y="5729"/>
                    <a:pt x="6895" y="5436"/>
                  </a:cubicBezTo>
                  <a:cubicBezTo>
                    <a:pt x="7090" y="5371"/>
                    <a:pt x="7253" y="5338"/>
                    <a:pt x="7415" y="5306"/>
                  </a:cubicBezTo>
                  <a:cubicBezTo>
                    <a:pt x="7448" y="5273"/>
                    <a:pt x="7513" y="5273"/>
                    <a:pt x="7545" y="5241"/>
                  </a:cubicBezTo>
                  <a:cubicBezTo>
                    <a:pt x="7513" y="4818"/>
                    <a:pt x="7513" y="4363"/>
                    <a:pt x="7545" y="3940"/>
                  </a:cubicBezTo>
                  <a:cubicBezTo>
                    <a:pt x="7578" y="3029"/>
                    <a:pt x="7740" y="2184"/>
                    <a:pt x="7708" y="1273"/>
                  </a:cubicBezTo>
                  <a:cubicBezTo>
                    <a:pt x="7675" y="1078"/>
                    <a:pt x="7610" y="916"/>
                    <a:pt x="7610" y="721"/>
                  </a:cubicBezTo>
                  <a:cubicBezTo>
                    <a:pt x="7415" y="688"/>
                    <a:pt x="7188" y="656"/>
                    <a:pt x="6993" y="623"/>
                  </a:cubicBezTo>
                  <a:cubicBezTo>
                    <a:pt x="6147" y="428"/>
                    <a:pt x="5302" y="70"/>
                    <a:pt x="4391" y="5"/>
                  </a:cubicBezTo>
                  <a:cubicBezTo>
                    <a:pt x="4324" y="2"/>
                    <a:pt x="4257" y="0"/>
                    <a:pt x="41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31"/>
            <p:cNvSpPr/>
            <p:nvPr/>
          </p:nvSpPr>
          <p:spPr>
            <a:xfrm>
              <a:off x="6961085" y="2027592"/>
              <a:ext cx="439169" cy="449712"/>
            </a:xfrm>
            <a:custGeom>
              <a:rect b="b" l="l" r="r" t="t"/>
              <a:pathLst>
                <a:path extrusionOk="0" h="7294" w="7123">
                  <a:moveTo>
                    <a:pt x="5496" y="1"/>
                  </a:moveTo>
                  <a:lnTo>
                    <a:pt x="5496" y="1"/>
                  </a:lnTo>
                  <a:cubicBezTo>
                    <a:pt x="5627" y="228"/>
                    <a:pt x="5724" y="489"/>
                    <a:pt x="5757" y="749"/>
                  </a:cubicBezTo>
                  <a:cubicBezTo>
                    <a:pt x="5822" y="1854"/>
                    <a:pt x="5757" y="3058"/>
                    <a:pt x="5009" y="3936"/>
                  </a:cubicBezTo>
                  <a:cubicBezTo>
                    <a:pt x="3740" y="5302"/>
                    <a:pt x="1887" y="5529"/>
                    <a:pt x="131" y="5724"/>
                  </a:cubicBezTo>
                  <a:cubicBezTo>
                    <a:pt x="66" y="6245"/>
                    <a:pt x="1" y="7155"/>
                    <a:pt x="684" y="7285"/>
                  </a:cubicBezTo>
                  <a:cubicBezTo>
                    <a:pt x="720" y="7291"/>
                    <a:pt x="756" y="7294"/>
                    <a:pt x="792" y="7294"/>
                  </a:cubicBezTo>
                  <a:cubicBezTo>
                    <a:pt x="1380" y="7294"/>
                    <a:pt x="2011" y="6583"/>
                    <a:pt x="2440" y="6277"/>
                  </a:cubicBezTo>
                  <a:cubicBezTo>
                    <a:pt x="3773" y="5367"/>
                    <a:pt x="4911" y="5334"/>
                    <a:pt x="6277" y="5041"/>
                  </a:cubicBezTo>
                  <a:cubicBezTo>
                    <a:pt x="6472" y="5009"/>
                    <a:pt x="6635" y="4976"/>
                    <a:pt x="6797" y="4911"/>
                  </a:cubicBezTo>
                  <a:cubicBezTo>
                    <a:pt x="6830" y="4911"/>
                    <a:pt x="6895" y="4911"/>
                    <a:pt x="6927" y="4879"/>
                  </a:cubicBezTo>
                  <a:cubicBezTo>
                    <a:pt x="6895" y="4456"/>
                    <a:pt x="6895" y="4001"/>
                    <a:pt x="6927" y="3578"/>
                  </a:cubicBezTo>
                  <a:cubicBezTo>
                    <a:pt x="6960" y="2667"/>
                    <a:pt x="7122" y="1789"/>
                    <a:pt x="7090" y="911"/>
                  </a:cubicBezTo>
                  <a:cubicBezTo>
                    <a:pt x="7057" y="716"/>
                    <a:pt x="6992" y="554"/>
                    <a:pt x="6992" y="359"/>
                  </a:cubicBezTo>
                  <a:cubicBezTo>
                    <a:pt x="6797" y="326"/>
                    <a:pt x="6602" y="294"/>
                    <a:pt x="6375" y="261"/>
                  </a:cubicBezTo>
                  <a:cubicBezTo>
                    <a:pt x="6082" y="196"/>
                    <a:pt x="5789" y="98"/>
                    <a:pt x="5496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31"/>
            <p:cNvSpPr/>
            <p:nvPr/>
          </p:nvSpPr>
          <p:spPr>
            <a:xfrm>
              <a:off x="7490398" y="2042328"/>
              <a:ext cx="282811" cy="286079"/>
            </a:xfrm>
            <a:custGeom>
              <a:rect b="b" l="l" r="r" t="t"/>
              <a:pathLst>
                <a:path extrusionOk="0" h="4640" w="4587">
                  <a:moveTo>
                    <a:pt x="1748" y="1"/>
                  </a:moveTo>
                  <a:cubicBezTo>
                    <a:pt x="1441" y="1"/>
                    <a:pt x="1145" y="37"/>
                    <a:pt x="879" y="120"/>
                  </a:cubicBezTo>
                  <a:lnTo>
                    <a:pt x="716" y="120"/>
                  </a:lnTo>
                  <a:cubicBezTo>
                    <a:pt x="651" y="130"/>
                    <a:pt x="583" y="134"/>
                    <a:pt x="513" y="134"/>
                  </a:cubicBezTo>
                  <a:cubicBezTo>
                    <a:pt x="373" y="134"/>
                    <a:pt x="229" y="120"/>
                    <a:pt x="98" y="120"/>
                  </a:cubicBezTo>
                  <a:cubicBezTo>
                    <a:pt x="98" y="315"/>
                    <a:pt x="163" y="477"/>
                    <a:pt x="196" y="672"/>
                  </a:cubicBezTo>
                  <a:cubicBezTo>
                    <a:pt x="229" y="1550"/>
                    <a:pt x="66" y="2428"/>
                    <a:pt x="33" y="3339"/>
                  </a:cubicBezTo>
                  <a:cubicBezTo>
                    <a:pt x="1" y="3762"/>
                    <a:pt x="1" y="4217"/>
                    <a:pt x="33" y="4640"/>
                  </a:cubicBezTo>
                  <a:lnTo>
                    <a:pt x="66" y="4640"/>
                  </a:lnTo>
                  <a:cubicBezTo>
                    <a:pt x="879" y="4380"/>
                    <a:pt x="1659" y="4119"/>
                    <a:pt x="2245" y="3404"/>
                  </a:cubicBezTo>
                  <a:cubicBezTo>
                    <a:pt x="2928" y="2559"/>
                    <a:pt x="4586" y="1908"/>
                    <a:pt x="4586" y="1258"/>
                  </a:cubicBezTo>
                  <a:cubicBezTo>
                    <a:pt x="4455" y="629"/>
                    <a:pt x="3016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31"/>
            <p:cNvSpPr/>
            <p:nvPr/>
          </p:nvSpPr>
          <p:spPr>
            <a:xfrm>
              <a:off x="7490398" y="2055707"/>
              <a:ext cx="282811" cy="272700"/>
            </a:xfrm>
            <a:custGeom>
              <a:rect b="b" l="l" r="r" t="t"/>
              <a:pathLst>
                <a:path extrusionOk="0" h="4423" w="4587">
                  <a:moveTo>
                    <a:pt x="3090" y="0"/>
                  </a:moveTo>
                  <a:cubicBezTo>
                    <a:pt x="3253" y="163"/>
                    <a:pt x="3415" y="390"/>
                    <a:pt x="3448" y="683"/>
                  </a:cubicBezTo>
                  <a:cubicBezTo>
                    <a:pt x="3611" y="1398"/>
                    <a:pt x="2993" y="1854"/>
                    <a:pt x="2407" y="2179"/>
                  </a:cubicBezTo>
                  <a:cubicBezTo>
                    <a:pt x="1920" y="2439"/>
                    <a:pt x="1594" y="2927"/>
                    <a:pt x="1074" y="3155"/>
                  </a:cubicBezTo>
                  <a:cubicBezTo>
                    <a:pt x="716" y="3317"/>
                    <a:pt x="359" y="3350"/>
                    <a:pt x="1" y="3382"/>
                  </a:cubicBezTo>
                  <a:cubicBezTo>
                    <a:pt x="1" y="3740"/>
                    <a:pt x="1" y="4098"/>
                    <a:pt x="33" y="4423"/>
                  </a:cubicBezTo>
                  <a:cubicBezTo>
                    <a:pt x="846" y="4163"/>
                    <a:pt x="1659" y="3902"/>
                    <a:pt x="2245" y="3187"/>
                  </a:cubicBezTo>
                  <a:cubicBezTo>
                    <a:pt x="2928" y="2342"/>
                    <a:pt x="4586" y="1691"/>
                    <a:pt x="4586" y="1073"/>
                  </a:cubicBezTo>
                  <a:cubicBezTo>
                    <a:pt x="4521" y="618"/>
                    <a:pt x="3871" y="228"/>
                    <a:pt x="3090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31"/>
            <p:cNvSpPr/>
            <p:nvPr/>
          </p:nvSpPr>
          <p:spPr>
            <a:xfrm>
              <a:off x="7436265" y="2049418"/>
              <a:ext cx="100313" cy="280345"/>
            </a:xfrm>
            <a:custGeom>
              <a:rect b="b" l="l" r="r" t="t"/>
              <a:pathLst>
                <a:path extrusionOk="0" h="4547" w="1627">
                  <a:moveTo>
                    <a:pt x="943" y="0"/>
                  </a:moveTo>
                  <a:cubicBezTo>
                    <a:pt x="835" y="0"/>
                    <a:pt x="776" y="143"/>
                    <a:pt x="716" y="232"/>
                  </a:cubicBezTo>
                  <a:cubicBezTo>
                    <a:pt x="651" y="395"/>
                    <a:pt x="554" y="557"/>
                    <a:pt x="489" y="720"/>
                  </a:cubicBezTo>
                  <a:cubicBezTo>
                    <a:pt x="294" y="1143"/>
                    <a:pt x="163" y="1565"/>
                    <a:pt x="98" y="2021"/>
                  </a:cubicBezTo>
                  <a:cubicBezTo>
                    <a:pt x="1" y="2509"/>
                    <a:pt x="33" y="2996"/>
                    <a:pt x="98" y="3452"/>
                  </a:cubicBezTo>
                  <a:cubicBezTo>
                    <a:pt x="163" y="3744"/>
                    <a:pt x="196" y="4102"/>
                    <a:pt x="391" y="4330"/>
                  </a:cubicBezTo>
                  <a:cubicBezTo>
                    <a:pt x="489" y="4460"/>
                    <a:pt x="619" y="4525"/>
                    <a:pt x="781" y="4525"/>
                  </a:cubicBezTo>
                  <a:cubicBezTo>
                    <a:pt x="808" y="4538"/>
                    <a:pt x="835" y="4546"/>
                    <a:pt x="862" y="4546"/>
                  </a:cubicBezTo>
                  <a:cubicBezTo>
                    <a:pt x="900" y="4546"/>
                    <a:pt x="938" y="4530"/>
                    <a:pt x="976" y="4492"/>
                  </a:cubicBezTo>
                  <a:cubicBezTo>
                    <a:pt x="1041" y="4427"/>
                    <a:pt x="1041" y="4362"/>
                    <a:pt x="1074" y="4297"/>
                  </a:cubicBezTo>
                  <a:cubicBezTo>
                    <a:pt x="1107" y="4070"/>
                    <a:pt x="1172" y="3842"/>
                    <a:pt x="1269" y="3614"/>
                  </a:cubicBezTo>
                  <a:cubicBezTo>
                    <a:pt x="1334" y="3387"/>
                    <a:pt x="1432" y="3159"/>
                    <a:pt x="1497" y="2931"/>
                  </a:cubicBezTo>
                  <a:cubicBezTo>
                    <a:pt x="1627" y="2476"/>
                    <a:pt x="1627" y="1988"/>
                    <a:pt x="1562" y="1533"/>
                  </a:cubicBezTo>
                  <a:cubicBezTo>
                    <a:pt x="1529" y="1273"/>
                    <a:pt x="1464" y="1078"/>
                    <a:pt x="1432" y="850"/>
                  </a:cubicBezTo>
                  <a:cubicBezTo>
                    <a:pt x="1367" y="622"/>
                    <a:pt x="1334" y="427"/>
                    <a:pt x="1237" y="200"/>
                  </a:cubicBezTo>
                  <a:cubicBezTo>
                    <a:pt x="1172" y="135"/>
                    <a:pt x="1139" y="37"/>
                    <a:pt x="1009" y="5"/>
                  </a:cubicBezTo>
                  <a:lnTo>
                    <a:pt x="976" y="5"/>
                  </a:lnTo>
                  <a:cubicBezTo>
                    <a:pt x="965" y="2"/>
                    <a:pt x="954" y="0"/>
                    <a:pt x="9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31"/>
            <p:cNvSpPr/>
            <p:nvPr/>
          </p:nvSpPr>
          <p:spPr>
            <a:xfrm>
              <a:off x="6902944" y="2581013"/>
              <a:ext cx="882283" cy="116343"/>
            </a:xfrm>
            <a:custGeom>
              <a:rect b="b" l="l" r="r" t="t"/>
              <a:pathLst>
                <a:path extrusionOk="0" h="1887" w="14310">
                  <a:moveTo>
                    <a:pt x="1" y="0"/>
                  </a:moveTo>
                  <a:lnTo>
                    <a:pt x="1" y="1886"/>
                  </a:lnTo>
                  <a:lnTo>
                    <a:pt x="14309" y="1886"/>
                  </a:lnTo>
                  <a:lnTo>
                    <a:pt x="1430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31"/>
            <p:cNvSpPr/>
            <p:nvPr/>
          </p:nvSpPr>
          <p:spPr>
            <a:xfrm>
              <a:off x="6902944" y="2943918"/>
              <a:ext cx="882283" cy="114308"/>
            </a:xfrm>
            <a:custGeom>
              <a:rect b="b" l="l" r="r" t="t"/>
              <a:pathLst>
                <a:path extrusionOk="0" h="1854" w="14310">
                  <a:moveTo>
                    <a:pt x="1" y="0"/>
                  </a:moveTo>
                  <a:lnTo>
                    <a:pt x="1" y="1854"/>
                  </a:lnTo>
                  <a:lnTo>
                    <a:pt x="14309" y="1854"/>
                  </a:lnTo>
                  <a:lnTo>
                    <a:pt x="1430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31"/>
            <p:cNvSpPr/>
            <p:nvPr/>
          </p:nvSpPr>
          <p:spPr>
            <a:xfrm>
              <a:off x="6902944" y="2763452"/>
              <a:ext cx="882283" cy="114370"/>
            </a:xfrm>
            <a:custGeom>
              <a:rect b="b" l="l" r="r" t="t"/>
              <a:pathLst>
                <a:path extrusionOk="0" h="1855" w="14310">
                  <a:moveTo>
                    <a:pt x="1" y="1"/>
                  </a:moveTo>
                  <a:lnTo>
                    <a:pt x="1" y="1854"/>
                  </a:lnTo>
                  <a:lnTo>
                    <a:pt x="14309" y="1854"/>
                  </a:lnTo>
                  <a:lnTo>
                    <a:pt x="1430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31"/>
            <p:cNvSpPr/>
            <p:nvPr/>
          </p:nvSpPr>
          <p:spPr>
            <a:xfrm>
              <a:off x="7436265" y="2049418"/>
              <a:ext cx="100313" cy="280345"/>
            </a:xfrm>
            <a:custGeom>
              <a:rect b="b" l="l" r="r" t="t"/>
              <a:pathLst>
                <a:path extrusionOk="0" h="4547" w="1627">
                  <a:moveTo>
                    <a:pt x="943" y="0"/>
                  </a:moveTo>
                  <a:cubicBezTo>
                    <a:pt x="835" y="0"/>
                    <a:pt x="776" y="143"/>
                    <a:pt x="716" y="232"/>
                  </a:cubicBezTo>
                  <a:cubicBezTo>
                    <a:pt x="651" y="395"/>
                    <a:pt x="554" y="557"/>
                    <a:pt x="489" y="720"/>
                  </a:cubicBezTo>
                  <a:cubicBezTo>
                    <a:pt x="294" y="1143"/>
                    <a:pt x="163" y="1565"/>
                    <a:pt x="98" y="2021"/>
                  </a:cubicBezTo>
                  <a:cubicBezTo>
                    <a:pt x="1" y="2509"/>
                    <a:pt x="33" y="2996"/>
                    <a:pt x="98" y="3452"/>
                  </a:cubicBezTo>
                  <a:cubicBezTo>
                    <a:pt x="163" y="3744"/>
                    <a:pt x="196" y="4102"/>
                    <a:pt x="391" y="4330"/>
                  </a:cubicBezTo>
                  <a:cubicBezTo>
                    <a:pt x="489" y="4460"/>
                    <a:pt x="619" y="4525"/>
                    <a:pt x="781" y="4525"/>
                  </a:cubicBezTo>
                  <a:cubicBezTo>
                    <a:pt x="808" y="4538"/>
                    <a:pt x="835" y="4546"/>
                    <a:pt x="862" y="4546"/>
                  </a:cubicBezTo>
                  <a:cubicBezTo>
                    <a:pt x="900" y="4546"/>
                    <a:pt x="938" y="4530"/>
                    <a:pt x="976" y="4492"/>
                  </a:cubicBezTo>
                  <a:cubicBezTo>
                    <a:pt x="1041" y="4427"/>
                    <a:pt x="1041" y="4362"/>
                    <a:pt x="1074" y="4297"/>
                  </a:cubicBezTo>
                  <a:cubicBezTo>
                    <a:pt x="1107" y="4070"/>
                    <a:pt x="1172" y="3842"/>
                    <a:pt x="1269" y="3614"/>
                  </a:cubicBezTo>
                  <a:cubicBezTo>
                    <a:pt x="1334" y="3387"/>
                    <a:pt x="1432" y="3159"/>
                    <a:pt x="1497" y="2931"/>
                  </a:cubicBezTo>
                  <a:cubicBezTo>
                    <a:pt x="1627" y="2476"/>
                    <a:pt x="1627" y="1988"/>
                    <a:pt x="1562" y="1533"/>
                  </a:cubicBezTo>
                  <a:cubicBezTo>
                    <a:pt x="1529" y="1273"/>
                    <a:pt x="1464" y="1078"/>
                    <a:pt x="1432" y="850"/>
                  </a:cubicBezTo>
                  <a:cubicBezTo>
                    <a:pt x="1367" y="622"/>
                    <a:pt x="1334" y="427"/>
                    <a:pt x="1237" y="200"/>
                  </a:cubicBezTo>
                  <a:cubicBezTo>
                    <a:pt x="1172" y="135"/>
                    <a:pt x="1139" y="37"/>
                    <a:pt x="1009" y="5"/>
                  </a:cubicBezTo>
                  <a:lnTo>
                    <a:pt x="976" y="5"/>
                  </a:lnTo>
                  <a:cubicBezTo>
                    <a:pt x="965" y="2"/>
                    <a:pt x="954" y="0"/>
                    <a:pt x="943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31"/>
            <p:cNvSpPr/>
            <p:nvPr/>
          </p:nvSpPr>
          <p:spPr>
            <a:xfrm>
              <a:off x="7452295" y="2254916"/>
              <a:ext cx="44207" cy="185767"/>
            </a:xfrm>
            <a:custGeom>
              <a:rect b="b" l="l" r="r" t="t"/>
              <a:pathLst>
                <a:path extrusionOk="0" h="3013" w="717">
                  <a:moveTo>
                    <a:pt x="592" y="0"/>
                  </a:moveTo>
                  <a:cubicBezTo>
                    <a:pt x="484" y="0"/>
                    <a:pt x="369" y="76"/>
                    <a:pt x="294" y="151"/>
                  </a:cubicBezTo>
                  <a:cubicBezTo>
                    <a:pt x="196" y="249"/>
                    <a:pt x="131" y="379"/>
                    <a:pt x="66" y="509"/>
                  </a:cubicBezTo>
                  <a:cubicBezTo>
                    <a:pt x="66" y="541"/>
                    <a:pt x="34" y="541"/>
                    <a:pt x="34" y="574"/>
                  </a:cubicBezTo>
                  <a:cubicBezTo>
                    <a:pt x="1" y="1029"/>
                    <a:pt x="164" y="1419"/>
                    <a:pt x="326" y="1810"/>
                  </a:cubicBezTo>
                  <a:cubicBezTo>
                    <a:pt x="424" y="2037"/>
                    <a:pt x="489" y="2232"/>
                    <a:pt x="521" y="2460"/>
                  </a:cubicBezTo>
                  <a:cubicBezTo>
                    <a:pt x="554" y="2558"/>
                    <a:pt x="521" y="2623"/>
                    <a:pt x="489" y="2720"/>
                  </a:cubicBezTo>
                  <a:cubicBezTo>
                    <a:pt x="489" y="2785"/>
                    <a:pt x="456" y="2883"/>
                    <a:pt x="424" y="2915"/>
                  </a:cubicBezTo>
                  <a:cubicBezTo>
                    <a:pt x="359" y="2948"/>
                    <a:pt x="391" y="3013"/>
                    <a:pt x="456" y="3013"/>
                  </a:cubicBezTo>
                  <a:cubicBezTo>
                    <a:pt x="586" y="2948"/>
                    <a:pt x="619" y="2753"/>
                    <a:pt x="651" y="2655"/>
                  </a:cubicBezTo>
                  <a:cubicBezTo>
                    <a:pt x="684" y="2428"/>
                    <a:pt x="619" y="2167"/>
                    <a:pt x="554" y="1972"/>
                  </a:cubicBezTo>
                  <a:cubicBezTo>
                    <a:pt x="424" y="1517"/>
                    <a:pt x="196" y="1094"/>
                    <a:pt x="229" y="606"/>
                  </a:cubicBezTo>
                  <a:cubicBezTo>
                    <a:pt x="294" y="509"/>
                    <a:pt x="326" y="411"/>
                    <a:pt x="391" y="314"/>
                  </a:cubicBezTo>
                  <a:cubicBezTo>
                    <a:pt x="424" y="249"/>
                    <a:pt x="456" y="184"/>
                    <a:pt x="521" y="151"/>
                  </a:cubicBezTo>
                  <a:cubicBezTo>
                    <a:pt x="586" y="119"/>
                    <a:pt x="619" y="86"/>
                    <a:pt x="684" y="86"/>
                  </a:cubicBezTo>
                  <a:cubicBezTo>
                    <a:pt x="716" y="54"/>
                    <a:pt x="716" y="21"/>
                    <a:pt x="684" y="21"/>
                  </a:cubicBezTo>
                  <a:cubicBezTo>
                    <a:pt x="655" y="6"/>
                    <a:pt x="624" y="0"/>
                    <a:pt x="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31"/>
            <p:cNvSpPr/>
            <p:nvPr/>
          </p:nvSpPr>
          <p:spPr>
            <a:xfrm>
              <a:off x="7402169" y="2268727"/>
              <a:ext cx="68252" cy="190822"/>
            </a:xfrm>
            <a:custGeom>
              <a:rect b="b" l="l" r="r" t="t"/>
              <a:pathLst>
                <a:path extrusionOk="0" h="3095" w="1107">
                  <a:moveTo>
                    <a:pt x="1090" y="0"/>
                  </a:moveTo>
                  <a:cubicBezTo>
                    <a:pt x="1082" y="0"/>
                    <a:pt x="1074" y="8"/>
                    <a:pt x="1074" y="25"/>
                  </a:cubicBezTo>
                  <a:cubicBezTo>
                    <a:pt x="781" y="480"/>
                    <a:pt x="294" y="838"/>
                    <a:pt x="131" y="1358"/>
                  </a:cubicBezTo>
                  <a:cubicBezTo>
                    <a:pt x="1" y="1651"/>
                    <a:pt x="34" y="1976"/>
                    <a:pt x="66" y="2269"/>
                  </a:cubicBezTo>
                  <a:cubicBezTo>
                    <a:pt x="99" y="2529"/>
                    <a:pt x="196" y="2789"/>
                    <a:pt x="66" y="3017"/>
                  </a:cubicBezTo>
                  <a:cubicBezTo>
                    <a:pt x="66" y="3064"/>
                    <a:pt x="101" y="3094"/>
                    <a:pt x="132" y="3094"/>
                  </a:cubicBezTo>
                  <a:cubicBezTo>
                    <a:pt x="144" y="3094"/>
                    <a:pt x="155" y="3090"/>
                    <a:pt x="164" y="3082"/>
                  </a:cubicBezTo>
                  <a:cubicBezTo>
                    <a:pt x="326" y="2886"/>
                    <a:pt x="261" y="2594"/>
                    <a:pt x="229" y="2366"/>
                  </a:cubicBezTo>
                  <a:cubicBezTo>
                    <a:pt x="164" y="2073"/>
                    <a:pt x="164" y="1748"/>
                    <a:pt x="261" y="1456"/>
                  </a:cubicBezTo>
                  <a:cubicBezTo>
                    <a:pt x="489" y="935"/>
                    <a:pt x="1042" y="610"/>
                    <a:pt x="1107" y="25"/>
                  </a:cubicBezTo>
                  <a:cubicBezTo>
                    <a:pt x="1107" y="8"/>
                    <a:pt x="1099" y="0"/>
                    <a:pt x="10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31"/>
            <p:cNvSpPr/>
            <p:nvPr/>
          </p:nvSpPr>
          <p:spPr>
            <a:xfrm>
              <a:off x="5837188" y="2851825"/>
              <a:ext cx="68400" cy="68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31"/>
            <p:cNvSpPr/>
            <p:nvPr/>
          </p:nvSpPr>
          <p:spPr>
            <a:xfrm>
              <a:off x="5837188" y="3071875"/>
              <a:ext cx="68400" cy="68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31"/>
            <p:cNvSpPr/>
            <p:nvPr/>
          </p:nvSpPr>
          <p:spPr>
            <a:xfrm>
              <a:off x="5837188" y="3291925"/>
              <a:ext cx="68400" cy="68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Google Shape;3022;p32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transplants infographics</a:t>
            </a:r>
            <a:endParaRPr/>
          </a:p>
        </p:txBody>
      </p:sp>
      <p:sp>
        <p:nvSpPr>
          <p:cNvPr id="3023" name="Google Shape;3023;p32"/>
          <p:cNvSpPr txBox="1"/>
          <p:nvPr/>
        </p:nvSpPr>
        <p:spPr>
          <a:xfrm>
            <a:off x="4572000" y="1228050"/>
            <a:ext cx="4114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Average lasting living kidney donor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024" name="Google Shape;3024;p32"/>
          <p:cNvSpPr txBox="1"/>
          <p:nvPr/>
        </p:nvSpPr>
        <p:spPr>
          <a:xfrm>
            <a:off x="457200" y="1228050"/>
            <a:ext cx="4114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Average lasting deceased kidney donor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025" name="Google Shape;3025;p32"/>
          <p:cNvSpPr txBox="1"/>
          <p:nvPr/>
        </p:nvSpPr>
        <p:spPr>
          <a:xfrm>
            <a:off x="760350" y="4163625"/>
            <a:ext cx="35085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composed mostly of hydrogen and helium. It was named after a Roman god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6" name="Google Shape;3026;p32"/>
          <p:cNvSpPr/>
          <p:nvPr/>
        </p:nvSpPr>
        <p:spPr>
          <a:xfrm>
            <a:off x="1571950" y="3591914"/>
            <a:ext cx="1886400" cy="441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10 years</a:t>
            </a:r>
            <a:endParaRPr sz="24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027" name="Google Shape;3027;p32"/>
          <p:cNvSpPr txBox="1"/>
          <p:nvPr/>
        </p:nvSpPr>
        <p:spPr>
          <a:xfrm>
            <a:off x="4875150" y="4163625"/>
            <a:ext cx="35085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and the fourth-largest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8" name="Google Shape;3028;p32"/>
          <p:cNvSpPr/>
          <p:nvPr/>
        </p:nvSpPr>
        <p:spPr>
          <a:xfrm>
            <a:off x="5686200" y="3591914"/>
            <a:ext cx="1886400" cy="4410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 years</a:t>
            </a:r>
            <a:endParaRPr sz="24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3029" name="Google Shape;3029;p32"/>
          <p:cNvGrpSpPr/>
          <p:nvPr/>
        </p:nvGrpSpPr>
        <p:grpSpPr>
          <a:xfrm>
            <a:off x="4659930" y="1691909"/>
            <a:ext cx="481183" cy="509893"/>
            <a:chOff x="9770200" y="1930750"/>
            <a:chExt cx="790250" cy="837400"/>
          </a:xfrm>
        </p:grpSpPr>
        <p:sp>
          <p:nvSpPr>
            <p:cNvPr id="3030" name="Google Shape;3030;p32"/>
            <p:cNvSpPr/>
            <p:nvPr/>
          </p:nvSpPr>
          <p:spPr>
            <a:xfrm>
              <a:off x="9781575" y="2010425"/>
              <a:ext cx="765850" cy="745550"/>
            </a:xfrm>
            <a:custGeom>
              <a:rect b="b" l="l" r="r" t="t"/>
              <a:pathLst>
                <a:path extrusionOk="0" h="29822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27707"/>
                  </a:lnTo>
                  <a:cubicBezTo>
                    <a:pt x="0" y="28878"/>
                    <a:pt x="976" y="29821"/>
                    <a:pt x="2114" y="29821"/>
                  </a:cubicBezTo>
                  <a:lnTo>
                    <a:pt x="28520" y="29821"/>
                  </a:lnTo>
                  <a:cubicBezTo>
                    <a:pt x="29691" y="29821"/>
                    <a:pt x="30634" y="28878"/>
                    <a:pt x="30634" y="27707"/>
                  </a:cubicBez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32"/>
            <p:cNvSpPr/>
            <p:nvPr/>
          </p:nvSpPr>
          <p:spPr>
            <a:xfrm>
              <a:off x="10410025" y="2010425"/>
              <a:ext cx="137400" cy="745550"/>
            </a:xfrm>
            <a:custGeom>
              <a:rect b="b" l="l" r="r" t="t"/>
              <a:pathLst>
                <a:path extrusionOk="0" h="29822" w="5496">
                  <a:moveTo>
                    <a:pt x="2114" y="1"/>
                  </a:moveTo>
                  <a:lnTo>
                    <a:pt x="2114" y="27707"/>
                  </a:lnTo>
                  <a:cubicBezTo>
                    <a:pt x="2114" y="28878"/>
                    <a:pt x="1171" y="29821"/>
                    <a:pt x="0" y="29821"/>
                  </a:cubicBezTo>
                  <a:lnTo>
                    <a:pt x="3382" y="29821"/>
                  </a:lnTo>
                  <a:cubicBezTo>
                    <a:pt x="4553" y="29821"/>
                    <a:pt x="5496" y="28878"/>
                    <a:pt x="5496" y="27707"/>
                  </a:cubicBezTo>
                  <a:lnTo>
                    <a:pt x="5496" y="2114"/>
                  </a:lnTo>
                  <a:cubicBezTo>
                    <a:pt x="5496" y="944"/>
                    <a:pt x="4553" y="1"/>
                    <a:pt x="3382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32"/>
            <p:cNvSpPr/>
            <p:nvPr/>
          </p:nvSpPr>
          <p:spPr>
            <a:xfrm>
              <a:off x="9781575" y="2010425"/>
              <a:ext cx="765850" cy="134975"/>
            </a:xfrm>
            <a:custGeom>
              <a:rect b="b" l="l" r="r" t="t"/>
              <a:pathLst>
                <a:path extrusionOk="0" h="5399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5399"/>
                  </a:lnTo>
                  <a:lnTo>
                    <a:pt x="30634" y="5399"/>
                  </a:ln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32"/>
            <p:cNvSpPr/>
            <p:nvPr/>
          </p:nvSpPr>
          <p:spPr>
            <a:xfrm>
              <a:off x="10462850" y="2010425"/>
              <a:ext cx="84575" cy="134975"/>
            </a:xfrm>
            <a:custGeom>
              <a:rect b="b" l="l" r="r" t="t"/>
              <a:pathLst>
                <a:path extrusionOk="0" h="5399" w="3383">
                  <a:moveTo>
                    <a:pt x="1" y="1"/>
                  </a:moveTo>
                  <a:lnTo>
                    <a:pt x="1" y="5399"/>
                  </a:lnTo>
                  <a:lnTo>
                    <a:pt x="3383" y="5399"/>
                  </a:lnTo>
                  <a:lnTo>
                    <a:pt x="3383" y="2114"/>
                  </a:lnTo>
                  <a:cubicBezTo>
                    <a:pt x="3383" y="944"/>
                    <a:pt x="2440" y="1"/>
                    <a:pt x="126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32"/>
            <p:cNvSpPr/>
            <p:nvPr/>
          </p:nvSpPr>
          <p:spPr>
            <a:xfrm>
              <a:off x="98482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50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50" y="5399"/>
                    <a:pt x="1398" y="5399"/>
                  </a:cubicBezTo>
                  <a:cubicBezTo>
                    <a:pt x="2179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32"/>
            <p:cNvSpPr/>
            <p:nvPr/>
          </p:nvSpPr>
          <p:spPr>
            <a:xfrm>
              <a:off x="100360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8" y="5399"/>
                  </a:cubicBezTo>
                  <a:cubicBezTo>
                    <a:pt x="2146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32"/>
            <p:cNvSpPr/>
            <p:nvPr/>
          </p:nvSpPr>
          <p:spPr>
            <a:xfrm>
              <a:off x="102238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99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9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32"/>
            <p:cNvSpPr/>
            <p:nvPr/>
          </p:nvSpPr>
          <p:spPr>
            <a:xfrm>
              <a:off x="104116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66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66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32"/>
            <p:cNvSpPr/>
            <p:nvPr/>
          </p:nvSpPr>
          <p:spPr>
            <a:xfrm>
              <a:off x="9770200" y="1930750"/>
              <a:ext cx="790250" cy="837400"/>
            </a:xfrm>
            <a:custGeom>
              <a:rect b="b" l="l" r="r" t="t"/>
              <a:pathLst>
                <a:path extrusionOk="0" h="33496" w="31610">
                  <a:moveTo>
                    <a:pt x="4520" y="976"/>
                  </a:moveTo>
                  <a:cubicBezTo>
                    <a:pt x="5008" y="976"/>
                    <a:pt x="5431" y="1367"/>
                    <a:pt x="5431" y="1887"/>
                  </a:cubicBezTo>
                  <a:lnTo>
                    <a:pt x="5431" y="4488"/>
                  </a:lnTo>
                  <a:cubicBezTo>
                    <a:pt x="5431" y="4976"/>
                    <a:pt x="5008" y="5399"/>
                    <a:pt x="4520" y="5399"/>
                  </a:cubicBezTo>
                  <a:cubicBezTo>
                    <a:pt x="4033" y="5399"/>
                    <a:pt x="3610" y="4976"/>
                    <a:pt x="3610" y="4488"/>
                  </a:cubicBezTo>
                  <a:lnTo>
                    <a:pt x="3610" y="1887"/>
                  </a:lnTo>
                  <a:cubicBezTo>
                    <a:pt x="3610" y="1367"/>
                    <a:pt x="4033" y="976"/>
                    <a:pt x="4520" y="976"/>
                  </a:cubicBezTo>
                  <a:close/>
                  <a:moveTo>
                    <a:pt x="12032" y="976"/>
                  </a:moveTo>
                  <a:cubicBezTo>
                    <a:pt x="12520" y="976"/>
                    <a:pt x="12943" y="1367"/>
                    <a:pt x="12943" y="1887"/>
                  </a:cubicBezTo>
                  <a:lnTo>
                    <a:pt x="12943" y="4488"/>
                  </a:lnTo>
                  <a:cubicBezTo>
                    <a:pt x="12943" y="4976"/>
                    <a:pt x="12520" y="5399"/>
                    <a:pt x="12032" y="5399"/>
                  </a:cubicBezTo>
                  <a:cubicBezTo>
                    <a:pt x="11545" y="5399"/>
                    <a:pt x="11122" y="4976"/>
                    <a:pt x="11122" y="4488"/>
                  </a:cubicBezTo>
                  <a:lnTo>
                    <a:pt x="11122" y="1887"/>
                  </a:lnTo>
                  <a:cubicBezTo>
                    <a:pt x="11122" y="1367"/>
                    <a:pt x="11545" y="976"/>
                    <a:pt x="12032" y="976"/>
                  </a:cubicBezTo>
                  <a:close/>
                  <a:moveTo>
                    <a:pt x="19545" y="976"/>
                  </a:moveTo>
                  <a:cubicBezTo>
                    <a:pt x="20032" y="976"/>
                    <a:pt x="20423" y="1367"/>
                    <a:pt x="20423" y="1887"/>
                  </a:cubicBezTo>
                  <a:lnTo>
                    <a:pt x="20423" y="4488"/>
                  </a:lnTo>
                  <a:cubicBezTo>
                    <a:pt x="20423" y="4976"/>
                    <a:pt x="20032" y="5399"/>
                    <a:pt x="19545" y="5399"/>
                  </a:cubicBezTo>
                  <a:cubicBezTo>
                    <a:pt x="19024" y="5399"/>
                    <a:pt x="18634" y="4976"/>
                    <a:pt x="18634" y="4488"/>
                  </a:cubicBezTo>
                  <a:lnTo>
                    <a:pt x="18634" y="1887"/>
                  </a:lnTo>
                  <a:cubicBezTo>
                    <a:pt x="18634" y="1367"/>
                    <a:pt x="19024" y="976"/>
                    <a:pt x="19545" y="976"/>
                  </a:cubicBezTo>
                  <a:close/>
                  <a:moveTo>
                    <a:pt x="27024" y="976"/>
                  </a:moveTo>
                  <a:cubicBezTo>
                    <a:pt x="27544" y="976"/>
                    <a:pt x="27935" y="1367"/>
                    <a:pt x="27935" y="1887"/>
                  </a:cubicBezTo>
                  <a:lnTo>
                    <a:pt x="27935" y="4488"/>
                  </a:lnTo>
                  <a:cubicBezTo>
                    <a:pt x="27935" y="4976"/>
                    <a:pt x="27544" y="5399"/>
                    <a:pt x="27024" y="5399"/>
                  </a:cubicBezTo>
                  <a:cubicBezTo>
                    <a:pt x="26536" y="5399"/>
                    <a:pt x="26146" y="4976"/>
                    <a:pt x="26146" y="4488"/>
                  </a:cubicBezTo>
                  <a:lnTo>
                    <a:pt x="26146" y="1887"/>
                  </a:lnTo>
                  <a:cubicBezTo>
                    <a:pt x="26146" y="1367"/>
                    <a:pt x="26536" y="976"/>
                    <a:pt x="27024" y="976"/>
                  </a:cubicBezTo>
                  <a:close/>
                  <a:moveTo>
                    <a:pt x="4553" y="1"/>
                  </a:moveTo>
                  <a:cubicBezTo>
                    <a:pt x="3512" y="1"/>
                    <a:pt x="2667" y="846"/>
                    <a:pt x="2667" y="1854"/>
                  </a:cubicBezTo>
                  <a:lnTo>
                    <a:pt x="2667" y="2700"/>
                  </a:lnTo>
                  <a:lnTo>
                    <a:pt x="2602" y="2700"/>
                  </a:lnTo>
                  <a:cubicBezTo>
                    <a:pt x="1171" y="2700"/>
                    <a:pt x="0" y="3871"/>
                    <a:pt x="0" y="5301"/>
                  </a:cubicBezTo>
                  <a:lnTo>
                    <a:pt x="0" y="30894"/>
                  </a:lnTo>
                  <a:cubicBezTo>
                    <a:pt x="0" y="32325"/>
                    <a:pt x="1171" y="33496"/>
                    <a:pt x="2602" y="33496"/>
                  </a:cubicBezTo>
                  <a:lnTo>
                    <a:pt x="29008" y="33496"/>
                  </a:lnTo>
                  <a:cubicBezTo>
                    <a:pt x="30439" y="33496"/>
                    <a:pt x="31609" y="32325"/>
                    <a:pt x="31609" y="30894"/>
                  </a:cubicBezTo>
                  <a:lnTo>
                    <a:pt x="31609" y="26992"/>
                  </a:lnTo>
                  <a:cubicBezTo>
                    <a:pt x="31609" y="26732"/>
                    <a:pt x="31382" y="26504"/>
                    <a:pt x="31121" y="26504"/>
                  </a:cubicBezTo>
                  <a:cubicBezTo>
                    <a:pt x="30829" y="26504"/>
                    <a:pt x="30601" y="26732"/>
                    <a:pt x="30601" y="26992"/>
                  </a:cubicBezTo>
                  <a:lnTo>
                    <a:pt x="30601" y="30894"/>
                  </a:lnTo>
                  <a:cubicBezTo>
                    <a:pt x="30601" y="31772"/>
                    <a:pt x="29886" y="32520"/>
                    <a:pt x="29008" y="32520"/>
                  </a:cubicBezTo>
                  <a:lnTo>
                    <a:pt x="2602" y="32520"/>
                  </a:lnTo>
                  <a:cubicBezTo>
                    <a:pt x="1691" y="32520"/>
                    <a:pt x="976" y="31772"/>
                    <a:pt x="976" y="30894"/>
                  </a:cubicBezTo>
                  <a:lnTo>
                    <a:pt x="976" y="9074"/>
                  </a:lnTo>
                  <a:lnTo>
                    <a:pt x="3512" y="9074"/>
                  </a:lnTo>
                  <a:cubicBezTo>
                    <a:pt x="3772" y="9074"/>
                    <a:pt x="4000" y="8846"/>
                    <a:pt x="4000" y="8553"/>
                  </a:cubicBezTo>
                  <a:cubicBezTo>
                    <a:pt x="4000" y="8293"/>
                    <a:pt x="3772" y="8066"/>
                    <a:pt x="3512" y="8066"/>
                  </a:cubicBezTo>
                  <a:lnTo>
                    <a:pt x="976" y="8066"/>
                  </a:lnTo>
                  <a:lnTo>
                    <a:pt x="976" y="5301"/>
                  </a:lnTo>
                  <a:cubicBezTo>
                    <a:pt x="976" y="4391"/>
                    <a:pt x="1691" y="3675"/>
                    <a:pt x="2602" y="3675"/>
                  </a:cubicBezTo>
                  <a:lnTo>
                    <a:pt x="2667" y="3675"/>
                  </a:lnTo>
                  <a:lnTo>
                    <a:pt x="2667" y="4488"/>
                  </a:lnTo>
                  <a:cubicBezTo>
                    <a:pt x="2667" y="5529"/>
                    <a:pt x="3512" y="6375"/>
                    <a:pt x="4553" y="6375"/>
                  </a:cubicBezTo>
                  <a:cubicBezTo>
                    <a:pt x="5561" y="6375"/>
                    <a:pt x="6407" y="5529"/>
                    <a:pt x="6407" y="4488"/>
                  </a:cubicBezTo>
                  <a:lnTo>
                    <a:pt x="6407" y="3675"/>
                  </a:lnTo>
                  <a:lnTo>
                    <a:pt x="10146" y="3675"/>
                  </a:lnTo>
                  <a:lnTo>
                    <a:pt x="10146" y="4488"/>
                  </a:lnTo>
                  <a:cubicBezTo>
                    <a:pt x="10146" y="5529"/>
                    <a:pt x="10992" y="6375"/>
                    <a:pt x="12032" y="6375"/>
                  </a:cubicBezTo>
                  <a:cubicBezTo>
                    <a:pt x="13073" y="6375"/>
                    <a:pt x="13919" y="5529"/>
                    <a:pt x="13919" y="4488"/>
                  </a:cubicBezTo>
                  <a:lnTo>
                    <a:pt x="13919" y="3675"/>
                  </a:lnTo>
                  <a:lnTo>
                    <a:pt x="17658" y="3675"/>
                  </a:lnTo>
                  <a:lnTo>
                    <a:pt x="17658" y="4488"/>
                  </a:lnTo>
                  <a:cubicBezTo>
                    <a:pt x="17658" y="5529"/>
                    <a:pt x="18504" y="6375"/>
                    <a:pt x="19545" y="6375"/>
                  </a:cubicBezTo>
                  <a:cubicBezTo>
                    <a:pt x="20585" y="6375"/>
                    <a:pt x="21431" y="5529"/>
                    <a:pt x="21431" y="4488"/>
                  </a:cubicBezTo>
                  <a:lnTo>
                    <a:pt x="21431" y="3675"/>
                  </a:lnTo>
                  <a:lnTo>
                    <a:pt x="25170" y="3675"/>
                  </a:lnTo>
                  <a:lnTo>
                    <a:pt x="25170" y="4488"/>
                  </a:lnTo>
                  <a:cubicBezTo>
                    <a:pt x="25170" y="5529"/>
                    <a:pt x="26016" y="6375"/>
                    <a:pt x="27024" y="6375"/>
                  </a:cubicBezTo>
                  <a:cubicBezTo>
                    <a:pt x="28065" y="6375"/>
                    <a:pt x="28910" y="5529"/>
                    <a:pt x="28910" y="4488"/>
                  </a:cubicBezTo>
                  <a:lnTo>
                    <a:pt x="28910" y="3675"/>
                  </a:lnTo>
                  <a:lnTo>
                    <a:pt x="28975" y="3675"/>
                  </a:lnTo>
                  <a:cubicBezTo>
                    <a:pt x="29886" y="3675"/>
                    <a:pt x="30601" y="4391"/>
                    <a:pt x="30601" y="5301"/>
                  </a:cubicBezTo>
                  <a:lnTo>
                    <a:pt x="30601" y="8066"/>
                  </a:lnTo>
                  <a:lnTo>
                    <a:pt x="5496" y="8066"/>
                  </a:lnTo>
                  <a:cubicBezTo>
                    <a:pt x="5236" y="8066"/>
                    <a:pt x="5008" y="8293"/>
                    <a:pt x="5008" y="8553"/>
                  </a:cubicBezTo>
                  <a:cubicBezTo>
                    <a:pt x="5008" y="8846"/>
                    <a:pt x="5236" y="9074"/>
                    <a:pt x="5496" y="9074"/>
                  </a:cubicBezTo>
                  <a:lnTo>
                    <a:pt x="30601" y="9074"/>
                  </a:lnTo>
                  <a:lnTo>
                    <a:pt x="30601" y="25008"/>
                  </a:lnTo>
                  <a:cubicBezTo>
                    <a:pt x="30601" y="25301"/>
                    <a:pt x="30829" y="25496"/>
                    <a:pt x="31089" y="25496"/>
                  </a:cubicBezTo>
                  <a:cubicBezTo>
                    <a:pt x="31382" y="25496"/>
                    <a:pt x="31577" y="25301"/>
                    <a:pt x="31577" y="25008"/>
                  </a:cubicBezTo>
                  <a:lnTo>
                    <a:pt x="31577" y="5301"/>
                  </a:lnTo>
                  <a:cubicBezTo>
                    <a:pt x="31577" y="3871"/>
                    <a:pt x="30406" y="2700"/>
                    <a:pt x="28975" y="2700"/>
                  </a:cubicBezTo>
                  <a:lnTo>
                    <a:pt x="28910" y="2700"/>
                  </a:lnTo>
                  <a:lnTo>
                    <a:pt x="28910" y="1854"/>
                  </a:lnTo>
                  <a:cubicBezTo>
                    <a:pt x="28910" y="846"/>
                    <a:pt x="28065" y="1"/>
                    <a:pt x="27057" y="1"/>
                  </a:cubicBezTo>
                  <a:cubicBezTo>
                    <a:pt x="26016" y="1"/>
                    <a:pt x="25170" y="846"/>
                    <a:pt x="25170" y="1854"/>
                  </a:cubicBezTo>
                  <a:lnTo>
                    <a:pt x="25170" y="2700"/>
                  </a:lnTo>
                  <a:lnTo>
                    <a:pt x="21431" y="2700"/>
                  </a:lnTo>
                  <a:lnTo>
                    <a:pt x="21431" y="1854"/>
                  </a:lnTo>
                  <a:cubicBezTo>
                    <a:pt x="21431" y="846"/>
                    <a:pt x="20585" y="1"/>
                    <a:pt x="19545" y="1"/>
                  </a:cubicBezTo>
                  <a:cubicBezTo>
                    <a:pt x="18504" y="1"/>
                    <a:pt x="17658" y="846"/>
                    <a:pt x="17658" y="1854"/>
                  </a:cubicBezTo>
                  <a:lnTo>
                    <a:pt x="17658" y="2700"/>
                  </a:lnTo>
                  <a:lnTo>
                    <a:pt x="13919" y="2700"/>
                  </a:lnTo>
                  <a:lnTo>
                    <a:pt x="13919" y="1854"/>
                  </a:lnTo>
                  <a:cubicBezTo>
                    <a:pt x="13919" y="846"/>
                    <a:pt x="13073" y="1"/>
                    <a:pt x="12032" y="1"/>
                  </a:cubicBezTo>
                  <a:cubicBezTo>
                    <a:pt x="10992" y="1"/>
                    <a:pt x="10179" y="846"/>
                    <a:pt x="10179" y="1854"/>
                  </a:cubicBezTo>
                  <a:lnTo>
                    <a:pt x="10179" y="2700"/>
                  </a:lnTo>
                  <a:lnTo>
                    <a:pt x="6407" y="2700"/>
                  </a:lnTo>
                  <a:lnTo>
                    <a:pt x="6407" y="1854"/>
                  </a:lnTo>
                  <a:cubicBezTo>
                    <a:pt x="6407" y="846"/>
                    <a:pt x="5594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32"/>
            <p:cNvSpPr/>
            <p:nvPr/>
          </p:nvSpPr>
          <p:spPr>
            <a:xfrm>
              <a:off x="10072262" y="2250300"/>
              <a:ext cx="184475" cy="42020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dk2"/>
                  </a:solidFill>
                  <a:latin typeface="Fira Sans Extra Condensed;500"/>
                </a:rPr>
                <a:t>1</a:t>
              </a:r>
            </a:p>
          </p:txBody>
        </p:sp>
      </p:grpSp>
      <p:grpSp>
        <p:nvGrpSpPr>
          <p:cNvPr id="3040" name="Google Shape;3040;p32"/>
          <p:cNvGrpSpPr/>
          <p:nvPr/>
        </p:nvGrpSpPr>
        <p:grpSpPr>
          <a:xfrm>
            <a:off x="4943243" y="2868284"/>
            <a:ext cx="481183" cy="509893"/>
            <a:chOff x="9770200" y="1930750"/>
            <a:chExt cx="790250" cy="837400"/>
          </a:xfrm>
        </p:grpSpPr>
        <p:sp>
          <p:nvSpPr>
            <p:cNvPr id="3041" name="Google Shape;3041;p32"/>
            <p:cNvSpPr/>
            <p:nvPr/>
          </p:nvSpPr>
          <p:spPr>
            <a:xfrm>
              <a:off x="9781575" y="2010425"/>
              <a:ext cx="765850" cy="745550"/>
            </a:xfrm>
            <a:custGeom>
              <a:rect b="b" l="l" r="r" t="t"/>
              <a:pathLst>
                <a:path extrusionOk="0" h="29822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27707"/>
                  </a:lnTo>
                  <a:cubicBezTo>
                    <a:pt x="0" y="28878"/>
                    <a:pt x="976" y="29821"/>
                    <a:pt x="2114" y="29821"/>
                  </a:cubicBezTo>
                  <a:lnTo>
                    <a:pt x="28520" y="29821"/>
                  </a:lnTo>
                  <a:cubicBezTo>
                    <a:pt x="29691" y="29821"/>
                    <a:pt x="30634" y="28878"/>
                    <a:pt x="30634" y="27707"/>
                  </a:cubicBez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32"/>
            <p:cNvSpPr/>
            <p:nvPr/>
          </p:nvSpPr>
          <p:spPr>
            <a:xfrm>
              <a:off x="10410025" y="2010425"/>
              <a:ext cx="137400" cy="745550"/>
            </a:xfrm>
            <a:custGeom>
              <a:rect b="b" l="l" r="r" t="t"/>
              <a:pathLst>
                <a:path extrusionOk="0" h="29822" w="5496">
                  <a:moveTo>
                    <a:pt x="2114" y="1"/>
                  </a:moveTo>
                  <a:lnTo>
                    <a:pt x="2114" y="27707"/>
                  </a:lnTo>
                  <a:cubicBezTo>
                    <a:pt x="2114" y="28878"/>
                    <a:pt x="1171" y="29821"/>
                    <a:pt x="0" y="29821"/>
                  </a:cubicBezTo>
                  <a:lnTo>
                    <a:pt x="3382" y="29821"/>
                  </a:lnTo>
                  <a:cubicBezTo>
                    <a:pt x="4553" y="29821"/>
                    <a:pt x="5496" y="28878"/>
                    <a:pt x="5496" y="27707"/>
                  </a:cubicBezTo>
                  <a:lnTo>
                    <a:pt x="5496" y="2114"/>
                  </a:lnTo>
                  <a:cubicBezTo>
                    <a:pt x="5496" y="944"/>
                    <a:pt x="4553" y="1"/>
                    <a:pt x="3382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32"/>
            <p:cNvSpPr/>
            <p:nvPr/>
          </p:nvSpPr>
          <p:spPr>
            <a:xfrm>
              <a:off x="9781575" y="2010425"/>
              <a:ext cx="765850" cy="134975"/>
            </a:xfrm>
            <a:custGeom>
              <a:rect b="b" l="l" r="r" t="t"/>
              <a:pathLst>
                <a:path extrusionOk="0" h="5399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5399"/>
                  </a:lnTo>
                  <a:lnTo>
                    <a:pt x="30634" y="5399"/>
                  </a:ln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32"/>
            <p:cNvSpPr/>
            <p:nvPr/>
          </p:nvSpPr>
          <p:spPr>
            <a:xfrm>
              <a:off x="10462850" y="2010425"/>
              <a:ext cx="84575" cy="134975"/>
            </a:xfrm>
            <a:custGeom>
              <a:rect b="b" l="l" r="r" t="t"/>
              <a:pathLst>
                <a:path extrusionOk="0" h="5399" w="3383">
                  <a:moveTo>
                    <a:pt x="1" y="1"/>
                  </a:moveTo>
                  <a:lnTo>
                    <a:pt x="1" y="5399"/>
                  </a:lnTo>
                  <a:lnTo>
                    <a:pt x="3383" y="5399"/>
                  </a:lnTo>
                  <a:lnTo>
                    <a:pt x="3383" y="2114"/>
                  </a:lnTo>
                  <a:cubicBezTo>
                    <a:pt x="3383" y="944"/>
                    <a:pt x="2440" y="1"/>
                    <a:pt x="126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32"/>
            <p:cNvSpPr/>
            <p:nvPr/>
          </p:nvSpPr>
          <p:spPr>
            <a:xfrm>
              <a:off x="98482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50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50" y="5399"/>
                    <a:pt x="1398" y="5399"/>
                  </a:cubicBezTo>
                  <a:cubicBezTo>
                    <a:pt x="2179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32"/>
            <p:cNvSpPr/>
            <p:nvPr/>
          </p:nvSpPr>
          <p:spPr>
            <a:xfrm>
              <a:off x="100360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8" y="5399"/>
                  </a:cubicBezTo>
                  <a:cubicBezTo>
                    <a:pt x="2146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32"/>
            <p:cNvSpPr/>
            <p:nvPr/>
          </p:nvSpPr>
          <p:spPr>
            <a:xfrm>
              <a:off x="102238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99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9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32"/>
            <p:cNvSpPr/>
            <p:nvPr/>
          </p:nvSpPr>
          <p:spPr>
            <a:xfrm>
              <a:off x="104116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66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66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32"/>
            <p:cNvSpPr/>
            <p:nvPr/>
          </p:nvSpPr>
          <p:spPr>
            <a:xfrm>
              <a:off x="9770200" y="1930750"/>
              <a:ext cx="790250" cy="837400"/>
            </a:xfrm>
            <a:custGeom>
              <a:rect b="b" l="l" r="r" t="t"/>
              <a:pathLst>
                <a:path extrusionOk="0" h="33496" w="31610">
                  <a:moveTo>
                    <a:pt x="4520" y="976"/>
                  </a:moveTo>
                  <a:cubicBezTo>
                    <a:pt x="5008" y="976"/>
                    <a:pt x="5431" y="1367"/>
                    <a:pt x="5431" y="1887"/>
                  </a:cubicBezTo>
                  <a:lnTo>
                    <a:pt x="5431" y="4488"/>
                  </a:lnTo>
                  <a:cubicBezTo>
                    <a:pt x="5431" y="4976"/>
                    <a:pt x="5008" y="5399"/>
                    <a:pt x="4520" y="5399"/>
                  </a:cubicBezTo>
                  <a:cubicBezTo>
                    <a:pt x="4033" y="5399"/>
                    <a:pt x="3610" y="4976"/>
                    <a:pt x="3610" y="4488"/>
                  </a:cubicBezTo>
                  <a:lnTo>
                    <a:pt x="3610" y="1887"/>
                  </a:lnTo>
                  <a:cubicBezTo>
                    <a:pt x="3610" y="1367"/>
                    <a:pt x="4033" y="976"/>
                    <a:pt x="4520" y="976"/>
                  </a:cubicBezTo>
                  <a:close/>
                  <a:moveTo>
                    <a:pt x="12032" y="976"/>
                  </a:moveTo>
                  <a:cubicBezTo>
                    <a:pt x="12520" y="976"/>
                    <a:pt x="12943" y="1367"/>
                    <a:pt x="12943" y="1887"/>
                  </a:cubicBezTo>
                  <a:lnTo>
                    <a:pt x="12943" y="4488"/>
                  </a:lnTo>
                  <a:cubicBezTo>
                    <a:pt x="12943" y="4976"/>
                    <a:pt x="12520" y="5399"/>
                    <a:pt x="12032" y="5399"/>
                  </a:cubicBezTo>
                  <a:cubicBezTo>
                    <a:pt x="11545" y="5399"/>
                    <a:pt x="11122" y="4976"/>
                    <a:pt x="11122" y="4488"/>
                  </a:cubicBezTo>
                  <a:lnTo>
                    <a:pt x="11122" y="1887"/>
                  </a:lnTo>
                  <a:cubicBezTo>
                    <a:pt x="11122" y="1367"/>
                    <a:pt x="11545" y="976"/>
                    <a:pt x="12032" y="976"/>
                  </a:cubicBezTo>
                  <a:close/>
                  <a:moveTo>
                    <a:pt x="19545" y="976"/>
                  </a:moveTo>
                  <a:cubicBezTo>
                    <a:pt x="20032" y="976"/>
                    <a:pt x="20423" y="1367"/>
                    <a:pt x="20423" y="1887"/>
                  </a:cubicBezTo>
                  <a:lnTo>
                    <a:pt x="20423" y="4488"/>
                  </a:lnTo>
                  <a:cubicBezTo>
                    <a:pt x="20423" y="4976"/>
                    <a:pt x="20032" y="5399"/>
                    <a:pt x="19545" y="5399"/>
                  </a:cubicBezTo>
                  <a:cubicBezTo>
                    <a:pt x="19024" y="5399"/>
                    <a:pt x="18634" y="4976"/>
                    <a:pt x="18634" y="4488"/>
                  </a:cubicBezTo>
                  <a:lnTo>
                    <a:pt x="18634" y="1887"/>
                  </a:lnTo>
                  <a:cubicBezTo>
                    <a:pt x="18634" y="1367"/>
                    <a:pt x="19024" y="976"/>
                    <a:pt x="19545" y="976"/>
                  </a:cubicBezTo>
                  <a:close/>
                  <a:moveTo>
                    <a:pt x="27024" y="976"/>
                  </a:moveTo>
                  <a:cubicBezTo>
                    <a:pt x="27544" y="976"/>
                    <a:pt x="27935" y="1367"/>
                    <a:pt x="27935" y="1887"/>
                  </a:cubicBezTo>
                  <a:lnTo>
                    <a:pt x="27935" y="4488"/>
                  </a:lnTo>
                  <a:cubicBezTo>
                    <a:pt x="27935" y="4976"/>
                    <a:pt x="27544" y="5399"/>
                    <a:pt x="27024" y="5399"/>
                  </a:cubicBezTo>
                  <a:cubicBezTo>
                    <a:pt x="26536" y="5399"/>
                    <a:pt x="26146" y="4976"/>
                    <a:pt x="26146" y="4488"/>
                  </a:cubicBezTo>
                  <a:lnTo>
                    <a:pt x="26146" y="1887"/>
                  </a:lnTo>
                  <a:cubicBezTo>
                    <a:pt x="26146" y="1367"/>
                    <a:pt x="26536" y="976"/>
                    <a:pt x="27024" y="976"/>
                  </a:cubicBezTo>
                  <a:close/>
                  <a:moveTo>
                    <a:pt x="4553" y="1"/>
                  </a:moveTo>
                  <a:cubicBezTo>
                    <a:pt x="3512" y="1"/>
                    <a:pt x="2667" y="846"/>
                    <a:pt x="2667" y="1854"/>
                  </a:cubicBezTo>
                  <a:lnTo>
                    <a:pt x="2667" y="2700"/>
                  </a:lnTo>
                  <a:lnTo>
                    <a:pt x="2602" y="2700"/>
                  </a:lnTo>
                  <a:cubicBezTo>
                    <a:pt x="1171" y="2700"/>
                    <a:pt x="0" y="3871"/>
                    <a:pt x="0" y="5301"/>
                  </a:cubicBezTo>
                  <a:lnTo>
                    <a:pt x="0" y="30894"/>
                  </a:lnTo>
                  <a:cubicBezTo>
                    <a:pt x="0" y="32325"/>
                    <a:pt x="1171" y="33496"/>
                    <a:pt x="2602" y="33496"/>
                  </a:cubicBezTo>
                  <a:lnTo>
                    <a:pt x="29008" y="33496"/>
                  </a:lnTo>
                  <a:cubicBezTo>
                    <a:pt x="30439" y="33496"/>
                    <a:pt x="31609" y="32325"/>
                    <a:pt x="31609" y="30894"/>
                  </a:cubicBezTo>
                  <a:lnTo>
                    <a:pt x="31609" y="26992"/>
                  </a:lnTo>
                  <a:cubicBezTo>
                    <a:pt x="31609" y="26732"/>
                    <a:pt x="31382" y="26504"/>
                    <a:pt x="31121" y="26504"/>
                  </a:cubicBezTo>
                  <a:cubicBezTo>
                    <a:pt x="30829" y="26504"/>
                    <a:pt x="30601" y="26732"/>
                    <a:pt x="30601" y="26992"/>
                  </a:cubicBezTo>
                  <a:lnTo>
                    <a:pt x="30601" y="30894"/>
                  </a:lnTo>
                  <a:cubicBezTo>
                    <a:pt x="30601" y="31772"/>
                    <a:pt x="29886" y="32520"/>
                    <a:pt x="29008" y="32520"/>
                  </a:cubicBezTo>
                  <a:lnTo>
                    <a:pt x="2602" y="32520"/>
                  </a:lnTo>
                  <a:cubicBezTo>
                    <a:pt x="1691" y="32520"/>
                    <a:pt x="976" y="31772"/>
                    <a:pt x="976" y="30894"/>
                  </a:cubicBezTo>
                  <a:lnTo>
                    <a:pt x="976" y="9074"/>
                  </a:lnTo>
                  <a:lnTo>
                    <a:pt x="3512" y="9074"/>
                  </a:lnTo>
                  <a:cubicBezTo>
                    <a:pt x="3772" y="9074"/>
                    <a:pt x="4000" y="8846"/>
                    <a:pt x="4000" y="8553"/>
                  </a:cubicBezTo>
                  <a:cubicBezTo>
                    <a:pt x="4000" y="8293"/>
                    <a:pt x="3772" y="8066"/>
                    <a:pt x="3512" y="8066"/>
                  </a:cubicBezTo>
                  <a:lnTo>
                    <a:pt x="976" y="8066"/>
                  </a:lnTo>
                  <a:lnTo>
                    <a:pt x="976" y="5301"/>
                  </a:lnTo>
                  <a:cubicBezTo>
                    <a:pt x="976" y="4391"/>
                    <a:pt x="1691" y="3675"/>
                    <a:pt x="2602" y="3675"/>
                  </a:cubicBezTo>
                  <a:lnTo>
                    <a:pt x="2667" y="3675"/>
                  </a:lnTo>
                  <a:lnTo>
                    <a:pt x="2667" y="4488"/>
                  </a:lnTo>
                  <a:cubicBezTo>
                    <a:pt x="2667" y="5529"/>
                    <a:pt x="3512" y="6375"/>
                    <a:pt x="4553" y="6375"/>
                  </a:cubicBezTo>
                  <a:cubicBezTo>
                    <a:pt x="5561" y="6375"/>
                    <a:pt x="6407" y="5529"/>
                    <a:pt x="6407" y="4488"/>
                  </a:cubicBezTo>
                  <a:lnTo>
                    <a:pt x="6407" y="3675"/>
                  </a:lnTo>
                  <a:lnTo>
                    <a:pt x="10146" y="3675"/>
                  </a:lnTo>
                  <a:lnTo>
                    <a:pt x="10146" y="4488"/>
                  </a:lnTo>
                  <a:cubicBezTo>
                    <a:pt x="10146" y="5529"/>
                    <a:pt x="10992" y="6375"/>
                    <a:pt x="12032" y="6375"/>
                  </a:cubicBezTo>
                  <a:cubicBezTo>
                    <a:pt x="13073" y="6375"/>
                    <a:pt x="13919" y="5529"/>
                    <a:pt x="13919" y="4488"/>
                  </a:cubicBezTo>
                  <a:lnTo>
                    <a:pt x="13919" y="3675"/>
                  </a:lnTo>
                  <a:lnTo>
                    <a:pt x="17658" y="3675"/>
                  </a:lnTo>
                  <a:lnTo>
                    <a:pt x="17658" y="4488"/>
                  </a:lnTo>
                  <a:cubicBezTo>
                    <a:pt x="17658" y="5529"/>
                    <a:pt x="18504" y="6375"/>
                    <a:pt x="19545" y="6375"/>
                  </a:cubicBezTo>
                  <a:cubicBezTo>
                    <a:pt x="20585" y="6375"/>
                    <a:pt x="21431" y="5529"/>
                    <a:pt x="21431" y="4488"/>
                  </a:cubicBezTo>
                  <a:lnTo>
                    <a:pt x="21431" y="3675"/>
                  </a:lnTo>
                  <a:lnTo>
                    <a:pt x="25170" y="3675"/>
                  </a:lnTo>
                  <a:lnTo>
                    <a:pt x="25170" y="4488"/>
                  </a:lnTo>
                  <a:cubicBezTo>
                    <a:pt x="25170" y="5529"/>
                    <a:pt x="26016" y="6375"/>
                    <a:pt x="27024" y="6375"/>
                  </a:cubicBezTo>
                  <a:cubicBezTo>
                    <a:pt x="28065" y="6375"/>
                    <a:pt x="28910" y="5529"/>
                    <a:pt x="28910" y="4488"/>
                  </a:cubicBezTo>
                  <a:lnTo>
                    <a:pt x="28910" y="3675"/>
                  </a:lnTo>
                  <a:lnTo>
                    <a:pt x="28975" y="3675"/>
                  </a:lnTo>
                  <a:cubicBezTo>
                    <a:pt x="29886" y="3675"/>
                    <a:pt x="30601" y="4391"/>
                    <a:pt x="30601" y="5301"/>
                  </a:cubicBezTo>
                  <a:lnTo>
                    <a:pt x="30601" y="8066"/>
                  </a:lnTo>
                  <a:lnTo>
                    <a:pt x="5496" y="8066"/>
                  </a:lnTo>
                  <a:cubicBezTo>
                    <a:pt x="5236" y="8066"/>
                    <a:pt x="5008" y="8293"/>
                    <a:pt x="5008" y="8553"/>
                  </a:cubicBezTo>
                  <a:cubicBezTo>
                    <a:pt x="5008" y="8846"/>
                    <a:pt x="5236" y="9074"/>
                    <a:pt x="5496" y="9074"/>
                  </a:cubicBezTo>
                  <a:lnTo>
                    <a:pt x="30601" y="9074"/>
                  </a:lnTo>
                  <a:lnTo>
                    <a:pt x="30601" y="25008"/>
                  </a:lnTo>
                  <a:cubicBezTo>
                    <a:pt x="30601" y="25301"/>
                    <a:pt x="30829" y="25496"/>
                    <a:pt x="31089" y="25496"/>
                  </a:cubicBezTo>
                  <a:cubicBezTo>
                    <a:pt x="31382" y="25496"/>
                    <a:pt x="31577" y="25301"/>
                    <a:pt x="31577" y="25008"/>
                  </a:cubicBezTo>
                  <a:lnTo>
                    <a:pt x="31577" y="5301"/>
                  </a:lnTo>
                  <a:cubicBezTo>
                    <a:pt x="31577" y="3871"/>
                    <a:pt x="30406" y="2700"/>
                    <a:pt x="28975" y="2700"/>
                  </a:cubicBezTo>
                  <a:lnTo>
                    <a:pt x="28910" y="2700"/>
                  </a:lnTo>
                  <a:lnTo>
                    <a:pt x="28910" y="1854"/>
                  </a:lnTo>
                  <a:cubicBezTo>
                    <a:pt x="28910" y="846"/>
                    <a:pt x="28065" y="1"/>
                    <a:pt x="27057" y="1"/>
                  </a:cubicBezTo>
                  <a:cubicBezTo>
                    <a:pt x="26016" y="1"/>
                    <a:pt x="25170" y="846"/>
                    <a:pt x="25170" y="1854"/>
                  </a:cubicBezTo>
                  <a:lnTo>
                    <a:pt x="25170" y="2700"/>
                  </a:lnTo>
                  <a:lnTo>
                    <a:pt x="21431" y="2700"/>
                  </a:lnTo>
                  <a:lnTo>
                    <a:pt x="21431" y="1854"/>
                  </a:lnTo>
                  <a:cubicBezTo>
                    <a:pt x="21431" y="846"/>
                    <a:pt x="20585" y="1"/>
                    <a:pt x="19545" y="1"/>
                  </a:cubicBezTo>
                  <a:cubicBezTo>
                    <a:pt x="18504" y="1"/>
                    <a:pt x="17658" y="846"/>
                    <a:pt x="17658" y="1854"/>
                  </a:cubicBezTo>
                  <a:lnTo>
                    <a:pt x="17658" y="2700"/>
                  </a:lnTo>
                  <a:lnTo>
                    <a:pt x="13919" y="2700"/>
                  </a:lnTo>
                  <a:lnTo>
                    <a:pt x="13919" y="1854"/>
                  </a:lnTo>
                  <a:cubicBezTo>
                    <a:pt x="13919" y="846"/>
                    <a:pt x="13073" y="1"/>
                    <a:pt x="12032" y="1"/>
                  </a:cubicBezTo>
                  <a:cubicBezTo>
                    <a:pt x="10992" y="1"/>
                    <a:pt x="10179" y="846"/>
                    <a:pt x="10179" y="1854"/>
                  </a:cubicBezTo>
                  <a:lnTo>
                    <a:pt x="10179" y="2700"/>
                  </a:lnTo>
                  <a:lnTo>
                    <a:pt x="6407" y="2700"/>
                  </a:lnTo>
                  <a:lnTo>
                    <a:pt x="6407" y="1854"/>
                  </a:lnTo>
                  <a:cubicBezTo>
                    <a:pt x="6407" y="846"/>
                    <a:pt x="5594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32"/>
            <p:cNvSpPr/>
            <p:nvPr/>
          </p:nvSpPr>
          <p:spPr>
            <a:xfrm>
              <a:off x="10072262" y="2250300"/>
              <a:ext cx="184475" cy="42020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dk2"/>
                  </a:solidFill>
                  <a:latin typeface="Fira Sans Extra Condensed;500"/>
                </a:rPr>
                <a:t>1</a:t>
              </a:r>
            </a:p>
          </p:txBody>
        </p:sp>
      </p:grpSp>
      <p:grpSp>
        <p:nvGrpSpPr>
          <p:cNvPr id="3051" name="Google Shape;3051;p32"/>
          <p:cNvGrpSpPr/>
          <p:nvPr/>
        </p:nvGrpSpPr>
        <p:grpSpPr>
          <a:xfrm>
            <a:off x="4659930" y="2280097"/>
            <a:ext cx="481183" cy="509893"/>
            <a:chOff x="9770200" y="1930750"/>
            <a:chExt cx="790250" cy="837400"/>
          </a:xfrm>
        </p:grpSpPr>
        <p:sp>
          <p:nvSpPr>
            <p:cNvPr id="3052" name="Google Shape;3052;p32"/>
            <p:cNvSpPr/>
            <p:nvPr/>
          </p:nvSpPr>
          <p:spPr>
            <a:xfrm>
              <a:off x="9781575" y="2010425"/>
              <a:ext cx="765850" cy="745550"/>
            </a:xfrm>
            <a:custGeom>
              <a:rect b="b" l="l" r="r" t="t"/>
              <a:pathLst>
                <a:path extrusionOk="0" h="29822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27707"/>
                  </a:lnTo>
                  <a:cubicBezTo>
                    <a:pt x="0" y="28878"/>
                    <a:pt x="976" y="29821"/>
                    <a:pt x="2114" y="29821"/>
                  </a:cubicBezTo>
                  <a:lnTo>
                    <a:pt x="28520" y="29821"/>
                  </a:lnTo>
                  <a:cubicBezTo>
                    <a:pt x="29691" y="29821"/>
                    <a:pt x="30634" y="28878"/>
                    <a:pt x="30634" y="27707"/>
                  </a:cubicBez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32"/>
            <p:cNvSpPr/>
            <p:nvPr/>
          </p:nvSpPr>
          <p:spPr>
            <a:xfrm>
              <a:off x="10410025" y="2010425"/>
              <a:ext cx="137400" cy="745550"/>
            </a:xfrm>
            <a:custGeom>
              <a:rect b="b" l="l" r="r" t="t"/>
              <a:pathLst>
                <a:path extrusionOk="0" h="29822" w="5496">
                  <a:moveTo>
                    <a:pt x="2114" y="1"/>
                  </a:moveTo>
                  <a:lnTo>
                    <a:pt x="2114" y="27707"/>
                  </a:lnTo>
                  <a:cubicBezTo>
                    <a:pt x="2114" y="28878"/>
                    <a:pt x="1171" y="29821"/>
                    <a:pt x="0" y="29821"/>
                  </a:cubicBezTo>
                  <a:lnTo>
                    <a:pt x="3382" y="29821"/>
                  </a:lnTo>
                  <a:cubicBezTo>
                    <a:pt x="4553" y="29821"/>
                    <a:pt x="5496" y="28878"/>
                    <a:pt x="5496" y="27707"/>
                  </a:cubicBezTo>
                  <a:lnTo>
                    <a:pt x="5496" y="2114"/>
                  </a:lnTo>
                  <a:cubicBezTo>
                    <a:pt x="5496" y="944"/>
                    <a:pt x="4553" y="1"/>
                    <a:pt x="3382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32"/>
            <p:cNvSpPr/>
            <p:nvPr/>
          </p:nvSpPr>
          <p:spPr>
            <a:xfrm>
              <a:off x="9781575" y="2010425"/>
              <a:ext cx="765850" cy="134975"/>
            </a:xfrm>
            <a:custGeom>
              <a:rect b="b" l="l" r="r" t="t"/>
              <a:pathLst>
                <a:path extrusionOk="0" h="5399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5399"/>
                  </a:lnTo>
                  <a:lnTo>
                    <a:pt x="30634" y="5399"/>
                  </a:ln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32"/>
            <p:cNvSpPr/>
            <p:nvPr/>
          </p:nvSpPr>
          <p:spPr>
            <a:xfrm>
              <a:off x="10462850" y="2010425"/>
              <a:ext cx="84575" cy="134975"/>
            </a:xfrm>
            <a:custGeom>
              <a:rect b="b" l="l" r="r" t="t"/>
              <a:pathLst>
                <a:path extrusionOk="0" h="5399" w="3383">
                  <a:moveTo>
                    <a:pt x="1" y="1"/>
                  </a:moveTo>
                  <a:lnTo>
                    <a:pt x="1" y="5399"/>
                  </a:lnTo>
                  <a:lnTo>
                    <a:pt x="3383" y="5399"/>
                  </a:lnTo>
                  <a:lnTo>
                    <a:pt x="3383" y="2114"/>
                  </a:lnTo>
                  <a:cubicBezTo>
                    <a:pt x="3383" y="944"/>
                    <a:pt x="2440" y="1"/>
                    <a:pt x="126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32"/>
            <p:cNvSpPr/>
            <p:nvPr/>
          </p:nvSpPr>
          <p:spPr>
            <a:xfrm>
              <a:off x="98482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50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50" y="5399"/>
                    <a:pt x="1398" y="5399"/>
                  </a:cubicBezTo>
                  <a:cubicBezTo>
                    <a:pt x="2179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32"/>
            <p:cNvSpPr/>
            <p:nvPr/>
          </p:nvSpPr>
          <p:spPr>
            <a:xfrm>
              <a:off x="100360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8" y="5399"/>
                  </a:cubicBezTo>
                  <a:cubicBezTo>
                    <a:pt x="2146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32"/>
            <p:cNvSpPr/>
            <p:nvPr/>
          </p:nvSpPr>
          <p:spPr>
            <a:xfrm>
              <a:off x="102238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99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9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32"/>
            <p:cNvSpPr/>
            <p:nvPr/>
          </p:nvSpPr>
          <p:spPr>
            <a:xfrm>
              <a:off x="104116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66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66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32"/>
            <p:cNvSpPr/>
            <p:nvPr/>
          </p:nvSpPr>
          <p:spPr>
            <a:xfrm>
              <a:off x="9770200" y="1930750"/>
              <a:ext cx="790250" cy="837400"/>
            </a:xfrm>
            <a:custGeom>
              <a:rect b="b" l="l" r="r" t="t"/>
              <a:pathLst>
                <a:path extrusionOk="0" h="33496" w="31610">
                  <a:moveTo>
                    <a:pt x="4520" y="976"/>
                  </a:moveTo>
                  <a:cubicBezTo>
                    <a:pt x="5008" y="976"/>
                    <a:pt x="5431" y="1367"/>
                    <a:pt x="5431" y="1887"/>
                  </a:cubicBezTo>
                  <a:lnTo>
                    <a:pt x="5431" y="4488"/>
                  </a:lnTo>
                  <a:cubicBezTo>
                    <a:pt x="5431" y="4976"/>
                    <a:pt x="5008" y="5399"/>
                    <a:pt x="4520" y="5399"/>
                  </a:cubicBezTo>
                  <a:cubicBezTo>
                    <a:pt x="4033" y="5399"/>
                    <a:pt x="3610" y="4976"/>
                    <a:pt x="3610" y="4488"/>
                  </a:cubicBezTo>
                  <a:lnTo>
                    <a:pt x="3610" y="1887"/>
                  </a:lnTo>
                  <a:cubicBezTo>
                    <a:pt x="3610" y="1367"/>
                    <a:pt x="4033" y="976"/>
                    <a:pt x="4520" y="976"/>
                  </a:cubicBezTo>
                  <a:close/>
                  <a:moveTo>
                    <a:pt x="12032" y="976"/>
                  </a:moveTo>
                  <a:cubicBezTo>
                    <a:pt x="12520" y="976"/>
                    <a:pt x="12943" y="1367"/>
                    <a:pt x="12943" y="1887"/>
                  </a:cubicBezTo>
                  <a:lnTo>
                    <a:pt x="12943" y="4488"/>
                  </a:lnTo>
                  <a:cubicBezTo>
                    <a:pt x="12943" y="4976"/>
                    <a:pt x="12520" y="5399"/>
                    <a:pt x="12032" y="5399"/>
                  </a:cubicBezTo>
                  <a:cubicBezTo>
                    <a:pt x="11545" y="5399"/>
                    <a:pt x="11122" y="4976"/>
                    <a:pt x="11122" y="4488"/>
                  </a:cubicBezTo>
                  <a:lnTo>
                    <a:pt x="11122" y="1887"/>
                  </a:lnTo>
                  <a:cubicBezTo>
                    <a:pt x="11122" y="1367"/>
                    <a:pt x="11545" y="976"/>
                    <a:pt x="12032" y="976"/>
                  </a:cubicBezTo>
                  <a:close/>
                  <a:moveTo>
                    <a:pt x="19545" y="976"/>
                  </a:moveTo>
                  <a:cubicBezTo>
                    <a:pt x="20032" y="976"/>
                    <a:pt x="20423" y="1367"/>
                    <a:pt x="20423" y="1887"/>
                  </a:cubicBezTo>
                  <a:lnTo>
                    <a:pt x="20423" y="4488"/>
                  </a:lnTo>
                  <a:cubicBezTo>
                    <a:pt x="20423" y="4976"/>
                    <a:pt x="20032" y="5399"/>
                    <a:pt x="19545" y="5399"/>
                  </a:cubicBezTo>
                  <a:cubicBezTo>
                    <a:pt x="19024" y="5399"/>
                    <a:pt x="18634" y="4976"/>
                    <a:pt x="18634" y="4488"/>
                  </a:cubicBezTo>
                  <a:lnTo>
                    <a:pt x="18634" y="1887"/>
                  </a:lnTo>
                  <a:cubicBezTo>
                    <a:pt x="18634" y="1367"/>
                    <a:pt x="19024" y="976"/>
                    <a:pt x="19545" y="976"/>
                  </a:cubicBezTo>
                  <a:close/>
                  <a:moveTo>
                    <a:pt x="27024" y="976"/>
                  </a:moveTo>
                  <a:cubicBezTo>
                    <a:pt x="27544" y="976"/>
                    <a:pt x="27935" y="1367"/>
                    <a:pt x="27935" y="1887"/>
                  </a:cubicBezTo>
                  <a:lnTo>
                    <a:pt x="27935" y="4488"/>
                  </a:lnTo>
                  <a:cubicBezTo>
                    <a:pt x="27935" y="4976"/>
                    <a:pt x="27544" y="5399"/>
                    <a:pt x="27024" y="5399"/>
                  </a:cubicBezTo>
                  <a:cubicBezTo>
                    <a:pt x="26536" y="5399"/>
                    <a:pt x="26146" y="4976"/>
                    <a:pt x="26146" y="4488"/>
                  </a:cubicBezTo>
                  <a:lnTo>
                    <a:pt x="26146" y="1887"/>
                  </a:lnTo>
                  <a:cubicBezTo>
                    <a:pt x="26146" y="1367"/>
                    <a:pt x="26536" y="976"/>
                    <a:pt x="27024" y="976"/>
                  </a:cubicBezTo>
                  <a:close/>
                  <a:moveTo>
                    <a:pt x="4553" y="1"/>
                  </a:moveTo>
                  <a:cubicBezTo>
                    <a:pt x="3512" y="1"/>
                    <a:pt x="2667" y="846"/>
                    <a:pt x="2667" y="1854"/>
                  </a:cubicBezTo>
                  <a:lnTo>
                    <a:pt x="2667" y="2700"/>
                  </a:lnTo>
                  <a:lnTo>
                    <a:pt x="2602" y="2700"/>
                  </a:lnTo>
                  <a:cubicBezTo>
                    <a:pt x="1171" y="2700"/>
                    <a:pt x="0" y="3871"/>
                    <a:pt x="0" y="5301"/>
                  </a:cubicBezTo>
                  <a:lnTo>
                    <a:pt x="0" y="30894"/>
                  </a:lnTo>
                  <a:cubicBezTo>
                    <a:pt x="0" y="32325"/>
                    <a:pt x="1171" y="33496"/>
                    <a:pt x="2602" y="33496"/>
                  </a:cubicBezTo>
                  <a:lnTo>
                    <a:pt x="29008" y="33496"/>
                  </a:lnTo>
                  <a:cubicBezTo>
                    <a:pt x="30439" y="33496"/>
                    <a:pt x="31609" y="32325"/>
                    <a:pt x="31609" y="30894"/>
                  </a:cubicBezTo>
                  <a:lnTo>
                    <a:pt x="31609" y="26992"/>
                  </a:lnTo>
                  <a:cubicBezTo>
                    <a:pt x="31609" y="26732"/>
                    <a:pt x="31382" y="26504"/>
                    <a:pt x="31121" y="26504"/>
                  </a:cubicBezTo>
                  <a:cubicBezTo>
                    <a:pt x="30829" y="26504"/>
                    <a:pt x="30601" y="26732"/>
                    <a:pt x="30601" y="26992"/>
                  </a:cubicBezTo>
                  <a:lnTo>
                    <a:pt x="30601" y="30894"/>
                  </a:lnTo>
                  <a:cubicBezTo>
                    <a:pt x="30601" y="31772"/>
                    <a:pt x="29886" y="32520"/>
                    <a:pt x="29008" y="32520"/>
                  </a:cubicBezTo>
                  <a:lnTo>
                    <a:pt x="2602" y="32520"/>
                  </a:lnTo>
                  <a:cubicBezTo>
                    <a:pt x="1691" y="32520"/>
                    <a:pt x="976" y="31772"/>
                    <a:pt x="976" y="30894"/>
                  </a:cubicBezTo>
                  <a:lnTo>
                    <a:pt x="976" y="9074"/>
                  </a:lnTo>
                  <a:lnTo>
                    <a:pt x="3512" y="9074"/>
                  </a:lnTo>
                  <a:cubicBezTo>
                    <a:pt x="3772" y="9074"/>
                    <a:pt x="4000" y="8846"/>
                    <a:pt x="4000" y="8553"/>
                  </a:cubicBezTo>
                  <a:cubicBezTo>
                    <a:pt x="4000" y="8293"/>
                    <a:pt x="3772" y="8066"/>
                    <a:pt x="3512" y="8066"/>
                  </a:cubicBezTo>
                  <a:lnTo>
                    <a:pt x="976" y="8066"/>
                  </a:lnTo>
                  <a:lnTo>
                    <a:pt x="976" y="5301"/>
                  </a:lnTo>
                  <a:cubicBezTo>
                    <a:pt x="976" y="4391"/>
                    <a:pt x="1691" y="3675"/>
                    <a:pt x="2602" y="3675"/>
                  </a:cubicBezTo>
                  <a:lnTo>
                    <a:pt x="2667" y="3675"/>
                  </a:lnTo>
                  <a:lnTo>
                    <a:pt x="2667" y="4488"/>
                  </a:lnTo>
                  <a:cubicBezTo>
                    <a:pt x="2667" y="5529"/>
                    <a:pt x="3512" y="6375"/>
                    <a:pt x="4553" y="6375"/>
                  </a:cubicBezTo>
                  <a:cubicBezTo>
                    <a:pt x="5561" y="6375"/>
                    <a:pt x="6407" y="5529"/>
                    <a:pt x="6407" y="4488"/>
                  </a:cubicBezTo>
                  <a:lnTo>
                    <a:pt x="6407" y="3675"/>
                  </a:lnTo>
                  <a:lnTo>
                    <a:pt x="10146" y="3675"/>
                  </a:lnTo>
                  <a:lnTo>
                    <a:pt x="10146" y="4488"/>
                  </a:lnTo>
                  <a:cubicBezTo>
                    <a:pt x="10146" y="5529"/>
                    <a:pt x="10992" y="6375"/>
                    <a:pt x="12032" y="6375"/>
                  </a:cubicBezTo>
                  <a:cubicBezTo>
                    <a:pt x="13073" y="6375"/>
                    <a:pt x="13919" y="5529"/>
                    <a:pt x="13919" y="4488"/>
                  </a:cubicBezTo>
                  <a:lnTo>
                    <a:pt x="13919" y="3675"/>
                  </a:lnTo>
                  <a:lnTo>
                    <a:pt x="17658" y="3675"/>
                  </a:lnTo>
                  <a:lnTo>
                    <a:pt x="17658" y="4488"/>
                  </a:lnTo>
                  <a:cubicBezTo>
                    <a:pt x="17658" y="5529"/>
                    <a:pt x="18504" y="6375"/>
                    <a:pt x="19545" y="6375"/>
                  </a:cubicBezTo>
                  <a:cubicBezTo>
                    <a:pt x="20585" y="6375"/>
                    <a:pt x="21431" y="5529"/>
                    <a:pt x="21431" y="4488"/>
                  </a:cubicBezTo>
                  <a:lnTo>
                    <a:pt x="21431" y="3675"/>
                  </a:lnTo>
                  <a:lnTo>
                    <a:pt x="25170" y="3675"/>
                  </a:lnTo>
                  <a:lnTo>
                    <a:pt x="25170" y="4488"/>
                  </a:lnTo>
                  <a:cubicBezTo>
                    <a:pt x="25170" y="5529"/>
                    <a:pt x="26016" y="6375"/>
                    <a:pt x="27024" y="6375"/>
                  </a:cubicBezTo>
                  <a:cubicBezTo>
                    <a:pt x="28065" y="6375"/>
                    <a:pt x="28910" y="5529"/>
                    <a:pt x="28910" y="4488"/>
                  </a:cubicBezTo>
                  <a:lnTo>
                    <a:pt x="28910" y="3675"/>
                  </a:lnTo>
                  <a:lnTo>
                    <a:pt x="28975" y="3675"/>
                  </a:lnTo>
                  <a:cubicBezTo>
                    <a:pt x="29886" y="3675"/>
                    <a:pt x="30601" y="4391"/>
                    <a:pt x="30601" y="5301"/>
                  </a:cubicBezTo>
                  <a:lnTo>
                    <a:pt x="30601" y="8066"/>
                  </a:lnTo>
                  <a:lnTo>
                    <a:pt x="5496" y="8066"/>
                  </a:lnTo>
                  <a:cubicBezTo>
                    <a:pt x="5236" y="8066"/>
                    <a:pt x="5008" y="8293"/>
                    <a:pt x="5008" y="8553"/>
                  </a:cubicBezTo>
                  <a:cubicBezTo>
                    <a:pt x="5008" y="8846"/>
                    <a:pt x="5236" y="9074"/>
                    <a:pt x="5496" y="9074"/>
                  </a:cubicBezTo>
                  <a:lnTo>
                    <a:pt x="30601" y="9074"/>
                  </a:lnTo>
                  <a:lnTo>
                    <a:pt x="30601" y="25008"/>
                  </a:lnTo>
                  <a:cubicBezTo>
                    <a:pt x="30601" y="25301"/>
                    <a:pt x="30829" y="25496"/>
                    <a:pt x="31089" y="25496"/>
                  </a:cubicBezTo>
                  <a:cubicBezTo>
                    <a:pt x="31382" y="25496"/>
                    <a:pt x="31577" y="25301"/>
                    <a:pt x="31577" y="25008"/>
                  </a:cubicBezTo>
                  <a:lnTo>
                    <a:pt x="31577" y="5301"/>
                  </a:lnTo>
                  <a:cubicBezTo>
                    <a:pt x="31577" y="3871"/>
                    <a:pt x="30406" y="2700"/>
                    <a:pt x="28975" y="2700"/>
                  </a:cubicBezTo>
                  <a:lnTo>
                    <a:pt x="28910" y="2700"/>
                  </a:lnTo>
                  <a:lnTo>
                    <a:pt x="28910" y="1854"/>
                  </a:lnTo>
                  <a:cubicBezTo>
                    <a:pt x="28910" y="846"/>
                    <a:pt x="28065" y="1"/>
                    <a:pt x="27057" y="1"/>
                  </a:cubicBezTo>
                  <a:cubicBezTo>
                    <a:pt x="26016" y="1"/>
                    <a:pt x="25170" y="846"/>
                    <a:pt x="25170" y="1854"/>
                  </a:cubicBezTo>
                  <a:lnTo>
                    <a:pt x="25170" y="2700"/>
                  </a:lnTo>
                  <a:lnTo>
                    <a:pt x="21431" y="2700"/>
                  </a:lnTo>
                  <a:lnTo>
                    <a:pt x="21431" y="1854"/>
                  </a:lnTo>
                  <a:cubicBezTo>
                    <a:pt x="21431" y="846"/>
                    <a:pt x="20585" y="1"/>
                    <a:pt x="19545" y="1"/>
                  </a:cubicBezTo>
                  <a:cubicBezTo>
                    <a:pt x="18504" y="1"/>
                    <a:pt x="17658" y="846"/>
                    <a:pt x="17658" y="1854"/>
                  </a:cubicBezTo>
                  <a:lnTo>
                    <a:pt x="17658" y="2700"/>
                  </a:lnTo>
                  <a:lnTo>
                    <a:pt x="13919" y="2700"/>
                  </a:lnTo>
                  <a:lnTo>
                    <a:pt x="13919" y="1854"/>
                  </a:lnTo>
                  <a:cubicBezTo>
                    <a:pt x="13919" y="846"/>
                    <a:pt x="13073" y="1"/>
                    <a:pt x="12032" y="1"/>
                  </a:cubicBezTo>
                  <a:cubicBezTo>
                    <a:pt x="10992" y="1"/>
                    <a:pt x="10179" y="846"/>
                    <a:pt x="10179" y="1854"/>
                  </a:cubicBezTo>
                  <a:lnTo>
                    <a:pt x="10179" y="2700"/>
                  </a:lnTo>
                  <a:lnTo>
                    <a:pt x="6407" y="2700"/>
                  </a:lnTo>
                  <a:lnTo>
                    <a:pt x="6407" y="1854"/>
                  </a:lnTo>
                  <a:cubicBezTo>
                    <a:pt x="6407" y="846"/>
                    <a:pt x="5594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32"/>
            <p:cNvSpPr/>
            <p:nvPr/>
          </p:nvSpPr>
          <p:spPr>
            <a:xfrm>
              <a:off x="10072262" y="2250300"/>
              <a:ext cx="184475" cy="42020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dk2"/>
                  </a:solidFill>
                  <a:latin typeface="Fira Sans Extra Condensed;500"/>
                </a:rPr>
                <a:t>1</a:t>
              </a:r>
            </a:p>
          </p:txBody>
        </p:sp>
      </p:grpSp>
      <p:grpSp>
        <p:nvGrpSpPr>
          <p:cNvPr id="3062" name="Google Shape;3062;p32"/>
          <p:cNvGrpSpPr/>
          <p:nvPr/>
        </p:nvGrpSpPr>
        <p:grpSpPr>
          <a:xfrm>
            <a:off x="8059605" y="1691909"/>
            <a:ext cx="481183" cy="509893"/>
            <a:chOff x="9770200" y="1930750"/>
            <a:chExt cx="790250" cy="837400"/>
          </a:xfrm>
        </p:grpSpPr>
        <p:sp>
          <p:nvSpPr>
            <p:cNvPr id="3063" name="Google Shape;3063;p32"/>
            <p:cNvSpPr/>
            <p:nvPr/>
          </p:nvSpPr>
          <p:spPr>
            <a:xfrm>
              <a:off x="9781575" y="2010425"/>
              <a:ext cx="765850" cy="745550"/>
            </a:xfrm>
            <a:custGeom>
              <a:rect b="b" l="l" r="r" t="t"/>
              <a:pathLst>
                <a:path extrusionOk="0" h="29822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27707"/>
                  </a:lnTo>
                  <a:cubicBezTo>
                    <a:pt x="0" y="28878"/>
                    <a:pt x="976" y="29821"/>
                    <a:pt x="2114" y="29821"/>
                  </a:cubicBezTo>
                  <a:lnTo>
                    <a:pt x="28520" y="29821"/>
                  </a:lnTo>
                  <a:cubicBezTo>
                    <a:pt x="29691" y="29821"/>
                    <a:pt x="30634" y="28878"/>
                    <a:pt x="30634" y="27707"/>
                  </a:cubicBez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32"/>
            <p:cNvSpPr/>
            <p:nvPr/>
          </p:nvSpPr>
          <p:spPr>
            <a:xfrm>
              <a:off x="10410025" y="2010425"/>
              <a:ext cx="137400" cy="745550"/>
            </a:xfrm>
            <a:custGeom>
              <a:rect b="b" l="l" r="r" t="t"/>
              <a:pathLst>
                <a:path extrusionOk="0" h="29822" w="5496">
                  <a:moveTo>
                    <a:pt x="2114" y="1"/>
                  </a:moveTo>
                  <a:lnTo>
                    <a:pt x="2114" y="27707"/>
                  </a:lnTo>
                  <a:cubicBezTo>
                    <a:pt x="2114" y="28878"/>
                    <a:pt x="1171" y="29821"/>
                    <a:pt x="0" y="29821"/>
                  </a:cubicBezTo>
                  <a:lnTo>
                    <a:pt x="3382" y="29821"/>
                  </a:lnTo>
                  <a:cubicBezTo>
                    <a:pt x="4553" y="29821"/>
                    <a:pt x="5496" y="28878"/>
                    <a:pt x="5496" y="27707"/>
                  </a:cubicBezTo>
                  <a:lnTo>
                    <a:pt x="5496" y="2114"/>
                  </a:lnTo>
                  <a:cubicBezTo>
                    <a:pt x="5496" y="944"/>
                    <a:pt x="4553" y="1"/>
                    <a:pt x="3382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32"/>
            <p:cNvSpPr/>
            <p:nvPr/>
          </p:nvSpPr>
          <p:spPr>
            <a:xfrm>
              <a:off x="9781575" y="2010425"/>
              <a:ext cx="765850" cy="134975"/>
            </a:xfrm>
            <a:custGeom>
              <a:rect b="b" l="l" r="r" t="t"/>
              <a:pathLst>
                <a:path extrusionOk="0" h="5399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5399"/>
                  </a:lnTo>
                  <a:lnTo>
                    <a:pt x="30634" y="5399"/>
                  </a:ln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32"/>
            <p:cNvSpPr/>
            <p:nvPr/>
          </p:nvSpPr>
          <p:spPr>
            <a:xfrm>
              <a:off x="10462850" y="2010425"/>
              <a:ext cx="84575" cy="134975"/>
            </a:xfrm>
            <a:custGeom>
              <a:rect b="b" l="l" r="r" t="t"/>
              <a:pathLst>
                <a:path extrusionOk="0" h="5399" w="3383">
                  <a:moveTo>
                    <a:pt x="1" y="1"/>
                  </a:moveTo>
                  <a:lnTo>
                    <a:pt x="1" y="5399"/>
                  </a:lnTo>
                  <a:lnTo>
                    <a:pt x="3383" y="5399"/>
                  </a:lnTo>
                  <a:lnTo>
                    <a:pt x="3383" y="2114"/>
                  </a:lnTo>
                  <a:cubicBezTo>
                    <a:pt x="3383" y="944"/>
                    <a:pt x="2440" y="1"/>
                    <a:pt x="126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32"/>
            <p:cNvSpPr/>
            <p:nvPr/>
          </p:nvSpPr>
          <p:spPr>
            <a:xfrm>
              <a:off x="98482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50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50" y="5399"/>
                    <a:pt x="1398" y="5399"/>
                  </a:cubicBezTo>
                  <a:cubicBezTo>
                    <a:pt x="2179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32"/>
            <p:cNvSpPr/>
            <p:nvPr/>
          </p:nvSpPr>
          <p:spPr>
            <a:xfrm>
              <a:off x="100360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8" y="5399"/>
                  </a:cubicBezTo>
                  <a:cubicBezTo>
                    <a:pt x="2146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32"/>
            <p:cNvSpPr/>
            <p:nvPr/>
          </p:nvSpPr>
          <p:spPr>
            <a:xfrm>
              <a:off x="102238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99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9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32"/>
            <p:cNvSpPr/>
            <p:nvPr/>
          </p:nvSpPr>
          <p:spPr>
            <a:xfrm>
              <a:off x="104116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66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66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32"/>
            <p:cNvSpPr/>
            <p:nvPr/>
          </p:nvSpPr>
          <p:spPr>
            <a:xfrm>
              <a:off x="9770200" y="1930750"/>
              <a:ext cx="790250" cy="837400"/>
            </a:xfrm>
            <a:custGeom>
              <a:rect b="b" l="l" r="r" t="t"/>
              <a:pathLst>
                <a:path extrusionOk="0" h="33496" w="31610">
                  <a:moveTo>
                    <a:pt x="4520" y="976"/>
                  </a:moveTo>
                  <a:cubicBezTo>
                    <a:pt x="5008" y="976"/>
                    <a:pt x="5431" y="1367"/>
                    <a:pt x="5431" y="1887"/>
                  </a:cubicBezTo>
                  <a:lnTo>
                    <a:pt x="5431" y="4488"/>
                  </a:lnTo>
                  <a:cubicBezTo>
                    <a:pt x="5431" y="4976"/>
                    <a:pt x="5008" y="5399"/>
                    <a:pt x="4520" y="5399"/>
                  </a:cubicBezTo>
                  <a:cubicBezTo>
                    <a:pt x="4033" y="5399"/>
                    <a:pt x="3610" y="4976"/>
                    <a:pt x="3610" y="4488"/>
                  </a:cubicBezTo>
                  <a:lnTo>
                    <a:pt x="3610" y="1887"/>
                  </a:lnTo>
                  <a:cubicBezTo>
                    <a:pt x="3610" y="1367"/>
                    <a:pt x="4033" y="976"/>
                    <a:pt x="4520" y="976"/>
                  </a:cubicBezTo>
                  <a:close/>
                  <a:moveTo>
                    <a:pt x="12032" y="976"/>
                  </a:moveTo>
                  <a:cubicBezTo>
                    <a:pt x="12520" y="976"/>
                    <a:pt x="12943" y="1367"/>
                    <a:pt x="12943" y="1887"/>
                  </a:cubicBezTo>
                  <a:lnTo>
                    <a:pt x="12943" y="4488"/>
                  </a:lnTo>
                  <a:cubicBezTo>
                    <a:pt x="12943" y="4976"/>
                    <a:pt x="12520" y="5399"/>
                    <a:pt x="12032" y="5399"/>
                  </a:cubicBezTo>
                  <a:cubicBezTo>
                    <a:pt x="11545" y="5399"/>
                    <a:pt x="11122" y="4976"/>
                    <a:pt x="11122" y="4488"/>
                  </a:cubicBezTo>
                  <a:lnTo>
                    <a:pt x="11122" y="1887"/>
                  </a:lnTo>
                  <a:cubicBezTo>
                    <a:pt x="11122" y="1367"/>
                    <a:pt x="11545" y="976"/>
                    <a:pt x="12032" y="976"/>
                  </a:cubicBezTo>
                  <a:close/>
                  <a:moveTo>
                    <a:pt x="19545" y="976"/>
                  </a:moveTo>
                  <a:cubicBezTo>
                    <a:pt x="20032" y="976"/>
                    <a:pt x="20423" y="1367"/>
                    <a:pt x="20423" y="1887"/>
                  </a:cubicBezTo>
                  <a:lnTo>
                    <a:pt x="20423" y="4488"/>
                  </a:lnTo>
                  <a:cubicBezTo>
                    <a:pt x="20423" y="4976"/>
                    <a:pt x="20032" y="5399"/>
                    <a:pt x="19545" y="5399"/>
                  </a:cubicBezTo>
                  <a:cubicBezTo>
                    <a:pt x="19024" y="5399"/>
                    <a:pt x="18634" y="4976"/>
                    <a:pt x="18634" y="4488"/>
                  </a:cubicBezTo>
                  <a:lnTo>
                    <a:pt x="18634" y="1887"/>
                  </a:lnTo>
                  <a:cubicBezTo>
                    <a:pt x="18634" y="1367"/>
                    <a:pt x="19024" y="976"/>
                    <a:pt x="19545" y="976"/>
                  </a:cubicBezTo>
                  <a:close/>
                  <a:moveTo>
                    <a:pt x="27024" y="976"/>
                  </a:moveTo>
                  <a:cubicBezTo>
                    <a:pt x="27544" y="976"/>
                    <a:pt x="27935" y="1367"/>
                    <a:pt x="27935" y="1887"/>
                  </a:cubicBezTo>
                  <a:lnTo>
                    <a:pt x="27935" y="4488"/>
                  </a:lnTo>
                  <a:cubicBezTo>
                    <a:pt x="27935" y="4976"/>
                    <a:pt x="27544" y="5399"/>
                    <a:pt x="27024" y="5399"/>
                  </a:cubicBezTo>
                  <a:cubicBezTo>
                    <a:pt x="26536" y="5399"/>
                    <a:pt x="26146" y="4976"/>
                    <a:pt x="26146" y="4488"/>
                  </a:cubicBezTo>
                  <a:lnTo>
                    <a:pt x="26146" y="1887"/>
                  </a:lnTo>
                  <a:cubicBezTo>
                    <a:pt x="26146" y="1367"/>
                    <a:pt x="26536" y="976"/>
                    <a:pt x="27024" y="976"/>
                  </a:cubicBezTo>
                  <a:close/>
                  <a:moveTo>
                    <a:pt x="4553" y="1"/>
                  </a:moveTo>
                  <a:cubicBezTo>
                    <a:pt x="3512" y="1"/>
                    <a:pt x="2667" y="846"/>
                    <a:pt x="2667" y="1854"/>
                  </a:cubicBezTo>
                  <a:lnTo>
                    <a:pt x="2667" y="2700"/>
                  </a:lnTo>
                  <a:lnTo>
                    <a:pt x="2602" y="2700"/>
                  </a:lnTo>
                  <a:cubicBezTo>
                    <a:pt x="1171" y="2700"/>
                    <a:pt x="0" y="3871"/>
                    <a:pt x="0" y="5301"/>
                  </a:cubicBezTo>
                  <a:lnTo>
                    <a:pt x="0" y="30894"/>
                  </a:lnTo>
                  <a:cubicBezTo>
                    <a:pt x="0" y="32325"/>
                    <a:pt x="1171" y="33496"/>
                    <a:pt x="2602" y="33496"/>
                  </a:cubicBezTo>
                  <a:lnTo>
                    <a:pt x="29008" y="33496"/>
                  </a:lnTo>
                  <a:cubicBezTo>
                    <a:pt x="30439" y="33496"/>
                    <a:pt x="31609" y="32325"/>
                    <a:pt x="31609" y="30894"/>
                  </a:cubicBezTo>
                  <a:lnTo>
                    <a:pt x="31609" y="26992"/>
                  </a:lnTo>
                  <a:cubicBezTo>
                    <a:pt x="31609" y="26732"/>
                    <a:pt x="31382" y="26504"/>
                    <a:pt x="31121" y="26504"/>
                  </a:cubicBezTo>
                  <a:cubicBezTo>
                    <a:pt x="30829" y="26504"/>
                    <a:pt x="30601" y="26732"/>
                    <a:pt x="30601" y="26992"/>
                  </a:cubicBezTo>
                  <a:lnTo>
                    <a:pt x="30601" y="30894"/>
                  </a:lnTo>
                  <a:cubicBezTo>
                    <a:pt x="30601" y="31772"/>
                    <a:pt x="29886" y="32520"/>
                    <a:pt x="29008" y="32520"/>
                  </a:cubicBezTo>
                  <a:lnTo>
                    <a:pt x="2602" y="32520"/>
                  </a:lnTo>
                  <a:cubicBezTo>
                    <a:pt x="1691" y="32520"/>
                    <a:pt x="976" y="31772"/>
                    <a:pt x="976" y="30894"/>
                  </a:cubicBezTo>
                  <a:lnTo>
                    <a:pt x="976" y="9074"/>
                  </a:lnTo>
                  <a:lnTo>
                    <a:pt x="3512" y="9074"/>
                  </a:lnTo>
                  <a:cubicBezTo>
                    <a:pt x="3772" y="9074"/>
                    <a:pt x="4000" y="8846"/>
                    <a:pt x="4000" y="8553"/>
                  </a:cubicBezTo>
                  <a:cubicBezTo>
                    <a:pt x="4000" y="8293"/>
                    <a:pt x="3772" y="8066"/>
                    <a:pt x="3512" y="8066"/>
                  </a:cubicBezTo>
                  <a:lnTo>
                    <a:pt x="976" y="8066"/>
                  </a:lnTo>
                  <a:lnTo>
                    <a:pt x="976" y="5301"/>
                  </a:lnTo>
                  <a:cubicBezTo>
                    <a:pt x="976" y="4391"/>
                    <a:pt x="1691" y="3675"/>
                    <a:pt x="2602" y="3675"/>
                  </a:cubicBezTo>
                  <a:lnTo>
                    <a:pt x="2667" y="3675"/>
                  </a:lnTo>
                  <a:lnTo>
                    <a:pt x="2667" y="4488"/>
                  </a:lnTo>
                  <a:cubicBezTo>
                    <a:pt x="2667" y="5529"/>
                    <a:pt x="3512" y="6375"/>
                    <a:pt x="4553" y="6375"/>
                  </a:cubicBezTo>
                  <a:cubicBezTo>
                    <a:pt x="5561" y="6375"/>
                    <a:pt x="6407" y="5529"/>
                    <a:pt x="6407" y="4488"/>
                  </a:cubicBezTo>
                  <a:lnTo>
                    <a:pt x="6407" y="3675"/>
                  </a:lnTo>
                  <a:lnTo>
                    <a:pt x="10146" y="3675"/>
                  </a:lnTo>
                  <a:lnTo>
                    <a:pt x="10146" y="4488"/>
                  </a:lnTo>
                  <a:cubicBezTo>
                    <a:pt x="10146" y="5529"/>
                    <a:pt x="10992" y="6375"/>
                    <a:pt x="12032" y="6375"/>
                  </a:cubicBezTo>
                  <a:cubicBezTo>
                    <a:pt x="13073" y="6375"/>
                    <a:pt x="13919" y="5529"/>
                    <a:pt x="13919" y="4488"/>
                  </a:cubicBezTo>
                  <a:lnTo>
                    <a:pt x="13919" y="3675"/>
                  </a:lnTo>
                  <a:lnTo>
                    <a:pt x="17658" y="3675"/>
                  </a:lnTo>
                  <a:lnTo>
                    <a:pt x="17658" y="4488"/>
                  </a:lnTo>
                  <a:cubicBezTo>
                    <a:pt x="17658" y="5529"/>
                    <a:pt x="18504" y="6375"/>
                    <a:pt x="19545" y="6375"/>
                  </a:cubicBezTo>
                  <a:cubicBezTo>
                    <a:pt x="20585" y="6375"/>
                    <a:pt x="21431" y="5529"/>
                    <a:pt x="21431" y="4488"/>
                  </a:cubicBezTo>
                  <a:lnTo>
                    <a:pt x="21431" y="3675"/>
                  </a:lnTo>
                  <a:lnTo>
                    <a:pt x="25170" y="3675"/>
                  </a:lnTo>
                  <a:lnTo>
                    <a:pt x="25170" y="4488"/>
                  </a:lnTo>
                  <a:cubicBezTo>
                    <a:pt x="25170" y="5529"/>
                    <a:pt x="26016" y="6375"/>
                    <a:pt x="27024" y="6375"/>
                  </a:cubicBezTo>
                  <a:cubicBezTo>
                    <a:pt x="28065" y="6375"/>
                    <a:pt x="28910" y="5529"/>
                    <a:pt x="28910" y="4488"/>
                  </a:cubicBezTo>
                  <a:lnTo>
                    <a:pt x="28910" y="3675"/>
                  </a:lnTo>
                  <a:lnTo>
                    <a:pt x="28975" y="3675"/>
                  </a:lnTo>
                  <a:cubicBezTo>
                    <a:pt x="29886" y="3675"/>
                    <a:pt x="30601" y="4391"/>
                    <a:pt x="30601" y="5301"/>
                  </a:cubicBezTo>
                  <a:lnTo>
                    <a:pt x="30601" y="8066"/>
                  </a:lnTo>
                  <a:lnTo>
                    <a:pt x="5496" y="8066"/>
                  </a:lnTo>
                  <a:cubicBezTo>
                    <a:pt x="5236" y="8066"/>
                    <a:pt x="5008" y="8293"/>
                    <a:pt x="5008" y="8553"/>
                  </a:cubicBezTo>
                  <a:cubicBezTo>
                    <a:pt x="5008" y="8846"/>
                    <a:pt x="5236" y="9074"/>
                    <a:pt x="5496" y="9074"/>
                  </a:cubicBezTo>
                  <a:lnTo>
                    <a:pt x="30601" y="9074"/>
                  </a:lnTo>
                  <a:lnTo>
                    <a:pt x="30601" y="25008"/>
                  </a:lnTo>
                  <a:cubicBezTo>
                    <a:pt x="30601" y="25301"/>
                    <a:pt x="30829" y="25496"/>
                    <a:pt x="31089" y="25496"/>
                  </a:cubicBezTo>
                  <a:cubicBezTo>
                    <a:pt x="31382" y="25496"/>
                    <a:pt x="31577" y="25301"/>
                    <a:pt x="31577" y="25008"/>
                  </a:cubicBezTo>
                  <a:lnTo>
                    <a:pt x="31577" y="5301"/>
                  </a:lnTo>
                  <a:cubicBezTo>
                    <a:pt x="31577" y="3871"/>
                    <a:pt x="30406" y="2700"/>
                    <a:pt x="28975" y="2700"/>
                  </a:cubicBezTo>
                  <a:lnTo>
                    <a:pt x="28910" y="2700"/>
                  </a:lnTo>
                  <a:lnTo>
                    <a:pt x="28910" y="1854"/>
                  </a:lnTo>
                  <a:cubicBezTo>
                    <a:pt x="28910" y="846"/>
                    <a:pt x="28065" y="1"/>
                    <a:pt x="27057" y="1"/>
                  </a:cubicBezTo>
                  <a:cubicBezTo>
                    <a:pt x="26016" y="1"/>
                    <a:pt x="25170" y="846"/>
                    <a:pt x="25170" y="1854"/>
                  </a:cubicBezTo>
                  <a:lnTo>
                    <a:pt x="25170" y="2700"/>
                  </a:lnTo>
                  <a:lnTo>
                    <a:pt x="21431" y="2700"/>
                  </a:lnTo>
                  <a:lnTo>
                    <a:pt x="21431" y="1854"/>
                  </a:lnTo>
                  <a:cubicBezTo>
                    <a:pt x="21431" y="846"/>
                    <a:pt x="20585" y="1"/>
                    <a:pt x="19545" y="1"/>
                  </a:cubicBezTo>
                  <a:cubicBezTo>
                    <a:pt x="18504" y="1"/>
                    <a:pt x="17658" y="846"/>
                    <a:pt x="17658" y="1854"/>
                  </a:cubicBezTo>
                  <a:lnTo>
                    <a:pt x="17658" y="2700"/>
                  </a:lnTo>
                  <a:lnTo>
                    <a:pt x="13919" y="2700"/>
                  </a:lnTo>
                  <a:lnTo>
                    <a:pt x="13919" y="1854"/>
                  </a:lnTo>
                  <a:cubicBezTo>
                    <a:pt x="13919" y="846"/>
                    <a:pt x="13073" y="1"/>
                    <a:pt x="12032" y="1"/>
                  </a:cubicBezTo>
                  <a:cubicBezTo>
                    <a:pt x="10992" y="1"/>
                    <a:pt x="10179" y="846"/>
                    <a:pt x="10179" y="1854"/>
                  </a:cubicBezTo>
                  <a:lnTo>
                    <a:pt x="10179" y="2700"/>
                  </a:lnTo>
                  <a:lnTo>
                    <a:pt x="6407" y="2700"/>
                  </a:lnTo>
                  <a:lnTo>
                    <a:pt x="6407" y="1854"/>
                  </a:lnTo>
                  <a:cubicBezTo>
                    <a:pt x="6407" y="846"/>
                    <a:pt x="5594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32"/>
            <p:cNvSpPr/>
            <p:nvPr/>
          </p:nvSpPr>
          <p:spPr>
            <a:xfrm>
              <a:off x="10072262" y="2250300"/>
              <a:ext cx="184475" cy="42020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dk2"/>
                  </a:solidFill>
                  <a:latin typeface="Fira Sans Extra Condensed;500"/>
                </a:rPr>
                <a:t>1</a:t>
              </a:r>
            </a:p>
          </p:txBody>
        </p:sp>
      </p:grpSp>
      <p:grpSp>
        <p:nvGrpSpPr>
          <p:cNvPr id="3073" name="Google Shape;3073;p32"/>
          <p:cNvGrpSpPr/>
          <p:nvPr/>
        </p:nvGrpSpPr>
        <p:grpSpPr>
          <a:xfrm>
            <a:off x="8059605" y="2280097"/>
            <a:ext cx="481183" cy="509893"/>
            <a:chOff x="9770200" y="1930750"/>
            <a:chExt cx="790250" cy="837400"/>
          </a:xfrm>
        </p:grpSpPr>
        <p:sp>
          <p:nvSpPr>
            <p:cNvPr id="3074" name="Google Shape;3074;p32"/>
            <p:cNvSpPr/>
            <p:nvPr/>
          </p:nvSpPr>
          <p:spPr>
            <a:xfrm>
              <a:off x="9781575" y="2010425"/>
              <a:ext cx="765850" cy="745550"/>
            </a:xfrm>
            <a:custGeom>
              <a:rect b="b" l="l" r="r" t="t"/>
              <a:pathLst>
                <a:path extrusionOk="0" h="29822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27707"/>
                  </a:lnTo>
                  <a:cubicBezTo>
                    <a:pt x="0" y="28878"/>
                    <a:pt x="976" y="29821"/>
                    <a:pt x="2114" y="29821"/>
                  </a:cubicBezTo>
                  <a:lnTo>
                    <a:pt x="28520" y="29821"/>
                  </a:lnTo>
                  <a:cubicBezTo>
                    <a:pt x="29691" y="29821"/>
                    <a:pt x="30634" y="28878"/>
                    <a:pt x="30634" y="27707"/>
                  </a:cubicBez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32"/>
            <p:cNvSpPr/>
            <p:nvPr/>
          </p:nvSpPr>
          <p:spPr>
            <a:xfrm>
              <a:off x="10410025" y="2010425"/>
              <a:ext cx="137400" cy="745550"/>
            </a:xfrm>
            <a:custGeom>
              <a:rect b="b" l="l" r="r" t="t"/>
              <a:pathLst>
                <a:path extrusionOk="0" h="29822" w="5496">
                  <a:moveTo>
                    <a:pt x="2114" y="1"/>
                  </a:moveTo>
                  <a:lnTo>
                    <a:pt x="2114" y="27707"/>
                  </a:lnTo>
                  <a:cubicBezTo>
                    <a:pt x="2114" y="28878"/>
                    <a:pt x="1171" y="29821"/>
                    <a:pt x="0" y="29821"/>
                  </a:cubicBezTo>
                  <a:lnTo>
                    <a:pt x="3382" y="29821"/>
                  </a:lnTo>
                  <a:cubicBezTo>
                    <a:pt x="4553" y="29821"/>
                    <a:pt x="5496" y="28878"/>
                    <a:pt x="5496" y="27707"/>
                  </a:cubicBezTo>
                  <a:lnTo>
                    <a:pt x="5496" y="2114"/>
                  </a:lnTo>
                  <a:cubicBezTo>
                    <a:pt x="5496" y="944"/>
                    <a:pt x="4553" y="1"/>
                    <a:pt x="3382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32"/>
            <p:cNvSpPr/>
            <p:nvPr/>
          </p:nvSpPr>
          <p:spPr>
            <a:xfrm>
              <a:off x="9781575" y="2010425"/>
              <a:ext cx="765850" cy="134975"/>
            </a:xfrm>
            <a:custGeom>
              <a:rect b="b" l="l" r="r" t="t"/>
              <a:pathLst>
                <a:path extrusionOk="0" h="5399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5399"/>
                  </a:lnTo>
                  <a:lnTo>
                    <a:pt x="30634" y="5399"/>
                  </a:ln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32"/>
            <p:cNvSpPr/>
            <p:nvPr/>
          </p:nvSpPr>
          <p:spPr>
            <a:xfrm>
              <a:off x="10462850" y="2010425"/>
              <a:ext cx="84575" cy="134975"/>
            </a:xfrm>
            <a:custGeom>
              <a:rect b="b" l="l" r="r" t="t"/>
              <a:pathLst>
                <a:path extrusionOk="0" h="5399" w="3383">
                  <a:moveTo>
                    <a:pt x="1" y="1"/>
                  </a:moveTo>
                  <a:lnTo>
                    <a:pt x="1" y="5399"/>
                  </a:lnTo>
                  <a:lnTo>
                    <a:pt x="3383" y="5399"/>
                  </a:lnTo>
                  <a:lnTo>
                    <a:pt x="3383" y="2114"/>
                  </a:lnTo>
                  <a:cubicBezTo>
                    <a:pt x="3383" y="944"/>
                    <a:pt x="2440" y="1"/>
                    <a:pt x="126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32"/>
            <p:cNvSpPr/>
            <p:nvPr/>
          </p:nvSpPr>
          <p:spPr>
            <a:xfrm>
              <a:off x="98482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50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50" y="5399"/>
                    <a:pt x="1398" y="5399"/>
                  </a:cubicBezTo>
                  <a:cubicBezTo>
                    <a:pt x="2179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32"/>
            <p:cNvSpPr/>
            <p:nvPr/>
          </p:nvSpPr>
          <p:spPr>
            <a:xfrm>
              <a:off x="100360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8" y="5399"/>
                  </a:cubicBezTo>
                  <a:cubicBezTo>
                    <a:pt x="2146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32"/>
            <p:cNvSpPr/>
            <p:nvPr/>
          </p:nvSpPr>
          <p:spPr>
            <a:xfrm>
              <a:off x="102238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99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9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32"/>
            <p:cNvSpPr/>
            <p:nvPr/>
          </p:nvSpPr>
          <p:spPr>
            <a:xfrm>
              <a:off x="104116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66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66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32"/>
            <p:cNvSpPr/>
            <p:nvPr/>
          </p:nvSpPr>
          <p:spPr>
            <a:xfrm>
              <a:off x="9770200" y="1930750"/>
              <a:ext cx="790250" cy="837400"/>
            </a:xfrm>
            <a:custGeom>
              <a:rect b="b" l="l" r="r" t="t"/>
              <a:pathLst>
                <a:path extrusionOk="0" h="33496" w="31610">
                  <a:moveTo>
                    <a:pt x="4520" y="976"/>
                  </a:moveTo>
                  <a:cubicBezTo>
                    <a:pt x="5008" y="976"/>
                    <a:pt x="5431" y="1367"/>
                    <a:pt x="5431" y="1887"/>
                  </a:cubicBezTo>
                  <a:lnTo>
                    <a:pt x="5431" y="4488"/>
                  </a:lnTo>
                  <a:cubicBezTo>
                    <a:pt x="5431" y="4976"/>
                    <a:pt x="5008" y="5399"/>
                    <a:pt x="4520" y="5399"/>
                  </a:cubicBezTo>
                  <a:cubicBezTo>
                    <a:pt x="4033" y="5399"/>
                    <a:pt x="3610" y="4976"/>
                    <a:pt x="3610" y="4488"/>
                  </a:cubicBezTo>
                  <a:lnTo>
                    <a:pt x="3610" y="1887"/>
                  </a:lnTo>
                  <a:cubicBezTo>
                    <a:pt x="3610" y="1367"/>
                    <a:pt x="4033" y="976"/>
                    <a:pt x="4520" y="976"/>
                  </a:cubicBezTo>
                  <a:close/>
                  <a:moveTo>
                    <a:pt x="12032" y="976"/>
                  </a:moveTo>
                  <a:cubicBezTo>
                    <a:pt x="12520" y="976"/>
                    <a:pt x="12943" y="1367"/>
                    <a:pt x="12943" y="1887"/>
                  </a:cubicBezTo>
                  <a:lnTo>
                    <a:pt x="12943" y="4488"/>
                  </a:lnTo>
                  <a:cubicBezTo>
                    <a:pt x="12943" y="4976"/>
                    <a:pt x="12520" y="5399"/>
                    <a:pt x="12032" y="5399"/>
                  </a:cubicBezTo>
                  <a:cubicBezTo>
                    <a:pt x="11545" y="5399"/>
                    <a:pt x="11122" y="4976"/>
                    <a:pt x="11122" y="4488"/>
                  </a:cubicBezTo>
                  <a:lnTo>
                    <a:pt x="11122" y="1887"/>
                  </a:lnTo>
                  <a:cubicBezTo>
                    <a:pt x="11122" y="1367"/>
                    <a:pt x="11545" y="976"/>
                    <a:pt x="12032" y="976"/>
                  </a:cubicBezTo>
                  <a:close/>
                  <a:moveTo>
                    <a:pt x="19545" y="976"/>
                  </a:moveTo>
                  <a:cubicBezTo>
                    <a:pt x="20032" y="976"/>
                    <a:pt x="20423" y="1367"/>
                    <a:pt x="20423" y="1887"/>
                  </a:cubicBezTo>
                  <a:lnTo>
                    <a:pt x="20423" y="4488"/>
                  </a:lnTo>
                  <a:cubicBezTo>
                    <a:pt x="20423" y="4976"/>
                    <a:pt x="20032" y="5399"/>
                    <a:pt x="19545" y="5399"/>
                  </a:cubicBezTo>
                  <a:cubicBezTo>
                    <a:pt x="19024" y="5399"/>
                    <a:pt x="18634" y="4976"/>
                    <a:pt x="18634" y="4488"/>
                  </a:cubicBezTo>
                  <a:lnTo>
                    <a:pt x="18634" y="1887"/>
                  </a:lnTo>
                  <a:cubicBezTo>
                    <a:pt x="18634" y="1367"/>
                    <a:pt x="19024" y="976"/>
                    <a:pt x="19545" y="976"/>
                  </a:cubicBezTo>
                  <a:close/>
                  <a:moveTo>
                    <a:pt x="27024" y="976"/>
                  </a:moveTo>
                  <a:cubicBezTo>
                    <a:pt x="27544" y="976"/>
                    <a:pt x="27935" y="1367"/>
                    <a:pt x="27935" y="1887"/>
                  </a:cubicBezTo>
                  <a:lnTo>
                    <a:pt x="27935" y="4488"/>
                  </a:lnTo>
                  <a:cubicBezTo>
                    <a:pt x="27935" y="4976"/>
                    <a:pt x="27544" y="5399"/>
                    <a:pt x="27024" y="5399"/>
                  </a:cubicBezTo>
                  <a:cubicBezTo>
                    <a:pt x="26536" y="5399"/>
                    <a:pt x="26146" y="4976"/>
                    <a:pt x="26146" y="4488"/>
                  </a:cubicBezTo>
                  <a:lnTo>
                    <a:pt x="26146" y="1887"/>
                  </a:lnTo>
                  <a:cubicBezTo>
                    <a:pt x="26146" y="1367"/>
                    <a:pt x="26536" y="976"/>
                    <a:pt x="27024" y="976"/>
                  </a:cubicBezTo>
                  <a:close/>
                  <a:moveTo>
                    <a:pt x="4553" y="1"/>
                  </a:moveTo>
                  <a:cubicBezTo>
                    <a:pt x="3512" y="1"/>
                    <a:pt x="2667" y="846"/>
                    <a:pt x="2667" y="1854"/>
                  </a:cubicBezTo>
                  <a:lnTo>
                    <a:pt x="2667" y="2700"/>
                  </a:lnTo>
                  <a:lnTo>
                    <a:pt x="2602" y="2700"/>
                  </a:lnTo>
                  <a:cubicBezTo>
                    <a:pt x="1171" y="2700"/>
                    <a:pt x="0" y="3871"/>
                    <a:pt x="0" y="5301"/>
                  </a:cubicBezTo>
                  <a:lnTo>
                    <a:pt x="0" y="30894"/>
                  </a:lnTo>
                  <a:cubicBezTo>
                    <a:pt x="0" y="32325"/>
                    <a:pt x="1171" y="33496"/>
                    <a:pt x="2602" y="33496"/>
                  </a:cubicBezTo>
                  <a:lnTo>
                    <a:pt x="29008" y="33496"/>
                  </a:lnTo>
                  <a:cubicBezTo>
                    <a:pt x="30439" y="33496"/>
                    <a:pt x="31609" y="32325"/>
                    <a:pt x="31609" y="30894"/>
                  </a:cubicBezTo>
                  <a:lnTo>
                    <a:pt x="31609" y="26992"/>
                  </a:lnTo>
                  <a:cubicBezTo>
                    <a:pt x="31609" y="26732"/>
                    <a:pt x="31382" y="26504"/>
                    <a:pt x="31121" y="26504"/>
                  </a:cubicBezTo>
                  <a:cubicBezTo>
                    <a:pt x="30829" y="26504"/>
                    <a:pt x="30601" y="26732"/>
                    <a:pt x="30601" y="26992"/>
                  </a:cubicBezTo>
                  <a:lnTo>
                    <a:pt x="30601" y="30894"/>
                  </a:lnTo>
                  <a:cubicBezTo>
                    <a:pt x="30601" y="31772"/>
                    <a:pt x="29886" y="32520"/>
                    <a:pt x="29008" y="32520"/>
                  </a:cubicBezTo>
                  <a:lnTo>
                    <a:pt x="2602" y="32520"/>
                  </a:lnTo>
                  <a:cubicBezTo>
                    <a:pt x="1691" y="32520"/>
                    <a:pt x="976" y="31772"/>
                    <a:pt x="976" y="30894"/>
                  </a:cubicBezTo>
                  <a:lnTo>
                    <a:pt x="976" y="9074"/>
                  </a:lnTo>
                  <a:lnTo>
                    <a:pt x="3512" y="9074"/>
                  </a:lnTo>
                  <a:cubicBezTo>
                    <a:pt x="3772" y="9074"/>
                    <a:pt x="4000" y="8846"/>
                    <a:pt x="4000" y="8553"/>
                  </a:cubicBezTo>
                  <a:cubicBezTo>
                    <a:pt x="4000" y="8293"/>
                    <a:pt x="3772" y="8066"/>
                    <a:pt x="3512" y="8066"/>
                  </a:cubicBezTo>
                  <a:lnTo>
                    <a:pt x="976" y="8066"/>
                  </a:lnTo>
                  <a:lnTo>
                    <a:pt x="976" y="5301"/>
                  </a:lnTo>
                  <a:cubicBezTo>
                    <a:pt x="976" y="4391"/>
                    <a:pt x="1691" y="3675"/>
                    <a:pt x="2602" y="3675"/>
                  </a:cubicBezTo>
                  <a:lnTo>
                    <a:pt x="2667" y="3675"/>
                  </a:lnTo>
                  <a:lnTo>
                    <a:pt x="2667" y="4488"/>
                  </a:lnTo>
                  <a:cubicBezTo>
                    <a:pt x="2667" y="5529"/>
                    <a:pt x="3512" y="6375"/>
                    <a:pt x="4553" y="6375"/>
                  </a:cubicBezTo>
                  <a:cubicBezTo>
                    <a:pt x="5561" y="6375"/>
                    <a:pt x="6407" y="5529"/>
                    <a:pt x="6407" y="4488"/>
                  </a:cubicBezTo>
                  <a:lnTo>
                    <a:pt x="6407" y="3675"/>
                  </a:lnTo>
                  <a:lnTo>
                    <a:pt x="10146" y="3675"/>
                  </a:lnTo>
                  <a:lnTo>
                    <a:pt x="10146" y="4488"/>
                  </a:lnTo>
                  <a:cubicBezTo>
                    <a:pt x="10146" y="5529"/>
                    <a:pt x="10992" y="6375"/>
                    <a:pt x="12032" y="6375"/>
                  </a:cubicBezTo>
                  <a:cubicBezTo>
                    <a:pt x="13073" y="6375"/>
                    <a:pt x="13919" y="5529"/>
                    <a:pt x="13919" y="4488"/>
                  </a:cubicBezTo>
                  <a:lnTo>
                    <a:pt x="13919" y="3675"/>
                  </a:lnTo>
                  <a:lnTo>
                    <a:pt x="17658" y="3675"/>
                  </a:lnTo>
                  <a:lnTo>
                    <a:pt x="17658" y="4488"/>
                  </a:lnTo>
                  <a:cubicBezTo>
                    <a:pt x="17658" y="5529"/>
                    <a:pt x="18504" y="6375"/>
                    <a:pt x="19545" y="6375"/>
                  </a:cubicBezTo>
                  <a:cubicBezTo>
                    <a:pt x="20585" y="6375"/>
                    <a:pt x="21431" y="5529"/>
                    <a:pt x="21431" y="4488"/>
                  </a:cubicBezTo>
                  <a:lnTo>
                    <a:pt x="21431" y="3675"/>
                  </a:lnTo>
                  <a:lnTo>
                    <a:pt x="25170" y="3675"/>
                  </a:lnTo>
                  <a:lnTo>
                    <a:pt x="25170" y="4488"/>
                  </a:lnTo>
                  <a:cubicBezTo>
                    <a:pt x="25170" y="5529"/>
                    <a:pt x="26016" y="6375"/>
                    <a:pt x="27024" y="6375"/>
                  </a:cubicBezTo>
                  <a:cubicBezTo>
                    <a:pt x="28065" y="6375"/>
                    <a:pt x="28910" y="5529"/>
                    <a:pt x="28910" y="4488"/>
                  </a:cubicBezTo>
                  <a:lnTo>
                    <a:pt x="28910" y="3675"/>
                  </a:lnTo>
                  <a:lnTo>
                    <a:pt x="28975" y="3675"/>
                  </a:lnTo>
                  <a:cubicBezTo>
                    <a:pt x="29886" y="3675"/>
                    <a:pt x="30601" y="4391"/>
                    <a:pt x="30601" y="5301"/>
                  </a:cubicBezTo>
                  <a:lnTo>
                    <a:pt x="30601" y="8066"/>
                  </a:lnTo>
                  <a:lnTo>
                    <a:pt x="5496" y="8066"/>
                  </a:lnTo>
                  <a:cubicBezTo>
                    <a:pt x="5236" y="8066"/>
                    <a:pt x="5008" y="8293"/>
                    <a:pt x="5008" y="8553"/>
                  </a:cubicBezTo>
                  <a:cubicBezTo>
                    <a:pt x="5008" y="8846"/>
                    <a:pt x="5236" y="9074"/>
                    <a:pt x="5496" y="9074"/>
                  </a:cubicBezTo>
                  <a:lnTo>
                    <a:pt x="30601" y="9074"/>
                  </a:lnTo>
                  <a:lnTo>
                    <a:pt x="30601" y="25008"/>
                  </a:lnTo>
                  <a:cubicBezTo>
                    <a:pt x="30601" y="25301"/>
                    <a:pt x="30829" y="25496"/>
                    <a:pt x="31089" y="25496"/>
                  </a:cubicBezTo>
                  <a:cubicBezTo>
                    <a:pt x="31382" y="25496"/>
                    <a:pt x="31577" y="25301"/>
                    <a:pt x="31577" y="25008"/>
                  </a:cubicBezTo>
                  <a:lnTo>
                    <a:pt x="31577" y="5301"/>
                  </a:lnTo>
                  <a:cubicBezTo>
                    <a:pt x="31577" y="3871"/>
                    <a:pt x="30406" y="2700"/>
                    <a:pt x="28975" y="2700"/>
                  </a:cubicBezTo>
                  <a:lnTo>
                    <a:pt x="28910" y="2700"/>
                  </a:lnTo>
                  <a:lnTo>
                    <a:pt x="28910" y="1854"/>
                  </a:lnTo>
                  <a:cubicBezTo>
                    <a:pt x="28910" y="846"/>
                    <a:pt x="28065" y="1"/>
                    <a:pt x="27057" y="1"/>
                  </a:cubicBezTo>
                  <a:cubicBezTo>
                    <a:pt x="26016" y="1"/>
                    <a:pt x="25170" y="846"/>
                    <a:pt x="25170" y="1854"/>
                  </a:cubicBezTo>
                  <a:lnTo>
                    <a:pt x="25170" y="2700"/>
                  </a:lnTo>
                  <a:lnTo>
                    <a:pt x="21431" y="2700"/>
                  </a:lnTo>
                  <a:lnTo>
                    <a:pt x="21431" y="1854"/>
                  </a:lnTo>
                  <a:cubicBezTo>
                    <a:pt x="21431" y="846"/>
                    <a:pt x="20585" y="1"/>
                    <a:pt x="19545" y="1"/>
                  </a:cubicBezTo>
                  <a:cubicBezTo>
                    <a:pt x="18504" y="1"/>
                    <a:pt x="17658" y="846"/>
                    <a:pt x="17658" y="1854"/>
                  </a:cubicBezTo>
                  <a:lnTo>
                    <a:pt x="17658" y="2700"/>
                  </a:lnTo>
                  <a:lnTo>
                    <a:pt x="13919" y="2700"/>
                  </a:lnTo>
                  <a:lnTo>
                    <a:pt x="13919" y="1854"/>
                  </a:lnTo>
                  <a:cubicBezTo>
                    <a:pt x="13919" y="846"/>
                    <a:pt x="13073" y="1"/>
                    <a:pt x="12032" y="1"/>
                  </a:cubicBezTo>
                  <a:cubicBezTo>
                    <a:pt x="10992" y="1"/>
                    <a:pt x="10179" y="846"/>
                    <a:pt x="10179" y="1854"/>
                  </a:cubicBezTo>
                  <a:lnTo>
                    <a:pt x="10179" y="2700"/>
                  </a:lnTo>
                  <a:lnTo>
                    <a:pt x="6407" y="2700"/>
                  </a:lnTo>
                  <a:lnTo>
                    <a:pt x="6407" y="1854"/>
                  </a:lnTo>
                  <a:cubicBezTo>
                    <a:pt x="6407" y="846"/>
                    <a:pt x="5594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32"/>
            <p:cNvSpPr/>
            <p:nvPr/>
          </p:nvSpPr>
          <p:spPr>
            <a:xfrm>
              <a:off x="10072262" y="2250300"/>
              <a:ext cx="184475" cy="42020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dk2"/>
                  </a:solidFill>
                  <a:latin typeface="Fira Sans Extra Condensed;500"/>
                </a:rPr>
                <a:t>1</a:t>
              </a:r>
            </a:p>
          </p:txBody>
        </p:sp>
      </p:grpSp>
      <p:grpSp>
        <p:nvGrpSpPr>
          <p:cNvPr id="3084" name="Google Shape;3084;p32"/>
          <p:cNvGrpSpPr/>
          <p:nvPr/>
        </p:nvGrpSpPr>
        <p:grpSpPr>
          <a:xfrm>
            <a:off x="5226543" y="1691909"/>
            <a:ext cx="481183" cy="509893"/>
            <a:chOff x="9770200" y="1930750"/>
            <a:chExt cx="790250" cy="837400"/>
          </a:xfrm>
        </p:grpSpPr>
        <p:sp>
          <p:nvSpPr>
            <p:cNvPr id="3085" name="Google Shape;3085;p32"/>
            <p:cNvSpPr/>
            <p:nvPr/>
          </p:nvSpPr>
          <p:spPr>
            <a:xfrm>
              <a:off x="9781575" y="2010425"/>
              <a:ext cx="765850" cy="745550"/>
            </a:xfrm>
            <a:custGeom>
              <a:rect b="b" l="l" r="r" t="t"/>
              <a:pathLst>
                <a:path extrusionOk="0" h="29822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27707"/>
                  </a:lnTo>
                  <a:cubicBezTo>
                    <a:pt x="0" y="28878"/>
                    <a:pt x="976" y="29821"/>
                    <a:pt x="2114" y="29821"/>
                  </a:cubicBezTo>
                  <a:lnTo>
                    <a:pt x="28520" y="29821"/>
                  </a:lnTo>
                  <a:cubicBezTo>
                    <a:pt x="29691" y="29821"/>
                    <a:pt x="30634" y="28878"/>
                    <a:pt x="30634" y="27707"/>
                  </a:cubicBez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32"/>
            <p:cNvSpPr/>
            <p:nvPr/>
          </p:nvSpPr>
          <p:spPr>
            <a:xfrm>
              <a:off x="10410025" y="2010425"/>
              <a:ext cx="137400" cy="745550"/>
            </a:xfrm>
            <a:custGeom>
              <a:rect b="b" l="l" r="r" t="t"/>
              <a:pathLst>
                <a:path extrusionOk="0" h="29822" w="5496">
                  <a:moveTo>
                    <a:pt x="2114" y="1"/>
                  </a:moveTo>
                  <a:lnTo>
                    <a:pt x="2114" y="27707"/>
                  </a:lnTo>
                  <a:cubicBezTo>
                    <a:pt x="2114" y="28878"/>
                    <a:pt x="1171" y="29821"/>
                    <a:pt x="0" y="29821"/>
                  </a:cubicBezTo>
                  <a:lnTo>
                    <a:pt x="3382" y="29821"/>
                  </a:lnTo>
                  <a:cubicBezTo>
                    <a:pt x="4553" y="29821"/>
                    <a:pt x="5496" y="28878"/>
                    <a:pt x="5496" y="27707"/>
                  </a:cubicBezTo>
                  <a:lnTo>
                    <a:pt x="5496" y="2114"/>
                  </a:lnTo>
                  <a:cubicBezTo>
                    <a:pt x="5496" y="944"/>
                    <a:pt x="4553" y="1"/>
                    <a:pt x="3382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32"/>
            <p:cNvSpPr/>
            <p:nvPr/>
          </p:nvSpPr>
          <p:spPr>
            <a:xfrm>
              <a:off x="9781575" y="2010425"/>
              <a:ext cx="765850" cy="134975"/>
            </a:xfrm>
            <a:custGeom>
              <a:rect b="b" l="l" r="r" t="t"/>
              <a:pathLst>
                <a:path extrusionOk="0" h="5399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5399"/>
                  </a:lnTo>
                  <a:lnTo>
                    <a:pt x="30634" y="5399"/>
                  </a:ln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32"/>
            <p:cNvSpPr/>
            <p:nvPr/>
          </p:nvSpPr>
          <p:spPr>
            <a:xfrm>
              <a:off x="10462850" y="2010425"/>
              <a:ext cx="84575" cy="134975"/>
            </a:xfrm>
            <a:custGeom>
              <a:rect b="b" l="l" r="r" t="t"/>
              <a:pathLst>
                <a:path extrusionOk="0" h="5399" w="3383">
                  <a:moveTo>
                    <a:pt x="1" y="1"/>
                  </a:moveTo>
                  <a:lnTo>
                    <a:pt x="1" y="5399"/>
                  </a:lnTo>
                  <a:lnTo>
                    <a:pt x="3383" y="5399"/>
                  </a:lnTo>
                  <a:lnTo>
                    <a:pt x="3383" y="2114"/>
                  </a:lnTo>
                  <a:cubicBezTo>
                    <a:pt x="3383" y="944"/>
                    <a:pt x="2440" y="1"/>
                    <a:pt x="126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32"/>
            <p:cNvSpPr/>
            <p:nvPr/>
          </p:nvSpPr>
          <p:spPr>
            <a:xfrm>
              <a:off x="98482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50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50" y="5399"/>
                    <a:pt x="1398" y="5399"/>
                  </a:cubicBezTo>
                  <a:cubicBezTo>
                    <a:pt x="2179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32"/>
            <p:cNvSpPr/>
            <p:nvPr/>
          </p:nvSpPr>
          <p:spPr>
            <a:xfrm>
              <a:off x="100360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8" y="5399"/>
                  </a:cubicBezTo>
                  <a:cubicBezTo>
                    <a:pt x="2146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32"/>
            <p:cNvSpPr/>
            <p:nvPr/>
          </p:nvSpPr>
          <p:spPr>
            <a:xfrm>
              <a:off x="102238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99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9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32"/>
            <p:cNvSpPr/>
            <p:nvPr/>
          </p:nvSpPr>
          <p:spPr>
            <a:xfrm>
              <a:off x="104116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66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66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32"/>
            <p:cNvSpPr/>
            <p:nvPr/>
          </p:nvSpPr>
          <p:spPr>
            <a:xfrm>
              <a:off x="9770200" y="1930750"/>
              <a:ext cx="790250" cy="837400"/>
            </a:xfrm>
            <a:custGeom>
              <a:rect b="b" l="l" r="r" t="t"/>
              <a:pathLst>
                <a:path extrusionOk="0" h="33496" w="31610">
                  <a:moveTo>
                    <a:pt x="4520" y="976"/>
                  </a:moveTo>
                  <a:cubicBezTo>
                    <a:pt x="5008" y="976"/>
                    <a:pt x="5431" y="1367"/>
                    <a:pt x="5431" y="1887"/>
                  </a:cubicBezTo>
                  <a:lnTo>
                    <a:pt x="5431" y="4488"/>
                  </a:lnTo>
                  <a:cubicBezTo>
                    <a:pt x="5431" y="4976"/>
                    <a:pt x="5008" y="5399"/>
                    <a:pt x="4520" y="5399"/>
                  </a:cubicBezTo>
                  <a:cubicBezTo>
                    <a:pt x="4033" y="5399"/>
                    <a:pt x="3610" y="4976"/>
                    <a:pt x="3610" y="4488"/>
                  </a:cubicBezTo>
                  <a:lnTo>
                    <a:pt x="3610" y="1887"/>
                  </a:lnTo>
                  <a:cubicBezTo>
                    <a:pt x="3610" y="1367"/>
                    <a:pt x="4033" y="976"/>
                    <a:pt x="4520" y="976"/>
                  </a:cubicBezTo>
                  <a:close/>
                  <a:moveTo>
                    <a:pt x="12032" y="976"/>
                  </a:moveTo>
                  <a:cubicBezTo>
                    <a:pt x="12520" y="976"/>
                    <a:pt x="12943" y="1367"/>
                    <a:pt x="12943" y="1887"/>
                  </a:cubicBezTo>
                  <a:lnTo>
                    <a:pt x="12943" y="4488"/>
                  </a:lnTo>
                  <a:cubicBezTo>
                    <a:pt x="12943" y="4976"/>
                    <a:pt x="12520" y="5399"/>
                    <a:pt x="12032" y="5399"/>
                  </a:cubicBezTo>
                  <a:cubicBezTo>
                    <a:pt x="11545" y="5399"/>
                    <a:pt x="11122" y="4976"/>
                    <a:pt x="11122" y="4488"/>
                  </a:cubicBezTo>
                  <a:lnTo>
                    <a:pt x="11122" y="1887"/>
                  </a:lnTo>
                  <a:cubicBezTo>
                    <a:pt x="11122" y="1367"/>
                    <a:pt x="11545" y="976"/>
                    <a:pt x="12032" y="976"/>
                  </a:cubicBezTo>
                  <a:close/>
                  <a:moveTo>
                    <a:pt x="19545" y="976"/>
                  </a:moveTo>
                  <a:cubicBezTo>
                    <a:pt x="20032" y="976"/>
                    <a:pt x="20423" y="1367"/>
                    <a:pt x="20423" y="1887"/>
                  </a:cubicBezTo>
                  <a:lnTo>
                    <a:pt x="20423" y="4488"/>
                  </a:lnTo>
                  <a:cubicBezTo>
                    <a:pt x="20423" y="4976"/>
                    <a:pt x="20032" y="5399"/>
                    <a:pt x="19545" y="5399"/>
                  </a:cubicBezTo>
                  <a:cubicBezTo>
                    <a:pt x="19024" y="5399"/>
                    <a:pt x="18634" y="4976"/>
                    <a:pt x="18634" y="4488"/>
                  </a:cubicBezTo>
                  <a:lnTo>
                    <a:pt x="18634" y="1887"/>
                  </a:lnTo>
                  <a:cubicBezTo>
                    <a:pt x="18634" y="1367"/>
                    <a:pt x="19024" y="976"/>
                    <a:pt x="19545" y="976"/>
                  </a:cubicBezTo>
                  <a:close/>
                  <a:moveTo>
                    <a:pt x="27024" y="976"/>
                  </a:moveTo>
                  <a:cubicBezTo>
                    <a:pt x="27544" y="976"/>
                    <a:pt x="27935" y="1367"/>
                    <a:pt x="27935" y="1887"/>
                  </a:cubicBezTo>
                  <a:lnTo>
                    <a:pt x="27935" y="4488"/>
                  </a:lnTo>
                  <a:cubicBezTo>
                    <a:pt x="27935" y="4976"/>
                    <a:pt x="27544" y="5399"/>
                    <a:pt x="27024" y="5399"/>
                  </a:cubicBezTo>
                  <a:cubicBezTo>
                    <a:pt x="26536" y="5399"/>
                    <a:pt x="26146" y="4976"/>
                    <a:pt x="26146" y="4488"/>
                  </a:cubicBezTo>
                  <a:lnTo>
                    <a:pt x="26146" y="1887"/>
                  </a:lnTo>
                  <a:cubicBezTo>
                    <a:pt x="26146" y="1367"/>
                    <a:pt x="26536" y="976"/>
                    <a:pt x="27024" y="976"/>
                  </a:cubicBezTo>
                  <a:close/>
                  <a:moveTo>
                    <a:pt x="4553" y="1"/>
                  </a:moveTo>
                  <a:cubicBezTo>
                    <a:pt x="3512" y="1"/>
                    <a:pt x="2667" y="846"/>
                    <a:pt x="2667" y="1854"/>
                  </a:cubicBezTo>
                  <a:lnTo>
                    <a:pt x="2667" y="2700"/>
                  </a:lnTo>
                  <a:lnTo>
                    <a:pt x="2602" y="2700"/>
                  </a:lnTo>
                  <a:cubicBezTo>
                    <a:pt x="1171" y="2700"/>
                    <a:pt x="0" y="3871"/>
                    <a:pt x="0" y="5301"/>
                  </a:cubicBezTo>
                  <a:lnTo>
                    <a:pt x="0" y="30894"/>
                  </a:lnTo>
                  <a:cubicBezTo>
                    <a:pt x="0" y="32325"/>
                    <a:pt x="1171" y="33496"/>
                    <a:pt x="2602" y="33496"/>
                  </a:cubicBezTo>
                  <a:lnTo>
                    <a:pt x="29008" y="33496"/>
                  </a:lnTo>
                  <a:cubicBezTo>
                    <a:pt x="30439" y="33496"/>
                    <a:pt x="31609" y="32325"/>
                    <a:pt x="31609" y="30894"/>
                  </a:cubicBezTo>
                  <a:lnTo>
                    <a:pt x="31609" y="26992"/>
                  </a:lnTo>
                  <a:cubicBezTo>
                    <a:pt x="31609" y="26732"/>
                    <a:pt x="31382" y="26504"/>
                    <a:pt x="31121" y="26504"/>
                  </a:cubicBezTo>
                  <a:cubicBezTo>
                    <a:pt x="30829" y="26504"/>
                    <a:pt x="30601" y="26732"/>
                    <a:pt x="30601" y="26992"/>
                  </a:cubicBezTo>
                  <a:lnTo>
                    <a:pt x="30601" y="30894"/>
                  </a:lnTo>
                  <a:cubicBezTo>
                    <a:pt x="30601" y="31772"/>
                    <a:pt x="29886" y="32520"/>
                    <a:pt x="29008" y="32520"/>
                  </a:cubicBezTo>
                  <a:lnTo>
                    <a:pt x="2602" y="32520"/>
                  </a:lnTo>
                  <a:cubicBezTo>
                    <a:pt x="1691" y="32520"/>
                    <a:pt x="976" y="31772"/>
                    <a:pt x="976" y="30894"/>
                  </a:cubicBezTo>
                  <a:lnTo>
                    <a:pt x="976" y="9074"/>
                  </a:lnTo>
                  <a:lnTo>
                    <a:pt x="3512" y="9074"/>
                  </a:lnTo>
                  <a:cubicBezTo>
                    <a:pt x="3772" y="9074"/>
                    <a:pt x="4000" y="8846"/>
                    <a:pt x="4000" y="8553"/>
                  </a:cubicBezTo>
                  <a:cubicBezTo>
                    <a:pt x="4000" y="8293"/>
                    <a:pt x="3772" y="8066"/>
                    <a:pt x="3512" y="8066"/>
                  </a:cubicBezTo>
                  <a:lnTo>
                    <a:pt x="976" y="8066"/>
                  </a:lnTo>
                  <a:lnTo>
                    <a:pt x="976" y="5301"/>
                  </a:lnTo>
                  <a:cubicBezTo>
                    <a:pt x="976" y="4391"/>
                    <a:pt x="1691" y="3675"/>
                    <a:pt x="2602" y="3675"/>
                  </a:cubicBezTo>
                  <a:lnTo>
                    <a:pt x="2667" y="3675"/>
                  </a:lnTo>
                  <a:lnTo>
                    <a:pt x="2667" y="4488"/>
                  </a:lnTo>
                  <a:cubicBezTo>
                    <a:pt x="2667" y="5529"/>
                    <a:pt x="3512" y="6375"/>
                    <a:pt x="4553" y="6375"/>
                  </a:cubicBezTo>
                  <a:cubicBezTo>
                    <a:pt x="5561" y="6375"/>
                    <a:pt x="6407" y="5529"/>
                    <a:pt x="6407" y="4488"/>
                  </a:cubicBezTo>
                  <a:lnTo>
                    <a:pt x="6407" y="3675"/>
                  </a:lnTo>
                  <a:lnTo>
                    <a:pt x="10146" y="3675"/>
                  </a:lnTo>
                  <a:lnTo>
                    <a:pt x="10146" y="4488"/>
                  </a:lnTo>
                  <a:cubicBezTo>
                    <a:pt x="10146" y="5529"/>
                    <a:pt x="10992" y="6375"/>
                    <a:pt x="12032" y="6375"/>
                  </a:cubicBezTo>
                  <a:cubicBezTo>
                    <a:pt x="13073" y="6375"/>
                    <a:pt x="13919" y="5529"/>
                    <a:pt x="13919" y="4488"/>
                  </a:cubicBezTo>
                  <a:lnTo>
                    <a:pt x="13919" y="3675"/>
                  </a:lnTo>
                  <a:lnTo>
                    <a:pt x="17658" y="3675"/>
                  </a:lnTo>
                  <a:lnTo>
                    <a:pt x="17658" y="4488"/>
                  </a:lnTo>
                  <a:cubicBezTo>
                    <a:pt x="17658" y="5529"/>
                    <a:pt x="18504" y="6375"/>
                    <a:pt x="19545" y="6375"/>
                  </a:cubicBezTo>
                  <a:cubicBezTo>
                    <a:pt x="20585" y="6375"/>
                    <a:pt x="21431" y="5529"/>
                    <a:pt x="21431" y="4488"/>
                  </a:cubicBezTo>
                  <a:lnTo>
                    <a:pt x="21431" y="3675"/>
                  </a:lnTo>
                  <a:lnTo>
                    <a:pt x="25170" y="3675"/>
                  </a:lnTo>
                  <a:lnTo>
                    <a:pt x="25170" y="4488"/>
                  </a:lnTo>
                  <a:cubicBezTo>
                    <a:pt x="25170" y="5529"/>
                    <a:pt x="26016" y="6375"/>
                    <a:pt x="27024" y="6375"/>
                  </a:cubicBezTo>
                  <a:cubicBezTo>
                    <a:pt x="28065" y="6375"/>
                    <a:pt x="28910" y="5529"/>
                    <a:pt x="28910" y="4488"/>
                  </a:cubicBezTo>
                  <a:lnTo>
                    <a:pt x="28910" y="3675"/>
                  </a:lnTo>
                  <a:lnTo>
                    <a:pt x="28975" y="3675"/>
                  </a:lnTo>
                  <a:cubicBezTo>
                    <a:pt x="29886" y="3675"/>
                    <a:pt x="30601" y="4391"/>
                    <a:pt x="30601" y="5301"/>
                  </a:cubicBezTo>
                  <a:lnTo>
                    <a:pt x="30601" y="8066"/>
                  </a:lnTo>
                  <a:lnTo>
                    <a:pt x="5496" y="8066"/>
                  </a:lnTo>
                  <a:cubicBezTo>
                    <a:pt x="5236" y="8066"/>
                    <a:pt x="5008" y="8293"/>
                    <a:pt x="5008" y="8553"/>
                  </a:cubicBezTo>
                  <a:cubicBezTo>
                    <a:pt x="5008" y="8846"/>
                    <a:pt x="5236" y="9074"/>
                    <a:pt x="5496" y="9074"/>
                  </a:cubicBezTo>
                  <a:lnTo>
                    <a:pt x="30601" y="9074"/>
                  </a:lnTo>
                  <a:lnTo>
                    <a:pt x="30601" y="25008"/>
                  </a:lnTo>
                  <a:cubicBezTo>
                    <a:pt x="30601" y="25301"/>
                    <a:pt x="30829" y="25496"/>
                    <a:pt x="31089" y="25496"/>
                  </a:cubicBezTo>
                  <a:cubicBezTo>
                    <a:pt x="31382" y="25496"/>
                    <a:pt x="31577" y="25301"/>
                    <a:pt x="31577" y="25008"/>
                  </a:cubicBezTo>
                  <a:lnTo>
                    <a:pt x="31577" y="5301"/>
                  </a:lnTo>
                  <a:cubicBezTo>
                    <a:pt x="31577" y="3871"/>
                    <a:pt x="30406" y="2700"/>
                    <a:pt x="28975" y="2700"/>
                  </a:cubicBezTo>
                  <a:lnTo>
                    <a:pt x="28910" y="2700"/>
                  </a:lnTo>
                  <a:lnTo>
                    <a:pt x="28910" y="1854"/>
                  </a:lnTo>
                  <a:cubicBezTo>
                    <a:pt x="28910" y="846"/>
                    <a:pt x="28065" y="1"/>
                    <a:pt x="27057" y="1"/>
                  </a:cubicBezTo>
                  <a:cubicBezTo>
                    <a:pt x="26016" y="1"/>
                    <a:pt x="25170" y="846"/>
                    <a:pt x="25170" y="1854"/>
                  </a:cubicBezTo>
                  <a:lnTo>
                    <a:pt x="25170" y="2700"/>
                  </a:lnTo>
                  <a:lnTo>
                    <a:pt x="21431" y="2700"/>
                  </a:lnTo>
                  <a:lnTo>
                    <a:pt x="21431" y="1854"/>
                  </a:lnTo>
                  <a:cubicBezTo>
                    <a:pt x="21431" y="846"/>
                    <a:pt x="20585" y="1"/>
                    <a:pt x="19545" y="1"/>
                  </a:cubicBezTo>
                  <a:cubicBezTo>
                    <a:pt x="18504" y="1"/>
                    <a:pt x="17658" y="846"/>
                    <a:pt x="17658" y="1854"/>
                  </a:cubicBezTo>
                  <a:lnTo>
                    <a:pt x="17658" y="2700"/>
                  </a:lnTo>
                  <a:lnTo>
                    <a:pt x="13919" y="2700"/>
                  </a:lnTo>
                  <a:lnTo>
                    <a:pt x="13919" y="1854"/>
                  </a:lnTo>
                  <a:cubicBezTo>
                    <a:pt x="13919" y="846"/>
                    <a:pt x="13073" y="1"/>
                    <a:pt x="12032" y="1"/>
                  </a:cubicBezTo>
                  <a:cubicBezTo>
                    <a:pt x="10992" y="1"/>
                    <a:pt x="10179" y="846"/>
                    <a:pt x="10179" y="1854"/>
                  </a:cubicBezTo>
                  <a:lnTo>
                    <a:pt x="10179" y="2700"/>
                  </a:lnTo>
                  <a:lnTo>
                    <a:pt x="6407" y="2700"/>
                  </a:lnTo>
                  <a:lnTo>
                    <a:pt x="6407" y="1854"/>
                  </a:lnTo>
                  <a:cubicBezTo>
                    <a:pt x="6407" y="846"/>
                    <a:pt x="5594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32"/>
            <p:cNvSpPr/>
            <p:nvPr/>
          </p:nvSpPr>
          <p:spPr>
            <a:xfrm>
              <a:off x="10072262" y="2250300"/>
              <a:ext cx="184475" cy="42020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dk2"/>
                  </a:solidFill>
                  <a:latin typeface="Fira Sans Extra Condensed;500"/>
                </a:rPr>
                <a:t>1</a:t>
              </a:r>
            </a:p>
          </p:txBody>
        </p:sp>
      </p:grpSp>
      <p:grpSp>
        <p:nvGrpSpPr>
          <p:cNvPr id="3095" name="Google Shape;3095;p32"/>
          <p:cNvGrpSpPr/>
          <p:nvPr/>
        </p:nvGrpSpPr>
        <p:grpSpPr>
          <a:xfrm>
            <a:off x="5509855" y="2868284"/>
            <a:ext cx="481183" cy="509893"/>
            <a:chOff x="9770200" y="1930750"/>
            <a:chExt cx="790250" cy="837400"/>
          </a:xfrm>
        </p:grpSpPr>
        <p:sp>
          <p:nvSpPr>
            <p:cNvPr id="3096" name="Google Shape;3096;p32"/>
            <p:cNvSpPr/>
            <p:nvPr/>
          </p:nvSpPr>
          <p:spPr>
            <a:xfrm>
              <a:off x="9781575" y="2010425"/>
              <a:ext cx="765850" cy="745550"/>
            </a:xfrm>
            <a:custGeom>
              <a:rect b="b" l="l" r="r" t="t"/>
              <a:pathLst>
                <a:path extrusionOk="0" h="29822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27707"/>
                  </a:lnTo>
                  <a:cubicBezTo>
                    <a:pt x="0" y="28878"/>
                    <a:pt x="976" y="29821"/>
                    <a:pt x="2114" y="29821"/>
                  </a:cubicBezTo>
                  <a:lnTo>
                    <a:pt x="28520" y="29821"/>
                  </a:lnTo>
                  <a:cubicBezTo>
                    <a:pt x="29691" y="29821"/>
                    <a:pt x="30634" y="28878"/>
                    <a:pt x="30634" y="27707"/>
                  </a:cubicBez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32"/>
            <p:cNvSpPr/>
            <p:nvPr/>
          </p:nvSpPr>
          <p:spPr>
            <a:xfrm>
              <a:off x="10410025" y="2010425"/>
              <a:ext cx="137400" cy="745550"/>
            </a:xfrm>
            <a:custGeom>
              <a:rect b="b" l="l" r="r" t="t"/>
              <a:pathLst>
                <a:path extrusionOk="0" h="29822" w="5496">
                  <a:moveTo>
                    <a:pt x="2114" y="1"/>
                  </a:moveTo>
                  <a:lnTo>
                    <a:pt x="2114" y="27707"/>
                  </a:lnTo>
                  <a:cubicBezTo>
                    <a:pt x="2114" y="28878"/>
                    <a:pt x="1171" y="29821"/>
                    <a:pt x="0" y="29821"/>
                  </a:cubicBezTo>
                  <a:lnTo>
                    <a:pt x="3382" y="29821"/>
                  </a:lnTo>
                  <a:cubicBezTo>
                    <a:pt x="4553" y="29821"/>
                    <a:pt x="5496" y="28878"/>
                    <a:pt x="5496" y="27707"/>
                  </a:cubicBezTo>
                  <a:lnTo>
                    <a:pt x="5496" y="2114"/>
                  </a:lnTo>
                  <a:cubicBezTo>
                    <a:pt x="5496" y="944"/>
                    <a:pt x="4553" y="1"/>
                    <a:pt x="3382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32"/>
            <p:cNvSpPr/>
            <p:nvPr/>
          </p:nvSpPr>
          <p:spPr>
            <a:xfrm>
              <a:off x="9781575" y="2010425"/>
              <a:ext cx="765850" cy="134975"/>
            </a:xfrm>
            <a:custGeom>
              <a:rect b="b" l="l" r="r" t="t"/>
              <a:pathLst>
                <a:path extrusionOk="0" h="5399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5399"/>
                  </a:lnTo>
                  <a:lnTo>
                    <a:pt x="30634" y="5399"/>
                  </a:ln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32"/>
            <p:cNvSpPr/>
            <p:nvPr/>
          </p:nvSpPr>
          <p:spPr>
            <a:xfrm>
              <a:off x="10462850" y="2010425"/>
              <a:ext cx="84575" cy="134975"/>
            </a:xfrm>
            <a:custGeom>
              <a:rect b="b" l="l" r="r" t="t"/>
              <a:pathLst>
                <a:path extrusionOk="0" h="5399" w="3383">
                  <a:moveTo>
                    <a:pt x="1" y="1"/>
                  </a:moveTo>
                  <a:lnTo>
                    <a:pt x="1" y="5399"/>
                  </a:lnTo>
                  <a:lnTo>
                    <a:pt x="3383" y="5399"/>
                  </a:lnTo>
                  <a:lnTo>
                    <a:pt x="3383" y="2114"/>
                  </a:lnTo>
                  <a:cubicBezTo>
                    <a:pt x="3383" y="944"/>
                    <a:pt x="2440" y="1"/>
                    <a:pt x="126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32"/>
            <p:cNvSpPr/>
            <p:nvPr/>
          </p:nvSpPr>
          <p:spPr>
            <a:xfrm>
              <a:off x="98482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50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50" y="5399"/>
                    <a:pt x="1398" y="5399"/>
                  </a:cubicBezTo>
                  <a:cubicBezTo>
                    <a:pt x="2179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32"/>
            <p:cNvSpPr/>
            <p:nvPr/>
          </p:nvSpPr>
          <p:spPr>
            <a:xfrm>
              <a:off x="100360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8" y="5399"/>
                  </a:cubicBezTo>
                  <a:cubicBezTo>
                    <a:pt x="2146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32"/>
            <p:cNvSpPr/>
            <p:nvPr/>
          </p:nvSpPr>
          <p:spPr>
            <a:xfrm>
              <a:off x="102238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99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9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32"/>
            <p:cNvSpPr/>
            <p:nvPr/>
          </p:nvSpPr>
          <p:spPr>
            <a:xfrm>
              <a:off x="104116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66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66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32"/>
            <p:cNvSpPr/>
            <p:nvPr/>
          </p:nvSpPr>
          <p:spPr>
            <a:xfrm>
              <a:off x="9770200" y="1930750"/>
              <a:ext cx="790250" cy="837400"/>
            </a:xfrm>
            <a:custGeom>
              <a:rect b="b" l="l" r="r" t="t"/>
              <a:pathLst>
                <a:path extrusionOk="0" h="33496" w="31610">
                  <a:moveTo>
                    <a:pt x="4520" y="976"/>
                  </a:moveTo>
                  <a:cubicBezTo>
                    <a:pt x="5008" y="976"/>
                    <a:pt x="5431" y="1367"/>
                    <a:pt x="5431" y="1887"/>
                  </a:cubicBezTo>
                  <a:lnTo>
                    <a:pt x="5431" y="4488"/>
                  </a:lnTo>
                  <a:cubicBezTo>
                    <a:pt x="5431" y="4976"/>
                    <a:pt x="5008" y="5399"/>
                    <a:pt x="4520" y="5399"/>
                  </a:cubicBezTo>
                  <a:cubicBezTo>
                    <a:pt x="4033" y="5399"/>
                    <a:pt x="3610" y="4976"/>
                    <a:pt x="3610" y="4488"/>
                  </a:cubicBezTo>
                  <a:lnTo>
                    <a:pt x="3610" y="1887"/>
                  </a:lnTo>
                  <a:cubicBezTo>
                    <a:pt x="3610" y="1367"/>
                    <a:pt x="4033" y="976"/>
                    <a:pt x="4520" y="976"/>
                  </a:cubicBezTo>
                  <a:close/>
                  <a:moveTo>
                    <a:pt x="12032" y="976"/>
                  </a:moveTo>
                  <a:cubicBezTo>
                    <a:pt x="12520" y="976"/>
                    <a:pt x="12943" y="1367"/>
                    <a:pt x="12943" y="1887"/>
                  </a:cubicBezTo>
                  <a:lnTo>
                    <a:pt x="12943" y="4488"/>
                  </a:lnTo>
                  <a:cubicBezTo>
                    <a:pt x="12943" y="4976"/>
                    <a:pt x="12520" y="5399"/>
                    <a:pt x="12032" y="5399"/>
                  </a:cubicBezTo>
                  <a:cubicBezTo>
                    <a:pt x="11545" y="5399"/>
                    <a:pt x="11122" y="4976"/>
                    <a:pt x="11122" y="4488"/>
                  </a:cubicBezTo>
                  <a:lnTo>
                    <a:pt x="11122" y="1887"/>
                  </a:lnTo>
                  <a:cubicBezTo>
                    <a:pt x="11122" y="1367"/>
                    <a:pt x="11545" y="976"/>
                    <a:pt x="12032" y="976"/>
                  </a:cubicBezTo>
                  <a:close/>
                  <a:moveTo>
                    <a:pt x="19545" y="976"/>
                  </a:moveTo>
                  <a:cubicBezTo>
                    <a:pt x="20032" y="976"/>
                    <a:pt x="20423" y="1367"/>
                    <a:pt x="20423" y="1887"/>
                  </a:cubicBezTo>
                  <a:lnTo>
                    <a:pt x="20423" y="4488"/>
                  </a:lnTo>
                  <a:cubicBezTo>
                    <a:pt x="20423" y="4976"/>
                    <a:pt x="20032" y="5399"/>
                    <a:pt x="19545" y="5399"/>
                  </a:cubicBezTo>
                  <a:cubicBezTo>
                    <a:pt x="19024" y="5399"/>
                    <a:pt x="18634" y="4976"/>
                    <a:pt x="18634" y="4488"/>
                  </a:cubicBezTo>
                  <a:lnTo>
                    <a:pt x="18634" y="1887"/>
                  </a:lnTo>
                  <a:cubicBezTo>
                    <a:pt x="18634" y="1367"/>
                    <a:pt x="19024" y="976"/>
                    <a:pt x="19545" y="976"/>
                  </a:cubicBezTo>
                  <a:close/>
                  <a:moveTo>
                    <a:pt x="27024" y="976"/>
                  </a:moveTo>
                  <a:cubicBezTo>
                    <a:pt x="27544" y="976"/>
                    <a:pt x="27935" y="1367"/>
                    <a:pt x="27935" y="1887"/>
                  </a:cubicBezTo>
                  <a:lnTo>
                    <a:pt x="27935" y="4488"/>
                  </a:lnTo>
                  <a:cubicBezTo>
                    <a:pt x="27935" y="4976"/>
                    <a:pt x="27544" y="5399"/>
                    <a:pt x="27024" y="5399"/>
                  </a:cubicBezTo>
                  <a:cubicBezTo>
                    <a:pt x="26536" y="5399"/>
                    <a:pt x="26146" y="4976"/>
                    <a:pt x="26146" y="4488"/>
                  </a:cubicBezTo>
                  <a:lnTo>
                    <a:pt x="26146" y="1887"/>
                  </a:lnTo>
                  <a:cubicBezTo>
                    <a:pt x="26146" y="1367"/>
                    <a:pt x="26536" y="976"/>
                    <a:pt x="27024" y="976"/>
                  </a:cubicBezTo>
                  <a:close/>
                  <a:moveTo>
                    <a:pt x="4553" y="1"/>
                  </a:moveTo>
                  <a:cubicBezTo>
                    <a:pt x="3512" y="1"/>
                    <a:pt x="2667" y="846"/>
                    <a:pt x="2667" y="1854"/>
                  </a:cubicBezTo>
                  <a:lnTo>
                    <a:pt x="2667" y="2700"/>
                  </a:lnTo>
                  <a:lnTo>
                    <a:pt x="2602" y="2700"/>
                  </a:lnTo>
                  <a:cubicBezTo>
                    <a:pt x="1171" y="2700"/>
                    <a:pt x="0" y="3871"/>
                    <a:pt x="0" y="5301"/>
                  </a:cubicBezTo>
                  <a:lnTo>
                    <a:pt x="0" y="30894"/>
                  </a:lnTo>
                  <a:cubicBezTo>
                    <a:pt x="0" y="32325"/>
                    <a:pt x="1171" y="33496"/>
                    <a:pt x="2602" y="33496"/>
                  </a:cubicBezTo>
                  <a:lnTo>
                    <a:pt x="29008" y="33496"/>
                  </a:lnTo>
                  <a:cubicBezTo>
                    <a:pt x="30439" y="33496"/>
                    <a:pt x="31609" y="32325"/>
                    <a:pt x="31609" y="30894"/>
                  </a:cubicBezTo>
                  <a:lnTo>
                    <a:pt x="31609" y="26992"/>
                  </a:lnTo>
                  <a:cubicBezTo>
                    <a:pt x="31609" y="26732"/>
                    <a:pt x="31382" y="26504"/>
                    <a:pt x="31121" y="26504"/>
                  </a:cubicBezTo>
                  <a:cubicBezTo>
                    <a:pt x="30829" y="26504"/>
                    <a:pt x="30601" y="26732"/>
                    <a:pt x="30601" y="26992"/>
                  </a:cubicBezTo>
                  <a:lnTo>
                    <a:pt x="30601" y="30894"/>
                  </a:lnTo>
                  <a:cubicBezTo>
                    <a:pt x="30601" y="31772"/>
                    <a:pt x="29886" y="32520"/>
                    <a:pt x="29008" y="32520"/>
                  </a:cubicBezTo>
                  <a:lnTo>
                    <a:pt x="2602" y="32520"/>
                  </a:lnTo>
                  <a:cubicBezTo>
                    <a:pt x="1691" y="32520"/>
                    <a:pt x="976" y="31772"/>
                    <a:pt x="976" y="30894"/>
                  </a:cubicBezTo>
                  <a:lnTo>
                    <a:pt x="976" y="9074"/>
                  </a:lnTo>
                  <a:lnTo>
                    <a:pt x="3512" y="9074"/>
                  </a:lnTo>
                  <a:cubicBezTo>
                    <a:pt x="3772" y="9074"/>
                    <a:pt x="4000" y="8846"/>
                    <a:pt x="4000" y="8553"/>
                  </a:cubicBezTo>
                  <a:cubicBezTo>
                    <a:pt x="4000" y="8293"/>
                    <a:pt x="3772" y="8066"/>
                    <a:pt x="3512" y="8066"/>
                  </a:cubicBezTo>
                  <a:lnTo>
                    <a:pt x="976" y="8066"/>
                  </a:lnTo>
                  <a:lnTo>
                    <a:pt x="976" y="5301"/>
                  </a:lnTo>
                  <a:cubicBezTo>
                    <a:pt x="976" y="4391"/>
                    <a:pt x="1691" y="3675"/>
                    <a:pt x="2602" y="3675"/>
                  </a:cubicBezTo>
                  <a:lnTo>
                    <a:pt x="2667" y="3675"/>
                  </a:lnTo>
                  <a:lnTo>
                    <a:pt x="2667" y="4488"/>
                  </a:lnTo>
                  <a:cubicBezTo>
                    <a:pt x="2667" y="5529"/>
                    <a:pt x="3512" y="6375"/>
                    <a:pt x="4553" y="6375"/>
                  </a:cubicBezTo>
                  <a:cubicBezTo>
                    <a:pt x="5561" y="6375"/>
                    <a:pt x="6407" y="5529"/>
                    <a:pt x="6407" y="4488"/>
                  </a:cubicBezTo>
                  <a:lnTo>
                    <a:pt x="6407" y="3675"/>
                  </a:lnTo>
                  <a:lnTo>
                    <a:pt x="10146" y="3675"/>
                  </a:lnTo>
                  <a:lnTo>
                    <a:pt x="10146" y="4488"/>
                  </a:lnTo>
                  <a:cubicBezTo>
                    <a:pt x="10146" y="5529"/>
                    <a:pt x="10992" y="6375"/>
                    <a:pt x="12032" y="6375"/>
                  </a:cubicBezTo>
                  <a:cubicBezTo>
                    <a:pt x="13073" y="6375"/>
                    <a:pt x="13919" y="5529"/>
                    <a:pt x="13919" y="4488"/>
                  </a:cubicBezTo>
                  <a:lnTo>
                    <a:pt x="13919" y="3675"/>
                  </a:lnTo>
                  <a:lnTo>
                    <a:pt x="17658" y="3675"/>
                  </a:lnTo>
                  <a:lnTo>
                    <a:pt x="17658" y="4488"/>
                  </a:lnTo>
                  <a:cubicBezTo>
                    <a:pt x="17658" y="5529"/>
                    <a:pt x="18504" y="6375"/>
                    <a:pt x="19545" y="6375"/>
                  </a:cubicBezTo>
                  <a:cubicBezTo>
                    <a:pt x="20585" y="6375"/>
                    <a:pt x="21431" y="5529"/>
                    <a:pt x="21431" y="4488"/>
                  </a:cubicBezTo>
                  <a:lnTo>
                    <a:pt x="21431" y="3675"/>
                  </a:lnTo>
                  <a:lnTo>
                    <a:pt x="25170" y="3675"/>
                  </a:lnTo>
                  <a:lnTo>
                    <a:pt x="25170" y="4488"/>
                  </a:lnTo>
                  <a:cubicBezTo>
                    <a:pt x="25170" y="5529"/>
                    <a:pt x="26016" y="6375"/>
                    <a:pt x="27024" y="6375"/>
                  </a:cubicBezTo>
                  <a:cubicBezTo>
                    <a:pt x="28065" y="6375"/>
                    <a:pt x="28910" y="5529"/>
                    <a:pt x="28910" y="4488"/>
                  </a:cubicBezTo>
                  <a:lnTo>
                    <a:pt x="28910" y="3675"/>
                  </a:lnTo>
                  <a:lnTo>
                    <a:pt x="28975" y="3675"/>
                  </a:lnTo>
                  <a:cubicBezTo>
                    <a:pt x="29886" y="3675"/>
                    <a:pt x="30601" y="4391"/>
                    <a:pt x="30601" y="5301"/>
                  </a:cubicBezTo>
                  <a:lnTo>
                    <a:pt x="30601" y="8066"/>
                  </a:lnTo>
                  <a:lnTo>
                    <a:pt x="5496" y="8066"/>
                  </a:lnTo>
                  <a:cubicBezTo>
                    <a:pt x="5236" y="8066"/>
                    <a:pt x="5008" y="8293"/>
                    <a:pt x="5008" y="8553"/>
                  </a:cubicBezTo>
                  <a:cubicBezTo>
                    <a:pt x="5008" y="8846"/>
                    <a:pt x="5236" y="9074"/>
                    <a:pt x="5496" y="9074"/>
                  </a:cubicBezTo>
                  <a:lnTo>
                    <a:pt x="30601" y="9074"/>
                  </a:lnTo>
                  <a:lnTo>
                    <a:pt x="30601" y="25008"/>
                  </a:lnTo>
                  <a:cubicBezTo>
                    <a:pt x="30601" y="25301"/>
                    <a:pt x="30829" y="25496"/>
                    <a:pt x="31089" y="25496"/>
                  </a:cubicBezTo>
                  <a:cubicBezTo>
                    <a:pt x="31382" y="25496"/>
                    <a:pt x="31577" y="25301"/>
                    <a:pt x="31577" y="25008"/>
                  </a:cubicBezTo>
                  <a:lnTo>
                    <a:pt x="31577" y="5301"/>
                  </a:lnTo>
                  <a:cubicBezTo>
                    <a:pt x="31577" y="3871"/>
                    <a:pt x="30406" y="2700"/>
                    <a:pt x="28975" y="2700"/>
                  </a:cubicBezTo>
                  <a:lnTo>
                    <a:pt x="28910" y="2700"/>
                  </a:lnTo>
                  <a:lnTo>
                    <a:pt x="28910" y="1854"/>
                  </a:lnTo>
                  <a:cubicBezTo>
                    <a:pt x="28910" y="846"/>
                    <a:pt x="28065" y="1"/>
                    <a:pt x="27057" y="1"/>
                  </a:cubicBezTo>
                  <a:cubicBezTo>
                    <a:pt x="26016" y="1"/>
                    <a:pt x="25170" y="846"/>
                    <a:pt x="25170" y="1854"/>
                  </a:cubicBezTo>
                  <a:lnTo>
                    <a:pt x="25170" y="2700"/>
                  </a:lnTo>
                  <a:lnTo>
                    <a:pt x="21431" y="2700"/>
                  </a:lnTo>
                  <a:lnTo>
                    <a:pt x="21431" y="1854"/>
                  </a:lnTo>
                  <a:cubicBezTo>
                    <a:pt x="21431" y="846"/>
                    <a:pt x="20585" y="1"/>
                    <a:pt x="19545" y="1"/>
                  </a:cubicBezTo>
                  <a:cubicBezTo>
                    <a:pt x="18504" y="1"/>
                    <a:pt x="17658" y="846"/>
                    <a:pt x="17658" y="1854"/>
                  </a:cubicBezTo>
                  <a:lnTo>
                    <a:pt x="17658" y="2700"/>
                  </a:lnTo>
                  <a:lnTo>
                    <a:pt x="13919" y="2700"/>
                  </a:lnTo>
                  <a:lnTo>
                    <a:pt x="13919" y="1854"/>
                  </a:lnTo>
                  <a:cubicBezTo>
                    <a:pt x="13919" y="846"/>
                    <a:pt x="13073" y="1"/>
                    <a:pt x="12032" y="1"/>
                  </a:cubicBezTo>
                  <a:cubicBezTo>
                    <a:pt x="10992" y="1"/>
                    <a:pt x="10179" y="846"/>
                    <a:pt x="10179" y="1854"/>
                  </a:cubicBezTo>
                  <a:lnTo>
                    <a:pt x="10179" y="2700"/>
                  </a:lnTo>
                  <a:lnTo>
                    <a:pt x="6407" y="2700"/>
                  </a:lnTo>
                  <a:lnTo>
                    <a:pt x="6407" y="1854"/>
                  </a:lnTo>
                  <a:cubicBezTo>
                    <a:pt x="6407" y="846"/>
                    <a:pt x="5594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32"/>
            <p:cNvSpPr/>
            <p:nvPr/>
          </p:nvSpPr>
          <p:spPr>
            <a:xfrm>
              <a:off x="10072262" y="2250300"/>
              <a:ext cx="184475" cy="42020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dk2"/>
                  </a:solidFill>
                  <a:latin typeface="Fira Sans Extra Condensed;500"/>
                </a:rPr>
                <a:t>1</a:t>
              </a:r>
            </a:p>
          </p:txBody>
        </p:sp>
      </p:grpSp>
      <p:grpSp>
        <p:nvGrpSpPr>
          <p:cNvPr id="3106" name="Google Shape;3106;p32"/>
          <p:cNvGrpSpPr/>
          <p:nvPr/>
        </p:nvGrpSpPr>
        <p:grpSpPr>
          <a:xfrm>
            <a:off x="5226543" y="2280097"/>
            <a:ext cx="481183" cy="509893"/>
            <a:chOff x="9770200" y="1930750"/>
            <a:chExt cx="790250" cy="837400"/>
          </a:xfrm>
        </p:grpSpPr>
        <p:sp>
          <p:nvSpPr>
            <p:cNvPr id="3107" name="Google Shape;3107;p32"/>
            <p:cNvSpPr/>
            <p:nvPr/>
          </p:nvSpPr>
          <p:spPr>
            <a:xfrm>
              <a:off x="9781575" y="2010425"/>
              <a:ext cx="765850" cy="745550"/>
            </a:xfrm>
            <a:custGeom>
              <a:rect b="b" l="l" r="r" t="t"/>
              <a:pathLst>
                <a:path extrusionOk="0" h="29822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27707"/>
                  </a:lnTo>
                  <a:cubicBezTo>
                    <a:pt x="0" y="28878"/>
                    <a:pt x="976" y="29821"/>
                    <a:pt x="2114" y="29821"/>
                  </a:cubicBezTo>
                  <a:lnTo>
                    <a:pt x="28520" y="29821"/>
                  </a:lnTo>
                  <a:cubicBezTo>
                    <a:pt x="29691" y="29821"/>
                    <a:pt x="30634" y="28878"/>
                    <a:pt x="30634" y="27707"/>
                  </a:cubicBez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32"/>
            <p:cNvSpPr/>
            <p:nvPr/>
          </p:nvSpPr>
          <p:spPr>
            <a:xfrm>
              <a:off x="10410025" y="2010425"/>
              <a:ext cx="137400" cy="745550"/>
            </a:xfrm>
            <a:custGeom>
              <a:rect b="b" l="l" r="r" t="t"/>
              <a:pathLst>
                <a:path extrusionOk="0" h="29822" w="5496">
                  <a:moveTo>
                    <a:pt x="2114" y="1"/>
                  </a:moveTo>
                  <a:lnTo>
                    <a:pt x="2114" y="27707"/>
                  </a:lnTo>
                  <a:cubicBezTo>
                    <a:pt x="2114" y="28878"/>
                    <a:pt x="1171" y="29821"/>
                    <a:pt x="0" y="29821"/>
                  </a:cubicBezTo>
                  <a:lnTo>
                    <a:pt x="3382" y="29821"/>
                  </a:lnTo>
                  <a:cubicBezTo>
                    <a:pt x="4553" y="29821"/>
                    <a:pt x="5496" y="28878"/>
                    <a:pt x="5496" y="27707"/>
                  </a:cubicBezTo>
                  <a:lnTo>
                    <a:pt x="5496" y="2114"/>
                  </a:lnTo>
                  <a:cubicBezTo>
                    <a:pt x="5496" y="944"/>
                    <a:pt x="4553" y="1"/>
                    <a:pt x="3382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32"/>
            <p:cNvSpPr/>
            <p:nvPr/>
          </p:nvSpPr>
          <p:spPr>
            <a:xfrm>
              <a:off x="9781575" y="2010425"/>
              <a:ext cx="765850" cy="134975"/>
            </a:xfrm>
            <a:custGeom>
              <a:rect b="b" l="l" r="r" t="t"/>
              <a:pathLst>
                <a:path extrusionOk="0" h="5399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5399"/>
                  </a:lnTo>
                  <a:lnTo>
                    <a:pt x="30634" y="5399"/>
                  </a:ln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32"/>
            <p:cNvSpPr/>
            <p:nvPr/>
          </p:nvSpPr>
          <p:spPr>
            <a:xfrm>
              <a:off x="10462850" y="2010425"/>
              <a:ext cx="84575" cy="134975"/>
            </a:xfrm>
            <a:custGeom>
              <a:rect b="b" l="l" r="r" t="t"/>
              <a:pathLst>
                <a:path extrusionOk="0" h="5399" w="3383">
                  <a:moveTo>
                    <a:pt x="1" y="1"/>
                  </a:moveTo>
                  <a:lnTo>
                    <a:pt x="1" y="5399"/>
                  </a:lnTo>
                  <a:lnTo>
                    <a:pt x="3383" y="5399"/>
                  </a:lnTo>
                  <a:lnTo>
                    <a:pt x="3383" y="2114"/>
                  </a:lnTo>
                  <a:cubicBezTo>
                    <a:pt x="3383" y="944"/>
                    <a:pt x="2440" y="1"/>
                    <a:pt x="126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32"/>
            <p:cNvSpPr/>
            <p:nvPr/>
          </p:nvSpPr>
          <p:spPr>
            <a:xfrm>
              <a:off x="98482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50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50" y="5399"/>
                    <a:pt x="1398" y="5399"/>
                  </a:cubicBezTo>
                  <a:cubicBezTo>
                    <a:pt x="2179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32"/>
            <p:cNvSpPr/>
            <p:nvPr/>
          </p:nvSpPr>
          <p:spPr>
            <a:xfrm>
              <a:off x="100360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8" y="5399"/>
                  </a:cubicBezTo>
                  <a:cubicBezTo>
                    <a:pt x="2146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32"/>
            <p:cNvSpPr/>
            <p:nvPr/>
          </p:nvSpPr>
          <p:spPr>
            <a:xfrm>
              <a:off x="102238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99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9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32"/>
            <p:cNvSpPr/>
            <p:nvPr/>
          </p:nvSpPr>
          <p:spPr>
            <a:xfrm>
              <a:off x="104116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66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66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32"/>
            <p:cNvSpPr/>
            <p:nvPr/>
          </p:nvSpPr>
          <p:spPr>
            <a:xfrm>
              <a:off x="9770200" y="1930750"/>
              <a:ext cx="790250" cy="837400"/>
            </a:xfrm>
            <a:custGeom>
              <a:rect b="b" l="l" r="r" t="t"/>
              <a:pathLst>
                <a:path extrusionOk="0" h="33496" w="31610">
                  <a:moveTo>
                    <a:pt x="4520" y="976"/>
                  </a:moveTo>
                  <a:cubicBezTo>
                    <a:pt x="5008" y="976"/>
                    <a:pt x="5431" y="1367"/>
                    <a:pt x="5431" y="1887"/>
                  </a:cubicBezTo>
                  <a:lnTo>
                    <a:pt x="5431" y="4488"/>
                  </a:lnTo>
                  <a:cubicBezTo>
                    <a:pt x="5431" y="4976"/>
                    <a:pt x="5008" y="5399"/>
                    <a:pt x="4520" y="5399"/>
                  </a:cubicBezTo>
                  <a:cubicBezTo>
                    <a:pt x="4033" y="5399"/>
                    <a:pt x="3610" y="4976"/>
                    <a:pt x="3610" y="4488"/>
                  </a:cubicBezTo>
                  <a:lnTo>
                    <a:pt x="3610" y="1887"/>
                  </a:lnTo>
                  <a:cubicBezTo>
                    <a:pt x="3610" y="1367"/>
                    <a:pt x="4033" y="976"/>
                    <a:pt x="4520" y="976"/>
                  </a:cubicBezTo>
                  <a:close/>
                  <a:moveTo>
                    <a:pt x="12032" y="976"/>
                  </a:moveTo>
                  <a:cubicBezTo>
                    <a:pt x="12520" y="976"/>
                    <a:pt x="12943" y="1367"/>
                    <a:pt x="12943" y="1887"/>
                  </a:cubicBezTo>
                  <a:lnTo>
                    <a:pt x="12943" y="4488"/>
                  </a:lnTo>
                  <a:cubicBezTo>
                    <a:pt x="12943" y="4976"/>
                    <a:pt x="12520" y="5399"/>
                    <a:pt x="12032" y="5399"/>
                  </a:cubicBezTo>
                  <a:cubicBezTo>
                    <a:pt x="11545" y="5399"/>
                    <a:pt x="11122" y="4976"/>
                    <a:pt x="11122" y="4488"/>
                  </a:cubicBezTo>
                  <a:lnTo>
                    <a:pt x="11122" y="1887"/>
                  </a:lnTo>
                  <a:cubicBezTo>
                    <a:pt x="11122" y="1367"/>
                    <a:pt x="11545" y="976"/>
                    <a:pt x="12032" y="976"/>
                  </a:cubicBezTo>
                  <a:close/>
                  <a:moveTo>
                    <a:pt x="19545" y="976"/>
                  </a:moveTo>
                  <a:cubicBezTo>
                    <a:pt x="20032" y="976"/>
                    <a:pt x="20423" y="1367"/>
                    <a:pt x="20423" y="1887"/>
                  </a:cubicBezTo>
                  <a:lnTo>
                    <a:pt x="20423" y="4488"/>
                  </a:lnTo>
                  <a:cubicBezTo>
                    <a:pt x="20423" y="4976"/>
                    <a:pt x="20032" y="5399"/>
                    <a:pt x="19545" y="5399"/>
                  </a:cubicBezTo>
                  <a:cubicBezTo>
                    <a:pt x="19024" y="5399"/>
                    <a:pt x="18634" y="4976"/>
                    <a:pt x="18634" y="4488"/>
                  </a:cubicBezTo>
                  <a:lnTo>
                    <a:pt x="18634" y="1887"/>
                  </a:lnTo>
                  <a:cubicBezTo>
                    <a:pt x="18634" y="1367"/>
                    <a:pt x="19024" y="976"/>
                    <a:pt x="19545" y="976"/>
                  </a:cubicBezTo>
                  <a:close/>
                  <a:moveTo>
                    <a:pt x="27024" y="976"/>
                  </a:moveTo>
                  <a:cubicBezTo>
                    <a:pt x="27544" y="976"/>
                    <a:pt x="27935" y="1367"/>
                    <a:pt x="27935" y="1887"/>
                  </a:cubicBezTo>
                  <a:lnTo>
                    <a:pt x="27935" y="4488"/>
                  </a:lnTo>
                  <a:cubicBezTo>
                    <a:pt x="27935" y="4976"/>
                    <a:pt x="27544" y="5399"/>
                    <a:pt x="27024" y="5399"/>
                  </a:cubicBezTo>
                  <a:cubicBezTo>
                    <a:pt x="26536" y="5399"/>
                    <a:pt x="26146" y="4976"/>
                    <a:pt x="26146" y="4488"/>
                  </a:cubicBezTo>
                  <a:lnTo>
                    <a:pt x="26146" y="1887"/>
                  </a:lnTo>
                  <a:cubicBezTo>
                    <a:pt x="26146" y="1367"/>
                    <a:pt x="26536" y="976"/>
                    <a:pt x="27024" y="976"/>
                  </a:cubicBezTo>
                  <a:close/>
                  <a:moveTo>
                    <a:pt x="4553" y="1"/>
                  </a:moveTo>
                  <a:cubicBezTo>
                    <a:pt x="3512" y="1"/>
                    <a:pt x="2667" y="846"/>
                    <a:pt x="2667" y="1854"/>
                  </a:cubicBezTo>
                  <a:lnTo>
                    <a:pt x="2667" y="2700"/>
                  </a:lnTo>
                  <a:lnTo>
                    <a:pt x="2602" y="2700"/>
                  </a:lnTo>
                  <a:cubicBezTo>
                    <a:pt x="1171" y="2700"/>
                    <a:pt x="0" y="3871"/>
                    <a:pt x="0" y="5301"/>
                  </a:cubicBezTo>
                  <a:lnTo>
                    <a:pt x="0" y="30894"/>
                  </a:lnTo>
                  <a:cubicBezTo>
                    <a:pt x="0" y="32325"/>
                    <a:pt x="1171" y="33496"/>
                    <a:pt x="2602" y="33496"/>
                  </a:cubicBezTo>
                  <a:lnTo>
                    <a:pt x="29008" y="33496"/>
                  </a:lnTo>
                  <a:cubicBezTo>
                    <a:pt x="30439" y="33496"/>
                    <a:pt x="31609" y="32325"/>
                    <a:pt x="31609" y="30894"/>
                  </a:cubicBezTo>
                  <a:lnTo>
                    <a:pt x="31609" y="26992"/>
                  </a:lnTo>
                  <a:cubicBezTo>
                    <a:pt x="31609" y="26732"/>
                    <a:pt x="31382" y="26504"/>
                    <a:pt x="31121" y="26504"/>
                  </a:cubicBezTo>
                  <a:cubicBezTo>
                    <a:pt x="30829" y="26504"/>
                    <a:pt x="30601" y="26732"/>
                    <a:pt x="30601" y="26992"/>
                  </a:cubicBezTo>
                  <a:lnTo>
                    <a:pt x="30601" y="30894"/>
                  </a:lnTo>
                  <a:cubicBezTo>
                    <a:pt x="30601" y="31772"/>
                    <a:pt x="29886" y="32520"/>
                    <a:pt x="29008" y="32520"/>
                  </a:cubicBezTo>
                  <a:lnTo>
                    <a:pt x="2602" y="32520"/>
                  </a:lnTo>
                  <a:cubicBezTo>
                    <a:pt x="1691" y="32520"/>
                    <a:pt x="976" y="31772"/>
                    <a:pt x="976" y="30894"/>
                  </a:cubicBezTo>
                  <a:lnTo>
                    <a:pt x="976" y="9074"/>
                  </a:lnTo>
                  <a:lnTo>
                    <a:pt x="3512" y="9074"/>
                  </a:lnTo>
                  <a:cubicBezTo>
                    <a:pt x="3772" y="9074"/>
                    <a:pt x="4000" y="8846"/>
                    <a:pt x="4000" y="8553"/>
                  </a:cubicBezTo>
                  <a:cubicBezTo>
                    <a:pt x="4000" y="8293"/>
                    <a:pt x="3772" y="8066"/>
                    <a:pt x="3512" y="8066"/>
                  </a:cubicBezTo>
                  <a:lnTo>
                    <a:pt x="976" y="8066"/>
                  </a:lnTo>
                  <a:lnTo>
                    <a:pt x="976" y="5301"/>
                  </a:lnTo>
                  <a:cubicBezTo>
                    <a:pt x="976" y="4391"/>
                    <a:pt x="1691" y="3675"/>
                    <a:pt x="2602" y="3675"/>
                  </a:cubicBezTo>
                  <a:lnTo>
                    <a:pt x="2667" y="3675"/>
                  </a:lnTo>
                  <a:lnTo>
                    <a:pt x="2667" y="4488"/>
                  </a:lnTo>
                  <a:cubicBezTo>
                    <a:pt x="2667" y="5529"/>
                    <a:pt x="3512" y="6375"/>
                    <a:pt x="4553" y="6375"/>
                  </a:cubicBezTo>
                  <a:cubicBezTo>
                    <a:pt x="5561" y="6375"/>
                    <a:pt x="6407" y="5529"/>
                    <a:pt x="6407" y="4488"/>
                  </a:cubicBezTo>
                  <a:lnTo>
                    <a:pt x="6407" y="3675"/>
                  </a:lnTo>
                  <a:lnTo>
                    <a:pt x="10146" y="3675"/>
                  </a:lnTo>
                  <a:lnTo>
                    <a:pt x="10146" y="4488"/>
                  </a:lnTo>
                  <a:cubicBezTo>
                    <a:pt x="10146" y="5529"/>
                    <a:pt x="10992" y="6375"/>
                    <a:pt x="12032" y="6375"/>
                  </a:cubicBezTo>
                  <a:cubicBezTo>
                    <a:pt x="13073" y="6375"/>
                    <a:pt x="13919" y="5529"/>
                    <a:pt x="13919" y="4488"/>
                  </a:cubicBezTo>
                  <a:lnTo>
                    <a:pt x="13919" y="3675"/>
                  </a:lnTo>
                  <a:lnTo>
                    <a:pt x="17658" y="3675"/>
                  </a:lnTo>
                  <a:lnTo>
                    <a:pt x="17658" y="4488"/>
                  </a:lnTo>
                  <a:cubicBezTo>
                    <a:pt x="17658" y="5529"/>
                    <a:pt x="18504" y="6375"/>
                    <a:pt x="19545" y="6375"/>
                  </a:cubicBezTo>
                  <a:cubicBezTo>
                    <a:pt x="20585" y="6375"/>
                    <a:pt x="21431" y="5529"/>
                    <a:pt x="21431" y="4488"/>
                  </a:cubicBezTo>
                  <a:lnTo>
                    <a:pt x="21431" y="3675"/>
                  </a:lnTo>
                  <a:lnTo>
                    <a:pt x="25170" y="3675"/>
                  </a:lnTo>
                  <a:lnTo>
                    <a:pt x="25170" y="4488"/>
                  </a:lnTo>
                  <a:cubicBezTo>
                    <a:pt x="25170" y="5529"/>
                    <a:pt x="26016" y="6375"/>
                    <a:pt x="27024" y="6375"/>
                  </a:cubicBezTo>
                  <a:cubicBezTo>
                    <a:pt x="28065" y="6375"/>
                    <a:pt x="28910" y="5529"/>
                    <a:pt x="28910" y="4488"/>
                  </a:cubicBezTo>
                  <a:lnTo>
                    <a:pt x="28910" y="3675"/>
                  </a:lnTo>
                  <a:lnTo>
                    <a:pt x="28975" y="3675"/>
                  </a:lnTo>
                  <a:cubicBezTo>
                    <a:pt x="29886" y="3675"/>
                    <a:pt x="30601" y="4391"/>
                    <a:pt x="30601" y="5301"/>
                  </a:cubicBezTo>
                  <a:lnTo>
                    <a:pt x="30601" y="8066"/>
                  </a:lnTo>
                  <a:lnTo>
                    <a:pt x="5496" y="8066"/>
                  </a:lnTo>
                  <a:cubicBezTo>
                    <a:pt x="5236" y="8066"/>
                    <a:pt x="5008" y="8293"/>
                    <a:pt x="5008" y="8553"/>
                  </a:cubicBezTo>
                  <a:cubicBezTo>
                    <a:pt x="5008" y="8846"/>
                    <a:pt x="5236" y="9074"/>
                    <a:pt x="5496" y="9074"/>
                  </a:cubicBezTo>
                  <a:lnTo>
                    <a:pt x="30601" y="9074"/>
                  </a:lnTo>
                  <a:lnTo>
                    <a:pt x="30601" y="25008"/>
                  </a:lnTo>
                  <a:cubicBezTo>
                    <a:pt x="30601" y="25301"/>
                    <a:pt x="30829" y="25496"/>
                    <a:pt x="31089" y="25496"/>
                  </a:cubicBezTo>
                  <a:cubicBezTo>
                    <a:pt x="31382" y="25496"/>
                    <a:pt x="31577" y="25301"/>
                    <a:pt x="31577" y="25008"/>
                  </a:cubicBezTo>
                  <a:lnTo>
                    <a:pt x="31577" y="5301"/>
                  </a:lnTo>
                  <a:cubicBezTo>
                    <a:pt x="31577" y="3871"/>
                    <a:pt x="30406" y="2700"/>
                    <a:pt x="28975" y="2700"/>
                  </a:cubicBezTo>
                  <a:lnTo>
                    <a:pt x="28910" y="2700"/>
                  </a:lnTo>
                  <a:lnTo>
                    <a:pt x="28910" y="1854"/>
                  </a:lnTo>
                  <a:cubicBezTo>
                    <a:pt x="28910" y="846"/>
                    <a:pt x="28065" y="1"/>
                    <a:pt x="27057" y="1"/>
                  </a:cubicBezTo>
                  <a:cubicBezTo>
                    <a:pt x="26016" y="1"/>
                    <a:pt x="25170" y="846"/>
                    <a:pt x="25170" y="1854"/>
                  </a:cubicBezTo>
                  <a:lnTo>
                    <a:pt x="25170" y="2700"/>
                  </a:lnTo>
                  <a:lnTo>
                    <a:pt x="21431" y="2700"/>
                  </a:lnTo>
                  <a:lnTo>
                    <a:pt x="21431" y="1854"/>
                  </a:lnTo>
                  <a:cubicBezTo>
                    <a:pt x="21431" y="846"/>
                    <a:pt x="20585" y="1"/>
                    <a:pt x="19545" y="1"/>
                  </a:cubicBezTo>
                  <a:cubicBezTo>
                    <a:pt x="18504" y="1"/>
                    <a:pt x="17658" y="846"/>
                    <a:pt x="17658" y="1854"/>
                  </a:cubicBezTo>
                  <a:lnTo>
                    <a:pt x="17658" y="2700"/>
                  </a:lnTo>
                  <a:lnTo>
                    <a:pt x="13919" y="2700"/>
                  </a:lnTo>
                  <a:lnTo>
                    <a:pt x="13919" y="1854"/>
                  </a:lnTo>
                  <a:cubicBezTo>
                    <a:pt x="13919" y="846"/>
                    <a:pt x="13073" y="1"/>
                    <a:pt x="12032" y="1"/>
                  </a:cubicBezTo>
                  <a:cubicBezTo>
                    <a:pt x="10992" y="1"/>
                    <a:pt x="10179" y="846"/>
                    <a:pt x="10179" y="1854"/>
                  </a:cubicBezTo>
                  <a:lnTo>
                    <a:pt x="10179" y="2700"/>
                  </a:lnTo>
                  <a:lnTo>
                    <a:pt x="6407" y="2700"/>
                  </a:lnTo>
                  <a:lnTo>
                    <a:pt x="6407" y="1854"/>
                  </a:lnTo>
                  <a:cubicBezTo>
                    <a:pt x="6407" y="846"/>
                    <a:pt x="5594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32"/>
            <p:cNvSpPr/>
            <p:nvPr/>
          </p:nvSpPr>
          <p:spPr>
            <a:xfrm>
              <a:off x="10072262" y="2250300"/>
              <a:ext cx="184475" cy="42020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dk2"/>
                  </a:solidFill>
                  <a:latin typeface="Fira Sans Extra Condensed;500"/>
                </a:rPr>
                <a:t>1</a:t>
              </a:r>
            </a:p>
          </p:txBody>
        </p:sp>
      </p:grpSp>
      <p:grpSp>
        <p:nvGrpSpPr>
          <p:cNvPr id="3117" name="Google Shape;3117;p32"/>
          <p:cNvGrpSpPr/>
          <p:nvPr/>
        </p:nvGrpSpPr>
        <p:grpSpPr>
          <a:xfrm>
            <a:off x="6359768" y="1691909"/>
            <a:ext cx="481183" cy="509893"/>
            <a:chOff x="9770200" y="1930750"/>
            <a:chExt cx="790250" cy="837400"/>
          </a:xfrm>
        </p:grpSpPr>
        <p:sp>
          <p:nvSpPr>
            <p:cNvPr id="3118" name="Google Shape;3118;p32"/>
            <p:cNvSpPr/>
            <p:nvPr/>
          </p:nvSpPr>
          <p:spPr>
            <a:xfrm>
              <a:off x="9781575" y="2010425"/>
              <a:ext cx="765850" cy="745550"/>
            </a:xfrm>
            <a:custGeom>
              <a:rect b="b" l="l" r="r" t="t"/>
              <a:pathLst>
                <a:path extrusionOk="0" h="29822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27707"/>
                  </a:lnTo>
                  <a:cubicBezTo>
                    <a:pt x="0" y="28878"/>
                    <a:pt x="976" y="29821"/>
                    <a:pt x="2114" y="29821"/>
                  </a:cubicBezTo>
                  <a:lnTo>
                    <a:pt x="28520" y="29821"/>
                  </a:lnTo>
                  <a:cubicBezTo>
                    <a:pt x="29691" y="29821"/>
                    <a:pt x="30634" y="28878"/>
                    <a:pt x="30634" y="27707"/>
                  </a:cubicBez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32"/>
            <p:cNvSpPr/>
            <p:nvPr/>
          </p:nvSpPr>
          <p:spPr>
            <a:xfrm>
              <a:off x="10410025" y="2010425"/>
              <a:ext cx="137400" cy="745550"/>
            </a:xfrm>
            <a:custGeom>
              <a:rect b="b" l="l" r="r" t="t"/>
              <a:pathLst>
                <a:path extrusionOk="0" h="29822" w="5496">
                  <a:moveTo>
                    <a:pt x="2114" y="1"/>
                  </a:moveTo>
                  <a:lnTo>
                    <a:pt x="2114" y="27707"/>
                  </a:lnTo>
                  <a:cubicBezTo>
                    <a:pt x="2114" y="28878"/>
                    <a:pt x="1171" y="29821"/>
                    <a:pt x="0" y="29821"/>
                  </a:cubicBezTo>
                  <a:lnTo>
                    <a:pt x="3382" y="29821"/>
                  </a:lnTo>
                  <a:cubicBezTo>
                    <a:pt x="4553" y="29821"/>
                    <a:pt x="5496" y="28878"/>
                    <a:pt x="5496" y="27707"/>
                  </a:cubicBezTo>
                  <a:lnTo>
                    <a:pt x="5496" y="2114"/>
                  </a:lnTo>
                  <a:cubicBezTo>
                    <a:pt x="5496" y="944"/>
                    <a:pt x="4553" y="1"/>
                    <a:pt x="3382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32"/>
            <p:cNvSpPr/>
            <p:nvPr/>
          </p:nvSpPr>
          <p:spPr>
            <a:xfrm>
              <a:off x="9781575" y="2010425"/>
              <a:ext cx="765850" cy="134975"/>
            </a:xfrm>
            <a:custGeom>
              <a:rect b="b" l="l" r="r" t="t"/>
              <a:pathLst>
                <a:path extrusionOk="0" h="5399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5399"/>
                  </a:lnTo>
                  <a:lnTo>
                    <a:pt x="30634" y="5399"/>
                  </a:ln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32"/>
            <p:cNvSpPr/>
            <p:nvPr/>
          </p:nvSpPr>
          <p:spPr>
            <a:xfrm>
              <a:off x="10462850" y="2010425"/>
              <a:ext cx="84575" cy="134975"/>
            </a:xfrm>
            <a:custGeom>
              <a:rect b="b" l="l" r="r" t="t"/>
              <a:pathLst>
                <a:path extrusionOk="0" h="5399" w="3383">
                  <a:moveTo>
                    <a:pt x="1" y="1"/>
                  </a:moveTo>
                  <a:lnTo>
                    <a:pt x="1" y="5399"/>
                  </a:lnTo>
                  <a:lnTo>
                    <a:pt x="3383" y="5399"/>
                  </a:lnTo>
                  <a:lnTo>
                    <a:pt x="3383" y="2114"/>
                  </a:lnTo>
                  <a:cubicBezTo>
                    <a:pt x="3383" y="944"/>
                    <a:pt x="2440" y="1"/>
                    <a:pt x="126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32"/>
            <p:cNvSpPr/>
            <p:nvPr/>
          </p:nvSpPr>
          <p:spPr>
            <a:xfrm>
              <a:off x="98482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50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50" y="5399"/>
                    <a:pt x="1398" y="5399"/>
                  </a:cubicBezTo>
                  <a:cubicBezTo>
                    <a:pt x="2179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32"/>
            <p:cNvSpPr/>
            <p:nvPr/>
          </p:nvSpPr>
          <p:spPr>
            <a:xfrm>
              <a:off x="100360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8" y="5399"/>
                  </a:cubicBezTo>
                  <a:cubicBezTo>
                    <a:pt x="2146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32"/>
            <p:cNvSpPr/>
            <p:nvPr/>
          </p:nvSpPr>
          <p:spPr>
            <a:xfrm>
              <a:off x="102238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99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9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32"/>
            <p:cNvSpPr/>
            <p:nvPr/>
          </p:nvSpPr>
          <p:spPr>
            <a:xfrm>
              <a:off x="104116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66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66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32"/>
            <p:cNvSpPr/>
            <p:nvPr/>
          </p:nvSpPr>
          <p:spPr>
            <a:xfrm>
              <a:off x="9770200" y="1930750"/>
              <a:ext cx="790250" cy="837400"/>
            </a:xfrm>
            <a:custGeom>
              <a:rect b="b" l="l" r="r" t="t"/>
              <a:pathLst>
                <a:path extrusionOk="0" h="33496" w="31610">
                  <a:moveTo>
                    <a:pt x="4520" y="976"/>
                  </a:moveTo>
                  <a:cubicBezTo>
                    <a:pt x="5008" y="976"/>
                    <a:pt x="5431" y="1367"/>
                    <a:pt x="5431" y="1887"/>
                  </a:cubicBezTo>
                  <a:lnTo>
                    <a:pt x="5431" y="4488"/>
                  </a:lnTo>
                  <a:cubicBezTo>
                    <a:pt x="5431" y="4976"/>
                    <a:pt x="5008" y="5399"/>
                    <a:pt x="4520" y="5399"/>
                  </a:cubicBezTo>
                  <a:cubicBezTo>
                    <a:pt x="4033" y="5399"/>
                    <a:pt x="3610" y="4976"/>
                    <a:pt x="3610" y="4488"/>
                  </a:cubicBezTo>
                  <a:lnTo>
                    <a:pt x="3610" y="1887"/>
                  </a:lnTo>
                  <a:cubicBezTo>
                    <a:pt x="3610" y="1367"/>
                    <a:pt x="4033" y="976"/>
                    <a:pt x="4520" y="976"/>
                  </a:cubicBezTo>
                  <a:close/>
                  <a:moveTo>
                    <a:pt x="12032" y="976"/>
                  </a:moveTo>
                  <a:cubicBezTo>
                    <a:pt x="12520" y="976"/>
                    <a:pt x="12943" y="1367"/>
                    <a:pt x="12943" y="1887"/>
                  </a:cubicBezTo>
                  <a:lnTo>
                    <a:pt x="12943" y="4488"/>
                  </a:lnTo>
                  <a:cubicBezTo>
                    <a:pt x="12943" y="4976"/>
                    <a:pt x="12520" y="5399"/>
                    <a:pt x="12032" y="5399"/>
                  </a:cubicBezTo>
                  <a:cubicBezTo>
                    <a:pt x="11545" y="5399"/>
                    <a:pt x="11122" y="4976"/>
                    <a:pt x="11122" y="4488"/>
                  </a:cubicBezTo>
                  <a:lnTo>
                    <a:pt x="11122" y="1887"/>
                  </a:lnTo>
                  <a:cubicBezTo>
                    <a:pt x="11122" y="1367"/>
                    <a:pt x="11545" y="976"/>
                    <a:pt x="12032" y="976"/>
                  </a:cubicBezTo>
                  <a:close/>
                  <a:moveTo>
                    <a:pt x="19545" y="976"/>
                  </a:moveTo>
                  <a:cubicBezTo>
                    <a:pt x="20032" y="976"/>
                    <a:pt x="20423" y="1367"/>
                    <a:pt x="20423" y="1887"/>
                  </a:cubicBezTo>
                  <a:lnTo>
                    <a:pt x="20423" y="4488"/>
                  </a:lnTo>
                  <a:cubicBezTo>
                    <a:pt x="20423" y="4976"/>
                    <a:pt x="20032" y="5399"/>
                    <a:pt x="19545" y="5399"/>
                  </a:cubicBezTo>
                  <a:cubicBezTo>
                    <a:pt x="19024" y="5399"/>
                    <a:pt x="18634" y="4976"/>
                    <a:pt x="18634" y="4488"/>
                  </a:cubicBezTo>
                  <a:lnTo>
                    <a:pt x="18634" y="1887"/>
                  </a:lnTo>
                  <a:cubicBezTo>
                    <a:pt x="18634" y="1367"/>
                    <a:pt x="19024" y="976"/>
                    <a:pt x="19545" y="976"/>
                  </a:cubicBezTo>
                  <a:close/>
                  <a:moveTo>
                    <a:pt x="27024" y="976"/>
                  </a:moveTo>
                  <a:cubicBezTo>
                    <a:pt x="27544" y="976"/>
                    <a:pt x="27935" y="1367"/>
                    <a:pt x="27935" y="1887"/>
                  </a:cubicBezTo>
                  <a:lnTo>
                    <a:pt x="27935" y="4488"/>
                  </a:lnTo>
                  <a:cubicBezTo>
                    <a:pt x="27935" y="4976"/>
                    <a:pt x="27544" y="5399"/>
                    <a:pt x="27024" y="5399"/>
                  </a:cubicBezTo>
                  <a:cubicBezTo>
                    <a:pt x="26536" y="5399"/>
                    <a:pt x="26146" y="4976"/>
                    <a:pt x="26146" y="4488"/>
                  </a:cubicBezTo>
                  <a:lnTo>
                    <a:pt x="26146" y="1887"/>
                  </a:lnTo>
                  <a:cubicBezTo>
                    <a:pt x="26146" y="1367"/>
                    <a:pt x="26536" y="976"/>
                    <a:pt x="27024" y="976"/>
                  </a:cubicBezTo>
                  <a:close/>
                  <a:moveTo>
                    <a:pt x="4553" y="1"/>
                  </a:moveTo>
                  <a:cubicBezTo>
                    <a:pt x="3512" y="1"/>
                    <a:pt x="2667" y="846"/>
                    <a:pt x="2667" y="1854"/>
                  </a:cubicBezTo>
                  <a:lnTo>
                    <a:pt x="2667" y="2700"/>
                  </a:lnTo>
                  <a:lnTo>
                    <a:pt x="2602" y="2700"/>
                  </a:lnTo>
                  <a:cubicBezTo>
                    <a:pt x="1171" y="2700"/>
                    <a:pt x="0" y="3871"/>
                    <a:pt x="0" y="5301"/>
                  </a:cubicBezTo>
                  <a:lnTo>
                    <a:pt x="0" y="30894"/>
                  </a:lnTo>
                  <a:cubicBezTo>
                    <a:pt x="0" y="32325"/>
                    <a:pt x="1171" y="33496"/>
                    <a:pt x="2602" y="33496"/>
                  </a:cubicBezTo>
                  <a:lnTo>
                    <a:pt x="29008" y="33496"/>
                  </a:lnTo>
                  <a:cubicBezTo>
                    <a:pt x="30439" y="33496"/>
                    <a:pt x="31609" y="32325"/>
                    <a:pt x="31609" y="30894"/>
                  </a:cubicBezTo>
                  <a:lnTo>
                    <a:pt x="31609" y="26992"/>
                  </a:lnTo>
                  <a:cubicBezTo>
                    <a:pt x="31609" y="26732"/>
                    <a:pt x="31382" y="26504"/>
                    <a:pt x="31121" y="26504"/>
                  </a:cubicBezTo>
                  <a:cubicBezTo>
                    <a:pt x="30829" y="26504"/>
                    <a:pt x="30601" y="26732"/>
                    <a:pt x="30601" y="26992"/>
                  </a:cubicBezTo>
                  <a:lnTo>
                    <a:pt x="30601" y="30894"/>
                  </a:lnTo>
                  <a:cubicBezTo>
                    <a:pt x="30601" y="31772"/>
                    <a:pt x="29886" y="32520"/>
                    <a:pt x="29008" y="32520"/>
                  </a:cubicBezTo>
                  <a:lnTo>
                    <a:pt x="2602" y="32520"/>
                  </a:lnTo>
                  <a:cubicBezTo>
                    <a:pt x="1691" y="32520"/>
                    <a:pt x="976" y="31772"/>
                    <a:pt x="976" y="30894"/>
                  </a:cubicBezTo>
                  <a:lnTo>
                    <a:pt x="976" y="9074"/>
                  </a:lnTo>
                  <a:lnTo>
                    <a:pt x="3512" y="9074"/>
                  </a:lnTo>
                  <a:cubicBezTo>
                    <a:pt x="3772" y="9074"/>
                    <a:pt x="4000" y="8846"/>
                    <a:pt x="4000" y="8553"/>
                  </a:cubicBezTo>
                  <a:cubicBezTo>
                    <a:pt x="4000" y="8293"/>
                    <a:pt x="3772" y="8066"/>
                    <a:pt x="3512" y="8066"/>
                  </a:cubicBezTo>
                  <a:lnTo>
                    <a:pt x="976" y="8066"/>
                  </a:lnTo>
                  <a:lnTo>
                    <a:pt x="976" y="5301"/>
                  </a:lnTo>
                  <a:cubicBezTo>
                    <a:pt x="976" y="4391"/>
                    <a:pt x="1691" y="3675"/>
                    <a:pt x="2602" y="3675"/>
                  </a:cubicBezTo>
                  <a:lnTo>
                    <a:pt x="2667" y="3675"/>
                  </a:lnTo>
                  <a:lnTo>
                    <a:pt x="2667" y="4488"/>
                  </a:lnTo>
                  <a:cubicBezTo>
                    <a:pt x="2667" y="5529"/>
                    <a:pt x="3512" y="6375"/>
                    <a:pt x="4553" y="6375"/>
                  </a:cubicBezTo>
                  <a:cubicBezTo>
                    <a:pt x="5561" y="6375"/>
                    <a:pt x="6407" y="5529"/>
                    <a:pt x="6407" y="4488"/>
                  </a:cubicBezTo>
                  <a:lnTo>
                    <a:pt x="6407" y="3675"/>
                  </a:lnTo>
                  <a:lnTo>
                    <a:pt x="10146" y="3675"/>
                  </a:lnTo>
                  <a:lnTo>
                    <a:pt x="10146" y="4488"/>
                  </a:lnTo>
                  <a:cubicBezTo>
                    <a:pt x="10146" y="5529"/>
                    <a:pt x="10992" y="6375"/>
                    <a:pt x="12032" y="6375"/>
                  </a:cubicBezTo>
                  <a:cubicBezTo>
                    <a:pt x="13073" y="6375"/>
                    <a:pt x="13919" y="5529"/>
                    <a:pt x="13919" y="4488"/>
                  </a:cubicBezTo>
                  <a:lnTo>
                    <a:pt x="13919" y="3675"/>
                  </a:lnTo>
                  <a:lnTo>
                    <a:pt x="17658" y="3675"/>
                  </a:lnTo>
                  <a:lnTo>
                    <a:pt x="17658" y="4488"/>
                  </a:lnTo>
                  <a:cubicBezTo>
                    <a:pt x="17658" y="5529"/>
                    <a:pt x="18504" y="6375"/>
                    <a:pt x="19545" y="6375"/>
                  </a:cubicBezTo>
                  <a:cubicBezTo>
                    <a:pt x="20585" y="6375"/>
                    <a:pt x="21431" y="5529"/>
                    <a:pt x="21431" y="4488"/>
                  </a:cubicBezTo>
                  <a:lnTo>
                    <a:pt x="21431" y="3675"/>
                  </a:lnTo>
                  <a:lnTo>
                    <a:pt x="25170" y="3675"/>
                  </a:lnTo>
                  <a:lnTo>
                    <a:pt x="25170" y="4488"/>
                  </a:lnTo>
                  <a:cubicBezTo>
                    <a:pt x="25170" y="5529"/>
                    <a:pt x="26016" y="6375"/>
                    <a:pt x="27024" y="6375"/>
                  </a:cubicBezTo>
                  <a:cubicBezTo>
                    <a:pt x="28065" y="6375"/>
                    <a:pt x="28910" y="5529"/>
                    <a:pt x="28910" y="4488"/>
                  </a:cubicBezTo>
                  <a:lnTo>
                    <a:pt x="28910" y="3675"/>
                  </a:lnTo>
                  <a:lnTo>
                    <a:pt x="28975" y="3675"/>
                  </a:lnTo>
                  <a:cubicBezTo>
                    <a:pt x="29886" y="3675"/>
                    <a:pt x="30601" y="4391"/>
                    <a:pt x="30601" y="5301"/>
                  </a:cubicBezTo>
                  <a:lnTo>
                    <a:pt x="30601" y="8066"/>
                  </a:lnTo>
                  <a:lnTo>
                    <a:pt x="5496" y="8066"/>
                  </a:lnTo>
                  <a:cubicBezTo>
                    <a:pt x="5236" y="8066"/>
                    <a:pt x="5008" y="8293"/>
                    <a:pt x="5008" y="8553"/>
                  </a:cubicBezTo>
                  <a:cubicBezTo>
                    <a:pt x="5008" y="8846"/>
                    <a:pt x="5236" y="9074"/>
                    <a:pt x="5496" y="9074"/>
                  </a:cubicBezTo>
                  <a:lnTo>
                    <a:pt x="30601" y="9074"/>
                  </a:lnTo>
                  <a:lnTo>
                    <a:pt x="30601" y="25008"/>
                  </a:lnTo>
                  <a:cubicBezTo>
                    <a:pt x="30601" y="25301"/>
                    <a:pt x="30829" y="25496"/>
                    <a:pt x="31089" y="25496"/>
                  </a:cubicBezTo>
                  <a:cubicBezTo>
                    <a:pt x="31382" y="25496"/>
                    <a:pt x="31577" y="25301"/>
                    <a:pt x="31577" y="25008"/>
                  </a:cubicBezTo>
                  <a:lnTo>
                    <a:pt x="31577" y="5301"/>
                  </a:lnTo>
                  <a:cubicBezTo>
                    <a:pt x="31577" y="3871"/>
                    <a:pt x="30406" y="2700"/>
                    <a:pt x="28975" y="2700"/>
                  </a:cubicBezTo>
                  <a:lnTo>
                    <a:pt x="28910" y="2700"/>
                  </a:lnTo>
                  <a:lnTo>
                    <a:pt x="28910" y="1854"/>
                  </a:lnTo>
                  <a:cubicBezTo>
                    <a:pt x="28910" y="846"/>
                    <a:pt x="28065" y="1"/>
                    <a:pt x="27057" y="1"/>
                  </a:cubicBezTo>
                  <a:cubicBezTo>
                    <a:pt x="26016" y="1"/>
                    <a:pt x="25170" y="846"/>
                    <a:pt x="25170" y="1854"/>
                  </a:cubicBezTo>
                  <a:lnTo>
                    <a:pt x="25170" y="2700"/>
                  </a:lnTo>
                  <a:lnTo>
                    <a:pt x="21431" y="2700"/>
                  </a:lnTo>
                  <a:lnTo>
                    <a:pt x="21431" y="1854"/>
                  </a:lnTo>
                  <a:cubicBezTo>
                    <a:pt x="21431" y="846"/>
                    <a:pt x="20585" y="1"/>
                    <a:pt x="19545" y="1"/>
                  </a:cubicBezTo>
                  <a:cubicBezTo>
                    <a:pt x="18504" y="1"/>
                    <a:pt x="17658" y="846"/>
                    <a:pt x="17658" y="1854"/>
                  </a:cubicBezTo>
                  <a:lnTo>
                    <a:pt x="17658" y="2700"/>
                  </a:lnTo>
                  <a:lnTo>
                    <a:pt x="13919" y="2700"/>
                  </a:lnTo>
                  <a:lnTo>
                    <a:pt x="13919" y="1854"/>
                  </a:lnTo>
                  <a:cubicBezTo>
                    <a:pt x="13919" y="846"/>
                    <a:pt x="13073" y="1"/>
                    <a:pt x="12032" y="1"/>
                  </a:cubicBezTo>
                  <a:cubicBezTo>
                    <a:pt x="10992" y="1"/>
                    <a:pt x="10179" y="846"/>
                    <a:pt x="10179" y="1854"/>
                  </a:cubicBezTo>
                  <a:lnTo>
                    <a:pt x="10179" y="2700"/>
                  </a:lnTo>
                  <a:lnTo>
                    <a:pt x="6407" y="2700"/>
                  </a:lnTo>
                  <a:lnTo>
                    <a:pt x="6407" y="1854"/>
                  </a:lnTo>
                  <a:cubicBezTo>
                    <a:pt x="6407" y="846"/>
                    <a:pt x="5594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32"/>
            <p:cNvSpPr/>
            <p:nvPr/>
          </p:nvSpPr>
          <p:spPr>
            <a:xfrm>
              <a:off x="10072262" y="2250300"/>
              <a:ext cx="184475" cy="42020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dk2"/>
                  </a:solidFill>
                  <a:latin typeface="Fira Sans Extra Condensed;500"/>
                </a:rPr>
                <a:t>1</a:t>
              </a:r>
            </a:p>
          </p:txBody>
        </p:sp>
      </p:grpSp>
      <p:grpSp>
        <p:nvGrpSpPr>
          <p:cNvPr id="3128" name="Google Shape;3128;p32"/>
          <p:cNvGrpSpPr/>
          <p:nvPr/>
        </p:nvGrpSpPr>
        <p:grpSpPr>
          <a:xfrm>
            <a:off x="6643080" y="2868284"/>
            <a:ext cx="481183" cy="509893"/>
            <a:chOff x="9770200" y="1930750"/>
            <a:chExt cx="790250" cy="837400"/>
          </a:xfrm>
        </p:grpSpPr>
        <p:sp>
          <p:nvSpPr>
            <p:cNvPr id="3129" name="Google Shape;3129;p32"/>
            <p:cNvSpPr/>
            <p:nvPr/>
          </p:nvSpPr>
          <p:spPr>
            <a:xfrm>
              <a:off x="9781575" y="2010425"/>
              <a:ext cx="765850" cy="745550"/>
            </a:xfrm>
            <a:custGeom>
              <a:rect b="b" l="l" r="r" t="t"/>
              <a:pathLst>
                <a:path extrusionOk="0" h="29822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27707"/>
                  </a:lnTo>
                  <a:cubicBezTo>
                    <a:pt x="0" y="28878"/>
                    <a:pt x="976" y="29821"/>
                    <a:pt x="2114" y="29821"/>
                  </a:cubicBezTo>
                  <a:lnTo>
                    <a:pt x="28520" y="29821"/>
                  </a:lnTo>
                  <a:cubicBezTo>
                    <a:pt x="29691" y="29821"/>
                    <a:pt x="30634" y="28878"/>
                    <a:pt x="30634" y="27707"/>
                  </a:cubicBez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32"/>
            <p:cNvSpPr/>
            <p:nvPr/>
          </p:nvSpPr>
          <p:spPr>
            <a:xfrm>
              <a:off x="10410025" y="2010425"/>
              <a:ext cx="137400" cy="745550"/>
            </a:xfrm>
            <a:custGeom>
              <a:rect b="b" l="l" r="r" t="t"/>
              <a:pathLst>
                <a:path extrusionOk="0" h="29822" w="5496">
                  <a:moveTo>
                    <a:pt x="2114" y="1"/>
                  </a:moveTo>
                  <a:lnTo>
                    <a:pt x="2114" y="27707"/>
                  </a:lnTo>
                  <a:cubicBezTo>
                    <a:pt x="2114" y="28878"/>
                    <a:pt x="1171" y="29821"/>
                    <a:pt x="0" y="29821"/>
                  </a:cubicBezTo>
                  <a:lnTo>
                    <a:pt x="3382" y="29821"/>
                  </a:lnTo>
                  <a:cubicBezTo>
                    <a:pt x="4553" y="29821"/>
                    <a:pt x="5496" y="28878"/>
                    <a:pt x="5496" y="27707"/>
                  </a:cubicBezTo>
                  <a:lnTo>
                    <a:pt x="5496" y="2114"/>
                  </a:lnTo>
                  <a:cubicBezTo>
                    <a:pt x="5496" y="944"/>
                    <a:pt x="4553" y="1"/>
                    <a:pt x="3382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32"/>
            <p:cNvSpPr/>
            <p:nvPr/>
          </p:nvSpPr>
          <p:spPr>
            <a:xfrm>
              <a:off x="9781575" y="2010425"/>
              <a:ext cx="765850" cy="134975"/>
            </a:xfrm>
            <a:custGeom>
              <a:rect b="b" l="l" r="r" t="t"/>
              <a:pathLst>
                <a:path extrusionOk="0" h="5399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5399"/>
                  </a:lnTo>
                  <a:lnTo>
                    <a:pt x="30634" y="5399"/>
                  </a:ln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32"/>
            <p:cNvSpPr/>
            <p:nvPr/>
          </p:nvSpPr>
          <p:spPr>
            <a:xfrm>
              <a:off x="10462850" y="2010425"/>
              <a:ext cx="84575" cy="134975"/>
            </a:xfrm>
            <a:custGeom>
              <a:rect b="b" l="l" r="r" t="t"/>
              <a:pathLst>
                <a:path extrusionOk="0" h="5399" w="3383">
                  <a:moveTo>
                    <a:pt x="1" y="1"/>
                  </a:moveTo>
                  <a:lnTo>
                    <a:pt x="1" y="5399"/>
                  </a:lnTo>
                  <a:lnTo>
                    <a:pt x="3383" y="5399"/>
                  </a:lnTo>
                  <a:lnTo>
                    <a:pt x="3383" y="2114"/>
                  </a:lnTo>
                  <a:cubicBezTo>
                    <a:pt x="3383" y="944"/>
                    <a:pt x="2440" y="1"/>
                    <a:pt x="126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32"/>
            <p:cNvSpPr/>
            <p:nvPr/>
          </p:nvSpPr>
          <p:spPr>
            <a:xfrm>
              <a:off x="98482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50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50" y="5399"/>
                    <a:pt x="1398" y="5399"/>
                  </a:cubicBezTo>
                  <a:cubicBezTo>
                    <a:pt x="2179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32"/>
            <p:cNvSpPr/>
            <p:nvPr/>
          </p:nvSpPr>
          <p:spPr>
            <a:xfrm>
              <a:off x="100360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8" y="5399"/>
                  </a:cubicBezTo>
                  <a:cubicBezTo>
                    <a:pt x="2146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32"/>
            <p:cNvSpPr/>
            <p:nvPr/>
          </p:nvSpPr>
          <p:spPr>
            <a:xfrm>
              <a:off x="102238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99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9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32"/>
            <p:cNvSpPr/>
            <p:nvPr/>
          </p:nvSpPr>
          <p:spPr>
            <a:xfrm>
              <a:off x="104116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66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66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32"/>
            <p:cNvSpPr/>
            <p:nvPr/>
          </p:nvSpPr>
          <p:spPr>
            <a:xfrm>
              <a:off x="9770200" y="1930750"/>
              <a:ext cx="790250" cy="837400"/>
            </a:xfrm>
            <a:custGeom>
              <a:rect b="b" l="l" r="r" t="t"/>
              <a:pathLst>
                <a:path extrusionOk="0" h="33496" w="31610">
                  <a:moveTo>
                    <a:pt x="4520" y="976"/>
                  </a:moveTo>
                  <a:cubicBezTo>
                    <a:pt x="5008" y="976"/>
                    <a:pt x="5431" y="1367"/>
                    <a:pt x="5431" y="1887"/>
                  </a:cubicBezTo>
                  <a:lnTo>
                    <a:pt x="5431" y="4488"/>
                  </a:lnTo>
                  <a:cubicBezTo>
                    <a:pt x="5431" y="4976"/>
                    <a:pt x="5008" y="5399"/>
                    <a:pt x="4520" y="5399"/>
                  </a:cubicBezTo>
                  <a:cubicBezTo>
                    <a:pt x="4033" y="5399"/>
                    <a:pt x="3610" y="4976"/>
                    <a:pt x="3610" y="4488"/>
                  </a:cubicBezTo>
                  <a:lnTo>
                    <a:pt x="3610" y="1887"/>
                  </a:lnTo>
                  <a:cubicBezTo>
                    <a:pt x="3610" y="1367"/>
                    <a:pt x="4033" y="976"/>
                    <a:pt x="4520" y="976"/>
                  </a:cubicBezTo>
                  <a:close/>
                  <a:moveTo>
                    <a:pt x="12032" y="976"/>
                  </a:moveTo>
                  <a:cubicBezTo>
                    <a:pt x="12520" y="976"/>
                    <a:pt x="12943" y="1367"/>
                    <a:pt x="12943" y="1887"/>
                  </a:cubicBezTo>
                  <a:lnTo>
                    <a:pt x="12943" y="4488"/>
                  </a:lnTo>
                  <a:cubicBezTo>
                    <a:pt x="12943" y="4976"/>
                    <a:pt x="12520" y="5399"/>
                    <a:pt x="12032" y="5399"/>
                  </a:cubicBezTo>
                  <a:cubicBezTo>
                    <a:pt x="11545" y="5399"/>
                    <a:pt x="11122" y="4976"/>
                    <a:pt x="11122" y="4488"/>
                  </a:cubicBezTo>
                  <a:lnTo>
                    <a:pt x="11122" y="1887"/>
                  </a:lnTo>
                  <a:cubicBezTo>
                    <a:pt x="11122" y="1367"/>
                    <a:pt x="11545" y="976"/>
                    <a:pt x="12032" y="976"/>
                  </a:cubicBezTo>
                  <a:close/>
                  <a:moveTo>
                    <a:pt x="19545" y="976"/>
                  </a:moveTo>
                  <a:cubicBezTo>
                    <a:pt x="20032" y="976"/>
                    <a:pt x="20423" y="1367"/>
                    <a:pt x="20423" y="1887"/>
                  </a:cubicBezTo>
                  <a:lnTo>
                    <a:pt x="20423" y="4488"/>
                  </a:lnTo>
                  <a:cubicBezTo>
                    <a:pt x="20423" y="4976"/>
                    <a:pt x="20032" y="5399"/>
                    <a:pt x="19545" y="5399"/>
                  </a:cubicBezTo>
                  <a:cubicBezTo>
                    <a:pt x="19024" y="5399"/>
                    <a:pt x="18634" y="4976"/>
                    <a:pt x="18634" y="4488"/>
                  </a:cubicBezTo>
                  <a:lnTo>
                    <a:pt x="18634" y="1887"/>
                  </a:lnTo>
                  <a:cubicBezTo>
                    <a:pt x="18634" y="1367"/>
                    <a:pt x="19024" y="976"/>
                    <a:pt x="19545" y="976"/>
                  </a:cubicBezTo>
                  <a:close/>
                  <a:moveTo>
                    <a:pt x="27024" y="976"/>
                  </a:moveTo>
                  <a:cubicBezTo>
                    <a:pt x="27544" y="976"/>
                    <a:pt x="27935" y="1367"/>
                    <a:pt x="27935" y="1887"/>
                  </a:cubicBezTo>
                  <a:lnTo>
                    <a:pt x="27935" y="4488"/>
                  </a:lnTo>
                  <a:cubicBezTo>
                    <a:pt x="27935" y="4976"/>
                    <a:pt x="27544" y="5399"/>
                    <a:pt x="27024" y="5399"/>
                  </a:cubicBezTo>
                  <a:cubicBezTo>
                    <a:pt x="26536" y="5399"/>
                    <a:pt x="26146" y="4976"/>
                    <a:pt x="26146" y="4488"/>
                  </a:cubicBezTo>
                  <a:lnTo>
                    <a:pt x="26146" y="1887"/>
                  </a:lnTo>
                  <a:cubicBezTo>
                    <a:pt x="26146" y="1367"/>
                    <a:pt x="26536" y="976"/>
                    <a:pt x="27024" y="976"/>
                  </a:cubicBezTo>
                  <a:close/>
                  <a:moveTo>
                    <a:pt x="4553" y="1"/>
                  </a:moveTo>
                  <a:cubicBezTo>
                    <a:pt x="3512" y="1"/>
                    <a:pt x="2667" y="846"/>
                    <a:pt x="2667" y="1854"/>
                  </a:cubicBezTo>
                  <a:lnTo>
                    <a:pt x="2667" y="2700"/>
                  </a:lnTo>
                  <a:lnTo>
                    <a:pt x="2602" y="2700"/>
                  </a:lnTo>
                  <a:cubicBezTo>
                    <a:pt x="1171" y="2700"/>
                    <a:pt x="0" y="3871"/>
                    <a:pt x="0" y="5301"/>
                  </a:cubicBezTo>
                  <a:lnTo>
                    <a:pt x="0" y="30894"/>
                  </a:lnTo>
                  <a:cubicBezTo>
                    <a:pt x="0" y="32325"/>
                    <a:pt x="1171" y="33496"/>
                    <a:pt x="2602" y="33496"/>
                  </a:cubicBezTo>
                  <a:lnTo>
                    <a:pt x="29008" y="33496"/>
                  </a:lnTo>
                  <a:cubicBezTo>
                    <a:pt x="30439" y="33496"/>
                    <a:pt x="31609" y="32325"/>
                    <a:pt x="31609" y="30894"/>
                  </a:cubicBezTo>
                  <a:lnTo>
                    <a:pt x="31609" y="26992"/>
                  </a:lnTo>
                  <a:cubicBezTo>
                    <a:pt x="31609" y="26732"/>
                    <a:pt x="31382" y="26504"/>
                    <a:pt x="31121" y="26504"/>
                  </a:cubicBezTo>
                  <a:cubicBezTo>
                    <a:pt x="30829" y="26504"/>
                    <a:pt x="30601" y="26732"/>
                    <a:pt x="30601" y="26992"/>
                  </a:cubicBezTo>
                  <a:lnTo>
                    <a:pt x="30601" y="30894"/>
                  </a:lnTo>
                  <a:cubicBezTo>
                    <a:pt x="30601" y="31772"/>
                    <a:pt x="29886" y="32520"/>
                    <a:pt x="29008" y="32520"/>
                  </a:cubicBezTo>
                  <a:lnTo>
                    <a:pt x="2602" y="32520"/>
                  </a:lnTo>
                  <a:cubicBezTo>
                    <a:pt x="1691" y="32520"/>
                    <a:pt x="976" y="31772"/>
                    <a:pt x="976" y="30894"/>
                  </a:cubicBezTo>
                  <a:lnTo>
                    <a:pt x="976" y="9074"/>
                  </a:lnTo>
                  <a:lnTo>
                    <a:pt x="3512" y="9074"/>
                  </a:lnTo>
                  <a:cubicBezTo>
                    <a:pt x="3772" y="9074"/>
                    <a:pt x="4000" y="8846"/>
                    <a:pt x="4000" y="8553"/>
                  </a:cubicBezTo>
                  <a:cubicBezTo>
                    <a:pt x="4000" y="8293"/>
                    <a:pt x="3772" y="8066"/>
                    <a:pt x="3512" y="8066"/>
                  </a:cubicBezTo>
                  <a:lnTo>
                    <a:pt x="976" y="8066"/>
                  </a:lnTo>
                  <a:lnTo>
                    <a:pt x="976" y="5301"/>
                  </a:lnTo>
                  <a:cubicBezTo>
                    <a:pt x="976" y="4391"/>
                    <a:pt x="1691" y="3675"/>
                    <a:pt x="2602" y="3675"/>
                  </a:cubicBezTo>
                  <a:lnTo>
                    <a:pt x="2667" y="3675"/>
                  </a:lnTo>
                  <a:lnTo>
                    <a:pt x="2667" y="4488"/>
                  </a:lnTo>
                  <a:cubicBezTo>
                    <a:pt x="2667" y="5529"/>
                    <a:pt x="3512" y="6375"/>
                    <a:pt x="4553" y="6375"/>
                  </a:cubicBezTo>
                  <a:cubicBezTo>
                    <a:pt x="5561" y="6375"/>
                    <a:pt x="6407" y="5529"/>
                    <a:pt x="6407" y="4488"/>
                  </a:cubicBezTo>
                  <a:lnTo>
                    <a:pt x="6407" y="3675"/>
                  </a:lnTo>
                  <a:lnTo>
                    <a:pt x="10146" y="3675"/>
                  </a:lnTo>
                  <a:lnTo>
                    <a:pt x="10146" y="4488"/>
                  </a:lnTo>
                  <a:cubicBezTo>
                    <a:pt x="10146" y="5529"/>
                    <a:pt x="10992" y="6375"/>
                    <a:pt x="12032" y="6375"/>
                  </a:cubicBezTo>
                  <a:cubicBezTo>
                    <a:pt x="13073" y="6375"/>
                    <a:pt x="13919" y="5529"/>
                    <a:pt x="13919" y="4488"/>
                  </a:cubicBezTo>
                  <a:lnTo>
                    <a:pt x="13919" y="3675"/>
                  </a:lnTo>
                  <a:lnTo>
                    <a:pt x="17658" y="3675"/>
                  </a:lnTo>
                  <a:lnTo>
                    <a:pt x="17658" y="4488"/>
                  </a:lnTo>
                  <a:cubicBezTo>
                    <a:pt x="17658" y="5529"/>
                    <a:pt x="18504" y="6375"/>
                    <a:pt x="19545" y="6375"/>
                  </a:cubicBezTo>
                  <a:cubicBezTo>
                    <a:pt x="20585" y="6375"/>
                    <a:pt x="21431" y="5529"/>
                    <a:pt x="21431" y="4488"/>
                  </a:cubicBezTo>
                  <a:lnTo>
                    <a:pt x="21431" y="3675"/>
                  </a:lnTo>
                  <a:lnTo>
                    <a:pt x="25170" y="3675"/>
                  </a:lnTo>
                  <a:lnTo>
                    <a:pt x="25170" y="4488"/>
                  </a:lnTo>
                  <a:cubicBezTo>
                    <a:pt x="25170" y="5529"/>
                    <a:pt x="26016" y="6375"/>
                    <a:pt x="27024" y="6375"/>
                  </a:cubicBezTo>
                  <a:cubicBezTo>
                    <a:pt x="28065" y="6375"/>
                    <a:pt x="28910" y="5529"/>
                    <a:pt x="28910" y="4488"/>
                  </a:cubicBezTo>
                  <a:lnTo>
                    <a:pt x="28910" y="3675"/>
                  </a:lnTo>
                  <a:lnTo>
                    <a:pt x="28975" y="3675"/>
                  </a:lnTo>
                  <a:cubicBezTo>
                    <a:pt x="29886" y="3675"/>
                    <a:pt x="30601" y="4391"/>
                    <a:pt x="30601" y="5301"/>
                  </a:cubicBezTo>
                  <a:lnTo>
                    <a:pt x="30601" y="8066"/>
                  </a:lnTo>
                  <a:lnTo>
                    <a:pt x="5496" y="8066"/>
                  </a:lnTo>
                  <a:cubicBezTo>
                    <a:pt x="5236" y="8066"/>
                    <a:pt x="5008" y="8293"/>
                    <a:pt x="5008" y="8553"/>
                  </a:cubicBezTo>
                  <a:cubicBezTo>
                    <a:pt x="5008" y="8846"/>
                    <a:pt x="5236" y="9074"/>
                    <a:pt x="5496" y="9074"/>
                  </a:cubicBezTo>
                  <a:lnTo>
                    <a:pt x="30601" y="9074"/>
                  </a:lnTo>
                  <a:lnTo>
                    <a:pt x="30601" y="25008"/>
                  </a:lnTo>
                  <a:cubicBezTo>
                    <a:pt x="30601" y="25301"/>
                    <a:pt x="30829" y="25496"/>
                    <a:pt x="31089" y="25496"/>
                  </a:cubicBezTo>
                  <a:cubicBezTo>
                    <a:pt x="31382" y="25496"/>
                    <a:pt x="31577" y="25301"/>
                    <a:pt x="31577" y="25008"/>
                  </a:cubicBezTo>
                  <a:lnTo>
                    <a:pt x="31577" y="5301"/>
                  </a:lnTo>
                  <a:cubicBezTo>
                    <a:pt x="31577" y="3871"/>
                    <a:pt x="30406" y="2700"/>
                    <a:pt x="28975" y="2700"/>
                  </a:cubicBezTo>
                  <a:lnTo>
                    <a:pt x="28910" y="2700"/>
                  </a:lnTo>
                  <a:lnTo>
                    <a:pt x="28910" y="1854"/>
                  </a:lnTo>
                  <a:cubicBezTo>
                    <a:pt x="28910" y="846"/>
                    <a:pt x="28065" y="1"/>
                    <a:pt x="27057" y="1"/>
                  </a:cubicBezTo>
                  <a:cubicBezTo>
                    <a:pt x="26016" y="1"/>
                    <a:pt x="25170" y="846"/>
                    <a:pt x="25170" y="1854"/>
                  </a:cubicBezTo>
                  <a:lnTo>
                    <a:pt x="25170" y="2700"/>
                  </a:lnTo>
                  <a:lnTo>
                    <a:pt x="21431" y="2700"/>
                  </a:lnTo>
                  <a:lnTo>
                    <a:pt x="21431" y="1854"/>
                  </a:lnTo>
                  <a:cubicBezTo>
                    <a:pt x="21431" y="846"/>
                    <a:pt x="20585" y="1"/>
                    <a:pt x="19545" y="1"/>
                  </a:cubicBezTo>
                  <a:cubicBezTo>
                    <a:pt x="18504" y="1"/>
                    <a:pt x="17658" y="846"/>
                    <a:pt x="17658" y="1854"/>
                  </a:cubicBezTo>
                  <a:lnTo>
                    <a:pt x="17658" y="2700"/>
                  </a:lnTo>
                  <a:lnTo>
                    <a:pt x="13919" y="2700"/>
                  </a:lnTo>
                  <a:lnTo>
                    <a:pt x="13919" y="1854"/>
                  </a:lnTo>
                  <a:cubicBezTo>
                    <a:pt x="13919" y="846"/>
                    <a:pt x="13073" y="1"/>
                    <a:pt x="12032" y="1"/>
                  </a:cubicBezTo>
                  <a:cubicBezTo>
                    <a:pt x="10992" y="1"/>
                    <a:pt x="10179" y="846"/>
                    <a:pt x="10179" y="1854"/>
                  </a:cubicBezTo>
                  <a:lnTo>
                    <a:pt x="10179" y="2700"/>
                  </a:lnTo>
                  <a:lnTo>
                    <a:pt x="6407" y="2700"/>
                  </a:lnTo>
                  <a:lnTo>
                    <a:pt x="6407" y="1854"/>
                  </a:lnTo>
                  <a:cubicBezTo>
                    <a:pt x="6407" y="846"/>
                    <a:pt x="5594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32"/>
            <p:cNvSpPr/>
            <p:nvPr/>
          </p:nvSpPr>
          <p:spPr>
            <a:xfrm>
              <a:off x="10072262" y="2250300"/>
              <a:ext cx="184475" cy="42020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dk2"/>
                  </a:solidFill>
                  <a:latin typeface="Fira Sans Extra Condensed;500"/>
                </a:rPr>
                <a:t>1</a:t>
              </a:r>
            </a:p>
          </p:txBody>
        </p:sp>
      </p:grpSp>
      <p:grpSp>
        <p:nvGrpSpPr>
          <p:cNvPr id="3139" name="Google Shape;3139;p32"/>
          <p:cNvGrpSpPr/>
          <p:nvPr/>
        </p:nvGrpSpPr>
        <p:grpSpPr>
          <a:xfrm>
            <a:off x="6359768" y="2280097"/>
            <a:ext cx="481183" cy="509893"/>
            <a:chOff x="9770200" y="1930750"/>
            <a:chExt cx="790250" cy="837400"/>
          </a:xfrm>
        </p:grpSpPr>
        <p:sp>
          <p:nvSpPr>
            <p:cNvPr id="3140" name="Google Shape;3140;p32"/>
            <p:cNvSpPr/>
            <p:nvPr/>
          </p:nvSpPr>
          <p:spPr>
            <a:xfrm>
              <a:off x="9781575" y="2010425"/>
              <a:ext cx="765850" cy="745550"/>
            </a:xfrm>
            <a:custGeom>
              <a:rect b="b" l="l" r="r" t="t"/>
              <a:pathLst>
                <a:path extrusionOk="0" h="29822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27707"/>
                  </a:lnTo>
                  <a:cubicBezTo>
                    <a:pt x="0" y="28878"/>
                    <a:pt x="976" y="29821"/>
                    <a:pt x="2114" y="29821"/>
                  </a:cubicBezTo>
                  <a:lnTo>
                    <a:pt x="28520" y="29821"/>
                  </a:lnTo>
                  <a:cubicBezTo>
                    <a:pt x="29691" y="29821"/>
                    <a:pt x="30634" y="28878"/>
                    <a:pt x="30634" y="27707"/>
                  </a:cubicBez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32"/>
            <p:cNvSpPr/>
            <p:nvPr/>
          </p:nvSpPr>
          <p:spPr>
            <a:xfrm>
              <a:off x="10410025" y="2010425"/>
              <a:ext cx="137400" cy="745550"/>
            </a:xfrm>
            <a:custGeom>
              <a:rect b="b" l="l" r="r" t="t"/>
              <a:pathLst>
                <a:path extrusionOk="0" h="29822" w="5496">
                  <a:moveTo>
                    <a:pt x="2114" y="1"/>
                  </a:moveTo>
                  <a:lnTo>
                    <a:pt x="2114" y="27707"/>
                  </a:lnTo>
                  <a:cubicBezTo>
                    <a:pt x="2114" y="28878"/>
                    <a:pt x="1171" y="29821"/>
                    <a:pt x="0" y="29821"/>
                  </a:cubicBezTo>
                  <a:lnTo>
                    <a:pt x="3382" y="29821"/>
                  </a:lnTo>
                  <a:cubicBezTo>
                    <a:pt x="4553" y="29821"/>
                    <a:pt x="5496" y="28878"/>
                    <a:pt x="5496" y="27707"/>
                  </a:cubicBezTo>
                  <a:lnTo>
                    <a:pt x="5496" y="2114"/>
                  </a:lnTo>
                  <a:cubicBezTo>
                    <a:pt x="5496" y="944"/>
                    <a:pt x="4553" y="1"/>
                    <a:pt x="3382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32"/>
            <p:cNvSpPr/>
            <p:nvPr/>
          </p:nvSpPr>
          <p:spPr>
            <a:xfrm>
              <a:off x="9781575" y="2010425"/>
              <a:ext cx="765850" cy="134975"/>
            </a:xfrm>
            <a:custGeom>
              <a:rect b="b" l="l" r="r" t="t"/>
              <a:pathLst>
                <a:path extrusionOk="0" h="5399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5399"/>
                  </a:lnTo>
                  <a:lnTo>
                    <a:pt x="30634" y="5399"/>
                  </a:ln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32"/>
            <p:cNvSpPr/>
            <p:nvPr/>
          </p:nvSpPr>
          <p:spPr>
            <a:xfrm>
              <a:off x="10462850" y="2010425"/>
              <a:ext cx="84575" cy="134975"/>
            </a:xfrm>
            <a:custGeom>
              <a:rect b="b" l="l" r="r" t="t"/>
              <a:pathLst>
                <a:path extrusionOk="0" h="5399" w="3383">
                  <a:moveTo>
                    <a:pt x="1" y="1"/>
                  </a:moveTo>
                  <a:lnTo>
                    <a:pt x="1" y="5399"/>
                  </a:lnTo>
                  <a:lnTo>
                    <a:pt x="3383" y="5399"/>
                  </a:lnTo>
                  <a:lnTo>
                    <a:pt x="3383" y="2114"/>
                  </a:lnTo>
                  <a:cubicBezTo>
                    <a:pt x="3383" y="944"/>
                    <a:pt x="2440" y="1"/>
                    <a:pt x="126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32"/>
            <p:cNvSpPr/>
            <p:nvPr/>
          </p:nvSpPr>
          <p:spPr>
            <a:xfrm>
              <a:off x="98482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50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50" y="5399"/>
                    <a:pt x="1398" y="5399"/>
                  </a:cubicBezTo>
                  <a:cubicBezTo>
                    <a:pt x="2179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32"/>
            <p:cNvSpPr/>
            <p:nvPr/>
          </p:nvSpPr>
          <p:spPr>
            <a:xfrm>
              <a:off x="100360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8" y="5399"/>
                  </a:cubicBezTo>
                  <a:cubicBezTo>
                    <a:pt x="2146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32"/>
            <p:cNvSpPr/>
            <p:nvPr/>
          </p:nvSpPr>
          <p:spPr>
            <a:xfrm>
              <a:off x="102238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99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9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32"/>
            <p:cNvSpPr/>
            <p:nvPr/>
          </p:nvSpPr>
          <p:spPr>
            <a:xfrm>
              <a:off x="104116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66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66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32"/>
            <p:cNvSpPr/>
            <p:nvPr/>
          </p:nvSpPr>
          <p:spPr>
            <a:xfrm>
              <a:off x="9770200" y="1930750"/>
              <a:ext cx="790250" cy="837400"/>
            </a:xfrm>
            <a:custGeom>
              <a:rect b="b" l="l" r="r" t="t"/>
              <a:pathLst>
                <a:path extrusionOk="0" h="33496" w="31610">
                  <a:moveTo>
                    <a:pt x="4520" y="976"/>
                  </a:moveTo>
                  <a:cubicBezTo>
                    <a:pt x="5008" y="976"/>
                    <a:pt x="5431" y="1367"/>
                    <a:pt x="5431" y="1887"/>
                  </a:cubicBezTo>
                  <a:lnTo>
                    <a:pt x="5431" y="4488"/>
                  </a:lnTo>
                  <a:cubicBezTo>
                    <a:pt x="5431" y="4976"/>
                    <a:pt x="5008" y="5399"/>
                    <a:pt x="4520" y="5399"/>
                  </a:cubicBezTo>
                  <a:cubicBezTo>
                    <a:pt x="4033" y="5399"/>
                    <a:pt x="3610" y="4976"/>
                    <a:pt x="3610" y="4488"/>
                  </a:cubicBezTo>
                  <a:lnTo>
                    <a:pt x="3610" y="1887"/>
                  </a:lnTo>
                  <a:cubicBezTo>
                    <a:pt x="3610" y="1367"/>
                    <a:pt x="4033" y="976"/>
                    <a:pt x="4520" y="976"/>
                  </a:cubicBezTo>
                  <a:close/>
                  <a:moveTo>
                    <a:pt x="12032" y="976"/>
                  </a:moveTo>
                  <a:cubicBezTo>
                    <a:pt x="12520" y="976"/>
                    <a:pt x="12943" y="1367"/>
                    <a:pt x="12943" y="1887"/>
                  </a:cubicBezTo>
                  <a:lnTo>
                    <a:pt x="12943" y="4488"/>
                  </a:lnTo>
                  <a:cubicBezTo>
                    <a:pt x="12943" y="4976"/>
                    <a:pt x="12520" y="5399"/>
                    <a:pt x="12032" y="5399"/>
                  </a:cubicBezTo>
                  <a:cubicBezTo>
                    <a:pt x="11545" y="5399"/>
                    <a:pt x="11122" y="4976"/>
                    <a:pt x="11122" y="4488"/>
                  </a:cubicBezTo>
                  <a:lnTo>
                    <a:pt x="11122" y="1887"/>
                  </a:lnTo>
                  <a:cubicBezTo>
                    <a:pt x="11122" y="1367"/>
                    <a:pt x="11545" y="976"/>
                    <a:pt x="12032" y="976"/>
                  </a:cubicBezTo>
                  <a:close/>
                  <a:moveTo>
                    <a:pt x="19545" y="976"/>
                  </a:moveTo>
                  <a:cubicBezTo>
                    <a:pt x="20032" y="976"/>
                    <a:pt x="20423" y="1367"/>
                    <a:pt x="20423" y="1887"/>
                  </a:cubicBezTo>
                  <a:lnTo>
                    <a:pt x="20423" y="4488"/>
                  </a:lnTo>
                  <a:cubicBezTo>
                    <a:pt x="20423" y="4976"/>
                    <a:pt x="20032" y="5399"/>
                    <a:pt x="19545" y="5399"/>
                  </a:cubicBezTo>
                  <a:cubicBezTo>
                    <a:pt x="19024" y="5399"/>
                    <a:pt x="18634" y="4976"/>
                    <a:pt x="18634" y="4488"/>
                  </a:cubicBezTo>
                  <a:lnTo>
                    <a:pt x="18634" y="1887"/>
                  </a:lnTo>
                  <a:cubicBezTo>
                    <a:pt x="18634" y="1367"/>
                    <a:pt x="19024" y="976"/>
                    <a:pt x="19545" y="976"/>
                  </a:cubicBezTo>
                  <a:close/>
                  <a:moveTo>
                    <a:pt x="27024" y="976"/>
                  </a:moveTo>
                  <a:cubicBezTo>
                    <a:pt x="27544" y="976"/>
                    <a:pt x="27935" y="1367"/>
                    <a:pt x="27935" y="1887"/>
                  </a:cubicBezTo>
                  <a:lnTo>
                    <a:pt x="27935" y="4488"/>
                  </a:lnTo>
                  <a:cubicBezTo>
                    <a:pt x="27935" y="4976"/>
                    <a:pt x="27544" y="5399"/>
                    <a:pt x="27024" y="5399"/>
                  </a:cubicBezTo>
                  <a:cubicBezTo>
                    <a:pt x="26536" y="5399"/>
                    <a:pt x="26146" y="4976"/>
                    <a:pt x="26146" y="4488"/>
                  </a:cubicBezTo>
                  <a:lnTo>
                    <a:pt x="26146" y="1887"/>
                  </a:lnTo>
                  <a:cubicBezTo>
                    <a:pt x="26146" y="1367"/>
                    <a:pt x="26536" y="976"/>
                    <a:pt x="27024" y="976"/>
                  </a:cubicBezTo>
                  <a:close/>
                  <a:moveTo>
                    <a:pt x="4553" y="1"/>
                  </a:moveTo>
                  <a:cubicBezTo>
                    <a:pt x="3512" y="1"/>
                    <a:pt x="2667" y="846"/>
                    <a:pt x="2667" y="1854"/>
                  </a:cubicBezTo>
                  <a:lnTo>
                    <a:pt x="2667" y="2700"/>
                  </a:lnTo>
                  <a:lnTo>
                    <a:pt x="2602" y="2700"/>
                  </a:lnTo>
                  <a:cubicBezTo>
                    <a:pt x="1171" y="2700"/>
                    <a:pt x="0" y="3871"/>
                    <a:pt x="0" y="5301"/>
                  </a:cubicBezTo>
                  <a:lnTo>
                    <a:pt x="0" y="30894"/>
                  </a:lnTo>
                  <a:cubicBezTo>
                    <a:pt x="0" y="32325"/>
                    <a:pt x="1171" y="33496"/>
                    <a:pt x="2602" y="33496"/>
                  </a:cubicBezTo>
                  <a:lnTo>
                    <a:pt x="29008" y="33496"/>
                  </a:lnTo>
                  <a:cubicBezTo>
                    <a:pt x="30439" y="33496"/>
                    <a:pt x="31609" y="32325"/>
                    <a:pt x="31609" y="30894"/>
                  </a:cubicBezTo>
                  <a:lnTo>
                    <a:pt x="31609" y="26992"/>
                  </a:lnTo>
                  <a:cubicBezTo>
                    <a:pt x="31609" y="26732"/>
                    <a:pt x="31382" y="26504"/>
                    <a:pt x="31121" y="26504"/>
                  </a:cubicBezTo>
                  <a:cubicBezTo>
                    <a:pt x="30829" y="26504"/>
                    <a:pt x="30601" y="26732"/>
                    <a:pt x="30601" y="26992"/>
                  </a:cubicBezTo>
                  <a:lnTo>
                    <a:pt x="30601" y="30894"/>
                  </a:lnTo>
                  <a:cubicBezTo>
                    <a:pt x="30601" y="31772"/>
                    <a:pt x="29886" y="32520"/>
                    <a:pt x="29008" y="32520"/>
                  </a:cubicBezTo>
                  <a:lnTo>
                    <a:pt x="2602" y="32520"/>
                  </a:lnTo>
                  <a:cubicBezTo>
                    <a:pt x="1691" y="32520"/>
                    <a:pt x="976" y="31772"/>
                    <a:pt x="976" y="30894"/>
                  </a:cubicBezTo>
                  <a:lnTo>
                    <a:pt x="976" y="9074"/>
                  </a:lnTo>
                  <a:lnTo>
                    <a:pt x="3512" y="9074"/>
                  </a:lnTo>
                  <a:cubicBezTo>
                    <a:pt x="3772" y="9074"/>
                    <a:pt x="4000" y="8846"/>
                    <a:pt x="4000" y="8553"/>
                  </a:cubicBezTo>
                  <a:cubicBezTo>
                    <a:pt x="4000" y="8293"/>
                    <a:pt x="3772" y="8066"/>
                    <a:pt x="3512" y="8066"/>
                  </a:cubicBezTo>
                  <a:lnTo>
                    <a:pt x="976" y="8066"/>
                  </a:lnTo>
                  <a:lnTo>
                    <a:pt x="976" y="5301"/>
                  </a:lnTo>
                  <a:cubicBezTo>
                    <a:pt x="976" y="4391"/>
                    <a:pt x="1691" y="3675"/>
                    <a:pt x="2602" y="3675"/>
                  </a:cubicBezTo>
                  <a:lnTo>
                    <a:pt x="2667" y="3675"/>
                  </a:lnTo>
                  <a:lnTo>
                    <a:pt x="2667" y="4488"/>
                  </a:lnTo>
                  <a:cubicBezTo>
                    <a:pt x="2667" y="5529"/>
                    <a:pt x="3512" y="6375"/>
                    <a:pt x="4553" y="6375"/>
                  </a:cubicBezTo>
                  <a:cubicBezTo>
                    <a:pt x="5561" y="6375"/>
                    <a:pt x="6407" y="5529"/>
                    <a:pt x="6407" y="4488"/>
                  </a:cubicBezTo>
                  <a:lnTo>
                    <a:pt x="6407" y="3675"/>
                  </a:lnTo>
                  <a:lnTo>
                    <a:pt x="10146" y="3675"/>
                  </a:lnTo>
                  <a:lnTo>
                    <a:pt x="10146" y="4488"/>
                  </a:lnTo>
                  <a:cubicBezTo>
                    <a:pt x="10146" y="5529"/>
                    <a:pt x="10992" y="6375"/>
                    <a:pt x="12032" y="6375"/>
                  </a:cubicBezTo>
                  <a:cubicBezTo>
                    <a:pt x="13073" y="6375"/>
                    <a:pt x="13919" y="5529"/>
                    <a:pt x="13919" y="4488"/>
                  </a:cubicBezTo>
                  <a:lnTo>
                    <a:pt x="13919" y="3675"/>
                  </a:lnTo>
                  <a:lnTo>
                    <a:pt x="17658" y="3675"/>
                  </a:lnTo>
                  <a:lnTo>
                    <a:pt x="17658" y="4488"/>
                  </a:lnTo>
                  <a:cubicBezTo>
                    <a:pt x="17658" y="5529"/>
                    <a:pt x="18504" y="6375"/>
                    <a:pt x="19545" y="6375"/>
                  </a:cubicBezTo>
                  <a:cubicBezTo>
                    <a:pt x="20585" y="6375"/>
                    <a:pt x="21431" y="5529"/>
                    <a:pt x="21431" y="4488"/>
                  </a:cubicBezTo>
                  <a:lnTo>
                    <a:pt x="21431" y="3675"/>
                  </a:lnTo>
                  <a:lnTo>
                    <a:pt x="25170" y="3675"/>
                  </a:lnTo>
                  <a:lnTo>
                    <a:pt x="25170" y="4488"/>
                  </a:lnTo>
                  <a:cubicBezTo>
                    <a:pt x="25170" y="5529"/>
                    <a:pt x="26016" y="6375"/>
                    <a:pt x="27024" y="6375"/>
                  </a:cubicBezTo>
                  <a:cubicBezTo>
                    <a:pt x="28065" y="6375"/>
                    <a:pt x="28910" y="5529"/>
                    <a:pt x="28910" y="4488"/>
                  </a:cubicBezTo>
                  <a:lnTo>
                    <a:pt x="28910" y="3675"/>
                  </a:lnTo>
                  <a:lnTo>
                    <a:pt x="28975" y="3675"/>
                  </a:lnTo>
                  <a:cubicBezTo>
                    <a:pt x="29886" y="3675"/>
                    <a:pt x="30601" y="4391"/>
                    <a:pt x="30601" y="5301"/>
                  </a:cubicBezTo>
                  <a:lnTo>
                    <a:pt x="30601" y="8066"/>
                  </a:lnTo>
                  <a:lnTo>
                    <a:pt x="5496" y="8066"/>
                  </a:lnTo>
                  <a:cubicBezTo>
                    <a:pt x="5236" y="8066"/>
                    <a:pt x="5008" y="8293"/>
                    <a:pt x="5008" y="8553"/>
                  </a:cubicBezTo>
                  <a:cubicBezTo>
                    <a:pt x="5008" y="8846"/>
                    <a:pt x="5236" y="9074"/>
                    <a:pt x="5496" y="9074"/>
                  </a:cubicBezTo>
                  <a:lnTo>
                    <a:pt x="30601" y="9074"/>
                  </a:lnTo>
                  <a:lnTo>
                    <a:pt x="30601" y="25008"/>
                  </a:lnTo>
                  <a:cubicBezTo>
                    <a:pt x="30601" y="25301"/>
                    <a:pt x="30829" y="25496"/>
                    <a:pt x="31089" y="25496"/>
                  </a:cubicBezTo>
                  <a:cubicBezTo>
                    <a:pt x="31382" y="25496"/>
                    <a:pt x="31577" y="25301"/>
                    <a:pt x="31577" y="25008"/>
                  </a:cubicBezTo>
                  <a:lnTo>
                    <a:pt x="31577" y="5301"/>
                  </a:lnTo>
                  <a:cubicBezTo>
                    <a:pt x="31577" y="3871"/>
                    <a:pt x="30406" y="2700"/>
                    <a:pt x="28975" y="2700"/>
                  </a:cubicBezTo>
                  <a:lnTo>
                    <a:pt x="28910" y="2700"/>
                  </a:lnTo>
                  <a:lnTo>
                    <a:pt x="28910" y="1854"/>
                  </a:lnTo>
                  <a:cubicBezTo>
                    <a:pt x="28910" y="846"/>
                    <a:pt x="28065" y="1"/>
                    <a:pt x="27057" y="1"/>
                  </a:cubicBezTo>
                  <a:cubicBezTo>
                    <a:pt x="26016" y="1"/>
                    <a:pt x="25170" y="846"/>
                    <a:pt x="25170" y="1854"/>
                  </a:cubicBezTo>
                  <a:lnTo>
                    <a:pt x="25170" y="2700"/>
                  </a:lnTo>
                  <a:lnTo>
                    <a:pt x="21431" y="2700"/>
                  </a:lnTo>
                  <a:lnTo>
                    <a:pt x="21431" y="1854"/>
                  </a:lnTo>
                  <a:cubicBezTo>
                    <a:pt x="21431" y="846"/>
                    <a:pt x="20585" y="1"/>
                    <a:pt x="19545" y="1"/>
                  </a:cubicBezTo>
                  <a:cubicBezTo>
                    <a:pt x="18504" y="1"/>
                    <a:pt x="17658" y="846"/>
                    <a:pt x="17658" y="1854"/>
                  </a:cubicBezTo>
                  <a:lnTo>
                    <a:pt x="17658" y="2700"/>
                  </a:lnTo>
                  <a:lnTo>
                    <a:pt x="13919" y="2700"/>
                  </a:lnTo>
                  <a:lnTo>
                    <a:pt x="13919" y="1854"/>
                  </a:lnTo>
                  <a:cubicBezTo>
                    <a:pt x="13919" y="846"/>
                    <a:pt x="13073" y="1"/>
                    <a:pt x="12032" y="1"/>
                  </a:cubicBezTo>
                  <a:cubicBezTo>
                    <a:pt x="10992" y="1"/>
                    <a:pt x="10179" y="846"/>
                    <a:pt x="10179" y="1854"/>
                  </a:cubicBezTo>
                  <a:lnTo>
                    <a:pt x="10179" y="2700"/>
                  </a:lnTo>
                  <a:lnTo>
                    <a:pt x="6407" y="2700"/>
                  </a:lnTo>
                  <a:lnTo>
                    <a:pt x="6407" y="1854"/>
                  </a:lnTo>
                  <a:cubicBezTo>
                    <a:pt x="6407" y="846"/>
                    <a:pt x="5594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32"/>
            <p:cNvSpPr/>
            <p:nvPr/>
          </p:nvSpPr>
          <p:spPr>
            <a:xfrm>
              <a:off x="10072262" y="2250300"/>
              <a:ext cx="184475" cy="42020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dk2"/>
                  </a:solidFill>
                  <a:latin typeface="Fira Sans Extra Condensed;500"/>
                </a:rPr>
                <a:t>1</a:t>
              </a:r>
            </a:p>
          </p:txBody>
        </p:sp>
      </p:grpSp>
      <p:grpSp>
        <p:nvGrpSpPr>
          <p:cNvPr id="3150" name="Google Shape;3150;p32"/>
          <p:cNvGrpSpPr/>
          <p:nvPr/>
        </p:nvGrpSpPr>
        <p:grpSpPr>
          <a:xfrm>
            <a:off x="6926380" y="1691909"/>
            <a:ext cx="481183" cy="509893"/>
            <a:chOff x="9770200" y="1930750"/>
            <a:chExt cx="790250" cy="837400"/>
          </a:xfrm>
        </p:grpSpPr>
        <p:sp>
          <p:nvSpPr>
            <p:cNvPr id="3151" name="Google Shape;3151;p32"/>
            <p:cNvSpPr/>
            <p:nvPr/>
          </p:nvSpPr>
          <p:spPr>
            <a:xfrm>
              <a:off x="9781575" y="2010425"/>
              <a:ext cx="765850" cy="745550"/>
            </a:xfrm>
            <a:custGeom>
              <a:rect b="b" l="l" r="r" t="t"/>
              <a:pathLst>
                <a:path extrusionOk="0" h="29822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27707"/>
                  </a:lnTo>
                  <a:cubicBezTo>
                    <a:pt x="0" y="28878"/>
                    <a:pt x="976" y="29821"/>
                    <a:pt x="2114" y="29821"/>
                  </a:cubicBezTo>
                  <a:lnTo>
                    <a:pt x="28520" y="29821"/>
                  </a:lnTo>
                  <a:cubicBezTo>
                    <a:pt x="29691" y="29821"/>
                    <a:pt x="30634" y="28878"/>
                    <a:pt x="30634" y="27707"/>
                  </a:cubicBez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32"/>
            <p:cNvSpPr/>
            <p:nvPr/>
          </p:nvSpPr>
          <p:spPr>
            <a:xfrm>
              <a:off x="10410025" y="2010425"/>
              <a:ext cx="137400" cy="745550"/>
            </a:xfrm>
            <a:custGeom>
              <a:rect b="b" l="l" r="r" t="t"/>
              <a:pathLst>
                <a:path extrusionOk="0" h="29822" w="5496">
                  <a:moveTo>
                    <a:pt x="2114" y="1"/>
                  </a:moveTo>
                  <a:lnTo>
                    <a:pt x="2114" y="27707"/>
                  </a:lnTo>
                  <a:cubicBezTo>
                    <a:pt x="2114" y="28878"/>
                    <a:pt x="1171" y="29821"/>
                    <a:pt x="0" y="29821"/>
                  </a:cubicBezTo>
                  <a:lnTo>
                    <a:pt x="3382" y="29821"/>
                  </a:lnTo>
                  <a:cubicBezTo>
                    <a:pt x="4553" y="29821"/>
                    <a:pt x="5496" y="28878"/>
                    <a:pt x="5496" y="27707"/>
                  </a:cubicBezTo>
                  <a:lnTo>
                    <a:pt x="5496" y="2114"/>
                  </a:lnTo>
                  <a:cubicBezTo>
                    <a:pt x="5496" y="944"/>
                    <a:pt x="4553" y="1"/>
                    <a:pt x="3382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32"/>
            <p:cNvSpPr/>
            <p:nvPr/>
          </p:nvSpPr>
          <p:spPr>
            <a:xfrm>
              <a:off x="9781575" y="2010425"/>
              <a:ext cx="765850" cy="134975"/>
            </a:xfrm>
            <a:custGeom>
              <a:rect b="b" l="l" r="r" t="t"/>
              <a:pathLst>
                <a:path extrusionOk="0" h="5399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5399"/>
                  </a:lnTo>
                  <a:lnTo>
                    <a:pt x="30634" y="5399"/>
                  </a:ln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32"/>
            <p:cNvSpPr/>
            <p:nvPr/>
          </p:nvSpPr>
          <p:spPr>
            <a:xfrm>
              <a:off x="10462850" y="2010425"/>
              <a:ext cx="84575" cy="134975"/>
            </a:xfrm>
            <a:custGeom>
              <a:rect b="b" l="l" r="r" t="t"/>
              <a:pathLst>
                <a:path extrusionOk="0" h="5399" w="3383">
                  <a:moveTo>
                    <a:pt x="1" y="1"/>
                  </a:moveTo>
                  <a:lnTo>
                    <a:pt x="1" y="5399"/>
                  </a:lnTo>
                  <a:lnTo>
                    <a:pt x="3383" y="5399"/>
                  </a:lnTo>
                  <a:lnTo>
                    <a:pt x="3383" y="2114"/>
                  </a:lnTo>
                  <a:cubicBezTo>
                    <a:pt x="3383" y="944"/>
                    <a:pt x="2440" y="1"/>
                    <a:pt x="126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32"/>
            <p:cNvSpPr/>
            <p:nvPr/>
          </p:nvSpPr>
          <p:spPr>
            <a:xfrm>
              <a:off x="98482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50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50" y="5399"/>
                    <a:pt x="1398" y="5399"/>
                  </a:cubicBezTo>
                  <a:cubicBezTo>
                    <a:pt x="2179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32"/>
            <p:cNvSpPr/>
            <p:nvPr/>
          </p:nvSpPr>
          <p:spPr>
            <a:xfrm>
              <a:off x="100360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8" y="5399"/>
                  </a:cubicBezTo>
                  <a:cubicBezTo>
                    <a:pt x="2146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32"/>
            <p:cNvSpPr/>
            <p:nvPr/>
          </p:nvSpPr>
          <p:spPr>
            <a:xfrm>
              <a:off x="102238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99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9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32"/>
            <p:cNvSpPr/>
            <p:nvPr/>
          </p:nvSpPr>
          <p:spPr>
            <a:xfrm>
              <a:off x="104116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66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66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32"/>
            <p:cNvSpPr/>
            <p:nvPr/>
          </p:nvSpPr>
          <p:spPr>
            <a:xfrm>
              <a:off x="9770200" y="1930750"/>
              <a:ext cx="790250" cy="837400"/>
            </a:xfrm>
            <a:custGeom>
              <a:rect b="b" l="l" r="r" t="t"/>
              <a:pathLst>
                <a:path extrusionOk="0" h="33496" w="31610">
                  <a:moveTo>
                    <a:pt x="4520" y="976"/>
                  </a:moveTo>
                  <a:cubicBezTo>
                    <a:pt x="5008" y="976"/>
                    <a:pt x="5431" y="1367"/>
                    <a:pt x="5431" y="1887"/>
                  </a:cubicBezTo>
                  <a:lnTo>
                    <a:pt x="5431" y="4488"/>
                  </a:lnTo>
                  <a:cubicBezTo>
                    <a:pt x="5431" y="4976"/>
                    <a:pt x="5008" y="5399"/>
                    <a:pt x="4520" y="5399"/>
                  </a:cubicBezTo>
                  <a:cubicBezTo>
                    <a:pt x="4033" y="5399"/>
                    <a:pt x="3610" y="4976"/>
                    <a:pt x="3610" y="4488"/>
                  </a:cubicBezTo>
                  <a:lnTo>
                    <a:pt x="3610" y="1887"/>
                  </a:lnTo>
                  <a:cubicBezTo>
                    <a:pt x="3610" y="1367"/>
                    <a:pt x="4033" y="976"/>
                    <a:pt x="4520" y="976"/>
                  </a:cubicBezTo>
                  <a:close/>
                  <a:moveTo>
                    <a:pt x="12032" y="976"/>
                  </a:moveTo>
                  <a:cubicBezTo>
                    <a:pt x="12520" y="976"/>
                    <a:pt x="12943" y="1367"/>
                    <a:pt x="12943" y="1887"/>
                  </a:cubicBezTo>
                  <a:lnTo>
                    <a:pt x="12943" y="4488"/>
                  </a:lnTo>
                  <a:cubicBezTo>
                    <a:pt x="12943" y="4976"/>
                    <a:pt x="12520" y="5399"/>
                    <a:pt x="12032" y="5399"/>
                  </a:cubicBezTo>
                  <a:cubicBezTo>
                    <a:pt x="11545" y="5399"/>
                    <a:pt x="11122" y="4976"/>
                    <a:pt x="11122" y="4488"/>
                  </a:cubicBezTo>
                  <a:lnTo>
                    <a:pt x="11122" y="1887"/>
                  </a:lnTo>
                  <a:cubicBezTo>
                    <a:pt x="11122" y="1367"/>
                    <a:pt x="11545" y="976"/>
                    <a:pt x="12032" y="976"/>
                  </a:cubicBezTo>
                  <a:close/>
                  <a:moveTo>
                    <a:pt x="19545" y="976"/>
                  </a:moveTo>
                  <a:cubicBezTo>
                    <a:pt x="20032" y="976"/>
                    <a:pt x="20423" y="1367"/>
                    <a:pt x="20423" y="1887"/>
                  </a:cubicBezTo>
                  <a:lnTo>
                    <a:pt x="20423" y="4488"/>
                  </a:lnTo>
                  <a:cubicBezTo>
                    <a:pt x="20423" y="4976"/>
                    <a:pt x="20032" y="5399"/>
                    <a:pt x="19545" y="5399"/>
                  </a:cubicBezTo>
                  <a:cubicBezTo>
                    <a:pt x="19024" y="5399"/>
                    <a:pt x="18634" y="4976"/>
                    <a:pt x="18634" y="4488"/>
                  </a:cubicBezTo>
                  <a:lnTo>
                    <a:pt x="18634" y="1887"/>
                  </a:lnTo>
                  <a:cubicBezTo>
                    <a:pt x="18634" y="1367"/>
                    <a:pt x="19024" y="976"/>
                    <a:pt x="19545" y="976"/>
                  </a:cubicBezTo>
                  <a:close/>
                  <a:moveTo>
                    <a:pt x="27024" y="976"/>
                  </a:moveTo>
                  <a:cubicBezTo>
                    <a:pt x="27544" y="976"/>
                    <a:pt x="27935" y="1367"/>
                    <a:pt x="27935" y="1887"/>
                  </a:cubicBezTo>
                  <a:lnTo>
                    <a:pt x="27935" y="4488"/>
                  </a:lnTo>
                  <a:cubicBezTo>
                    <a:pt x="27935" y="4976"/>
                    <a:pt x="27544" y="5399"/>
                    <a:pt x="27024" y="5399"/>
                  </a:cubicBezTo>
                  <a:cubicBezTo>
                    <a:pt x="26536" y="5399"/>
                    <a:pt x="26146" y="4976"/>
                    <a:pt x="26146" y="4488"/>
                  </a:cubicBezTo>
                  <a:lnTo>
                    <a:pt x="26146" y="1887"/>
                  </a:lnTo>
                  <a:cubicBezTo>
                    <a:pt x="26146" y="1367"/>
                    <a:pt x="26536" y="976"/>
                    <a:pt x="27024" y="976"/>
                  </a:cubicBezTo>
                  <a:close/>
                  <a:moveTo>
                    <a:pt x="4553" y="1"/>
                  </a:moveTo>
                  <a:cubicBezTo>
                    <a:pt x="3512" y="1"/>
                    <a:pt x="2667" y="846"/>
                    <a:pt x="2667" y="1854"/>
                  </a:cubicBezTo>
                  <a:lnTo>
                    <a:pt x="2667" y="2700"/>
                  </a:lnTo>
                  <a:lnTo>
                    <a:pt x="2602" y="2700"/>
                  </a:lnTo>
                  <a:cubicBezTo>
                    <a:pt x="1171" y="2700"/>
                    <a:pt x="0" y="3871"/>
                    <a:pt x="0" y="5301"/>
                  </a:cubicBezTo>
                  <a:lnTo>
                    <a:pt x="0" y="30894"/>
                  </a:lnTo>
                  <a:cubicBezTo>
                    <a:pt x="0" y="32325"/>
                    <a:pt x="1171" y="33496"/>
                    <a:pt x="2602" y="33496"/>
                  </a:cubicBezTo>
                  <a:lnTo>
                    <a:pt x="29008" y="33496"/>
                  </a:lnTo>
                  <a:cubicBezTo>
                    <a:pt x="30439" y="33496"/>
                    <a:pt x="31609" y="32325"/>
                    <a:pt x="31609" y="30894"/>
                  </a:cubicBezTo>
                  <a:lnTo>
                    <a:pt x="31609" y="26992"/>
                  </a:lnTo>
                  <a:cubicBezTo>
                    <a:pt x="31609" y="26732"/>
                    <a:pt x="31382" y="26504"/>
                    <a:pt x="31121" y="26504"/>
                  </a:cubicBezTo>
                  <a:cubicBezTo>
                    <a:pt x="30829" y="26504"/>
                    <a:pt x="30601" y="26732"/>
                    <a:pt x="30601" y="26992"/>
                  </a:cubicBezTo>
                  <a:lnTo>
                    <a:pt x="30601" y="30894"/>
                  </a:lnTo>
                  <a:cubicBezTo>
                    <a:pt x="30601" y="31772"/>
                    <a:pt x="29886" y="32520"/>
                    <a:pt x="29008" y="32520"/>
                  </a:cubicBezTo>
                  <a:lnTo>
                    <a:pt x="2602" y="32520"/>
                  </a:lnTo>
                  <a:cubicBezTo>
                    <a:pt x="1691" y="32520"/>
                    <a:pt x="976" y="31772"/>
                    <a:pt x="976" y="30894"/>
                  </a:cubicBezTo>
                  <a:lnTo>
                    <a:pt x="976" y="9074"/>
                  </a:lnTo>
                  <a:lnTo>
                    <a:pt x="3512" y="9074"/>
                  </a:lnTo>
                  <a:cubicBezTo>
                    <a:pt x="3772" y="9074"/>
                    <a:pt x="4000" y="8846"/>
                    <a:pt x="4000" y="8553"/>
                  </a:cubicBezTo>
                  <a:cubicBezTo>
                    <a:pt x="4000" y="8293"/>
                    <a:pt x="3772" y="8066"/>
                    <a:pt x="3512" y="8066"/>
                  </a:cubicBezTo>
                  <a:lnTo>
                    <a:pt x="976" y="8066"/>
                  </a:lnTo>
                  <a:lnTo>
                    <a:pt x="976" y="5301"/>
                  </a:lnTo>
                  <a:cubicBezTo>
                    <a:pt x="976" y="4391"/>
                    <a:pt x="1691" y="3675"/>
                    <a:pt x="2602" y="3675"/>
                  </a:cubicBezTo>
                  <a:lnTo>
                    <a:pt x="2667" y="3675"/>
                  </a:lnTo>
                  <a:lnTo>
                    <a:pt x="2667" y="4488"/>
                  </a:lnTo>
                  <a:cubicBezTo>
                    <a:pt x="2667" y="5529"/>
                    <a:pt x="3512" y="6375"/>
                    <a:pt x="4553" y="6375"/>
                  </a:cubicBezTo>
                  <a:cubicBezTo>
                    <a:pt x="5561" y="6375"/>
                    <a:pt x="6407" y="5529"/>
                    <a:pt x="6407" y="4488"/>
                  </a:cubicBezTo>
                  <a:lnTo>
                    <a:pt x="6407" y="3675"/>
                  </a:lnTo>
                  <a:lnTo>
                    <a:pt x="10146" y="3675"/>
                  </a:lnTo>
                  <a:lnTo>
                    <a:pt x="10146" y="4488"/>
                  </a:lnTo>
                  <a:cubicBezTo>
                    <a:pt x="10146" y="5529"/>
                    <a:pt x="10992" y="6375"/>
                    <a:pt x="12032" y="6375"/>
                  </a:cubicBezTo>
                  <a:cubicBezTo>
                    <a:pt x="13073" y="6375"/>
                    <a:pt x="13919" y="5529"/>
                    <a:pt x="13919" y="4488"/>
                  </a:cubicBezTo>
                  <a:lnTo>
                    <a:pt x="13919" y="3675"/>
                  </a:lnTo>
                  <a:lnTo>
                    <a:pt x="17658" y="3675"/>
                  </a:lnTo>
                  <a:lnTo>
                    <a:pt x="17658" y="4488"/>
                  </a:lnTo>
                  <a:cubicBezTo>
                    <a:pt x="17658" y="5529"/>
                    <a:pt x="18504" y="6375"/>
                    <a:pt x="19545" y="6375"/>
                  </a:cubicBezTo>
                  <a:cubicBezTo>
                    <a:pt x="20585" y="6375"/>
                    <a:pt x="21431" y="5529"/>
                    <a:pt x="21431" y="4488"/>
                  </a:cubicBezTo>
                  <a:lnTo>
                    <a:pt x="21431" y="3675"/>
                  </a:lnTo>
                  <a:lnTo>
                    <a:pt x="25170" y="3675"/>
                  </a:lnTo>
                  <a:lnTo>
                    <a:pt x="25170" y="4488"/>
                  </a:lnTo>
                  <a:cubicBezTo>
                    <a:pt x="25170" y="5529"/>
                    <a:pt x="26016" y="6375"/>
                    <a:pt x="27024" y="6375"/>
                  </a:cubicBezTo>
                  <a:cubicBezTo>
                    <a:pt x="28065" y="6375"/>
                    <a:pt x="28910" y="5529"/>
                    <a:pt x="28910" y="4488"/>
                  </a:cubicBezTo>
                  <a:lnTo>
                    <a:pt x="28910" y="3675"/>
                  </a:lnTo>
                  <a:lnTo>
                    <a:pt x="28975" y="3675"/>
                  </a:lnTo>
                  <a:cubicBezTo>
                    <a:pt x="29886" y="3675"/>
                    <a:pt x="30601" y="4391"/>
                    <a:pt x="30601" y="5301"/>
                  </a:cubicBezTo>
                  <a:lnTo>
                    <a:pt x="30601" y="8066"/>
                  </a:lnTo>
                  <a:lnTo>
                    <a:pt x="5496" y="8066"/>
                  </a:lnTo>
                  <a:cubicBezTo>
                    <a:pt x="5236" y="8066"/>
                    <a:pt x="5008" y="8293"/>
                    <a:pt x="5008" y="8553"/>
                  </a:cubicBezTo>
                  <a:cubicBezTo>
                    <a:pt x="5008" y="8846"/>
                    <a:pt x="5236" y="9074"/>
                    <a:pt x="5496" y="9074"/>
                  </a:cubicBezTo>
                  <a:lnTo>
                    <a:pt x="30601" y="9074"/>
                  </a:lnTo>
                  <a:lnTo>
                    <a:pt x="30601" y="25008"/>
                  </a:lnTo>
                  <a:cubicBezTo>
                    <a:pt x="30601" y="25301"/>
                    <a:pt x="30829" y="25496"/>
                    <a:pt x="31089" y="25496"/>
                  </a:cubicBezTo>
                  <a:cubicBezTo>
                    <a:pt x="31382" y="25496"/>
                    <a:pt x="31577" y="25301"/>
                    <a:pt x="31577" y="25008"/>
                  </a:cubicBezTo>
                  <a:lnTo>
                    <a:pt x="31577" y="5301"/>
                  </a:lnTo>
                  <a:cubicBezTo>
                    <a:pt x="31577" y="3871"/>
                    <a:pt x="30406" y="2700"/>
                    <a:pt x="28975" y="2700"/>
                  </a:cubicBezTo>
                  <a:lnTo>
                    <a:pt x="28910" y="2700"/>
                  </a:lnTo>
                  <a:lnTo>
                    <a:pt x="28910" y="1854"/>
                  </a:lnTo>
                  <a:cubicBezTo>
                    <a:pt x="28910" y="846"/>
                    <a:pt x="28065" y="1"/>
                    <a:pt x="27057" y="1"/>
                  </a:cubicBezTo>
                  <a:cubicBezTo>
                    <a:pt x="26016" y="1"/>
                    <a:pt x="25170" y="846"/>
                    <a:pt x="25170" y="1854"/>
                  </a:cubicBezTo>
                  <a:lnTo>
                    <a:pt x="25170" y="2700"/>
                  </a:lnTo>
                  <a:lnTo>
                    <a:pt x="21431" y="2700"/>
                  </a:lnTo>
                  <a:lnTo>
                    <a:pt x="21431" y="1854"/>
                  </a:lnTo>
                  <a:cubicBezTo>
                    <a:pt x="21431" y="846"/>
                    <a:pt x="20585" y="1"/>
                    <a:pt x="19545" y="1"/>
                  </a:cubicBezTo>
                  <a:cubicBezTo>
                    <a:pt x="18504" y="1"/>
                    <a:pt x="17658" y="846"/>
                    <a:pt x="17658" y="1854"/>
                  </a:cubicBezTo>
                  <a:lnTo>
                    <a:pt x="17658" y="2700"/>
                  </a:lnTo>
                  <a:lnTo>
                    <a:pt x="13919" y="2700"/>
                  </a:lnTo>
                  <a:lnTo>
                    <a:pt x="13919" y="1854"/>
                  </a:lnTo>
                  <a:cubicBezTo>
                    <a:pt x="13919" y="846"/>
                    <a:pt x="13073" y="1"/>
                    <a:pt x="12032" y="1"/>
                  </a:cubicBezTo>
                  <a:cubicBezTo>
                    <a:pt x="10992" y="1"/>
                    <a:pt x="10179" y="846"/>
                    <a:pt x="10179" y="1854"/>
                  </a:cubicBezTo>
                  <a:lnTo>
                    <a:pt x="10179" y="2700"/>
                  </a:lnTo>
                  <a:lnTo>
                    <a:pt x="6407" y="2700"/>
                  </a:lnTo>
                  <a:lnTo>
                    <a:pt x="6407" y="1854"/>
                  </a:lnTo>
                  <a:cubicBezTo>
                    <a:pt x="6407" y="846"/>
                    <a:pt x="5594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32"/>
            <p:cNvSpPr/>
            <p:nvPr/>
          </p:nvSpPr>
          <p:spPr>
            <a:xfrm>
              <a:off x="10072262" y="2250300"/>
              <a:ext cx="184475" cy="42020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dk2"/>
                  </a:solidFill>
                  <a:latin typeface="Fira Sans Extra Condensed;500"/>
                </a:rPr>
                <a:t>1</a:t>
              </a:r>
            </a:p>
          </p:txBody>
        </p:sp>
      </p:grpSp>
      <p:grpSp>
        <p:nvGrpSpPr>
          <p:cNvPr id="3161" name="Google Shape;3161;p32"/>
          <p:cNvGrpSpPr/>
          <p:nvPr/>
        </p:nvGrpSpPr>
        <p:grpSpPr>
          <a:xfrm>
            <a:off x="7209693" y="2868284"/>
            <a:ext cx="481183" cy="509893"/>
            <a:chOff x="9770200" y="1930750"/>
            <a:chExt cx="790250" cy="837400"/>
          </a:xfrm>
        </p:grpSpPr>
        <p:sp>
          <p:nvSpPr>
            <p:cNvPr id="3162" name="Google Shape;3162;p32"/>
            <p:cNvSpPr/>
            <p:nvPr/>
          </p:nvSpPr>
          <p:spPr>
            <a:xfrm>
              <a:off x="9781575" y="2010425"/>
              <a:ext cx="765850" cy="745550"/>
            </a:xfrm>
            <a:custGeom>
              <a:rect b="b" l="l" r="r" t="t"/>
              <a:pathLst>
                <a:path extrusionOk="0" h="29822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27707"/>
                  </a:lnTo>
                  <a:cubicBezTo>
                    <a:pt x="0" y="28878"/>
                    <a:pt x="976" y="29821"/>
                    <a:pt x="2114" y="29821"/>
                  </a:cubicBezTo>
                  <a:lnTo>
                    <a:pt x="28520" y="29821"/>
                  </a:lnTo>
                  <a:cubicBezTo>
                    <a:pt x="29691" y="29821"/>
                    <a:pt x="30634" y="28878"/>
                    <a:pt x="30634" y="27707"/>
                  </a:cubicBez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32"/>
            <p:cNvSpPr/>
            <p:nvPr/>
          </p:nvSpPr>
          <p:spPr>
            <a:xfrm>
              <a:off x="10410025" y="2010425"/>
              <a:ext cx="137400" cy="745550"/>
            </a:xfrm>
            <a:custGeom>
              <a:rect b="b" l="l" r="r" t="t"/>
              <a:pathLst>
                <a:path extrusionOk="0" h="29822" w="5496">
                  <a:moveTo>
                    <a:pt x="2114" y="1"/>
                  </a:moveTo>
                  <a:lnTo>
                    <a:pt x="2114" y="27707"/>
                  </a:lnTo>
                  <a:cubicBezTo>
                    <a:pt x="2114" y="28878"/>
                    <a:pt x="1171" y="29821"/>
                    <a:pt x="0" y="29821"/>
                  </a:cubicBezTo>
                  <a:lnTo>
                    <a:pt x="3382" y="29821"/>
                  </a:lnTo>
                  <a:cubicBezTo>
                    <a:pt x="4553" y="29821"/>
                    <a:pt x="5496" y="28878"/>
                    <a:pt x="5496" y="27707"/>
                  </a:cubicBezTo>
                  <a:lnTo>
                    <a:pt x="5496" y="2114"/>
                  </a:lnTo>
                  <a:cubicBezTo>
                    <a:pt x="5496" y="944"/>
                    <a:pt x="4553" y="1"/>
                    <a:pt x="3382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32"/>
            <p:cNvSpPr/>
            <p:nvPr/>
          </p:nvSpPr>
          <p:spPr>
            <a:xfrm>
              <a:off x="9781575" y="2010425"/>
              <a:ext cx="765850" cy="134975"/>
            </a:xfrm>
            <a:custGeom>
              <a:rect b="b" l="l" r="r" t="t"/>
              <a:pathLst>
                <a:path extrusionOk="0" h="5399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5399"/>
                  </a:lnTo>
                  <a:lnTo>
                    <a:pt x="30634" y="5399"/>
                  </a:ln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32"/>
            <p:cNvSpPr/>
            <p:nvPr/>
          </p:nvSpPr>
          <p:spPr>
            <a:xfrm>
              <a:off x="10462850" y="2010425"/>
              <a:ext cx="84575" cy="134975"/>
            </a:xfrm>
            <a:custGeom>
              <a:rect b="b" l="l" r="r" t="t"/>
              <a:pathLst>
                <a:path extrusionOk="0" h="5399" w="3383">
                  <a:moveTo>
                    <a:pt x="1" y="1"/>
                  </a:moveTo>
                  <a:lnTo>
                    <a:pt x="1" y="5399"/>
                  </a:lnTo>
                  <a:lnTo>
                    <a:pt x="3383" y="5399"/>
                  </a:lnTo>
                  <a:lnTo>
                    <a:pt x="3383" y="2114"/>
                  </a:lnTo>
                  <a:cubicBezTo>
                    <a:pt x="3383" y="944"/>
                    <a:pt x="2440" y="1"/>
                    <a:pt x="126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32"/>
            <p:cNvSpPr/>
            <p:nvPr/>
          </p:nvSpPr>
          <p:spPr>
            <a:xfrm>
              <a:off x="98482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50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50" y="5399"/>
                    <a:pt x="1398" y="5399"/>
                  </a:cubicBezTo>
                  <a:cubicBezTo>
                    <a:pt x="2179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32"/>
            <p:cNvSpPr/>
            <p:nvPr/>
          </p:nvSpPr>
          <p:spPr>
            <a:xfrm>
              <a:off x="100360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8" y="5399"/>
                  </a:cubicBezTo>
                  <a:cubicBezTo>
                    <a:pt x="2146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32"/>
            <p:cNvSpPr/>
            <p:nvPr/>
          </p:nvSpPr>
          <p:spPr>
            <a:xfrm>
              <a:off x="102238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99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9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32"/>
            <p:cNvSpPr/>
            <p:nvPr/>
          </p:nvSpPr>
          <p:spPr>
            <a:xfrm>
              <a:off x="104116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66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66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32"/>
            <p:cNvSpPr/>
            <p:nvPr/>
          </p:nvSpPr>
          <p:spPr>
            <a:xfrm>
              <a:off x="9770200" y="1930750"/>
              <a:ext cx="790250" cy="837400"/>
            </a:xfrm>
            <a:custGeom>
              <a:rect b="b" l="l" r="r" t="t"/>
              <a:pathLst>
                <a:path extrusionOk="0" h="33496" w="31610">
                  <a:moveTo>
                    <a:pt x="4520" y="976"/>
                  </a:moveTo>
                  <a:cubicBezTo>
                    <a:pt x="5008" y="976"/>
                    <a:pt x="5431" y="1367"/>
                    <a:pt x="5431" y="1887"/>
                  </a:cubicBezTo>
                  <a:lnTo>
                    <a:pt x="5431" y="4488"/>
                  </a:lnTo>
                  <a:cubicBezTo>
                    <a:pt x="5431" y="4976"/>
                    <a:pt x="5008" y="5399"/>
                    <a:pt x="4520" y="5399"/>
                  </a:cubicBezTo>
                  <a:cubicBezTo>
                    <a:pt x="4033" y="5399"/>
                    <a:pt x="3610" y="4976"/>
                    <a:pt x="3610" y="4488"/>
                  </a:cubicBezTo>
                  <a:lnTo>
                    <a:pt x="3610" y="1887"/>
                  </a:lnTo>
                  <a:cubicBezTo>
                    <a:pt x="3610" y="1367"/>
                    <a:pt x="4033" y="976"/>
                    <a:pt x="4520" y="976"/>
                  </a:cubicBezTo>
                  <a:close/>
                  <a:moveTo>
                    <a:pt x="12032" y="976"/>
                  </a:moveTo>
                  <a:cubicBezTo>
                    <a:pt x="12520" y="976"/>
                    <a:pt x="12943" y="1367"/>
                    <a:pt x="12943" y="1887"/>
                  </a:cubicBezTo>
                  <a:lnTo>
                    <a:pt x="12943" y="4488"/>
                  </a:lnTo>
                  <a:cubicBezTo>
                    <a:pt x="12943" y="4976"/>
                    <a:pt x="12520" y="5399"/>
                    <a:pt x="12032" y="5399"/>
                  </a:cubicBezTo>
                  <a:cubicBezTo>
                    <a:pt x="11545" y="5399"/>
                    <a:pt x="11122" y="4976"/>
                    <a:pt x="11122" y="4488"/>
                  </a:cubicBezTo>
                  <a:lnTo>
                    <a:pt x="11122" y="1887"/>
                  </a:lnTo>
                  <a:cubicBezTo>
                    <a:pt x="11122" y="1367"/>
                    <a:pt x="11545" y="976"/>
                    <a:pt x="12032" y="976"/>
                  </a:cubicBezTo>
                  <a:close/>
                  <a:moveTo>
                    <a:pt x="19545" y="976"/>
                  </a:moveTo>
                  <a:cubicBezTo>
                    <a:pt x="20032" y="976"/>
                    <a:pt x="20423" y="1367"/>
                    <a:pt x="20423" y="1887"/>
                  </a:cubicBezTo>
                  <a:lnTo>
                    <a:pt x="20423" y="4488"/>
                  </a:lnTo>
                  <a:cubicBezTo>
                    <a:pt x="20423" y="4976"/>
                    <a:pt x="20032" y="5399"/>
                    <a:pt x="19545" y="5399"/>
                  </a:cubicBezTo>
                  <a:cubicBezTo>
                    <a:pt x="19024" y="5399"/>
                    <a:pt x="18634" y="4976"/>
                    <a:pt x="18634" y="4488"/>
                  </a:cubicBezTo>
                  <a:lnTo>
                    <a:pt x="18634" y="1887"/>
                  </a:lnTo>
                  <a:cubicBezTo>
                    <a:pt x="18634" y="1367"/>
                    <a:pt x="19024" y="976"/>
                    <a:pt x="19545" y="976"/>
                  </a:cubicBezTo>
                  <a:close/>
                  <a:moveTo>
                    <a:pt x="27024" y="976"/>
                  </a:moveTo>
                  <a:cubicBezTo>
                    <a:pt x="27544" y="976"/>
                    <a:pt x="27935" y="1367"/>
                    <a:pt x="27935" y="1887"/>
                  </a:cubicBezTo>
                  <a:lnTo>
                    <a:pt x="27935" y="4488"/>
                  </a:lnTo>
                  <a:cubicBezTo>
                    <a:pt x="27935" y="4976"/>
                    <a:pt x="27544" y="5399"/>
                    <a:pt x="27024" y="5399"/>
                  </a:cubicBezTo>
                  <a:cubicBezTo>
                    <a:pt x="26536" y="5399"/>
                    <a:pt x="26146" y="4976"/>
                    <a:pt x="26146" y="4488"/>
                  </a:cubicBezTo>
                  <a:lnTo>
                    <a:pt x="26146" y="1887"/>
                  </a:lnTo>
                  <a:cubicBezTo>
                    <a:pt x="26146" y="1367"/>
                    <a:pt x="26536" y="976"/>
                    <a:pt x="27024" y="976"/>
                  </a:cubicBezTo>
                  <a:close/>
                  <a:moveTo>
                    <a:pt x="4553" y="1"/>
                  </a:moveTo>
                  <a:cubicBezTo>
                    <a:pt x="3512" y="1"/>
                    <a:pt x="2667" y="846"/>
                    <a:pt x="2667" y="1854"/>
                  </a:cubicBezTo>
                  <a:lnTo>
                    <a:pt x="2667" y="2700"/>
                  </a:lnTo>
                  <a:lnTo>
                    <a:pt x="2602" y="2700"/>
                  </a:lnTo>
                  <a:cubicBezTo>
                    <a:pt x="1171" y="2700"/>
                    <a:pt x="0" y="3871"/>
                    <a:pt x="0" y="5301"/>
                  </a:cubicBezTo>
                  <a:lnTo>
                    <a:pt x="0" y="30894"/>
                  </a:lnTo>
                  <a:cubicBezTo>
                    <a:pt x="0" y="32325"/>
                    <a:pt x="1171" y="33496"/>
                    <a:pt x="2602" y="33496"/>
                  </a:cubicBezTo>
                  <a:lnTo>
                    <a:pt x="29008" y="33496"/>
                  </a:lnTo>
                  <a:cubicBezTo>
                    <a:pt x="30439" y="33496"/>
                    <a:pt x="31609" y="32325"/>
                    <a:pt x="31609" y="30894"/>
                  </a:cubicBezTo>
                  <a:lnTo>
                    <a:pt x="31609" y="26992"/>
                  </a:lnTo>
                  <a:cubicBezTo>
                    <a:pt x="31609" y="26732"/>
                    <a:pt x="31382" y="26504"/>
                    <a:pt x="31121" y="26504"/>
                  </a:cubicBezTo>
                  <a:cubicBezTo>
                    <a:pt x="30829" y="26504"/>
                    <a:pt x="30601" y="26732"/>
                    <a:pt x="30601" y="26992"/>
                  </a:cubicBezTo>
                  <a:lnTo>
                    <a:pt x="30601" y="30894"/>
                  </a:lnTo>
                  <a:cubicBezTo>
                    <a:pt x="30601" y="31772"/>
                    <a:pt x="29886" y="32520"/>
                    <a:pt x="29008" y="32520"/>
                  </a:cubicBezTo>
                  <a:lnTo>
                    <a:pt x="2602" y="32520"/>
                  </a:lnTo>
                  <a:cubicBezTo>
                    <a:pt x="1691" y="32520"/>
                    <a:pt x="976" y="31772"/>
                    <a:pt x="976" y="30894"/>
                  </a:cubicBezTo>
                  <a:lnTo>
                    <a:pt x="976" y="9074"/>
                  </a:lnTo>
                  <a:lnTo>
                    <a:pt x="3512" y="9074"/>
                  </a:lnTo>
                  <a:cubicBezTo>
                    <a:pt x="3772" y="9074"/>
                    <a:pt x="4000" y="8846"/>
                    <a:pt x="4000" y="8553"/>
                  </a:cubicBezTo>
                  <a:cubicBezTo>
                    <a:pt x="4000" y="8293"/>
                    <a:pt x="3772" y="8066"/>
                    <a:pt x="3512" y="8066"/>
                  </a:cubicBezTo>
                  <a:lnTo>
                    <a:pt x="976" y="8066"/>
                  </a:lnTo>
                  <a:lnTo>
                    <a:pt x="976" y="5301"/>
                  </a:lnTo>
                  <a:cubicBezTo>
                    <a:pt x="976" y="4391"/>
                    <a:pt x="1691" y="3675"/>
                    <a:pt x="2602" y="3675"/>
                  </a:cubicBezTo>
                  <a:lnTo>
                    <a:pt x="2667" y="3675"/>
                  </a:lnTo>
                  <a:lnTo>
                    <a:pt x="2667" y="4488"/>
                  </a:lnTo>
                  <a:cubicBezTo>
                    <a:pt x="2667" y="5529"/>
                    <a:pt x="3512" y="6375"/>
                    <a:pt x="4553" y="6375"/>
                  </a:cubicBezTo>
                  <a:cubicBezTo>
                    <a:pt x="5561" y="6375"/>
                    <a:pt x="6407" y="5529"/>
                    <a:pt x="6407" y="4488"/>
                  </a:cubicBezTo>
                  <a:lnTo>
                    <a:pt x="6407" y="3675"/>
                  </a:lnTo>
                  <a:lnTo>
                    <a:pt x="10146" y="3675"/>
                  </a:lnTo>
                  <a:lnTo>
                    <a:pt x="10146" y="4488"/>
                  </a:lnTo>
                  <a:cubicBezTo>
                    <a:pt x="10146" y="5529"/>
                    <a:pt x="10992" y="6375"/>
                    <a:pt x="12032" y="6375"/>
                  </a:cubicBezTo>
                  <a:cubicBezTo>
                    <a:pt x="13073" y="6375"/>
                    <a:pt x="13919" y="5529"/>
                    <a:pt x="13919" y="4488"/>
                  </a:cubicBezTo>
                  <a:lnTo>
                    <a:pt x="13919" y="3675"/>
                  </a:lnTo>
                  <a:lnTo>
                    <a:pt x="17658" y="3675"/>
                  </a:lnTo>
                  <a:lnTo>
                    <a:pt x="17658" y="4488"/>
                  </a:lnTo>
                  <a:cubicBezTo>
                    <a:pt x="17658" y="5529"/>
                    <a:pt x="18504" y="6375"/>
                    <a:pt x="19545" y="6375"/>
                  </a:cubicBezTo>
                  <a:cubicBezTo>
                    <a:pt x="20585" y="6375"/>
                    <a:pt x="21431" y="5529"/>
                    <a:pt x="21431" y="4488"/>
                  </a:cubicBezTo>
                  <a:lnTo>
                    <a:pt x="21431" y="3675"/>
                  </a:lnTo>
                  <a:lnTo>
                    <a:pt x="25170" y="3675"/>
                  </a:lnTo>
                  <a:lnTo>
                    <a:pt x="25170" y="4488"/>
                  </a:lnTo>
                  <a:cubicBezTo>
                    <a:pt x="25170" y="5529"/>
                    <a:pt x="26016" y="6375"/>
                    <a:pt x="27024" y="6375"/>
                  </a:cubicBezTo>
                  <a:cubicBezTo>
                    <a:pt x="28065" y="6375"/>
                    <a:pt x="28910" y="5529"/>
                    <a:pt x="28910" y="4488"/>
                  </a:cubicBezTo>
                  <a:lnTo>
                    <a:pt x="28910" y="3675"/>
                  </a:lnTo>
                  <a:lnTo>
                    <a:pt x="28975" y="3675"/>
                  </a:lnTo>
                  <a:cubicBezTo>
                    <a:pt x="29886" y="3675"/>
                    <a:pt x="30601" y="4391"/>
                    <a:pt x="30601" y="5301"/>
                  </a:cubicBezTo>
                  <a:lnTo>
                    <a:pt x="30601" y="8066"/>
                  </a:lnTo>
                  <a:lnTo>
                    <a:pt x="5496" y="8066"/>
                  </a:lnTo>
                  <a:cubicBezTo>
                    <a:pt x="5236" y="8066"/>
                    <a:pt x="5008" y="8293"/>
                    <a:pt x="5008" y="8553"/>
                  </a:cubicBezTo>
                  <a:cubicBezTo>
                    <a:pt x="5008" y="8846"/>
                    <a:pt x="5236" y="9074"/>
                    <a:pt x="5496" y="9074"/>
                  </a:cubicBezTo>
                  <a:lnTo>
                    <a:pt x="30601" y="9074"/>
                  </a:lnTo>
                  <a:lnTo>
                    <a:pt x="30601" y="25008"/>
                  </a:lnTo>
                  <a:cubicBezTo>
                    <a:pt x="30601" y="25301"/>
                    <a:pt x="30829" y="25496"/>
                    <a:pt x="31089" y="25496"/>
                  </a:cubicBezTo>
                  <a:cubicBezTo>
                    <a:pt x="31382" y="25496"/>
                    <a:pt x="31577" y="25301"/>
                    <a:pt x="31577" y="25008"/>
                  </a:cubicBezTo>
                  <a:lnTo>
                    <a:pt x="31577" y="5301"/>
                  </a:lnTo>
                  <a:cubicBezTo>
                    <a:pt x="31577" y="3871"/>
                    <a:pt x="30406" y="2700"/>
                    <a:pt x="28975" y="2700"/>
                  </a:cubicBezTo>
                  <a:lnTo>
                    <a:pt x="28910" y="2700"/>
                  </a:lnTo>
                  <a:lnTo>
                    <a:pt x="28910" y="1854"/>
                  </a:lnTo>
                  <a:cubicBezTo>
                    <a:pt x="28910" y="846"/>
                    <a:pt x="28065" y="1"/>
                    <a:pt x="27057" y="1"/>
                  </a:cubicBezTo>
                  <a:cubicBezTo>
                    <a:pt x="26016" y="1"/>
                    <a:pt x="25170" y="846"/>
                    <a:pt x="25170" y="1854"/>
                  </a:cubicBezTo>
                  <a:lnTo>
                    <a:pt x="25170" y="2700"/>
                  </a:lnTo>
                  <a:lnTo>
                    <a:pt x="21431" y="2700"/>
                  </a:lnTo>
                  <a:lnTo>
                    <a:pt x="21431" y="1854"/>
                  </a:lnTo>
                  <a:cubicBezTo>
                    <a:pt x="21431" y="846"/>
                    <a:pt x="20585" y="1"/>
                    <a:pt x="19545" y="1"/>
                  </a:cubicBezTo>
                  <a:cubicBezTo>
                    <a:pt x="18504" y="1"/>
                    <a:pt x="17658" y="846"/>
                    <a:pt x="17658" y="1854"/>
                  </a:cubicBezTo>
                  <a:lnTo>
                    <a:pt x="17658" y="2700"/>
                  </a:lnTo>
                  <a:lnTo>
                    <a:pt x="13919" y="2700"/>
                  </a:lnTo>
                  <a:lnTo>
                    <a:pt x="13919" y="1854"/>
                  </a:lnTo>
                  <a:cubicBezTo>
                    <a:pt x="13919" y="846"/>
                    <a:pt x="13073" y="1"/>
                    <a:pt x="12032" y="1"/>
                  </a:cubicBezTo>
                  <a:cubicBezTo>
                    <a:pt x="10992" y="1"/>
                    <a:pt x="10179" y="846"/>
                    <a:pt x="10179" y="1854"/>
                  </a:cubicBezTo>
                  <a:lnTo>
                    <a:pt x="10179" y="2700"/>
                  </a:lnTo>
                  <a:lnTo>
                    <a:pt x="6407" y="2700"/>
                  </a:lnTo>
                  <a:lnTo>
                    <a:pt x="6407" y="1854"/>
                  </a:lnTo>
                  <a:cubicBezTo>
                    <a:pt x="6407" y="846"/>
                    <a:pt x="5594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32"/>
            <p:cNvSpPr/>
            <p:nvPr/>
          </p:nvSpPr>
          <p:spPr>
            <a:xfrm>
              <a:off x="10072262" y="2250300"/>
              <a:ext cx="184475" cy="42020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dk2"/>
                  </a:solidFill>
                  <a:latin typeface="Fira Sans Extra Condensed;500"/>
                </a:rPr>
                <a:t>1</a:t>
              </a:r>
            </a:p>
          </p:txBody>
        </p:sp>
      </p:grpSp>
      <p:grpSp>
        <p:nvGrpSpPr>
          <p:cNvPr id="3172" name="Google Shape;3172;p32"/>
          <p:cNvGrpSpPr/>
          <p:nvPr/>
        </p:nvGrpSpPr>
        <p:grpSpPr>
          <a:xfrm>
            <a:off x="6926380" y="2280097"/>
            <a:ext cx="481183" cy="509893"/>
            <a:chOff x="9770200" y="1930750"/>
            <a:chExt cx="790250" cy="837400"/>
          </a:xfrm>
        </p:grpSpPr>
        <p:sp>
          <p:nvSpPr>
            <p:cNvPr id="3173" name="Google Shape;3173;p32"/>
            <p:cNvSpPr/>
            <p:nvPr/>
          </p:nvSpPr>
          <p:spPr>
            <a:xfrm>
              <a:off x="9781575" y="2010425"/>
              <a:ext cx="765850" cy="745550"/>
            </a:xfrm>
            <a:custGeom>
              <a:rect b="b" l="l" r="r" t="t"/>
              <a:pathLst>
                <a:path extrusionOk="0" h="29822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27707"/>
                  </a:lnTo>
                  <a:cubicBezTo>
                    <a:pt x="0" y="28878"/>
                    <a:pt x="976" y="29821"/>
                    <a:pt x="2114" y="29821"/>
                  </a:cubicBezTo>
                  <a:lnTo>
                    <a:pt x="28520" y="29821"/>
                  </a:lnTo>
                  <a:cubicBezTo>
                    <a:pt x="29691" y="29821"/>
                    <a:pt x="30634" y="28878"/>
                    <a:pt x="30634" y="27707"/>
                  </a:cubicBez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32"/>
            <p:cNvSpPr/>
            <p:nvPr/>
          </p:nvSpPr>
          <p:spPr>
            <a:xfrm>
              <a:off x="10410025" y="2010425"/>
              <a:ext cx="137400" cy="745550"/>
            </a:xfrm>
            <a:custGeom>
              <a:rect b="b" l="l" r="r" t="t"/>
              <a:pathLst>
                <a:path extrusionOk="0" h="29822" w="5496">
                  <a:moveTo>
                    <a:pt x="2114" y="1"/>
                  </a:moveTo>
                  <a:lnTo>
                    <a:pt x="2114" y="27707"/>
                  </a:lnTo>
                  <a:cubicBezTo>
                    <a:pt x="2114" y="28878"/>
                    <a:pt x="1171" y="29821"/>
                    <a:pt x="0" y="29821"/>
                  </a:cubicBezTo>
                  <a:lnTo>
                    <a:pt x="3382" y="29821"/>
                  </a:lnTo>
                  <a:cubicBezTo>
                    <a:pt x="4553" y="29821"/>
                    <a:pt x="5496" y="28878"/>
                    <a:pt x="5496" y="27707"/>
                  </a:cubicBezTo>
                  <a:lnTo>
                    <a:pt x="5496" y="2114"/>
                  </a:lnTo>
                  <a:cubicBezTo>
                    <a:pt x="5496" y="944"/>
                    <a:pt x="4553" y="1"/>
                    <a:pt x="3382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32"/>
            <p:cNvSpPr/>
            <p:nvPr/>
          </p:nvSpPr>
          <p:spPr>
            <a:xfrm>
              <a:off x="9781575" y="2010425"/>
              <a:ext cx="765850" cy="134975"/>
            </a:xfrm>
            <a:custGeom>
              <a:rect b="b" l="l" r="r" t="t"/>
              <a:pathLst>
                <a:path extrusionOk="0" h="5399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5399"/>
                  </a:lnTo>
                  <a:lnTo>
                    <a:pt x="30634" y="5399"/>
                  </a:ln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32"/>
            <p:cNvSpPr/>
            <p:nvPr/>
          </p:nvSpPr>
          <p:spPr>
            <a:xfrm>
              <a:off x="10462850" y="2010425"/>
              <a:ext cx="84575" cy="134975"/>
            </a:xfrm>
            <a:custGeom>
              <a:rect b="b" l="l" r="r" t="t"/>
              <a:pathLst>
                <a:path extrusionOk="0" h="5399" w="3383">
                  <a:moveTo>
                    <a:pt x="1" y="1"/>
                  </a:moveTo>
                  <a:lnTo>
                    <a:pt x="1" y="5399"/>
                  </a:lnTo>
                  <a:lnTo>
                    <a:pt x="3383" y="5399"/>
                  </a:lnTo>
                  <a:lnTo>
                    <a:pt x="3383" y="2114"/>
                  </a:lnTo>
                  <a:cubicBezTo>
                    <a:pt x="3383" y="944"/>
                    <a:pt x="2440" y="1"/>
                    <a:pt x="126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32"/>
            <p:cNvSpPr/>
            <p:nvPr/>
          </p:nvSpPr>
          <p:spPr>
            <a:xfrm>
              <a:off x="98482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50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50" y="5399"/>
                    <a:pt x="1398" y="5399"/>
                  </a:cubicBezTo>
                  <a:cubicBezTo>
                    <a:pt x="2179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32"/>
            <p:cNvSpPr/>
            <p:nvPr/>
          </p:nvSpPr>
          <p:spPr>
            <a:xfrm>
              <a:off x="100360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8" y="5399"/>
                  </a:cubicBezTo>
                  <a:cubicBezTo>
                    <a:pt x="2146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32"/>
            <p:cNvSpPr/>
            <p:nvPr/>
          </p:nvSpPr>
          <p:spPr>
            <a:xfrm>
              <a:off x="102238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99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9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32"/>
            <p:cNvSpPr/>
            <p:nvPr/>
          </p:nvSpPr>
          <p:spPr>
            <a:xfrm>
              <a:off x="104116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66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66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32"/>
            <p:cNvSpPr/>
            <p:nvPr/>
          </p:nvSpPr>
          <p:spPr>
            <a:xfrm>
              <a:off x="9770200" y="1930750"/>
              <a:ext cx="790250" cy="837400"/>
            </a:xfrm>
            <a:custGeom>
              <a:rect b="b" l="l" r="r" t="t"/>
              <a:pathLst>
                <a:path extrusionOk="0" h="33496" w="31610">
                  <a:moveTo>
                    <a:pt x="4520" y="976"/>
                  </a:moveTo>
                  <a:cubicBezTo>
                    <a:pt x="5008" y="976"/>
                    <a:pt x="5431" y="1367"/>
                    <a:pt x="5431" y="1887"/>
                  </a:cubicBezTo>
                  <a:lnTo>
                    <a:pt x="5431" y="4488"/>
                  </a:lnTo>
                  <a:cubicBezTo>
                    <a:pt x="5431" y="4976"/>
                    <a:pt x="5008" y="5399"/>
                    <a:pt x="4520" y="5399"/>
                  </a:cubicBezTo>
                  <a:cubicBezTo>
                    <a:pt x="4033" y="5399"/>
                    <a:pt x="3610" y="4976"/>
                    <a:pt x="3610" y="4488"/>
                  </a:cubicBezTo>
                  <a:lnTo>
                    <a:pt x="3610" y="1887"/>
                  </a:lnTo>
                  <a:cubicBezTo>
                    <a:pt x="3610" y="1367"/>
                    <a:pt x="4033" y="976"/>
                    <a:pt x="4520" y="976"/>
                  </a:cubicBezTo>
                  <a:close/>
                  <a:moveTo>
                    <a:pt x="12032" y="976"/>
                  </a:moveTo>
                  <a:cubicBezTo>
                    <a:pt x="12520" y="976"/>
                    <a:pt x="12943" y="1367"/>
                    <a:pt x="12943" y="1887"/>
                  </a:cubicBezTo>
                  <a:lnTo>
                    <a:pt x="12943" y="4488"/>
                  </a:lnTo>
                  <a:cubicBezTo>
                    <a:pt x="12943" y="4976"/>
                    <a:pt x="12520" y="5399"/>
                    <a:pt x="12032" y="5399"/>
                  </a:cubicBezTo>
                  <a:cubicBezTo>
                    <a:pt x="11545" y="5399"/>
                    <a:pt x="11122" y="4976"/>
                    <a:pt x="11122" y="4488"/>
                  </a:cubicBezTo>
                  <a:lnTo>
                    <a:pt x="11122" y="1887"/>
                  </a:lnTo>
                  <a:cubicBezTo>
                    <a:pt x="11122" y="1367"/>
                    <a:pt x="11545" y="976"/>
                    <a:pt x="12032" y="976"/>
                  </a:cubicBezTo>
                  <a:close/>
                  <a:moveTo>
                    <a:pt x="19545" y="976"/>
                  </a:moveTo>
                  <a:cubicBezTo>
                    <a:pt x="20032" y="976"/>
                    <a:pt x="20423" y="1367"/>
                    <a:pt x="20423" y="1887"/>
                  </a:cubicBezTo>
                  <a:lnTo>
                    <a:pt x="20423" y="4488"/>
                  </a:lnTo>
                  <a:cubicBezTo>
                    <a:pt x="20423" y="4976"/>
                    <a:pt x="20032" y="5399"/>
                    <a:pt x="19545" y="5399"/>
                  </a:cubicBezTo>
                  <a:cubicBezTo>
                    <a:pt x="19024" y="5399"/>
                    <a:pt x="18634" y="4976"/>
                    <a:pt x="18634" y="4488"/>
                  </a:cubicBezTo>
                  <a:lnTo>
                    <a:pt x="18634" y="1887"/>
                  </a:lnTo>
                  <a:cubicBezTo>
                    <a:pt x="18634" y="1367"/>
                    <a:pt x="19024" y="976"/>
                    <a:pt x="19545" y="976"/>
                  </a:cubicBezTo>
                  <a:close/>
                  <a:moveTo>
                    <a:pt x="27024" y="976"/>
                  </a:moveTo>
                  <a:cubicBezTo>
                    <a:pt x="27544" y="976"/>
                    <a:pt x="27935" y="1367"/>
                    <a:pt x="27935" y="1887"/>
                  </a:cubicBezTo>
                  <a:lnTo>
                    <a:pt x="27935" y="4488"/>
                  </a:lnTo>
                  <a:cubicBezTo>
                    <a:pt x="27935" y="4976"/>
                    <a:pt x="27544" y="5399"/>
                    <a:pt x="27024" y="5399"/>
                  </a:cubicBezTo>
                  <a:cubicBezTo>
                    <a:pt x="26536" y="5399"/>
                    <a:pt x="26146" y="4976"/>
                    <a:pt x="26146" y="4488"/>
                  </a:cubicBezTo>
                  <a:lnTo>
                    <a:pt x="26146" y="1887"/>
                  </a:lnTo>
                  <a:cubicBezTo>
                    <a:pt x="26146" y="1367"/>
                    <a:pt x="26536" y="976"/>
                    <a:pt x="27024" y="976"/>
                  </a:cubicBezTo>
                  <a:close/>
                  <a:moveTo>
                    <a:pt x="4553" y="1"/>
                  </a:moveTo>
                  <a:cubicBezTo>
                    <a:pt x="3512" y="1"/>
                    <a:pt x="2667" y="846"/>
                    <a:pt x="2667" y="1854"/>
                  </a:cubicBezTo>
                  <a:lnTo>
                    <a:pt x="2667" y="2700"/>
                  </a:lnTo>
                  <a:lnTo>
                    <a:pt x="2602" y="2700"/>
                  </a:lnTo>
                  <a:cubicBezTo>
                    <a:pt x="1171" y="2700"/>
                    <a:pt x="0" y="3871"/>
                    <a:pt x="0" y="5301"/>
                  </a:cubicBezTo>
                  <a:lnTo>
                    <a:pt x="0" y="30894"/>
                  </a:lnTo>
                  <a:cubicBezTo>
                    <a:pt x="0" y="32325"/>
                    <a:pt x="1171" y="33496"/>
                    <a:pt x="2602" y="33496"/>
                  </a:cubicBezTo>
                  <a:lnTo>
                    <a:pt x="29008" y="33496"/>
                  </a:lnTo>
                  <a:cubicBezTo>
                    <a:pt x="30439" y="33496"/>
                    <a:pt x="31609" y="32325"/>
                    <a:pt x="31609" y="30894"/>
                  </a:cubicBezTo>
                  <a:lnTo>
                    <a:pt x="31609" y="26992"/>
                  </a:lnTo>
                  <a:cubicBezTo>
                    <a:pt x="31609" y="26732"/>
                    <a:pt x="31382" y="26504"/>
                    <a:pt x="31121" y="26504"/>
                  </a:cubicBezTo>
                  <a:cubicBezTo>
                    <a:pt x="30829" y="26504"/>
                    <a:pt x="30601" y="26732"/>
                    <a:pt x="30601" y="26992"/>
                  </a:cubicBezTo>
                  <a:lnTo>
                    <a:pt x="30601" y="30894"/>
                  </a:lnTo>
                  <a:cubicBezTo>
                    <a:pt x="30601" y="31772"/>
                    <a:pt x="29886" y="32520"/>
                    <a:pt x="29008" y="32520"/>
                  </a:cubicBezTo>
                  <a:lnTo>
                    <a:pt x="2602" y="32520"/>
                  </a:lnTo>
                  <a:cubicBezTo>
                    <a:pt x="1691" y="32520"/>
                    <a:pt x="976" y="31772"/>
                    <a:pt x="976" y="30894"/>
                  </a:cubicBezTo>
                  <a:lnTo>
                    <a:pt x="976" y="9074"/>
                  </a:lnTo>
                  <a:lnTo>
                    <a:pt x="3512" y="9074"/>
                  </a:lnTo>
                  <a:cubicBezTo>
                    <a:pt x="3772" y="9074"/>
                    <a:pt x="4000" y="8846"/>
                    <a:pt x="4000" y="8553"/>
                  </a:cubicBezTo>
                  <a:cubicBezTo>
                    <a:pt x="4000" y="8293"/>
                    <a:pt x="3772" y="8066"/>
                    <a:pt x="3512" y="8066"/>
                  </a:cubicBezTo>
                  <a:lnTo>
                    <a:pt x="976" y="8066"/>
                  </a:lnTo>
                  <a:lnTo>
                    <a:pt x="976" y="5301"/>
                  </a:lnTo>
                  <a:cubicBezTo>
                    <a:pt x="976" y="4391"/>
                    <a:pt x="1691" y="3675"/>
                    <a:pt x="2602" y="3675"/>
                  </a:cubicBezTo>
                  <a:lnTo>
                    <a:pt x="2667" y="3675"/>
                  </a:lnTo>
                  <a:lnTo>
                    <a:pt x="2667" y="4488"/>
                  </a:lnTo>
                  <a:cubicBezTo>
                    <a:pt x="2667" y="5529"/>
                    <a:pt x="3512" y="6375"/>
                    <a:pt x="4553" y="6375"/>
                  </a:cubicBezTo>
                  <a:cubicBezTo>
                    <a:pt x="5561" y="6375"/>
                    <a:pt x="6407" y="5529"/>
                    <a:pt x="6407" y="4488"/>
                  </a:cubicBezTo>
                  <a:lnTo>
                    <a:pt x="6407" y="3675"/>
                  </a:lnTo>
                  <a:lnTo>
                    <a:pt x="10146" y="3675"/>
                  </a:lnTo>
                  <a:lnTo>
                    <a:pt x="10146" y="4488"/>
                  </a:lnTo>
                  <a:cubicBezTo>
                    <a:pt x="10146" y="5529"/>
                    <a:pt x="10992" y="6375"/>
                    <a:pt x="12032" y="6375"/>
                  </a:cubicBezTo>
                  <a:cubicBezTo>
                    <a:pt x="13073" y="6375"/>
                    <a:pt x="13919" y="5529"/>
                    <a:pt x="13919" y="4488"/>
                  </a:cubicBezTo>
                  <a:lnTo>
                    <a:pt x="13919" y="3675"/>
                  </a:lnTo>
                  <a:lnTo>
                    <a:pt x="17658" y="3675"/>
                  </a:lnTo>
                  <a:lnTo>
                    <a:pt x="17658" y="4488"/>
                  </a:lnTo>
                  <a:cubicBezTo>
                    <a:pt x="17658" y="5529"/>
                    <a:pt x="18504" y="6375"/>
                    <a:pt x="19545" y="6375"/>
                  </a:cubicBezTo>
                  <a:cubicBezTo>
                    <a:pt x="20585" y="6375"/>
                    <a:pt x="21431" y="5529"/>
                    <a:pt x="21431" y="4488"/>
                  </a:cubicBezTo>
                  <a:lnTo>
                    <a:pt x="21431" y="3675"/>
                  </a:lnTo>
                  <a:lnTo>
                    <a:pt x="25170" y="3675"/>
                  </a:lnTo>
                  <a:lnTo>
                    <a:pt x="25170" y="4488"/>
                  </a:lnTo>
                  <a:cubicBezTo>
                    <a:pt x="25170" y="5529"/>
                    <a:pt x="26016" y="6375"/>
                    <a:pt x="27024" y="6375"/>
                  </a:cubicBezTo>
                  <a:cubicBezTo>
                    <a:pt x="28065" y="6375"/>
                    <a:pt x="28910" y="5529"/>
                    <a:pt x="28910" y="4488"/>
                  </a:cubicBezTo>
                  <a:lnTo>
                    <a:pt x="28910" y="3675"/>
                  </a:lnTo>
                  <a:lnTo>
                    <a:pt x="28975" y="3675"/>
                  </a:lnTo>
                  <a:cubicBezTo>
                    <a:pt x="29886" y="3675"/>
                    <a:pt x="30601" y="4391"/>
                    <a:pt x="30601" y="5301"/>
                  </a:cubicBezTo>
                  <a:lnTo>
                    <a:pt x="30601" y="8066"/>
                  </a:lnTo>
                  <a:lnTo>
                    <a:pt x="5496" y="8066"/>
                  </a:lnTo>
                  <a:cubicBezTo>
                    <a:pt x="5236" y="8066"/>
                    <a:pt x="5008" y="8293"/>
                    <a:pt x="5008" y="8553"/>
                  </a:cubicBezTo>
                  <a:cubicBezTo>
                    <a:pt x="5008" y="8846"/>
                    <a:pt x="5236" y="9074"/>
                    <a:pt x="5496" y="9074"/>
                  </a:cubicBezTo>
                  <a:lnTo>
                    <a:pt x="30601" y="9074"/>
                  </a:lnTo>
                  <a:lnTo>
                    <a:pt x="30601" y="25008"/>
                  </a:lnTo>
                  <a:cubicBezTo>
                    <a:pt x="30601" y="25301"/>
                    <a:pt x="30829" y="25496"/>
                    <a:pt x="31089" y="25496"/>
                  </a:cubicBezTo>
                  <a:cubicBezTo>
                    <a:pt x="31382" y="25496"/>
                    <a:pt x="31577" y="25301"/>
                    <a:pt x="31577" y="25008"/>
                  </a:cubicBezTo>
                  <a:lnTo>
                    <a:pt x="31577" y="5301"/>
                  </a:lnTo>
                  <a:cubicBezTo>
                    <a:pt x="31577" y="3871"/>
                    <a:pt x="30406" y="2700"/>
                    <a:pt x="28975" y="2700"/>
                  </a:cubicBezTo>
                  <a:lnTo>
                    <a:pt x="28910" y="2700"/>
                  </a:lnTo>
                  <a:lnTo>
                    <a:pt x="28910" y="1854"/>
                  </a:lnTo>
                  <a:cubicBezTo>
                    <a:pt x="28910" y="846"/>
                    <a:pt x="28065" y="1"/>
                    <a:pt x="27057" y="1"/>
                  </a:cubicBezTo>
                  <a:cubicBezTo>
                    <a:pt x="26016" y="1"/>
                    <a:pt x="25170" y="846"/>
                    <a:pt x="25170" y="1854"/>
                  </a:cubicBezTo>
                  <a:lnTo>
                    <a:pt x="25170" y="2700"/>
                  </a:lnTo>
                  <a:lnTo>
                    <a:pt x="21431" y="2700"/>
                  </a:lnTo>
                  <a:lnTo>
                    <a:pt x="21431" y="1854"/>
                  </a:lnTo>
                  <a:cubicBezTo>
                    <a:pt x="21431" y="846"/>
                    <a:pt x="20585" y="1"/>
                    <a:pt x="19545" y="1"/>
                  </a:cubicBezTo>
                  <a:cubicBezTo>
                    <a:pt x="18504" y="1"/>
                    <a:pt x="17658" y="846"/>
                    <a:pt x="17658" y="1854"/>
                  </a:cubicBezTo>
                  <a:lnTo>
                    <a:pt x="17658" y="2700"/>
                  </a:lnTo>
                  <a:lnTo>
                    <a:pt x="13919" y="2700"/>
                  </a:lnTo>
                  <a:lnTo>
                    <a:pt x="13919" y="1854"/>
                  </a:lnTo>
                  <a:cubicBezTo>
                    <a:pt x="13919" y="846"/>
                    <a:pt x="13073" y="1"/>
                    <a:pt x="12032" y="1"/>
                  </a:cubicBezTo>
                  <a:cubicBezTo>
                    <a:pt x="10992" y="1"/>
                    <a:pt x="10179" y="846"/>
                    <a:pt x="10179" y="1854"/>
                  </a:cubicBezTo>
                  <a:lnTo>
                    <a:pt x="10179" y="2700"/>
                  </a:lnTo>
                  <a:lnTo>
                    <a:pt x="6407" y="2700"/>
                  </a:lnTo>
                  <a:lnTo>
                    <a:pt x="6407" y="1854"/>
                  </a:lnTo>
                  <a:cubicBezTo>
                    <a:pt x="6407" y="846"/>
                    <a:pt x="5594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32"/>
            <p:cNvSpPr/>
            <p:nvPr/>
          </p:nvSpPr>
          <p:spPr>
            <a:xfrm>
              <a:off x="10072262" y="2250300"/>
              <a:ext cx="184475" cy="42020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dk2"/>
                  </a:solidFill>
                  <a:latin typeface="Fira Sans Extra Condensed;500"/>
                </a:rPr>
                <a:t>1</a:t>
              </a:r>
            </a:p>
          </p:txBody>
        </p:sp>
      </p:grpSp>
      <p:grpSp>
        <p:nvGrpSpPr>
          <p:cNvPr id="3183" name="Google Shape;3183;p32"/>
          <p:cNvGrpSpPr/>
          <p:nvPr/>
        </p:nvGrpSpPr>
        <p:grpSpPr>
          <a:xfrm>
            <a:off x="7492993" y="1691909"/>
            <a:ext cx="481183" cy="509893"/>
            <a:chOff x="9770200" y="1930750"/>
            <a:chExt cx="790250" cy="837400"/>
          </a:xfrm>
        </p:grpSpPr>
        <p:sp>
          <p:nvSpPr>
            <p:cNvPr id="3184" name="Google Shape;3184;p32"/>
            <p:cNvSpPr/>
            <p:nvPr/>
          </p:nvSpPr>
          <p:spPr>
            <a:xfrm>
              <a:off x="9781575" y="2010425"/>
              <a:ext cx="765850" cy="745550"/>
            </a:xfrm>
            <a:custGeom>
              <a:rect b="b" l="l" r="r" t="t"/>
              <a:pathLst>
                <a:path extrusionOk="0" h="29822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27707"/>
                  </a:lnTo>
                  <a:cubicBezTo>
                    <a:pt x="0" y="28878"/>
                    <a:pt x="976" y="29821"/>
                    <a:pt x="2114" y="29821"/>
                  </a:cubicBezTo>
                  <a:lnTo>
                    <a:pt x="28520" y="29821"/>
                  </a:lnTo>
                  <a:cubicBezTo>
                    <a:pt x="29691" y="29821"/>
                    <a:pt x="30634" y="28878"/>
                    <a:pt x="30634" y="27707"/>
                  </a:cubicBez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32"/>
            <p:cNvSpPr/>
            <p:nvPr/>
          </p:nvSpPr>
          <p:spPr>
            <a:xfrm>
              <a:off x="10410025" y="2010425"/>
              <a:ext cx="137400" cy="745550"/>
            </a:xfrm>
            <a:custGeom>
              <a:rect b="b" l="l" r="r" t="t"/>
              <a:pathLst>
                <a:path extrusionOk="0" h="29822" w="5496">
                  <a:moveTo>
                    <a:pt x="2114" y="1"/>
                  </a:moveTo>
                  <a:lnTo>
                    <a:pt x="2114" y="27707"/>
                  </a:lnTo>
                  <a:cubicBezTo>
                    <a:pt x="2114" y="28878"/>
                    <a:pt x="1171" y="29821"/>
                    <a:pt x="0" y="29821"/>
                  </a:cubicBezTo>
                  <a:lnTo>
                    <a:pt x="3382" y="29821"/>
                  </a:lnTo>
                  <a:cubicBezTo>
                    <a:pt x="4553" y="29821"/>
                    <a:pt x="5496" y="28878"/>
                    <a:pt x="5496" y="27707"/>
                  </a:cubicBezTo>
                  <a:lnTo>
                    <a:pt x="5496" y="2114"/>
                  </a:lnTo>
                  <a:cubicBezTo>
                    <a:pt x="5496" y="944"/>
                    <a:pt x="4553" y="1"/>
                    <a:pt x="3382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32"/>
            <p:cNvSpPr/>
            <p:nvPr/>
          </p:nvSpPr>
          <p:spPr>
            <a:xfrm>
              <a:off x="9781575" y="2010425"/>
              <a:ext cx="765850" cy="134975"/>
            </a:xfrm>
            <a:custGeom>
              <a:rect b="b" l="l" r="r" t="t"/>
              <a:pathLst>
                <a:path extrusionOk="0" h="5399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5399"/>
                  </a:lnTo>
                  <a:lnTo>
                    <a:pt x="30634" y="5399"/>
                  </a:ln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32"/>
            <p:cNvSpPr/>
            <p:nvPr/>
          </p:nvSpPr>
          <p:spPr>
            <a:xfrm>
              <a:off x="10462850" y="2010425"/>
              <a:ext cx="84575" cy="134975"/>
            </a:xfrm>
            <a:custGeom>
              <a:rect b="b" l="l" r="r" t="t"/>
              <a:pathLst>
                <a:path extrusionOk="0" h="5399" w="3383">
                  <a:moveTo>
                    <a:pt x="1" y="1"/>
                  </a:moveTo>
                  <a:lnTo>
                    <a:pt x="1" y="5399"/>
                  </a:lnTo>
                  <a:lnTo>
                    <a:pt x="3383" y="5399"/>
                  </a:lnTo>
                  <a:lnTo>
                    <a:pt x="3383" y="2114"/>
                  </a:lnTo>
                  <a:cubicBezTo>
                    <a:pt x="3383" y="944"/>
                    <a:pt x="2440" y="1"/>
                    <a:pt x="126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32"/>
            <p:cNvSpPr/>
            <p:nvPr/>
          </p:nvSpPr>
          <p:spPr>
            <a:xfrm>
              <a:off x="98482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50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50" y="5399"/>
                    <a:pt x="1398" y="5399"/>
                  </a:cubicBezTo>
                  <a:cubicBezTo>
                    <a:pt x="2179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32"/>
            <p:cNvSpPr/>
            <p:nvPr/>
          </p:nvSpPr>
          <p:spPr>
            <a:xfrm>
              <a:off x="100360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8" y="5399"/>
                  </a:cubicBezTo>
                  <a:cubicBezTo>
                    <a:pt x="2146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32"/>
            <p:cNvSpPr/>
            <p:nvPr/>
          </p:nvSpPr>
          <p:spPr>
            <a:xfrm>
              <a:off x="102238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99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9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32"/>
            <p:cNvSpPr/>
            <p:nvPr/>
          </p:nvSpPr>
          <p:spPr>
            <a:xfrm>
              <a:off x="104116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66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66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32"/>
            <p:cNvSpPr/>
            <p:nvPr/>
          </p:nvSpPr>
          <p:spPr>
            <a:xfrm>
              <a:off x="9770200" y="1930750"/>
              <a:ext cx="790250" cy="837400"/>
            </a:xfrm>
            <a:custGeom>
              <a:rect b="b" l="l" r="r" t="t"/>
              <a:pathLst>
                <a:path extrusionOk="0" h="33496" w="31610">
                  <a:moveTo>
                    <a:pt x="4520" y="976"/>
                  </a:moveTo>
                  <a:cubicBezTo>
                    <a:pt x="5008" y="976"/>
                    <a:pt x="5431" y="1367"/>
                    <a:pt x="5431" y="1887"/>
                  </a:cubicBezTo>
                  <a:lnTo>
                    <a:pt x="5431" y="4488"/>
                  </a:lnTo>
                  <a:cubicBezTo>
                    <a:pt x="5431" y="4976"/>
                    <a:pt x="5008" y="5399"/>
                    <a:pt x="4520" y="5399"/>
                  </a:cubicBezTo>
                  <a:cubicBezTo>
                    <a:pt x="4033" y="5399"/>
                    <a:pt x="3610" y="4976"/>
                    <a:pt x="3610" y="4488"/>
                  </a:cubicBezTo>
                  <a:lnTo>
                    <a:pt x="3610" y="1887"/>
                  </a:lnTo>
                  <a:cubicBezTo>
                    <a:pt x="3610" y="1367"/>
                    <a:pt x="4033" y="976"/>
                    <a:pt x="4520" y="976"/>
                  </a:cubicBezTo>
                  <a:close/>
                  <a:moveTo>
                    <a:pt x="12032" y="976"/>
                  </a:moveTo>
                  <a:cubicBezTo>
                    <a:pt x="12520" y="976"/>
                    <a:pt x="12943" y="1367"/>
                    <a:pt x="12943" y="1887"/>
                  </a:cubicBezTo>
                  <a:lnTo>
                    <a:pt x="12943" y="4488"/>
                  </a:lnTo>
                  <a:cubicBezTo>
                    <a:pt x="12943" y="4976"/>
                    <a:pt x="12520" y="5399"/>
                    <a:pt x="12032" y="5399"/>
                  </a:cubicBezTo>
                  <a:cubicBezTo>
                    <a:pt x="11545" y="5399"/>
                    <a:pt x="11122" y="4976"/>
                    <a:pt x="11122" y="4488"/>
                  </a:cubicBezTo>
                  <a:lnTo>
                    <a:pt x="11122" y="1887"/>
                  </a:lnTo>
                  <a:cubicBezTo>
                    <a:pt x="11122" y="1367"/>
                    <a:pt x="11545" y="976"/>
                    <a:pt x="12032" y="976"/>
                  </a:cubicBezTo>
                  <a:close/>
                  <a:moveTo>
                    <a:pt x="19545" y="976"/>
                  </a:moveTo>
                  <a:cubicBezTo>
                    <a:pt x="20032" y="976"/>
                    <a:pt x="20423" y="1367"/>
                    <a:pt x="20423" y="1887"/>
                  </a:cubicBezTo>
                  <a:lnTo>
                    <a:pt x="20423" y="4488"/>
                  </a:lnTo>
                  <a:cubicBezTo>
                    <a:pt x="20423" y="4976"/>
                    <a:pt x="20032" y="5399"/>
                    <a:pt x="19545" y="5399"/>
                  </a:cubicBezTo>
                  <a:cubicBezTo>
                    <a:pt x="19024" y="5399"/>
                    <a:pt x="18634" y="4976"/>
                    <a:pt x="18634" y="4488"/>
                  </a:cubicBezTo>
                  <a:lnTo>
                    <a:pt x="18634" y="1887"/>
                  </a:lnTo>
                  <a:cubicBezTo>
                    <a:pt x="18634" y="1367"/>
                    <a:pt x="19024" y="976"/>
                    <a:pt x="19545" y="976"/>
                  </a:cubicBezTo>
                  <a:close/>
                  <a:moveTo>
                    <a:pt x="27024" y="976"/>
                  </a:moveTo>
                  <a:cubicBezTo>
                    <a:pt x="27544" y="976"/>
                    <a:pt x="27935" y="1367"/>
                    <a:pt x="27935" y="1887"/>
                  </a:cubicBezTo>
                  <a:lnTo>
                    <a:pt x="27935" y="4488"/>
                  </a:lnTo>
                  <a:cubicBezTo>
                    <a:pt x="27935" y="4976"/>
                    <a:pt x="27544" y="5399"/>
                    <a:pt x="27024" y="5399"/>
                  </a:cubicBezTo>
                  <a:cubicBezTo>
                    <a:pt x="26536" y="5399"/>
                    <a:pt x="26146" y="4976"/>
                    <a:pt x="26146" y="4488"/>
                  </a:cubicBezTo>
                  <a:lnTo>
                    <a:pt x="26146" y="1887"/>
                  </a:lnTo>
                  <a:cubicBezTo>
                    <a:pt x="26146" y="1367"/>
                    <a:pt x="26536" y="976"/>
                    <a:pt x="27024" y="976"/>
                  </a:cubicBezTo>
                  <a:close/>
                  <a:moveTo>
                    <a:pt x="4553" y="1"/>
                  </a:moveTo>
                  <a:cubicBezTo>
                    <a:pt x="3512" y="1"/>
                    <a:pt x="2667" y="846"/>
                    <a:pt x="2667" y="1854"/>
                  </a:cubicBezTo>
                  <a:lnTo>
                    <a:pt x="2667" y="2700"/>
                  </a:lnTo>
                  <a:lnTo>
                    <a:pt x="2602" y="2700"/>
                  </a:lnTo>
                  <a:cubicBezTo>
                    <a:pt x="1171" y="2700"/>
                    <a:pt x="0" y="3871"/>
                    <a:pt x="0" y="5301"/>
                  </a:cubicBezTo>
                  <a:lnTo>
                    <a:pt x="0" y="30894"/>
                  </a:lnTo>
                  <a:cubicBezTo>
                    <a:pt x="0" y="32325"/>
                    <a:pt x="1171" y="33496"/>
                    <a:pt x="2602" y="33496"/>
                  </a:cubicBezTo>
                  <a:lnTo>
                    <a:pt x="29008" y="33496"/>
                  </a:lnTo>
                  <a:cubicBezTo>
                    <a:pt x="30439" y="33496"/>
                    <a:pt x="31609" y="32325"/>
                    <a:pt x="31609" y="30894"/>
                  </a:cubicBezTo>
                  <a:lnTo>
                    <a:pt x="31609" y="26992"/>
                  </a:lnTo>
                  <a:cubicBezTo>
                    <a:pt x="31609" y="26732"/>
                    <a:pt x="31382" y="26504"/>
                    <a:pt x="31121" y="26504"/>
                  </a:cubicBezTo>
                  <a:cubicBezTo>
                    <a:pt x="30829" y="26504"/>
                    <a:pt x="30601" y="26732"/>
                    <a:pt x="30601" y="26992"/>
                  </a:cubicBezTo>
                  <a:lnTo>
                    <a:pt x="30601" y="30894"/>
                  </a:lnTo>
                  <a:cubicBezTo>
                    <a:pt x="30601" y="31772"/>
                    <a:pt x="29886" y="32520"/>
                    <a:pt x="29008" y="32520"/>
                  </a:cubicBezTo>
                  <a:lnTo>
                    <a:pt x="2602" y="32520"/>
                  </a:lnTo>
                  <a:cubicBezTo>
                    <a:pt x="1691" y="32520"/>
                    <a:pt x="976" y="31772"/>
                    <a:pt x="976" y="30894"/>
                  </a:cubicBezTo>
                  <a:lnTo>
                    <a:pt x="976" y="9074"/>
                  </a:lnTo>
                  <a:lnTo>
                    <a:pt x="3512" y="9074"/>
                  </a:lnTo>
                  <a:cubicBezTo>
                    <a:pt x="3772" y="9074"/>
                    <a:pt x="4000" y="8846"/>
                    <a:pt x="4000" y="8553"/>
                  </a:cubicBezTo>
                  <a:cubicBezTo>
                    <a:pt x="4000" y="8293"/>
                    <a:pt x="3772" y="8066"/>
                    <a:pt x="3512" y="8066"/>
                  </a:cubicBezTo>
                  <a:lnTo>
                    <a:pt x="976" y="8066"/>
                  </a:lnTo>
                  <a:lnTo>
                    <a:pt x="976" y="5301"/>
                  </a:lnTo>
                  <a:cubicBezTo>
                    <a:pt x="976" y="4391"/>
                    <a:pt x="1691" y="3675"/>
                    <a:pt x="2602" y="3675"/>
                  </a:cubicBezTo>
                  <a:lnTo>
                    <a:pt x="2667" y="3675"/>
                  </a:lnTo>
                  <a:lnTo>
                    <a:pt x="2667" y="4488"/>
                  </a:lnTo>
                  <a:cubicBezTo>
                    <a:pt x="2667" y="5529"/>
                    <a:pt x="3512" y="6375"/>
                    <a:pt x="4553" y="6375"/>
                  </a:cubicBezTo>
                  <a:cubicBezTo>
                    <a:pt x="5561" y="6375"/>
                    <a:pt x="6407" y="5529"/>
                    <a:pt x="6407" y="4488"/>
                  </a:cubicBezTo>
                  <a:lnTo>
                    <a:pt x="6407" y="3675"/>
                  </a:lnTo>
                  <a:lnTo>
                    <a:pt x="10146" y="3675"/>
                  </a:lnTo>
                  <a:lnTo>
                    <a:pt x="10146" y="4488"/>
                  </a:lnTo>
                  <a:cubicBezTo>
                    <a:pt x="10146" y="5529"/>
                    <a:pt x="10992" y="6375"/>
                    <a:pt x="12032" y="6375"/>
                  </a:cubicBezTo>
                  <a:cubicBezTo>
                    <a:pt x="13073" y="6375"/>
                    <a:pt x="13919" y="5529"/>
                    <a:pt x="13919" y="4488"/>
                  </a:cubicBezTo>
                  <a:lnTo>
                    <a:pt x="13919" y="3675"/>
                  </a:lnTo>
                  <a:lnTo>
                    <a:pt x="17658" y="3675"/>
                  </a:lnTo>
                  <a:lnTo>
                    <a:pt x="17658" y="4488"/>
                  </a:lnTo>
                  <a:cubicBezTo>
                    <a:pt x="17658" y="5529"/>
                    <a:pt x="18504" y="6375"/>
                    <a:pt x="19545" y="6375"/>
                  </a:cubicBezTo>
                  <a:cubicBezTo>
                    <a:pt x="20585" y="6375"/>
                    <a:pt x="21431" y="5529"/>
                    <a:pt x="21431" y="4488"/>
                  </a:cubicBezTo>
                  <a:lnTo>
                    <a:pt x="21431" y="3675"/>
                  </a:lnTo>
                  <a:lnTo>
                    <a:pt x="25170" y="3675"/>
                  </a:lnTo>
                  <a:lnTo>
                    <a:pt x="25170" y="4488"/>
                  </a:lnTo>
                  <a:cubicBezTo>
                    <a:pt x="25170" y="5529"/>
                    <a:pt x="26016" y="6375"/>
                    <a:pt x="27024" y="6375"/>
                  </a:cubicBezTo>
                  <a:cubicBezTo>
                    <a:pt x="28065" y="6375"/>
                    <a:pt x="28910" y="5529"/>
                    <a:pt x="28910" y="4488"/>
                  </a:cubicBezTo>
                  <a:lnTo>
                    <a:pt x="28910" y="3675"/>
                  </a:lnTo>
                  <a:lnTo>
                    <a:pt x="28975" y="3675"/>
                  </a:lnTo>
                  <a:cubicBezTo>
                    <a:pt x="29886" y="3675"/>
                    <a:pt x="30601" y="4391"/>
                    <a:pt x="30601" y="5301"/>
                  </a:cubicBezTo>
                  <a:lnTo>
                    <a:pt x="30601" y="8066"/>
                  </a:lnTo>
                  <a:lnTo>
                    <a:pt x="5496" y="8066"/>
                  </a:lnTo>
                  <a:cubicBezTo>
                    <a:pt x="5236" y="8066"/>
                    <a:pt x="5008" y="8293"/>
                    <a:pt x="5008" y="8553"/>
                  </a:cubicBezTo>
                  <a:cubicBezTo>
                    <a:pt x="5008" y="8846"/>
                    <a:pt x="5236" y="9074"/>
                    <a:pt x="5496" y="9074"/>
                  </a:cubicBezTo>
                  <a:lnTo>
                    <a:pt x="30601" y="9074"/>
                  </a:lnTo>
                  <a:lnTo>
                    <a:pt x="30601" y="25008"/>
                  </a:lnTo>
                  <a:cubicBezTo>
                    <a:pt x="30601" y="25301"/>
                    <a:pt x="30829" y="25496"/>
                    <a:pt x="31089" y="25496"/>
                  </a:cubicBezTo>
                  <a:cubicBezTo>
                    <a:pt x="31382" y="25496"/>
                    <a:pt x="31577" y="25301"/>
                    <a:pt x="31577" y="25008"/>
                  </a:cubicBezTo>
                  <a:lnTo>
                    <a:pt x="31577" y="5301"/>
                  </a:lnTo>
                  <a:cubicBezTo>
                    <a:pt x="31577" y="3871"/>
                    <a:pt x="30406" y="2700"/>
                    <a:pt x="28975" y="2700"/>
                  </a:cubicBezTo>
                  <a:lnTo>
                    <a:pt x="28910" y="2700"/>
                  </a:lnTo>
                  <a:lnTo>
                    <a:pt x="28910" y="1854"/>
                  </a:lnTo>
                  <a:cubicBezTo>
                    <a:pt x="28910" y="846"/>
                    <a:pt x="28065" y="1"/>
                    <a:pt x="27057" y="1"/>
                  </a:cubicBezTo>
                  <a:cubicBezTo>
                    <a:pt x="26016" y="1"/>
                    <a:pt x="25170" y="846"/>
                    <a:pt x="25170" y="1854"/>
                  </a:cubicBezTo>
                  <a:lnTo>
                    <a:pt x="25170" y="2700"/>
                  </a:lnTo>
                  <a:lnTo>
                    <a:pt x="21431" y="2700"/>
                  </a:lnTo>
                  <a:lnTo>
                    <a:pt x="21431" y="1854"/>
                  </a:lnTo>
                  <a:cubicBezTo>
                    <a:pt x="21431" y="846"/>
                    <a:pt x="20585" y="1"/>
                    <a:pt x="19545" y="1"/>
                  </a:cubicBezTo>
                  <a:cubicBezTo>
                    <a:pt x="18504" y="1"/>
                    <a:pt x="17658" y="846"/>
                    <a:pt x="17658" y="1854"/>
                  </a:cubicBezTo>
                  <a:lnTo>
                    <a:pt x="17658" y="2700"/>
                  </a:lnTo>
                  <a:lnTo>
                    <a:pt x="13919" y="2700"/>
                  </a:lnTo>
                  <a:lnTo>
                    <a:pt x="13919" y="1854"/>
                  </a:lnTo>
                  <a:cubicBezTo>
                    <a:pt x="13919" y="846"/>
                    <a:pt x="13073" y="1"/>
                    <a:pt x="12032" y="1"/>
                  </a:cubicBezTo>
                  <a:cubicBezTo>
                    <a:pt x="10992" y="1"/>
                    <a:pt x="10179" y="846"/>
                    <a:pt x="10179" y="1854"/>
                  </a:cubicBezTo>
                  <a:lnTo>
                    <a:pt x="10179" y="2700"/>
                  </a:lnTo>
                  <a:lnTo>
                    <a:pt x="6407" y="2700"/>
                  </a:lnTo>
                  <a:lnTo>
                    <a:pt x="6407" y="1854"/>
                  </a:lnTo>
                  <a:cubicBezTo>
                    <a:pt x="6407" y="846"/>
                    <a:pt x="5594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32"/>
            <p:cNvSpPr/>
            <p:nvPr/>
          </p:nvSpPr>
          <p:spPr>
            <a:xfrm>
              <a:off x="10072262" y="2250300"/>
              <a:ext cx="184475" cy="42020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dk2"/>
                  </a:solidFill>
                  <a:latin typeface="Fira Sans Extra Condensed;500"/>
                </a:rPr>
                <a:t>1</a:t>
              </a:r>
            </a:p>
          </p:txBody>
        </p:sp>
      </p:grpSp>
      <p:grpSp>
        <p:nvGrpSpPr>
          <p:cNvPr id="3194" name="Google Shape;3194;p32"/>
          <p:cNvGrpSpPr/>
          <p:nvPr/>
        </p:nvGrpSpPr>
        <p:grpSpPr>
          <a:xfrm>
            <a:off x="7776305" y="2868284"/>
            <a:ext cx="481183" cy="509893"/>
            <a:chOff x="9770200" y="1930750"/>
            <a:chExt cx="790250" cy="837400"/>
          </a:xfrm>
        </p:grpSpPr>
        <p:sp>
          <p:nvSpPr>
            <p:cNvPr id="3195" name="Google Shape;3195;p32"/>
            <p:cNvSpPr/>
            <p:nvPr/>
          </p:nvSpPr>
          <p:spPr>
            <a:xfrm>
              <a:off x="9781575" y="2010425"/>
              <a:ext cx="765850" cy="745550"/>
            </a:xfrm>
            <a:custGeom>
              <a:rect b="b" l="l" r="r" t="t"/>
              <a:pathLst>
                <a:path extrusionOk="0" h="29822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27707"/>
                  </a:lnTo>
                  <a:cubicBezTo>
                    <a:pt x="0" y="28878"/>
                    <a:pt x="976" y="29821"/>
                    <a:pt x="2114" y="29821"/>
                  </a:cubicBezTo>
                  <a:lnTo>
                    <a:pt x="28520" y="29821"/>
                  </a:lnTo>
                  <a:cubicBezTo>
                    <a:pt x="29691" y="29821"/>
                    <a:pt x="30634" y="28878"/>
                    <a:pt x="30634" y="27707"/>
                  </a:cubicBez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32"/>
            <p:cNvSpPr/>
            <p:nvPr/>
          </p:nvSpPr>
          <p:spPr>
            <a:xfrm>
              <a:off x="10410025" y="2010425"/>
              <a:ext cx="137400" cy="745550"/>
            </a:xfrm>
            <a:custGeom>
              <a:rect b="b" l="l" r="r" t="t"/>
              <a:pathLst>
                <a:path extrusionOk="0" h="29822" w="5496">
                  <a:moveTo>
                    <a:pt x="2114" y="1"/>
                  </a:moveTo>
                  <a:lnTo>
                    <a:pt x="2114" y="27707"/>
                  </a:lnTo>
                  <a:cubicBezTo>
                    <a:pt x="2114" y="28878"/>
                    <a:pt x="1171" y="29821"/>
                    <a:pt x="0" y="29821"/>
                  </a:cubicBezTo>
                  <a:lnTo>
                    <a:pt x="3382" y="29821"/>
                  </a:lnTo>
                  <a:cubicBezTo>
                    <a:pt x="4553" y="29821"/>
                    <a:pt x="5496" y="28878"/>
                    <a:pt x="5496" y="27707"/>
                  </a:cubicBezTo>
                  <a:lnTo>
                    <a:pt x="5496" y="2114"/>
                  </a:lnTo>
                  <a:cubicBezTo>
                    <a:pt x="5496" y="944"/>
                    <a:pt x="4553" y="1"/>
                    <a:pt x="3382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32"/>
            <p:cNvSpPr/>
            <p:nvPr/>
          </p:nvSpPr>
          <p:spPr>
            <a:xfrm>
              <a:off x="9781575" y="2010425"/>
              <a:ext cx="765850" cy="134975"/>
            </a:xfrm>
            <a:custGeom>
              <a:rect b="b" l="l" r="r" t="t"/>
              <a:pathLst>
                <a:path extrusionOk="0" h="5399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5399"/>
                  </a:lnTo>
                  <a:lnTo>
                    <a:pt x="30634" y="5399"/>
                  </a:ln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32"/>
            <p:cNvSpPr/>
            <p:nvPr/>
          </p:nvSpPr>
          <p:spPr>
            <a:xfrm>
              <a:off x="10462850" y="2010425"/>
              <a:ext cx="84575" cy="134975"/>
            </a:xfrm>
            <a:custGeom>
              <a:rect b="b" l="l" r="r" t="t"/>
              <a:pathLst>
                <a:path extrusionOk="0" h="5399" w="3383">
                  <a:moveTo>
                    <a:pt x="1" y="1"/>
                  </a:moveTo>
                  <a:lnTo>
                    <a:pt x="1" y="5399"/>
                  </a:lnTo>
                  <a:lnTo>
                    <a:pt x="3383" y="5399"/>
                  </a:lnTo>
                  <a:lnTo>
                    <a:pt x="3383" y="2114"/>
                  </a:lnTo>
                  <a:cubicBezTo>
                    <a:pt x="3383" y="944"/>
                    <a:pt x="2440" y="1"/>
                    <a:pt x="126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32"/>
            <p:cNvSpPr/>
            <p:nvPr/>
          </p:nvSpPr>
          <p:spPr>
            <a:xfrm>
              <a:off x="98482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50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50" y="5399"/>
                    <a:pt x="1398" y="5399"/>
                  </a:cubicBezTo>
                  <a:cubicBezTo>
                    <a:pt x="2179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32"/>
            <p:cNvSpPr/>
            <p:nvPr/>
          </p:nvSpPr>
          <p:spPr>
            <a:xfrm>
              <a:off x="100360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8" y="5399"/>
                  </a:cubicBezTo>
                  <a:cubicBezTo>
                    <a:pt x="2146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32"/>
            <p:cNvSpPr/>
            <p:nvPr/>
          </p:nvSpPr>
          <p:spPr>
            <a:xfrm>
              <a:off x="102238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99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9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32"/>
            <p:cNvSpPr/>
            <p:nvPr/>
          </p:nvSpPr>
          <p:spPr>
            <a:xfrm>
              <a:off x="104116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66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66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32"/>
            <p:cNvSpPr/>
            <p:nvPr/>
          </p:nvSpPr>
          <p:spPr>
            <a:xfrm>
              <a:off x="9770200" y="1930750"/>
              <a:ext cx="790250" cy="837400"/>
            </a:xfrm>
            <a:custGeom>
              <a:rect b="b" l="l" r="r" t="t"/>
              <a:pathLst>
                <a:path extrusionOk="0" h="33496" w="31610">
                  <a:moveTo>
                    <a:pt x="4520" y="976"/>
                  </a:moveTo>
                  <a:cubicBezTo>
                    <a:pt x="5008" y="976"/>
                    <a:pt x="5431" y="1367"/>
                    <a:pt x="5431" y="1887"/>
                  </a:cubicBezTo>
                  <a:lnTo>
                    <a:pt x="5431" y="4488"/>
                  </a:lnTo>
                  <a:cubicBezTo>
                    <a:pt x="5431" y="4976"/>
                    <a:pt x="5008" y="5399"/>
                    <a:pt x="4520" y="5399"/>
                  </a:cubicBezTo>
                  <a:cubicBezTo>
                    <a:pt x="4033" y="5399"/>
                    <a:pt x="3610" y="4976"/>
                    <a:pt x="3610" y="4488"/>
                  </a:cubicBezTo>
                  <a:lnTo>
                    <a:pt x="3610" y="1887"/>
                  </a:lnTo>
                  <a:cubicBezTo>
                    <a:pt x="3610" y="1367"/>
                    <a:pt x="4033" y="976"/>
                    <a:pt x="4520" y="976"/>
                  </a:cubicBezTo>
                  <a:close/>
                  <a:moveTo>
                    <a:pt x="12032" y="976"/>
                  </a:moveTo>
                  <a:cubicBezTo>
                    <a:pt x="12520" y="976"/>
                    <a:pt x="12943" y="1367"/>
                    <a:pt x="12943" y="1887"/>
                  </a:cubicBezTo>
                  <a:lnTo>
                    <a:pt x="12943" y="4488"/>
                  </a:lnTo>
                  <a:cubicBezTo>
                    <a:pt x="12943" y="4976"/>
                    <a:pt x="12520" y="5399"/>
                    <a:pt x="12032" y="5399"/>
                  </a:cubicBezTo>
                  <a:cubicBezTo>
                    <a:pt x="11545" y="5399"/>
                    <a:pt x="11122" y="4976"/>
                    <a:pt x="11122" y="4488"/>
                  </a:cubicBezTo>
                  <a:lnTo>
                    <a:pt x="11122" y="1887"/>
                  </a:lnTo>
                  <a:cubicBezTo>
                    <a:pt x="11122" y="1367"/>
                    <a:pt x="11545" y="976"/>
                    <a:pt x="12032" y="976"/>
                  </a:cubicBezTo>
                  <a:close/>
                  <a:moveTo>
                    <a:pt x="19545" y="976"/>
                  </a:moveTo>
                  <a:cubicBezTo>
                    <a:pt x="20032" y="976"/>
                    <a:pt x="20423" y="1367"/>
                    <a:pt x="20423" y="1887"/>
                  </a:cubicBezTo>
                  <a:lnTo>
                    <a:pt x="20423" y="4488"/>
                  </a:lnTo>
                  <a:cubicBezTo>
                    <a:pt x="20423" y="4976"/>
                    <a:pt x="20032" y="5399"/>
                    <a:pt x="19545" y="5399"/>
                  </a:cubicBezTo>
                  <a:cubicBezTo>
                    <a:pt x="19024" y="5399"/>
                    <a:pt x="18634" y="4976"/>
                    <a:pt x="18634" y="4488"/>
                  </a:cubicBezTo>
                  <a:lnTo>
                    <a:pt x="18634" y="1887"/>
                  </a:lnTo>
                  <a:cubicBezTo>
                    <a:pt x="18634" y="1367"/>
                    <a:pt x="19024" y="976"/>
                    <a:pt x="19545" y="976"/>
                  </a:cubicBezTo>
                  <a:close/>
                  <a:moveTo>
                    <a:pt x="27024" y="976"/>
                  </a:moveTo>
                  <a:cubicBezTo>
                    <a:pt x="27544" y="976"/>
                    <a:pt x="27935" y="1367"/>
                    <a:pt x="27935" y="1887"/>
                  </a:cubicBezTo>
                  <a:lnTo>
                    <a:pt x="27935" y="4488"/>
                  </a:lnTo>
                  <a:cubicBezTo>
                    <a:pt x="27935" y="4976"/>
                    <a:pt x="27544" y="5399"/>
                    <a:pt x="27024" y="5399"/>
                  </a:cubicBezTo>
                  <a:cubicBezTo>
                    <a:pt x="26536" y="5399"/>
                    <a:pt x="26146" y="4976"/>
                    <a:pt x="26146" y="4488"/>
                  </a:cubicBezTo>
                  <a:lnTo>
                    <a:pt x="26146" y="1887"/>
                  </a:lnTo>
                  <a:cubicBezTo>
                    <a:pt x="26146" y="1367"/>
                    <a:pt x="26536" y="976"/>
                    <a:pt x="27024" y="976"/>
                  </a:cubicBezTo>
                  <a:close/>
                  <a:moveTo>
                    <a:pt x="4553" y="1"/>
                  </a:moveTo>
                  <a:cubicBezTo>
                    <a:pt x="3512" y="1"/>
                    <a:pt x="2667" y="846"/>
                    <a:pt x="2667" y="1854"/>
                  </a:cubicBezTo>
                  <a:lnTo>
                    <a:pt x="2667" y="2700"/>
                  </a:lnTo>
                  <a:lnTo>
                    <a:pt x="2602" y="2700"/>
                  </a:lnTo>
                  <a:cubicBezTo>
                    <a:pt x="1171" y="2700"/>
                    <a:pt x="0" y="3871"/>
                    <a:pt x="0" y="5301"/>
                  </a:cubicBezTo>
                  <a:lnTo>
                    <a:pt x="0" y="30894"/>
                  </a:lnTo>
                  <a:cubicBezTo>
                    <a:pt x="0" y="32325"/>
                    <a:pt x="1171" y="33496"/>
                    <a:pt x="2602" y="33496"/>
                  </a:cubicBezTo>
                  <a:lnTo>
                    <a:pt x="29008" y="33496"/>
                  </a:lnTo>
                  <a:cubicBezTo>
                    <a:pt x="30439" y="33496"/>
                    <a:pt x="31609" y="32325"/>
                    <a:pt x="31609" y="30894"/>
                  </a:cubicBezTo>
                  <a:lnTo>
                    <a:pt x="31609" y="26992"/>
                  </a:lnTo>
                  <a:cubicBezTo>
                    <a:pt x="31609" y="26732"/>
                    <a:pt x="31382" y="26504"/>
                    <a:pt x="31121" y="26504"/>
                  </a:cubicBezTo>
                  <a:cubicBezTo>
                    <a:pt x="30829" y="26504"/>
                    <a:pt x="30601" y="26732"/>
                    <a:pt x="30601" y="26992"/>
                  </a:cubicBezTo>
                  <a:lnTo>
                    <a:pt x="30601" y="30894"/>
                  </a:lnTo>
                  <a:cubicBezTo>
                    <a:pt x="30601" y="31772"/>
                    <a:pt x="29886" y="32520"/>
                    <a:pt x="29008" y="32520"/>
                  </a:cubicBezTo>
                  <a:lnTo>
                    <a:pt x="2602" y="32520"/>
                  </a:lnTo>
                  <a:cubicBezTo>
                    <a:pt x="1691" y="32520"/>
                    <a:pt x="976" y="31772"/>
                    <a:pt x="976" y="30894"/>
                  </a:cubicBezTo>
                  <a:lnTo>
                    <a:pt x="976" y="9074"/>
                  </a:lnTo>
                  <a:lnTo>
                    <a:pt x="3512" y="9074"/>
                  </a:lnTo>
                  <a:cubicBezTo>
                    <a:pt x="3772" y="9074"/>
                    <a:pt x="4000" y="8846"/>
                    <a:pt x="4000" y="8553"/>
                  </a:cubicBezTo>
                  <a:cubicBezTo>
                    <a:pt x="4000" y="8293"/>
                    <a:pt x="3772" y="8066"/>
                    <a:pt x="3512" y="8066"/>
                  </a:cubicBezTo>
                  <a:lnTo>
                    <a:pt x="976" y="8066"/>
                  </a:lnTo>
                  <a:lnTo>
                    <a:pt x="976" y="5301"/>
                  </a:lnTo>
                  <a:cubicBezTo>
                    <a:pt x="976" y="4391"/>
                    <a:pt x="1691" y="3675"/>
                    <a:pt x="2602" y="3675"/>
                  </a:cubicBezTo>
                  <a:lnTo>
                    <a:pt x="2667" y="3675"/>
                  </a:lnTo>
                  <a:lnTo>
                    <a:pt x="2667" y="4488"/>
                  </a:lnTo>
                  <a:cubicBezTo>
                    <a:pt x="2667" y="5529"/>
                    <a:pt x="3512" y="6375"/>
                    <a:pt x="4553" y="6375"/>
                  </a:cubicBezTo>
                  <a:cubicBezTo>
                    <a:pt x="5561" y="6375"/>
                    <a:pt x="6407" y="5529"/>
                    <a:pt x="6407" y="4488"/>
                  </a:cubicBezTo>
                  <a:lnTo>
                    <a:pt x="6407" y="3675"/>
                  </a:lnTo>
                  <a:lnTo>
                    <a:pt x="10146" y="3675"/>
                  </a:lnTo>
                  <a:lnTo>
                    <a:pt x="10146" y="4488"/>
                  </a:lnTo>
                  <a:cubicBezTo>
                    <a:pt x="10146" y="5529"/>
                    <a:pt x="10992" y="6375"/>
                    <a:pt x="12032" y="6375"/>
                  </a:cubicBezTo>
                  <a:cubicBezTo>
                    <a:pt x="13073" y="6375"/>
                    <a:pt x="13919" y="5529"/>
                    <a:pt x="13919" y="4488"/>
                  </a:cubicBezTo>
                  <a:lnTo>
                    <a:pt x="13919" y="3675"/>
                  </a:lnTo>
                  <a:lnTo>
                    <a:pt x="17658" y="3675"/>
                  </a:lnTo>
                  <a:lnTo>
                    <a:pt x="17658" y="4488"/>
                  </a:lnTo>
                  <a:cubicBezTo>
                    <a:pt x="17658" y="5529"/>
                    <a:pt x="18504" y="6375"/>
                    <a:pt x="19545" y="6375"/>
                  </a:cubicBezTo>
                  <a:cubicBezTo>
                    <a:pt x="20585" y="6375"/>
                    <a:pt x="21431" y="5529"/>
                    <a:pt x="21431" y="4488"/>
                  </a:cubicBezTo>
                  <a:lnTo>
                    <a:pt x="21431" y="3675"/>
                  </a:lnTo>
                  <a:lnTo>
                    <a:pt x="25170" y="3675"/>
                  </a:lnTo>
                  <a:lnTo>
                    <a:pt x="25170" y="4488"/>
                  </a:lnTo>
                  <a:cubicBezTo>
                    <a:pt x="25170" y="5529"/>
                    <a:pt x="26016" y="6375"/>
                    <a:pt x="27024" y="6375"/>
                  </a:cubicBezTo>
                  <a:cubicBezTo>
                    <a:pt x="28065" y="6375"/>
                    <a:pt x="28910" y="5529"/>
                    <a:pt x="28910" y="4488"/>
                  </a:cubicBezTo>
                  <a:lnTo>
                    <a:pt x="28910" y="3675"/>
                  </a:lnTo>
                  <a:lnTo>
                    <a:pt x="28975" y="3675"/>
                  </a:lnTo>
                  <a:cubicBezTo>
                    <a:pt x="29886" y="3675"/>
                    <a:pt x="30601" y="4391"/>
                    <a:pt x="30601" y="5301"/>
                  </a:cubicBezTo>
                  <a:lnTo>
                    <a:pt x="30601" y="8066"/>
                  </a:lnTo>
                  <a:lnTo>
                    <a:pt x="5496" y="8066"/>
                  </a:lnTo>
                  <a:cubicBezTo>
                    <a:pt x="5236" y="8066"/>
                    <a:pt x="5008" y="8293"/>
                    <a:pt x="5008" y="8553"/>
                  </a:cubicBezTo>
                  <a:cubicBezTo>
                    <a:pt x="5008" y="8846"/>
                    <a:pt x="5236" y="9074"/>
                    <a:pt x="5496" y="9074"/>
                  </a:cubicBezTo>
                  <a:lnTo>
                    <a:pt x="30601" y="9074"/>
                  </a:lnTo>
                  <a:lnTo>
                    <a:pt x="30601" y="25008"/>
                  </a:lnTo>
                  <a:cubicBezTo>
                    <a:pt x="30601" y="25301"/>
                    <a:pt x="30829" y="25496"/>
                    <a:pt x="31089" y="25496"/>
                  </a:cubicBezTo>
                  <a:cubicBezTo>
                    <a:pt x="31382" y="25496"/>
                    <a:pt x="31577" y="25301"/>
                    <a:pt x="31577" y="25008"/>
                  </a:cubicBezTo>
                  <a:lnTo>
                    <a:pt x="31577" y="5301"/>
                  </a:lnTo>
                  <a:cubicBezTo>
                    <a:pt x="31577" y="3871"/>
                    <a:pt x="30406" y="2700"/>
                    <a:pt x="28975" y="2700"/>
                  </a:cubicBezTo>
                  <a:lnTo>
                    <a:pt x="28910" y="2700"/>
                  </a:lnTo>
                  <a:lnTo>
                    <a:pt x="28910" y="1854"/>
                  </a:lnTo>
                  <a:cubicBezTo>
                    <a:pt x="28910" y="846"/>
                    <a:pt x="28065" y="1"/>
                    <a:pt x="27057" y="1"/>
                  </a:cubicBezTo>
                  <a:cubicBezTo>
                    <a:pt x="26016" y="1"/>
                    <a:pt x="25170" y="846"/>
                    <a:pt x="25170" y="1854"/>
                  </a:cubicBezTo>
                  <a:lnTo>
                    <a:pt x="25170" y="2700"/>
                  </a:lnTo>
                  <a:lnTo>
                    <a:pt x="21431" y="2700"/>
                  </a:lnTo>
                  <a:lnTo>
                    <a:pt x="21431" y="1854"/>
                  </a:lnTo>
                  <a:cubicBezTo>
                    <a:pt x="21431" y="846"/>
                    <a:pt x="20585" y="1"/>
                    <a:pt x="19545" y="1"/>
                  </a:cubicBezTo>
                  <a:cubicBezTo>
                    <a:pt x="18504" y="1"/>
                    <a:pt x="17658" y="846"/>
                    <a:pt x="17658" y="1854"/>
                  </a:cubicBezTo>
                  <a:lnTo>
                    <a:pt x="17658" y="2700"/>
                  </a:lnTo>
                  <a:lnTo>
                    <a:pt x="13919" y="2700"/>
                  </a:lnTo>
                  <a:lnTo>
                    <a:pt x="13919" y="1854"/>
                  </a:lnTo>
                  <a:cubicBezTo>
                    <a:pt x="13919" y="846"/>
                    <a:pt x="13073" y="1"/>
                    <a:pt x="12032" y="1"/>
                  </a:cubicBezTo>
                  <a:cubicBezTo>
                    <a:pt x="10992" y="1"/>
                    <a:pt x="10179" y="846"/>
                    <a:pt x="10179" y="1854"/>
                  </a:cubicBezTo>
                  <a:lnTo>
                    <a:pt x="10179" y="2700"/>
                  </a:lnTo>
                  <a:lnTo>
                    <a:pt x="6407" y="2700"/>
                  </a:lnTo>
                  <a:lnTo>
                    <a:pt x="6407" y="1854"/>
                  </a:lnTo>
                  <a:cubicBezTo>
                    <a:pt x="6407" y="846"/>
                    <a:pt x="5594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32"/>
            <p:cNvSpPr/>
            <p:nvPr/>
          </p:nvSpPr>
          <p:spPr>
            <a:xfrm>
              <a:off x="10072262" y="2250300"/>
              <a:ext cx="184475" cy="42020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dk2"/>
                  </a:solidFill>
                  <a:latin typeface="Fira Sans Extra Condensed;500"/>
                </a:rPr>
                <a:t>1</a:t>
              </a:r>
            </a:p>
          </p:txBody>
        </p:sp>
      </p:grpSp>
      <p:grpSp>
        <p:nvGrpSpPr>
          <p:cNvPr id="3205" name="Google Shape;3205;p32"/>
          <p:cNvGrpSpPr/>
          <p:nvPr/>
        </p:nvGrpSpPr>
        <p:grpSpPr>
          <a:xfrm>
            <a:off x="7492993" y="2280097"/>
            <a:ext cx="481183" cy="509893"/>
            <a:chOff x="9770200" y="1930750"/>
            <a:chExt cx="790250" cy="837400"/>
          </a:xfrm>
        </p:grpSpPr>
        <p:sp>
          <p:nvSpPr>
            <p:cNvPr id="3206" name="Google Shape;3206;p32"/>
            <p:cNvSpPr/>
            <p:nvPr/>
          </p:nvSpPr>
          <p:spPr>
            <a:xfrm>
              <a:off x="9781575" y="2010425"/>
              <a:ext cx="765850" cy="745550"/>
            </a:xfrm>
            <a:custGeom>
              <a:rect b="b" l="l" r="r" t="t"/>
              <a:pathLst>
                <a:path extrusionOk="0" h="29822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27707"/>
                  </a:lnTo>
                  <a:cubicBezTo>
                    <a:pt x="0" y="28878"/>
                    <a:pt x="976" y="29821"/>
                    <a:pt x="2114" y="29821"/>
                  </a:cubicBezTo>
                  <a:lnTo>
                    <a:pt x="28520" y="29821"/>
                  </a:lnTo>
                  <a:cubicBezTo>
                    <a:pt x="29691" y="29821"/>
                    <a:pt x="30634" y="28878"/>
                    <a:pt x="30634" y="27707"/>
                  </a:cubicBez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32"/>
            <p:cNvSpPr/>
            <p:nvPr/>
          </p:nvSpPr>
          <p:spPr>
            <a:xfrm>
              <a:off x="10410025" y="2010425"/>
              <a:ext cx="137400" cy="745550"/>
            </a:xfrm>
            <a:custGeom>
              <a:rect b="b" l="l" r="r" t="t"/>
              <a:pathLst>
                <a:path extrusionOk="0" h="29822" w="5496">
                  <a:moveTo>
                    <a:pt x="2114" y="1"/>
                  </a:moveTo>
                  <a:lnTo>
                    <a:pt x="2114" y="27707"/>
                  </a:lnTo>
                  <a:cubicBezTo>
                    <a:pt x="2114" y="28878"/>
                    <a:pt x="1171" y="29821"/>
                    <a:pt x="0" y="29821"/>
                  </a:cubicBezTo>
                  <a:lnTo>
                    <a:pt x="3382" y="29821"/>
                  </a:lnTo>
                  <a:cubicBezTo>
                    <a:pt x="4553" y="29821"/>
                    <a:pt x="5496" y="28878"/>
                    <a:pt x="5496" y="27707"/>
                  </a:cubicBezTo>
                  <a:lnTo>
                    <a:pt x="5496" y="2114"/>
                  </a:lnTo>
                  <a:cubicBezTo>
                    <a:pt x="5496" y="944"/>
                    <a:pt x="4553" y="1"/>
                    <a:pt x="3382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32"/>
            <p:cNvSpPr/>
            <p:nvPr/>
          </p:nvSpPr>
          <p:spPr>
            <a:xfrm>
              <a:off x="9781575" y="2010425"/>
              <a:ext cx="765850" cy="134975"/>
            </a:xfrm>
            <a:custGeom>
              <a:rect b="b" l="l" r="r" t="t"/>
              <a:pathLst>
                <a:path extrusionOk="0" h="5399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5399"/>
                  </a:lnTo>
                  <a:lnTo>
                    <a:pt x="30634" y="5399"/>
                  </a:ln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32"/>
            <p:cNvSpPr/>
            <p:nvPr/>
          </p:nvSpPr>
          <p:spPr>
            <a:xfrm>
              <a:off x="10462850" y="2010425"/>
              <a:ext cx="84575" cy="134975"/>
            </a:xfrm>
            <a:custGeom>
              <a:rect b="b" l="l" r="r" t="t"/>
              <a:pathLst>
                <a:path extrusionOk="0" h="5399" w="3383">
                  <a:moveTo>
                    <a:pt x="1" y="1"/>
                  </a:moveTo>
                  <a:lnTo>
                    <a:pt x="1" y="5399"/>
                  </a:lnTo>
                  <a:lnTo>
                    <a:pt x="3383" y="5399"/>
                  </a:lnTo>
                  <a:lnTo>
                    <a:pt x="3383" y="2114"/>
                  </a:lnTo>
                  <a:cubicBezTo>
                    <a:pt x="3383" y="944"/>
                    <a:pt x="2440" y="1"/>
                    <a:pt x="126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32"/>
            <p:cNvSpPr/>
            <p:nvPr/>
          </p:nvSpPr>
          <p:spPr>
            <a:xfrm>
              <a:off x="98482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50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50" y="5399"/>
                    <a:pt x="1398" y="5399"/>
                  </a:cubicBezTo>
                  <a:cubicBezTo>
                    <a:pt x="2179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32"/>
            <p:cNvSpPr/>
            <p:nvPr/>
          </p:nvSpPr>
          <p:spPr>
            <a:xfrm>
              <a:off x="100360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8" y="5399"/>
                  </a:cubicBezTo>
                  <a:cubicBezTo>
                    <a:pt x="2146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32"/>
            <p:cNvSpPr/>
            <p:nvPr/>
          </p:nvSpPr>
          <p:spPr>
            <a:xfrm>
              <a:off x="102238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99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9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32"/>
            <p:cNvSpPr/>
            <p:nvPr/>
          </p:nvSpPr>
          <p:spPr>
            <a:xfrm>
              <a:off x="104116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66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66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32"/>
            <p:cNvSpPr/>
            <p:nvPr/>
          </p:nvSpPr>
          <p:spPr>
            <a:xfrm>
              <a:off x="9770200" y="1930750"/>
              <a:ext cx="790250" cy="837400"/>
            </a:xfrm>
            <a:custGeom>
              <a:rect b="b" l="l" r="r" t="t"/>
              <a:pathLst>
                <a:path extrusionOk="0" h="33496" w="31610">
                  <a:moveTo>
                    <a:pt x="4520" y="976"/>
                  </a:moveTo>
                  <a:cubicBezTo>
                    <a:pt x="5008" y="976"/>
                    <a:pt x="5431" y="1367"/>
                    <a:pt x="5431" y="1887"/>
                  </a:cubicBezTo>
                  <a:lnTo>
                    <a:pt x="5431" y="4488"/>
                  </a:lnTo>
                  <a:cubicBezTo>
                    <a:pt x="5431" y="4976"/>
                    <a:pt x="5008" y="5399"/>
                    <a:pt x="4520" y="5399"/>
                  </a:cubicBezTo>
                  <a:cubicBezTo>
                    <a:pt x="4033" y="5399"/>
                    <a:pt x="3610" y="4976"/>
                    <a:pt x="3610" y="4488"/>
                  </a:cubicBezTo>
                  <a:lnTo>
                    <a:pt x="3610" y="1887"/>
                  </a:lnTo>
                  <a:cubicBezTo>
                    <a:pt x="3610" y="1367"/>
                    <a:pt x="4033" y="976"/>
                    <a:pt x="4520" y="976"/>
                  </a:cubicBezTo>
                  <a:close/>
                  <a:moveTo>
                    <a:pt x="12032" y="976"/>
                  </a:moveTo>
                  <a:cubicBezTo>
                    <a:pt x="12520" y="976"/>
                    <a:pt x="12943" y="1367"/>
                    <a:pt x="12943" y="1887"/>
                  </a:cubicBezTo>
                  <a:lnTo>
                    <a:pt x="12943" y="4488"/>
                  </a:lnTo>
                  <a:cubicBezTo>
                    <a:pt x="12943" y="4976"/>
                    <a:pt x="12520" y="5399"/>
                    <a:pt x="12032" y="5399"/>
                  </a:cubicBezTo>
                  <a:cubicBezTo>
                    <a:pt x="11545" y="5399"/>
                    <a:pt x="11122" y="4976"/>
                    <a:pt x="11122" y="4488"/>
                  </a:cubicBezTo>
                  <a:lnTo>
                    <a:pt x="11122" y="1887"/>
                  </a:lnTo>
                  <a:cubicBezTo>
                    <a:pt x="11122" y="1367"/>
                    <a:pt x="11545" y="976"/>
                    <a:pt x="12032" y="976"/>
                  </a:cubicBezTo>
                  <a:close/>
                  <a:moveTo>
                    <a:pt x="19545" y="976"/>
                  </a:moveTo>
                  <a:cubicBezTo>
                    <a:pt x="20032" y="976"/>
                    <a:pt x="20423" y="1367"/>
                    <a:pt x="20423" y="1887"/>
                  </a:cubicBezTo>
                  <a:lnTo>
                    <a:pt x="20423" y="4488"/>
                  </a:lnTo>
                  <a:cubicBezTo>
                    <a:pt x="20423" y="4976"/>
                    <a:pt x="20032" y="5399"/>
                    <a:pt x="19545" y="5399"/>
                  </a:cubicBezTo>
                  <a:cubicBezTo>
                    <a:pt x="19024" y="5399"/>
                    <a:pt x="18634" y="4976"/>
                    <a:pt x="18634" y="4488"/>
                  </a:cubicBezTo>
                  <a:lnTo>
                    <a:pt x="18634" y="1887"/>
                  </a:lnTo>
                  <a:cubicBezTo>
                    <a:pt x="18634" y="1367"/>
                    <a:pt x="19024" y="976"/>
                    <a:pt x="19545" y="976"/>
                  </a:cubicBezTo>
                  <a:close/>
                  <a:moveTo>
                    <a:pt x="27024" y="976"/>
                  </a:moveTo>
                  <a:cubicBezTo>
                    <a:pt x="27544" y="976"/>
                    <a:pt x="27935" y="1367"/>
                    <a:pt x="27935" y="1887"/>
                  </a:cubicBezTo>
                  <a:lnTo>
                    <a:pt x="27935" y="4488"/>
                  </a:lnTo>
                  <a:cubicBezTo>
                    <a:pt x="27935" y="4976"/>
                    <a:pt x="27544" y="5399"/>
                    <a:pt x="27024" y="5399"/>
                  </a:cubicBezTo>
                  <a:cubicBezTo>
                    <a:pt x="26536" y="5399"/>
                    <a:pt x="26146" y="4976"/>
                    <a:pt x="26146" y="4488"/>
                  </a:cubicBezTo>
                  <a:lnTo>
                    <a:pt x="26146" y="1887"/>
                  </a:lnTo>
                  <a:cubicBezTo>
                    <a:pt x="26146" y="1367"/>
                    <a:pt x="26536" y="976"/>
                    <a:pt x="27024" y="976"/>
                  </a:cubicBezTo>
                  <a:close/>
                  <a:moveTo>
                    <a:pt x="4553" y="1"/>
                  </a:moveTo>
                  <a:cubicBezTo>
                    <a:pt x="3512" y="1"/>
                    <a:pt x="2667" y="846"/>
                    <a:pt x="2667" y="1854"/>
                  </a:cubicBezTo>
                  <a:lnTo>
                    <a:pt x="2667" y="2700"/>
                  </a:lnTo>
                  <a:lnTo>
                    <a:pt x="2602" y="2700"/>
                  </a:lnTo>
                  <a:cubicBezTo>
                    <a:pt x="1171" y="2700"/>
                    <a:pt x="0" y="3871"/>
                    <a:pt x="0" y="5301"/>
                  </a:cubicBezTo>
                  <a:lnTo>
                    <a:pt x="0" y="30894"/>
                  </a:lnTo>
                  <a:cubicBezTo>
                    <a:pt x="0" y="32325"/>
                    <a:pt x="1171" y="33496"/>
                    <a:pt x="2602" y="33496"/>
                  </a:cubicBezTo>
                  <a:lnTo>
                    <a:pt x="29008" y="33496"/>
                  </a:lnTo>
                  <a:cubicBezTo>
                    <a:pt x="30439" y="33496"/>
                    <a:pt x="31609" y="32325"/>
                    <a:pt x="31609" y="30894"/>
                  </a:cubicBezTo>
                  <a:lnTo>
                    <a:pt x="31609" y="26992"/>
                  </a:lnTo>
                  <a:cubicBezTo>
                    <a:pt x="31609" y="26732"/>
                    <a:pt x="31382" y="26504"/>
                    <a:pt x="31121" y="26504"/>
                  </a:cubicBezTo>
                  <a:cubicBezTo>
                    <a:pt x="30829" y="26504"/>
                    <a:pt x="30601" y="26732"/>
                    <a:pt x="30601" y="26992"/>
                  </a:cubicBezTo>
                  <a:lnTo>
                    <a:pt x="30601" y="30894"/>
                  </a:lnTo>
                  <a:cubicBezTo>
                    <a:pt x="30601" y="31772"/>
                    <a:pt x="29886" y="32520"/>
                    <a:pt x="29008" y="32520"/>
                  </a:cubicBezTo>
                  <a:lnTo>
                    <a:pt x="2602" y="32520"/>
                  </a:lnTo>
                  <a:cubicBezTo>
                    <a:pt x="1691" y="32520"/>
                    <a:pt x="976" y="31772"/>
                    <a:pt x="976" y="30894"/>
                  </a:cubicBezTo>
                  <a:lnTo>
                    <a:pt x="976" y="9074"/>
                  </a:lnTo>
                  <a:lnTo>
                    <a:pt x="3512" y="9074"/>
                  </a:lnTo>
                  <a:cubicBezTo>
                    <a:pt x="3772" y="9074"/>
                    <a:pt x="4000" y="8846"/>
                    <a:pt x="4000" y="8553"/>
                  </a:cubicBezTo>
                  <a:cubicBezTo>
                    <a:pt x="4000" y="8293"/>
                    <a:pt x="3772" y="8066"/>
                    <a:pt x="3512" y="8066"/>
                  </a:cubicBezTo>
                  <a:lnTo>
                    <a:pt x="976" y="8066"/>
                  </a:lnTo>
                  <a:lnTo>
                    <a:pt x="976" y="5301"/>
                  </a:lnTo>
                  <a:cubicBezTo>
                    <a:pt x="976" y="4391"/>
                    <a:pt x="1691" y="3675"/>
                    <a:pt x="2602" y="3675"/>
                  </a:cubicBezTo>
                  <a:lnTo>
                    <a:pt x="2667" y="3675"/>
                  </a:lnTo>
                  <a:lnTo>
                    <a:pt x="2667" y="4488"/>
                  </a:lnTo>
                  <a:cubicBezTo>
                    <a:pt x="2667" y="5529"/>
                    <a:pt x="3512" y="6375"/>
                    <a:pt x="4553" y="6375"/>
                  </a:cubicBezTo>
                  <a:cubicBezTo>
                    <a:pt x="5561" y="6375"/>
                    <a:pt x="6407" y="5529"/>
                    <a:pt x="6407" y="4488"/>
                  </a:cubicBezTo>
                  <a:lnTo>
                    <a:pt x="6407" y="3675"/>
                  </a:lnTo>
                  <a:lnTo>
                    <a:pt x="10146" y="3675"/>
                  </a:lnTo>
                  <a:lnTo>
                    <a:pt x="10146" y="4488"/>
                  </a:lnTo>
                  <a:cubicBezTo>
                    <a:pt x="10146" y="5529"/>
                    <a:pt x="10992" y="6375"/>
                    <a:pt x="12032" y="6375"/>
                  </a:cubicBezTo>
                  <a:cubicBezTo>
                    <a:pt x="13073" y="6375"/>
                    <a:pt x="13919" y="5529"/>
                    <a:pt x="13919" y="4488"/>
                  </a:cubicBezTo>
                  <a:lnTo>
                    <a:pt x="13919" y="3675"/>
                  </a:lnTo>
                  <a:lnTo>
                    <a:pt x="17658" y="3675"/>
                  </a:lnTo>
                  <a:lnTo>
                    <a:pt x="17658" y="4488"/>
                  </a:lnTo>
                  <a:cubicBezTo>
                    <a:pt x="17658" y="5529"/>
                    <a:pt x="18504" y="6375"/>
                    <a:pt x="19545" y="6375"/>
                  </a:cubicBezTo>
                  <a:cubicBezTo>
                    <a:pt x="20585" y="6375"/>
                    <a:pt x="21431" y="5529"/>
                    <a:pt x="21431" y="4488"/>
                  </a:cubicBezTo>
                  <a:lnTo>
                    <a:pt x="21431" y="3675"/>
                  </a:lnTo>
                  <a:lnTo>
                    <a:pt x="25170" y="3675"/>
                  </a:lnTo>
                  <a:lnTo>
                    <a:pt x="25170" y="4488"/>
                  </a:lnTo>
                  <a:cubicBezTo>
                    <a:pt x="25170" y="5529"/>
                    <a:pt x="26016" y="6375"/>
                    <a:pt x="27024" y="6375"/>
                  </a:cubicBezTo>
                  <a:cubicBezTo>
                    <a:pt x="28065" y="6375"/>
                    <a:pt x="28910" y="5529"/>
                    <a:pt x="28910" y="4488"/>
                  </a:cubicBezTo>
                  <a:lnTo>
                    <a:pt x="28910" y="3675"/>
                  </a:lnTo>
                  <a:lnTo>
                    <a:pt x="28975" y="3675"/>
                  </a:lnTo>
                  <a:cubicBezTo>
                    <a:pt x="29886" y="3675"/>
                    <a:pt x="30601" y="4391"/>
                    <a:pt x="30601" y="5301"/>
                  </a:cubicBezTo>
                  <a:lnTo>
                    <a:pt x="30601" y="8066"/>
                  </a:lnTo>
                  <a:lnTo>
                    <a:pt x="5496" y="8066"/>
                  </a:lnTo>
                  <a:cubicBezTo>
                    <a:pt x="5236" y="8066"/>
                    <a:pt x="5008" y="8293"/>
                    <a:pt x="5008" y="8553"/>
                  </a:cubicBezTo>
                  <a:cubicBezTo>
                    <a:pt x="5008" y="8846"/>
                    <a:pt x="5236" y="9074"/>
                    <a:pt x="5496" y="9074"/>
                  </a:cubicBezTo>
                  <a:lnTo>
                    <a:pt x="30601" y="9074"/>
                  </a:lnTo>
                  <a:lnTo>
                    <a:pt x="30601" y="25008"/>
                  </a:lnTo>
                  <a:cubicBezTo>
                    <a:pt x="30601" y="25301"/>
                    <a:pt x="30829" y="25496"/>
                    <a:pt x="31089" y="25496"/>
                  </a:cubicBezTo>
                  <a:cubicBezTo>
                    <a:pt x="31382" y="25496"/>
                    <a:pt x="31577" y="25301"/>
                    <a:pt x="31577" y="25008"/>
                  </a:cubicBezTo>
                  <a:lnTo>
                    <a:pt x="31577" y="5301"/>
                  </a:lnTo>
                  <a:cubicBezTo>
                    <a:pt x="31577" y="3871"/>
                    <a:pt x="30406" y="2700"/>
                    <a:pt x="28975" y="2700"/>
                  </a:cubicBezTo>
                  <a:lnTo>
                    <a:pt x="28910" y="2700"/>
                  </a:lnTo>
                  <a:lnTo>
                    <a:pt x="28910" y="1854"/>
                  </a:lnTo>
                  <a:cubicBezTo>
                    <a:pt x="28910" y="846"/>
                    <a:pt x="28065" y="1"/>
                    <a:pt x="27057" y="1"/>
                  </a:cubicBezTo>
                  <a:cubicBezTo>
                    <a:pt x="26016" y="1"/>
                    <a:pt x="25170" y="846"/>
                    <a:pt x="25170" y="1854"/>
                  </a:cubicBezTo>
                  <a:lnTo>
                    <a:pt x="25170" y="2700"/>
                  </a:lnTo>
                  <a:lnTo>
                    <a:pt x="21431" y="2700"/>
                  </a:lnTo>
                  <a:lnTo>
                    <a:pt x="21431" y="1854"/>
                  </a:lnTo>
                  <a:cubicBezTo>
                    <a:pt x="21431" y="846"/>
                    <a:pt x="20585" y="1"/>
                    <a:pt x="19545" y="1"/>
                  </a:cubicBezTo>
                  <a:cubicBezTo>
                    <a:pt x="18504" y="1"/>
                    <a:pt x="17658" y="846"/>
                    <a:pt x="17658" y="1854"/>
                  </a:cubicBezTo>
                  <a:lnTo>
                    <a:pt x="17658" y="2700"/>
                  </a:lnTo>
                  <a:lnTo>
                    <a:pt x="13919" y="2700"/>
                  </a:lnTo>
                  <a:lnTo>
                    <a:pt x="13919" y="1854"/>
                  </a:lnTo>
                  <a:cubicBezTo>
                    <a:pt x="13919" y="846"/>
                    <a:pt x="13073" y="1"/>
                    <a:pt x="12032" y="1"/>
                  </a:cubicBezTo>
                  <a:cubicBezTo>
                    <a:pt x="10992" y="1"/>
                    <a:pt x="10179" y="846"/>
                    <a:pt x="10179" y="1854"/>
                  </a:cubicBezTo>
                  <a:lnTo>
                    <a:pt x="10179" y="2700"/>
                  </a:lnTo>
                  <a:lnTo>
                    <a:pt x="6407" y="2700"/>
                  </a:lnTo>
                  <a:lnTo>
                    <a:pt x="6407" y="1854"/>
                  </a:lnTo>
                  <a:cubicBezTo>
                    <a:pt x="6407" y="846"/>
                    <a:pt x="5594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32"/>
            <p:cNvSpPr/>
            <p:nvPr/>
          </p:nvSpPr>
          <p:spPr>
            <a:xfrm>
              <a:off x="10072262" y="2250300"/>
              <a:ext cx="184475" cy="42020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dk2"/>
                  </a:solidFill>
                  <a:latin typeface="Fira Sans Extra Condensed;500"/>
                </a:rPr>
                <a:t>1</a:t>
              </a:r>
            </a:p>
          </p:txBody>
        </p:sp>
      </p:grpSp>
      <p:grpSp>
        <p:nvGrpSpPr>
          <p:cNvPr id="3216" name="Google Shape;3216;p32"/>
          <p:cNvGrpSpPr/>
          <p:nvPr/>
        </p:nvGrpSpPr>
        <p:grpSpPr>
          <a:xfrm>
            <a:off x="5793155" y="1691909"/>
            <a:ext cx="481183" cy="509893"/>
            <a:chOff x="9770200" y="1930750"/>
            <a:chExt cx="790250" cy="837400"/>
          </a:xfrm>
        </p:grpSpPr>
        <p:sp>
          <p:nvSpPr>
            <p:cNvPr id="3217" name="Google Shape;3217;p32"/>
            <p:cNvSpPr/>
            <p:nvPr/>
          </p:nvSpPr>
          <p:spPr>
            <a:xfrm>
              <a:off x="9781575" y="2010425"/>
              <a:ext cx="765850" cy="745550"/>
            </a:xfrm>
            <a:custGeom>
              <a:rect b="b" l="l" r="r" t="t"/>
              <a:pathLst>
                <a:path extrusionOk="0" h="29822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27707"/>
                  </a:lnTo>
                  <a:cubicBezTo>
                    <a:pt x="0" y="28878"/>
                    <a:pt x="976" y="29821"/>
                    <a:pt x="2114" y="29821"/>
                  </a:cubicBezTo>
                  <a:lnTo>
                    <a:pt x="28520" y="29821"/>
                  </a:lnTo>
                  <a:cubicBezTo>
                    <a:pt x="29691" y="29821"/>
                    <a:pt x="30634" y="28878"/>
                    <a:pt x="30634" y="27707"/>
                  </a:cubicBez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32"/>
            <p:cNvSpPr/>
            <p:nvPr/>
          </p:nvSpPr>
          <p:spPr>
            <a:xfrm>
              <a:off x="10410025" y="2010425"/>
              <a:ext cx="137400" cy="745550"/>
            </a:xfrm>
            <a:custGeom>
              <a:rect b="b" l="l" r="r" t="t"/>
              <a:pathLst>
                <a:path extrusionOk="0" h="29822" w="5496">
                  <a:moveTo>
                    <a:pt x="2114" y="1"/>
                  </a:moveTo>
                  <a:lnTo>
                    <a:pt x="2114" y="27707"/>
                  </a:lnTo>
                  <a:cubicBezTo>
                    <a:pt x="2114" y="28878"/>
                    <a:pt x="1171" y="29821"/>
                    <a:pt x="0" y="29821"/>
                  </a:cubicBezTo>
                  <a:lnTo>
                    <a:pt x="3382" y="29821"/>
                  </a:lnTo>
                  <a:cubicBezTo>
                    <a:pt x="4553" y="29821"/>
                    <a:pt x="5496" y="28878"/>
                    <a:pt x="5496" y="27707"/>
                  </a:cubicBezTo>
                  <a:lnTo>
                    <a:pt x="5496" y="2114"/>
                  </a:lnTo>
                  <a:cubicBezTo>
                    <a:pt x="5496" y="944"/>
                    <a:pt x="4553" y="1"/>
                    <a:pt x="3382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32"/>
            <p:cNvSpPr/>
            <p:nvPr/>
          </p:nvSpPr>
          <p:spPr>
            <a:xfrm>
              <a:off x="9781575" y="2010425"/>
              <a:ext cx="765850" cy="134975"/>
            </a:xfrm>
            <a:custGeom>
              <a:rect b="b" l="l" r="r" t="t"/>
              <a:pathLst>
                <a:path extrusionOk="0" h="5399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5399"/>
                  </a:lnTo>
                  <a:lnTo>
                    <a:pt x="30634" y="5399"/>
                  </a:ln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32"/>
            <p:cNvSpPr/>
            <p:nvPr/>
          </p:nvSpPr>
          <p:spPr>
            <a:xfrm>
              <a:off x="10462850" y="2010425"/>
              <a:ext cx="84575" cy="134975"/>
            </a:xfrm>
            <a:custGeom>
              <a:rect b="b" l="l" r="r" t="t"/>
              <a:pathLst>
                <a:path extrusionOk="0" h="5399" w="3383">
                  <a:moveTo>
                    <a:pt x="1" y="1"/>
                  </a:moveTo>
                  <a:lnTo>
                    <a:pt x="1" y="5399"/>
                  </a:lnTo>
                  <a:lnTo>
                    <a:pt x="3383" y="5399"/>
                  </a:lnTo>
                  <a:lnTo>
                    <a:pt x="3383" y="2114"/>
                  </a:lnTo>
                  <a:cubicBezTo>
                    <a:pt x="3383" y="944"/>
                    <a:pt x="2440" y="1"/>
                    <a:pt x="126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32"/>
            <p:cNvSpPr/>
            <p:nvPr/>
          </p:nvSpPr>
          <p:spPr>
            <a:xfrm>
              <a:off x="98482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50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50" y="5399"/>
                    <a:pt x="1398" y="5399"/>
                  </a:cubicBezTo>
                  <a:cubicBezTo>
                    <a:pt x="2179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32"/>
            <p:cNvSpPr/>
            <p:nvPr/>
          </p:nvSpPr>
          <p:spPr>
            <a:xfrm>
              <a:off x="100360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8" y="5399"/>
                  </a:cubicBezTo>
                  <a:cubicBezTo>
                    <a:pt x="2146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32"/>
            <p:cNvSpPr/>
            <p:nvPr/>
          </p:nvSpPr>
          <p:spPr>
            <a:xfrm>
              <a:off x="102238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99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9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32"/>
            <p:cNvSpPr/>
            <p:nvPr/>
          </p:nvSpPr>
          <p:spPr>
            <a:xfrm>
              <a:off x="104116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66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66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32"/>
            <p:cNvSpPr/>
            <p:nvPr/>
          </p:nvSpPr>
          <p:spPr>
            <a:xfrm>
              <a:off x="9770200" y="1930750"/>
              <a:ext cx="790250" cy="837400"/>
            </a:xfrm>
            <a:custGeom>
              <a:rect b="b" l="l" r="r" t="t"/>
              <a:pathLst>
                <a:path extrusionOk="0" h="33496" w="31610">
                  <a:moveTo>
                    <a:pt x="4520" y="976"/>
                  </a:moveTo>
                  <a:cubicBezTo>
                    <a:pt x="5008" y="976"/>
                    <a:pt x="5431" y="1367"/>
                    <a:pt x="5431" y="1887"/>
                  </a:cubicBezTo>
                  <a:lnTo>
                    <a:pt x="5431" y="4488"/>
                  </a:lnTo>
                  <a:cubicBezTo>
                    <a:pt x="5431" y="4976"/>
                    <a:pt x="5008" y="5399"/>
                    <a:pt x="4520" y="5399"/>
                  </a:cubicBezTo>
                  <a:cubicBezTo>
                    <a:pt x="4033" y="5399"/>
                    <a:pt x="3610" y="4976"/>
                    <a:pt x="3610" y="4488"/>
                  </a:cubicBezTo>
                  <a:lnTo>
                    <a:pt x="3610" y="1887"/>
                  </a:lnTo>
                  <a:cubicBezTo>
                    <a:pt x="3610" y="1367"/>
                    <a:pt x="4033" y="976"/>
                    <a:pt x="4520" y="976"/>
                  </a:cubicBezTo>
                  <a:close/>
                  <a:moveTo>
                    <a:pt x="12032" y="976"/>
                  </a:moveTo>
                  <a:cubicBezTo>
                    <a:pt x="12520" y="976"/>
                    <a:pt x="12943" y="1367"/>
                    <a:pt x="12943" y="1887"/>
                  </a:cubicBezTo>
                  <a:lnTo>
                    <a:pt x="12943" y="4488"/>
                  </a:lnTo>
                  <a:cubicBezTo>
                    <a:pt x="12943" y="4976"/>
                    <a:pt x="12520" y="5399"/>
                    <a:pt x="12032" y="5399"/>
                  </a:cubicBezTo>
                  <a:cubicBezTo>
                    <a:pt x="11545" y="5399"/>
                    <a:pt x="11122" y="4976"/>
                    <a:pt x="11122" y="4488"/>
                  </a:cubicBezTo>
                  <a:lnTo>
                    <a:pt x="11122" y="1887"/>
                  </a:lnTo>
                  <a:cubicBezTo>
                    <a:pt x="11122" y="1367"/>
                    <a:pt x="11545" y="976"/>
                    <a:pt x="12032" y="976"/>
                  </a:cubicBezTo>
                  <a:close/>
                  <a:moveTo>
                    <a:pt x="19545" y="976"/>
                  </a:moveTo>
                  <a:cubicBezTo>
                    <a:pt x="20032" y="976"/>
                    <a:pt x="20423" y="1367"/>
                    <a:pt x="20423" y="1887"/>
                  </a:cubicBezTo>
                  <a:lnTo>
                    <a:pt x="20423" y="4488"/>
                  </a:lnTo>
                  <a:cubicBezTo>
                    <a:pt x="20423" y="4976"/>
                    <a:pt x="20032" y="5399"/>
                    <a:pt x="19545" y="5399"/>
                  </a:cubicBezTo>
                  <a:cubicBezTo>
                    <a:pt x="19024" y="5399"/>
                    <a:pt x="18634" y="4976"/>
                    <a:pt x="18634" y="4488"/>
                  </a:cubicBezTo>
                  <a:lnTo>
                    <a:pt x="18634" y="1887"/>
                  </a:lnTo>
                  <a:cubicBezTo>
                    <a:pt x="18634" y="1367"/>
                    <a:pt x="19024" y="976"/>
                    <a:pt x="19545" y="976"/>
                  </a:cubicBezTo>
                  <a:close/>
                  <a:moveTo>
                    <a:pt x="27024" y="976"/>
                  </a:moveTo>
                  <a:cubicBezTo>
                    <a:pt x="27544" y="976"/>
                    <a:pt x="27935" y="1367"/>
                    <a:pt x="27935" y="1887"/>
                  </a:cubicBezTo>
                  <a:lnTo>
                    <a:pt x="27935" y="4488"/>
                  </a:lnTo>
                  <a:cubicBezTo>
                    <a:pt x="27935" y="4976"/>
                    <a:pt x="27544" y="5399"/>
                    <a:pt x="27024" y="5399"/>
                  </a:cubicBezTo>
                  <a:cubicBezTo>
                    <a:pt x="26536" y="5399"/>
                    <a:pt x="26146" y="4976"/>
                    <a:pt x="26146" y="4488"/>
                  </a:cubicBezTo>
                  <a:lnTo>
                    <a:pt x="26146" y="1887"/>
                  </a:lnTo>
                  <a:cubicBezTo>
                    <a:pt x="26146" y="1367"/>
                    <a:pt x="26536" y="976"/>
                    <a:pt x="27024" y="976"/>
                  </a:cubicBezTo>
                  <a:close/>
                  <a:moveTo>
                    <a:pt x="4553" y="1"/>
                  </a:moveTo>
                  <a:cubicBezTo>
                    <a:pt x="3512" y="1"/>
                    <a:pt x="2667" y="846"/>
                    <a:pt x="2667" y="1854"/>
                  </a:cubicBezTo>
                  <a:lnTo>
                    <a:pt x="2667" y="2700"/>
                  </a:lnTo>
                  <a:lnTo>
                    <a:pt x="2602" y="2700"/>
                  </a:lnTo>
                  <a:cubicBezTo>
                    <a:pt x="1171" y="2700"/>
                    <a:pt x="0" y="3871"/>
                    <a:pt x="0" y="5301"/>
                  </a:cubicBezTo>
                  <a:lnTo>
                    <a:pt x="0" y="30894"/>
                  </a:lnTo>
                  <a:cubicBezTo>
                    <a:pt x="0" y="32325"/>
                    <a:pt x="1171" y="33496"/>
                    <a:pt x="2602" y="33496"/>
                  </a:cubicBezTo>
                  <a:lnTo>
                    <a:pt x="29008" y="33496"/>
                  </a:lnTo>
                  <a:cubicBezTo>
                    <a:pt x="30439" y="33496"/>
                    <a:pt x="31609" y="32325"/>
                    <a:pt x="31609" y="30894"/>
                  </a:cubicBezTo>
                  <a:lnTo>
                    <a:pt x="31609" y="26992"/>
                  </a:lnTo>
                  <a:cubicBezTo>
                    <a:pt x="31609" y="26732"/>
                    <a:pt x="31382" y="26504"/>
                    <a:pt x="31121" y="26504"/>
                  </a:cubicBezTo>
                  <a:cubicBezTo>
                    <a:pt x="30829" y="26504"/>
                    <a:pt x="30601" y="26732"/>
                    <a:pt x="30601" y="26992"/>
                  </a:cubicBezTo>
                  <a:lnTo>
                    <a:pt x="30601" y="30894"/>
                  </a:lnTo>
                  <a:cubicBezTo>
                    <a:pt x="30601" y="31772"/>
                    <a:pt x="29886" y="32520"/>
                    <a:pt x="29008" y="32520"/>
                  </a:cubicBezTo>
                  <a:lnTo>
                    <a:pt x="2602" y="32520"/>
                  </a:lnTo>
                  <a:cubicBezTo>
                    <a:pt x="1691" y="32520"/>
                    <a:pt x="976" y="31772"/>
                    <a:pt x="976" y="30894"/>
                  </a:cubicBezTo>
                  <a:lnTo>
                    <a:pt x="976" y="9074"/>
                  </a:lnTo>
                  <a:lnTo>
                    <a:pt x="3512" y="9074"/>
                  </a:lnTo>
                  <a:cubicBezTo>
                    <a:pt x="3772" y="9074"/>
                    <a:pt x="4000" y="8846"/>
                    <a:pt x="4000" y="8553"/>
                  </a:cubicBezTo>
                  <a:cubicBezTo>
                    <a:pt x="4000" y="8293"/>
                    <a:pt x="3772" y="8066"/>
                    <a:pt x="3512" y="8066"/>
                  </a:cubicBezTo>
                  <a:lnTo>
                    <a:pt x="976" y="8066"/>
                  </a:lnTo>
                  <a:lnTo>
                    <a:pt x="976" y="5301"/>
                  </a:lnTo>
                  <a:cubicBezTo>
                    <a:pt x="976" y="4391"/>
                    <a:pt x="1691" y="3675"/>
                    <a:pt x="2602" y="3675"/>
                  </a:cubicBezTo>
                  <a:lnTo>
                    <a:pt x="2667" y="3675"/>
                  </a:lnTo>
                  <a:lnTo>
                    <a:pt x="2667" y="4488"/>
                  </a:lnTo>
                  <a:cubicBezTo>
                    <a:pt x="2667" y="5529"/>
                    <a:pt x="3512" y="6375"/>
                    <a:pt x="4553" y="6375"/>
                  </a:cubicBezTo>
                  <a:cubicBezTo>
                    <a:pt x="5561" y="6375"/>
                    <a:pt x="6407" y="5529"/>
                    <a:pt x="6407" y="4488"/>
                  </a:cubicBezTo>
                  <a:lnTo>
                    <a:pt x="6407" y="3675"/>
                  </a:lnTo>
                  <a:lnTo>
                    <a:pt x="10146" y="3675"/>
                  </a:lnTo>
                  <a:lnTo>
                    <a:pt x="10146" y="4488"/>
                  </a:lnTo>
                  <a:cubicBezTo>
                    <a:pt x="10146" y="5529"/>
                    <a:pt x="10992" y="6375"/>
                    <a:pt x="12032" y="6375"/>
                  </a:cubicBezTo>
                  <a:cubicBezTo>
                    <a:pt x="13073" y="6375"/>
                    <a:pt x="13919" y="5529"/>
                    <a:pt x="13919" y="4488"/>
                  </a:cubicBezTo>
                  <a:lnTo>
                    <a:pt x="13919" y="3675"/>
                  </a:lnTo>
                  <a:lnTo>
                    <a:pt x="17658" y="3675"/>
                  </a:lnTo>
                  <a:lnTo>
                    <a:pt x="17658" y="4488"/>
                  </a:lnTo>
                  <a:cubicBezTo>
                    <a:pt x="17658" y="5529"/>
                    <a:pt x="18504" y="6375"/>
                    <a:pt x="19545" y="6375"/>
                  </a:cubicBezTo>
                  <a:cubicBezTo>
                    <a:pt x="20585" y="6375"/>
                    <a:pt x="21431" y="5529"/>
                    <a:pt x="21431" y="4488"/>
                  </a:cubicBezTo>
                  <a:lnTo>
                    <a:pt x="21431" y="3675"/>
                  </a:lnTo>
                  <a:lnTo>
                    <a:pt x="25170" y="3675"/>
                  </a:lnTo>
                  <a:lnTo>
                    <a:pt x="25170" y="4488"/>
                  </a:lnTo>
                  <a:cubicBezTo>
                    <a:pt x="25170" y="5529"/>
                    <a:pt x="26016" y="6375"/>
                    <a:pt x="27024" y="6375"/>
                  </a:cubicBezTo>
                  <a:cubicBezTo>
                    <a:pt x="28065" y="6375"/>
                    <a:pt x="28910" y="5529"/>
                    <a:pt x="28910" y="4488"/>
                  </a:cubicBezTo>
                  <a:lnTo>
                    <a:pt x="28910" y="3675"/>
                  </a:lnTo>
                  <a:lnTo>
                    <a:pt x="28975" y="3675"/>
                  </a:lnTo>
                  <a:cubicBezTo>
                    <a:pt x="29886" y="3675"/>
                    <a:pt x="30601" y="4391"/>
                    <a:pt x="30601" y="5301"/>
                  </a:cubicBezTo>
                  <a:lnTo>
                    <a:pt x="30601" y="8066"/>
                  </a:lnTo>
                  <a:lnTo>
                    <a:pt x="5496" y="8066"/>
                  </a:lnTo>
                  <a:cubicBezTo>
                    <a:pt x="5236" y="8066"/>
                    <a:pt x="5008" y="8293"/>
                    <a:pt x="5008" y="8553"/>
                  </a:cubicBezTo>
                  <a:cubicBezTo>
                    <a:pt x="5008" y="8846"/>
                    <a:pt x="5236" y="9074"/>
                    <a:pt x="5496" y="9074"/>
                  </a:cubicBezTo>
                  <a:lnTo>
                    <a:pt x="30601" y="9074"/>
                  </a:lnTo>
                  <a:lnTo>
                    <a:pt x="30601" y="25008"/>
                  </a:lnTo>
                  <a:cubicBezTo>
                    <a:pt x="30601" y="25301"/>
                    <a:pt x="30829" y="25496"/>
                    <a:pt x="31089" y="25496"/>
                  </a:cubicBezTo>
                  <a:cubicBezTo>
                    <a:pt x="31382" y="25496"/>
                    <a:pt x="31577" y="25301"/>
                    <a:pt x="31577" y="25008"/>
                  </a:cubicBezTo>
                  <a:lnTo>
                    <a:pt x="31577" y="5301"/>
                  </a:lnTo>
                  <a:cubicBezTo>
                    <a:pt x="31577" y="3871"/>
                    <a:pt x="30406" y="2700"/>
                    <a:pt x="28975" y="2700"/>
                  </a:cubicBezTo>
                  <a:lnTo>
                    <a:pt x="28910" y="2700"/>
                  </a:lnTo>
                  <a:lnTo>
                    <a:pt x="28910" y="1854"/>
                  </a:lnTo>
                  <a:cubicBezTo>
                    <a:pt x="28910" y="846"/>
                    <a:pt x="28065" y="1"/>
                    <a:pt x="27057" y="1"/>
                  </a:cubicBezTo>
                  <a:cubicBezTo>
                    <a:pt x="26016" y="1"/>
                    <a:pt x="25170" y="846"/>
                    <a:pt x="25170" y="1854"/>
                  </a:cubicBezTo>
                  <a:lnTo>
                    <a:pt x="25170" y="2700"/>
                  </a:lnTo>
                  <a:lnTo>
                    <a:pt x="21431" y="2700"/>
                  </a:lnTo>
                  <a:lnTo>
                    <a:pt x="21431" y="1854"/>
                  </a:lnTo>
                  <a:cubicBezTo>
                    <a:pt x="21431" y="846"/>
                    <a:pt x="20585" y="1"/>
                    <a:pt x="19545" y="1"/>
                  </a:cubicBezTo>
                  <a:cubicBezTo>
                    <a:pt x="18504" y="1"/>
                    <a:pt x="17658" y="846"/>
                    <a:pt x="17658" y="1854"/>
                  </a:cubicBezTo>
                  <a:lnTo>
                    <a:pt x="17658" y="2700"/>
                  </a:lnTo>
                  <a:lnTo>
                    <a:pt x="13919" y="2700"/>
                  </a:lnTo>
                  <a:lnTo>
                    <a:pt x="13919" y="1854"/>
                  </a:lnTo>
                  <a:cubicBezTo>
                    <a:pt x="13919" y="846"/>
                    <a:pt x="13073" y="1"/>
                    <a:pt x="12032" y="1"/>
                  </a:cubicBezTo>
                  <a:cubicBezTo>
                    <a:pt x="10992" y="1"/>
                    <a:pt x="10179" y="846"/>
                    <a:pt x="10179" y="1854"/>
                  </a:cubicBezTo>
                  <a:lnTo>
                    <a:pt x="10179" y="2700"/>
                  </a:lnTo>
                  <a:lnTo>
                    <a:pt x="6407" y="2700"/>
                  </a:lnTo>
                  <a:lnTo>
                    <a:pt x="6407" y="1854"/>
                  </a:lnTo>
                  <a:cubicBezTo>
                    <a:pt x="6407" y="846"/>
                    <a:pt x="5594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32"/>
            <p:cNvSpPr/>
            <p:nvPr/>
          </p:nvSpPr>
          <p:spPr>
            <a:xfrm>
              <a:off x="10072262" y="2250300"/>
              <a:ext cx="184475" cy="42020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dk2"/>
                  </a:solidFill>
                  <a:latin typeface="Fira Sans Extra Condensed;500"/>
                </a:rPr>
                <a:t>1</a:t>
              </a:r>
            </a:p>
          </p:txBody>
        </p:sp>
      </p:grpSp>
      <p:grpSp>
        <p:nvGrpSpPr>
          <p:cNvPr id="3227" name="Google Shape;3227;p32"/>
          <p:cNvGrpSpPr/>
          <p:nvPr/>
        </p:nvGrpSpPr>
        <p:grpSpPr>
          <a:xfrm>
            <a:off x="6076468" y="2868284"/>
            <a:ext cx="481183" cy="509893"/>
            <a:chOff x="9770200" y="1930750"/>
            <a:chExt cx="790250" cy="837400"/>
          </a:xfrm>
        </p:grpSpPr>
        <p:sp>
          <p:nvSpPr>
            <p:cNvPr id="3228" name="Google Shape;3228;p32"/>
            <p:cNvSpPr/>
            <p:nvPr/>
          </p:nvSpPr>
          <p:spPr>
            <a:xfrm>
              <a:off x="9781575" y="2010425"/>
              <a:ext cx="765850" cy="745550"/>
            </a:xfrm>
            <a:custGeom>
              <a:rect b="b" l="l" r="r" t="t"/>
              <a:pathLst>
                <a:path extrusionOk="0" h="29822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27707"/>
                  </a:lnTo>
                  <a:cubicBezTo>
                    <a:pt x="0" y="28878"/>
                    <a:pt x="976" y="29821"/>
                    <a:pt x="2114" y="29821"/>
                  </a:cubicBezTo>
                  <a:lnTo>
                    <a:pt x="28520" y="29821"/>
                  </a:lnTo>
                  <a:cubicBezTo>
                    <a:pt x="29691" y="29821"/>
                    <a:pt x="30634" y="28878"/>
                    <a:pt x="30634" y="27707"/>
                  </a:cubicBez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32"/>
            <p:cNvSpPr/>
            <p:nvPr/>
          </p:nvSpPr>
          <p:spPr>
            <a:xfrm>
              <a:off x="10410025" y="2010425"/>
              <a:ext cx="137400" cy="745550"/>
            </a:xfrm>
            <a:custGeom>
              <a:rect b="b" l="l" r="r" t="t"/>
              <a:pathLst>
                <a:path extrusionOk="0" h="29822" w="5496">
                  <a:moveTo>
                    <a:pt x="2114" y="1"/>
                  </a:moveTo>
                  <a:lnTo>
                    <a:pt x="2114" y="27707"/>
                  </a:lnTo>
                  <a:cubicBezTo>
                    <a:pt x="2114" y="28878"/>
                    <a:pt x="1171" y="29821"/>
                    <a:pt x="0" y="29821"/>
                  </a:cubicBezTo>
                  <a:lnTo>
                    <a:pt x="3382" y="29821"/>
                  </a:lnTo>
                  <a:cubicBezTo>
                    <a:pt x="4553" y="29821"/>
                    <a:pt x="5496" y="28878"/>
                    <a:pt x="5496" y="27707"/>
                  </a:cubicBezTo>
                  <a:lnTo>
                    <a:pt x="5496" y="2114"/>
                  </a:lnTo>
                  <a:cubicBezTo>
                    <a:pt x="5496" y="944"/>
                    <a:pt x="4553" y="1"/>
                    <a:pt x="3382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32"/>
            <p:cNvSpPr/>
            <p:nvPr/>
          </p:nvSpPr>
          <p:spPr>
            <a:xfrm>
              <a:off x="9781575" y="2010425"/>
              <a:ext cx="765850" cy="134975"/>
            </a:xfrm>
            <a:custGeom>
              <a:rect b="b" l="l" r="r" t="t"/>
              <a:pathLst>
                <a:path extrusionOk="0" h="5399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5399"/>
                  </a:lnTo>
                  <a:lnTo>
                    <a:pt x="30634" y="5399"/>
                  </a:ln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32"/>
            <p:cNvSpPr/>
            <p:nvPr/>
          </p:nvSpPr>
          <p:spPr>
            <a:xfrm>
              <a:off x="10462850" y="2010425"/>
              <a:ext cx="84575" cy="134975"/>
            </a:xfrm>
            <a:custGeom>
              <a:rect b="b" l="l" r="r" t="t"/>
              <a:pathLst>
                <a:path extrusionOk="0" h="5399" w="3383">
                  <a:moveTo>
                    <a:pt x="1" y="1"/>
                  </a:moveTo>
                  <a:lnTo>
                    <a:pt x="1" y="5399"/>
                  </a:lnTo>
                  <a:lnTo>
                    <a:pt x="3383" y="5399"/>
                  </a:lnTo>
                  <a:lnTo>
                    <a:pt x="3383" y="2114"/>
                  </a:lnTo>
                  <a:cubicBezTo>
                    <a:pt x="3383" y="944"/>
                    <a:pt x="2440" y="1"/>
                    <a:pt x="126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32"/>
            <p:cNvSpPr/>
            <p:nvPr/>
          </p:nvSpPr>
          <p:spPr>
            <a:xfrm>
              <a:off x="98482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50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50" y="5399"/>
                    <a:pt x="1398" y="5399"/>
                  </a:cubicBezTo>
                  <a:cubicBezTo>
                    <a:pt x="2179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32"/>
            <p:cNvSpPr/>
            <p:nvPr/>
          </p:nvSpPr>
          <p:spPr>
            <a:xfrm>
              <a:off x="100360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8" y="5399"/>
                  </a:cubicBezTo>
                  <a:cubicBezTo>
                    <a:pt x="2146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32"/>
            <p:cNvSpPr/>
            <p:nvPr/>
          </p:nvSpPr>
          <p:spPr>
            <a:xfrm>
              <a:off x="102238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99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9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32"/>
            <p:cNvSpPr/>
            <p:nvPr/>
          </p:nvSpPr>
          <p:spPr>
            <a:xfrm>
              <a:off x="104116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66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66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32"/>
            <p:cNvSpPr/>
            <p:nvPr/>
          </p:nvSpPr>
          <p:spPr>
            <a:xfrm>
              <a:off x="9770200" y="1930750"/>
              <a:ext cx="790250" cy="837400"/>
            </a:xfrm>
            <a:custGeom>
              <a:rect b="b" l="l" r="r" t="t"/>
              <a:pathLst>
                <a:path extrusionOk="0" h="33496" w="31610">
                  <a:moveTo>
                    <a:pt x="4520" y="976"/>
                  </a:moveTo>
                  <a:cubicBezTo>
                    <a:pt x="5008" y="976"/>
                    <a:pt x="5431" y="1367"/>
                    <a:pt x="5431" y="1887"/>
                  </a:cubicBezTo>
                  <a:lnTo>
                    <a:pt x="5431" y="4488"/>
                  </a:lnTo>
                  <a:cubicBezTo>
                    <a:pt x="5431" y="4976"/>
                    <a:pt x="5008" y="5399"/>
                    <a:pt x="4520" y="5399"/>
                  </a:cubicBezTo>
                  <a:cubicBezTo>
                    <a:pt x="4033" y="5399"/>
                    <a:pt x="3610" y="4976"/>
                    <a:pt x="3610" y="4488"/>
                  </a:cubicBezTo>
                  <a:lnTo>
                    <a:pt x="3610" y="1887"/>
                  </a:lnTo>
                  <a:cubicBezTo>
                    <a:pt x="3610" y="1367"/>
                    <a:pt x="4033" y="976"/>
                    <a:pt x="4520" y="976"/>
                  </a:cubicBezTo>
                  <a:close/>
                  <a:moveTo>
                    <a:pt x="12032" y="976"/>
                  </a:moveTo>
                  <a:cubicBezTo>
                    <a:pt x="12520" y="976"/>
                    <a:pt x="12943" y="1367"/>
                    <a:pt x="12943" y="1887"/>
                  </a:cubicBezTo>
                  <a:lnTo>
                    <a:pt x="12943" y="4488"/>
                  </a:lnTo>
                  <a:cubicBezTo>
                    <a:pt x="12943" y="4976"/>
                    <a:pt x="12520" y="5399"/>
                    <a:pt x="12032" y="5399"/>
                  </a:cubicBezTo>
                  <a:cubicBezTo>
                    <a:pt x="11545" y="5399"/>
                    <a:pt x="11122" y="4976"/>
                    <a:pt x="11122" y="4488"/>
                  </a:cubicBezTo>
                  <a:lnTo>
                    <a:pt x="11122" y="1887"/>
                  </a:lnTo>
                  <a:cubicBezTo>
                    <a:pt x="11122" y="1367"/>
                    <a:pt x="11545" y="976"/>
                    <a:pt x="12032" y="976"/>
                  </a:cubicBezTo>
                  <a:close/>
                  <a:moveTo>
                    <a:pt x="19545" y="976"/>
                  </a:moveTo>
                  <a:cubicBezTo>
                    <a:pt x="20032" y="976"/>
                    <a:pt x="20423" y="1367"/>
                    <a:pt x="20423" y="1887"/>
                  </a:cubicBezTo>
                  <a:lnTo>
                    <a:pt x="20423" y="4488"/>
                  </a:lnTo>
                  <a:cubicBezTo>
                    <a:pt x="20423" y="4976"/>
                    <a:pt x="20032" y="5399"/>
                    <a:pt x="19545" y="5399"/>
                  </a:cubicBezTo>
                  <a:cubicBezTo>
                    <a:pt x="19024" y="5399"/>
                    <a:pt x="18634" y="4976"/>
                    <a:pt x="18634" y="4488"/>
                  </a:cubicBezTo>
                  <a:lnTo>
                    <a:pt x="18634" y="1887"/>
                  </a:lnTo>
                  <a:cubicBezTo>
                    <a:pt x="18634" y="1367"/>
                    <a:pt x="19024" y="976"/>
                    <a:pt x="19545" y="976"/>
                  </a:cubicBezTo>
                  <a:close/>
                  <a:moveTo>
                    <a:pt x="27024" y="976"/>
                  </a:moveTo>
                  <a:cubicBezTo>
                    <a:pt x="27544" y="976"/>
                    <a:pt x="27935" y="1367"/>
                    <a:pt x="27935" y="1887"/>
                  </a:cubicBezTo>
                  <a:lnTo>
                    <a:pt x="27935" y="4488"/>
                  </a:lnTo>
                  <a:cubicBezTo>
                    <a:pt x="27935" y="4976"/>
                    <a:pt x="27544" y="5399"/>
                    <a:pt x="27024" y="5399"/>
                  </a:cubicBezTo>
                  <a:cubicBezTo>
                    <a:pt x="26536" y="5399"/>
                    <a:pt x="26146" y="4976"/>
                    <a:pt x="26146" y="4488"/>
                  </a:cubicBezTo>
                  <a:lnTo>
                    <a:pt x="26146" y="1887"/>
                  </a:lnTo>
                  <a:cubicBezTo>
                    <a:pt x="26146" y="1367"/>
                    <a:pt x="26536" y="976"/>
                    <a:pt x="27024" y="976"/>
                  </a:cubicBezTo>
                  <a:close/>
                  <a:moveTo>
                    <a:pt x="4553" y="1"/>
                  </a:moveTo>
                  <a:cubicBezTo>
                    <a:pt x="3512" y="1"/>
                    <a:pt x="2667" y="846"/>
                    <a:pt x="2667" y="1854"/>
                  </a:cubicBezTo>
                  <a:lnTo>
                    <a:pt x="2667" y="2700"/>
                  </a:lnTo>
                  <a:lnTo>
                    <a:pt x="2602" y="2700"/>
                  </a:lnTo>
                  <a:cubicBezTo>
                    <a:pt x="1171" y="2700"/>
                    <a:pt x="0" y="3871"/>
                    <a:pt x="0" y="5301"/>
                  </a:cubicBezTo>
                  <a:lnTo>
                    <a:pt x="0" y="30894"/>
                  </a:lnTo>
                  <a:cubicBezTo>
                    <a:pt x="0" y="32325"/>
                    <a:pt x="1171" y="33496"/>
                    <a:pt x="2602" y="33496"/>
                  </a:cubicBezTo>
                  <a:lnTo>
                    <a:pt x="29008" y="33496"/>
                  </a:lnTo>
                  <a:cubicBezTo>
                    <a:pt x="30439" y="33496"/>
                    <a:pt x="31609" y="32325"/>
                    <a:pt x="31609" y="30894"/>
                  </a:cubicBezTo>
                  <a:lnTo>
                    <a:pt x="31609" y="26992"/>
                  </a:lnTo>
                  <a:cubicBezTo>
                    <a:pt x="31609" y="26732"/>
                    <a:pt x="31382" y="26504"/>
                    <a:pt x="31121" y="26504"/>
                  </a:cubicBezTo>
                  <a:cubicBezTo>
                    <a:pt x="30829" y="26504"/>
                    <a:pt x="30601" y="26732"/>
                    <a:pt x="30601" y="26992"/>
                  </a:cubicBezTo>
                  <a:lnTo>
                    <a:pt x="30601" y="30894"/>
                  </a:lnTo>
                  <a:cubicBezTo>
                    <a:pt x="30601" y="31772"/>
                    <a:pt x="29886" y="32520"/>
                    <a:pt x="29008" y="32520"/>
                  </a:cubicBezTo>
                  <a:lnTo>
                    <a:pt x="2602" y="32520"/>
                  </a:lnTo>
                  <a:cubicBezTo>
                    <a:pt x="1691" y="32520"/>
                    <a:pt x="976" y="31772"/>
                    <a:pt x="976" y="30894"/>
                  </a:cubicBezTo>
                  <a:lnTo>
                    <a:pt x="976" y="9074"/>
                  </a:lnTo>
                  <a:lnTo>
                    <a:pt x="3512" y="9074"/>
                  </a:lnTo>
                  <a:cubicBezTo>
                    <a:pt x="3772" y="9074"/>
                    <a:pt x="4000" y="8846"/>
                    <a:pt x="4000" y="8553"/>
                  </a:cubicBezTo>
                  <a:cubicBezTo>
                    <a:pt x="4000" y="8293"/>
                    <a:pt x="3772" y="8066"/>
                    <a:pt x="3512" y="8066"/>
                  </a:cubicBezTo>
                  <a:lnTo>
                    <a:pt x="976" y="8066"/>
                  </a:lnTo>
                  <a:lnTo>
                    <a:pt x="976" y="5301"/>
                  </a:lnTo>
                  <a:cubicBezTo>
                    <a:pt x="976" y="4391"/>
                    <a:pt x="1691" y="3675"/>
                    <a:pt x="2602" y="3675"/>
                  </a:cubicBezTo>
                  <a:lnTo>
                    <a:pt x="2667" y="3675"/>
                  </a:lnTo>
                  <a:lnTo>
                    <a:pt x="2667" y="4488"/>
                  </a:lnTo>
                  <a:cubicBezTo>
                    <a:pt x="2667" y="5529"/>
                    <a:pt x="3512" y="6375"/>
                    <a:pt x="4553" y="6375"/>
                  </a:cubicBezTo>
                  <a:cubicBezTo>
                    <a:pt x="5561" y="6375"/>
                    <a:pt x="6407" y="5529"/>
                    <a:pt x="6407" y="4488"/>
                  </a:cubicBezTo>
                  <a:lnTo>
                    <a:pt x="6407" y="3675"/>
                  </a:lnTo>
                  <a:lnTo>
                    <a:pt x="10146" y="3675"/>
                  </a:lnTo>
                  <a:lnTo>
                    <a:pt x="10146" y="4488"/>
                  </a:lnTo>
                  <a:cubicBezTo>
                    <a:pt x="10146" y="5529"/>
                    <a:pt x="10992" y="6375"/>
                    <a:pt x="12032" y="6375"/>
                  </a:cubicBezTo>
                  <a:cubicBezTo>
                    <a:pt x="13073" y="6375"/>
                    <a:pt x="13919" y="5529"/>
                    <a:pt x="13919" y="4488"/>
                  </a:cubicBezTo>
                  <a:lnTo>
                    <a:pt x="13919" y="3675"/>
                  </a:lnTo>
                  <a:lnTo>
                    <a:pt x="17658" y="3675"/>
                  </a:lnTo>
                  <a:lnTo>
                    <a:pt x="17658" y="4488"/>
                  </a:lnTo>
                  <a:cubicBezTo>
                    <a:pt x="17658" y="5529"/>
                    <a:pt x="18504" y="6375"/>
                    <a:pt x="19545" y="6375"/>
                  </a:cubicBezTo>
                  <a:cubicBezTo>
                    <a:pt x="20585" y="6375"/>
                    <a:pt x="21431" y="5529"/>
                    <a:pt x="21431" y="4488"/>
                  </a:cubicBezTo>
                  <a:lnTo>
                    <a:pt x="21431" y="3675"/>
                  </a:lnTo>
                  <a:lnTo>
                    <a:pt x="25170" y="3675"/>
                  </a:lnTo>
                  <a:lnTo>
                    <a:pt x="25170" y="4488"/>
                  </a:lnTo>
                  <a:cubicBezTo>
                    <a:pt x="25170" y="5529"/>
                    <a:pt x="26016" y="6375"/>
                    <a:pt x="27024" y="6375"/>
                  </a:cubicBezTo>
                  <a:cubicBezTo>
                    <a:pt x="28065" y="6375"/>
                    <a:pt x="28910" y="5529"/>
                    <a:pt x="28910" y="4488"/>
                  </a:cubicBezTo>
                  <a:lnTo>
                    <a:pt x="28910" y="3675"/>
                  </a:lnTo>
                  <a:lnTo>
                    <a:pt x="28975" y="3675"/>
                  </a:lnTo>
                  <a:cubicBezTo>
                    <a:pt x="29886" y="3675"/>
                    <a:pt x="30601" y="4391"/>
                    <a:pt x="30601" y="5301"/>
                  </a:cubicBezTo>
                  <a:lnTo>
                    <a:pt x="30601" y="8066"/>
                  </a:lnTo>
                  <a:lnTo>
                    <a:pt x="5496" y="8066"/>
                  </a:lnTo>
                  <a:cubicBezTo>
                    <a:pt x="5236" y="8066"/>
                    <a:pt x="5008" y="8293"/>
                    <a:pt x="5008" y="8553"/>
                  </a:cubicBezTo>
                  <a:cubicBezTo>
                    <a:pt x="5008" y="8846"/>
                    <a:pt x="5236" y="9074"/>
                    <a:pt x="5496" y="9074"/>
                  </a:cubicBezTo>
                  <a:lnTo>
                    <a:pt x="30601" y="9074"/>
                  </a:lnTo>
                  <a:lnTo>
                    <a:pt x="30601" y="25008"/>
                  </a:lnTo>
                  <a:cubicBezTo>
                    <a:pt x="30601" y="25301"/>
                    <a:pt x="30829" y="25496"/>
                    <a:pt x="31089" y="25496"/>
                  </a:cubicBezTo>
                  <a:cubicBezTo>
                    <a:pt x="31382" y="25496"/>
                    <a:pt x="31577" y="25301"/>
                    <a:pt x="31577" y="25008"/>
                  </a:cubicBezTo>
                  <a:lnTo>
                    <a:pt x="31577" y="5301"/>
                  </a:lnTo>
                  <a:cubicBezTo>
                    <a:pt x="31577" y="3871"/>
                    <a:pt x="30406" y="2700"/>
                    <a:pt x="28975" y="2700"/>
                  </a:cubicBezTo>
                  <a:lnTo>
                    <a:pt x="28910" y="2700"/>
                  </a:lnTo>
                  <a:lnTo>
                    <a:pt x="28910" y="1854"/>
                  </a:lnTo>
                  <a:cubicBezTo>
                    <a:pt x="28910" y="846"/>
                    <a:pt x="28065" y="1"/>
                    <a:pt x="27057" y="1"/>
                  </a:cubicBezTo>
                  <a:cubicBezTo>
                    <a:pt x="26016" y="1"/>
                    <a:pt x="25170" y="846"/>
                    <a:pt x="25170" y="1854"/>
                  </a:cubicBezTo>
                  <a:lnTo>
                    <a:pt x="25170" y="2700"/>
                  </a:lnTo>
                  <a:lnTo>
                    <a:pt x="21431" y="2700"/>
                  </a:lnTo>
                  <a:lnTo>
                    <a:pt x="21431" y="1854"/>
                  </a:lnTo>
                  <a:cubicBezTo>
                    <a:pt x="21431" y="846"/>
                    <a:pt x="20585" y="1"/>
                    <a:pt x="19545" y="1"/>
                  </a:cubicBezTo>
                  <a:cubicBezTo>
                    <a:pt x="18504" y="1"/>
                    <a:pt x="17658" y="846"/>
                    <a:pt x="17658" y="1854"/>
                  </a:cubicBezTo>
                  <a:lnTo>
                    <a:pt x="17658" y="2700"/>
                  </a:lnTo>
                  <a:lnTo>
                    <a:pt x="13919" y="2700"/>
                  </a:lnTo>
                  <a:lnTo>
                    <a:pt x="13919" y="1854"/>
                  </a:lnTo>
                  <a:cubicBezTo>
                    <a:pt x="13919" y="846"/>
                    <a:pt x="13073" y="1"/>
                    <a:pt x="12032" y="1"/>
                  </a:cubicBezTo>
                  <a:cubicBezTo>
                    <a:pt x="10992" y="1"/>
                    <a:pt x="10179" y="846"/>
                    <a:pt x="10179" y="1854"/>
                  </a:cubicBezTo>
                  <a:lnTo>
                    <a:pt x="10179" y="2700"/>
                  </a:lnTo>
                  <a:lnTo>
                    <a:pt x="6407" y="2700"/>
                  </a:lnTo>
                  <a:lnTo>
                    <a:pt x="6407" y="1854"/>
                  </a:lnTo>
                  <a:cubicBezTo>
                    <a:pt x="6407" y="846"/>
                    <a:pt x="5594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32"/>
            <p:cNvSpPr/>
            <p:nvPr/>
          </p:nvSpPr>
          <p:spPr>
            <a:xfrm>
              <a:off x="10072262" y="2250300"/>
              <a:ext cx="184475" cy="42020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dk2"/>
                  </a:solidFill>
                  <a:latin typeface="Fira Sans Extra Condensed;500"/>
                </a:rPr>
                <a:t>1</a:t>
              </a:r>
            </a:p>
          </p:txBody>
        </p:sp>
      </p:grpSp>
      <p:grpSp>
        <p:nvGrpSpPr>
          <p:cNvPr id="3238" name="Google Shape;3238;p32"/>
          <p:cNvGrpSpPr/>
          <p:nvPr/>
        </p:nvGrpSpPr>
        <p:grpSpPr>
          <a:xfrm>
            <a:off x="5793155" y="2280097"/>
            <a:ext cx="481183" cy="509893"/>
            <a:chOff x="9770200" y="1930750"/>
            <a:chExt cx="790250" cy="837400"/>
          </a:xfrm>
        </p:grpSpPr>
        <p:sp>
          <p:nvSpPr>
            <p:cNvPr id="3239" name="Google Shape;3239;p32"/>
            <p:cNvSpPr/>
            <p:nvPr/>
          </p:nvSpPr>
          <p:spPr>
            <a:xfrm>
              <a:off x="9781575" y="2010425"/>
              <a:ext cx="765850" cy="745550"/>
            </a:xfrm>
            <a:custGeom>
              <a:rect b="b" l="l" r="r" t="t"/>
              <a:pathLst>
                <a:path extrusionOk="0" h="29822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27707"/>
                  </a:lnTo>
                  <a:cubicBezTo>
                    <a:pt x="0" y="28878"/>
                    <a:pt x="976" y="29821"/>
                    <a:pt x="2114" y="29821"/>
                  </a:cubicBezTo>
                  <a:lnTo>
                    <a:pt x="28520" y="29821"/>
                  </a:lnTo>
                  <a:cubicBezTo>
                    <a:pt x="29691" y="29821"/>
                    <a:pt x="30634" y="28878"/>
                    <a:pt x="30634" y="27707"/>
                  </a:cubicBez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32"/>
            <p:cNvSpPr/>
            <p:nvPr/>
          </p:nvSpPr>
          <p:spPr>
            <a:xfrm>
              <a:off x="10410025" y="2010425"/>
              <a:ext cx="137400" cy="745550"/>
            </a:xfrm>
            <a:custGeom>
              <a:rect b="b" l="l" r="r" t="t"/>
              <a:pathLst>
                <a:path extrusionOk="0" h="29822" w="5496">
                  <a:moveTo>
                    <a:pt x="2114" y="1"/>
                  </a:moveTo>
                  <a:lnTo>
                    <a:pt x="2114" y="27707"/>
                  </a:lnTo>
                  <a:cubicBezTo>
                    <a:pt x="2114" y="28878"/>
                    <a:pt x="1171" y="29821"/>
                    <a:pt x="0" y="29821"/>
                  </a:cubicBezTo>
                  <a:lnTo>
                    <a:pt x="3382" y="29821"/>
                  </a:lnTo>
                  <a:cubicBezTo>
                    <a:pt x="4553" y="29821"/>
                    <a:pt x="5496" y="28878"/>
                    <a:pt x="5496" y="27707"/>
                  </a:cubicBezTo>
                  <a:lnTo>
                    <a:pt x="5496" y="2114"/>
                  </a:lnTo>
                  <a:cubicBezTo>
                    <a:pt x="5496" y="944"/>
                    <a:pt x="4553" y="1"/>
                    <a:pt x="3382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32"/>
            <p:cNvSpPr/>
            <p:nvPr/>
          </p:nvSpPr>
          <p:spPr>
            <a:xfrm>
              <a:off x="9781575" y="2010425"/>
              <a:ext cx="765850" cy="134975"/>
            </a:xfrm>
            <a:custGeom>
              <a:rect b="b" l="l" r="r" t="t"/>
              <a:pathLst>
                <a:path extrusionOk="0" h="5399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5399"/>
                  </a:lnTo>
                  <a:lnTo>
                    <a:pt x="30634" y="5399"/>
                  </a:ln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32"/>
            <p:cNvSpPr/>
            <p:nvPr/>
          </p:nvSpPr>
          <p:spPr>
            <a:xfrm>
              <a:off x="10462850" y="2010425"/>
              <a:ext cx="84575" cy="134975"/>
            </a:xfrm>
            <a:custGeom>
              <a:rect b="b" l="l" r="r" t="t"/>
              <a:pathLst>
                <a:path extrusionOk="0" h="5399" w="3383">
                  <a:moveTo>
                    <a:pt x="1" y="1"/>
                  </a:moveTo>
                  <a:lnTo>
                    <a:pt x="1" y="5399"/>
                  </a:lnTo>
                  <a:lnTo>
                    <a:pt x="3383" y="5399"/>
                  </a:lnTo>
                  <a:lnTo>
                    <a:pt x="3383" y="2114"/>
                  </a:lnTo>
                  <a:cubicBezTo>
                    <a:pt x="3383" y="944"/>
                    <a:pt x="2440" y="1"/>
                    <a:pt x="126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32"/>
            <p:cNvSpPr/>
            <p:nvPr/>
          </p:nvSpPr>
          <p:spPr>
            <a:xfrm>
              <a:off x="98482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50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50" y="5399"/>
                    <a:pt x="1398" y="5399"/>
                  </a:cubicBezTo>
                  <a:cubicBezTo>
                    <a:pt x="2179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32"/>
            <p:cNvSpPr/>
            <p:nvPr/>
          </p:nvSpPr>
          <p:spPr>
            <a:xfrm>
              <a:off x="100360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8" y="5399"/>
                  </a:cubicBezTo>
                  <a:cubicBezTo>
                    <a:pt x="2146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32"/>
            <p:cNvSpPr/>
            <p:nvPr/>
          </p:nvSpPr>
          <p:spPr>
            <a:xfrm>
              <a:off x="102238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99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9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32"/>
            <p:cNvSpPr/>
            <p:nvPr/>
          </p:nvSpPr>
          <p:spPr>
            <a:xfrm>
              <a:off x="104116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66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66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32"/>
            <p:cNvSpPr/>
            <p:nvPr/>
          </p:nvSpPr>
          <p:spPr>
            <a:xfrm>
              <a:off x="9770200" y="1930750"/>
              <a:ext cx="790250" cy="837400"/>
            </a:xfrm>
            <a:custGeom>
              <a:rect b="b" l="l" r="r" t="t"/>
              <a:pathLst>
                <a:path extrusionOk="0" h="33496" w="31610">
                  <a:moveTo>
                    <a:pt x="4520" y="976"/>
                  </a:moveTo>
                  <a:cubicBezTo>
                    <a:pt x="5008" y="976"/>
                    <a:pt x="5431" y="1367"/>
                    <a:pt x="5431" y="1887"/>
                  </a:cubicBezTo>
                  <a:lnTo>
                    <a:pt x="5431" y="4488"/>
                  </a:lnTo>
                  <a:cubicBezTo>
                    <a:pt x="5431" y="4976"/>
                    <a:pt x="5008" y="5399"/>
                    <a:pt x="4520" y="5399"/>
                  </a:cubicBezTo>
                  <a:cubicBezTo>
                    <a:pt x="4033" y="5399"/>
                    <a:pt x="3610" y="4976"/>
                    <a:pt x="3610" y="4488"/>
                  </a:cubicBezTo>
                  <a:lnTo>
                    <a:pt x="3610" y="1887"/>
                  </a:lnTo>
                  <a:cubicBezTo>
                    <a:pt x="3610" y="1367"/>
                    <a:pt x="4033" y="976"/>
                    <a:pt x="4520" y="976"/>
                  </a:cubicBezTo>
                  <a:close/>
                  <a:moveTo>
                    <a:pt x="12032" y="976"/>
                  </a:moveTo>
                  <a:cubicBezTo>
                    <a:pt x="12520" y="976"/>
                    <a:pt x="12943" y="1367"/>
                    <a:pt x="12943" y="1887"/>
                  </a:cubicBezTo>
                  <a:lnTo>
                    <a:pt x="12943" y="4488"/>
                  </a:lnTo>
                  <a:cubicBezTo>
                    <a:pt x="12943" y="4976"/>
                    <a:pt x="12520" y="5399"/>
                    <a:pt x="12032" y="5399"/>
                  </a:cubicBezTo>
                  <a:cubicBezTo>
                    <a:pt x="11545" y="5399"/>
                    <a:pt x="11122" y="4976"/>
                    <a:pt x="11122" y="4488"/>
                  </a:cubicBezTo>
                  <a:lnTo>
                    <a:pt x="11122" y="1887"/>
                  </a:lnTo>
                  <a:cubicBezTo>
                    <a:pt x="11122" y="1367"/>
                    <a:pt x="11545" y="976"/>
                    <a:pt x="12032" y="976"/>
                  </a:cubicBezTo>
                  <a:close/>
                  <a:moveTo>
                    <a:pt x="19545" y="976"/>
                  </a:moveTo>
                  <a:cubicBezTo>
                    <a:pt x="20032" y="976"/>
                    <a:pt x="20423" y="1367"/>
                    <a:pt x="20423" y="1887"/>
                  </a:cubicBezTo>
                  <a:lnTo>
                    <a:pt x="20423" y="4488"/>
                  </a:lnTo>
                  <a:cubicBezTo>
                    <a:pt x="20423" y="4976"/>
                    <a:pt x="20032" y="5399"/>
                    <a:pt x="19545" y="5399"/>
                  </a:cubicBezTo>
                  <a:cubicBezTo>
                    <a:pt x="19024" y="5399"/>
                    <a:pt x="18634" y="4976"/>
                    <a:pt x="18634" y="4488"/>
                  </a:cubicBezTo>
                  <a:lnTo>
                    <a:pt x="18634" y="1887"/>
                  </a:lnTo>
                  <a:cubicBezTo>
                    <a:pt x="18634" y="1367"/>
                    <a:pt x="19024" y="976"/>
                    <a:pt x="19545" y="976"/>
                  </a:cubicBezTo>
                  <a:close/>
                  <a:moveTo>
                    <a:pt x="27024" y="976"/>
                  </a:moveTo>
                  <a:cubicBezTo>
                    <a:pt x="27544" y="976"/>
                    <a:pt x="27935" y="1367"/>
                    <a:pt x="27935" y="1887"/>
                  </a:cubicBezTo>
                  <a:lnTo>
                    <a:pt x="27935" y="4488"/>
                  </a:lnTo>
                  <a:cubicBezTo>
                    <a:pt x="27935" y="4976"/>
                    <a:pt x="27544" y="5399"/>
                    <a:pt x="27024" y="5399"/>
                  </a:cubicBezTo>
                  <a:cubicBezTo>
                    <a:pt x="26536" y="5399"/>
                    <a:pt x="26146" y="4976"/>
                    <a:pt x="26146" y="4488"/>
                  </a:cubicBezTo>
                  <a:lnTo>
                    <a:pt x="26146" y="1887"/>
                  </a:lnTo>
                  <a:cubicBezTo>
                    <a:pt x="26146" y="1367"/>
                    <a:pt x="26536" y="976"/>
                    <a:pt x="27024" y="976"/>
                  </a:cubicBezTo>
                  <a:close/>
                  <a:moveTo>
                    <a:pt x="4553" y="1"/>
                  </a:moveTo>
                  <a:cubicBezTo>
                    <a:pt x="3512" y="1"/>
                    <a:pt x="2667" y="846"/>
                    <a:pt x="2667" y="1854"/>
                  </a:cubicBezTo>
                  <a:lnTo>
                    <a:pt x="2667" y="2700"/>
                  </a:lnTo>
                  <a:lnTo>
                    <a:pt x="2602" y="2700"/>
                  </a:lnTo>
                  <a:cubicBezTo>
                    <a:pt x="1171" y="2700"/>
                    <a:pt x="0" y="3871"/>
                    <a:pt x="0" y="5301"/>
                  </a:cubicBezTo>
                  <a:lnTo>
                    <a:pt x="0" y="30894"/>
                  </a:lnTo>
                  <a:cubicBezTo>
                    <a:pt x="0" y="32325"/>
                    <a:pt x="1171" y="33496"/>
                    <a:pt x="2602" y="33496"/>
                  </a:cubicBezTo>
                  <a:lnTo>
                    <a:pt x="29008" y="33496"/>
                  </a:lnTo>
                  <a:cubicBezTo>
                    <a:pt x="30439" y="33496"/>
                    <a:pt x="31609" y="32325"/>
                    <a:pt x="31609" y="30894"/>
                  </a:cubicBezTo>
                  <a:lnTo>
                    <a:pt x="31609" y="26992"/>
                  </a:lnTo>
                  <a:cubicBezTo>
                    <a:pt x="31609" y="26732"/>
                    <a:pt x="31382" y="26504"/>
                    <a:pt x="31121" y="26504"/>
                  </a:cubicBezTo>
                  <a:cubicBezTo>
                    <a:pt x="30829" y="26504"/>
                    <a:pt x="30601" y="26732"/>
                    <a:pt x="30601" y="26992"/>
                  </a:cubicBezTo>
                  <a:lnTo>
                    <a:pt x="30601" y="30894"/>
                  </a:lnTo>
                  <a:cubicBezTo>
                    <a:pt x="30601" y="31772"/>
                    <a:pt x="29886" y="32520"/>
                    <a:pt x="29008" y="32520"/>
                  </a:cubicBezTo>
                  <a:lnTo>
                    <a:pt x="2602" y="32520"/>
                  </a:lnTo>
                  <a:cubicBezTo>
                    <a:pt x="1691" y="32520"/>
                    <a:pt x="976" y="31772"/>
                    <a:pt x="976" y="30894"/>
                  </a:cubicBezTo>
                  <a:lnTo>
                    <a:pt x="976" y="9074"/>
                  </a:lnTo>
                  <a:lnTo>
                    <a:pt x="3512" y="9074"/>
                  </a:lnTo>
                  <a:cubicBezTo>
                    <a:pt x="3772" y="9074"/>
                    <a:pt x="4000" y="8846"/>
                    <a:pt x="4000" y="8553"/>
                  </a:cubicBezTo>
                  <a:cubicBezTo>
                    <a:pt x="4000" y="8293"/>
                    <a:pt x="3772" y="8066"/>
                    <a:pt x="3512" y="8066"/>
                  </a:cubicBezTo>
                  <a:lnTo>
                    <a:pt x="976" y="8066"/>
                  </a:lnTo>
                  <a:lnTo>
                    <a:pt x="976" y="5301"/>
                  </a:lnTo>
                  <a:cubicBezTo>
                    <a:pt x="976" y="4391"/>
                    <a:pt x="1691" y="3675"/>
                    <a:pt x="2602" y="3675"/>
                  </a:cubicBezTo>
                  <a:lnTo>
                    <a:pt x="2667" y="3675"/>
                  </a:lnTo>
                  <a:lnTo>
                    <a:pt x="2667" y="4488"/>
                  </a:lnTo>
                  <a:cubicBezTo>
                    <a:pt x="2667" y="5529"/>
                    <a:pt x="3512" y="6375"/>
                    <a:pt x="4553" y="6375"/>
                  </a:cubicBezTo>
                  <a:cubicBezTo>
                    <a:pt x="5561" y="6375"/>
                    <a:pt x="6407" y="5529"/>
                    <a:pt x="6407" y="4488"/>
                  </a:cubicBezTo>
                  <a:lnTo>
                    <a:pt x="6407" y="3675"/>
                  </a:lnTo>
                  <a:lnTo>
                    <a:pt x="10146" y="3675"/>
                  </a:lnTo>
                  <a:lnTo>
                    <a:pt x="10146" y="4488"/>
                  </a:lnTo>
                  <a:cubicBezTo>
                    <a:pt x="10146" y="5529"/>
                    <a:pt x="10992" y="6375"/>
                    <a:pt x="12032" y="6375"/>
                  </a:cubicBezTo>
                  <a:cubicBezTo>
                    <a:pt x="13073" y="6375"/>
                    <a:pt x="13919" y="5529"/>
                    <a:pt x="13919" y="4488"/>
                  </a:cubicBezTo>
                  <a:lnTo>
                    <a:pt x="13919" y="3675"/>
                  </a:lnTo>
                  <a:lnTo>
                    <a:pt x="17658" y="3675"/>
                  </a:lnTo>
                  <a:lnTo>
                    <a:pt x="17658" y="4488"/>
                  </a:lnTo>
                  <a:cubicBezTo>
                    <a:pt x="17658" y="5529"/>
                    <a:pt x="18504" y="6375"/>
                    <a:pt x="19545" y="6375"/>
                  </a:cubicBezTo>
                  <a:cubicBezTo>
                    <a:pt x="20585" y="6375"/>
                    <a:pt x="21431" y="5529"/>
                    <a:pt x="21431" y="4488"/>
                  </a:cubicBezTo>
                  <a:lnTo>
                    <a:pt x="21431" y="3675"/>
                  </a:lnTo>
                  <a:lnTo>
                    <a:pt x="25170" y="3675"/>
                  </a:lnTo>
                  <a:lnTo>
                    <a:pt x="25170" y="4488"/>
                  </a:lnTo>
                  <a:cubicBezTo>
                    <a:pt x="25170" y="5529"/>
                    <a:pt x="26016" y="6375"/>
                    <a:pt x="27024" y="6375"/>
                  </a:cubicBezTo>
                  <a:cubicBezTo>
                    <a:pt x="28065" y="6375"/>
                    <a:pt x="28910" y="5529"/>
                    <a:pt x="28910" y="4488"/>
                  </a:cubicBezTo>
                  <a:lnTo>
                    <a:pt x="28910" y="3675"/>
                  </a:lnTo>
                  <a:lnTo>
                    <a:pt x="28975" y="3675"/>
                  </a:lnTo>
                  <a:cubicBezTo>
                    <a:pt x="29886" y="3675"/>
                    <a:pt x="30601" y="4391"/>
                    <a:pt x="30601" y="5301"/>
                  </a:cubicBezTo>
                  <a:lnTo>
                    <a:pt x="30601" y="8066"/>
                  </a:lnTo>
                  <a:lnTo>
                    <a:pt x="5496" y="8066"/>
                  </a:lnTo>
                  <a:cubicBezTo>
                    <a:pt x="5236" y="8066"/>
                    <a:pt x="5008" y="8293"/>
                    <a:pt x="5008" y="8553"/>
                  </a:cubicBezTo>
                  <a:cubicBezTo>
                    <a:pt x="5008" y="8846"/>
                    <a:pt x="5236" y="9074"/>
                    <a:pt x="5496" y="9074"/>
                  </a:cubicBezTo>
                  <a:lnTo>
                    <a:pt x="30601" y="9074"/>
                  </a:lnTo>
                  <a:lnTo>
                    <a:pt x="30601" y="25008"/>
                  </a:lnTo>
                  <a:cubicBezTo>
                    <a:pt x="30601" y="25301"/>
                    <a:pt x="30829" y="25496"/>
                    <a:pt x="31089" y="25496"/>
                  </a:cubicBezTo>
                  <a:cubicBezTo>
                    <a:pt x="31382" y="25496"/>
                    <a:pt x="31577" y="25301"/>
                    <a:pt x="31577" y="25008"/>
                  </a:cubicBezTo>
                  <a:lnTo>
                    <a:pt x="31577" y="5301"/>
                  </a:lnTo>
                  <a:cubicBezTo>
                    <a:pt x="31577" y="3871"/>
                    <a:pt x="30406" y="2700"/>
                    <a:pt x="28975" y="2700"/>
                  </a:cubicBezTo>
                  <a:lnTo>
                    <a:pt x="28910" y="2700"/>
                  </a:lnTo>
                  <a:lnTo>
                    <a:pt x="28910" y="1854"/>
                  </a:lnTo>
                  <a:cubicBezTo>
                    <a:pt x="28910" y="846"/>
                    <a:pt x="28065" y="1"/>
                    <a:pt x="27057" y="1"/>
                  </a:cubicBezTo>
                  <a:cubicBezTo>
                    <a:pt x="26016" y="1"/>
                    <a:pt x="25170" y="846"/>
                    <a:pt x="25170" y="1854"/>
                  </a:cubicBezTo>
                  <a:lnTo>
                    <a:pt x="25170" y="2700"/>
                  </a:lnTo>
                  <a:lnTo>
                    <a:pt x="21431" y="2700"/>
                  </a:lnTo>
                  <a:lnTo>
                    <a:pt x="21431" y="1854"/>
                  </a:lnTo>
                  <a:cubicBezTo>
                    <a:pt x="21431" y="846"/>
                    <a:pt x="20585" y="1"/>
                    <a:pt x="19545" y="1"/>
                  </a:cubicBezTo>
                  <a:cubicBezTo>
                    <a:pt x="18504" y="1"/>
                    <a:pt x="17658" y="846"/>
                    <a:pt x="17658" y="1854"/>
                  </a:cubicBezTo>
                  <a:lnTo>
                    <a:pt x="17658" y="2700"/>
                  </a:lnTo>
                  <a:lnTo>
                    <a:pt x="13919" y="2700"/>
                  </a:lnTo>
                  <a:lnTo>
                    <a:pt x="13919" y="1854"/>
                  </a:lnTo>
                  <a:cubicBezTo>
                    <a:pt x="13919" y="846"/>
                    <a:pt x="13073" y="1"/>
                    <a:pt x="12032" y="1"/>
                  </a:cubicBezTo>
                  <a:cubicBezTo>
                    <a:pt x="10992" y="1"/>
                    <a:pt x="10179" y="846"/>
                    <a:pt x="10179" y="1854"/>
                  </a:cubicBezTo>
                  <a:lnTo>
                    <a:pt x="10179" y="2700"/>
                  </a:lnTo>
                  <a:lnTo>
                    <a:pt x="6407" y="2700"/>
                  </a:lnTo>
                  <a:lnTo>
                    <a:pt x="6407" y="1854"/>
                  </a:lnTo>
                  <a:cubicBezTo>
                    <a:pt x="6407" y="846"/>
                    <a:pt x="5594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32"/>
            <p:cNvSpPr/>
            <p:nvPr/>
          </p:nvSpPr>
          <p:spPr>
            <a:xfrm>
              <a:off x="10072262" y="2250300"/>
              <a:ext cx="184475" cy="42020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dk2"/>
                  </a:solidFill>
                  <a:latin typeface="Fira Sans Extra Condensed;500"/>
                </a:rPr>
                <a:t>1</a:t>
              </a:r>
            </a:p>
          </p:txBody>
        </p:sp>
      </p:grpSp>
      <p:grpSp>
        <p:nvGrpSpPr>
          <p:cNvPr id="3249" name="Google Shape;3249;p32"/>
          <p:cNvGrpSpPr/>
          <p:nvPr/>
        </p:nvGrpSpPr>
        <p:grpSpPr>
          <a:xfrm>
            <a:off x="1424630" y="1691909"/>
            <a:ext cx="481183" cy="509893"/>
            <a:chOff x="9770200" y="1930750"/>
            <a:chExt cx="790250" cy="837400"/>
          </a:xfrm>
        </p:grpSpPr>
        <p:sp>
          <p:nvSpPr>
            <p:cNvPr id="3250" name="Google Shape;3250;p32"/>
            <p:cNvSpPr/>
            <p:nvPr/>
          </p:nvSpPr>
          <p:spPr>
            <a:xfrm>
              <a:off x="9781575" y="2010425"/>
              <a:ext cx="765850" cy="745550"/>
            </a:xfrm>
            <a:custGeom>
              <a:rect b="b" l="l" r="r" t="t"/>
              <a:pathLst>
                <a:path extrusionOk="0" h="29822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27707"/>
                  </a:lnTo>
                  <a:cubicBezTo>
                    <a:pt x="0" y="28878"/>
                    <a:pt x="976" y="29821"/>
                    <a:pt x="2114" y="29821"/>
                  </a:cubicBezTo>
                  <a:lnTo>
                    <a:pt x="28520" y="29821"/>
                  </a:lnTo>
                  <a:cubicBezTo>
                    <a:pt x="29691" y="29821"/>
                    <a:pt x="30634" y="28878"/>
                    <a:pt x="30634" y="27707"/>
                  </a:cubicBez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32"/>
            <p:cNvSpPr/>
            <p:nvPr/>
          </p:nvSpPr>
          <p:spPr>
            <a:xfrm>
              <a:off x="10410025" y="2010425"/>
              <a:ext cx="137400" cy="745550"/>
            </a:xfrm>
            <a:custGeom>
              <a:rect b="b" l="l" r="r" t="t"/>
              <a:pathLst>
                <a:path extrusionOk="0" h="29822" w="5496">
                  <a:moveTo>
                    <a:pt x="2114" y="1"/>
                  </a:moveTo>
                  <a:lnTo>
                    <a:pt x="2114" y="27707"/>
                  </a:lnTo>
                  <a:cubicBezTo>
                    <a:pt x="2114" y="28878"/>
                    <a:pt x="1171" y="29821"/>
                    <a:pt x="0" y="29821"/>
                  </a:cubicBezTo>
                  <a:lnTo>
                    <a:pt x="3382" y="29821"/>
                  </a:lnTo>
                  <a:cubicBezTo>
                    <a:pt x="4553" y="29821"/>
                    <a:pt x="5496" y="28878"/>
                    <a:pt x="5496" y="27707"/>
                  </a:cubicBezTo>
                  <a:lnTo>
                    <a:pt x="5496" y="2114"/>
                  </a:lnTo>
                  <a:cubicBezTo>
                    <a:pt x="5496" y="944"/>
                    <a:pt x="4553" y="1"/>
                    <a:pt x="3382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32"/>
            <p:cNvSpPr/>
            <p:nvPr/>
          </p:nvSpPr>
          <p:spPr>
            <a:xfrm>
              <a:off x="9781575" y="2010425"/>
              <a:ext cx="765850" cy="134975"/>
            </a:xfrm>
            <a:custGeom>
              <a:rect b="b" l="l" r="r" t="t"/>
              <a:pathLst>
                <a:path extrusionOk="0" h="5399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5399"/>
                  </a:lnTo>
                  <a:lnTo>
                    <a:pt x="30634" y="5399"/>
                  </a:ln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32"/>
            <p:cNvSpPr/>
            <p:nvPr/>
          </p:nvSpPr>
          <p:spPr>
            <a:xfrm>
              <a:off x="10462850" y="2010425"/>
              <a:ext cx="84575" cy="134975"/>
            </a:xfrm>
            <a:custGeom>
              <a:rect b="b" l="l" r="r" t="t"/>
              <a:pathLst>
                <a:path extrusionOk="0" h="5399" w="3383">
                  <a:moveTo>
                    <a:pt x="1" y="1"/>
                  </a:moveTo>
                  <a:lnTo>
                    <a:pt x="1" y="5399"/>
                  </a:lnTo>
                  <a:lnTo>
                    <a:pt x="3383" y="5399"/>
                  </a:lnTo>
                  <a:lnTo>
                    <a:pt x="3383" y="2114"/>
                  </a:lnTo>
                  <a:cubicBezTo>
                    <a:pt x="3383" y="944"/>
                    <a:pt x="2440" y="1"/>
                    <a:pt x="126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32"/>
            <p:cNvSpPr/>
            <p:nvPr/>
          </p:nvSpPr>
          <p:spPr>
            <a:xfrm>
              <a:off x="98482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50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50" y="5399"/>
                    <a:pt x="1398" y="5399"/>
                  </a:cubicBezTo>
                  <a:cubicBezTo>
                    <a:pt x="2179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32"/>
            <p:cNvSpPr/>
            <p:nvPr/>
          </p:nvSpPr>
          <p:spPr>
            <a:xfrm>
              <a:off x="100360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8" y="5399"/>
                  </a:cubicBezTo>
                  <a:cubicBezTo>
                    <a:pt x="2146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32"/>
            <p:cNvSpPr/>
            <p:nvPr/>
          </p:nvSpPr>
          <p:spPr>
            <a:xfrm>
              <a:off x="102238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99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9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32"/>
            <p:cNvSpPr/>
            <p:nvPr/>
          </p:nvSpPr>
          <p:spPr>
            <a:xfrm>
              <a:off x="104116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66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66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32"/>
            <p:cNvSpPr/>
            <p:nvPr/>
          </p:nvSpPr>
          <p:spPr>
            <a:xfrm>
              <a:off x="9770200" y="1930750"/>
              <a:ext cx="790250" cy="837400"/>
            </a:xfrm>
            <a:custGeom>
              <a:rect b="b" l="l" r="r" t="t"/>
              <a:pathLst>
                <a:path extrusionOk="0" h="33496" w="31610">
                  <a:moveTo>
                    <a:pt x="4520" y="976"/>
                  </a:moveTo>
                  <a:cubicBezTo>
                    <a:pt x="5008" y="976"/>
                    <a:pt x="5431" y="1367"/>
                    <a:pt x="5431" y="1887"/>
                  </a:cubicBezTo>
                  <a:lnTo>
                    <a:pt x="5431" y="4488"/>
                  </a:lnTo>
                  <a:cubicBezTo>
                    <a:pt x="5431" y="4976"/>
                    <a:pt x="5008" y="5399"/>
                    <a:pt x="4520" y="5399"/>
                  </a:cubicBezTo>
                  <a:cubicBezTo>
                    <a:pt x="4033" y="5399"/>
                    <a:pt x="3610" y="4976"/>
                    <a:pt x="3610" y="4488"/>
                  </a:cubicBezTo>
                  <a:lnTo>
                    <a:pt x="3610" y="1887"/>
                  </a:lnTo>
                  <a:cubicBezTo>
                    <a:pt x="3610" y="1367"/>
                    <a:pt x="4033" y="976"/>
                    <a:pt x="4520" y="976"/>
                  </a:cubicBezTo>
                  <a:close/>
                  <a:moveTo>
                    <a:pt x="12032" y="976"/>
                  </a:moveTo>
                  <a:cubicBezTo>
                    <a:pt x="12520" y="976"/>
                    <a:pt x="12943" y="1367"/>
                    <a:pt x="12943" y="1887"/>
                  </a:cubicBezTo>
                  <a:lnTo>
                    <a:pt x="12943" y="4488"/>
                  </a:lnTo>
                  <a:cubicBezTo>
                    <a:pt x="12943" y="4976"/>
                    <a:pt x="12520" y="5399"/>
                    <a:pt x="12032" y="5399"/>
                  </a:cubicBezTo>
                  <a:cubicBezTo>
                    <a:pt x="11545" y="5399"/>
                    <a:pt x="11122" y="4976"/>
                    <a:pt x="11122" y="4488"/>
                  </a:cubicBezTo>
                  <a:lnTo>
                    <a:pt x="11122" y="1887"/>
                  </a:lnTo>
                  <a:cubicBezTo>
                    <a:pt x="11122" y="1367"/>
                    <a:pt x="11545" y="976"/>
                    <a:pt x="12032" y="976"/>
                  </a:cubicBezTo>
                  <a:close/>
                  <a:moveTo>
                    <a:pt x="19545" y="976"/>
                  </a:moveTo>
                  <a:cubicBezTo>
                    <a:pt x="20032" y="976"/>
                    <a:pt x="20423" y="1367"/>
                    <a:pt x="20423" y="1887"/>
                  </a:cubicBezTo>
                  <a:lnTo>
                    <a:pt x="20423" y="4488"/>
                  </a:lnTo>
                  <a:cubicBezTo>
                    <a:pt x="20423" y="4976"/>
                    <a:pt x="20032" y="5399"/>
                    <a:pt x="19545" y="5399"/>
                  </a:cubicBezTo>
                  <a:cubicBezTo>
                    <a:pt x="19024" y="5399"/>
                    <a:pt x="18634" y="4976"/>
                    <a:pt x="18634" y="4488"/>
                  </a:cubicBezTo>
                  <a:lnTo>
                    <a:pt x="18634" y="1887"/>
                  </a:lnTo>
                  <a:cubicBezTo>
                    <a:pt x="18634" y="1367"/>
                    <a:pt x="19024" y="976"/>
                    <a:pt x="19545" y="976"/>
                  </a:cubicBezTo>
                  <a:close/>
                  <a:moveTo>
                    <a:pt x="27024" y="976"/>
                  </a:moveTo>
                  <a:cubicBezTo>
                    <a:pt x="27544" y="976"/>
                    <a:pt x="27935" y="1367"/>
                    <a:pt x="27935" y="1887"/>
                  </a:cubicBezTo>
                  <a:lnTo>
                    <a:pt x="27935" y="4488"/>
                  </a:lnTo>
                  <a:cubicBezTo>
                    <a:pt x="27935" y="4976"/>
                    <a:pt x="27544" y="5399"/>
                    <a:pt x="27024" y="5399"/>
                  </a:cubicBezTo>
                  <a:cubicBezTo>
                    <a:pt x="26536" y="5399"/>
                    <a:pt x="26146" y="4976"/>
                    <a:pt x="26146" y="4488"/>
                  </a:cubicBezTo>
                  <a:lnTo>
                    <a:pt x="26146" y="1887"/>
                  </a:lnTo>
                  <a:cubicBezTo>
                    <a:pt x="26146" y="1367"/>
                    <a:pt x="26536" y="976"/>
                    <a:pt x="27024" y="976"/>
                  </a:cubicBezTo>
                  <a:close/>
                  <a:moveTo>
                    <a:pt x="4553" y="1"/>
                  </a:moveTo>
                  <a:cubicBezTo>
                    <a:pt x="3512" y="1"/>
                    <a:pt x="2667" y="846"/>
                    <a:pt x="2667" y="1854"/>
                  </a:cubicBezTo>
                  <a:lnTo>
                    <a:pt x="2667" y="2700"/>
                  </a:lnTo>
                  <a:lnTo>
                    <a:pt x="2602" y="2700"/>
                  </a:lnTo>
                  <a:cubicBezTo>
                    <a:pt x="1171" y="2700"/>
                    <a:pt x="0" y="3871"/>
                    <a:pt x="0" y="5301"/>
                  </a:cubicBezTo>
                  <a:lnTo>
                    <a:pt x="0" y="30894"/>
                  </a:lnTo>
                  <a:cubicBezTo>
                    <a:pt x="0" y="32325"/>
                    <a:pt x="1171" y="33496"/>
                    <a:pt x="2602" y="33496"/>
                  </a:cubicBezTo>
                  <a:lnTo>
                    <a:pt x="29008" y="33496"/>
                  </a:lnTo>
                  <a:cubicBezTo>
                    <a:pt x="30439" y="33496"/>
                    <a:pt x="31609" y="32325"/>
                    <a:pt x="31609" y="30894"/>
                  </a:cubicBezTo>
                  <a:lnTo>
                    <a:pt x="31609" y="26992"/>
                  </a:lnTo>
                  <a:cubicBezTo>
                    <a:pt x="31609" y="26732"/>
                    <a:pt x="31382" y="26504"/>
                    <a:pt x="31121" y="26504"/>
                  </a:cubicBezTo>
                  <a:cubicBezTo>
                    <a:pt x="30829" y="26504"/>
                    <a:pt x="30601" y="26732"/>
                    <a:pt x="30601" y="26992"/>
                  </a:cubicBezTo>
                  <a:lnTo>
                    <a:pt x="30601" y="30894"/>
                  </a:lnTo>
                  <a:cubicBezTo>
                    <a:pt x="30601" y="31772"/>
                    <a:pt x="29886" y="32520"/>
                    <a:pt x="29008" y="32520"/>
                  </a:cubicBezTo>
                  <a:lnTo>
                    <a:pt x="2602" y="32520"/>
                  </a:lnTo>
                  <a:cubicBezTo>
                    <a:pt x="1691" y="32520"/>
                    <a:pt x="976" y="31772"/>
                    <a:pt x="976" y="30894"/>
                  </a:cubicBezTo>
                  <a:lnTo>
                    <a:pt x="976" y="9074"/>
                  </a:lnTo>
                  <a:lnTo>
                    <a:pt x="3512" y="9074"/>
                  </a:lnTo>
                  <a:cubicBezTo>
                    <a:pt x="3772" y="9074"/>
                    <a:pt x="4000" y="8846"/>
                    <a:pt x="4000" y="8553"/>
                  </a:cubicBezTo>
                  <a:cubicBezTo>
                    <a:pt x="4000" y="8293"/>
                    <a:pt x="3772" y="8066"/>
                    <a:pt x="3512" y="8066"/>
                  </a:cubicBezTo>
                  <a:lnTo>
                    <a:pt x="976" y="8066"/>
                  </a:lnTo>
                  <a:lnTo>
                    <a:pt x="976" y="5301"/>
                  </a:lnTo>
                  <a:cubicBezTo>
                    <a:pt x="976" y="4391"/>
                    <a:pt x="1691" y="3675"/>
                    <a:pt x="2602" y="3675"/>
                  </a:cubicBezTo>
                  <a:lnTo>
                    <a:pt x="2667" y="3675"/>
                  </a:lnTo>
                  <a:lnTo>
                    <a:pt x="2667" y="4488"/>
                  </a:lnTo>
                  <a:cubicBezTo>
                    <a:pt x="2667" y="5529"/>
                    <a:pt x="3512" y="6375"/>
                    <a:pt x="4553" y="6375"/>
                  </a:cubicBezTo>
                  <a:cubicBezTo>
                    <a:pt x="5561" y="6375"/>
                    <a:pt x="6407" y="5529"/>
                    <a:pt x="6407" y="4488"/>
                  </a:cubicBezTo>
                  <a:lnTo>
                    <a:pt x="6407" y="3675"/>
                  </a:lnTo>
                  <a:lnTo>
                    <a:pt x="10146" y="3675"/>
                  </a:lnTo>
                  <a:lnTo>
                    <a:pt x="10146" y="4488"/>
                  </a:lnTo>
                  <a:cubicBezTo>
                    <a:pt x="10146" y="5529"/>
                    <a:pt x="10992" y="6375"/>
                    <a:pt x="12032" y="6375"/>
                  </a:cubicBezTo>
                  <a:cubicBezTo>
                    <a:pt x="13073" y="6375"/>
                    <a:pt x="13919" y="5529"/>
                    <a:pt x="13919" y="4488"/>
                  </a:cubicBezTo>
                  <a:lnTo>
                    <a:pt x="13919" y="3675"/>
                  </a:lnTo>
                  <a:lnTo>
                    <a:pt x="17658" y="3675"/>
                  </a:lnTo>
                  <a:lnTo>
                    <a:pt x="17658" y="4488"/>
                  </a:lnTo>
                  <a:cubicBezTo>
                    <a:pt x="17658" y="5529"/>
                    <a:pt x="18504" y="6375"/>
                    <a:pt x="19545" y="6375"/>
                  </a:cubicBezTo>
                  <a:cubicBezTo>
                    <a:pt x="20585" y="6375"/>
                    <a:pt x="21431" y="5529"/>
                    <a:pt x="21431" y="4488"/>
                  </a:cubicBezTo>
                  <a:lnTo>
                    <a:pt x="21431" y="3675"/>
                  </a:lnTo>
                  <a:lnTo>
                    <a:pt x="25170" y="3675"/>
                  </a:lnTo>
                  <a:lnTo>
                    <a:pt x="25170" y="4488"/>
                  </a:lnTo>
                  <a:cubicBezTo>
                    <a:pt x="25170" y="5529"/>
                    <a:pt x="26016" y="6375"/>
                    <a:pt x="27024" y="6375"/>
                  </a:cubicBezTo>
                  <a:cubicBezTo>
                    <a:pt x="28065" y="6375"/>
                    <a:pt x="28910" y="5529"/>
                    <a:pt x="28910" y="4488"/>
                  </a:cubicBezTo>
                  <a:lnTo>
                    <a:pt x="28910" y="3675"/>
                  </a:lnTo>
                  <a:lnTo>
                    <a:pt x="28975" y="3675"/>
                  </a:lnTo>
                  <a:cubicBezTo>
                    <a:pt x="29886" y="3675"/>
                    <a:pt x="30601" y="4391"/>
                    <a:pt x="30601" y="5301"/>
                  </a:cubicBezTo>
                  <a:lnTo>
                    <a:pt x="30601" y="8066"/>
                  </a:lnTo>
                  <a:lnTo>
                    <a:pt x="5496" y="8066"/>
                  </a:lnTo>
                  <a:cubicBezTo>
                    <a:pt x="5236" y="8066"/>
                    <a:pt x="5008" y="8293"/>
                    <a:pt x="5008" y="8553"/>
                  </a:cubicBezTo>
                  <a:cubicBezTo>
                    <a:pt x="5008" y="8846"/>
                    <a:pt x="5236" y="9074"/>
                    <a:pt x="5496" y="9074"/>
                  </a:cubicBezTo>
                  <a:lnTo>
                    <a:pt x="30601" y="9074"/>
                  </a:lnTo>
                  <a:lnTo>
                    <a:pt x="30601" y="25008"/>
                  </a:lnTo>
                  <a:cubicBezTo>
                    <a:pt x="30601" y="25301"/>
                    <a:pt x="30829" y="25496"/>
                    <a:pt x="31089" y="25496"/>
                  </a:cubicBezTo>
                  <a:cubicBezTo>
                    <a:pt x="31382" y="25496"/>
                    <a:pt x="31577" y="25301"/>
                    <a:pt x="31577" y="25008"/>
                  </a:cubicBezTo>
                  <a:lnTo>
                    <a:pt x="31577" y="5301"/>
                  </a:lnTo>
                  <a:cubicBezTo>
                    <a:pt x="31577" y="3871"/>
                    <a:pt x="30406" y="2700"/>
                    <a:pt x="28975" y="2700"/>
                  </a:cubicBezTo>
                  <a:lnTo>
                    <a:pt x="28910" y="2700"/>
                  </a:lnTo>
                  <a:lnTo>
                    <a:pt x="28910" y="1854"/>
                  </a:lnTo>
                  <a:cubicBezTo>
                    <a:pt x="28910" y="846"/>
                    <a:pt x="28065" y="1"/>
                    <a:pt x="27057" y="1"/>
                  </a:cubicBezTo>
                  <a:cubicBezTo>
                    <a:pt x="26016" y="1"/>
                    <a:pt x="25170" y="846"/>
                    <a:pt x="25170" y="1854"/>
                  </a:cubicBezTo>
                  <a:lnTo>
                    <a:pt x="25170" y="2700"/>
                  </a:lnTo>
                  <a:lnTo>
                    <a:pt x="21431" y="2700"/>
                  </a:lnTo>
                  <a:lnTo>
                    <a:pt x="21431" y="1854"/>
                  </a:lnTo>
                  <a:cubicBezTo>
                    <a:pt x="21431" y="846"/>
                    <a:pt x="20585" y="1"/>
                    <a:pt x="19545" y="1"/>
                  </a:cubicBezTo>
                  <a:cubicBezTo>
                    <a:pt x="18504" y="1"/>
                    <a:pt x="17658" y="846"/>
                    <a:pt x="17658" y="1854"/>
                  </a:cubicBezTo>
                  <a:lnTo>
                    <a:pt x="17658" y="2700"/>
                  </a:lnTo>
                  <a:lnTo>
                    <a:pt x="13919" y="2700"/>
                  </a:lnTo>
                  <a:lnTo>
                    <a:pt x="13919" y="1854"/>
                  </a:lnTo>
                  <a:cubicBezTo>
                    <a:pt x="13919" y="846"/>
                    <a:pt x="13073" y="1"/>
                    <a:pt x="12032" y="1"/>
                  </a:cubicBezTo>
                  <a:cubicBezTo>
                    <a:pt x="10992" y="1"/>
                    <a:pt x="10179" y="846"/>
                    <a:pt x="10179" y="1854"/>
                  </a:cubicBezTo>
                  <a:lnTo>
                    <a:pt x="10179" y="2700"/>
                  </a:lnTo>
                  <a:lnTo>
                    <a:pt x="6407" y="2700"/>
                  </a:lnTo>
                  <a:lnTo>
                    <a:pt x="6407" y="1854"/>
                  </a:lnTo>
                  <a:cubicBezTo>
                    <a:pt x="6407" y="846"/>
                    <a:pt x="5594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32"/>
            <p:cNvSpPr/>
            <p:nvPr/>
          </p:nvSpPr>
          <p:spPr>
            <a:xfrm>
              <a:off x="10072262" y="2250300"/>
              <a:ext cx="184475" cy="42020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dk2"/>
                  </a:solidFill>
                  <a:latin typeface="Fira Sans Extra Condensed;500"/>
                </a:rPr>
                <a:t>1</a:t>
              </a:r>
            </a:p>
          </p:txBody>
        </p:sp>
      </p:grpSp>
      <p:grpSp>
        <p:nvGrpSpPr>
          <p:cNvPr id="3260" name="Google Shape;3260;p32"/>
          <p:cNvGrpSpPr/>
          <p:nvPr/>
        </p:nvGrpSpPr>
        <p:grpSpPr>
          <a:xfrm>
            <a:off x="1991243" y="2868284"/>
            <a:ext cx="481183" cy="509893"/>
            <a:chOff x="9770200" y="1930750"/>
            <a:chExt cx="790250" cy="837400"/>
          </a:xfrm>
        </p:grpSpPr>
        <p:sp>
          <p:nvSpPr>
            <p:cNvPr id="3261" name="Google Shape;3261;p32"/>
            <p:cNvSpPr/>
            <p:nvPr/>
          </p:nvSpPr>
          <p:spPr>
            <a:xfrm>
              <a:off x="9781575" y="2010425"/>
              <a:ext cx="765850" cy="745550"/>
            </a:xfrm>
            <a:custGeom>
              <a:rect b="b" l="l" r="r" t="t"/>
              <a:pathLst>
                <a:path extrusionOk="0" h="29822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27707"/>
                  </a:lnTo>
                  <a:cubicBezTo>
                    <a:pt x="0" y="28878"/>
                    <a:pt x="976" y="29821"/>
                    <a:pt x="2114" y="29821"/>
                  </a:cubicBezTo>
                  <a:lnTo>
                    <a:pt x="28520" y="29821"/>
                  </a:lnTo>
                  <a:cubicBezTo>
                    <a:pt x="29691" y="29821"/>
                    <a:pt x="30634" y="28878"/>
                    <a:pt x="30634" y="27707"/>
                  </a:cubicBez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32"/>
            <p:cNvSpPr/>
            <p:nvPr/>
          </p:nvSpPr>
          <p:spPr>
            <a:xfrm>
              <a:off x="10410025" y="2010425"/>
              <a:ext cx="137400" cy="745550"/>
            </a:xfrm>
            <a:custGeom>
              <a:rect b="b" l="l" r="r" t="t"/>
              <a:pathLst>
                <a:path extrusionOk="0" h="29822" w="5496">
                  <a:moveTo>
                    <a:pt x="2114" y="1"/>
                  </a:moveTo>
                  <a:lnTo>
                    <a:pt x="2114" y="27707"/>
                  </a:lnTo>
                  <a:cubicBezTo>
                    <a:pt x="2114" y="28878"/>
                    <a:pt x="1171" y="29821"/>
                    <a:pt x="0" y="29821"/>
                  </a:cubicBezTo>
                  <a:lnTo>
                    <a:pt x="3382" y="29821"/>
                  </a:lnTo>
                  <a:cubicBezTo>
                    <a:pt x="4553" y="29821"/>
                    <a:pt x="5496" y="28878"/>
                    <a:pt x="5496" y="27707"/>
                  </a:cubicBezTo>
                  <a:lnTo>
                    <a:pt x="5496" y="2114"/>
                  </a:lnTo>
                  <a:cubicBezTo>
                    <a:pt x="5496" y="944"/>
                    <a:pt x="4553" y="1"/>
                    <a:pt x="3382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32"/>
            <p:cNvSpPr/>
            <p:nvPr/>
          </p:nvSpPr>
          <p:spPr>
            <a:xfrm>
              <a:off x="9781575" y="2010425"/>
              <a:ext cx="765850" cy="134975"/>
            </a:xfrm>
            <a:custGeom>
              <a:rect b="b" l="l" r="r" t="t"/>
              <a:pathLst>
                <a:path extrusionOk="0" h="5399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5399"/>
                  </a:lnTo>
                  <a:lnTo>
                    <a:pt x="30634" y="5399"/>
                  </a:ln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32"/>
            <p:cNvSpPr/>
            <p:nvPr/>
          </p:nvSpPr>
          <p:spPr>
            <a:xfrm>
              <a:off x="10462850" y="2010425"/>
              <a:ext cx="84575" cy="134975"/>
            </a:xfrm>
            <a:custGeom>
              <a:rect b="b" l="l" r="r" t="t"/>
              <a:pathLst>
                <a:path extrusionOk="0" h="5399" w="3383">
                  <a:moveTo>
                    <a:pt x="1" y="1"/>
                  </a:moveTo>
                  <a:lnTo>
                    <a:pt x="1" y="5399"/>
                  </a:lnTo>
                  <a:lnTo>
                    <a:pt x="3383" y="5399"/>
                  </a:lnTo>
                  <a:lnTo>
                    <a:pt x="3383" y="2114"/>
                  </a:lnTo>
                  <a:cubicBezTo>
                    <a:pt x="3383" y="944"/>
                    <a:pt x="2440" y="1"/>
                    <a:pt x="126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32"/>
            <p:cNvSpPr/>
            <p:nvPr/>
          </p:nvSpPr>
          <p:spPr>
            <a:xfrm>
              <a:off x="98482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50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50" y="5399"/>
                    <a:pt x="1398" y="5399"/>
                  </a:cubicBezTo>
                  <a:cubicBezTo>
                    <a:pt x="2179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32"/>
            <p:cNvSpPr/>
            <p:nvPr/>
          </p:nvSpPr>
          <p:spPr>
            <a:xfrm>
              <a:off x="100360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8" y="5399"/>
                  </a:cubicBezTo>
                  <a:cubicBezTo>
                    <a:pt x="2146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32"/>
            <p:cNvSpPr/>
            <p:nvPr/>
          </p:nvSpPr>
          <p:spPr>
            <a:xfrm>
              <a:off x="102238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99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9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32"/>
            <p:cNvSpPr/>
            <p:nvPr/>
          </p:nvSpPr>
          <p:spPr>
            <a:xfrm>
              <a:off x="104116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66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66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32"/>
            <p:cNvSpPr/>
            <p:nvPr/>
          </p:nvSpPr>
          <p:spPr>
            <a:xfrm>
              <a:off x="9770200" y="1930750"/>
              <a:ext cx="790250" cy="837400"/>
            </a:xfrm>
            <a:custGeom>
              <a:rect b="b" l="l" r="r" t="t"/>
              <a:pathLst>
                <a:path extrusionOk="0" h="33496" w="31610">
                  <a:moveTo>
                    <a:pt x="4520" y="976"/>
                  </a:moveTo>
                  <a:cubicBezTo>
                    <a:pt x="5008" y="976"/>
                    <a:pt x="5431" y="1367"/>
                    <a:pt x="5431" y="1887"/>
                  </a:cubicBezTo>
                  <a:lnTo>
                    <a:pt x="5431" y="4488"/>
                  </a:lnTo>
                  <a:cubicBezTo>
                    <a:pt x="5431" y="4976"/>
                    <a:pt x="5008" y="5399"/>
                    <a:pt x="4520" y="5399"/>
                  </a:cubicBezTo>
                  <a:cubicBezTo>
                    <a:pt x="4033" y="5399"/>
                    <a:pt x="3610" y="4976"/>
                    <a:pt x="3610" y="4488"/>
                  </a:cubicBezTo>
                  <a:lnTo>
                    <a:pt x="3610" y="1887"/>
                  </a:lnTo>
                  <a:cubicBezTo>
                    <a:pt x="3610" y="1367"/>
                    <a:pt x="4033" y="976"/>
                    <a:pt x="4520" y="976"/>
                  </a:cubicBezTo>
                  <a:close/>
                  <a:moveTo>
                    <a:pt x="12032" y="976"/>
                  </a:moveTo>
                  <a:cubicBezTo>
                    <a:pt x="12520" y="976"/>
                    <a:pt x="12943" y="1367"/>
                    <a:pt x="12943" y="1887"/>
                  </a:cubicBezTo>
                  <a:lnTo>
                    <a:pt x="12943" y="4488"/>
                  </a:lnTo>
                  <a:cubicBezTo>
                    <a:pt x="12943" y="4976"/>
                    <a:pt x="12520" y="5399"/>
                    <a:pt x="12032" y="5399"/>
                  </a:cubicBezTo>
                  <a:cubicBezTo>
                    <a:pt x="11545" y="5399"/>
                    <a:pt x="11122" y="4976"/>
                    <a:pt x="11122" y="4488"/>
                  </a:cubicBezTo>
                  <a:lnTo>
                    <a:pt x="11122" y="1887"/>
                  </a:lnTo>
                  <a:cubicBezTo>
                    <a:pt x="11122" y="1367"/>
                    <a:pt x="11545" y="976"/>
                    <a:pt x="12032" y="976"/>
                  </a:cubicBezTo>
                  <a:close/>
                  <a:moveTo>
                    <a:pt x="19545" y="976"/>
                  </a:moveTo>
                  <a:cubicBezTo>
                    <a:pt x="20032" y="976"/>
                    <a:pt x="20423" y="1367"/>
                    <a:pt x="20423" y="1887"/>
                  </a:cubicBezTo>
                  <a:lnTo>
                    <a:pt x="20423" y="4488"/>
                  </a:lnTo>
                  <a:cubicBezTo>
                    <a:pt x="20423" y="4976"/>
                    <a:pt x="20032" y="5399"/>
                    <a:pt x="19545" y="5399"/>
                  </a:cubicBezTo>
                  <a:cubicBezTo>
                    <a:pt x="19024" y="5399"/>
                    <a:pt x="18634" y="4976"/>
                    <a:pt x="18634" y="4488"/>
                  </a:cubicBezTo>
                  <a:lnTo>
                    <a:pt x="18634" y="1887"/>
                  </a:lnTo>
                  <a:cubicBezTo>
                    <a:pt x="18634" y="1367"/>
                    <a:pt x="19024" y="976"/>
                    <a:pt x="19545" y="976"/>
                  </a:cubicBezTo>
                  <a:close/>
                  <a:moveTo>
                    <a:pt x="27024" y="976"/>
                  </a:moveTo>
                  <a:cubicBezTo>
                    <a:pt x="27544" y="976"/>
                    <a:pt x="27935" y="1367"/>
                    <a:pt x="27935" y="1887"/>
                  </a:cubicBezTo>
                  <a:lnTo>
                    <a:pt x="27935" y="4488"/>
                  </a:lnTo>
                  <a:cubicBezTo>
                    <a:pt x="27935" y="4976"/>
                    <a:pt x="27544" y="5399"/>
                    <a:pt x="27024" y="5399"/>
                  </a:cubicBezTo>
                  <a:cubicBezTo>
                    <a:pt x="26536" y="5399"/>
                    <a:pt x="26146" y="4976"/>
                    <a:pt x="26146" y="4488"/>
                  </a:cubicBezTo>
                  <a:lnTo>
                    <a:pt x="26146" y="1887"/>
                  </a:lnTo>
                  <a:cubicBezTo>
                    <a:pt x="26146" y="1367"/>
                    <a:pt x="26536" y="976"/>
                    <a:pt x="27024" y="976"/>
                  </a:cubicBezTo>
                  <a:close/>
                  <a:moveTo>
                    <a:pt x="4553" y="1"/>
                  </a:moveTo>
                  <a:cubicBezTo>
                    <a:pt x="3512" y="1"/>
                    <a:pt x="2667" y="846"/>
                    <a:pt x="2667" y="1854"/>
                  </a:cubicBezTo>
                  <a:lnTo>
                    <a:pt x="2667" y="2700"/>
                  </a:lnTo>
                  <a:lnTo>
                    <a:pt x="2602" y="2700"/>
                  </a:lnTo>
                  <a:cubicBezTo>
                    <a:pt x="1171" y="2700"/>
                    <a:pt x="0" y="3871"/>
                    <a:pt x="0" y="5301"/>
                  </a:cubicBezTo>
                  <a:lnTo>
                    <a:pt x="0" y="30894"/>
                  </a:lnTo>
                  <a:cubicBezTo>
                    <a:pt x="0" y="32325"/>
                    <a:pt x="1171" y="33496"/>
                    <a:pt x="2602" y="33496"/>
                  </a:cubicBezTo>
                  <a:lnTo>
                    <a:pt x="29008" y="33496"/>
                  </a:lnTo>
                  <a:cubicBezTo>
                    <a:pt x="30439" y="33496"/>
                    <a:pt x="31609" y="32325"/>
                    <a:pt x="31609" y="30894"/>
                  </a:cubicBezTo>
                  <a:lnTo>
                    <a:pt x="31609" y="26992"/>
                  </a:lnTo>
                  <a:cubicBezTo>
                    <a:pt x="31609" y="26732"/>
                    <a:pt x="31382" y="26504"/>
                    <a:pt x="31121" y="26504"/>
                  </a:cubicBezTo>
                  <a:cubicBezTo>
                    <a:pt x="30829" y="26504"/>
                    <a:pt x="30601" y="26732"/>
                    <a:pt x="30601" y="26992"/>
                  </a:cubicBezTo>
                  <a:lnTo>
                    <a:pt x="30601" y="30894"/>
                  </a:lnTo>
                  <a:cubicBezTo>
                    <a:pt x="30601" y="31772"/>
                    <a:pt x="29886" y="32520"/>
                    <a:pt x="29008" y="32520"/>
                  </a:cubicBezTo>
                  <a:lnTo>
                    <a:pt x="2602" y="32520"/>
                  </a:lnTo>
                  <a:cubicBezTo>
                    <a:pt x="1691" y="32520"/>
                    <a:pt x="976" y="31772"/>
                    <a:pt x="976" y="30894"/>
                  </a:cubicBezTo>
                  <a:lnTo>
                    <a:pt x="976" y="9074"/>
                  </a:lnTo>
                  <a:lnTo>
                    <a:pt x="3512" y="9074"/>
                  </a:lnTo>
                  <a:cubicBezTo>
                    <a:pt x="3772" y="9074"/>
                    <a:pt x="4000" y="8846"/>
                    <a:pt x="4000" y="8553"/>
                  </a:cubicBezTo>
                  <a:cubicBezTo>
                    <a:pt x="4000" y="8293"/>
                    <a:pt x="3772" y="8066"/>
                    <a:pt x="3512" y="8066"/>
                  </a:cubicBezTo>
                  <a:lnTo>
                    <a:pt x="976" y="8066"/>
                  </a:lnTo>
                  <a:lnTo>
                    <a:pt x="976" y="5301"/>
                  </a:lnTo>
                  <a:cubicBezTo>
                    <a:pt x="976" y="4391"/>
                    <a:pt x="1691" y="3675"/>
                    <a:pt x="2602" y="3675"/>
                  </a:cubicBezTo>
                  <a:lnTo>
                    <a:pt x="2667" y="3675"/>
                  </a:lnTo>
                  <a:lnTo>
                    <a:pt x="2667" y="4488"/>
                  </a:lnTo>
                  <a:cubicBezTo>
                    <a:pt x="2667" y="5529"/>
                    <a:pt x="3512" y="6375"/>
                    <a:pt x="4553" y="6375"/>
                  </a:cubicBezTo>
                  <a:cubicBezTo>
                    <a:pt x="5561" y="6375"/>
                    <a:pt x="6407" y="5529"/>
                    <a:pt x="6407" y="4488"/>
                  </a:cubicBezTo>
                  <a:lnTo>
                    <a:pt x="6407" y="3675"/>
                  </a:lnTo>
                  <a:lnTo>
                    <a:pt x="10146" y="3675"/>
                  </a:lnTo>
                  <a:lnTo>
                    <a:pt x="10146" y="4488"/>
                  </a:lnTo>
                  <a:cubicBezTo>
                    <a:pt x="10146" y="5529"/>
                    <a:pt x="10992" y="6375"/>
                    <a:pt x="12032" y="6375"/>
                  </a:cubicBezTo>
                  <a:cubicBezTo>
                    <a:pt x="13073" y="6375"/>
                    <a:pt x="13919" y="5529"/>
                    <a:pt x="13919" y="4488"/>
                  </a:cubicBezTo>
                  <a:lnTo>
                    <a:pt x="13919" y="3675"/>
                  </a:lnTo>
                  <a:lnTo>
                    <a:pt x="17658" y="3675"/>
                  </a:lnTo>
                  <a:lnTo>
                    <a:pt x="17658" y="4488"/>
                  </a:lnTo>
                  <a:cubicBezTo>
                    <a:pt x="17658" y="5529"/>
                    <a:pt x="18504" y="6375"/>
                    <a:pt x="19545" y="6375"/>
                  </a:cubicBezTo>
                  <a:cubicBezTo>
                    <a:pt x="20585" y="6375"/>
                    <a:pt x="21431" y="5529"/>
                    <a:pt x="21431" y="4488"/>
                  </a:cubicBezTo>
                  <a:lnTo>
                    <a:pt x="21431" y="3675"/>
                  </a:lnTo>
                  <a:lnTo>
                    <a:pt x="25170" y="3675"/>
                  </a:lnTo>
                  <a:lnTo>
                    <a:pt x="25170" y="4488"/>
                  </a:lnTo>
                  <a:cubicBezTo>
                    <a:pt x="25170" y="5529"/>
                    <a:pt x="26016" y="6375"/>
                    <a:pt x="27024" y="6375"/>
                  </a:cubicBezTo>
                  <a:cubicBezTo>
                    <a:pt x="28065" y="6375"/>
                    <a:pt x="28910" y="5529"/>
                    <a:pt x="28910" y="4488"/>
                  </a:cubicBezTo>
                  <a:lnTo>
                    <a:pt x="28910" y="3675"/>
                  </a:lnTo>
                  <a:lnTo>
                    <a:pt x="28975" y="3675"/>
                  </a:lnTo>
                  <a:cubicBezTo>
                    <a:pt x="29886" y="3675"/>
                    <a:pt x="30601" y="4391"/>
                    <a:pt x="30601" y="5301"/>
                  </a:cubicBezTo>
                  <a:lnTo>
                    <a:pt x="30601" y="8066"/>
                  </a:lnTo>
                  <a:lnTo>
                    <a:pt x="5496" y="8066"/>
                  </a:lnTo>
                  <a:cubicBezTo>
                    <a:pt x="5236" y="8066"/>
                    <a:pt x="5008" y="8293"/>
                    <a:pt x="5008" y="8553"/>
                  </a:cubicBezTo>
                  <a:cubicBezTo>
                    <a:pt x="5008" y="8846"/>
                    <a:pt x="5236" y="9074"/>
                    <a:pt x="5496" y="9074"/>
                  </a:cubicBezTo>
                  <a:lnTo>
                    <a:pt x="30601" y="9074"/>
                  </a:lnTo>
                  <a:lnTo>
                    <a:pt x="30601" y="25008"/>
                  </a:lnTo>
                  <a:cubicBezTo>
                    <a:pt x="30601" y="25301"/>
                    <a:pt x="30829" y="25496"/>
                    <a:pt x="31089" y="25496"/>
                  </a:cubicBezTo>
                  <a:cubicBezTo>
                    <a:pt x="31382" y="25496"/>
                    <a:pt x="31577" y="25301"/>
                    <a:pt x="31577" y="25008"/>
                  </a:cubicBezTo>
                  <a:lnTo>
                    <a:pt x="31577" y="5301"/>
                  </a:lnTo>
                  <a:cubicBezTo>
                    <a:pt x="31577" y="3871"/>
                    <a:pt x="30406" y="2700"/>
                    <a:pt x="28975" y="2700"/>
                  </a:cubicBezTo>
                  <a:lnTo>
                    <a:pt x="28910" y="2700"/>
                  </a:lnTo>
                  <a:lnTo>
                    <a:pt x="28910" y="1854"/>
                  </a:lnTo>
                  <a:cubicBezTo>
                    <a:pt x="28910" y="846"/>
                    <a:pt x="28065" y="1"/>
                    <a:pt x="27057" y="1"/>
                  </a:cubicBezTo>
                  <a:cubicBezTo>
                    <a:pt x="26016" y="1"/>
                    <a:pt x="25170" y="846"/>
                    <a:pt x="25170" y="1854"/>
                  </a:cubicBezTo>
                  <a:lnTo>
                    <a:pt x="25170" y="2700"/>
                  </a:lnTo>
                  <a:lnTo>
                    <a:pt x="21431" y="2700"/>
                  </a:lnTo>
                  <a:lnTo>
                    <a:pt x="21431" y="1854"/>
                  </a:lnTo>
                  <a:cubicBezTo>
                    <a:pt x="21431" y="846"/>
                    <a:pt x="20585" y="1"/>
                    <a:pt x="19545" y="1"/>
                  </a:cubicBezTo>
                  <a:cubicBezTo>
                    <a:pt x="18504" y="1"/>
                    <a:pt x="17658" y="846"/>
                    <a:pt x="17658" y="1854"/>
                  </a:cubicBezTo>
                  <a:lnTo>
                    <a:pt x="17658" y="2700"/>
                  </a:lnTo>
                  <a:lnTo>
                    <a:pt x="13919" y="2700"/>
                  </a:lnTo>
                  <a:lnTo>
                    <a:pt x="13919" y="1854"/>
                  </a:lnTo>
                  <a:cubicBezTo>
                    <a:pt x="13919" y="846"/>
                    <a:pt x="13073" y="1"/>
                    <a:pt x="12032" y="1"/>
                  </a:cubicBezTo>
                  <a:cubicBezTo>
                    <a:pt x="10992" y="1"/>
                    <a:pt x="10179" y="846"/>
                    <a:pt x="10179" y="1854"/>
                  </a:cubicBezTo>
                  <a:lnTo>
                    <a:pt x="10179" y="2700"/>
                  </a:lnTo>
                  <a:lnTo>
                    <a:pt x="6407" y="2700"/>
                  </a:lnTo>
                  <a:lnTo>
                    <a:pt x="6407" y="1854"/>
                  </a:lnTo>
                  <a:cubicBezTo>
                    <a:pt x="6407" y="846"/>
                    <a:pt x="5594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32"/>
            <p:cNvSpPr/>
            <p:nvPr/>
          </p:nvSpPr>
          <p:spPr>
            <a:xfrm>
              <a:off x="10072262" y="2250300"/>
              <a:ext cx="184475" cy="42020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dk2"/>
                  </a:solidFill>
                  <a:latin typeface="Fira Sans Extra Condensed;500"/>
                </a:rPr>
                <a:t>1</a:t>
              </a:r>
            </a:p>
          </p:txBody>
        </p:sp>
      </p:grpSp>
      <p:grpSp>
        <p:nvGrpSpPr>
          <p:cNvPr id="3271" name="Google Shape;3271;p32"/>
          <p:cNvGrpSpPr/>
          <p:nvPr/>
        </p:nvGrpSpPr>
        <p:grpSpPr>
          <a:xfrm>
            <a:off x="1424630" y="2280097"/>
            <a:ext cx="481183" cy="509893"/>
            <a:chOff x="9770200" y="1930750"/>
            <a:chExt cx="790250" cy="837400"/>
          </a:xfrm>
        </p:grpSpPr>
        <p:sp>
          <p:nvSpPr>
            <p:cNvPr id="3272" name="Google Shape;3272;p32"/>
            <p:cNvSpPr/>
            <p:nvPr/>
          </p:nvSpPr>
          <p:spPr>
            <a:xfrm>
              <a:off x="9781575" y="2010425"/>
              <a:ext cx="765850" cy="745550"/>
            </a:xfrm>
            <a:custGeom>
              <a:rect b="b" l="l" r="r" t="t"/>
              <a:pathLst>
                <a:path extrusionOk="0" h="29822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27707"/>
                  </a:lnTo>
                  <a:cubicBezTo>
                    <a:pt x="0" y="28878"/>
                    <a:pt x="976" y="29821"/>
                    <a:pt x="2114" y="29821"/>
                  </a:cubicBezTo>
                  <a:lnTo>
                    <a:pt x="28520" y="29821"/>
                  </a:lnTo>
                  <a:cubicBezTo>
                    <a:pt x="29691" y="29821"/>
                    <a:pt x="30634" y="28878"/>
                    <a:pt x="30634" y="27707"/>
                  </a:cubicBez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32"/>
            <p:cNvSpPr/>
            <p:nvPr/>
          </p:nvSpPr>
          <p:spPr>
            <a:xfrm>
              <a:off x="10410025" y="2010425"/>
              <a:ext cx="137400" cy="745550"/>
            </a:xfrm>
            <a:custGeom>
              <a:rect b="b" l="l" r="r" t="t"/>
              <a:pathLst>
                <a:path extrusionOk="0" h="29822" w="5496">
                  <a:moveTo>
                    <a:pt x="2114" y="1"/>
                  </a:moveTo>
                  <a:lnTo>
                    <a:pt x="2114" y="27707"/>
                  </a:lnTo>
                  <a:cubicBezTo>
                    <a:pt x="2114" y="28878"/>
                    <a:pt x="1171" y="29821"/>
                    <a:pt x="0" y="29821"/>
                  </a:cubicBezTo>
                  <a:lnTo>
                    <a:pt x="3382" y="29821"/>
                  </a:lnTo>
                  <a:cubicBezTo>
                    <a:pt x="4553" y="29821"/>
                    <a:pt x="5496" y="28878"/>
                    <a:pt x="5496" y="27707"/>
                  </a:cubicBezTo>
                  <a:lnTo>
                    <a:pt x="5496" y="2114"/>
                  </a:lnTo>
                  <a:cubicBezTo>
                    <a:pt x="5496" y="944"/>
                    <a:pt x="4553" y="1"/>
                    <a:pt x="3382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32"/>
            <p:cNvSpPr/>
            <p:nvPr/>
          </p:nvSpPr>
          <p:spPr>
            <a:xfrm>
              <a:off x="9781575" y="2010425"/>
              <a:ext cx="765850" cy="134975"/>
            </a:xfrm>
            <a:custGeom>
              <a:rect b="b" l="l" r="r" t="t"/>
              <a:pathLst>
                <a:path extrusionOk="0" h="5399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5399"/>
                  </a:lnTo>
                  <a:lnTo>
                    <a:pt x="30634" y="5399"/>
                  </a:ln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32"/>
            <p:cNvSpPr/>
            <p:nvPr/>
          </p:nvSpPr>
          <p:spPr>
            <a:xfrm>
              <a:off x="10462850" y="2010425"/>
              <a:ext cx="84575" cy="134975"/>
            </a:xfrm>
            <a:custGeom>
              <a:rect b="b" l="l" r="r" t="t"/>
              <a:pathLst>
                <a:path extrusionOk="0" h="5399" w="3383">
                  <a:moveTo>
                    <a:pt x="1" y="1"/>
                  </a:moveTo>
                  <a:lnTo>
                    <a:pt x="1" y="5399"/>
                  </a:lnTo>
                  <a:lnTo>
                    <a:pt x="3383" y="5399"/>
                  </a:lnTo>
                  <a:lnTo>
                    <a:pt x="3383" y="2114"/>
                  </a:lnTo>
                  <a:cubicBezTo>
                    <a:pt x="3383" y="944"/>
                    <a:pt x="2440" y="1"/>
                    <a:pt x="126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32"/>
            <p:cNvSpPr/>
            <p:nvPr/>
          </p:nvSpPr>
          <p:spPr>
            <a:xfrm>
              <a:off x="98482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50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50" y="5399"/>
                    <a:pt x="1398" y="5399"/>
                  </a:cubicBezTo>
                  <a:cubicBezTo>
                    <a:pt x="2179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32"/>
            <p:cNvSpPr/>
            <p:nvPr/>
          </p:nvSpPr>
          <p:spPr>
            <a:xfrm>
              <a:off x="100360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8" y="5399"/>
                  </a:cubicBezTo>
                  <a:cubicBezTo>
                    <a:pt x="2146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32"/>
            <p:cNvSpPr/>
            <p:nvPr/>
          </p:nvSpPr>
          <p:spPr>
            <a:xfrm>
              <a:off x="102238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99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9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32"/>
            <p:cNvSpPr/>
            <p:nvPr/>
          </p:nvSpPr>
          <p:spPr>
            <a:xfrm>
              <a:off x="104116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66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66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32"/>
            <p:cNvSpPr/>
            <p:nvPr/>
          </p:nvSpPr>
          <p:spPr>
            <a:xfrm>
              <a:off x="9770200" y="1930750"/>
              <a:ext cx="790250" cy="837400"/>
            </a:xfrm>
            <a:custGeom>
              <a:rect b="b" l="l" r="r" t="t"/>
              <a:pathLst>
                <a:path extrusionOk="0" h="33496" w="31610">
                  <a:moveTo>
                    <a:pt x="4520" y="976"/>
                  </a:moveTo>
                  <a:cubicBezTo>
                    <a:pt x="5008" y="976"/>
                    <a:pt x="5431" y="1367"/>
                    <a:pt x="5431" y="1887"/>
                  </a:cubicBezTo>
                  <a:lnTo>
                    <a:pt x="5431" y="4488"/>
                  </a:lnTo>
                  <a:cubicBezTo>
                    <a:pt x="5431" y="4976"/>
                    <a:pt x="5008" y="5399"/>
                    <a:pt x="4520" y="5399"/>
                  </a:cubicBezTo>
                  <a:cubicBezTo>
                    <a:pt x="4033" y="5399"/>
                    <a:pt x="3610" y="4976"/>
                    <a:pt x="3610" y="4488"/>
                  </a:cubicBezTo>
                  <a:lnTo>
                    <a:pt x="3610" y="1887"/>
                  </a:lnTo>
                  <a:cubicBezTo>
                    <a:pt x="3610" y="1367"/>
                    <a:pt x="4033" y="976"/>
                    <a:pt x="4520" y="976"/>
                  </a:cubicBezTo>
                  <a:close/>
                  <a:moveTo>
                    <a:pt x="12032" y="976"/>
                  </a:moveTo>
                  <a:cubicBezTo>
                    <a:pt x="12520" y="976"/>
                    <a:pt x="12943" y="1367"/>
                    <a:pt x="12943" y="1887"/>
                  </a:cubicBezTo>
                  <a:lnTo>
                    <a:pt x="12943" y="4488"/>
                  </a:lnTo>
                  <a:cubicBezTo>
                    <a:pt x="12943" y="4976"/>
                    <a:pt x="12520" y="5399"/>
                    <a:pt x="12032" y="5399"/>
                  </a:cubicBezTo>
                  <a:cubicBezTo>
                    <a:pt x="11545" y="5399"/>
                    <a:pt x="11122" y="4976"/>
                    <a:pt x="11122" y="4488"/>
                  </a:cubicBezTo>
                  <a:lnTo>
                    <a:pt x="11122" y="1887"/>
                  </a:lnTo>
                  <a:cubicBezTo>
                    <a:pt x="11122" y="1367"/>
                    <a:pt x="11545" y="976"/>
                    <a:pt x="12032" y="976"/>
                  </a:cubicBezTo>
                  <a:close/>
                  <a:moveTo>
                    <a:pt x="19545" y="976"/>
                  </a:moveTo>
                  <a:cubicBezTo>
                    <a:pt x="20032" y="976"/>
                    <a:pt x="20423" y="1367"/>
                    <a:pt x="20423" y="1887"/>
                  </a:cubicBezTo>
                  <a:lnTo>
                    <a:pt x="20423" y="4488"/>
                  </a:lnTo>
                  <a:cubicBezTo>
                    <a:pt x="20423" y="4976"/>
                    <a:pt x="20032" y="5399"/>
                    <a:pt x="19545" y="5399"/>
                  </a:cubicBezTo>
                  <a:cubicBezTo>
                    <a:pt x="19024" y="5399"/>
                    <a:pt x="18634" y="4976"/>
                    <a:pt x="18634" y="4488"/>
                  </a:cubicBezTo>
                  <a:lnTo>
                    <a:pt x="18634" y="1887"/>
                  </a:lnTo>
                  <a:cubicBezTo>
                    <a:pt x="18634" y="1367"/>
                    <a:pt x="19024" y="976"/>
                    <a:pt x="19545" y="976"/>
                  </a:cubicBezTo>
                  <a:close/>
                  <a:moveTo>
                    <a:pt x="27024" y="976"/>
                  </a:moveTo>
                  <a:cubicBezTo>
                    <a:pt x="27544" y="976"/>
                    <a:pt x="27935" y="1367"/>
                    <a:pt x="27935" y="1887"/>
                  </a:cubicBezTo>
                  <a:lnTo>
                    <a:pt x="27935" y="4488"/>
                  </a:lnTo>
                  <a:cubicBezTo>
                    <a:pt x="27935" y="4976"/>
                    <a:pt x="27544" y="5399"/>
                    <a:pt x="27024" y="5399"/>
                  </a:cubicBezTo>
                  <a:cubicBezTo>
                    <a:pt x="26536" y="5399"/>
                    <a:pt x="26146" y="4976"/>
                    <a:pt x="26146" y="4488"/>
                  </a:cubicBezTo>
                  <a:lnTo>
                    <a:pt x="26146" y="1887"/>
                  </a:lnTo>
                  <a:cubicBezTo>
                    <a:pt x="26146" y="1367"/>
                    <a:pt x="26536" y="976"/>
                    <a:pt x="27024" y="976"/>
                  </a:cubicBezTo>
                  <a:close/>
                  <a:moveTo>
                    <a:pt x="4553" y="1"/>
                  </a:moveTo>
                  <a:cubicBezTo>
                    <a:pt x="3512" y="1"/>
                    <a:pt x="2667" y="846"/>
                    <a:pt x="2667" y="1854"/>
                  </a:cubicBezTo>
                  <a:lnTo>
                    <a:pt x="2667" y="2700"/>
                  </a:lnTo>
                  <a:lnTo>
                    <a:pt x="2602" y="2700"/>
                  </a:lnTo>
                  <a:cubicBezTo>
                    <a:pt x="1171" y="2700"/>
                    <a:pt x="0" y="3871"/>
                    <a:pt x="0" y="5301"/>
                  </a:cubicBezTo>
                  <a:lnTo>
                    <a:pt x="0" y="30894"/>
                  </a:lnTo>
                  <a:cubicBezTo>
                    <a:pt x="0" y="32325"/>
                    <a:pt x="1171" y="33496"/>
                    <a:pt x="2602" y="33496"/>
                  </a:cubicBezTo>
                  <a:lnTo>
                    <a:pt x="29008" y="33496"/>
                  </a:lnTo>
                  <a:cubicBezTo>
                    <a:pt x="30439" y="33496"/>
                    <a:pt x="31609" y="32325"/>
                    <a:pt x="31609" y="30894"/>
                  </a:cubicBezTo>
                  <a:lnTo>
                    <a:pt x="31609" y="26992"/>
                  </a:lnTo>
                  <a:cubicBezTo>
                    <a:pt x="31609" y="26732"/>
                    <a:pt x="31382" y="26504"/>
                    <a:pt x="31121" y="26504"/>
                  </a:cubicBezTo>
                  <a:cubicBezTo>
                    <a:pt x="30829" y="26504"/>
                    <a:pt x="30601" y="26732"/>
                    <a:pt x="30601" y="26992"/>
                  </a:cubicBezTo>
                  <a:lnTo>
                    <a:pt x="30601" y="30894"/>
                  </a:lnTo>
                  <a:cubicBezTo>
                    <a:pt x="30601" y="31772"/>
                    <a:pt x="29886" y="32520"/>
                    <a:pt x="29008" y="32520"/>
                  </a:cubicBezTo>
                  <a:lnTo>
                    <a:pt x="2602" y="32520"/>
                  </a:lnTo>
                  <a:cubicBezTo>
                    <a:pt x="1691" y="32520"/>
                    <a:pt x="976" y="31772"/>
                    <a:pt x="976" y="30894"/>
                  </a:cubicBezTo>
                  <a:lnTo>
                    <a:pt x="976" y="9074"/>
                  </a:lnTo>
                  <a:lnTo>
                    <a:pt x="3512" y="9074"/>
                  </a:lnTo>
                  <a:cubicBezTo>
                    <a:pt x="3772" y="9074"/>
                    <a:pt x="4000" y="8846"/>
                    <a:pt x="4000" y="8553"/>
                  </a:cubicBezTo>
                  <a:cubicBezTo>
                    <a:pt x="4000" y="8293"/>
                    <a:pt x="3772" y="8066"/>
                    <a:pt x="3512" y="8066"/>
                  </a:cubicBezTo>
                  <a:lnTo>
                    <a:pt x="976" y="8066"/>
                  </a:lnTo>
                  <a:lnTo>
                    <a:pt x="976" y="5301"/>
                  </a:lnTo>
                  <a:cubicBezTo>
                    <a:pt x="976" y="4391"/>
                    <a:pt x="1691" y="3675"/>
                    <a:pt x="2602" y="3675"/>
                  </a:cubicBezTo>
                  <a:lnTo>
                    <a:pt x="2667" y="3675"/>
                  </a:lnTo>
                  <a:lnTo>
                    <a:pt x="2667" y="4488"/>
                  </a:lnTo>
                  <a:cubicBezTo>
                    <a:pt x="2667" y="5529"/>
                    <a:pt x="3512" y="6375"/>
                    <a:pt x="4553" y="6375"/>
                  </a:cubicBezTo>
                  <a:cubicBezTo>
                    <a:pt x="5561" y="6375"/>
                    <a:pt x="6407" y="5529"/>
                    <a:pt x="6407" y="4488"/>
                  </a:cubicBezTo>
                  <a:lnTo>
                    <a:pt x="6407" y="3675"/>
                  </a:lnTo>
                  <a:lnTo>
                    <a:pt x="10146" y="3675"/>
                  </a:lnTo>
                  <a:lnTo>
                    <a:pt x="10146" y="4488"/>
                  </a:lnTo>
                  <a:cubicBezTo>
                    <a:pt x="10146" y="5529"/>
                    <a:pt x="10992" y="6375"/>
                    <a:pt x="12032" y="6375"/>
                  </a:cubicBezTo>
                  <a:cubicBezTo>
                    <a:pt x="13073" y="6375"/>
                    <a:pt x="13919" y="5529"/>
                    <a:pt x="13919" y="4488"/>
                  </a:cubicBezTo>
                  <a:lnTo>
                    <a:pt x="13919" y="3675"/>
                  </a:lnTo>
                  <a:lnTo>
                    <a:pt x="17658" y="3675"/>
                  </a:lnTo>
                  <a:lnTo>
                    <a:pt x="17658" y="4488"/>
                  </a:lnTo>
                  <a:cubicBezTo>
                    <a:pt x="17658" y="5529"/>
                    <a:pt x="18504" y="6375"/>
                    <a:pt x="19545" y="6375"/>
                  </a:cubicBezTo>
                  <a:cubicBezTo>
                    <a:pt x="20585" y="6375"/>
                    <a:pt x="21431" y="5529"/>
                    <a:pt x="21431" y="4488"/>
                  </a:cubicBezTo>
                  <a:lnTo>
                    <a:pt x="21431" y="3675"/>
                  </a:lnTo>
                  <a:lnTo>
                    <a:pt x="25170" y="3675"/>
                  </a:lnTo>
                  <a:lnTo>
                    <a:pt x="25170" y="4488"/>
                  </a:lnTo>
                  <a:cubicBezTo>
                    <a:pt x="25170" y="5529"/>
                    <a:pt x="26016" y="6375"/>
                    <a:pt x="27024" y="6375"/>
                  </a:cubicBezTo>
                  <a:cubicBezTo>
                    <a:pt x="28065" y="6375"/>
                    <a:pt x="28910" y="5529"/>
                    <a:pt x="28910" y="4488"/>
                  </a:cubicBezTo>
                  <a:lnTo>
                    <a:pt x="28910" y="3675"/>
                  </a:lnTo>
                  <a:lnTo>
                    <a:pt x="28975" y="3675"/>
                  </a:lnTo>
                  <a:cubicBezTo>
                    <a:pt x="29886" y="3675"/>
                    <a:pt x="30601" y="4391"/>
                    <a:pt x="30601" y="5301"/>
                  </a:cubicBezTo>
                  <a:lnTo>
                    <a:pt x="30601" y="8066"/>
                  </a:lnTo>
                  <a:lnTo>
                    <a:pt x="5496" y="8066"/>
                  </a:lnTo>
                  <a:cubicBezTo>
                    <a:pt x="5236" y="8066"/>
                    <a:pt x="5008" y="8293"/>
                    <a:pt x="5008" y="8553"/>
                  </a:cubicBezTo>
                  <a:cubicBezTo>
                    <a:pt x="5008" y="8846"/>
                    <a:pt x="5236" y="9074"/>
                    <a:pt x="5496" y="9074"/>
                  </a:cubicBezTo>
                  <a:lnTo>
                    <a:pt x="30601" y="9074"/>
                  </a:lnTo>
                  <a:lnTo>
                    <a:pt x="30601" y="25008"/>
                  </a:lnTo>
                  <a:cubicBezTo>
                    <a:pt x="30601" y="25301"/>
                    <a:pt x="30829" y="25496"/>
                    <a:pt x="31089" y="25496"/>
                  </a:cubicBezTo>
                  <a:cubicBezTo>
                    <a:pt x="31382" y="25496"/>
                    <a:pt x="31577" y="25301"/>
                    <a:pt x="31577" y="25008"/>
                  </a:cubicBezTo>
                  <a:lnTo>
                    <a:pt x="31577" y="5301"/>
                  </a:lnTo>
                  <a:cubicBezTo>
                    <a:pt x="31577" y="3871"/>
                    <a:pt x="30406" y="2700"/>
                    <a:pt x="28975" y="2700"/>
                  </a:cubicBezTo>
                  <a:lnTo>
                    <a:pt x="28910" y="2700"/>
                  </a:lnTo>
                  <a:lnTo>
                    <a:pt x="28910" y="1854"/>
                  </a:lnTo>
                  <a:cubicBezTo>
                    <a:pt x="28910" y="846"/>
                    <a:pt x="28065" y="1"/>
                    <a:pt x="27057" y="1"/>
                  </a:cubicBezTo>
                  <a:cubicBezTo>
                    <a:pt x="26016" y="1"/>
                    <a:pt x="25170" y="846"/>
                    <a:pt x="25170" y="1854"/>
                  </a:cubicBezTo>
                  <a:lnTo>
                    <a:pt x="25170" y="2700"/>
                  </a:lnTo>
                  <a:lnTo>
                    <a:pt x="21431" y="2700"/>
                  </a:lnTo>
                  <a:lnTo>
                    <a:pt x="21431" y="1854"/>
                  </a:lnTo>
                  <a:cubicBezTo>
                    <a:pt x="21431" y="846"/>
                    <a:pt x="20585" y="1"/>
                    <a:pt x="19545" y="1"/>
                  </a:cubicBezTo>
                  <a:cubicBezTo>
                    <a:pt x="18504" y="1"/>
                    <a:pt x="17658" y="846"/>
                    <a:pt x="17658" y="1854"/>
                  </a:cubicBezTo>
                  <a:lnTo>
                    <a:pt x="17658" y="2700"/>
                  </a:lnTo>
                  <a:lnTo>
                    <a:pt x="13919" y="2700"/>
                  </a:lnTo>
                  <a:lnTo>
                    <a:pt x="13919" y="1854"/>
                  </a:lnTo>
                  <a:cubicBezTo>
                    <a:pt x="13919" y="846"/>
                    <a:pt x="13073" y="1"/>
                    <a:pt x="12032" y="1"/>
                  </a:cubicBezTo>
                  <a:cubicBezTo>
                    <a:pt x="10992" y="1"/>
                    <a:pt x="10179" y="846"/>
                    <a:pt x="10179" y="1854"/>
                  </a:cubicBezTo>
                  <a:lnTo>
                    <a:pt x="10179" y="2700"/>
                  </a:lnTo>
                  <a:lnTo>
                    <a:pt x="6407" y="2700"/>
                  </a:lnTo>
                  <a:lnTo>
                    <a:pt x="6407" y="1854"/>
                  </a:lnTo>
                  <a:cubicBezTo>
                    <a:pt x="6407" y="846"/>
                    <a:pt x="5594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32"/>
            <p:cNvSpPr/>
            <p:nvPr/>
          </p:nvSpPr>
          <p:spPr>
            <a:xfrm>
              <a:off x="10072262" y="2250300"/>
              <a:ext cx="184475" cy="42020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dk2"/>
                  </a:solidFill>
                  <a:latin typeface="Fira Sans Extra Condensed;500"/>
                </a:rPr>
                <a:t>1</a:t>
              </a:r>
            </a:p>
          </p:txBody>
        </p:sp>
      </p:grpSp>
      <p:grpSp>
        <p:nvGrpSpPr>
          <p:cNvPr id="3282" name="Google Shape;3282;p32"/>
          <p:cNvGrpSpPr/>
          <p:nvPr/>
        </p:nvGrpSpPr>
        <p:grpSpPr>
          <a:xfrm>
            <a:off x="1991243" y="1691909"/>
            <a:ext cx="481183" cy="509893"/>
            <a:chOff x="9770200" y="1930750"/>
            <a:chExt cx="790250" cy="837400"/>
          </a:xfrm>
        </p:grpSpPr>
        <p:sp>
          <p:nvSpPr>
            <p:cNvPr id="3283" name="Google Shape;3283;p32"/>
            <p:cNvSpPr/>
            <p:nvPr/>
          </p:nvSpPr>
          <p:spPr>
            <a:xfrm>
              <a:off x="9781575" y="2010425"/>
              <a:ext cx="765850" cy="745550"/>
            </a:xfrm>
            <a:custGeom>
              <a:rect b="b" l="l" r="r" t="t"/>
              <a:pathLst>
                <a:path extrusionOk="0" h="29822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27707"/>
                  </a:lnTo>
                  <a:cubicBezTo>
                    <a:pt x="0" y="28878"/>
                    <a:pt x="976" y="29821"/>
                    <a:pt x="2114" y="29821"/>
                  </a:cubicBezTo>
                  <a:lnTo>
                    <a:pt x="28520" y="29821"/>
                  </a:lnTo>
                  <a:cubicBezTo>
                    <a:pt x="29691" y="29821"/>
                    <a:pt x="30634" y="28878"/>
                    <a:pt x="30634" y="27707"/>
                  </a:cubicBez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32"/>
            <p:cNvSpPr/>
            <p:nvPr/>
          </p:nvSpPr>
          <p:spPr>
            <a:xfrm>
              <a:off x="10410025" y="2010425"/>
              <a:ext cx="137400" cy="745550"/>
            </a:xfrm>
            <a:custGeom>
              <a:rect b="b" l="l" r="r" t="t"/>
              <a:pathLst>
                <a:path extrusionOk="0" h="29822" w="5496">
                  <a:moveTo>
                    <a:pt x="2114" y="1"/>
                  </a:moveTo>
                  <a:lnTo>
                    <a:pt x="2114" y="27707"/>
                  </a:lnTo>
                  <a:cubicBezTo>
                    <a:pt x="2114" y="28878"/>
                    <a:pt x="1171" y="29821"/>
                    <a:pt x="0" y="29821"/>
                  </a:cubicBezTo>
                  <a:lnTo>
                    <a:pt x="3382" y="29821"/>
                  </a:lnTo>
                  <a:cubicBezTo>
                    <a:pt x="4553" y="29821"/>
                    <a:pt x="5496" y="28878"/>
                    <a:pt x="5496" y="27707"/>
                  </a:cubicBezTo>
                  <a:lnTo>
                    <a:pt x="5496" y="2114"/>
                  </a:lnTo>
                  <a:cubicBezTo>
                    <a:pt x="5496" y="944"/>
                    <a:pt x="4553" y="1"/>
                    <a:pt x="3382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32"/>
            <p:cNvSpPr/>
            <p:nvPr/>
          </p:nvSpPr>
          <p:spPr>
            <a:xfrm>
              <a:off x="9781575" y="2010425"/>
              <a:ext cx="765850" cy="134975"/>
            </a:xfrm>
            <a:custGeom>
              <a:rect b="b" l="l" r="r" t="t"/>
              <a:pathLst>
                <a:path extrusionOk="0" h="5399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5399"/>
                  </a:lnTo>
                  <a:lnTo>
                    <a:pt x="30634" y="5399"/>
                  </a:ln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32"/>
            <p:cNvSpPr/>
            <p:nvPr/>
          </p:nvSpPr>
          <p:spPr>
            <a:xfrm>
              <a:off x="10462850" y="2010425"/>
              <a:ext cx="84575" cy="134975"/>
            </a:xfrm>
            <a:custGeom>
              <a:rect b="b" l="l" r="r" t="t"/>
              <a:pathLst>
                <a:path extrusionOk="0" h="5399" w="3383">
                  <a:moveTo>
                    <a:pt x="1" y="1"/>
                  </a:moveTo>
                  <a:lnTo>
                    <a:pt x="1" y="5399"/>
                  </a:lnTo>
                  <a:lnTo>
                    <a:pt x="3383" y="5399"/>
                  </a:lnTo>
                  <a:lnTo>
                    <a:pt x="3383" y="2114"/>
                  </a:lnTo>
                  <a:cubicBezTo>
                    <a:pt x="3383" y="944"/>
                    <a:pt x="2440" y="1"/>
                    <a:pt x="126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32"/>
            <p:cNvSpPr/>
            <p:nvPr/>
          </p:nvSpPr>
          <p:spPr>
            <a:xfrm>
              <a:off x="98482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50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50" y="5399"/>
                    <a:pt x="1398" y="5399"/>
                  </a:cubicBezTo>
                  <a:cubicBezTo>
                    <a:pt x="2179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32"/>
            <p:cNvSpPr/>
            <p:nvPr/>
          </p:nvSpPr>
          <p:spPr>
            <a:xfrm>
              <a:off x="100360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8" y="5399"/>
                  </a:cubicBezTo>
                  <a:cubicBezTo>
                    <a:pt x="2146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32"/>
            <p:cNvSpPr/>
            <p:nvPr/>
          </p:nvSpPr>
          <p:spPr>
            <a:xfrm>
              <a:off x="102238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99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9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32"/>
            <p:cNvSpPr/>
            <p:nvPr/>
          </p:nvSpPr>
          <p:spPr>
            <a:xfrm>
              <a:off x="104116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66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66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32"/>
            <p:cNvSpPr/>
            <p:nvPr/>
          </p:nvSpPr>
          <p:spPr>
            <a:xfrm>
              <a:off x="9770200" y="1930750"/>
              <a:ext cx="790250" cy="837400"/>
            </a:xfrm>
            <a:custGeom>
              <a:rect b="b" l="l" r="r" t="t"/>
              <a:pathLst>
                <a:path extrusionOk="0" h="33496" w="31610">
                  <a:moveTo>
                    <a:pt x="4520" y="976"/>
                  </a:moveTo>
                  <a:cubicBezTo>
                    <a:pt x="5008" y="976"/>
                    <a:pt x="5431" y="1367"/>
                    <a:pt x="5431" y="1887"/>
                  </a:cubicBezTo>
                  <a:lnTo>
                    <a:pt x="5431" y="4488"/>
                  </a:lnTo>
                  <a:cubicBezTo>
                    <a:pt x="5431" y="4976"/>
                    <a:pt x="5008" y="5399"/>
                    <a:pt x="4520" y="5399"/>
                  </a:cubicBezTo>
                  <a:cubicBezTo>
                    <a:pt x="4033" y="5399"/>
                    <a:pt x="3610" y="4976"/>
                    <a:pt x="3610" y="4488"/>
                  </a:cubicBezTo>
                  <a:lnTo>
                    <a:pt x="3610" y="1887"/>
                  </a:lnTo>
                  <a:cubicBezTo>
                    <a:pt x="3610" y="1367"/>
                    <a:pt x="4033" y="976"/>
                    <a:pt x="4520" y="976"/>
                  </a:cubicBezTo>
                  <a:close/>
                  <a:moveTo>
                    <a:pt x="12032" y="976"/>
                  </a:moveTo>
                  <a:cubicBezTo>
                    <a:pt x="12520" y="976"/>
                    <a:pt x="12943" y="1367"/>
                    <a:pt x="12943" y="1887"/>
                  </a:cubicBezTo>
                  <a:lnTo>
                    <a:pt x="12943" y="4488"/>
                  </a:lnTo>
                  <a:cubicBezTo>
                    <a:pt x="12943" y="4976"/>
                    <a:pt x="12520" y="5399"/>
                    <a:pt x="12032" y="5399"/>
                  </a:cubicBezTo>
                  <a:cubicBezTo>
                    <a:pt x="11545" y="5399"/>
                    <a:pt x="11122" y="4976"/>
                    <a:pt x="11122" y="4488"/>
                  </a:cubicBezTo>
                  <a:lnTo>
                    <a:pt x="11122" y="1887"/>
                  </a:lnTo>
                  <a:cubicBezTo>
                    <a:pt x="11122" y="1367"/>
                    <a:pt x="11545" y="976"/>
                    <a:pt x="12032" y="976"/>
                  </a:cubicBezTo>
                  <a:close/>
                  <a:moveTo>
                    <a:pt x="19545" y="976"/>
                  </a:moveTo>
                  <a:cubicBezTo>
                    <a:pt x="20032" y="976"/>
                    <a:pt x="20423" y="1367"/>
                    <a:pt x="20423" y="1887"/>
                  </a:cubicBezTo>
                  <a:lnTo>
                    <a:pt x="20423" y="4488"/>
                  </a:lnTo>
                  <a:cubicBezTo>
                    <a:pt x="20423" y="4976"/>
                    <a:pt x="20032" y="5399"/>
                    <a:pt x="19545" y="5399"/>
                  </a:cubicBezTo>
                  <a:cubicBezTo>
                    <a:pt x="19024" y="5399"/>
                    <a:pt x="18634" y="4976"/>
                    <a:pt x="18634" y="4488"/>
                  </a:cubicBezTo>
                  <a:lnTo>
                    <a:pt x="18634" y="1887"/>
                  </a:lnTo>
                  <a:cubicBezTo>
                    <a:pt x="18634" y="1367"/>
                    <a:pt x="19024" y="976"/>
                    <a:pt x="19545" y="976"/>
                  </a:cubicBezTo>
                  <a:close/>
                  <a:moveTo>
                    <a:pt x="27024" y="976"/>
                  </a:moveTo>
                  <a:cubicBezTo>
                    <a:pt x="27544" y="976"/>
                    <a:pt x="27935" y="1367"/>
                    <a:pt x="27935" y="1887"/>
                  </a:cubicBezTo>
                  <a:lnTo>
                    <a:pt x="27935" y="4488"/>
                  </a:lnTo>
                  <a:cubicBezTo>
                    <a:pt x="27935" y="4976"/>
                    <a:pt x="27544" y="5399"/>
                    <a:pt x="27024" y="5399"/>
                  </a:cubicBezTo>
                  <a:cubicBezTo>
                    <a:pt x="26536" y="5399"/>
                    <a:pt x="26146" y="4976"/>
                    <a:pt x="26146" y="4488"/>
                  </a:cubicBezTo>
                  <a:lnTo>
                    <a:pt x="26146" y="1887"/>
                  </a:lnTo>
                  <a:cubicBezTo>
                    <a:pt x="26146" y="1367"/>
                    <a:pt x="26536" y="976"/>
                    <a:pt x="27024" y="976"/>
                  </a:cubicBezTo>
                  <a:close/>
                  <a:moveTo>
                    <a:pt x="4553" y="1"/>
                  </a:moveTo>
                  <a:cubicBezTo>
                    <a:pt x="3512" y="1"/>
                    <a:pt x="2667" y="846"/>
                    <a:pt x="2667" y="1854"/>
                  </a:cubicBezTo>
                  <a:lnTo>
                    <a:pt x="2667" y="2700"/>
                  </a:lnTo>
                  <a:lnTo>
                    <a:pt x="2602" y="2700"/>
                  </a:lnTo>
                  <a:cubicBezTo>
                    <a:pt x="1171" y="2700"/>
                    <a:pt x="0" y="3871"/>
                    <a:pt x="0" y="5301"/>
                  </a:cubicBezTo>
                  <a:lnTo>
                    <a:pt x="0" y="30894"/>
                  </a:lnTo>
                  <a:cubicBezTo>
                    <a:pt x="0" y="32325"/>
                    <a:pt x="1171" y="33496"/>
                    <a:pt x="2602" y="33496"/>
                  </a:cubicBezTo>
                  <a:lnTo>
                    <a:pt x="29008" y="33496"/>
                  </a:lnTo>
                  <a:cubicBezTo>
                    <a:pt x="30439" y="33496"/>
                    <a:pt x="31609" y="32325"/>
                    <a:pt x="31609" y="30894"/>
                  </a:cubicBezTo>
                  <a:lnTo>
                    <a:pt x="31609" y="26992"/>
                  </a:lnTo>
                  <a:cubicBezTo>
                    <a:pt x="31609" y="26732"/>
                    <a:pt x="31382" y="26504"/>
                    <a:pt x="31121" y="26504"/>
                  </a:cubicBezTo>
                  <a:cubicBezTo>
                    <a:pt x="30829" y="26504"/>
                    <a:pt x="30601" y="26732"/>
                    <a:pt x="30601" y="26992"/>
                  </a:cubicBezTo>
                  <a:lnTo>
                    <a:pt x="30601" y="30894"/>
                  </a:lnTo>
                  <a:cubicBezTo>
                    <a:pt x="30601" y="31772"/>
                    <a:pt x="29886" y="32520"/>
                    <a:pt x="29008" y="32520"/>
                  </a:cubicBezTo>
                  <a:lnTo>
                    <a:pt x="2602" y="32520"/>
                  </a:lnTo>
                  <a:cubicBezTo>
                    <a:pt x="1691" y="32520"/>
                    <a:pt x="976" y="31772"/>
                    <a:pt x="976" y="30894"/>
                  </a:cubicBezTo>
                  <a:lnTo>
                    <a:pt x="976" y="9074"/>
                  </a:lnTo>
                  <a:lnTo>
                    <a:pt x="3512" y="9074"/>
                  </a:lnTo>
                  <a:cubicBezTo>
                    <a:pt x="3772" y="9074"/>
                    <a:pt x="4000" y="8846"/>
                    <a:pt x="4000" y="8553"/>
                  </a:cubicBezTo>
                  <a:cubicBezTo>
                    <a:pt x="4000" y="8293"/>
                    <a:pt x="3772" y="8066"/>
                    <a:pt x="3512" y="8066"/>
                  </a:cubicBezTo>
                  <a:lnTo>
                    <a:pt x="976" y="8066"/>
                  </a:lnTo>
                  <a:lnTo>
                    <a:pt x="976" y="5301"/>
                  </a:lnTo>
                  <a:cubicBezTo>
                    <a:pt x="976" y="4391"/>
                    <a:pt x="1691" y="3675"/>
                    <a:pt x="2602" y="3675"/>
                  </a:cubicBezTo>
                  <a:lnTo>
                    <a:pt x="2667" y="3675"/>
                  </a:lnTo>
                  <a:lnTo>
                    <a:pt x="2667" y="4488"/>
                  </a:lnTo>
                  <a:cubicBezTo>
                    <a:pt x="2667" y="5529"/>
                    <a:pt x="3512" y="6375"/>
                    <a:pt x="4553" y="6375"/>
                  </a:cubicBezTo>
                  <a:cubicBezTo>
                    <a:pt x="5561" y="6375"/>
                    <a:pt x="6407" y="5529"/>
                    <a:pt x="6407" y="4488"/>
                  </a:cubicBezTo>
                  <a:lnTo>
                    <a:pt x="6407" y="3675"/>
                  </a:lnTo>
                  <a:lnTo>
                    <a:pt x="10146" y="3675"/>
                  </a:lnTo>
                  <a:lnTo>
                    <a:pt x="10146" y="4488"/>
                  </a:lnTo>
                  <a:cubicBezTo>
                    <a:pt x="10146" y="5529"/>
                    <a:pt x="10992" y="6375"/>
                    <a:pt x="12032" y="6375"/>
                  </a:cubicBezTo>
                  <a:cubicBezTo>
                    <a:pt x="13073" y="6375"/>
                    <a:pt x="13919" y="5529"/>
                    <a:pt x="13919" y="4488"/>
                  </a:cubicBezTo>
                  <a:lnTo>
                    <a:pt x="13919" y="3675"/>
                  </a:lnTo>
                  <a:lnTo>
                    <a:pt x="17658" y="3675"/>
                  </a:lnTo>
                  <a:lnTo>
                    <a:pt x="17658" y="4488"/>
                  </a:lnTo>
                  <a:cubicBezTo>
                    <a:pt x="17658" y="5529"/>
                    <a:pt x="18504" y="6375"/>
                    <a:pt x="19545" y="6375"/>
                  </a:cubicBezTo>
                  <a:cubicBezTo>
                    <a:pt x="20585" y="6375"/>
                    <a:pt x="21431" y="5529"/>
                    <a:pt x="21431" y="4488"/>
                  </a:cubicBezTo>
                  <a:lnTo>
                    <a:pt x="21431" y="3675"/>
                  </a:lnTo>
                  <a:lnTo>
                    <a:pt x="25170" y="3675"/>
                  </a:lnTo>
                  <a:lnTo>
                    <a:pt x="25170" y="4488"/>
                  </a:lnTo>
                  <a:cubicBezTo>
                    <a:pt x="25170" y="5529"/>
                    <a:pt x="26016" y="6375"/>
                    <a:pt x="27024" y="6375"/>
                  </a:cubicBezTo>
                  <a:cubicBezTo>
                    <a:pt x="28065" y="6375"/>
                    <a:pt x="28910" y="5529"/>
                    <a:pt x="28910" y="4488"/>
                  </a:cubicBezTo>
                  <a:lnTo>
                    <a:pt x="28910" y="3675"/>
                  </a:lnTo>
                  <a:lnTo>
                    <a:pt x="28975" y="3675"/>
                  </a:lnTo>
                  <a:cubicBezTo>
                    <a:pt x="29886" y="3675"/>
                    <a:pt x="30601" y="4391"/>
                    <a:pt x="30601" y="5301"/>
                  </a:cubicBezTo>
                  <a:lnTo>
                    <a:pt x="30601" y="8066"/>
                  </a:lnTo>
                  <a:lnTo>
                    <a:pt x="5496" y="8066"/>
                  </a:lnTo>
                  <a:cubicBezTo>
                    <a:pt x="5236" y="8066"/>
                    <a:pt x="5008" y="8293"/>
                    <a:pt x="5008" y="8553"/>
                  </a:cubicBezTo>
                  <a:cubicBezTo>
                    <a:pt x="5008" y="8846"/>
                    <a:pt x="5236" y="9074"/>
                    <a:pt x="5496" y="9074"/>
                  </a:cubicBezTo>
                  <a:lnTo>
                    <a:pt x="30601" y="9074"/>
                  </a:lnTo>
                  <a:lnTo>
                    <a:pt x="30601" y="25008"/>
                  </a:lnTo>
                  <a:cubicBezTo>
                    <a:pt x="30601" y="25301"/>
                    <a:pt x="30829" y="25496"/>
                    <a:pt x="31089" y="25496"/>
                  </a:cubicBezTo>
                  <a:cubicBezTo>
                    <a:pt x="31382" y="25496"/>
                    <a:pt x="31577" y="25301"/>
                    <a:pt x="31577" y="25008"/>
                  </a:cubicBezTo>
                  <a:lnTo>
                    <a:pt x="31577" y="5301"/>
                  </a:lnTo>
                  <a:cubicBezTo>
                    <a:pt x="31577" y="3871"/>
                    <a:pt x="30406" y="2700"/>
                    <a:pt x="28975" y="2700"/>
                  </a:cubicBezTo>
                  <a:lnTo>
                    <a:pt x="28910" y="2700"/>
                  </a:lnTo>
                  <a:lnTo>
                    <a:pt x="28910" y="1854"/>
                  </a:lnTo>
                  <a:cubicBezTo>
                    <a:pt x="28910" y="846"/>
                    <a:pt x="28065" y="1"/>
                    <a:pt x="27057" y="1"/>
                  </a:cubicBezTo>
                  <a:cubicBezTo>
                    <a:pt x="26016" y="1"/>
                    <a:pt x="25170" y="846"/>
                    <a:pt x="25170" y="1854"/>
                  </a:cubicBezTo>
                  <a:lnTo>
                    <a:pt x="25170" y="2700"/>
                  </a:lnTo>
                  <a:lnTo>
                    <a:pt x="21431" y="2700"/>
                  </a:lnTo>
                  <a:lnTo>
                    <a:pt x="21431" y="1854"/>
                  </a:lnTo>
                  <a:cubicBezTo>
                    <a:pt x="21431" y="846"/>
                    <a:pt x="20585" y="1"/>
                    <a:pt x="19545" y="1"/>
                  </a:cubicBezTo>
                  <a:cubicBezTo>
                    <a:pt x="18504" y="1"/>
                    <a:pt x="17658" y="846"/>
                    <a:pt x="17658" y="1854"/>
                  </a:cubicBezTo>
                  <a:lnTo>
                    <a:pt x="17658" y="2700"/>
                  </a:lnTo>
                  <a:lnTo>
                    <a:pt x="13919" y="2700"/>
                  </a:lnTo>
                  <a:lnTo>
                    <a:pt x="13919" y="1854"/>
                  </a:lnTo>
                  <a:cubicBezTo>
                    <a:pt x="13919" y="846"/>
                    <a:pt x="13073" y="1"/>
                    <a:pt x="12032" y="1"/>
                  </a:cubicBezTo>
                  <a:cubicBezTo>
                    <a:pt x="10992" y="1"/>
                    <a:pt x="10179" y="846"/>
                    <a:pt x="10179" y="1854"/>
                  </a:cubicBezTo>
                  <a:lnTo>
                    <a:pt x="10179" y="2700"/>
                  </a:lnTo>
                  <a:lnTo>
                    <a:pt x="6407" y="2700"/>
                  </a:lnTo>
                  <a:lnTo>
                    <a:pt x="6407" y="1854"/>
                  </a:lnTo>
                  <a:cubicBezTo>
                    <a:pt x="6407" y="846"/>
                    <a:pt x="5594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32"/>
            <p:cNvSpPr/>
            <p:nvPr/>
          </p:nvSpPr>
          <p:spPr>
            <a:xfrm>
              <a:off x="10072262" y="2250300"/>
              <a:ext cx="184475" cy="42020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dk2"/>
                  </a:solidFill>
                  <a:latin typeface="Fira Sans Extra Condensed;500"/>
                </a:rPr>
                <a:t>1</a:t>
              </a:r>
            </a:p>
          </p:txBody>
        </p:sp>
      </p:grpSp>
      <p:grpSp>
        <p:nvGrpSpPr>
          <p:cNvPr id="3293" name="Google Shape;3293;p32"/>
          <p:cNvGrpSpPr/>
          <p:nvPr/>
        </p:nvGrpSpPr>
        <p:grpSpPr>
          <a:xfrm>
            <a:off x="2557855" y="2868284"/>
            <a:ext cx="481183" cy="509893"/>
            <a:chOff x="9770200" y="1930750"/>
            <a:chExt cx="790250" cy="837400"/>
          </a:xfrm>
        </p:grpSpPr>
        <p:sp>
          <p:nvSpPr>
            <p:cNvPr id="3294" name="Google Shape;3294;p32"/>
            <p:cNvSpPr/>
            <p:nvPr/>
          </p:nvSpPr>
          <p:spPr>
            <a:xfrm>
              <a:off x="9781575" y="2010425"/>
              <a:ext cx="765850" cy="745550"/>
            </a:xfrm>
            <a:custGeom>
              <a:rect b="b" l="l" r="r" t="t"/>
              <a:pathLst>
                <a:path extrusionOk="0" h="29822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27707"/>
                  </a:lnTo>
                  <a:cubicBezTo>
                    <a:pt x="0" y="28878"/>
                    <a:pt x="976" y="29821"/>
                    <a:pt x="2114" y="29821"/>
                  </a:cubicBezTo>
                  <a:lnTo>
                    <a:pt x="28520" y="29821"/>
                  </a:lnTo>
                  <a:cubicBezTo>
                    <a:pt x="29691" y="29821"/>
                    <a:pt x="30634" y="28878"/>
                    <a:pt x="30634" y="27707"/>
                  </a:cubicBez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32"/>
            <p:cNvSpPr/>
            <p:nvPr/>
          </p:nvSpPr>
          <p:spPr>
            <a:xfrm>
              <a:off x="10410025" y="2010425"/>
              <a:ext cx="137400" cy="745550"/>
            </a:xfrm>
            <a:custGeom>
              <a:rect b="b" l="l" r="r" t="t"/>
              <a:pathLst>
                <a:path extrusionOk="0" h="29822" w="5496">
                  <a:moveTo>
                    <a:pt x="2114" y="1"/>
                  </a:moveTo>
                  <a:lnTo>
                    <a:pt x="2114" y="27707"/>
                  </a:lnTo>
                  <a:cubicBezTo>
                    <a:pt x="2114" y="28878"/>
                    <a:pt x="1171" y="29821"/>
                    <a:pt x="0" y="29821"/>
                  </a:cubicBezTo>
                  <a:lnTo>
                    <a:pt x="3382" y="29821"/>
                  </a:lnTo>
                  <a:cubicBezTo>
                    <a:pt x="4553" y="29821"/>
                    <a:pt x="5496" y="28878"/>
                    <a:pt x="5496" y="27707"/>
                  </a:cubicBezTo>
                  <a:lnTo>
                    <a:pt x="5496" y="2114"/>
                  </a:lnTo>
                  <a:cubicBezTo>
                    <a:pt x="5496" y="944"/>
                    <a:pt x="4553" y="1"/>
                    <a:pt x="3382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32"/>
            <p:cNvSpPr/>
            <p:nvPr/>
          </p:nvSpPr>
          <p:spPr>
            <a:xfrm>
              <a:off x="9781575" y="2010425"/>
              <a:ext cx="765850" cy="134975"/>
            </a:xfrm>
            <a:custGeom>
              <a:rect b="b" l="l" r="r" t="t"/>
              <a:pathLst>
                <a:path extrusionOk="0" h="5399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5399"/>
                  </a:lnTo>
                  <a:lnTo>
                    <a:pt x="30634" y="5399"/>
                  </a:ln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32"/>
            <p:cNvSpPr/>
            <p:nvPr/>
          </p:nvSpPr>
          <p:spPr>
            <a:xfrm>
              <a:off x="10462850" y="2010425"/>
              <a:ext cx="84575" cy="134975"/>
            </a:xfrm>
            <a:custGeom>
              <a:rect b="b" l="l" r="r" t="t"/>
              <a:pathLst>
                <a:path extrusionOk="0" h="5399" w="3383">
                  <a:moveTo>
                    <a:pt x="1" y="1"/>
                  </a:moveTo>
                  <a:lnTo>
                    <a:pt x="1" y="5399"/>
                  </a:lnTo>
                  <a:lnTo>
                    <a:pt x="3383" y="5399"/>
                  </a:lnTo>
                  <a:lnTo>
                    <a:pt x="3383" y="2114"/>
                  </a:lnTo>
                  <a:cubicBezTo>
                    <a:pt x="3383" y="944"/>
                    <a:pt x="2440" y="1"/>
                    <a:pt x="126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32"/>
            <p:cNvSpPr/>
            <p:nvPr/>
          </p:nvSpPr>
          <p:spPr>
            <a:xfrm>
              <a:off x="98482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50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50" y="5399"/>
                    <a:pt x="1398" y="5399"/>
                  </a:cubicBezTo>
                  <a:cubicBezTo>
                    <a:pt x="2179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32"/>
            <p:cNvSpPr/>
            <p:nvPr/>
          </p:nvSpPr>
          <p:spPr>
            <a:xfrm>
              <a:off x="100360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8" y="5399"/>
                  </a:cubicBezTo>
                  <a:cubicBezTo>
                    <a:pt x="2146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32"/>
            <p:cNvSpPr/>
            <p:nvPr/>
          </p:nvSpPr>
          <p:spPr>
            <a:xfrm>
              <a:off x="102238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99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9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32"/>
            <p:cNvSpPr/>
            <p:nvPr/>
          </p:nvSpPr>
          <p:spPr>
            <a:xfrm>
              <a:off x="104116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66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66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32"/>
            <p:cNvSpPr/>
            <p:nvPr/>
          </p:nvSpPr>
          <p:spPr>
            <a:xfrm>
              <a:off x="9770200" y="1930750"/>
              <a:ext cx="790250" cy="837400"/>
            </a:xfrm>
            <a:custGeom>
              <a:rect b="b" l="l" r="r" t="t"/>
              <a:pathLst>
                <a:path extrusionOk="0" h="33496" w="31610">
                  <a:moveTo>
                    <a:pt x="4520" y="976"/>
                  </a:moveTo>
                  <a:cubicBezTo>
                    <a:pt x="5008" y="976"/>
                    <a:pt x="5431" y="1367"/>
                    <a:pt x="5431" y="1887"/>
                  </a:cubicBezTo>
                  <a:lnTo>
                    <a:pt x="5431" y="4488"/>
                  </a:lnTo>
                  <a:cubicBezTo>
                    <a:pt x="5431" y="4976"/>
                    <a:pt x="5008" y="5399"/>
                    <a:pt x="4520" y="5399"/>
                  </a:cubicBezTo>
                  <a:cubicBezTo>
                    <a:pt x="4033" y="5399"/>
                    <a:pt x="3610" y="4976"/>
                    <a:pt x="3610" y="4488"/>
                  </a:cubicBezTo>
                  <a:lnTo>
                    <a:pt x="3610" y="1887"/>
                  </a:lnTo>
                  <a:cubicBezTo>
                    <a:pt x="3610" y="1367"/>
                    <a:pt x="4033" y="976"/>
                    <a:pt x="4520" y="976"/>
                  </a:cubicBezTo>
                  <a:close/>
                  <a:moveTo>
                    <a:pt x="12032" y="976"/>
                  </a:moveTo>
                  <a:cubicBezTo>
                    <a:pt x="12520" y="976"/>
                    <a:pt x="12943" y="1367"/>
                    <a:pt x="12943" y="1887"/>
                  </a:cubicBezTo>
                  <a:lnTo>
                    <a:pt x="12943" y="4488"/>
                  </a:lnTo>
                  <a:cubicBezTo>
                    <a:pt x="12943" y="4976"/>
                    <a:pt x="12520" y="5399"/>
                    <a:pt x="12032" y="5399"/>
                  </a:cubicBezTo>
                  <a:cubicBezTo>
                    <a:pt x="11545" y="5399"/>
                    <a:pt x="11122" y="4976"/>
                    <a:pt x="11122" y="4488"/>
                  </a:cubicBezTo>
                  <a:lnTo>
                    <a:pt x="11122" y="1887"/>
                  </a:lnTo>
                  <a:cubicBezTo>
                    <a:pt x="11122" y="1367"/>
                    <a:pt x="11545" y="976"/>
                    <a:pt x="12032" y="976"/>
                  </a:cubicBezTo>
                  <a:close/>
                  <a:moveTo>
                    <a:pt x="19545" y="976"/>
                  </a:moveTo>
                  <a:cubicBezTo>
                    <a:pt x="20032" y="976"/>
                    <a:pt x="20423" y="1367"/>
                    <a:pt x="20423" y="1887"/>
                  </a:cubicBezTo>
                  <a:lnTo>
                    <a:pt x="20423" y="4488"/>
                  </a:lnTo>
                  <a:cubicBezTo>
                    <a:pt x="20423" y="4976"/>
                    <a:pt x="20032" y="5399"/>
                    <a:pt x="19545" y="5399"/>
                  </a:cubicBezTo>
                  <a:cubicBezTo>
                    <a:pt x="19024" y="5399"/>
                    <a:pt x="18634" y="4976"/>
                    <a:pt x="18634" y="4488"/>
                  </a:cubicBezTo>
                  <a:lnTo>
                    <a:pt x="18634" y="1887"/>
                  </a:lnTo>
                  <a:cubicBezTo>
                    <a:pt x="18634" y="1367"/>
                    <a:pt x="19024" y="976"/>
                    <a:pt x="19545" y="976"/>
                  </a:cubicBezTo>
                  <a:close/>
                  <a:moveTo>
                    <a:pt x="27024" y="976"/>
                  </a:moveTo>
                  <a:cubicBezTo>
                    <a:pt x="27544" y="976"/>
                    <a:pt x="27935" y="1367"/>
                    <a:pt x="27935" y="1887"/>
                  </a:cubicBezTo>
                  <a:lnTo>
                    <a:pt x="27935" y="4488"/>
                  </a:lnTo>
                  <a:cubicBezTo>
                    <a:pt x="27935" y="4976"/>
                    <a:pt x="27544" y="5399"/>
                    <a:pt x="27024" y="5399"/>
                  </a:cubicBezTo>
                  <a:cubicBezTo>
                    <a:pt x="26536" y="5399"/>
                    <a:pt x="26146" y="4976"/>
                    <a:pt x="26146" y="4488"/>
                  </a:cubicBezTo>
                  <a:lnTo>
                    <a:pt x="26146" y="1887"/>
                  </a:lnTo>
                  <a:cubicBezTo>
                    <a:pt x="26146" y="1367"/>
                    <a:pt x="26536" y="976"/>
                    <a:pt x="27024" y="976"/>
                  </a:cubicBezTo>
                  <a:close/>
                  <a:moveTo>
                    <a:pt x="4553" y="1"/>
                  </a:moveTo>
                  <a:cubicBezTo>
                    <a:pt x="3512" y="1"/>
                    <a:pt x="2667" y="846"/>
                    <a:pt x="2667" y="1854"/>
                  </a:cubicBezTo>
                  <a:lnTo>
                    <a:pt x="2667" y="2700"/>
                  </a:lnTo>
                  <a:lnTo>
                    <a:pt x="2602" y="2700"/>
                  </a:lnTo>
                  <a:cubicBezTo>
                    <a:pt x="1171" y="2700"/>
                    <a:pt x="0" y="3871"/>
                    <a:pt x="0" y="5301"/>
                  </a:cubicBezTo>
                  <a:lnTo>
                    <a:pt x="0" y="30894"/>
                  </a:lnTo>
                  <a:cubicBezTo>
                    <a:pt x="0" y="32325"/>
                    <a:pt x="1171" y="33496"/>
                    <a:pt x="2602" y="33496"/>
                  </a:cubicBezTo>
                  <a:lnTo>
                    <a:pt x="29008" y="33496"/>
                  </a:lnTo>
                  <a:cubicBezTo>
                    <a:pt x="30439" y="33496"/>
                    <a:pt x="31609" y="32325"/>
                    <a:pt x="31609" y="30894"/>
                  </a:cubicBezTo>
                  <a:lnTo>
                    <a:pt x="31609" y="26992"/>
                  </a:lnTo>
                  <a:cubicBezTo>
                    <a:pt x="31609" y="26732"/>
                    <a:pt x="31382" y="26504"/>
                    <a:pt x="31121" y="26504"/>
                  </a:cubicBezTo>
                  <a:cubicBezTo>
                    <a:pt x="30829" y="26504"/>
                    <a:pt x="30601" y="26732"/>
                    <a:pt x="30601" y="26992"/>
                  </a:cubicBezTo>
                  <a:lnTo>
                    <a:pt x="30601" y="30894"/>
                  </a:lnTo>
                  <a:cubicBezTo>
                    <a:pt x="30601" y="31772"/>
                    <a:pt x="29886" y="32520"/>
                    <a:pt x="29008" y="32520"/>
                  </a:cubicBezTo>
                  <a:lnTo>
                    <a:pt x="2602" y="32520"/>
                  </a:lnTo>
                  <a:cubicBezTo>
                    <a:pt x="1691" y="32520"/>
                    <a:pt x="976" y="31772"/>
                    <a:pt x="976" y="30894"/>
                  </a:cubicBezTo>
                  <a:lnTo>
                    <a:pt x="976" y="9074"/>
                  </a:lnTo>
                  <a:lnTo>
                    <a:pt x="3512" y="9074"/>
                  </a:lnTo>
                  <a:cubicBezTo>
                    <a:pt x="3772" y="9074"/>
                    <a:pt x="4000" y="8846"/>
                    <a:pt x="4000" y="8553"/>
                  </a:cubicBezTo>
                  <a:cubicBezTo>
                    <a:pt x="4000" y="8293"/>
                    <a:pt x="3772" y="8066"/>
                    <a:pt x="3512" y="8066"/>
                  </a:cubicBezTo>
                  <a:lnTo>
                    <a:pt x="976" y="8066"/>
                  </a:lnTo>
                  <a:lnTo>
                    <a:pt x="976" y="5301"/>
                  </a:lnTo>
                  <a:cubicBezTo>
                    <a:pt x="976" y="4391"/>
                    <a:pt x="1691" y="3675"/>
                    <a:pt x="2602" y="3675"/>
                  </a:cubicBezTo>
                  <a:lnTo>
                    <a:pt x="2667" y="3675"/>
                  </a:lnTo>
                  <a:lnTo>
                    <a:pt x="2667" y="4488"/>
                  </a:lnTo>
                  <a:cubicBezTo>
                    <a:pt x="2667" y="5529"/>
                    <a:pt x="3512" y="6375"/>
                    <a:pt x="4553" y="6375"/>
                  </a:cubicBezTo>
                  <a:cubicBezTo>
                    <a:pt x="5561" y="6375"/>
                    <a:pt x="6407" y="5529"/>
                    <a:pt x="6407" y="4488"/>
                  </a:cubicBezTo>
                  <a:lnTo>
                    <a:pt x="6407" y="3675"/>
                  </a:lnTo>
                  <a:lnTo>
                    <a:pt x="10146" y="3675"/>
                  </a:lnTo>
                  <a:lnTo>
                    <a:pt x="10146" y="4488"/>
                  </a:lnTo>
                  <a:cubicBezTo>
                    <a:pt x="10146" y="5529"/>
                    <a:pt x="10992" y="6375"/>
                    <a:pt x="12032" y="6375"/>
                  </a:cubicBezTo>
                  <a:cubicBezTo>
                    <a:pt x="13073" y="6375"/>
                    <a:pt x="13919" y="5529"/>
                    <a:pt x="13919" y="4488"/>
                  </a:cubicBezTo>
                  <a:lnTo>
                    <a:pt x="13919" y="3675"/>
                  </a:lnTo>
                  <a:lnTo>
                    <a:pt x="17658" y="3675"/>
                  </a:lnTo>
                  <a:lnTo>
                    <a:pt x="17658" y="4488"/>
                  </a:lnTo>
                  <a:cubicBezTo>
                    <a:pt x="17658" y="5529"/>
                    <a:pt x="18504" y="6375"/>
                    <a:pt x="19545" y="6375"/>
                  </a:cubicBezTo>
                  <a:cubicBezTo>
                    <a:pt x="20585" y="6375"/>
                    <a:pt x="21431" y="5529"/>
                    <a:pt x="21431" y="4488"/>
                  </a:cubicBezTo>
                  <a:lnTo>
                    <a:pt x="21431" y="3675"/>
                  </a:lnTo>
                  <a:lnTo>
                    <a:pt x="25170" y="3675"/>
                  </a:lnTo>
                  <a:lnTo>
                    <a:pt x="25170" y="4488"/>
                  </a:lnTo>
                  <a:cubicBezTo>
                    <a:pt x="25170" y="5529"/>
                    <a:pt x="26016" y="6375"/>
                    <a:pt x="27024" y="6375"/>
                  </a:cubicBezTo>
                  <a:cubicBezTo>
                    <a:pt x="28065" y="6375"/>
                    <a:pt x="28910" y="5529"/>
                    <a:pt x="28910" y="4488"/>
                  </a:cubicBezTo>
                  <a:lnTo>
                    <a:pt x="28910" y="3675"/>
                  </a:lnTo>
                  <a:lnTo>
                    <a:pt x="28975" y="3675"/>
                  </a:lnTo>
                  <a:cubicBezTo>
                    <a:pt x="29886" y="3675"/>
                    <a:pt x="30601" y="4391"/>
                    <a:pt x="30601" y="5301"/>
                  </a:cubicBezTo>
                  <a:lnTo>
                    <a:pt x="30601" y="8066"/>
                  </a:lnTo>
                  <a:lnTo>
                    <a:pt x="5496" y="8066"/>
                  </a:lnTo>
                  <a:cubicBezTo>
                    <a:pt x="5236" y="8066"/>
                    <a:pt x="5008" y="8293"/>
                    <a:pt x="5008" y="8553"/>
                  </a:cubicBezTo>
                  <a:cubicBezTo>
                    <a:pt x="5008" y="8846"/>
                    <a:pt x="5236" y="9074"/>
                    <a:pt x="5496" y="9074"/>
                  </a:cubicBezTo>
                  <a:lnTo>
                    <a:pt x="30601" y="9074"/>
                  </a:lnTo>
                  <a:lnTo>
                    <a:pt x="30601" y="25008"/>
                  </a:lnTo>
                  <a:cubicBezTo>
                    <a:pt x="30601" y="25301"/>
                    <a:pt x="30829" y="25496"/>
                    <a:pt x="31089" y="25496"/>
                  </a:cubicBezTo>
                  <a:cubicBezTo>
                    <a:pt x="31382" y="25496"/>
                    <a:pt x="31577" y="25301"/>
                    <a:pt x="31577" y="25008"/>
                  </a:cubicBezTo>
                  <a:lnTo>
                    <a:pt x="31577" y="5301"/>
                  </a:lnTo>
                  <a:cubicBezTo>
                    <a:pt x="31577" y="3871"/>
                    <a:pt x="30406" y="2700"/>
                    <a:pt x="28975" y="2700"/>
                  </a:cubicBezTo>
                  <a:lnTo>
                    <a:pt x="28910" y="2700"/>
                  </a:lnTo>
                  <a:lnTo>
                    <a:pt x="28910" y="1854"/>
                  </a:lnTo>
                  <a:cubicBezTo>
                    <a:pt x="28910" y="846"/>
                    <a:pt x="28065" y="1"/>
                    <a:pt x="27057" y="1"/>
                  </a:cubicBezTo>
                  <a:cubicBezTo>
                    <a:pt x="26016" y="1"/>
                    <a:pt x="25170" y="846"/>
                    <a:pt x="25170" y="1854"/>
                  </a:cubicBezTo>
                  <a:lnTo>
                    <a:pt x="25170" y="2700"/>
                  </a:lnTo>
                  <a:lnTo>
                    <a:pt x="21431" y="2700"/>
                  </a:lnTo>
                  <a:lnTo>
                    <a:pt x="21431" y="1854"/>
                  </a:lnTo>
                  <a:cubicBezTo>
                    <a:pt x="21431" y="846"/>
                    <a:pt x="20585" y="1"/>
                    <a:pt x="19545" y="1"/>
                  </a:cubicBezTo>
                  <a:cubicBezTo>
                    <a:pt x="18504" y="1"/>
                    <a:pt x="17658" y="846"/>
                    <a:pt x="17658" y="1854"/>
                  </a:cubicBezTo>
                  <a:lnTo>
                    <a:pt x="17658" y="2700"/>
                  </a:lnTo>
                  <a:lnTo>
                    <a:pt x="13919" y="2700"/>
                  </a:lnTo>
                  <a:lnTo>
                    <a:pt x="13919" y="1854"/>
                  </a:lnTo>
                  <a:cubicBezTo>
                    <a:pt x="13919" y="846"/>
                    <a:pt x="13073" y="1"/>
                    <a:pt x="12032" y="1"/>
                  </a:cubicBezTo>
                  <a:cubicBezTo>
                    <a:pt x="10992" y="1"/>
                    <a:pt x="10179" y="846"/>
                    <a:pt x="10179" y="1854"/>
                  </a:cubicBezTo>
                  <a:lnTo>
                    <a:pt x="10179" y="2700"/>
                  </a:lnTo>
                  <a:lnTo>
                    <a:pt x="6407" y="2700"/>
                  </a:lnTo>
                  <a:lnTo>
                    <a:pt x="6407" y="1854"/>
                  </a:lnTo>
                  <a:cubicBezTo>
                    <a:pt x="6407" y="846"/>
                    <a:pt x="5594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32"/>
            <p:cNvSpPr/>
            <p:nvPr/>
          </p:nvSpPr>
          <p:spPr>
            <a:xfrm>
              <a:off x="10072262" y="2250300"/>
              <a:ext cx="184475" cy="42020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dk2"/>
                  </a:solidFill>
                  <a:latin typeface="Fira Sans Extra Condensed;500"/>
                </a:rPr>
                <a:t>1</a:t>
              </a:r>
            </a:p>
          </p:txBody>
        </p:sp>
      </p:grpSp>
      <p:grpSp>
        <p:nvGrpSpPr>
          <p:cNvPr id="3304" name="Google Shape;3304;p32"/>
          <p:cNvGrpSpPr/>
          <p:nvPr/>
        </p:nvGrpSpPr>
        <p:grpSpPr>
          <a:xfrm>
            <a:off x="1991243" y="2280097"/>
            <a:ext cx="481183" cy="509893"/>
            <a:chOff x="9770200" y="1930750"/>
            <a:chExt cx="790250" cy="837400"/>
          </a:xfrm>
        </p:grpSpPr>
        <p:sp>
          <p:nvSpPr>
            <p:cNvPr id="3305" name="Google Shape;3305;p32"/>
            <p:cNvSpPr/>
            <p:nvPr/>
          </p:nvSpPr>
          <p:spPr>
            <a:xfrm>
              <a:off x="9781575" y="2010425"/>
              <a:ext cx="765850" cy="745550"/>
            </a:xfrm>
            <a:custGeom>
              <a:rect b="b" l="l" r="r" t="t"/>
              <a:pathLst>
                <a:path extrusionOk="0" h="29822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27707"/>
                  </a:lnTo>
                  <a:cubicBezTo>
                    <a:pt x="0" y="28878"/>
                    <a:pt x="976" y="29821"/>
                    <a:pt x="2114" y="29821"/>
                  </a:cubicBezTo>
                  <a:lnTo>
                    <a:pt x="28520" y="29821"/>
                  </a:lnTo>
                  <a:cubicBezTo>
                    <a:pt x="29691" y="29821"/>
                    <a:pt x="30634" y="28878"/>
                    <a:pt x="30634" y="27707"/>
                  </a:cubicBez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32"/>
            <p:cNvSpPr/>
            <p:nvPr/>
          </p:nvSpPr>
          <p:spPr>
            <a:xfrm>
              <a:off x="10410025" y="2010425"/>
              <a:ext cx="137400" cy="745550"/>
            </a:xfrm>
            <a:custGeom>
              <a:rect b="b" l="l" r="r" t="t"/>
              <a:pathLst>
                <a:path extrusionOk="0" h="29822" w="5496">
                  <a:moveTo>
                    <a:pt x="2114" y="1"/>
                  </a:moveTo>
                  <a:lnTo>
                    <a:pt x="2114" y="27707"/>
                  </a:lnTo>
                  <a:cubicBezTo>
                    <a:pt x="2114" y="28878"/>
                    <a:pt x="1171" y="29821"/>
                    <a:pt x="0" y="29821"/>
                  </a:cubicBezTo>
                  <a:lnTo>
                    <a:pt x="3382" y="29821"/>
                  </a:lnTo>
                  <a:cubicBezTo>
                    <a:pt x="4553" y="29821"/>
                    <a:pt x="5496" y="28878"/>
                    <a:pt x="5496" y="27707"/>
                  </a:cubicBezTo>
                  <a:lnTo>
                    <a:pt x="5496" y="2114"/>
                  </a:lnTo>
                  <a:cubicBezTo>
                    <a:pt x="5496" y="944"/>
                    <a:pt x="4553" y="1"/>
                    <a:pt x="3382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32"/>
            <p:cNvSpPr/>
            <p:nvPr/>
          </p:nvSpPr>
          <p:spPr>
            <a:xfrm>
              <a:off x="9781575" y="2010425"/>
              <a:ext cx="765850" cy="134975"/>
            </a:xfrm>
            <a:custGeom>
              <a:rect b="b" l="l" r="r" t="t"/>
              <a:pathLst>
                <a:path extrusionOk="0" h="5399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5399"/>
                  </a:lnTo>
                  <a:lnTo>
                    <a:pt x="30634" y="5399"/>
                  </a:ln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32"/>
            <p:cNvSpPr/>
            <p:nvPr/>
          </p:nvSpPr>
          <p:spPr>
            <a:xfrm>
              <a:off x="10462850" y="2010425"/>
              <a:ext cx="84575" cy="134975"/>
            </a:xfrm>
            <a:custGeom>
              <a:rect b="b" l="l" r="r" t="t"/>
              <a:pathLst>
                <a:path extrusionOk="0" h="5399" w="3383">
                  <a:moveTo>
                    <a:pt x="1" y="1"/>
                  </a:moveTo>
                  <a:lnTo>
                    <a:pt x="1" y="5399"/>
                  </a:lnTo>
                  <a:lnTo>
                    <a:pt x="3383" y="5399"/>
                  </a:lnTo>
                  <a:lnTo>
                    <a:pt x="3383" y="2114"/>
                  </a:lnTo>
                  <a:cubicBezTo>
                    <a:pt x="3383" y="944"/>
                    <a:pt x="2440" y="1"/>
                    <a:pt x="126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32"/>
            <p:cNvSpPr/>
            <p:nvPr/>
          </p:nvSpPr>
          <p:spPr>
            <a:xfrm>
              <a:off x="98482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50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50" y="5399"/>
                    <a:pt x="1398" y="5399"/>
                  </a:cubicBezTo>
                  <a:cubicBezTo>
                    <a:pt x="2179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32"/>
            <p:cNvSpPr/>
            <p:nvPr/>
          </p:nvSpPr>
          <p:spPr>
            <a:xfrm>
              <a:off x="100360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8" y="5399"/>
                  </a:cubicBezTo>
                  <a:cubicBezTo>
                    <a:pt x="2146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32"/>
            <p:cNvSpPr/>
            <p:nvPr/>
          </p:nvSpPr>
          <p:spPr>
            <a:xfrm>
              <a:off x="102238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99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9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32"/>
            <p:cNvSpPr/>
            <p:nvPr/>
          </p:nvSpPr>
          <p:spPr>
            <a:xfrm>
              <a:off x="104116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66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66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32"/>
            <p:cNvSpPr/>
            <p:nvPr/>
          </p:nvSpPr>
          <p:spPr>
            <a:xfrm>
              <a:off x="9770200" y="1930750"/>
              <a:ext cx="790250" cy="837400"/>
            </a:xfrm>
            <a:custGeom>
              <a:rect b="b" l="l" r="r" t="t"/>
              <a:pathLst>
                <a:path extrusionOk="0" h="33496" w="31610">
                  <a:moveTo>
                    <a:pt x="4520" y="976"/>
                  </a:moveTo>
                  <a:cubicBezTo>
                    <a:pt x="5008" y="976"/>
                    <a:pt x="5431" y="1367"/>
                    <a:pt x="5431" y="1887"/>
                  </a:cubicBezTo>
                  <a:lnTo>
                    <a:pt x="5431" y="4488"/>
                  </a:lnTo>
                  <a:cubicBezTo>
                    <a:pt x="5431" y="4976"/>
                    <a:pt x="5008" y="5399"/>
                    <a:pt x="4520" y="5399"/>
                  </a:cubicBezTo>
                  <a:cubicBezTo>
                    <a:pt x="4033" y="5399"/>
                    <a:pt x="3610" y="4976"/>
                    <a:pt x="3610" y="4488"/>
                  </a:cubicBezTo>
                  <a:lnTo>
                    <a:pt x="3610" y="1887"/>
                  </a:lnTo>
                  <a:cubicBezTo>
                    <a:pt x="3610" y="1367"/>
                    <a:pt x="4033" y="976"/>
                    <a:pt x="4520" y="976"/>
                  </a:cubicBezTo>
                  <a:close/>
                  <a:moveTo>
                    <a:pt x="12032" y="976"/>
                  </a:moveTo>
                  <a:cubicBezTo>
                    <a:pt x="12520" y="976"/>
                    <a:pt x="12943" y="1367"/>
                    <a:pt x="12943" y="1887"/>
                  </a:cubicBezTo>
                  <a:lnTo>
                    <a:pt x="12943" y="4488"/>
                  </a:lnTo>
                  <a:cubicBezTo>
                    <a:pt x="12943" y="4976"/>
                    <a:pt x="12520" y="5399"/>
                    <a:pt x="12032" y="5399"/>
                  </a:cubicBezTo>
                  <a:cubicBezTo>
                    <a:pt x="11545" y="5399"/>
                    <a:pt x="11122" y="4976"/>
                    <a:pt x="11122" y="4488"/>
                  </a:cubicBezTo>
                  <a:lnTo>
                    <a:pt x="11122" y="1887"/>
                  </a:lnTo>
                  <a:cubicBezTo>
                    <a:pt x="11122" y="1367"/>
                    <a:pt x="11545" y="976"/>
                    <a:pt x="12032" y="976"/>
                  </a:cubicBezTo>
                  <a:close/>
                  <a:moveTo>
                    <a:pt x="19545" y="976"/>
                  </a:moveTo>
                  <a:cubicBezTo>
                    <a:pt x="20032" y="976"/>
                    <a:pt x="20423" y="1367"/>
                    <a:pt x="20423" y="1887"/>
                  </a:cubicBezTo>
                  <a:lnTo>
                    <a:pt x="20423" y="4488"/>
                  </a:lnTo>
                  <a:cubicBezTo>
                    <a:pt x="20423" y="4976"/>
                    <a:pt x="20032" y="5399"/>
                    <a:pt x="19545" y="5399"/>
                  </a:cubicBezTo>
                  <a:cubicBezTo>
                    <a:pt x="19024" y="5399"/>
                    <a:pt x="18634" y="4976"/>
                    <a:pt x="18634" y="4488"/>
                  </a:cubicBezTo>
                  <a:lnTo>
                    <a:pt x="18634" y="1887"/>
                  </a:lnTo>
                  <a:cubicBezTo>
                    <a:pt x="18634" y="1367"/>
                    <a:pt x="19024" y="976"/>
                    <a:pt x="19545" y="976"/>
                  </a:cubicBezTo>
                  <a:close/>
                  <a:moveTo>
                    <a:pt x="27024" y="976"/>
                  </a:moveTo>
                  <a:cubicBezTo>
                    <a:pt x="27544" y="976"/>
                    <a:pt x="27935" y="1367"/>
                    <a:pt x="27935" y="1887"/>
                  </a:cubicBezTo>
                  <a:lnTo>
                    <a:pt x="27935" y="4488"/>
                  </a:lnTo>
                  <a:cubicBezTo>
                    <a:pt x="27935" y="4976"/>
                    <a:pt x="27544" y="5399"/>
                    <a:pt x="27024" y="5399"/>
                  </a:cubicBezTo>
                  <a:cubicBezTo>
                    <a:pt x="26536" y="5399"/>
                    <a:pt x="26146" y="4976"/>
                    <a:pt x="26146" y="4488"/>
                  </a:cubicBezTo>
                  <a:lnTo>
                    <a:pt x="26146" y="1887"/>
                  </a:lnTo>
                  <a:cubicBezTo>
                    <a:pt x="26146" y="1367"/>
                    <a:pt x="26536" y="976"/>
                    <a:pt x="27024" y="976"/>
                  </a:cubicBezTo>
                  <a:close/>
                  <a:moveTo>
                    <a:pt x="4553" y="1"/>
                  </a:moveTo>
                  <a:cubicBezTo>
                    <a:pt x="3512" y="1"/>
                    <a:pt x="2667" y="846"/>
                    <a:pt x="2667" y="1854"/>
                  </a:cubicBezTo>
                  <a:lnTo>
                    <a:pt x="2667" y="2700"/>
                  </a:lnTo>
                  <a:lnTo>
                    <a:pt x="2602" y="2700"/>
                  </a:lnTo>
                  <a:cubicBezTo>
                    <a:pt x="1171" y="2700"/>
                    <a:pt x="0" y="3871"/>
                    <a:pt x="0" y="5301"/>
                  </a:cubicBezTo>
                  <a:lnTo>
                    <a:pt x="0" y="30894"/>
                  </a:lnTo>
                  <a:cubicBezTo>
                    <a:pt x="0" y="32325"/>
                    <a:pt x="1171" y="33496"/>
                    <a:pt x="2602" y="33496"/>
                  </a:cubicBezTo>
                  <a:lnTo>
                    <a:pt x="29008" y="33496"/>
                  </a:lnTo>
                  <a:cubicBezTo>
                    <a:pt x="30439" y="33496"/>
                    <a:pt x="31609" y="32325"/>
                    <a:pt x="31609" y="30894"/>
                  </a:cubicBezTo>
                  <a:lnTo>
                    <a:pt x="31609" y="26992"/>
                  </a:lnTo>
                  <a:cubicBezTo>
                    <a:pt x="31609" y="26732"/>
                    <a:pt x="31382" y="26504"/>
                    <a:pt x="31121" y="26504"/>
                  </a:cubicBezTo>
                  <a:cubicBezTo>
                    <a:pt x="30829" y="26504"/>
                    <a:pt x="30601" y="26732"/>
                    <a:pt x="30601" y="26992"/>
                  </a:cubicBezTo>
                  <a:lnTo>
                    <a:pt x="30601" y="30894"/>
                  </a:lnTo>
                  <a:cubicBezTo>
                    <a:pt x="30601" y="31772"/>
                    <a:pt x="29886" y="32520"/>
                    <a:pt x="29008" y="32520"/>
                  </a:cubicBezTo>
                  <a:lnTo>
                    <a:pt x="2602" y="32520"/>
                  </a:lnTo>
                  <a:cubicBezTo>
                    <a:pt x="1691" y="32520"/>
                    <a:pt x="976" y="31772"/>
                    <a:pt x="976" y="30894"/>
                  </a:cubicBezTo>
                  <a:lnTo>
                    <a:pt x="976" y="9074"/>
                  </a:lnTo>
                  <a:lnTo>
                    <a:pt x="3512" y="9074"/>
                  </a:lnTo>
                  <a:cubicBezTo>
                    <a:pt x="3772" y="9074"/>
                    <a:pt x="4000" y="8846"/>
                    <a:pt x="4000" y="8553"/>
                  </a:cubicBezTo>
                  <a:cubicBezTo>
                    <a:pt x="4000" y="8293"/>
                    <a:pt x="3772" y="8066"/>
                    <a:pt x="3512" y="8066"/>
                  </a:cubicBezTo>
                  <a:lnTo>
                    <a:pt x="976" y="8066"/>
                  </a:lnTo>
                  <a:lnTo>
                    <a:pt x="976" y="5301"/>
                  </a:lnTo>
                  <a:cubicBezTo>
                    <a:pt x="976" y="4391"/>
                    <a:pt x="1691" y="3675"/>
                    <a:pt x="2602" y="3675"/>
                  </a:cubicBezTo>
                  <a:lnTo>
                    <a:pt x="2667" y="3675"/>
                  </a:lnTo>
                  <a:lnTo>
                    <a:pt x="2667" y="4488"/>
                  </a:lnTo>
                  <a:cubicBezTo>
                    <a:pt x="2667" y="5529"/>
                    <a:pt x="3512" y="6375"/>
                    <a:pt x="4553" y="6375"/>
                  </a:cubicBezTo>
                  <a:cubicBezTo>
                    <a:pt x="5561" y="6375"/>
                    <a:pt x="6407" y="5529"/>
                    <a:pt x="6407" y="4488"/>
                  </a:cubicBezTo>
                  <a:lnTo>
                    <a:pt x="6407" y="3675"/>
                  </a:lnTo>
                  <a:lnTo>
                    <a:pt x="10146" y="3675"/>
                  </a:lnTo>
                  <a:lnTo>
                    <a:pt x="10146" y="4488"/>
                  </a:lnTo>
                  <a:cubicBezTo>
                    <a:pt x="10146" y="5529"/>
                    <a:pt x="10992" y="6375"/>
                    <a:pt x="12032" y="6375"/>
                  </a:cubicBezTo>
                  <a:cubicBezTo>
                    <a:pt x="13073" y="6375"/>
                    <a:pt x="13919" y="5529"/>
                    <a:pt x="13919" y="4488"/>
                  </a:cubicBezTo>
                  <a:lnTo>
                    <a:pt x="13919" y="3675"/>
                  </a:lnTo>
                  <a:lnTo>
                    <a:pt x="17658" y="3675"/>
                  </a:lnTo>
                  <a:lnTo>
                    <a:pt x="17658" y="4488"/>
                  </a:lnTo>
                  <a:cubicBezTo>
                    <a:pt x="17658" y="5529"/>
                    <a:pt x="18504" y="6375"/>
                    <a:pt x="19545" y="6375"/>
                  </a:cubicBezTo>
                  <a:cubicBezTo>
                    <a:pt x="20585" y="6375"/>
                    <a:pt x="21431" y="5529"/>
                    <a:pt x="21431" y="4488"/>
                  </a:cubicBezTo>
                  <a:lnTo>
                    <a:pt x="21431" y="3675"/>
                  </a:lnTo>
                  <a:lnTo>
                    <a:pt x="25170" y="3675"/>
                  </a:lnTo>
                  <a:lnTo>
                    <a:pt x="25170" y="4488"/>
                  </a:lnTo>
                  <a:cubicBezTo>
                    <a:pt x="25170" y="5529"/>
                    <a:pt x="26016" y="6375"/>
                    <a:pt x="27024" y="6375"/>
                  </a:cubicBezTo>
                  <a:cubicBezTo>
                    <a:pt x="28065" y="6375"/>
                    <a:pt x="28910" y="5529"/>
                    <a:pt x="28910" y="4488"/>
                  </a:cubicBezTo>
                  <a:lnTo>
                    <a:pt x="28910" y="3675"/>
                  </a:lnTo>
                  <a:lnTo>
                    <a:pt x="28975" y="3675"/>
                  </a:lnTo>
                  <a:cubicBezTo>
                    <a:pt x="29886" y="3675"/>
                    <a:pt x="30601" y="4391"/>
                    <a:pt x="30601" y="5301"/>
                  </a:cubicBezTo>
                  <a:lnTo>
                    <a:pt x="30601" y="8066"/>
                  </a:lnTo>
                  <a:lnTo>
                    <a:pt x="5496" y="8066"/>
                  </a:lnTo>
                  <a:cubicBezTo>
                    <a:pt x="5236" y="8066"/>
                    <a:pt x="5008" y="8293"/>
                    <a:pt x="5008" y="8553"/>
                  </a:cubicBezTo>
                  <a:cubicBezTo>
                    <a:pt x="5008" y="8846"/>
                    <a:pt x="5236" y="9074"/>
                    <a:pt x="5496" y="9074"/>
                  </a:cubicBezTo>
                  <a:lnTo>
                    <a:pt x="30601" y="9074"/>
                  </a:lnTo>
                  <a:lnTo>
                    <a:pt x="30601" y="25008"/>
                  </a:lnTo>
                  <a:cubicBezTo>
                    <a:pt x="30601" y="25301"/>
                    <a:pt x="30829" y="25496"/>
                    <a:pt x="31089" y="25496"/>
                  </a:cubicBezTo>
                  <a:cubicBezTo>
                    <a:pt x="31382" y="25496"/>
                    <a:pt x="31577" y="25301"/>
                    <a:pt x="31577" y="25008"/>
                  </a:cubicBezTo>
                  <a:lnTo>
                    <a:pt x="31577" y="5301"/>
                  </a:lnTo>
                  <a:cubicBezTo>
                    <a:pt x="31577" y="3871"/>
                    <a:pt x="30406" y="2700"/>
                    <a:pt x="28975" y="2700"/>
                  </a:cubicBezTo>
                  <a:lnTo>
                    <a:pt x="28910" y="2700"/>
                  </a:lnTo>
                  <a:lnTo>
                    <a:pt x="28910" y="1854"/>
                  </a:lnTo>
                  <a:cubicBezTo>
                    <a:pt x="28910" y="846"/>
                    <a:pt x="28065" y="1"/>
                    <a:pt x="27057" y="1"/>
                  </a:cubicBezTo>
                  <a:cubicBezTo>
                    <a:pt x="26016" y="1"/>
                    <a:pt x="25170" y="846"/>
                    <a:pt x="25170" y="1854"/>
                  </a:cubicBezTo>
                  <a:lnTo>
                    <a:pt x="25170" y="2700"/>
                  </a:lnTo>
                  <a:lnTo>
                    <a:pt x="21431" y="2700"/>
                  </a:lnTo>
                  <a:lnTo>
                    <a:pt x="21431" y="1854"/>
                  </a:lnTo>
                  <a:cubicBezTo>
                    <a:pt x="21431" y="846"/>
                    <a:pt x="20585" y="1"/>
                    <a:pt x="19545" y="1"/>
                  </a:cubicBezTo>
                  <a:cubicBezTo>
                    <a:pt x="18504" y="1"/>
                    <a:pt x="17658" y="846"/>
                    <a:pt x="17658" y="1854"/>
                  </a:cubicBezTo>
                  <a:lnTo>
                    <a:pt x="17658" y="2700"/>
                  </a:lnTo>
                  <a:lnTo>
                    <a:pt x="13919" y="2700"/>
                  </a:lnTo>
                  <a:lnTo>
                    <a:pt x="13919" y="1854"/>
                  </a:lnTo>
                  <a:cubicBezTo>
                    <a:pt x="13919" y="846"/>
                    <a:pt x="13073" y="1"/>
                    <a:pt x="12032" y="1"/>
                  </a:cubicBezTo>
                  <a:cubicBezTo>
                    <a:pt x="10992" y="1"/>
                    <a:pt x="10179" y="846"/>
                    <a:pt x="10179" y="1854"/>
                  </a:cubicBezTo>
                  <a:lnTo>
                    <a:pt x="10179" y="2700"/>
                  </a:lnTo>
                  <a:lnTo>
                    <a:pt x="6407" y="2700"/>
                  </a:lnTo>
                  <a:lnTo>
                    <a:pt x="6407" y="1854"/>
                  </a:lnTo>
                  <a:cubicBezTo>
                    <a:pt x="6407" y="846"/>
                    <a:pt x="5594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32"/>
            <p:cNvSpPr/>
            <p:nvPr/>
          </p:nvSpPr>
          <p:spPr>
            <a:xfrm>
              <a:off x="10072262" y="2250300"/>
              <a:ext cx="184475" cy="42020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dk2"/>
                  </a:solidFill>
                  <a:latin typeface="Fira Sans Extra Condensed;500"/>
                </a:rPr>
                <a:t>1</a:t>
              </a:r>
            </a:p>
          </p:txBody>
        </p:sp>
      </p:grpSp>
      <p:grpSp>
        <p:nvGrpSpPr>
          <p:cNvPr id="3315" name="Google Shape;3315;p32"/>
          <p:cNvGrpSpPr/>
          <p:nvPr/>
        </p:nvGrpSpPr>
        <p:grpSpPr>
          <a:xfrm>
            <a:off x="3124468" y="1691909"/>
            <a:ext cx="481183" cy="509893"/>
            <a:chOff x="9770200" y="1930750"/>
            <a:chExt cx="790250" cy="837400"/>
          </a:xfrm>
        </p:grpSpPr>
        <p:sp>
          <p:nvSpPr>
            <p:cNvPr id="3316" name="Google Shape;3316;p32"/>
            <p:cNvSpPr/>
            <p:nvPr/>
          </p:nvSpPr>
          <p:spPr>
            <a:xfrm>
              <a:off x="9781575" y="2010425"/>
              <a:ext cx="765850" cy="745550"/>
            </a:xfrm>
            <a:custGeom>
              <a:rect b="b" l="l" r="r" t="t"/>
              <a:pathLst>
                <a:path extrusionOk="0" h="29822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27707"/>
                  </a:lnTo>
                  <a:cubicBezTo>
                    <a:pt x="0" y="28878"/>
                    <a:pt x="976" y="29821"/>
                    <a:pt x="2114" y="29821"/>
                  </a:cubicBezTo>
                  <a:lnTo>
                    <a:pt x="28520" y="29821"/>
                  </a:lnTo>
                  <a:cubicBezTo>
                    <a:pt x="29691" y="29821"/>
                    <a:pt x="30634" y="28878"/>
                    <a:pt x="30634" y="27707"/>
                  </a:cubicBez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32"/>
            <p:cNvSpPr/>
            <p:nvPr/>
          </p:nvSpPr>
          <p:spPr>
            <a:xfrm>
              <a:off x="10410025" y="2010425"/>
              <a:ext cx="137400" cy="745550"/>
            </a:xfrm>
            <a:custGeom>
              <a:rect b="b" l="l" r="r" t="t"/>
              <a:pathLst>
                <a:path extrusionOk="0" h="29822" w="5496">
                  <a:moveTo>
                    <a:pt x="2114" y="1"/>
                  </a:moveTo>
                  <a:lnTo>
                    <a:pt x="2114" y="27707"/>
                  </a:lnTo>
                  <a:cubicBezTo>
                    <a:pt x="2114" y="28878"/>
                    <a:pt x="1171" y="29821"/>
                    <a:pt x="0" y="29821"/>
                  </a:cubicBezTo>
                  <a:lnTo>
                    <a:pt x="3382" y="29821"/>
                  </a:lnTo>
                  <a:cubicBezTo>
                    <a:pt x="4553" y="29821"/>
                    <a:pt x="5496" y="28878"/>
                    <a:pt x="5496" y="27707"/>
                  </a:cubicBezTo>
                  <a:lnTo>
                    <a:pt x="5496" y="2114"/>
                  </a:lnTo>
                  <a:cubicBezTo>
                    <a:pt x="5496" y="944"/>
                    <a:pt x="4553" y="1"/>
                    <a:pt x="3382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32"/>
            <p:cNvSpPr/>
            <p:nvPr/>
          </p:nvSpPr>
          <p:spPr>
            <a:xfrm>
              <a:off x="9781575" y="2010425"/>
              <a:ext cx="765850" cy="134975"/>
            </a:xfrm>
            <a:custGeom>
              <a:rect b="b" l="l" r="r" t="t"/>
              <a:pathLst>
                <a:path extrusionOk="0" h="5399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5399"/>
                  </a:lnTo>
                  <a:lnTo>
                    <a:pt x="30634" y="5399"/>
                  </a:ln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32"/>
            <p:cNvSpPr/>
            <p:nvPr/>
          </p:nvSpPr>
          <p:spPr>
            <a:xfrm>
              <a:off x="10462850" y="2010425"/>
              <a:ext cx="84575" cy="134975"/>
            </a:xfrm>
            <a:custGeom>
              <a:rect b="b" l="l" r="r" t="t"/>
              <a:pathLst>
                <a:path extrusionOk="0" h="5399" w="3383">
                  <a:moveTo>
                    <a:pt x="1" y="1"/>
                  </a:moveTo>
                  <a:lnTo>
                    <a:pt x="1" y="5399"/>
                  </a:lnTo>
                  <a:lnTo>
                    <a:pt x="3383" y="5399"/>
                  </a:lnTo>
                  <a:lnTo>
                    <a:pt x="3383" y="2114"/>
                  </a:lnTo>
                  <a:cubicBezTo>
                    <a:pt x="3383" y="944"/>
                    <a:pt x="2440" y="1"/>
                    <a:pt x="126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32"/>
            <p:cNvSpPr/>
            <p:nvPr/>
          </p:nvSpPr>
          <p:spPr>
            <a:xfrm>
              <a:off x="98482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50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50" y="5399"/>
                    <a:pt x="1398" y="5399"/>
                  </a:cubicBezTo>
                  <a:cubicBezTo>
                    <a:pt x="2179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32"/>
            <p:cNvSpPr/>
            <p:nvPr/>
          </p:nvSpPr>
          <p:spPr>
            <a:xfrm>
              <a:off x="100360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8" y="5399"/>
                  </a:cubicBezTo>
                  <a:cubicBezTo>
                    <a:pt x="2146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32"/>
            <p:cNvSpPr/>
            <p:nvPr/>
          </p:nvSpPr>
          <p:spPr>
            <a:xfrm>
              <a:off x="102238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99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9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32"/>
            <p:cNvSpPr/>
            <p:nvPr/>
          </p:nvSpPr>
          <p:spPr>
            <a:xfrm>
              <a:off x="104116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66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66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32"/>
            <p:cNvSpPr/>
            <p:nvPr/>
          </p:nvSpPr>
          <p:spPr>
            <a:xfrm>
              <a:off x="9770200" y="1930750"/>
              <a:ext cx="790250" cy="837400"/>
            </a:xfrm>
            <a:custGeom>
              <a:rect b="b" l="l" r="r" t="t"/>
              <a:pathLst>
                <a:path extrusionOk="0" h="33496" w="31610">
                  <a:moveTo>
                    <a:pt x="4520" y="976"/>
                  </a:moveTo>
                  <a:cubicBezTo>
                    <a:pt x="5008" y="976"/>
                    <a:pt x="5431" y="1367"/>
                    <a:pt x="5431" y="1887"/>
                  </a:cubicBezTo>
                  <a:lnTo>
                    <a:pt x="5431" y="4488"/>
                  </a:lnTo>
                  <a:cubicBezTo>
                    <a:pt x="5431" y="4976"/>
                    <a:pt x="5008" y="5399"/>
                    <a:pt x="4520" y="5399"/>
                  </a:cubicBezTo>
                  <a:cubicBezTo>
                    <a:pt x="4033" y="5399"/>
                    <a:pt x="3610" y="4976"/>
                    <a:pt x="3610" y="4488"/>
                  </a:cubicBezTo>
                  <a:lnTo>
                    <a:pt x="3610" y="1887"/>
                  </a:lnTo>
                  <a:cubicBezTo>
                    <a:pt x="3610" y="1367"/>
                    <a:pt x="4033" y="976"/>
                    <a:pt x="4520" y="976"/>
                  </a:cubicBezTo>
                  <a:close/>
                  <a:moveTo>
                    <a:pt x="12032" y="976"/>
                  </a:moveTo>
                  <a:cubicBezTo>
                    <a:pt x="12520" y="976"/>
                    <a:pt x="12943" y="1367"/>
                    <a:pt x="12943" y="1887"/>
                  </a:cubicBezTo>
                  <a:lnTo>
                    <a:pt x="12943" y="4488"/>
                  </a:lnTo>
                  <a:cubicBezTo>
                    <a:pt x="12943" y="4976"/>
                    <a:pt x="12520" y="5399"/>
                    <a:pt x="12032" y="5399"/>
                  </a:cubicBezTo>
                  <a:cubicBezTo>
                    <a:pt x="11545" y="5399"/>
                    <a:pt x="11122" y="4976"/>
                    <a:pt x="11122" y="4488"/>
                  </a:cubicBezTo>
                  <a:lnTo>
                    <a:pt x="11122" y="1887"/>
                  </a:lnTo>
                  <a:cubicBezTo>
                    <a:pt x="11122" y="1367"/>
                    <a:pt x="11545" y="976"/>
                    <a:pt x="12032" y="976"/>
                  </a:cubicBezTo>
                  <a:close/>
                  <a:moveTo>
                    <a:pt x="19545" y="976"/>
                  </a:moveTo>
                  <a:cubicBezTo>
                    <a:pt x="20032" y="976"/>
                    <a:pt x="20423" y="1367"/>
                    <a:pt x="20423" y="1887"/>
                  </a:cubicBezTo>
                  <a:lnTo>
                    <a:pt x="20423" y="4488"/>
                  </a:lnTo>
                  <a:cubicBezTo>
                    <a:pt x="20423" y="4976"/>
                    <a:pt x="20032" y="5399"/>
                    <a:pt x="19545" y="5399"/>
                  </a:cubicBezTo>
                  <a:cubicBezTo>
                    <a:pt x="19024" y="5399"/>
                    <a:pt x="18634" y="4976"/>
                    <a:pt x="18634" y="4488"/>
                  </a:cubicBezTo>
                  <a:lnTo>
                    <a:pt x="18634" y="1887"/>
                  </a:lnTo>
                  <a:cubicBezTo>
                    <a:pt x="18634" y="1367"/>
                    <a:pt x="19024" y="976"/>
                    <a:pt x="19545" y="976"/>
                  </a:cubicBezTo>
                  <a:close/>
                  <a:moveTo>
                    <a:pt x="27024" y="976"/>
                  </a:moveTo>
                  <a:cubicBezTo>
                    <a:pt x="27544" y="976"/>
                    <a:pt x="27935" y="1367"/>
                    <a:pt x="27935" y="1887"/>
                  </a:cubicBezTo>
                  <a:lnTo>
                    <a:pt x="27935" y="4488"/>
                  </a:lnTo>
                  <a:cubicBezTo>
                    <a:pt x="27935" y="4976"/>
                    <a:pt x="27544" y="5399"/>
                    <a:pt x="27024" y="5399"/>
                  </a:cubicBezTo>
                  <a:cubicBezTo>
                    <a:pt x="26536" y="5399"/>
                    <a:pt x="26146" y="4976"/>
                    <a:pt x="26146" y="4488"/>
                  </a:cubicBezTo>
                  <a:lnTo>
                    <a:pt x="26146" y="1887"/>
                  </a:lnTo>
                  <a:cubicBezTo>
                    <a:pt x="26146" y="1367"/>
                    <a:pt x="26536" y="976"/>
                    <a:pt x="27024" y="976"/>
                  </a:cubicBezTo>
                  <a:close/>
                  <a:moveTo>
                    <a:pt x="4553" y="1"/>
                  </a:moveTo>
                  <a:cubicBezTo>
                    <a:pt x="3512" y="1"/>
                    <a:pt x="2667" y="846"/>
                    <a:pt x="2667" y="1854"/>
                  </a:cubicBezTo>
                  <a:lnTo>
                    <a:pt x="2667" y="2700"/>
                  </a:lnTo>
                  <a:lnTo>
                    <a:pt x="2602" y="2700"/>
                  </a:lnTo>
                  <a:cubicBezTo>
                    <a:pt x="1171" y="2700"/>
                    <a:pt x="0" y="3871"/>
                    <a:pt x="0" y="5301"/>
                  </a:cubicBezTo>
                  <a:lnTo>
                    <a:pt x="0" y="30894"/>
                  </a:lnTo>
                  <a:cubicBezTo>
                    <a:pt x="0" y="32325"/>
                    <a:pt x="1171" y="33496"/>
                    <a:pt x="2602" y="33496"/>
                  </a:cubicBezTo>
                  <a:lnTo>
                    <a:pt x="29008" y="33496"/>
                  </a:lnTo>
                  <a:cubicBezTo>
                    <a:pt x="30439" y="33496"/>
                    <a:pt x="31609" y="32325"/>
                    <a:pt x="31609" y="30894"/>
                  </a:cubicBezTo>
                  <a:lnTo>
                    <a:pt x="31609" y="26992"/>
                  </a:lnTo>
                  <a:cubicBezTo>
                    <a:pt x="31609" y="26732"/>
                    <a:pt x="31382" y="26504"/>
                    <a:pt x="31121" y="26504"/>
                  </a:cubicBezTo>
                  <a:cubicBezTo>
                    <a:pt x="30829" y="26504"/>
                    <a:pt x="30601" y="26732"/>
                    <a:pt x="30601" y="26992"/>
                  </a:cubicBezTo>
                  <a:lnTo>
                    <a:pt x="30601" y="30894"/>
                  </a:lnTo>
                  <a:cubicBezTo>
                    <a:pt x="30601" y="31772"/>
                    <a:pt x="29886" y="32520"/>
                    <a:pt x="29008" y="32520"/>
                  </a:cubicBezTo>
                  <a:lnTo>
                    <a:pt x="2602" y="32520"/>
                  </a:lnTo>
                  <a:cubicBezTo>
                    <a:pt x="1691" y="32520"/>
                    <a:pt x="976" y="31772"/>
                    <a:pt x="976" y="30894"/>
                  </a:cubicBezTo>
                  <a:lnTo>
                    <a:pt x="976" y="9074"/>
                  </a:lnTo>
                  <a:lnTo>
                    <a:pt x="3512" y="9074"/>
                  </a:lnTo>
                  <a:cubicBezTo>
                    <a:pt x="3772" y="9074"/>
                    <a:pt x="4000" y="8846"/>
                    <a:pt x="4000" y="8553"/>
                  </a:cubicBezTo>
                  <a:cubicBezTo>
                    <a:pt x="4000" y="8293"/>
                    <a:pt x="3772" y="8066"/>
                    <a:pt x="3512" y="8066"/>
                  </a:cubicBezTo>
                  <a:lnTo>
                    <a:pt x="976" y="8066"/>
                  </a:lnTo>
                  <a:lnTo>
                    <a:pt x="976" y="5301"/>
                  </a:lnTo>
                  <a:cubicBezTo>
                    <a:pt x="976" y="4391"/>
                    <a:pt x="1691" y="3675"/>
                    <a:pt x="2602" y="3675"/>
                  </a:cubicBezTo>
                  <a:lnTo>
                    <a:pt x="2667" y="3675"/>
                  </a:lnTo>
                  <a:lnTo>
                    <a:pt x="2667" y="4488"/>
                  </a:lnTo>
                  <a:cubicBezTo>
                    <a:pt x="2667" y="5529"/>
                    <a:pt x="3512" y="6375"/>
                    <a:pt x="4553" y="6375"/>
                  </a:cubicBezTo>
                  <a:cubicBezTo>
                    <a:pt x="5561" y="6375"/>
                    <a:pt x="6407" y="5529"/>
                    <a:pt x="6407" y="4488"/>
                  </a:cubicBezTo>
                  <a:lnTo>
                    <a:pt x="6407" y="3675"/>
                  </a:lnTo>
                  <a:lnTo>
                    <a:pt x="10146" y="3675"/>
                  </a:lnTo>
                  <a:lnTo>
                    <a:pt x="10146" y="4488"/>
                  </a:lnTo>
                  <a:cubicBezTo>
                    <a:pt x="10146" y="5529"/>
                    <a:pt x="10992" y="6375"/>
                    <a:pt x="12032" y="6375"/>
                  </a:cubicBezTo>
                  <a:cubicBezTo>
                    <a:pt x="13073" y="6375"/>
                    <a:pt x="13919" y="5529"/>
                    <a:pt x="13919" y="4488"/>
                  </a:cubicBezTo>
                  <a:lnTo>
                    <a:pt x="13919" y="3675"/>
                  </a:lnTo>
                  <a:lnTo>
                    <a:pt x="17658" y="3675"/>
                  </a:lnTo>
                  <a:lnTo>
                    <a:pt x="17658" y="4488"/>
                  </a:lnTo>
                  <a:cubicBezTo>
                    <a:pt x="17658" y="5529"/>
                    <a:pt x="18504" y="6375"/>
                    <a:pt x="19545" y="6375"/>
                  </a:cubicBezTo>
                  <a:cubicBezTo>
                    <a:pt x="20585" y="6375"/>
                    <a:pt x="21431" y="5529"/>
                    <a:pt x="21431" y="4488"/>
                  </a:cubicBezTo>
                  <a:lnTo>
                    <a:pt x="21431" y="3675"/>
                  </a:lnTo>
                  <a:lnTo>
                    <a:pt x="25170" y="3675"/>
                  </a:lnTo>
                  <a:lnTo>
                    <a:pt x="25170" y="4488"/>
                  </a:lnTo>
                  <a:cubicBezTo>
                    <a:pt x="25170" y="5529"/>
                    <a:pt x="26016" y="6375"/>
                    <a:pt x="27024" y="6375"/>
                  </a:cubicBezTo>
                  <a:cubicBezTo>
                    <a:pt x="28065" y="6375"/>
                    <a:pt x="28910" y="5529"/>
                    <a:pt x="28910" y="4488"/>
                  </a:cubicBezTo>
                  <a:lnTo>
                    <a:pt x="28910" y="3675"/>
                  </a:lnTo>
                  <a:lnTo>
                    <a:pt x="28975" y="3675"/>
                  </a:lnTo>
                  <a:cubicBezTo>
                    <a:pt x="29886" y="3675"/>
                    <a:pt x="30601" y="4391"/>
                    <a:pt x="30601" y="5301"/>
                  </a:cubicBezTo>
                  <a:lnTo>
                    <a:pt x="30601" y="8066"/>
                  </a:lnTo>
                  <a:lnTo>
                    <a:pt x="5496" y="8066"/>
                  </a:lnTo>
                  <a:cubicBezTo>
                    <a:pt x="5236" y="8066"/>
                    <a:pt x="5008" y="8293"/>
                    <a:pt x="5008" y="8553"/>
                  </a:cubicBezTo>
                  <a:cubicBezTo>
                    <a:pt x="5008" y="8846"/>
                    <a:pt x="5236" y="9074"/>
                    <a:pt x="5496" y="9074"/>
                  </a:cubicBezTo>
                  <a:lnTo>
                    <a:pt x="30601" y="9074"/>
                  </a:lnTo>
                  <a:lnTo>
                    <a:pt x="30601" y="25008"/>
                  </a:lnTo>
                  <a:cubicBezTo>
                    <a:pt x="30601" y="25301"/>
                    <a:pt x="30829" y="25496"/>
                    <a:pt x="31089" y="25496"/>
                  </a:cubicBezTo>
                  <a:cubicBezTo>
                    <a:pt x="31382" y="25496"/>
                    <a:pt x="31577" y="25301"/>
                    <a:pt x="31577" y="25008"/>
                  </a:cubicBezTo>
                  <a:lnTo>
                    <a:pt x="31577" y="5301"/>
                  </a:lnTo>
                  <a:cubicBezTo>
                    <a:pt x="31577" y="3871"/>
                    <a:pt x="30406" y="2700"/>
                    <a:pt x="28975" y="2700"/>
                  </a:cubicBezTo>
                  <a:lnTo>
                    <a:pt x="28910" y="2700"/>
                  </a:lnTo>
                  <a:lnTo>
                    <a:pt x="28910" y="1854"/>
                  </a:lnTo>
                  <a:cubicBezTo>
                    <a:pt x="28910" y="846"/>
                    <a:pt x="28065" y="1"/>
                    <a:pt x="27057" y="1"/>
                  </a:cubicBezTo>
                  <a:cubicBezTo>
                    <a:pt x="26016" y="1"/>
                    <a:pt x="25170" y="846"/>
                    <a:pt x="25170" y="1854"/>
                  </a:cubicBezTo>
                  <a:lnTo>
                    <a:pt x="25170" y="2700"/>
                  </a:lnTo>
                  <a:lnTo>
                    <a:pt x="21431" y="2700"/>
                  </a:lnTo>
                  <a:lnTo>
                    <a:pt x="21431" y="1854"/>
                  </a:lnTo>
                  <a:cubicBezTo>
                    <a:pt x="21431" y="846"/>
                    <a:pt x="20585" y="1"/>
                    <a:pt x="19545" y="1"/>
                  </a:cubicBezTo>
                  <a:cubicBezTo>
                    <a:pt x="18504" y="1"/>
                    <a:pt x="17658" y="846"/>
                    <a:pt x="17658" y="1854"/>
                  </a:cubicBezTo>
                  <a:lnTo>
                    <a:pt x="17658" y="2700"/>
                  </a:lnTo>
                  <a:lnTo>
                    <a:pt x="13919" y="2700"/>
                  </a:lnTo>
                  <a:lnTo>
                    <a:pt x="13919" y="1854"/>
                  </a:lnTo>
                  <a:cubicBezTo>
                    <a:pt x="13919" y="846"/>
                    <a:pt x="13073" y="1"/>
                    <a:pt x="12032" y="1"/>
                  </a:cubicBezTo>
                  <a:cubicBezTo>
                    <a:pt x="10992" y="1"/>
                    <a:pt x="10179" y="846"/>
                    <a:pt x="10179" y="1854"/>
                  </a:cubicBezTo>
                  <a:lnTo>
                    <a:pt x="10179" y="2700"/>
                  </a:lnTo>
                  <a:lnTo>
                    <a:pt x="6407" y="2700"/>
                  </a:lnTo>
                  <a:lnTo>
                    <a:pt x="6407" y="1854"/>
                  </a:lnTo>
                  <a:cubicBezTo>
                    <a:pt x="6407" y="846"/>
                    <a:pt x="5594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32"/>
            <p:cNvSpPr/>
            <p:nvPr/>
          </p:nvSpPr>
          <p:spPr>
            <a:xfrm>
              <a:off x="10072262" y="2250300"/>
              <a:ext cx="184475" cy="42020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dk2"/>
                  </a:solidFill>
                  <a:latin typeface="Fira Sans Extra Condensed;500"/>
                </a:rPr>
                <a:t>1</a:t>
              </a:r>
            </a:p>
          </p:txBody>
        </p:sp>
      </p:grpSp>
      <p:grpSp>
        <p:nvGrpSpPr>
          <p:cNvPr id="3326" name="Google Shape;3326;p32"/>
          <p:cNvGrpSpPr/>
          <p:nvPr/>
        </p:nvGrpSpPr>
        <p:grpSpPr>
          <a:xfrm>
            <a:off x="3124468" y="2280097"/>
            <a:ext cx="481183" cy="509893"/>
            <a:chOff x="9770200" y="1930750"/>
            <a:chExt cx="790250" cy="837400"/>
          </a:xfrm>
        </p:grpSpPr>
        <p:sp>
          <p:nvSpPr>
            <p:cNvPr id="3327" name="Google Shape;3327;p32"/>
            <p:cNvSpPr/>
            <p:nvPr/>
          </p:nvSpPr>
          <p:spPr>
            <a:xfrm>
              <a:off x="9781575" y="2010425"/>
              <a:ext cx="765850" cy="745550"/>
            </a:xfrm>
            <a:custGeom>
              <a:rect b="b" l="l" r="r" t="t"/>
              <a:pathLst>
                <a:path extrusionOk="0" h="29822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27707"/>
                  </a:lnTo>
                  <a:cubicBezTo>
                    <a:pt x="0" y="28878"/>
                    <a:pt x="976" y="29821"/>
                    <a:pt x="2114" y="29821"/>
                  </a:cubicBezTo>
                  <a:lnTo>
                    <a:pt x="28520" y="29821"/>
                  </a:lnTo>
                  <a:cubicBezTo>
                    <a:pt x="29691" y="29821"/>
                    <a:pt x="30634" y="28878"/>
                    <a:pt x="30634" y="27707"/>
                  </a:cubicBez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32"/>
            <p:cNvSpPr/>
            <p:nvPr/>
          </p:nvSpPr>
          <p:spPr>
            <a:xfrm>
              <a:off x="10410025" y="2010425"/>
              <a:ext cx="137400" cy="745550"/>
            </a:xfrm>
            <a:custGeom>
              <a:rect b="b" l="l" r="r" t="t"/>
              <a:pathLst>
                <a:path extrusionOk="0" h="29822" w="5496">
                  <a:moveTo>
                    <a:pt x="2114" y="1"/>
                  </a:moveTo>
                  <a:lnTo>
                    <a:pt x="2114" y="27707"/>
                  </a:lnTo>
                  <a:cubicBezTo>
                    <a:pt x="2114" y="28878"/>
                    <a:pt x="1171" y="29821"/>
                    <a:pt x="0" y="29821"/>
                  </a:cubicBezTo>
                  <a:lnTo>
                    <a:pt x="3382" y="29821"/>
                  </a:lnTo>
                  <a:cubicBezTo>
                    <a:pt x="4553" y="29821"/>
                    <a:pt x="5496" y="28878"/>
                    <a:pt x="5496" y="27707"/>
                  </a:cubicBezTo>
                  <a:lnTo>
                    <a:pt x="5496" y="2114"/>
                  </a:lnTo>
                  <a:cubicBezTo>
                    <a:pt x="5496" y="944"/>
                    <a:pt x="4553" y="1"/>
                    <a:pt x="3382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32"/>
            <p:cNvSpPr/>
            <p:nvPr/>
          </p:nvSpPr>
          <p:spPr>
            <a:xfrm>
              <a:off x="9781575" y="2010425"/>
              <a:ext cx="765850" cy="134975"/>
            </a:xfrm>
            <a:custGeom>
              <a:rect b="b" l="l" r="r" t="t"/>
              <a:pathLst>
                <a:path extrusionOk="0" h="5399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5399"/>
                  </a:lnTo>
                  <a:lnTo>
                    <a:pt x="30634" y="5399"/>
                  </a:ln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32"/>
            <p:cNvSpPr/>
            <p:nvPr/>
          </p:nvSpPr>
          <p:spPr>
            <a:xfrm>
              <a:off x="10462850" y="2010425"/>
              <a:ext cx="84575" cy="134975"/>
            </a:xfrm>
            <a:custGeom>
              <a:rect b="b" l="l" r="r" t="t"/>
              <a:pathLst>
                <a:path extrusionOk="0" h="5399" w="3383">
                  <a:moveTo>
                    <a:pt x="1" y="1"/>
                  </a:moveTo>
                  <a:lnTo>
                    <a:pt x="1" y="5399"/>
                  </a:lnTo>
                  <a:lnTo>
                    <a:pt x="3383" y="5399"/>
                  </a:lnTo>
                  <a:lnTo>
                    <a:pt x="3383" y="2114"/>
                  </a:lnTo>
                  <a:cubicBezTo>
                    <a:pt x="3383" y="944"/>
                    <a:pt x="2440" y="1"/>
                    <a:pt x="126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32"/>
            <p:cNvSpPr/>
            <p:nvPr/>
          </p:nvSpPr>
          <p:spPr>
            <a:xfrm>
              <a:off x="98482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50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50" y="5399"/>
                    <a:pt x="1398" y="5399"/>
                  </a:cubicBezTo>
                  <a:cubicBezTo>
                    <a:pt x="2179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32"/>
            <p:cNvSpPr/>
            <p:nvPr/>
          </p:nvSpPr>
          <p:spPr>
            <a:xfrm>
              <a:off x="100360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8" y="5399"/>
                  </a:cubicBezTo>
                  <a:cubicBezTo>
                    <a:pt x="2146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32"/>
            <p:cNvSpPr/>
            <p:nvPr/>
          </p:nvSpPr>
          <p:spPr>
            <a:xfrm>
              <a:off x="102238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99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9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32"/>
            <p:cNvSpPr/>
            <p:nvPr/>
          </p:nvSpPr>
          <p:spPr>
            <a:xfrm>
              <a:off x="104116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66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66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32"/>
            <p:cNvSpPr/>
            <p:nvPr/>
          </p:nvSpPr>
          <p:spPr>
            <a:xfrm>
              <a:off x="9770200" y="1930750"/>
              <a:ext cx="790250" cy="837400"/>
            </a:xfrm>
            <a:custGeom>
              <a:rect b="b" l="l" r="r" t="t"/>
              <a:pathLst>
                <a:path extrusionOk="0" h="33496" w="31610">
                  <a:moveTo>
                    <a:pt x="4520" y="976"/>
                  </a:moveTo>
                  <a:cubicBezTo>
                    <a:pt x="5008" y="976"/>
                    <a:pt x="5431" y="1367"/>
                    <a:pt x="5431" y="1887"/>
                  </a:cubicBezTo>
                  <a:lnTo>
                    <a:pt x="5431" y="4488"/>
                  </a:lnTo>
                  <a:cubicBezTo>
                    <a:pt x="5431" y="4976"/>
                    <a:pt x="5008" y="5399"/>
                    <a:pt x="4520" y="5399"/>
                  </a:cubicBezTo>
                  <a:cubicBezTo>
                    <a:pt x="4033" y="5399"/>
                    <a:pt x="3610" y="4976"/>
                    <a:pt x="3610" y="4488"/>
                  </a:cubicBezTo>
                  <a:lnTo>
                    <a:pt x="3610" y="1887"/>
                  </a:lnTo>
                  <a:cubicBezTo>
                    <a:pt x="3610" y="1367"/>
                    <a:pt x="4033" y="976"/>
                    <a:pt x="4520" y="976"/>
                  </a:cubicBezTo>
                  <a:close/>
                  <a:moveTo>
                    <a:pt x="12032" y="976"/>
                  </a:moveTo>
                  <a:cubicBezTo>
                    <a:pt x="12520" y="976"/>
                    <a:pt x="12943" y="1367"/>
                    <a:pt x="12943" y="1887"/>
                  </a:cubicBezTo>
                  <a:lnTo>
                    <a:pt x="12943" y="4488"/>
                  </a:lnTo>
                  <a:cubicBezTo>
                    <a:pt x="12943" y="4976"/>
                    <a:pt x="12520" y="5399"/>
                    <a:pt x="12032" y="5399"/>
                  </a:cubicBezTo>
                  <a:cubicBezTo>
                    <a:pt x="11545" y="5399"/>
                    <a:pt x="11122" y="4976"/>
                    <a:pt x="11122" y="4488"/>
                  </a:cubicBezTo>
                  <a:lnTo>
                    <a:pt x="11122" y="1887"/>
                  </a:lnTo>
                  <a:cubicBezTo>
                    <a:pt x="11122" y="1367"/>
                    <a:pt x="11545" y="976"/>
                    <a:pt x="12032" y="976"/>
                  </a:cubicBezTo>
                  <a:close/>
                  <a:moveTo>
                    <a:pt x="19545" y="976"/>
                  </a:moveTo>
                  <a:cubicBezTo>
                    <a:pt x="20032" y="976"/>
                    <a:pt x="20423" y="1367"/>
                    <a:pt x="20423" y="1887"/>
                  </a:cubicBezTo>
                  <a:lnTo>
                    <a:pt x="20423" y="4488"/>
                  </a:lnTo>
                  <a:cubicBezTo>
                    <a:pt x="20423" y="4976"/>
                    <a:pt x="20032" y="5399"/>
                    <a:pt x="19545" y="5399"/>
                  </a:cubicBezTo>
                  <a:cubicBezTo>
                    <a:pt x="19024" y="5399"/>
                    <a:pt x="18634" y="4976"/>
                    <a:pt x="18634" y="4488"/>
                  </a:cubicBezTo>
                  <a:lnTo>
                    <a:pt x="18634" y="1887"/>
                  </a:lnTo>
                  <a:cubicBezTo>
                    <a:pt x="18634" y="1367"/>
                    <a:pt x="19024" y="976"/>
                    <a:pt x="19545" y="976"/>
                  </a:cubicBezTo>
                  <a:close/>
                  <a:moveTo>
                    <a:pt x="27024" y="976"/>
                  </a:moveTo>
                  <a:cubicBezTo>
                    <a:pt x="27544" y="976"/>
                    <a:pt x="27935" y="1367"/>
                    <a:pt x="27935" y="1887"/>
                  </a:cubicBezTo>
                  <a:lnTo>
                    <a:pt x="27935" y="4488"/>
                  </a:lnTo>
                  <a:cubicBezTo>
                    <a:pt x="27935" y="4976"/>
                    <a:pt x="27544" y="5399"/>
                    <a:pt x="27024" y="5399"/>
                  </a:cubicBezTo>
                  <a:cubicBezTo>
                    <a:pt x="26536" y="5399"/>
                    <a:pt x="26146" y="4976"/>
                    <a:pt x="26146" y="4488"/>
                  </a:cubicBezTo>
                  <a:lnTo>
                    <a:pt x="26146" y="1887"/>
                  </a:lnTo>
                  <a:cubicBezTo>
                    <a:pt x="26146" y="1367"/>
                    <a:pt x="26536" y="976"/>
                    <a:pt x="27024" y="976"/>
                  </a:cubicBezTo>
                  <a:close/>
                  <a:moveTo>
                    <a:pt x="4553" y="1"/>
                  </a:moveTo>
                  <a:cubicBezTo>
                    <a:pt x="3512" y="1"/>
                    <a:pt x="2667" y="846"/>
                    <a:pt x="2667" y="1854"/>
                  </a:cubicBezTo>
                  <a:lnTo>
                    <a:pt x="2667" y="2700"/>
                  </a:lnTo>
                  <a:lnTo>
                    <a:pt x="2602" y="2700"/>
                  </a:lnTo>
                  <a:cubicBezTo>
                    <a:pt x="1171" y="2700"/>
                    <a:pt x="0" y="3871"/>
                    <a:pt x="0" y="5301"/>
                  </a:cubicBezTo>
                  <a:lnTo>
                    <a:pt x="0" y="30894"/>
                  </a:lnTo>
                  <a:cubicBezTo>
                    <a:pt x="0" y="32325"/>
                    <a:pt x="1171" y="33496"/>
                    <a:pt x="2602" y="33496"/>
                  </a:cubicBezTo>
                  <a:lnTo>
                    <a:pt x="29008" y="33496"/>
                  </a:lnTo>
                  <a:cubicBezTo>
                    <a:pt x="30439" y="33496"/>
                    <a:pt x="31609" y="32325"/>
                    <a:pt x="31609" y="30894"/>
                  </a:cubicBezTo>
                  <a:lnTo>
                    <a:pt x="31609" y="26992"/>
                  </a:lnTo>
                  <a:cubicBezTo>
                    <a:pt x="31609" y="26732"/>
                    <a:pt x="31382" y="26504"/>
                    <a:pt x="31121" y="26504"/>
                  </a:cubicBezTo>
                  <a:cubicBezTo>
                    <a:pt x="30829" y="26504"/>
                    <a:pt x="30601" y="26732"/>
                    <a:pt x="30601" y="26992"/>
                  </a:cubicBezTo>
                  <a:lnTo>
                    <a:pt x="30601" y="30894"/>
                  </a:lnTo>
                  <a:cubicBezTo>
                    <a:pt x="30601" y="31772"/>
                    <a:pt x="29886" y="32520"/>
                    <a:pt x="29008" y="32520"/>
                  </a:cubicBezTo>
                  <a:lnTo>
                    <a:pt x="2602" y="32520"/>
                  </a:lnTo>
                  <a:cubicBezTo>
                    <a:pt x="1691" y="32520"/>
                    <a:pt x="976" y="31772"/>
                    <a:pt x="976" y="30894"/>
                  </a:cubicBezTo>
                  <a:lnTo>
                    <a:pt x="976" y="9074"/>
                  </a:lnTo>
                  <a:lnTo>
                    <a:pt x="3512" y="9074"/>
                  </a:lnTo>
                  <a:cubicBezTo>
                    <a:pt x="3772" y="9074"/>
                    <a:pt x="4000" y="8846"/>
                    <a:pt x="4000" y="8553"/>
                  </a:cubicBezTo>
                  <a:cubicBezTo>
                    <a:pt x="4000" y="8293"/>
                    <a:pt x="3772" y="8066"/>
                    <a:pt x="3512" y="8066"/>
                  </a:cubicBezTo>
                  <a:lnTo>
                    <a:pt x="976" y="8066"/>
                  </a:lnTo>
                  <a:lnTo>
                    <a:pt x="976" y="5301"/>
                  </a:lnTo>
                  <a:cubicBezTo>
                    <a:pt x="976" y="4391"/>
                    <a:pt x="1691" y="3675"/>
                    <a:pt x="2602" y="3675"/>
                  </a:cubicBezTo>
                  <a:lnTo>
                    <a:pt x="2667" y="3675"/>
                  </a:lnTo>
                  <a:lnTo>
                    <a:pt x="2667" y="4488"/>
                  </a:lnTo>
                  <a:cubicBezTo>
                    <a:pt x="2667" y="5529"/>
                    <a:pt x="3512" y="6375"/>
                    <a:pt x="4553" y="6375"/>
                  </a:cubicBezTo>
                  <a:cubicBezTo>
                    <a:pt x="5561" y="6375"/>
                    <a:pt x="6407" y="5529"/>
                    <a:pt x="6407" y="4488"/>
                  </a:cubicBezTo>
                  <a:lnTo>
                    <a:pt x="6407" y="3675"/>
                  </a:lnTo>
                  <a:lnTo>
                    <a:pt x="10146" y="3675"/>
                  </a:lnTo>
                  <a:lnTo>
                    <a:pt x="10146" y="4488"/>
                  </a:lnTo>
                  <a:cubicBezTo>
                    <a:pt x="10146" y="5529"/>
                    <a:pt x="10992" y="6375"/>
                    <a:pt x="12032" y="6375"/>
                  </a:cubicBezTo>
                  <a:cubicBezTo>
                    <a:pt x="13073" y="6375"/>
                    <a:pt x="13919" y="5529"/>
                    <a:pt x="13919" y="4488"/>
                  </a:cubicBezTo>
                  <a:lnTo>
                    <a:pt x="13919" y="3675"/>
                  </a:lnTo>
                  <a:lnTo>
                    <a:pt x="17658" y="3675"/>
                  </a:lnTo>
                  <a:lnTo>
                    <a:pt x="17658" y="4488"/>
                  </a:lnTo>
                  <a:cubicBezTo>
                    <a:pt x="17658" y="5529"/>
                    <a:pt x="18504" y="6375"/>
                    <a:pt x="19545" y="6375"/>
                  </a:cubicBezTo>
                  <a:cubicBezTo>
                    <a:pt x="20585" y="6375"/>
                    <a:pt x="21431" y="5529"/>
                    <a:pt x="21431" y="4488"/>
                  </a:cubicBezTo>
                  <a:lnTo>
                    <a:pt x="21431" y="3675"/>
                  </a:lnTo>
                  <a:lnTo>
                    <a:pt x="25170" y="3675"/>
                  </a:lnTo>
                  <a:lnTo>
                    <a:pt x="25170" y="4488"/>
                  </a:lnTo>
                  <a:cubicBezTo>
                    <a:pt x="25170" y="5529"/>
                    <a:pt x="26016" y="6375"/>
                    <a:pt x="27024" y="6375"/>
                  </a:cubicBezTo>
                  <a:cubicBezTo>
                    <a:pt x="28065" y="6375"/>
                    <a:pt x="28910" y="5529"/>
                    <a:pt x="28910" y="4488"/>
                  </a:cubicBezTo>
                  <a:lnTo>
                    <a:pt x="28910" y="3675"/>
                  </a:lnTo>
                  <a:lnTo>
                    <a:pt x="28975" y="3675"/>
                  </a:lnTo>
                  <a:cubicBezTo>
                    <a:pt x="29886" y="3675"/>
                    <a:pt x="30601" y="4391"/>
                    <a:pt x="30601" y="5301"/>
                  </a:cubicBezTo>
                  <a:lnTo>
                    <a:pt x="30601" y="8066"/>
                  </a:lnTo>
                  <a:lnTo>
                    <a:pt x="5496" y="8066"/>
                  </a:lnTo>
                  <a:cubicBezTo>
                    <a:pt x="5236" y="8066"/>
                    <a:pt x="5008" y="8293"/>
                    <a:pt x="5008" y="8553"/>
                  </a:cubicBezTo>
                  <a:cubicBezTo>
                    <a:pt x="5008" y="8846"/>
                    <a:pt x="5236" y="9074"/>
                    <a:pt x="5496" y="9074"/>
                  </a:cubicBezTo>
                  <a:lnTo>
                    <a:pt x="30601" y="9074"/>
                  </a:lnTo>
                  <a:lnTo>
                    <a:pt x="30601" y="25008"/>
                  </a:lnTo>
                  <a:cubicBezTo>
                    <a:pt x="30601" y="25301"/>
                    <a:pt x="30829" y="25496"/>
                    <a:pt x="31089" y="25496"/>
                  </a:cubicBezTo>
                  <a:cubicBezTo>
                    <a:pt x="31382" y="25496"/>
                    <a:pt x="31577" y="25301"/>
                    <a:pt x="31577" y="25008"/>
                  </a:cubicBezTo>
                  <a:lnTo>
                    <a:pt x="31577" y="5301"/>
                  </a:lnTo>
                  <a:cubicBezTo>
                    <a:pt x="31577" y="3871"/>
                    <a:pt x="30406" y="2700"/>
                    <a:pt x="28975" y="2700"/>
                  </a:cubicBezTo>
                  <a:lnTo>
                    <a:pt x="28910" y="2700"/>
                  </a:lnTo>
                  <a:lnTo>
                    <a:pt x="28910" y="1854"/>
                  </a:lnTo>
                  <a:cubicBezTo>
                    <a:pt x="28910" y="846"/>
                    <a:pt x="28065" y="1"/>
                    <a:pt x="27057" y="1"/>
                  </a:cubicBezTo>
                  <a:cubicBezTo>
                    <a:pt x="26016" y="1"/>
                    <a:pt x="25170" y="846"/>
                    <a:pt x="25170" y="1854"/>
                  </a:cubicBezTo>
                  <a:lnTo>
                    <a:pt x="25170" y="2700"/>
                  </a:lnTo>
                  <a:lnTo>
                    <a:pt x="21431" y="2700"/>
                  </a:lnTo>
                  <a:lnTo>
                    <a:pt x="21431" y="1854"/>
                  </a:lnTo>
                  <a:cubicBezTo>
                    <a:pt x="21431" y="846"/>
                    <a:pt x="20585" y="1"/>
                    <a:pt x="19545" y="1"/>
                  </a:cubicBezTo>
                  <a:cubicBezTo>
                    <a:pt x="18504" y="1"/>
                    <a:pt x="17658" y="846"/>
                    <a:pt x="17658" y="1854"/>
                  </a:cubicBezTo>
                  <a:lnTo>
                    <a:pt x="17658" y="2700"/>
                  </a:lnTo>
                  <a:lnTo>
                    <a:pt x="13919" y="2700"/>
                  </a:lnTo>
                  <a:lnTo>
                    <a:pt x="13919" y="1854"/>
                  </a:lnTo>
                  <a:cubicBezTo>
                    <a:pt x="13919" y="846"/>
                    <a:pt x="13073" y="1"/>
                    <a:pt x="12032" y="1"/>
                  </a:cubicBezTo>
                  <a:cubicBezTo>
                    <a:pt x="10992" y="1"/>
                    <a:pt x="10179" y="846"/>
                    <a:pt x="10179" y="1854"/>
                  </a:cubicBezTo>
                  <a:lnTo>
                    <a:pt x="10179" y="2700"/>
                  </a:lnTo>
                  <a:lnTo>
                    <a:pt x="6407" y="2700"/>
                  </a:lnTo>
                  <a:lnTo>
                    <a:pt x="6407" y="1854"/>
                  </a:lnTo>
                  <a:cubicBezTo>
                    <a:pt x="6407" y="846"/>
                    <a:pt x="5594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32"/>
            <p:cNvSpPr/>
            <p:nvPr/>
          </p:nvSpPr>
          <p:spPr>
            <a:xfrm>
              <a:off x="10072262" y="2250300"/>
              <a:ext cx="184475" cy="42020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dk2"/>
                  </a:solidFill>
                  <a:latin typeface="Fira Sans Extra Condensed;500"/>
                </a:rPr>
                <a:t>1</a:t>
              </a:r>
            </a:p>
          </p:txBody>
        </p:sp>
      </p:grpSp>
      <p:grpSp>
        <p:nvGrpSpPr>
          <p:cNvPr id="3337" name="Google Shape;3337;p32"/>
          <p:cNvGrpSpPr/>
          <p:nvPr/>
        </p:nvGrpSpPr>
        <p:grpSpPr>
          <a:xfrm>
            <a:off x="2557855" y="1691909"/>
            <a:ext cx="481183" cy="509893"/>
            <a:chOff x="9770200" y="1930750"/>
            <a:chExt cx="790250" cy="837400"/>
          </a:xfrm>
        </p:grpSpPr>
        <p:sp>
          <p:nvSpPr>
            <p:cNvPr id="3338" name="Google Shape;3338;p32"/>
            <p:cNvSpPr/>
            <p:nvPr/>
          </p:nvSpPr>
          <p:spPr>
            <a:xfrm>
              <a:off x="9781575" y="2010425"/>
              <a:ext cx="765850" cy="745550"/>
            </a:xfrm>
            <a:custGeom>
              <a:rect b="b" l="l" r="r" t="t"/>
              <a:pathLst>
                <a:path extrusionOk="0" h="29822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27707"/>
                  </a:lnTo>
                  <a:cubicBezTo>
                    <a:pt x="0" y="28878"/>
                    <a:pt x="976" y="29821"/>
                    <a:pt x="2114" y="29821"/>
                  </a:cubicBezTo>
                  <a:lnTo>
                    <a:pt x="28520" y="29821"/>
                  </a:lnTo>
                  <a:cubicBezTo>
                    <a:pt x="29691" y="29821"/>
                    <a:pt x="30634" y="28878"/>
                    <a:pt x="30634" y="27707"/>
                  </a:cubicBez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32"/>
            <p:cNvSpPr/>
            <p:nvPr/>
          </p:nvSpPr>
          <p:spPr>
            <a:xfrm>
              <a:off x="10410025" y="2010425"/>
              <a:ext cx="137400" cy="745550"/>
            </a:xfrm>
            <a:custGeom>
              <a:rect b="b" l="l" r="r" t="t"/>
              <a:pathLst>
                <a:path extrusionOk="0" h="29822" w="5496">
                  <a:moveTo>
                    <a:pt x="2114" y="1"/>
                  </a:moveTo>
                  <a:lnTo>
                    <a:pt x="2114" y="27707"/>
                  </a:lnTo>
                  <a:cubicBezTo>
                    <a:pt x="2114" y="28878"/>
                    <a:pt x="1171" y="29821"/>
                    <a:pt x="0" y="29821"/>
                  </a:cubicBezTo>
                  <a:lnTo>
                    <a:pt x="3382" y="29821"/>
                  </a:lnTo>
                  <a:cubicBezTo>
                    <a:pt x="4553" y="29821"/>
                    <a:pt x="5496" y="28878"/>
                    <a:pt x="5496" y="27707"/>
                  </a:cubicBezTo>
                  <a:lnTo>
                    <a:pt x="5496" y="2114"/>
                  </a:lnTo>
                  <a:cubicBezTo>
                    <a:pt x="5496" y="944"/>
                    <a:pt x="4553" y="1"/>
                    <a:pt x="3382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32"/>
            <p:cNvSpPr/>
            <p:nvPr/>
          </p:nvSpPr>
          <p:spPr>
            <a:xfrm>
              <a:off x="9781575" y="2010425"/>
              <a:ext cx="765850" cy="134975"/>
            </a:xfrm>
            <a:custGeom>
              <a:rect b="b" l="l" r="r" t="t"/>
              <a:pathLst>
                <a:path extrusionOk="0" h="5399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5399"/>
                  </a:lnTo>
                  <a:lnTo>
                    <a:pt x="30634" y="5399"/>
                  </a:ln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32"/>
            <p:cNvSpPr/>
            <p:nvPr/>
          </p:nvSpPr>
          <p:spPr>
            <a:xfrm>
              <a:off x="10462850" y="2010425"/>
              <a:ext cx="84575" cy="134975"/>
            </a:xfrm>
            <a:custGeom>
              <a:rect b="b" l="l" r="r" t="t"/>
              <a:pathLst>
                <a:path extrusionOk="0" h="5399" w="3383">
                  <a:moveTo>
                    <a:pt x="1" y="1"/>
                  </a:moveTo>
                  <a:lnTo>
                    <a:pt x="1" y="5399"/>
                  </a:lnTo>
                  <a:lnTo>
                    <a:pt x="3383" y="5399"/>
                  </a:lnTo>
                  <a:lnTo>
                    <a:pt x="3383" y="2114"/>
                  </a:lnTo>
                  <a:cubicBezTo>
                    <a:pt x="3383" y="944"/>
                    <a:pt x="2440" y="1"/>
                    <a:pt x="126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32"/>
            <p:cNvSpPr/>
            <p:nvPr/>
          </p:nvSpPr>
          <p:spPr>
            <a:xfrm>
              <a:off x="98482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50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50" y="5399"/>
                    <a:pt x="1398" y="5399"/>
                  </a:cubicBezTo>
                  <a:cubicBezTo>
                    <a:pt x="2179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32"/>
            <p:cNvSpPr/>
            <p:nvPr/>
          </p:nvSpPr>
          <p:spPr>
            <a:xfrm>
              <a:off x="100360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8" y="5399"/>
                  </a:cubicBezTo>
                  <a:cubicBezTo>
                    <a:pt x="2146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32"/>
            <p:cNvSpPr/>
            <p:nvPr/>
          </p:nvSpPr>
          <p:spPr>
            <a:xfrm>
              <a:off x="102238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99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9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32"/>
            <p:cNvSpPr/>
            <p:nvPr/>
          </p:nvSpPr>
          <p:spPr>
            <a:xfrm>
              <a:off x="104116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66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66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32"/>
            <p:cNvSpPr/>
            <p:nvPr/>
          </p:nvSpPr>
          <p:spPr>
            <a:xfrm>
              <a:off x="9770200" y="1930750"/>
              <a:ext cx="790250" cy="837400"/>
            </a:xfrm>
            <a:custGeom>
              <a:rect b="b" l="l" r="r" t="t"/>
              <a:pathLst>
                <a:path extrusionOk="0" h="33496" w="31610">
                  <a:moveTo>
                    <a:pt x="4520" y="976"/>
                  </a:moveTo>
                  <a:cubicBezTo>
                    <a:pt x="5008" y="976"/>
                    <a:pt x="5431" y="1367"/>
                    <a:pt x="5431" y="1887"/>
                  </a:cubicBezTo>
                  <a:lnTo>
                    <a:pt x="5431" y="4488"/>
                  </a:lnTo>
                  <a:cubicBezTo>
                    <a:pt x="5431" y="4976"/>
                    <a:pt x="5008" y="5399"/>
                    <a:pt x="4520" y="5399"/>
                  </a:cubicBezTo>
                  <a:cubicBezTo>
                    <a:pt x="4033" y="5399"/>
                    <a:pt x="3610" y="4976"/>
                    <a:pt x="3610" y="4488"/>
                  </a:cubicBezTo>
                  <a:lnTo>
                    <a:pt x="3610" y="1887"/>
                  </a:lnTo>
                  <a:cubicBezTo>
                    <a:pt x="3610" y="1367"/>
                    <a:pt x="4033" y="976"/>
                    <a:pt x="4520" y="976"/>
                  </a:cubicBezTo>
                  <a:close/>
                  <a:moveTo>
                    <a:pt x="12032" y="976"/>
                  </a:moveTo>
                  <a:cubicBezTo>
                    <a:pt x="12520" y="976"/>
                    <a:pt x="12943" y="1367"/>
                    <a:pt x="12943" y="1887"/>
                  </a:cubicBezTo>
                  <a:lnTo>
                    <a:pt x="12943" y="4488"/>
                  </a:lnTo>
                  <a:cubicBezTo>
                    <a:pt x="12943" y="4976"/>
                    <a:pt x="12520" y="5399"/>
                    <a:pt x="12032" y="5399"/>
                  </a:cubicBezTo>
                  <a:cubicBezTo>
                    <a:pt x="11545" y="5399"/>
                    <a:pt x="11122" y="4976"/>
                    <a:pt x="11122" y="4488"/>
                  </a:cubicBezTo>
                  <a:lnTo>
                    <a:pt x="11122" y="1887"/>
                  </a:lnTo>
                  <a:cubicBezTo>
                    <a:pt x="11122" y="1367"/>
                    <a:pt x="11545" y="976"/>
                    <a:pt x="12032" y="976"/>
                  </a:cubicBezTo>
                  <a:close/>
                  <a:moveTo>
                    <a:pt x="19545" y="976"/>
                  </a:moveTo>
                  <a:cubicBezTo>
                    <a:pt x="20032" y="976"/>
                    <a:pt x="20423" y="1367"/>
                    <a:pt x="20423" y="1887"/>
                  </a:cubicBezTo>
                  <a:lnTo>
                    <a:pt x="20423" y="4488"/>
                  </a:lnTo>
                  <a:cubicBezTo>
                    <a:pt x="20423" y="4976"/>
                    <a:pt x="20032" y="5399"/>
                    <a:pt x="19545" y="5399"/>
                  </a:cubicBezTo>
                  <a:cubicBezTo>
                    <a:pt x="19024" y="5399"/>
                    <a:pt x="18634" y="4976"/>
                    <a:pt x="18634" y="4488"/>
                  </a:cubicBezTo>
                  <a:lnTo>
                    <a:pt x="18634" y="1887"/>
                  </a:lnTo>
                  <a:cubicBezTo>
                    <a:pt x="18634" y="1367"/>
                    <a:pt x="19024" y="976"/>
                    <a:pt x="19545" y="976"/>
                  </a:cubicBezTo>
                  <a:close/>
                  <a:moveTo>
                    <a:pt x="27024" y="976"/>
                  </a:moveTo>
                  <a:cubicBezTo>
                    <a:pt x="27544" y="976"/>
                    <a:pt x="27935" y="1367"/>
                    <a:pt x="27935" y="1887"/>
                  </a:cubicBezTo>
                  <a:lnTo>
                    <a:pt x="27935" y="4488"/>
                  </a:lnTo>
                  <a:cubicBezTo>
                    <a:pt x="27935" y="4976"/>
                    <a:pt x="27544" y="5399"/>
                    <a:pt x="27024" y="5399"/>
                  </a:cubicBezTo>
                  <a:cubicBezTo>
                    <a:pt x="26536" y="5399"/>
                    <a:pt x="26146" y="4976"/>
                    <a:pt x="26146" y="4488"/>
                  </a:cubicBezTo>
                  <a:lnTo>
                    <a:pt x="26146" y="1887"/>
                  </a:lnTo>
                  <a:cubicBezTo>
                    <a:pt x="26146" y="1367"/>
                    <a:pt x="26536" y="976"/>
                    <a:pt x="27024" y="976"/>
                  </a:cubicBezTo>
                  <a:close/>
                  <a:moveTo>
                    <a:pt x="4553" y="1"/>
                  </a:moveTo>
                  <a:cubicBezTo>
                    <a:pt x="3512" y="1"/>
                    <a:pt x="2667" y="846"/>
                    <a:pt x="2667" y="1854"/>
                  </a:cubicBezTo>
                  <a:lnTo>
                    <a:pt x="2667" y="2700"/>
                  </a:lnTo>
                  <a:lnTo>
                    <a:pt x="2602" y="2700"/>
                  </a:lnTo>
                  <a:cubicBezTo>
                    <a:pt x="1171" y="2700"/>
                    <a:pt x="0" y="3871"/>
                    <a:pt x="0" y="5301"/>
                  </a:cubicBezTo>
                  <a:lnTo>
                    <a:pt x="0" y="30894"/>
                  </a:lnTo>
                  <a:cubicBezTo>
                    <a:pt x="0" y="32325"/>
                    <a:pt x="1171" y="33496"/>
                    <a:pt x="2602" y="33496"/>
                  </a:cubicBezTo>
                  <a:lnTo>
                    <a:pt x="29008" y="33496"/>
                  </a:lnTo>
                  <a:cubicBezTo>
                    <a:pt x="30439" y="33496"/>
                    <a:pt x="31609" y="32325"/>
                    <a:pt x="31609" y="30894"/>
                  </a:cubicBezTo>
                  <a:lnTo>
                    <a:pt x="31609" y="26992"/>
                  </a:lnTo>
                  <a:cubicBezTo>
                    <a:pt x="31609" y="26732"/>
                    <a:pt x="31382" y="26504"/>
                    <a:pt x="31121" y="26504"/>
                  </a:cubicBezTo>
                  <a:cubicBezTo>
                    <a:pt x="30829" y="26504"/>
                    <a:pt x="30601" y="26732"/>
                    <a:pt x="30601" y="26992"/>
                  </a:cubicBezTo>
                  <a:lnTo>
                    <a:pt x="30601" y="30894"/>
                  </a:lnTo>
                  <a:cubicBezTo>
                    <a:pt x="30601" y="31772"/>
                    <a:pt x="29886" y="32520"/>
                    <a:pt x="29008" y="32520"/>
                  </a:cubicBezTo>
                  <a:lnTo>
                    <a:pt x="2602" y="32520"/>
                  </a:lnTo>
                  <a:cubicBezTo>
                    <a:pt x="1691" y="32520"/>
                    <a:pt x="976" y="31772"/>
                    <a:pt x="976" y="30894"/>
                  </a:cubicBezTo>
                  <a:lnTo>
                    <a:pt x="976" y="9074"/>
                  </a:lnTo>
                  <a:lnTo>
                    <a:pt x="3512" y="9074"/>
                  </a:lnTo>
                  <a:cubicBezTo>
                    <a:pt x="3772" y="9074"/>
                    <a:pt x="4000" y="8846"/>
                    <a:pt x="4000" y="8553"/>
                  </a:cubicBezTo>
                  <a:cubicBezTo>
                    <a:pt x="4000" y="8293"/>
                    <a:pt x="3772" y="8066"/>
                    <a:pt x="3512" y="8066"/>
                  </a:cubicBezTo>
                  <a:lnTo>
                    <a:pt x="976" y="8066"/>
                  </a:lnTo>
                  <a:lnTo>
                    <a:pt x="976" y="5301"/>
                  </a:lnTo>
                  <a:cubicBezTo>
                    <a:pt x="976" y="4391"/>
                    <a:pt x="1691" y="3675"/>
                    <a:pt x="2602" y="3675"/>
                  </a:cubicBezTo>
                  <a:lnTo>
                    <a:pt x="2667" y="3675"/>
                  </a:lnTo>
                  <a:lnTo>
                    <a:pt x="2667" y="4488"/>
                  </a:lnTo>
                  <a:cubicBezTo>
                    <a:pt x="2667" y="5529"/>
                    <a:pt x="3512" y="6375"/>
                    <a:pt x="4553" y="6375"/>
                  </a:cubicBezTo>
                  <a:cubicBezTo>
                    <a:pt x="5561" y="6375"/>
                    <a:pt x="6407" y="5529"/>
                    <a:pt x="6407" y="4488"/>
                  </a:cubicBezTo>
                  <a:lnTo>
                    <a:pt x="6407" y="3675"/>
                  </a:lnTo>
                  <a:lnTo>
                    <a:pt x="10146" y="3675"/>
                  </a:lnTo>
                  <a:lnTo>
                    <a:pt x="10146" y="4488"/>
                  </a:lnTo>
                  <a:cubicBezTo>
                    <a:pt x="10146" y="5529"/>
                    <a:pt x="10992" y="6375"/>
                    <a:pt x="12032" y="6375"/>
                  </a:cubicBezTo>
                  <a:cubicBezTo>
                    <a:pt x="13073" y="6375"/>
                    <a:pt x="13919" y="5529"/>
                    <a:pt x="13919" y="4488"/>
                  </a:cubicBezTo>
                  <a:lnTo>
                    <a:pt x="13919" y="3675"/>
                  </a:lnTo>
                  <a:lnTo>
                    <a:pt x="17658" y="3675"/>
                  </a:lnTo>
                  <a:lnTo>
                    <a:pt x="17658" y="4488"/>
                  </a:lnTo>
                  <a:cubicBezTo>
                    <a:pt x="17658" y="5529"/>
                    <a:pt x="18504" y="6375"/>
                    <a:pt x="19545" y="6375"/>
                  </a:cubicBezTo>
                  <a:cubicBezTo>
                    <a:pt x="20585" y="6375"/>
                    <a:pt x="21431" y="5529"/>
                    <a:pt x="21431" y="4488"/>
                  </a:cubicBezTo>
                  <a:lnTo>
                    <a:pt x="21431" y="3675"/>
                  </a:lnTo>
                  <a:lnTo>
                    <a:pt x="25170" y="3675"/>
                  </a:lnTo>
                  <a:lnTo>
                    <a:pt x="25170" y="4488"/>
                  </a:lnTo>
                  <a:cubicBezTo>
                    <a:pt x="25170" y="5529"/>
                    <a:pt x="26016" y="6375"/>
                    <a:pt x="27024" y="6375"/>
                  </a:cubicBezTo>
                  <a:cubicBezTo>
                    <a:pt x="28065" y="6375"/>
                    <a:pt x="28910" y="5529"/>
                    <a:pt x="28910" y="4488"/>
                  </a:cubicBezTo>
                  <a:lnTo>
                    <a:pt x="28910" y="3675"/>
                  </a:lnTo>
                  <a:lnTo>
                    <a:pt x="28975" y="3675"/>
                  </a:lnTo>
                  <a:cubicBezTo>
                    <a:pt x="29886" y="3675"/>
                    <a:pt x="30601" y="4391"/>
                    <a:pt x="30601" y="5301"/>
                  </a:cubicBezTo>
                  <a:lnTo>
                    <a:pt x="30601" y="8066"/>
                  </a:lnTo>
                  <a:lnTo>
                    <a:pt x="5496" y="8066"/>
                  </a:lnTo>
                  <a:cubicBezTo>
                    <a:pt x="5236" y="8066"/>
                    <a:pt x="5008" y="8293"/>
                    <a:pt x="5008" y="8553"/>
                  </a:cubicBezTo>
                  <a:cubicBezTo>
                    <a:pt x="5008" y="8846"/>
                    <a:pt x="5236" y="9074"/>
                    <a:pt x="5496" y="9074"/>
                  </a:cubicBezTo>
                  <a:lnTo>
                    <a:pt x="30601" y="9074"/>
                  </a:lnTo>
                  <a:lnTo>
                    <a:pt x="30601" y="25008"/>
                  </a:lnTo>
                  <a:cubicBezTo>
                    <a:pt x="30601" y="25301"/>
                    <a:pt x="30829" y="25496"/>
                    <a:pt x="31089" y="25496"/>
                  </a:cubicBezTo>
                  <a:cubicBezTo>
                    <a:pt x="31382" y="25496"/>
                    <a:pt x="31577" y="25301"/>
                    <a:pt x="31577" y="25008"/>
                  </a:cubicBezTo>
                  <a:lnTo>
                    <a:pt x="31577" y="5301"/>
                  </a:lnTo>
                  <a:cubicBezTo>
                    <a:pt x="31577" y="3871"/>
                    <a:pt x="30406" y="2700"/>
                    <a:pt x="28975" y="2700"/>
                  </a:cubicBezTo>
                  <a:lnTo>
                    <a:pt x="28910" y="2700"/>
                  </a:lnTo>
                  <a:lnTo>
                    <a:pt x="28910" y="1854"/>
                  </a:lnTo>
                  <a:cubicBezTo>
                    <a:pt x="28910" y="846"/>
                    <a:pt x="28065" y="1"/>
                    <a:pt x="27057" y="1"/>
                  </a:cubicBezTo>
                  <a:cubicBezTo>
                    <a:pt x="26016" y="1"/>
                    <a:pt x="25170" y="846"/>
                    <a:pt x="25170" y="1854"/>
                  </a:cubicBezTo>
                  <a:lnTo>
                    <a:pt x="25170" y="2700"/>
                  </a:lnTo>
                  <a:lnTo>
                    <a:pt x="21431" y="2700"/>
                  </a:lnTo>
                  <a:lnTo>
                    <a:pt x="21431" y="1854"/>
                  </a:lnTo>
                  <a:cubicBezTo>
                    <a:pt x="21431" y="846"/>
                    <a:pt x="20585" y="1"/>
                    <a:pt x="19545" y="1"/>
                  </a:cubicBezTo>
                  <a:cubicBezTo>
                    <a:pt x="18504" y="1"/>
                    <a:pt x="17658" y="846"/>
                    <a:pt x="17658" y="1854"/>
                  </a:cubicBezTo>
                  <a:lnTo>
                    <a:pt x="17658" y="2700"/>
                  </a:lnTo>
                  <a:lnTo>
                    <a:pt x="13919" y="2700"/>
                  </a:lnTo>
                  <a:lnTo>
                    <a:pt x="13919" y="1854"/>
                  </a:lnTo>
                  <a:cubicBezTo>
                    <a:pt x="13919" y="846"/>
                    <a:pt x="13073" y="1"/>
                    <a:pt x="12032" y="1"/>
                  </a:cubicBezTo>
                  <a:cubicBezTo>
                    <a:pt x="10992" y="1"/>
                    <a:pt x="10179" y="846"/>
                    <a:pt x="10179" y="1854"/>
                  </a:cubicBezTo>
                  <a:lnTo>
                    <a:pt x="10179" y="2700"/>
                  </a:lnTo>
                  <a:lnTo>
                    <a:pt x="6407" y="2700"/>
                  </a:lnTo>
                  <a:lnTo>
                    <a:pt x="6407" y="1854"/>
                  </a:lnTo>
                  <a:cubicBezTo>
                    <a:pt x="6407" y="846"/>
                    <a:pt x="5594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32"/>
            <p:cNvSpPr/>
            <p:nvPr/>
          </p:nvSpPr>
          <p:spPr>
            <a:xfrm>
              <a:off x="10072262" y="2250300"/>
              <a:ext cx="184475" cy="42020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dk2"/>
                  </a:solidFill>
                  <a:latin typeface="Fira Sans Extra Condensed;500"/>
                </a:rPr>
                <a:t>1</a:t>
              </a:r>
            </a:p>
          </p:txBody>
        </p:sp>
      </p:grpSp>
      <p:grpSp>
        <p:nvGrpSpPr>
          <p:cNvPr id="3348" name="Google Shape;3348;p32"/>
          <p:cNvGrpSpPr/>
          <p:nvPr/>
        </p:nvGrpSpPr>
        <p:grpSpPr>
          <a:xfrm>
            <a:off x="2557855" y="2280097"/>
            <a:ext cx="481183" cy="509893"/>
            <a:chOff x="9770200" y="1930750"/>
            <a:chExt cx="790250" cy="837400"/>
          </a:xfrm>
        </p:grpSpPr>
        <p:sp>
          <p:nvSpPr>
            <p:cNvPr id="3349" name="Google Shape;3349;p32"/>
            <p:cNvSpPr/>
            <p:nvPr/>
          </p:nvSpPr>
          <p:spPr>
            <a:xfrm>
              <a:off x="9781575" y="2010425"/>
              <a:ext cx="765850" cy="745550"/>
            </a:xfrm>
            <a:custGeom>
              <a:rect b="b" l="l" r="r" t="t"/>
              <a:pathLst>
                <a:path extrusionOk="0" h="29822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27707"/>
                  </a:lnTo>
                  <a:cubicBezTo>
                    <a:pt x="0" y="28878"/>
                    <a:pt x="976" y="29821"/>
                    <a:pt x="2114" y="29821"/>
                  </a:cubicBezTo>
                  <a:lnTo>
                    <a:pt x="28520" y="29821"/>
                  </a:lnTo>
                  <a:cubicBezTo>
                    <a:pt x="29691" y="29821"/>
                    <a:pt x="30634" y="28878"/>
                    <a:pt x="30634" y="27707"/>
                  </a:cubicBez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32"/>
            <p:cNvSpPr/>
            <p:nvPr/>
          </p:nvSpPr>
          <p:spPr>
            <a:xfrm>
              <a:off x="10410025" y="2010425"/>
              <a:ext cx="137400" cy="745550"/>
            </a:xfrm>
            <a:custGeom>
              <a:rect b="b" l="l" r="r" t="t"/>
              <a:pathLst>
                <a:path extrusionOk="0" h="29822" w="5496">
                  <a:moveTo>
                    <a:pt x="2114" y="1"/>
                  </a:moveTo>
                  <a:lnTo>
                    <a:pt x="2114" y="27707"/>
                  </a:lnTo>
                  <a:cubicBezTo>
                    <a:pt x="2114" y="28878"/>
                    <a:pt x="1171" y="29821"/>
                    <a:pt x="0" y="29821"/>
                  </a:cubicBezTo>
                  <a:lnTo>
                    <a:pt x="3382" y="29821"/>
                  </a:lnTo>
                  <a:cubicBezTo>
                    <a:pt x="4553" y="29821"/>
                    <a:pt x="5496" y="28878"/>
                    <a:pt x="5496" y="27707"/>
                  </a:cubicBezTo>
                  <a:lnTo>
                    <a:pt x="5496" y="2114"/>
                  </a:lnTo>
                  <a:cubicBezTo>
                    <a:pt x="5496" y="944"/>
                    <a:pt x="4553" y="1"/>
                    <a:pt x="3382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32"/>
            <p:cNvSpPr/>
            <p:nvPr/>
          </p:nvSpPr>
          <p:spPr>
            <a:xfrm>
              <a:off x="9781575" y="2010425"/>
              <a:ext cx="765850" cy="134975"/>
            </a:xfrm>
            <a:custGeom>
              <a:rect b="b" l="l" r="r" t="t"/>
              <a:pathLst>
                <a:path extrusionOk="0" h="5399" w="30634">
                  <a:moveTo>
                    <a:pt x="2114" y="1"/>
                  </a:moveTo>
                  <a:cubicBezTo>
                    <a:pt x="976" y="1"/>
                    <a:pt x="0" y="944"/>
                    <a:pt x="0" y="2114"/>
                  </a:cubicBezTo>
                  <a:lnTo>
                    <a:pt x="0" y="5399"/>
                  </a:lnTo>
                  <a:lnTo>
                    <a:pt x="30634" y="5399"/>
                  </a:lnTo>
                  <a:lnTo>
                    <a:pt x="30634" y="2114"/>
                  </a:lnTo>
                  <a:cubicBezTo>
                    <a:pt x="30634" y="944"/>
                    <a:pt x="29691" y="1"/>
                    <a:pt x="28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32"/>
            <p:cNvSpPr/>
            <p:nvPr/>
          </p:nvSpPr>
          <p:spPr>
            <a:xfrm>
              <a:off x="10462850" y="2010425"/>
              <a:ext cx="84575" cy="134975"/>
            </a:xfrm>
            <a:custGeom>
              <a:rect b="b" l="l" r="r" t="t"/>
              <a:pathLst>
                <a:path extrusionOk="0" h="5399" w="3383">
                  <a:moveTo>
                    <a:pt x="1" y="1"/>
                  </a:moveTo>
                  <a:lnTo>
                    <a:pt x="1" y="5399"/>
                  </a:lnTo>
                  <a:lnTo>
                    <a:pt x="3383" y="5399"/>
                  </a:lnTo>
                  <a:lnTo>
                    <a:pt x="3383" y="2114"/>
                  </a:lnTo>
                  <a:cubicBezTo>
                    <a:pt x="3383" y="944"/>
                    <a:pt x="2440" y="1"/>
                    <a:pt x="126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32"/>
            <p:cNvSpPr/>
            <p:nvPr/>
          </p:nvSpPr>
          <p:spPr>
            <a:xfrm>
              <a:off x="98482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50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50" y="5399"/>
                    <a:pt x="1398" y="5399"/>
                  </a:cubicBezTo>
                  <a:cubicBezTo>
                    <a:pt x="2179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32"/>
            <p:cNvSpPr/>
            <p:nvPr/>
          </p:nvSpPr>
          <p:spPr>
            <a:xfrm>
              <a:off x="10036050" y="1942950"/>
              <a:ext cx="69925" cy="134975"/>
            </a:xfrm>
            <a:custGeom>
              <a:rect b="b" l="l" r="r" t="t"/>
              <a:pathLst>
                <a:path extrusionOk="0" h="5399" w="2797">
                  <a:moveTo>
                    <a:pt x="1398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8" y="5399"/>
                  </a:cubicBezTo>
                  <a:cubicBezTo>
                    <a:pt x="2146" y="5399"/>
                    <a:pt x="2797" y="4781"/>
                    <a:pt x="2797" y="4000"/>
                  </a:cubicBezTo>
                  <a:lnTo>
                    <a:pt x="2797" y="1399"/>
                  </a:lnTo>
                  <a:cubicBezTo>
                    <a:pt x="2797" y="618"/>
                    <a:pt x="217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32"/>
            <p:cNvSpPr/>
            <p:nvPr/>
          </p:nvSpPr>
          <p:spPr>
            <a:xfrm>
              <a:off x="102238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99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99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32"/>
            <p:cNvSpPr/>
            <p:nvPr/>
          </p:nvSpPr>
          <p:spPr>
            <a:xfrm>
              <a:off x="10411650" y="1942950"/>
              <a:ext cx="69125" cy="134975"/>
            </a:xfrm>
            <a:custGeom>
              <a:rect b="b" l="l" r="r" t="t"/>
              <a:pathLst>
                <a:path extrusionOk="0" h="5399" w="2765">
                  <a:moveTo>
                    <a:pt x="1366" y="1"/>
                  </a:moveTo>
                  <a:cubicBezTo>
                    <a:pt x="618" y="1"/>
                    <a:pt x="0" y="618"/>
                    <a:pt x="0" y="1399"/>
                  </a:cubicBezTo>
                  <a:lnTo>
                    <a:pt x="0" y="4000"/>
                  </a:lnTo>
                  <a:cubicBezTo>
                    <a:pt x="0" y="4781"/>
                    <a:pt x="618" y="5399"/>
                    <a:pt x="1366" y="5399"/>
                  </a:cubicBezTo>
                  <a:cubicBezTo>
                    <a:pt x="2146" y="5399"/>
                    <a:pt x="2764" y="4781"/>
                    <a:pt x="2764" y="4000"/>
                  </a:cubicBezTo>
                  <a:lnTo>
                    <a:pt x="2764" y="1399"/>
                  </a:lnTo>
                  <a:cubicBezTo>
                    <a:pt x="2764" y="618"/>
                    <a:pt x="2146" y="1"/>
                    <a:pt x="1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32"/>
            <p:cNvSpPr/>
            <p:nvPr/>
          </p:nvSpPr>
          <p:spPr>
            <a:xfrm>
              <a:off x="9770200" y="1930750"/>
              <a:ext cx="790250" cy="837400"/>
            </a:xfrm>
            <a:custGeom>
              <a:rect b="b" l="l" r="r" t="t"/>
              <a:pathLst>
                <a:path extrusionOk="0" h="33496" w="31610">
                  <a:moveTo>
                    <a:pt x="4520" y="976"/>
                  </a:moveTo>
                  <a:cubicBezTo>
                    <a:pt x="5008" y="976"/>
                    <a:pt x="5431" y="1367"/>
                    <a:pt x="5431" y="1887"/>
                  </a:cubicBezTo>
                  <a:lnTo>
                    <a:pt x="5431" y="4488"/>
                  </a:lnTo>
                  <a:cubicBezTo>
                    <a:pt x="5431" y="4976"/>
                    <a:pt x="5008" y="5399"/>
                    <a:pt x="4520" y="5399"/>
                  </a:cubicBezTo>
                  <a:cubicBezTo>
                    <a:pt x="4033" y="5399"/>
                    <a:pt x="3610" y="4976"/>
                    <a:pt x="3610" y="4488"/>
                  </a:cubicBezTo>
                  <a:lnTo>
                    <a:pt x="3610" y="1887"/>
                  </a:lnTo>
                  <a:cubicBezTo>
                    <a:pt x="3610" y="1367"/>
                    <a:pt x="4033" y="976"/>
                    <a:pt x="4520" y="976"/>
                  </a:cubicBezTo>
                  <a:close/>
                  <a:moveTo>
                    <a:pt x="12032" y="976"/>
                  </a:moveTo>
                  <a:cubicBezTo>
                    <a:pt x="12520" y="976"/>
                    <a:pt x="12943" y="1367"/>
                    <a:pt x="12943" y="1887"/>
                  </a:cubicBezTo>
                  <a:lnTo>
                    <a:pt x="12943" y="4488"/>
                  </a:lnTo>
                  <a:cubicBezTo>
                    <a:pt x="12943" y="4976"/>
                    <a:pt x="12520" y="5399"/>
                    <a:pt x="12032" y="5399"/>
                  </a:cubicBezTo>
                  <a:cubicBezTo>
                    <a:pt x="11545" y="5399"/>
                    <a:pt x="11122" y="4976"/>
                    <a:pt x="11122" y="4488"/>
                  </a:cubicBezTo>
                  <a:lnTo>
                    <a:pt x="11122" y="1887"/>
                  </a:lnTo>
                  <a:cubicBezTo>
                    <a:pt x="11122" y="1367"/>
                    <a:pt x="11545" y="976"/>
                    <a:pt x="12032" y="976"/>
                  </a:cubicBezTo>
                  <a:close/>
                  <a:moveTo>
                    <a:pt x="19545" y="976"/>
                  </a:moveTo>
                  <a:cubicBezTo>
                    <a:pt x="20032" y="976"/>
                    <a:pt x="20423" y="1367"/>
                    <a:pt x="20423" y="1887"/>
                  </a:cubicBezTo>
                  <a:lnTo>
                    <a:pt x="20423" y="4488"/>
                  </a:lnTo>
                  <a:cubicBezTo>
                    <a:pt x="20423" y="4976"/>
                    <a:pt x="20032" y="5399"/>
                    <a:pt x="19545" y="5399"/>
                  </a:cubicBezTo>
                  <a:cubicBezTo>
                    <a:pt x="19024" y="5399"/>
                    <a:pt x="18634" y="4976"/>
                    <a:pt x="18634" y="4488"/>
                  </a:cubicBezTo>
                  <a:lnTo>
                    <a:pt x="18634" y="1887"/>
                  </a:lnTo>
                  <a:cubicBezTo>
                    <a:pt x="18634" y="1367"/>
                    <a:pt x="19024" y="976"/>
                    <a:pt x="19545" y="976"/>
                  </a:cubicBezTo>
                  <a:close/>
                  <a:moveTo>
                    <a:pt x="27024" y="976"/>
                  </a:moveTo>
                  <a:cubicBezTo>
                    <a:pt x="27544" y="976"/>
                    <a:pt x="27935" y="1367"/>
                    <a:pt x="27935" y="1887"/>
                  </a:cubicBezTo>
                  <a:lnTo>
                    <a:pt x="27935" y="4488"/>
                  </a:lnTo>
                  <a:cubicBezTo>
                    <a:pt x="27935" y="4976"/>
                    <a:pt x="27544" y="5399"/>
                    <a:pt x="27024" y="5399"/>
                  </a:cubicBezTo>
                  <a:cubicBezTo>
                    <a:pt x="26536" y="5399"/>
                    <a:pt x="26146" y="4976"/>
                    <a:pt x="26146" y="4488"/>
                  </a:cubicBezTo>
                  <a:lnTo>
                    <a:pt x="26146" y="1887"/>
                  </a:lnTo>
                  <a:cubicBezTo>
                    <a:pt x="26146" y="1367"/>
                    <a:pt x="26536" y="976"/>
                    <a:pt x="27024" y="976"/>
                  </a:cubicBezTo>
                  <a:close/>
                  <a:moveTo>
                    <a:pt x="4553" y="1"/>
                  </a:moveTo>
                  <a:cubicBezTo>
                    <a:pt x="3512" y="1"/>
                    <a:pt x="2667" y="846"/>
                    <a:pt x="2667" y="1854"/>
                  </a:cubicBezTo>
                  <a:lnTo>
                    <a:pt x="2667" y="2700"/>
                  </a:lnTo>
                  <a:lnTo>
                    <a:pt x="2602" y="2700"/>
                  </a:lnTo>
                  <a:cubicBezTo>
                    <a:pt x="1171" y="2700"/>
                    <a:pt x="0" y="3871"/>
                    <a:pt x="0" y="5301"/>
                  </a:cubicBezTo>
                  <a:lnTo>
                    <a:pt x="0" y="30894"/>
                  </a:lnTo>
                  <a:cubicBezTo>
                    <a:pt x="0" y="32325"/>
                    <a:pt x="1171" y="33496"/>
                    <a:pt x="2602" y="33496"/>
                  </a:cubicBezTo>
                  <a:lnTo>
                    <a:pt x="29008" y="33496"/>
                  </a:lnTo>
                  <a:cubicBezTo>
                    <a:pt x="30439" y="33496"/>
                    <a:pt x="31609" y="32325"/>
                    <a:pt x="31609" y="30894"/>
                  </a:cubicBezTo>
                  <a:lnTo>
                    <a:pt x="31609" y="26992"/>
                  </a:lnTo>
                  <a:cubicBezTo>
                    <a:pt x="31609" y="26732"/>
                    <a:pt x="31382" y="26504"/>
                    <a:pt x="31121" y="26504"/>
                  </a:cubicBezTo>
                  <a:cubicBezTo>
                    <a:pt x="30829" y="26504"/>
                    <a:pt x="30601" y="26732"/>
                    <a:pt x="30601" y="26992"/>
                  </a:cubicBezTo>
                  <a:lnTo>
                    <a:pt x="30601" y="30894"/>
                  </a:lnTo>
                  <a:cubicBezTo>
                    <a:pt x="30601" y="31772"/>
                    <a:pt x="29886" y="32520"/>
                    <a:pt x="29008" y="32520"/>
                  </a:cubicBezTo>
                  <a:lnTo>
                    <a:pt x="2602" y="32520"/>
                  </a:lnTo>
                  <a:cubicBezTo>
                    <a:pt x="1691" y="32520"/>
                    <a:pt x="976" y="31772"/>
                    <a:pt x="976" y="30894"/>
                  </a:cubicBezTo>
                  <a:lnTo>
                    <a:pt x="976" y="9074"/>
                  </a:lnTo>
                  <a:lnTo>
                    <a:pt x="3512" y="9074"/>
                  </a:lnTo>
                  <a:cubicBezTo>
                    <a:pt x="3772" y="9074"/>
                    <a:pt x="4000" y="8846"/>
                    <a:pt x="4000" y="8553"/>
                  </a:cubicBezTo>
                  <a:cubicBezTo>
                    <a:pt x="4000" y="8293"/>
                    <a:pt x="3772" y="8066"/>
                    <a:pt x="3512" y="8066"/>
                  </a:cubicBezTo>
                  <a:lnTo>
                    <a:pt x="976" y="8066"/>
                  </a:lnTo>
                  <a:lnTo>
                    <a:pt x="976" y="5301"/>
                  </a:lnTo>
                  <a:cubicBezTo>
                    <a:pt x="976" y="4391"/>
                    <a:pt x="1691" y="3675"/>
                    <a:pt x="2602" y="3675"/>
                  </a:cubicBezTo>
                  <a:lnTo>
                    <a:pt x="2667" y="3675"/>
                  </a:lnTo>
                  <a:lnTo>
                    <a:pt x="2667" y="4488"/>
                  </a:lnTo>
                  <a:cubicBezTo>
                    <a:pt x="2667" y="5529"/>
                    <a:pt x="3512" y="6375"/>
                    <a:pt x="4553" y="6375"/>
                  </a:cubicBezTo>
                  <a:cubicBezTo>
                    <a:pt x="5561" y="6375"/>
                    <a:pt x="6407" y="5529"/>
                    <a:pt x="6407" y="4488"/>
                  </a:cubicBezTo>
                  <a:lnTo>
                    <a:pt x="6407" y="3675"/>
                  </a:lnTo>
                  <a:lnTo>
                    <a:pt x="10146" y="3675"/>
                  </a:lnTo>
                  <a:lnTo>
                    <a:pt x="10146" y="4488"/>
                  </a:lnTo>
                  <a:cubicBezTo>
                    <a:pt x="10146" y="5529"/>
                    <a:pt x="10992" y="6375"/>
                    <a:pt x="12032" y="6375"/>
                  </a:cubicBezTo>
                  <a:cubicBezTo>
                    <a:pt x="13073" y="6375"/>
                    <a:pt x="13919" y="5529"/>
                    <a:pt x="13919" y="4488"/>
                  </a:cubicBezTo>
                  <a:lnTo>
                    <a:pt x="13919" y="3675"/>
                  </a:lnTo>
                  <a:lnTo>
                    <a:pt x="17658" y="3675"/>
                  </a:lnTo>
                  <a:lnTo>
                    <a:pt x="17658" y="4488"/>
                  </a:lnTo>
                  <a:cubicBezTo>
                    <a:pt x="17658" y="5529"/>
                    <a:pt x="18504" y="6375"/>
                    <a:pt x="19545" y="6375"/>
                  </a:cubicBezTo>
                  <a:cubicBezTo>
                    <a:pt x="20585" y="6375"/>
                    <a:pt x="21431" y="5529"/>
                    <a:pt x="21431" y="4488"/>
                  </a:cubicBezTo>
                  <a:lnTo>
                    <a:pt x="21431" y="3675"/>
                  </a:lnTo>
                  <a:lnTo>
                    <a:pt x="25170" y="3675"/>
                  </a:lnTo>
                  <a:lnTo>
                    <a:pt x="25170" y="4488"/>
                  </a:lnTo>
                  <a:cubicBezTo>
                    <a:pt x="25170" y="5529"/>
                    <a:pt x="26016" y="6375"/>
                    <a:pt x="27024" y="6375"/>
                  </a:cubicBezTo>
                  <a:cubicBezTo>
                    <a:pt x="28065" y="6375"/>
                    <a:pt x="28910" y="5529"/>
                    <a:pt x="28910" y="4488"/>
                  </a:cubicBezTo>
                  <a:lnTo>
                    <a:pt x="28910" y="3675"/>
                  </a:lnTo>
                  <a:lnTo>
                    <a:pt x="28975" y="3675"/>
                  </a:lnTo>
                  <a:cubicBezTo>
                    <a:pt x="29886" y="3675"/>
                    <a:pt x="30601" y="4391"/>
                    <a:pt x="30601" y="5301"/>
                  </a:cubicBezTo>
                  <a:lnTo>
                    <a:pt x="30601" y="8066"/>
                  </a:lnTo>
                  <a:lnTo>
                    <a:pt x="5496" y="8066"/>
                  </a:lnTo>
                  <a:cubicBezTo>
                    <a:pt x="5236" y="8066"/>
                    <a:pt x="5008" y="8293"/>
                    <a:pt x="5008" y="8553"/>
                  </a:cubicBezTo>
                  <a:cubicBezTo>
                    <a:pt x="5008" y="8846"/>
                    <a:pt x="5236" y="9074"/>
                    <a:pt x="5496" y="9074"/>
                  </a:cubicBezTo>
                  <a:lnTo>
                    <a:pt x="30601" y="9074"/>
                  </a:lnTo>
                  <a:lnTo>
                    <a:pt x="30601" y="25008"/>
                  </a:lnTo>
                  <a:cubicBezTo>
                    <a:pt x="30601" y="25301"/>
                    <a:pt x="30829" y="25496"/>
                    <a:pt x="31089" y="25496"/>
                  </a:cubicBezTo>
                  <a:cubicBezTo>
                    <a:pt x="31382" y="25496"/>
                    <a:pt x="31577" y="25301"/>
                    <a:pt x="31577" y="25008"/>
                  </a:cubicBezTo>
                  <a:lnTo>
                    <a:pt x="31577" y="5301"/>
                  </a:lnTo>
                  <a:cubicBezTo>
                    <a:pt x="31577" y="3871"/>
                    <a:pt x="30406" y="2700"/>
                    <a:pt x="28975" y="2700"/>
                  </a:cubicBezTo>
                  <a:lnTo>
                    <a:pt x="28910" y="2700"/>
                  </a:lnTo>
                  <a:lnTo>
                    <a:pt x="28910" y="1854"/>
                  </a:lnTo>
                  <a:cubicBezTo>
                    <a:pt x="28910" y="846"/>
                    <a:pt x="28065" y="1"/>
                    <a:pt x="27057" y="1"/>
                  </a:cubicBezTo>
                  <a:cubicBezTo>
                    <a:pt x="26016" y="1"/>
                    <a:pt x="25170" y="846"/>
                    <a:pt x="25170" y="1854"/>
                  </a:cubicBezTo>
                  <a:lnTo>
                    <a:pt x="25170" y="2700"/>
                  </a:lnTo>
                  <a:lnTo>
                    <a:pt x="21431" y="2700"/>
                  </a:lnTo>
                  <a:lnTo>
                    <a:pt x="21431" y="1854"/>
                  </a:lnTo>
                  <a:cubicBezTo>
                    <a:pt x="21431" y="846"/>
                    <a:pt x="20585" y="1"/>
                    <a:pt x="19545" y="1"/>
                  </a:cubicBezTo>
                  <a:cubicBezTo>
                    <a:pt x="18504" y="1"/>
                    <a:pt x="17658" y="846"/>
                    <a:pt x="17658" y="1854"/>
                  </a:cubicBezTo>
                  <a:lnTo>
                    <a:pt x="17658" y="2700"/>
                  </a:lnTo>
                  <a:lnTo>
                    <a:pt x="13919" y="2700"/>
                  </a:lnTo>
                  <a:lnTo>
                    <a:pt x="13919" y="1854"/>
                  </a:lnTo>
                  <a:cubicBezTo>
                    <a:pt x="13919" y="846"/>
                    <a:pt x="13073" y="1"/>
                    <a:pt x="12032" y="1"/>
                  </a:cubicBezTo>
                  <a:cubicBezTo>
                    <a:pt x="10992" y="1"/>
                    <a:pt x="10179" y="846"/>
                    <a:pt x="10179" y="1854"/>
                  </a:cubicBezTo>
                  <a:lnTo>
                    <a:pt x="10179" y="2700"/>
                  </a:lnTo>
                  <a:lnTo>
                    <a:pt x="6407" y="2700"/>
                  </a:lnTo>
                  <a:lnTo>
                    <a:pt x="6407" y="1854"/>
                  </a:lnTo>
                  <a:cubicBezTo>
                    <a:pt x="6407" y="846"/>
                    <a:pt x="5594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32"/>
            <p:cNvSpPr/>
            <p:nvPr/>
          </p:nvSpPr>
          <p:spPr>
            <a:xfrm>
              <a:off x="10072262" y="2250300"/>
              <a:ext cx="184475" cy="42020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dk2"/>
                  </a:solidFill>
                  <a:latin typeface="Fira Sans Extra Condensed;500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2" name="Shape 3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3" name="Google Shape;3363;p33"/>
          <p:cNvGrpSpPr/>
          <p:nvPr/>
        </p:nvGrpSpPr>
        <p:grpSpPr>
          <a:xfrm>
            <a:off x="460950" y="1457325"/>
            <a:ext cx="8222100" cy="3279275"/>
            <a:chOff x="460950" y="1457325"/>
            <a:chExt cx="8222100" cy="3279275"/>
          </a:xfrm>
        </p:grpSpPr>
        <p:cxnSp>
          <p:nvCxnSpPr>
            <p:cNvPr id="3364" name="Google Shape;3364;p33"/>
            <p:cNvCxnSpPr/>
            <p:nvPr/>
          </p:nvCxnSpPr>
          <p:spPr>
            <a:xfrm>
              <a:off x="460950" y="2723025"/>
              <a:ext cx="822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3365" name="Google Shape;3365;p33"/>
            <p:cNvSpPr/>
            <p:nvPr/>
          </p:nvSpPr>
          <p:spPr>
            <a:xfrm>
              <a:off x="1407500" y="1457325"/>
              <a:ext cx="784500" cy="78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33"/>
            <p:cNvSpPr/>
            <p:nvPr/>
          </p:nvSpPr>
          <p:spPr>
            <a:xfrm>
              <a:off x="1685750" y="2609000"/>
              <a:ext cx="228000" cy="22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33"/>
            <p:cNvSpPr/>
            <p:nvPr/>
          </p:nvSpPr>
          <p:spPr>
            <a:xfrm>
              <a:off x="640700" y="3204200"/>
              <a:ext cx="2318100" cy="1532400"/>
            </a:xfrm>
            <a:prstGeom prst="roundRect">
              <a:avLst>
                <a:gd fmla="val 6894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33"/>
            <p:cNvSpPr/>
            <p:nvPr/>
          </p:nvSpPr>
          <p:spPr>
            <a:xfrm>
              <a:off x="6996400" y="1457325"/>
              <a:ext cx="784500" cy="78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33"/>
            <p:cNvSpPr/>
            <p:nvPr/>
          </p:nvSpPr>
          <p:spPr>
            <a:xfrm>
              <a:off x="7274650" y="2609000"/>
              <a:ext cx="228000" cy="228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33"/>
            <p:cNvSpPr/>
            <p:nvPr/>
          </p:nvSpPr>
          <p:spPr>
            <a:xfrm>
              <a:off x="6229600" y="3204200"/>
              <a:ext cx="2318100" cy="1532400"/>
            </a:xfrm>
            <a:prstGeom prst="roundRect">
              <a:avLst>
                <a:gd fmla="val 689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33"/>
            <p:cNvSpPr/>
            <p:nvPr/>
          </p:nvSpPr>
          <p:spPr>
            <a:xfrm>
              <a:off x="4201950" y="1457325"/>
              <a:ext cx="784500" cy="78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33"/>
            <p:cNvSpPr/>
            <p:nvPr/>
          </p:nvSpPr>
          <p:spPr>
            <a:xfrm>
              <a:off x="4480200" y="2609000"/>
              <a:ext cx="228000" cy="22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33"/>
            <p:cNvSpPr/>
            <p:nvPr/>
          </p:nvSpPr>
          <p:spPr>
            <a:xfrm>
              <a:off x="3435150" y="3204200"/>
              <a:ext cx="2318100" cy="1532400"/>
            </a:xfrm>
            <a:prstGeom prst="roundRect">
              <a:avLst>
                <a:gd fmla="val 689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74" name="Google Shape;3374;p33"/>
            <p:cNvCxnSpPr>
              <a:stCxn id="3365" idx="4"/>
              <a:endCxn id="3366" idx="0"/>
            </p:cNvCxnSpPr>
            <p:nvPr/>
          </p:nvCxnSpPr>
          <p:spPr>
            <a:xfrm>
              <a:off x="1799750" y="2241825"/>
              <a:ext cx="0" cy="36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5" name="Google Shape;3375;p33"/>
            <p:cNvCxnSpPr>
              <a:stCxn id="3366" idx="4"/>
              <a:endCxn id="3367" idx="0"/>
            </p:cNvCxnSpPr>
            <p:nvPr/>
          </p:nvCxnSpPr>
          <p:spPr>
            <a:xfrm>
              <a:off x="1799750" y="2837000"/>
              <a:ext cx="0" cy="36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6" name="Google Shape;3376;p33"/>
            <p:cNvCxnSpPr>
              <a:stCxn id="3371" idx="4"/>
              <a:endCxn id="3372" idx="0"/>
            </p:cNvCxnSpPr>
            <p:nvPr/>
          </p:nvCxnSpPr>
          <p:spPr>
            <a:xfrm>
              <a:off x="4594200" y="2241825"/>
              <a:ext cx="0" cy="36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7" name="Google Shape;3377;p33"/>
            <p:cNvCxnSpPr>
              <a:stCxn id="3372" idx="4"/>
              <a:endCxn id="3373" idx="0"/>
            </p:cNvCxnSpPr>
            <p:nvPr/>
          </p:nvCxnSpPr>
          <p:spPr>
            <a:xfrm>
              <a:off x="4594200" y="2837000"/>
              <a:ext cx="0" cy="36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8" name="Google Shape;3378;p33"/>
            <p:cNvCxnSpPr>
              <a:stCxn id="3368" idx="4"/>
              <a:endCxn id="3369" idx="0"/>
            </p:cNvCxnSpPr>
            <p:nvPr/>
          </p:nvCxnSpPr>
          <p:spPr>
            <a:xfrm>
              <a:off x="7388650" y="2241825"/>
              <a:ext cx="0" cy="36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9" name="Google Shape;3379;p33"/>
            <p:cNvCxnSpPr>
              <a:stCxn id="3369" idx="4"/>
              <a:endCxn id="3370" idx="0"/>
            </p:cNvCxnSpPr>
            <p:nvPr/>
          </p:nvCxnSpPr>
          <p:spPr>
            <a:xfrm>
              <a:off x="7388650" y="2837000"/>
              <a:ext cx="0" cy="36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80" name="Google Shape;3380;p33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transplants infographics</a:t>
            </a:r>
            <a:endParaRPr/>
          </a:p>
        </p:txBody>
      </p:sp>
      <p:grpSp>
        <p:nvGrpSpPr>
          <p:cNvPr id="3381" name="Google Shape;3381;p33"/>
          <p:cNvGrpSpPr/>
          <p:nvPr/>
        </p:nvGrpSpPr>
        <p:grpSpPr>
          <a:xfrm>
            <a:off x="788600" y="3436138"/>
            <a:ext cx="2022300" cy="1080575"/>
            <a:chOff x="788600" y="3436138"/>
            <a:chExt cx="2022300" cy="1080575"/>
          </a:xfrm>
        </p:grpSpPr>
        <p:sp>
          <p:nvSpPr>
            <p:cNvPr id="3382" name="Google Shape;3382;p33"/>
            <p:cNvSpPr txBox="1"/>
            <p:nvPr/>
          </p:nvSpPr>
          <p:spPr>
            <a:xfrm>
              <a:off x="788600" y="3436138"/>
              <a:ext cx="20223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Evaluation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83" name="Google Shape;3383;p33"/>
            <p:cNvSpPr txBox="1"/>
            <p:nvPr/>
          </p:nvSpPr>
          <p:spPr>
            <a:xfrm>
              <a:off x="788600" y="3732212"/>
              <a:ext cx="2022300" cy="7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helium. It was named after the Roman god of wealth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84" name="Google Shape;3384;p33"/>
          <p:cNvGrpSpPr/>
          <p:nvPr/>
        </p:nvGrpSpPr>
        <p:grpSpPr>
          <a:xfrm>
            <a:off x="6377500" y="3436138"/>
            <a:ext cx="2022300" cy="1080575"/>
            <a:chOff x="6377500" y="3436138"/>
            <a:chExt cx="2022300" cy="1080575"/>
          </a:xfrm>
        </p:grpSpPr>
        <p:sp>
          <p:nvSpPr>
            <p:cNvPr id="3385" name="Google Shape;3385;p33"/>
            <p:cNvSpPr txBox="1"/>
            <p:nvPr/>
          </p:nvSpPr>
          <p:spPr>
            <a:xfrm>
              <a:off x="6377500" y="3436138"/>
              <a:ext cx="20223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Recovery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86" name="Google Shape;3386;p33"/>
            <p:cNvSpPr txBox="1"/>
            <p:nvPr/>
          </p:nvSpPr>
          <p:spPr>
            <a:xfrm>
              <a:off x="6377500" y="3732212"/>
              <a:ext cx="2022300" cy="7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 in the Solar System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87" name="Google Shape;3387;p33"/>
          <p:cNvGrpSpPr/>
          <p:nvPr/>
        </p:nvGrpSpPr>
        <p:grpSpPr>
          <a:xfrm>
            <a:off x="3583050" y="3436138"/>
            <a:ext cx="2022300" cy="1080575"/>
            <a:chOff x="3583050" y="3436138"/>
            <a:chExt cx="2022300" cy="1080575"/>
          </a:xfrm>
        </p:grpSpPr>
        <p:sp>
          <p:nvSpPr>
            <p:cNvPr id="3388" name="Google Shape;3388;p33"/>
            <p:cNvSpPr txBox="1"/>
            <p:nvPr/>
          </p:nvSpPr>
          <p:spPr>
            <a:xfrm>
              <a:off x="3583050" y="3436138"/>
              <a:ext cx="20223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Procedure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89" name="Google Shape;3389;p33"/>
            <p:cNvSpPr txBox="1"/>
            <p:nvPr/>
          </p:nvSpPr>
          <p:spPr>
            <a:xfrm>
              <a:off x="3583050" y="3732212"/>
              <a:ext cx="2022300" cy="7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Jupiter is the fourth-brightest object in the night sky. It was named after a Roman god too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390" name="Google Shape;3390;p33"/>
          <p:cNvSpPr txBox="1"/>
          <p:nvPr/>
        </p:nvSpPr>
        <p:spPr>
          <a:xfrm>
            <a:off x="457200" y="918525"/>
            <a:ext cx="8229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What happens when you donate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3391" name="Google Shape;3391;p33"/>
          <p:cNvGrpSpPr/>
          <p:nvPr/>
        </p:nvGrpSpPr>
        <p:grpSpPr>
          <a:xfrm>
            <a:off x="4385259" y="1640634"/>
            <a:ext cx="417882" cy="417882"/>
            <a:chOff x="9675450" y="1956150"/>
            <a:chExt cx="1074800" cy="1074800"/>
          </a:xfrm>
        </p:grpSpPr>
        <p:sp>
          <p:nvSpPr>
            <p:cNvPr id="3392" name="Google Shape;3392;p33"/>
            <p:cNvSpPr/>
            <p:nvPr/>
          </p:nvSpPr>
          <p:spPr>
            <a:xfrm>
              <a:off x="9725875" y="2299225"/>
              <a:ext cx="973975" cy="716275"/>
            </a:xfrm>
            <a:custGeom>
              <a:rect b="b" l="l" r="r" t="t"/>
              <a:pathLst>
                <a:path extrusionOk="0" h="28651" w="38959">
                  <a:moveTo>
                    <a:pt x="0" y="1"/>
                  </a:moveTo>
                  <a:lnTo>
                    <a:pt x="0" y="25854"/>
                  </a:lnTo>
                  <a:cubicBezTo>
                    <a:pt x="0" y="27415"/>
                    <a:pt x="1236" y="28650"/>
                    <a:pt x="2797" y="28650"/>
                  </a:cubicBezTo>
                  <a:lnTo>
                    <a:pt x="36195" y="28650"/>
                  </a:lnTo>
                  <a:cubicBezTo>
                    <a:pt x="37723" y="28650"/>
                    <a:pt x="38959" y="27415"/>
                    <a:pt x="38959" y="25854"/>
                  </a:cubicBezTo>
                  <a:lnTo>
                    <a:pt x="389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33"/>
            <p:cNvSpPr/>
            <p:nvPr/>
          </p:nvSpPr>
          <p:spPr>
            <a:xfrm>
              <a:off x="9795775" y="2299225"/>
              <a:ext cx="834175" cy="646350"/>
            </a:xfrm>
            <a:custGeom>
              <a:rect b="b" l="l" r="r" t="t"/>
              <a:pathLst>
                <a:path extrusionOk="0" h="25854" w="33367">
                  <a:moveTo>
                    <a:pt x="1" y="1"/>
                  </a:moveTo>
                  <a:lnTo>
                    <a:pt x="1" y="24488"/>
                  </a:lnTo>
                  <a:cubicBezTo>
                    <a:pt x="1" y="25236"/>
                    <a:pt x="619" y="25854"/>
                    <a:pt x="1367" y="25854"/>
                  </a:cubicBezTo>
                  <a:lnTo>
                    <a:pt x="32000" y="25854"/>
                  </a:lnTo>
                  <a:cubicBezTo>
                    <a:pt x="32748" y="25854"/>
                    <a:pt x="33366" y="25236"/>
                    <a:pt x="33366" y="24488"/>
                  </a:cubicBezTo>
                  <a:lnTo>
                    <a:pt x="333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33"/>
            <p:cNvSpPr/>
            <p:nvPr/>
          </p:nvSpPr>
          <p:spPr>
            <a:xfrm>
              <a:off x="10581950" y="2299225"/>
              <a:ext cx="117900" cy="716275"/>
            </a:xfrm>
            <a:custGeom>
              <a:rect b="b" l="l" r="r" t="t"/>
              <a:pathLst>
                <a:path extrusionOk="0" h="28651" w="4716">
                  <a:moveTo>
                    <a:pt x="2797" y="1"/>
                  </a:moveTo>
                  <a:lnTo>
                    <a:pt x="2797" y="25854"/>
                  </a:lnTo>
                  <a:cubicBezTo>
                    <a:pt x="2797" y="27415"/>
                    <a:pt x="1529" y="28650"/>
                    <a:pt x="0" y="28650"/>
                  </a:cubicBezTo>
                  <a:lnTo>
                    <a:pt x="1919" y="28650"/>
                  </a:lnTo>
                  <a:cubicBezTo>
                    <a:pt x="3480" y="28650"/>
                    <a:pt x="4716" y="27415"/>
                    <a:pt x="4716" y="25854"/>
                  </a:cubicBezTo>
                  <a:lnTo>
                    <a:pt x="471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33"/>
            <p:cNvSpPr/>
            <p:nvPr/>
          </p:nvSpPr>
          <p:spPr>
            <a:xfrm>
              <a:off x="9983575" y="1972400"/>
              <a:ext cx="458550" cy="167500"/>
            </a:xfrm>
            <a:custGeom>
              <a:rect b="b" l="l" r="r" t="t"/>
              <a:pathLst>
                <a:path extrusionOk="0" h="6700" w="18342">
                  <a:moveTo>
                    <a:pt x="3481" y="1"/>
                  </a:moveTo>
                  <a:cubicBezTo>
                    <a:pt x="2147" y="1"/>
                    <a:pt x="1042" y="879"/>
                    <a:pt x="749" y="2180"/>
                  </a:cubicBezTo>
                  <a:lnTo>
                    <a:pt x="1" y="5562"/>
                  </a:lnTo>
                  <a:lnTo>
                    <a:pt x="1" y="6700"/>
                  </a:lnTo>
                  <a:lnTo>
                    <a:pt x="2863" y="6700"/>
                  </a:lnTo>
                  <a:lnTo>
                    <a:pt x="2863" y="5562"/>
                  </a:lnTo>
                  <a:lnTo>
                    <a:pt x="3350" y="3318"/>
                  </a:lnTo>
                  <a:cubicBezTo>
                    <a:pt x="3415" y="2993"/>
                    <a:pt x="3708" y="2765"/>
                    <a:pt x="4033" y="2765"/>
                  </a:cubicBezTo>
                  <a:lnTo>
                    <a:pt x="5692" y="2765"/>
                  </a:lnTo>
                  <a:lnTo>
                    <a:pt x="9171" y="1854"/>
                  </a:lnTo>
                  <a:lnTo>
                    <a:pt x="12651" y="2765"/>
                  </a:lnTo>
                  <a:lnTo>
                    <a:pt x="14310" y="2765"/>
                  </a:lnTo>
                  <a:cubicBezTo>
                    <a:pt x="14635" y="2765"/>
                    <a:pt x="14927" y="2993"/>
                    <a:pt x="14992" y="3318"/>
                  </a:cubicBezTo>
                  <a:lnTo>
                    <a:pt x="15480" y="5562"/>
                  </a:lnTo>
                  <a:lnTo>
                    <a:pt x="15480" y="6700"/>
                  </a:lnTo>
                  <a:lnTo>
                    <a:pt x="18342" y="6700"/>
                  </a:lnTo>
                  <a:lnTo>
                    <a:pt x="18342" y="5562"/>
                  </a:lnTo>
                  <a:lnTo>
                    <a:pt x="17594" y="2180"/>
                  </a:lnTo>
                  <a:cubicBezTo>
                    <a:pt x="17301" y="879"/>
                    <a:pt x="16196" y="1"/>
                    <a:pt x="14862" y="1"/>
                  </a:cubicBezTo>
                  <a:lnTo>
                    <a:pt x="12651" y="1"/>
                  </a:lnTo>
                  <a:lnTo>
                    <a:pt x="9171" y="1074"/>
                  </a:lnTo>
                  <a:lnTo>
                    <a:pt x="56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33"/>
            <p:cNvSpPr/>
            <p:nvPr/>
          </p:nvSpPr>
          <p:spPr>
            <a:xfrm>
              <a:off x="10307150" y="1972400"/>
              <a:ext cx="134975" cy="167500"/>
            </a:xfrm>
            <a:custGeom>
              <a:rect b="b" l="l" r="r" t="t"/>
              <a:pathLst>
                <a:path extrusionOk="0" h="6700" w="5399">
                  <a:moveTo>
                    <a:pt x="1" y="1"/>
                  </a:moveTo>
                  <a:cubicBezTo>
                    <a:pt x="1302" y="1"/>
                    <a:pt x="2440" y="879"/>
                    <a:pt x="2732" y="2180"/>
                  </a:cubicBezTo>
                  <a:lnTo>
                    <a:pt x="3480" y="5562"/>
                  </a:lnTo>
                  <a:lnTo>
                    <a:pt x="3480" y="6700"/>
                  </a:lnTo>
                  <a:lnTo>
                    <a:pt x="5399" y="6700"/>
                  </a:lnTo>
                  <a:lnTo>
                    <a:pt x="5399" y="5562"/>
                  </a:lnTo>
                  <a:lnTo>
                    <a:pt x="4651" y="2180"/>
                  </a:lnTo>
                  <a:cubicBezTo>
                    <a:pt x="4358" y="879"/>
                    <a:pt x="3253" y="1"/>
                    <a:pt x="191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33"/>
            <p:cNvSpPr/>
            <p:nvPr/>
          </p:nvSpPr>
          <p:spPr>
            <a:xfrm>
              <a:off x="10006350" y="2041500"/>
              <a:ext cx="78075" cy="98400"/>
            </a:xfrm>
            <a:custGeom>
              <a:rect b="b" l="l" r="r" t="t"/>
              <a:pathLst>
                <a:path extrusionOk="0" h="3936" w="3123">
                  <a:moveTo>
                    <a:pt x="1171" y="1"/>
                  </a:moveTo>
                  <a:cubicBezTo>
                    <a:pt x="846" y="1"/>
                    <a:pt x="586" y="229"/>
                    <a:pt x="521" y="554"/>
                  </a:cubicBezTo>
                  <a:lnTo>
                    <a:pt x="0" y="2798"/>
                  </a:lnTo>
                  <a:lnTo>
                    <a:pt x="0" y="3936"/>
                  </a:lnTo>
                  <a:lnTo>
                    <a:pt x="1952" y="3936"/>
                  </a:lnTo>
                  <a:lnTo>
                    <a:pt x="1952" y="2798"/>
                  </a:lnTo>
                  <a:lnTo>
                    <a:pt x="2439" y="554"/>
                  </a:lnTo>
                  <a:cubicBezTo>
                    <a:pt x="2504" y="229"/>
                    <a:pt x="2797" y="1"/>
                    <a:pt x="3122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33"/>
            <p:cNvSpPr/>
            <p:nvPr/>
          </p:nvSpPr>
          <p:spPr>
            <a:xfrm>
              <a:off x="10334800" y="2111425"/>
              <a:ext cx="139050" cy="95150"/>
            </a:xfrm>
            <a:custGeom>
              <a:rect b="b" l="l" r="r" t="t"/>
              <a:pathLst>
                <a:path extrusionOk="0" h="3806" w="5562">
                  <a:moveTo>
                    <a:pt x="683" y="1"/>
                  </a:moveTo>
                  <a:cubicBezTo>
                    <a:pt x="293" y="1"/>
                    <a:pt x="0" y="293"/>
                    <a:pt x="0" y="684"/>
                  </a:cubicBezTo>
                  <a:lnTo>
                    <a:pt x="0" y="3805"/>
                  </a:lnTo>
                  <a:lnTo>
                    <a:pt x="5561" y="3805"/>
                  </a:lnTo>
                  <a:lnTo>
                    <a:pt x="5561" y="684"/>
                  </a:lnTo>
                  <a:cubicBezTo>
                    <a:pt x="5561" y="293"/>
                    <a:pt x="5236" y="1"/>
                    <a:pt x="4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33"/>
            <p:cNvSpPr/>
            <p:nvPr/>
          </p:nvSpPr>
          <p:spPr>
            <a:xfrm>
              <a:off x="10407975" y="2111425"/>
              <a:ext cx="65875" cy="95150"/>
            </a:xfrm>
            <a:custGeom>
              <a:rect b="b" l="l" r="r" t="t"/>
              <a:pathLst>
                <a:path extrusionOk="0" h="3806" w="2635">
                  <a:moveTo>
                    <a:pt x="0" y="1"/>
                  </a:moveTo>
                  <a:cubicBezTo>
                    <a:pt x="390" y="1"/>
                    <a:pt x="683" y="293"/>
                    <a:pt x="683" y="684"/>
                  </a:cubicBezTo>
                  <a:lnTo>
                    <a:pt x="683" y="3805"/>
                  </a:lnTo>
                  <a:lnTo>
                    <a:pt x="2634" y="3805"/>
                  </a:lnTo>
                  <a:lnTo>
                    <a:pt x="2634" y="684"/>
                  </a:lnTo>
                  <a:cubicBezTo>
                    <a:pt x="2634" y="293"/>
                    <a:pt x="2309" y="1"/>
                    <a:pt x="1951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33"/>
            <p:cNvSpPr/>
            <p:nvPr/>
          </p:nvSpPr>
          <p:spPr>
            <a:xfrm>
              <a:off x="10125850" y="1971600"/>
              <a:ext cx="174025" cy="69925"/>
            </a:xfrm>
            <a:custGeom>
              <a:rect b="b" l="l" r="r" t="t"/>
              <a:pathLst>
                <a:path extrusionOk="0" h="2797" w="6961">
                  <a:moveTo>
                    <a:pt x="1" y="0"/>
                  </a:moveTo>
                  <a:lnTo>
                    <a:pt x="1" y="2797"/>
                  </a:lnTo>
                  <a:lnTo>
                    <a:pt x="6960" y="2797"/>
                  </a:lnTo>
                  <a:lnTo>
                    <a:pt x="69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33"/>
            <p:cNvSpPr/>
            <p:nvPr/>
          </p:nvSpPr>
          <p:spPr>
            <a:xfrm>
              <a:off x="10251875" y="1971600"/>
              <a:ext cx="48000" cy="69925"/>
            </a:xfrm>
            <a:custGeom>
              <a:rect b="b" l="l" r="r" t="t"/>
              <a:pathLst>
                <a:path extrusionOk="0" h="2797" w="1920">
                  <a:moveTo>
                    <a:pt x="0" y="0"/>
                  </a:moveTo>
                  <a:lnTo>
                    <a:pt x="0" y="2797"/>
                  </a:lnTo>
                  <a:lnTo>
                    <a:pt x="1919" y="2797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33"/>
            <p:cNvSpPr/>
            <p:nvPr/>
          </p:nvSpPr>
          <p:spPr>
            <a:xfrm>
              <a:off x="9951875" y="2111425"/>
              <a:ext cx="139050" cy="95150"/>
            </a:xfrm>
            <a:custGeom>
              <a:rect b="b" l="l" r="r" t="t"/>
              <a:pathLst>
                <a:path extrusionOk="0" h="3806" w="5562">
                  <a:moveTo>
                    <a:pt x="716" y="1"/>
                  </a:moveTo>
                  <a:cubicBezTo>
                    <a:pt x="326" y="1"/>
                    <a:pt x="1" y="293"/>
                    <a:pt x="1" y="684"/>
                  </a:cubicBezTo>
                  <a:lnTo>
                    <a:pt x="1" y="3805"/>
                  </a:lnTo>
                  <a:lnTo>
                    <a:pt x="5561" y="3805"/>
                  </a:lnTo>
                  <a:lnTo>
                    <a:pt x="5561" y="684"/>
                  </a:lnTo>
                  <a:cubicBezTo>
                    <a:pt x="5561" y="293"/>
                    <a:pt x="5269" y="1"/>
                    <a:pt x="48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33"/>
            <p:cNvSpPr/>
            <p:nvPr/>
          </p:nvSpPr>
          <p:spPr>
            <a:xfrm>
              <a:off x="10025850" y="2111425"/>
              <a:ext cx="65075" cy="95150"/>
            </a:xfrm>
            <a:custGeom>
              <a:rect b="b" l="l" r="r" t="t"/>
              <a:pathLst>
                <a:path extrusionOk="0" h="3806" w="2603">
                  <a:moveTo>
                    <a:pt x="1" y="1"/>
                  </a:moveTo>
                  <a:cubicBezTo>
                    <a:pt x="359" y="1"/>
                    <a:pt x="684" y="293"/>
                    <a:pt x="684" y="684"/>
                  </a:cubicBezTo>
                  <a:lnTo>
                    <a:pt x="684" y="3805"/>
                  </a:lnTo>
                  <a:lnTo>
                    <a:pt x="2602" y="3805"/>
                  </a:lnTo>
                  <a:lnTo>
                    <a:pt x="2602" y="684"/>
                  </a:lnTo>
                  <a:cubicBezTo>
                    <a:pt x="2602" y="293"/>
                    <a:pt x="2310" y="1"/>
                    <a:pt x="1920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33"/>
            <p:cNvSpPr/>
            <p:nvPr/>
          </p:nvSpPr>
          <p:spPr>
            <a:xfrm>
              <a:off x="9690900" y="2180525"/>
              <a:ext cx="1043925" cy="139875"/>
            </a:xfrm>
            <a:custGeom>
              <a:rect b="b" l="l" r="r" t="t"/>
              <a:pathLst>
                <a:path extrusionOk="0" h="5595" w="41757">
                  <a:moveTo>
                    <a:pt x="1367" y="1"/>
                  </a:moveTo>
                  <a:cubicBezTo>
                    <a:pt x="619" y="1"/>
                    <a:pt x="1" y="619"/>
                    <a:pt x="1" y="1367"/>
                  </a:cubicBezTo>
                  <a:lnTo>
                    <a:pt x="1" y="4228"/>
                  </a:lnTo>
                  <a:cubicBezTo>
                    <a:pt x="1" y="4976"/>
                    <a:pt x="619" y="5594"/>
                    <a:pt x="1367" y="5594"/>
                  </a:cubicBezTo>
                  <a:lnTo>
                    <a:pt x="4196" y="5594"/>
                  </a:lnTo>
                  <a:lnTo>
                    <a:pt x="6277" y="4196"/>
                  </a:lnTo>
                  <a:lnTo>
                    <a:pt x="8358" y="5594"/>
                  </a:lnTo>
                  <a:lnTo>
                    <a:pt x="33398" y="5594"/>
                  </a:lnTo>
                  <a:lnTo>
                    <a:pt x="35480" y="4196"/>
                  </a:lnTo>
                  <a:lnTo>
                    <a:pt x="37561" y="5594"/>
                  </a:lnTo>
                  <a:lnTo>
                    <a:pt x="40390" y="5594"/>
                  </a:lnTo>
                  <a:cubicBezTo>
                    <a:pt x="41138" y="5594"/>
                    <a:pt x="41756" y="4976"/>
                    <a:pt x="41756" y="4228"/>
                  </a:cubicBezTo>
                  <a:lnTo>
                    <a:pt x="41756" y="1367"/>
                  </a:lnTo>
                  <a:cubicBezTo>
                    <a:pt x="41756" y="619"/>
                    <a:pt x="41138" y="1"/>
                    <a:pt x="40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33"/>
            <p:cNvSpPr/>
            <p:nvPr/>
          </p:nvSpPr>
          <p:spPr>
            <a:xfrm>
              <a:off x="9795775" y="2250450"/>
              <a:ext cx="104100" cy="69125"/>
            </a:xfrm>
            <a:custGeom>
              <a:rect b="b" l="l" r="r" t="t"/>
              <a:pathLst>
                <a:path extrusionOk="0" h="2765" w="4164">
                  <a:moveTo>
                    <a:pt x="1367" y="0"/>
                  </a:moveTo>
                  <a:cubicBezTo>
                    <a:pt x="619" y="0"/>
                    <a:pt x="1" y="618"/>
                    <a:pt x="1" y="1399"/>
                  </a:cubicBezTo>
                  <a:lnTo>
                    <a:pt x="1" y="2765"/>
                  </a:lnTo>
                  <a:lnTo>
                    <a:pt x="4163" y="2765"/>
                  </a:lnTo>
                  <a:lnTo>
                    <a:pt x="4163" y="1399"/>
                  </a:lnTo>
                  <a:cubicBezTo>
                    <a:pt x="4163" y="618"/>
                    <a:pt x="3546" y="0"/>
                    <a:pt x="27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33"/>
            <p:cNvSpPr/>
            <p:nvPr/>
          </p:nvSpPr>
          <p:spPr>
            <a:xfrm>
              <a:off x="10525850" y="2250450"/>
              <a:ext cx="104100" cy="69125"/>
            </a:xfrm>
            <a:custGeom>
              <a:rect b="b" l="l" r="r" t="t"/>
              <a:pathLst>
                <a:path extrusionOk="0" h="2765" w="4164">
                  <a:moveTo>
                    <a:pt x="1399" y="0"/>
                  </a:moveTo>
                  <a:cubicBezTo>
                    <a:pt x="618" y="0"/>
                    <a:pt x="0" y="618"/>
                    <a:pt x="0" y="1399"/>
                  </a:cubicBezTo>
                  <a:lnTo>
                    <a:pt x="0" y="2765"/>
                  </a:lnTo>
                  <a:lnTo>
                    <a:pt x="4163" y="2765"/>
                  </a:lnTo>
                  <a:lnTo>
                    <a:pt x="4163" y="1399"/>
                  </a:lnTo>
                  <a:cubicBezTo>
                    <a:pt x="4163" y="618"/>
                    <a:pt x="3545" y="0"/>
                    <a:pt x="2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33"/>
            <p:cNvSpPr/>
            <p:nvPr/>
          </p:nvSpPr>
          <p:spPr>
            <a:xfrm>
              <a:off x="9969775" y="2389475"/>
              <a:ext cx="69125" cy="347975"/>
            </a:xfrm>
            <a:custGeom>
              <a:rect b="b" l="l" r="r" t="t"/>
              <a:pathLst>
                <a:path extrusionOk="0" h="13919" w="2765">
                  <a:moveTo>
                    <a:pt x="683" y="0"/>
                  </a:moveTo>
                  <a:cubicBezTo>
                    <a:pt x="293" y="0"/>
                    <a:pt x="0" y="326"/>
                    <a:pt x="0" y="683"/>
                  </a:cubicBezTo>
                  <a:lnTo>
                    <a:pt x="0" y="13919"/>
                  </a:lnTo>
                  <a:lnTo>
                    <a:pt x="2764" y="9724"/>
                  </a:lnTo>
                  <a:lnTo>
                    <a:pt x="2764" y="683"/>
                  </a:lnTo>
                  <a:cubicBezTo>
                    <a:pt x="2764" y="326"/>
                    <a:pt x="2439" y="0"/>
                    <a:pt x="20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33"/>
            <p:cNvSpPr/>
            <p:nvPr/>
          </p:nvSpPr>
          <p:spPr>
            <a:xfrm>
              <a:off x="9969775" y="2563450"/>
              <a:ext cx="316275" cy="313025"/>
            </a:xfrm>
            <a:custGeom>
              <a:rect b="b" l="l" r="r" t="t"/>
              <a:pathLst>
                <a:path extrusionOk="0" h="12521" w="12651">
                  <a:moveTo>
                    <a:pt x="6959" y="1"/>
                  </a:moveTo>
                  <a:cubicBezTo>
                    <a:pt x="3089" y="1"/>
                    <a:pt x="0" y="3122"/>
                    <a:pt x="0" y="6960"/>
                  </a:cubicBezTo>
                  <a:lnTo>
                    <a:pt x="0" y="11838"/>
                  </a:lnTo>
                  <a:cubicBezTo>
                    <a:pt x="0" y="12195"/>
                    <a:pt x="293" y="12521"/>
                    <a:pt x="683" y="12521"/>
                  </a:cubicBezTo>
                  <a:lnTo>
                    <a:pt x="2081" y="12521"/>
                  </a:lnTo>
                  <a:cubicBezTo>
                    <a:pt x="2472" y="12521"/>
                    <a:pt x="2764" y="12195"/>
                    <a:pt x="2764" y="11838"/>
                  </a:cubicBezTo>
                  <a:lnTo>
                    <a:pt x="2764" y="6960"/>
                  </a:lnTo>
                  <a:cubicBezTo>
                    <a:pt x="2764" y="4651"/>
                    <a:pt x="4650" y="2765"/>
                    <a:pt x="6959" y="2765"/>
                  </a:cubicBezTo>
                  <a:lnTo>
                    <a:pt x="12650" y="2765"/>
                  </a:lnTo>
                  <a:lnTo>
                    <a:pt x="123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33"/>
            <p:cNvSpPr/>
            <p:nvPr/>
          </p:nvSpPr>
          <p:spPr>
            <a:xfrm>
              <a:off x="10105525" y="2389250"/>
              <a:ext cx="350425" cy="486900"/>
            </a:xfrm>
            <a:custGeom>
              <a:rect b="b" l="l" r="r" t="t"/>
              <a:pathLst>
                <a:path extrusionOk="0" h="19476" w="14017">
                  <a:moveTo>
                    <a:pt x="6952" y="0"/>
                  </a:moveTo>
                  <a:cubicBezTo>
                    <a:pt x="6696" y="0"/>
                    <a:pt x="6438" y="14"/>
                    <a:pt x="6180" y="42"/>
                  </a:cubicBezTo>
                  <a:cubicBezTo>
                    <a:pt x="3058" y="400"/>
                    <a:pt x="1724" y="3521"/>
                    <a:pt x="2635" y="5603"/>
                  </a:cubicBezTo>
                  <a:cubicBezTo>
                    <a:pt x="3350" y="7196"/>
                    <a:pt x="4261" y="7164"/>
                    <a:pt x="4261" y="8692"/>
                  </a:cubicBezTo>
                  <a:cubicBezTo>
                    <a:pt x="4261" y="9765"/>
                    <a:pt x="3123" y="10416"/>
                    <a:pt x="2472" y="10773"/>
                  </a:cubicBezTo>
                  <a:cubicBezTo>
                    <a:pt x="781" y="11651"/>
                    <a:pt x="228" y="12724"/>
                    <a:pt x="131" y="13993"/>
                  </a:cubicBezTo>
                  <a:cubicBezTo>
                    <a:pt x="1" y="15716"/>
                    <a:pt x="944" y="19066"/>
                    <a:pt x="5171" y="19424"/>
                  </a:cubicBezTo>
                  <a:cubicBezTo>
                    <a:pt x="5550" y="19458"/>
                    <a:pt x="5919" y="19475"/>
                    <a:pt x="6278" y="19475"/>
                  </a:cubicBezTo>
                  <a:cubicBezTo>
                    <a:pt x="11011" y="19475"/>
                    <a:pt x="14017" y="16450"/>
                    <a:pt x="14017" y="9407"/>
                  </a:cubicBezTo>
                  <a:cubicBezTo>
                    <a:pt x="14017" y="2844"/>
                    <a:pt x="10610" y="0"/>
                    <a:pt x="69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33"/>
            <p:cNvSpPr/>
            <p:nvPr/>
          </p:nvSpPr>
          <p:spPr>
            <a:xfrm>
              <a:off x="10237250" y="2389250"/>
              <a:ext cx="219525" cy="487400"/>
            </a:xfrm>
            <a:custGeom>
              <a:rect b="b" l="l" r="r" t="t"/>
              <a:pathLst>
                <a:path extrusionOk="0" h="19496" w="8781">
                  <a:moveTo>
                    <a:pt x="1684" y="0"/>
                  </a:moveTo>
                  <a:cubicBezTo>
                    <a:pt x="1427" y="0"/>
                    <a:pt x="1169" y="14"/>
                    <a:pt x="911" y="42"/>
                  </a:cubicBezTo>
                  <a:lnTo>
                    <a:pt x="748" y="74"/>
                  </a:lnTo>
                  <a:cubicBezTo>
                    <a:pt x="4000" y="530"/>
                    <a:pt x="6829" y="3456"/>
                    <a:pt x="6829" y="9407"/>
                  </a:cubicBezTo>
                  <a:cubicBezTo>
                    <a:pt x="6829" y="15976"/>
                    <a:pt x="4228" y="19066"/>
                    <a:pt x="0" y="19456"/>
                  </a:cubicBezTo>
                  <a:cubicBezTo>
                    <a:pt x="330" y="19482"/>
                    <a:pt x="652" y="19495"/>
                    <a:pt x="967" y="19495"/>
                  </a:cubicBezTo>
                  <a:cubicBezTo>
                    <a:pt x="5746" y="19495"/>
                    <a:pt x="8780" y="16455"/>
                    <a:pt x="8780" y="9407"/>
                  </a:cubicBezTo>
                  <a:cubicBezTo>
                    <a:pt x="8780" y="2844"/>
                    <a:pt x="5345" y="0"/>
                    <a:pt x="1684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33"/>
            <p:cNvSpPr/>
            <p:nvPr/>
          </p:nvSpPr>
          <p:spPr>
            <a:xfrm>
              <a:off x="10652675" y="2180525"/>
              <a:ext cx="82150" cy="139875"/>
            </a:xfrm>
            <a:custGeom>
              <a:rect b="b" l="l" r="r" t="t"/>
              <a:pathLst>
                <a:path extrusionOk="0" h="5595" w="3286">
                  <a:moveTo>
                    <a:pt x="1" y="1"/>
                  </a:moveTo>
                  <a:cubicBezTo>
                    <a:pt x="749" y="1"/>
                    <a:pt x="1334" y="619"/>
                    <a:pt x="1334" y="1367"/>
                  </a:cubicBezTo>
                  <a:lnTo>
                    <a:pt x="1334" y="4228"/>
                  </a:lnTo>
                  <a:cubicBezTo>
                    <a:pt x="1334" y="4976"/>
                    <a:pt x="749" y="5594"/>
                    <a:pt x="1" y="5594"/>
                  </a:cubicBezTo>
                  <a:lnTo>
                    <a:pt x="1919" y="5594"/>
                  </a:lnTo>
                  <a:cubicBezTo>
                    <a:pt x="2667" y="5594"/>
                    <a:pt x="3285" y="4976"/>
                    <a:pt x="3285" y="4228"/>
                  </a:cubicBezTo>
                  <a:lnTo>
                    <a:pt x="3285" y="1367"/>
                  </a:lnTo>
                  <a:cubicBezTo>
                    <a:pt x="3285" y="619"/>
                    <a:pt x="2667" y="1"/>
                    <a:pt x="191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33"/>
            <p:cNvSpPr/>
            <p:nvPr/>
          </p:nvSpPr>
          <p:spPr>
            <a:xfrm>
              <a:off x="9675450" y="1956150"/>
              <a:ext cx="1074800" cy="1074800"/>
            </a:xfrm>
            <a:custGeom>
              <a:rect b="b" l="l" r="r" t="t"/>
              <a:pathLst>
                <a:path extrusionOk="0" h="42992" w="42992">
                  <a:moveTo>
                    <a:pt x="24358" y="1269"/>
                  </a:moveTo>
                  <a:lnTo>
                    <a:pt x="24358" y="2797"/>
                  </a:lnTo>
                  <a:lnTo>
                    <a:pt x="18667" y="2797"/>
                  </a:lnTo>
                  <a:lnTo>
                    <a:pt x="18667" y="1269"/>
                  </a:lnTo>
                  <a:close/>
                  <a:moveTo>
                    <a:pt x="17399" y="1269"/>
                  </a:moveTo>
                  <a:lnTo>
                    <a:pt x="17399" y="2797"/>
                  </a:lnTo>
                  <a:lnTo>
                    <a:pt x="16358" y="2797"/>
                  </a:lnTo>
                  <a:cubicBezTo>
                    <a:pt x="15740" y="2797"/>
                    <a:pt x="15188" y="3220"/>
                    <a:pt x="15058" y="3838"/>
                  </a:cubicBezTo>
                  <a:lnTo>
                    <a:pt x="14667" y="5561"/>
                  </a:lnTo>
                  <a:lnTo>
                    <a:pt x="13106" y="5561"/>
                  </a:lnTo>
                  <a:lnTo>
                    <a:pt x="13692" y="2960"/>
                  </a:lnTo>
                  <a:cubicBezTo>
                    <a:pt x="13919" y="1952"/>
                    <a:pt x="14765" y="1269"/>
                    <a:pt x="15806" y="1269"/>
                  </a:cubicBezTo>
                  <a:close/>
                  <a:moveTo>
                    <a:pt x="27187" y="1269"/>
                  </a:moveTo>
                  <a:cubicBezTo>
                    <a:pt x="28228" y="1269"/>
                    <a:pt x="29074" y="1952"/>
                    <a:pt x="29301" y="2960"/>
                  </a:cubicBezTo>
                  <a:lnTo>
                    <a:pt x="29887" y="5561"/>
                  </a:lnTo>
                  <a:lnTo>
                    <a:pt x="28326" y="5561"/>
                  </a:lnTo>
                  <a:lnTo>
                    <a:pt x="27935" y="3838"/>
                  </a:lnTo>
                  <a:cubicBezTo>
                    <a:pt x="27805" y="3220"/>
                    <a:pt x="27285" y="2797"/>
                    <a:pt x="26635" y="2797"/>
                  </a:cubicBezTo>
                  <a:lnTo>
                    <a:pt x="25594" y="2797"/>
                  </a:lnTo>
                  <a:lnTo>
                    <a:pt x="25594" y="1269"/>
                  </a:lnTo>
                  <a:close/>
                  <a:moveTo>
                    <a:pt x="15936" y="6830"/>
                  </a:moveTo>
                  <a:cubicBezTo>
                    <a:pt x="15968" y="6830"/>
                    <a:pt x="16001" y="6862"/>
                    <a:pt x="16001" y="6895"/>
                  </a:cubicBezTo>
                  <a:lnTo>
                    <a:pt x="16001" y="8358"/>
                  </a:lnTo>
                  <a:lnTo>
                    <a:pt x="11708" y="8358"/>
                  </a:lnTo>
                  <a:lnTo>
                    <a:pt x="11708" y="6895"/>
                  </a:lnTo>
                  <a:cubicBezTo>
                    <a:pt x="11708" y="6862"/>
                    <a:pt x="11708" y="6830"/>
                    <a:pt x="11773" y="6830"/>
                  </a:cubicBezTo>
                  <a:close/>
                  <a:moveTo>
                    <a:pt x="26635" y="4065"/>
                  </a:moveTo>
                  <a:cubicBezTo>
                    <a:pt x="26667" y="4065"/>
                    <a:pt x="26700" y="4065"/>
                    <a:pt x="26700" y="4098"/>
                  </a:cubicBezTo>
                  <a:lnTo>
                    <a:pt x="27025" y="5561"/>
                  </a:lnTo>
                  <a:cubicBezTo>
                    <a:pt x="26309" y="5594"/>
                    <a:pt x="25724" y="6179"/>
                    <a:pt x="25724" y="6895"/>
                  </a:cubicBezTo>
                  <a:lnTo>
                    <a:pt x="25724" y="8358"/>
                  </a:lnTo>
                  <a:lnTo>
                    <a:pt x="17269" y="8358"/>
                  </a:lnTo>
                  <a:lnTo>
                    <a:pt x="17269" y="6895"/>
                  </a:lnTo>
                  <a:cubicBezTo>
                    <a:pt x="17269" y="6179"/>
                    <a:pt x="16684" y="5594"/>
                    <a:pt x="15968" y="5561"/>
                  </a:cubicBezTo>
                  <a:lnTo>
                    <a:pt x="16293" y="4098"/>
                  </a:lnTo>
                  <a:cubicBezTo>
                    <a:pt x="16293" y="4065"/>
                    <a:pt x="16326" y="4065"/>
                    <a:pt x="16358" y="4065"/>
                  </a:cubicBezTo>
                  <a:close/>
                  <a:moveTo>
                    <a:pt x="31252" y="6830"/>
                  </a:moveTo>
                  <a:cubicBezTo>
                    <a:pt x="31285" y="6830"/>
                    <a:pt x="31285" y="6862"/>
                    <a:pt x="31285" y="6895"/>
                  </a:cubicBezTo>
                  <a:lnTo>
                    <a:pt x="31285" y="8358"/>
                  </a:lnTo>
                  <a:lnTo>
                    <a:pt x="26992" y="8358"/>
                  </a:lnTo>
                  <a:lnTo>
                    <a:pt x="26992" y="6895"/>
                  </a:lnTo>
                  <a:cubicBezTo>
                    <a:pt x="26992" y="6862"/>
                    <a:pt x="27025" y="6830"/>
                    <a:pt x="27057" y="6830"/>
                  </a:cubicBezTo>
                  <a:close/>
                  <a:moveTo>
                    <a:pt x="7578" y="12390"/>
                  </a:moveTo>
                  <a:cubicBezTo>
                    <a:pt x="8001" y="12390"/>
                    <a:pt x="8359" y="12748"/>
                    <a:pt x="8359" y="13171"/>
                  </a:cubicBezTo>
                  <a:lnTo>
                    <a:pt x="8359" y="13919"/>
                  </a:lnTo>
                  <a:lnTo>
                    <a:pt x="5432" y="13919"/>
                  </a:lnTo>
                  <a:lnTo>
                    <a:pt x="5432" y="13171"/>
                  </a:lnTo>
                  <a:cubicBezTo>
                    <a:pt x="5432" y="12748"/>
                    <a:pt x="5789" y="12390"/>
                    <a:pt x="6180" y="12390"/>
                  </a:cubicBezTo>
                  <a:close/>
                  <a:moveTo>
                    <a:pt x="36813" y="12390"/>
                  </a:moveTo>
                  <a:cubicBezTo>
                    <a:pt x="37203" y="12390"/>
                    <a:pt x="37561" y="12748"/>
                    <a:pt x="37561" y="13171"/>
                  </a:cubicBezTo>
                  <a:lnTo>
                    <a:pt x="37561" y="13919"/>
                  </a:lnTo>
                  <a:lnTo>
                    <a:pt x="34634" y="13919"/>
                  </a:lnTo>
                  <a:lnTo>
                    <a:pt x="34634" y="13171"/>
                  </a:lnTo>
                  <a:cubicBezTo>
                    <a:pt x="34634" y="12748"/>
                    <a:pt x="34992" y="12390"/>
                    <a:pt x="35415" y="12390"/>
                  </a:cubicBezTo>
                  <a:close/>
                  <a:moveTo>
                    <a:pt x="37561" y="15187"/>
                  </a:moveTo>
                  <a:lnTo>
                    <a:pt x="37561" y="38211"/>
                  </a:lnTo>
                  <a:cubicBezTo>
                    <a:pt x="37561" y="38634"/>
                    <a:pt x="37236" y="38959"/>
                    <a:pt x="36813" y="38959"/>
                  </a:cubicBezTo>
                  <a:lnTo>
                    <a:pt x="6180" y="38959"/>
                  </a:lnTo>
                  <a:cubicBezTo>
                    <a:pt x="5789" y="38959"/>
                    <a:pt x="5432" y="38634"/>
                    <a:pt x="5432" y="38211"/>
                  </a:cubicBezTo>
                  <a:lnTo>
                    <a:pt x="5432" y="15187"/>
                  </a:lnTo>
                  <a:close/>
                  <a:moveTo>
                    <a:pt x="15806" y="0"/>
                  </a:moveTo>
                  <a:cubicBezTo>
                    <a:pt x="14180" y="0"/>
                    <a:pt x="12814" y="1106"/>
                    <a:pt x="12456" y="2667"/>
                  </a:cubicBezTo>
                  <a:lnTo>
                    <a:pt x="11838" y="5561"/>
                  </a:lnTo>
                  <a:lnTo>
                    <a:pt x="11773" y="5561"/>
                  </a:lnTo>
                  <a:cubicBezTo>
                    <a:pt x="11025" y="5561"/>
                    <a:pt x="10440" y="6179"/>
                    <a:pt x="10440" y="6895"/>
                  </a:cubicBezTo>
                  <a:lnTo>
                    <a:pt x="10440" y="8358"/>
                  </a:lnTo>
                  <a:lnTo>
                    <a:pt x="6050" y="8358"/>
                  </a:lnTo>
                  <a:cubicBezTo>
                    <a:pt x="5724" y="8358"/>
                    <a:pt x="5432" y="8651"/>
                    <a:pt x="5432" y="8976"/>
                  </a:cubicBezTo>
                  <a:cubicBezTo>
                    <a:pt x="5432" y="9334"/>
                    <a:pt x="5724" y="9626"/>
                    <a:pt x="6050" y="9626"/>
                  </a:cubicBezTo>
                  <a:lnTo>
                    <a:pt x="41008" y="9626"/>
                  </a:lnTo>
                  <a:cubicBezTo>
                    <a:pt x="41398" y="9626"/>
                    <a:pt x="41724" y="9951"/>
                    <a:pt x="41724" y="10342"/>
                  </a:cubicBezTo>
                  <a:lnTo>
                    <a:pt x="41724" y="13203"/>
                  </a:lnTo>
                  <a:cubicBezTo>
                    <a:pt x="41724" y="13594"/>
                    <a:pt x="41398" y="13919"/>
                    <a:pt x="41008" y="13919"/>
                  </a:cubicBezTo>
                  <a:lnTo>
                    <a:pt x="38829" y="13919"/>
                  </a:lnTo>
                  <a:lnTo>
                    <a:pt x="38829" y="13171"/>
                  </a:lnTo>
                  <a:cubicBezTo>
                    <a:pt x="38829" y="12065"/>
                    <a:pt x="37919" y="11155"/>
                    <a:pt x="36813" y="11155"/>
                  </a:cubicBezTo>
                  <a:lnTo>
                    <a:pt x="35415" y="11155"/>
                  </a:lnTo>
                  <a:cubicBezTo>
                    <a:pt x="34309" y="11155"/>
                    <a:pt x="33399" y="12065"/>
                    <a:pt x="33399" y="13171"/>
                  </a:cubicBezTo>
                  <a:lnTo>
                    <a:pt x="33399" y="13919"/>
                  </a:lnTo>
                  <a:lnTo>
                    <a:pt x="9594" y="13919"/>
                  </a:lnTo>
                  <a:lnTo>
                    <a:pt x="9594" y="13171"/>
                  </a:lnTo>
                  <a:cubicBezTo>
                    <a:pt x="9594" y="12065"/>
                    <a:pt x="8716" y="11155"/>
                    <a:pt x="7578" y="11155"/>
                  </a:cubicBezTo>
                  <a:lnTo>
                    <a:pt x="6212" y="11155"/>
                  </a:lnTo>
                  <a:cubicBezTo>
                    <a:pt x="5074" y="11155"/>
                    <a:pt x="4163" y="12065"/>
                    <a:pt x="4163" y="13171"/>
                  </a:cubicBezTo>
                  <a:lnTo>
                    <a:pt x="4163" y="13919"/>
                  </a:lnTo>
                  <a:lnTo>
                    <a:pt x="1985" y="13919"/>
                  </a:lnTo>
                  <a:cubicBezTo>
                    <a:pt x="1594" y="13919"/>
                    <a:pt x="1269" y="13594"/>
                    <a:pt x="1269" y="13203"/>
                  </a:cubicBezTo>
                  <a:lnTo>
                    <a:pt x="1269" y="10342"/>
                  </a:lnTo>
                  <a:cubicBezTo>
                    <a:pt x="1269" y="9919"/>
                    <a:pt x="1594" y="9626"/>
                    <a:pt x="1985" y="9626"/>
                  </a:cubicBezTo>
                  <a:lnTo>
                    <a:pt x="3546" y="9626"/>
                  </a:lnTo>
                  <a:cubicBezTo>
                    <a:pt x="3903" y="9626"/>
                    <a:pt x="4163" y="9334"/>
                    <a:pt x="4163" y="8976"/>
                  </a:cubicBezTo>
                  <a:cubicBezTo>
                    <a:pt x="4163" y="8618"/>
                    <a:pt x="3903" y="8358"/>
                    <a:pt x="3546" y="8358"/>
                  </a:cubicBezTo>
                  <a:lnTo>
                    <a:pt x="1985" y="8358"/>
                  </a:lnTo>
                  <a:cubicBezTo>
                    <a:pt x="879" y="8358"/>
                    <a:pt x="1" y="9236"/>
                    <a:pt x="1" y="10309"/>
                  </a:cubicBezTo>
                  <a:lnTo>
                    <a:pt x="1" y="13203"/>
                  </a:lnTo>
                  <a:cubicBezTo>
                    <a:pt x="1" y="14081"/>
                    <a:pt x="586" y="14829"/>
                    <a:pt x="1399" y="15089"/>
                  </a:cubicBezTo>
                  <a:lnTo>
                    <a:pt x="1399" y="32650"/>
                  </a:lnTo>
                  <a:cubicBezTo>
                    <a:pt x="1399" y="33008"/>
                    <a:pt x="1692" y="33300"/>
                    <a:pt x="2017" y="33300"/>
                  </a:cubicBezTo>
                  <a:cubicBezTo>
                    <a:pt x="2375" y="33300"/>
                    <a:pt x="2668" y="33008"/>
                    <a:pt x="2668" y="32650"/>
                  </a:cubicBezTo>
                  <a:lnTo>
                    <a:pt x="2668" y="15187"/>
                  </a:lnTo>
                  <a:lnTo>
                    <a:pt x="4196" y="15187"/>
                  </a:lnTo>
                  <a:lnTo>
                    <a:pt x="4196" y="38211"/>
                  </a:lnTo>
                  <a:cubicBezTo>
                    <a:pt x="4196" y="39317"/>
                    <a:pt x="5074" y="40227"/>
                    <a:pt x="6212" y="40227"/>
                  </a:cubicBezTo>
                  <a:lnTo>
                    <a:pt x="36813" y="40227"/>
                  </a:lnTo>
                  <a:cubicBezTo>
                    <a:pt x="37919" y="40227"/>
                    <a:pt x="38829" y="39317"/>
                    <a:pt x="38829" y="38211"/>
                  </a:cubicBezTo>
                  <a:lnTo>
                    <a:pt x="38829" y="15187"/>
                  </a:lnTo>
                  <a:lnTo>
                    <a:pt x="40358" y="15187"/>
                  </a:lnTo>
                  <a:lnTo>
                    <a:pt x="40358" y="39577"/>
                  </a:lnTo>
                  <a:cubicBezTo>
                    <a:pt x="40358" y="40780"/>
                    <a:pt x="39382" y="41756"/>
                    <a:pt x="38212" y="41756"/>
                  </a:cubicBezTo>
                  <a:lnTo>
                    <a:pt x="4814" y="41756"/>
                  </a:lnTo>
                  <a:cubicBezTo>
                    <a:pt x="3611" y="41756"/>
                    <a:pt x="2668" y="40780"/>
                    <a:pt x="2668" y="39577"/>
                  </a:cubicBezTo>
                  <a:lnTo>
                    <a:pt x="2668" y="35187"/>
                  </a:lnTo>
                  <a:cubicBezTo>
                    <a:pt x="2668" y="34829"/>
                    <a:pt x="2375" y="34569"/>
                    <a:pt x="2017" y="34569"/>
                  </a:cubicBezTo>
                  <a:cubicBezTo>
                    <a:pt x="1659" y="34569"/>
                    <a:pt x="1399" y="34829"/>
                    <a:pt x="1399" y="35187"/>
                  </a:cubicBezTo>
                  <a:lnTo>
                    <a:pt x="1399" y="39577"/>
                  </a:lnTo>
                  <a:cubicBezTo>
                    <a:pt x="1399" y="41463"/>
                    <a:pt x="2928" y="42991"/>
                    <a:pt x="4814" y="42991"/>
                  </a:cubicBezTo>
                  <a:lnTo>
                    <a:pt x="38179" y="42991"/>
                  </a:lnTo>
                  <a:cubicBezTo>
                    <a:pt x="40065" y="42991"/>
                    <a:pt x="41594" y="41463"/>
                    <a:pt x="41594" y="39577"/>
                  </a:cubicBezTo>
                  <a:lnTo>
                    <a:pt x="41594" y="15089"/>
                  </a:lnTo>
                  <a:cubicBezTo>
                    <a:pt x="42407" y="14829"/>
                    <a:pt x="42992" y="14081"/>
                    <a:pt x="42992" y="13203"/>
                  </a:cubicBezTo>
                  <a:lnTo>
                    <a:pt x="42992" y="10342"/>
                  </a:lnTo>
                  <a:cubicBezTo>
                    <a:pt x="42992" y="9236"/>
                    <a:pt x="42114" y="8358"/>
                    <a:pt x="41008" y="8358"/>
                  </a:cubicBezTo>
                  <a:lnTo>
                    <a:pt x="32553" y="8358"/>
                  </a:lnTo>
                  <a:lnTo>
                    <a:pt x="32553" y="6895"/>
                  </a:lnTo>
                  <a:cubicBezTo>
                    <a:pt x="32553" y="6179"/>
                    <a:pt x="31968" y="5561"/>
                    <a:pt x="31220" y="5561"/>
                  </a:cubicBezTo>
                  <a:lnTo>
                    <a:pt x="31187" y="5561"/>
                  </a:lnTo>
                  <a:lnTo>
                    <a:pt x="30537" y="2667"/>
                  </a:lnTo>
                  <a:cubicBezTo>
                    <a:pt x="30179" y="1106"/>
                    <a:pt x="28813" y="0"/>
                    <a:pt x="27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33"/>
            <p:cNvSpPr/>
            <p:nvPr/>
          </p:nvSpPr>
          <p:spPr>
            <a:xfrm>
              <a:off x="9953500" y="2373200"/>
              <a:ext cx="518725" cy="518725"/>
            </a:xfrm>
            <a:custGeom>
              <a:rect b="b" l="l" r="r" t="t"/>
              <a:pathLst>
                <a:path extrusionOk="0" h="20749" w="20749">
                  <a:moveTo>
                    <a:pt x="2732" y="1269"/>
                  </a:moveTo>
                  <a:cubicBezTo>
                    <a:pt x="2765" y="1269"/>
                    <a:pt x="2797" y="1302"/>
                    <a:pt x="2797" y="1334"/>
                  </a:cubicBezTo>
                  <a:lnTo>
                    <a:pt x="2797" y="8684"/>
                  </a:lnTo>
                  <a:cubicBezTo>
                    <a:pt x="2179" y="9171"/>
                    <a:pt x="1692" y="9757"/>
                    <a:pt x="1269" y="10375"/>
                  </a:cubicBezTo>
                  <a:lnTo>
                    <a:pt x="1269" y="1334"/>
                  </a:lnTo>
                  <a:cubicBezTo>
                    <a:pt x="1269" y="1302"/>
                    <a:pt x="1301" y="1269"/>
                    <a:pt x="1334" y="1269"/>
                  </a:cubicBezTo>
                  <a:close/>
                  <a:moveTo>
                    <a:pt x="12969" y="1271"/>
                  </a:moveTo>
                  <a:cubicBezTo>
                    <a:pt x="14451" y="1271"/>
                    <a:pt x="15830" y="1766"/>
                    <a:pt x="16911" y="2733"/>
                  </a:cubicBezTo>
                  <a:cubicBezTo>
                    <a:pt x="18602" y="4228"/>
                    <a:pt x="19480" y="6765"/>
                    <a:pt x="19480" y="10049"/>
                  </a:cubicBezTo>
                  <a:cubicBezTo>
                    <a:pt x="19480" y="13757"/>
                    <a:pt x="18634" y="16391"/>
                    <a:pt x="16976" y="17919"/>
                  </a:cubicBezTo>
                  <a:cubicBezTo>
                    <a:pt x="15819" y="18966"/>
                    <a:pt x="14288" y="19500"/>
                    <a:pt x="12364" y="19500"/>
                  </a:cubicBezTo>
                  <a:cubicBezTo>
                    <a:pt x="12017" y="19500"/>
                    <a:pt x="11657" y="19482"/>
                    <a:pt x="11285" y="19448"/>
                  </a:cubicBezTo>
                  <a:cubicBezTo>
                    <a:pt x="9626" y="19285"/>
                    <a:pt x="8391" y="18635"/>
                    <a:pt x="7610" y="17496"/>
                  </a:cubicBezTo>
                  <a:cubicBezTo>
                    <a:pt x="6960" y="16521"/>
                    <a:pt x="6797" y="15415"/>
                    <a:pt x="6830" y="14667"/>
                  </a:cubicBezTo>
                  <a:cubicBezTo>
                    <a:pt x="6927" y="13822"/>
                    <a:pt x="7220" y="12814"/>
                    <a:pt x="8846" y="11936"/>
                  </a:cubicBezTo>
                  <a:cubicBezTo>
                    <a:pt x="9171" y="11773"/>
                    <a:pt x="9887" y="11415"/>
                    <a:pt x="10374" y="10830"/>
                  </a:cubicBezTo>
                  <a:cubicBezTo>
                    <a:pt x="10407" y="10797"/>
                    <a:pt x="10407" y="10765"/>
                    <a:pt x="10439" y="10765"/>
                  </a:cubicBezTo>
                  <a:cubicBezTo>
                    <a:pt x="10765" y="10375"/>
                    <a:pt x="10992" y="9919"/>
                    <a:pt x="10992" y="9334"/>
                  </a:cubicBezTo>
                  <a:cubicBezTo>
                    <a:pt x="10992" y="8228"/>
                    <a:pt x="10537" y="7708"/>
                    <a:pt x="10114" y="7220"/>
                  </a:cubicBezTo>
                  <a:cubicBezTo>
                    <a:pt x="9854" y="6895"/>
                    <a:pt x="9561" y="6570"/>
                    <a:pt x="9301" y="5985"/>
                  </a:cubicBezTo>
                  <a:cubicBezTo>
                    <a:pt x="8911" y="5107"/>
                    <a:pt x="9009" y="4001"/>
                    <a:pt x="9561" y="3090"/>
                  </a:cubicBezTo>
                  <a:cubicBezTo>
                    <a:pt x="10147" y="2082"/>
                    <a:pt x="11122" y="1464"/>
                    <a:pt x="12326" y="1302"/>
                  </a:cubicBezTo>
                  <a:cubicBezTo>
                    <a:pt x="12542" y="1281"/>
                    <a:pt x="12756" y="1271"/>
                    <a:pt x="12969" y="1271"/>
                  </a:cubicBezTo>
                  <a:close/>
                  <a:moveTo>
                    <a:pt x="9334" y="8228"/>
                  </a:moveTo>
                  <a:cubicBezTo>
                    <a:pt x="9594" y="8554"/>
                    <a:pt x="9724" y="8814"/>
                    <a:pt x="9724" y="9367"/>
                  </a:cubicBezTo>
                  <a:cubicBezTo>
                    <a:pt x="9724" y="9497"/>
                    <a:pt x="9692" y="9627"/>
                    <a:pt x="9626" y="9757"/>
                  </a:cubicBezTo>
                  <a:lnTo>
                    <a:pt x="7610" y="9757"/>
                  </a:lnTo>
                  <a:cubicBezTo>
                    <a:pt x="4944" y="9757"/>
                    <a:pt x="2797" y="11903"/>
                    <a:pt x="2797" y="14570"/>
                  </a:cubicBezTo>
                  <a:lnTo>
                    <a:pt x="2797" y="19448"/>
                  </a:lnTo>
                  <a:cubicBezTo>
                    <a:pt x="2797" y="19480"/>
                    <a:pt x="2765" y="19513"/>
                    <a:pt x="2732" y="19513"/>
                  </a:cubicBezTo>
                  <a:lnTo>
                    <a:pt x="1334" y="19513"/>
                  </a:lnTo>
                  <a:cubicBezTo>
                    <a:pt x="1301" y="19513"/>
                    <a:pt x="1269" y="19480"/>
                    <a:pt x="1269" y="19448"/>
                  </a:cubicBezTo>
                  <a:lnTo>
                    <a:pt x="1269" y="14570"/>
                  </a:lnTo>
                  <a:cubicBezTo>
                    <a:pt x="1269" y="11090"/>
                    <a:pt x="4098" y="8228"/>
                    <a:pt x="7610" y="8228"/>
                  </a:cubicBezTo>
                  <a:close/>
                  <a:moveTo>
                    <a:pt x="1334" y="1"/>
                  </a:moveTo>
                  <a:cubicBezTo>
                    <a:pt x="619" y="1"/>
                    <a:pt x="1" y="619"/>
                    <a:pt x="1" y="1334"/>
                  </a:cubicBezTo>
                  <a:lnTo>
                    <a:pt x="1" y="19415"/>
                  </a:lnTo>
                  <a:cubicBezTo>
                    <a:pt x="1" y="20163"/>
                    <a:pt x="619" y="20748"/>
                    <a:pt x="1334" y="20748"/>
                  </a:cubicBezTo>
                  <a:lnTo>
                    <a:pt x="2732" y="20748"/>
                  </a:lnTo>
                  <a:cubicBezTo>
                    <a:pt x="3448" y="20748"/>
                    <a:pt x="4066" y="20163"/>
                    <a:pt x="4066" y="19415"/>
                  </a:cubicBezTo>
                  <a:lnTo>
                    <a:pt x="4066" y="14570"/>
                  </a:lnTo>
                  <a:cubicBezTo>
                    <a:pt x="4066" y="12586"/>
                    <a:pt x="5659" y="11025"/>
                    <a:pt x="7610" y="11025"/>
                  </a:cubicBezTo>
                  <a:lnTo>
                    <a:pt x="7935" y="11025"/>
                  </a:lnTo>
                  <a:cubicBezTo>
                    <a:pt x="6472" y="11871"/>
                    <a:pt x="5724" y="13009"/>
                    <a:pt x="5594" y="14570"/>
                  </a:cubicBezTo>
                  <a:cubicBezTo>
                    <a:pt x="5496" y="15773"/>
                    <a:pt x="5854" y="17139"/>
                    <a:pt x="6570" y="18212"/>
                  </a:cubicBezTo>
                  <a:cubicBezTo>
                    <a:pt x="7253" y="19220"/>
                    <a:pt x="8618" y="20456"/>
                    <a:pt x="11187" y="20683"/>
                  </a:cubicBezTo>
                  <a:cubicBezTo>
                    <a:pt x="11578" y="20716"/>
                    <a:pt x="11968" y="20748"/>
                    <a:pt x="12358" y="20748"/>
                  </a:cubicBezTo>
                  <a:cubicBezTo>
                    <a:pt x="14602" y="20748"/>
                    <a:pt x="16423" y="20098"/>
                    <a:pt x="17821" y="18830"/>
                  </a:cubicBezTo>
                  <a:cubicBezTo>
                    <a:pt x="19773" y="17074"/>
                    <a:pt x="20748" y="14114"/>
                    <a:pt x="20748" y="10049"/>
                  </a:cubicBezTo>
                  <a:cubicBezTo>
                    <a:pt x="20748" y="5432"/>
                    <a:pt x="19122" y="2993"/>
                    <a:pt x="17756" y="1790"/>
                  </a:cubicBezTo>
                  <a:cubicBezTo>
                    <a:pt x="16464" y="638"/>
                    <a:pt x="14807" y="20"/>
                    <a:pt x="13039" y="20"/>
                  </a:cubicBezTo>
                  <a:cubicBezTo>
                    <a:pt x="12760" y="20"/>
                    <a:pt x="12479" y="35"/>
                    <a:pt x="12196" y="66"/>
                  </a:cubicBezTo>
                  <a:cubicBezTo>
                    <a:pt x="10602" y="229"/>
                    <a:pt x="9236" y="1107"/>
                    <a:pt x="8456" y="2440"/>
                  </a:cubicBezTo>
                  <a:cubicBezTo>
                    <a:pt x="7740" y="3708"/>
                    <a:pt x="7610" y="5269"/>
                    <a:pt x="8163" y="6472"/>
                  </a:cubicBezTo>
                  <a:cubicBezTo>
                    <a:pt x="8228" y="6667"/>
                    <a:pt x="8326" y="6830"/>
                    <a:pt x="8391" y="6960"/>
                  </a:cubicBezTo>
                  <a:lnTo>
                    <a:pt x="7610" y="6960"/>
                  </a:lnTo>
                  <a:cubicBezTo>
                    <a:pt x="6309" y="6960"/>
                    <a:pt x="5106" y="7285"/>
                    <a:pt x="4066" y="7871"/>
                  </a:cubicBezTo>
                  <a:lnTo>
                    <a:pt x="4066" y="1334"/>
                  </a:lnTo>
                  <a:cubicBezTo>
                    <a:pt x="4066" y="619"/>
                    <a:pt x="3448" y="1"/>
                    <a:pt x="2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4" name="Google Shape;3414;p33"/>
          <p:cNvGrpSpPr/>
          <p:nvPr/>
        </p:nvGrpSpPr>
        <p:grpSpPr>
          <a:xfrm>
            <a:off x="7204621" y="1637227"/>
            <a:ext cx="368046" cy="420659"/>
            <a:chOff x="-1101500" y="1169050"/>
            <a:chExt cx="643100" cy="724400"/>
          </a:xfrm>
        </p:grpSpPr>
        <p:sp>
          <p:nvSpPr>
            <p:cNvPr id="3415" name="Google Shape;3415;p33"/>
            <p:cNvSpPr/>
            <p:nvPr/>
          </p:nvSpPr>
          <p:spPr>
            <a:xfrm>
              <a:off x="-1090925" y="1179600"/>
              <a:ext cx="621950" cy="403275"/>
            </a:xfrm>
            <a:custGeom>
              <a:rect b="b" l="l" r="r" t="t"/>
              <a:pathLst>
                <a:path extrusionOk="0" h="16131" w="24878">
                  <a:moveTo>
                    <a:pt x="3057" y="1"/>
                  </a:moveTo>
                  <a:cubicBezTo>
                    <a:pt x="1366" y="1"/>
                    <a:pt x="0" y="1367"/>
                    <a:pt x="0" y="3058"/>
                  </a:cubicBezTo>
                  <a:lnTo>
                    <a:pt x="0" y="13074"/>
                  </a:lnTo>
                  <a:cubicBezTo>
                    <a:pt x="0" y="14765"/>
                    <a:pt x="1366" y="16131"/>
                    <a:pt x="3057" y="16131"/>
                  </a:cubicBezTo>
                  <a:lnTo>
                    <a:pt x="21821" y="16131"/>
                  </a:lnTo>
                  <a:cubicBezTo>
                    <a:pt x="23512" y="16131"/>
                    <a:pt x="24878" y="14765"/>
                    <a:pt x="24878" y="13074"/>
                  </a:cubicBezTo>
                  <a:lnTo>
                    <a:pt x="24878" y="3058"/>
                  </a:lnTo>
                  <a:cubicBezTo>
                    <a:pt x="24878" y="1367"/>
                    <a:pt x="23512" y="1"/>
                    <a:pt x="218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33"/>
            <p:cNvSpPr/>
            <p:nvPr/>
          </p:nvSpPr>
          <p:spPr>
            <a:xfrm>
              <a:off x="-580375" y="1179600"/>
              <a:ext cx="111400" cy="403275"/>
            </a:xfrm>
            <a:custGeom>
              <a:rect b="b" l="l" r="r" t="t"/>
              <a:pathLst>
                <a:path extrusionOk="0" h="16131" w="4456">
                  <a:moveTo>
                    <a:pt x="1" y="1"/>
                  </a:moveTo>
                  <a:cubicBezTo>
                    <a:pt x="1692" y="1"/>
                    <a:pt x="3058" y="1367"/>
                    <a:pt x="3058" y="3058"/>
                  </a:cubicBezTo>
                  <a:lnTo>
                    <a:pt x="3058" y="13074"/>
                  </a:lnTo>
                  <a:cubicBezTo>
                    <a:pt x="3058" y="14765"/>
                    <a:pt x="1692" y="16131"/>
                    <a:pt x="1" y="16131"/>
                  </a:cubicBezTo>
                  <a:lnTo>
                    <a:pt x="1399" y="16131"/>
                  </a:lnTo>
                  <a:cubicBezTo>
                    <a:pt x="3090" y="16131"/>
                    <a:pt x="4456" y="14765"/>
                    <a:pt x="4456" y="13074"/>
                  </a:cubicBezTo>
                  <a:lnTo>
                    <a:pt x="4456" y="3058"/>
                  </a:lnTo>
                  <a:cubicBezTo>
                    <a:pt x="4456" y="1367"/>
                    <a:pt x="3090" y="1"/>
                    <a:pt x="139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33"/>
            <p:cNvSpPr/>
            <p:nvPr/>
          </p:nvSpPr>
          <p:spPr>
            <a:xfrm>
              <a:off x="-963275" y="1207250"/>
              <a:ext cx="366675" cy="473175"/>
            </a:xfrm>
            <a:custGeom>
              <a:rect b="b" l="l" r="r" t="t"/>
              <a:pathLst>
                <a:path extrusionOk="0" h="18927" w="14667">
                  <a:moveTo>
                    <a:pt x="6634" y="1"/>
                  </a:moveTo>
                  <a:cubicBezTo>
                    <a:pt x="2959" y="1"/>
                    <a:pt x="0" y="2992"/>
                    <a:pt x="0" y="6635"/>
                  </a:cubicBezTo>
                  <a:lnTo>
                    <a:pt x="0" y="18927"/>
                  </a:lnTo>
                  <a:lnTo>
                    <a:pt x="14666" y="18927"/>
                  </a:lnTo>
                  <a:lnTo>
                    <a:pt x="14666" y="6635"/>
                  </a:lnTo>
                  <a:cubicBezTo>
                    <a:pt x="14666" y="2992"/>
                    <a:pt x="11675" y="1"/>
                    <a:pt x="80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33"/>
            <p:cNvSpPr/>
            <p:nvPr/>
          </p:nvSpPr>
          <p:spPr>
            <a:xfrm>
              <a:off x="-797425" y="1208075"/>
              <a:ext cx="200825" cy="472350"/>
            </a:xfrm>
            <a:custGeom>
              <a:rect b="b" l="l" r="r" t="t"/>
              <a:pathLst>
                <a:path extrusionOk="0" h="18894" w="8033">
                  <a:moveTo>
                    <a:pt x="0" y="0"/>
                  </a:moveTo>
                  <a:cubicBezTo>
                    <a:pt x="3675" y="0"/>
                    <a:pt x="6634" y="2959"/>
                    <a:pt x="6634" y="6602"/>
                  </a:cubicBezTo>
                  <a:lnTo>
                    <a:pt x="6634" y="18894"/>
                  </a:lnTo>
                  <a:lnTo>
                    <a:pt x="8032" y="18894"/>
                  </a:lnTo>
                  <a:lnTo>
                    <a:pt x="8032" y="6602"/>
                  </a:lnTo>
                  <a:cubicBezTo>
                    <a:pt x="8032" y="2959"/>
                    <a:pt x="5041" y="0"/>
                    <a:pt x="1398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33"/>
            <p:cNvSpPr/>
            <p:nvPr/>
          </p:nvSpPr>
          <p:spPr>
            <a:xfrm>
              <a:off x="-1006375" y="1550325"/>
              <a:ext cx="452850" cy="332550"/>
            </a:xfrm>
            <a:custGeom>
              <a:rect b="b" l="l" r="r" t="t"/>
              <a:pathLst>
                <a:path extrusionOk="0" h="13302" w="18114">
                  <a:moveTo>
                    <a:pt x="7057" y="1"/>
                  </a:moveTo>
                  <a:cubicBezTo>
                    <a:pt x="3155" y="1"/>
                    <a:pt x="0" y="3155"/>
                    <a:pt x="0" y="7058"/>
                  </a:cubicBezTo>
                  <a:lnTo>
                    <a:pt x="0" y="12748"/>
                  </a:lnTo>
                  <a:cubicBezTo>
                    <a:pt x="0" y="13041"/>
                    <a:pt x="228" y="13301"/>
                    <a:pt x="521" y="13301"/>
                  </a:cubicBezTo>
                  <a:lnTo>
                    <a:pt x="17594" y="13301"/>
                  </a:lnTo>
                  <a:cubicBezTo>
                    <a:pt x="17886" y="13301"/>
                    <a:pt x="18114" y="13041"/>
                    <a:pt x="18114" y="12748"/>
                  </a:cubicBezTo>
                  <a:lnTo>
                    <a:pt x="18114" y="7058"/>
                  </a:lnTo>
                  <a:cubicBezTo>
                    <a:pt x="18114" y="3155"/>
                    <a:pt x="14960" y="1"/>
                    <a:pt x="11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33"/>
            <p:cNvSpPr/>
            <p:nvPr/>
          </p:nvSpPr>
          <p:spPr>
            <a:xfrm>
              <a:off x="-774675" y="1550325"/>
              <a:ext cx="221150" cy="332550"/>
            </a:xfrm>
            <a:custGeom>
              <a:rect b="b" l="l" r="r" t="t"/>
              <a:pathLst>
                <a:path extrusionOk="0" h="13302" w="8846">
                  <a:moveTo>
                    <a:pt x="1" y="1"/>
                  </a:moveTo>
                  <a:cubicBezTo>
                    <a:pt x="3903" y="1"/>
                    <a:pt x="7057" y="3155"/>
                    <a:pt x="7057" y="7058"/>
                  </a:cubicBezTo>
                  <a:lnTo>
                    <a:pt x="7057" y="12748"/>
                  </a:lnTo>
                  <a:cubicBezTo>
                    <a:pt x="7057" y="13041"/>
                    <a:pt x="6830" y="13301"/>
                    <a:pt x="6537" y="13301"/>
                  </a:cubicBezTo>
                  <a:lnTo>
                    <a:pt x="8293" y="13301"/>
                  </a:lnTo>
                  <a:cubicBezTo>
                    <a:pt x="8618" y="13301"/>
                    <a:pt x="8846" y="13041"/>
                    <a:pt x="8846" y="12748"/>
                  </a:cubicBezTo>
                  <a:lnTo>
                    <a:pt x="8846" y="7058"/>
                  </a:lnTo>
                  <a:cubicBezTo>
                    <a:pt x="8846" y="3155"/>
                    <a:pt x="5659" y="1"/>
                    <a:pt x="1757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33"/>
            <p:cNvSpPr/>
            <p:nvPr/>
          </p:nvSpPr>
          <p:spPr>
            <a:xfrm>
              <a:off x="-870600" y="1558475"/>
              <a:ext cx="180500" cy="139025"/>
            </a:xfrm>
            <a:custGeom>
              <a:rect b="b" l="l" r="r" t="t"/>
              <a:pathLst>
                <a:path extrusionOk="0" h="5561" w="7220">
                  <a:moveTo>
                    <a:pt x="0" y="0"/>
                  </a:moveTo>
                  <a:lnTo>
                    <a:pt x="3610" y="5561"/>
                  </a:lnTo>
                  <a:lnTo>
                    <a:pt x="7220" y="0"/>
                  </a:lnTo>
                  <a:close/>
                </a:path>
              </a:pathLst>
            </a:custGeom>
            <a:solidFill>
              <a:srgbClr val="D598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33"/>
            <p:cNvSpPr/>
            <p:nvPr/>
          </p:nvSpPr>
          <p:spPr>
            <a:xfrm>
              <a:off x="-924275" y="1326575"/>
              <a:ext cx="288650" cy="267675"/>
            </a:xfrm>
            <a:custGeom>
              <a:rect b="b" l="l" r="r" t="t"/>
              <a:pathLst>
                <a:path extrusionOk="0" h="10707" w="11546">
                  <a:moveTo>
                    <a:pt x="5585" y="1"/>
                  </a:moveTo>
                  <a:cubicBezTo>
                    <a:pt x="5403" y="1"/>
                    <a:pt x="5219" y="76"/>
                    <a:pt x="5074" y="236"/>
                  </a:cubicBezTo>
                  <a:cubicBezTo>
                    <a:pt x="3945" y="1457"/>
                    <a:pt x="2328" y="1933"/>
                    <a:pt x="386" y="1933"/>
                  </a:cubicBezTo>
                  <a:cubicBezTo>
                    <a:pt x="259" y="1933"/>
                    <a:pt x="131" y="1931"/>
                    <a:pt x="1" y="1927"/>
                  </a:cubicBezTo>
                  <a:lnTo>
                    <a:pt x="1" y="7552"/>
                  </a:lnTo>
                  <a:cubicBezTo>
                    <a:pt x="1" y="8365"/>
                    <a:pt x="521" y="9081"/>
                    <a:pt x="1302" y="9341"/>
                  </a:cubicBezTo>
                  <a:lnTo>
                    <a:pt x="5172" y="10609"/>
                  </a:lnTo>
                  <a:cubicBezTo>
                    <a:pt x="5367" y="10674"/>
                    <a:pt x="5570" y="10707"/>
                    <a:pt x="5773" y="10707"/>
                  </a:cubicBezTo>
                  <a:cubicBezTo>
                    <a:pt x="5976" y="10707"/>
                    <a:pt x="6180" y="10674"/>
                    <a:pt x="6375" y="10609"/>
                  </a:cubicBezTo>
                  <a:lnTo>
                    <a:pt x="10245" y="9341"/>
                  </a:lnTo>
                  <a:cubicBezTo>
                    <a:pt x="11025" y="9081"/>
                    <a:pt x="11545" y="8365"/>
                    <a:pt x="11545" y="7552"/>
                  </a:cubicBezTo>
                  <a:lnTo>
                    <a:pt x="11545" y="1927"/>
                  </a:lnTo>
                  <a:cubicBezTo>
                    <a:pt x="11385" y="1931"/>
                    <a:pt x="11227" y="1933"/>
                    <a:pt x="11072" y="1933"/>
                  </a:cubicBezTo>
                  <a:cubicBezTo>
                    <a:pt x="8715" y="1933"/>
                    <a:pt x="7004" y="1462"/>
                    <a:pt x="6180" y="333"/>
                  </a:cubicBezTo>
                  <a:cubicBezTo>
                    <a:pt x="6036" y="117"/>
                    <a:pt x="5812" y="1"/>
                    <a:pt x="5585" y="1"/>
                  </a:cubicBezTo>
                  <a:close/>
                </a:path>
              </a:pathLst>
            </a:custGeom>
            <a:solidFill>
              <a:srgbClr val="F1B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33"/>
            <p:cNvSpPr/>
            <p:nvPr/>
          </p:nvSpPr>
          <p:spPr>
            <a:xfrm>
              <a:off x="-814500" y="1373925"/>
              <a:ext cx="178875" cy="220325"/>
            </a:xfrm>
            <a:custGeom>
              <a:rect b="b" l="l" r="r" t="t"/>
              <a:pathLst>
                <a:path extrusionOk="0" h="8813" w="7155">
                  <a:moveTo>
                    <a:pt x="5528" y="0"/>
                  </a:moveTo>
                  <a:lnTo>
                    <a:pt x="5528" y="5301"/>
                  </a:lnTo>
                  <a:cubicBezTo>
                    <a:pt x="5528" y="6114"/>
                    <a:pt x="5008" y="6829"/>
                    <a:pt x="4228" y="7089"/>
                  </a:cubicBezTo>
                  <a:lnTo>
                    <a:pt x="358" y="8358"/>
                  </a:lnTo>
                  <a:cubicBezTo>
                    <a:pt x="228" y="8423"/>
                    <a:pt x="130" y="8423"/>
                    <a:pt x="0" y="8455"/>
                  </a:cubicBezTo>
                  <a:lnTo>
                    <a:pt x="781" y="8715"/>
                  </a:lnTo>
                  <a:cubicBezTo>
                    <a:pt x="976" y="8780"/>
                    <a:pt x="1179" y="8813"/>
                    <a:pt x="1382" y="8813"/>
                  </a:cubicBezTo>
                  <a:cubicBezTo>
                    <a:pt x="1585" y="8813"/>
                    <a:pt x="1789" y="8780"/>
                    <a:pt x="1984" y="8715"/>
                  </a:cubicBezTo>
                  <a:lnTo>
                    <a:pt x="5854" y="7415"/>
                  </a:lnTo>
                  <a:cubicBezTo>
                    <a:pt x="6634" y="7154"/>
                    <a:pt x="7154" y="6439"/>
                    <a:pt x="7154" y="5626"/>
                  </a:cubicBezTo>
                  <a:lnTo>
                    <a:pt x="7154" y="33"/>
                  </a:lnTo>
                  <a:cubicBezTo>
                    <a:pt x="6983" y="42"/>
                    <a:pt x="6817" y="46"/>
                    <a:pt x="6655" y="46"/>
                  </a:cubicBezTo>
                  <a:cubicBezTo>
                    <a:pt x="6264" y="46"/>
                    <a:pt x="5896" y="23"/>
                    <a:pt x="5528" y="0"/>
                  </a:cubicBezTo>
                  <a:close/>
                </a:path>
              </a:pathLst>
            </a:custGeom>
            <a:solidFill>
              <a:srgbClr val="E2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33"/>
            <p:cNvSpPr/>
            <p:nvPr/>
          </p:nvSpPr>
          <p:spPr>
            <a:xfrm>
              <a:off x="-978725" y="1420250"/>
              <a:ext cx="54475" cy="70750"/>
            </a:xfrm>
            <a:custGeom>
              <a:rect b="b" l="l" r="r" t="t"/>
              <a:pathLst>
                <a:path extrusionOk="0" h="2830" w="2179">
                  <a:moveTo>
                    <a:pt x="1106" y="1"/>
                  </a:moveTo>
                  <a:cubicBezTo>
                    <a:pt x="488" y="1"/>
                    <a:pt x="0" y="521"/>
                    <a:pt x="0" y="1139"/>
                  </a:cubicBezTo>
                  <a:cubicBezTo>
                    <a:pt x="0" y="2082"/>
                    <a:pt x="748" y="2830"/>
                    <a:pt x="1659" y="2830"/>
                  </a:cubicBezTo>
                  <a:lnTo>
                    <a:pt x="2179" y="2830"/>
                  </a:lnTo>
                  <a:lnTo>
                    <a:pt x="2179" y="1"/>
                  </a:lnTo>
                  <a:close/>
                </a:path>
              </a:pathLst>
            </a:custGeom>
            <a:solidFill>
              <a:srgbClr val="D598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33"/>
            <p:cNvSpPr/>
            <p:nvPr/>
          </p:nvSpPr>
          <p:spPr>
            <a:xfrm>
              <a:off x="-635650" y="1420250"/>
              <a:ext cx="54500" cy="70750"/>
            </a:xfrm>
            <a:custGeom>
              <a:rect b="b" l="l" r="r" t="t"/>
              <a:pathLst>
                <a:path extrusionOk="0" h="2830" w="2180">
                  <a:moveTo>
                    <a:pt x="0" y="1"/>
                  </a:moveTo>
                  <a:lnTo>
                    <a:pt x="0" y="2830"/>
                  </a:lnTo>
                  <a:lnTo>
                    <a:pt x="488" y="2830"/>
                  </a:lnTo>
                  <a:cubicBezTo>
                    <a:pt x="1431" y="2830"/>
                    <a:pt x="2179" y="2082"/>
                    <a:pt x="2179" y="1139"/>
                  </a:cubicBezTo>
                  <a:cubicBezTo>
                    <a:pt x="2179" y="521"/>
                    <a:pt x="1691" y="1"/>
                    <a:pt x="1074" y="1"/>
                  </a:cubicBezTo>
                  <a:close/>
                </a:path>
              </a:pathLst>
            </a:custGeom>
            <a:solidFill>
              <a:srgbClr val="D598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33"/>
            <p:cNvSpPr/>
            <p:nvPr/>
          </p:nvSpPr>
          <p:spPr>
            <a:xfrm>
              <a:off x="-1101500" y="1169050"/>
              <a:ext cx="643100" cy="724400"/>
            </a:xfrm>
            <a:custGeom>
              <a:rect b="b" l="l" r="r" t="t"/>
              <a:pathLst>
                <a:path extrusionOk="0" h="28976" w="25724">
                  <a:moveTo>
                    <a:pt x="13561" y="1984"/>
                  </a:moveTo>
                  <a:cubicBezTo>
                    <a:pt x="16976" y="1984"/>
                    <a:pt x="19740" y="4748"/>
                    <a:pt x="19740" y="8163"/>
                  </a:cubicBezTo>
                  <a:lnTo>
                    <a:pt x="19740" y="9626"/>
                  </a:lnTo>
                  <a:lnTo>
                    <a:pt x="19057" y="9626"/>
                  </a:lnTo>
                  <a:lnTo>
                    <a:pt x="19057" y="8228"/>
                  </a:lnTo>
                  <a:cubicBezTo>
                    <a:pt x="19057" y="8000"/>
                    <a:pt x="18862" y="7805"/>
                    <a:pt x="18634" y="7805"/>
                  </a:cubicBezTo>
                  <a:cubicBezTo>
                    <a:pt x="18479" y="7809"/>
                    <a:pt x="18327" y="7811"/>
                    <a:pt x="18179" y="7811"/>
                  </a:cubicBezTo>
                  <a:cubicBezTo>
                    <a:pt x="15808" y="7811"/>
                    <a:pt x="14300" y="7323"/>
                    <a:pt x="13626" y="6374"/>
                  </a:cubicBezTo>
                  <a:cubicBezTo>
                    <a:pt x="13396" y="6056"/>
                    <a:pt x="13041" y="5891"/>
                    <a:pt x="12682" y="5891"/>
                  </a:cubicBezTo>
                  <a:cubicBezTo>
                    <a:pt x="12380" y="5891"/>
                    <a:pt x="12075" y="6007"/>
                    <a:pt x="11838" y="6244"/>
                  </a:cubicBezTo>
                  <a:cubicBezTo>
                    <a:pt x="10886" y="7288"/>
                    <a:pt x="9441" y="7810"/>
                    <a:pt x="7447" y="7810"/>
                  </a:cubicBezTo>
                  <a:cubicBezTo>
                    <a:pt x="7330" y="7810"/>
                    <a:pt x="7211" y="7808"/>
                    <a:pt x="7090" y="7805"/>
                  </a:cubicBezTo>
                  <a:cubicBezTo>
                    <a:pt x="6862" y="7805"/>
                    <a:pt x="6667" y="8000"/>
                    <a:pt x="6667" y="8228"/>
                  </a:cubicBezTo>
                  <a:lnTo>
                    <a:pt x="6667" y="9626"/>
                  </a:lnTo>
                  <a:lnTo>
                    <a:pt x="5952" y="9626"/>
                  </a:lnTo>
                  <a:lnTo>
                    <a:pt x="5952" y="8163"/>
                  </a:lnTo>
                  <a:cubicBezTo>
                    <a:pt x="5952" y="4748"/>
                    <a:pt x="8748" y="1984"/>
                    <a:pt x="12163" y="1984"/>
                  </a:cubicBezTo>
                  <a:close/>
                  <a:moveTo>
                    <a:pt x="6667" y="10471"/>
                  </a:moveTo>
                  <a:lnTo>
                    <a:pt x="6667" y="12455"/>
                  </a:lnTo>
                  <a:lnTo>
                    <a:pt x="6570" y="12455"/>
                  </a:lnTo>
                  <a:cubicBezTo>
                    <a:pt x="5887" y="12455"/>
                    <a:pt x="5334" y="11870"/>
                    <a:pt x="5334" y="11187"/>
                  </a:cubicBezTo>
                  <a:cubicBezTo>
                    <a:pt x="5334" y="10797"/>
                    <a:pt x="5627" y="10471"/>
                    <a:pt x="6017" y="10471"/>
                  </a:cubicBezTo>
                  <a:close/>
                  <a:moveTo>
                    <a:pt x="19708" y="10471"/>
                  </a:moveTo>
                  <a:cubicBezTo>
                    <a:pt x="20098" y="10504"/>
                    <a:pt x="20390" y="10797"/>
                    <a:pt x="20390" y="11187"/>
                  </a:cubicBezTo>
                  <a:cubicBezTo>
                    <a:pt x="20390" y="11870"/>
                    <a:pt x="19838" y="12455"/>
                    <a:pt x="19155" y="12455"/>
                  </a:cubicBezTo>
                  <a:lnTo>
                    <a:pt x="19057" y="12455"/>
                  </a:lnTo>
                  <a:lnTo>
                    <a:pt x="19057" y="10471"/>
                  </a:lnTo>
                  <a:close/>
                  <a:moveTo>
                    <a:pt x="12714" y="6735"/>
                  </a:moveTo>
                  <a:cubicBezTo>
                    <a:pt x="12804" y="6735"/>
                    <a:pt x="12892" y="6776"/>
                    <a:pt x="12943" y="6862"/>
                  </a:cubicBezTo>
                  <a:cubicBezTo>
                    <a:pt x="13789" y="8065"/>
                    <a:pt x="15513" y="8683"/>
                    <a:pt x="18212" y="8683"/>
                  </a:cubicBezTo>
                  <a:lnTo>
                    <a:pt x="18212" y="13821"/>
                  </a:lnTo>
                  <a:cubicBezTo>
                    <a:pt x="18212" y="14471"/>
                    <a:pt x="17821" y="15024"/>
                    <a:pt x="17204" y="15219"/>
                  </a:cubicBezTo>
                  <a:lnTo>
                    <a:pt x="13301" y="16520"/>
                  </a:lnTo>
                  <a:cubicBezTo>
                    <a:pt x="13155" y="16569"/>
                    <a:pt x="13000" y="16593"/>
                    <a:pt x="12846" y="16593"/>
                  </a:cubicBezTo>
                  <a:cubicBezTo>
                    <a:pt x="12691" y="16593"/>
                    <a:pt x="12537" y="16569"/>
                    <a:pt x="12391" y="16520"/>
                  </a:cubicBezTo>
                  <a:cubicBezTo>
                    <a:pt x="11480" y="16195"/>
                    <a:pt x="9464" y="15544"/>
                    <a:pt x="8521" y="15219"/>
                  </a:cubicBezTo>
                  <a:cubicBezTo>
                    <a:pt x="7903" y="15024"/>
                    <a:pt x="7513" y="14471"/>
                    <a:pt x="7513" y="13853"/>
                  </a:cubicBezTo>
                  <a:lnTo>
                    <a:pt x="7513" y="8683"/>
                  </a:lnTo>
                  <a:cubicBezTo>
                    <a:pt x="9724" y="8650"/>
                    <a:pt x="11350" y="8065"/>
                    <a:pt x="12488" y="6829"/>
                  </a:cubicBezTo>
                  <a:cubicBezTo>
                    <a:pt x="12550" y="6768"/>
                    <a:pt x="12633" y="6735"/>
                    <a:pt x="12714" y="6735"/>
                  </a:cubicBezTo>
                  <a:close/>
                  <a:moveTo>
                    <a:pt x="5952" y="13203"/>
                  </a:moveTo>
                  <a:cubicBezTo>
                    <a:pt x="6342" y="13301"/>
                    <a:pt x="6602" y="13301"/>
                    <a:pt x="6667" y="13301"/>
                  </a:cubicBezTo>
                  <a:cubicBezTo>
                    <a:pt x="6700" y="13528"/>
                    <a:pt x="6440" y="14732"/>
                    <a:pt x="7513" y="15610"/>
                  </a:cubicBezTo>
                  <a:cubicBezTo>
                    <a:pt x="6927" y="15902"/>
                    <a:pt x="6440" y="16260"/>
                    <a:pt x="5952" y="16650"/>
                  </a:cubicBezTo>
                  <a:lnTo>
                    <a:pt x="5952" y="13203"/>
                  </a:lnTo>
                  <a:close/>
                  <a:moveTo>
                    <a:pt x="19740" y="13203"/>
                  </a:moveTo>
                  <a:lnTo>
                    <a:pt x="19740" y="16553"/>
                  </a:lnTo>
                  <a:lnTo>
                    <a:pt x="19740" y="16650"/>
                  </a:lnTo>
                  <a:cubicBezTo>
                    <a:pt x="19285" y="16260"/>
                    <a:pt x="18765" y="15902"/>
                    <a:pt x="18212" y="15610"/>
                  </a:cubicBezTo>
                  <a:cubicBezTo>
                    <a:pt x="18732" y="15187"/>
                    <a:pt x="19057" y="14536"/>
                    <a:pt x="19057" y="13853"/>
                  </a:cubicBezTo>
                  <a:lnTo>
                    <a:pt x="19057" y="13301"/>
                  </a:lnTo>
                  <a:lnTo>
                    <a:pt x="19122" y="13301"/>
                  </a:lnTo>
                  <a:cubicBezTo>
                    <a:pt x="19350" y="13301"/>
                    <a:pt x="19545" y="13268"/>
                    <a:pt x="19740" y="13203"/>
                  </a:cubicBezTo>
                  <a:close/>
                  <a:moveTo>
                    <a:pt x="17236" y="16097"/>
                  </a:moveTo>
                  <a:cubicBezTo>
                    <a:pt x="19773" y="17105"/>
                    <a:pt x="21496" y="19577"/>
                    <a:pt x="21496" y="22309"/>
                  </a:cubicBezTo>
                  <a:lnTo>
                    <a:pt x="21496" y="27999"/>
                  </a:lnTo>
                  <a:cubicBezTo>
                    <a:pt x="21496" y="28065"/>
                    <a:pt x="21431" y="28130"/>
                    <a:pt x="21399" y="28130"/>
                  </a:cubicBezTo>
                  <a:lnTo>
                    <a:pt x="11025" y="28130"/>
                  </a:lnTo>
                  <a:cubicBezTo>
                    <a:pt x="11155" y="24748"/>
                    <a:pt x="13139" y="21496"/>
                    <a:pt x="13204" y="21365"/>
                  </a:cubicBezTo>
                  <a:lnTo>
                    <a:pt x="16488" y="16357"/>
                  </a:lnTo>
                  <a:lnTo>
                    <a:pt x="17236" y="16097"/>
                  </a:lnTo>
                  <a:close/>
                  <a:moveTo>
                    <a:pt x="3480" y="0"/>
                  </a:moveTo>
                  <a:cubicBezTo>
                    <a:pt x="1562" y="0"/>
                    <a:pt x="1" y="1561"/>
                    <a:pt x="1" y="3480"/>
                  </a:cubicBezTo>
                  <a:lnTo>
                    <a:pt x="1" y="13496"/>
                  </a:lnTo>
                  <a:cubicBezTo>
                    <a:pt x="1" y="15414"/>
                    <a:pt x="1562" y="16975"/>
                    <a:pt x="3480" y="16975"/>
                  </a:cubicBezTo>
                  <a:lnTo>
                    <a:pt x="5106" y="16975"/>
                  </a:lnTo>
                  <a:lnTo>
                    <a:pt x="5106" y="17528"/>
                  </a:lnTo>
                  <a:cubicBezTo>
                    <a:pt x="4033" y="18829"/>
                    <a:pt x="3383" y="20520"/>
                    <a:pt x="3383" y="22309"/>
                  </a:cubicBezTo>
                  <a:lnTo>
                    <a:pt x="3383" y="27999"/>
                  </a:lnTo>
                  <a:cubicBezTo>
                    <a:pt x="3383" y="28520"/>
                    <a:pt x="3805" y="28975"/>
                    <a:pt x="4326" y="28975"/>
                  </a:cubicBezTo>
                  <a:lnTo>
                    <a:pt x="6635" y="28975"/>
                  </a:lnTo>
                  <a:cubicBezTo>
                    <a:pt x="6862" y="28975"/>
                    <a:pt x="7057" y="28780"/>
                    <a:pt x="7057" y="28552"/>
                  </a:cubicBezTo>
                  <a:cubicBezTo>
                    <a:pt x="7057" y="28292"/>
                    <a:pt x="6862" y="28130"/>
                    <a:pt x="6635" y="28130"/>
                  </a:cubicBezTo>
                  <a:lnTo>
                    <a:pt x="4326" y="28130"/>
                  </a:lnTo>
                  <a:cubicBezTo>
                    <a:pt x="4261" y="28130"/>
                    <a:pt x="4228" y="28065"/>
                    <a:pt x="4228" y="27999"/>
                  </a:cubicBezTo>
                  <a:lnTo>
                    <a:pt x="4228" y="22309"/>
                  </a:lnTo>
                  <a:cubicBezTo>
                    <a:pt x="4228" y="19577"/>
                    <a:pt x="5919" y="17105"/>
                    <a:pt x="8488" y="16097"/>
                  </a:cubicBezTo>
                  <a:lnTo>
                    <a:pt x="9236" y="16357"/>
                  </a:lnTo>
                  <a:lnTo>
                    <a:pt x="10505" y="18309"/>
                  </a:lnTo>
                  <a:cubicBezTo>
                    <a:pt x="10602" y="18439"/>
                    <a:pt x="10732" y="18504"/>
                    <a:pt x="10862" y="18504"/>
                  </a:cubicBezTo>
                  <a:cubicBezTo>
                    <a:pt x="10960" y="18504"/>
                    <a:pt x="11025" y="18471"/>
                    <a:pt x="11090" y="18439"/>
                  </a:cubicBezTo>
                  <a:cubicBezTo>
                    <a:pt x="11285" y="18309"/>
                    <a:pt x="11350" y="18049"/>
                    <a:pt x="11220" y="17853"/>
                  </a:cubicBezTo>
                  <a:lnTo>
                    <a:pt x="10537" y="16780"/>
                  </a:lnTo>
                  <a:lnTo>
                    <a:pt x="12130" y="17301"/>
                  </a:lnTo>
                  <a:cubicBezTo>
                    <a:pt x="12358" y="17382"/>
                    <a:pt x="12602" y="17423"/>
                    <a:pt x="12850" y="17423"/>
                  </a:cubicBezTo>
                  <a:cubicBezTo>
                    <a:pt x="13098" y="17423"/>
                    <a:pt x="13350" y="17382"/>
                    <a:pt x="13594" y="17301"/>
                  </a:cubicBezTo>
                  <a:lnTo>
                    <a:pt x="15187" y="16780"/>
                  </a:lnTo>
                  <a:lnTo>
                    <a:pt x="12846" y="20357"/>
                  </a:lnTo>
                  <a:lnTo>
                    <a:pt x="12163" y="19284"/>
                  </a:lnTo>
                  <a:cubicBezTo>
                    <a:pt x="12079" y="19158"/>
                    <a:pt x="11941" y="19086"/>
                    <a:pt x="11801" y="19086"/>
                  </a:cubicBezTo>
                  <a:cubicBezTo>
                    <a:pt x="11724" y="19086"/>
                    <a:pt x="11647" y="19108"/>
                    <a:pt x="11578" y="19154"/>
                  </a:cubicBezTo>
                  <a:cubicBezTo>
                    <a:pt x="11383" y="19284"/>
                    <a:pt x="11318" y="19544"/>
                    <a:pt x="11448" y="19740"/>
                  </a:cubicBezTo>
                  <a:lnTo>
                    <a:pt x="12358" y="21170"/>
                  </a:lnTo>
                  <a:cubicBezTo>
                    <a:pt x="11870" y="22016"/>
                    <a:pt x="10277" y="24975"/>
                    <a:pt x="10179" y="28130"/>
                  </a:cubicBezTo>
                  <a:lnTo>
                    <a:pt x="8326" y="28130"/>
                  </a:lnTo>
                  <a:cubicBezTo>
                    <a:pt x="8098" y="28130"/>
                    <a:pt x="7903" y="28292"/>
                    <a:pt x="7903" y="28552"/>
                  </a:cubicBezTo>
                  <a:cubicBezTo>
                    <a:pt x="7903" y="28780"/>
                    <a:pt x="8098" y="28975"/>
                    <a:pt x="8326" y="28975"/>
                  </a:cubicBezTo>
                  <a:lnTo>
                    <a:pt x="21399" y="28975"/>
                  </a:lnTo>
                  <a:cubicBezTo>
                    <a:pt x="21919" y="28975"/>
                    <a:pt x="22342" y="28520"/>
                    <a:pt x="22342" y="27999"/>
                  </a:cubicBezTo>
                  <a:lnTo>
                    <a:pt x="22342" y="22309"/>
                  </a:lnTo>
                  <a:cubicBezTo>
                    <a:pt x="22342" y="20520"/>
                    <a:pt x="21691" y="18861"/>
                    <a:pt x="20618" y="17528"/>
                  </a:cubicBezTo>
                  <a:lnTo>
                    <a:pt x="20618" y="16975"/>
                  </a:lnTo>
                  <a:lnTo>
                    <a:pt x="22244" y="16975"/>
                  </a:lnTo>
                  <a:cubicBezTo>
                    <a:pt x="24163" y="16975"/>
                    <a:pt x="25724" y="15414"/>
                    <a:pt x="25724" y="13496"/>
                  </a:cubicBezTo>
                  <a:lnTo>
                    <a:pt x="25724" y="9496"/>
                  </a:lnTo>
                  <a:cubicBezTo>
                    <a:pt x="25724" y="9268"/>
                    <a:pt x="25529" y="9073"/>
                    <a:pt x="25301" y="9073"/>
                  </a:cubicBezTo>
                  <a:cubicBezTo>
                    <a:pt x="25073" y="9073"/>
                    <a:pt x="24878" y="9268"/>
                    <a:pt x="24878" y="9496"/>
                  </a:cubicBezTo>
                  <a:lnTo>
                    <a:pt x="24878" y="13496"/>
                  </a:lnTo>
                  <a:cubicBezTo>
                    <a:pt x="24878" y="14927"/>
                    <a:pt x="23675" y="16130"/>
                    <a:pt x="22244" y="16130"/>
                  </a:cubicBezTo>
                  <a:lnTo>
                    <a:pt x="20618" y="16130"/>
                  </a:lnTo>
                  <a:lnTo>
                    <a:pt x="20618" y="12683"/>
                  </a:lnTo>
                  <a:cubicBezTo>
                    <a:pt x="21008" y="12325"/>
                    <a:pt x="21236" y="11772"/>
                    <a:pt x="21236" y="11187"/>
                  </a:cubicBezTo>
                  <a:cubicBezTo>
                    <a:pt x="21236" y="10667"/>
                    <a:pt x="20976" y="10211"/>
                    <a:pt x="20618" y="9919"/>
                  </a:cubicBezTo>
                  <a:lnTo>
                    <a:pt x="20618" y="8163"/>
                  </a:lnTo>
                  <a:cubicBezTo>
                    <a:pt x="20618" y="4293"/>
                    <a:pt x="17431" y="1138"/>
                    <a:pt x="13561" y="1138"/>
                  </a:cubicBezTo>
                  <a:lnTo>
                    <a:pt x="12163" y="1138"/>
                  </a:lnTo>
                  <a:cubicBezTo>
                    <a:pt x="8261" y="1138"/>
                    <a:pt x="5106" y="4293"/>
                    <a:pt x="5106" y="8163"/>
                  </a:cubicBezTo>
                  <a:lnTo>
                    <a:pt x="5106" y="9919"/>
                  </a:lnTo>
                  <a:cubicBezTo>
                    <a:pt x="4716" y="10211"/>
                    <a:pt x="4456" y="10667"/>
                    <a:pt x="4456" y="11187"/>
                  </a:cubicBezTo>
                  <a:cubicBezTo>
                    <a:pt x="4456" y="11772"/>
                    <a:pt x="4716" y="12325"/>
                    <a:pt x="5106" y="12683"/>
                  </a:cubicBezTo>
                  <a:lnTo>
                    <a:pt x="5106" y="16130"/>
                  </a:lnTo>
                  <a:lnTo>
                    <a:pt x="3480" y="16130"/>
                  </a:lnTo>
                  <a:cubicBezTo>
                    <a:pt x="2017" y="16130"/>
                    <a:pt x="846" y="14959"/>
                    <a:pt x="846" y="13496"/>
                  </a:cubicBezTo>
                  <a:lnTo>
                    <a:pt x="846" y="3480"/>
                  </a:lnTo>
                  <a:cubicBezTo>
                    <a:pt x="846" y="2016"/>
                    <a:pt x="2017" y="846"/>
                    <a:pt x="3480" y="846"/>
                  </a:cubicBezTo>
                  <a:lnTo>
                    <a:pt x="22244" y="846"/>
                  </a:lnTo>
                  <a:cubicBezTo>
                    <a:pt x="23675" y="846"/>
                    <a:pt x="24878" y="2016"/>
                    <a:pt x="24878" y="3480"/>
                  </a:cubicBezTo>
                  <a:lnTo>
                    <a:pt x="24878" y="7805"/>
                  </a:lnTo>
                  <a:cubicBezTo>
                    <a:pt x="24878" y="8032"/>
                    <a:pt x="25073" y="8228"/>
                    <a:pt x="25301" y="8228"/>
                  </a:cubicBezTo>
                  <a:cubicBezTo>
                    <a:pt x="25529" y="8228"/>
                    <a:pt x="25724" y="8032"/>
                    <a:pt x="25724" y="7805"/>
                  </a:cubicBezTo>
                  <a:lnTo>
                    <a:pt x="25724" y="3480"/>
                  </a:lnTo>
                  <a:cubicBezTo>
                    <a:pt x="25724" y="1561"/>
                    <a:pt x="24163" y="0"/>
                    <a:pt x="22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7" name="Google Shape;3427;p33"/>
          <p:cNvGrpSpPr/>
          <p:nvPr/>
        </p:nvGrpSpPr>
        <p:grpSpPr>
          <a:xfrm>
            <a:off x="1620977" y="1641277"/>
            <a:ext cx="357547" cy="420629"/>
            <a:chOff x="-1916925" y="1173100"/>
            <a:chExt cx="611400" cy="723600"/>
          </a:xfrm>
        </p:grpSpPr>
        <p:sp>
          <p:nvSpPr>
            <p:cNvPr id="3428" name="Google Shape;3428;p33"/>
            <p:cNvSpPr/>
            <p:nvPr/>
          </p:nvSpPr>
          <p:spPr>
            <a:xfrm>
              <a:off x="-1872200" y="1183675"/>
              <a:ext cx="556100" cy="702450"/>
            </a:xfrm>
            <a:custGeom>
              <a:rect b="b" l="l" r="r" t="t"/>
              <a:pathLst>
                <a:path extrusionOk="0" h="28098" w="22244">
                  <a:moveTo>
                    <a:pt x="0" y="1"/>
                  </a:moveTo>
                  <a:lnTo>
                    <a:pt x="0" y="28097"/>
                  </a:lnTo>
                  <a:lnTo>
                    <a:pt x="21756" y="28097"/>
                  </a:lnTo>
                  <a:cubicBezTo>
                    <a:pt x="22016" y="28097"/>
                    <a:pt x="22211" y="27902"/>
                    <a:pt x="22211" y="27642"/>
                  </a:cubicBezTo>
                  <a:lnTo>
                    <a:pt x="22211" y="5366"/>
                  </a:lnTo>
                  <a:cubicBezTo>
                    <a:pt x="22243" y="5106"/>
                    <a:pt x="22146" y="4878"/>
                    <a:pt x="21951" y="4716"/>
                  </a:cubicBezTo>
                  <a:lnTo>
                    <a:pt x="17496" y="261"/>
                  </a:lnTo>
                  <a:cubicBezTo>
                    <a:pt x="17333" y="98"/>
                    <a:pt x="17105" y="1"/>
                    <a:pt x="16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33"/>
            <p:cNvSpPr/>
            <p:nvPr/>
          </p:nvSpPr>
          <p:spPr>
            <a:xfrm>
              <a:off x="-1883600" y="1183675"/>
              <a:ext cx="567500" cy="703250"/>
            </a:xfrm>
            <a:custGeom>
              <a:rect b="b" l="l" r="r" t="t"/>
              <a:pathLst>
                <a:path extrusionOk="0" h="28130" w="22700">
                  <a:moveTo>
                    <a:pt x="456" y="1"/>
                  </a:moveTo>
                  <a:cubicBezTo>
                    <a:pt x="196" y="1"/>
                    <a:pt x="1" y="196"/>
                    <a:pt x="1" y="456"/>
                  </a:cubicBezTo>
                  <a:lnTo>
                    <a:pt x="1" y="27675"/>
                  </a:lnTo>
                  <a:cubicBezTo>
                    <a:pt x="1" y="27902"/>
                    <a:pt x="196" y="28130"/>
                    <a:pt x="456" y="28130"/>
                  </a:cubicBezTo>
                  <a:lnTo>
                    <a:pt x="22244" y="28130"/>
                  </a:lnTo>
                  <a:cubicBezTo>
                    <a:pt x="22472" y="28130"/>
                    <a:pt x="22699" y="27902"/>
                    <a:pt x="22699" y="27675"/>
                  </a:cubicBezTo>
                  <a:lnTo>
                    <a:pt x="22699" y="26764"/>
                  </a:lnTo>
                  <a:lnTo>
                    <a:pt x="3188" y="26764"/>
                  </a:lnTo>
                  <a:cubicBezTo>
                    <a:pt x="2180" y="26764"/>
                    <a:pt x="1367" y="25951"/>
                    <a:pt x="1367" y="24943"/>
                  </a:cubicBezTo>
                  <a:lnTo>
                    <a:pt x="1367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33"/>
            <p:cNvSpPr/>
            <p:nvPr/>
          </p:nvSpPr>
          <p:spPr>
            <a:xfrm>
              <a:off x="-1906350" y="1229200"/>
              <a:ext cx="249600" cy="248800"/>
            </a:xfrm>
            <a:custGeom>
              <a:rect b="b" l="l" r="r" t="t"/>
              <a:pathLst>
                <a:path extrusionOk="0" h="9952" w="9984">
                  <a:moveTo>
                    <a:pt x="911" y="1"/>
                  </a:moveTo>
                  <a:cubicBezTo>
                    <a:pt x="423" y="1"/>
                    <a:pt x="0" y="391"/>
                    <a:pt x="0" y="879"/>
                  </a:cubicBezTo>
                  <a:lnTo>
                    <a:pt x="0" y="9041"/>
                  </a:lnTo>
                  <a:cubicBezTo>
                    <a:pt x="0" y="9561"/>
                    <a:pt x="423" y="9952"/>
                    <a:pt x="911" y="9952"/>
                  </a:cubicBezTo>
                  <a:lnTo>
                    <a:pt x="9073" y="9952"/>
                  </a:lnTo>
                  <a:cubicBezTo>
                    <a:pt x="9594" y="9952"/>
                    <a:pt x="9984" y="9561"/>
                    <a:pt x="9984" y="9041"/>
                  </a:cubicBezTo>
                  <a:lnTo>
                    <a:pt x="9984" y="879"/>
                  </a:lnTo>
                  <a:cubicBezTo>
                    <a:pt x="9984" y="391"/>
                    <a:pt x="9594" y="1"/>
                    <a:pt x="9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33"/>
            <p:cNvSpPr/>
            <p:nvPr/>
          </p:nvSpPr>
          <p:spPr>
            <a:xfrm>
              <a:off x="-1849450" y="1285300"/>
              <a:ext cx="135800" cy="136600"/>
            </a:xfrm>
            <a:custGeom>
              <a:rect b="b" l="l" r="r" t="t"/>
              <a:pathLst>
                <a:path extrusionOk="0" h="5464" w="5432">
                  <a:moveTo>
                    <a:pt x="2277" y="0"/>
                  </a:moveTo>
                  <a:cubicBezTo>
                    <a:pt x="2017" y="0"/>
                    <a:pt x="1822" y="196"/>
                    <a:pt x="1822" y="456"/>
                  </a:cubicBezTo>
                  <a:lnTo>
                    <a:pt x="1822" y="1822"/>
                  </a:lnTo>
                  <a:lnTo>
                    <a:pt x="456" y="1822"/>
                  </a:lnTo>
                  <a:cubicBezTo>
                    <a:pt x="196" y="1822"/>
                    <a:pt x="1" y="2017"/>
                    <a:pt x="1" y="2277"/>
                  </a:cubicBezTo>
                  <a:lnTo>
                    <a:pt x="1" y="3187"/>
                  </a:lnTo>
                  <a:cubicBezTo>
                    <a:pt x="1" y="3448"/>
                    <a:pt x="196" y="3643"/>
                    <a:pt x="456" y="3643"/>
                  </a:cubicBezTo>
                  <a:lnTo>
                    <a:pt x="1822" y="3643"/>
                  </a:lnTo>
                  <a:lnTo>
                    <a:pt x="1822" y="5008"/>
                  </a:lnTo>
                  <a:cubicBezTo>
                    <a:pt x="1822" y="5236"/>
                    <a:pt x="2017" y="5464"/>
                    <a:pt x="2277" y="5464"/>
                  </a:cubicBezTo>
                  <a:lnTo>
                    <a:pt x="3188" y="5464"/>
                  </a:lnTo>
                  <a:cubicBezTo>
                    <a:pt x="3415" y="5464"/>
                    <a:pt x="3643" y="5236"/>
                    <a:pt x="3643" y="5008"/>
                  </a:cubicBezTo>
                  <a:lnTo>
                    <a:pt x="3643" y="3643"/>
                  </a:lnTo>
                  <a:lnTo>
                    <a:pt x="4976" y="3643"/>
                  </a:lnTo>
                  <a:cubicBezTo>
                    <a:pt x="5236" y="3643"/>
                    <a:pt x="5431" y="3448"/>
                    <a:pt x="5431" y="3187"/>
                  </a:cubicBezTo>
                  <a:lnTo>
                    <a:pt x="5431" y="2277"/>
                  </a:lnTo>
                  <a:cubicBezTo>
                    <a:pt x="5431" y="2017"/>
                    <a:pt x="5236" y="1822"/>
                    <a:pt x="4976" y="1822"/>
                  </a:cubicBezTo>
                  <a:lnTo>
                    <a:pt x="3643" y="1822"/>
                  </a:lnTo>
                  <a:lnTo>
                    <a:pt x="3643" y="456"/>
                  </a:lnTo>
                  <a:cubicBezTo>
                    <a:pt x="3643" y="196"/>
                    <a:pt x="3415" y="0"/>
                    <a:pt x="3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33"/>
            <p:cNvSpPr/>
            <p:nvPr/>
          </p:nvSpPr>
          <p:spPr>
            <a:xfrm>
              <a:off x="-1599850" y="1285300"/>
              <a:ext cx="113025" cy="45550"/>
            </a:xfrm>
            <a:custGeom>
              <a:rect b="b" l="l" r="r" t="t"/>
              <a:pathLst>
                <a:path extrusionOk="0" h="1822" w="4521">
                  <a:moveTo>
                    <a:pt x="911" y="0"/>
                  </a:moveTo>
                  <a:cubicBezTo>
                    <a:pt x="390" y="0"/>
                    <a:pt x="0" y="423"/>
                    <a:pt x="0" y="911"/>
                  </a:cubicBezTo>
                  <a:cubicBezTo>
                    <a:pt x="0" y="1399"/>
                    <a:pt x="390" y="1822"/>
                    <a:pt x="911" y="1822"/>
                  </a:cubicBezTo>
                  <a:lnTo>
                    <a:pt x="3610" y="1822"/>
                  </a:lnTo>
                  <a:cubicBezTo>
                    <a:pt x="4130" y="1822"/>
                    <a:pt x="4520" y="1431"/>
                    <a:pt x="4520" y="911"/>
                  </a:cubicBezTo>
                  <a:cubicBezTo>
                    <a:pt x="4520" y="423"/>
                    <a:pt x="4130" y="0"/>
                    <a:pt x="36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33"/>
            <p:cNvSpPr/>
            <p:nvPr/>
          </p:nvSpPr>
          <p:spPr>
            <a:xfrm>
              <a:off x="-1441325" y="1185300"/>
              <a:ext cx="122775" cy="122775"/>
            </a:xfrm>
            <a:custGeom>
              <a:rect b="b" l="l" r="r" t="t"/>
              <a:pathLst>
                <a:path extrusionOk="0" h="4911" w="4911">
                  <a:moveTo>
                    <a:pt x="0" y="1"/>
                  </a:moveTo>
                  <a:lnTo>
                    <a:pt x="0" y="4456"/>
                  </a:lnTo>
                  <a:cubicBezTo>
                    <a:pt x="0" y="4716"/>
                    <a:pt x="196" y="4911"/>
                    <a:pt x="456" y="4911"/>
                  </a:cubicBezTo>
                  <a:lnTo>
                    <a:pt x="4911" y="4911"/>
                  </a:lnTo>
                  <a:cubicBezTo>
                    <a:pt x="4878" y="4813"/>
                    <a:pt x="4813" y="4716"/>
                    <a:pt x="4716" y="4651"/>
                  </a:cubicBezTo>
                  <a:lnTo>
                    <a:pt x="261" y="196"/>
                  </a:lnTo>
                  <a:cubicBezTo>
                    <a:pt x="196" y="98"/>
                    <a:pt x="98" y="66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33"/>
            <p:cNvSpPr/>
            <p:nvPr/>
          </p:nvSpPr>
          <p:spPr>
            <a:xfrm>
              <a:off x="-1849450" y="1330825"/>
              <a:ext cx="91075" cy="91075"/>
            </a:xfrm>
            <a:custGeom>
              <a:rect b="b" l="l" r="r" t="t"/>
              <a:pathLst>
                <a:path extrusionOk="0" h="3643" w="3643">
                  <a:moveTo>
                    <a:pt x="456" y="1"/>
                  </a:moveTo>
                  <a:cubicBezTo>
                    <a:pt x="196" y="1"/>
                    <a:pt x="1" y="196"/>
                    <a:pt x="1" y="456"/>
                  </a:cubicBezTo>
                  <a:lnTo>
                    <a:pt x="1" y="1366"/>
                  </a:lnTo>
                  <a:cubicBezTo>
                    <a:pt x="1" y="1627"/>
                    <a:pt x="196" y="1822"/>
                    <a:pt x="456" y="1822"/>
                  </a:cubicBezTo>
                  <a:lnTo>
                    <a:pt x="1822" y="1822"/>
                  </a:lnTo>
                  <a:lnTo>
                    <a:pt x="1822" y="3187"/>
                  </a:lnTo>
                  <a:cubicBezTo>
                    <a:pt x="1822" y="3415"/>
                    <a:pt x="2017" y="3643"/>
                    <a:pt x="2277" y="3643"/>
                  </a:cubicBezTo>
                  <a:lnTo>
                    <a:pt x="3188" y="3643"/>
                  </a:lnTo>
                  <a:cubicBezTo>
                    <a:pt x="3448" y="3643"/>
                    <a:pt x="3643" y="3415"/>
                    <a:pt x="3643" y="3187"/>
                  </a:cubicBezTo>
                  <a:lnTo>
                    <a:pt x="3643" y="1822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rgbClr val="ECE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33"/>
            <p:cNvSpPr/>
            <p:nvPr/>
          </p:nvSpPr>
          <p:spPr>
            <a:xfrm>
              <a:off x="-1906350" y="1228400"/>
              <a:ext cx="249600" cy="249600"/>
            </a:xfrm>
            <a:custGeom>
              <a:rect b="b" l="l" r="r" t="t"/>
              <a:pathLst>
                <a:path extrusionOk="0" h="9984" w="9984">
                  <a:moveTo>
                    <a:pt x="911" y="0"/>
                  </a:moveTo>
                  <a:cubicBezTo>
                    <a:pt x="423" y="0"/>
                    <a:pt x="0" y="423"/>
                    <a:pt x="0" y="911"/>
                  </a:cubicBezTo>
                  <a:lnTo>
                    <a:pt x="0" y="9073"/>
                  </a:lnTo>
                  <a:cubicBezTo>
                    <a:pt x="0" y="9593"/>
                    <a:pt x="423" y="9984"/>
                    <a:pt x="911" y="9984"/>
                  </a:cubicBezTo>
                  <a:lnTo>
                    <a:pt x="9073" y="9984"/>
                  </a:lnTo>
                  <a:cubicBezTo>
                    <a:pt x="9594" y="9984"/>
                    <a:pt x="9984" y="9593"/>
                    <a:pt x="9984" y="9073"/>
                  </a:cubicBezTo>
                  <a:lnTo>
                    <a:pt x="9984" y="8618"/>
                  </a:lnTo>
                  <a:lnTo>
                    <a:pt x="2277" y="8618"/>
                  </a:lnTo>
                  <a:cubicBezTo>
                    <a:pt x="1789" y="8618"/>
                    <a:pt x="1366" y="8228"/>
                    <a:pt x="1366" y="7740"/>
                  </a:cubicBezTo>
                  <a:lnTo>
                    <a:pt x="1366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33"/>
            <p:cNvSpPr/>
            <p:nvPr/>
          </p:nvSpPr>
          <p:spPr>
            <a:xfrm>
              <a:off x="-1916925" y="1173100"/>
              <a:ext cx="611400" cy="723600"/>
            </a:xfrm>
            <a:custGeom>
              <a:rect b="b" l="l" r="r" t="t"/>
              <a:pathLst>
                <a:path extrusionOk="0" h="28944" w="24456">
                  <a:moveTo>
                    <a:pt x="9496" y="2635"/>
                  </a:moveTo>
                  <a:cubicBezTo>
                    <a:pt x="9756" y="2667"/>
                    <a:pt x="9984" y="2862"/>
                    <a:pt x="9984" y="3123"/>
                  </a:cubicBezTo>
                  <a:lnTo>
                    <a:pt x="9984" y="11285"/>
                  </a:lnTo>
                  <a:cubicBezTo>
                    <a:pt x="9984" y="11578"/>
                    <a:pt x="9756" y="11773"/>
                    <a:pt x="9496" y="11773"/>
                  </a:cubicBezTo>
                  <a:lnTo>
                    <a:pt x="1334" y="11773"/>
                  </a:lnTo>
                  <a:cubicBezTo>
                    <a:pt x="1074" y="11773"/>
                    <a:pt x="846" y="11578"/>
                    <a:pt x="846" y="11285"/>
                  </a:cubicBezTo>
                  <a:lnTo>
                    <a:pt x="846" y="3123"/>
                  </a:lnTo>
                  <a:cubicBezTo>
                    <a:pt x="846" y="2862"/>
                    <a:pt x="1074" y="2635"/>
                    <a:pt x="1334" y="2635"/>
                  </a:cubicBezTo>
                  <a:close/>
                  <a:moveTo>
                    <a:pt x="1789" y="1"/>
                  </a:moveTo>
                  <a:cubicBezTo>
                    <a:pt x="1301" y="1"/>
                    <a:pt x="911" y="391"/>
                    <a:pt x="911" y="879"/>
                  </a:cubicBezTo>
                  <a:lnTo>
                    <a:pt x="911" y="1887"/>
                  </a:lnTo>
                  <a:cubicBezTo>
                    <a:pt x="391" y="2049"/>
                    <a:pt x="0" y="2537"/>
                    <a:pt x="0" y="3123"/>
                  </a:cubicBezTo>
                  <a:lnTo>
                    <a:pt x="0" y="11285"/>
                  </a:lnTo>
                  <a:cubicBezTo>
                    <a:pt x="0" y="12033"/>
                    <a:pt x="586" y="12618"/>
                    <a:pt x="1334" y="12618"/>
                  </a:cubicBezTo>
                  <a:lnTo>
                    <a:pt x="9496" y="12618"/>
                  </a:lnTo>
                  <a:cubicBezTo>
                    <a:pt x="10244" y="12618"/>
                    <a:pt x="10830" y="12033"/>
                    <a:pt x="10830" y="11285"/>
                  </a:cubicBezTo>
                  <a:lnTo>
                    <a:pt x="10830" y="3123"/>
                  </a:lnTo>
                  <a:cubicBezTo>
                    <a:pt x="10830" y="2407"/>
                    <a:pt x="10244" y="1789"/>
                    <a:pt x="9496" y="1789"/>
                  </a:cubicBezTo>
                  <a:lnTo>
                    <a:pt x="1757" y="1789"/>
                  </a:lnTo>
                  <a:lnTo>
                    <a:pt x="1757" y="879"/>
                  </a:lnTo>
                  <a:cubicBezTo>
                    <a:pt x="1757" y="846"/>
                    <a:pt x="1789" y="846"/>
                    <a:pt x="1789" y="846"/>
                  </a:cubicBezTo>
                  <a:lnTo>
                    <a:pt x="18667" y="846"/>
                  </a:lnTo>
                  <a:cubicBezTo>
                    <a:pt x="18797" y="846"/>
                    <a:pt x="18894" y="879"/>
                    <a:pt x="18992" y="976"/>
                  </a:cubicBezTo>
                  <a:lnTo>
                    <a:pt x="22992" y="4976"/>
                  </a:lnTo>
                  <a:lnTo>
                    <a:pt x="19480" y="4976"/>
                  </a:lnTo>
                  <a:cubicBezTo>
                    <a:pt x="19480" y="4976"/>
                    <a:pt x="19447" y="4976"/>
                    <a:pt x="19447" y="4944"/>
                  </a:cubicBezTo>
                  <a:lnTo>
                    <a:pt x="19447" y="3123"/>
                  </a:lnTo>
                  <a:cubicBezTo>
                    <a:pt x="19447" y="2895"/>
                    <a:pt x="19252" y="2700"/>
                    <a:pt x="19024" y="2700"/>
                  </a:cubicBezTo>
                  <a:cubicBezTo>
                    <a:pt x="18797" y="2700"/>
                    <a:pt x="18602" y="2895"/>
                    <a:pt x="18602" y="3123"/>
                  </a:cubicBezTo>
                  <a:lnTo>
                    <a:pt x="18602" y="4944"/>
                  </a:lnTo>
                  <a:cubicBezTo>
                    <a:pt x="18602" y="5432"/>
                    <a:pt x="18992" y="5822"/>
                    <a:pt x="19480" y="5822"/>
                  </a:cubicBezTo>
                  <a:lnTo>
                    <a:pt x="23610" y="5822"/>
                  </a:lnTo>
                  <a:lnTo>
                    <a:pt x="23610" y="28098"/>
                  </a:lnTo>
                  <a:lnTo>
                    <a:pt x="1757" y="28098"/>
                  </a:lnTo>
                  <a:lnTo>
                    <a:pt x="1757" y="14017"/>
                  </a:lnTo>
                  <a:cubicBezTo>
                    <a:pt x="1757" y="13789"/>
                    <a:pt x="1561" y="13594"/>
                    <a:pt x="1334" y="13594"/>
                  </a:cubicBezTo>
                  <a:cubicBezTo>
                    <a:pt x="1106" y="13594"/>
                    <a:pt x="911" y="13789"/>
                    <a:pt x="911" y="14017"/>
                  </a:cubicBezTo>
                  <a:lnTo>
                    <a:pt x="911" y="28065"/>
                  </a:lnTo>
                  <a:cubicBezTo>
                    <a:pt x="911" y="28553"/>
                    <a:pt x="1301" y="28943"/>
                    <a:pt x="1789" y="28943"/>
                  </a:cubicBezTo>
                  <a:lnTo>
                    <a:pt x="23577" y="28943"/>
                  </a:lnTo>
                  <a:cubicBezTo>
                    <a:pt x="24065" y="28943"/>
                    <a:pt x="24455" y="28553"/>
                    <a:pt x="24455" y="28065"/>
                  </a:cubicBezTo>
                  <a:lnTo>
                    <a:pt x="24455" y="5789"/>
                  </a:lnTo>
                  <a:cubicBezTo>
                    <a:pt x="24455" y="5432"/>
                    <a:pt x="24293" y="5074"/>
                    <a:pt x="24065" y="4846"/>
                  </a:cubicBezTo>
                  <a:lnTo>
                    <a:pt x="19610" y="391"/>
                  </a:lnTo>
                  <a:cubicBezTo>
                    <a:pt x="19350" y="131"/>
                    <a:pt x="19024" y="1"/>
                    <a:pt x="18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33"/>
            <p:cNvSpPr/>
            <p:nvPr/>
          </p:nvSpPr>
          <p:spPr>
            <a:xfrm>
              <a:off x="-1793350" y="1513150"/>
              <a:ext cx="126025" cy="89250"/>
            </a:xfrm>
            <a:custGeom>
              <a:rect b="b" l="l" r="r" t="t"/>
              <a:pathLst>
                <a:path extrusionOk="0" h="3570" w="5041">
                  <a:moveTo>
                    <a:pt x="4557" y="0"/>
                  </a:moveTo>
                  <a:cubicBezTo>
                    <a:pt x="4448" y="0"/>
                    <a:pt x="4342" y="41"/>
                    <a:pt x="4261" y="122"/>
                  </a:cubicBezTo>
                  <a:lnTo>
                    <a:pt x="1854" y="2528"/>
                  </a:lnTo>
                  <a:lnTo>
                    <a:pt x="781" y="1488"/>
                  </a:lnTo>
                  <a:cubicBezTo>
                    <a:pt x="700" y="1407"/>
                    <a:pt x="594" y="1366"/>
                    <a:pt x="484" y="1366"/>
                  </a:cubicBezTo>
                  <a:cubicBezTo>
                    <a:pt x="374" y="1366"/>
                    <a:pt x="261" y="1407"/>
                    <a:pt x="163" y="1488"/>
                  </a:cubicBezTo>
                  <a:cubicBezTo>
                    <a:pt x="0" y="1650"/>
                    <a:pt x="0" y="1911"/>
                    <a:pt x="163" y="2073"/>
                  </a:cubicBezTo>
                  <a:lnTo>
                    <a:pt x="1529" y="3439"/>
                  </a:lnTo>
                  <a:cubicBezTo>
                    <a:pt x="1626" y="3504"/>
                    <a:pt x="1724" y="3569"/>
                    <a:pt x="1854" y="3569"/>
                  </a:cubicBezTo>
                  <a:cubicBezTo>
                    <a:pt x="1952" y="3569"/>
                    <a:pt x="2049" y="3537"/>
                    <a:pt x="2147" y="3439"/>
                  </a:cubicBezTo>
                  <a:lnTo>
                    <a:pt x="4878" y="707"/>
                  </a:lnTo>
                  <a:cubicBezTo>
                    <a:pt x="5041" y="545"/>
                    <a:pt x="5041" y="285"/>
                    <a:pt x="4878" y="122"/>
                  </a:cubicBezTo>
                  <a:cubicBezTo>
                    <a:pt x="4781" y="41"/>
                    <a:pt x="4667" y="0"/>
                    <a:pt x="4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33"/>
            <p:cNvSpPr/>
            <p:nvPr/>
          </p:nvSpPr>
          <p:spPr>
            <a:xfrm>
              <a:off x="-1610425" y="1524325"/>
              <a:ext cx="145550" cy="21150"/>
            </a:xfrm>
            <a:custGeom>
              <a:rect b="b" l="l" r="r" t="t"/>
              <a:pathLst>
                <a:path extrusionOk="0" h="846" w="5822">
                  <a:moveTo>
                    <a:pt x="423" y="0"/>
                  </a:moveTo>
                  <a:cubicBezTo>
                    <a:pt x="196" y="0"/>
                    <a:pt x="0" y="195"/>
                    <a:pt x="0" y="423"/>
                  </a:cubicBezTo>
                  <a:cubicBezTo>
                    <a:pt x="0" y="651"/>
                    <a:pt x="196" y="846"/>
                    <a:pt x="423" y="846"/>
                  </a:cubicBezTo>
                  <a:lnTo>
                    <a:pt x="5399" y="846"/>
                  </a:lnTo>
                  <a:cubicBezTo>
                    <a:pt x="5626" y="846"/>
                    <a:pt x="5821" y="651"/>
                    <a:pt x="5821" y="423"/>
                  </a:cubicBezTo>
                  <a:cubicBezTo>
                    <a:pt x="5821" y="195"/>
                    <a:pt x="5626" y="0"/>
                    <a:pt x="5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33"/>
            <p:cNvSpPr/>
            <p:nvPr/>
          </p:nvSpPr>
          <p:spPr>
            <a:xfrm>
              <a:off x="-1610425" y="1569850"/>
              <a:ext cx="213850" cy="21150"/>
            </a:xfrm>
            <a:custGeom>
              <a:rect b="b" l="l" r="r" t="t"/>
              <a:pathLst>
                <a:path extrusionOk="0" h="846" w="8554">
                  <a:moveTo>
                    <a:pt x="423" y="0"/>
                  </a:moveTo>
                  <a:cubicBezTo>
                    <a:pt x="196" y="0"/>
                    <a:pt x="0" y="195"/>
                    <a:pt x="0" y="423"/>
                  </a:cubicBezTo>
                  <a:cubicBezTo>
                    <a:pt x="0" y="651"/>
                    <a:pt x="196" y="846"/>
                    <a:pt x="423" y="846"/>
                  </a:cubicBezTo>
                  <a:lnTo>
                    <a:pt x="8130" y="846"/>
                  </a:lnTo>
                  <a:cubicBezTo>
                    <a:pt x="8358" y="846"/>
                    <a:pt x="8553" y="651"/>
                    <a:pt x="8553" y="423"/>
                  </a:cubicBezTo>
                  <a:cubicBezTo>
                    <a:pt x="8553" y="195"/>
                    <a:pt x="8358" y="0"/>
                    <a:pt x="8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33"/>
            <p:cNvSpPr/>
            <p:nvPr/>
          </p:nvSpPr>
          <p:spPr>
            <a:xfrm>
              <a:off x="-1793350" y="1626150"/>
              <a:ext cx="126025" cy="89250"/>
            </a:xfrm>
            <a:custGeom>
              <a:rect b="b" l="l" r="r" t="t"/>
              <a:pathLst>
                <a:path extrusionOk="0" h="3570" w="5041">
                  <a:moveTo>
                    <a:pt x="4557" y="0"/>
                  </a:moveTo>
                  <a:cubicBezTo>
                    <a:pt x="4448" y="0"/>
                    <a:pt x="4342" y="41"/>
                    <a:pt x="4261" y="122"/>
                  </a:cubicBezTo>
                  <a:lnTo>
                    <a:pt x="1854" y="2561"/>
                  </a:lnTo>
                  <a:lnTo>
                    <a:pt x="781" y="1488"/>
                  </a:lnTo>
                  <a:cubicBezTo>
                    <a:pt x="700" y="1407"/>
                    <a:pt x="594" y="1366"/>
                    <a:pt x="484" y="1366"/>
                  </a:cubicBezTo>
                  <a:cubicBezTo>
                    <a:pt x="374" y="1366"/>
                    <a:pt x="261" y="1407"/>
                    <a:pt x="163" y="1488"/>
                  </a:cubicBezTo>
                  <a:cubicBezTo>
                    <a:pt x="0" y="1651"/>
                    <a:pt x="0" y="1943"/>
                    <a:pt x="163" y="2106"/>
                  </a:cubicBezTo>
                  <a:lnTo>
                    <a:pt x="1529" y="3472"/>
                  </a:lnTo>
                  <a:cubicBezTo>
                    <a:pt x="1626" y="3537"/>
                    <a:pt x="1724" y="3569"/>
                    <a:pt x="1854" y="3569"/>
                  </a:cubicBezTo>
                  <a:cubicBezTo>
                    <a:pt x="1952" y="3569"/>
                    <a:pt x="2049" y="3537"/>
                    <a:pt x="2147" y="3472"/>
                  </a:cubicBezTo>
                  <a:lnTo>
                    <a:pt x="4878" y="740"/>
                  </a:lnTo>
                  <a:cubicBezTo>
                    <a:pt x="5041" y="577"/>
                    <a:pt x="5041" y="285"/>
                    <a:pt x="4878" y="122"/>
                  </a:cubicBezTo>
                  <a:cubicBezTo>
                    <a:pt x="4781" y="41"/>
                    <a:pt x="4667" y="0"/>
                    <a:pt x="4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33"/>
            <p:cNvSpPr/>
            <p:nvPr/>
          </p:nvSpPr>
          <p:spPr>
            <a:xfrm>
              <a:off x="-1610425" y="1638125"/>
              <a:ext cx="145550" cy="21175"/>
            </a:xfrm>
            <a:custGeom>
              <a:rect b="b" l="l" r="r" t="t"/>
              <a:pathLst>
                <a:path extrusionOk="0" h="847" w="5822">
                  <a:moveTo>
                    <a:pt x="423" y="1"/>
                  </a:moveTo>
                  <a:cubicBezTo>
                    <a:pt x="196" y="1"/>
                    <a:pt x="0" y="164"/>
                    <a:pt x="0" y="424"/>
                  </a:cubicBezTo>
                  <a:cubicBezTo>
                    <a:pt x="0" y="651"/>
                    <a:pt x="196" y="846"/>
                    <a:pt x="423" y="846"/>
                  </a:cubicBezTo>
                  <a:lnTo>
                    <a:pt x="5399" y="846"/>
                  </a:lnTo>
                  <a:cubicBezTo>
                    <a:pt x="5626" y="846"/>
                    <a:pt x="5821" y="651"/>
                    <a:pt x="5821" y="424"/>
                  </a:cubicBezTo>
                  <a:cubicBezTo>
                    <a:pt x="5821" y="164"/>
                    <a:pt x="5626" y="1"/>
                    <a:pt x="5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33"/>
            <p:cNvSpPr/>
            <p:nvPr/>
          </p:nvSpPr>
          <p:spPr>
            <a:xfrm>
              <a:off x="-1610425" y="1682850"/>
              <a:ext cx="213850" cy="21175"/>
            </a:xfrm>
            <a:custGeom>
              <a:rect b="b" l="l" r="r" t="t"/>
              <a:pathLst>
                <a:path extrusionOk="0" h="847" w="8554">
                  <a:moveTo>
                    <a:pt x="423" y="1"/>
                  </a:moveTo>
                  <a:cubicBezTo>
                    <a:pt x="196" y="1"/>
                    <a:pt x="0" y="196"/>
                    <a:pt x="0" y="423"/>
                  </a:cubicBezTo>
                  <a:cubicBezTo>
                    <a:pt x="0" y="683"/>
                    <a:pt x="196" y="846"/>
                    <a:pt x="423" y="846"/>
                  </a:cubicBezTo>
                  <a:lnTo>
                    <a:pt x="8130" y="846"/>
                  </a:lnTo>
                  <a:cubicBezTo>
                    <a:pt x="8358" y="846"/>
                    <a:pt x="8553" y="651"/>
                    <a:pt x="8553" y="423"/>
                  </a:cubicBezTo>
                  <a:cubicBezTo>
                    <a:pt x="8553" y="196"/>
                    <a:pt x="8358" y="1"/>
                    <a:pt x="8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33"/>
            <p:cNvSpPr/>
            <p:nvPr/>
          </p:nvSpPr>
          <p:spPr>
            <a:xfrm>
              <a:off x="-1793350" y="1739975"/>
              <a:ext cx="126025" cy="89250"/>
            </a:xfrm>
            <a:custGeom>
              <a:rect b="b" l="l" r="r" t="t"/>
              <a:pathLst>
                <a:path extrusionOk="0" h="3570" w="5041">
                  <a:moveTo>
                    <a:pt x="4557" y="0"/>
                  </a:moveTo>
                  <a:cubicBezTo>
                    <a:pt x="4448" y="0"/>
                    <a:pt x="4342" y="41"/>
                    <a:pt x="4261" y="122"/>
                  </a:cubicBezTo>
                  <a:lnTo>
                    <a:pt x="1854" y="2528"/>
                  </a:lnTo>
                  <a:lnTo>
                    <a:pt x="781" y="1488"/>
                  </a:lnTo>
                  <a:cubicBezTo>
                    <a:pt x="700" y="1406"/>
                    <a:pt x="594" y="1366"/>
                    <a:pt x="484" y="1366"/>
                  </a:cubicBezTo>
                  <a:cubicBezTo>
                    <a:pt x="374" y="1366"/>
                    <a:pt x="261" y="1406"/>
                    <a:pt x="163" y="1488"/>
                  </a:cubicBezTo>
                  <a:cubicBezTo>
                    <a:pt x="0" y="1650"/>
                    <a:pt x="0" y="1911"/>
                    <a:pt x="163" y="2073"/>
                  </a:cubicBezTo>
                  <a:lnTo>
                    <a:pt x="1529" y="3439"/>
                  </a:lnTo>
                  <a:cubicBezTo>
                    <a:pt x="1626" y="3537"/>
                    <a:pt x="1724" y="3569"/>
                    <a:pt x="1854" y="3569"/>
                  </a:cubicBezTo>
                  <a:cubicBezTo>
                    <a:pt x="1952" y="3569"/>
                    <a:pt x="2049" y="3537"/>
                    <a:pt x="2147" y="3439"/>
                  </a:cubicBezTo>
                  <a:lnTo>
                    <a:pt x="4878" y="707"/>
                  </a:lnTo>
                  <a:cubicBezTo>
                    <a:pt x="5041" y="545"/>
                    <a:pt x="5041" y="285"/>
                    <a:pt x="4878" y="122"/>
                  </a:cubicBezTo>
                  <a:cubicBezTo>
                    <a:pt x="4781" y="41"/>
                    <a:pt x="4667" y="0"/>
                    <a:pt x="4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33"/>
            <p:cNvSpPr/>
            <p:nvPr/>
          </p:nvSpPr>
          <p:spPr>
            <a:xfrm>
              <a:off x="-1610425" y="1751150"/>
              <a:ext cx="145550" cy="21150"/>
            </a:xfrm>
            <a:custGeom>
              <a:rect b="b" l="l" r="r" t="t"/>
              <a:pathLst>
                <a:path extrusionOk="0" h="846" w="5822">
                  <a:moveTo>
                    <a:pt x="423" y="0"/>
                  </a:moveTo>
                  <a:cubicBezTo>
                    <a:pt x="196" y="0"/>
                    <a:pt x="0" y="195"/>
                    <a:pt x="0" y="423"/>
                  </a:cubicBezTo>
                  <a:cubicBezTo>
                    <a:pt x="0" y="651"/>
                    <a:pt x="196" y="846"/>
                    <a:pt x="423" y="846"/>
                  </a:cubicBezTo>
                  <a:lnTo>
                    <a:pt x="5399" y="846"/>
                  </a:lnTo>
                  <a:cubicBezTo>
                    <a:pt x="5626" y="846"/>
                    <a:pt x="5821" y="651"/>
                    <a:pt x="5821" y="423"/>
                  </a:cubicBezTo>
                  <a:cubicBezTo>
                    <a:pt x="5821" y="195"/>
                    <a:pt x="5626" y="0"/>
                    <a:pt x="5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33"/>
            <p:cNvSpPr/>
            <p:nvPr/>
          </p:nvSpPr>
          <p:spPr>
            <a:xfrm>
              <a:off x="-1610425" y="1796675"/>
              <a:ext cx="213850" cy="21150"/>
            </a:xfrm>
            <a:custGeom>
              <a:rect b="b" l="l" r="r" t="t"/>
              <a:pathLst>
                <a:path extrusionOk="0" h="846" w="8554">
                  <a:moveTo>
                    <a:pt x="423" y="0"/>
                  </a:moveTo>
                  <a:cubicBezTo>
                    <a:pt x="196" y="0"/>
                    <a:pt x="0" y="195"/>
                    <a:pt x="0" y="423"/>
                  </a:cubicBezTo>
                  <a:cubicBezTo>
                    <a:pt x="0" y="651"/>
                    <a:pt x="196" y="846"/>
                    <a:pt x="423" y="846"/>
                  </a:cubicBezTo>
                  <a:lnTo>
                    <a:pt x="8130" y="846"/>
                  </a:lnTo>
                  <a:cubicBezTo>
                    <a:pt x="8358" y="846"/>
                    <a:pt x="8553" y="651"/>
                    <a:pt x="8553" y="423"/>
                  </a:cubicBezTo>
                  <a:cubicBezTo>
                    <a:pt x="8553" y="195"/>
                    <a:pt x="8358" y="0"/>
                    <a:pt x="8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33"/>
            <p:cNvSpPr/>
            <p:nvPr/>
          </p:nvSpPr>
          <p:spPr>
            <a:xfrm>
              <a:off x="-1860025" y="1274725"/>
              <a:ext cx="156950" cy="157750"/>
            </a:xfrm>
            <a:custGeom>
              <a:rect b="b" l="l" r="r" t="t"/>
              <a:pathLst>
                <a:path extrusionOk="0" h="6310" w="6278">
                  <a:moveTo>
                    <a:pt x="3611" y="846"/>
                  </a:moveTo>
                  <a:cubicBezTo>
                    <a:pt x="3611" y="846"/>
                    <a:pt x="3611" y="879"/>
                    <a:pt x="3611" y="879"/>
                  </a:cubicBezTo>
                  <a:lnTo>
                    <a:pt x="3611" y="2245"/>
                  </a:lnTo>
                  <a:cubicBezTo>
                    <a:pt x="3611" y="2472"/>
                    <a:pt x="3806" y="2667"/>
                    <a:pt x="4033" y="2667"/>
                  </a:cubicBezTo>
                  <a:lnTo>
                    <a:pt x="5399" y="2667"/>
                  </a:lnTo>
                  <a:cubicBezTo>
                    <a:pt x="5432" y="2667"/>
                    <a:pt x="5432" y="2667"/>
                    <a:pt x="5432" y="2700"/>
                  </a:cubicBezTo>
                  <a:lnTo>
                    <a:pt x="5432" y="3610"/>
                  </a:lnTo>
                  <a:cubicBezTo>
                    <a:pt x="5432" y="3610"/>
                    <a:pt x="5432" y="3643"/>
                    <a:pt x="5399" y="3643"/>
                  </a:cubicBezTo>
                  <a:lnTo>
                    <a:pt x="4033" y="3643"/>
                  </a:lnTo>
                  <a:cubicBezTo>
                    <a:pt x="3806" y="3643"/>
                    <a:pt x="3611" y="3805"/>
                    <a:pt x="3611" y="4066"/>
                  </a:cubicBezTo>
                  <a:lnTo>
                    <a:pt x="3611" y="5399"/>
                  </a:lnTo>
                  <a:cubicBezTo>
                    <a:pt x="3611" y="5431"/>
                    <a:pt x="3611" y="5431"/>
                    <a:pt x="3611" y="5431"/>
                  </a:cubicBezTo>
                  <a:lnTo>
                    <a:pt x="2700" y="5431"/>
                  </a:lnTo>
                  <a:cubicBezTo>
                    <a:pt x="2667" y="5431"/>
                    <a:pt x="2667" y="5431"/>
                    <a:pt x="2667" y="5399"/>
                  </a:cubicBezTo>
                  <a:lnTo>
                    <a:pt x="2667" y="4066"/>
                  </a:lnTo>
                  <a:cubicBezTo>
                    <a:pt x="2667" y="3805"/>
                    <a:pt x="2472" y="3643"/>
                    <a:pt x="2245" y="3643"/>
                  </a:cubicBezTo>
                  <a:lnTo>
                    <a:pt x="879" y="3643"/>
                  </a:lnTo>
                  <a:cubicBezTo>
                    <a:pt x="846" y="3643"/>
                    <a:pt x="846" y="3610"/>
                    <a:pt x="846" y="3610"/>
                  </a:cubicBezTo>
                  <a:lnTo>
                    <a:pt x="846" y="2700"/>
                  </a:lnTo>
                  <a:cubicBezTo>
                    <a:pt x="846" y="2667"/>
                    <a:pt x="846" y="2667"/>
                    <a:pt x="879" y="2667"/>
                  </a:cubicBezTo>
                  <a:lnTo>
                    <a:pt x="2245" y="2667"/>
                  </a:lnTo>
                  <a:cubicBezTo>
                    <a:pt x="2472" y="2667"/>
                    <a:pt x="2667" y="2472"/>
                    <a:pt x="2667" y="2245"/>
                  </a:cubicBezTo>
                  <a:lnTo>
                    <a:pt x="2667" y="879"/>
                  </a:lnTo>
                  <a:cubicBezTo>
                    <a:pt x="2667" y="879"/>
                    <a:pt x="2667" y="846"/>
                    <a:pt x="2700" y="846"/>
                  </a:cubicBezTo>
                  <a:close/>
                  <a:moveTo>
                    <a:pt x="2700" y="1"/>
                  </a:moveTo>
                  <a:cubicBezTo>
                    <a:pt x="2212" y="1"/>
                    <a:pt x="1822" y="391"/>
                    <a:pt x="1822" y="879"/>
                  </a:cubicBezTo>
                  <a:lnTo>
                    <a:pt x="1822" y="1822"/>
                  </a:lnTo>
                  <a:lnTo>
                    <a:pt x="879" y="1822"/>
                  </a:lnTo>
                  <a:cubicBezTo>
                    <a:pt x="391" y="1822"/>
                    <a:pt x="1" y="2212"/>
                    <a:pt x="1" y="2700"/>
                  </a:cubicBezTo>
                  <a:lnTo>
                    <a:pt x="1" y="3610"/>
                  </a:lnTo>
                  <a:cubicBezTo>
                    <a:pt x="1" y="4098"/>
                    <a:pt x="391" y="4488"/>
                    <a:pt x="879" y="4488"/>
                  </a:cubicBezTo>
                  <a:lnTo>
                    <a:pt x="1822" y="4488"/>
                  </a:lnTo>
                  <a:lnTo>
                    <a:pt x="1822" y="5431"/>
                  </a:lnTo>
                  <a:cubicBezTo>
                    <a:pt x="1822" y="5887"/>
                    <a:pt x="2212" y="6309"/>
                    <a:pt x="2700" y="6309"/>
                  </a:cubicBezTo>
                  <a:lnTo>
                    <a:pt x="3611" y="6309"/>
                  </a:lnTo>
                  <a:cubicBezTo>
                    <a:pt x="4066" y="6309"/>
                    <a:pt x="4489" y="5887"/>
                    <a:pt x="4489" y="5431"/>
                  </a:cubicBezTo>
                  <a:lnTo>
                    <a:pt x="4489" y="4488"/>
                  </a:lnTo>
                  <a:lnTo>
                    <a:pt x="5399" y="4488"/>
                  </a:lnTo>
                  <a:cubicBezTo>
                    <a:pt x="5887" y="4488"/>
                    <a:pt x="6277" y="4098"/>
                    <a:pt x="6277" y="3610"/>
                  </a:cubicBezTo>
                  <a:lnTo>
                    <a:pt x="6277" y="2700"/>
                  </a:lnTo>
                  <a:cubicBezTo>
                    <a:pt x="6277" y="2212"/>
                    <a:pt x="5887" y="1822"/>
                    <a:pt x="5399" y="1822"/>
                  </a:cubicBezTo>
                  <a:lnTo>
                    <a:pt x="4489" y="1822"/>
                  </a:lnTo>
                  <a:lnTo>
                    <a:pt x="4489" y="879"/>
                  </a:lnTo>
                  <a:cubicBezTo>
                    <a:pt x="4489" y="391"/>
                    <a:pt x="4066" y="1"/>
                    <a:pt x="36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33"/>
            <p:cNvSpPr/>
            <p:nvPr/>
          </p:nvSpPr>
          <p:spPr>
            <a:xfrm>
              <a:off x="-1610425" y="1274725"/>
              <a:ext cx="134175" cy="66700"/>
            </a:xfrm>
            <a:custGeom>
              <a:rect b="b" l="l" r="r" t="t"/>
              <a:pathLst>
                <a:path extrusionOk="0" h="2668" w="5367">
                  <a:moveTo>
                    <a:pt x="4065" y="846"/>
                  </a:moveTo>
                  <a:cubicBezTo>
                    <a:pt x="4325" y="846"/>
                    <a:pt x="4521" y="1074"/>
                    <a:pt x="4521" y="1334"/>
                  </a:cubicBezTo>
                  <a:cubicBezTo>
                    <a:pt x="4521" y="1594"/>
                    <a:pt x="4325" y="1822"/>
                    <a:pt x="4065" y="1822"/>
                  </a:cubicBezTo>
                  <a:lnTo>
                    <a:pt x="1334" y="1822"/>
                  </a:lnTo>
                  <a:cubicBezTo>
                    <a:pt x="1074" y="1822"/>
                    <a:pt x="846" y="1594"/>
                    <a:pt x="846" y="1334"/>
                  </a:cubicBezTo>
                  <a:cubicBezTo>
                    <a:pt x="846" y="1074"/>
                    <a:pt x="1074" y="846"/>
                    <a:pt x="1334" y="846"/>
                  </a:cubicBezTo>
                  <a:close/>
                  <a:moveTo>
                    <a:pt x="1334" y="1"/>
                  </a:moveTo>
                  <a:cubicBezTo>
                    <a:pt x="586" y="1"/>
                    <a:pt x="0" y="586"/>
                    <a:pt x="0" y="1334"/>
                  </a:cubicBezTo>
                  <a:cubicBezTo>
                    <a:pt x="0" y="2082"/>
                    <a:pt x="586" y="2667"/>
                    <a:pt x="1334" y="2667"/>
                  </a:cubicBezTo>
                  <a:lnTo>
                    <a:pt x="4065" y="2667"/>
                  </a:lnTo>
                  <a:cubicBezTo>
                    <a:pt x="4781" y="2667"/>
                    <a:pt x="5366" y="2082"/>
                    <a:pt x="5366" y="1334"/>
                  </a:cubicBezTo>
                  <a:cubicBezTo>
                    <a:pt x="5366" y="586"/>
                    <a:pt x="4781" y="1"/>
                    <a:pt x="4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33"/>
            <p:cNvSpPr/>
            <p:nvPr/>
          </p:nvSpPr>
          <p:spPr>
            <a:xfrm>
              <a:off x="-1610425" y="1365775"/>
              <a:ext cx="145550" cy="21175"/>
            </a:xfrm>
            <a:custGeom>
              <a:rect b="b" l="l" r="r" t="t"/>
              <a:pathLst>
                <a:path extrusionOk="0" h="847" w="5822">
                  <a:moveTo>
                    <a:pt x="423" y="1"/>
                  </a:moveTo>
                  <a:cubicBezTo>
                    <a:pt x="196" y="1"/>
                    <a:pt x="0" y="196"/>
                    <a:pt x="0" y="424"/>
                  </a:cubicBezTo>
                  <a:cubicBezTo>
                    <a:pt x="0" y="651"/>
                    <a:pt x="196" y="846"/>
                    <a:pt x="423" y="846"/>
                  </a:cubicBezTo>
                  <a:lnTo>
                    <a:pt x="5399" y="846"/>
                  </a:lnTo>
                  <a:cubicBezTo>
                    <a:pt x="5626" y="846"/>
                    <a:pt x="5821" y="651"/>
                    <a:pt x="5821" y="424"/>
                  </a:cubicBezTo>
                  <a:cubicBezTo>
                    <a:pt x="5821" y="196"/>
                    <a:pt x="5626" y="1"/>
                    <a:pt x="5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33"/>
            <p:cNvSpPr/>
            <p:nvPr/>
          </p:nvSpPr>
          <p:spPr>
            <a:xfrm>
              <a:off x="-1610425" y="1456025"/>
              <a:ext cx="145550" cy="21175"/>
            </a:xfrm>
            <a:custGeom>
              <a:rect b="b" l="l" r="r" t="t"/>
              <a:pathLst>
                <a:path extrusionOk="0" h="847" w="5822">
                  <a:moveTo>
                    <a:pt x="423" y="1"/>
                  </a:moveTo>
                  <a:cubicBezTo>
                    <a:pt x="196" y="1"/>
                    <a:pt x="0" y="196"/>
                    <a:pt x="0" y="423"/>
                  </a:cubicBezTo>
                  <a:cubicBezTo>
                    <a:pt x="0" y="683"/>
                    <a:pt x="196" y="846"/>
                    <a:pt x="423" y="846"/>
                  </a:cubicBezTo>
                  <a:lnTo>
                    <a:pt x="5399" y="846"/>
                  </a:lnTo>
                  <a:cubicBezTo>
                    <a:pt x="5626" y="846"/>
                    <a:pt x="5821" y="683"/>
                    <a:pt x="5821" y="423"/>
                  </a:cubicBezTo>
                  <a:cubicBezTo>
                    <a:pt x="5821" y="196"/>
                    <a:pt x="5626" y="1"/>
                    <a:pt x="5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33"/>
            <p:cNvSpPr/>
            <p:nvPr/>
          </p:nvSpPr>
          <p:spPr>
            <a:xfrm>
              <a:off x="-1610425" y="1411300"/>
              <a:ext cx="213850" cy="21175"/>
            </a:xfrm>
            <a:custGeom>
              <a:rect b="b" l="l" r="r" t="t"/>
              <a:pathLst>
                <a:path extrusionOk="0" h="847" w="8554">
                  <a:moveTo>
                    <a:pt x="423" y="1"/>
                  </a:moveTo>
                  <a:cubicBezTo>
                    <a:pt x="196" y="1"/>
                    <a:pt x="0" y="196"/>
                    <a:pt x="0" y="424"/>
                  </a:cubicBezTo>
                  <a:cubicBezTo>
                    <a:pt x="0" y="651"/>
                    <a:pt x="196" y="846"/>
                    <a:pt x="423" y="846"/>
                  </a:cubicBezTo>
                  <a:lnTo>
                    <a:pt x="8130" y="846"/>
                  </a:lnTo>
                  <a:cubicBezTo>
                    <a:pt x="8358" y="846"/>
                    <a:pt x="8553" y="651"/>
                    <a:pt x="8553" y="424"/>
                  </a:cubicBezTo>
                  <a:cubicBezTo>
                    <a:pt x="8553" y="164"/>
                    <a:pt x="8358" y="1"/>
                    <a:pt x="8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transplants infographics</a:t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4108333" y="1658375"/>
            <a:ext cx="927300" cy="927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9" name="Google Shape;159;p16"/>
          <p:cNvGrpSpPr/>
          <p:nvPr/>
        </p:nvGrpSpPr>
        <p:grpSpPr>
          <a:xfrm>
            <a:off x="3446550" y="2819375"/>
            <a:ext cx="2250900" cy="1229937"/>
            <a:chOff x="3446550" y="2819375"/>
            <a:chExt cx="2250900" cy="1229937"/>
          </a:xfrm>
        </p:grpSpPr>
        <p:sp>
          <p:nvSpPr>
            <p:cNvPr id="160" name="Google Shape;160;p16"/>
            <p:cNvSpPr/>
            <p:nvPr/>
          </p:nvSpPr>
          <p:spPr>
            <a:xfrm>
              <a:off x="3446550" y="2819375"/>
              <a:ext cx="2250900" cy="3351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Donation system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1" name="Google Shape;161;p16"/>
            <p:cNvSpPr txBox="1"/>
            <p:nvPr/>
          </p:nvSpPr>
          <p:spPr>
            <a:xfrm>
              <a:off x="3550325" y="3303512"/>
              <a:ext cx="2043300" cy="7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162;p16"/>
          <p:cNvGrpSpPr/>
          <p:nvPr/>
        </p:nvGrpSpPr>
        <p:grpSpPr>
          <a:xfrm flipH="1">
            <a:off x="6340125" y="1367100"/>
            <a:ext cx="1555800" cy="706200"/>
            <a:chOff x="7131000" y="1367100"/>
            <a:chExt cx="1555800" cy="706200"/>
          </a:xfrm>
        </p:grpSpPr>
        <p:sp>
          <p:nvSpPr>
            <p:cNvPr id="163" name="Google Shape;163;p16"/>
            <p:cNvSpPr txBox="1"/>
            <p:nvPr/>
          </p:nvSpPr>
          <p:spPr>
            <a:xfrm>
              <a:off x="7131000" y="1367100"/>
              <a:ext cx="15558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Policies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4" name="Google Shape;164;p16"/>
            <p:cNvSpPr txBox="1"/>
            <p:nvPr/>
          </p:nvSpPr>
          <p:spPr>
            <a:xfrm>
              <a:off x="7131000" y="1627800"/>
              <a:ext cx="1555800" cy="44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5" name="Google Shape;165;p16"/>
          <p:cNvSpPr/>
          <p:nvPr/>
        </p:nvSpPr>
        <p:spPr>
          <a:xfrm flipH="1">
            <a:off x="7941000" y="1322525"/>
            <a:ext cx="745800" cy="745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66" name="Google Shape;166;p16"/>
          <p:cNvGrpSpPr/>
          <p:nvPr/>
        </p:nvGrpSpPr>
        <p:grpSpPr>
          <a:xfrm flipH="1">
            <a:off x="6340125" y="3635400"/>
            <a:ext cx="1555800" cy="706200"/>
            <a:chOff x="7131000" y="3635400"/>
            <a:chExt cx="1555800" cy="706200"/>
          </a:xfrm>
        </p:grpSpPr>
        <p:sp>
          <p:nvSpPr>
            <p:cNvPr id="167" name="Google Shape;167;p16"/>
            <p:cNvSpPr txBox="1"/>
            <p:nvPr/>
          </p:nvSpPr>
          <p:spPr>
            <a:xfrm>
              <a:off x="7131000" y="3635400"/>
              <a:ext cx="15558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Public information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8" name="Google Shape;168;p16"/>
            <p:cNvSpPr txBox="1"/>
            <p:nvPr/>
          </p:nvSpPr>
          <p:spPr>
            <a:xfrm>
              <a:off x="7131000" y="3896100"/>
              <a:ext cx="1555800" cy="44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" name="Google Shape;169;p16"/>
          <p:cNvGrpSpPr/>
          <p:nvPr/>
        </p:nvGrpSpPr>
        <p:grpSpPr>
          <a:xfrm flipH="1">
            <a:off x="6340125" y="2501250"/>
            <a:ext cx="1555800" cy="706200"/>
            <a:chOff x="7131000" y="2501250"/>
            <a:chExt cx="1555800" cy="706200"/>
          </a:xfrm>
        </p:grpSpPr>
        <p:sp>
          <p:nvSpPr>
            <p:cNvPr id="170" name="Google Shape;170;p16"/>
            <p:cNvSpPr txBox="1"/>
            <p:nvPr/>
          </p:nvSpPr>
          <p:spPr>
            <a:xfrm>
              <a:off x="7131000" y="2501250"/>
              <a:ext cx="15558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Matching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1" name="Google Shape;171;p16"/>
            <p:cNvSpPr txBox="1"/>
            <p:nvPr/>
          </p:nvSpPr>
          <p:spPr>
            <a:xfrm>
              <a:off x="7131000" y="2761950"/>
              <a:ext cx="1555800" cy="44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an enormous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2" name="Google Shape;172;p16"/>
          <p:cNvSpPr/>
          <p:nvPr/>
        </p:nvSpPr>
        <p:spPr>
          <a:xfrm>
            <a:off x="457199" y="2489325"/>
            <a:ext cx="2205300" cy="33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Transplant patients</a:t>
            </a:r>
            <a:endParaRPr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457199" y="3245425"/>
            <a:ext cx="2205300" cy="33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Living donors</a:t>
            </a:r>
            <a:endParaRPr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457199" y="4001525"/>
            <a:ext cx="2205300" cy="33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Deceased donors</a:t>
            </a:r>
            <a:endParaRPr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75" name="Google Shape;175;p16"/>
          <p:cNvCxnSpPr>
            <a:stCxn id="176" idx="4"/>
            <a:endCxn id="172" idx="0"/>
          </p:cNvCxnSpPr>
          <p:nvPr/>
        </p:nvCxnSpPr>
        <p:spPr>
          <a:xfrm>
            <a:off x="1559849" y="2068325"/>
            <a:ext cx="0" cy="4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16"/>
          <p:cNvCxnSpPr>
            <a:stCxn id="172" idx="2"/>
            <a:endCxn id="173" idx="0"/>
          </p:cNvCxnSpPr>
          <p:nvPr/>
        </p:nvCxnSpPr>
        <p:spPr>
          <a:xfrm>
            <a:off x="1559849" y="2824425"/>
            <a:ext cx="0" cy="4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16"/>
          <p:cNvCxnSpPr>
            <a:stCxn id="173" idx="2"/>
            <a:endCxn id="174" idx="0"/>
          </p:cNvCxnSpPr>
          <p:nvPr/>
        </p:nvCxnSpPr>
        <p:spPr>
          <a:xfrm>
            <a:off x="1559849" y="3580525"/>
            <a:ext cx="0" cy="4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16"/>
          <p:cNvSpPr/>
          <p:nvPr/>
        </p:nvSpPr>
        <p:spPr>
          <a:xfrm flipH="1">
            <a:off x="7941000" y="3590825"/>
            <a:ext cx="745800" cy="745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0" name="Google Shape;180;p16"/>
          <p:cNvSpPr/>
          <p:nvPr/>
        </p:nvSpPr>
        <p:spPr>
          <a:xfrm flipH="1">
            <a:off x="7941000" y="2456675"/>
            <a:ext cx="745800" cy="745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1186949" y="1322525"/>
            <a:ext cx="745800" cy="745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81" name="Google Shape;181;p16"/>
          <p:cNvCxnSpPr>
            <a:stCxn id="158" idx="4"/>
            <a:endCxn id="160" idx="0"/>
          </p:cNvCxnSpPr>
          <p:nvPr/>
        </p:nvCxnSpPr>
        <p:spPr>
          <a:xfrm>
            <a:off x="4571983" y="2585675"/>
            <a:ext cx="0" cy="23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2" name="Google Shape;182;p16"/>
          <p:cNvGrpSpPr/>
          <p:nvPr/>
        </p:nvGrpSpPr>
        <p:grpSpPr>
          <a:xfrm>
            <a:off x="1350909" y="1486484"/>
            <a:ext cx="417882" cy="417882"/>
            <a:chOff x="9675450" y="1956150"/>
            <a:chExt cx="1074800" cy="1074800"/>
          </a:xfrm>
        </p:grpSpPr>
        <p:sp>
          <p:nvSpPr>
            <p:cNvPr id="183" name="Google Shape;183;p16"/>
            <p:cNvSpPr/>
            <p:nvPr/>
          </p:nvSpPr>
          <p:spPr>
            <a:xfrm>
              <a:off x="9725875" y="2299225"/>
              <a:ext cx="973975" cy="716275"/>
            </a:xfrm>
            <a:custGeom>
              <a:rect b="b" l="l" r="r" t="t"/>
              <a:pathLst>
                <a:path extrusionOk="0" h="28651" w="38959">
                  <a:moveTo>
                    <a:pt x="0" y="1"/>
                  </a:moveTo>
                  <a:lnTo>
                    <a:pt x="0" y="25854"/>
                  </a:lnTo>
                  <a:cubicBezTo>
                    <a:pt x="0" y="27415"/>
                    <a:pt x="1236" y="28650"/>
                    <a:pt x="2797" y="28650"/>
                  </a:cubicBezTo>
                  <a:lnTo>
                    <a:pt x="36195" y="28650"/>
                  </a:lnTo>
                  <a:cubicBezTo>
                    <a:pt x="37723" y="28650"/>
                    <a:pt x="38959" y="27415"/>
                    <a:pt x="38959" y="25854"/>
                  </a:cubicBezTo>
                  <a:lnTo>
                    <a:pt x="389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9795775" y="2299225"/>
              <a:ext cx="834175" cy="646350"/>
            </a:xfrm>
            <a:custGeom>
              <a:rect b="b" l="l" r="r" t="t"/>
              <a:pathLst>
                <a:path extrusionOk="0" h="25854" w="33367">
                  <a:moveTo>
                    <a:pt x="1" y="1"/>
                  </a:moveTo>
                  <a:lnTo>
                    <a:pt x="1" y="24488"/>
                  </a:lnTo>
                  <a:cubicBezTo>
                    <a:pt x="1" y="25236"/>
                    <a:pt x="619" y="25854"/>
                    <a:pt x="1367" y="25854"/>
                  </a:cubicBezTo>
                  <a:lnTo>
                    <a:pt x="32000" y="25854"/>
                  </a:lnTo>
                  <a:cubicBezTo>
                    <a:pt x="32748" y="25854"/>
                    <a:pt x="33366" y="25236"/>
                    <a:pt x="33366" y="24488"/>
                  </a:cubicBezTo>
                  <a:lnTo>
                    <a:pt x="333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0581950" y="2299225"/>
              <a:ext cx="117900" cy="716275"/>
            </a:xfrm>
            <a:custGeom>
              <a:rect b="b" l="l" r="r" t="t"/>
              <a:pathLst>
                <a:path extrusionOk="0" h="28651" w="4716">
                  <a:moveTo>
                    <a:pt x="2797" y="1"/>
                  </a:moveTo>
                  <a:lnTo>
                    <a:pt x="2797" y="25854"/>
                  </a:lnTo>
                  <a:cubicBezTo>
                    <a:pt x="2797" y="27415"/>
                    <a:pt x="1529" y="28650"/>
                    <a:pt x="0" y="28650"/>
                  </a:cubicBezTo>
                  <a:lnTo>
                    <a:pt x="1919" y="28650"/>
                  </a:lnTo>
                  <a:cubicBezTo>
                    <a:pt x="3480" y="28650"/>
                    <a:pt x="4716" y="27415"/>
                    <a:pt x="4716" y="25854"/>
                  </a:cubicBezTo>
                  <a:lnTo>
                    <a:pt x="471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9983575" y="1972400"/>
              <a:ext cx="458550" cy="167500"/>
            </a:xfrm>
            <a:custGeom>
              <a:rect b="b" l="l" r="r" t="t"/>
              <a:pathLst>
                <a:path extrusionOk="0" h="6700" w="18342">
                  <a:moveTo>
                    <a:pt x="3481" y="1"/>
                  </a:moveTo>
                  <a:cubicBezTo>
                    <a:pt x="2147" y="1"/>
                    <a:pt x="1042" y="879"/>
                    <a:pt x="749" y="2180"/>
                  </a:cubicBezTo>
                  <a:lnTo>
                    <a:pt x="1" y="5562"/>
                  </a:lnTo>
                  <a:lnTo>
                    <a:pt x="1" y="6700"/>
                  </a:lnTo>
                  <a:lnTo>
                    <a:pt x="2863" y="6700"/>
                  </a:lnTo>
                  <a:lnTo>
                    <a:pt x="2863" y="5562"/>
                  </a:lnTo>
                  <a:lnTo>
                    <a:pt x="3350" y="3318"/>
                  </a:lnTo>
                  <a:cubicBezTo>
                    <a:pt x="3415" y="2993"/>
                    <a:pt x="3708" y="2765"/>
                    <a:pt x="4033" y="2765"/>
                  </a:cubicBezTo>
                  <a:lnTo>
                    <a:pt x="5692" y="2765"/>
                  </a:lnTo>
                  <a:lnTo>
                    <a:pt x="9171" y="1854"/>
                  </a:lnTo>
                  <a:lnTo>
                    <a:pt x="12651" y="2765"/>
                  </a:lnTo>
                  <a:lnTo>
                    <a:pt x="14310" y="2765"/>
                  </a:lnTo>
                  <a:cubicBezTo>
                    <a:pt x="14635" y="2765"/>
                    <a:pt x="14927" y="2993"/>
                    <a:pt x="14992" y="3318"/>
                  </a:cubicBezTo>
                  <a:lnTo>
                    <a:pt x="15480" y="5562"/>
                  </a:lnTo>
                  <a:lnTo>
                    <a:pt x="15480" y="6700"/>
                  </a:lnTo>
                  <a:lnTo>
                    <a:pt x="18342" y="6700"/>
                  </a:lnTo>
                  <a:lnTo>
                    <a:pt x="18342" y="5562"/>
                  </a:lnTo>
                  <a:lnTo>
                    <a:pt x="17594" y="2180"/>
                  </a:lnTo>
                  <a:cubicBezTo>
                    <a:pt x="17301" y="879"/>
                    <a:pt x="16196" y="1"/>
                    <a:pt x="14862" y="1"/>
                  </a:cubicBezTo>
                  <a:lnTo>
                    <a:pt x="12651" y="1"/>
                  </a:lnTo>
                  <a:lnTo>
                    <a:pt x="9171" y="1074"/>
                  </a:lnTo>
                  <a:lnTo>
                    <a:pt x="56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10307150" y="1972400"/>
              <a:ext cx="134975" cy="167500"/>
            </a:xfrm>
            <a:custGeom>
              <a:rect b="b" l="l" r="r" t="t"/>
              <a:pathLst>
                <a:path extrusionOk="0" h="6700" w="5399">
                  <a:moveTo>
                    <a:pt x="1" y="1"/>
                  </a:moveTo>
                  <a:cubicBezTo>
                    <a:pt x="1302" y="1"/>
                    <a:pt x="2440" y="879"/>
                    <a:pt x="2732" y="2180"/>
                  </a:cubicBezTo>
                  <a:lnTo>
                    <a:pt x="3480" y="5562"/>
                  </a:lnTo>
                  <a:lnTo>
                    <a:pt x="3480" y="6700"/>
                  </a:lnTo>
                  <a:lnTo>
                    <a:pt x="5399" y="6700"/>
                  </a:lnTo>
                  <a:lnTo>
                    <a:pt x="5399" y="5562"/>
                  </a:lnTo>
                  <a:lnTo>
                    <a:pt x="4651" y="2180"/>
                  </a:lnTo>
                  <a:cubicBezTo>
                    <a:pt x="4358" y="879"/>
                    <a:pt x="3253" y="1"/>
                    <a:pt x="191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10006350" y="2041500"/>
              <a:ext cx="78075" cy="98400"/>
            </a:xfrm>
            <a:custGeom>
              <a:rect b="b" l="l" r="r" t="t"/>
              <a:pathLst>
                <a:path extrusionOk="0" h="3936" w="3123">
                  <a:moveTo>
                    <a:pt x="1171" y="1"/>
                  </a:moveTo>
                  <a:cubicBezTo>
                    <a:pt x="846" y="1"/>
                    <a:pt x="586" y="229"/>
                    <a:pt x="521" y="554"/>
                  </a:cubicBezTo>
                  <a:lnTo>
                    <a:pt x="0" y="2798"/>
                  </a:lnTo>
                  <a:lnTo>
                    <a:pt x="0" y="3936"/>
                  </a:lnTo>
                  <a:lnTo>
                    <a:pt x="1952" y="3936"/>
                  </a:lnTo>
                  <a:lnTo>
                    <a:pt x="1952" y="2798"/>
                  </a:lnTo>
                  <a:lnTo>
                    <a:pt x="2439" y="554"/>
                  </a:lnTo>
                  <a:cubicBezTo>
                    <a:pt x="2504" y="229"/>
                    <a:pt x="2797" y="1"/>
                    <a:pt x="3122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10334800" y="2111425"/>
              <a:ext cx="139050" cy="95150"/>
            </a:xfrm>
            <a:custGeom>
              <a:rect b="b" l="l" r="r" t="t"/>
              <a:pathLst>
                <a:path extrusionOk="0" h="3806" w="5562">
                  <a:moveTo>
                    <a:pt x="683" y="1"/>
                  </a:moveTo>
                  <a:cubicBezTo>
                    <a:pt x="293" y="1"/>
                    <a:pt x="0" y="293"/>
                    <a:pt x="0" y="684"/>
                  </a:cubicBezTo>
                  <a:lnTo>
                    <a:pt x="0" y="3805"/>
                  </a:lnTo>
                  <a:lnTo>
                    <a:pt x="5561" y="3805"/>
                  </a:lnTo>
                  <a:lnTo>
                    <a:pt x="5561" y="684"/>
                  </a:lnTo>
                  <a:cubicBezTo>
                    <a:pt x="5561" y="293"/>
                    <a:pt x="5236" y="1"/>
                    <a:pt x="4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10407975" y="2111425"/>
              <a:ext cx="65875" cy="95150"/>
            </a:xfrm>
            <a:custGeom>
              <a:rect b="b" l="l" r="r" t="t"/>
              <a:pathLst>
                <a:path extrusionOk="0" h="3806" w="2635">
                  <a:moveTo>
                    <a:pt x="0" y="1"/>
                  </a:moveTo>
                  <a:cubicBezTo>
                    <a:pt x="390" y="1"/>
                    <a:pt x="683" y="293"/>
                    <a:pt x="683" y="684"/>
                  </a:cubicBezTo>
                  <a:lnTo>
                    <a:pt x="683" y="3805"/>
                  </a:lnTo>
                  <a:lnTo>
                    <a:pt x="2634" y="3805"/>
                  </a:lnTo>
                  <a:lnTo>
                    <a:pt x="2634" y="684"/>
                  </a:lnTo>
                  <a:cubicBezTo>
                    <a:pt x="2634" y="293"/>
                    <a:pt x="2309" y="1"/>
                    <a:pt x="1951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10125850" y="1971600"/>
              <a:ext cx="174025" cy="69925"/>
            </a:xfrm>
            <a:custGeom>
              <a:rect b="b" l="l" r="r" t="t"/>
              <a:pathLst>
                <a:path extrusionOk="0" h="2797" w="6961">
                  <a:moveTo>
                    <a:pt x="1" y="0"/>
                  </a:moveTo>
                  <a:lnTo>
                    <a:pt x="1" y="2797"/>
                  </a:lnTo>
                  <a:lnTo>
                    <a:pt x="6960" y="2797"/>
                  </a:lnTo>
                  <a:lnTo>
                    <a:pt x="69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10251875" y="1971600"/>
              <a:ext cx="48000" cy="69925"/>
            </a:xfrm>
            <a:custGeom>
              <a:rect b="b" l="l" r="r" t="t"/>
              <a:pathLst>
                <a:path extrusionOk="0" h="2797" w="1920">
                  <a:moveTo>
                    <a:pt x="0" y="0"/>
                  </a:moveTo>
                  <a:lnTo>
                    <a:pt x="0" y="2797"/>
                  </a:lnTo>
                  <a:lnTo>
                    <a:pt x="1919" y="2797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9951875" y="2111425"/>
              <a:ext cx="139050" cy="95150"/>
            </a:xfrm>
            <a:custGeom>
              <a:rect b="b" l="l" r="r" t="t"/>
              <a:pathLst>
                <a:path extrusionOk="0" h="3806" w="5562">
                  <a:moveTo>
                    <a:pt x="716" y="1"/>
                  </a:moveTo>
                  <a:cubicBezTo>
                    <a:pt x="326" y="1"/>
                    <a:pt x="1" y="293"/>
                    <a:pt x="1" y="684"/>
                  </a:cubicBezTo>
                  <a:lnTo>
                    <a:pt x="1" y="3805"/>
                  </a:lnTo>
                  <a:lnTo>
                    <a:pt x="5561" y="3805"/>
                  </a:lnTo>
                  <a:lnTo>
                    <a:pt x="5561" y="684"/>
                  </a:lnTo>
                  <a:cubicBezTo>
                    <a:pt x="5561" y="293"/>
                    <a:pt x="5269" y="1"/>
                    <a:pt x="48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10025850" y="2111425"/>
              <a:ext cx="65075" cy="95150"/>
            </a:xfrm>
            <a:custGeom>
              <a:rect b="b" l="l" r="r" t="t"/>
              <a:pathLst>
                <a:path extrusionOk="0" h="3806" w="2603">
                  <a:moveTo>
                    <a:pt x="1" y="1"/>
                  </a:moveTo>
                  <a:cubicBezTo>
                    <a:pt x="359" y="1"/>
                    <a:pt x="684" y="293"/>
                    <a:pt x="684" y="684"/>
                  </a:cubicBezTo>
                  <a:lnTo>
                    <a:pt x="684" y="3805"/>
                  </a:lnTo>
                  <a:lnTo>
                    <a:pt x="2602" y="3805"/>
                  </a:lnTo>
                  <a:lnTo>
                    <a:pt x="2602" y="684"/>
                  </a:lnTo>
                  <a:cubicBezTo>
                    <a:pt x="2602" y="293"/>
                    <a:pt x="2310" y="1"/>
                    <a:pt x="1920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9690900" y="2180525"/>
              <a:ext cx="1043925" cy="139875"/>
            </a:xfrm>
            <a:custGeom>
              <a:rect b="b" l="l" r="r" t="t"/>
              <a:pathLst>
                <a:path extrusionOk="0" h="5595" w="41757">
                  <a:moveTo>
                    <a:pt x="1367" y="1"/>
                  </a:moveTo>
                  <a:cubicBezTo>
                    <a:pt x="619" y="1"/>
                    <a:pt x="1" y="619"/>
                    <a:pt x="1" y="1367"/>
                  </a:cubicBezTo>
                  <a:lnTo>
                    <a:pt x="1" y="4228"/>
                  </a:lnTo>
                  <a:cubicBezTo>
                    <a:pt x="1" y="4976"/>
                    <a:pt x="619" y="5594"/>
                    <a:pt x="1367" y="5594"/>
                  </a:cubicBezTo>
                  <a:lnTo>
                    <a:pt x="4196" y="5594"/>
                  </a:lnTo>
                  <a:lnTo>
                    <a:pt x="6277" y="4196"/>
                  </a:lnTo>
                  <a:lnTo>
                    <a:pt x="8358" y="5594"/>
                  </a:lnTo>
                  <a:lnTo>
                    <a:pt x="33398" y="5594"/>
                  </a:lnTo>
                  <a:lnTo>
                    <a:pt x="35480" y="4196"/>
                  </a:lnTo>
                  <a:lnTo>
                    <a:pt x="37561" y="5594"/>
                  </a:lnTo>
                  <a:lnTo>
                    <a:pt x="40390" y="5594"/>
                  </a:lnTo>
                  <a:cubicBezTo>
                    <a:pt x="41138" y="5594"/>
                    <a:pt x="41756" y="4976"/>
                    <a:pt x="41756" y="4228"/>
                  </a:cubicBezTo>
                  <a:lnTo>
                    <a:pt x="41756" y="1367"/>
                  </a:lnTo>
                  <a:cubicBezTo>
                    <a:pt x="41756" y="619"/>
                    <a:pt x="41138" y="1"/>
                    <a:pt x="403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9795775" y="2250450"/>
              <a:ext cx="104100" cy="69125"/>
            </a:xfrm>
            <a:custGeom>
              <a:rect b="b" l="l" r="r" t="t"/>
              <a:pathLst>
                <a:path extrusionOk="0" h="2765" w="4164">
                  <a:moveTo>
                    <a:pt x="1367" y="0"/>
                  </a:moveTo>
                  <a:cubicBezTo>
                    <a:pt x="619" y="0"/>
                    <a:pt x="1" y="618"/>
                    <a:pt x="1" y="1399"/>
                  </a:cubicBezTo>
                  <a:lnTo>
                    <a:pt x="1" y="2765"/>
                  </a:lnTo>
                  <a:lnTo>
                    <a:pt x="4163" y="2765"/>
                  </a:lnTo>
                  <a:lnTo>
                    <a:pt x="4163" y="1399"/>
                  </a:lnTo>
                  <a:cubicBezTo>
                    <a:pt x="4163" y="618"/>
                    <a:pt x="3546" y="0"/>
                    <a:pt x="27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10525850" y="2250450"/>
              <a:ext cx="104100" cy="69125"/>
            </a:xfrm>
            <a:custGeom>
              <a:rect b="b" l="l" r="r" t="t"/>
              <a:pathLst>
                <a:path extrusionOk="0" h="2765" w="4164">
                  <a:moveTo>
                    <a:pt x="1399" y="0"/>
                  </a:moveTo>
                  <a:cubicBezTo>
                    <a:pt x="618" y="0"/>
                    <a:pt x="0" y="618"/>
                    <a:pt x="0" y="1399"/>
                  </a:cubicBezTo>
                  <a:lnTo>
                    <a:pt x="0" y="2765"/>
                  </a:lnTo>
                  <a:lnTo>
                    <a:pt x="4163" y="2765"/>
                  </a:lnTo>
                  <a:lnTo>
                    <a:pt x="4163" y="1399"/>
                  </a:lnTo>
                  <a:cubicBezTo>
                    <a:pt x="4163" y="618"/>
                    <a:pt x="3545" y="0"/>
                    <a:pt x="2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9969775" y="2389475"/>
              <a:ext cx="69125" cy="347975"/>
            </a:xfrm>
            <a:custGeom>
              <a:rect b="b" l="l" r="r" t="t"/>
              <a:pathLst>
                <a:path extrusionOk="0" h="13919" w="2765">
                  <a:moveTo>
                    <a:pt x="683" y="0"/>
                  </a:moveTo>
                  <a:cubicBezTo>
                    <a:pt x="293" y="0"/>
                    <a:pt x="0" y="326"/>
                    <a:pt x="0" y="683"/>
                  </a:cubicBezTo>
                  <a:lnTo>
                    <a:pt x="0" y="13919"/>
                  </a:lnTo>
                  <a:lnTo>
                    <a:pt x="2764" y="9724"/>
                  </a:lnTo>
                  <a:lnTo>
                    <a:pt x="2764" y="683"/>
                  </a:lnTo>
                  <a:cubicBezTo>
                    <a:pt x="2764" y="326"/>
                    <a:pt x="2439" y="0"/>
                    <a:pt x="20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9969775" y="2563450"/>
              <a:ext cx="316275" cy="313025"/>
            </a:xfrm>
            <a:custGeom>
              <a:rect b="b" l="l" r="r" t="t"/>
              <a:pathLst>
                <a:path extrusionOk="0" h="12521" w="12651">
                  <a:moveTo>
                    <a:pt x="6959" y="1"/>
                  </a:moveTo>
                  <a:cubicBezTo>
                    <a:pt x="3089" y="1"/>
                    <a:pt x="0" y="3122"/>
                    <a:pt x="0" y="6960"/>
                  </a:cubicBezTo>
                  <a:lnTo>
                    <a:pt x="0" y="11838"/>
                  </a:lnTo>
                  <a:cubicBezTo>
                    <a:pt x="0" y="12195"/>
                    <a:pt x="293" y="12521"/>
                    <a:pt x="683" y="12521"/>
                  </a:cubicBezTo>
                  <a:lnTo>
                    <a:pt x="2081" y="12521"/>
                  </a:lnTo>
                  <a:cubicBezTo>
                    <a:pt x="2472" y="12521"/>
                    <a:pt x="2764" y="12195"/>
                    <a:pt x="2764" y="11838"/>
                  </a:cubicBezTo>
                  <a:lnTo>
                    <a:pt x="2764" y="6960"/>
                  </a:lnTo>
                  <a:cubicBezTo>
                    <a:pt x="2764" y="4651"/>
                    <a:pt x="4650" y="2765"/>
                    <a:pt x="6959" y="2765"/>
                  </a:cubicBezTo>
                  <a:lnTo>
                    <a:pt x="12650" y="2765"/>
                  </a:lnTo>
                  <a:lnTo>
                    <a:pt x="123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10105525" y="2389250"/>
              <a:ext cx="350425" cy="486900"/>
            </a:xfrm>
            <a:custGeom>
              <a:rect b="b" l="l" r="r" t="t"/>
              <a:pathLst>
                <a:path extrusionOk="0" h="19476" w="14017">
                  <a:moveTo>
                    <a:pt x="6952" y="0"/>
                  </a:moveTo>
                  <a:cubicBezTo>
                    <a:pt x="6696" y="0"/>
                    <a:pt x="6438" y="14"/>
                    <a:pt x="6180" y="42"/>
                  </a:cubicBezTo>
                  <a:cubicBezTo>
                    <a:pt x="3058" y="400"/>
                    <a:pt x="1724" y="3521"/>
                    <a:pt x="2635" y="5603"/>
                  </a:cubicBezTo>
                  <a:cubicBezTo>
                    <a:pt x="3350" y="7196"/>
                    <a:pt x="4261" y="7164"/>
                    <a:pt x="4261" y="8692"/>
                  </a:cubicBezTo>
                  <a:cubicBezTo>
                    <a:pt x="4261" y="9765"/>
                    <a:pt x="3123" y="10416"/>
                    <a:pt x="2472" y="10773"/>
                  </a:cubicBezTo>
                  <a:cubicBezTo>
                    <a:pt x="781" y="11651"/>
                    <a:pt x="228" y="12724"/>
                    <a:pt x="131" y="13993"/>
                  </a:cubicBezTo>
                  <a:cubicBezTo>
                    <a:pt x="1" y="15716"/>
                    <a:pt x="944" y="19066"/>
                    <a:pt x="5171" y="19424"/>
                  </a:cubicBezTo>
                  <a:cubicBezTo>
                    <a:pt x="5550" y="19458"/>
                    <a:pt x="5919" y="19475"/>
                    <a:pt x="6278" y="19475"/>
                  </a:cubicBezTo>
                  <a:cubicBezTo>
                    <a:pt x="11011" y="19475"/>
                    <a:pt x="14017" y="16450"/>
                    <a:pt x="14017" y="9407"/>
                  </a:cubicBezTo>
                  <a:cubicBezTo>
                    <a:pt x="14017" y="2844"/>
                    <a:pt x="10610" y="0"/>
                    <a:pt x="69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10237250" y="2389250"/>
              <a:ext cx="219525" cy="487400"/>
            </a:xfrm>
            <a:custGeom>
              <a:rect b="b" l="l" r="r" t="t"/>
              <a:pathLst>
                <a:path extrusionOk="0" h="19496" w="8781">
                  <a:moveTo>
                    <a:pt x="1684" y="0"/>
                  </a:moveTo>
                  <a:cubicBezTo>
                    <a:pt x="1427" y="0"/>
                    <a:pt x="1169" y="14"/>
                    <a:pt x="911" y="42"/>
                  </a:cubicBezTo>
                  <a:lnTo>
                    <a:pt x="748" y="74"/>
                  </a:lnTo>
                  <a:cubicBezTo>
                    <a:pt x="4000" y="530"/>
                    <a:pt x="6829" y="3456"/>
                    <a:pt x="6829" y="9407"/>
                  </a:cubicBezTo>
                  <a:cubicBezTo>
                    <a:pt x="6829" y="15976"/>
                    <a:pt x="4228" y="19066"/>
                    <a:pt x="0" y="19456"/>
                  </a:cubicBezTo>
                  <a:cubicBezTo>
                    <a:pt x="330" y="19482"/>
                    <a:pt x="652" y="19495"/>
                    <a:pt x="967" y="19495"/>
                  </a:cubicBezTo>
                  <a:cubicBezTo>
                    <a:pt x="5746" y="19495"/>
                    <a:pt x="8780" y="16455"/>
                    <a:pt x="8780" y="9407"/>
                  </a:cubicBezTo>
                  <a:cubicBezTo>
                    <a:pt x="8780" y="2844"/>
                    <a:pt x="5345" y="0"/>
                    <a:pt x="1684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10652675" y="2180525"/>
              <a:ext cx="82150" cy="139875"/>
            </a:xfrm>
            <a:custGeom>
              <a:rect b="b" l="l" r="r" t="t"/>
              <a:pathLst>
                <a:path extrusionOk="0" h="5595" w="3286">
                  <a:moveTo>
                    <a:pt x="1" y="1"/>
                  </a:moveTo>
                  <a:cubicBezTo>
                    <a:pt x="749" y="1"/>
                    <a:pt x="1334" y="619"/>
                    <a:pt x="1334" y="1367"/>
                  </a:cubicBezTo>
                  <a:lnTo>
                    <a:pt x="1334" y="4228"/>
                  </a:lnTo>
                  <a:cubicBezTo>
                    <a:pt x="1334" y="4976"/>
                    <a:pt x="749" y="5594"/>
                    <a:pt x="1" y="5594"/>
                  </a:cubicBezTo>
                  <a:lnTo>
                    <a:pt x="1919" y="5594"/>
                  </a:lnTo>
                  <a:cubicBezTo>
                    <a:pt x="2667" y="5594"/>
                    <a:pt x="3285" y="4976"/>
                    <a:pt x="3285" y="4228"/>
                  </a:cubicBezTo>
                  <a:lnTo>
                    <a:pt x="3285" y="1367"/>
                  </a:lnTo>
                  <a:cubicBezTo>
                    <a:pt x="3285" y="619"/>
                    <a:pt x="2667" y="1"/>
                    <a:pt x="191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9675450" y="1956150"/>
              <a:ext cx="1074800" cy="1074800"/>
            </a:xfrm>
            <a:custGeom>
              <a:rect b="b" l="l" r="r" t="t"/>
              <a:pathLst>
                <a:path extrusionOk="0" h="42992" w="42992">
                  <a:moveTo>
                    <a:pt x="24358" y="1269"/>
                  </a:moveTo>
                  <a:lnTo>
                    <a:pt x="24358" y="2797"/>
                  </a:lnTo>
                  <a:lnTo>
                    <a:pt x="18667" y="2797"/>
                  </a:lnTo>
                  <a:lnTo>
                    <a:pt x="18667" y="1269"/>
                  </a:lnTo>
                  <a:close/>
                  <a:moveTo>
                    <a:pt x="17399" y="1269"/>
                  </a:moveTo>
                  <a:lnTo>
                    <a:pt x="17399" y="2797"/>
                  </a:lnTo>
                  <a:lnTo>
                    <a:pt x="16358" y="2797"/>
                  </a:lnTo>
                  <a:cubicBezTo>
                    <a:pt x="15740" y="2797"/>
                    <a:pt x="15188" y="3220"/>
                    <a:pt x="15058" y="3838"/>
                  </a:cubicBezTo>
                  <a:lnTo>
                    <a:pt x="14667" y="5561"/>
                  </a:lnTo>
                  <a:lnTo>
                    <a:pt x="13106" y="5561"/>
                  </a:lnTo>
                  <a:lnTo>
                    <a:pt x="13692" y="2960"/>
                  </a:lnTo>
                  <a:cubicBezTo>
                    <a:pt x="13919" y="1952"/>
                    <a:pt x="14765" y="1269"/>
                    <a:pt x="15806" y="1269"/>
                  </a:cubicBezTo>
                  <a:close/>
                  <a:moveTo>
                    <a:pt x="27187" y="1269"/>
                  </a:moveTo>
                  <a:cubicBezTo>
                    <a:pt x="28228" y="1269"/>
                    <a:pt x="29074" y="1952"/>
                    <a:pt x="29301" y="2960"/>
                  </a:cubicBezTo>
                  <a:lnTo>
                    <a:pt x="29887" y="5561"/>
                  </a:lnTo>
                  <a:lnTo>
                    <a:pt x="28326" y="5561"/>
                  </a:lnTo>
                  <a:lnTo>
                    <a:pt x="27935" y="3838"/>
                  </a:lnTo>
                  <a:cubicBezTo>
                    <a:pt x="27805" y="3220"/>
                    <a:pt x="27285" y="2797"/>
                    <a:pt x="26635" y="2797"/>
                  </a:cubicBezTo>
                  <a:lnTo>
                    <a:pt x="25594" y="2797"/>
                  </a:lnTo>
                  <a:lnTo>
                    <a:pt x="25594" y="1269"/>
                  </a:lnTo>
                  <a:close/>
                  <a:moveTo>
                    <a:pt x="15936" y="6830"/>
                  </a:moveTo>
                  <a:cubicBezTo>
                    <a:pt x="15968" y="6830"/>
                    <a:pt x="16001" y="6862"/>
                    <a:pt x="16001" y="6895"/>
                  </a:cubicBezTo>
                  <a:lnTo>
                    <a:pt x="16001" y="8358"/>
                  </a:lnTo>
                  <a:lnTo>
                    <a:pt x="11708" y="8358"/>
                  </a:lnTo>
                  <a:lnTo>
                    <a:pt x="11708" y="6895"/>
                  </a:lnTo>
                  <a:cubicBezTo>
                    <a:pt x="11708" y="6862"/>
                    <a:pt x="11708" y="6830"/>
                    <a:pt x="11773" y="6830"/>
                  </a:cubicBezTo>
                  <a:close/>
                  <a:moveTo>
                    <a:pt x="26635" y="4065"/>
                  </a:moveTo>
                  <a:cubicBezTo>
                    <a:pt x="26667" y="4065"/>
                    <a:pt x="26700" y="4065"/>
                    <a:pt x="26700" y="4098"/>
                  </a:cubicBezTo>
                  <a:lnTo>
                    <a:pt x="27025" y="5561"/>
                  </a:lnTo>
                  <a:cubicBezTo>
                    <a:pt x="26309" y="5594"/>
                    <a:pt x="25724" y="6179"/>
                    <a:pt x="25724" y="6895"/>
                  </a:cubicBezTo>
                  <a:lnTo>
                    <a:pt x="25724" y="8358"/>
                  </a:lnTo>
                  <a:lnTo>
                    <a:pt x="17269" y="8358"/>
                  </a:lnTo>
                  <a:lnTo>
                    <a:pt x="17269" y="6895"/>
                  </a:lnTo>
                  <a:cubicBezTo>
                    <a:pt x="17269" y="6179"/>
                    <a:pt x="16684" y="5594"/>
                    <a:pt x="15968" y="5561"/>
                  </a:cubicBezTo>
                  <a:lnTo>
                    <a:pt x="16293" y="4098"/>
                  </a:lnTo>
                  <a:cubicBezTo>
                    <a:pt x="16293" y="4065"/>
                    <a:pt x="16326" y="4065"/>
                    <a:pt x="16358" y="4065"/>
                  </a:cubicBezTo>
                  <a:close/>
                  <a:moveTo>
                    <a:pt x="31252" y="6830"/>
                  </a:moveTo>
                  <a:cubicBezTo>
                    <a:pt x="31285" y="6830"/>
                    <a:pt x="31285" y="6862"/>
                    <a:pt x="31285" y="6895"/>
                  </a:cubicBezTo>
                  <a:lnTo>
                    <a:pt x="31285" y="8358"/>
                  </a:lnTo>
                  <a:lnTo>
                    <a:pt x="26992" y="8358"/>
                  </a:lnTo>
                  <a:lnTo>
                    <a:pt x="26992" y="6895"/>
                  </a:lnTo>
                  <a:cubicBezTo>
                    <a:pt x="26992" y="6862"/>
                    <a:pt x="27025" y="6830"/>
                    <a:pt x="27057" y="6830"/>
                  </a:cubicBezTo>
                  <a:close/>
                  <a:moveTo>
                    <a:pt x="7578" y="12390"/>
                  </a:moveTo>
                  <a:cubicBezTo>
                    <a:pt x="8001" y="12390"/>
                    <a:pt x="8359" y="12748"/>
                    <a:pt x="8359" y="13171"/>
                  </a:cubicBezTo>
                  <a:lnTo>
                    <a:pt x="8359" y="13919"/>
                  </a:lnTo>
                  <a:lnTo>
                    <a:pt x="5432" y="13919"/>
                  </a:lnTo>
                  <a:lnTo>
                    <a:pt x="5432" y="13171"/>
                  </a:lnTo>
                  <a:cubicBezTo>
                    <a:pt x="5432" y="12748"/>
                    <a:pt x="5789" y="12390"/>
                    <a:pt x="6180" y="12390"/>
                  </a:cubicBezTo>
                  <a:close/>
                  <a:moveTo>
                    <a:pt x="36813" y="12390"/>
                  </a:moveTo>
                  <a:cubicBezTo>
                    <a:pt x="37203" y="12390"/>
                    <a:pt x="37561" y="12748"/>
                    <a:pt x="37561" y="13171"/>
                  </a:cubicBezTo>
                  <a:lnTo>
                    <a:pt x="37561" y="13919"/>
                  </a:lnTo>
                  <a:lnTo>
                    <a:pt x="34634" y="13919"/>
                  </a:lnTo>
                  <a:lnTo>
                    <a:pt x="34634" y="13171"/>
                  </a:lnTo>
                  <a:cubicBezTo>
                    <a:pt x="34634" y="12748"/>
                    <a:pt x="34992" y="12390"/>
                    <a:pt x="35415" y="12390"/>
                  </a:cubicBezTo>
                  <a:close/>
                  <a:moveTo>
                    <a:pt x="37561" y="15187"/>
                  </a:moveTo>
                  <a:lnTo>
                    <a:pt x="37561" y="38211"/>
                  </a:lnTo>
                  <a:cubicBezTo>
                    <a:pt x="37561" y="38634"/>
                    <a:pt x="37236" y="38959"/>
                    <a:pt x="36813" y="38959"/>
                  </a:cubicBezTo>
                  <a:lnTo>
                    <a:pt x="6180" y="38959"/>
                  </a:lnTo>
                  <a:cubicBezTo>
                    <a:pt x="5789" y="38959"/>
                    <a:pt x="5432" y="38634"/>
                    <a:pt x="5432" y="38211"/>
                  </a:cubicBezTo>
                  <a:lnTo>
                    <a:pt x="5432" y="15187"/>
                  </a:lnTo>
                  <a:close/>
                  <a:moveTo>
                    <a:pt x="15806" y="0"/>
                  </a:moveTo>
                  <a:cubicBezTo>
                    <a:pt x="14180" y="0"/>
                    <a:pt x="12814" y="1106"/>
                    <a:pt x="12456" y="2667"/>
                  </a:cubicBezTo>
                  <a:lnTo>
                    <a:pt x="11838" y="5561"/>
                  </a:lnTo>
                  <a:lnTo>
                    <a:pt x="11773" y="5561"/>
                  </a:lnTo>
                  <a:cubicBezTo>
                    <a:pt x="11025" y="5561"/>
                    <a:pt x="10440" y="6179"/>
                    <a:pt x="10440" y="6895"/>
                  </a:cubicBezTo>
                  <a:lnTo>
                    <a:pt x="10440" y="8358"/>
                  </a:lnTo>
                  <a:lnTo>
                    <a:pt x="6050" y="8358"/>
                  </a:lnTo>
                  <a:cubicBezTo>
                    <a:pt x="5724" y="8358"/>
                    <a:pt x="5432" y="8651"/>
                    <a:pt x="5432" y="8976"/>
                  </a:cubicBezTo>
                  <a:cubicBezTo>
                    <a:pt x="5432" y="9334"/>
                    <a:pt x="5724" y="9626"/>
                    <a:pt x="6050" y="9626"/>
                  </a:cubicBezTo>
                  <a:lnTo>
                    <a:pt x="41008" y="9626"/>
                  </a:lnTo>
                  <a:cubicBezTo>
                    <a:pt x="41398" y="9626"/>
                    <a:pt x="41724" y="9951"/>
                    <a:pt x="41724" y="10342"/>
                  </a:cubicBezTo>
                  <a:lnTo>
                    <a:pt x="41724" y="13203"/>
                  </a:lnTo>
                  <a:cubicBezTo>
                    <a:pt x="41724" y="13594"/>
                    <a:pt x="41398" y="13919"/>
                    <a:pt x="41008" y="13919"/>
                  </a:cubicBezTo>
                  <a:lnTo>
                    <a:pt x="38829" y="13919"/>
                  </a:lnTo>
                  <a:lnTo>
                    <a:pt x="38829" y="13171"/>
                  </a:lnTo>
                  <a:cubicBezTo>
                    <a:pt x="38829" y="12065"/>
                    <a:pt x="37919" y="11155"/>
                    <a:pt x="36813" y="11155"/>
                  </a:cubicBezTo>
                  <a:lnTo>
                    <a:pt x="35415" y="11155"/>
                  </a:lnTo>
                  <a:cubicBezTo>
                    <a:pt x="34309" y="11155"/>
                    <a:pt x="33399" y="12065"/>
                    <a:pt x="33399" y="13171"/>
                  </a:cubicBezTo>
                  <a:lnTo>
                    <a:pt x="33399" y="13919"/>
                  </a:lnTo>
                  <a:lnTo>
                    <a:pt x="9594" y="13919"/>
                  </a:lnTo>
                  <a:lnTo>
                    <a:pt x="9594" y="13171"/>
                  </a:lnTo>
                  <a:cubicBezTo>
                    <a:pt x="9594" y="12065"/>
                    <a:pt x="8716" y="11155"/>
                    <a:pt x="7578" y="11155"/>
                  </a:cubicBezTo>
                  <a:lnTo>
                    <a:pt x="6212" y="11155"/>
                  </a:lnTo>
                  <a:cubicBezTo>
                    <a:pt x="5074" y="11155"/>
                    <a:pt x="4163" y="12065"/>
                    <a:pt x="4163" y="13171"/>
                  </a:cubicBezTo>
                  <a:lnTo>
                    <a:pt x="4163" y="13919"/>
                  </a:lnTo>
                  <a:lnTo>
                    <a:pt x="1985" y="13919"/>
                  </a:lnTo>
                  <a:cubicBezTo>
                    <a:pt x="1594" y="13919"/>
                    <a:pt x="1269" y="13594"/>
                    <a:pt x="1269" y="13203"/>
                  </a:cubicBezTo>
                  <a:lnTo>
                    <a:pt x="1269" y="10342"/>
                  </a:lnTo>
                  <a:cubicBezTo>
                    <a:pt x="1269" y="9919"/>
                    <a:pt x="1594" y="9626"/>
                    <a:pt x="1985" y="9626"/>
                  </a:cubicBezTo>
                  <a:lnTo>
                    <a:pt x="3546" y="9626"/>
                  </a:lnTo>
                  <a:cubicBezTo>
                    <a:pt x="3903" y="9626"/>
                    <a:pt x="4163" y="9334"/>
                    <a:pt x="4163" y="8976"/>
                  </a:cubicBezTo>
                  <a:cubicBezTo>
                    <a:pt x="4163" y="8618"/>
                    <a:pt x="3903" y="8358"/>
                    <a:pt x="3546" y="8358"/>
                  </a:cubicBezTo>
                  <a:lnTo>
                    <a:pt x="1985" y="8358"/>
                  </a:lnTo>
                  <a:cubicBezTo>
                    <a:pt x="879" y="8358"/>
                    <a:pt x="1" y="9236"/>
                    <a:pt x="1" y="10309"/>
                  </a:cubicBezTo>
                  <a:lnTo>
                    <a:pt x="1" y="13203"/>
                  </a:lnTo>
                  <a:cubicBezTo>
                    <a:pt x="1" y="14081"/>
                    <a:pt x="586" y="14829"/>
                    <a:pt x="1399" y="15089"/>
                  </a:cubicBezTo>
                  <a:lnTo>
                    <a:pt x="1399" y="32650"/>
                  </a:lnTo>
                  <a:cubicBezTo>
                    <a:pt x="1399" y="33008"/>
                    <a:pt x="1692" y="33300"/>
                    <a:pt x="2017" y="33300"/>
                  </a:cubicBezTo>
                  <a:cubicBezTo>
                    <a:pt x="2375" y="33300"/>
                    <a:pt x="2668" y="33008"/>
                    <a:pt x="2668" y="32650"/>
                  </a:cubicBezTo>
                  <a:lnTo>
                    <a:pt x="2668" y="15187"/>
                  </a:lnTo>
                  <a:lnTo>
                    <a:pt x="4196" y="15187"/>
                  </a:lnTo>
                  <a:lnTo>
                    <a:pt x="4196" y="38211"/>
                  </a:lnTo>
                  <a:cubicBezTo>
                    <a:pt x="4196" y="39317"/>
                    <a:pt x="5074" y="40227"/>
                    <a:pt x="6212" y="40227"/>
                  </a:cubicBezTo>
                  <a:lnTo>
                    <a:pt x="36813" y="40227"/>
                  </a:lnTo>
                  <a:cubicBezTo>
                    <a:pt x="37919" y="40227"/>
                    <a:pt x="38829" y="39317"/>
                    <a:pt x="38829" y="38211"/>
                  </a:cubicBezTo>
                  <a:lnTo>
                    <a:pt x="38829" y="15187"/>
                  </a:lnTo>
                  <a:lnTo>
                    <a:pt x="40358" y="15187"/>
                  </a:lnTo>
                  <a:lnTo>
                    <a:pt x="40358" y="39577"/>
                  </a:lnTo>
                  <a:cubicBezTo>
                    <a:pt x="40358" y="40780"/>
                    <a:pt x="39382" y="41756"/>
                    <a:pt x="38212" y="41756"/>
                  </a:cubicBezTo>
                  <a:lnTo>
                    <a:pt x="4814" y="41756"/>
                  </a:lnTo>
                  <a:cubicBezTo>
                    <a:pt x="3611" y="41756"/>
                    <a:pt x="2668" y="40780"/>
                    <a:pt x="2668" y="39577"/>
                  </a:cubicBezTo>
                  <a:lnTo>
                    <a:pt x="2668" y="35187"/>
                  </a:lnTo>
                  <a:cubicBezTo>
                    <a:pt x="2668" y="34829"/>
                    <a:pt x="2375" y="34569"/>
                    <a:pt x="2017" y="34569"/>
                  </a:cubicBezTo>
                  <a:cubicBezTo>
                    <a:pt x="1659" y="34569"/>
                    <a:pt x="1399" y="34829"/>
                    <a:pt x="1399" y="35187"/>
                  </a:cubicBezTo>
                  <a:lnTo>
                    <a:pt x="1399" y="39577"/>
                  </a:lnTo>
                  <a:cubicBezTo>
                    <a:pt x="1399" y="41463"/>
                    <a:pt x="2928" y="42991"/>
                    <a:pt x="4814" y="42991"/>
                  </a:cubicBezTo>
                  <a:lnTo>
                    <a:pt x="38179" y="42991"/>
                  </a:lnTo>
                  <a:cubicBezTo>
                    <a:pt x="40065" y="42991"/>
                    <a:pt x="41594" y="41463"/>
                    <a:pt x="41594" y="39577"/>
                  </a:cubicBezTo>
                  <a:lnTo>
                    <a:pt x="41594" y="15089"/>
                  </a:lnTo>
                  <a:cubicBezTo>
                    <a:pt x="42407" y="14829"/>
                    <a:pt x="42992" y="14081"/>
                    <a:pt x="42992" y="13203"/>
                  </a:cubicBezTo>
                  <a:lnTo>
                    <a:pt x="42992" y="10342"/>
                  </a:lnTo>
                  <a:cubicBezTo>
                    <a:pt x="42992" y="9236"/>
                    <a:pt x="42114" y="8358"/>
                    <a:pt x="41008" y="8358"/>
                  </a:cubicBezTo>
                  <a:lnTo>
                    <a:pt x="32553" y="8358"/>
                  </a:lnTo>
                  <a:lnTo>
                    <a:pt x="32553" y="6895"/>
                  </a:lnTo>
                  <a:cubicBezTo>
                    <a:pt x="32553" y="6179"/>
                    <a:pt x="31968" y="5561"/>
                    <a:pt x="31220" y="5561"/>
                  </a:cubicBezTo>
                  <a:lnTo>
                    <a:pt x="31187" y="5561"/>
                  </a:lnTo>
                  <a:lnTo>
                    <a:pt x="30537" y="2667"/>
                  </a:lnTo>
                  <a:cubicBezTo>
                    <a:pt x="30179" y="1106"/>
                    <a:pt x="28813" y="0"/>
                    <a:pt x="27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9953500" y="2373200"/>
              <a:ext cx="518725" cy="518725"/>
            </a:xfrm>
            <a:custGeom>
              <a:rect b="b" l="l" r="r" t="t"/>
              <a:pathLst>
                <a:path extrusionOk="0" h="20749" w="20749">
                  <a:moveTo>
                    <a:pt x="2732" y="1269"/>
                  </a:moveTo>
                  <a:cubicBezTo>
                    <a:pt x="2765" y="1269"/>
                    <a:pt x="2797" y="1302"/>
                    <a:pt x="2797" y="1334"/>
                  </a:cubicBezTo>
                  <a:lnTo>
                    <a:pt x="2797" y="8684"/>
                  </a:lnTo>
                  <a:cubicBezTo>
                    <a:pt x="2179" y="9171"/>
                    <a:pt x="1692" y="9757"/>
                    <a:pt x="1269" y="10375"/>
                  </a:cubicBezTo>
                  <a:lnTo>
                    <a:pt x="1269" y="1334"/>
                  </a:lnTo>
                  <a:cubicBezTo>
                    <a:pt x="1269" y="1302"/>
                    <a:pt x="1301" y="1269"/>
                    <a:pt x="1334" y="1269"/>
                  </a:cubicBezTo>
                  <a:close/>
                  <a:moveTo>
                    <a:pt x="12969" y="1271"/>
                  </a:moveTo>
                  <a:cubicBezTo>
                    <a:pt x="14451" y="1271"/>
                    <a:pt x="15830" y="1766"/>
                    <a:pt x="16911" y="2733"/>
                  </a:cubicBezTo>
                  <a:cubicBezTo>
                    <a:pt x="18602" y="4228"/>
                    <a:pt x="19480" y="6765"/>
                    <a:pt x="19480" y="10049"/>
                  </a:cubicBezTo>
                  <a:cubicBezTo>
                    <a:pt x="19480" y="13757"/>
                    <a:pt x="18634" y="16391"/>
                    <a:pt x="16976" y="17919"/>
                  </a:cubicBezTo>
                  <a:cubicBezTo>
                    <a:pt x="15819" y="18966"/>
                    <a:pt x="14288" y="19500"/>
                    <a:pt x="12364" y="19500"/>
                  </a:cubicBezTo>
                  <a:cubicBezTo>
                    <a:pt x="12017" y="19500"/>
                    <a:pt x="11657" y="19482"/>
                    <a:pt x="11285" y="19448"/>
                  </a:cubicBezTo>
                  <a:cubicBezTo>
                    <a:pt x="9626" y="19285"/>
                    <a:pt x="8391" y="18635"/>
                    <a:pt x="7610" y="17496"/>
                  </a:cubicBezTo>
                  <a:cubicBezTo>
                    <a:pt x="6960" y="16521"/>
                    <a:pt x="6797" y="15415"/>
                    <a:pt x="6830" y="14667"/>
                  </a:cubicBezTo>
                  <a:cubicBezTo>
                    <a:pt x="6927" y="13822"/>
                    <a:pt x="7220" y="12814"/>
                    <a:pt x="8846" y="11936"/>
                  </a:cubicBezTo>
                  <a:cubicBezTo>
                    <a:pt x="9171" y="11773"/>
                    <a:pt x="9887" y="11415"/>
                    <a:pt x="10374" y="10830"/>
                  </a:cubicBezTo>
                  <a:cubicBezTo>
                    <a:pt x="10407" y="10797"/>
                    <a:pt x="10407" y="10765"/>
                    <a:pt x="10439" y="10765"/>
                  </a:cubicBezTo>
                  <a:cubicBezTo>
                    <a:pt x="10765" y="10375"/>
                    <a:pt x="10992" y="9919"/>
                    <a:pt x="10992" y="9334"/>
                  </a:cubicBezTo>
                  <a:cubicBezTo>
                    <a:pt x="10992" y="8228"/>
                    <a:pt x="10537" y="7708"/>
                    <a:pt x="10114" y="7220"/>
                  </a:cubicBezTo>
                  <a:cubicBezTo>
                    <a:pt x="9854" y="6895"/>
                    <a:pt x="9561" y="6570"/>
                    <a:pt x="9301" y="5985"/>
                  </a:cubicBezTo>
                  <a:cubicBezTo>
                    <a:pt x="8911" y="5107"/>
                    <a:pt x="9009" y="4001"/>
                    <a:pt x="9561" y="3090"/>
                  </a:cubicBezTo>
                  <a:cubicBezTo>
                    <a:pt x="10147" y="2082"/>
                    <a:pt x="11122" y="1464"/>
                    <a:pt x="12326" y="1302"/>
                  </a:cubicBezTo>
                  <a:cubicBezTo>
                    <a:pt x="12542" y="1281"/>
                    <a:pt x="12756" y="1271"/>
                    <a:pt x="12969" y="1271"/>
                  </a:cubicBezTo>
                  <a:close/>
                  <a:moveTo>
                    <a:pt x="9334" y="8228"/>
                  </a:moveTo>
                  <a:cubicBezTo>
                    <a:pt x="9594" y="8554"/>
                    <a:pt x="9724" y="8814"/>
                    <a:pt x="9724" y="9367"/>
                  </a:cubicBezTo>
                  <a:cubicBezTo>
                    <a:pt x="9724" y="9497"/>
                    <a:pt x="9692" y="9627"/>
                    <a:pt x="9626" y="9757"/>
                  </a:cubicBezTo>
                  <a:lnTo>
                    <a:pt x="7610" y="9757"/>
                  </a:lnTo>
                  <a:cubicBezTo>
                    <a:pt x="4944" y="9757"/>
                    <a:pt x="2797" y="11903"/>
                    <a:pt x="2797" y="14570"/>
                  </a:cubicBezTo>
                  <a:lnTo>
                    <a:pt x="2797" y="19448"/>
                  </a:lnTo>
                  <a:cubicBezTo>
                    <a:pt x="2797" y="19480"/>
                    <a:pt x="2765" y="19513"/>
                    <a:pt x="2732" y="19513"/>
                  </a:cubicBezTo>
                  <a:lnTo>
                    <a:pt x="1334" y="19513"/>
                  </a:lnTo>
                  <a:cubicBezTo>
                    <a:pt x="1301" y="19513"/>
                    <a:pt x="1269" y="19480"/>
                    <a:pt x="1269" y="19448"/>
                  </a:cubicBezTo>
                  <a:lnTo>
                    <a:pt x="1269" y="14570"/>
                  </a:lnTo>
                  <a:cubicBezTo>
                    <a:pt x="1269" y="11090"/>
                    <a:pt x="4098" y="8228"/>
                    <a:pt x="7610" y="8228"/>
                  </a:cubicBezTo>
                  <a:close/>
                  <a:moveTo>
                    <a:pt x="1334" y="1"/>
                  </a:moveTo>
                  <a:cubicBezTo>
                    <a:pt x="619" y="1"/>
                    <a:pt x="1" y="619"/>
                    <a:pt x="1" y="1334"/>
                  </a:cubicBezTo>
                  <a:lnTo>
                    <a:pt x="1" y="19415"/>
                  </a:lnTo>
                  <a:cubicBezTo>
                    <a:pt x="1" y="20163"/>
                    <a:pt x="619" y="20748"/>
                    <a:pt x="1334" y="20748"/>
                  </a:cubicBezTo>
                  <a:lnTo>
                    <a:pt x="2732" y="20748"/>
                  </a:lnTo>
                  <a:cubicBezTo>
                    <a:pt x="3448" y="20748"/>
                    <a:pt x="4066" y="20163"/>
                    <a:pt x="4066" y="19415"/>
                  </a:cubicBezTo>
                  <a:lnTo>
                    <a:pt x="4066" y="14570"/>
                  </a:lnTo>
                  <a:cubicBezTo>
                    <a:pt x="4066" y="12586"/>
                    <a:pt x="5659" y="11025"/>
                    <a:pt x="7610" y="11025"/>
                  </a:cubicBezTo>
                  <a:lnTo>
                    <a:pt x="7935" y="11025"/>
                  </a:lnTo>
                  <a:cubicBezTo>
                    <a:pt x="6472" y="11871"/>
                    <a:pt x="5724" y="13009"/>
                    <a:pt x="5594" y="14570"/>
                  </a:cubicBezTo>
                  <a:cubicBezTo>
                    <a:pt x="5496" y="15773"/>
                    <a:pt x="5854" y="17139"/>
                    <a:pt x="6570" y="18212"/>
                  </a:cubicBezTo>
                  <a:cubicBezTo>
                    <a:pt x="7253" y="19220"/>
                    <a:pt x="8618" y="20456"/>
                    <a:pt x="11187" y="20683"/>
                  </a:cubicBezTo>
                  <a:cubicBezTo>
                    <a:pt x="11578" y="20716"/>
                    <a:pt x="11968" y="20748"/>
                    <a:pt x="12358" y="20748"/>
                  </a:cubicBezTo>
                  <a:cubicBezTo>
                    <a:pt x="14602" y="20748"/>
                    <a:pt x="16423" y="20098"/>
                    <a:pt x="17821" y="18830"/>
                  </a:cubicBezTo>
                  <a:cubicBezTo>
                    <a:pt x="19773" y="17074"/>
                    <a:pt x="20748" y="14114"/>
                    <a:pt x="20748" y="10049"/>
                  </a:cubicBezTo>
                  <a:cubicBezTo>
                    <a:pt x="20748" y="5432"/>
                    <a:pt x="19122" y="2993"/>
                    <a:pt x="17756" y="1790"/>
                  </a:cubicBezTo>
                  <a:cubicBezTo>
                    <a:pt x="16464" y="638"/>
                    <a:pt x="14807" y="20"/>
                    <a:pt x="13039" y="20"/>
                  </a:cubicBezTo>
                  <a:cubicBezTo>
                    <a:pt x="12760" y="20"/>
                    <a:pt x="12479" y="35"/>
                    <a:pt x="12196" y="66"/>
                  </a:cubicBezTo>
                  <a:cubicBezTo>
                    <a:pt x="10602" y="229"/>
                    <a:pt x="9236" y="1107"/>
                    <a:pt x="8456" y="2440"/>
                  </a:cubicBezTo>
                  <a:cubicBezTo>
                    <a:pt x="7740" y="3708"/>
                    <a:pt x="7610" y="5269"/>
                    <a:pt x="8163" y="6472"/>
                  </a:cubicBezTo>
                  <a:cubicBezTo>
                    <a:pt x="8228" y="6667"/>
                    <a:pt x="8326" y="6830"/>
                    <a:pt x="8391" y="6960"/>
                  </a:cubicBezTo>
                  <a:lnTo>
                    <a:pt x="7610" y="6960"/>
                  </a:lnTo>
                  <a:cubicBezTo>
                    <a:pt x="6309" y="6960"/>
                    <a:pt x="5106" y="7285"/>
                    <a:pt x="4066" y="7871"/>
                  </a:cubicBezTo>
                  <a:lnTo>
                    <a:pt x="4066" y="1334"/>
                  </a:lnTo>
                  <a:cubicBezTo>
                    <a:pt x="4066" y="619"/>
                    <a:pt x="3448" y="1"/>
                    <a:pt x="2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16"/>
          <p:cNvGrpSpPr/>
          <p:nvPr/>
        </p:nvGrpSpPr>
        <p:grpSpPr>
          <a:xfrm>
            <a:off x="4297668" y="1847710"/>
            <a:ext cx="548630" cy="548630"/>
            <a:chOff x="10112700" y="2502563"/>
            <a:chExt cx="548630" cy="548630"/>
          </a:xfrm>
        </p:grpSpPr>
        <p:sp>
          <p:nvSpPr>
            <p:cNvPr id="206" name="Google Shape;206;p16"/>
            <p:cNvSpPr/>
            <p:nvPr/>
          </p:nvSpPr>
          <p:spPr>
            <a:xfrm>
              <a:off x="10172596" y="2978337"/>
              <a:ext cx="426492" cy="64628"/>
            </a:xfrm>
            <a:custGeom>
              <a:rect b="b" l="l" r="r" t="t"/>
              <a:pathLst>
                <a:path extrusionOk="0" h="1789" w="11806">
                  <a:moveTo>
                    <a:pt x="1" y="0"/>
                  </a:moveTo>
                  <a:lnTo>
                    <a:pt x="1" y="1496"/>
                  </a:lnTo>
                  <a:cubicBezTo>
                    <a:pt x="1" y="1659"/>
                    <a:pt x="131" y="1789"/>
                    <a:pt x="294" y="1789"/>
                  </a:cubicBezTo>
                  <a:lnTo>
                    <a:pt x="879" y="1789"/>
                  </a:lnTo>
                  <a:cubicBezTo>
                    <a:pt x="1041" y="1789"/>
                    <a:pt x="1172" y="1659"/>
                    <a:pt x="1172" y="1496"/>
                  </a:cubicBezTo>
                  <a:lnTo>
                    <a:pt x="1172" y="0"/>
                  </a:lnTo>
                  <a:close/>
                  <a:moveTo>
                    <a:pt x="10667" y="0"/>
                  </a:moveTo>
                  <a:lnTo>
                    <a:pt x="10667" y="1496"/>
                  </a:lnTo>
                  <a:cubicBezTo>
                    <a:pt x="10667" y="1659"/>
                    <a:pt x="10797" y="1789"/>
                    <a:pt x="10927" y="1789"/>
                  </a:cubicBezTo>
                  <a:lnTo>
                    <a:pt x="11513" y="1789"/>
                  </a:lnTo>
                  <a:cubicBezTo>
                    <a:pt x="11675" y="1789"/>
                    <a:pt x="11805" y="1659"/>
                    <a:pt x="11805" y="1496"/>
                  </a:cubicBezTo>
                  <a:lnTo>
                    <a:pt x="118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10173788" y="2978337"/>
              <a:ext cx="426456" cy="64628"/>
            </a:xfrm>
            <a:custGeom>
              <a:rect b="b" l="l" r="r" t="t"/>
              <a:pathLst>
                <a:path extrusionOk="0" h="1789" w="11805">
                  <a:moveTo>
                    <a:pt x="0" y="0"/>
                  </a:moveTo>
                  <a:lnTo>
                    <a:pt x="0" y="228"/>
                  </a:lnTo>
                  <a:lnTo>
                    <a:pt x="553" y="228"/>
                  </a:lnTo>
                  <a:lnTo>
                    <a:pt x="553" y="1724"/>
                  </a:lnTo>
                  <a:cubicBezTo>
                    <a:pt x="553" y="1756"/>
                    <a:pt x="553" y="1789"/>
                    <a:pt x="553" y="1789"/>
                  </a:cubicBezTo>
                  <a:lnTo>
                    <a:pt x="878" y="1789"/>
                  </a:lnTo>
                  <a:cubicBezTo>
                    <a:pt x="1008" y="1789"/>
                    <a:pt x="1139" y="1659"/>
                    <a:pt x="1139" y="1496"/>
                  </a:cubicBezTo>
                  <a:lnTo>
                    <a:pt x="1139" y="0"/>
                  </a:lnTo>
                  <a:close/>
                  <a:moveTo>
                    <a:pt x="10667" y="0"/>
                  </a:moveTo>
                  <a:lnTo>
                    <a:pt x="10667" y="261"/>
                  </a:lnTo>
                  <a:lnTo>
                    <a:pt x="11187" y="261"/>
                  </a:lnTo>
                  <a:lnTo>
                    <a:pt x="11187" y="1756"/>
                  </a:lnTo>
                  <a:cubicBezTo>
                    <a:pt x="11187" y="1756"/>
                    <a:pt x="11187" y="1789"/>
                    <a:pt x="11187" y="1789"/>
                  </a:cubicBezTo>
                  <a:lnTo>
                    <a:pt x="11512" y="1789"/>
                  </a:lnTo>
                  <a:cubicBezTo>
                    <a:pt x="11675" y="1789"/>
                    <a:pt x="11805" y="1659"/>
                    <a:pt x="11805" y="1496"/>
                  </a:cubicBezTo>
                  <a:lnTo>
                    <a:pt x="11805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10143226" y="2677591"/>
              <a:ext cx="488771" cy="332494"/>
            </a:xfrm>
            <a:custGeom>
              <a:rect b="b" l="l" r="r" t="t"/>
              <a:pathLst>
                <a:path extrusionOk="0" h="9204" w="13530">
                  <a:moveTo>
                    <a:pt x="1" y="0"/>
                  </a:moveTo>
                  <a:lnTo>
                    <a:pt x="1" y="8325"/>
                  </a:lnTo>
                  <a:cubicBezTo>
                    <a:pt x="1" y="8813"/>
                    <a:pt x="391" y="9203"/>
                    <a:pt x="879" y="9203"/>
                  </a:cubicBezTo>
                  <a:lnTo>
                    <a:pt x="12618" y="9203"/>
                  </a:lnTo>
                  <a:cubicBezTo>
                    <a:pt x="13106" y="9203"/>
                    <a:pt x="13529" y="8813"/>
                    <a:pt x="13529" y="8325"/>
                  </a:cubicBezTo>
                  <a:lnTo>
                    <a:pt x="135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10144418" y="2677591"/>
              <a:ext cx="487579" cy="332494"/>
            </a:xfrm>
            <a:custGeom>
              <a:rect b="b" l="l" r="r" t="t"/>
              <a:pathLst>
                <a:path extrusionOk="0" h="9204" w="13497">
                  <a:moveTo>
                    <a:pt x="12878" y="0"/>
                  </a:moveTo>
                  <a:lnTo>
                    <a:pt x="12878" y="8325"/>
                  </a:lnTo>
                  <a:cubicBezTo>
                    <a:pt x="12878" y="8488"/>
                    <a:pt x="12748" y="8618"/>
                    <a:pt x="12585" y="8618"/>
                  </a:cubicBezTo>
                  <a:lnTo>
                    <a:pt x="0" y="8618"/>
                  </a:lnTo>
                  <a:cubicBezTo>
                    <a:pt x="130" y="8976"/>
                    <a:pt x="423" y="9203"/>
                    <a:pt x="813" y="9203"/>
                  </a:cubicBezTo>
                  <a:lnTo>
                    <a:pt x="12618" y="9203"/>
                  </a:lnTo>
                  <a:cubicBezTo>
                    <a:pt x="12716" y="9203"/>
                    <a:pt x="12781" y="9203"/>
                    <a:pt x="12878" y="9171"/>
                  </a:cubicBezTo>
                  <a:lnTo>
                    <a:pt x="12911" y="9171"/>
                  </a:lnTo>
                  <a:cubicBezTo>
                    <a:pt x="13236" y="9041"/>
                    <a:pt x="13496" y="8716"/>
                    <a:pt x="13496" y="8325"/>
                  </a:cubicBezTo>
                  <a:lnTo>
                    <a:pt x="13496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10120901" y="2635288"/>
              <a:ext cx="532230" cy="83449"/>
            </a:xfrm>
            <a:custGeom>
              <a:rect b="b" l="l" r="r" t="t"/>
              <a:pathLst>
                <a:path extrusionOk="0" h="2310" w="14733">
                  <a:moveTo>
                    <a:pt x="586" y="1"/>
                  </a:moveTo>
                  <a:cubicBezTo>
                    <a:pt x="261" y="1"/>
                    <a:pt x="1" y="261"/>
                    <a:pt x="1" y="619"/>
                  </a:cubicBezTo>
                  <a:lnTo>
                    <a:pt x="1" y="2017"/>
                  </a:lnTo>
                  <a:cubicBezTo>
                    <a:pt x="1" y="2180"/>
                    <a:pt x="131" y="2310"/>
                    <a:pt x="294" y="2310"/>
                  </a:cubicBezTo>
                  <a:lnTo>
                    <a:pt x="14440" y="2310"/>
                  </a:lnTo>
                  <a:cubicBezTo>
                    <a:pt x="14602" y="2310"/>
                    <a:pt x="14732" y="2180"/>
                    <a:pt x="14732" y="2017"/>
                  </a:cubicBezTo>
                  <a:lnTo>
                    <a:pt x="14732" y="619"/>
                  </a:lnTo>
                  <a:cubicBezTo>
                    <a:pt x="14732" y="261"/>
                    <a:pt x="14472" y="1"/>
                    <a:pt x="14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10120901" y="2510763"/>
              <a:ext cx="509904" cy="177446"/>
            </a:xfrm>
            <a:custGeom>
              <a:rect b="b" l="l" r="r" t="t"/>
              <a:pathLst>
                <a:path extrusionOk="0" h="4912" w="14115">
                  <a:moveTo>
                    <a:pt x="4229" y="1"/>
                  </a:moveTo>
                  <a:cubicBezTo>
                    <a:pt x="3903" y="1"/>
                    <a:pt x="3611" y="261"/>
                    <a:pt x="3611" y="586"/>
                  </a:cubicBezTo>
                  <a:lnTo>
                    <a:pt x="3611" y="1139"/>
                  </a:lnTo>
                  <a:lnTo>
                    <a:pt x="11123" y="1139"/>
                  </a:lnTo>
                  <a:lnTo>
                    <a:pt x="11123" y="586"/>
                  </a:lnTo>
                  <a:cubicBezTo>
                    <a:pt x="11123" y="261"/>
                    <a:pt x="10830" y="1"/>
                    <a:pt x="10505" y="1"/>
                  </a:cubicBezTo>
                  <a:close/>
                  <a:moveTo>
                    <a:pt x="586" y="3448"/>
                  </a:moveTo>
                  <a:cubicBezTo>
                    <a:pt x="261" y="3448"/>
                    <a:pt x="1" y="3708"/>
                    <a:pt x="1" y="4033"/>
                  </a:cubicBezTo>
                  <a:lnTo>
                    <a:pt x="1" y="4911"/>
                  </a:lnTo>
                  <a:lnTo>
                    <a:pt x="13236" y="4911"/>
                  </a:lnTo>
                  <a:cubicBezTo>
                    <a:pt x="13724" y="4911"/>
                    <a:pt x="14114" y="4521"/>
                    <a:pt x="14114" y="4033"/>
                  </a:cubicBezTo>
                  <a:lnTo>
                    <a:pt x="14114" y="34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10251314" y="2531897"/>
              <a:ext cx="271407" cy="20013"/>
            </a:xfrm>
            <a:custGeom>
              <a:rect b="b" l="l" r="r" t="t"/>
              <a:pathLst>
                <a:path extrusionOk="0" h="554" w="7513">
                  <a:moveTo>
                    <a:pt x="1" y="1"/>
                  </a:moveTo>
                  <a:lnTo>
                    <a:pt x="1" y="554"/>
                  </a:lnTo>
                  <a:lnTo>
                    <a:pt x="7513" y="554"/>
                  </a:lnTo>
                  <a:lnTo>
                    <a:pt x="7513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0220788" y="2697569"/>
              <a:ext cx="332495" cy="83449"/>
            </a:xfrm>
            <a:custGeom>
              <a:rect b="b" l="l" r="r" t="t"/>
              <a:pathLst>
                <a:path extrusionOk="0" h="2310" w="9204">
                  <a:moveTo>
                    <a:pt x="553" y="0"/>
                  </a:moveTo>
                  <a:cubicBezTo>
                    <a:pt x="260" y="0"/>
                    <a:pt x="0" y="260"/>
                    <a:pt x="0" y="586"/>
                  </a:cubicBezTo>
                  <a:lnTo>
                    <a:pt x="0" y="1724"/>
                  </a:lnTo>
                  <a:cubicBezTo>
                    <a:pt x="0" y="2049"/>
                    <a:pt x="260" y="2309"/>
                    <a:pt x="553" y="2309"/>
                  </a:cubicBezTo>
                  <a:lnTo>
                    <a:pt x="1138" y="2309"/>
                  </a:lnTo>
                  <a:cubicBezTo>
                    <a:pt x="1464" y="2309"/>
                    <a:pt x="1724" y="2049"/>
                    <a:pt x="1724" y="1724"/>
                  </a:cubicBezTo>
                  <a:lnTo>
                    <a:pt x="1724" y="586"/>
                  </a:lnTo>
                  <a:cubicBezTo>
                    <a:pt x="1724" y="260"/>
                    <a:pt x="1464" y="0"/>
                    <a:pt x="1138" y="0"/>
                  </a:cubicBezTo>
                  <a:close/>
                  <a:moveTo>
                    <a:pt x="8065" y="0"/>
                  </a:moveTo>
                  <a:cubicBezTo>
                    <a:pt x="7740" y="0"/>
                    <a:pt x="7480" y="260"/>
                    <a:pt x="7480" y="586"/>
                  </a:cubicBezTo>
                  <a:lnTo>
                    <a:pt x="7480" y="1756"/>
                  </a:lnTo>
                  <a:cubicBezTo>
                    <a:pt x="7480" y="2049"/>
                    <a:pt x="7740" y="2309"/>
                    <a:pt x="8065" y="2309"/>
                  </a:cubicBezTo>
                  <a:lnTo>
                    <a:pt x="8618" y="2309"/>
                  </a:lnTo>
                  <a:cubicBezTo>
                    <a:pt x="8943" y="2309"/>
                    <a:pt x="9203" y="2049"/>
                    <a:pt x="9203" y="1756"/>
                  </a:cubicBezTo>
                  <a:lnTo>
                    <a:pt x="9203" y="586"/>
                  </a:lnTo>
                  <a:cubicBezTo>
                    <a:pt x="9203" y="260"/>
                    <a:pt x="8943" y="0"/>
                    <a:pt x="8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10287729" y="2804753"/>
              <a:ext cx="198579" cy="150135"/>
            </a:xfrm>
            <a:custGeom>
              <a:rect b="b" l="l" r="r" t="t"/>
              <a:pathLst>
                <a:path extrusionOk="0" h="4156" w="5497">
                  <a:moveTo>
                    <a:pt x="1501" y="1"/>
                  </a:moveTo>
                  <a:cubicBezTo>
                    <a:pt x="1245" y="1"/>
                    <a:pt x="993" y="106"/>
                    <a:pt x="814" y="318"/>
                  </a:cubicBezTo>
                  <a:cubicBezTo>
                    <a:pt x="1" y="1391"/>
                    <a:pt x="1497" y="3147"/>
                    <a:pt x="2310" y="3960"/>
                  </a:cubicBezTo>
                  <a:cubicBezTo>
                    <a:pt x="2440" y="4090"/>
                    <a:pt x="2570" y="4155"/>
                    <a:pt x="2732" y="4155"/>
                  </a:cubicBezTo>
                  <a:cubicBezTo>
                    <a:pt x="2895" y="4155"/>
                    <a:pt x="3058" y="4090"/>
                    <a:pt x="3188" y="3960"/>
                  </a:cubicBezTo>
                  <a:cubicBezTo>
                    <a:pt x="4001" y="3147"/>
                    <a:pt x="5497" y="1391"/>
                    <a:pt x="4684" y="318"/>
                  </a:cubicBezTo>
                  <a:cubicBezTo>
                    <a:pt x="4488" y="106"/>
                    <a:pt x="4236" y="1"/>
                    <a:pt x="3984" y="1"/>
                  </a:cubicBezTo>
                  <a:cubicBezTo>
                    <a:pt x="3732" y="1"/>
                    <a:pt x="3480" y="106"/>
                    <a:pt x="3285" y="318"/>
                  </a:cubicBezTo>
                  <a:lnTo>
                    <a:pt x="3155" y="448"/>
                  </a:lnTo>
                  <a:cubicBezTo>
                    <a:pt x="3041" y="578"/>
                    <a:pt x="2895" y="643"/>
                    <a:pt x="2745" y="643"/>
                  </a:cubicBezTo>
                  <a:cubicBezTo>
                    <a:pt x="2594" y="643"/>
                    <a:pt x="2440" y="578"/>
                    <a:pt x="2310" y="448"/>
                  </a:cubicBezTo>
                  <a:lnTo>
                    <a:pt x="2212" y="318"/>
                  </a:lnTo>
                  <a:cubicBezTo>
                    <a:pt x="2017" y="106"/>
                    <a:pt x="1757" y="1"/>
                    <a:pt x="1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10112700" y="2502563"/>
              <a:ext cx="548630" cy="548630"/>
            </a:xfrm>
            <a:custGeom>
              <a:rect b="b" l="l" r="r" t="t"/>
              <a:pathLst>
                <a:path extrusionOk="0" h="15187" w="15187">
                  <a:moveTo>
                    <a:pt x="10732" y="455"/>
                  </a:moveTo>
                  <a:cubicBezTo>
                    <a:pt x="10959" y="455"/>
                    <a:pt x="11122" y="618"/>
                    <a:pt x="11122" y="813"/>
                  </a:cubicBezTo>
                  <a:lnTo>
                    <a:pt x="11122" y="1171"/>
                  </a:lnTo>
                  <a:lnTo>
                    <a:pt x="4065" y="1171"/>
                  </a:lnTo>
                  <a:lnTo>
                    <a:pt x="4065" y="813"/>
                  </a:lnTo>
                  <a:cubicBezTo>
                    <a:pt x="4065" y="618"/>
                    <a:pt x="4228" y="455"/>
                    <a:pt x="4456" y="455"/>
                  </a:cubicBezTo>
                  <a:close/>
                  <a:moveTo>
                    <a:pt x="4456" y="0"/>
                  </a:moveTo>
                  <a:cubicBezTo>
                    <a:pt x="4000" y="0"/>
                    <a:pt x="3643" y="358"/>
                    <a:pt x="3643" y="813"/>
                  </a:cubicBezTo>
                  <a:lnTo>
                    <a:pt x="3643" y="2829"/>
                  </a:lnTo>
                  <a:cubicBezTo>
                    <a:pt x="3643" y="2959"/>
                    <a:pt x="3740" y="3057"/>
                    <a:pt x="3838" y="3057"/>
                  </a:cubicBezTo>
                  <a:cubicBezTo>
                    <a:pt x="3968" y="3057"/>
                    <a:pt x="4065" y="2959"/>
                    <a:pt x="4065" y="2829"/>
                  </a:cubicBezTo>
                  <a:lnTo>
                    <a:pt x="4065" y="1593"/>
                  </a:lnTo>
                  <a:lnTo>
                    <a:pt x="11122" y="1593"/>
                  </a:lnTo>
                  <a:lnTo>
                    <a:pt x="11122" y="2829"/>
                  </a:lnTo>
                  <a:cubicBezTo>
                    <a:pt x="11122" y="2959"/>
                    <a:pt x="11220" y="3057"/>
                    <a:pt x="11350" y="3057"/>
                  </a:cubicBezTo>
                  <a:cubicBezTo>
                    <a:pt x="11480" y="3057"/>
                    <a:pt x="11577" y="2959"/>
                    <a:pt x="11577" y="2829"/>
                  </a:cubicBezTo>
                  <a:lnTo>
                    <a:pt x="11577" y="813"/>
                  </a:lnTo>
                  <a:cubicBezTo>
                    <a:pt x="11577" y="358"/>
                    <a:pt x="11187" y="0"/>
                    <a:pt x="10732" y="0"/>
                  </a:cubicBezTo>
                  <a:close/>
                  <a:moveTo>
                    <a:pt x="3675" y="6341"/>
                  </a:moveTo>
                  <a:cubicBezTo>
                    <a:pt x="3545" y="6341"/>
                    <a:pt x="3447" y="6439"/>
                    <a:pt x="3447" y="6569"/>
                  </a:cubicBezTo>
                  <a:cubicBezTo>
                    <a:pt x="3447" y="6699"/>
                    <a:pt x="3545" y="6797"/>
                    <a:pt x="3675" y="6797"/>
                  </a:cubicBezTo>
                  <a:lnTo>
                    <a:pt x="3968" y="6797"/>
                  </a:lnTo>
                  <a:cubicBezTo>
                    <a:pt x="4098" y="6797"/>
                    <a:pt x="4195" y="6699"/>
                    <a:pt x="4195" y="6569"/>
                  </a:cubicBezTo>
                  <a:cubicBezTo>
                    <a:pt x="4195" y="6439"/>
                    <a:pt x="4098" y="6341"/>
                    <a:pt x="3968" y="6341"/>
                  </a:cubicBezTo>
                  <a:close/>
                  <a:moveTo>
                    <a:pt x="11155" y="6341"/>
                  </a:moveTo>
                  <a:cubicBezTo>
                    <a:pt x="11057" y="6341"/>
                    <a:pt x="10927" y="6439"/>
                    <a:pt x="10927" y="6569"/>
                  </a:cubicBezTo>
                  <a:cubicBezTo>
                    <a:pt x="10927" y="6667"/>
                    <a:pt x="11024" y="6797"/>
                    <a:pt x="11155" y="6797"/>
                  </a:cubicBezTo>
                  <a:lnTo>
                    <a:pt x="11447" y="6797"/>
                  </a:lnTo>
                  <a:cubicBezTo>
                    <a:pt x="11577" y="6797"/>
                    <a:pt x="11675" y="6699"/>
                    <a:pt x="11675" y="6569"/>
                  </a:cubicBezTo>
                  <a:cubicBezTo>
                    <a:pt x="11675" y="6439"/>
                    <a:pt x="11577" y="6341"/>
                    <a:pt x="11447" y="6341"/>
                  </a:cubicBezTo>
                  <a:close/>
                  <a:moveTo>
                    <a:pt x="4130" y="5626"/>
                  </a:moveTo>
                  <a:cubicBezTo>
                    <a:pt x="4325" y="5626"/>
                    <a:pt x="4488" y="5788"/>
                    <a:pt x="4488" y="6016"/>
                  </a:cubicBezTo>
                  <a:lnTo>
                    <a:pt x="4488" y="7122"/>
                  </a:lnTo>
                  <a:cubicBezTo>
                    <a:pt x="4488" y="7317"/>
                    <a:pt x="4325" y="7480"/>
                    <a:pt x="4130" y="7480"/>
                  </a:cubicBezTo>
                  <a:lnTo>
                    <a:pt x="3577" y="7480"/>
                  </a:lnTo>
                  <a:cubicBezTo>
                    <a:pt x="3382" y="7480"/>
                    <a:pt x="3220" y="7317"/>
                    <a:pt x="3220" y="7122"/>
                  </a:cubicBezTo>
                  <a:lnTo>
                    <a:pt x="3220" y="6016"/>
                  </a:lnTo>
                  <a:cubicBezTo>
                    <a:pt x="3220" y="5788"/>
                    <a:pt x="3382" y="5626"/>
                    <a:pt x="3577" y="5626"/>
                  </a:cubicBezTo>
                  <a:close/>
                  <a:moveTo>
                    <a:pt x="11610" y="5626"/>
                  </a:moveTo>
                  <a:cubicBezTo>
                    <a:pt x="11805" y="5626"/>
                    <a:pt x="11968" y="5788"/>
                    <a:pt x="11968" y="6016"/>
                  </a:cubicBezTo>
                  <a:lnTo>
                    <a:pt x="11968" y="7122"/>
                  </a:lnTo>
                  <a:cubicBezTo>
                    <a:pt x="11968" y="7317"/>
                    <a:pt x="11805" y="7480"/>
                    <a:pt x="11610" y="7480"/>
                  </a:cubicBezTo>
                  <a:lnTo>
                    <a:pt x="11057" y="7480"/>
                  </a:lnTo>
                  <a:cubicBezTo>
                    <a:pt x="10862" y="7480"/>
                    <a:pt x="10699" y="7317"/>
                    <a:pt x="10699" y="7122"/>
                  </a:cubicBezTo>
                  <a:lnTo>
                    <a:pt x="10699" y="6016"/>
                  </a:lnTo>
                  <a:cubicBezTo>
                    <a:pt x="10699" y="5788"/>
                    <a:pt x="10862" y="5626"/>
                    <a:pt x="11057" y="5626"/>
                  </a:cubicBezTo>
                  <a:close/>
                  <a:moveTo>
                    <a:pt x="11057" y="5171"/>
                  </a:moveTo>
                  <a:cubicBezTo>
                    <a:pt x="10699" y="5171"/>
                    <a:pt x="10374" y="5431"/>
                    <a:pt x="10277" y="5756"/>
                  </a:cubicBezTo>
                  <a:lnTo>
                    <a:pt x="5529" y="5756"/>
                  </a:lnTo>
                  <a:cubicBezTo>
                    <a:pt x="5399" y="5756"/>
                    <a:pt x="5301" y="5854"/>
                    <a:pt x="5301" y="5984"/>
                  </a:cubicBezTo>
                  <a:cubicBezTo>
                    <a:pt x="5301" y="6114"/>
                    <a:pt x="5399" y="6211"/>
                    <a:pt x="5529" y="6211"/>
                  </a:cubicBezTo>
                  <a:lnTo>
                    <a:pt x="10244" y="6211"/>
                  </a:lnTo>
                  <a:lnTo>
                    <a:pt x="10244" y="7122"/>
                  </a:lnTo>
                  <a:cubicBezTo>
                    <a:pt x="10244" y="7577"/>
                    <a:pt x="10602" y="7935"/>
                    <a:pt x="11057" y="7935"/>
                  </a:cubicBezTo>
                  <a:lnTo>
                    <a:pt x="11610" y="7935"/>
                  </a:lnTo>
                  <a:cubicBezTo>
                    <a:pt x="12065" y="7935"/>
                    <a:pt x="12423" y="7577"/>
                    <a:pt x="12423" y="7122"/>
                  </a:cubicBezTo>
                  <a:lnTo>
                    <a:pt x="12423" y="6016"/>
                  </a:lnTo>
                  <a:cubicBezTo>
                    <a:pt x="12423" y="5561"/>
                    <a:pt x="12065" y="5203"/>
                    <a:pt x="11610" y="5171"/>
                  </a:cubicBezTo>
                  <a:close/>
                  <a:moveTo>
                    <a:pt x="7577" y="9658"/>
                  </a:moveTo>
                  <a:cubicBezTo>
                    <a:pt x="7480" y="9658"/>
                    <a:pt x="7382" y="9756"/>
                    <a:pt x="7382" y="9853"/>
                  </a:cubicBezTo>
                  <a:lnTo>
                    <a:pt x="7382" y="10211"/>
                  </a:lnTo>
                  <a:lnTo>
                    <a:pt x="7025" y="10211"/>
                  </a:lnTo>
                  <a:cubicBezTo>
                    <a:pt x="6894" y="10211"/>
                    <a:pt x="6797" y="10309"/>
                    <a:pt x="6797" y="10439"/>
                  </a:cubicBezTo>
                  <a:cubicBezTo>
                    <a:pt x="6797" y="10569"/>
                    <a:pt x="6894" y="10666"/>
                    <a:pt x="7025" y="10666"/>
                  </a:cubicBezTo>
                  <a:lnTo>
                    <a:pt x="7382" y="10666"/>
                  </a:lnTo>
                  <a:lnTo>
                    <a:pt x="7382" y="11024"/>
                  </a:lnTo>
                  <a:cubicBezTo>
                    <a:pt x="7382" y="11154"/>
                    <a:pt x="7480" y="11252"/>
                    <a:pt x="7577" y="11252"/>
                  </a:cubicBezTo>
                  <a:cubicBezTo>
                    <a:pt x="7707" y="11252"/>
                    <a:pt x="7805" y="11154"/>
                    <a:pt x="7805" y="11024"/>
                  </a:cubicBezTo>
                  <a:lnTo>
                    <a:pt x="7805" y="10666"/>
                  </a:lnTo>
                  <a:lnTo>
                    <a:pt x="8163" y="10666"/>
                  </a:lnTo>
                  <a:cubicBezTo>
                    <a:pt x="8293" y="10666"/>
                    <a:pt x="8390" y="10569"/>
                    <a:pt x="8390" y="10439"/>
                  </a:cubicBezTo>
                  <a:cubicBezTo>
                    <a:pt x="8390" y="10341"/>
                    <a:pt x="8293" y="10211"/>
                    <a:pt x="8163" y="10211"/>
                  </a:cubicBezTo>
                  <a:lnTo>
                    <a:pt x="7805" y="10211"/>
                  </a:lnTo>
                  <a:lnTo>
                    <a:pt x="7805" y="9853"/>
                  </a:lnTo>
                  <a:cubicBezTo>
                    <a:pt x="7805" y="9756"/>
                    <a:pt x="7707" y="9658"/>
                    <a:pt x="7577" y="9658"/>
                  </a:cubicBezTo>
                  <a:close/>
                  <a:moveTo>
                    <a:pt x="8846" y="8585"/>
                  </a:moveTo>
                  <a:cubicBezTo>
                    <a:pt x="9041" y="8585"/>
                    <a:pt x="9236" y="8683"/>
                    <a:pt x="9366" y="8813"/>
                  </a:cubicBezTo>
                  <a:cubicBezTo>
                    <a:pt x="9951" y="9626"/>
                    <a:pt x="8976" y="11057"/>
                    <a:pt x="7870" y="12162"/>
                  </a:cubicBezTo>
                  <a:cubicBezTo>
                    <a:pt x="7805" y="12260"/>
                    <a:pt x="7707" y="12292"/>
                    <a:pt x="7610" y="12292"/>
                  </a:cubicBezTo>
                  <a:cubicBezTo>
                    <a:pt x="7480" y="12292"/>
                    <a:pt x="7382" y="12260"/>
                    <a:pt x="7317" y="12162"/>
                  </a:cubicBezTo>
                  <a:cubicBezTo>
                    <a:pt x="6212" y="11057"/>
                    <a:pt x="5236" y="9626"/>
                    <a:pt x="5821" y="8813"/>
                  </a:cubicBezTo>
                  <a:cubicBezTo>
                    <a:pt x="5951" y="8683"/>
                    <a:pt x="6147" y="8585"/>
                    <a:pt x="6342" y="8585"/>
                  </a:cubicBezTo>
                  <a:cubicBezTo>
                    <a:pt x="6537" y="8585"/>
                    <a:pt x="6732" y="8683"/>
                    <a:pt x="6894" y="8845"/>
                  </a:cubicBezTo>
                  <a:lnTo>
                    <a:pt x="7025" y="8975"/>
                  </a:lnTo>
                  <a:cubicBezTo>
                    <a:pt x="7155" y="9138"/>
                    <a:pt x="7382" y="9236"/>
                    <a:pt x="7610" y="9236"/>
                  </a:cubicBezTo>
                  <a:cubicBezTo>
                    <a:pt x="7805" y="9236"/>
                    <a:pt x="8033" y="9138"/>
                    <a:pt x="8195" y="8975"/>
                  </a:cubicBezTo>
                  <a:lnTo>
                    <a:pt x="8325" y="8845"/>
                  </a:lnTo>
                  <a:cubicBezTo>
                    <a:pt x="8455" y="8683"/>
                    <a:pt x="8651" y="8585"/>
                    <a:pt x="8846" y="8585"/>
                  </a:cubicBezTo>
                  <a:close/>
                  <a:moveTo>
                    <a:pt x="6342" y="8162"/>
                  </a:moveTo>
                  <a:cubicBezTo>
                    <a:pt x="6016" y="8162"/>
                    <a:pt x="5724" y="8292"/>
                    <a:pt x="5496" y="8520"/>
                  </a:cubicBezTo>
                  <a:cubicBezTo>
                    <a:pt x="5464" y="8520"/>
                    <a:pt x="5464" y="8553"/>
                    <a:pt x="5464" y="8553"/>
                  </a:cubicBezTo>
                  <a:cubicBezTo>
                    <a:pt x="4521" y="9788"/>
                    <a:pt x="6212" y="11707"/>
                    <a:pt x="6992" y="12488"/>
                  </a:cubicBezTo>
                  <a:cubicBezTo>
                    <a:pt x="7155" y="12650"/>
                    <a:pt x="7382" y="12748"/>
                    <a:pt x="7610" y="12748"/>
                  </a:cubicBezTo>
                  <a:cubicBezTo>
                    <a:pt x="7805" y="12748"/>
                    <a:pt x="8033" y="12650"/>
                    <a:pt x="8195" y="12488"/>
                  </a:cubicBezTo>
                  <a:cubicBezTo>
                    <a:pt x="8976" y="11707"/>
                    <a:pt x="10667" y="9788"/>
                    <a:pt x="9724" y="8553"/>
                  </a:cubicBezTo>
                  <a:cubicBezTo>
                    <a:pt x="9724" y="8553"/>
                    <a:pt x="9724" y="8520"/>
                    <a:pt x="9724" y="8520"/>
                  </a:cubicBezTo>
                  <a:cubicBezTo>
                    <a:pt x="9496" y="8292"/>
                    <a:pt x="9171" y="8162"/>
                    <a:pt x="8846" y="8162"/>
                  </a:cubicBezTo>
                  <a:cubicBezTo>
                    <a:pt x="8520" y="8162"/>
                    <a:pt x="8228" y="8292"/>
                    <a:pt x="7968" y="8520"/>
                  </a:cubicBezTo>
                  <a:lnTo>
                    <a:pt x="7870" y="8683"/>
                  </a:lnTo>
                  <a:cubicBezTo>
                    <a:pt x="7773" y="8748"/>
                    <a:pt x="7675" y="8780"/>
                    <a:pt x="7610" y="8780"/>
                  </a:cubicBezTo>
                  <a:cubicBezTo>
                    <a:pt x="7512" y="8780"/>
                    <a:pt x="7415" y="8748"/>
                    <a:pt x="7350" y="8683"/>
                  </a:cubicBezTo>
                  <a:lnTo>
                    <a:pt x="7220" y="8520"/>
                  </a:lnTo>
                  <a:cubicBezTo>
                    <a:pt x="6992" y="8292"/>
                    <a:pt x="6667" y="8162"/>
                    <a:pt x="6342" y="8162"/>
                  </a:cubicBezTo>
                  <a:close/>
                  <a:moveTo>
                    <a:pt x="14374" y="3902"/>
                  </a:moveTo>
                  <a:cubicBezTo>
                    <a:pt x="14569" y="3902"/>
                    <a:pt x="14732" y="4065"/>
                    <a:pt x="14732" y="4260"/>
                  </a:cubicBezTo>
                  <a:lnTo>
                    <a:pt x="14732" y="5691"/>
                  </a:lnTo>
                  <a:cubicBezTo>
                    <a:pt x="14732" y="5723"/>
                    <a:pt x="14699" y="5756"/>
                    <a:pt x="14667" y="5756"/>
                  </a:cubicBezTo>
                  <a:lnTo>
                    <a:pt x="13008" y="5756"/>
                  </a:lnTo>
                  <a:cubicBezTo>
                    <a:pt x="12878" y="5756"/>
                    <a:pt x="12781" y="5854"/>
                    <a:pt x="12781" y="5984"/>
                  </a:cubicBezTo>
                  <a:cubicBezTo>
                    <a:pt x="12781" y="6114"/>
                    <a:pt x="12878" y="6211"/>
                    <a:pt x="13008" y="6211"/>
                  </a:cubicBezTo>
                  <a:lnTo>
                    <a:pt x="14146" y="6211"/>
                  </a:lnTo>
                  <a:lnTo>
                    <a:pt x="14146" y="13170"/>
                  </a:lnTo>
                  <a:cubicBezTo>
                    <a:pt x="14146" y="13528"/>
                    <a:pt x="13854" y="13821"/>
                    <a:pt x="13496" y="13821"/>
                  </a:cubicBezTo>
                  <a:lnTo>
                    <a:pt x="1691" y="13821"/>
                  </a:lnTo>
                  <a:cubicBezTo>
                    <a:pt x="1334" y="13821"/>
                    <a:pt x="1041" y="13528"/>
                    <a:pt x="1041" y="13170"/>
                  </a:cubicBezTo>
                  <a:lnTo>
                    <a:pt x="1041" y="6211"/>
                  </a:lnTo>
                  <a:lnTo>
                    <a:pt x="2765" y="6211"/>
                  </a:lnTo>
                  <a:lnTo>
                    <a:pt x="2765" y="7122"/>
                  </a:lnTo>
                  <a:cubicBezTo>
                    <a:pt x="2765" y="7577"/>
                    <a:pt x="3122" y="7935"/>
                    <a:pt x="3577" y="7935"/>
                  </a:cubicBezTo>
                  <a:lnTo>
                    <a:pt x="4130" y="7935"/>
                  </a:lnTo>
                  <a:cubicBezTo>
                    <a:pt x="4586" y="7935"/>
                    <a:pt x="4943" y="7577"/>
                    <a:pt x="4943" y="7122"/>
                  </a:cubicBezTo>
                  <a:lnTo>
                    <a:pt x="4943" y="6016"/>
                  </a:lnTo>
                  <a:cubicBezTo>
                    <a:pt x="4943" y="5561"/>
                    <a:pt x="4586" y="5171"/>
                    <a:pt x="4130" y="5171"/>
                  </a:cubicBezTo>
                  <a:lnTo>
                    <a:pt x="3577" y="5171"/>
                  </a:lnTo>
                  <a:cubicBezTo>
                    <a:pt x="3220" y="5171"/>
                    <a:pt x="2895" y="5431"/>
                    <a:pt x="2797" y="5756"/>
                  </a:cubicBezTo>
                  <a:lnTo>
                    <a:pt x="521" y="5756"/>
                  </a:lnTo>
                  <a:cubicBezTo>
                    <a:pt x="488" y="5756"/>
                    <a:pt x="456" y="5723"/>
                    <a:pt x="456" y="5691"/>
                  </a:cubicBezTo>
                  <a:lnTo>
                    <a:pt x="456" y="4260"/>
                  </a:lnTo>
                  <a:cubicBezTo>
                    <a:pt x="456" y="4065"/>
                    <a:pt x="618" y="3902"/>
                    <a:pt x="813" y="3902"/>
                  </a:cubicBezTo>
                  <a:close/>
                  <a:moveTo>
                    <a:pt x="2602" y="14276"/>
                  </a:moveTo>
                  <a:lnTo>
                    <a:pt x="2602" y="14666"/>
                  </a:lnTo>
                  <a:cubicBezTo>
                    <a:pt x="2602" y="14699"/>
                    <a:pt x="2569" y="14731"/>
                    <a:pt x="2504" y="14731"/>
                  </a:cubicBezTo>
                  <a:lnTo>
                    <a:pt x="1952" y="14731"/>
                  </a:lnTo>
                  <a:cubicBezTo>
                    <a:pt x="1919" y="14731"/>
                    <a:pt x="1886" y="14699"/>
                    <a:pt x="1886" y="14666"/>
                  </a:cubicBezTo>
                  <a:lnTo>
                    <a:pt x="1886" y="14276"/>
                  </a:lnTo>
                  <a:close/>
                  <a:moveTo>
                    <a:pt x="13236" y="14276"/>
                  </a:moveTo>
                  <a:lnTo>
                    <a:pt x="13236" y="14666"/>
                  </a:lnTo>
                  <a:cubicBezTo>
                    <a:pt x="13236" y="14699"/>
                    <a:pt x="13203" y="14731"/>
                    <a:pt x="13171" y="14731"/>
                  </a:cubicBezTo>
                  <a:lnTo>
                    <a:pt x="12618" y="14731"/>
                  </a:lnTo>
                  <a:cubicBezTo>
                    <a:pt x="12585" y="14731"/>
                    <a:pt x="12553" y="14699"/>
                    <a:pt x="12553" y="14666"/>
                  </a:cubicBezTo>
                  <a:lnTo>
                    <a:pt x="12553" y="14276"/>
                  </a:lnTo>
                  <a:close/>
                  <a:moveTo>
                    <a:pt x="813" y="3447"/>
                  </a:moveTo>
                  <a:cubicBezTo>
                    <a:pt x="358" y="3447"/>
                    <a:pt x="0" y="3805"/>
                    <a:pt x="0" y="4260"/>
                  </a:cubicBezTo>
                  <a:lnTo>
                    <a:pt x="0" y="5691"/>
                  </a:lnTo>
                  <a:cubicBezTo>
                    <a:pt x="0" y="5984"/>
                    <a:pt x="228" y="6211"/>
                    <a:pt x="521" y="6211"/>
                  </a:cubicBezTo>
                  <a:lnTo>
                    <a:pt x="618" y="6211"/>
                  </a:lnTo>
                  <a:lnTo>
                    <a:pt x="618" y="13170"/>
                  </a:lnTo>
                  <a:cubicBezTo>
                    <a:pt x="618" y="13691"/>
                    <a:pt x="943" y="14113"/>
                    <a:pt x="1431" y="14244"/>
                  </a:cubicBezTo>
                  <a:lnTo>
                    <a:pt x="1431" y="14666"/>
                  </a:lnTo>
                  <a:cubicBezTo>
                    <a:pt x="1431" y="14959"/>
                    <a:pt x="1659" y="15187"/>
                    <a:pt x="1952" y="15187"/>
                  </a:cubicBezTo>
                  <a:lnTo>
                    <a:pt x="2504" y="15187"/>
                  </a:lnTo>
                  <a:cubicBezTo>
                    <a:pt x="2797" y="15187"/>
                    <a:pt x="3025" y="14959"/>
                    <a:pt x="3025" y="14666"/>
                  </a:cubicBezTo>
                  <a:lnTo>
                    <a:pt x="3025" y="14276"/>
                  </a:lnTo>
                  <a:lnTo>
                    <a:pt x="12098" y="14276"/>
                  </a:lnTo>
                  <a:lnTo>
                    <a:pt x="12098" y="14666"/>
                  </a:lnTo>
                  <a:cubicBezTo>
                    <a:pt x="12098" y="14959"/>
                    <a:pt x="12325" y="15187"/>
                    <a:pt x="12618" y="15187"/>
                  </a:cubicBezTo>
                  <a:lnTo>
                    <a:pt x="13171" y="15187"/>
                  </a:lnTo>
                  <a:cubicBezTo>
                    <a:pt x="13463" y="15187"/>
                    <a:pt x="13691" y="14959"/>
                    <a:pt x="13691" y="14666"/>
                  </a:cubicBezTo>
                  <a:lnTo>
                    <a:pt x="13691" y="14244"/>
                  </a:lnTo>
                  <a:cubicBezTo>
                    <a:pt x="14211" y="14146"/>
                    <a:pt x="14569" y="13723"/>
                    <a:pt x="14569" y="13170"/>
                  </a:cubicBezTo>
                  <a:lnTo>
                    <a:pt x="14569" y="6211"/>
                  </a:lnTo>
                  <a:lnTo>
                    <a:pt x="14667" y="6211"/>
                  </a:lnTo>
                  <a:cubicBezTo>
                    <a:pt x="14959" y="6211"/>
                    <a:pt x="15187" y="5984"/>
                    <a:pt x="15187" y="5691"/>
                  </a:cubicBezTo>
                  <a:lnTo>
                    <a:pt x="15187" y="4260"/>
                  </a:lnTo>
                  <a:cubicBezTo>
                    <a:pt x="15187" y="3805"/>
                    <a:pt x="14829" y="3447"/>
                    <a:pt x="14374" y="34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" name="Google Shape;216;p16"/>
          <p:cNvGrpSpPr/>
          <p:nvPr/>
        </p:nvGrpSpPr>
        <p:grpSpPr>
          <a:xfrm flipH="1">
            <a:off x="8103581" y="3753422"/>
            <a:ext cx="420638" cy="420606"/>
            <a:chOff x="10829125" y="2490363"/>
            <a:chExt cx="420638" cy="420606"/>
          </a:xfrm>
        </p:grpSpPr>
        <p:sp>
          <p:nvSpPr>
            <p:cNvPr id="217" name="Google Shape;217;p16"/>
            <p:cNvSpPr/>
            <p:nvPr/>
          </p:nvSpPr>
          <p:spPr>
            <a:xfrm>
              <a:off x="10862050" y="2666282"/>
              <a:ext cx="354787" cy="220883"/>
            </a:xfrm>
            <a:custGeom>
              <a:rect b="b" l="l" r="r" t="t"/>
              <a:pathLst>
                <a:path extrusionOk="0" h="7839" w="12618">
                  <a:moveTo>
                    <a:pt x="683" y="1"/>
                  </a:moveTo>
                  <a:cubicBezTo>
                    <a:pt x="325" y="1"/>
                    <a:pt x="0" y="294"/>
                    <a:pt x="0" y="651"/>
                  </a:cubicBezTo>
                  <a:lnTo>
                    <a:pt x="0" y="7838"/>
                  </a:lnTo>
                  <a:lnTo>
                    <a:pt x="12618" y="7838"/>
                  </a:lnTo>
                  <a:lnTo>
                    <a:pt x="12618" y="651"/>
                  </a:lnTo>
                  <a:cubicBezTo>
                    <a:pt x="12618" y="294"/>
                    <a:pt x="12293" y="1"/>
                    <a:pt x="119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10888563" y="2691953"/>
              <a:ext cx="301757" cy="161288"/>
            </a:xfrm>
            <a:custGeom>
              <a:rect b="b" l="l" r="r" t="t"/>
              <a:pathLst>
                <a:path extrusionOk="0" h="5724" w="10732">
                  <a:moveTo>
                    <a:pt x="0" y="1"/>
                  </a:moveTo>
                  <a:lnTo>
                    <a:pt x="0" y="5724"/>
                  </a:lnTo>
                  <a:lnTo>
                    <a:pt x="10732" y="5724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10835536" y="2878891"/>
              <a:ext cx="407816" cy="25698"/>
            </a:xfrm>
            <a:custGeom>
              <a:rect b="b" l="l" r="r" t="t"/>
              <a:pathLst>
                <a:path extrusionOk="0" h="912" w="14504">
                  <a:moveTo>
                    <a:pt x="0" y="1"/>
                  </a:moveTo>
                  <a:lnTo>
                    <a:pt x="0" y="293"/>
                  </a:lnTo>
                  <a:cubicBezTo>
                    <a:pt x="0" y="651"/>
                    <a:pt x="293" y="911"/>
                    <a:pt x="618" y="911"/>
                  </a:cubicBezTo>
                  <a:lnTo>
                    <a:pt x="13886" y="911"/>
                  </a:lnTo>
                  <a:cubicBezTo>
                    <a:pt x="14211" y="911"/>
                    <a:pt x="14504" y="651"/>
                    <a:pt x="14504" y="293"/>
                  </a:cubicBezTo>
                  <a:lnTo>
                    <a:pt x="14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10926043" y="2621394"/>
              <a:ext cx="226796" cy="198877"/>
            </a:xfrm>
            <a:custGeom>
              <a:rect b="b" l="l" r="r" t="t"/>
              <a:pathLst>
                <a:path extrusionOk="0" h="7058" w="8066">
                  <a:moveTo>
                    <a:pt x="618" y="1"/>
                  </a:moveTo>
                  <a:cubicBezTo>
                    <a:pt x="293" y="1"/>
                    <a:pt x="1" y="293"/>
                    <a:pt x="1" y="618"/>
                  </a:cubicBezTo>
                  <a:lnTo>
                    <a:pt x="1" y="6439"/>
                  </a:lnTo>
                  <a:cubicBezTo>
                    <a:pt x="1" y="6797"/>
                    <a:pt x="293" y="7057"/>
                    <a:pt x="618" y="7057"/>
                  </a:cubicBezTo>
                  <a:lnTo>
                    <a:pt x="7448" y="7057"/>
                  </a:lnTo>
                  <a:cubicBezTo>
                    <a:pt x="7773" y="7057"/>
                    <a:pt x="8065" y="6797"/>
                    <a:pt x="8065" y="6439"/>
                  </a:cubicBezTo>
                  <a:lnTo>
                    <a:pt x="8065" y="618"/>
                  </a:lnTo>
                  <a:cubicBezTo>
                    <a:pt x="8065" y="293"/>
                    <a:pt x="7773" y="1"/>
                    <a:pt x="7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11102502" y="2621394"/>
              <a:ext cx="50330" cy="198877"/>
            </a:xfrm>
            <a:custGeom>
              <a:rect b="b" l="l" r="r" t="t"/>
              <a:pathLst>
                <a:path extrusionOk="0" h="7058" w="1790">
                  <a:moveTo>
                    <a:pt x="1" y="1"/>
                  </a:moveTo>
                  <a:cubicBezTo>
                    <a:pt x="326" y="1"/>
                    <a:pt x="619" y="293"/>
                    <a:pt x="619" y="618"/>
                  </a:cubicBezTo>
                  <a:lnTo>
                    <a:pt x="619" y="6439"/>
                  </a:lnTo>
                  <a:cubicBezTo>
                    <a:pt x="619" y="6797"/>
                    <a:pt x="326" y="7057"/>
                    <a:pt x="1" y="7057"/>
                  </a:cubicBezTo>
                  <a:lnTo>
                    <a:pt x="1172" y="7057"/>
                  </a:lnTo>
                  <a:cubicBezTo>
                    <a:pt x="1497" y="7057"/>
                    <a:pt x="1789" y="6797"/>
                    <a:pt x="1789" y="6439"/>
                  </a:cubicBezTo>
                  <a:lnTo>
                    <a:pt x="1789" y="618"/>
                  </a:lnTo>
                  <a:cubicBezTo>
                    <a:pt x="1789" y="293"/>
                    <a:pt x="1497" y="1"/>
                    <a:pt x="1172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10926043" y="2621394"/>
              <a:ext cx="226796" cy="33926"/>
            </a:xfrm>
            <a:custGeom>
              <a:rect b="b" l="l" r="r" t="t"/>
              <a:pathLst>
                <a:path extrusionOk="0" h="1204" w="8066">
                  <a:moveTo>
                    <a:pt x="618" y="1"/>
                  </a:moveTo>
                  <a:cubicBezTo>
                    <a:pt x="293" y="1"/>
                    <a:pt x="1" y="261"/>
                    <a:pt x="1" y="618"/>
                  </a:cubicBezTo>
                  <a:lnTo>
                    <a:pt x="1" y="1204"/>
                  </a:lnTo>
                  <a:lnTo>
                    <a:pt x="8065" y="1204"/>
                  </a:lnTo>
                  <a:lnTo>
                    <a:pt x="8065" y="618"/>
                  </a:lnTo>
                  <a:cubicBezTo>
                    <a:pt x="8065" y="293"/>
                    <a:pt x="7805" y="1"/>
                    <a:pt x="7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11051302" y="2496759"/>
              <a:ext cx="171011" cy="177800"/>
            </a:xfrm>
            <a:custGeom>
              <a:rect b="b" l="l" r="r" t="t"/>
              <a:pathLst>
                <a:path extrusionOk="0" h="6310" w="6082">
                  <a:moveTo>
                    <a:pt x="3058" y="1"/>
                  </a:moveTo>
                  <a:cubicBezTo>
                    <a:pt x="1367" y="1"/>
                    <a:pt x="1" y="1334"/>
                    <a:pt x="1" y="3025"/>
                  </a:cubicBezTo>
                  <a:cubicBezTo>
                    <a:pt x="1" y="3871"/>
                    <a:pt x="358" y="4651"/>
                    <a:pt x="911" y="5204"/>
                  </a:cubicBezTo>
                  <a:lnTo>
                    <a:pt x="911" y="6310"/>
                  </a:lnTo>
                  <a:lnTo>
                    <a:pt x="1952" y="5854"/>
                  </a:lnTo>
                  <a:cubicBezTo>
                    <a:pt x="2277" y="5984"/>
                    <a:pt x="2667" y="6049"/>
                    <a:pt x="3058" y="6049"/>
                  </a:cubicBezTo>
                  <a:cubicBezTo>
                    <a:pt x="4716" y="6049"/>
                    <a:pt x="6082" y="4684"/>
                    <a:pt x="6082" y="3025"/>
                  </a:cubicBezTo>
                  <a:cubicBezTo>
                    <a:pt x="6082" y="1334"/>
                    <a:pt x="4716" y="1"/>
                    <a:pt x="30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11120806" y="2496759"/>
              <a:ext cx="101504" cy="170474"/>
            </a:xfrm>
            <a:custGeom>
              <a:rect b="b" l="l" r="r" t="t"/>
              <a:pathLst>
                <a:path extrusionOk="0" h="6050" w="3610">
                  <a:moveTo>
                    <a:pt x="586" y="1"/>
                  </a:moveTo>
                  <a:cubicBezTo>
                    <a:pt x="390" y="1"/>
                    <a:pt x="195" y="1"/>
                    <a:pt x="0" y="33"/>
                  </a:cubicBezTo>
                  <a:cubicBezTo>
                    <a:pt x="1399" y="326"/>
                    <a:pt x="2439" y="1529"/>
                    <a:pt x="2439" y="3025"/>
                  </a:cubicBezTo>
                  <a:cubicBezTo>
                    <a:pt x="2439" y="4489"/>
                    <a:pt x="1399" y="5724"/>
                    <a:pt x="0" y="6017"/>
                  </a:cubicBezTo>
                  <a:cubicBezTo>
                    <a:pt x="195" y="6049"/>
                    <a:pt x="390" y="6049"/>
                    <a:pt x="586" y="6049"/>
                  </a:cubicBezTo>
                  <a:cubicBezTo>
                    <a:pt x="2244" y="6049"/>
                    <a:pt x="3610" y="4716"/>
                    <a:pt x="3610" y="3025"/>
                  </a:cubicBezTo>
                  <a:cubicBezTo>
                    <a:pt x="3610" y="1334"/>
                    <a:pt x="2244" y="1"/>
                    <a:pt x="586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11125361" y="2571912"/>
              <a:ext cx="23816" cy="61427"/>
            </a:xfrm>
            <a:custGeom>
              <a:rect b="b" l="l" r="r" t="t"/>
              <a:pathLst>
                <a:path extrusionOk="0" h="2180" w="847">
                  <a:moveTo>
                    <a:pt x="424" y="0"/>
                  </a:moveTo>
                  <a:cubicBezTo>
                    <a:pt x="196" y="0"/>
                    <a:pt x="1" y="196"/>
                    <a:pt x="1" y="423"/>
                  </a:cubicBezTo>
                  <a:cubicBezTo>
                    <a:pt x="1" y="651"/>
                    <a:pt x="1" y="1529"/>
                    <a:pt x="1" y="1757"/>
                  </a:cubicBezTo>
                  <a:cubicBezTo>
                    <a:pt x="1" y="1984"/>
                    <a:pt x="196" y="2179"/>
                    <a:pt x="424" y="2179"/>
                  </a:cubicBezTo>
                  <a:cubicBezTo>
                    <a:pt x="651" y="2179"/>
                    <a:pt x="846" y="1984"/>
                    <a:pt x="846" y="1757"/>
                  </a:cubicBezTo>
                  <a:lnTo>
                    <a:pt x="846" y="423"/>
                  </a:lnTo>
                  <a:cubicBezTo>
                    <a:pt x="846" y="196"/>
                    <a:pt x="651" y="0"/>
                    <a:pt x="4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11125361" y="2532518"/>
              <a:ext cx="22888" cy="22936"/>
            </a:xfrm>
            <a:custGeom>
              <a:rect b="b" l="l" r="r" t="t"/>
              <a:pathLst>
                <a:path extrusionOk="0" h="814" w="814">
                  <a:moveTo>
                    <a:pt x="424" y="0"/>
                  </a:moveTo>
                  <a:cubicBezTo>
                    <a:pt x="196" y="0"/>
                    <a:pt x="1" y="195"/>
                    <a:pt x="1" y="423"/>
                  </a:cubicBezTo>
                  <a:cubicBezTo>
                    <a:pt x="1" y="618"/>
                    <a:pt x="196" y="813"/>
                    <a:pt x="424" y="813"/>
                  </a:cubicBezTo>
                  <a:cubicBezTo>
                    <a:pt x="651" y="813"/>
                    <a:pt x="814" y="618"/>
                    <a:pt x="814" y="423"/>
                  </a:cubicBezTo>
                  <a:cubicBezTo>
                    <a:pt x="814" y="195"/>
                    <a:pt x="651" y="0"/>
                    <a:pt x="4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10829125" y="2490363"/>
              <a:ext cx="420638" cy="420606"/>
            </a:xfrm>
            <a:custGeom>
              <a:rect b="b" l="l" r="r" t="t"/>
              <a:pathLst>
                <a:path extrusionOk="0" h="14927" w="14960">
                  <a:moveTo>
                    <a:pt x="8130" y="4878"/>
                  </a:moveTo>
                  <a:cubicBezTo>
                    <a:pt x="8260" y="5106"/>
                    <a:pt x="8423" y="5301"/>
                    <a:pt x="8618" y="5496"/>
                  </a:cubicBezTo>
                  <a:lnTo>
                    <a:pt x="8618" y="5626"/>
                  </a:lnTo>
                  <a:lnTo>
                    <a:pt x="3675" y="5626"/>
                  </a:lnTo>
                  <a:lnTo>
                    <a:pt x="3675" y="5268"/>
                  </a:lnTo>
                  <a:cubicBezTo>
                    <a:pt x="3675" y="5073"/>
                    <a:pt x="3870" y="4878"/>
                    <a:pt x="4065" y="4878"/>
                  </a:cubicBezTo>
                  <a:close/>
                  <a:moveTo>
                    <a:pt x="8618" y="6049"/>
                  </a:moveTo>
                  <a:lnTo>
                    <a:pt x="8618" y="6537"/>
                  </a:lnTo>
                  <a:cubicBezTo>
                    <a:pt x="8618" y="6664"/>
                    <a:pt x="8719" y="6752"/>
                    <a:pt x="8825" y="6752"/>
                  </a:cubicBezTo>
                  <a:cubicBezTo>
                    <a:pt x="8854" y="6752"/>
                    <a:pt x="8883" y="6746"/>
                    <a:pt x="8911" y="6732"/>
                  </a:cubicBezTo>
                  <a:lnTo>
                    <a:pt x="9854" y="6309"/>
                  </a:lnTo>
                  <a:cubicBezTo>
                    <a:pt x="10192" y="6430"/>
                    <a:pt x="10547" y="6497"/>
                    <a:pt x="10907" y="6497"/>
                  </a:cubicBezTo>
                  <a:cubicBezTo>
                    <a:pt x="11033" y="6497"/>
                    <a:pt x="11159" y="6488"/>
                    <a:pt x="11285" y="6472"/>
                  </a:cubicBezTo>
                  <a:lnTo>
                    <a:pt x="11285" y="11089"/>
                  </a:lnTo>
                  <a:cubicBezTo>
                    <a:pt x="11285" y="11317"/>
                    <a:pt x="11090" y="11480"/>
                    <a:pt x="10895" y="11480"/>
                  </a:cubicBezTo>
                  <a:lnTo>
                    <a:pt x="4065" y="11480"/>
                  </a:lnTo>
                  <a:cubicBezTo>
                    <a:pt x="3870" y="11480"/>
                    <a:pt x="3675" y="11317"/>
                    <a:pt x="3675" y="11089"/>
                  </a:cubicBezTo>
                  <a:lnTo>
                    <a:pt x="3675" y="6049"/>
                  </a:lnTo>
                  <a:close/>
                  <a:moveTo>
                    <a:pt x="12618" y="7382"/>
                  </a:moveTo>
                  <a:lnTo>
                    <a:pt x="12618" y="12650"/>
                  </a:lnTo>
                  <a:lnTo>
                    <a:pt x="2342" y="12650"/>
                  </a:lnTo>
                  <a:lnTo>
                    <a:pt x="2342" y="7382"/>
                  </a:lnTo>
                  <a:lnTo>
                    <a:pt x="3252" y="7382"/>
                  </a:lnTo>
                  <a:lnTo>
                    <a:pt x="3252" y="11089"/>
                  </a:lnTo>
                  <a:cubicBezTo>
                    <a:pt x="3252" y="11545"/>
                    <a:pt x="3610" y="11935"/>
                    <a:pt x="4065" y="11935"/>
                  </a:cubicBezTo>
                  <a:lnTo>
                    <a:pt x="10895" y="11935"/>
                  </a:lnTo>
                  <a:cubicBezTo>
                    <a:pt x="11350" y="11935"/>
                    <a:pt x="11708" y="11545"/>
                    <a:pt x="11708" y="11089"/>
                  </a:cubicBezTo>
                  <a:lnTo>
                    <a:pt x="11708" y="7382"/>
                  </a:lnTo>
                  <a:close/>
                  <a:moveTo>
                    <a:pt x="13106" y="6439"/>
                  </a:moveTo>
                  <a:cubicBezTo>
                    <a:pt x="13366" y="6439"/>
                    <a:pt x="13561" y="6667"/>
                    <a:pt x="13561" y="6894"/>
                  </a:cubicBezTo>
                  <a:lnTo>
                    <a:pt x="13561" y="13593"/>
                  </a:lnTo>
                  <a:lnTo>
                    <a:pt x="1399" y="13593"/>
                  </a:lnTo>
                  <a:lnTo>
                    <a:pt x="1399" y="6894"/>
                  </a:lnTo>
                  <a:cubicBezTo>
                    <a:pt x="1399" y="6667"/>
                    <a:pt x="1594" y="6439"/>
                    <a:pt x="1854" y="6439"/>
                  </a:cubicBezTo>
                  <a:lnTo>
                    <a:pt x="3252" y="6439"/>
                  </a:lnTo>
                  <a:lnTo>
                    <a:pt x="3252" y="6927"/>
                  </a:lnTo>
                  <a:lnTo>
                    <a:pt x="2114" y="6927"/>
                  </a:lnTo>
                  <a:cubicBezTo>
                    <a:pt x="1984" y="6927"/>
                    <a:pt x="1887" y="7024"/>
                    <a:pt x="1887" y="7155"/>
                  </a:cubicBezTo>
                  <a:lnTo>
                    <a:pt x="1887" y="12878"/>
                  </a:lnTo>
                  <a:cubicBezTo>
                    <a:pt x="1887" y="12976"/>
                    <a:pt x="1984" y="13073"/>
                    <a:pt x="2114" y="13073"/>
                  </a:cubicBezTo>
                  <a:lnTo>
                    <a:pt x="12846" y="13073"/>
                  </a:lnTo>
                  <a:cubicBezTo>
                    <a:pt x="12976" y="13073"/>
                    <a:pt x="13073" y="12976"/>
                    <a:pt x="13073" y="12878"/>
                  </a:cubicBezTo>
                  <a:lnTo>
                    <a:pt x="13073" y="7155"/>
                  </a:lnTo>
                  <a:cubicBezTo>
                    <a:pt x="13073" y="7024"/>
                    <a:pt x="12976" y="6927"/>
                    <a:pt x="12846" y="6927"/>
                  </a:cubicBezTo>
                  <a:lnTo>
                    <a:pt x="11740" y="6927"/>
                  </a:lnTo>
                  <a:lnTo>
                    <a:pt x="11740" y="6439"/>
                  </a:lnTo>
                  <a:close/>
                  <a:moveTo>
                    <a:pt x="10960" y="0"/>
                  </a:moveTo>
                  <a:cubicBezTo>
                    <a:pt x="9171" y="0"/>
                    <a:pt x="7708" y="1464"/>
                    <a:pt x="7708" y="3252"/>
                  </a:cubicBezTo>
                  <a:cubicBezTo>
                    <a:pt x="7708" y="3642"/>
                    <a:pt x="7773" y="4065"/>
                    <a:pt x="7935" y="4423"/>
                  </a:cubicBezTo>
                  <a:lnTo>
                    <a:pt x="4065" y="4423"/>
                  </a:lnTo>
                  <a:cubicBezTo>
                    <a:pt x="3610" y="4423"/>
                    <a:pt x="3252" y="4813"/>
                    <a:pt x="3252" y="5236"/>
                  </a:cubicBezTo>
                  <a:lnTo>
                    <a:pt x="3252" y="6016"/>
                  </a:lnTo>
                  <a:lnTo>
                    <a:pt x="1854" y="6016"/>
                  </a:lnTo>
                  <a:cubicBezTo>
                    <a:pt x="1366" y="6016"/>
                    <a:pt x="976" y="6407"/>
                    <a:pt x="976" y="6894"/>
                  </a:cubicBezTo>
                  <a:lnTo>
                    <a:pt x="976" y="13561"/>
                  </a:lnTo>
                  <a:lnTo>
                    <a:pt x="228" y="13561"/>
                  </a:lnTo>
                  <a:cubicBezTo>
                    <a:pt x="98" y="13561"/>
                    <a:pt x="0" y="13658"/>
                    <a:pt x="0" y="13789"/>
                  </a:cubicBezTo>
                  <a:lnTo>
                    <a:pt x="0" y="14081"/>
                  </a:lnTo>
                  <a:cubicBezTo>
                    <a:pt x="0" y="14536"/>
                    <a:pt x="391" y="14927"/>
                    <a:pt x="846" y="14927"/>
                  </a:cubicBezTo>
                  <a:lnTo>
                    <a:pt x="1984" y="14927"/>
                  </a:lnTo>
                  <a:cubicBezTo>
                    <a:pt x="2277" y="14927"/>
                    <a:pt x="2277" y="14471"/>
                    <a:pt x="1984" y="14471"/>
                  </a:cubicBezTo>
                  <a:lnTo>
                    <a:pt x="846" y="14471"/>
                  </a:lnTo>
                  <a:cubicBezTo>
                    <a:pt x="586" y="14471"/>
                    <a:pt x="423" y="14244"/>
                    <a:pt x="456" y="14016"/>
                  </a:cubicBezTo>
                  <a:lnTo>
                    <a:pt x="14504" y="14016"/>
                  </a:lnTo>
                  <a:cubicBezTo>
                    <a:pt x="14537" y="14244"/>
                    <a:pt x="14374" y="14471"/>
                    <a:pt x="14114" y="14471"/>
                  </a:cubicBezTo>
                  <a:lnTo>
                    <a:pt x="3122" y="14471"/>
                  </a:lnTo>
                  <a:cubicBezTo>
                    <a:pt x="2830" y="14471"/>
                    <a:pt x="2830" y="14927"/>
                    <a:pt x="3122" y="14927"/>
                  </a:cubicBezTo>
                  <a:lnTo>
                    <a:pt x="14114" y="14927"/>
                  </a:lnTo>
                  <a:cubicBezTo>
                    <a:pt x="14569" y="14927"/>
                    <a:pt x="14959" y="14569"/>
                    <a:pt x="14959" y="14081"/>
                  </a:cubicBezTo>
                  <a:lnTo>
                    <a:pt x="14959" y="13789"/>
                  </a:lnTo>
                  <a:cubicBezTo>
                    <a:pt x="14959" y="13691"/>
                    <a:pt x="14862" y="13593"/>
                    <a:pt x="14732" y="13593"/>
                  </a:cubicBezTo>
                  <a:lnTo>
                    <a:pt x="13984" y="13593"/>
                  </a:lnTo>
                  <a:lnTo>
                    <a:pt x="13984" y="6894"/>
                  </a:lnTo>
                  <a:cubicBezTo>
                    <a:pt x="13984" y="6407"/>
                    <a:pt x="13594" y="6016"/>
                    <a:pt x="13106" y="6016"/>
                  </a:cubicBezTo>
                  <a:lnTo>
                    <a:pt x="12651" y="6016"/>
                  </a:lnTo>
                  <a:cubicBezTo>
                    <a:pt x="13594" y="5431"/>
                    <a:pt x="14212" y="4423"/>
                    <a:pt x="14212" y="3252"/>
                  </a:cubicBezTo>
                  <a:cubicBezTo>
                    <a:pt x="14212" y="2829"/>
                    <a:pt x="14146" y="2439"/>
                    <a:pt x="13984" y="2081"/>
                  </a:cubicBezTo>
                  <a:cubicBezTo>
                    <a:pt x="13948" y="1973"/>
                    <a:pt x="13871" y="1927"/>
                    <a:pt x="13795" y="1927"/>
                  </a:cubicBezTo>
                  <a:cubicBezTo>
                    <a:pt x="13664" y="1927"/>
                    <a:pt x="13532" y="2060"/>
                    <a:pt x="13594" y="2244"/>
                  </a:cubicBezTo>
                  <a:cubicBezTo>
                    <a:pt x="13724" y="2537"/>
                    <a:pt x="13789" y="2894"/>
                    <a:pt x="13789" y="3252"/>
                  </a:cubicBezTo>
                  <a:cubicBezTo>
                    <a:pt x="13789" y="4781"/>
                    <a:pt x="12520" y="6049"/>
                    <a:pt x="10960" y="6049"/>
                  </a:cubicBezTo>
                  <a:cubicBezTo>
                    <a:pt x="10602" y="6049"/>
                    <a:pt x="10244" y="5984"/>
                    <a:pt x="9919" y="5854"/>
                  </a:cubicBezTo>
                  <a:lnTo>
                    <a:pt x="9756" y="5854"/>
                  </a:lnTo>
                  <a:lnTo>
                    <a:pt x="9041" y="6179"/>
                  </a:lnTo>
                  <a:lnTo>
                    <a:pt x="9041" y="5398"/>
                  </a:lnTo>
                  <a:cubicBezTo>
                    <a:pt x="9041" y="5366"/>
                    <a:pt x="9008" y="5301"/>
                    <a:pt x="8976" y="5268"/>
                  </a:cubicBezTo>
                  <a:cubicBezTo>
                    <a:pt x="8456" y="4716"/>
                    <a:pt x="8130" y="4000"/>
                    <a:pt x="8130" y="3252"/>
                  </a:cubicBezTo>
                  <a:cubicBezTo>
                    <a:pt x="8130" y="1691"/>
                    <a:pt x="9399" y="423"/>
                    <a:pt x="10960" y="423"/>
                  </a:cubicBezTo>
                  <a:cubicBezTo>
                    <a:pt x="11740" y="423"/>
                    <a:pt x="12455" y="748"/>
                    <a:pt x="13008" y="1334"/>
                  </a:cubicBezTo>
                  <a:cubicBezTo>
                    <a:pt x="13053" y="1378"/>
                    <a:pt x="13105" y="1397"/>
                    <a:pt x="13156" y="1397"/>
                  </a:cubicBezTo>
                  <a:cubicBezTo>
                    <a:pt x="13325" y="1397"/>
                    <a:pt x="13484" y="1184"/>
                    <a:pt x="13333" y="1008"/>
                  </a:cubicBezTo>
                  <a:cubicBezTo>
                    <a:pt x="12716" y="358"/>
                    <a:pt x="11838" y="0"/>
                    <a:pt x="109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10964450" y="2693785"/>
              <a:ext cx="149979" cy="11947"/>
            </a:xfrm>
            <a:custGeom>
              <a:rect b="b" l="l" r="r" t="t"/>
              <a:pathLst>
                <a:path extrusionOk="0" h="424" w="5334">
                  <a:moveTo>
                    <a:pt x="195" y="1"/>
                  </a:moveTo>
                  <a:cubicBezTo>
                    <a:pt x="98" y="1"/>
                    <a:pt x="0" y="98"/>
                    <a:pt x="0" y="196"/>
                  </a:cubicBezTo>
                  <a:cubicBezTo>
                    <a:pt x="0" y="326"/>
                    <a:pt x="98" y="423"/>
                    <a:pt x="195" y="423"/>
                  </a:cubicBezTo>
                  <a:lnTo>
                    <a:pt x="5041" y="423"/>
                  </a:lnTo>
                  <a:cubicBezTo>
                    <a:pt x="5334" y="423"/>
                    <a:pt x="5334" y="1"/>
                    <a:pt x="50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11065023" y="2730445"/>
              <a:ext cx="49402" cy="12849"/>
            </a:xfrm>
            <a:custGeom>
              <a:rect b="b" l="l" r="r" t="t"/>
              <a:pathLst>
                <a:path extrusionOk="0" h="456" w="1757">
                  <a:moveTo>
                    <a:pt x="293" y="0"/>
                  </a:moveTo>
                  <a:cubicBezTo>
                    <a:pt x="1" y="0"/>
                    <a:pt x="1" y="456"/>
                    <a:pt x="293" y="456"/>
                  </a:cubicBezTo>
                  <a:lnTo>
                    <a:pt x="1464" y="456"/>
                  </a:lnTo>
                  <a:cubicBezTo>
                    <a:pt x="1757" y="456"/>
                    <a:pt x="1757" y="0"/>
                    <a:pt x="1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10962623" y="2730445"/>
              <a:ext cx="85983" cy="12849"/>
            </a:xfrm>
            <a:custGeom>
              <a:rect b="b" l="l" r="r" t="t"/>
              <a:pathLst>
                <a:path extrusionOk="0" h="456" w="3058">
                  <a:moveTo>
                    <a:pt x="260" y="0"/>
                  </a:moveTo>
                  <a:cubicBezTo>
                    <a:pt x="0" y="0"/>
                    <a:pt x="0" y="456"/>
                    <a:pt x="260" y="456"/>
                  </a:cubicBezTo>
                  <a:lnTo>
                    <a:pt x="2764" y="456"/>
                  </a:lnTo>
                  <a:cubicBezTo>
                    <a:pt x="3057" y="456"/>
                    <a:pt x="3057" y="0"/>
                    <a:pt x="2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10962623" y="2768008"/>
              <a:ext cx="151806" cy="12849"/>
            </a:xfrm>
            <a:custGeom>
              <a:rect b="b" l="l" r="r" t="t"/>
              <a:pathLst>
                <a:path extrusionOk="0" h="456" w="5399">
                  <a:moveTo>
                    <a:pt x="260" y="1"/>
                  </a:moveTo>
                  <a:cubicBezTo>
                    <a:pt x="0" y="1"/>
                    <a:pt x="0" y="456"/>
                    <a:pt x="260" y="456"/>
                  </a:cubicBezTo>
                  <a:lnTo>
                    <a:pt x="5106" y="456"/>
                  </a:lnTo>
                  <a:cubicBezTo>
                    <a:pt x="5399" y="456"/>
                    <a:pt x="5399" y="1"/>
                    <a:pt x="5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11118979" y="2566642"/>
              <a:ext cx="35681" cy="72303"/>
            </a:xfrm>
            <a:custGeom>
              <a:rect b="b" l="l" r="r" t="t"/>
              <a:pathLst>
                <a:path extrusionOk="0" h="2566" w="1269">
                  <a:moveTo>
                    <a:pt x="651" y="415"/>
                  </a:moveTo>
                  <a:cubicBezTo>
                    <a:pt x="748" y="415"/>
                    <a:pt x="846" y="513"/>
                    <a:pt x="846" y="610"/>
                  </a:cubicBezTo>
                  <a:lnTo>
                    <a:pt x="846" y="1944"/>
                  </a:lnTo>
                  <a:cubicBezTo>
                    <a:pt x="846" y="2074"/>
                    <a:pt x="748" y="2139"/>
                    <a:pt x="651" y="2139"/>
                  </a:cubicBezTo>
                  <a:cubicBezTo>
                    <a:pt x="553" y="2139"/>
                    <a:pt x="455" y="2074"/>
                    <a:pt x="455" y="1944"/>
                  </a:cubicBezTo>
                  <a:cubicBezTo>
                    <a:pt x="455" y="1813"/>
                    <a:pt x="455" y="740"/>
                    <a:pt x="455" y="610"/>
                  </a:cubicBezTo>
                  <a:cubicBezTo>
                    <a:pt x="455" y="513"/>
                    <a:pt x="520" y="415"/>
                    <a:pt x="651" y="415"/>
                  </a:cubicBezTo>
                  <a:close/>
                  <a:moveTo>
                    <a:pt x="634" y="0"/>
                  </a:moveTo>
                  <a:cubicBezTo>
                    <a:pt x="317" y="0"/>
                    <a:pt x="0" y="204"/>
                    <a:pt x="0" y="610"/>
                  </a:cubicBezTo>
                  <a:cubicBezTo>
                    <a:pt x="0" y="740"/>
                    <a:pt x="33" y="1846"/>
                    <a:pt x="33" y="1944"/>
                  </a:cubicBezTo>
                  <a:cubicBezTo>
                    <a:pt x="33" y="2354"/>
                    <a:pt x="348" y="2566"/>
                    <a:pt x="660" y="2566"/>
                  </a:cubicBezTo>
                  <a:cubicBezTo>
                    <a:pt x="966" y="2566"/>
                    <a:pt x="1268" y="2362"/>
                    <a:pt x="1268" y="1944"/>
                  </a:cubicBezTo>
                  <a:lnTo>
                    <a:pt x="1268" y="610"/>
                  </a:lnTo>
                  <a:cubicBezTo>
                    <a:pt x="1268" y="204"/>
                    <a:pt x="951" y="0"/>
                    <a:pt x="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11119879" y="2526995"/>
              <a:ext cx="34781" cy="34856"/>
            </a:xfrm>
            <a:custGeom>
              <a:rect b="b" l="l" r="r" t="t"/>
              <a:pathLst>
                <a:path extrusionOk="0" h="1237" w="1237">
                  <a:moveTo>
                    <a:pt x="619" y="424"/>
                  </a:moveTo>
                  <a:cubicBezTo>
                    <a:pt x="716" y="424"/>
                    <a:pt x="781" y="521"/>
                    <a:pt x="781" y="619"/>
                  </a:cubicBezTo>
                  <a:cubicBezTo>
                    <a:pt x="781" y="716"/>
                    <a:pt x="716" y="781"/>
                    <a:pt x="619" y="781"/>
                  </a:cubicBezTo>
                  <a:cubicBezTo>
                    <a:pt x="521" y="781"/>
                    <a:pt x="423" y="716"/>
                    <a:pt x="423" y="619"/>
                  </a:cubicBezTo>
                  <a:cubicBezTo>
                    <a:pt x="423" y="521"/>
                    <a:pt x="521" y="424"/>
                    <a:pt x="619" y="424"/>
                  </a:cubicBezTo>
                  <a:close/>
                  <a:moveTo>
                    <a:pt x="619" y="1"/>
                  </a:moveTo>
                  <a:cubicBezTo>
                    <a:pt x="261" y="1"/>
                    <a:pt x="1" y="261"/>
                    <a:pt x="1" y="619"/>
                  </a:cubicBezTo>
                  <a:cubicBezTo>
                    <a:pt x="1" y="944"/>
                    <a:pt x="261" y="1237"/>
                    <a:pt x="619" y="1237"/>
                  </a:cubicBezTo>
                  <a:cubicBezTo>
                    <a:pt x="944" y="1237"/>
                    <a:pt x="1236" y="944"/>
                    <a:pt x="1236" y="619"/>
                  </a:cubicBezTo>
                  <a:cubicBezTo>
                    <a:pt x="1236" y="261"/>
                    <a:pt x="944" y="1"/>
                    <a:pt x="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" name="Google Shape;234;p16"/>
          <p:cNvGrpSpPr/>
          <p:nvPr/>
        </p:nvGrpSpPr>
        <p:grpSpPr>
          <a:xfrm flipH="1">
            <a:off x="8103598" y="2624511"/>
            <a:ext cx="420604" cy="410128"/>
            <a:chOff x="9229900" y="1764850"/>
            <a:chExt cx="407325" cy="406550"/>
          </a:xfrm>
        </p:grpSpPr>
        <p:sp>
          <p:nvSpPr>
            <p:cNvPr id="235" name="Google Shape;235;p16"/>
            <p:cNvSpPr/>
            <p:nvPr/>
          </p:nvSpPr>
          <p:spPr>
            <a:xfrm>
              <a:off x="9340450" y="1770550"/>
              <a:ext cx="21175" cy="188650"/>
            </a:xfrm>
            <a:custGeom>
              <a:rect b="b" l="l" r="r" t="t"/>
              <a:pathLst>
                <a:path extrusionOk="0" h="7546" w="847">
                  <a:moveTo>
                    <a:pt x="1" y="1"/>
                  </a:moveTo>
                  <a:lnTo>
                    <a:pt x="1" y="7545"/>
                  </a:lnTo>
                  <a:lnTo>
                    <a:pt x="846" y="7545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9361600" y="1770550"/>
              <a:ext cx="21150" cy="188650"/>
            </a:xfrm>
            <a:custGeom>
              <a:rect b="b" l="l" r="r" t="t"/>
              <a:pathLst>
                <a:path extrusionOk="0" h="7546" w="846">
                  <a:moveTo>
                    <a:pt x="0" y="1"/>
                  </a:moveTo>
                  <a:lnTo>
                    <a:pt x="0" y="7545"/>
                  </a:lnTo>
                  <a:lnTo>
                    <a:pt x="846" y="7545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9236400" y="1797375"/>
              <a:ext cx="125225" cy="180050"/>
            </a:xfrm>
            <a:custGeom>
              <a:rect b="b" l="l" r="r" t="t"/>
              <a:pathLst>
                <a:path extrusionOk="0" h="7202" w="5009">
                  <a:moveTo>
                    <a:pt x="2244" y="1"/>
                  </a:moveTo>
                  <a:cubicBezTo>
                    <a:pt x="1009" y="1"/>
                    <a:pt x="0" y="1009"/>
                    <a:pt x="0" y="2245"/>
                  </a:cubicBezTo>
                  <a:lnTo>
                    <a:pt x="0" y="6602"/>
                  </a:lnTo>
                  <a:cubicBezTo>
                    <a:pt x="0" y="6949"/>
                    <a:pt x="283" y="7201"/>
                    <a:pt x="605" y="7201"/>
                  </a:cubicBezTo>
                  <a:cubicBezTo>
                    <a:pt x="706" y="7201"/>
                    <a:pt x="810" y="7177"/>
                    <a:pt x="911" y="7122"/>
                  </a:cubicBezTo>
                  <a:lnTo>
                    <a:pt x="3903" y="5562"/>
                  </a:lnTo>
                  <a:cubicBezTo>
                    <a:pt x="4586" y="5204"/>
                    <a:pt x="5008" y="4488"/>
                    <a:pt x="5008" y="3740"/>
                  </a:cubicBezTo>
                  <a:lnTo>
                    <a:pt x="5008" y="749"/>
                  </a:lnTo>
                  <a:cubicBezTo>
                    <a:pt x="5008" y="326"/>
                    <a:pt x="4683" y="1"/>
                    <a:pt x="4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9238825" y="1797375"/>
              <a:ext cx="122800" cy="179875"/>
            </a:xfrm>
            <a:custGeom>
              <a:rect b="b" l="l" r="r" t="t"/>
              <a:pathLst>
                <a:path extrusionOk="0" h="7195" w="4912">
                  <a:moveTo>
                    <a:pt x="2928" y="1"/>
                  </a:moveTo>
                  <a:cubicBezTo>
                    <a:pt x="3318" y="1"/>
                    <a:pt x="3643" y="326"/>
                    <a:pt x="3643" y="749"/>
                  </a:cubicBezTo>
                  <a:lnTo>
                    <a:pt x="3643" y="3740"/>
                  </a:lnTo>
                  <a:cubicBezTo>
                    <a:pt x="3643" y="4488"/>
                    <a:pt x="3220" y="5204"/>
                    <a:pt x="2538" y="5562"/>
                  </a:cubicBezTo>
                  <a:lnTo>
                    <a:pt x="1" y="6895"/>
                  </a:lnTo>
                  <a:cubicBezTo>
                    <a:pt x="92" y="7076"/>
                    <a:pt x="293" y="7194"/>
                    <a:pt x="516" y="7194"/>
                  </a:cubicBezTo>
                  <a:cubicBezTo>
                    <a:pt x="614" y="7194"/>
                    <a:pt x="715" y="7172"/>
                    <a:pt x="814" y="7122"/>
                  </a:cubicBezTo>
                  <a:lnTo>
                    <a:pt x="3806" y="5562"/>
                  </a:lnTo>
                  <a:cubicBezTo>
                    <a:pt x="4489" y="5204"/>
                    <a:pt x="4911" y="4488"/>
                    <a:pt x="4911" y="3740"/>
                  </a:cubicBezTo>
                  <a:lnTo>
                    <a:pt x="4911" y="749"/>
                  </a:lnTo>
                  <a:cubicBezTo>
                    <a:pt x="4911" y="326"/>
                    <a:pt x="4586" y="1"/>
                    <a:pt x="4196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9361600" y="1797375"/>
              <a:ext cx="105725" cy="92775"/>
            </a:xfrm>
            <a:custGeom>
              <a:rect b="b" l="l" r="r" t="t"/>
              <a:pathLst>
                <a:path extrusionOk="0" h="3711" w="4229">
                  <a:moveTo>
                    <a:pt x="748" y="1"/>
                  </a:moveTo>
                  <a:cubicBezTo>
                    <a:pt x="358" y="1"/>
                    <a:pt x="0" y="326"/>
                    <a:pt x="0" y="749"/>
                  </a:cubicBezTo>
                  <a:lnTo>
                    <a:pt x="0" y="3220"/>
                  </a:lnTo>
                  <a:cubicBezTo>
                    <a:pt x="0" y="3494"/>
                    <a:pt x="228" y="3711"/>
                    <a:pt x="498" y="3711"/>
                  </a:cubicBezTo>
                  <a:cubicBezTo>
                    <a:pt x="516" y="3711"/>
                    <a:pt x="535" y="3710"/>
                    <a:pt x="553" y="3708"/>
                  </a:cubicBezTo>
                  <a:cubicBezTo>
                    <a:pt x="2374" y="3578"/>
                    <a:pt x="3643" y="2667"/>
                    <a:pt x="4228" y="1366"/>
                  </a:cubicBezTo>
                  <a:cubicBezTo>
                    <a:pt x="4228" y="1366"/>
                    <a:pt x="3675" y="1"/>
                    <a:pt x="24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9505500" y="1959175"/>
              <a:ext cx="21150" cy="188625"/>
            </a:xfrm>
            <a:custGeom>
              <a:rect b="b" l="l" r="r" t="t"/>
              <a:pathLst>
                <a:path extrusionOk="0" h="7545" w="846">
                  <a:moveTo>
                    <a:pt x="0" y="0"/>
                  </a:moveTo>
                  <a:lnTo>
                    <a:pt x="0" y="7545"/>
                  </a:lnTo>
                  <a:lnTo>
                    <a:pt x="846" y="7545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9526625" y="1959175"/>
              <a:ext cx="21175" cy="188625"/>
            </a:xfrm>
            <a:custGeom>
              <a:rect b="b" l="l" r="r" t="t"/>
              <a:pathLst>
                <a:path extrusionOk="0" h="7545" w="847">
                  <a:moveTo>
                    <a:pt x="1" y="0"/>
                  </a:moveTo>
                  <a:lnTo>
                    <a:pt x="1" y="7545"/>
                  </a:lnTo>
                  <a:lnTo>
                    <a:pt x="846" y="7545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9400625" y="1986000"/>
              <a:ext cx="126025" cy="180025"/>
            </a:xfrm>
            <a:custGeom>
              <a:rect b="b" l="l" r="r" t="t"/>
              <a:pathLst>
                <a:path extrusionOk="0" h="7201" w="5041">
                  <a:moveTo>
                    <a:pt x="2244" y="0"/>
                  </a:moveTo>
                  <a:cubicBezTo>
                    <a:pt x="1009" y="0"/>
                    <a:pt x="0" y="976"/>
                    <a:pt x="0" y="2212"/>
                  </a:cubicBezTo>
                  <a:lnTo>
                    <a:pt x="0" y="6569"/>
                  </a:lnTo>
                  <a:cubicBezTo>
                    <a:pt x="0" y="6942"/>
                    <a:pt x="285" y="7200"/>
                    <a:pt x="608" y="7200"/>
                  </a:cubicBezTo>
                  <a:cubicBezTo>
                    <a:pt x="708" y="7200"/>
                    <a:pt x="811" y="7176"/>
                    <a:pt x="911" y="7122"/>
                  </a:cubicBezTo>
                  <a:lnTo>
                    <a:pt x="3903" y="5561"/>
                  </a:lnTo>
                  <a:cubicBezTo>
                    <a:pt x="4586" y="5203"/>
                    <a:pt x="5041" y="4488"/>
                    <a:pt x="5041" y="3707"/>
                  </a:cubicBezTo>
                  <a:lnTo>
                    <a:pt x="5041" y="716"/>
                  </a:lnTo>
                  <a:cubicBezTo>
                    <a:pt x="5041" y="325"/>
                    <a:pt x="4716" y="0"/>
                    <a:pt x="4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9403050" y="1986000"/>
              <a:ext cx="123600" cy="179850"/>
            </a:xfrm>
            <a:custGeom>
              <a:rect b="b" l="l" r="r" t="t"/>
              <a:pathLst>
                <a:path extrusionOk="0" h="7194" w="4944">
                  <a:moveTo>
                    <a:pt x="2928" y="0"/>
                  </a:moveTo>
                  <a:cubicBezTo>
                    <a:pt x="3318" y="0"/>
                    <a:pt x="3643" y="325"/>
                    <a:pt x="3643" y="716"/>
                  </a:cubicBezTo>
                  <a:lnTo>
                    <a:pt x="3643" y="3707"/>
                  </a:lnTo>
                  <a:cubicBezTo>
                    <a:pt x="3643" y="4488"/>
                    <a:pt x="3220" y="5171"/>
                    <a:pt x="2537" y="5561"/>
                  </a:cubicBezTo>
                  <a:lnTo>
                    <a:pt x="1" y="6894"/>
                  </a:lnTo>
                  <a:cubicBezTo>
                    <a:pt x="114" y="7076"/>
                    <a:pt x="322" y="7194"/>
                    <a:pt x="537" y="7194"/>
                  </a:cubicBezTo>
                  <a:cubicBezTo>
                    <a:pt x="630" y="7194"/>
                    <a:pt x="725" y="7171"/>
                    <a:pt x="814" y="7122"/>
                  </a:cubicBezTo>
                  <a:lnTo>
                    <a:pt x="3806" y="5561"/>
                  </a:lnTo>
                  <a:cubicBezTo>
                    <a:pt x="4489" y="5203"/>
                    <a:pt x="4944" y="4488"/>
                    <a:pt x="4944" y="3707"/>
                  </a:cubicBezTo>
                  <a:lnTo>
                    <a:pt x="4944" y="716"/>
                  </a:lnTo>
                  <a:cubicBezTo>
                    <a:pt x="4944" y="325"/>
                    <a:pt x="4619" y="0"/>
                    <a:pt x="4196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9526625" y="1986000"/>
              <a:ext cx="104900" cy="92700"/>
            </a:xfrm>
            <a:custGeom>
              <a:rect b="b" l="l" r="r" t="t"/>
              <a:pathLst>
                <a:path extrusionOk="0" h="3708" w="4196">
                  <a:moveTo>
                    <a:pt x="716" y="0"/>
                  </a:moveTo>
                  <a:cubicBezTo>
                    <a:pt x="326" y="0"/>
                    <a:pt x="1" y="325"/>
                    <a:pt x="1" y="716"/>
                  </a:cubicBezTo>
                  <a:lnTo>
                    <a:pt x="1" y="3187"/>
                  </a:lnTo>
                  <a:cubicBezTo>
                    <a:pt x="1" y="3480"/>
                    <a:pt x="229" y="3707"/>
                    <a:pt x="521" y="3707"/>
                  </a:cubicBezTo>
                  <a:cubicBezTo>
                    <a:pt x="2342" y="3545"/>
                    <a:pt x="3611" y="2634"/>
                    <a:pt x="4196" y="1366"/>
                  </a:cubicBezTo>
                  <a:cubicBezTo>
                    <a:pt x="4196" y="1366"/>
                    <a:pt x="3643" y="0"/>
                    <a:pt x="24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9229900" y="1764850"/>
              <a:ext cx="243100" cy="218650"/>
            </a:xfrm>
            <a:custGeom>
              <a:rect b="b" l="l" r="r" t="t"/>
              <a:pathLst>
                <a:path extrusionOk="0" h="8746" w="9724">
                  <a:moveTo>
                    <a:pt x="7740" y="1562"/>
                  </a:moveTo>
                  <a:cubicBezTo>
                    <a:pt x="8585" y="1562"/>
                    <a:pt x="9073" y="2407"/>
                    <a:pt x="9203" y="2667"/>
                  </a:cubicBezTo>
                  <a:cubicBezTo>
                    <a:pt x="8650" y="3871"/>
                    <a:pt x="7382" y="4651"/>
                    <a:pt x="5789" y="4781"/>
                  </a:cubicBezTo>
                  <a:cubicBezTo>
                    <a:pt x="5659" y="4781"/>
                    <a:pt x="5529" y="4684"/>
                    <a:pt x="5529" y="4521"/>
                  </a:cubicBezTo>
                  <a:lnTo>
                    <a:pt x="5529" y="2050"/>
                  </a:lnTo>
                  <a:cubicBezTo>
                    <a:pt x="5529" y="1757"/>
                    <a:pt x="5756" y="1562"/>
                    <a:pt x="6016" y="1562"/>
                  </a:cubicBezTo>
                  <a:close/>
                  <a:moveTo>
                    <a:pt x="4423" y="1"/>
                  </a:moveTo>
                  <a:cubicBezTo>
                    <a:pt x="4293" y="1"/>
                    <a:pt x="4195" y="98"/>
                    <a:pt x="4195" y="229"/>
                  </a:cubicBezTo>
                  <a:lnTo>
                    <a:pt x="4195" y="1074"/>
                  </a:lnTo>
                  <a:lnTo>
                    <a:pt x="2504" y="1074"/>
                  </a:lnTo>
                  <a:cubicBezTo>
                    <a:pt x="2147" y="1074"/>
                    <a:pt x="1789" y="1139"/>
                    <a:pt x="1464" y="1269"/>
                  </a:cubicBezTo>
                  <a:cubicBezTo>
                    <a:pt x="1366" y="1334"/>
                    <a:pt x="1301" y="1464"/>
                    <a:pt x="1366" y="1594"/>
                  </a:cubicBezTo>
                  <a:cubicBezTo>
                    <a:pt x="1390" y="1690"/>
                    <a:pt x="1483" y="1750"/>
                    <a:pt x="1570" y="1750"/>
                  </a:cubicBezTo>
                  <a:cubicBezTo>
                    <a:pt x="1602" y="1750"/>
                    <a:pt x="1633" y="1742"/>
                    <a:pt x="1659" y="1724"/>
                  </a:cubicBezTo>
                  <a:cubicBezTo>
                    <a:pt x="1919" y="1594"/>
                    <a:pt x="2212" y="1529"/>
                    <a:pt x="2504" y="1529"/>
                  </a:cubicBezTo>
                  <a:lnTo>
                    <a:pt x="4521" y="1529"/>
                  </a:lnTo>
                  <a:cubicBezTo>
                    <a:pt x="4813" y="1529"/>
                    <a:pt x="5041" y="1757"/>
                    <a:pt x="5041" y="2050"/>
                  </a:cubicBezTo>
                  <a:lnTo>
                    <a:pt x="5041" y="5041"/>
                  </a:lnTo>
                  <a:cubicBezTo>
                    <a:pt x="5041" y="5724"/>
                    <a:pt x="4651" y="6342"/>
                    <a:pt x="4033" y="6667"/>
                  </a:cubicBezTo>
                  <a:lnTo>
                    <a:pt x="1041" y="8228"/>
                  </a:lnTo>
                  <a:cubicBezTo>
                    <a:pt x="987" y="8259"/>
                    <a:pt x="927" y="8274"/>
                    <a:pt x="868" y="8274"/>
                  </a:cubicBezTo>
                  <a:cubicBezTo>
                    <a:pt x="677" y="8274"/>
                    <a:pt x="488" y="8126"/>
                    <a:pt x="488" y="7903"/>
                  </a:cubicBezTo>
                  <a:lnTo>
                    <a:pt x="488" y="3546"/>
                  </a:lnTo>
                  <a:cubicBezTo>
                    <a:pt x="488" y="3155"/>
                    <a:pt x="618" y="2765"/>
                    <a:pt x="813" y="2440"/>
                  </a:cubicBezTo>
                  <a:cubicBezTo>
                    <a:pt x="911" y="2342"/>
                    <a:pt x="846" y="2180"/>
                    <a:pt x="748" y="2115"/>
                  </a:cubicBezTo>
                  <a:cubicBezTo>
                    <a:pt x="714" y="2092"/>
                    <a:pt x="671" y="2081"/>
                    <a:pt x="627" y="2081"/>
                  </a:cubicBezTo>
                  <a:cubicBezTo>
                    <a:pt x="548" y="2081"/>
                    <a:pt x="465" y="2117"/>
                    <a:pt x="423" y="2180"/>
                  </a:cubicBezTo>
                  <a:cubicBezTo>
                    <a:pt x="163" y="2602"/>
                    <a:pt x="0" y="3058"/>
                    <a:pt x="0" y="3546"/>
                  </a:cubicBezTo>
                  <a:lnTo>
                    <a:pt x="0" y="7903"/>
                  </a:lnTo>
                  <a:cubicBezTo>
                    <a:pt x="0" y="8384"/>
                    <a:pt x="433" y="8746"/>
                    <a:pt x="885" y="8746"/>
                  </a:cubicBezTo>
                  <a:cubicBezTo>
                    <a:pt x="1014" y="8746"/>
                    <a:pt x="1146" y="8716"/>
                    <a:pt x="1269" y="8651"/>
                  </a:cubicBezTo>
                  <a:lnTo>
                    <a:pt x="4195" y="7123"/>
                  </a:lnTo>
                  <a:lnTo>
                    <a:pt x="4195" y="7773"/>
                  </a:lnTo>
                  <a:cubicBezTo>
                    <a:pt x="4195" y="7936"/>
                    <a:pt x="4309" y="8017"/>
                    <a:pt x="4423" y="8017"/>
                  </a:cubicBezTo>
                  <a:cubicBezTo>
                    <a:pt x="4537" y="8017"/>
                    <a:pt x="4651" y="7936"/>
                    <a:pt x="4651" y="7773"/>
                  </a:cubicBezTo>
                  <a:lnTo>
                    <a:pt x="4651" y="6830"/>
                  </a:lnTo>
                  <a:cubicBezTo>
                    <a:pt x="4781" y="6700"/>
                    <a:pt x="4911" y="6570"/>
                    <a:pt x="5041" y="6440"/>
                  </a:cubicBezTo>
                  <a:lnTo>
                    <a:pt x="5041" y="7773"/>
                  </a:lnTo>
                  <a:cubicBezTo>
                    <a:pt x="5041" y="7903"/>
                    <a:pt x="5138" y="8033"/>
                    <a:pt x="5268" y="8033"/>
                  </a:cubicBezTo>
                  <a:cubicBezTo>
                    <a:pt x="5399" y="8033"/>
                    <a:pt x="5496" y="7936"/>
                    <a:pt x="5496" y="7773"/>
                  </a:cubicBezTo>
                  <a:lnTo>
                    <a:pt x="5496" y="5204"/>
                  </a:lnTo>
                  <a:cubicBezTo>
                    <a:pt x="5572" y="5242"/>
                    <a:pt x="5648" y="5258"/>
                    <a:pt x="5725" y="5258"/>
                  </a:cubicBezTo>
                  <a:cubicBezTo>
                    <a:pt x="5779" y="5258"/>
                    <a:pt x="5832" y="5250"/>
                    <a:pt x="5886" y="5237"/>
                  </a:cubicBezTo>
                  <a:lnTo>
                    <a:pt x="5886" y="7773"/>
                  </a:lnTo>
                  <a:cubicBezTo>
                    <a:pt x="5886" y="7903"/>
                    <a:pt x="5984" y="8033"/>
                    <a:pt x="6114" y="8033"/>
                  </a:cubicBezTo>
                  <a:cubicBezTo>
                    <a:pt x="6244" y="8033"/>
                    <a:pt x="6342" y="7936"/>
                    <a:pt x="6342" y="7773"/>
                  </a:cubicBezTo>
                  <a:lnTo>
                    <a:pt x="6342" y="5204"/>
                  </a:lnTo>
                  <a:cubicBezTo>
                    <a:pt x="7935" y="4911"/>
                    <a:pt x="9138" y="4066"/>
                    <a:pt x="9691" y="2765"/>
                  </a:cubicBezTo>
                  <a:cubicBezTo>
                    <a:pt x="9724" y="2733"/>
                    <a:pt x="9724" y="2635"/>
                    <a:pt x="9691" y="2602"/>
                  </a:cubicBezTo>
                  <a:cubicBezTo>
                    <a:pt x="9691" y="2570"/>
                    <a:pt x="9561" y="2212"/>
                    <a:pt x="9236" y="1822"/>
                  </a:cubicBezTo>
                  <a:cubicBezTo>
                    <a:pt x="8813" y="1334"/>
                    <a:pt x="8293" y="1074"/>
                    <a:pt x="7740" y="1074"/>
                  </a:cubicBezTo>
                  <a:lnTo>
                    <a:pt x="6374" y="1074"/>
                  </a:lnTo>
                  <a:lnTo>
                    <a:pt x="6374" y="229"/>
                  </a:lnTo>
                  <a:cubicBezTo>
                    <a:pt x="6374" y="98"/>
                    <a:pt x="6277" y="1"/>
                    <a:pt x="6114" y="1"/>
                  </a:cubicBezTo>
                  <a:cubicBezTo>
                    <a:pt x="5984" y="1"/>
                    <a:pt x="5886" y="98"/>
                    <a:pt x="5886" y="229"/>
                  </a:cubicBezTo>
                  <a:lnTo>
                    <a:pt x="5886" y="1074"/>
                  </a:lnTo>
                  <a:cubicBezTo>
                    <a:pt x="5756" y="1074"/>
                    <a:pt x="5626" y="1139"/>
                    <a:pt x="5529" y="1204"/>
                  </a:cubicBezTo>
                  <a:lnTo>
                    <a:pt x="5529" y="229"/>
                  </a:lnTo>
                  <a:cubicBezTo>
                    <a:pt x="5529" y="98"/>
                    <a:pt x="5399" y="1"/>
                    <a:pt x="5268" y="1"/>
                  </a:cubicBezTo>
                  <a:cubicBezTo>
                    <a:pt x="5138" y="1"/>
                    <a:pt x="5041" y="98"/>
                    <a:pt x="5041" y="229"/>
                  </a:cubicBezTo>
                  <a:lnTo>
                    <a:pt x="5041" y="1204"/>
                  </a:lnTo>
                  <a:cubicBezTo>
                    <a:pt x="4943" y="1139"/>
                    <a:pt x="4813" y="1107"/>
                    <a:pt x="4683" y="1074"/>
                  </a:cubicBezTo>
                  <a:lnTo>
                    <a:pt x="4683" y="229"/>
                  </a:lnTo>
                  <a:cubicBezTo>
                    <a:pt x="4683" y="98"/>
                    <a:pt x="4553" y="1"/>
                    <a:pt x="4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9426650" y="2011200"/>
              <a:ext cx="38225" cy="35800"/>
            </a:xfrm>
            <a:custGeom>
              <a:rect b="b" l="l" r="r" t="t"/>
              <a:pathLst>
                <a:path extrusionOk="0" h="1432" w="1529">
                  <a:moveTo>
                    <a:pt x="1203" y="0"/>
                  </a:moveTo>
                  <a:cubicBezTo>
                    <a:pt x="553" y="0"/>
                    <a:pt x="0" y="553"/>
                    <a:pt x="0" y="1204"/>
                  </a:cubicBezTo>
                  <a:cubicBezTo>
                    <a:pt x="0" y="1334"/>
                    <a:pt x="98" y="1431"/>
                    <a:pt x="260" y="1431"/>
                  </a:cubicBezTo>
                  <a:cubicBezTo>
                    <a:pt x="390" y="1431"/>
                    <a:pt x="488" y="1334"/>
                    <a:pt x="488" y="1204"/>
                  </a:cubicBezTo>
                  <a:cubicBezTo>
                    <a:pt x="488" y="813"/>
                    <a:pt x="813" y="488"/>
                    <a:pt x="1203" y="488"/>
                  </a:cubicBezTo>
                  <a:cubicBezTo>
                    <a:pt x="1528" y="488"/>
                    <a:pt x="1528" y="33"/>
                    <a:pt x="1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9394925" y="1952650"/>
              <a:ext cx="242300" cy="218750"/>
            </a:xfrm>
            <a:custGeom>
              <a:rect b="b" l="l" r="r" t="t"/>
              <a:pathLst>
                <a:path extrusionOk="0" h="8750" w="9692">
                  <a:moveTo>
                    <a:pt x="4521" y="1562"/>
                  </a:moveTo>
                  <a:cubicBezTo>
                    <a:pt x="4814" y="1562"/>
                    <a:pt x="5009" y="1789"/>
                    <a:pt x="5009" y="2050"/>
                  </a:cubicBezTo>
                  <a:lnTo>
                    <a:pt x="5009" y="5041"/>
                  </a:lnTo>
                  <a:cubicBezTo>
                    <a:pt x="5009" y="5724"/>
                    <a:pt x="4651" y="6342"/>
                    <a:pt x="4033" y="6667"/>
                  </a:cubicBezTo>
                  <a:lnTo>
                    <a:pt x="1041" y="8228"/>
                  </a:lnTo>
                  <a:cubicBezTo>
                    <a:pt x="979" y="8259"/>
                    <a:pt x="916" y="8274"/>
                    <a:pt x="855" y="8274"/>
                  </a:cubicBezTo>
                  <a:cubicBezTo>
                    <a:pt x="659" y="8274"/>
                    <a:pt x="489" y="8126"/>
                    <a:pt x="489" y="7903"/>
                  </a:cubicBezTo>
                  <a:lnTo>
                    <a:pt x="489" y="3546"/>
                  </a:lnTo>
                  <a:cubicBezTo>
                    <a:pt x="489" y="2440"/>
                    <a:pt x="1367" y="1562"/>
                    <a:pt x="2472" y="1562"/>
                  </a:cubicBezTo>
                  <a:close/>
                  <a:moveTo>
                    <a:pt x="4391" y="1"/>
                  </a:moveTo>
                  <a:cubicBezTo>
                    <a:pt x="4261" y="1"/>
                    <a:pt x="4163" y="131"/>
                    <a:pt x="4163" y="261"/>
                  </a:cubicBezTo>
                  <a:lnTo>
                    <a:pt x="4163" y="1074"/>
                  </a:lnTo>
                  <a:lnTo>
                    <a:pt x="2472" y="1074"/>
                  </a:lnTo>
                  <a:cubicBezTo>
                    <a:pt x="1106" y="1074"/>
                    <a:pt x="1" y="2180"/>
                    <a:pt x="1" y="3546"/>
                  </a:cubicBezTo>
                  <a:lnTo>
                    <a:pt x="1" y="7903"/>
                  </a:lnTo>
                  <a:cubicBezTo>
                    <a:pt x="1" y="8403"/>
                    <a:pt x="405" y="8750"/>
                    <a:pt x="843" y="8750"/>
                  </a:cubicBezTo>
                  <a:cubicBezTo>
                    <a:pt x="974" y="8750"/>
                    <a:pt x="1109" y="8719"/>
                    <a:pt x="1237" y="8651"/>
                  </a:cubicBezTo>
                  <a:lnTo>
                    <a:pt x="4163" y="7123"/>
                  </a:lnTo>
                  <a:lnTo>
                    <a:pt x="4163" y="7806"/>
                  </a:lnTo>
                  <a:cubicBezTo>
                    <a:pt x="4163" y="7952"/>
                    <a:pt x="4285" y="8025"/>
                    <a:pt x="4407" y="8025"/>
                  </a:cubicBezTo>
                  <a:cubicBezTo>
                    <a:pt x="4529" y="8025"/>
                    <a:pt x="4651" y="7952"/>
                    <a:pt x="4651" y="7806"/>
                  </a:cubicBezTo>
                  <a:lnTo>
                    <a:pt x="4651" y="6830"/>
                  </a:lnTo>
                  <a:cubicBezTo>
                    <a:pt x="4781" y="6700"/>
                    <a:pt x="4911" y="6602"/>
                    <a:pt x="5009" y="6440"/>
                  </a:cubicBezTo>
                  <a:lnTo>
                    <a:pt x="5009" y="7806"/>
                  </a:lnTo>
                  <a:cubicBezTo>
                    <a:pt x="5009" y="7936"/>
                    <a:pt x="5106" y="8033"/>
                    <a:pt x="5269" y="8033"/>
                  </a:cubicBezTo>
                  <a:cubicBezTo>
                    <a:pt x="5366" y="8033"/>
                    <a:pt x="5497" y="7936"/>
                    <a:pt x="5497" y="7806"/>
                  </a:cubicBezTo>
                  <a:lnTo>
                    <a:pt x="5497" y="5237"/>
                  </a:lnTo>
                  <a:cubicBezTo>
                    <a:pt x="5627" y="5269"/>
                    <a:pt x="5724" y="5269"/>
                    <a:pt x="5854" y="5269"/>
                  </a:cubicBezTo>
                  <a:lnTo>
                    <a:pt x="5854" y="7806"/>
                  </a:lnTo>
                  <a:cubicBezTo>
                    <a:pt x="5854" y="7936"/>
                    <a:pt x="5984" y="8033"/>
                    <a:pt x="6114" y="8033"/>
                  </a:cubicBezTo>
                  <a:cubicBezTo>
                    <a:pt x="6245" y="8033"/>
                    <a:pt x="6342" y="7936"/>
                    <a:pt x="6342" y="7806"/>
                  </a:cubicBezTo>
                  <a:lnTo>
                    <a:pt x="6342" y="5204"/>
                  </a:lnTo>
                  <a:cubicBezTo>
                    <a:pt x="6830" y="5106"/>
                    <a:pt x="7285" y="4976"/>
                    <a:pt x="7675" y="4781"/>
                  </a:cubicBezTo>
                  <a:cubicBezTo>
                    <a:pt x="7805" y="4716"/>
                    <a:pt x="7838" y="4586"/>
                    <a:pt x="7805" y="4456"/>
                  </a:cubicBezTo>
                  <a:cubicBezTo>
                    <a:pt x="7759" y="4386"/>
                    <a:pt x="7678" y="4332"/>
                    <a:pt x="7588" y="4332"/>
                  </a:cubicBezTo>
                  <a:cubicBezTo>
                    <a:pt x="7553" y="4332"/>
                    <a:pt x="7517" y="4340"/>
                    <a:pt x="7480" y="4359"/>
                  </a:cubicBezTo>
                  <a:cubicBezTo>
                    <a:pt x="6960" y="4586"/>
                    <a:pt x="6407" y="4749"/>
                    <a:pt x="5757" y="4781"/>
                  </a:cubicBezTo>
                  <a:cubicBezTo>
                    <a:pt x="5743" y="4785"/>
                    <a:pt x="5729" y="4786"/>
                    <a:pt x="5716" y="4786"/>
                  </a:cubicBezTo>
                  <a:cubicBezTo>
                    <a:pt x="5601" y="4786"/>
                    <a:pt x="5497" y="4670"/>
                    <a:pt x="5497" y="4554"/>
                  </a:cubicBezTo>
                  <a:lnTo>
                    <a:pt x="5497" y="2050"/>
                  </a:lnTo>
                  <a:cubicBezTo>
                    <a:pt x="5497" y="1789"/>
                    <a:pt x="5724" y="1562"/>
                    <a:pt x="5984" y="1562"/>
                  </a:cubicBezTo>
                  <a:lnTo>
                    <a:pt x="7708" y="1562"/>
                  </a:lnTo>
                  <a:cubicBezTo>
                    <a:pt x="8586" y="1562"/>
                    <a:pt x="9074" y="2407"/>
                    <a:pt x="9204" y="2700"/>
                  </a:cubicBezTo>
                  <a:cubicBezTo>
                    <a:pt x="9009" y="3058"/>
                    <a:pt x="8781" y="3415"/>
                    <a:pt x="8456" y="3708"/>
                  </a:cubicBezTo>
                  <a:cubicBezTo>
                    <a:pt x="8358" y="3773"/>
                    <a:pt x="8358" y="3936"/>
                    <a:pt x="8456" y="4033"/>
                  </a:cubicBezTo>
                  <a:cubicBezTo>
                    <a:pt x="8488" y="4082"/>
                    <a:pt x="8545" y="4107"/>
                    <a:pt x="8606" y="4107"/>
                  </a:cubicBezTo>
                  <a:cubicBezTo>
                    <a:pt x="8667" y="4107"/>
                    <a:pt x="8732" y="4082"/>
                    <a:pt x="8781" y="4033"/>
                  </a:cubicBezTo>
                  <a:cubicBezTo>
                    <a:pt x="9171" y="3676"/>
                    <a:pt x="9464" y="3253"/>
                    <a:pt x="9659" y="2798"/>
                  </a:cubicBezTo>
                  <a:cubicBezTo>
                    <a:pt x="9692" y="2733"/>
                    <a:pt x="9692" y="2668"/>
                    <a:pt x="9692" y="2602"/>
                  </a:cubicBezTo>
                  <a:cubicBezTo>
                    <a:pt x="9404" y="1932"/>
                    <a:pt x="8646" y="1073"/>
                    <a:pt x="7757" y="1073"/>
                  </a:cubicBezTo>
                  <a:cubicBezTo>
                    <a:pt x="7741" y="1073"/>
                    <a:pt x="7724" y="1073"/>
                    <a:pt x="7708" y="1074"/>
                  </a:cubicBezTo>
                  <a:lnTo>
                    <a:pt x="6342" y="1074"/>
                  </a:lnTo>
                  <a:lnTo>
                    <a:pt x="6342" y="261"/>
                  </a:lnTo>
                  <a:cubicBezTo>
                    <a:pt x="6342" y="131"/>
                    <a:pt x="6245" y="1"/>
                    <a:pt x="6114" y="1"/>
                  </a:cubicBezTo>
                  <a:cubicBezTo>
                    <a:pt x="5984" y="1"/>
                    <a:pt x="5854" y="131"/>
                    <a:pt x="5854" y="261"/>
                  </a:cubicBezTo>
                  <a:lnTo>
                    <a:pt x="5854" y="1074"/>
                  </a:lnTo>
                  <a:cubicBezTo>
                    <a:pt x="5724" y="1107"/>
                    <a:pt x="5594" y="1139"/>
                    <a:pt x="5497" y="1204"/>
                  </a:cubicBezTo>
                  <a:lnTo>
                    <a:pt x="5497" y="261"/>
                  </a:lnTo>
                  <a:cubicBezTo>
                    <a:pt x="5497" y="131"/>
                    <a:pt x="5399" y="33"/>
                    <a:pt x="5269" y="33"/>
                  </a:cubicBezTo>
                  <a:cubicBezTo>
                    <a:pt x="5139" y="33"/>
                    <a:pt x="5009" y="131"/>
                    <a:pt x="5009" y="261"/>
                  </a:cubicBezTo>
                  <a:lnTo>
                    <a:pt x="5009" y="1204"/>
                  </a:lnTo>
                  <a:cubicBezTo>
                    <a:pt x="4911" y="1139"/>
                    <a:pt x="4781" y="1107"/>
                    <a:pt x="4651" y="1074"/>
                  </a:cubicBezTo>
                  <a:lnTo>
                    <a:pt x="4651" y="261"/>
                  </a:lnTo>
                  <a:cubicBezTo>
                    <a:pt x="4651" y="131"/>
                    <a:pt x="4554" y="1"/>
                    <a:pt x="4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9251025" y="2005500"/>
              <a:ext cx="113850" cy="123800"/>
            </a:xfrm>
            <a:custGeom>
              <a:rect b="b" l="l" r="r" t="t"/>
              <a:pathLst>
                <a:path extrusionOk="0" h="4952" w="4554">
                  <a:moveTo>
                    <a:pt x="228" y="1"/>
                  </a:moveTo>
                  <a:cubicBezTo>
                    <a:pt x="98" y="1"/>
                    <a:pt x="1" y="98"/>
                    <a:pt x="1" y="228"/>
                  </a:cubicBezTo>
                  <a:cubicBezTo>
                    <a:pt x="1" y="2407"/>
                    <a:pt x="1627" y="4196"/>
                    <a:pt x="3741" y="4423"/>
                  </a:cubicBezTo>
                  <a:lnTo>
                    <a:pt x="3610" y="4553"/>
                  </a:lnTo>
                  <a:cubicBezTo>
                    <a:pt x="3513" y="4651"/>
                    <a:pt x="3513" y="4781"/>
                    <a:pt x="3610" y="4879"/>
                  </a:cubicBezTo>
                  <a:cubicBezTo>
                    <a:pt x="3659" y="4927"/>
                    <a:pt x="3716" y="4952"/>
                    <a:pt x="3773" y="4952"/>
                  </a:cubicBezTo>
                  <a:cubicBezTo>
                    <a:pt x="3830" y="4952"/>
                    <a:pt x="3887" y="4927"/>
                    <a:pt x="3936" y="4879"/>
                  </a:cubicBezTo>
                  <a:lnTo>
                    <a:pt x="4456" y="4358"/>
                  </a:lnTo>
                  <a:cubicBezTo>
                    <a:pt x="4554" y="4293"/>
                    <a:pt x="4554" y="4131"/>
                    <a:pt x="4456" y="4033"/>
                  </a:cubicBezTo>
                  <a:lnTo>
                    <a:pt x="3936" y="3545"/>
                  </a:lnTo>
                  <a:cubicBezTo>
                    <a:pt x="3881" y="3491"/>
                    <a:pt x="3821" y="3468"/>
                    <a:pt x="3764" y="3468"/>
                  </a:cubicBezTo>
                  <a:cubicBezTo>
                    <a:pt x="3584" y="3468"/>
                    <a:pt x="3437" y="3697"/>
                    <a:pt x="3610" y="3871"/>
                  </a:cubicBezTo>
                  <a:lnTo>
                    <a:pt x="3676" y="3936"/>
                  </a:lnTo>
                  <a:cubicBezTo>
                    <a:pt x="1854" y="3675"/>
                    <a:pt x="489" y="2114"/>
                    <a:pt x="489" y="228"/>
                  </a:cubicBezTo>
                  <a:cubicBezTo>
                    <a:pt x="489" y="98"/>
                    <a:pt x="359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9329900" y="1817700"/>
              <a:ext cx="15450" cy="11450"/>
            </a:xfrm>
            <a:custGeom>
              <a:rect b="b" l="l" r="r" t="t"/>
              <a:pathLst>
                <a:path extrusionOk="0" h="458" w="618">
                  <a:moveTo>
                    <a:pt x="325" y="1"/>
                  </a:moveTo>
                  <a:cubicBezTo>
                    <a:pt x="0" y="1"/>
                    <a:pt x="0" y="456"/>
                    <a:pt x="325" y="456"/>
                  </a:cubicBezTo>
                  <a:cubicBezTo>
                    <a:pt x="335" y="457"/>
                    <a:pt x="344" y="457"/>
                    <a:pt x="353" y="457"/>
                  </a:cubicBezTo>
                  <a:cubicBezTo>
                    <a:pt x="618" y="457"/>
                    <a:pt x="609" y="1"/>
                    <a:pt x="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9283550" y="1815275"/>
              <a:ext cx="16275" cy="11400"/>
            </a:xfrm>
            <a:custGeom>
              <a:rect b="b" l="l" r="r" t="t"/>
              <a:pathLst>
                <a:path extrusionOk="0" h="456" w="651">
                  <a:moveTo>
                    <a:pt x="326" y="0"/>
                  </a:moveTo>
                  <a:cubicBezTo>
                    <a:pt x="33" y="0"/>
                    <a:pt x="1" y="455"/>
                    <a:pt x="326" y="455"/>
                  </a:cubicBezTo>
                  <a:cubicBezTo>
                    <a:pt x="651" y="455"/>
                    <a:pt x="651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9329900" y="1857550"/>
              <a:ext cx="15475" cy="11400"/>
            </a:xfrm>
            <a:custGeom>
              <a:rect b="b" l="l" r="r" t="t"/>
              <a:pathLst>
                <a:path extrusionOk="0" h="456" w="619">
                  <a:moveTo>
                    <a:pt x="325" y="0"/>
                  </a:moveTo>
                  <a:cubicBezTo>
                    <a:pt x="0" y="0"/>
                    <a:pt x="0" y="455"/>
                    <a:pt x="325" y="455"/>
                  </a:cubicBezTo>
                  <a:cubicBezTo>
                    <a:pt x="618" y="455"/>
                    <a:pt x="618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9299800" y="1840475"/>
              <a:ext cx="15475" cy="11450"/>
            </a:xfrm>
            <a:custGeom>
              <a:rect b="b" l="l" r="r" t="t"/>
              <a:pathLst>
                <a:path extrusionOk="0" h="458" w="619">
                  <a:moveTo>
                    <a:pt x="326" y="0"/>
                  </a:moveTo>
                  <a:cubicBezTo>
                    <a:pt x="1" y="0"/>
                    <a:pt x="1" y="455"/>
                    <a:pt x="326" y="455"/>
                  </a:cubicBezTo>
                  <a:cubicBezTo>
                    <a:pt x="336" y="457"/>
                    <a:pt x="345" y="457"/>
                    <a:pt x="354" y="457"/>
                  </a:cubicBezTo>
                  <a:cubicBezTo>
                    <a:pt x="619" y="457"/>
                    <a:pt x="60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9276225" y="1863225"/>
              <a:ext cx="15475" cy="12225"/>
            </a:xfrm>
            <a:custGeom>
              <a:rect b="b" l="l" r="r" t="t"/>
              <a:pathLst>
                <a:path extrusionOk="0" h="489" w="619">
                  <a:moveTo>
                    <a:pt x="294" y="1"/>
                  </a:moveTo>
                  <a:cubicBezTo>
                    <a:pt x="1" y="1"/>
                    <a:pt x="1" y="489"/>
                    <a:pt x="294" y="489"/>
                  </a:cubicBezTo>
                  <a:cubicBezTo>
                    <a:pt x="619" y="489"/>
                    <a:pt x="619" y="1"/>
                    <a:pt x="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9255100" y="1834775"/>
              <a:ext cx="15475" cy="12225"/>
            </a:xfrm>
            <a:custGeom>
              <a:rect b="b" l="l" r="r" t="t"/>
              <a:pathLst>
                <a:path extrusionOk="0" h="489" w="619">
                  <a:moveTo>
                    <a:pt x="326" y="1"/>
                  </a:moveTo>
                  <a:cubicBezTo>
                    <a:pt x="33" y="1"/>
                    <a:pt x="0" y="488"/>
                    <a:pt x="326" y="488"/>
                  </a:cubicBezTo>
                  <a:cubicBezTo>
                    <a:pt x="618" y="488"/>
                    <a:pt x="618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9255100" y="1891675"/>
              <a:ext cx="15475" cy="12225"/>
            </a:xfrm>
            <a:custGeom>
              <a:rect b="b" l="l" r="r" t="t"/>
              <a:pathLst>
                <a:path extrusionOk="0" h="489" w="619">
                  <a:moveTo>
                    <a:pt x="326" y="1"/>
                  </a:moveTo>
                  <a:cubicBezTo>
                    <a:pt x="33" y="1"/>
                    <a:pt x="0" y="489"/>
                    <a:pt x="326" y="489"/>
                  </a:cubicBezTo>
                  <a:cubicBezTo>
                    <a:pt x="618" y="489"/>
                    <a:pt x="618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9307125" y="1878675"/>
              <a:ext cx="15475" cy="11400"/>
            </a:xfrm>
            <a:custGeom>
              <a:rect b="b" l="l" r="r" t="t"/>
              <a:pathLst>
                <a:path extrusionOk="0" h="456" w="619">
                  <a:moveTo>
                    <a:pt x="293" y="1"/>
                  </a:moveTo>
                  <a:cubicBezTo>
                    <a:pt x="1" y="1"/>
                    <a:pt x="1" y="456"/>
                    <a:pt x="293" y="456"/>
                  </a:cubicBezTo>
                  <a:cubicBezTo>
                    <a:pt x="586" y="456"/>
                    <a:pt x="619" y="1"/>
                    <a:pt x="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9329900" y="1901450"/>
              <a:ext cx="15475" cy="12200"/>
            </a:xfrm>
            <a:custGeom>
              <a:rect b="b" l="l" r="r" t="t"/>
              <a:pathLst>
                <a:path extrusionOk="0" h="488" w="619">
                  <a:moveTo>
                    <a:pt x="325" y="0"/>
                  </a:moveTo>
                  <a:cubicBezTo>
                    <a:pt x="0" y="0"/>
                    <a:pt x="0" y="488"/>
                    <a:pt x="325" y="488"/>
                  </a:cubicBezTo>
                  <a:cubicBezTo>
                    <a:pt x="618" y="488"/>
                    <a:pt x="618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9284375" y="1912825"/>
              <a:ext cx="15450" cy="12225"/>
            </a:xfrm>
            <a:custGeom>
              <a:rect b="b" l="l" r="r" t="t"/>
              <a:pathLst>
                <a:path extrusionOk="0" h="489" w="618">
                  <a:moveTo>
                    <a:pt x="293" y="0"/>
                  </a:moveTo>
                  <a:cubicBezTo>
                    <a:pt x="0" y="0"/>
                    <a:pt x="0" y="488"/>
                    <a:pt x="293" y="488"/>
                  </a:cubicBezTo>
                  <a:cubicBezTo>
                    <a:pt x="585" y="488"/>
                    <a:pt x="618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9255100" y="1942100"/>
              <a:ext cx="15475" cy="12200"/>
            </a:xfrm>
            <a:custGeom>
              <a:rect b="b" l="l" r="r" t="t"/>
              <a:pathLst>
                <a:path extrusionOk="0" h="488" w="619">
                  <a:moveTo>
                    <a:pt x="326" y="0"/>
                  </a:moveTo>
                  <a:cubicBezTo>
                    <a:pt x="33" y="0"/>
                    <a:pt x="0" y="488"/>
                    <a:pt x="326" y="488"/>
                  </a:cubicBezTo>
                  <a:cubicBezTo>
                    <a:pt x="618" y="488"/>
                    <a:pt x="618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9378675" y="1815275"/>
              <a:ext cx="15475" cy="12200"/>
            </a:xfrm>
            <a:custGeom>
              <a:rect b="b" l="l" r="r" t="t"/>
              <a:pathLst>
                <a:path extrusionOk="0" h="488" w="619">
                  <a:moveTo>
                    <a:pt x="326" y="0"/>
                  </a:moveTo>
                  <a:cubicBezTo>
                    <a:pt x="0" y="0"/>
                    <a:pt x="0" y="488"/>
                    <a:pt x="326" y="488"/>
                  </a:cubicBezTo>
                  <a:cubicBezTo>
                    <a:pt x="618" y="488"/>
                    <a:pt x="618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9399800" y="1834775"/>
              <a:ext cx="15475" cy="12225"/>
            </a:xfrm>
            <a:custGeom>
              <a:rect b="b" l="l" r="r" t="t"/>
              <a:pathLst>
                <a:path extrusionOk="0" h="489" w="619">
                  <a:moveTo>
                    <a:pt x="326" y="1"/>
                  </a:moveTo>
                  <a:cubicBezTo>
                    <a:pt x="1" y="1"/>
                    <a:pt x="1" y="488"/>
                    <a:pt x="326" y="488"/>
                  </a:cubicBezTo>
                  <a:cubicBezTo>
                    <a:pt x="619" y="488"/>
                    <a:pt x="61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9378675" y="1854300"/>
              <a:ext cx="15475" cy="11400"/>
            </a:xfrm>
            <a:custGeom>
              <a:rect b="b" l="l" r="r" t="t"/>
              <a:pathLst>
                <a:path extrusionOk="0" h="456" w="619">
                  <a:moveTo>
                    <a:pt x="326" y="0"/>
                  </a:moveTo>
                  <a:cubicBezTo>
                    <a:pt x="0" y="0"/>
                    <a:pt x="0" y="455"/>
                    <a:pt x="326" y="455"/>
                  </a:cubicBezTo>
                  <a:cubicBezTo>
                    <a:pt x="618" y="455"/>
                    <a:pt x="618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9431525" y="1831525"/>
              <a:ext cx="15475" cy="12225"/>
            </a:xfrm>
            <a:custGeom>
              <a:rect b="b" l="l" r="r" t="t"/>
              <a:pathLst>
                <a:path extrusionOk="0" h="489" w="619">
                  <a:moveTo>
                    <a:pt x="325" y="0"/>
                  </a:moveTo>
                  <a:cubicBezTo>
                    <a:pt x="0" y="0"/>
                    <a:pt x="0" y="488"/>
                    <a:pt x="325" y="488"/>
                  </a:cubicBezTo>
                  <a:cubicBezTo>
                    <a:pt x="618" y="488"/>
                    <a:pt x="618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9415250" y="1815275"/>
              <a:ext cx="14675" cy="11400"/>
            </a:xfrm>
            <a:custGeom>
              <a:rect b="b" l="l" r="r" t="t"/>
              <a:pathLst>
                <a:path extrusionOk="0" h="456" w="587">
                  <a:moveTo>
                    <a:pt x="293" y="0"/>
                  </a:moveTo>
                  <a:cubicBezTo>
                    <a:pt x="1" y="0"/>
                    <a:pt x="1" y="455"/>
                    <a:pt x="293" y="455"/>
                  </a:cubicBezTo>
                  <a:cubicBezTo>
                    <a:pt x="586" y="455"/>
                    <a:pt x="586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9507125" y="1812950"/>
              <a:ext cx="113850" cy="124300"/>
            </a:xfrm>
            <a:custGeom>
              <a:rect b="b" l="l" r="r" t="t"/>
              <a:pathLst>
                <a:path extrusionOk="0" h="4972" w="4554">
                  <a:moveTo>
                    <a:pt x="756" y="1"/>
                  </a:moveTo>
                  <a:cubicBezTo>
                    <a:pt x="708" y="1"/>
                    <a:pt x="660" y="19"/>
                    <a:pt x="618" y="61"/>
                  </a:cubicBezTo>
                  <a:lnTo>
                    <a:pt x="98" y="581"/>
                  </a:lnTo>
                  <a:cubicBezTo>
                    <a:pt x="0" y="678"/>
                    <a:pt x="0" y="841"/>
                    <a:pt x="98" y="906"/>
                  </a:cubicBezTo>
                  <a:lnTo>
                    <a:pt x="618" y="1426"/>
                  </a:lnTo>
                  <a:cubicBezTo>
                    <a:pt x="651" y="1475"/>
                    <a:pt x="708" y="1500"/>
                    <a:pt x="769" y="1500"/>
                  </a:cubicBezTo>
                  <a:cubicBezTo>
                    <a:pt x="830" y="1500"/>
                    <a:pt x="895" y="1475"/>
                    <a:pt x="944" y="1426"/>
                  </a:cubicBezTo>
                  <a:cubicBezTo>
                    <a:pt x="1074" y="1296"/>
                    <a:pt x="1009" y="1134"/>
                    <a:pt x="878" y="1036"/>
                  </a:cubicBezTo>
                  <a:lnTo>
                    <a:pt x="878" y="1036"/>
                  </a:lnTo>
                  <a:cubicBezTo>
                    <a:pt x="2667" y="1296"/>
                    <a:pt x="4065" y="2857"/>
                    <a:pt x="4065" y="4711"/>
                  </a:cubicBezTo>
                  <a:cubicBezTo>
                    <a:pt x="4065" y="4841"/>
                    <a:pt x="4163" y="4971"/>
                    <a:pt x="4326" y="4971"/>
                  </a:cubicBezTo>
                  <a:cubicBezTo>
                    <a:pt x="4456" y="4971"/>
                    <a:pt x="4553" y="4841"/>
                    <a:pt x="4553" y="4711"/>
                  </a:cubicBezTo>
                  <a:cubicBezTo>
                    <a:pt x="4553" y="2565"/>
                    <a:pt x="2927" y="776"/>
                    <a:pt x="813" y="548"/>
                  </a:cubicBezTo>
                  <a:lnTo>
                    <a:pt x="944" y="418"/>
                  </a:lnTo>
                  <a:cubicBezTo>
                    <a:pt x="1097" y="240"/>
                    <a:pt x="929" y="1"/>
                    <a:pt x="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" name="Google Shape;266;p16"/>
          <p:cNvGrpSpPr/>
          <p:nvPr/>
        </p:nvGrpSpPr>
        <p:grpSpPr>
          <a:xfrm flipH="1">
            <a:off x="8140390" y="1485123"/>
            <a:ext cx="347022" cy="420605"/>
            <a:chOff x="10042625" y="1388100"/>
            <a:chExt cx="500825" cy="614650"/>
          </a:xfrm>
        </p:grpSpPr>
        <p:sp>
          <p:nvSpPr>
            <p:cNvPr id="267" name="Google Shape;267;p16"/>
            <p:cNvSpPr/>
            <p:nvPr/>
          </p:nvSpPr>
          <p:spPr>
            <a:xfrm>
              <a:off x="10051550" y="1471025"/>
              <a:ext cx="398400" cy="522775"/>
            </a:xfrm>
            <a:custGeom>
              <a:rect b="b" l="l" r="r" t="t"/>
              <a:pathLst>
                <a:path extrusionOk="0" h="20911" w="15936">
                  <a:moveTo>
                    <a:pt x="1041" y="1"/>
                  </a:moveTo>
                  <a:cubicBezTo>
                    <a:pt x="489" y="1"/>
                    <a:pt x="1" y="456"/>
                    <a:pt x="1" y="1042"/>
                  </a:cubicBezTo>
                  <a:lnTo>
                    <a:pt x="1" y="19838"/>
                  </a:lnTo>
                  <a:cubicBezTo>
                    <a:pt x="1" y="20423"/>
                    <a:pt x="489" y="20911"/>
                    <a:pt x="1041" y="20911"/>
                  </a:cubicBezTo>
                  <a:lnTo>
                    <a:pt x="14895" y="20911"/>
                  </a:lnTo>
                  <a:cubicBezTo>
                    <a:pt x="15480" y="20911"/>
                    <a:pt x="15935" y="20423"/>
                    <a:pt x="15935" y="19838"/>
                  </a:cubicBezTo>
                  <a:lnTo>
                    <a:pt x="15935" y="18667"/>
                  </a:lnTo>
                  <a:lnTo>
                    <a:pt x="3610" y="18667"/>
                  </a:lnTo>
                  <a:cubicBezTo>
                    <a:pt x="3090" y="18667"/>
                    <a:pt x="2635" y="18244"/>
                    <a:pt x="2635" y="17724"/>
                  </a:cubicBezTo>
                  <a:lnTo>
                    <a:pt x="26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10093825" y="1471025"/>
              <a:ext cx="356125" cy="509775"/>
            </a:xfrm>
            <a:custGeom>
              <a:rect b="b" l="l" r="r" t="t"/>
              <a:pathLst>
                <a:path extrusionOk="0" h="20391" w="14245">
                  <a:moveTo>
                    <a:pt x="944" y="1"/>
                  </a:moveTo>
                  <a:lnTo>
                    <a:pt x="456" y="554"/>
                  </a:lnTo>
                  <a:lnTo>
                    <a:pt x="1" y="18570"/>
                  </a:lnTo>
                  <a:lnTo>
                    <a:pt x="1" y="19350"/>
                  </a:lnTo>
                  <a:cubicBezTo>
                    <a:pt x="1" y="19935"/>
                    <a:pt x="456" y="20391"/>
                    <a:pt x="1041" y="20391"/>
                  </a:cubicBezTo>
                  <a:lnTo>
                    <a:pt x="14082" y="20391"/>
                  </a:lnTo>
                  <a:cubicBezTo>
                    <a:pt x="14212" y="20228"/>
                    <a:pt x="14244" y="20033"/>
                    <a:pt x="14244" y="19838"/>
                  </a:cubicBezTo>
                  <a:lnTo>
                    <a:pt x="14244" y="18667"/>
                  </a:lnTo>
                  <a:lnTo>
                    <a:pt x="1919" y="18667"/>
                  </a:lnTo>
                  <a:cubicBezTo>
                    <a:pt x="1399" y="18667"/>
                    <a:pt x="944" y="18244"/>
                    <a:pt x="944" y="17724"/>
                  </a:cubicBezTo>
                  <a:lnTo>
                    <a:pt x="944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10093825" y="1439325"/>
              <a:ext cx="398400" cy="522775"/>
            </a:xfrm>
            <a:custGeom>
              <a:rect b="b" l="l" r="r" t="t"/>
              <a:pathLst>
                <a:path extrusionOk="0" h="20911" w="15936">
                  <a:moveTo>
                    <a:pt x="1041" y="1"/>
                  </a:moveTo>
                  <a:cubicBezTo>
                    <a:pt x="456" y="1"/>
                    <a:pt x="1" y="488"/>
                    <a:pt x="1" y="1041"/>
                  </a:cubicBezTo>
                  <a:lnTo>
                    <a:pt x="1" y="19838"/>
                  </a:lnTo>
                  <a:cubicBezTo>
                    <a:pt x="1" y="20423"/>
                    <a:pt x="456" y="20911"/>
                    <a:pt x="1041" y="20911"/>
                  </a:cubicBezTo>
                  <a:lnTo>
                    <a:pt x="14895" y="20911"/>
                  </a:lnTo>
                  <a:cubicBezTo>
                    <a:pt x="15480" y="20911"/>
                    <a:pt x="15935" y="20423"/>
                    <a:pt x="15935" y="19838"/>
                  </a:cubicBezTo>
                  <a:lnTo>
                    <a:pt x="15935" y="18277"/>
                  </a:lnTo>
                  <a:lnTo>
                    <a:pt x="3610" y="18277"/>
                  </a:lnTo>
                  <a:cubicBezTo>
                    <a:pt x="3058" y="18277"/>
                    <a:pt x="2635" y="17821"/>
                    <a:pt x="2635" y="17301"/>
                  </a:cubicBezTo>
                  <a:lnTo>
                    <a:pt x="26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10135300" y="1439325"/>
              <a:ext cx="356925" cy="502450"/>
            </a:xfrm>
            <a:custGeom>
              <a:rect b="b" l="l" r="r" t="t"/>
              <a:pathLst>
                <a:path extrusionOk="0" h="20098" w="14277">
                  <a:moveTo>
                    <a:pt x="976" y="1"/>
                  </a:moveTo>
                  <a:lnTo>
                    <a:pt x="488" y="261"/>
                  </a:lnTo>
                  <a:lnTo>
                    <a:pt x="488" y="16846"/>
                  </a:lnTo>
                  <a:lnTo>
                    <a:pt x="0" y="18179"/>
                  </a:lnTo>
                  <a:lnTo>
                    <a:pt x="0" y="19057"/>
                  </a:lnTo>
                  <a:cubicBezTo>
                    <a:pt x="0" y="19642"/>
                    <a:pt x="488" y="20098"/>
                    <a:pt x="1073" y="20098"/>
                  </a:cubicBezTo>
                  <a:lnTo>
                    <a:pt x="14244" y="20098"/>
                  </a:lnTo>
                  <a:cubicBezTo>
                    <a:pt x="14276" y="20033"/>
                    <a:pt x="14276" y="19935"/>
                    <a:pt x="14276" y="19838"/>
                  </a:cubicBezTo>
                  <a:lnTo>
                    <a:pt x="14276" y="18277"/>
                  </a:lnTo>
                  <a:lnTo>
                    <a:pt x="1951" y="18277"/>
                  </a:lnTo>
                  <a:cubicBezTo>
                    <a:pt x="1399" y="18277"/>
                    <a:pt x="976" y="17821"/>
                    <a:pt x="976" y="17301"/>
                  </a:cubicBezTo>
                  <a:lnTo>
                    <a:pt x="97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10135300" y="1397050"/>
              <a:ext cx="396750" cy="522775"/>
            </a:xfrm>
            <a:custGeom>
              <a:rect b="b" l="l" r="r" t="t"/>
              <a:pathLst>
                <a:path extrusionOk="0" h="20911" w="15870">
                  <a:moveTo>
                    <a:pt x="1073" y="1"/>
                  </a:moveTo>
                  <a:cubicBezTo>
                    <a:pt x="488" y="1"/>
                    <a:pt x="0" y="488"/>
                    <a:pt x="0" y="1074"/>
                  </a:cubicBezTo>
                  <a:lnTo>
                    <a:pt x="0" y="19870"/>
                  </a:lnTo>
                  <a:cubicBezTo>
                    <a:pt x="0" y="20455"/>
                    <a:pt x="488" y="20911"/>
                    <a:pt x="1073" y="20911"/>
                  </a:cubicBezTo>
                  <a:lnTo>
                    <a:pt x="14797" y="20911"/>
                  </a:lnTo>
                  <a:cubicBezTo>
                    <a:pt x="15382" y="20911"/>
                    <a:pt x="15870" y="20455"/>
                    <a:pt x="15870" y="19870"/>
                  </a:cubicBezTo>
                  <a:lnTo>
                    <a:pt x="15870" y="4261"/>
                  </a:lnTo>
                  <a:lnTo>
                    <a:pt x="11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10471875" y="1467775"/>
              <a:ext cx="62625" cy="452050"/>
            </a:xfrm>
            <a:custGeom>
              <a:rect b="b" l="l" r="r" t="t"/>
              <a:pathLst>
                <a:path extrusionOk="0" h="18082" w="2505">
                  <a:moveTo>
                    <a:pt x="1074" y="1"/>
                  </a:moveTo>
                  <a:lnTo>
                    <a:pt x="1074" y="17041"/>
                  </a:lnTo>
                  <a:cubicBezTo>
                    <a:pt x="1074" y="17626"/>
                    <a:pt x="586" y="18082"/>
                    <a:pt x="0" y="18082"/>
                  </a:cubicBezTo>
                  <a:lnTo>
                    <a:pt x="1431" y="18082"/>
                  </a:lnTo>
                  <a:cubicBezTo>
                    <a:pt x="2017" y="18082"/>
                    <a:pt x="2504" y="17594"/>
                    <a:pt x="2504" y="17041"/>
                  </a:cubicBezTo>
                  <a:lnTo>
                    <a:pt x="2504" y="1432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10427975" y="1397050"/>
              <a:ext cx="106525" cy="106525"/>
            </a:xfrm>
            <a:custGeom>
              <a:rect b="b" l="l" r="r" t="t"/>
              <a:pathLst>
                <a:path extrusionOk="0" h="4261" w="4261">
                  <a:moveTo>
                    <a:pt x="0" y="1"/>
                  </a:moveTo>
                  <a:lnTo>
                    <a:pt x="0" y="3220"/>
                  </a:lnTo>
                  <a:cubicBezTo>
                    <a:pt x="0" y="3805"/>
                    <a:pt x="456" y="4261"/>
                    <a:pt x="1041" y="4261"/>
                  </a:cubicBezTo>
                  <a:lnTo>
                    <a:pt x="4260" y="42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10206025" y="1582425"/>
              <a:ext cx="257750" cy="18725"/>
            </a:xfrm>
            <a:custGeom>
              <a:rect b="b" l="l" r="r" t="t"/>
              <a:pathLst>
                <a:path extrusionOk="0" h="749" w="10310">
                  <a:moveTo>
                    <a:pt x="358" y="0"/>
                  </a:moveTo>
                  <a:cubicBezTo>
                    <a:pt x="163" y="0"/>
                    <a:pt x="0" y="163"/>
                    <a:pt x="0" y="390"/>
                  </a:cubicBezTo>
                  <a:cubicBezTo>
                    <a:pt x="0" y="585"/>
                    <a:pt x="163" y="748"/>
                    <a:pt x="358" y="748"/>
                  </a:cubicBezTo>
                  <a:lnTo>
                    <a:pt x="9951" y="748"/>
                  </a:lnTo>
                  <a:cubicBezTo>
                    <a:pt x="10147" y="748"/>
                    <a:pt x="10309" y="585"/>
                    <a:pt x="10309" y="390"/>
                  </a:cubicBezTo>
                  <a:cubicBezTo>
                    <a:pt x="10309" y="163"/>
                    <a:pt x="10147" y="0"/>
                    <a:pt x="9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10206025" y="1649075"/>
              <a:ext cx="257750" cy="18725"/>
            </a:xfrm>
            <a:custGeom>
              <a:rect b="b" l="l" r="r" t="t"/>
              <a:pathLst>
                <a:path extrusionOk="0" h="749" w="10310">
                  <a:moveTo>
                    <a:pt x="358" y="1"/>
                  </a:moveTo>
                  <a:cubicBezTo>
                    <a:pt x="163" y="1"/>
                    <a:pt x="0" y="163"/>
                    <a:pt x="0" y="391"/>
                  </a:cubicBezTo>
                  <a:cubicBezTo>
                    <a:pt x="0" y="586"/>
                    <a:pt x="163" y="749"/>
                    <a:pt x="358" y="749"/>
                  </a:cubicBezTo>
                  <a:lnTo>
                    <a:pt x="9951" y="749"/>
                  </a:lnTo>
                  <a:cubicBezTo>
                    <a:pt x="10147" y="749"/>
                    <a:pt x="10309" y="586"/>
                    <a:pt x="10309" y="391"/>
                  </a:cubicBezTo>
                  <a:cubicBezTo>
                    <a:pt x="10309" y="163"/>
                    <a:pt x="10147" y="1"/>
                    <a:pt x="99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10206025" y="1715750"/>
              <a:ext cx="257750" cy="18725"/>
            </a:xfrm>
            <a:custGeom>
              <a:rect b="b" l="l" r="r" t="t"/>
              <a:pathLst>
                <a:path extrusionOk="0" h="749" w="10310">
                  <a:moveTo>
                    <a:pt x="358" y="0"/>
                  </a:moveTo>
                  <a:cubicBezTo>
                    <a:pt x="163" y="0"/>
                    <a:pt x="0" y="163"/>
                    <a:pt x="0" y="391"/>
                  </a:cubicBezTo>
                  <a:cubicBezTo>
                    <a:pt x="0" y="586"/>
                    <a:pt x="163" y="748"/>
                    <a:pt x="358" y="748"/>
                  </a:cubicBezTo>
                  <a:lnTo>
                    <a:pt x="9951" y="748"/>
                  </a:lnTo>
                  <a:cubicBezTo>
                    <a:pt x="10147" y="748"/>
                    <a:pt x="10309" y="586"/>
                    <a:pt x="10309" y="391"/>
                  </a:cubicBezTo>
                  <a:cubicBezTo>
                    <a:pt x="10309" y="163"/>
                    <a:pt x="10147" y="0"/>
                    <a:pt x="9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10042625" y="1388100"/>
              <a:ext cx="500825" cy="614650"/>
            </a:xfrm>
            <a:custGeom>
              <a:rect b="b" l="l" r="r" t="t"/>
              <a:pathLst>
                <a:path extrusionOk="0" h="24586" w="20033">
                  <a:moveTo>
                    <a:pt x="15772" y="1237"/>
                  </a:moveTo>
                  <a:lnTo>
                    <a:pt x="18796" y="4261"/>
                  </a:lnTo>
                  <a:lnTo>
                    <a:pt x="16455" y="4261"/>
                  </a:lnTo>
                  <a:cubicBezTo>
                    <a:pt x="16065" y="4261"/>
                    <a:pt x="15772" y="3968"/>
                    <a:pt x="15772" y="3578"/>
                  </a:cubicBezTo>
                  <a:lnTo>
                    <a:pt x="15772" y="1237"/>
                  </a:lnTo>
                  <a:close/>
                  <a:moveTo>
                    <a:pt x="4780" y="1"/>
                  </a:moveTo>
                  <a:cubicBezTo>
                    <a:pt x="4000" y="1"/>
                    <a:pt x="3350" y="651"/>
                    <a:pt x="3350" y="1432"/>
                  </a:cubicBezTo>
                  <a:lnTo>
                    <a:pt x="3350" y="1692"/>
                  </a:lnTo>
                  <a:lnTo>
                    <a:pt x="3089" y="1692"/>
                  </a:lnTo>
                  <a:cubicBezTo>
                    <a:pt x="2374" y="1692"/>
                    <a:pt x="1756" y="2245"/>
                    <a:pt x="1691" y="2960"/>
                  </a:cubicBezTo>
                  <a:lnTo>
                    <a:pt x="1398" y="2960"/>
                  </a:lnTo>
                  <a:cubicBezTo>
                    <a:pt x="618" y="2960"/>
                    <a:pt x="0" y="3578"/>
                    <a:pt x="0" y="4359"/>
                  </a:cubicBezTo>
                  <a:lnTo>
                    <a:pt x="0" y="16456"/>
                  </a:lnTo>
                  <a:cubicBezTo>
                    <a:pt x="0" y="16651"/>
                    <a:pt x="163" y="16814"/>
                    <a:pt x="358" y="16814"/>
                  </a:cubicBezTo>
                  <a:cubicBezTo>
                    <a:pt x="553" y="16814"/>
                    <a:pt x="715" y="16651"/>
                    <a:pt x="715" y="16456"/>
                  </a:cubicBezTo>
                  <a:lnTo>
                    <a:pt x="715" y="4359"/>
                  </a:lnTo>
                  <a:cubicBezTo>
                    <a:pt x="715" y="3968"/>
                    <a:pt x="1041" y="3676"/>
                    <a:pt x="1398" y="3676"/>
                  </a:cubicBezTo>
                  <a:lnTo>
                    <a:pt x="1691" y="3676"/>
                  </a:lnTo>
                  <a:lnTo>
                    <a:pt x="1691" y="21887"/>
                  </a:lnTo>
                  <a:cubicBezTo>
                    <a:pt x="1691" y="22667"/>
                    <a:pt x="2309" y="23317"/>
                    <a:pt x="3089" y="23317"/>
                  </a:cubicBezTo>
                  <a:lnTo>
                    <a:pt x="12260" y="23317"/>
                  </a:lnTo>
                  <a:cubicBezTo>
                    <a:pt x="12455" y="23317"/>
                    <a:pt x="12618" y="23155"/>
                    <a:pt x="12618" y="22960"/>
                  </a:cubicBezTo>
                  <a:cubicBezTo>
                    <a:pt x="12618" y="22732"/>
                    <a:pt x="12455" y="22569"/>
                    <a:pt x="12260" y="22569"/>
                  </a:cubicBezTo>
                  <a:lnTo>
                    <a:pt x="3089" y="22569"/>
                  </a:lnTo>
                  <a:cubicBezTo>
                    <a:pt x="2699" y="22569"/>
                    <a:pt x="2406" y="22277"/>
                    <a:pt x="2406" y="21887"/>
                  </a:cubicBezTo>
                  <a:lnTo>
                    <a:pt x="2406" y="3090"/>
                  </a:lnTo>
                  <a:cubicBezTo>
                    <a:pt x="2406" y="2700"/>
                    <a:pt x="2699" y="2407"/>
                    <a:pt x="3089" y="2407"/>
                  </a:cubicBezTo>
                  <a:lnTo>
                    <a:pt x="3382" y="2407"/>
                  </a:lnTo>
                  <a:lnTo>
                    <a:pt x="3382" y="4359"/>
                  </a:lnTo>
                  <a:cubicBezTo>
                    <a:pt x="3382" y="4554"/>
                    <a:pt x="3545" y="4716"/>
                    <a:pt x="3740" y="4716"/>
                  </a:cubicBezTo>
                  <a:cubicBezTo>
                    <a:pt x="3935" y="4716"/>
                    <a:pt x="4097" y="4554"/>
                    <a:pt x="4097" y="4359"/>
                  </a:cubicBezTo>
                  <a:lnTo>
                    <a:pt x="4097" y="1399"/>
                  </a:lnTo>
                  <a:cubicBezTo>
                    <a:pt x="4097" y="1042"/>
                    <a:pt x="4390" y="716"/>
                    <a:pt x="4780" y="716"/>
                  </a:cubicBezTo>
                  <a:lnTo>
                    <a:pt x="15057" y="716"/>
                  </a:lnTo>
                  <a:lnTo>
                    <a:pt x="15057" y="3578"/>
                  </a:lnTo>
                  <a:cubicBezTo>
                    <a:pt x="15057" y="4359"/>
                    <a:pt x="15674" y="4976"/>
                    <a:pt x="16455" y="4976"/>
                  </a:cubicBezTo>
                  <a:lnTo>
                    <a:pt x="19317" y="4976"/>
                  </a:lnTo>
                  <a:lnTo>
                    <a:pt x="19317" y="20228"/>
                  </a:lnTo>
                  <a:cubicBezTo>
                    <a:pt x="19317" y="20586"/>
                    <a:pt x="18991" y="20911"/>
                    <a:pt x="18634" y="20911"/>
                  </a:cubicBezTo>
                  <a:lnTo>
                    <a:pt x="4780" y="20911"/>
                  </a:lnTo>
                  <a:cubicBezTo>
                    <a:pt x="4390" y="20911"/>
                    <a:pt x="4097" y="20586"/>
                    <a:pt x="4097" y="20228"/>
                  </a:cubicBezTo>
                  <a:lnTo>
                    <a:pt x="4097" y="5952"/>
                  </a:lnTo>
                  <a:cubicBezTo>
                    <a:pt x="4097" y="5724"/>
                    <a:pt x="3935" y="5562"/>
                    <a:pt x="3707" y="5562"/>
                  </a:cubicBezTo>
                  <a:cubicBezTo>
                    <a:pt x="3512" y="5562"/>
                    <a:pt x="3350" y="5724"/>
                    <a:pt x="3350" y="5952"/>
                  </a:cubicBezTo>
                  <a:lnTo>
                    <a:pt x="3350" y="20228"/>
                  </a:lnTo>
                  <a:cubicBezTo>
                    <a:pt x="3350" y="21009"/>
                    <a:pt x="4000" y="21626"/>
                    <a:pt x="4780" y="21626"/>
                  </a:cubicBezTo>
                  <a:lnTo>
                    <a:pt x="17626" y="21626"/>
                  </a:lnTo>
                  <a:lnTo>
                    <a:pt x="17626" y="21887"/>
                  </a:lnTo>
                  <a:cubicBezTo>
                    <a:pt x="17626" y="22277"/>
                    <a:pt x="17300" y="22602"/>
                    <a:pt x="16943" y="22602"/>
                  </a:cubicBezTo>
                  <a:lnTo>
                    <a:pt x="13821" y="22602"/>
                  </a:lnTo>
                  <a:cubicBezTo>
                    <a:pt x="13626" y="22602"/>
                    <a:pt x="13463" y="22765"/>
                    <a:pt x="13463" y="22960"/>
                  </a:cubicBezTo>
                  <a:cubicBezTo>
                    <a:pt x="13463" y="23155"/>
                    <a:pt x="13626" y="23317"/>
                    <a:pt x="13821" y="23317"/>
                  </a:cubicBezTo>
                  <a:lnTo>
                    <a:pt x="15935" y="23317"/>
                  </a:lnTo>
                  <a:cubicBezTo>
                    <a:pt x="15837" y="23610"/>
                    <a:pt x="15577" y="23870"/>
                    <a:pt x="15252" y="23870"/>
                  </a:cubicBezTo>
                  <a:lnTo>
                    <a:pt x="1398" y="23870"/>
                  </a:lnTo>
                  <a:cubicBezTo>
                    <a:pt x="1041" y="23870"/>
                    <a:pt x="715" y="23545"/>
                    <a:pt x="715" y="23155"/>
                  </a:cubicBezTo>
                  <a:lnTo>
                    <a:pt x="715" y="18017"/>
                  </a:lnTo>
                  <a:cubicBezTo>
                    <a:pt x="715" y="17822"/>
                    <a:pt x="553" y="17659"/>
                    <a:pt x="358" y="17659"/>
                  </a:cubicBezTo>
                  <a:cubicBezTo>
                    <a:pt x="163" y="17659"/>
                    <a:pt x="0" y="17822"/>
                    <a:pt x="0" y="18017"/>
                  </a:cubicBezTo>
                  <a:lnTo>
                    <a:pt x="0" y="23155"/>
                  </a:lnTo>
                  <a:cubicBezTo>
                    <a:pt x="0" y="23935"/>
                    <a:pt x="618" y="24586"/>
                    <a:pt x="1398" y="24586"/>
                  </a:cubicBezTo>
                  <a:lnTo>
                    <a:pt x="15252" y="24586"/>
                  </a:lnTo>
                  <a:cubicBezTo>
                    <a:pt x="15967" y="24586"/>
                    <a:pt x="16585" y="24033"/>
                    <a:pt x="16650" y="23317"/>
                  </a:cubicBezTo>
                  <a:lnTo>
                    <a:pt x="16943" y="23317"/>
                  </a:lnTo>
                  <a:cubicBezTo>
                    <a:pt x="17691" y="23317"/>
                    <a:pt x="18341" y="22667"/>
                    <a:pt x="18341" y="21887"/>
                  </a:cubicBezTo>
                  <a:lnTo>
                    <a:pt x="18341" y="21626"/>
                  </a:lnTo>
                  <a:lnTo>
                    <a:pt x="18601" y="21626"/>
                  </a:lnTo>
                  <a:cubicBezTo>
                    <a:pt x="19382" y="21626"/>
                    <a:pt x="20032" y="21009"/>
                    <a:pt x="20032" y="20228"/>
                  </a:cubicBezTo>
                  <a:lnTo>
                    <a:pt x="20032" y="4619"/>
                  </a:lnTo>
                  <a:cubicBezTo>
                    <a:pt x="20032" y="4521"/>
                    <a:pt x="20000" y="4424"/>
                    <a:pt x="19935" y="4359"/>
                  </a:cubicBezTo>
                  <a:lnTo>
                    <a:pt x="15674" y="98"/>
                  </a:lnTo>
                  <a:cubicBezTo>
                    <a:pt x="15609" y="33"/>
                    <a:pt x="15512" y="1"/>
                    <a:pt x="15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8" name="Google Shape;278;p16"/>
          <p:cNvCxnSpPr>
            <a:stCxn id="160" idx="3"/>
            <a:endCxn id="163" idx="3"/>
          </p:cNvCxnSpPr>
          <p:nvPr/>
        </p:nvCxnSpPr>
        <p:spPr>
          <a:xfrm flipH="1" rot="10800000">
            <a:off x="5697450" y="1497425"/>
            <a:ext cx="642600" cy="14895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79" name="Google Shape;279;p16"/>
          <p:cNvCxnSpPr>
            <a:stCxn id="160" idx="3"/>
            <a:endCxn id="167" idx="3"/>
          </p:cNvCxnSpPr>
          <p:nvPr/>
        </p:nvCxnSpPr>
        <p:spPr>
          <a:xfrm>
            <a:off x="5697450" y="2986925"/>
            <a:ext cx="642600" cy="7788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80" name="Google Shape;280;p16"/>
          <p:cNvCxnSpPr>
            <a:stCxn id="160" idx="3"/>
            <a:endCxn id="170" idx="3"/>
          </p:cNvCxnSpPr>
          <p:nvPr/>
        </p:nvCxnSpPr>
        <p:spPr>
          <a:xfrm flipH="1" rot="10800000">
            <a:off x="5697450" y="2631725"/>
            <a:ext cx="642600" cy="3552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81" name="Google Shape;281;p16"/>
          <p:cNvCxnSpPr>
            <a:stCxn id="160" idx="1"/>
            <a:endCxn id="172" idx="3"/>
          </p:cNvCxnSpPr>
          <p:nvPr/>
        </p:nvCxnSpPr>
        <p:spPr>
          <a:xfrm rot="10800000">
            <a:off x="2662350" y="2656925"/>
            <a:ext cx="784200" cy="3300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82" name="Google Shape;282;p16"/>
          <p:cNvCxnSpPr>
            <a:stCxn id="160" idx="1"/>
            <a:endCxn id="174" idx="3"/>
          </p:cNvCxnSpPr>
          <p:nvPr/>
        </p:nvCxnSpPr>
        <p:spPr>
          <a:xfrm flipH="1">
            <a:off x="2662350" y="2986925"/>
            <a:ext cx="784200" cy="11823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83" name="Google Shape;283;p16"/>
          <p:cNvCxnSpPr>
            <a:stCxn id="160" idx="1"/>
            <a:endCxn id="173" idx="3"/>
          </p:cNvCxnSpPr>
          <p:nvPr/>
        </p:nvCxnSpPr>
        <p:spPr>
          <a:xfrm flipH="1">
            <a:off x="2662350" y="2986925"/>
            <a:ext cx="784200" cy="4260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4" name="Shape 3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5" name="Google Shape;3455;p34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transplants infographics</a:t>
            </a:r>
            <a:endParaRPr/>
          </a:p>
        </p:txBody>
      </p:sp>
      <p:sp>
        <p:nvSpPr>
          <p:cNvPr id="3456" name="Google Shape;3456;p34"/>
          <p:cNvSpPr txBox="1"/>
          <p:nvPr/>
        </p:nvSpPr>
        <p:spPr>
          <a:xfrm>
            <a:off x="457200" y="918525"/>
            <a:ext cx="8229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Side effects of organ donation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57" name="Google Shape;3457;p34"/>
          <p:cNvSpPr/>
          <p:nvPr/>
        </p:nvSpPr>
        <p:spPr>
          <a:xfrm>
            <a:off x="1141989" y="1457325"/>
            <a:ext cx="695400" cy="695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3458" name="Google Shape;3458;p34"/>
          <p:cNvGrpSpPr/>
          <p:nvPr/>
        </p:nvGrpSpPr>
        <p:grpSpPr>
          <a:xfrm>
            <a:off x="457375" y="2228650"/>
            <a:ext cx="2064600" cy="702375"/>
            <a:chOff x="457375" y="2228650"/>
            <a:chExt cx="2064600" cy="702375"/>
          </a:xfrm>
        </p:grpSpPr>
        <p:sp>
          <p:nvSpPr>
            <p:cNvPr id="3459" name="Google Shape;3459;p34"/>
            <p:cNvSpPr txBox="1"/>
            <p:nvPr/>
          </p:nvSpPr>
          <p:spPr>
            <a:xfrm>
              <a:off x="457375" y="2228650"/>
              <a:ext cx="20646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Allergic reactions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460" name="Google Shape;3460;p34"/>
            <p:cNvSpPr txBox="1"/>
            <p:nvPr/>
          </p:nvSpPr>
          <p:spPr>
            <a:xfrm>
              <a:off x="457375" y="2523625"/>
              <a:ext cx="20646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61" name="Google Shape;3461;p34"/>
          <p:cNvGrpSpPr/>
          <p:nvPr/>
        </p:nvGrpSpPr>
        <p:grpSpPr>
          <a:xfrm>
            <a:off x="2722441" y="2228650"/>
            <a:ext cx="2064600" cy="702375"/>
            <a:chOff x="2722441" y="2228650"/>
            <a:chExt cx="2064600" cy="702375"/>
          </a:xfrm>
        </p:grpSpPr>
        <p:sp>
          <p:nvSpPr>
            <p:cNvPr id="3462" name="Google Shape;3462;p34"/>
            <p:cNvSpPr txBox="1"/>
            <p:nvPr/>
          </p:nvSpPr>
          <p:spPr>
            <a:xfrm>
              <a:off x="2722441" y="2228650"/>
              <a:ext cx="20646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Nausea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463" name="Google Shape;3463;p34"/>
            <p:cNvSpPr txBox="1"/>
            <p:nvPr/>
          </p:nvSpPr>
          <p:spPr>
            <a:xfrm>
              <a:off x="2722441" y="2523625"/>
              <a:ext cx="20646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464" name="Google Shape;3464;p34"/>
          <p:cNvSpPr/>
          <p:nvPr/>
        </p:nvSpPr>
        <p:spPr>
          <a:xfrm>
            <a:off x="3407041" y="1457325"/>
            <a:ext cx="695400" cy="695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3465" name="Google Shape;3465;p34"/>
          <p:cNvGrpSpPr/>
          <p:nvPr/>
        </p:nvGrpSpPr>
        <p:grpSpPr>
          <a:xfrm>
            <a:off x="4987494" y="2228650"/>
            <a:ext cx="2064600" cy="702375"/>
            <a:chOff x="4987494" y="2228650"/>
            <a:chExt cx="2064600" cy="702375"/>
          </a:xfrm>
        </p:grpSpPr>
        <p:sp>
          <p:nvSpPr>
            <p:cNvPr id="3466" name="Google Shape;3466;p34"/>
            <p:cNvSpPr txBox="1"/>
            <p:nvPr/>
          </p:nvSpPr>
          <p:spPr>
            <a:xfrm>
              <a:off x="4987494" y="2228650"/>
              <a:ext cx="20646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Injury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467" name="Google Shape;3467;p34"/>
            <p:cNvSpPr txBox="1"/>
            <p:nvPr/>
          </p:nvSpPr>
          <p:spPr>
            <a:xfrm>
              <a:off x="4987494" y="2523625"/>
              <a:ext cx="20646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468" name="Google Shape;3468;p34"/>
          <p:cNvSpPr/>
          <p:nvPr/>
        </p:nvSpPr>
        <p:spPr>
          <a:xfrm>
            <a:off x="5672094" y="1457325"/>
            <a:ext cx="695400" cy="69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69" name="Google Shape;3469;p34"/>
          <p:cNvSpPr/>
          <p:nvPr/>
        </p:nvSpPr>
        <p:spPr>
          <a:xfrm>
            <a:off x="1141989" y="3266425"/>
            <a:ext cx="695400" cy="695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3470" name="Google Shape;3470;p34"/>
          <p:cNvGrpSpPr/>
          <p:nvPr/>
        </p:nvGrpSpPr>
        <p:grpSpPr>
          <a:xfrm>
            <a:off x="457388" y="4037750"/>
            <a:ext cx="2064600" cy="702375"/>
            <a:chOff x="457388" y="4037750"/>
            <a:chExt cx="2064600" cy="702375"/>
          </a:xfrm>
        </p:grpSpPr>
        <p:sp>
          <p:nvSpPr>
            <p:cNvPr id="3471" name="Google Shape;3471;p34"/>
            <p:cNvSpPr txBox="1"/>
            <p:nvPr/>
          </p:nvSpPr>
          <p:spPr>
            <a:xfrm>
              <a:off x="457389" y="4037750"/>
              <a:ext cx="20646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Fever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472" name="Google Shape;3472;p34"/>
            <p:cNvSpPr txBox="1"/>
            <p:nvPr/>
          </p:nvSpPr>
          <p:spPr>
            <a:xfrm>
              <a:off x="457388" y="4332725"/>
              <a:ext cx="20646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very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73" name="Google Shape;3473;p34"/>
          <p:cNvGrpSpPr/>
          <p:nvPr/>
        </p:nvGrpSpPr>
        <p:grpSpPr>
          <a:xfrm>
            <a:off x="4987494" y="4037750"/>
            <a:ext cx="2064600" cy="702375"/>
            <a:chOff x="4987494" y="4037750"/>
            <a:chExt cx="2064600" cy="702375"/>
          </a:xfrm>
        </p:grpSpPr>
        <p:sp>
          <p:nvSpPr>
            <p:cNvPr id="3474" name="Google Shape;3474;p34"/>
            <p:cNvSpPr txBox="1"/>
            <p:nvPr/>
          </p:nvSpPr>
          <p:spPr>
            <a:xfrm>
              <a:off x="4987494" y="4037750"/>
              <a:ext cx="20646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Pain or discomfort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475" name="Google Shape;3475;p34"/>
            <p:cNvSpPr txBox="1"/>
            <p:nvPr/>
          </p:nvSpPr>
          <p:spPr>
            <a:xfrm>
              <a:off x="4987494" y="4332725"/>
              <a:ext cx="20646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76" name="Google Shape;3476;p34"/>
          <p:cNvGrpSpPr/>
          <p:nvPr/>
        </p:nvGrpSpPr>
        <p:grpSpPr>
          <a:xfrm>
            <a:off x="2722441" y="4037750"/>
            <a:ext cx="2064600" cy="702375"/>
            <a:chOff x="2722441" y="4037750"/>
            <a:chExt cx="2064600" cy="702375"/>
          </a:xfrm>
        </p:grpSpPr>
        <p:sp>
          <p:nvSpPr>
            <p:cNvPr id="3477" name="Google Shape;3477;p34"/>
            <p:cNvSpPr txBox="1"/>
            <p:nvPr/>
          </p:nvSpPr>
          <p:spPr>
            <a:xfrm>
              <a:off x="2722441" y="4037750"/>
              <a:ext cx="20646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Blood loss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478" name="Google Shape;3478;p34"/>
            <p:cNvSpPr txBox="1"/>
            <p:nvPr/>
          </p:nvSpPr>
          <p:spPr>
            <a:xfrm>
              <a:off x="2722441" y="4332725"/>
              <a:ext cx="20646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and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479" name="Google Shape;3479;p34"/>
          <p:cNvSpPr/>
          <p:nvPr/>
        </p:nvSpPr>
        <p:spPr>
          <a:xfrm>
            <a:off x="3407041" y="3266425"/>
            <a:ext cx="695400" cy="695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80" name="Google Shape;3480;p34"/>
          <p:cNvSpPr/>
          <p:nvPr/>
        </p:nvSpPr>
        <p:spPr>
          <a:xfrm>
            <a:off x="5672094" y="3266425"/>
            <a:ext cx="695400" cy="6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3481" name="Google Shape;3481;p34"/>
          <p:cNvGrpSpPr/>
          <p:nvPr/>
        </p:nvGrpSpPr>
        <p:grpSpPr>
          <a:xfrm>
            <a:off x="7252546" y="1457325"/>
            <a:ext cx="1434258" cy="3279310"/>
            <a:chOff x="7252546" y="1457325"/>
            <a:chExt cx="1434258" cy="3279310"/>
          </a:xfrm>
        </p:grpSpPr>
        <p:sp>
          <p:nvSpPr>
            <p:cNvPr id="3482" name="Google Shape;3482;p34"/>
            <p:cNvSpPr/>
            <p:nvPr/>
          </p:nvSpPr>
          <p:spPr>
            <a:xfrm flipH="1">
              <a:off x="7252546" y="2533044"/>
              <a:ext cx="599277" cy="944325"/>
            </a:xfrm>
            <a:custGeom>
              <a:rect b="b" l="l" r="r" t="t"/>
              <a:pathLst>
                <a:path extrusionOk="0" h="9379" w="5952">
                  <a:moveTo>
                    <a:pt x="3681" y="0"/>
                  </a:moveTo>
                  <a:cubicBezTo>
                    <a:pt x="3657" y="0"/>
                    <a:pt x="3634" y="6"/>
                    <a:pt x="3610" y="17"/>
                  </a:cubicBezTo>
                  <a:cubicBezTo>
                    <a:pt x="3393" y="104"/>
                    <a:pt x="3205" y="176"/>
                    <a:pt x="3008" y="176"/>
                  </a:cubicBezTo>
                  <a:cubicBezTo>
                    <a:pt x="2909" y="176"/>
                    <a:pt x="2808" y="158"/>
                    <a:pt x="2699" y="115"/>
                  </a:cubicBezTo>
                  <a:cubicBezTo>
                    <a:pt x="2656" y="101"/>
                    <a:pt x="2614" y="94"/>
                    <a:pt x="2572" y="94"/>
                  </a:cubicBezTo>
                  <a:cubicBezTo>
                    <a:pt x="2422" y="94"/>
                    <a:pt x="2280" y="176"/>
                    <a:pt x="2179" y="278"/>
                  </a:cubicBezTo>
                  <a:cubicBezTo>
                    <a:pt x="2081" y="343"/>
                    <a:pt x="2016" y="440"/>
                    <a:pt x="1951" y="505"/>
                  </a:cubicBezTo>
                  <a:cubicBezTo>
                    <a:pt x="1886" y="554"/>
                    <a:pt x="1789" y="562"/>
                    <a:pt x="1691" y="562"/>
                  </a:cubicBezTo>
                  <a:cubicBezTo>
                    <a:pt x="1642" y="562"/>
                    <a:pt x="1594" y="560"/>
                    <a:pt x="1549" y="560"/>
                  </a:cubicBezTo>
                  <a:cubicBezTo>
                    <a:pt x="1504" y="560"/>
                    <a:pt x="1463" y="562"/>
                    <a:pt x="1431" y="570"/>
                  </a:cubicBezTo>
                  <a:cubicBezTo>
                    <a:pt x="1106" y="570"/>
                    <a:pt x="813" y="668"/>
                    <a:pt x="488" y="668"/>
                  </a:cubicBezTo>
                  <a:cubicBezTo>
                    <a:pt x="325" y="668"/>
                    <a:pt x="260" y="830"/>
                    <a:pt x="325" y="928"/>
                  </a:cubicBezTo>
                  <a:cubicBezTo>
                    <a:pt x="683" y="1546"/>
                    <a:pt x="1106" y="2099"/>
                    <a:pt x="1528" y="2684"/>
                  </a:cubicBezTo>
                  <a:cubicBezTo>
                    <a:pt x="846" y="2944"/>
                    <a:pt x="455" y="3465"/>
                    <a:pt x="325" y="4212"/>
                  </a:cubicBezTo>
                  <a:cubicBezTo>
                    <a:pt x="260" y="4635"/>
                    <a:pt x="260" y="5058"/>
                    <a:pt x="195" y="5481"/>
                  </a:cubicBezTo>
                  <a:cubicBezTo>
                    <a:pt x="130" y="6034"/>
                    <a:pt x="0" y="6586"/>
                    <a:pt x="0" y="7139"/>
                  </a:cubicBezTo>
                  <a:cubicBezTo>
                    <a:pt x="0" y="7790"/>
                    <a:pt x="228" y="8700"/>
                    <a:pt x="781" y="9123"/>
                  </a:cubicBezTo>
                  <a:cubicBezTo>
                    <a:pt x="1007" y="9312"/>
                    <a:pt x="1316" y="9379"/>
                    <a:pt x="1648" y="9379"/>
                  </a:cubicBezTo>
                  <a:cubicBezTo>
                    <a:pt x="2173" y="9379"/>
                    <a:pt x="2756" y="9210"/>
                    <a:pt x="3154" y="9090"/>
                  </a:cubicBezTo>
                  <a:cubicBezTo>
                    <a:pt x="3545" y="8960"/>
                    <a:pt x="3935" y="8798"/>
                    <a:pt x="4358" y="8700"/>
                  </a:cubicBezTo>
                  <a:cubicBezTo>
                    <a:pt x="4748" y="8603"/>
                    <a:pt x="5203" y="8473"/>
                    <a:pt x="5463" y="8147"/>
                  </a:cubicBezTo>
                  <a:cubicBezTo>
                    <a:pt x="5951" y="7562"/>
                    <a:pt x="5658" y="6684"/>
                    <a:pt x="5431" y="6034"/>
                  </a:cubicBezTo>
                  <a:cubicBezTo>
                    <a:pt x="5138" y="5123"/>
                    <a:pt x="4813" y="4147"/>
                    <a:pt x="4163" y="3432"/>
                  </a:cubicBezTo>
                  <a:cubicBezTo>
                    <a:pt x="3902" y="3139"/>
                    <a:pt x="3545" y="2912"/>
                    <a:pt x="3187" y="2814"/>
                  </a:cubicBezTo>
                  <a:cubicBezTo>
                    <a:pt x="2992" y="2749"/>
                    <a:pt x="2829" y="2717"/>
                    <a:pt x="2634" y="2684"/>
                  </a:cubicBezTo>
                  <a:cubicBezTo>
                    <a:pt x="2537" y="2684"/>
                    <a:pt x="2472" y="2684"/>
                    <a:pt x="2374" y="2652"/>
                  </a:cubicBezTo>
                  <a:cubicBezTo>
                    <a:pt x="2504" y="2554"/>
                    <a:pt x="2699" y="2489"/>
                    <a:pt x="2829" y="2424"/>
                  </a:cubicBezTo>
                  <a:cubicBezTo>
                    <a:pt x="2959" y="2326"/>
                    <a:pt x="3057" y="2229"/>
                    <a:pt x="3154" y="2131"/>
                  </a:cubicBezTo>
                  <a:cubicBezTo>
                    <a:pt x="3642" y="1611"/>
                    <a:pt x="4000" y="928"/>
                    <a:pt x="3902" y="213"/>
                  </a:cubicBezTo>
                  <a:cubicBezTo>
                    <a:pt x="3876" y="106"/>
                    <a:pt x="3784" y="0"/>
                    <a:pt x="36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34"/>
            <p:cNvSpPr/>
            <p:nvPr/>
          </p:nvSpPr>
          <p:spPr>
            <a:xfrm flipH="1">
              <a:off x="7471939" y="3019251"/>
              <a:ext cx="121225" cy="101088"/>
            </a:xfrm>
            <a:custGeom>
              <a:rect b="b" l="l" r="r" t="t"/>
              <a:pathLst>
                <a:path extrusionOk="0" h="1004" w="1204">
                  <a:moveTo>
                    <a:pt x="962" y="0"/>
                  </a:moveTo>
                  <a:cubicBezTo>
                    <a:pt x="892" y="0"/>
                    <a:pt x="823" y="36"/>
                    <a:pt x="781" y="99"/>
                  </a:cubicBezTo>
                  <a:cubicBezTo>
                    <a:pt x="781" y="99"/>
                    <a:pt x="585" y="392"/>
                    <a:pt x="163" y="587"/>
                  </a:cubicBezTo>
                  <a:cubicBezTo>
                    <a:pt x="33" y="652"/>
                    <a:pt x="0" y="782"/>
                    <a:pt x="33" y="879"/>
                  </a:cubicBezTo>
                  <a:lnTo>
                    <a:pt x="65" y="879"/>
                  </a:lnTo>
                  <a:cubicBezTo>
                    <a:pt x="89" y="950"/>
                    <a:pt x="163" y="1003"/>
                    <a:pt x="239" y="1003"/>
                  </a:cubicBezTo>
                  <a:cubicBezTo>
                    <a:pt x="268" y="1003"/>
                    <a:pt x="298" y="995"/>
                    <a:pt x="325" y="977"/>
                  </a:cubicBezTo>
                  <a:cubicBezTo>
                    <a:pt x="878" y="717"/>
                    <a:pt x="1138" y="327"/>
                    <a:pt x="1138" y="327"/>
                  </a:cubicBezTo>
                  <a:cubicBezTo>
                    <a:pt x="1203" y="229"/>
                    <a:pt x="1171" y="99"/>
                    <a:pt x="1073" y="34"/>
                  </a:cubicBezTo>
                  <a:cubicBezTo>
                    <a:pt x="1039" y="11"/>
                    <a:pt x="1000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34"/>
            <p:cNvSpPr/>
            <p:nvPr/>
          </p:nvSpPr>
          <p:spPr>
            <a:xfrm flipH="1">
              <a:off x="7419582" y="3035663"/>
              <a:ext cx="98269" cy="87999"/>
            </a:xfrm>
            <a:custGeom>
              <a:rect b="b" l="l" r="r" t="t"/>
              <a:pathLst>
                <a:path extrusionOk="0" h="874" w="976">
                  <a:moveTo>
                    <a:pt x="748" y="1"/>
                  </a:moveTo>
                  <a:cubicBezTo>
                    <a:pt x="650" y="1"/>
                    <a:pt x="553" y="66"/>
                    <a:pt x="553" y="164"/>
                  </a:cubicBezTo>
                  <a:cubicBezTo>
                    <a:pt x="553" y="196"/>
                    <a:pt x="488" y="326"/>
                    <a:pt x="163" y="489"/>
                  </a:cubicBezTo>
                  <a:cubicBezTo>
                    <a:pt x="33" y="521"/>
                    <a:pt x="0" y="651"/>
                    <a:pt x="33" y="749"/>
                  </a:cubicBezTo>
                  <a:cubicBezTo>
                    <a:pt x="33" y="749"/>
                    <a:pt x="33" y="749"/>
                    <a:pt x="33" y="781"/>
                  </a:cubicBezTo>
                  <a:cubicBezTo>
                    <a:pt x="79" y="827"/>
                    <a:pt x="157" y="873"/>
                    <a:pt x="234" y="873"/>
                  </a:cubicBezTo>
                  <a:cubicBezTo>
                    <a:pt x="265" y="873"/>
                    <a:pt x="297" y="865"/>
                    <a:pt x="325" y="846"/>
                  </a:cubicBezTo>
                  <a:cubicBezTo>
                    <a:pt x="911" y="586"/>
                    <a:pt x="976" y="261"/>
                    <a:pt x="976" y="196"/>
                  </a:cubicBezTo>
                  <a:cubicBezTo>
                    <a:pt x="976" y="98"/>
                    <a:pt x="878" y="1"/>
                    <a:pt x="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34"/>
            <p:cNvSpPr/>
            <p:nvPr/>
          </p:nvSpPr>
          <p:spPr>
            <a:xfrm flipH="1">
              <a:off x="7386860" y="3075031"/>
              <a:ext cx="98269" cy="89710"/>
            </a:xfrm>
            <a:custGeom>
              <a:rect b="b" l="l" r="r" t="t"/>
              <a:pathLst>
                <a:path extrusionOk="0" h="891" w="976">
                  <a:moveTo>
                    <a:pt x="781" y="0"/>
                  </a:moveTo>
                  <a:cubicBezTo>
                    <a:pt x="651" y="0"/>
                    <a:pt x="553" y="98"/>
                    <a:pt x="553" y="195"/>
                  </a:cubicBezTo>
                  <a:cubicBezTo>
                    <a:pt x="553" y="228"/>
                    <a:pt x="488" y="358"/>
                    <a:pt x="163" y="488"/>
                  </a:cubicBezTo>
                  <a:cubicBezTo>
                    <a:pt x="65" y="553"/>
                    <a:pt x="0" y="651"/>
                    <a:pt x="65" y="781"/>
                  </a:cubicBezTo>
                  <a:cubicBezTo>
                    <a:pt x="114" y="854"/>
                    <a:pt x="181" y="890"/>
                    <a:pt x="253" y="890"/>
                  </a:cubicBezTo>
                  <a:cubicBezTo>
                    <a:pt x="277" y="890"/>
                    <a:pt x="301" y="886"/>
                    <a:pt x="325" y="878"/>
                  </a:cubicBezTo>
                  <a:cubicBezTo>
                    <a:pt x="943" y="618"/>
                    <a:pt x="976" y="293"/>
                    <a:pt x="976" y="228"/>
                  </a:cubicBezTo>
                  <a:cubicBezTo>
                    <a:pt x="976" y="98"/>
                    <a:pt x="878" y="0"/>
                    <a:pt x="7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34"/>
            <p:cNvSpPr/>
            <p:nvPr/>
          </p:nvSpPr>
          <p:spPr>
            <a:xfrm flipH="1">
              <a:off x="7439216" y="3074830"/>
              <a:ext cx="301350" cy="151732"/>
            </a:xfrm>
            <a:custGeom>
              <a:rect b="b" l="l" r="r" t="t"/>
              <a:pathLst>
                <a:path extrusionOk="0" h="1507" w="2993">
                  <a:moveTo>
                    <a:pt x="1956" y="0"/>
                  </a:moveTo>
                  <a:cubicBezTo>
                    <a:pt x="1943" y="0"/>
                    <a:pt x="1931" y="1"/>
                    <a:pt x="1919" y="2"/>
                  </a:cubicBezTo>
                  <a:cubicBezTo>
                    <a:pt x="1594" y="67"/>
                    <a:pt x="1236" y="35"/>
                    <a:pt x="944" y="132"/>
                  </a:cubicBezTo>
                  <a:cubicBezTo>
                    <a:pt x="619" y="230"/>
                    <a:pt x="1" y="978"/>
                    <a:pt x="391" y="1368"/>
                  </a:cubicBezTo>
                  <a:cubicBezTo>
                    <a:pt x="483" y="1468"/>
                    <a:pt x="661" y="1506"/>
                    <a:pt x="878" y="1506"/>
                  </a:cubicBezTo>
                  <a:cubicBezTo>
                    <a:pt x="1581" y="1506"/>
                    <a:pt x="2700" y="1108"/>
                    <a:pt x="2700" y="1108"/>
                  </a:cubicBezTo>
                  <a:cubicBezTo>
                    <a:pt x="2700" y="1108"/>
                    <a:pt x="2993" y="945"/>
                    <a:pt x="2862" y="653"/>
                  </a:cubicBezTo>
                  <a:cubicBezTo>
                    <a:pt x="2706" y="402"/>
                    <a:pt x="2278" y="0"/>
                    <a:pt x="19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34"/>
            <p:cNvSpPr/>
            <p:nvPr/>
          </p:nvSpPr>
          <p:spPr>
            <a:xfrm flipH="1">
              <a:off x="7439216" y="3138664"/>
              <a:ext cx="304572" cy="274568"/>
            </a:xfrm>
            <a:custGeom>
              <a:rect b="b" l="l" r="r" t="t"/>
              <a:pathLst>
                <a:path extrusionOk="0" h="2727" w="3025">
                  <a:moveTo>
                    <a:pt x="1219" y="0"/>
                  </a:moveTo>
                  <a:cubicBezTo>
                    <a:pt x="1155" y="0"/>
                    <a:pt x="1085" y="6"/>
                    <a:pt x="1008" y="19"/>
                  </a:cubicBezTo>
                  <a:cubicBezTo>
                    <a:pt x="423" y="149"/>
                    <a:pt x="0" y="832"/>
                    <a:pt x="33" y="1579"/>
                  </a:cubicBezTo>
                  <a:cubicBezTo>
                    <a:pt x="55" y="2098"/>
                    <a:pt x="187" y="2726"/>
                    <a:pt x="874" y="2726"/>
                  </a:cubicBezTo>
                  <a:cubicBezTo>
                    <a:pt x="1177" y="2726"/>
                    <a:pt x="1588" y="2604"/>
                    <a:pt x="2147" y="2295"/>
                  </a:cubicBezTo>
                  <a:cubicBezTo>
                    <a:pt x="2147" y="2295"/>
                    <a:pt x="2699" y="1970"/>
                    <a:pt x="2960" y="1287"/>
                  </a:cubicBezTo>
                  <a:cubicBezTo>
                    <a:pt x="3025" y="994"/>
                    <a:pt x="3025" y="832"/>
                    <a:pt x="3025" y="832"/>
                  </a:cubicBezTo>
                  <a:cubicBezTo>
                    <a:pt x="2960" y="506"/>
                    <a:pt x="2862" y="441"/>
                    <a:pt x="2797" y="344"/>
                  </a:cubicBezTo>
                  <a:cubicBezTo>
                    <a:pt x="2655" y="202"/>
                    <a:pt x="2513" y="60"/>
                    <a:pt x="2300" y="60"/>
                  </a:cubicBezTo>
                  <a:cubicBezTo>
                    <a:pt x="2172" y="60"/>
                    <a:pt x="2017" y="112"/>
                    <a:pt x="1821" y="246"/>
                  </a:cubicBezTo>
                  <a:cubicBezTo>
                    <a:pt x="1821" y="246"/>
                    <a:pt x="1649" y="0"/>
                    <a:pt x="12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34"/>
            <p:cNvSpPr/>
            <p:nvPr/>
          </p:nvSpPr>
          <p:spPr>
            <a:xfrm flipH="1">
              <a:off x="7380315" y="3169977"/>
              <a:ext cx="117902" cy="73299"/>
            </a:xfrm>
            <a:custGeom>
              <a:rect b="b" l="l" r="r" t="t"/>
              <a:pathLst>
                <a:path extrusionOk="0" h="728" w="1171">
                  <a:moveTo>
                    <a:pt x="276" y="0"/>
                  </a:moveTo>
                  <a:cubicBezTo>
                    <a:pt x="192" y="0"/>
                    <a:pt x="98" y="44"/>
                    <a:pt x="33" y="130"/>
                  </a:cubicBezTo>
                  <a:cubicBezTo>
                    <a:pt x="0" y="195"/>
                    <a:pt x="0" y="325"/>
                    <a:pt x="33" y="390"/>
                  </a:cubicBezTo>
                  <a:cubicBezTo>
                    <a:pt x="65" y="423"/>
                    <a:pt x="98" y="456"/>
                    <a:pt x="130" y="488"/>
                  </a:cubicBezTo>
                  <a:cubicBezTo>
                    <a:pt x="244" y="545"/>
                    <a:pt x="559" y="727"/>
                    <a:pt x="832" y="727"/>
                  </a:cubicBezTo>
                  <a:cubicBezTo>
                    <a:pt x="870" y="727"/>
                    <a:pt x="907" y="724"/>
                    <a:pt x="943" y="716"/>
                  </a:cubicBezTo>
                  <a:cubicBezTo>
                    <a:pt x="1106" y="683"/>
                    <a:pt x="1171" y="553"/>
                    <a:pt x="1138" y="423"/>
                  </a:cubicBezTo>
                  <a:cubicBezTo>
                    <a:pt x="1110" y="310"/>
                    <a:pt x="1008" y="222"/>
                    <a:pt x="897" y="222"/>
                  </a:cubicBezTo>
                  <a:cubicBezTo>
                    <a:pt x="880" y="222"/>
                    <a:pt x="863" y="224"/>
                    <a:pt x="846" y="228"/>
                  </a:cubicBezTo>
                  <a:cubicBezTo>
                    <a:pt x="781" y="228"/>
                    <a:pt x="553" y="130"/>
                    <a:pt x="390" y="33"/>
                  </a:cubicBezTo>
                  <a:cubicBezTo>
                    <a:pt x="358" y="11"/>
                    <a:pt x="318" y="0"/>
                    <a:pt x="2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34"/>
            <p:cNvSpPr/>
            <p:nvPr/>
          </p:nvSpPr>
          <p:spPr>
            <a:xfrm flipH="1">
              <a:off x="7478483" y="3267541"/>
              <a:ext cx="55779" cy="58095"/>
            </a:xfrm>
            <a:custGeom>
              <a:rect b="b" l="l" r="r" t="t"/>
              <a:pathLst>
                <a:path extrusionOk="0" h="577" w="554">
                  <a:moveTo>
                    <a:pt x="471" y="1"/>
                  </a:moveTo>
                  <a:cubicBezTo>
                    <a:pt x="422" y="1"/>
                    <a:pt x="309" y="89"/>
                    <a:pt x="196" y="202"/>
                  </a:cubicBezTo>
                  <a:cubicBezTo>
                    <a:pt x="66" y="365"/>
                    <a:pt x="0" y="527"/>
                    <a:pt x="66" y="560"/>
                  </a:cubicBezTo>
                  <a:cubicBezTo>
                    <a:pt x="71" y="572"/>
                    <a:pt x="82" y="577"/>
                    <a:pt x="95" y="577"/>
                  </a:cubicBezTo>
                  <a:cubicBezTo>
                    <a:pt x="156" y="577"/>
                    <a:pt x="279" y="471"/>
                    <a:pt x="358" y="365"/>
                  </a:cubicBezTo>
                  <a:cubicBezTo>
                    <a:pt x="488" y="202"/>
                    <a:pt x="553" y="39"/>
                    <a:pt x="488" y="7"/>
                  </a:cubicBezTo>
                  <a:cubicBezTo>
                    <a:pt x="484" y="3"/>
                    <a:pt x="478" y="1"/>
                    <a:pt x="471" y="1"/>
                  </a:cubicBezTo>
                  <a:close/>
                </a:path>
              </a:pathLst>
            </a:cu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34"/>
            <p:cNvSpPr/>
            <p:nvPr/>
          </p:nvSpPr>
          <p:spPr>
            <a:xfrm flipH="1">
              <a:off x="7288541" y="2931026"/>
              <a:ext cx="527287" cy="510876"/>
            </a:xfrm>
            <a:custGeom>
              <a:rect b="b" l="l" r="r" t="t"/>
              <a:pathLst>
                <a:path extrusionOk="0" h="5074" w="5237">
                  <a:moveTo>
                    <a:pt x="3773" y="0"/>
                  </a:moveTo>
                  <a:cubicBezTo>
                    <a:pt x="3318" y="195"/>
                    <a:pt x="2895" y="521"/>
                    <a:pt x="2570" y="943"/>
                  </a:cubicBezTo>
                  <a:cubicBezTo>
                    <a:pt x="2320" y="1223"/>
                    <a:pt x="1984" y="1283"/>
                    <a:pt x="1616" y="1283"/>
                  </a:cubicBezTo>
                  <a:cubicBezTo>
                    <a:pt x="1337" y="1283"/>
                    <a:pt x="1040" y="1248"/>
                    <a:pt x="748" y="1248"/>
                  </a:cubicBezTo>
                  <a:cubicBezTo>
                    <a:pt x="571" y="1248"/>
                    <a:pt x="396" y="1261"/>
                    <a:pt x="228" y="1301"/>
                  </a:cubicBezTo>
                  <a:lnTo>
                    <a:pt x="196" y="1301"/>
                  </a:lnTo>
                  <a:cubicBezTo>
                    <a:pt x="196" y="1399"/>
                    <a:pt x="196" y="1529"/>
                    <a:pt x="163" y="1659"/>
                  </a:cubicBezTo>
                  <a:cubicBezTo>
                    <a:pt x="98" y="2147"/>
                    <a:pt x="33" y="2602"/>
                    <a:pt x="1" y="3122"/>
                  </a:cubicBezTo>
                  <a:cubicBezTo>
                    <a:pt x="1" y="3708"/>
                    <a:pt x="228" y="4455"/>
                    <a:pt x="684" y="4846"/>
                  </a:cubicBezTo>
                  <a:cubicBezTo>
                    <a:pt x="889" y="5013"/>
                    <a:pt x="1166" y="5073"/>
                    <a:pt x="1461" y="5073"/>
                  </a:cubicBezTo>
                  <a:cubicBezTo>
                    <a:pt x="1914" y="5073"/>
                    <a:pt x="2411" y="4931"/>
                    <a:pt x="2765" y="4813"/>
                  </a:cubicBezTo>
                  <a:cubicBezTo>
                    <a:pt x="3123" y="4716"/>
                    <a:pt x="3448" y="4586"/>
                    <a:pt x="3838" y="4488"/>
                  </a:cubicBezTo>
                  <a:cubicBezTo>
                    <a:pt x="4196" y="4390"/>
                    <a:pt x="4554" y="4293"/>
                    <a:pt x="4814" y="3968"/>
                  </a:cubicBezTo>
                  <a:cubicBezTo>
                    <a:pt x="5236" y="3480"/>
                    <a:pt x="4976" y="2699"/>
                    <a:pt x="4781" y="2147"/>
                  </a:cubicBezTo>
                  <a:cubicBezTo>
                    <a:pt x="4521" y="1399"/>
                    <a:pt x="4261" y="618"/>
                    <a:pt x="3773" y="0"/>
                  </a:cubicBezTo>
                  <a:close/>
                </a:path>
              </a:pathLst>
            </a:cu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34"/>
            <p:cNvSpPr/>
            <p:nvPr/>
          </p:nvSpPr>
          <p:spPr>
            <a:xfrm flipH="1">
              <a:off x="7527617" y="2682057"/>
              <a:ext cx="399518" cy="160593"/>
            </a:xfrm>
            <a:custGeom>
              <a:rect b="b" l="l" r="r" t="t"/>
              <a:pathLst>
                <a:path extrusionOk="0" h="1595" w="3968">
                  <a:moveTo>
                    <a:pt x="813" y="1"/>
                  </a:moveTo>
                  <a:cubicBezTo>
                    <a:pt x="781" y="1"/>
                    <a:pt x="0" y="489"/>
                    <a:pt x="488" y="781"/>
                  </a:cubicBezTo>
                  <a:cubicBezTo>
                    <a:pt x="455" y="846"/>
                    <a:pt x="1333" y="1204"/>
                    <a:pt x="1398" y="1237"/>
                  </a:cubicBezTo>
                  <a:cubicBezTo>
                    <a:pt x="1398" y="1237"/>
                    <a:pt x="2764" y="1529"/>
                    <a:pt x="3057" y="1594"/>
                  </a:cubicBezTo>
                  <a:cubicBezTo>
                    <a:pt x="3155" y="1594"/>
                    <a:pt x="3285" y="1464"/>
                    <a:pt x="3155" y="1399"/>
                  </a:cubicBezTo>
                  <a:cubicBezTo>
                    <a:pt x="3057" y="1302"/>
                    <a:pt x="2829" y="1172"/>
                    <a:pt x="2829" y="1172"/>
                  </a:cubicBezTo>
                  <a:cubicBezTo>
                    <a:pt x="2829" y="1139"/>
                    <a:pt x="2829" y="1139"/>
                    <a:pt x="2829" y="1139"/>
                  </a:cubicBezTo>
                  <a:lnTo>
                    <a:pt x="3285" y="1399"/>
                  </a:lnTo>
                  <a:cubicBezTo>
                    <a:pt x="3309" y="1424"/>
                    <a:pt x="3339" y="1435"/>
                    <a:pt x="3368" y="1435"/>
                  </a:cubicBezTo>
                  <a:cubicBezTo>
                    <a:pt x="3415" y="1435"/>
                    <a:pt x="3460" y="1407"/>
                    <a:pt x="3480" y="1367"/>
                  </a:cubicBezTo>
                  <a:cubicBezTo>
                    <a:pt x="3545" y="1302"/>
                    <a:pt x="3512" y="1204"/>
                    <a:pt x="3447" y="1139"/>
                  </a:cubicBezTo>
                  <a:lnTo>
                    <a:pt x="2992" y="814"/>
                  </a:lnTo>
                  <a:cubicBezTo>
                    <a:pt x="2992" y="814"/>
                    <a:pt x="3024" y="781"/>
                    <a:pt x="3024" y="781"/>
                  </a:cubicBezTo>
                  <a:lnTo>
                    <a:pt x="3480" y="1106"/>
                  </a:lnTo>
                  <a:cubicBezTo>
                    <a:pt x="3505" y="1131"/>
                    <a:pt x="3534" y="1142"/>
                    <a:pt x="3565" y="1142"/>
                  </a:cubicBezTo>
                  <a:cubicBezTo>
                    <a:pt x="3615" y="1142"/>
                    <a:pt x="3667" y="1114"/>
                    <a:pt x="3707" y="1074"/>
                  </a:cubicBezTo>
                  <a:cubicBezTo>
                    <a:pt x="3740" y="1009"/>
                    <a:pt x="3740" y="911"/>
                    <a:pt x="3675" y="846"/>
                  </a:cubicBezTo>
                  <a:lnTo>
                    <a:pt x="3220" y="521"/>
                  </a:lnTo>
                  <a:lnTo>
                    <a:pt x="3220" y="489"/>
                  </a:lnTo>
                  <a:cubicBezTo>
                    <a:pt x="3220" y="489"/>
                    <a:pt x="3610" y="554"/>
                    <a:pt x="3740" y="586"/>
                  </a:cubicBezTo>
                  <a:cubicBezTo>
                    <a:pt x="3870" y="586"/>
                    <a:pt x="3968" y="424"/>
                    <a:pt x="3837" y="293"/>
                  </a:cubicBezTo>
                  <a:cubicBezTo>
                    <a:pt x="3675" y="163"/>
                    <a:pt x="2764" y="1"/>
                    <a:pt x="2764" y="1"/>
                  </a:cubicBezTo>
                  <a:lnTo>
                    <a:pt x="1431" y="131"/>
                  </a:lnTo>
                  <a:cubicBezTo>
                    <a:pt x="1431" y="131"/>
                    <a:pt x="813" y="1"/>
                    <a:pt x="813" y="1"/>
                  </a:cubicBezTo>
                  <a:close/>
                </a:path>
              </a:pathLst>
            </a:custGeom>
            <a:solidFill>
              <a:srgbClr val="9674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34"/>
            <p:cNvSpPr/>
            <p:nvPr/>
          </p:nvSpPr>
          <p:spPr>
            <a:xfrm flipH="1">
              <a:off x="8035171" y="4571311"/>
              <a:ext cx="458419" cy="165325"/>
            </a:xfrm>
            <a:custGeom>
              <a:rect b="b" l="l" r="r" t="t"/>
              <a:pathLst>
                <a:path extrusionOk="0" h="1642" w="4553">
                  <a:moveTo>
                    <a:pt x="2277" y="1"/>
                  </a:moveTo>
                  <a:lnTo>
                    <a:pt x="618" y="163"/>
                  </a:lnTo>
                  <a:lnTo>
                    <a:pt x="163" y="391"/>
                  </a:lnTo>
                  <a:lnTo>
                    <a:pt x="0" y="1106"/>
                  </a:lnTo>
                  <a:lnTo>
                    <a:pt x="65" y="1627"/>
                  </a:lnTo>
                  <a:lnTo>
                    <a:pt x="943" y="1627"/>
                  </a:lnTo>
                  <a:lnTo>
                    <a:pt x="1008" y="1464"/>
                  </a:lnTo>
                  <a:cubicBezTo>
                    <a:pt x="1171" y="1497"/>
                    <a:pt x="2634" y="1627"/>
                    <a:pt x="2634" y="1627"/>
                  </a:cubicBezTo>
                  <a:cubicBezTo>
                    <a:pt x="2667" y="1637"/>
                    <a:pt x="2891" y="1641"/>
                    <a:pt x="3175" y="1641"/>
                  </a:cubicBezTo>
                  <a:cubicBezTo>
                    <a:pt x="3744" y="1641"/>
                    <a:pt x="4553" y="1627"/>
                    <a:pt x="4553" y="1627"/>
                  </a:cubicBezTo>
                  <a:lnTo>
                    <a:pt x="4553" y="1139"/>
                  </a:lnTo>
                  <a:lnTo>
                    <a:pt x="3122" y="684"/>
                  </a:lnTo>
                  <a:lnTo>
                    <a:pt x="2147" y="423"/>
                  </a:lnTo>
                  <a:lnTo>
                    <a:pt x="22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34"/>
            <p:cNvSpPr/>
            <p:nvPr/>
          </p:nvSpPr>
          <p:spPr>
            <a:xfrm flipH="1">
              <a:off x="8100616" y="2965385"/>
              <a:ext cx="438886" cy="1671472"/>
            </a:xfrm>
            <a:custGeom>
              <a:rect b="b" l="l" r="r" t="t"/>
              <a:pathLst>
                <a:path extrusionOk="0" h="16601" w="4359">
                  <a:moveTo>
                    <a:pt x="1084" y="1"/>
                  </a:moveTo>
                  <a:cubicBezTo>
                    <a:pt x="994" y="1"/>
                    <a:pt x="914" y="26"/>
                    <a:pt x="846" y="81"/>
                  </a:cubicBezTo>
                  <a:cubicBezTo>
                    <a:pt x="1" y="764"/>
                    <a:pt x="66" y="2650"/>
                    <a:pt x="1009" y="3853"/>
                  </a:cubicBezTo>
                  <a:cubicBezTo>
                    <a:pt x="1237" y="5057"/>
                    <a:pt x="1269" y="7756"/>
                    <a:pt x="1399" y="9447"/>
                  </a:cubicBezTo>
                  <a:cubicBezTo>
                    <a:pt x="1367" y="12178"/>
                    <a:pt x="586" y="16373"/>
                    <a:pt x="586" y="16373"/>
                  </a:cubicBezTo>
                  <a:cubicBezTo>
                    <a:pt x="586" y="16373"/>
                    <a:pt x="586" y="16406"/>
                    <a:pt x="619" y="16406"/>
                  </a:cubicBezTo>
                  <a:lnTo>
                    <a:pt x="3578" y="16601"/>
                  </a:lnTo>
                  <a:cubicBezTo>
                    <a:pt x="4001" y="13479"/>
                    <a:pt x="4228" y="9024"/>
                    <a:pt x="4228" y="9024"/>
                  </a:cubicBezTo>
                  <a:lnTo>
                    <a:pt x="4359" y="3300"/>
                  </a:lnTo>
                  <a:cubicBezTo>
                    <a:pt x="4359" y="3300"/>
                    <a:pt x="2104" y="1"/>
                    <a:pt x="10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34"/>
            <p:cNvSpPr/>
            <p:nvPr/>
          </p:nvSpPr>
          <p:spPr>
            <a:xfrm flipH="1">
              <a:off x="8215195" y="1843855"/>
              <a:ext cx="222715" cy="176904"/>
            </a:xfrm>
            <a:custGeom>
              <a:rect b="b" l="l" r="r" t="t"/>
              <a:pathLst>
                <a:path extrusionOk="0" h="1757" w="2212">
                  <a:moveTo>
                    <a:pt x="2211" y="1"/>
                  </a:moveTo>
                  <a:lnTo>
                    <a:pt x="520" y="98"/>
                  </a:lnTo>
                  <a:lnTo>
                    <a:pt x="0" y="1562"/>
                  </a:lnTo>
                  <a:lnTo>
                    <a:pt x="1821" y="1757"/>
                  </a:lnTo>
                  <a:lnTo>
                    <a:pt x="2211" y="1"/>
                  </a:lnTo>
                  <a:close/>
                </a:path>
              </a:pathLst>
            </a:custGeom>
            <a:solidFill>
              <a:srgbClr val="9674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34"/>
            <p:cNvSpPr/>
            <p:nvPr/>
          </p:nvSpPr>
          <p:spPr>
            <a:xfrm flipH="1">
              <a:off x="8215195" y="1843855"/>
              <a:ext cx="176904" cy="140959"/>
            </a:xfrm>
            <a:custGeom>
              <a:rect b="b" l="l" r="r" t="t"/>
              <a:pathLst>
                <a:path extrusionOk="0" h="1400" w="1757">
                  <a:moveTo>
                    <a:pt x="1756" y="1"/>
                  </a:moveTo>
                  <a:lnTo>
                    <a:pt x="65" y="98"/>
                  </a:lnTo>
                  <a:lnTo>
                    <a:pt x="0" y="293"/>
                  </a:lnTo>
                  <a:cubicBezTo>
                    <a:pt x="130" y="489"/>
                    <a:pt x="260" y="684"/>
                    <a:pt x="423" y="814"/>
                  </a:cubicBezTo>
                  <a:cubicBezTo>
                    <a:pt x="748" y="1041"/>
                    <a:pt x="1106" y="1204"/>
                    <a:pt x="1431" y="1399"/>
                  </a:cubicBezTo>
                  <a:lnTo>
                    <a:pt x="175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34"/>
            <p:cNvSpPr/>
            <p:nvPr/>
          </p:nvSpPr>
          <p:spPr>
            <a:xfrm flipH="1">
              <a:off x="8316686" y="1915945"/>
              <a:ext cx="101" cy="3323"/>
            </a:xfrm>
            <a:custGeom>
              <a:rect b="b" l="l" r="r" t="t"/>
              <a:pathLst>
                <a:path extrusionOk="0" h="33" w="1">
                  <a:moveTo>
                    <a:pt x="0" y="33"/>
                  </a:moveTo>
                  <a:cubicBezTo>
                    <a:pt x="0" y="33"/>
                    <a:pt x="0" y="33"/>
                    <a:pt x="0" y="0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C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34"/>
            <p:cNvSpPr/>
            <p:nvPr/>
          </p:nvSpPr>
          <p:spPr>
            <a:xfrm flipH="1">
              <a:off x="8080982" y="1534651"/>
              <a:ext cx="379885" cy="430227"/>
            </a:xfrm>
            <a:custGeom>
              <a:rect b="b" l="l" r="r" t="t"/>
              <a:pathLst>
                <a:path extrusionOk="0" h="4273" w="3773">
                  <a:moveTo>
                    <a:pt x="2091" y="1"/>
                  </a:moveTo>
                  <a:cubicBezTo>
                    <a:pt x="2082" y="1"/>
                    <a:pt x="2082" y="15"/>
                    <a:pt x="2082" y="15"/>
                  </a:cubicBezTo>
                  <a:cubicBezTo>
                    <a:pt x="2082" y="47"/>
                    <a:pt x="2082" y="47"/>
                    <a:pt x="2114" y="80"/>
                  </a:cubicBezTo>
                  <a:cubicBezTo>
                    <a:pt x="1952" y="243"/>
                    <a:pt x="1854" y="470"/>
                    <a:pt x="1756" y="698"/>
                  </a:cubicBezTo>
                  <a:cubicBezTo>
                    <a:pt x="1204" y="730"/>
                    <a:pt x="651" y="828"/>
                    <a:pt x="456" y="1056"/>
                  </a:cubicBezTo>
                  <a:cubicBezTo>
                    <a:pt x="0" y="1576"/>
                    <a:pt x="326" y="2779"/>
                    <a:pt x="456" y="2942"/>
                  </a:cubicBezTo>
                  <a:cubicBezTo>
                    <a:pt x="521" y="3007"/>
                    <a:pt x="1431" y="3820"/>
                    <a:pt x="1431" y="3820"/>
                  </a:cubicBezTo>
                  <a:cubicBezTo>
                    <a:pt x="1673" y="3965"/>
                    <a:pt x="2384" y="4273"/>
                    <a:pt x="2906" y="4273"/>
                  </a:cubicBezTo>
                  <a:cubicBezTo>
                    <a:pt x="3085" y="4273"/>
                    <a:pt x="3242" y="4236"/>
                    <a:pt x="3350" y="4145"/>
                  </a:cubicBezTo>
                  <a:cubicBezTo>
                    <a:pt x="3480" y="4015"/>
                    <a:pt x="3415" y="3722"/>
                    <a:pt x="3350" y="3592"/>
                  </a:cubicBezTo>
                  <a:cubicBezTo>
                    <a:pt x="3285" y="3430"/>
                    <a:pt x="3643" y="3332"/>
                    <a:pt x="3480" y="3169"/>
                  </a:cubicBezTo>
                  <a:cubicBezTo>
                    <a:pt x="3382" y="3072"/>
                    <a:pt x="3578" y="3072"/>
                    <a:pt x="3545" y="2942"/>
                  </a:cubicBezTo>
                  <a:cubicBezTo>
                    <a:pt x="3513" y="2877"/>
                    <a:pt x="3480" y="2747"/>
                    <a:pt x="3447" y="2682"/>
                  </a:cubicBezTo>
                  <a:cubicBezTo>
                    <a:pt x="3447" y="2617"/>
                    <a:pt x="3773" y="2584"/>
                    <a:pt x="3773" y="2519"/>
                  </a:cubicBezTo>
                  <a:cubicBezTo>
                    <a:pt x="3773" y="2356"/>
                    <a:pt x="3643" y="2129"/>
                    <a:pt x="3513" y="1999"/>
                  </a:cubicBezTo>
                  <a:cubicBezTo>
                    <a:pt x="3545" y="1251"/>
                    <a:pt x="3382" y="665"/>
                    <a:pt x="3382" y="665"/>
                  </a:cubicBezTo>
                  <a:lnTo>
                    <a:pt x="3350" y="665"/>
                  </a:lnTo>
                  <a:cubicBezTo>
                    <a:pt x="3382" y="470"/>
                    <a:pt x="3382" y="275"/>
                    <a:pt x="3285" y="178"/>
                  </a:cubicBezTo>
                  <a:cubicBezTo>
                    <a:pt x="3258" y="150"/>
                    <a:pt x="3210" y="140"/>
                    <a:pt x="3149" y="140"/>
                  </a:cubicBezTo>
                  <a:cubicBezTo>
                    <a:pt x="2968" y="140"/>
                    <a:pt x="2677" y="233"/>
                    <a:pt x="2525" y="233"/>
                  </a:cubicBezTo>
                  <a:cubicBezTo>
                    <a:pt x="2486" y="233"/>
                    <a:pt x="2455" y="226"/>
                    <a:pt x="2439" y="210"/>
                  </a:cubicBezTo>
                  <a:cubicBezTo>
                    <a:pt x="2342" y="145"/>
                    <a:pt x="2212" y="80"/>
                    <a:pt x="2114" y="15"/>
                  </a:cubicBezTo>
                  <a:cubicBezTo>
                    <a:pt x="2103" y="4"/>
                    <a:pt x="2096" y="1"/>
                    <a:pt x="2091" y="1"/>
                  </a:cubicBezTo>
                  <a:close/>
                </a:path>
              </a:pathLst>
            </a:custGeom>
            <a:solidFill>
              <a:srgbClr val="9674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34"/>
            <p:cNvSpPr/>
            <p:nvPr/>
          </p:nvSpPr>
          <p:spPr>
            <a:xfrm flipH="1">
              <a:off x="8094071" y="1457325"/>
              <a:ext cx="419152" cy="458721"/>
            </a:xfrm>
            <a:custGeom>
              <a:rect b="b" l="l" r="r" t="t"/>
              <a:pathLst>
                <a:path extrusionOk="0" h="4556" w="4163">
                  <a:moveTo>
                    <a:pt x="2477" y="1"/>
                  </a:moveTo>
                  <a:cubicBezTo>
                    <a:pt x="1992" y="1"/>
                    <a:pt x="1500" y="141"/>
                    <a:pt x="1106" y="360"/>
                  </a:cubicBezTo>
                  <a:cubicBezTo>
                    <a:pt x="293" y="815"/>
                    <a:pt x="0" y="1531"/>
                    <a:pt x="65" y="2116"/>
                  </a:cubicBezTo>
                  <a:cubicBezTo>
                    <a:pt x="98" y="2702"/>
                    <a:pt x="683" y="4132"/>
                    <a:pt x="1041" y="4555"/>
                  </a:cubicBezTo>
                  <a:lnTo>
                    <a:pt x="1268" y="3937"/>
                  </a:lnTo>
                  <a:cubicBezTo>
                    <a:pt x="1268" y="3937"/>
                    <a:pt x="1756" y="3287"/>
                    <a:pt x="1854" y="3287"/>
                  </a:cubicBezTo>
                  <a:cubicBezTo>
                    <a:pt x="1984" y="3324"/>
                    <a:pt x="2072" y="3447"/>
                    <a:pt x="2141" y="3447"/>
                  </a:cubicBezTo>
                  <a:cubicBezTo>
                    <a:pt x="2193" y="3447"/>
                    <a:pt x="2235" y="3379"/>
                    <a:pt x="2276" y="3157"/>
                  </a:cubicBezTo>
                  <a:cubicBezTo>
                    <a:pt x="2342" y="2832"/>
                    <a:pt x="2016" y="1824"/>
                    <a:pt x="2309" y="1401"/>
                  </a:cubicBezTo>
                  <a:cubicBezTo>
                    <a:pt x="2473" y="1179"/>
                    <a:pt x="2660" y="1096"/>
                    <a:pt x="2848" y="1096"/>
                  </a:cubicBezTo>
                  <a:cubicBezTo>
                    <a:pt x="3404" y="1096"/>
                    <a:pt x="3967" y="1824"/>
                    <a:pt x="3967" y="1824"/>
                  </a:cubicBezTo>
                  <a:cubicBezTo>
                    <a:pt x="3967" y="1824"/>
                    <a:pt x="4163" y="978"/>
                    <a:pt x="4033" y="750"/>
                  </a:cubicBezTo>
                  <a:cubicBezTo>
                    <a:pt x="3656" y="213"/>
                    <a:pt x="3072" y="1"/>
                    <a:pt x="2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34"/>
            <p:cNvSpPr/>
            <p:nvPr/>
          </p:nvSpPr>
          <p:spPr>
            <a:xfrm flipH="1">
              <a:off x="8162839" y="4571311"/>
              <a:ext cx="455197" cy="165325"/>
            </a:xfrm>
            <a:custGeom>
              <a:rect b="b" l="l" r="r" t="t"/>
              <a:pathLst>
                <a:path extrusionOk="0" h="1642" w="4521">
                  <a:moveTo>
                    <a:pt x="2277" y="1"/>
                  </a:moveTo>
                  <a:lnTo>
                    <a:pt x="618" y="163"/>
                  </a:lnTo>
                  <a:lnTo>
                    <a:pt x="163" y="391"/>
                  </a:lnTo>
                  <a:lnTo>
                    <a:pt x="0" y="1106"/>
                  </a:lnTo>
                  <a:lnTo>
                    <a:pt x="66" y="1627"/>
                  </a:lnTo>
                  <a:lnTo>
                    <a:pt x="944" y="1627"/>
                  </a:lnTo>
                  <a:lnTo>
                    <a:pt x="976" y="1464"/>
                  </a:lnTo>
                  <a:cubicBezTo>
                    <a:pt x="1171" y="1497"/>
                    <a:pt x="2635" y="1627"/>
                    <a:pt x="2635" y="1627"/>
                  </a:cubicBezTo>
                  <a:cubicBezTo>
                    <a:pt x="2667" y="1637"/>
                    <a:pt x="2887" y="1641"/>
                    <a:pt x="3167" y="1641"/>
                  </a:cubicBezTo>
                  <a:cubicBezTo>
                    <a:pt x="3726" y="1641"/>
                    <a:pt x="4521" y="1627"/>
                    <a:pt x="4521" y="1627"/>
                  </a:cubicBezTo>
                  <a:lnTo>
                    <a:pt x="4521" y="1139"/>
                  </a:lnTo>
                  <a:lnTo>
                    <a:pt x="3122" y="684"/>
                  </a:lnTo>
                  <a:lnTo>
                    <a:pt x="2114" y="423"/>
                  </a:lnTo>
                  <a:lnTo>
                    <a:pt x="22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34"/>
            <p:cNvSpPr/>
            <p:nvPr/>
          </p:nvSpPr>
          <p:spPr>
            <a:xfrm flipH="1">
              <a:off x="8100616" y="2965385"/>
              <a:ext cx="438886" cy="1671472"/>
            </a:xfrm>
            <a:custGeom>
              <a:rect b="b" l="l" r="r" t="t"/>
              <a:pathLst>
                <a:path extrusionOk="0" h="16601" w="4359">
                  <a:moveTo>
                    <a:pt x="1084" y="1"/>
                  </a:moveTo>
                  <a:cubicBezTo>
                    <a:pt x="994" y="1"/>
                    <a:pt x="914" y="26"/>
                    <a:pt x="846" y="81"/>
                  </a:cubicBezTo>
                  <a:cubicBezTo>
                    <a:pt x="1" y="764"/>
                    <a:pt x="66" y="2650"/>
                    <a:pt x="1009" y="3853"/>
                  </a:cubicBezTo>
                  <a:cubicBezTo>
                    <a:pt x="1237" y="5057"/>
                    <a:pt x="1269" y="7756"/>
                    <a:pt x="1399" y="9447"/>
                  </a:cubicBezTo>
                  <a:cubicBezTo>
                    <a:pt x="1367" y="12178"/>
                    <a:pt x="586" y="16373"/>
                    <a:pt x="586" y="16373"/>
                  </a:cubicBezTo>
                  <a:cubicBezTo>
                    <a:pt x="586" y="16373"/>
                    <a:pt x="586" y="16406"/>
                    <a:pt x="619" y="16406"/>
                  </a:cubicBezTo>
                  <a:lnTo>
                    <a:pt x="3578" y="16601"/>
                  </a:lnTo>
                  <a:cubicBezTo>
                    <a:pt x="4001" y="13479"/>
                    <a:pt x="4228" y="9024"/>
                    <a:pt x="4228" y="9024"/>
                  </a:cubicBezTo>
                  <a:lnTo>
                    <a:pt x="4359" y="3300"/>
                  </a:lnTo>
                  <a:cubicBezTo>
                    <a:pt x="4359" y="3300"/>
                    <a:pt x="2104" y="1"/>
                    <a:pt x="1084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34"/>
            <p:cNvSpPr/>
            <p:nvPr/>
          </p:nvSpPr>
          <p:spPr>
            <a:xfrm flipH="1">
              <a:off x="8208651" y="2947362"/>
              <a:ext cx="455197" cy="1689494"/>
            </a:xfrm>
            <a:custGeom>
              <a:rect b="b" l="l" r="r" t="t"/>
              <a:pathLst>
                <a:path extrusionOk="0" h="16780" w="4521">
                  <a:moveTo>
                    <a:pt x="1917" y="0"/>
                  </a:moveTo>
                  <a:cubicBezTo>
                    <a:pt x="1475" y="0"/>
                    <a:pt x="1082" y="69"/>
                    <a:pt x="846" y="260"/>
                  </a:cubicBezTo>
                  <a:cubicBezTo>
                    <a:pt x="0" y="943"/>
                    <a:pt x="33" y="2829"/>
                    <a:pt x="1008" y="4032"/>
                  </a:cubicBezTo>
                  <a:cubicBezTo>
                    <a:pt x="1236" y="5236"/>
                    <a:pt x="1268" y="7935"/>
                    <a:pt x="1366" y="9626"/>
                  </a:cubicBezTo>
                  <a:cubicBezTo>
                    <a:pt x="1366" y="12357"/>
                    <a:pt x="553" y="16552"/>
                    <a:pt x="553" y="16552"/>
                  </a:cubicBezTo>
                  <a:cubicBezTo>
                    <a:pt x="553" y="16552"/>
                    <a:pt x="586" y="16585"/>
                    <a:pt x="618" y="16585"/>
                  </a:cubicBezTo>
                  <a:lnTo>
                    <a:pt x="3577" y="16780"/>
                  </a:lnTo>
                  <a:cubicBezTo>
                    <a:pt x="4000" y="13658"/>
                    <a:pt x="4195" y="9203"/>
                    <a:pt x="4195" y="9203"/>
                  </a:cubicBezTo>
                  <a:lnTo>
                    <a:pt x="4520" y="455"/>
                  </a:lnTo>
                  <a:cubicBezTo>
                    <a:pt x="4520" y="455"/>
                    <a:pt x="3054" y="0"/>
                    <a:pt x="1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34"/>
            <p:cNvSpPr/>
            <p:nvPr/>
          </p:nvSpPr>
          <p:spPr>
            <a:xfrm flipH="1">
              <a:off x="8208651" y="2947362"/>
              <a:ext cx="455197" cy="851292"/>
            </a:xfrm>
            <a:custGeom>
              <a:rect b="b" l="l" r="r" t="t"/>
              <a:pathLst>
                <a:path extrusionOk="0" h="8455" w="4521">
                  <a:moveTo>
                    <a:pt x="1903" y="0"/>
                  </a:moveTo>
                  <a:cubicBezTo>
                    <a:pt x="1462" y="0"/>
                    <a:pt x="1073" y="69"/>
                    <a:pt x="846" y="260"/>
                  </a:cubicBezTo>
                  <a:cubicBezTo>
                    <a:pt x="0" y="943"/>
                    <a:pt x="33" y="2829"/>
                    <a:pt x="976" y="4032"/>
                  </a:cubicBezTo>
                  <a:cubicBezTo>
                    <a:pt x="1171" y="5008"/>
                    <a:pt x="1236" y="6862"/>
                    <a:pt x="1301" y="8455"/>
                  </a:cubicBezTo>
                  <a:lnTo>
                    <a:pt x="4228" y="8455"/>
                  </a:lnTo>
                  <a:lnTo>
                    <a:pt x="4520" y="455"/>
                  </a:lnTo>
                  <a:cubicBezTo>
                    <a:pt x="4520" y="455"/>
                    <a:pt x="3037" y="0"/>
                    <a:pt x="1903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34"/>
            <p:cNvSpPr/>
            <p:nvPr/>
          </p:nvSpPr>
          <p:spPr>
            <a:xfrm flipH="1">
              <a:off x="8162839" y="2004347"/>
              <a:ext cx="219493" cy="897204"/>
            </a:xfrm>
            <a:custGeom>
              <a:rect b="b" l="l" r="r" t="t"/>
              <a:pathLst>
                <a:path extrusionOk="0" h="8911" w="2180">
                  <a:moveTo>
                    <a:pt x="1302" y="0"/>
                  </a:moveTo>
                  <a:cubicBezTo>
                    <a:pt x="1302" y="0"/>
                    <a:pt x="976" y="325"/>
                    <a:pt x="1" y="325"/>
                  </a:cubicBezTo>
                  <a:cubicBezTo>
                    <a:pt x="98" y="748"/>
                    <a:pt x="196" y="1171"/>
                    <a:pt x="261" y="1594"/>
                  </a:cubicBezTo>
                  <a:cubicBezTo>
                    <a:pt x="424" y="2667"/>
                    <a:pt x="554" y="3740"/>
                    <a:pt x="684" y="4813"/>
                  </a:cubicBezTo>
                  <a:cubicBezTo>
                    <a:pt x="716" y="5073"/>
                    <a:pt x="1399" y="8618"/>
                    <a:pt x="1432" y="8911"/>
                  </a:cubicBezTo>
                  <a:cubicBezTo>
                    <a:pt x="1789" y="8228"/>
                    <a:pt x="2180" y="6146"/>
                    <a:pt x="2115" y="3968"/>
                  </a:cubicBezTo>
                  <a:cubicBezTo>
                    <a:pt x="2115" y="3773"/>
                    <a:pt x="2115" y="3577"/>
                    <a:pt x="2082" y="3382"/>
                  </a:cubicBezTo>
                  <a:cubicBezTo>
                    <a:pt x="2050" y="2732"/>
                    <a:pt x="1952" y="1951"/>
                    <a:pt x="1822" y="1301"/>
                  </a:cubicBezTo>
                  <a:cubicBezTo>
                    <a:pt x="1822" y="1203"/>
                    <a:pt x="1789" y="1106"/>
                    <a:pt x="1757" y="1008"/>
                  </a:cubicBezTo>
                  <a:cubicBezTo>
                    <a:pt x="1724" y="813"/>
                    <a:pt x="1659" y="618"/>
                    <a:pt x="1594" y="456"/>
                  </a:cubicBezTo>
                  <a:lnTo>
                    <a:pt x="1529" y="358"/>
                  </a:lnTo>
                  <a:cubicBezTo>
                    <a:pt x="1464" y="228"/>
                    <a:pt x="1399" y="98"/>
                    <a:pt x="1334" y="33"/>
                  </a:cubicBezTo>
                  <a:lnTo>
                    <a:pt x="1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34"/>
            <p:cNvSpPr/>
            <p:nvPr/>
          </p:nvSpPr>
          <p:spPr>
            <a:xfrm flipH="1">
              <a:off x="8169384" y="2040291"/>
              <a:ext cx="88502" cy="340718"/>
            </a:xfrm>
            <a:custGeom>
              <a:rect b="b" l="l" r="r" t="t"/>
              <a:pathLst>
                <a:path extrusionOk="0" h="3384" w="879">
                  <a:moveTo>
                    <a:pt x="326" y="1"/>
                  </a:moveTo>
                  <a:lnTo>
                    <a:pt x="131" y="99"/>
                  </a:lnTo>
                  <a:lnTo>
                    <a:pt x="1" y="66"/>
                  </a:lnTo>
                  <a:lnTo>
                    <a:pt x="1" y="66"/>
                  </a:lnTo>
                  <a:lnTo>
                    <a:pt x="716" y="3383"/>
                  </a:lnTo>
                  <a:cubicBezTo>
                    <a:pt x="716" y="3383"/>
                    <a:pt x="879" y="3220"/>
                    <a:pt x="879" y="3025"/>
                  </a:cubicBezTo>
                  <a:cubicBezTo>
                    <a:pt x="814" y="2375"/>
                    <a:pt x="749" y="1594"/>
                    <a:pt x="586" y="944"/>
                  </a:cubicBezTo>
                  <a:lnTo>
                    <a:pt x="521" y="684"/>
                  </a:lnTo>
                  <a:cubicBezTo>
                    <a:pt x="488" y="456"/>
                    <a:pt x="423" y="261"/>
                    <a:pt x="358" y="99"/>
                  </a:cubicBez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34"/>
            <p:cNvSpPr/>
            <p:nvPr/>
          </p:nvSpPr>
          <p:spPr>
            <a:xfrm flipH="1">
              <a:off x="8216303" y="2004347"/>
              <a:ext cx="61216" cy="59404"/>
            </a:xfrm>
            <a:custGeom>
              <a:rect b="b" l="l" r="r" t="t"/>
              <a:pathLst>
                <a:path extrusionOk="0" h="590" w="608">
                  <a:moveTo>
                    <a:pt x="261" y="0"/>
                  </a:moveTo>
                  <a:cubicBezTo>
                    <a:pt x="261" y="0"/>
                    <a:pt x="33" y="163"/>
                    <a:pt x="33" y="195"/>
                  </a:cubicBezTo>
                  <a:cubicBezTo>
                    <a:pt x="1" y="228"/>
                    <a:pt x="98" y="358"/>
                    <a:pt x="196" y="423"/>
                  </a:cubicBezTo>
                  <a:cubicBezTo>
                    <a:pt x="196" y="456"/>
                    <a:pt x="488" y="586"/>
                    <a:pt x="488" y="586"/>
                  </a:cubicBezTo>
                  <a:cubicBezTo>
                    <a:pt x="500" y="589"/>
                    <a:pt x="510" y="590"/>
                    <a:pt x="519" y="590"/>
                  </a:cubicBezTo>
                  <a:cubicBezTo>
                    <a:pt x="607" y="590"/>
                    <a:pt x="553" y="456"/>
                    <a:pt x="553" y="456"/>
                  </a:cubicBezTo>
                  <a:cubicBezTo>
                    <a:pt x="521" y="423"/>
                    <a:pt x="521" y="391"/>
                    <a:pt x="488" y="358"/>
                  </a:cubicBezTo>
                  <a:cubicBezTo>
                    <a:pt x="423" y="195"/>
                    <a:pt x="358" y="98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34"/>
            <p:cNvSpPr/>
            <p:nvPr/>
          </p:nvSpPr>
          <p:spPr>
            <a:xfrm flipH="1">
              <a:off x="8247918" y="1932256"/>
              <a:ext cx="209727" cy="150725"/>
            </a:xfrm>
            <a:custGeom>
              <a:rect b="b" l="l" r="r" t="t"/>
              <a:pathLst>
                <a:path extrusionOk="0" h="1497" w="2083">
                  <a:moveTo>
                    <a:pt x="294" y="1"/>
                  </a:moveTo>
                  <a:lnTo>
                    <a:pt x="1" y="716"/>
                  </a:lnTo>
                  <a:lnTo>
                    <a:pt x="1529" y="1497"/>
                  </a:lnTo>
                  <a:lnTo>
                    <a:pt x="2082" y="716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34"/>
            <p:cNvSpPr/>
            <p:nvPr/>
          </p:nvSpPr>
          <p:spPr>
            <a:xfrm flipH="1">
              <a:off x="8320008" y="1724845"/>
              <a:ext cx="72090" cy="106424"/>
            </a:xfrm>
            <a:custGeom>
              <a:rect b="b" l="l" r="r" t="t"/>
              <a:pathLst>
                <a:path extrusionOk="0" h="1057" w="716">
                  <a:moveTo>
                    <a:pt x="286" y="1"/>
                  </a:moveTo>
                  <a:cubicBezTo>
                    <a:pt x="266" y="1"/>
                    <a:pt x="247" y="5"/>
                    <a:pt x="228" y="12"/>
                  </a:cubicBezTo>
                  <a:cubicBezTo>
                    <a:pt x="65" y="45"/>
                    <a:pt x="0" y="305"/>
                    <a:pt x="65" y="597"/>
                  </a:cubicBezTo>
                  <a:cubicBezTo>
                    <a:pt x="126" y="869"/>
                    <a:pt x="298" y="1056"/>
                    <a:pt x="452" y="1056"/>
                  </a:cubicBezTo>
                  <a:cubicBezTo>
                    <a:pt x="464" y="1056"/>
                    <a:pt x="476" y="1055"/>
                    <a:pt x="488" y="1053"/>
                  </a:cubicBezTo>
                  <a:cubicBezTo>
                    <a:pt x="651" y="1020"/>
                    <a:pt x="716" y="760"/>
                    <a:pt x="651" y="467"/>
                  </a:cubicBezTo>
                  <a:cubicBezTo>
                    <a:pt x="593" y="209"/>
                    <a:pt x="434" y="1"/>
                    <a:pt x="286" y="1"/>
                  </a:cubicBezTo>
                  <a:close/>
                </a:path>
              </a:pathLst>
            </a:custGeom>
            <a:solidFill>
              <a:srgbClr val="9674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34"/>
            <p:cNvSpPr/>
            <p:nvPr/>
          </p:nvSpPr>
          <p:spPr>
            <a:xfrm flipH="1">
              <a:off x="8044937" y="1932256"/>
              <a:ext cx="641867" cy="1781319"/>
            </a:xfrm>
            <a:custGeom>
              <a:rect b="b" l="l" r="r" t="t"/>
              <a:pathLst>
                <a:path extrusionOk="0" h="17692" w="6375">
                  <a:moveTo>
                    <a:pt x="2570" y="1"/>
                  </a:moveTo>
                  <a:cubicBezTo>
                    <a:pt x="2244" y="131"/>
                    <a:pt x="1627" y="1074"/>
                    <a:pt x="1562" y="1204"/>
                  </a:cubicBezTo>
                  <a:cubicBezTo>
                    <a:pt x="1301" y="1594"/>
                    <a:pt x="521" y="1789"/>
                    <a:pt x="911" y="6440"/>
                  </a:cubicBezTo>
                  <a:cubicBezTo>
                    <a:pt x="976" y="7578"/>
                    <a:pt x="1139" y="7968"/>
                    <a:pt x="683" y="9432"/>
                  </a:cubicBezTo>
                  <a:cubicBezTo>
                    <a:pt x="1" y="11610"/>
                    <a:pt x="293" y="17691"/>
                    <a:pt x="293" y="17691"/>
                  </a:cubicBezTo>
                  <a:lnTo>
                    <a:pt x="6342" y="17561"/>
                  </a:lnTo>
                  <a:cubicBezTo>
                    <a:pt x="6374" y="16781"/>
                    <a:pt x="5659" y="10862"/>
                    <a:pt x="5626" y="9627"/>
                  </a:cubicBezTo>
                  <a:cubicBezTo>
                    <a:pt x="5594" y="9171"/>
                    <a:pt x="5561" y="8716"/>
                    <a:pt x="5529" y="8261"/>
                  </a:cubicBezTo>
                  <a:cubicBezTo>
                    <a:pt x="5431" y="6700"/>
                    <a:pt x="5269" y="5236"/>
                    <a:pt x="5171" y="4554"/>
                  </a:cubicBezTo>
                  <a:cubicBezTo>
                    <a:pt x="5139" y="4261"/>
                    <a:pt x="5139" y="4098"/>
                    <a:pt x="5139" y="4098"/>
                  </a:cubicBezTo>
                  <a:lnTo>
                    <a:pt x="25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34"/>
            <p:cNvSpPr/>
            <p:nvPr/>
          </p:nvSpPr>
          <p:spPr>
            <a:xfrm flipH="1">
              <a:off x="8277419" y="2881816"/>
              <a:ext cx="252216" cy="147403"/>
            </a:xfrm>
            <a:custGeom>
              <a:rect b="b" l="l" r="r" t="t"/>
              <a:pathLst>
                <a:path extrusionOk="0" h="1464" w="2505">
                  <a:moveTo>
                    <a:pt x="261" y="1"/>
                  </a:moveTo>
                  <a:lnTo>
                    <a:pt x="1" y="814"/>
                  </a:lnTo>
                  <a:lnTo>
                    <a:pt x="2277" y="1464"/>
                  </a:lnTo>
                  <a:lnTo>
                    <a:pt x="2505" y="683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34"/>
            <p:cNvSpPr/>
            <p:nvPr/>
          </p:nvSpPr>
          <p:spPr>
            <a:xfrm flipH="1">
              <a:off x="8169384" y="1925712"/>
              <a:ext cx="298028" cy="419252"/>
            </a:xfrm>
            <a:custGeom>
              <a:rect b="b" l="l" r="r" t="t"/>
              <a:pathLst>
                <a:path extrusionOk="0" h="4164" w="2960">
                  <a:moveTo>
                    <a:pt x="423" y="1"/>
                  </a:moveTo>
                  <a:cubicBezTo>
                    <a:pt x="423" y="1"/>
                    <a:pt x="33" y="98"/>
                    <a:pt x="0" y="1009"/>
                  </a:cubicBezTo>
                  <a:cubicBezTo>
                    <a:pt x="0" y="1464"/>
                    <a:pt x="1269" y="2245"/>
                    <a:pt x="1269" y="2245"/>
                  </a:cubicBezTo>
                  <a:lnTo>
                    <a:pt x="1269" y="2993"/>
                  </a:lnTo>
                  <a:lnTo>
                    <a:pt x="2960" y="416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34"/>
            <p:cNvSpPr/>
            <p:nvPr/>
          </p:nvSpPr>
          <p:spPr>
            <a:xfrm flipH="1">
              <a:off x="7796144" y="2080364"/>
              <a:ext cx="798935" cy="745874"/>
            </a:xfrm>
            <a:custGeom>
              <a:rect b="b" l="l" r="r" t="t"/>
              <a:pathLst>
                <a:path extrusionOk="0" h="7408" w="7935">
                  <a:moveTo>
                    <a:pt x="1134" y="0"/>
                  </a:moveTo>
                  <a:cubicBezTo>
                    <a:pt x="972" y="0"/>
                    <a:pt x="806" y="40"/>
                    <a:pt x="651" y="123"/>
                  </a:cubicBezTo>
                  <a:cubicBezTo>
                    <a:pt x="163" y="383"/>
                    <a:pt x="0" y="969"/>
                    <a:pt x="260" y="1457"/>
                  </a:cubicBezTo>
                  <a:lnTo>
                    <a:pt x="2732" y="5424"/>
                  </a:lnTo>
                  <a:cubicBezTo>
                    <a:pt x="3545" y="6042"/>
                    <a:pt x="7480" y="7408"/>
                    <a:pt x="7577" y="7408"/>
                  </a:cubicBezTo>
                  <a:cubicBezTo>
                    <a:pt x="7610" y="7115"/>
                    <a:pt x="7935" y="5847"/>
                    <a:pt x="7935" y="5847"/>
                  </a:cubicBezTo>
                  <a:cubicBezTo>
                    <a:pt x="7935" y="5847"/>
                    <a:pt x="7837" y="5814"/>
                    <a:pt x="7675" y="5749"/>
                  </a:cubicBezTo>
                  <a:cubicBezTo>
                    <a:pt x="6797" y="5391"/>
                    <a:pt x="4065" y="4221"/>
                    <a:pt x="4065" y="4221"/>
                  </a:cubicBezTo>
                  <a:lnTo>
                    <a:pt x="1984" y="514"/>
                  </a:lnTo>
                  <a:cubicBezTo>
                    <a:pt x="1807" y="182"/>
                    <a:pt x="1479" y="0"/>
                    <a:pt x="1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2" name="Google Shape;3512;p34"/>
          <p:cNvGrpSpPr/>
          <p:nvPr/>
        </p:nvGrpSpPr>
        <p:grpSpPr>
          <a:xfrm>
            <a:off x="5814033" y="1599285"/>
            <a:ext cx="411515" cy="411480"/>
            <a:chOff x="9352525" y="1192025"/>
            <a:chExt cx="1030075" cy="1021550"/>
          </a:xfrm>
        </p:grpSpPr>
        <p:sp>
          <p:nvSpPr>
            <p:cNvPr id="3513" name="Google Shape;3513;p34"/>
            <p:cNvSpPr/>
            <p:nvPr/>
          </p:nvSpPr>
          <p:spPr>
            <a:xfrm>
              <a:off x="9352525" y="1206750"/>
              <a:ext cx="1030075" cy="991475"/>
            </a:xfrm>
            <a:custGeom>
              <a:rect b="b" l="l" r="r" t="t"/>
              <a:pathLst>
                <a:path extrusionOk="0" h="39659" w="41203">
                  <a:moveTo>
                    <a:pt x="8711" y="1"/>
                  </a:moveTo>
                  <a:cubicBezTo>
                    <a:pt x="6683" y="1"/>
                    <a:pt x="4651" y="773"/>
                    <a:pt x="3090" y="2318"/>
                  </a:cubicBezTo>
                  <a:cubicBezTo>
                    <a:pt x="0" y="5440"/>
                    <a:pt x="0" y="10448"/>
                    <a:pt x="3090" y="13537"/>
                  </a:cubicBezTo>
                  <a:lnTo>
                    <a:pt x="26894" y="37341"/>
                  </a:lnTo>
                  <a:cubicBezTo>
                    <a:pt x="28439" y="38886"/>
                    <a:pt x="30463" y="39659"/>
                    <a:pt x="32491" y="39659"/>
                  </a:cubicBezTo>
                  <a:cubicBezTo>
                    <a:pt x="34520" y="39659"/>
                    <a:pt x="36552" y="38886"/>
                    <a:pt x="38113" y="37341"/>
                  </a:cubicBezTo>
                  <a:cubicBezTo>
                    <a:pt x="41203" y="34220"/>
                    <a:pt x="41203" y="29212"/>
                    <a:pt x="38113" y="26122"/>
                  </a:cubicBezTo>
                  <a:lnTo>
                    <a:pt x="14309" y="2318"/>
                  </a:lnTo>
                  <a:cubicBezTo>
                    <a:pt x="12764" y="773"/>
                    <a:pt x="10740" y="1"/>
                    <a:pt x="8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34"/>
            <p:cNvSpPr/>
            <p:nvPr/>
          </p:nvSpPr>
          <p:spPr>
            <a:xfrm>
              <a:off x="9547625" y="1207075"/>
              <a:ext cx="834975" cy="991400"/>
            </a:xfrm>
            <a:custGeom>
              <a:rect b="b" l="l" r="r" t="t"/>
              <a:pathLst>
                <a:path extrusionOk="0" h="39656" w="33399">
                  <a:moveTo>
                    <a:pt x="955" y="1"/>
                  </a:moveTo>
                  <a:cubicBezTo>
                    <a:pt x="636" y="1"/>
                    <a:pt x="318" y="21"/>
                    <a:pt x="1" y="61"/>
                  </a:cubicBezTo>
                  <a:cubicBezTo>
                    <a:pt x="1692" y="256"/>
                    <a:pt x="3350" y="1004"/>
                    <a:pt x="4684" y="2305"/>
                  </a:cubicBezTo>
                  <a:lnTo>
                    <a:pt x="28456" y="26109"/>
                  </a:lnTo>
                  <a:cubicBezTo>
                    <a:pt x="31578" y="29199"/>
                    <a:pt x="31578" y="34207"/>
                    <a:pt x="28456" y="37328"/>
                  </a:cubicBezTo>
                  <a:cubicBezTo>
                    <a:pt x="27155" y="38629"/>
                    <a:pt x="25496" y="39377"/>
                    <a:pt x="23773" y="39605"/>
                  </a:cubicBezTo>
                  <a:cubicBezTo>
                    <a:pt x="24074" y="39638"/>
                    <a:pt x="24377" y="39655"/>
                    <a:pt x="24679" y="39655"/>
                  </a:cubicBezTo>
                  <a:cubicBezTo>
                    <a:pt x="26724" y="39655"/>
                    <a:pt x="28751" y="38887"/>
                    <a:pt x="30309" y="37328"/>
                  </a:cubicBezTo>
                  <a:cubicBezTo>
                    <a:pt x="33399" y="34239"/>
                    <a:pt x="33399" y="29199"/>
                    <a:pt x="30309" y="26109"/>
                  </a:cubicBezTo>
                  <a:lnTo>
                    <a:pt x="6505" y="2305"/>
                  </a:lnTo>
                  <a:cubicBezTo>
                    <a:pt x="4962" y="790"/>
                    <a:pt x="2959" y="1"/>
                    <a:pt x="955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34"/>
            <p:cNvSpPr/>
            <p:nvPr/>
          </p:nvSpPr>
          <p:spPr>
            <a:xfrm>
              <a:off x="9352525" y="1206750"/>
              <a:ext cx="1030075" cy="991475"/>
            </a:xfrm>
            <a:custGeom>
              <a:rect b="b" l="l" r="r" t="t"/>
              <a:pathLst>
                <a:path extrusionOk="0" h="39659" w="41203">
                  <a:moveTo>
                    <a:pt x="32491" y="1"/>
                  </a:moveTo>
                  <a:cubicBezTo>
                    <a:pt x="30463" y="1"/>
                    <a:pt x="28439" y="773"/>
                    <a:pt x="26894" y="2318"/>
                  </a:cubicBezTo>
                  <a:lnTo>
                    <a:pt x="3090" y="26122"/>
                  </a:lnTo>
                  <a:cubicBezTo>
                    <a:pt x="0" y="29212"/>
                    <a:pt x="0" y="34252"/>
                    <a:pt x="3090" y="37341"/>
                  </a:cubicBezTo>
                  <a:cubicBezTo>
                    <a:pt x="4634" y="38886"/>
                    <a:pt x="6667" y="39659"/>
                    <a:pt x="8699" y="39659"/>
                  </a:cubicBezTo>
                  <a:cubicBezTo>
                    <a:pt x="10732" y="39659"/>
                    <a:pt x="12764" y="38886"/>
                    <a:pt x="14309" y="37341"/>
                  </a:cubicBezTo>
                  <a:lnTo>
                    <a:pt x="38113" y="13537"/>
                  </a:lnTo>
                  <a:cubicBezTo>
                    <a:pt x="41203" y="10448"/>
                    <a:pt x="41203" y="5440"/>
                    <a:pt x="38113" y="2318"/>
                  </a:cubicBezTo>
                  <a:cubicBezTo>
                    <a:pt x="36552" y="773"/>
                    <a:pt x="34520" y="1"/>
                    <a:pt x="324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34"/>
            <p:cNvSpPr/>
            <p:nvPr/>
          </p:nvSpPr>
          <p:spPr>
            <a:xfrm>
              <a:off x="9644375" y="1482375"/>
              <a:ext cx="447175" cy="440250"/>
            </a:xfrm>
            <a:custGeom>
              <a:rect b="b" l="l" r="r" t="t"/>
              <a:pathLst>
                <a:path extrusionOk="0" h="17610" w="17887">
                  <a:moveTo>
                    <a:pt x="10797" y="0"/>
                  </a:moveTo>
                  <a:cubicBezTo>
                    <a:pt x="10472" y="0"/>
                    <a:pt x="10147" y="122"/>
                    <a:pt x="9887" y="366"/>
                  </a:cubicBezTo>
                  <a:lnTo>
                    <a:pt x="489" y="9764"/>
                  </a:lnTo>
                  <a:cubicBezTo>
                    <a:pt x="1" y="10284"/>
                    <a:pt x="1" y="11065"/>
                    <a:pt x="489" y="11585"/>
                  </a:cubicBezTo>
                  <a:lnTo>
                    <a:pt x="6147" y="17244"/>
                  </a:lnTo>
                  <a:cubicBezTo>
                    <a:pt x="6407" y="17487"/>
                    <a:pt x="6732" y="17609"/>
                    <a:pt x="7058" y="17609"/>
                  </a:cubicBezTo>
                  <a:cubicBezTo>
                    <a:pt x="7383" y="17609"/>
                    <a:pt x="7708" y="17487"/>
                    <a:pt x="7968" y="17244"/>
                  </a:cubicBezTo>
                  <a:lnTo>
                    <a:pt x="17366" y="7845"/>
                  </a:lnTo>
                  <a:cubicBezTo>
                    <a:pt x="17887" y="7325"/>
                    <a:pt x="17887" y="6545"/>
                    <a:pt x="17366" y="6024"/>
                  </a:cubicBezTo>
                  <a:lnTo>
                    <a:pt x="11708" y="366"/>
                  </a:lnTo>
                  <a:cubicBezTo>
                    <a:pt x="11448" y="122"/>
                    <a:pt x="11122" y="0"/>
                    <a:pt x="10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34"/>
            <p:cNvSpPr/>
            <p:nvPr/>
          </p:nvSpPr>
          <p:spPr>
            <a:xfrm>
              <a:off x="9546825" y="1207075"/>
              <a:ext cx="835775" cy="991400"/>
            </a:xfrm>
            <a:custGeom>
              <a:rect b="b" l="l" r="r" t="t"/>
              <a:pathLst>
                <a:path extrusionOk="0" h="39656" w="33431">
                  <a:moveTo>
                    <a:pt x="24761" y="1"/>
                  </a:moveTo>
                  <a:cubicBezTo>
                    <a:pt x="24441" y="1"/>
                    <a:pt x="24122" y="21"/>
                    <a:pt x="23805" y="61"/>
                  </a:cubicBezTo>
                  <a:cubicBezTo>
                    <a:pt x="25528" y="256"/>
                    <a:pt x="27187" y="1004"/>
                    <a:pt x="28488" y="2305"/>
                  </a:cubicBezTo>
                  <a:cubicBezTo>
                    <a:pt x="31610" y="5427"/>
                    <a:pt x="31610" y="10435"/>
                    <a:pt x="28488" y="13524"/>
                  </a:cubicBezTo>
                  <a:lnTo>
                    <a:pt x="4716" y="37328"/>
                  </a:lnTo>
                  <a:cubicBezTo>
                    <a:pt x="3382" y="38629"/>
                    <a:pt x="1724" y="39377"/>
                    <a:pt x="0" y="39605"/>
                  </a:cubicBezTo>
                  <a:cubicBezTo>
                    <a:pt x="302" y="39638"/>
                    <a:pt x="604" y="39655"/>
                    <a:pt x="907" y="39655"/>
                  </a:cubicBezTo>
                  <a:cubicBezTo>
                    <a:pt x="2951" y="39655"/>
                    <a:pt x="4979" y="38887"/>
                    <a:pt x="6537" y="37328"/>
                  </a:cubicBezTo>
                  <a:lnTo>
                    <a:pt x="30341" y="13524"/>
                  </a:lnTo>
                  <a:cubicBezTo>
                    <a:pt x="33431" y="10435"/>
                    <a:pt x="33431" y="5427"/>
                    <a:pt x="30341" y="2305"/>
                  </a:cubicBezTo>
                  <a:cubicBezTo>
                    <a:pt x="28798" y="790"/>
                    <a:pt x="26771" y="1"/>
                    <a:pt x="24761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34"/>
            <p:cNvSpPr/>
            <p:nvPr/>
          </p:nvSpPr>
          <p:spPr>
            <a:xfrm>
              <a:off x="9798025" y="1482375"/>
              <a:ext cx="293525" cy="440850"/>
            </a:xfrm>
            <a:custGeom>
              <a:rect b="b" l="l" r="r" t="t"/>
              <a:pathLst>
                <a:path extrusionOk="0" h="17634" w="11741">
                  <a:moveTo>
                    <a:pt x="4651" y="0"/>
                  </a:moveTo>
                  <a:cubicBezTo>
                    <a:pt x="4326" y="0"/>
                    <a:pt x="4001" y="122"/>
                    <a:pt x="3741" y="366"/>
                  </a:cubicBezTo>
                  <a:lnTo>
                    <a:pt x="9399" y="6024"/>
                  </a:lnTo>
                  <a:cubicBezTo>
                    <a:pt x="9887" y="6545"/>
                    <a:pt x="9887" y="7358"/>
                    <a:pt x="9399" y="7845"/>
                  </a:cubicBezTo>
                  <a:lnTo>
                    <a:pt x="1" y="17244"/>
                  </a:lnTo>
                  <a:cubicBezTo>
                    <a:pt x="261" y="17504"/>
                    <a:pt x="594" y="17634"/>
                    <a:pt x="924" y="17634"/>
                  </a:cubicBezTo>
                  <a:cubicBezTo>
                    <a:pt x="1253" y="17634"/>
                    <a:pt x="1578" y="17504"/>
                    <a:pt x="1822" y="17244"/>
                  </a:cubicBezTo>
                  <a:lnTo>
                    <a:pt x="11220" y="7845"/>
                  </a:lnTo>
                  <a:cubicBezTo>
                    <a:pt x="11741" y="7325"/>
                    <a:pt x="11741" y="6545"/>
                    <a:pt x="11220" y="6024"/>
                  </a:cubicBezTo>
                  <a:lnTo>
                    <a:pt x="5562" y="366"/>
                  </a:lnTo>
                  <a:cubicBezTo>
                    <a:pt x="5302" y="122"/>
                    <a:pt x="4976" y="0"/>
                    <a:pt x="4651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34"/>
            <p:cNvSpPr/>
            <p:nvPr/>
          </p:nvSpPr>
          <p:spPr>
            <a:xfrm>
              <a:off x="9599675" y="1862850"/>
              <a:ext cx="39050" cy="36000"/>
            </a:xfrm>
            <a:custGeom>
              <a:rect b="b" l="l" r="r" t="t"/>
              <a:pathLst>
                <a:path extrusionOk="0" h="1440" w="1562">
                  <a:moveTo>
                    <a:pt x="911" y="0"/>
                  </a:moveTo>
                  <a:cubicBezTo>
                    <a:pt x="756" y="0"/>
                    <a:pt x="602" y="57"/>
                    <a:pt x="488" y="171"/>
                  </a:cubicBezTo>
                  <a:lnTo>
                    <a:pt x="260" y="399"/>
                  </a:lnTo>
                  <a:cubicBezTo>
                    <a:pt x="0" y="626"/>
                    <a:pt x="0" y="1016"/>
                    <a:pt x="260" y="1244"/>
                  </a:cubicBezTo>
                  <a:cubicBezTo>
                    <a:pt x="358" y="1374"/>
                    <a:pt x="521" y="1439"/>
                    <a:pt x="683" y="1439"/>
                  </a:cubicBezTo>
                  <a:cubicBezTo>
                    <a:pt x="813" y="1439"/>
                    <a:pt x="976" y="1374"/>
                    <a:pt x="1106" y="1244"/>
                  </a:cubicBezTo>
                  <a:lnTo>
                    <a:pt x="1333" y="1016"/>
                  </a:lnTo>
                  <a:cubicBezTo>
                    <a:pt x="1561" y="789"/>
                    <a:pt x="1561" y="399"/>
                    <a:pt x="1333" y="171"/>
                  </a:cubicBezTo>
                  <a:cubicBezTo>
                    <a:pt x="1220" y="57"/>
                    <a:pt x="1065" y="0"/>
                    <a:pt x="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34"/>
            <p:cNvSpPr/>
            <p:nvPr/>
          </p:nvSpPr>
          <p:spPr>
            <a:xfrm>
              <a:off x="9670400" y="1932750"/>
              <a:ext cx="38225" cy="36000"/>
            </a:xfrm>
            <a:custGeom>
              <a:rect b="b" l="l" r="r" t="t"/>
              <a:pathLst>
                <a:path extrusionOk="0" h="1440" w="1529">
                  <a:moveTo>
                    <a:pt x="878" y="1"/>
                  </a:moveTo>
                  <a:cubicBezTo>
                    <a:pt x="724" y="1"/>
                    <a:pt x="569" y="58"/>
                    <a:pt x="456" y="172"/>
                  </a:cubicBezTo>
                  <a:lnTo>
                    <a:pt x="228" y="399"/>
                  </a:lnTo>
                  <a:cubicBezTo>
                    <a:pt x="0" y="659"/>
                    <a:pt x="0" y="1017"/>
                    <a:pt x="228" y="1245"/>
                  </a:cubicBezTo>
                  <a:cubicBezTo>
                    <a:pt x="326" y="1375"/>
                    <a:pt x="488" y="1440"/>
                    <a:pt x="651" y="1440"/>
                  </a:cubicBezTo>
                  <a:cubicBezTo>
                    <a:pt x="813" y="1440"/>
                    <a:pt x="943" y="1375"/>
                    <a:pt x="1074" y="1245"/>
                  </a:cubicBezTo>
                  <a:lnTo>
                    <a:pt x="1301" y="1017"/>
                  </a:lnTo>
                  <a:cubicBezTo>
                    <a:pt x="1529" y="789"/>
                    <a:pt x="1529" y="399"/>
                    <a:pt x="1301" y="172"/>
                  </a:cubicBezTo>
                  <a:cubicBezTo>
                    <a:pt x="1187" y="58"/>
                    <a:pt x="1033" y="1"/>
                    <a:pt x="8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34"/>
            <p:cNvSpPr/>
            <p:nvPr/>
          </p:nvSpPr>
          <p:spPr>
            <a:xfrm>
              <a:off x="9541125" y="1921375"/>
              <a:ext cx="39050" cy="36000"/>
            </a:xfrm>
            <a:custGeom>
              <a:rect b="b" l="l" r="r" t="t"/>
              <a:pathLst>
                <a:path extrusionOk="0" h="1440" w="1562">
                  <a:moveTo>
                    <a:pt x="911" y="1"/>
                  </a:moveTo>
                  <a:cubicBezTo>
                    <a:pt x="757" y="1"/>
                    <a:pt x="602" y="58"/>
                    <a:pt x="489" y="171"/>
                  </a:cubicBezTo>
                  <a:lnTo>
                    <a:pt x="261" y="399"/>
                  </a:lnTo>
                  <a:cubicBezTo>
                    <a:pt x="1" y="627"/>
                    <a:pt x="1" y="1017"/>
                    <a:pt x="261" y="1244"/>
                  </a:cubicBezTo>
                  <a:cubicBezTo>
                    <a:pt x="358" y="1375"/>
                    <a:pt x="521" y="1440"/>
                    <a:pt x="684" y="1440"/>
                  </a:cubicBezTo>
                  <a:cubicBezTo>
                    <a:pt x="814" y="1440"/>
                    <a:pt x="976" y="1375"/>
                    <a:pt x="1106" y="1244"/>
                  </a:cubicBezTo>
                  <a:lnTo>
                    <a:pt x="1334" y="1017"/>
                  </a:lnTo>
                  <a:cubicBezTo>
                    <a:pt x="1562" y="789"/>
                    <a:pt x="1562" y="399"/>
                    <a:pt x="1334" y="171"/>
                  </a:cubicBezTo>
                  <a:cubicBezTo>
                    <a:pt x="1220" y="58"/>
                    <a:pt x="1066" y="1"/>
                    <a:pt x="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34"/>
            <p:cNvSpPr/>
            <p:nvPr/>
          </p:nvSpPr>
          <p:spPr>
            <a:xfrm>
              <a:off x="9611850" y="1991300"/>
              <a:ext cx="38250" cy="36000"/>
            </a:xfrm>
            <a:custGeom>
              <a:rect b="b" l="l" r="r" t="t"/>
              <a:pathLst>
                <a:path extrusionOk="0" h="1440" w="1530">
                  <a:moveTo>
                    <a:pt x="879" y="0"/>
                  </a:moveTo>
                  <a:cubicBezTo>
                    <a:pt x="725" y="0"/>
                    <a:pt x="570" y="57"/>
                    <a:pt x="456" y="171"/>
                  </a:cubicBezTo>
                  <a:lnTo>
                    <a:pt x="229" y="399"/>
                  </a:lnTo>
                  <a:cubicBezTo>
                    <a:pt x="1" y="659"/>
                    <a:pt x="1" y="1017"/>
                    <a:pt x="229" y="1244"/>
                  </a:cubicBezTo>
                  <a:cubicBezTo>
                    <a:pt x="359" y="1374"/>
                    <a:pt x="489" y="1439"/>
                    <a:pt x="651" y="1439"/>
                  </a:cubicBezTo>
                  <a:cubicBezTo>
                    <a:pt x="814" y="1439"/>
                    <a:pt x="944" y="1374"/>
                    <a:pt x="1074" y="1244"/>
                  </a:cubicBezTo>
                  <a:lnTo>
                    <a:pt x="1302" y="1017"/>
                  </a:lnTo>
                  <a:cubicBezTo>
                    <a:pt x="1529" y="789"/>
                    <a:pt x="1529" y="399"/>
                    <a:pt x="1302" y="171"/>
                  </a:cubicBezTo>
                  <a:cubicBezTo>
                    <a:pt x="1188" y="57"/>
                    <a:pt x="1033" y="0"/>
                    <a:pt x="8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34"/>
            <p:cNvSpPr/>
            <p:nvPr/>
          </p:nvSpPr>
          <p:spPr>
            <a:xfrm>
              <a:off x="9483400" y="1979300"/>
              <a:ext cx="38250" cy="35800"/>
            </a:xfrm>
            <a:custGeom>
              <a:rect b="b" l="l" r="r" t="t"/>
              <a:pathLst>
                <a:path extrusionOk="0" h="1432" w="1530">
                  <a:moveTo>
                    <a:pt x="879" y="1"/>
                  </a:moveTo>
                  <a:cubicBezTo>
                    <a:pt x="724" y="1"/>
                    <a:pt x="570" y="66"/>
                    <a:pt x="456" y="196"/>
                  </a:cubicBezTo>
                  <a:lnTo>
                    <a:pt x="229" y="423"/>
                  </a:lnTo>
                  <a:cubicBezTo>
                    <a:pt x="1" y="651"/>
                    <a:pt x="1" y="1041"/>
                    <a:pt x="229" y="1269"/>
                  </a:cubicBezTo>
                  <a:cubicBezTo>
                    <a:pt x="326" y="1399"/>
                    <a:pt x="489" y="1431"/>
                    <a:pt x="651" y="1431"/>
                  </a:cubicBezTo>
                  <a:cubicBezTo>
                    <a:pt x="814" y="1431"/>
                    <a:pt x="944" y="1399"/>
                    <a:pt x="1074" y="1269"/>
                  </a:cubicBezTo>
                  <a:lnTo>
                    <a:pt x="1302" y="1041"/>
                  </a:lnTo>
                  <a:cubicBezTo>
                    <a:pt x="1529" y="814"/>
                    <a:pt x="1529" y="423"/>
                    <a:pt x="1302" y="196"/>
                  </a:cubicBezTo>
                  <a:cubicBezTo>
                    <a:pt x="1188" y="66"/>
                    <a:pt x="1033" y="1"/>
                    <a:pt x="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34"/>
            <p:cNvSpPr/>
            <p:nvPr/>
          </p:nvSpPr>
          <p:spPr>
            <a:xfrm>
              <a:off x="9553325" y="2049825"/>
              <a:ext cx="38225" cy="35200"/>
            </a:xfrm>
            <a:custGeom>
              <a:rect b="b" l="l" r="r" t="t"/>
              <a:pathLst>
                <a:path extrusionOk="0" h="1408" w="1529">
                  <a:moveTo>
                    <a:pt x="879" y="1"/>
                  </a:moveTo>
                  <a:cubicBezTo>
                    <a:pt x="724" y="1"/>
                    <a:pt x="570" y="58"/>
                    <a:pt x="456" y="171"/>
                  </a:cubicBezTo>
                  <a:lnTo>
                    <a:pt x="228" y="399"/>
                  </a:lnTo>
                  <a:cubicBezTo>
                    <a:pt x="1" y="627"/>
                    <a:pt x="1" y="1017"/>
                    <a:pt x="228" y="1245"/>
                  </a:cubicBezTo>
                  <a:cubicBezTo>
                    <a:pt x="358" y="1375"/>
                    <a:pt x="488" y="1407"/>
                    <a:pt x="651" y="1407"/>
                  </a:cubicBezTo>
                  <a:cubicBezTo>
                    <a:pt x="814" y="1407"/>
                    <a:pt x="976" y="1375"/>
                    <a:pt x="1074" y="1245"/>
                  </a:cubicBezTo>
                  <a:lnTo>
                    <a:pt x="1301" y="1017"/>
                  </a:lnTo>
                  <a:cubicBezTo>
                    <a:pt x="1529" y="789"/>
                    <a:pt x="1529" y="399"/>
                    <a:pt x="1301" y="171"/>
                  </a:cubicBezTo>
                  <a:cubicBezTo>
                    <a:pt x="1188" y="58"/>
                    <a:pt x="1033" y="1"/>
                    <a:pt x="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34"/>
            <p:cNvSpPr/>
            <p:nvPr/>
          </p:nvSpPr>
          <p:spPr>
            <a:xfrm>
              <a:off x="10142750" y="1319875"/>
              <a:ext cx="39050" cy="35175"/>
            </a:xfrm>
            <a:custGeom>
              <a:rect b="b" l="l" r="r" t="t"/>
              <a:pathLst>
                <a:path extrusionOk="0" h="1407" w="1562">
                  <a:moveTo>
                    <a:pt x="911" y="0"/>
                  </a:moveTo>
                  <a:cubicBezTo>
                    <a:pt x="756" y="0"/>
                    <a:pt x="602" y="57"/>
                    <a:pt x="488" y="171"/>
                  </a:cubicBezTo>
                  <a:lnTo>
                    <a:pt x="260" y="398"/>
                  </a:lnTo>
                  <a:cubicBezTo>
                    <a:pt x="0" y="626"/>
                    <a:pt x="0" y="1016"/>
                    <a:pt x="260" y="1244"/>
                  </a:cubicBezTo>
                  <a:cubicBezTo>
                    <a:pt x="358" y="1374"/>
                    <a:pt x="521" y="1407"/>
                    <a:pt x="683" y="1407"/>
                  </a:cubicBezTo>
                  <a:cubicBezTo>
                    <a:pt x="846" y="1407"/>
                    <a:pt x="976" y="1374"/>
                    <a:pt x="1106" y="1244"/>
                  </a:cubicBezTo>
                  <a:lnTo>
                    <a:pt x="1334" y="1016"/>
                  </a:lnTo>
                  <a:cubicBezTo>
                    <a:pt x="1561" y="789"/>
                    <a:pt x="1561" y="398"/>
                    <a:pt x="1334" y="171"/>
                  </a:cubicBezTo>
                  <a:cubicBezTo>
                    <a:pt x="1220" y="57"/>
                    <a:pt x="1065" y="0"/>
                    <a:pt x="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34"/>
            <p:cNvSpPr/>
            <p:nvPr/>
          </p:nvSpPr>
          <p:spPr>
            <a:xfrm>
              <a:off x="10213475" y="1389775"/>
              <a:ext cx="38225" cy="36000"/>
            </a:xfrm>
            <a:custGeom>
              <a:rect b="b" l="l" r="r" t="t"/>
              <a:pathLst>
                <a:path extrusionOk="0" h="1440" w="1529">
                  <a:moveTo>
                    <a:pt x="879" y="1"/>
                  </a:moveTo>
                  <a:cubicBezTo>
                    <a:pt x="724" y="1"/>
                    <a:pt x="570" y="58"/>
                    <a:pt x="456" y="172"/>
                  </a:cubicBezTo>
                  <a:lnTo>
                    <a:pt x="228" y="399"/>
                  </a:lnTo>
                  <a:cubicBezTo>
                    <a:pt x="1" y="659"/>
                    <a:pt x="1" y="1017"/>
                    <a:pt x="228" y="1245"/>
                  </a:cubicBezTo>
                  <a:cubicBezTo>
                    <a:pt x="326" y="1375"/>
                    <a:pt x="488" y="1440"/>
                    <a:pt x="651" y="1440"/>
                  </a:cubicBezTo>
                  <a:cubicBezTo>
                    <a:pt x="814" y="1440"/>
                    <a:pt x="944" y="1375"/>
                    <a:pt x="1074" y="1245"/>
                  </a:cubicBezTo>
                  <a:lnTo>
                    <a:pt x="1301" y="1017"/>
                  </a:lnTo>
                  <a:cubicBezTo>
                    <a:pt x="1529" y="789"/>
                    <a:pt x="1529" y="399"/>
                    <a:pt x="1301" y="172"/>
                  </a:cubicBezTo>
                  <a:cubicBezTo>
                    <a:pt x="1187" y="58"/>
                    <a:pt x="1033" y="1"/>
                    <a:pt x="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34"/>
            <p:cNvSpPr/>
            <p:nvPr/>
          </p:nvSpPr>
          <p:spPr>
            <a:xfrm>
              <a:off x="10085025" y="1378400"/>
              <a:ext cx="38225" cy="35175"/>
            </a:xfrm>
            <a:custGeom>
              <a:rect b="b" l="l" r="r" t="t"/>
              <a:pathLst>
                <a:path extrusionOk="0" h="1407" w="1529">
                  <a:moveTo>
                    <a:pt x="878" y="1"/>
                  </a:moveTo>
                  <a:cubicBezTo>
                    <a:pt x="724" y="1"/>
                    <a:pt x="570" y="57"/>
                    <a:pt x="456" y="171"/>
                  </a:cubicBezTo>
                  <a:lnTo>
                    <a:pt x="228" y="399"/>
                  </a:lnTo>
                  <a:cubicBezTo>
                    <a:pt x="0" y="627"/>
                    <a:pt x="0" y="1017"/>
                    <a:pt x="228" y="1244"/>
                  </a:cubicBezTo>
                  <a:cubicBezTo>
                    <a:pt x="358" y="1374"/>
                    <a:pt x="488" y="1407"/>
                    <a:pt x="651" y="1407"/>
                  </a:cubicBezTo>
                  <a:cubicBezTo>
                    <a:pt x="813" y="1407"/>
                    <a:pt x="943" y="1374"/>
                    <a:pt x="1074" y="1244"/>
                  </a:cubicBezTo>
                  <a:lnTo>
                    <a:pt x="1301" y="1017"/>
                  </a:lnTo>
                  <a:cubicBezTo>
                    <a:pt x="1529" y="789"/>
                    <a:pt x="1529" y="399"/>
                    <a:pt x="1301" y="171"/>
                  </a:cubicBezTo>
                  <a:cubicBezTo>
                    <a:pt x="1187" y="57"/>
                    <a:pt x="1033" y="1"/>
                    <a:pt x="8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34"/>
            <p:cNvSpPr/>
            <p:nvPr/>
          </p:nvSpPr>
          <p:spPr>
            <a:xfrm>
              <a:off x="10154950" y="1448325"/>
              <a:ext cx="39050" cy="35175"/>
            </a:xfrm>
            <a:custGeom>
              <a:rect b="b" l="l" r="r" t="t"/>
              <a:pathLst>
                <a:path extrusionOk="0" h="1407" w="1562">
                  <a:moveTo>
                    <a:pt x="890" y="0"/>
                  </a:moveTo>
                  <a:cubicBezTo>
                    <a:pt x="740" y="0"/>
                    <a:pt x="585" y="57"/>
                    <a:pt x="455" y="171"/>
                  </a:cubicBezTo>
                  <a:lnTo>
                    <a:pt x="228" y="399"/>
                  </a:lnTo>
                  <a:cubicBezTo>
                    <a:pt x="0" y="626"/>
                    <a:pt x="0" y="1016"/>
                    <a:pt x="228" y="1244"/>
                  </a:cubicBezTo>
                  <a:cubicBezTo>
                    <a:pt x="358" y="1374"/>
                    <a:pt x="488" y="1407"/>
                    <a:pt x="650" y="1407"/>
                  </a:cubicBezTo>
                  <a:cubicBezTo>
                    <a:pt x="813" y="1407"/>
                    <a:pt x="976" y="1374"/>
                    <a:pt x="1073" y="1244"/>
                  </a:cubicBezTo>
                  <a:lnTo>
                    <a:pt x="1301" y="1016"/>
                  </a:lnTo>
                  <a:cubicBezTo>
                    <a:pt x="1561" y="789"/>
                    <a:pt x="1561" y="399"/>
                    <a:pt x="1301" y="171"/>
                  </a:cubicBezTo>
                  <a:cubicBezTo>
                    <a:pt x="1187" y="57"/>
                    <a:pt x="1041" y="0"/>
                    <a:pt x="8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34"/>
            <p:cNvSpPr/>
            <p:nvPr/>
          </p:nvSpPr>
          <p:spPr>
            <a:xfrm>
              <a:off x="10026500" y="1436925"/>
              <a:ext cx="38225" cy="35200"/>
            </a:xfrm>
            <a:custGeom>
              <a:rect b="b" l="l" r="r" t="t"/>
              <a:pathLst>
                <a:path extrusionOk="0" h="1408" w="1529">
                  <a:moveTo>
                    <a:pt x="878" y="1"/>
                  </a:moveTo>
                  <a:cubicBezTo>
                    <a:pt x="724" y="1"/>
                    <a:pt x="569" y="58"/>
                    <a:pt x="455" y="172"/>
                  </a:cubicBezTo>
                  <a:lnTo>
                    <a:pt x="228" y="399"/>
                  </a:lnTo>
                  <a:cubicBezTo>
                    <a:pt x="0" y="627"/>
                    <a:pt x="0" y="1017"/>
                    <a:pt x="228" y="1245"/>
                  </a:cubicBezTo>
                  <a:cubicBezTo>
                    <a:pt x="358" y="1342"/>
                    <a:pt x="488" y="1407"/>
                    <a:pt x="650" y="1407"/>
                  </a:cubicBezTo>
                  <a:cubicBezTo>
                    <a:pt x="813" y="1407"/>
                    <a:pt x="943" y="1342"/>
                    <a:pt x="1073" y="1245"/>
                  </a:cubicBezTo>
                  <a:lnTo>
                    <a:pt x="1301" y="1017"/>
                  </a:lnTo>
                  <a:cubicBezTo>
                    <a:pt x="1528" y="757"/>
                    <a:pt x="1528" y="399"/>
                    <a:pt x="1301" y="172"/>
                  </a:cubicBezTo>
                  <a:cubicBezTo>
                    <a:pt x="1187" y="58"/>
                    <a:pt x="1032" y="1"/>
                    <a:pt x="8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34"/>
            <p:cNvSpPr/>
            <p:nvPr/>
          </p:nvSpPr>
          <p:spPr>
            <a:xfrm>
              <a:off x="10096400" y="1506850"/>
              <a:ext cx="39050" cy="35200"/>
            </a:xfrm>
            <a:custGeom>
              <a:rect b="b" l="l" r="r" t="t"/>
              <a:pathLst>
                <a:path extrusionOk="0" h="1408" w="1562">
                  <a:moveTo>
                    <a:pt x="899" y="1"/>
                  </a:moveTo>
                  <a:cubicBezTo>
                    <a:pt x="749" y="1"/>
                    <a:pt x="602" y="58"/>
                    <a:pt x="488" y="171"/>
                  </a:cubicBezTo>
                  <a:lnTo>
                    <a:pt x="228" y="399"/>
                  </a:lnTo>
                  <a:cubicBezTo>
                    <a:pt x="1" y="627"/>
                    <a:pt x="1" y="1017"/>
                    <a:pt x="228" y="1244"/>
                  </a:cubicBezTo>
                  <a:cubicBezTo>
                    <a:pt x="358" y="1375"/>
                    <a:pt x="521" y="1407"/>
                    <a:pt x="651" y="1407"/>
                  </a:cubicBezTo>
                  <a:cubicBezTo>
                    <a:pt x="814" y="1407"/>
                    <a:pt x="976" y="1375"/>
                    <a:pt x="1074" y="1244"/>
                  </a:cubicBezTo>
                  <a:lnTo>
                    <a:pt x="1301" y="1017"/>
                  </a:lnTo>
                  <a:cubicBezTo>
                    <a:pt x="1562" y="789"/>
                    <a:pt x="1562" y="399"/>
                    <a:pt x="1334" y="171"/>
                  </a:cubicBezTo>
                  <a:cubicBezTo>
                    <a:pt x="1204" y="58"/>
                    <a:pt x="1049" y="1"/>
                    <a:pt x="8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34"/>
            <p:cNvSpPr/>
            <p:nvPr/>
          </p:nvSpPr>
          <p:spPr>
            <a:xfrm>
              <a:off x="9632175" y="1467225"/>
              <a:ext cx="470750" cy="470750"/>
            </a:xfrm>
            <a:custGeom>
              <a:rect b="b" l="l" r="r" t="t"/>
              <a:pathLst>
                <a:path extrusionOk="0" h="18830" w="18830">
                  <a:moveTo>
                    <a:pt x="11285" y="1204"/>
                  </a:moveTo>
                  <a:cubicBezTo>
                    <a:pt x="11480" y="1204"/>
                    <a:pt x="11643" y="1269"/>
                    <a:pt x="11773" y="1399"/>
                  </a:cubicBezTo>
                  <a:lnTo>
                    <a:pt x="17432" y="7057"/>
                  </a:lnTo>
                  <a:cubicBezTo>
                    <a:pt x="17562" y="7187"/>
                    <a:pt x="17627" y="7350"/>
                    <a:pt x="17627" y="7545"/>
                  </a:cubicBezTo>
                  <a:cubicBezTo>
                    <a:pt x="17627" y="7740"/>
                    <a:pt x="17562" y="7903"/>
                    <a:pt x="17432" y="8033"/>
                  </a:cubicBezTo>
                  <a:lnTo>
                    <a:pt x="8033" y="17431"/>
                  </a:lnTo>
                  <a:cubicBezTo>
                    <a:pt x="7903" y="17561"/>
                    <a:pt x="7741" y="17626"/>
                    <a:pt x="7546" y="17626"/>
                  </a:cubicBezTo>
                  <a:cubicBezTo>
                    <a:pt x="7350" y="17626"/>
                    <a:pt x="7188" y="17561"/>
                    <a:pt x="7058" y="17431"/>
                  </a:cubicBezTo>
                  <a:lnTo>
                    <a:pt x="1399" y="11772"/>
                  </a:lnTo>
                  <a:cubicBezTo>
                    <a:pt x="1269" y="11642"/>
                    <a:pt x="1204" y="11480"/>
                    <a:pt x="1204" y="11285"/>
                  </a:cubicBezTo>
                  <a:cubicBezTo>
                    <a:pt x="1204" y="11089"/>
                    <a:pt x="1269" y="10927"/>
                    <a:pt x="1399" y="10797"/>
                  </a:cubicBezTo>
                  <a:lnTo>
                    <a:pt x="10797" y="1399"/>
                  </a:lnTo>
                  <a:cubicBezTo>
                    <a:pt x="10928" y="1269"/>
                    <a:pt x="11090" y="1204"/>
                    <a:pt x="11285" y="1204"/>
                  </a:cubicBezTo>
                  <a:close/>
                  <a:moveTo>
                    <a:pt x="11285" y="0"/>
                  </a:moveTo>
                  <a:cubicBezTo>
                    <a:pt x="10797" y="0"/>
                    <a:pt x="10310" y="195"/>
                    <a:pt x="9952" y="553"/>
                  </a:cubicBezTo>
                  <a:lnTo>
                    <a:pt x="554" y="9951"/>
                  </a:lnTo>
                  <a:cubicBezTo>
                    <a:pt x="196" y="10309"/>
                    <a:pt x="1" y="10797"/>
                    <a:pt x="1" y="11285"/>
                  </a:cubicBezTo>
                  <a:cubicBezTo>
                    <a:pt x="1" y="11772"/>
                    <a:pt x="196" y="12260"/>
                    <a:pt x="554" y="12618"/>
                  </a:cubicBezTo>
                  <a:lnTo>
                    <a:pt x="6212" y="18276"/>
                  </a:lnTo>
                  <a:cubicBezTo>
                    <a:pt x="6570" y="18634"/>
                    <a:pt x="7058" y="18829"/>
                    <a:pt x="7546" y="18829"/>
                  </a:cubicBezTo>
                  <a:cubicBezTo>
                    <a:pt x="8033" y="18829"/>
                    <a:pt x="8521" y="18634"/>
                    <a:pt x="8879" y="18276"/>
                  </a:cubicBezTo>
                  <a:lnTo>
                    <a:pt x="18277" y="8878"/>
                  </a:lnTo>
                  <a:cubicBezTo>
                    <a:pt x="18635" y="8520"/>
                    <a:pt x="18830" y="8033"/>
                    <a:pt x="18830" y="7545"/>
                  </a:cubicBezTo>
                  <a:cubicBezTo>
                    <a:pt x="18830" y="7057"/>
                    <a:pt x="18635" y="6569"/>
                    <a:pt x="18277" y="6212"/>
                  </a:cubicBezTo>
                  <a:lnTo>
                    <a:pt x="12619" y="553"/>
                  </a:lnTo>
                  <a:cubicBezTo>
                    <a:pt x="12261" y="195"/>
                    <a:pt x="11773" y="0"/>
                    <a:pt x="11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34"/>
            <p:cNvSpPr/>
            <p:nvPr/>
          </p:nvSpPr>
          <p:spPr>
            <a:xfrm>
              <a:off x="9356575" y="1192025"/>
              <a:ext cx="1021950" cy="1021550"/>
            </a:xfrm>
            <a:custGeom>
              <a:rect b="b" l="l" r="r" t="t"/>
              <a:pathLst>
                <a:path extrusionOk="0" h="40862" w="40878">
                  <a:moveTo>
                    <a:pt x="8537" y="1187"/>
                  </a:moveTo>
                  <a:cubicBezTo>
                    <a:pt x="10415" y="1187"/>
                    <a:pt x="12293" y="1903"/>
                    <a:pt x="13724" y="3334"/>
                  </a:cubicBezTo>
                  <a:lnTo>
                    <a:pt x="19610" y="9220"/>
                  </a:lnTo>
                  <a:lnTo>
                    <a:pt x="9236" y="19561"/>
                  </a:lnTo>
                  <a:lnTo>
                    <a:pt x="3350" y="13707"/>
                  </a:lnTo>
                  <a:cubicBezTo>
                    <a:pt x="489" y="10846"/>
                    <a:pt x="489" y="6195"/>
                    <a:pt x="3350" y="3334"/>
                  </a:cubicBezTo>
                  <a:cubicBezTo>
                    <a:pt x="4781" y="1903"/>
                    <a:pt x="6659" y="1187"/>
                    <a:pt x="8537" y="1187"/>
                  </a:cubicBezTo>
                  <a:close/>
                  <a:moveTo>
                    <a:pt x="32342" y="1187"/>
                  </a:moveTo>
                  <a:cubicBezTo>
                    <a:pt x="34220" y="1187"/>
                    <a:pt x="36098" y="1903"/>
                    <a:pt x="37528" y="3334"/>
                  </a:cubicBezTo>
                  <a:cubicBezTo>
                    <a:pt x="38894" y="4732"/>
                    <a:pt x="39675" y="6586"/>
                    <a:pt x="39675" y="8537"/>
                  </a:cubicBezTo>
                  <a:cubicBezTo>
                    <a:pt x="39675" y="10488"/>
                    <a:pt x="38894" y="12342"/>
                    <a:pt x="37528" y="13707"/>
                  </a:cubicBezTo>
                  <a:lnTo>
                    <a:pt x="31252" y="19984"/>
                  </a:lnTo>
                  <a:lnTo>
                    <a:pt x="13724" y="37512"/>
                  </a:lnTo>
                  <a:cubicBezTo>
                    <a:pt x="12293" y="38943"/>
                    <a:pt x="10440" y="39658"/>
                    <a:pt x="8553" y="39658"/>
                  </a:cubicBezTo>
                  <a:cubicBezTo>
                    <a:pt x="6667" y="39658"/>
                    <a:pt x="4781" y="38943"/>
                    <a:pt x="3350" y="37512"/>
                  </a:cubicBezTo>
                  <a:cubicBezTo>
                    <a:pt x="1985" y="36113"/>
                    <a:pt x="1204" y="34260"/>
                    <a:pt x="1204" y="32309"/>
                  </a:cubicBezTo>
                  <a:cubicBezTo>
                    <a:pt x="1204" y="30357"/>
                    <a:pt x="1985" y="28504"/>
                    <a:pt x="3350" y="27138"/>
                  </a:cubicBezTo>
                  <a:lnTo>
                    <a:pt x="27155" y="3334"/>
                  </a:lnTo>
                  <a:cubicBezTo>
                    <a:pt x="28586" y="1903"/>
                    <a:pt x="30464" y="1187"/>
                    <a:pt x="32342" y="1187"/>
                  </a:cubicBezTo>
                  <a:close/>
                  <a:moveTo>
                    <a:pt x="31642" y="21252"/>
                  </a:moveTo>
                  <a:lnTo>
                    <a:pt x="37528" y="27138"/>
                  </a:lnTo>
                  <a:cubicBezTo>
                    <a:pt x="40390" y="30000"/>
                    <a:pt x="40390" y="34650"/>
                    <a:pt x="37528" y="37512"/>
                  </a:cubicBezTo>
                  <a:cubicBezTo>
                    <a:pt x="36098" y="38943"/>
                    <a:pt x="34211" y="39658"/>
                    <a:pt x="32325" y="39658"/>
                  </a:cubicBezTo>
                  <a:cubicBezTo>
                    <a:pt x="30472" y="39658"/>
                    <a:pt x="28586" y="38943"/>
                    <a:pt x="27155" y="37512"/>
                  </a:cubicBezTo>
                  <a:lnTo>
                    <a:pt x="21301" y="31626"/>
                  </a:lnTo>
                  <a:lnTo>
                    <a:pt x="31642" y="21252"/>
                  </a:lnTo>
                  <a:close/>
                  <a:moveTo>
                    <a:pt x="8537" y="0"/>
                  </a:moveTo>
                  <a:cubicBezTo>
                    <a:pt x="6350" y="0"/>
                    <a:pt x="4163" y="830"/>
                    <a:pt x="2505" y="2488"/>
                  </a:cubicBezTo>
                  <a:cubicBezTo>
                    <a:pt x="911" y="4114"/>
                    <a:pt x="1" y="6260"/>
                    <a:pt x="1" y="8537"/>
                  </a:cubicBezTo>
                  <a:cubicBezTo>
                    <a:pt x="1" y="10813"/>
                    <a:pt x="911" y="12959"/>
                    <a:pt x="2505" y="14553"/>
                  </a:cubicBezTo>
                  <a:lnTo>
                    <a:pt x="8391" y="20439"/>
                  </a:lnTo>
                  <a:lnTo>
                    <a:pt x="2505" y="26292"/>
                  </a:lnTo>
                  <a:cubicBezTo>
                    <a:pt x="911" y="27886"/>
                    <a:pt x="1" y="30032"/>
                    <a:pt x="1" y="32309"/>
                  </a:cubicBezTo>
                  <a:cubicBezTo>
                    <a:pt x="1" y="34585"/>
                    <a:pt x="911" y="36731"/>
                    <a:pt x="2505" y="38357"/>
                  </a:cubicBezTo>
                  <a:cubicBezTo>
                    <a:pt x="4163" y="40016"/>
                    <a:pt x="6342" y="40861"/>
                    <a:pt x="8553" y="40861"/>
                  </a:cubicBezTo>
                  <a:cubicBezTo>
                    <a:pt x="10732" y="40861"/>
                    <a:pt x="12911" y="40016"/>
                    <a:pt x="14570" y="38357"/>
                  </a:cubicBezTo>
                  <a:lnTo>
                    <a:pt x="20456" y="32504"/>
                  </a:lnTo>
                  <a:lnTo>
                    <a:pt x="26309" y="38357"/>
                  </a:lnTo>
                  <a:cubicBezTo>
                    <a:pt x="27968" y="40016"/>
                    <a:pt x="30147" y="40861"/>
                    <a:pt x="32358" y="40861"/>
                  </a:cubicBezTo>
                  <a:cubicBezTo>
                    <a:pt x="34537" y="40861"/>
                    <a:pt x="36715" y="40016"/>
                    <a:pt x="38374" y="38357"/>
                  </a:cubicBezTo>
                  <a:cubicBezTo>
                    <a:pt x="40000" y="36731"/>
                    <a:pt x="40878" y="34617"/>
                    <a:pt x="40878" y="32309"/>
                  </a:cubicBezTo>
                  <a:cubicBezTo>
                    <a:pt x="40878" y="30032"/>
                    <a:pt x="40000" y="27918"/>
                    <a:pt x="38374" y="26292"/>
                  </a:cubicBezTo>
                  <a:lnTo>
                    <a:pt x="32488" y="20439"/>
                  </a:lnTo>
                  <a:lnTo>
                    <a:pt x="38374" y="14553"/>
                  </a:lnTo>
                  <a:cubicBezTo>
                    <a:pt x="39967" y="12959"/>
                    <a:pt x="40878" y="10813"/>
                    <a:pt x="40878" y="8537"/>
                  </a:cubicBezTo>
                  <a:cubicBezTo>
                    <a:pt x="40878" y="6260"/>
                    <a:pt x="39967" y="4114"/>
                    <a:pt x="38374" y="2488"/>
                  </a:cubicBezTo>
                  <a:cubicBezTo>
                    <a:pt x="36715" y="830"/>
                    <a:pt x="34529" y="0"/>
                    <a:pt x="32342" y="0"/>
                  </a:cubicBezTo>
                  <a:cubicBezTo>
                    <a:pt x="30155" y="0"/>
                    <a:pt x="27968" y="830"/>
                    <a:pt x="26309" y="2488"/>
                  </a:cubicBezTo>
                  <a:lnTo>
                    <a:pt x="20456" y="8374"/>
                  </a:lnTo>
                  <a:lnTo>
                    <a:pt x="14570" y="2488"/>
                  </a:lnTo>
                  <a:cubicBezTo>
                    <a:pt x="12911" y="830"/>
                    <a:pt x="10724" y="0"/>
                    <a:pt x="8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34"/>
            <p:cNvSpPr/>
            <p:nvPr/>
          </p:nvSpPr>
          <p:spPr>
            <a:xfrm>
              <a:off x="9670400" y="1436325"/>
              <a:ext cx="38225" cy="35800"/>
            </a:xfrm>
            <a:custGeom>
              <a:rect b="b" l="l" r="r" t="t"/>
              <a:pathLst>
                <a:path extrusionOk="0" h="1432" w="1529">
                  <a:moveTo>
                    <a:pt x="651" y="1"/>
                  </a:moveTo>
                  <a:cubicBezTo>
                    <a:pt x="496" y="1"/>
                    <a:pt x="342" y="66"/>
                    <a:pt x="228" y="196"/>
                  </a:cubicBezTo>
                  <a:cubicBezTo>
                    <a:pt x="0" y="423"/>
                    <a:pt x="0" y="781"/>
                    <a:pt x="228" y="1041"/>
                  </a:cubicBezTo>
                  <a:lnTo>
                    <a:pt x="456" y="1269"/>
                  </a:lnTo>
                  <a:cubicBezTo>
                    <a:pt x="586" y="1366"/>
                    <a:pt x="716" y="1431"/>
                    <a:pt x="878" y="1431"/>
                  </a:cubicBezTo>
                  <a:cubicBezTo>
                    <a:pt x="1041" y="1431"/>
                    <a:pt x="1171" y="1366"/>
                    <a:pt x="1301" y="1269"/>
                  </a:cubicBezTo>
                  <a:cubicBezTo>
                    <a:pt x="1529" y="1041"/>
                    <a:pt x="1529" y="651"/>
                    <a:pt x="1301" y="423"/>
                  </a:cubicBezTo>
                  <a:lnTo>
                    <a:pt x="1074" y="196"/>
                  </a:lnTo>
                  <a:cubicBezTo>
                    <a:pt x="960" y="66"/>
                    <a:pt x="805" y="1"/>
                    <a:pt x="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34"/>
            <p:cNvSpPr/>
            <p:nvPr/>
          </p:nvSpPr>
          <p:spPr>
            <a:xfrm>
              <a:off x="9599675" y="1506850"/>
              <a:ext cx="39050" cy="35200"/>
            </a:xfrm>
            <a:custGeom>
              <a:rect b="b" l="l" r="r" t="t"/>
              <a:pathLst>
                <a:path extrusionOk="0" h="1408" w="1562">
                  <a:moveTo>
                    <a:pt x="671" y="1"/>
                  </a:moveTo>
                  <a:cubicBezTo>
                    <a:pt x="521" y="1"/>
                    <a:pt x="374" y="58"/>
                    <a:pt x="260" y="171"/>
                  </a:cubicBezTo>
                  <a:cubicBezTo>
                    <a:pt x="0" y="399"/>
                    <a:pt x="0" y="789"/>
                    <a:pt x="260" y="1017"/>
                  </a:cubicBezTo>
                  <a:lnTo>
                    <a:pt x="488" y="1244"/>
                  </a:lnTo>
                  <a:cubicBezTo>
                    <a:pt x="586" y="1375"/>
                    <a:pt x="748" y="1407"/>
                    <a:pt x="911" y="1407"/>
                  </a:cubicBezTo>
                  <a:cubicBezTo>
                    <a:pt x="1041" y="1407"/>
                    <a:pt x="1203" y="1375"/>
                    <a:pt x="1333" y="1244"/>
                  </a:cubicBezTo>
                  <a:cubicBezTo>
                    <a:pt x="1561" y="1017"/>
                    <a:pt x="1561" y="627"/>
                    <a:pt x="1333" y="399"/>
                  </a:cubicBezTo>
                  <a:lnTo>
                    <a:pt x="1106" y="171"/>
                  </a:lnTo>
                  <a:cubicBezTo>
                    <a:pt x="976" y="58"/>
                    <a:pt x="821" y="1"/>
                    <a:pt x="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34"/>
            <p:cNvSpPr/>
            <p:nvPr/>
          </p:nvSpPr>
          <p:spPr>
            <a:xfrm>
              <a:off x="9611850" y="1378400"/>
              <a:ext cx="38250" cy="35175"/>
            </a:xfrm>
            <a:custGeom>
              <a:rect b="b" l="l" r="r" t="t"/>
              <a:pathLst>
                <a:path extrusionOk="0" h="1407" w="1530">
                  <a:moveTo>
                    <a:pt x="651" y="1"/>
                  </a:moveTo>
                  <a:cubicBezTo>
                    <a:pt x="497" y="1"/>
                    <a:pt x="342" y="57"/>
                    <a:pt x="229" y="171"/>
                  </a:cubicBezTo>
                  <a:cubicBezTo>
                    <a:pt x="1" y="399"/>
                    <a:pt x="1" y="789"/>
                    <a:pt x="229" y="1017"/>
                  </a:cubicBezTo>
                  <a:lnTo>
                    <a:pt x="456" y="1244"/>
                  </a:lnTo>
                  <a:cubicBezTo>
                    <a:pt x="586" y="1342"/>
                    <a:pt x="716" y="1407"/>
                    <a:pt x="879" y="1407"/>
                  </a:cubicBezTo>
                  <a:cubicBezTo>
                    <a:pt x="1042" y="1407"/>
                    <a:pt x="1172" y="1342"/>
                    <a:pt x="1302" y="1244"/>
                  </a:cubicBezTo>
                  <a:cubicBezTo>
                    <a:pt x="1529" y="1017"/>
                    <a:pt x="1529" y="627"/>
                    <a:pt x="1302" y="399"/>
                  </a:cubicBezTo>
                  <a:lnTo>
                    <a:pt x="1074" y="171"/>
                  </a:lnTo>
                  <a:cubicBezTo>
                    <a:pt x="960" y="57"/>
                    <a:pt x="806" y="1"/>
                    <a:pt x="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34"/>
            <p:cNvSpPr/>
            <p:nvPr/>
          </p:nvSpPr>
          <p:spPr>
            <a:xfrm>
              <a:off x="9541950" y="1448325"/>
              <a:ext cx="38225" cy="36000"/>
            </a:xfrm>
            <a:custGeom>
              <a:rect b="b" l="l" r="r" t="t"/>
              <a:pathLst>
                <a:path extrusionOk="0" h="1440" w="1529">
                  <a:moveTo>
                    <a:pt x="638" y="0"/>
                  </a:moveTo>
                  <a:cubicBezTo>
                    <a:pt x="488" y="0"/>
                    <a:pt x="342" y="57"/>
                    <a:pt x="228" y="171"/>
                  </a:cubicBezTo>
                  <a:cubicBezTo>
                    <a:pt x="0" y="399"/>
                    <a:pt x="0" y="789"/>
                    <a:pt x="228" y="1016"/>
                  </a:cubicBezTo>
                  <a:lnTo>
                    <a:pt x="456" y="1244"/>
                  </a:lnTo>
                  <a:cubicBezTo>
                    <a:pt x="586" y="1374"/>
                    <a:pt x="716" y="1439"/>
                    <a:pt x="878" y="1439"/>
                  </a:cubicBezTo>
                  <a:cubicBezTo>
                    <a:pt x="1041" y="1439"/>
                    <a:pt x="1171" y="1374"/>
                    <a:pt x="1301" y="1244"/>
                  </a:cubicBezTo>
                  <a:cubicBezTo>
                    <a:pt x="1529" y="1016"/>
                    <a:pt x="1529" y="626"/>
                    <a:pt x="1301" y="399"/>
                  </a:cubicBezTo>
                  <a:lnTo>
                    <a:pt x="1073" y="171"/>
                  </a:lnTo>
                  <a:cubicBezTo>
                    <a:pt x="943" y="57"/>
                    <a:pt x="789" y="0"/>
                    <a:pt x="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34"/>
            <p:cNvSpPr/>
            <p:nvPr/>
          </p:nvSpPr>
          <p:spPr>
            <a:xfrm>
              <a:off x="9553325" y="1319875"/>
              <a:ext cx="38225" cy="35175"/>
            </a:xfrm>
            <a:custGeom>
              <a:rect b="b" l="l" r="r" t="t"/>
              <a:pathLst>
                <a:path extrusionOk="0" h="1407" w="1529">
                  <a:moveTo>
                    <a:pt x="651" y="0"/>
                  </a:moveTo>
                  <a:cubicBezTo>
                    <a:pt x="496" y="0"/>
                    <a:pt x="342" y="57"/>
                    <a:pt x="228" y="171"/>
                  </a:cubicBezTo>
                  <a:cubicBezTo>
                    <a:pt x="1" y="398"/>
                    <a:pt x="1" y="789"/>
                    <a:pt x="228" y="1016"/>
                  </a:cubicBezTo>
                  <a:lnTo>
                    <a:pt x="456" y="1244"/>
                  </a:lnTo>
                  <a:cubicBezTo>
                    <a:pt x="586" y="1342"/>
                    <a:pt x="716" y="1407"/>
                    <a:pt x="879" y="1407"/>
                  </a:cubicBezTo>
                  <a:cubicBezTo>
                    <a:pt x="1041" y="1407"/>
                    <a:pt x="1204" y="1342"/>
                    <a:pt x="1301" y="1244"/>
                  </a:cubicBezTo>
                  <a:cubicBezTo>
                    <a:pt x="1529" y="1016"/>
                    <a:pt x="1529" y="626"/>
                    <a:pt x="1301" y="398"/>
                  </a:cubicBezTo>
                  <a:lnTo>
                    <a:pt x="1074" y="171"/>
                  </a:lnTo>
                  <a:cubicBezTo>
                    <a:pt x="960" y="57"/>
                    <a:pt x="805" y="0"/>
                    <a:pt x="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34"/>
            <p:cNvSpPr/>
            <p:nvPr/>
          </p:nvSpPr>
          <p:spPr>
            <a:xfrm>
              <a:off x="9483400" y="1389775"/>
              <a:ext cx="38250" cy="36000"/>
            </a:xfrm>
            <a:custGeom>
              <a:rect b="b" l="l" r="r" t="t"/>
              <a:pathLst>
                <a:path extrusionOk="0" h="1440" w="1530">
                  <a:moveTo>
                    <a:pt x="651" y="1"/>
                  </a:moveTo>
                  <a:cubicBezTo>
                    <a:pt x="497" y="1"/>
                    <a:pt x="342" y="58"/>
                    <a:pt x="229" y="172"/>
                  </a:cubicBezTo>
                  <a:cubicBezTo>
                    <a:pt x="1" y="399"/>
                    <a:pt x="1" y="789"/>
                    <a:pt x="229" y="1017"/>
                  </a:cubicBezTo>
                  <a:lnTo>
                    <a:pt x="456" y="1245"/>
                  </a:lnTo>
                  <a:cubicBezTo>
                    <a:pt x="586" y="1375"/>
                    <a:pt x="716" y="1440"/>
                    <a:pt x="879" y="1440"/>
                  </a:cubicBezTo>
                  <a:cubicBezTo>
                    <a:pt x="1042" y="1440"/>
                    <a:pt x="1204" y="1375"/>
                    <a:pt x="1302" y="1245"/>
                  </a:cubicBezTo>
                  <a:cubicBezTo>
                    <a:pt x="1529" y="1017"/>
                    <a:pt x="1529" y="627"/>
                    <a:pt x="1302" y="399"/>
                  </a:cubicBezTo>
                  <a:lnTo>
                    <a:pt x="1074" y="172"/>
                  </a:lnTo>
                  <a:cubicBezTo>
                    <a:pt x="960" y="58"/>
                    <a:pt x="806" y="1"/>
                    <a:pt x="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34"/>
            <p:cNvSpPr/>
            <p:nvPr/>
          </p:nvSpPr>
          <p:spPr>
            <a:xfrm>
              <a:off x="10213475" y="1979925"/>
              <a:ext cx="38225" cy="35175"/>
            </a:xfrm>
            <a:custGeom>
              <a:rect b="b" l="l" r="r" t="t"/>
              <a:pathLst>
                <a:path extrusionOk="0" h="1407" w="1529">
                  <a:moveTo>
                    <a:pt x="651" y="0"/>
                  </a:moveTo>
                  <a:cubicBezTo>
                    <a:pt x="496" y="0"/>
                    <a:pt x="342" y="57"/>
                    <a:pt x="228" y="171"/>
                  </a:cubicBezTo>
                  <a:cubicBezTo>
                    <a:pt x="1" y="398"/>
                    <a:pt x="1" y="789"/>
                    <a:pt x="228" y="1016"/>
                  </a:cubicBezTo>
                  <a:lnTo>
                    <a:pt x="456" y="1244"/>
                  </a:lnTo>
                  <a:cubicBezTo>
                    <a:pt x="586" y="1374"/>
                    <a:pt x="716" y="1406"/>
                    <a:pt x="879" y="1406"/>
                  </a:cubicBezTo>
                  <a:cubicBezTo>
                    <a:pt x="1041" y="1406"/>
                    <a:pt x="1171" y="1374"/>
                    <a:pt x="1301" y="1244"/>
                  </a:cubicBezTo>
                  <a:cubicBezTo>
                    <a:pt x="1529" y="1016"/>
                    <a:pt x="1529" y="626"/>
                    <a:pt x="1301" y="398"/>
                  </a:cubicBezTo>
                  <a:lnTo>
                    <a:pt x="1074" y="171"/>
                  </a:lnTo>
                  <a:cubicBezTo>
                    <a:pt x="960" y="57"/>
                    <a:pt x="805" y="0"/>
                    <a:pt x="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34"/>
            <p:cNvSpPr/>
            <p:nvPr/>
          </p:nvSpPr>
          <p:spPr>
            <a:xfrm>
              <a:off x="10143550" y="2049825"/>
              <a:ext cx="38250" cy="36000"/>
            </a:xfrm>
            <a:custGeom>
              <a:rect b="b" l="l" r="r" t="t"/>
              <a:pathLst>
                <a:path extrusionOk="0" h="1440" w="1530">
                  <a:moveTo>
                    <a:pt x="651" y="1"/>
                  </a:moveTo>
                  <a:cubicBezTo>
                    <a:pt x="497" y="1"/>
                    <a:pt x="342" y="58"/>
                    <a:pt x="228" y="171"/>
                  </a:cubicBezTo>
                  <a:cubicBezTo>
                    <a:pt x="1" y="399"/>
                    <a:pt x="1" y="789"/>
                    <a:pt x="228" y="1017"/>
                  </a:cubicBezTo>
                  <a:lnTo>
                    <a:pt x="456" y="1245"/>
                  </a:lnTo>
                  <a:cubicBezTo>
                    <a:pt x="554" y="1375"/>
                    <a:pt x="716" y="1440"/>
                    <a:pt x="879" y="1440"/>
                  </a:cubicBezTo>
                  <a:cubicBezTo>
                    <a:pt x="1041" y="1440"/>
                    <a:pt x="1172" y="1375"/>
                    <a:pt x="1302" y="1245"/>
                  </a:cubicBezTo>
                  <a:cubicBezTo>
                    <a:pt x="1529" y="1017"/>
                    <a:pt x="1529" y="627"/>
                    <a:pt x="1302" y="399"/>
                  </a:cubicBezTo>
                  <a:lnTo>
                    <a:pt x="1074" y="171"/>
                  </a:lnTo>
                  <a:cubicBezTo>
                    <a:pt x="960" y="58"/>
                    <a:pt x="806" y="1"/>
                    <a:pt x="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34"/>
            <p:cNvSpPr/>
            <p:nvPr/>
          </p:nvSpPr>
          <p:spPr>
            <a:xfrm>
              <a:off x="10154950" y="1921475"/>
              <a:ext cx="38225" cy="35200"/>
            </a:xfrm>
            <a:custGeom>
              <a:rect b="b" l="l" r="r" t="t"/>
              <a:pathLst>
                <a:path extrusionOk="0" h="1408" w="1529">
                  <a:moveTo>
                    <a:pt x="650" y="1"/>
                  </a:moveTo>
                  <a:cubicBezTo>
                    <a:pt x="496" y="1"/>
                    <a:pt x="342" y="58"/>
                    <a:pt x="228" y="171"/>
                  </a:cubicBezTo>
                  <a:cubicBezTo>
                    <a:pt x="0" y="399"/>
                    <a:pt x="0" y="789"/>
                    <a:pt x="228" y="1017"/>
                  </a:cubicBezTo>
                  <a:lnTo>
                    <a:pt x="455" y="1244"/>
                  </a:lnTo>
                  <a:cubicBezTo>
                    <a:pt x="585" y="1375"/>
                    <a:pt x="716" y="1407"/>
                    <a:pt x="878" y="1407"/>
                  </a:cubicBezTo>
                  <a:cubicBezTo>
                    <a:pt x="1041" y="1407"/>
                    <a:pt x="1203" y="1375"/>
                    <a:pt x="1301" y="1244"/>
                  </a:cubicBezTo>
                  <a:cubicBezTo>
                    <a:pt x="1529" y="1017"/>
                    <a:pt x="1529" y="627"/>
                    <a:pt x="1301" y="399"/>
                  </a:cubicBezTo>
                  <a:lnTo>
                    <a:pt x="1073" y="171"/>
                  </a:lnTo>
                  <a:cubicBezTo>
                    <a:pt x="959" y="58"/>
                    <a:pt x="805" y="1"/>
                    <a:pt x="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34"/>
            <p:cNvSpPr/>
            <p:nvPr/>
          </p:nvSpPr>
          <p:spPr>
            <a:xfrm>
              <a:off x="10085025" y="1991300"/>
              <a:ext cx="38225" cy="36000"/>
            </a:xfrm>
            <a:custGeom>
              <a:rect b="b" l="l" r="r" t="t"/>
              <a:pathLst>
                <a:path extrusionOk="0" h="1440" w="1529">
                  <a:moveTo>
                    <a:pt x="651" y="0"/>
                  </a:moveTo>
                  <a:cubicBezTo>
                    <a:pt x="496" y="0"/>
                    <a:pt x="342" y="57"/>
                    <a:pt x="228" y="171"/>
                  </a:cubicBezTo>
                  <a:cubicBezTo>
                    <a:pt x="0" y="399"/>
                    <a:pt x="0" y="789"/>
                    <a:pt x="228" y="1017"/>
                  </a:cubicBezTo>
                  <a:lnTo>
                    <a:pt x="456" y="1244"/>
                  </a:lnTo>
                  <a:cubicBezTo>
                    <a:pt x="586" y="1374"/>
                    <a:pt x="716" y="1439"/>
                    <a:pt x="878" y="1439"/>
                  </a:cubicBezTo>
                  <a:cubicBezTo>
                    <a:pt x="1041" y="1439"/>
                    <a:pt x="1171" y="1374"/>
                    <a:pt x="1301" y="1244"/>
                  </a:cubicBezTo>
                  <a:cubicBezTo>
                    <a:pt x="1529" y="1017"/>
                    <a:pt x="1529" y="659"/>
                    <a:pt x="1301" y="399"/>
                  </a:cubicBezTo>
                  <a:lnTo>
                    <a:pt x="1074" y="171"/>
                  </a:lnTo>
                  <a:cubicBezTo>
                    <a:pt x="960" y="57"/>
                    <a:pt x="805" y="0"/>
                    <a:pt x="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34"/>
            <p:cNvSpPr/>
            <p:nvPr/>
          </p:nvSpPr>
          <p:spPr>
            <a:xfrm>
              <a:off x="10096400" y="1862950"/>
              <a:ext cx="39050" cy="36000"/>
            </a:xfrm>
            <a:custGeom>
              <a:rect b="b" l="l" r="r" t="t"/>
              <a:pathLst>
                <a:path extrusionOk="0" h="1440" w="1562">
                  <a:moveTo>
                    <a:pt x="651" y="0"/>
                  </a:moveTo>
                  <a:cubicBezTo>
                    <a:pt x="497" y="0"/>
                    <a:pt x="342" y="57"/>
                    <a:pt x="228" y="171"/>
                  </a:cubicBezTo>
                  <a:cubicBezTo>
                    <a:pt x="1" y="399"/>
                    <a:pt x="1" y="789"/>
                    <a:pt x="228" y="1016"/>
                  </a:cubicBezTo>
                  <a:lnTo>
                    <a:pt x="488" y="1244"/>
                  </a:lnTo>
                  <a:cubicBezTo>
                    <a:pt x="586" y="1374"/>
                    <a:pt x="749" y="1439"/>
                    <a:pt x="879" y="1439"/>
                  </a:cubicBezTo>
                  <a:cubicBezTo>
                    <a:pt x="1041" y="1439"/>
                    <a:pt x="1204" y="1374"/>
                    <a:pt x="1301" y="1244"/>
                  </a:cubicBezTo>
                  <a:cubicBezTo>
                    <a:pt x="1562" y="1016"/>
                    <a:pt x="1562" y="626"/>
                    <a:pt x="1301" y="399"/>
                  </a:cubicBezTo>
                  <a:lnTo>
                    <a:pt x="1074" y="171"/>
                  </a:lnTo>
                  <a:cubicBezTo>
                    <a:pt x="960" y="57"/>
                    <a:pt x="806" y="0"/>
                    <a:pt x="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34"/>
            <p:cNvSpPr/>
            <p:nvPr/>
          </p:nvSpPr>
          <p:spPr>
            <a:xfrm>
              <a:off x="10026500" y="1932750"/>
              <a:ext cx="38225" cy="36000"/>
            </a:xfrm>
            <a:custGeom>
              <a:rect b="b" l="l" r="r" t="t"/>
              <a:pathLst>
                <a:path extrusionOk="0" h="1440" w="1529">
                  <a:moveTo>
                    <a:pt x="650" y="1"/>
                  </a:moveTo>
                  <a:cubicBezTo>
                    <a:pt x="496" y="1"/>
                    <a:pt x="341" y="58"/>
                    <a:pt x="228" y="172"/>
                  </a:cubicBezTo>
                  <a:cubicBezTo>
                    <a:pt x="0" y="432"/>
                    <a:pt x="0" y="789"/>
                    <a:pt x="228" y="1017"/>
                  </a:cubicBezTo>
                  <a:lnTo>
                    <a:pt x="455" y="1245"/>
                  </a:lnTo>
                  <a:cubicBezTo>
                    <a:pt x="585" y="1375"/>
                    <a:pt x="715" y="1440"/>
                    <a:pt x="878" y="1440"/>
                  </a:cubicBezTo>
                  <a:cubicBezTo>
                    <a:pt x="1041" y="1440"/>
                    <a:pt x="1171" y="1375"/>
                    <a:pt x="1301" y="1245"/>
                  </a:cubicBezTo>
                  <a:cubicBezTo>
                    <a:pt x="1528" y="1017"/>
                    <a:pt x="1528" y="659"/>
                    <a:pt x="1301" y="399"/>
                  </a:cubicBezTo>
                  <a:lnTo>
                    <a:pt x="1073" y="172"/>
                  </a:lnTo>
                  <a:cubicBezTo>
                    <a:pt x="959" y="58"/>
                    <a:pt x="805" y="1"/>
                    <a:pt x="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5" name="Google Shape;3545;p34"/>
          <p:cNvGrpSpPr/>
          <p:nvPr/>
        </p:nvGrpSpPr>
        <p:grpSpPr>
          <a:xfrm>
            <a:off x="3621038" y="1599274"/>
            <a:ext cx="267432" cy="411502"/>
            <a:chOff x="10718350" y="1211625"/>
            <a:chExt cx="659350" cy="1021350"/>
          </a:xfrm>
        </p:grpSpPr>
        <p:sp>
          <p:nvSpPr>
            <p:cNvPr id="3546" name="Google Shape;3546;p34"/>
            <p:cNvSpPr/>
            <p:nvPr/>
          </p:nvSpPr>
          <p:spPr>
            <a:xfrm>
              <a:off x="10741925" y="1227125"/>
              <a:ext cx="635775" cy="333525"/>
            </a:xfrm>
            <a:custGeom>
              <a:rect b="b" l="l" r="r" t="t"/>
              <a:pathLst>
                <a:path extrusionOk="0" h="13341" w="25431">
                  <a:moveTo>
                    <a:pt x="11414" y="0"/>
                  </a:moveTo>
                  <a:cubicBezTo>
                    <a:pt x="11288" y="0"/>
                    <a:pt x="11158" y="3"/>
                    <a:pt x="11024" y="7"/>
                  </a:cubicBezTo>
                  <a:cubicBezTo>
                    <a:pt x="7057" y="137"/>
                    <a:pt x="4813" y="4657"/>
                    <a:pt x="2537" y="5275"/>
                  </a:cubicBezTo>
                  <a:cubicBezTo>
                    <a:pt x="2157" y="5384"/>
                    <a:pt x="1756" y="5420"/>
                    <a:pt x="1390" y="5420"/>
                  </a:cubicBezTo>
                  <a:cubicBezTo>
                    <a:pt x="658" y="5420"/>
                    <a:pt x="65" y="5275"/>
                    <a:pt x="65" y="5275"/>
                  </a:cubicBezTo>
                  <a:lnTo>
                    <a:pt x="65" y="5275"/>
                  </a:lnTo>
                  <a:cubicBezTo>
                    <a:pt x="0" y="9763"/>
                    <a:pt x="2342" y="12885"/>
                    <a:pt x="2342" y="12885"/>
                  </a:cubicBezTo>
                  <a:lnTo>
                    <a:pt x="22536" y="13340"/>
                  </a:lnTo>
                  <a:cubicBezTo>
                    <a:pt x="25431" y="6543"/>
                    <a:pt x="22601" y="1600"/>
                    <a:pt x="19349" y="1145"/>
                  </a:cubicBezTo>
                  <a:cubicBezTo>
                    <a:pt x="19038" y="1103"/>
                    <a:pt x="18742" y="1085"/>
                    <a:pt x="18463" y="1085"/>
                  </a:cubicBezTo>
                  <a:cubicBezTo>
                    <a:pt x="16791" y="1085"/>
                    <a:pt x="15740" y="1731"/>
                    <a:pt x="15740" y="1731"/>
                  </a:cubicBezTo>
                  <a:cubicBezTo>
                    <a:pt x="15740" y="1731"/>
                    <a:pt x="15011" y="0"/>
                    <a:pt x="11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34"/>
            <p:cNvSpPr/>
            <p:nvPr/>
          </p:nvSpPr>
          <p:spPr>
            <a:xfrm>
              <a:off x="10857375" y="1365475"/>
              <a:ext cx="377250" cy="439050"/>
            </a:xfrm>
            <a:custGeom>
              <a:rect b="b" l="l" r="r" t="t"/>
              <a:pathLst>
                <a:path extrusionOk="0" h="17562" w="15090">
                  <a:moveTo>
                    <a:pt x="10389" y="0"/>
                  </a:moveTo>
                  <a:cubicBezTo>
                    <a:pt x="10281" y="0"/>
                    <a:pt x="10171" y="42"/>
                    <a:pt x="10081" y="131"/>
                  </a:cubicBezTo>
                  <a:cubicBezTo>
                    <a:pt x="6927" y="3611"/>
                    <a:pt x="2797" y="4749"/>
                    <a:pt x="943" y="5107"/>
                  </a:cubicBezTo>
                  <a:cubicBezTo>
                    <a:pt x="390" y="5237"/>
                    <a:pt x="0" y="5725"/>
                    <a:pt x="0" y="6310"/>
                  </a:cubicBezTo>
                  <a:lnTo>
                    <a:pt x="0" y="10017"/>
                  </a:lnTo>
                  <a:cubicBezTo>
                    <a:pt x="0" y="14180"/>
                    <a:pt x="3382" y="17562"/>
                    <a:pt x="7545" y="17562"/>
                  </a:cubicBezTo>
                  <a:cubicBezTo>
                    <a:pt x="11707" y="17562"/>
                    <a:pt x="15089" y="14180"/>
                    <a:pt x="15089" y="10017"/>
                  </a:cubicBezTo>
                  <a:lnTo>
                    <a:pt x="15089" y="6408"/>
                  </a:lnTo>
                  <a:cubicBezTo>
                    <a:pt x="15089" y="5757"/>
                    <a:pt x="14829" y="5107"/>
                    <a:pt x="14341" y="4652"/>
                  </a:cubicBezTo>
                  <a:cubicBezTo>
                    <a:pt x="12910" y="3351"/>
                    <a:pt x="11349" y="1107"/>
                    <a:pt x="10732" y="164"/>
                  </a:cubicBezTo>
                  <a:cubicBezTo>
                    <a:pt x="10644" y="58"/>
                    <a:pt x="10517" y="0"/>
                    <a:pt x="10389" y="0"/>
                  </a:cubicBezTo>
                  <a:close/>
                </a:path>
              </a:pathLst>
            </a:custGeom>
            <a:solidFill>
              <a:srgbClr val="FDD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34"/>
            <p:cNvSpPr/>
            <p:nvPr/>
          </p:nvSpPr>
          <p:spPr>
            <a:xfrm>
              <a:off x="10857375" y="1580125"/>
              <a:ext cx="377250" cy="224400"/>
            </a:xfrm>
            <a:custGeom>
              <a:rect b="b" l="l" r="r" t="t"/>
              <a:pathLst>
                <a:path extrusionOk="0" h="8976" w="15090">
                  <a:moveTo>
                    <a:pt x="0" y="1"/>
                  </a:moveTo>
                  <a:lnTo>
                    <a:pt x="0" y="1431"/>
                  </a:lnTo>
                  <a:cubicBezTo>
                    <a:pt x="0" y="5594"/>
                    <a:pt x="3350" y="8976"/>
                    <a:pt x="7545" y="8976"/>
                  </a:cubicBezTo>
                  <a:cubicBezTo>
                    <a:pt x="11707" y="8976"/>
                    <a:pt x="15089" y="5594"/>
                    <a:pt x="15089" y="1431"/>
                  </a:cubicBezTo>
                  <a:lnTo>
                    <a:pt x="15089" y="1"/>
                  </a:lnTo>
                  <a:cubicBezTo>
                    <a:pt x="15089" y="4163"/>
                    <a:pt x="11707" y="7545"/>
                    <a:pt x="7545" y="7545"/>
                  </a:cubicBezTo>
                  <a:cubicBezTo>
                    <a:pt x="3382" y="7545"/>
                    <a:pt x="0" y="4163"/>
                    <a:pt x="0" y="1"/>
                  </a:cubicBezTo>
                  <a:close/>
                </a:path>
              </a:pathLst>
            </a:custGeom>
            <a:solidFill>
              <a:srgbClr val="F7C4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34"/>
            <p:cNvSpPr/>
            <p:nvPr/>
          </p:nvSpPr>
          <p:spPr>
            <a:xfrm>
              <a:off x="10770375" y="1541925"/>
              <a:ext cx="90275" cy="117075"/>
            </a:xfrm>
            <a:custGeom>
              <a:rect b="b" l="l" r="r" t="t"/>
              <a:pathLst>
                <a:path extrusionOk="0" h="4683" w="3611">
                  <a:moveTo>
                    <a:pt x="2342" y="0"/>
                  </a:moveTo>
                  <a:cubicBezTo>
                    <a:pt x="1041" y="0"/>
                    <a:pt x="0" y="1041"/>
                    <a:pt x="0" y="2342"/>
                  </a:cubicBezTo>
                  <a:cubicBezTo>
                    <a:pt x="0" y="3642"/>
                    <a:pt x="1041" y="4683"/>
                    <a:pt x="2342" y="4683"/>
                  </a:cubicBezTo>
                  <a:cubicBezTo>
                    <a:pt x="2797" y="4683"/>
                    <a:pt x="3220" y="4553"/>
                    <a:pt x="3610" y="4325"/>
                  </a:cubicBezTo>
                  <a:cubicBezTo>
                    <a:pt x="3513" y="3902"/>
                    <a:pt x="3480" y="3415"/>
                    <a:pt x="3480" y="2959"/>
                  </a:cubicBezTo>
                  <a:lnTo>
                    <a:pt x="3480" y="293"/>
                  </a:lnTo>
                  <a:cubicBezTo>
                    <a:pt x="3122" y="98"/>
                    <a:pt x="2765" y="0"/>
                    <a:pt x="2342" y="0"/>
                  </a:cubicBezTo>
                  <a:close/>
                </a:path>
              </a:pathLst>
            </a:custGeom>
            <a:solidFill>
              <a:srgbClr val="EBBA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34"/>
            <p:cNvSpPr/>
            <p:nvPr/>
          </p:nvSpPr>
          <p:spPr>
            <a:xfrm>
              <a:off x="11231350" y="1541925"/>
              <a:ext cx="90250" cy="117075"/>
            </a:xfrm>
            <a:custGeom>
              <a:rect b="b" l="l" r="r" t="t"/>
              <a:pathLst>
                <a:path extrusionOk="0" h="4683" w="3610">
                  <a:moveTo>
                    <a:pt x="1268" y="0"/>
                  </a:moveTo>
                  <a:cubicBezTo>
                    <a:pt x="846" y="0"/>
                    <a:pt x="455" y="98"/>
                    <a:pt x="130" y="293"/>
                  </a:cubicBezTo>
                  <a:lnTo>
                    <a:pt x="130" y="2959"/>
                  </a:lnTo>
                  <a:cubicBezTo>
                    <a:pt x="130" y="3415"/>
                    <a:pt x="65" y="3902"/>
                    <a:pt x="0" y="4325"/>
                  </a:cubicBezTo>
                  <a:cubicBezTo>
                    <a:pt x="358" y="4553"/>
                    <a:pt x="781" y="4683"/>
                    <a:pt x="1268" y="4683"/>
                  </a:cubicBezTo>
                  <a:cubicBezTo>
                    <a:pt x="2537" y="4683"/>
                    <a:pt x="3610" y="3642"/>
                    <a:pt x="3610" y="2342"/>
                  </a:cubicBezTo>
                  <a:cubicBezTo>
                    <a:pt x="3610" y="1041"/>
                    <a:pt x="2537" y="0"/>
                    <a:pt x="1268" y="0"/>
                  </a:cubicBezTo>
                  <a:close/>
                </a:path>
              </a:pathLst>
            </a:custGeom>
            <a:solidFill>
              <a:srgbClr val="EBBA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34"/>
            <p:cNvSpPr/>
            <p:nvPr/>
          </p:nvSpPr>
          <p:spPr>
            <a:xfrm>
              <a:off x="10770375" y="1582575"/>
              <a:ext cx="89450" cy="76425"/>
            </a:xfrm>
            <a:custGeom>
              <a:rect b="b" l="l" r="r" t="t"/>
              <a:pathLst>
                <a:path extrusionOk="0" h="3057" w="3578">
                  <a:moveTo>
                    <a:pt x="98" y="0"/>
                  </a:moveTo>
                  <a:cubicBezTo>
                    <a:pt x="33" y="228"/>
                    <a:pt x="0" y="455"/>
                    <a:pt x="0" y="716"/>
                  </a:cubicBezTo>
                  <a:cubicBezTo>
                    <a:pt x="0" y="2016"/>
                    <a:pt x="1041" y="3057"/>
                    <a:pt x="2342" y="3057"/>
                  </a:cubicBezTo>
                  <a:cubicBezTo>
                    <a:pt x="2797" y="3057"/>
                    <a:pt x="3220" y="2927"/>
                    <a:pt x="3578" y="2699"/>
                  </a:cubicBezTo>
                  <a:cubicBezTo>
                    <a:pt x="3513" y="2244"/>
                    <a:pt x="3480" y="1821"/>
                    <a:pt x="3480" y="1333"/>
                  </a:cubicBezTo>
                  <a:cubicBezTo>
                    <a:pt x="3122" y="1528"/>
                    <a:pt x="2765" y="1626"/>
                    <a:pt x="2342" y="1626"/>
                  </a:cubicBezTo>
                  <a:cubicBezTo>
                    <a:pt x="1301" y="1626"/>
                    <a:pt x="391" y="943"/>
                    <a:pt x="98" y="0"/>
                  </a:cubicBezTo>
                  <a:close/>
                </a:path>
              </a:pathLst>
            </a:custGeom>
            <a:solidFill>
              <a:srgbClr val="E8A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34"/>
            <p:cNvSpPr/>
            <p:nvPr/>
          </p:nvSpPr>
          <p:spPr>
            <a:xfrm>
              <a:off x="11231350" y="1582575"/>
              <a:ext cx="90250" cy="76425"/>
            </a:xfrm>
            <a:custGeom>
              <a:rect b="b" l="l" r="r" t="t"/>
              <a:pathLst>
                <a:path extrusionOk="0" h="3057" w="3610">
                  <a:moveTo>
                    <a:pt x="3480" y="0"/>
                  </a:moveTo>
                  <a:cubicBezTo>
                    <a:pt x="3187" y="943"/>
                    <a:pt x="2309" y="1626"/>
                    <a:pt x="1268" y="1626"/>
                  </a:cubicBezTo>
                  <a:cubicBezTo>
                    <a:pt x="846" y="1626"/>
                    <a:pt x="455" y="1528"/>
                    <a:pt x="130" y="1333"/>
                  </a:cubicBezTo>
                  <a:cubicBezTo>
                    <a:pt x="130" y="1821"/>
                    <a:pt x="65" y="2276"/>
                    <a:pt x="0" y="2699"/>
                  </a:cubicBezTo>
                  <a:cubicBezTo>
                    <a:pt x="358" y="2927"/>
                    <a:pt x="781" y="3057"/>
                    <a:pt x="1268" y="3057"/>
                  </a:cubicBezTo>
                  <a:cubicBezTo>
                    <a:pt x="2537" y="3057"/>
                    <a:pt x="3610" y="2016"/>
                    <a:pt x="3610" y="716"/>
                  </a:cubicBezTo>
                  <a:cubicBezTo>
                    <a:pt x="3610" y="455"/>
                    <a:pt x="3545" y="228"/>
                    <a:pt x="3480" y="0"/>
                  </a:cubicBezTo>
                  <a:close/>
                </a:path>
              </a:pathLst>
            </a:custGeom>
            <a:solidFill>
              <a:srgbClr val="E8A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34"/>
            <p:cNvSpPr/>
            <p:nvPr/>
          </p:nvSpPr>
          <p:spPr>
            <a:xfrm>
              <a:off x="10734600" y="1782550"/>
              <a:ext cx="622775" cy="434175"/>
            </a:xfrm>
            <a:custGeom>
              <a:rect b="b" l="l" r="r" t="t"/>
              <a:pathLst>
                <a:path extrusionOk="0" h="17367" w="24911">
                  <a:moveTo>
                    <a:pt x="8911" y="1"/>
                  </a:moveTo>
                  <a:cubicBezTo>
                    <a:pt x="3805" y="1074"/>
                    <a:pt x="1" y="5594"/>
                    <a:pt x="1" y="10992"/>
                  </a:cubicBezTo>
                  <a:lnTo>
                    <a:pt x="1" y="17366"/>
                  </a:lnTo>
                  <a:lnTo>
                    <a:pt x="24911" y="17366"/>
                  </a:lnTo>
                  <a:lnTo>
                    <a:pt x="24911" y="10992"/>
                  </a:lnTo>
                  <a:cubicBezTo>
                    <a:pt x="24911" y="5594"/>
                    <a:pt x="21073" y="1074"/>
                    <a:pt x="15968" y="1"/>
                  </a:cubicBezTo>
                  <a:cubicBezTo>
                    <a:pt x="14927" y="554"/>
                    <a:pt x="13724" y="879"/>
                    <a:pt x="12456" y="879"/>
                  </a:cubicBezTo>
                  <a:cubicBezTo>
                    <a:pt x="11155" y="879"/>
                    <a:pt x="9952" y="554"/>
                    <a:pt x="8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34"/>
            <p:cNvSpPr/>
            <p:nvPr/>
          </p:nvSpPr>
          <p:spPr>
            <a:xfrm>
              <a:off x="10734600" y="2180925"/>
              <a:ext cx="622775" cy="35800"/>
            </a:xfrm>
            <a:custGeom>
              <a:rect b="b" l="l" r="r" t="t"/>
              <a:pathLst>
                <a:path extrusionOk="0" h="1432" w="24911">
                  <a:moveTo>
                    <a:pt x="1" y="0"/>
                  </a:moveTo>
                  <a:lnTo>
                    <a:pt x="1" y="1431"/>
                  </a:lnTo>
                  <a:lnTo>
                    <a:pt x="24911" y="1431"/>
                  </a:lnTo>
                  <a:lnTo>
                    <a:pt x="24911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34"/>
            <p:cNvSpPr/>
            <p:nvPr/>
          </p:nvSpPr>
          <p:spPr>
            <a:xfrm>
              <a:off x="11214275" y="2125650"/>
              <a:ext cx="143100" cy="91075"/>
            </a:xfrm>
            <a:custGeom>
              <a:rect b="b" l="l" r="r" t="t"/>
              <a:pathLst>
                <a:path extrusionOk="0" h="3643" w="5724">
                  <a:moveTo>
                    <a:pt x="0" y="0"/>
                  </a:moveTo>
                  <a:lnTo>
                    <a:pt x="0" y="3642"/>
                  </a:lnTo>
                  <a:lnTo>
                    <a:pt x="5724" y="3642"/>
                  </a:lnTo>
                  <a:lnTo>
                    <a:pt x="5724" y="0"/>
                  </a:lnTo>
                  <a:close/>
                </a:path>
              </a:pathLst>
            </a:custGeom>
            <a:solidFill>
              <a:srgbClr val="FDD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34"/>
            <p:cNvSpPr/>
            <p:nvPr/>
          </p:nvSpPr>
          <p:spPr>
            <a:xfrm>
              <a:off x="10734600" y="2125650"/>
              <a:ext cx="143125" cy="91075"/>
            </a:xfrm>
            <a:custGeom>
              <a:rect b="b" l="l" r="r" t="t"/>
              <a:pathLst>
                <a:path extrusionOk="0" h="3643" w="5725">
                  <a:moveTo>
                    <a:pt x="1" y="0"/>
                  </a:moveTo>
                  <a:lnTo>
                    <a:pt x="1" y="3642"/>
                  </a:lnTo>
                  <a:lnTo>
                    <a:pt x="5724" y="3642"/>
                  </a:lnTo>
                  <a:lnTo>
                    <a:pt x="5724" y="0"/>
                  </a:lnTo>
                  <a:close/>
                </a:path>
              </a:pathLst>
            </a:custGeom>
            <a:solidFill>
              <a:srgbClr val="FDD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34"/>
            <p:cNvSpPr/>
            <p:nvPr/>
          </p:nvSpPr>
          <p:spPr>
            <a:xfrm>
              <a:off x="11214275" y="2125650"/>
              <a:ext cx="143100" cy="91075"/>
            </a:xfrm>
            <a:custGeom>
              <a:rect b="b" l="l" r="r" t="t"/>
              <a:pathLst>
                <a:path extrusionOk="0" h="3643" w="5724">
                  <a:moveTo>
                    <a:pt x="0" y="0"/>
                  </a:moveTo>
                  <a:lnTo>
                    <a:pt x="0" y="3642"/>
                  </a:lnTo>
                  <a:lnTo>
                    <a:pt x="5724" y="3642"/>
                  </a:lnTo>
                  <a:lnTo>
                    <a:pt x="5724" y="0"/>
                  </a:lnTo>
                  <a:close/>
                </a:path>
              </a:pathLst>
            </a:custGeom>
            <a:solidFill>
              <a:srgbClr val="FDD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34"/>
            <p:cNvSpPr/>
            <p:nvPr/>
          </p:nvSpPr>
          <p:spPr>
            <a:xfrm>
              <a:off x="10734600" y="2125650"/>
              <a:ext cx="143125" cy="91075"/>
            </a:xfrm>
            <a:custGeom>
              <a:rect b="b" l="l" r="r" t="t"/>
              <a:pathLst>
                <a:path extrusionOk="0" h="3643" w="5725">
                  <a:moveTo>
                    <a:pt x="1" y="0"/>
                  </a:moveTo>
                  <a:lnTo>
                    <a:pt x="1" y="3642"/>
                  </a:lnTo>
                  <a:lnTo>
                    <a:pt x="5724" y="3642"/>
                  </a:lnTo>
                  <a:lnTo>
                    <a:pt x="5724" y="0"/>
                  </a:lnTo>
                  <a:close/>
                </a:path>
              </a:pathLst>
            </a:custGeom>
            <a:solidFill>
              <a:srgbClr val="FDD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34"/>
            <p:cNvSpPr/>
            <p:nvPr/>
          </p:nvSpPr>
          <p:spPr>
            <a:xfrm>
              <a:off x="11214275" y="2180925"/>
              <a:ext cx="143100" cy="35800"/>
            </a:xfrm>
            <a:custGeom>
              <a:rect b="b" l="l" r="r" t="t"/>
              <a:pathLst>
                <a:path extrusionOk="0" h="1432" w="5724">
                  <a:moveTo>
                    <a:pt x="0" y="0"/>
                  </a:moveTo>
                  <a:lnTo>
                    <a:pt x="0" y="1431"/>
                  </a:lnTo>
                  <a:lnTo>
                    <a:pt x="5724" y="1431"/>
                  </a:lnTo>
                  <a:lnTo>
                    <a:pt x="5724" y="0"/>
                  </a:lnTo>
                  <a:close/>
                </a:path>
              </a:pathLst>
            </a:custGeom>
            <a:solidFill>
              <a:srgbClr val="F7C4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34"/>
            <p:cNvSpPr/>
            <p:nvPr/>
          </p:nvSpPr>
          <p:spPr>
            <a:xfrm>
              <a:off x="10734600" y="2180925"/>
              <a:ext cx="143125" cy="35800"/>
            </a:xfrm>
            <a:custGeom>
              <a:rect b="b" l="l" r="r" t="t"/>
              <a:pathLst>
                <a:path extrusionOk="0" h="1432" w="5725">
                  <a:moveTo>
                    <a:pt x="1" y="0"/>
                  </a:moveTo>
                  <a:lnTo>
                    <a:pt x="1" y="1431"/>
                  </a:lnTo>
                  <a:lnTo>
                    <a:pt x="5724" y="1431"/>
                  </a:lnTo>
                  <a:lnTo>
                    <a:pt x="5724" y="0"/>
                  </a:lnTo>
                  <a:close/>
                </a:path>
              </a:pathLst>
            </a:custGeom>
            <a:solidFill>
              <a:srgbClr val="F7C4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34"/>
            <p:cNvSpPr/>
            <p:nvPr/>
          </p:nvSpPr>
          <p:spPr>
            <a:xfrm>
              <a:off x="10978500" y="1721575"/>
              <a:ext cx="134975" cy="311400"/>
            </a:xfrm>
            <a:custGeom>
              <a:rect b="b" l="l" r="r" t="t"/>
              <a:pathLst>
                <a:path extrusionOk="0" h="12456" w="5399">
                  <a:moveTo>
                    <a:pt x="0" y="1"/>
                  </a:moveTo>
                  <a:lnTo>
                    <a:pt x="0" y="11090"/>
                  </a:lnTo>
                  <a:cubicBezTo>
                    <a:pt x="0" y="11838"/>
                    <a:pt x="618" y="12456"/>
                    <a:pt x="1334" y="12456"/>
                  </a:cubicBezTo>
                  <a:cubicBezTo>
                    <a:pt x="2082" y="12456"/>
                    <a:pt x="2700" y="11838"/>
                    <a:pt x="2700" y="11090"/>
                  </a:cubicBezTo>
                  <a:lnTo>
                    <a:pt x="2700" y="8261"/>
                  </a:lnTo>
                  <a:cubicBezTo>
                    <a:pt x="2700" y="8976"/>
                    <a:pt x="3285" y="9594"/>
                    <a:pt x="4033" y="9594"/>
                  </a:cubicBezTo>
                  <a:cubicBezTo>
                    <a:pt x="4781" y="9594"/>
                    <a:pt x="5399" y="8976"/>
                    <a:pt x="5399" y="8261"/>
                  </a:cubicBezTo>
                  <a:lnTo>
                    <a:pt x="53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34"/>
            <p:cNvSpPr/>
            <p:nvPr/>
          </p:nvSpPr>
          <p:spPr>
            <a:xfrm>
              <a:off x="10978500" y="1963050"/>
              <a:ext cx="67500" cy="69925"/>
            </a:xfrm>
            <a:custGeom>
              <a:rect b="b" l="l" r="r" t="t"/>
              <a:pathLst>
                <a:path extrusionOk="0" h="2797" w="2700">
                  <a:moveTo>
                    <a:pt x="0" y="0"/>
                  </a:moveTo>
                  <a:lnTo>
                    <a:pt x="0" y="1431"/>
                  </a:lnTo>
                  <a:cubicBezTo>
                    <a:pt x="0" y="2179"/>
                    <a:pt x="586" y="2797"/>
                    <a:pt x="1334" y="2797"/>
                  </a:cubicBezTo>
                  <a:cubicBezTo>
                    <a:pt x="2082" y="2797"/>
                    <a:pt x="2700" y="2179"/>
                    <a:pt x="2700" y="1431"/>
                  </a:cubicBezTo>
                  <a:lnTo>
                    <a:pt x="2700" y="0"/>
                  </a:lnTo>
                  <a:cubicBezTo>
                    <a:pt x="2700" y="748"/>
                    <a:pt x="2082" y="1366"/>
                    <a:pt x="1334" y="1366"/>
                  </a:cubicBezTo>
                  <a:cubicBezTo>
                    <a:pt x="586" y="1366"/>
                    <a:pt x="0" y="748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34"/>
            <p:cNvSpPr/>
            <p:nvPr/>
          </p:nvSpPr>
          <p:spPr>
            <a:xfrm>
              <a:off x="11045975" y="1891500"/>
              <a:ext cx="66700" cy="69950"/>
            </a:xfrm>
            <a:custGeom>
              <a:rect b="b" l="l" r="r" t="t"/>
              <a:pathLst>
                <a:path extrusionOk="0" h="2798" w="2668">
                  <a:moveTo>
                    <a:pt x="1" y="1"/>
                  </a:moveTo>
                  <a:lnTo>
                    <a:pt x="1" y="1431"/>
                  </a:lnTo>
                  <a:cubicBezTo>
                    <a:pt x="1" y="2179"/>
                    <a:pt x="586" y="2797"/>
                    <a:pt x="1334" y="2797"/>
                  </a:cubicBezTo>
                  <a:cubicBezTo>
                    <a:pt x="2082" y="2797"/>
                    <a:pt x="2667" y="2179"/>
                    <a:pt x="2667" y="1431"/>
                  </a:cubicBezTo>
                  <a:lnTo>
                    <a:pt x="2667" y="1"/>
                  </a:lnTo>
                  <a:cubicBezTo>
                    <a:pt x="2667" y="748"/>
                    <a:pt x="2082" y="1366"/>
                    <a:pt x="1334" y="1366"/>
                  </a:cubicBezTo>
                  <a:cubicBezTo>
                    <a:pt x="586" y="1366"/>
                    <a:pt x="1" y="748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34"/>
            <p:cNvSpPr/>
            <p:nvPr/>
          </p:nvSpPr>
          <p:spPr>
            <a:xfrm>
              <a:off x="10978500" y="1654100"/>
              <a:ext cx="134175" cy="67500"/>
            </a:xfrm>
            <a:custGeom>
              <a:rect b="b" l="l" r="r" t="t"/>
              <a:pathLst>
                <a:path extrusionOk="0" h="2700" w="5367">
                  <a:moveTo>
                    <a:pt x="2700" y="1"/>
                  </a:moveTo>
                  <a:cubicBezTo>
                    <a:pt x="1204" y="1"/>
                    <a:pt x="0" y="1204"/>
                    <a:pt x="0" y="2700"/>
                  </a:cubicBezTo>
                  <a:lnTo>
                    <a:pt x="5366" y="2700"/>
                  </a:lnTo>
                  <a:cubicBezTo>
                    <a:pt x="5366" y="1204"/>
                    <a:pt x="4163" y="1"/>
                    <a:pt x="2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34"/>
            <p:cNvSpPr/>
            <p:nvPr/>
          </p:nvSpPr>
          <p:spPr>
            <a:xfrm>
              <a:off x="11045975" y="2066300"/>
              <a:ext cx="66700" cy="67500"/>
            </a:xfrm>
            <a:custGeom>
              <a:rect b="b" l="l" r="r" t="t"/>
              <a:pathLst>
                <a:path extrusionOk="0" h="2700" w="2668">
                  <a:moveTo>
                    <a:pt x="1334" y="0"/>
                  </a:moveTo>
                  <a:cubicBezTo>
                    <a:pt x="586" y="0"/>
                    <a:pt x="1" y="586"/>
                    <a:pt x="1" y="1334"/>
                  </a:cubicBezTo>
                  <a:cubicBezTo>
                    <a:pt x="1" y="2081"/>
                    <a:pt x="586" y="2699"/>
                    <a:pt x="1334" y="2699"/>
                  </a:cubicBezTo>
                  <a:cubicBezTo>
                    <a:pt x="2082" y="2699"/>
                    <a:pt x="2667" y="2081"/>
                    <a:pt x="2667" y="1334"/>
                  </a:cubicBezTo>
                  <a:cubicBezTo>
                    <a:pt x="2667" y="618"/>
                    <a:pt x="2082" y="0"/>
                    <a:pt x="1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34"/>
            <p:cNvSpPr/>
            <p:nvPr/>
          </p:nvSpPr>
          <p:spPr>
            <a:xfrm>
              <a:off x="11045975" y="2081750"/>
              <a:ext cx="67500" cy="52050"/>
            </a:xfrm>
            <a:custGeom>
              <a:rect b="b" l="l" r="r" t="t"/>
              <a:pathLst>
                <a:path extrusionOk="0" h="2082" w="2700">
                  <a:moveTo>
                    <a:pt x="196" y="0"/>
                  </a:moveTo>
                  <a:cubicBezTo>
                    <a:pt x="66" y="228"/>
                    <a:pt x="1" y="455"/>
                    <a:pt x="1" y="748"/>
                  </a:cubicBezTo>
                  <a:cubicBezTo>
                    <a:pt x="1" y="1463"/>
                    <a:pt x="586" y="2081"/>
                    <a:pt x="1334" y="2081"/>
                  </a:cubicBezTo>
                  <a:cubicBezTo>
                    <a:pt x="2082" y="2081"/>
                    <a:pt x="2700" y="1463"/>
                    <a:pt x="2700" y="748"/>
                  </a:cubicBezTo>
                  <a:cubicBezTo>
                    <a:pt x="2700" y="455"/>
                    <a:pt x="2602" y="228"/>
                    <a:pt x="2472" y="0"/>
                  </a:cubicBezTo>
                  <a:cubicBezTo>
                    <a:pt x="2244" y="390"/>
                    <a:pt x="1822" y="650"/>
                    <a:pt x="1334" y="650"/>
                  </a:cubicBezTo>
                  <a:cubicBezTo>
                    <a:pt x="846" y="650"/>
                    <a:pt x="423" y="39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34"/>
            <p:cNvSpPr/>
            <p:nvPr/>
          </p:nvSpPr>
          <p:spPr>
            <a:xfrm>
              <a:off x="11005325" y="1880525"/>
              <a:ext cx="367500" cy="352450"/>
            </a:xfrm>
            <a:custGeom>
              <a:rect b="b" l="l" r="r" t="t"/>
              <a:pathLst>
                <a:path extrusionOk="0" h="14098" w="14700">
                  <a:moveTo>
                    <a:pt x="13496" y="10423"/>
                  </a:moveTo>
                  <a:lnTo>
                    <a:pt x="13496" y="12894"/>
                  </a:lnTo>
                  <a:lnTo>
                    <a:pt x="8976" y="12894"/>
                  </a:lnTo>
                  <a:lnTo>
                    <a:pt x="8976" y="10423"/>
                  </a:lnTo>
                  <a:close/>
                  <a:moveTo>
                    <a:pt x="12024" y="1"/>
                  </a:moveTo>
                  <a:cubicBezTo>
                    <a:pt x="11901" y="1"/>
                    <a:pt x="11778" y="37"/>
                    <a:pt x="11675" y="114"/>
                  </a:cubicBezTo>
                  <a:cubicBezTo>
                    <a:pt x="11415" y="277"/>
                    <a:pt x="11350" y="667"/>
                    <a:pt x="11545" y="927"/>
                  </a:cubicBezTo>
                  <a:cubicBezTo>
                    <a:pt x="12813" y="2748"/>
                    <a:pt x="13496" y="4862"/>
                    <a:pt x="13496" y="7106"/>
                  </a:cubicBezTo>
                  <a:lnTo>
                    <a:pt x="13496" y="9252"/>
                  </a:lnTo>
                  <a:lnTo>
                    <a:pt x="8944" y="9252"/>
                  </a:lnTo>
                  <a:lnTo>
                    <a:pt x="8944" y="6391"/>
                  </a:lnTo>
                  <a:cubicBezTo>
                    <a:pt x="8944" y="6065"/>
                    <a:pt x="8683" y="5805"/>
                    <a:pt x="8358" y="5805"/>
                  </a:cubicBezTo>
                  <a:cubicBezTo>
                    <a:pt x="8033" y="5805"/>
                    <a:pt x="7773" y="6065"/>
                    <a:pt x="7773" y="6391"/>
                  </a:cubicBezTo>
                  <a:lnTo>
                    <a:pt x="7773" y="12894"/>
                  </a:lnTo>
                  <a:lnTo>
                    <a:pt x="619" y="12894"/>
                  </a:lnTo>
                  <a:cubicBezTo>
                    <a:pt x="261" y="12894"/>
                    <a:pt x="1" y="13155"/>
                    <a:pt x="1" y="13480"/>
                  </a:cubicBezTo>
                  <a:cubicBezTo>
                    <a:pt x="1" y="13805"/>
                    <a:pt x="261" y="14098"/>
                    <a:pt x="619" y="14098"/>
                  </a:cubicBezTo>
                  <a:lnTo>
                    <a:pt x="14082" y="14098"/>
                  </a:lnTo>
                  <a:cubicBezTo>
                    <a:pt x="14439" y="14098"/>
                    <a:pt x="14700" y="13805"/>
                    <a:pt x="14700" y="13480"/>
                  </a:cubicBezTo>
                  <a:lnTo>
                    <a:pt x="14700" y="7106"/>
                  </a:lnTo>
                  <a:cubicBezTo>
                    <a:pt x="14700" y="4635"/>
                    <a:pt x="13952" y="2261"/>
                    <a:pt x="12521" y="244"/>
                  </a:cubicBezTo>
                  <a:cubicBezTo>
                    <a:pt x="12403" y="87"/>
                    <a:pt x="12213" y="1"/>
                    <a:pt x="120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34"/>
            <p:cNvSpPr/>
            <p:nvPr/>
          </p:nvSpPr>
          <p:spPr>
            <a:xfrm>
              <a:off x="11030525" y="1763050"/>
              <a:ext cx="30100" cy="114650"/>
            </a:xfrm>
            <a:custGeom>
              <a:rect b="b" l="l" r="r" t="t"/>
              <a:pathLst>
                <a:path extrusionOk="0" h="4586" w="1204">
                  <a:moveTo>
                    <a:pt x="619" y="0"/>
                  </a:moveTo>
                  <a:cubicBezTo>
                    <a:pt x="293" y="0"/>
                    <a:pt x="1" y="293"/>
                    <a:pt x="1" y="618"/>
                  </a:cubicBezTo>
                  <a:lnTo>
                    <a:pt x="1" y="4000"/>
                  </a:lnTo>
                  <a:cubicBezTo>
                    <a:pt x="1" y="4326"/>
                    <a:pt x="293" y="4586"/>
                    <a:pt x="619" y="4586"/>
                  </a:cubicBezTo>
                  <a:cubicBezTo>
                    <a:pt x="944" y="4586"/>
                    <a:pt x="1204" y="4326"/>
                    <a:pt x="1204" y="4000"/>
                  </a:cubicBezTo>
                  <a:lnTo>
                    <a:pt x="1204" y="618"/>
                  </a:lnTo>
                  <a:cubicBezTo>
                    <a:pt x="1204" y="293"/>
                    <a:pt x="944" y="0"/>
                    <a:pt x="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34"/>
            <p:cNvSpPr/>
            <p:nvPr/>
          </p:nvSpPr>
          <p:spPr>
            <a:xfrm>
              <a:off x="10718350" y="1211625"/>
              <a:ext cx="642275" cy="1021350"/>
            </a:xfrm>
            <a:custGeom>
              <a:rect b="b" l="l" r="r" t="t"/>
              <a:pathLst>
                <a:path extrusionOk="0" h="40854" w="25691">
                  <a:moveTo>
                    <a:pt x="4390" y="13797"/>
                  </a:moveTo>
                  <a:cubicBezTo>
                    <a:pt x="4585" y="13797"/>
                    <a:pt x="4748" y="13830"/>
                    <a:pt x="4943" y="13862"/>
                  </a:cubicBezTo>
                  <a:lnTo>
                    <a:pt x="4943" y="16139"/>
                  </a:lnTo>
                  <a:cubicBezTo>
                    <a:pt x="4943" y="16497"/>
                    <a:pt x="4943" y="16854"/>
                    <a:pt x="5008" y="17212"/>
                  </a:cubicBezTo>
                  <a:cubicBezTo>
                    <a:pt x="4813" y="17277"/>
                    <a:pt x="4618" y="17310"/>
                    <a:pt x="4390" y="17310"/>
                  </a:cubicBezTo>
                  <a:cubicBezTo>
                    <a:pt x="3447" y="17310"/>
                    <a:pt x="2634" y="16529"/>
                    <a:pt x="2634" y="15554"/>
                  </a:cubicBezTo>
                  <a:cubicBezTo>
                    <a:pt x="2634" y="14578"/>
                    <a:pt x="3447" y="13797"/>
                    <a:pt x="4390" y="13797"/>
                  </a:cubicBezTo>
                  <a:close/>
                  <a:moveTo>
                    <a:pt x="21788" y="13797"/>
                  </a:moveTo>
                  <a:cubicBezTo>
                    <a:pt x="22764" y="13797"/>
                    <a:pt x="23544" y="14578"/>
                    <a:pt x="23544" y="15554"/>
                  </a:cubicBezTo>
                  <a:cubicBezTo>
                    <a:pt x="23544" y="16529"/>
                    <a:pt x="22764" y="17310"/>
                    <a:pt x="21788" y="17310"/>
                  </a:cubicBezTo>
                  <a:cubicBezTo>
                    <a:pt x="21593" y="17310"/>
                    <a:pt x="21366" y="17277"/>
                    <a:pt x="21203" y="17212"/>
                  </a:cubicBezTo>
                  <a:cubicBezTo>
                    <a:pt x="21236" y="16854"/>
                    <a:pt x="21268" y="16497"/>
                    <a:pt x="21268" y="16171"/>
                  </a:cubicBezTo>
                  <a:lnTo>
                    <a:pt x="21268" y="13895"/>
                  </a:lnTo>
                  <a:cubicBezTo>
                    <a:pt x="21431" y="13830"/>
                    <a:pt x="21626" y="13797"/>
                    <a:pt x="21788" y="13797"/>
                  </a:cubicBezTo>
                  <a:close/>
                  <a:moveTo>
                    <a:pt x="13106" y="18285"/>
                  </a:moveTo>
                  <a:cubicBezTo>
                    <a:pt x="14049" y="18285"/>
                    <a:pt x="14862" y="18936"/>
                    <a:pt x="15122" y="19814"/>
                  </a:cubicBezTo>
                  <a:lnTo>
                    <a:pt x="11089" y="19814"/>
                  </a:lnTo>
                  <a:cubicBezTo>
                    <a:pt x="11350" y="18936"/>
                    <a:pt x="12130" y="18285"/>
                    <a:pt x="13106" y="18285"/>
                  </a:cubicBezTo>
                  <a:close/>
                  <a:moveTo>
                    <a:pt x="15935" y="6838"/>
                  </a:moveTo>
                  <a:cubicBezTo>
                    <a:pt x="16618" y="7879"/>
                    <a:pt x="18146" y="9993"/>
                    <a:pt x="19512" y="11228"/>
                  </a:cubicBezTo>
                  <a:cubicBezTo>
                    <a:pt x="19870" y="11554"/>
                    <a:pt x="20065" y="12041"/>
                    <a:pt x="20065" y="12529"/>
                  </a:cubicBezTo>
                  <a:lnTo>
                    <a:pt x="20065" y="16139"/>
                  </a:lnTo>
                  <a:cubicBezTo>
                    <a:pt x="20065" y="17602"/>
                    <a:pt x="19642" y="18968"/>
                    <a:pt x="18797" y="20139"/>
                  </a:cubicBezTo>
                  <a:cubicBezTo>
                    <a:pt x="18179" y="21049"/>
                    <a:pt x="17333" y="21765"/>
                    <a:pt x="16390" y="22285"/>
                  </a:cubicBezTo>
                  <a:lnTo>
                    <a:pt x="16390" y="20399"/>
                  </a:lnTo>
                  <a:cubicBezTo>
                    <a:pt x="16390" y="18578"/>
                    <a:pt x="14927" y="17082"/>
                    <a:pt x="13106" y="17082"/>
                  </a:cubicBezTo>
                  <a:cubicBezTo>
                    <a:pt x="11285" y="17082"/>
                    <a:pt x="9789" y="18578"/>
                    <a:pt x="9789" y="20399"/>
                  </a:cubicBezTo>
                  <a:lnTo>
                    <a:pt x="9789" y="22285"/>
                  </a:lnTo>
                  <a:cubicBezTo>
                    <a:pt x="8846" y="21765"/>
                    <a:pt x="8033" y="21049"/>
                    <a:pt x="7382" y="20139"/>
                  </a:cubicBezTo>
                  <a:cubicBezTo>
                    <a:pt x="6569" y="18968"/>
                    <a:pt x="6146" y="17602"/>
                    <a:pt x="6146" y="16171"/>
                  </a:cubicBezTo>
                  <a:lnTo>
                    <a:pt x="6146" y="12432"/>
                  </a:lnTo>
                  <a:cubicBezTo>
                    <a:pt x="6146" y="12139"/>
                    <a:pt x="6342" y="11911"/>
                    <a:pt x="6634" y="11846"/>
                  </a:cubicBezTo>
                  <a:cubicBezTo>
                    <a:pt x="8325" y="11521"/>
                    <a:pt x="12618" y="10350"/>
                    <a:pt x="15935" y="6838"/>
                  </a:cubicBezTo>
                  <a:close/>
                  <a:moveTo>
                    <a:pt x="15187" y="21017"/>
                  </a:moveTo>
                  <a:lnTo>
                    <a:pt x="15187" y="28659"/>
                  </a:lnTo>
                  <a:cubicBezTo>
                    <a:pt x="15187" y="29082"/>
                    <a:pt x="14862" y="29407"/>
                    <a:pt x="14439" y="29407"/>
                  </a:cubicBezTo>
                  <a:cubicBezTo>
                    <a:pt x="14049" y="29407"/>
                    <a:pt x="13691" y="29082"/>
                    <a:pt x="13691" y="28659"/>
                  </a:cubicBezTo>
                  <a:cubicBezTo>
                    <a:pt x="13691" y="28334"/>
                    <a:pt x="13431" y="28074"/>
                    <a:pt x="13106" y="28074"/>
                  </a:cubicBezTo>
                  <a:cubicBezTo>
                    <a:pt x="12780" y="28074"/>
                    <a:pt x="12488" y="28334"/>
                    <a:pt x="12488" y="28659"/>
                  </a:cubicBezTo>
                  <a:lnTo>
                    <a:pt x="12488" y="31521"/>
                  </a:lnTo>
                  <a:cubicBezTo>
                    <a:pt x="12488" y="31943"/>
                    <a:pt x="12163" y="32269"/>
                    <a:pt x="11740" y="32269"/>
                  </a:cubicBezTo>
                  <a:cubicBezTo>
                    <a:pt x="11317" y="32269"/>
                    <a:pt x="10992" y="31943"/>
                    <a:pt x="10992" y="31521"/>
                  </a:cubicBezTo>
                  <a:lnTo>
                    <a:pt x="10992" y="21017"/>
                  </a:lnTo>
                  <a:close/>
                  <a:moveTo>
                    <a:pt x="5756" y="37179"/>
                  </a:moveTo>
                  <a:lnTo>
                    <a:pt x="5756" y="39650"/>
                  </a:lnTo>
                  <a:lnTo>
                    <a:pt x="1236" y="39650"/>
                  </a:lnTo>
                  <a:lnTo>
                    <a:pt x="1236" y="37179"/>
                  </a:lnTo>
                  <a:close/>
                  <a:moveTo>
                    <a:pt x="12405" y="0"/>
                  </a:moveTo>
                  <a:cubicBezTo>
                    <a:pt x="12251" y="0"/>
                    <a:pt x="12095" y="3"/>
                    <a:pt x="11935" y="9"/>
                  </a:cubicBezTo>
                  <a:cubicBezTo>
                    <a:pt x="10472" y="42"/>
                    <a:pt x="9106" y="627"/>
                    <a:pt x="7610" y="1798"/>
                  </a:cubicBezTo>
                  <a:cubicBezTo>
                    <a:pt x="7350" y="2025"/>
                    <a:pt x="7317" y="2383"/>
                    <a:pt x="7512" y="2643"/>
                  </a:cubicBezTo>
                  <a:cubicBezTo>
                    <a:pt x="7626" y="2795"/>
                    <a:pt x="7805" y="2880"/>
                    <a:pt x="7987" y="2880"/>
                  </a:cubicBezTo>
                  <a:cubicBezTo>
                    <a:pt x="8118" y="2880"/>
                    <a:pt x="8249" y="2836"/>
                    <a:pt x="8358" y="2741"/>
                  </a:cubicBezTo>
                  <a:cubicBezTo>
                    <a:pt x="9626" y="1733"/>
                    <a:pt x="10764" y="1245"/>
                    <a:pt x="11967" y="1180"/>
                  </a:cubicBezTo>
                  <a:cubicBezTo>
                    <a:pt x="12082" y="1176"/>
                    <a:pt x="12193" y="1175"/>
                    <a:pt x="12301" y="1175"/>
                  </a:cubicBezTo>
                  <a:cubicBezTo>
                    <a:pt x="15337" y="1175"/>
                    <a:pt x="16067" y="2451"/>
                    <a:pt x="16130" y="2546"/>
                  </a:cubicBezTo>
                  <a:cubicBezTo>
                    <a:pt x="16199" y="2774"/>
                    <a:pt x="16444" y="2923"/>
                    <a:pt x="16686" y="2923"/>
                  </a:cubicBezTo>
                  <a:cubicBezTo>
                    <a:pt x="16787" y="2923"/>
                    <a:pt x="16889" y="2896"/>
                    <a:pt x="16975" y="2838"/>
                  </a:cubicBezTo>
                  <a:cubicBezTo>
                    <a:pt x="16975" y="2810"/>
                    <a:pt x="17969" y="2273"/>
                    <a:pt x="19475" y="2273"/>
                  </a:cubicBezTo>
                  <a:cubicBezTo>
                    <a:pt x="19713" y="2273"/>
                    <a:pt x="19965" y="2287"/>
                    <a:pt x="20227" y="2318"/>
                  </a:cubicBezTo>
                  <a:cubicBezTo>
                    <a:pt x="21366" y="2481"/>
                    <a:pt x="22439" y="3294"/>
                    <a:pt x="23154" y="4594"/>
                  </a:cubicBezTo>
                  <a:cubicBezTo>
                    <a:pt x="23772" y="5635"/>
                    <a:pt x="24910" y="8497"/>
                    <a:pt x="23252" y="12984"/>
                  </a:cubicBezTo>
                  <a:cubicBezTo>
                    <a:pt x="22796" y="12724"/>
                    <a:pt x="22309" y="12594"/>
                    <a:pt x="21788" y="12594"/>
                  </a:cubicBezTo>
                  <a:cubicBezTo>
                    <a:pt x="21593" y="12594"/>
                    <a:pt x="21431" y="12627"/>
                    <a:pt x="21268" y="12659"/>
                  </a:cubicBezTo>
                  <a:lnTo>
                    <a:pt x="21268" y="12562"/>
                  </a:lnTo>
                  <a:cubicBezTo>
                    <a:pt x="21268" y="11716"/>
                    <a:pt x="20910" y="10936"/>
                    <a:pt x="20292" y="10350"/>
                  </a:cubicBezTo>
                  <a:cubicBezTo>
                    <a:pt x="18927" y="9115"/>
                    <a:pt x="17398" y="6871"/>
                    <a:pt x="16780" y="5960"/>
                  </a:cubicBezTo>
                  <a:cubicBezTo>
                    <a:pt x="16618" y="5733"/>
                    <a:pt x="16325" y="5570"/>
                    <a:pt x="16032" y="5537"/>
                  </a:cubicBezTo>
                  <a:cubicBezTo>
                    <a:pt x="15999" y="5534"/>
                    <a:pt x="15966" y="5533"/>
                    <a:pt x="15934" y="5533"/>
                  </a:cubicBezTo>
                  <a:cubicBezTo>
                    <a:pt x="15648" y="5533"/>
                    <a:pt x="15395" y="5658"/>
                    <a:pt x="15219" y="5863"/>
                  </a:cubicBezTo>
                  <a:cubicBezTo>
                    <a:pt x="12098" y="9245"/>
                    <a:pt x="8000" y="10350"/>
                    <a:pt x="6374" y="10676"/>
                  </a:cubicBezTo>
                  <a:cubicBezTo>
                    <a:pt x="5529" y="10838"/>
                    <a:pt x="4943" y="11586"/>
                    <a:pt x="4943" y="12432"/>
                  </a:cubicBezTo>
                  <a:lnTo>
                    <a:pt x="4943" y="12659"/>
                  </a:lnTo>
                  <a:cubicBezTo>
                    <a:pt x="4748" y="12627"/>
                    <a:pt x="4585" y="12594"/>
                    <a:pt x="4390" y="12594"/>
                  </a:cubicBezTo>
                  <a:cubicBezTo>
                    <a:pt x="4065" y="12594"/>
                    <a:pt x="3772" y="12659"/>
                    <a:pt x="3480" y="12757"/>
                  </a:cubicBezTo>
                  <a:cubicBezTo>
                    <a:pt x="2927" y="11879"/>
                    <a:pt x="1724" y="9602"/>
                    <a:pt x="1594" y="6578"/>
                  </a:cubicBezTo>
                  <a:lnTo>
                    <a:pt x="1594" y="6578"/>
                  </a:lnTo>
                  <a:cubicBezTo>
                    <a:pt x="1796" y="6602"/>
                    <a:pt x="2025" y="6617"/>
                    <a:pt x="2268" y="6617"/>
                  </a:cubicBezTo>
                  <a:cubicBezTo>
                    <a:pt x="2690" y="6617"/>
                    <a:pt x="3156" y="6572"/>
                    <a:pt x="3610" y="6448"/>
                  </a:cubicBezTo>
                  <a:cubicBezTo>
                    <a:pt x="4683" y="6188"/>
                    <a:pt x="5659" y="5245"/>
                    <a:pt x="6602" y="4334"/>
                  </a:cubicBezTo>
                  <a:cubicBezTo>
                    <a:pt x="6862" y="4107"/>
                    <a:pt x="6862" y="3716"/>
                    <a:pt x="6634" y="3489"/>
                  </a:cubicBezTo>
                  <a:cubicBezTo>
                    <a:pt x="6517" y="3354"/>
                    <a:pt x="6356" y="3289"/>
                    <a:pt x="6196" y="3289"/>
                  </a:cubicBezTo>
                  <a:cubicBezTo>
                    <a:pt x="6047" y="3289"/>
                    <a:pt x="5899" y="3346"/>
                    <a:pt x="5789" y="3456"/>
                  </a:cubicBezTo>
                  <a:cubicBezTo>
                    <a:pt x="4943" y="4269"/>
                    <a:pt x="4065" y="5082"/>
                    <a:pt x="3317" y="5310"/>
                  </a:cubicBezTo>
                  <a:cubicBezTo>
                    <a:pt x="2981" y="5397"/>
                    <a:pt x="2627" y="5425"/>
                    <a:pt x="2303" y="5425"/>
                  </a:cubicBezTo>
                  <a:cubicBezTo>
                    <a:pt x="1655" y="5425"/>
                    <a:pt x="1128" y="5310"/>
                    <a:pt x="1106" y="5310"/>
                  </a:cubicBezTo>
                  <a:cubicBezTo>
                    <a:pt x="1059" y="5297"/>
                    <a:pt x="1011" y="5291"/>
                    <a:pt x="965" y="5291"/>
                  </a:cubicBezTo>
                  <a:cubicBezTo>
                    <a:pt x="660" y="5291"/>
                    <a:pt x="390" y="5552"/>
                    <a:pt x="390" y="5863"/>
                  </a:cubicBezTo>
                  <a:cubicBezTo>
                    <a:pt x="325" y="9505"/>
                    <a:pt x="1756" y="12269"/>
                    <a:pt x="2439" y="13342"/>
                  </a:cubicBezTo>
                  <a:cubicBezTo>
                    <a:pt x="1821" y="13895"/>
                    <a:pt x="1431" y="14675"/>
                    <a:pt x="1431" y="15554"/>
                  </a:cubicBezTo>
                  <a:cubicBezTo>
                    <a:pt x="1431" y="17179"/>
                    <a:pt x="2764" y="18513"/>
                    <a:pt x="4390" y="18513"/>
                  </a:cubicBezTo>
                  <a:cubicBezTo>
                    <a:pt x="4683" y="18513"/>
                    <a:pt x="4976" y="18480"/>
                    <a:pt x="5236" y="18383"/>
                  </a:cubicBezTo>
                  <a:cubicBezTo>
                    <a:pt x="5496" y="19261"/>
                    <a:pt x="5886" y="20106"/>
                    <a:pt x="6407" y="20854"/>
                  </a:cubicBezTo>
                  <a:cubicBezTo>
                    <a:pt x="6862" y="21537"/>
                    <a:pt x="7447" y="22122"/>
                    <a:pt x="8098" y="22610"/>
                  </a:cubicBezTo>
                  <a:cubicBezTo>
                    <a:pt x="6016" y="23326"/>
                    <a:pt x="4130" y="24626"/>
                    <a:pt x="2699" y="26350"/>
                  </a:cubicBezTo>
                  <a:cubicBezTo>
                    <a:pt x="976" y="28464"/>
                    <a:pt x="0" y="31130"/>
                    <a:pt x="0" y="33862"/>
                  </a:cubicBezTo>
                  <a:lnTo>
                    <a:pt x="0" y="40236"/>
                  </a:lnTo>
                  <a:cubicBezTo>
                    <a:pt x="0" y="40594"/>
                    <a:pt x="293" y="40854"/>
                    <a:pt x="618" y="40854"/>
                  </a:cubicBezTo>
                  <a:lnTo>
                    <a:pt x="9691" y="40854"/>
                  </a:lnTo>
                  <a:cubicBezTo>
                    <a:pt x="10016" y="40854"/>
                    <a:pt x="10276" y="40594"/>
                    <a:pt x="10276" y="40236"/>
                  </a:cubicBezTo>
                  <a:cubicBezTo>
                    <a:pt x="10276" y="39911"/>
                    <a:pt x="10016" y="39650"/>
                    <a:pt x="9691" y="39650"/>
                  </a:cubicBezTo>
                  <a:lnTo>
                    <a:pt x="6959" y="39650"/>
                  </a:lnTo>
                  <a:lnTo>
                    <a:pt x="6959" y="33179"/>
                  </a:lnTo>
                  <a:cubicBezTo>
                    <a:pt x="6959" y="32854"/>
                    <a:pt x="6667" y="32561"/>
                    <a:pt x="6342" y="32561"/>
                  </a:cubicBezTo>
                  <a:cubicBezTo>
                    <a:pt x="6016" y="32561"/>
                    <a:pt x="5756" y="32854"/>
                    <a:pt x="5756" y="33179"/>
                  </a:cubicBezTo>
                  <a:lnTo>
                    <a:pt x="5756" y="36008"/>
                  </a:lnTo>
                  <a:lnTo>
                    <a:pt x="1203" y="36008"/>
                  </a:lnTo>
                  <a:lnTo>
                    <a:pt x="1203" y="33862"/>
                  </a:lnTo>
                  <a:cubicBezTo>
                    <a:pt x="1203" y="31423"/>
                    <a:pt x="2081" y="29017"/>
                    <a:pt x="3642" y="27098"/>
                  </a:cubicBezTo>
                  <a:cubicBezTo>
                    <a:pt x="5138" y="25309"/>
                    <a:pt x="7187" y="24009"/>
                    <a:pt x="9463" y="23488"/>
                  </a:cubicBezTo>
                  <a:cubicBezTo>
                    <a:pt x="9561" y="23553"/>
                    <a:pt x="9691" y="23586"/>
                    <a:pt x="9789" y="23651"/>
                  </a:cubicBezTo>
                  <a:lnTo>
                    <a:pt x="9789" y="31553"/>
                  </a:lnTo>
                  <a:cubicBezTo>
                    <a:pt x="9789" y="32594"/>
                    <a:pt x="10667" y="33472"/>
                    <a:pt x="11740" y="33472"/>
                  </a:cubicBezTo>
                  <a:cubicBezTo>
                    <a:pt x="12813" y="33472"/>
                    <a:pt x="13691" y="32594"/>
                    <a:pt x="13691" y="31521"/>
                  </a:cubicBezTo>
                  <a:lnTo>
                    <a:pt x="13691" y="30447"/>
                  </a:lnTo>
                  <a:cubicBezTo>
                    <a:pt x="13919" y="30545"/>
                    <a:pt x="14179" y="30610"/>
                    <a:pt x="14439" y="30610"/>
                  </a:cubicBezTo>
                  <a:cubicBezTo>
                    <a:pt x="15512" y="30610"/>
                    <a:pt x="16390" y="29732"/>
                    <a:pt x="16390" y="28659"/>
                  </a:cubicBezTo>
                  <a:lnTo>
                    <a:pt x="16390" y="23618"/>
                  </a:lnTo>
                  <a:cubicBezTo>
                    <a:pt x="16488" y="23586"/>
                    <a:pt x="16618" y="23521"/>
                    <a:pt x="16715" y="23456"/>
                  </a:cubicBezTo>
                  <a:cubicBezTo>
                    <a:pt x="18504" y="23879"/>
                    <a:pt x="20162" y="24757"/>
                    <a:pt x="21496" y="25992"/>
                  </a:cubicBezTo>
                  <a:cubicBezTo>
                    <a:pt x="21617" y="26098"/>
                    <a:pt x="21758" y="26148"/>
                    <a:pt x="21899" y="26148"/>
                  </a:cubicBezTo>
                  <a:cubicBezTo>
                    <a:pt x="22060" y="26148"/>
                    <a:pt x="22219" y="26082"/>
                    <a:pt x="22341" y="25960"/>
                  </a:cubicBezTo>
                  <a:cubicBezTo>
                    <a:pt x="22569" y="25700"/>
                    <a:pt x="22569" y="25342"/>
                    <a:pt x="22309" y="25114"/>
                  </a:cubicBezTo>
                  <a:cubicBezTo>
                    <a:pt x="21105" y="23976"/>
                    <a:pt x="19642" y="23131"/>
                    <a:pt x="18081" y="22610"/>
                  </a:cubicBezTo>
                  <a:cubicBezTo>
                    <a:pt x="18732" y="22122"/>
                    <a:pt x="19317" y="21505"/>
                    <a:pt x="19772" y="20854"/>
                  </a:cubicBezTo>
                  <a:cubicBezTo>
                    <a:pt x="20325" y="20074"/>
                    <a:pt x="20715" y="19261"/>
                    <a:pt x="20943" y="18383"/>
                  </a:cubicBezTo>
                  <a:cubicBezTo>
                    <a:pt x="21203" y="18480"/>
                    <a:pt x="21496" y="18513"/>
                    <a:pt x="21788" y="18513"/>
                  </a:cubicBezTo>
                  <a:cubicBezTo>
                    <a:pt x="23414" y="18513"/>
                    <a:pt x="24748" y="17179"/>
                    <a:pt x="24748" y="15554"/>
                  </a:cubicBezTo>
                  <a:cubicBezTo>
                    <a:pt x="24748" y="14903"/>
                    <a:pt x="24553" y="14318"/>
                    <a:pt x="24195" y="13830"/>
                  </a:cubicBezTo>
                  <a:cubicBezTo>
                    <a:pt x="25658" y="10155"/>
                    <a:pt x="25691" y="6578"/>
                    <a:pt x="24195" y="3977"/>
                  </a:cubicBezTo>
                  <a:cubicBezTo>
                    <a:pt x="23284" y="2383"/>
                    <a:pt x="21886" y="1342"/>
                    <a:pt x="20390" y="1147"/>
                  </a:cubicBezTo>
                  <a:cubicBezTo>
                    <a:pt x="20034" y="1096"/>
                    <a:pt x="19694" y="1075"/>
                    <a:pt x="19373" y="1075"/>
                  </a:cubicBezTo>
                  <a:cubicBezTo>
                    <a:pt x="18260" y="1075"/>
                    <a:pt x="17383" y="1336"/>
                    <a:pt x="16878" y="1538"/>
                  </a:cubicBezTo>
                  <a:cubicBezTo>
                    <a:pt x="16715" y="1342"/>
                    <a:pt x="16455" y="1115"/>
                    <a:pt x="16130" y="887"/>
                  </a:cubicBezTo>
                  <a:cubicBezTo>
                    <a:pt x="15184" y="296"/>
                    <a:pt x="13942" y="0"/>
                    <a:pt x="12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34"/>
            <p:cNvSpPr/>
            <p:nvPr/>
          </p:nvSpPr>
          <p:spPr>
            <a:xfrm>
              <a:off x="11030525" y="2052475"/>
              <a:ext cx="97600" cy="96775"/>
            </a:xfrm>
            <a:custGeom>
              <a:rect b="b" l="l" r="r" t="t"/>
              <a:pathLst>
                <a:path extrusionOk="0" h="3871" w="3904">
                  <a:moveTo>
                    <a:pt x="1952" y="1171"/>
                  </a:moveTo>
                  <a:cubicBezTo>
                    <a:pt x="2375" y="1171"/>
                    <a:pt x="2700" y="1529"/>
                    <a:pt x="2700" y="1919"/>
                  </a:cubicBezTo>
                  <a:cubicBezTo>
                    <a:pt x="2700" y="2342"/>
                    <a:pt x="2375" y="2667"/>
                    <a:pt x="1952" y="2667"/>
                  </a:cubicBezTo>
                  <a:cubicBezTo>
                    <a:pt x="1562" y="2667"/>
                    <a:pt x="1204" y="2342"/>
                    <a:pt x="1204" y="1919"/>
                  </a:cubicBezTo>
                  <a:cubicBezTo>
                    <a:pt x="1204" y="1529"/>
                    <a:pt x="1529" y="1171"/>
                    <a:pt x="1952" y="1171"/>
                  </a:cubicBezTo>
                  <a:close/>
                  <a:moveTo>
                    <a:pt x="1952" y="0"/>
                  </a:moveTo>
                  <a:cubicBezTo>
                    <a:pt x="879" y="0"/>
                    <a:pt x="1" y="846"/>
                    <a:pt x="1" y="1919"/>
                  </a:cubicBezTo>
                  <a:cubicBezTo>
                    <a:pt x="1" y="2992"/>
                    <a:pt x="879" y="3870"/>
                    <a:pt x="1952" y="3870"/>
                  </a:cubicBezTo>
                  <a:cubicBezTo>
                    <a:pt x="3025" y="3870"/>
                    <a:pt x="3903" y="2992"/>
                    <a:pt x="3903" y="1919"/>
                  </a:cubicBezTo>
                  <a:cubicBezTo>
                    <a:pt x="3903" y="846"/>
                    <a:pt x="3025" y="0"/>
                    <a:pt x="19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1" name="Google Shape;3571;p34"/>
          <p:cNvGrpSpPr/>
          <p:nvPr/>
        </p:nvGrpSpPr>
        <p:grpSpPr>
          <a:xfrm>
            <a:off x="1299424" y="3408374"/>
            <a:ext cx="349753" cy="411502"/>
            <a:chOff x="9516063" y="2853575"/>
            <a:chExt cx="871550" cy="1021350"/>
          </a:xfrm>
        </p:grpSpPr>
        <p:sp>
          <p:nvSpPr>
            <p:cNvPr id="3572" name="Google Shape;3572;p34"/>
            <p:cNvSpPr/>
            <p:nvPr/>
          </p:nvSpPr>
          <p:spPr>
            <a:xfrm>
              <a:off x="9773788" y="2867400"/>
              <a:ext cx="420350" cy="992700"/>
            </a:xfrm>
            <a:custGeom>
              <a:rect b="b" l="l" r="r" t="t"/>
              <a:pathLst>
                <a:path extrusionOk="0" h="39708" w="16814">
                  <a:moveTo>
                    <a:pt x="8423" y="1"/>
                  </a:moveTo>
                  <a:cubicBezTo>
                    <a:pt x="5691" y="1"/>
                    <a:pt x="3447" y="2212"/>
                    <a:pt x="3447" y="4911"/>
                  </a:cubicBezTo>
                  <a:lnTo>
                    <a:pt x="3447" y="24683"/>
                  </a:lnTo>
                  <a:cubicBezTo>
                    <a:pt x="1334" y="26212"/>
                    <a:pt x="0" y="28683"/>
                    <a:pt x="0" y="31382"/>
                  </a:cubicBezTo>
                  <a:cubicBezTo>
                    <a:pt x="0" y="35967"/>
                    <a:pt x="3773" y="39707"/>
                    <a:pt x="8423" y="39707"/>
                  </a:cubicBezTo>
                  <a:cubicBezTo>
                    <a:pt x="13041" y="39707"/>
                    <a:pt x="16813" y="35967"/>
                    <a:pt x="16813" y="31382"/>
                  </a:cubicBezTo>
                  <a:cubicBezTo>
                    <a:pt x="16813" y="28683"/>
                    <a:pt x="15512" y="26212"/>
                    <a:pt x="13398" y="24683"/>
                  </a:cubicBezTo>
                  <a:lnTo>
                    <a:pt x="13398" y="4911"/>
                  </a:lnTo>
                  <a:cubicBezTo>
                    <a:pt x="13398" y="2212"/>
                    <a:pt x="11155" y="1"/>
                    <a:pt x="84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34"/>
            <p:cNvSpPr/>
            <p:nvPr/>
          </p:nvSpPr>
          <p:spPr>
            <a:xfrm>
              <a:off x="9941263" y="2867400"/>
              <a:ext cx="253675" cy="992700"/>
            </a:xfrm>
            <a:custGeom>
              <a:rect b="b" l="l" r="r" t="t"/>
              <a:pathLst>
                <a:path extrusionOk="0" h="39708" w="10147">
                  <a:moveTo>
                    <a:pt x="1724" y="1"/>
                  </a:moveTo>
                  <a:cubicBezTo>
                    <a:pt x="1106" y="1"/>
                    <a:pt x="553" y="98"/>
                    <a:pt x="0" y="326"/>
                  </a:cubicBezTo>
                  <a:cubicBezTo>
                    <a:pt x="1887" y="1009"/>
                    <a:pt x="3252" y="2797"/>
                    <a:pt x="3252" y="4911"/>
                  </a:cubicBezTo>
                  <a:lnTo>
                    <a:pt x="3252" y="31447"/>
                  </a:lnTo>
                  <a:lnTo>
                    <a:pt x="6699" y="31382"/>
                  </a:lnTo>
                  <a:lnTo>
                    <a:pt x="6699" y="31382"/>
                  </a:lnTo>
                  <a:cubicBezTo>
                    <a:pt x="6699" y="35382"/>
                    <a:pt x="3838" y="38732"/>
                    <a:pt x="0" y="39512"/>
                  </a:cubicBezTo>
                  <a:cubicBezTo>
                    <a:pt x="553" y="39642"/>
                    <a:pt x="1139" y="39707"/>
                    <a:pt x="1724" y="39707"/>
                  </a:cubicBezTo>
                  <a:cubicBezTo>
                    <a:pt x="6374" y="39707"/>
                    <a:pt x="10147" y="35967"/>
                    <a:pt x="10147" y="31382"/>
                  </a:cubicBezTo>
                  <a:cubicBezTo>
                    <a:pt x="10114" y="28683"/>
                    <a:pt x="8813" y="26212"/>
                    <a:pt x="6699" y="24683"/>
                  </a:cubicBezTo>
                  <a:lnTo>
                    <a:pt x="6699" y="4911"/>
                  </a:lnTo>
                  <a:cubicBezTo>
                    <a:pt x="6699" y="2212"/>
                    <a:pt x="4456" y="1"/>
                    <a:pt x="1724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34"/>
            <p:cNvSpPr/>
            <p:nvPr/>
          </p:nvSpPr>
          <p:spPr>
            <a:xfrm>
              <a:off x="9946138" y="2954400"/>
              <a:ext cx="76450" cy="234175"/>
            </a:xfrm>
            <a:custGeom>
              <a:rect b="b" l="l" r="r" t="t"/>
              <a:pathLst>
                <a:path extrusionOk="0" h="9367" w="3058">
                  <a:moveTo>
                    <a:pt x="1529" y="0"/>
                  </a:moveTo>
                  <a:cubicBezTo>
                    <a:pt x="683" y="0"/>
                    <a:pt x="1" y="683"/>
                    <a:pt x="1" y="1496"/>
                  </a:cubicBezTo>
                  <a:lnTo>
                    <a:pt x="1" y="9366"/>
                  </a:lnTo>
                  <a:lnTo>
                    <a:pt x="3057" y="9366"/>
                  </a:lnTo>
                  <a:lnTo>
                    <a:pt x="3057" y="1496"/>
                  </a:lnTo>
                  <a:cubicBezTo>
                    <a:pt x="3057" y="683"/>
                    <a:pt x="2374" y="0"/>
                    <a:pt x="15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34"/>
            <p:cNvSpPr/>
            <p:nvPr/>
          </p:nvSpPr>
          <p:spPr>
            <a:xfrm>
              <a:off x="9859963" y="3188550"/>
              <a:ext cx="248800" cy="586175"/>
            </a:xfrm>
            <a:custGeom>
              <a:rect b="b" l="l" r="r" t="t"/>
              <a:pathLst>
                <a:path extrusionOk="0" h="23447" w="9952">
                  <a:moveTo>
                    <a:pt x="3448" y="0"/>
                  </a:moveTo>
                  <a:lnTo>
                    <a:pt x="3448" y="13463"/>
                  </a:lnTo>
                  <a:cubicBezTo>
                    <a:pt x="3448" y="13691"/>
                    <a:pt x="3285" y="13918"/>
                    <a:pt x="3090" y="13983"/>
                  </a:cubicBezTo>
                  <a:cubicBezTo>
                    <a:pt x="1204" y="14764"/>
                    <a:pt x="0" y="16520"/>
                    <a:pt x="0" y="18536"/>
                  </a:cubicBezTo>
                  <a:cubicBezTo>
                    <a:pt x="0" y="21235"/>
                    <a:pt x="2212" y="23447"/>
                    <a:pt x="4976" y="23447"/>
                  </a:cubicBezTo>
                  <a:cubicBezTo>
                    <a:pt x="7708" y="23447"/>
                    <a:pt x="9951" y="21235"/>
                    <a:pt x="9951" y="18536"/>
                  </a:cubicBezTo>
                  <a:cubicBezTo>
                    <a:pt x="9951" y="16520"/>
                    <a:pt x="8716" y="14764"/>
                    <a:pt x="6862" y="13983"/>
                  </a:cubicBezTo>
                  <a:cubicBezTo>
                    <a:pt x="6634" y="13918"/>
                    <a:pt x="6504" y="13691"/>
                    <a:pt x="6504" y="13463"/>
                  </a:cubicBezTo>
                  <a:lnTo>
                    <a:pt x="65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34"/>
            <p:cNvSpPr/>
            <p:nvPr/>
          </p:nvSpPr>
          <p:spPr>
            <a:xfrm>
              <a:off x="9534763" y="3076950"/>
              <a:ext cx="369125" cy="309975"/>
            </a:xfrm>
            <a:custGeom>
              <a:rect b="b" l="l" r="r" t="t"/>
              <a:pathLst>
                <a:path extrusionOk="0" h="12399" w="14765">
                  <a:moveTo>
                    <a:pt x="7366" y="1"/>
                  </a:moveTo>
                  <a:cubicBezTo>
                    <a:pt x="6651" y="1"/>
                    <a:pt x="5935" y="350"/>
                    <a:pt x="5529" y="1049"/>
                  </a:cubicBezTo>
                  <a:lnTo>
                    <a:pt x="814" y="9212"/>
                  </a:lnTo>
                  <a:cubicBezTo>
                    <a:pt x="1" y="10643"/>
                    <a:pt x="1009" y="12399"/>
                    <a:pt x="2667" y="12399"/>
                  </a:cubicBezTo>
                  <a:lnTo>
                    <a:pt x="12098" y="12399"/>
                  </a:lnTo>
                  <a:cubicBezTo>
                    <a:pt x="13724" y="12399"/>
                    <a:pt x="14765" y="10643"/>
                    <a:pt x="13952" y="9212"/>
                  </a:cubicBezTo>
                  <a:lnTo>
                    <a:pt x="9204" y="1049"/>
                  </a:lnTo>
                  <a:cubicBezTo>
                    <a:pt x="8797" y="350"/>
                    <a:pt x="8082" y="1"/>
                    <a:pt x="7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34"/>
            <p:cNvSpPr/>
            <p:nvPr/>
          </p:nvSpPr>
          <p:spPr>
            <a:xfrm>
              <a:off x="9679488" y="3076950"/>
              <a:ext cx="224400" cy="309975"/>
            </a:xfrm>
            <a:custGeom>
              <a:rect b="b" l="l" r="r" t="t"/>
              <a:pathLst>
                <a:path extrusionOk="0" h="12399" w="8976">
                  <a:moveTo>
                    <a:pt x="1580" y="1"/>
                  </a:moveTo>
                  <a:cubicBezTo>
                    <a:pt x="995" y="1"/>
                    <a:pt x="411" y="240"/>
                    <a:pt x="0" y="724"/>
                  </a:cubicBezTo>
                  <a:cubicBezTo>
                    <a:pt x="65" y="822"/>
                    <a:pt x="163" y="919"/>
                    <a:pt x="228" y="1049"/>
                  </a:cubicBezTo>
                  <a:lnTo>
                    <a:pt x="4943" y="9212"/>
                  </a:lnTo>
                  <a:cubicBezTo>
                    <a:pt x="5789" y="10643"/>
                    <a:pt x="4748" y="12399"/>
                    <a:pt x="3122" y="12399"/>
                  </a:cubicBezTo>
                  <a:lnTo>
                    <a:pt x="6309" y="12399"/>
                  </a:lnTo>
                  <a:cubicBezTo>
                    <a:pt x="7935" y="12399"/>
                    <a:pt x="8976" y="10643"/>
                    <a:pt x="8163" y="9212"/>
                  </a:cubicBezTo>
                  <a:lnTo>
                    <a:pt x="3415" y="1049"/>
                  </a:lnTo>
                  <a:cubicBezTo>
                    <a:pt x="3004" y="354"/>
                    <a:pt x="2291" y="1"/>
                    <a:pt x="1580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34"/>
            <p:cNvSpPr/>
            <p:nvPr/>
          </p:nvSpPr>
          <p:spPr>
            <a:xfrm>
              <a:off x="9516063" y="2853575"/>
              <a:ext cx="716275" cy="1021350"/>
            </a:xfrm>
            <a:custGeom>
              <a:rect b="b" l="l" r="r" t="t"/>
              <a:pathLst>
                <a:path extrusionOk="0" h="40854" w="28651">
                  <a:moveTo>
                    <a:pt x="18720" y="1"/>
                  </a:moveTo>
                  <a:cubicBezTo>
                    <a:pt x="16008" y="1"/>
                    <a:pt x="13301" y="1822"/>
                    <a:pt x="13171" y="5464"/>
                  </a:cubicBezTo>
                  <a:lnTo>
                    <a:pt x="13171" y="14310"/>
                  </a:lnTo>
                  <a:lnTo>
                    <a:pt x="10472" y="9692"/>
                  </a:lnTo>
                  <a:cubicBezTo>
                    <a:pt x="9966" y="8810"/>
                    <a:pt x="9041" y="8363"/>
                    <a:pt x="8114" y="8363"/>
                  </a:cubicBezTo>
                  <a:cubicBezTo>
                    <a:pt x="7195" y="8363"/>
                    <a:pt x="6275" y="8802"/>
                    <a:pt x="5757" y="9692"/>
                  </a:cubicBezTo>
                  <a:lnTo>
                    <a:pt x="3090" y="14277"/>
                  </a:lnTo>
                  <a:cubicBezTo>
                    <a:pt x="2845" y="14745"/>
                    <a:pt x="3226" y="15167"/>
                    <a:pt x="3625" y="15167"/>
                  </a:cubicBezTo>
                  <a:cubicBezTo>
                    <a:pt x="3809" y="15167"/>
                    <a:pt x="3997" y="15078"/>
                    <a:pt x="4131" y="14862"/>
                  </a:cubicBezTo>
                  <a:lnTo>
                    <a:pt x="6797" y="10277"/>
                  </a:lnTo>
                  <a:cubicBezTo>
                    <a:pt x="7090" y="9789"/>
                    <a:pt x="7610" y="9545"/>
                    <a:pt x="8131" y="9545"/>
                  </a:cubicBezTo>
                  <a:cubicBezTo>
                    <a:pt x="8651" y="9545"/>
                    <a:pt x="9171" y="9789"/>
                    <a:pt x="9464" y="10277"/>
                  </a:cubicBezTo>
                  <a:lnTo>
                    <a:pt x="14179" y="18440"/>
                  </a:lnTo>
                  <a:cubicBezTo>
                    <a:pt x="14765" y="19448"/>
                    <a:pt x="13984" y="20748"/>
                    <a:pt x="12846" y="20748"/>
                  </a:cubicBezTo>
                  <a:lnTo>
                    <a:pt x="3415" y="20748"/>
                  </a:lnTo>
                  <a:cubicBezTo>
                    <a:pt x="2245" y="20748"/>
                    <a:pt x="1497" y="19448"/>
                    <a:pt x="2082" y="18440"/>
                  </a:cubicBezTo>
                  <a:lnTo>
                    <a:pt x="2537" y="17627"/>
                  </a:lnTo>
                  <a:cubicBezTo>
                    <a:pt x="2732" y="17334"/>
                    <a:pt x="2635" y="16976"/>
                    <a:pt x="2342" y="16814"/>
                  </a:cubicBezTo>
                  <a:cubicBezTo>
                    <a:pt x="2247" y="16761"/>
                    <a:pt x="2144" y="16735"/>
                    <a:pt x="2044" y="16735"/>
                  </a:cubicBezTo>
                  <a:cubicBezTo>
                    <a:pt x="1837" y="16735"/>
                    <a:pt x="1639" y="16844"/>
                    <a:pt x="1529" y="17041"/>
                  </a:cubicBezTo>
                  <a:lnTo>
                    <a:pt x="1041" y="17854"/>
                  </a:lnTo>
                  <a:cubicBezTo>
                    <a:pt x="1" y="19610"/>
                    <a:pt x="1334" y="21952"/>
                    <a:pt x="3415" y="21952"/>
                  </a:cubicBezTo>
                  <a:lnTo>
                    <a:pt x="12846" y="21952"/>
                  </a:lnTo>
                  <a:cubicBezTo>
                    <a:pt x="12943" y="21952"/>
                    <a:pt x="13041" y="21919"/>
                    <a:pt x="13171" y="21919"/>
                  </a:cubicBezTo>
                  <a:lnTo>
                    <a:pt x="13171" y="24911"/>
                  </a:lnTo>
                  <a:cubicBezTo>
                    <a:pt x="10992" y="26602"/>
                    <a:pt x="9724" y="29204"/>
                    <a:pt x="9724" y="31935"/>
                  </a:cubicBezTo>
                  <a:cubicBezTo>
                    <a:pt x="9679" y="37254"/>
                    <a:pt x="14202" y="40853"/>
                    <a:pt x="18859" y="40853"/>
                  </a:cubicBezTo>
                  <a:cubicBezTo>
                    <a:pt x="20951" y="40853"/>
                    <a:pt x="23069" y="40127"/>
                    <a:pt x="24813" y="38504"/>
                  </a:cubicBezTo>
                  <a:cubicBezTo>
                    <a:pt x="25073" y="38276"/>
                    <a:pt x="25073" y="37886"/>
                    <a:pt x="24878" y="37659"/>
                  </a:cubicBezTo>
                  <a:cubicBezTo>
                    <a:pt x="24756" y="37519"/>
                    <a:pt x="24587" y="37454"/>
                    <a:pt x="24422" y="37454"/>
                  </a:cubicBezTo>
                  <a:cubicBezTo>
                    <a:pt x="24279" y="37454"/>
                    <a:pt x="24138" y="37503"/>
                    <a:pt x="24033" y="37594"/>
                  </a:cubicBezTo>
                  <a:cubicBezTo>
                    <a:pt x="22517" y="39009"/>
                    <a:pt x="20674" y="39641"/>
                    <a:pt x="18855" y="39641"/>
                  </a:cubicBezTo>
                  <a:cubicBezTo>
                    <a:pt x="14821" y="39641"/>
                    <a:pt x="10905" y="36530"/>
                    <a:pt x="10927" y="31935"/>
                  </a:cubicBezTo>
                  <a:cubicBezTo>
                    <a:pt x="10927" y="29464"/>
                    <a:pt x="12130" y="27155"/>
                    <a:pt x="14114" y="25724"/>
                  </a:cubicBezTo>
                  <a:cubicBezTo>
                    <a:pt x="14277" y="25594"/>
                    <a:pt x="14374" y="25431"/>
                    <a:pt x="14374" y="25236"/>
                  </a:cubicBezTo>
                  <a:lnTo>
                    <a:pt x="14374" y="21496"/>
                  </a:lnTo>
                  <a:cubicBezTo>
                    <a:pt x="15513" y="20716"/>
                    <a:pt x="15903" y="19057"/>
                    <a:pt x="15220" y="17854"/>
                  </a:cubicBezTo>
                  <a:lnTo>
                    <a:pt x="14374" y="16391"/>
                  </a:lnTo>
                  <a:lnTo>
                    <a:pt x="14374" y="5464"/>
                  </a:lnTo>
                  <a:cubicBezTo>
                    <a:pt x="14374" y="3090"/>
                    <a:pt x="16326" y="1172"/>
                    <a:pt x="18732" y="1172"/>
                  </a:cubicBezTo>
                  <a:cubicBezTo>
                    <a:pt x="21138" y="1172"/>
                    <a:pt x="23090" y="3090"/>
                    <a:pt x="23090" y="5464"/>
                  </a:cubicBezTo>
                  <a:lnTo>
                    <a:pt x="23090" y="6407"/>
                  </a:lnTo>
                  <a:lnTo>
                    <a:pt x="22569" y="6407"/>
                  </a:lnTo>
                  <a:cubicBezTo>
                    <a:pt x="22244" y="6407"/>
                    <a:pt x="21951" y="6667"/>
                    <a:pt x="21951" y="6993"/>
                  </a:cubicBezTo>
                  <a:cubicBezTo>
                    <a:pt x="21951" y="7350"/>
                    <a:pt x="22244" y="7611"/>
                    <a:pt x="22569" y="7611"/>
                  </a:cubicBezTo>
                  <a:lnTo>
                    <a:pt x="23090" y="7611"/>
                  </a:lnTo>
                  <a:lnTo>
                    <a:pt x="23090" y="9562"/>
                  </a:lnTo>
                  <a:lnTo>
                    <a:pt x="22569" y="9562"/>
                  </a:lnTo>
                  <a:cubicBezTo>
                    <a:pt x="22244" y="9562"/>
                    <a:pt x="21951" y="9822"/>
                    <a:pt x="21951" y="10147"/>
                  </a:cubicBezTo>
                  <a:cubicBezTo>
                    <a:pt x="21951" y="10472"/>
                    <a:pt x="22244" y="10765"/>
                    <a:pt x="22569" y="10765"/>
                  </a:cubicBezTo>
                  <a:lnTo>
                    <a:pt x="23090" y="10765"/>
                  </a:lnTo>
                  <a:lnTo>
                    <a:pt x="23090" y="12716"/>
                  </a:lnTo>
                  <a:lnTo>
                    <a:pt x="22569" y="12716"/>
                  </a:lnTo>
                  <a:cubicBezTo>
                    <a:pt x="22244" y="12716"/>
                    <a:pt x="21951" y="12976"/>
                    <a:pt x="21951" y="13301"/>
                  </a:cubicBezTo>
                  <a:cubicBezTo>
                    <a:pt x="21951" y="13627"/>
                    <a:pt x="22244" y="13887"/>
                    <a:pt x="22569" y="13887"/>
                  </a:cubicBezTo>
                  <a:lnTo>
                    <a:pt x="23090" y="13887"/>
                  </a:lnTo>
                  <a:lnTo>
                    <a:pt x="23090" y="15838"/>
                  </a:lnTo>
                  <a:lnTo>
                    <a:pt x="22569" y="15838"/>
                  </a:lnTo>
                  <a:cubicBezTo>
                    <a:pt x="22244" y="15838"/>
                    <a:pt x="21951" y="16098"/>
                    <a:pt x="21951" y="16456"/>
                  </a:cubicBezTo>
                  <a:cubicBezTo>
                    <a:pt x="21951" y="16781"/>
                    <a:pt x="22244" y="17041"/>
                    <a:pt x="22569" y="17041"/>
                  </a:cubicBezTo>
                  <a:lnTo>
                    <a:pt x="23090" y="17041"/>
                  </a:lnTo>
                  <a:lnTo>
                    <a:pt x="23090" y="18992"/>
                  </a:lnTo>
                  <a:lnTo>
                    <a:pt x="22569" y="18992"/>
                  </a:lnTo>
                  <a:cubicBezTo>
                    <a:pt x="22244" y="18992"/>
                    <a:pt x="21951" y="19253"/>
                    <a:pt x="21951" y="19578"/>
                  </a:cubicBezTo>
                  <a:cubicBezTo>
                    <a:pt x="21951" y="19903"/>
                    <a:pt x="22244" y="20196"/>
                    <a:pt x="22569" y="20196"/>
                  </a:cubicBezTo>
                  <a:lnTo>
                    <a:pt x="23090" y="20196"/>
                  </a:lnTo>
                  <a:lnTo>
                    <a:pt x="23090" y="22147"/>
                  </a:lnTo>
                  <a:lnTo>
                    <a:pt x="22569" y="22147"/>
                  </a:lnTo>
                  <a:cubicBezTo>
                    <a:pt x="22244" y="22147"/>
                    <a:pt x="21951" y="22407"/>
                    <a:pt x="21951" y="22732"/>
                  </a:cubicBezTo>
                  <a:cubicBezTo>
                    <a:pt x="21951" y="23057"/>
                    <a:pt x="22244" y="23317"/>
                    <a:pt x="22569" y="23317"/>
                  </a:cubicBezTo>
                  <a:lnTo>
                    <a:pt x="23090" y="23317"/>
                  </a:lnTo>
                  <a:lnTo>
                    <a:pt x="23090" y="25204"/>
                  </a:lnTo>
                  <a:cubicBezTo>
                    <a:pt x="23090" y="25399"/>
                    <a:pt x="23187" y="25594"/>
                    <a:pt x="23350" y="25691"/>
                  </a:cubicBezTo>
                  <a:cubicBezTo>
                    <a:pt x="26277" y="27740"/>
                    <a:pt x="27382" y="31838"/>
                    <a:pt x="25854" y="35057"/>
                  </a:cubicBezTo>
                  <a:cubicBezTo>
                    <a:pt x="25724" y="35382"/>
                    <a:pt x="25854" y="35740"/>
                    <a:pt x="26146" y="35870"/>
                  </a:cubicBezTo>
                  <a:cubicBezTo>
                    <a:pt x="26239" y="35907"/>
                    <a:pt x="26327" y="35926"/>
                    <a:pt x="26410" y="35926"/>
                  </a:cubicBezTo>
                  <a:cubicBezTo>
                    <a:pt x="26618" y="35926"/>
                    <a:pt x="26797" y="35810"/>
                    <a:pt x="26959" y="35577"/>
                  </a:cubicBezTo>
                  <a:cubicBezTo>
                    <a:pt x="28650" y="31935"/>
                    <a:pt x="27480" y="27350"/>
                    <a:pt x="24293" y="24911"/>
                  </a:cubicBezTo>
                  <a:lnTo>
                    <a:pt x="24293" y="5464"/>
                  </a:lnTo>
                  <a:cubicBezTo>
                    <a:pt x="24146" y="1822"/>
                    <a:pt x="21431" y="1"/>
                    <a:pt x="18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34"/>
            <p:cNvSpPr/>
            <p:nvPr/>
          </p:nvSpPr>
          <p:spPr>
            <a:xfrm>
              <a:off x="9791663" y="2939350"/>
              <a:ext cx="385400" cy="850825"/>
            </a:xfrm>
            <a:custGeom>
              <a:rect b="b" l="l" r="r" t="t"/>
              <a:pathLst>
                <a:path extrusionOk="0" h="34033" w="15416">
                  <a:moveTo>
                    <a:pt x="7708" y="1188"/>
                  </a:moveTo>
                  <a:cubicBezTo>
                    <a:pt x="8228" y="1188"/>
                    <a:pt x="8619" y="1610"/>
                    <a:pt x="8619" y="2098"/>
                  </a:cubicBezTo>
                  <a:lnTo>
                    <a:pt x="8619" y="9350"/>
                  </a:lnTo>
                  <a:lnTo>
                    <a:pt x="6765" y="9350"/>
                  </a:lnTo>
                  <a:lnTo>
                    <a:pt x="6765" y="2098"/>
                  </a:lnTo>
                  <a:cubicBezTo>
                    <a:pt x="6765" y="1610"/>
                    <a:pt x="7188" y="1188"/>
                    <a:pt x="7708" y="1188"/>
                  </a:cubicBezTo>
                  <a:close/>
                  <a:moveTo>
                    <a:pt x="8651" y="10553"/>
                  </a:moveTo>
                  <a:lnTo>
                    <a:pt x="8651" y="23431"/>
                  </a:lnTo>
                  <a:cubicBezTo>
                    <a:pt x="8651" y="23919"/>
                    <a:pt x="8911" y="24342"/>
                    <a:pt x="9366" y="24504"/>
                  </a:cubicBezTo>
                  <a:cubicBezTo>
                    <a:pt x="11025" y="25187"/>
                    <a:pt x="12066" y="26748"/>
                    <a:pt x="12066" y="28504"/>
                  </a:cubicBezTo>
                  <a:cubicBezTo>
                    <a:pt x="11968" y="31366"/>
                    <a:pt x="9838" y="32797"/>
                    <a:pt x="7708" y="32797"/>
                  </a:cubicBezTo>
                  <a:cubicBezTo>
                    <a:pt x="5578" y="32797"/>
                    <a:pt x="3448" y="31366"/>
                    <a:pt x="3350" y="28504"/>
                  </a:cubicBezTo>
                  <a:cubicBezTo>
                    <a:pt x="3350" y="26748"/>
                    <a:pt x="4391" y="25187"/>
                    <a:pt x="6049" y="24504"/>
                  </a:cubicBezTo>
                  <a:cubicBezTo>
                    <a:pt x="6505" y="24342"/>
                    <a:pt x="6765" y="23919"/>
                    <a:pt x="6765" y="23431"/>
                  </a:cubicBezTo>
                  <a:lnTo>
                    <a:pt x="6765" y="10553"/>
                  </a:lnTo>
                  <a:close/>
                  <a:moveTo>
                    <a:pt x="7708" y="1"/>
                  </a:moveTo>
                  <a:cubicBezTo>
                    <a:pt x="6675" y="1"/>
                    <a:pt x="5643" y="700"/>
                    <a:pt x="5594" y="2098"/>
                  </a:cubicBezTo>
                  <a:lnTo>
                    <a:pt x="5594" y="23399"/>
                  </a:lnTo>
                  <a:cubicBezTo>
                    <a:pt x="1" y="25773"/>
                    <a:pt x="1659" y="33967"/>
                    <a:pt x="7708" y="34032"/>
                  </a:cubicBezTo>
                  <a:cubicBezTo>
                    <a:pt x="13757" y="33967"/>
                    <a:pt x="15415" y="25773"/>
                    <a:pt x="9822" y="23399"/>
                  </a:cubicBezTo>
                  <a:lnTo>
                    <a:pt x="9822" y="2098"/>
                  </a:lnTo>
                  <a:cubicBezTo>
                    <a:pt x="9773" y="700"/>
                    <a:pt x="8740" y="1"/>
                    <a:pt x="7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34"/>
            <p:cNvSpPr/>
            <p:nvPr/>
          </p:nvSpPr>
          <p:spPr>
            <a:xfrm>
              <a:off x="9916863" y="3588900"/>
              <a:ext cx="69375" cy="77700"/>
            </a:xfrm>
            <a:custGeom>
              <a:rect b="b" l="l" r="r" t="t"/>
              <a:pathLst>
                <a:path extrusionOk="0" h="3108" w="2775">
                  <a:moveTo>
                    <a:pt x="1910" y="1"/>
                  </a:moveTo>
                  <a:cubicBezTo>
                    <a:pt x="1832" y="1"/>
                    <a:pt x="1748" y="16"/>
                    <a:pt x="1659" y="51"/>
                  </a:cubicBezTo>
                  <a:cubicBezTo>
                    <a:pt x="651" y="441"/>
                    <a:pt x="1" y="1416"/>
                    <a:pt x="1" y="2522"/>
                  </a:cubicBezTo>
                  <a:cubicBezTo>
                    <a:pt x="1" y="2847"/>
                    <a:pt x="261" y="3108"/>
                    <a:pt x="586" y="3108"/>
                  </a:cubicBezTo>
                  <a:cubicBezTo>
                    <a:pt x="911" y="3108"/>
                    <a:pt x="1172" y="2847"/>
                    <a:pt x="1172" y="2522"/>
                  </a:cubicBezTo>
                  <a:cubicBezTo>
                    <a:pt x="1172" y="1904"/>
                    <a:pt x="1562" y="1384"/>
                    <a:pt x="2115" y="1156"/>
                  </a:cubicBezTo>
                  <a:cubicBezTo>
                    <a:pt x="2774" y="869"/>
                    <a:pt x="2498" y="1"/>
                    <a:pt x="1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34"/>
            <p:cNvSpPr/>
            <p:nvPr/>
          </p:nvSpPr>
          <p:spPr>
            <a:xfrm>
              <a:off x="9703863" y="3144625"/>
              <a:ext cx="30100" cy="135000"/>
            </a:xfrm>
            <a:custGeom>
              <a:rect b="b" l="l" r="r" t="t"/>
              <a:pathLst>
                <a:path extrusionOk="0" h="5400" w="1204">
                  <a:moveTo>
                    <a:pt x="619" y="1"/>
                  </a:moveTo>
                  <a:cubicBezTo>
                    <a:pt x="293" y="1"/>
                    <a:pt x="1" y="294"/>
                    <a:pt x="1" y="619"/>
                  </a:cubicBezTo>
                  <a:lnTo>
                    <a:pt x="1" y="4814"/>
                  </a:lnTo>
                  <a:cubicBezTo>
                    <a:pt x="17" y="5204"/>
                    <a:pt x="310" y="5399"/>
                    <a:pt x="602" y="5399"/>
                  </a:cubicBezTo>
                  <a:cubicBezTo>
                    <a:pt x="895" y="5399"/>
                    <a:pt x="1188" y="5204"/>
                    <a:pt x="1204" y="4814"/>
                  </a:cubicBezTo>
                  <a:lnTo>
                    <a:pt x="1204" y="619"/>
                  </a:lnTo>
                  <a:cubicBezTo>
                    <a:pt x="1204" y="294"/>
                    <a:pt x="944" y="1"/>
                    <a:pt x="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34"/>
            <p:cNvSpPr/>
            <p:nvPr/>
          </p:nvSpPr>
          <p:spPr>
            <a:xfrm>
              <a:off x="9699813" y="3305600"/>
              <a:ext cx="38225" cy="29300"/>
            </a:xfrm>
            <a:custGeom>
              <a:rect b="b" l="l" r="r" t="t"/>
              <a:pathLst>
                <a:path extrusionOk="0" h="1172" w="1529">
                  <a:moveTo>
                    <a:pt x="781" y="1"/>
                  </a:moveTo>
                  <a:cubicBezTo>
                    <a:pt x="0" y="1"/>
                    <a:pt x="0" y="1172"/>
                    <a:pt x="781" y="1172"/>
                  </a:cubicBezTo>
                  <a:cubicBezTo>
                    <a:pt x="1529" y="1172"/>
                    <a:pt x="1529" y="1"/>
                    <a:pt x="7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34"/>
            <p:cNvSpPr/>
            <p:nvPr/>
          </p:nvSpPr>
          <p:spPr>
            <a:xfrm>
              <a:off x="10160763" y="3003575"/>
              <a:ext cx="116300" cy="350025"/>
            </a:xfrm>
            <a:custGeom>
              <a:rect b="b" l="l" r="r" t="t"/>
              <a:pathLst>
                <a:path extrusionOk="0" h="14001" w="4652">
                  <a:moveTo>
                    <a:pt x="2322" y="1"/>
                  </a:moveTo>
                  <a:cubicBezTo>
                    <a:pt x="2180" y="1"/>
                    <a:pt x="2033" y="50"/>
                    <a:pt x="1919" y="147"/>
                  </a:cubicBezTo>
                  <a:lnTo>
                    <a:pt x="261" y="1578"/>
                  </a:lnTo>
                  <a:cubicBezTo>
                    <a:pt x="1" y="1806"/>
                    <a:pt x="1" y="2163"/>
                    <a:pt x="196" y="2424"/>
                  </a:cubicBezTo>
                  <a:cubicBezTo>
                    <a:pt x="318" y="2563"/>
                    <a:pt x="487" y="2628"/>
                    <a:pt x="652" y="2628"/>
                  </a:cubicBezTo>
                  <a:cubicBezTo>
                    <a:pt x="795" y="2628"/>
                    <a:pt x="936" y="2579"/>
                    <a:pt x="1041" y="2489"/>
                  </a:cubicBezTo>
                  <a:lnTo>
                    <a:pt x="1724" y="1903"/>
                  </a:lnTo>
                  <a:lnTo>
                    <a:pt x="1724" y="13415"/>
                  </a:lnTo>
                  <a:cubicBezTo>
                    <a:pt x="1724" y="13740"/>
                    <a:pt x="1984" y="14000"/>
                    <a:pt x="2310" y="14000"/>
                  </a:cubicBezTo>
                  <a:cubicBezTo>
                    <a:pt x="2635" y="14000"/>
                    <a:pt x="2927" y="13740"/>
                    <a:pt x="2927" y="13415"/>
                  </a:cubicBezTo>
                  <a:lnTo>
                    <a:pt x="2927" y="1903"/>
                  </a:lnTo>
                  <a:lnTo>
                    <a:pt x="3578" y="2489"/>
                  </a:lnTo>
                  <a:cubicBezTo>
                    <a:pt x="3714" y="2579"/>
                    <a:pt x="3850" y="2628"/>
                    <a:pt x="3982" y="2628"/>
                  </a:cubicBezTo>
                  <a:cubicBezTo>
                    <a:pt x="4135" y="2628"/>
                    <a:pt x="4284" y="2563"/>
                    <a:pt x="4423" y="2424"/>
                  </a:cubicBezTo>
                  <a:cubicBezTo>
                    <a:pt x="4651" y="2163"/>
                    <a:pt x="4619" y="1806"/>
                    <a:pt x="4358" y="1578"/>
                  </a:cubicBezTo>
                  <a:lnTo>
                    <a:pt x="2700" y="147"/>
                  </a:lnTo>
                  <a:cubicBezTo>
                    <a:pt x="2602" y="50"/>
                    <a:pt x="2464" y="1"/>
                    <a:pt x="2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34"/>
            <p:cNvSpPr/>
            <p:nvPr/>
          </p:nvSpPr>
          <p:spPr>
            <a:xfrm>
              <a:off x="10271338" y="3156425"/>
              <a:ext cx="116275" cy="350025"/>
            </a:xfrm>
            <a:custGeom>
              <a:rect b="b" l="l" r="r" t="t"/>
              <a:pathLst>
                <a:path extrusionOk="0" h="14001" w="4651">
                  <a:moveTo>
                    <a:pt x="2326" y="0"/>
                  </a:moveTo>
                  <a:cubicBezTo>
                    <a:pt x="2179" y="0"/>
                    <a:pt x="2033" y="49"/>
                    <a:pt x="1919" y="147"/>
                  </a:cubicBezTo>
                  <a:lnTo>
                    <a:pt x="261" y="1578"/>
                  </a:lnTo>
                  <a:cubicBezTo>
                    <a:pt x="33" y="1773"/>
                    <a:pt x="0" y="2163"/>
                    <a:pt x="228" y="2423"/>
                  </a:cubicBezTo>
                  <a:cubicBezTo>
                    <a:pt x="333" y="2563"/>
                    <a:pt x="493" y="2627"/>
                    <a:pt x="660" y="2627"/>
                  </a:cubicBezTo>
                  <a:cubicBezTo>
                    <a:pt x="804" y="2627"/>
                    <a:pt x="953" y="2579"/>
                    <a:pt x="1074" y="2488"/>
                  </a:cubicBezTo>
                  <a:lnTo>
                    <a:pt x="1724" y="1903"/>
                  </a:lnTo>
                  <a:lnTo>
                    <a:pt x="1724" y="13415"/>
                  </a:lnTo>
                  <a:cubicBezTo>
                    <a:pt x="1724" y="13740"/>
                    <a:pt x="1984" y="14000"/>
                    <a:pt x="2309" y="14000"/>
                  </a:cubicBezTo>
                  <a:cubicBezTo>
                    <a:pt x="2667" y="14000"/>
                    <a:pt x="2927" y="13740"/>
                    <a:pt x="2927" y="13415"/>
                  </a:cubicBezTo>
                  <a:lnTo>
                    <a:pt x="2927" y="1903"/>
                  </a:lnTo>
                  <a:lnTo>
                    <a:pt x="3578" y="2488"/>
                  </a:lnTo>
                  <a:cubicBezTo>
                    <a:pt x="3713" y="2579"/>
                    <a:pt x="3849" y="2627"/>
                    <a:pt x="3982" y="2627"/>
                  </a:cubicBezTo>
                  <a:cubicBezTo>
                    <a:pt x="4135" y="2627"/>
                    <a:pt x="4284" y="2563"/>
                    <a:pt x="4423" y="2423"/>
                  </a:cubicBezTo>
                  <a:cubicBezTo>
                    <a:pt x="4651" y="2163"/>
                    <a:pt x="4618" y="1805"/>
                    <a:pt x="4391" y="1578"/>
                  </a:cubicBezTo>
                  <a:lnTo>
                    <a:pt x="2732" y="147"/>
                  </a:lnTo>
                  <a:cubicBezTo>
                    <a:pt x="2618" y="49"/>
                    <a:pt x="2472" y="0"/>
                    <a:pt x="2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5" name="Google Shape;3585;p34"/>
          <p:cNvGrpSpPr/>
          <p:nvPr/>
        </p:nvGrpSpPr>
        <p:grpSpPr>
          <a:xfrm>
            <a:off x="1340520" y="1599276"/>
            <a:ext cx="298308" cy="411497"/>
            <a:chOff x="12657325" y="1294775"/>
            <a:chExt cx="739850" cy="1020325"/>
          </a:xfrm>
        </p:grpSpPr>
        <p:sp>
          <p:nvSpPr>
            <p:cNvPr id="3586" name="Google Shape;3586;p34"/>
            <p:cNvSpPr/>
            <p:nvPr/>
          </p:nvSpPr>
          <p:spPr>
            <a:xfrm>
              <a:off x="12663025" y="1342675"/>
              <a:ext cx="718700" cy="957775"/>
            </a:xfrm>
            <a:custGeom>
              <a:rect b="b" l="l" r="r" t="t"/>
              <a:pathLst>
                <a:path extrusionOk="0" h="38311" w="28748">
                  <a:moveTo>
                    <a:pt x="11539" y="0"/>
                  </a:moveTo>
                  <a:cubicBezTo>
                    <a:pt x="10894" y="0"/>
                    <a:pt x="10286" y="286"/>
                    <a:pt x="9854" y="718"/>
                  </a:cubicBezTo>
                  <a:cubicBezTo>
                    <a:pt x="9398" y="1174"/>
                    <a:pt x="9138" y="1759"/>
                    <a:pt x="9138" y="2442"/>
                  </a:cubicBezTo>
                  <a:lnTo>
                    <a:pt x="9138" y="19710"/>
                  </a:lnTo>
                  <a:lnTo>
                    <a:pt x="5268" y="14572"/>
                  </a:lnTo>
                  <a:cubicBezTo>
                    <a:pt x="4733" y="13864"/>
                    <a:pt x="3917" y="13494"/>
                    <a:pt x="3090" y="13494"/>
                  </a:cubicBezTo>
                  <a:cubicBezTo>
                    <a:pt x="2511" y="13494"/>
                    <a:pt x="1927" y="13676"/>
                    <a:pt x="1431" y="14051"/>
                  </a:cubicBezTo>
                  <a:cubicBezTo>
                    <a:pt x="228" y="14962"/>
                    <a:pt x="0" y="16653"/>
                    <a:pt x="911" y="17889"/>
                  </a:cubicBezTo>
                  <a:lnTo>
                    <a:pt x="5171" y="23482"/>
                  </a:lnTo>
                  <a:lnTo>
                    <a:pt x="8846" y="28327"/>
                  </a:lnTo>
                  <a:cubicBezTo>
                    <a:pt x="9854" y="29693"/>
                    <a:pt x="10862" y="30474"/>
                    <a:pt x="11837" y="30929"/>
                  </a:cubicBezTo>
                  <a:cubicBezTo>
                    <a:pt x="12390" y="31189"/>
                    <a:pt x="12715" y="31709"/>
                    <a:pt x="12715" y="32327"/>
                  </a:cubicBezTo>
                  <a:lnTo>
                    <a:pt x="12715" y="38311"/>
                  </a:lnTo>
                  <a:lnTo>
                    <a:pt x="25658" y="38311"/>
                  </a:lnTo>
                  <a:lnTo>
                    <a:pt x="25658" y="31254"/>
                  </a:lnTo>
                  <a:cubicBezTo>
                    <a:pt x="25658" y="30766"/>
                    <a:pt x="25886" y="30311"/>
                    <a:pt x="26276" y="30018"/>
                  </a:cubicBezTo>
                  <a:cubicBezTo>
                    <a:pt x="27772" y="28945"/>
                    <a:pt x="28748" y="27189"/>
                    <a:pt x="28748" y="25205"/>
                  </a:cubicBezTo>
                  <a:lnTo>
                    <a:pt x="28748" y="7190"/>
                  </a:lnTo>
                  <a:cubicBezTo>
                    <a:pt x="28748" y="5811"/>
                    <a:pt x="27673" y="4685"/>
                    <a:pt x="26302" y="4685"/>
                  </a:cubicBezTo>
                  <a:cubicBezTo>
                    <a:pt x="26283" y="4685"/>
                    <a:pt x="26263" y="4685"/>
                    <a:pt x="26244" y="4686"/>
                  </a:cubicBezTo>
                  <a:cubicBezTo>
                    <a:pt x="25593" y="4686"/>
                    <a:pt x="25008" y="4946"/>
                    <a:pt x="24585" y="5401"/>
                  </a:cubicBezTo>
                  <a:cubicBezTo>
                    <a:pt x="24130" y="5824"/>
                    <a:pt x="23870" y="6442"/>
                    <a:pt x="23870" y="7125"/>
                  </a:cubicBezTo>
                  <a:lnTo>
                    <a:pt x="23870" y="16880"/>
                  </a:lnTo>
                  <a:lnTo>
                    <a:pt x="14049" y="16880"/>
                  </a:lnTo>
                  <a:lnTo>
                    <a:pt x="14049" y="2507"/>
                  </a:lnTo>
                  <a:cubicBezTo>
                    <a:pt x="14049" y="1141"/>
                    <a:pt x="12976" y="35"/>
                    <a:pt x="11642" y="3"/>
                  </a:cubicBezTo>
                  <a:cubicBezTo>
                    <a:pt x="11608" y="1"/>
                    <a:pt x="11573" y="0"/>
                    <a:pt x="11539" y="0"/>
                  </a:cubicBezTo>
                  <a:close/>
                </a:path>
              </a:pathLst>
            </a:custGeom>
            <a:solidFill>
              <a:srgbClr val="FFC3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34"/>
            <p:cNvSpPr/>
            <p:nvPr/>
          </p:nvSpPr>
          <p:spPr>
            <a:xfrm>
              <a:off x="12710175" y="1679800"/>
              <a:ext cx="181325" cy="154825"/>
            </a:xfrm>
            <a:custGeom>
              <a:rect b="b" l="l" r="r" t="t"/>
              <a:pathLst>
                <a:path extrusionOk="0" h="6193" w="7253">
                  <a:moveTo>
                    <a:pt x="1216" y="0"/>
                  </a:moveTo>
                  <a:cubicBezTo>
                    <a:pt x="804" y="0"/>
                    <a:pt x="388" y="91"/>
                    <a:pt x="0" y="274"/>
                  </a:cubicBezTo>
                  <a:cubicBezTo>
                    <a:pt x="391" y="469"/>
                    <a:pt x="716" y="729"/>
                    <a:pt x="1008" y="1087"/>
                  </a:cubicBezTo>
                  <a:lnTo>
                    <a:pt x="4163" y="5314"/>
                  </a:lnTo>
                  <a:cubicBezTo>
                    <a:pt x="4618" y="5867"/>
                    <a:pt x="5268" y="6192"/>
                    <a:pt x="5984" y="6192"/>
                  </a:cubicBezTo>
                  <a:lnTo>
                    <a:pt x="7252" y="6192"/>
                  </a:lnTo>
                  <a:lnTo>
                    <a:pt x="3382" y="1087"/>
                  </a:lnTo>
                  <a:cubicBezTo>
                    <a:pt x="2860" y="369"/>
                    <a:pt x="2047" y="0"/>
                    <a:pt x="1216" y="0"/>
                  </a:cubicBezTo>
                  <a:close/>
                </a:path>
              </a:pathLst>
            </a:custGeom>
            <a:solidFill>
              <a:srgbClr val="FDAA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34"/>
            <p:cNvSpPr/>
            <p:nvPr/>
          </p:nvSpPr>
          <p:spPr>
            <a:xfrm>
              <a:off x="12923175" y="1342600"/>
              <a:ext cx="91075" cy="422100"/>
            </a:xfrm>
            <a:custGeom>
              <a:rect b="b" l="l" r="r" t="t"/>
              <a:pathLst>
                <a:path extrusionOk="0" h="16884" w="3643">
                  <a:moveTo>
                    <a:pt x="1128" y="1"/>
                  </a:moveTo>
                  <a:cubicBezTo>
                    <a:pt x="721" y="1"/>
                    <a:pt x="321" y="123"/>
                    <a:pt x="0" y="298"/>
                  </a:cubicBezTo>
                  <a:cubicBezTo>
                    <a:pt x="748" y="721"/>
                    <a:pt x="1236" y="1534"/>
                    <a:pt x="1236" y="2445"/>
                  </a:cubicBezTo>
                  <a:lnTo>
                    <a:pt x="1236" y="14965"/>
                  </a:lnTo>
                  <a:cubicBezTo>
                    <a:pt x="1236" y="16038"/>
                    <a:pt x="2114" y="16883"/>
                    <a:pt x="3155" y="16883"/>
                  </a:cubicBezTo>
                  <a:lnTo>
                    <a:pt x="3643" y="16883"/>
                  </a:lnTo>
                  <a:lnTo>
                    <a:pt x="3643" y="2510"/>
                  </a:lnTo>
                  <a:cubicBezTo>
                    <a:pt x="3643" y="1177"/>
                    <a:pt x="2602" y="38"/>
                    <a:pt x="1269" y="6"/>
                  </a:cubicBezTo>
                  <a:cubicBezTo>
                    <a:pt x="1222" y="2"/>
                    <a:pt x="1175" y="1"/>
                    <a:pt x="1128" y="1"/>
                  </a:cubicBezTo>
                  <a:close/>
                </a:path>
              </a:pathLst>
            </a:custGeom>
            <a:solidFill>
              <a:srgbClr val="FDAA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34"/>
            <p:cNvSpPr/>
            <p:nvPr/>
          </p:nvSpPr>
          <p:spPr>
            <a:xfrm>
              <a:off x="13244300" y="1459675"/>
              <a:ext cx="137425" cy="840775"/>
            </a:xfrm>
            <a:custGeom>
              <a:rect b="b" l="l" r="r" t="t"/>
              <a:pathLst>
                <a:path extrusionOk="0" h="33631" w="5497">
                  <a:moveTo>
                    <a:pt x="2983" y="1"/>
                  </a:moveTo>
                  <a:cubicBezTo>
                    <a:pt x="2580" y="1"/>
                    <a:pt x="2204" y="123"/>
                    <a:pt x="1854" y="298"/>
                  </a:cubicBezTo>
                  <a:cubicBezTo>
                    <a:pt x="2602" y="721"/>
                    <a:pt x="3123" y="1534"/>
                    <a:pt x="3123" y="2445"/>
                  </a:cubicBezTo>
                  <a:lnTo>
                    <a:pt x="3123" y="20525"/>
                  </a:lnTo>
                  <a:cubicBezTo>
                    <a:pt x="3123" y="22509"/>
                    <a:pt x="2147" y="24265"/>
                    <a:pt x="651" y="25338"/>
                  </a:cubicBezTo>
                  <a:cubicBezTo>
                    <a:pt x="261" y="25599"/>
                    <a:pt x="1" y="26086"/>
                    <a:pt x="1" y="26574"/>
                  </a:cubicBezTo>
                  <a:lnTo>
                    <a:pt x="1" y="33631"/>
                  </a:lnTo>
                  <a:lnTo>
                    <a:pt x="2407" y="33631"/>
                  </a:lnTo>
                  <a:lnTo>
                    <a:pt x="2407" y="26574"/>
                  </a:lnTo>
                  <a:cubicBezTo>
                    <a:pt x="2407" y="26086"/>
                    <a:pt x="2635" y="25599"/>
                    <a:pt x="3025" y="25338"/>
                  </a:cubicBezTo>
                  <a:cubicBezTo>
                    <a:pt x="4521" y="24265"/>
                    <a:pt x="5497" y="22509"/>
                    <a:pt x="5497" y="20525"/>
                  </a:cubicBezTo>
                  <a:lnTo>
                    <a:pt x="5497" y="2510"/>
                  </a:lnTo>
                  <a:cubicBezTo>
                    <a:pt x="5497" y="1176"/>
                    <a:pt x="4456" y="38"/>
                    <a:pt x="3123" y="6"/>
                  </a:cubicBezTo>
                  <a:cubicBezTo>
                    <a:pt x="3076" y="2"/>
                    <a:pt x="3029" y="1"/>
                    <a:pt x="2983" y="1"/>
                  </a:cubicBezTo>
                  <a:close/>
                </a:path>
              </a:pathLst>
            </a:custGeom>
            <a:solidFill>
              <a:srgbClr val="FDAA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34"/>
            <p:cNvSpPr/>
            <p:nvPr/>
          </p:nvSpPr>
          <p:spPr>
            <a:xfrm>
              <a:off x="12710175" y="1679800"/>
              <a:ext cx="181325" cy="154825"/>
            </a:xfrm>
            <a:custGeom>
              <a:rect b="b" l="l" r="r" t="t"/>
              <a:pathLst>
                <a:path extrusionOk="0" h="6193" w="7253">
                  <a:moveTo>
                    <a:pt x="1216" y="0"/>
                  </a:moveTo>
                  <a:cubicBezTo>
                    <a:pt x="804" y="0"/>
                    <a:pt x="388" y="91"/>
                    <a:pt x="0" y="274"/>
                  </a:cubicBezTo>
                  <a:cubicBezTo>
                    <a:pt x="391" y="469"/>
                    <a:pt x="716" y="729"/>
                    <a:pt x="1008" y="1087"/>
                  </a:cubicBezTo>
                  <a:lnTo>
                    <a:pt x="4163" y="5314"/>
                  </a:lnTo>
                  <a:cubicBezTo>
                    <a:pt x="4618" y="5867"/>
                    <a:pt x="5268" y="6192"/>
                    <a:pt x="5984" y="6192"/>
                  </a:cubicBezTo>
                  <a:lnTo>
                    <a:pt x="7252" y="6192"/>
                  </a:lnTo>
                  <a:lnTo>
                    <a:pt x="3382" y="1087"/>
                  </a:lnTo>
                  <a:cubicBezTo>
                    <a:pt x="2860" y="369"/>
                    <a:pt x="2047" y="0"/>
                    <a:pt x="1216" y="0"/>
                  </a:cubicBezTo>
                  <a:close/>
                </a:path>
              </a:pathLst>
            </a:custGeom>
            <a:solidFill>
              <a:srgbClr val="FDAA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34"/>
            <p:cNvSpPr/>
            <p:nvPr/>
          </p:nvSpPr>
          <p:spPr>
            <a:xfrm>
              <a:off x="12923175" y="1342600"/>
              <a:ext cx="91075" cy="422100"/>
            </a:xfrm>
            <a:custGeom>
              <a:rect b="b" l="l" r="r" t="t"/>
              <a:pathLst>
                <a:path extrusionOk="0" h="16884" w="3643">
                  <a:moveTo>
                    <a:pt x="1128" y="1"/>
                  </a:moveTo>
                  <a:cubicBezTo>
                    <a:pt x="721" y="1"/>
                    <a:pt x="321" y="123"/>
                    <a:pt x="0" y="298"/>
                  </a:cubicBezTo>
                  <a:cubicBezTo>
                    <a:pt x="748" y="721"/>
                    <a:pt x="1236" y="1534"/>
                    <a:pt x="1236" y="2445"/>
                  </a:cubicBezTo>
                  <a:lnTo>
                    <a:pt x="1236" y="14965"/>
                  </a:lnTo>
                  <a:cubicBezTo>
                    <a:pt x="1236" y="16038"/>
                    <a:pt x="2114" y="16883"/>
                    <a:pt x="3155" y="16883"/>
                  </a:cubicBezTo>
                  <a:lnTo>
                    <a:pt x="3643" y="16883"/>
                  </a:lnTo>
                  <a:lnTo>
                    <a:pt x="3643" y="2510"/>
                  </a:lnTo>
                  <a:cubicBezTo>
                    <a:pt x="3643" y="1177"/>
                    <a:pt x="2602" y="38"/>
                    <a:pt x="1269" y="6"/>
                  </a:cubicBezTo>
                  <a:cubicBezTo>
                    <a:pt x="1222" y="2"/>
                    <a:pt x="1175" y="1"/>
                    <a:pt x="1128" y="1"/>
                  </a:cubicBezTo>
                  <a:close/>
                </a:path>
              </a:pathLst>
            </a:custGeom>
            <a:solidFill>
              <a:srgbClr val="FDAA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34"/>
            <p:cNvSpPr/>
            <p:nvPr/>
          </p:nvSpPr>
          <p:spPr>
            <a:xfrm>
              <a:off x="13014225" y="1309400"/>
              <a:ext cx="122800" cy="491875"/>
            </a:xfrm>
            <a:custGeom>
              <a:rect b="b" l="l" r="r" t="t"/>
              <a:pathLst>
                <a:path extrusionOk="0" h="19675" w="4912">
                  <a:moveTo>
                    <a:pt x="2440" y="1"/>
                  </a:moveTo>
                  <a:cubicBezTo>
                    <a:pt x="1106" y="1"/>
                    <a:pt x="1" y="1106"/>
                    <a:pt x="1" y="2439"/>
                  </a:cubicBezTo>
                  <a:lnTo>
                    <a:pt x="1" y="19675"/>
                  </a:lnTo>
                  <a:lnTo>
                    <a:pt x="4911" y="19675"/>
                  </a:lnTo>
                  <a:lnTo>
                    <a:pt x="4911" y="2439"/>
                  </a:lnTo>
                  <a:cubicBezTo>
                    <a:pt x="4911" y="1106"/>
                    <a:pt x="3805" y="1"/>
                    <a:pt x="2440" y="1"/>
                  </a:cubicBezTo>
                  <a:close/>
                </a:path>
              </a:pathLst>
            </a:custGeom>
            <a:solidFill>
              <a:srgbClr val="FFC3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34"/>
            <p:cNvSpPr/>
            <p:nvPr/>
          </p:nvSpPr>
          <p:spPr>
            <a:xfrm>
              <a:off x="13045925" y="1309400"/>
              <a:ext cx="91100" cy="455300"/>
            </a:xfrm>
            <a:custGeom>
              <a:rect b="b" l="l" r="r" t="t"/>
              <a:pathLst>
                <a:path extrusionOk="0" h="18212" w="3644">
                  <a:moveTo>
                    <a:pt x="1172" y="1"/>
                  </a:moveTo>
                  <a:cubicBezTo>
                    <a:pt x="749" y="1"/>
                    <a:pt x="326" y="131"/>
                    <a:pt x="1" y="326"/>
                  </a:cubicBezTo>
                  <a:cubicBezTo>
                    <a:pt x="749" y="748"/>
                    <a:pt x="1237" y="1529"/>
                    <a:pt x="1237" y="2472"/>
                  </a:cubicBezTo>
                  <a:lnTo>
                    <a:pt x="1237" y="16293"/>
                  </a:lnTo>
                  <a:cubicBezTo>
                    <a:pt x="1237" y="17366"/>
                    <a:pt x="2115" y="18211"/>
                    <a:pt x="3155" y="18211"/>
                  </a:cubicBezTo>
                  <a:lnTo>
                    <a:pt x="3643" y="18211"/>
                  </a:lnTo>
                  <a:lnTo>
                    <a:pt x="3643" y="2439"/>
                  </a:lnTo>
                  <a:cubicBezTo>
                    <a:pt x="3643" y="1106"/>
                    <a:pt x="2537" y="1"/>
                    <a:pt x="1172" y="1"/>
                  </a:cubicBezTo>
                  <a:close/>
                </a:path>
              </a:pathLst>
            </a:custGeom>
            <a:solidFill>
              <a:srgbClr val="FDAA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34"/>
            <p:cNvSpPr/>
            <p:nvPr/>
          </p:nvSpPr>
          <p:spPr>
            <a:xfrm>
              <a:off x="13137000" y="1348425"/>
              <a:ext cx="122775" cy="452850"/>
            </a:xfrm>
            <a:custGeom>
              <a:rect b="b" l="l" r="r" t="t"/>
              <a:pathLst>
                <a:path extrusionOk="0" h="18114" w="4911">
                  <a:moveTo>
                    <a:pt x="2439" y="0"/>
                  </a:moveTo>
                  <a:cubicBezTo>
                    <a:pt x="1106" y="0"/>
                    <a:pt x="0" y="1106"/>
                    <a:pt x="0" y="2439"/>
                  </a:cubicBezTo>
                  <a:lnTo>
                    <a:pt x="0" y="18081"/>
                  </a:lnTo>
                  <a:cubicBezTo>
                    <a:pt x="0" y="18081"/>
                    <a:pt x="4878" y="18114"/>
                    <a:pt x="4878" y="18114"/>
                  </a:cubicBezTo>
                  <a:lnTo>
                    <a:pt x="4878" y="16650"/>
                  </a:lnTo>
                  <a:lnTo>
                    <a:pt x="4911" y="2439"/>
                  </a:lnTo>
                  <a:cubicBezTo>
                    <a:pt x="4911" y="1106"/>
                    <a:pt x="3805" y="0"/>
                    <a:pt x="2439" y="0"/>
                  </a:cubicBezTo>
                  <a:close/>
                </a:path>
              </a:pathLst>
            </a:custGeom>
            <a:solidFill>
              <a:srgbClr val="FFC3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34"/>
            <p:cNvSpPr/>
            <p:nvPr/>
          </p:nvSpPr>
          <p:spPr>
            <a:xfrm>
              <a:off x="13167875" y="1348425"/>
              <a:ext cx="91900" cy="416275"/>
            </a:xfrm>
            <a:custGeom>
              <a:rect b="b" l="l" r="r" t="t"/>
              <a:pathLst>
                <a:path extrusionOk="0" h="16651" w="3676">
                  <a:moveTo>
                    <a:pt x="1204" y="0"/>
                  </a:moveTo>
                  <a:cubicBezTo>
                    <a:pt x="781" y="0"/>
                    <a:pt x="359" y="98"/>
                    <a:pt x="1" y="293"/>
                  </a:cubicBezTo>
                  <a:cubicBezTo>
                    <a:pt x="749" y="716"/>
                    <a:pt x="1269" y="1529"/>
                    <a:pt x="1269" y="2439"/>
                  </a:cubicBezTo>
                  <a:lnTo>
                    <a:pt x="1269" y="14732"/>
                  </a:lnTo>
                  <a:cubicBezTo>
                    <a:pt x="1269" y="15805"/>
                    <a:pt x="2115" y="16650"/>
                    <a:pt x="3155" y="16650"/>
                  </a:cubicBezTo>
                  <a:lnTo>
                    <a:pt x="3643" y="16650"/>
                  </a:lnTo>
                  <a:lnTo>
                    <a:pt x="3676" y="2439"/>
                  </a:lnTo>
                  <a:cubicBezTo>
                    <a:pt x="3676" y="1074"/>
                    <a:pt x="2570" y="0"/>
                    <a:pt x="1204" y="0"/>
                  </a:cubicBezTo>
                  <a:close/>
                </a:path>
              </a:pathLst>
            </a:custGeom>
            <a:solidFill>
              <a:srgbClr val="FDAA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34"/>
            <p:cNvSpPr/>
            <p:nvPr/>
          </p:nvSpPr>
          <p:spPr>
            <a:xfrm>
              <a:off x="13289825" y="1829625"/>
              <a:ext cx="91900" cy="145650"/>
            </a:xfrm>
            <a:custGeom>
              <a:rect b="b" l="l" r="r" t="t"/>
              <a:pathLst>
                <a:path extrusionOk="0" h="5826" w="3676">
                  <a:moveTo>
                    <a:pt x="3549" y="1"/>
                  </a:moveTo>
                  <a:cubicBezTo>
                    <a:pt x="2930" y="1"/>
                    <a:pt x="2246" y="216"/>
                    <a:pt x="1789" y="459"/>
                  </a:cubicBezTo>
                  <a:cubicBezTo>
                    <a:pt x="1204" y="784"/>
                    <a:pt x="716" y="1305"/>
                    <a:pt x="424" y="1890"/>
                  </a:cubicBezTo>
                  <a:cubicBezTo>
                    <a:pt x="98" y="2508"/>
                    <a:pt x="1" y="3354"/>
                    <a:pt x="424" y="3906"/>
                  </a:cubicBezTo>
                  <a:cubicBezTo>
                    <a:pt x="846" y="4524"/>
                    <a:pt x="1692" y="4654"/>
                    <a:pt x="2342" y="5077"/>
                  </a:cubicBezTo>
                  <a:cubicBezTo>
                    <a:pt x="2732" y="5305"/>
                    <a:pt x="3090" y="5662"/>
                    <a:pt x="3513" y="5793"/>
                  </a:cubicBezTo>
                  <a:cubicBezTo>
                    <a:pt x="3578" y="5825"/>
                    <a:pt x="3643" y="5825"/>
                    <a:pt x="3676" y="5825"/>
                  </a:cubicBezTo>
                  <a:lnTo>
                    <a:pt x="3676" y="5727"/>
                  </a:lnTo>
                  <a:lnTo>
                    <a:pt x="3676" y="4"/>
                  </a:lnTo>
                  <a:cubicBezTo>
                    <a:pt x="3634" y="2"/>
                    <a:pt x="3591" y="1"/>
                    <a:pt x="35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34"/>
            <p:cNvSpPr/>
            <p:nvPr/>
          </p:nvSpPr>
          <p:spPr>
            <a:xfrm>
              <a:off x="13322350" y="1828900"/>
              <a:ext cx="59375" cy="146375"/>
            </a:xfrm>
            <a:custGeom>
              <a:rect b="b" l="l" r="r" t="t"/>
              <a:pathLst>
                <a:path extrusionOk="0" h="5855" w="2375">
                  <a:moveTo>
                    <a:pt x="2375" y="1"/>
                  </a:moveTo>
                  <a:cubicBezTo>
                    <a:pt x="1724" y="1"/>
                    <a:pt x="976" y="228"/>
                    <a:pt x="488" y="488"/>
                  </a:cubicBezTo>
                  <a:cubicBezTo>
                    <a:pt x="326" y="586"/>
                    <a:pt x="163" y="716"/>
                    <a:pt x="1" y="846"/>
                  </a:cubicBezTo>
                  <a:lnTo>
                    <a:pt x="1" y="4586"/>
                  </a:lnTo>
                  <a:cubicBezTo>
                    <a:pt x="358" y="4748"/>
                    <a:pt x="716" y="4911"/>
                    <a:pt x="1041" y="5106"/>
                  </a:cubicBezTo>
                  <a:cubicBezTo>
                    <a:pt x="1431" y="5334"/>
                    <a:pt x="1789" y="5691"/>
                    <a:pt x="2212" y="5822"/>
                  </a:cubicBezTo>
                  <a:cubicBezTo>
                    <a:pt x="2277" y="5822"/>
                    <a:pt x="2342" y="5854"/>
                    <a:pt x="2375" y="5854"/>
                  </a:cubicBezTo>
                  <a:lnTo>
                    <a:pt x="2375" y="5756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34"/>
            <p:cNvSpPr/>
            <p:nvPr/>
          </p:nvSpPr>
          <p:spPr>
            <a:xfrm>
              <a:off x="12982525" y="1851375"/>
              <a:ext cx="124400" cy="97750"/>
            </a:xfrm>
            <a:custGeom>
              <a:rect b="b" l="l" r="r" t="t"/>
              <a:pathLst>
                <a:path extrusionOk="0" h="3910" w="4976">
                  <a:moveTo>
                    <a:pt x="2986" y="0"/>
                  </a:moveTo>
                  <a:cubicBezTo>
                    <a:pt x="1971" y="0"/>
                    <a:pt x="949" y="766"/>
                    <a:pt x="521" y="1671"/>
                  </a:cubicBezTo>
                  <a:cubicBezTo>
                    <a:pt x="0" y="2711"/>
                    <a:pt x="618" y="3394"/>
                    <a:pt x="1659" y="3719"/>
                  </a:cubicBezTo>
                  <a:cubicBezTo>
                    <a:pt x="2029" y="3830"/>
                    <a:pt x="2430" y="3910"/>
                    <a:pt x="2827" y="3910"/>
                  </a:cubicBezTo>
                  <a:cubicBezTo>
                    <a:pt x="3128" y="3910"/>
                    <a:pt x="3427" y="3864"/>
                    <a:pt x="3708" y="3752"/>
                  </a:cubicBezTo>
                  <a:cubicBezTo>
                    <a:pt x="4358" y="3492"/>
                    <a:pt x="4846" y="2841"/>
                    <a:pt x="4911" y="2158"/>
                  </a:cubicBezTo>
                  <a:cubicBezTo>
                    <a:pt x="4976" y="1475"/>
                    <a:pt x="4651" y="760"/>
                    <a:pt x="4065" y="337"/>
                  </a:cubicBezTo>
                  <a:cubicBezTo>
                    <a:pt x="3726" y="102"/>
                    <a:pt x="3356" y="0"/>
                    <a:pt x="29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34"/>
            <p:cNvSpPr/>
            <p:nvPr/>
          </p:nvSpPr>
          <p:spPr>
            <a:xfrm>
              <a:off x="13076825" y="2016200"/>
              <a:ext cx="135800" cy="126450"/>
            </a:xfrm>
            <a:custGeom>
              <a:rect b="b" l="l" r="r" t="t"/>
              <a:pathLst>
                <a:path extrusionOk="0" h="5058" w="5432">
                  <a:moveTo>
                    <a:pt x="2762" y="0"/>
                  </a:moveTo>
                  <a:cubicBezTo>
                    <a:pt x="2665" y="0"/>
                    <a:pt x="2568" y="7"/>
                    <a:pt x="2472" y="21"/>
                  </a:cubicBezTo>
                  <a:cubicBezTo>
                    <a:pt x="879" y="281"/>
                    <a:pt x="1" y="2557"/>
                    <a:pt x="749" y="3890"/>
                  </a:cubicBezTo>
                  <a:cubicBezTo>
                    <a:pt x="1238" y="4688"/>
                    <a:pt x="2022" y="5058"/>
                    <a:pt x="2801" y="5058"/>
                  </a:cubicBezTo>
                  <a:cubicBezTo>
                    <a:pt x="3833" y="5058"/>
                    <a:pt x="4856" y="4408"/>
                    <a:pt x="5171" y="3240"/>
                  </a:cubicBezTo>
                  <a:cubicBezTo>
                    <a:pt x="5431" y="2329"/>
                    <a:pt x="5106" y="1289"/>
                    <a:pt x="4391" y="638"/>
                  </a:cubicBezTo>
                  <a:cubicBezTo>
                    <a:pt x="3944" y="247"/>
                    <a:pt x="3353" y="0"/>
                    <a:pt x="27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34"/>
            <p:cNvSpPr/>
            <p:nvPr/>
          </p:nvSpPr>
          <p:spPr>
            <a:xfrm>
              <a:off x="12981700" y="2217200"/>
              <a:ext cx="97600" cy="83250"/>
            </a:xfrm>
            <a:custGeom>
              <a:rect b="b" l="l" r="r" t="t"/>
              <a:pathLst>
                <a:path extrusionOk="0" h="3330" w="3904">
                  <a:moveTo>
                    <a:pt x="585" y="0"/>
                  </a:moveTo>
                  <a:cubicBezTo>
                    <a:pt x="382" y="0"/>
                    <a:pt x="191" y="30"/>
                    <a:pt x="1" y="78"/>
                  </a:cubicBezTo>
                  <a:lnTo>
                    <a:pt x="1" y="3330"/>
                  </a:lnTo>
                  <a:lnTo>
                    <a:pt x="3741" y="3330"/>
                  </a:lnTo>
                  <a:cubicBezTo>
                    <a:pt x="3903" y="2549"/>
                    <a:pt x="3676" y="1671"/>
                    <a:pt x="3058" y="1021"/>
                  </a:cubicBezTo>
                  <a:cubicBezTo>
                    <a:pt x="2505" y="403"/>
                    <a:pt x="1659" y="78"/>
                    <a:pt x="814" y="13"/>
                  </a:cubicBezTo>
                  <a:cubicBezTo>
                    <a:pt x="735" y="4"/>
                    <a:pt x="659" y="0"/>
                    <a:pt x="5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34"/>
            <p:cNvSpPr/>
            <p:nvPr/>
          </p:nvSpPr>
          <p:spPr>
            <a:xfrm>
              <a:off x="12780075" y="1901225"/>
              <a:ext cx="93525" cy="98425"/>
            </a:xfrm>
            <a:custGeom>
              <a:rect b="b" l="l" r="r" t="t"/>
              <a:pathLst>
                <a:path extrusionOk="0" h="3937" w="3741">
                  <a:moveTo>
                    <a:pt x="1497" y="0"/>
                  </a:moveTo>
                  <a:cubicBezTo>
                    <a:pt x="986" y="0"/>
                    <a:pt x="463" y="164"/>
                    <a:pt x="34" y="457"/>
                  </a:cubicBezTo>
                  <a:cubicBezTo>
                    <a:pt x="34" y="490"/>
                    <a:pt x="1" y="490"/>
                    <a:pt x="1" y="490"/>
                  </a:cubicBezTo>
                  <a:lnTo>
                    <a:pt x="489" y="1140"/>
                  </a:lnTo>
                  <a:lnTo>
                    <a:pt x="2603" y="3937"/>
                  </a:lnTo>
                  <a:cubicBezTo>
                    <a:pt x="2928" y="3644"/>
                    <a:pt x="3220" y="3319"/>
                    <a:pt x="3383" y="2896"/>
                  </a:cubicBezTo>
                  <a:cubicBezTo>
                    <a:pt x="3741" y="1953"/>
                    <a:pt x="3351" y="717"/>
                    <a:pt x="2472" y="229"/>
                  </a:cubicBezTo>
                  <a:cubicBezTo>
                    <a:pt x="2173" y="73"/>
                    <a:pt x="1838" y="0"/>
                    <a:pt x="1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34"/>
            <p:cNvSpPr/>
            <p:nvPr/>
          </p:nvSpPr>
          <p:spPr>
            <a:xfrm>
              <a:off x="12891475" y="1484400"/>
              <a:ext cx="82950" cy="106450"/>
            </a:xfrm>
            <a:custGeom>
              <a:rect b="b" l="l" r="r" t="t"/>
              <a:pathLst>
                <a:path extrusionOk="0" h="4258" w="3318">
                  <a:moveTo>
                    <a:pt x="415" y="0"/>
                  </a:moveTo>
                  <a:cubicBezTo>
                    <a:pt x="285" y="0"/>
                    <a:pt x="147" y="8"/>
                    <a:pt x="0" y="25"/>
                  </a:cubicBezTo>
                  <a:lnTo>
                    <a:pt x="0" y="4220"/>
                  </a:lnTo>
                  <a:cubicBezTo>
                    <a:pt x="124" y="4247"/>
                    <a:pt x="248" y="4257"/>
                    <a:pt x="371" y="4257"/>
                  </a:cubicBezTo>
                  <a:cubicBezTo>
                    <a:pt x="540" y="4257"/>
                    <a:pt x="709" y="4239"/>
                    <a:pt x="878" y="4220"/>
                  </a:cubicBezTo>
                  <a:cubicBezTo>
                    <a:pt x="1529" y="4155"/>
                    <a:pt x="2212" y="4025"/>
                    <a:pt x="2699" y="3569"/>
                  </a:cubicBezTo>
                  <a:cubicBezTo>
                    <a:pt x="3285" y="2984"/>
                    <a:pt x="3317" y="1976"/>
                    <a:pt x="2894" y="1260"/>
                  </a:cubicBezTo>
                  <a:cubicBezTo>
                    <a:pt x="2472" y="513"/>
                    <a:pt x="1626" y="122"/>
                    <a:pt x="781" y="25"/>
                  </a:cubicBezTo>
                  <a:cubicBezTo>
                    <a:pt x="667" y="8"/>
                    <a:pt x="545" y="0"/>
                    <a:pt x="4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34"/>
            <p:cNvSpPr/>
            <p:nvPr/>
          </p:nvSpPr>
          <p:spPr>
            <a:xfrm>
              <a:off x="12740250" y="1868350"/>
              <a:ext cx="578875" cy="446750"/>
            </a:xfrm>
            <a:custGeom>
              <a:rect b="b" l="l" r="r" t="t"/>
              <a:pathLst>
                <a:path extrusionOk="0" h="17870" w="23155">
                  <a:moveTo>
                    <a:pt x="3031" y="1922"/>
                  </a:moveTo>
                  <a:cubicBezTo>
                    <a:pt x="3297" y="1922"/>
                    <a:pt x="3558" y="1980"/>
                    <a:pt x="3773" y="2097"/>
                  </a:cubicBezTo>
                  <a:cubicBezTo>
                    <a:pt x="4391" y="2422"/>
                    <a:pt x="4683" y="3300"/>
                    <a:pt x="4423" y="3983"/>
                  </a:cubicBezTo>
                  <a:cubicBezTo>
                    <a:pt x="4358" y="4113"/>
                    <a:pt x="4326" y="4211"/>
                    <a:pt x="4228" y="4341"/>
                  </a:cubicBezTo>
                  <a:lnTo>
                    <a:pt x="2505" y="2000"/>
                  </a:lnTo>
                  <a:cubicBezTo>
                    <a:pt x="2674" y="1948"/>
                    <a:pt x="2853" y="1922"/>
                    <a:pt x="3031" y="1922"/>
                  </a:cubicBezTo>
                  <a:close/>
                  <a:moveTo>
                    <a:pt x="10439" y="14552"/>
                  </a:moveTo>
                  <a:cubicBezTo>
                    <a:pt x="11155" y="14617"/>
                    <a:pt x="11838" y="14910"/>
                    <a:pt x="12293" y="15398"/>
                  </a:cubicBezTo>
                  <a:cubicBezTo>
                    <a:pt x="12618" y="15755"/>
                    <a:pt x="12813" y="16211"/>
                    <a:pt x="12846" y="16698"/>
                  </a:cubicBezTo>
                  <a:lnTo>
                    <a:pt x="10244" y="16698"/>
                  </a:lnTo>
                  <a:lnTo>
                    <a:pt x="10244" y="14552"/>
                  </a:lnTo>
                  <a:close/>
                  <a:moveTo>
                    <a:pt x="663" y="0"/>
                  </a:moveTo>
                  <a:cubicBezTo>
                    <a:pt x="546" y="0"/>
                    <a:pt x="428" y="37"/>
                    <a:pt x="326" y="114"/>
                  </a:cubicBezTo>
                  <a:cubicBezTo>
                    <a:pt x="33" y="309"/>
                    <a:pt x="1" y="699"/>
                    <a:pt x="196" y="959"/>
                  </a:cubicBezTo>
                  <a:lnTo>
                    <a:pt x="5269" y="7658"/>
                  </a:lnTo>
                  <a:cubicBezTo>
                    <a:pt x="6309" y="8991"/>
                    <a:pt x="7350" y="9902"/>
                    <a:pt x="8488" y="10422"/>
                  </a:cubicBezTo>
                  <a:cubicBezTo>
                    <a:pt x="8846" y="10585"/>
                    <a:pt x="9041" y="10910"/>
                    <a:pt x="9041" y="11268"/>
                  </a:cubicBezTo>
                  <a:lnTo>
                    <a:pt x="9041" y="17284"/>
                  </a:lnTo>
                  <a:cubicBezTo>
                    <a:pt x="9041" y="17609"/>
                    <a:pt x="9301" y="17869"/>
                    <a:pt x="9659" y="17869"/>
                  </a:cubicBezTo>
                  <a:lnTo>
                    <a:pt x="22569" y="17869"/>
                  </a:lnTo>
                  <a:cubicBezTo>
                    <a:pt x="22894" y="17869"/>
                    <a:pt x="23155" y="17609"/>
                    <a:pt x="23155" y="17284"/>
                  </a:cubicBezTo>
                  <a:lnTo>
                    <a:pt x="23155" y="15300"/>
                  </a:lnTo>
                  <a:cubicBezTo>
                    <a:pt x="23155" y="14975"/>
                    <a:pt x="22894" y="14715"/>
                    <a:pt x="22569" y="14715"/>
                  </a:cubicBezTo>
                  <a:cubicBezTo>
                    <a:pt x="22244" y="14715"/>
                    <a:pt x="21984" y="14975"/>
                    <a:pt x="21984" y="15300"/>
                  </a:cubicBezTo>
                  <a:lnTo>
                    <a:pt x="21984" y="16698"/>
                  </a:lnTo>
                  <a:lnTo>
                    <a:pt x="14049" y="16698"/>
                  </a:lnTo>
                  <a:cubicBezTo>
                    <a:pt x="14016" y="15918"/>
                    <a:pt x="13724" y="15170"/>
                    <a:pt x="13171" y="14585"/>
                  </a:cubicBezTo>
                  <a:cubicBezTo>
                    <a:pt x="12521" y="13869"/>
                    <a:pt x="11545" y="13414"/>
                    <a:pt x="10504" y="13349"/>
                  </a:cubicBezTo>
                  <a:lnTo>
                    <a:pt x="10244" y="13349"/>
                  </a:lnTo>
                  <a:lnTo>
                    <a:pt x="10244" y="11268"/>
                  </a:lnTo>
                  <a:cubicBezTo>
                    <a:pt x="10244" y="10455"/>
                    <a:pt x="9756" y="9707"/>
                    <a:pt x="9008" y="9349"/>
                  </a:cubicBezTo>
                  <a:cubicBezTo>
                    <a:pt x="8033" y="8926"/>
                    <a:pt x="7122" y="8113"/>
                    <a:pt x="6212" y="6943"/>
                  </a:cubicBezTo>
                  <a:lnTo>
                    <a:pt x="4976" y="5317"/>
                  </a:lnTo>
                  <a:cubicBezTo>
                    <a:pt x="5236" y="5024"/>
                    <a:pt x="5399" y="4731"/>
                    <a:pt x="5529" y="4406"/>
                  </a:cubicBezTo>
                  <a:cubicBezTo>
                    <a:pt x="6017" y="3170"/>
                    <a:pt x="5464" y="1642"/>
                    <a:pt x="4326" y="1024"/>
                  </a:cubicBezTo>
                  <a:cubicBezTo>
                    <a:pt x="3959" y="817"/>
                    <a:pt x="3538" y="719"/>
                    <a:pt x="3104" y="719"/>
                  </a:cubicBezTo>
                  <a:cubicBezTo>
                    <a:pt x="2653" y="719"/>
                    <a:pt x="2188" y="825"/>
                    <a:pt x="1757" y="1024"/>
                  </a:cubicBezTo>
                  <a:lnTo>
                    <a:pt x="1139" y="244"/>
                  </a:lnTo>
                  <a:cubicBezTo>
                    <a:pt x="1021" y="86"/>
                    <a:pt x="843" y="0"/>
                    <a:pt x="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34"/>
            <p:cNvSpPr/>
            <p:nvPr/>
          </p:nvSpPr>
          <p:spPr>
            <a:xfrm>
              <a:off x="13272750" y="1725650"/>
              <a:ext cx="124425" cy="477250"/>
            </a:xfrm>
            <a:custGeom>
              <a:rect b="b" l="l" r="r" t="t"/>
              <a:pathLst>
                <a:path extrusionOk="0" h="19090" w="4977">
                  <a:moveTo>
                    <a:pt x="3773" y="4781"/>
                  </a:moveTo>
                  <a:lnTo>
                    <a:pt x="3773" y="9008"/>
                  </a:lnTo>
                  <a:cubicBezTo>
                    <a:pt x="3643" y="8911"/>
                    <a:pt x="3480" y="8813"/>
                    <a:pt x="3350" y="8716"/>
                  </a:cubicBezTo>
                  <a:cubicBezTo>
                    <a:pt x="3090" y="8553"/>
                    <a:pt x="2798" y="8456"/>
                    <a:pt x="2537" y="8326"/>
                  </a:cubicBezTo>
                  <a:cubicBezTo>
                    <a:pt x="2115" y="8163"/>
                    <a:pt x="1757" y="8000"/>
                    <a:pt x="1594" y="7740"/>
                  </a:cubicBezTo>
                  <a:cubicBezTo>
                    <a:pt x="1302" y="7317"/>
                    <a:pt x="1432" y="6732"/>
                    <a:pt x="1627" y="6309"/>
                  </a:cubicBezTo>
                  <a:cubicBezTo>
                    <a:pt x="1887" y="5822"/>
                    <a:pt x="2277" y="5431"/>
                    <a:pt x="2765" y="5139"/>
                  </a:cubicBezTo>
                  <a:cubicBezTo>
                    <a:pt x="3058" y="4976"/>
                    <a:pt x="3415" y="4846"/>
                    <a:pt x="3773" y="4781"/>
                  </a:cubicBezTo>
                  <a:close/>
                  <a:moveTo>
                    <a:pt x="4359" y="1"/>
                  </a:moveTo>
                  <a:cubicBezTo>
                    <a:pt x="4033" y="1"/>
                    <a:pt x="3773" y="293"/>
                    <a:pt x="3773" y="618"/>
                  </a:cubicBezTo>
                  <a:lnTo>
                    <a:pt x="3773" y="3578"/>
                  </a:lnTo>
                  <a:cubicBezTo>
                    <a:pt x="3220" y="3643"/>
                    <a:pt x="2635" y="3838"/>
                    <a:pt x="2180" y="4098"/>
                  </a:cubicBezTo>
                  <a:cubicBezTo>
                    <a:pt x="1497" y="4488"/>
                    <a:pt x="911" y="5074"/>
                    <a:pt x="554" y="5756"/>
                  </a:cubicBezTo>
                  <a:cubicBezTo>
                    <a:pt x="196" y="6504"/>
                    <a:pt x="1" y="7578"/>
                    <a:pt x="619" y="8423"/>
                  </a:cubicBezTo>
                  <a:cubicBezTo>
                    <a:pt x="1009" y="8943"/>
                    <a:pt x="1562" y="9204"/>
                    <a:pt x="2082" y="9431"/>
                  </a:cubicBezTo>
                  <a:cubicBezTo>
                    <a:pt x="2310" y="9529"/>
                    <a:pt x="2537" y="9626"/>
                    <a:pt x="2700" y="9724"/>
                  </a:cubicBezTo>
                  <a:cubicBezTo>
                    <a:pt x="2830" y="9821"/>
                    <a:pt x="2928" y="9886"/>
                    <a:pt x="3058" y="9984"/>
                  </a:cubicBezTo>
                  <a:cubicBezTo>
                    <a:pt x="3253" y="10114"/>
                    <a:pt x="3480" y="10309"/>
                    <a:pt x="3741" y="10407"/>
                  </a:cubicBezTo>
                  <a:cubicBezTo>
                    <a:pt x="3611" y="11935"/>
                    <a:pt x="2798" y="13301"/>
                    <a:pt x="1562" y="14212"/>
                  </a:cubicBezTo>
                  <a:cubicBezTo>
                    <a:pt x="1009" y="14602"/>
                    <a:pt x="684" y="15252"/>
                    <a:pt x="684" y="15935"/>
                  </a:cubicBezTo>
                  <a:lnTo>
                    <a:pt x="684" y="18472"/>
                  </a:lnTo>
                  <a:cubicBezTo>
                    <a:pt x="684" y="18797"/>
                    <a:pt x="944" y="19089"/>
                    <a:pt x="1269" y="19089"/>
                  </a:cubicBezTo>
                  <a:cubicBezTo>
                    <a:pt x="1594" y="19089"/>
                    <a:pt x="1855" y="18797"/>
                    <a:pt x="1855" y="18472"/>
                  </a:cubicBezTo>
                  <a:lnTo>
                    <a:pt x="1855" y="15935"/>
                  </a:lnTo>
                  <a:cubicBezTo>
                    <a:pt x="1855" y="15642"/>
                    <a:pt x="2017" y="15350"/>
                    <a:pt x="2245" y="15187"/>
                  </a:cubicBezTo>
                  <a:cubicBezTo>
                    <a:pt x="3968" y="13951"/>
                    <a:pt x="4976" y="12000"/>
                    <a:pt x="4976" y="9886"/>
                  </a:cubicBezTo>
                  <a:lnTo>
                    <a:pt x="4976" y="618"/>
                  </a:lnTo>
                  <a:cubicBezTo>
                    <a:pt x="4976" y="261"/>
                    <a:pt x="4716" y="1"/>
                    <a:pt x="4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34"/>
            <p:cNvSpPr/>
            <p:nvPr/>
          </p:nvSpPr>
          <p:spPr>
            <a:xfrm>
              <a:off x="12657325" y="1294775"/>
              <a:ext cx="739850" cy="555300"/>
            </a:xfrm>
            <a:custGeom>
              <a:rect b="b" l="l" r="r" t="t"/>
              <a:pathLst>
                <a:path extrusionOk="0" h="22212" w="29594">
                  <a:moveTo>
                    <a:pt x="9984" y="8198"/>
                  </a:moveTo>
                  <a:lnTo>
                    <a:pt x="9984" y="8198"/>
                  </a:lnTo>
                  <a:cubicBezTo>
                    <a:pt x="10029" y="8206"/>
                    <a:pt x="10061" y="8228"/>
                    <a:pt x="10114" y="8228"/>
                  </a:cubicBezTo>
                  <a:cubicBezTo>
                    <a:pt x="10797" y="8293"/>
                    <a:pt x="11447" y="8650"/>
                    <a:pt x="11740" y="9138"/>
                  </a:cubicBezTo>
                  <a:cubicBezTo>
                    <a:pt x="12065" y="9658"/>
                    <a:pt x="12000" y="10374"/>
                    <a:pt x="11643" y="10732"/>
                  </a:cubicBezTo>
                  <a:cubicBezTo>
                    <a:pt x="11317" y="11057"/>
                    <a:pt x="10732" y="11154"/>
                    <a:pt x="10179" y="11219"/>
                  </a:cubicBezTo>
                  <a:lnTo>
                    <a:pt x="9984" y="11219"/>
                  </a:lnTo>
                  <a:lnTo>
                    <a:pt x="9984" y="8198"/>
                  </a:lnTo>
                  <a:close/>
                  <a:moveTo>
                    <a:pt x="16716" y="0"/>
                  </a:moveTo>
                  <a:cubicBezTo>
                    <a:pt x="15382" y="0"/>
                    <a:pt x="14244" y="878"/>
                    <a:pt x="13821" y="2081"/>
                  </a:cubicBezTo>
                  <a:cubicBezTo>
                    <a:pt x="13301" y="1626"/>
                    <a:pt x="12618" y="1333"/>
                    <a:pt x="11903" y="1301"/>
                  </a:cubicBezTo>
                  <a:cubicBezTo>
                    <a:pt x="11057" y="1301"/>
                    <a:pt x="10244" y="1626"/>
                    <a:pt x="9659" y="2211"/>
                  </a:cubicBezTo>
                  <a:cubicBezTo>
                    <a:pt x="9074" y="2797"/>
                    <a:pt x="8781" y="3545"/>
                    <a:pt x="8781" y="4358"/>
                  </a:cubicBezTo>
                  <a:lnTo>
                    <a:pt x="8781" y="19837"/>
                  </a:lnTo>
                  <a:lnTo>
                    <a:pt x="5984" y="16130"/>
                  </a:lnTo>
                  <a:cubicBezTo>
                    <a:pt x="5431" y="15414"/>
                    <a:pt x="4651" y="14959"/>
                    <a:pt x="3773" y="14829"/>
                  </a:cubicBezTo>
                  <a:cubicBezTo>
                    <a:pt x="3612" y="14805"/>
                    <a:pt x="3451" y="14793"/>
                    <a:pt x="3291" y="14793"/>
                  </a:cubicBezTo>
                  <a:cubicBezTo>
                    <a:pt x="2578" y="14793"/>
                    <a:pt x="1886" y="15028"/>
                    <a:pt x="1301" y="15479"/>
                  </a:cubicBezTo>
                  <a:cubicBezTo>
                    <a:pt x="456" y="16097"/>
                    <a:pt x="1" y="17073"/>
                    <a:pt x="1" y="18146"/>
                  </a:cubicBezTo>
                  <a:cubicBezTo>
                    <a:pt x="1" y="18861"/>
                    <a:pt x="228" y="19577"/>
                    <a:pt x="651" y="20162"/>
                  </a:cubicBezTo>
                  <a:lnTo>
                    <a:pt x="1952" y="21853"/>
                  </a:lnTo>
                  <a:cubicBezTo>
                    <a:pt x="2063" y="22002"/>
                    <a:pt x="2238" y="22076"/>
                    <a:pt x="2417" y="22076"/>
                  </a:cubicBezTo>
                  <a:cubicBezTo>
                    <a:pt x="2550" y="22076"/>
                    <a:pt x="2686" y="22034"/>
                    <a:pt x="2797" y="21951"/>
                  </a:cubicBezTo>
                  <a:cubicBezTo>
                    <a:pt x="3057" y="21756"/>
                    <a:pt x="3090" y="21398"/>
                    <a:pt x="2895" y="21105"/>
                  </a:cubicBezTo>
                  <a:lnTo>
                    <a:pt x="1627" y="19414"/>
                  </a:lnTo>
                  <a:cubicBezTo>
                    <a:pt x="1334" y="19057"/>
                    <a:pt x="1171" y="18601"/>
                    <a:pt x="1171" y="18146"/>
                  </a:cubicBezTo>
                  <a:cubicBezTo>
                    <a:pt x="1171" y="17463"/>
                    <a:pt x="1496" y="16845"/>
                    <a:pt x="2017" y="16423"/>
                  </a:cubicBezTo>
                  <a:cubicBezTo>
                    <a:pt x="2383" y="16161"/>
                    <a:pt x="2834" y="16004"/>
                    <a:pt x="3285" y="16004"/>
                  </a:cubicBezTo>
                  <a:cubicBezTo>
                    <a:pt x="3394" y="16004"/>
                    <a:pt x="3503" y="16013"/>
                    <a:pt x="3610" y="16032"/>
                  </a:cubicBezTo>
                  <a:cubicBezTo>
                    <a:pt x="4163" y="16097"/>
                    <a:pt x="4683" y="16390"/>
                    <a:pt x="5009" y="16845"/>
                  </a:cubicBezTo>
                  <a:lnTo>
                    <a:pt x="8878" y="21951"/>
                  </a:lnTo>
                  <a:cubicBezTo>
                    <a:pt x="9008" y="22113"/>
                    <a:pt x="9171" y="22211"/>
                    <a:pt x="9366" y="22211"/>
                  </a:cubicBezTo>
                  <a:cubicBezTo>
                    <a:pt x="9431" y="22211"/>
                    <a:pt x="9496" y="22178"/>
                    <a:pt x="9561" y="22178"/>
                  </a:cubicBezTo>
                  <a:cubicBezTo>
                    <a:pt x="9789" y="22081"/>
                    <a:pt x="9952" y="21853"/>
                    <a:pt x="9952" y="21593"/>
                  </a:cubicBezTo>
                  <a:lnTo>
                    <a:pt x="9952" y="12423"/>
                  </a:lnTo>
                  <a:cubicBezTo>
                    <a:pt x="10082" y="12423"/>
                    <a:pt x="10179" y="12390"/>
                    <a:pt x="10309" y="12390"/>
                  </a:cubicBezTo>
                  <a:cubicBezTo>
                    <a:pt x="11025" y="12325"/>
                    <a:pt x="11870" y="12162"/>
                    <a:pt x="12456" y="11577"/>
                  </a:cubicBezTo>
                  <a:cubicBezTo>
                    <a:pt x="13236" y="10829"/>
                    <a:pt x="13366" y="9496"/>
                    <a:pt x="12781" y="8520"/>
                  </a:cubicBezTo>
                  <a:cubicBezTo>
                    <a:pt x="12260" y="7675"/>
                    <a:pt x="11285" y="7122"/>
                    <a:pt x="10212" y="7024"/>
                  </a:cubicBezTo>
                  <a:cubicBezTo>
                    <a:pt x="10114" y="6992"/>
                    <a:pt x="10049" y="6992"/>
                    <a:pt x="9952" y="6992"/>
                  </a:cubicBezTo>
                  <a:lnTo>
                    <a:pt x="9952" y="4358"/>
                  </a:lnTo>
                  <a:cubicBezTo>
                    <a:pt x="9952" y="3837"/>
                    <a:pt x="10147" y="3382"/>
                    <a:pt x="10504" y="3024"/>
                  </a:cubicBezTo>
                  <a:cubicBezTo>
                    <a:pt x="10836" y="2693"/>
                    <a:pt x="11280" y="2501"/>
                    <a:pt x="11758" y="2501"/>
                  </a:cubicBezTo>
                  <a:cubicBezTo>
                    <a:pt x="11795" y="2501"/>
                    <a:pt x="11833" y="2502"/>
                    <a:pt x="11870" y="2504"/>
                  </a:cubicBezTo>
                  <a:cubicBezTo>
                    <a:pt x="12846" y="2504"/>
                    <a:pt x="13659" y="3382"/>
                    <a:pt x="13659" y="4390"/>
                  </a:cubicBezTo>
                  <a:lnTo>
                    <a:pt x="13659" y="18796"/>
                  </a:lnTo>
                  <a:cubicBezTo>
                    <a:pt x="13659" y="18959"/>
                    <a:pt x="13724" y="19089"/>
                    <a:pt x="13854" y="19219"/>
                  </a:cubicBezTo>
                  <a:cubicBezTo>
                    <a:pt x="13951" y="19317"/>
                    <a:pt x="14114" y="19382"/>
                    <a:pt x="14277" y="19382"/>
                  </a:cubicBezTo>
                  <a:cubicBezTo>
                    <a:pt x="14602" y="19382"/>
                    <a:pt x="14862" y="19122"/>
                    <a:pt x="14862" y="18796"/>
                  </a:cubicBezTo>
                  <a:lnTo>
                    <a:pt x="14862" y="4423"/>
                  </a:lnTo>
                  <a:lnTo>
                    <a:pt x="14862" y="3024"/>
                  </a:lnTo>
                  <a:cubicBezTo>
                    <a:pt x="14862" y="2016"/>
                    <a:pt x="15708" y="1171"/>
                    <a:pt x="16716" y="1171"/>
                  </a:cubicBezTo>
                  <a:cubicBezTo>
                    <a:pt x="17724" y="1171"/>
                    <a:pt x="18569" y="2016"/>
                    <a:pt x="18569" y="3024"/>
                  </a:cubicBezTo>
                  <a:lnTo>
                    <a:pt x="18569" y="18796"/>
                  </a:lnTo>
                  <a:cubicBezTo>
                    <a:pt x="18569" y="19122"/>
                    <a:pt x="18829" y="19382"/>
                    <a:pt x="19187" y="19382"/>
                  </a:cubicBezTo>
                  <a:cubicBezTo>
                    <a:pt x="19512" y="19382"/>
                    <a:pt x="19772" y="19122"/>
                    <a:pt x="19772" y="18796"/>
                  </a:cubicBezTo>
                  <a:lnTo>
                    <a:pt x="19772" y="4585"/>
                  </a:lnTo>
                  <a:cubicBezTo>
                    <a:pt x="19772" y="3577"/>
                    <a:pt x="20618" y="2732"/>
                    <a:pt x="21626" y="2732"/>
                  </a:cubicBezTo>
                  <a:cubicBezTo>
                    <a:pt x="22634" y="2732"/>
                    <a:pt x="23480" y="3577"/>
                    <a:pt x="23480" y="4585"/>
                  </a:cubicBezTo>
                  <a:lnTo>
                    <a:pt x="23447" y="18796"/>
                  </a:lnTo>
                  <a:cubicBezTo>
                    <a:pt x="23447" y="19122"/>
                    <a:pt x="23740" y="19414"/>
                    <a:pt x="24065" y="19414"/>
                  </a:cubicBezTo>
                  <a:cubicBezTo>
                    <a:pt x="24163" y="19414"/>
                    <a:pt x="24228" y="19382"/>
                    <a:pt x="24293" y="19349"/>
                  </a:cubicBezTo>
                  <a:cubicBezTo>
                    <a:pt x="24390" y="19317"/>
                    <a:pt x="24455" y="19284"/>
                    <a:pt x="24488" y="19219"/>
                  </a:cubicBezTo>
                  <a:cubicBezTo>
                    <a:pt x="24618" y="19089"/>
                    <a:pt x="24683" y="18959"/>
                    <a:pt x="24683" y="18796"/>
                  </a:cubicBezTo>
                  <a:lnTo>
                    <a:pt x="24683" y="9041"/>
                  </a:lnTo>
                  <a:cubicBezTo>
                    <a:pt x="24683" y="8553"/>
                    <a:pt x="24878" y="8098"/>
                    <a:pt x="25203" y="7740"/>
                  </a:cubicBezTo>
                  <a:cubicBezTo>
                    <a:pt x="25561" y="7382"/>
                    <a:pt x="26016" y="7187"/>
                    <a:pt x="26504" y="7187"/>
                  </a:cubicBezTo>
                  <a:cubicBezTo>
                    <a:pt x="26992" y="7187"/>
                    <a:pt x="27447" y="7382"/>
                    <a:pt x="27805" y="7707"/>
                  </a:cubicBezTo>
                  <a:cubicBezTo>
                    <a:pt x="28163" y="8065"/>
                    <a:pt x="28390" y="8585"/>
                    <a:pt x="28390" y="9106"/>
                  </a:cubicBezTo>
                  <a:lnTo>
                    <a:pt x="28390" y="15219"/>
                  </a:lnTo>
                  <a:cubicBezTo>
                    <a:pt x="28390" y="15545"/>
                    <a:pt x="28650" y="15805"/>
                    <a:pt x="28976" y="15805"/>
                  </a:cubicBezTo>
                  <a:cubicBezTo>
                    <a:pt x="29301" y="15805"/>
                    <a:pt x="29561" y="15545"/>
                    <a:pt x="29561" y="15219"/>
                  </a:cubicBezTo>
                  <a:lnTo>
                    <a:pt x="29561" y="9106"/>
                  </a:lnTo>
                  <a:cubicBezTo>
                    <a:pt x="29593" y="8260"/>
                    <a:pt x="29236" y="7447"/>
                    <a:pt x="28650" y="6862"/>
                  </a:cubicBezTo>
                  <a:cubicBezTo>
                    <a:pt x="28065" y="6276"/>
                    <a:pt x="27285" y="5984"/>
                    <a:pt x="26472" y="5984"/>
                  </a:cubicBezTo>
                  <a:cubicBezTo>
                    <a:pt x="25821" y="6016"/>
                    <a:pt x="25203" y="6244"/>
                    <a:pt x="24683" y="6634"/>
                  </a:cubicBezTo>
                  <a:lnTo>
                    <a:pt x="24683" y="4585"/>
                  </a:lnTo>
                  <a:cubicBezTo>
                    <a:pt x="24683" y="2894"/>
                    <a:pt x="23317" y="1529"/>
                    <a:pt x="21626" y="1529"/>
                  </a:cubicBezTo>
                  <a:cubicBezTo>
                    <a:pt x="20878" y="1529"/>
                    <a:pt x="20195" y="1821"/>
                    <a:pt x="19675" y="2244"/>
                  </a:cubicBezTo>
                  <a:cubicBezTo>
                    <a:pt x="19317" y="943"/>
                    <a:pt x="18146" y="0"/>
                    <a:pt x="16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34"/>
            <p:cNvSpPr/>
            <p:nvPr/>
          </p:nvSpPr>
          <p:spPr>
            <a:xfrm>
              <a:off x="12972775" y="1836700"/>
              <a:ext cx="149600" cy="128000"/>
            </a:xfrm>
            <a:custGeom>
              <a:rect b="b" l="l" r="r" t="t"/>
              <a:pathLst>
                <a:path extrusionOk="0" h="5120" w="5984">
                  <a:moveTo>
                    <a:pt x="3382" y="1184"/>
                  </a:moveTo>
                  <a:cubicBezTo>
                    <a:pt x="3642" y="1184"/>
                    <a:pt x="3903" y="1282"/>
                    <a:pt x="4130" y="1445"/>
                  </a:cubicBezTo>
                  <a:cubicBezTo>
                    <a:pt x="4520" y="1705"/>
                    <a:pt x="4748" y="2193"/>
                    <a:pt x="4715" y="2680"/>
                  </a:cubicBezTo>
                  <a:cubicBezTo>
                    <a:pt x="4650" y="3168"/>
                    <a:pt x="4325" y="3623"/>
                    <a:pt x="3870" y="3786"/>
                  </a:cubicBezTo>
                  <a:cubicBezTo>
                    <a:pt x="3683" y="3872"/>
                    <a:pt x="3470" y="3914"/>
                    <a:pt x="3232" y="3914"/>
                  </a:cubicBezTo>
                  <a:cubicBezTo>
                    <a:pt x="2932" y="3914"/>
                    <a:pt x="2592" y="3848"/>
                    <a:pt x="2211" y="3721"/>
                  </a:cubicBezTo>
                  <a:cubicBezTo>
                    <a:pt x="1756" y="3591"/>
                    <a:pt x="1464" y="3396"/>
                    <a:pt x="1366" y="3168"/>
                  </a:cubicBezTo>
                  <a:cubicBezTo>
                    <a:pt x="1301" y="2973"/>
                    <a:pt x="1301" y="2778"/>
                    <a:pt x="1464" y="2518"/>
                  </a:cubicBezTo>
                  <a:cubicBezTo>
                    <a:pt x="1724" y="1932"/>
                    <a:pt x="2342" y="1412"/>
                    <a:pt x="2959" y="1249"/>
                  </a:cubicBezTo>
                  <a:cubicBezTo>
                    <a:pt x="3122" y="1217"/>
                    <a:pt x="3252" y="1184"/>
                    <a:pt x="3382" y="1184"/>
                  </a:cubicBezTo>
                  <a:close/>
                  <a:moveTo>
                    <a:pt x="3406" y="0"/>
                  </a:moveTo>
                  <a:cubicBezTo>
                    <a:pt x="3161" y="0"/>
                    <a:pt x="2912" y="37"/>
                    <a:pt x="2667" y="111"/>
                  </a:cubicBezTo>
                  <a:cubicBezTo>
                    <a:pt x="1691" y="339"/>
                    <a:pt x="813" y="1087"/>
                    <a:pt x="358" y="1997"/>
                  </a:cubicBezTo>
                  <a:cubicBezTo>
                    <a:pt x="0" y="2713"/>
                    <a:pt x="98" y="3266"/>
                    <a:pt x="260" y="3623"/>
                  </a:cubicBezTo>
                  <a:cubicBezTo>
                    <a:pt x="488" y="4176"/>
                    <a:pt x="1041" y="4631"/>
                    <a:pt x="1854" y="4859"/>
                  </a:cubicBezTo>
                  <a:cubicBezTo>
                    <a:pt x="2342" y="5022"/>
                    <a:pt x="2797" y="5119"/>
                    <a:pt x="3252" y="5119"/>
                  </a:cubicBezTo>
                  <a:cubicBezTo>
                    <a:pt x="3642" y="5119"/>
                    <a:pt x="4000" y="5022"/>
                    <a:pt x="4325" y="4892"/>
                  </a:cubicBezTo>
                  <a:cubicBezTo>
                    <a:pt x="5171" y="4534"/>
                    <a:pt x="5789" y="3721"/>
                    <a:pt x="5886" y="2810"/>
                  </a:cubicBezTo>
                  <a:cubicBezTo>
                    <a:pt x="5984" y="1900"/>
                    <a:pt x="5561" y="957"/>
                    <a:pt x="4813" y="436"/>
                  </a:cubicBezTo>
                  <a:cubicBezTo>
                    <a:pt x="4398" y="152"/>
                    <a:pt x="3909" y="0"/>
                    <a:pt x="3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34"/>
            <p:cNvSpPr/>
            <p:nvPr/>
          </p:nvSpPr>
          <p:spPr>
            <a:xfrm>
              <a:off x="13070325" y="2001575"/>
              <a:ext cx="157750" cy="156600"/>
            </a:xfrm>
            <a:custGeom>
              <a:rect b="b" l="l" r="r" t="t"/>
              <a:pathLst>
                <a:path extrusionOk="0" h="6264" w="6310">
                  <a:moveTo>
                    <a:pt x="3088" y="1198"/>
                  </a:moveTo>
                  <a:cubicBezTo>
                    <a:pt x="3504" y="1198"/>
                    <a:pt x="3938" y="1383"/>
                    <a:pt x="4261" y="1679"/>
                  </a:cubicBezTo>
                  <a:cubicBezTo>
                    <a:pt x="4813" y="2166"/>
                    <a:pt x="5041" y="2979"/>
                    <a:pt x="4878" y="3662"/>
                  </a:cubicBezTo>
                  <a:cubicBezTo>
                    <a:pt x="4618" y="4540"/>
                    <a:pt x="3903" y="4963"/>
                    <a:pt x="3318" y="5028"/>
                  </a:cubicBezTo>
                  <a:cubicBezTo>
                    <a:pt x="3233" y="5040"/>
                    <a:pt x="3150" y="5045"/>
                    <a:pt x="3067" y="5045"/>
                  </a:cubicBezTo>
                  <a:cubicBezTo>
                    <a:pt x="2446" y="5045"/>
                    <a:pt x="1873" y="4728"/>
                    <a:pt x="1529" y="4183"/>
                  </a:cubicBezTo>
                  <a:cubicBezTo>
                    <a:pt x="1236" y="3662"/>
                    <a:pt x="1269" y="2914"/>
                    <a:pt x="1594" y="2231"/>
                  </a:cubicBezTo>
                  <a:cubicBezTo>
                    <a:pt x="1887" y="1646"/>
                    <a:pt x="2342" y="1288"/>
                    <a:pt x="2830" y="1223"/>
                  </a:cubicBezTo>
                  <a:cubicBezTo>
                    <a:pt x="2914" y="1206"/>
                    <a:pt x="3001" y="1198"/>
                    <a:pt x="3088" y="1198"/>
                  </a:cubicBezTo>
                  <a:close/>
                  <a:moveTo>
                    <a:pt x="3014" y="0"/>
                  </a:moveTo>
                  <a:cubicBezTo>
                    <a:pt x="2898" y="0"/>
                    <a:pt x="2782" y="7"/>
                    <a:pt x="2667" y="20"/>
                  </a:cubicBezTo>
                  <a:cubicBezTo>
                    <a:pt x="1757" y="150"/>
                    <a:pt x="976" y="768"/>
                    <a:pt x="521" y="1711"/>
                  </a:cubicBezTo>
                  <a:cubicBezTo>
                    <a:pt x="33" y="2752"/>
                    <a:pt x="1" y="3923"/>
                    <a:pt x="521" y="4801"/>
                  </a:cubicBezTo>
                  <a:cubicBezTo>
                    <a:pt x="1074" y="5711"/>
                    <a:pt x="2017" y="6264"/>
                    <a:pt x="3057" y="6264"/>
                  </a:cubicBezTo>
                  <a:cubicBezTo>
                    <a:pt x="3187" y="6264"/>
                    <a:pt x="3350" y="6231"/>
                    <a:pt x="3480" y="6231"/>
                  </a:cubicBezTo>
                  <a:cubicBezTo>
                    <a:pt x="4716" y="6036"/>
                    <a:pt x="5691" y="5191"/>
                    <a:pt x="6017" y="3988"/>
                  </a:cubicBezTo>
                  <a:cubicBezTo>
                    <a:pt x="6309" y="2849"/>
                    <a:pt x="5952" y="1581"/>
                    <a:pt x="5074" y="801"/>
                  </a:cubicBezTo>
                  <a:cubicBezTo>
                    <a:pt x="4484" y="267"/>
                    <a:pt x="3748" y="0"/>
                    <a:pt x="3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8" name="Google Shape;3608;p34"/>
          <p:cNvGrpSpPr/>
          <p:nvPr/>
        </p:nvGrpSpPr>
        <p:grpSpPr>
          <a:xfrm>
            <a:off x="3626168" y="3408361"/>
            <a:ext cx="257145" cy="411528"/>
            <a:chOff x="11769550" y="2495550"/>
            <a:chExt cx="843100" cy="1361775"/>
          </a:xfrm>
        </p:grpSpPr>
        <p:sp>
          <p:nvSpPr>
            <p:cNvPr id="3609" name="Google Shape;3609;p34"/>
            <p:cNvSpPr/>
            <p:nvPr/>
          </p:nvSpPr>
          <p:spPr>
            <a:xfrm>
              <a:off x="11789050" y="2515875"/>
              <a:ext cx="803275" cy="1200800"/>
            </a:xfrm>
            <a:custGeom>
              <a:rect b="b" l="l" r="r" t="t"/>
              <a:pathLst>
                <a:path extrusionOk="0" h="48032" w="32131">
                  <a:moveTo>
                    <a:pt x="16065" y="1"/>
                  </a:moveTo>
                  <a:cubicBezTo>
                    <a:pt x="11318" y="1"/>
                    <a:pt x="5952" y="683"/>
                    <a:pt x="2765" y="1171"/>
                  </a:cubicBezTo>
                  <a:cubicBezTo>
                    <a:pt x="1171" y="1399"/>
                    <a:pt x="1" y="2765"/>
                    <a:pt x="1" y="4358"/>
                  </a:cubicBezTo>
                  <a:lnTo>
                    <a:pt x="1" y="42178"/>
                  </a:lnTo>
                  <a:cubicBezTo>
                    <a:pt x="1" y="42666"/>
                    <a:pt x="326" y="43089"/>
                    <a:pt x="814" y="43219"/>
                  </a:cubicBezTo>
                  <a:lnTo>
                    <a:pt x="3643" y="43967"/>
                  </a:lnTo>
                  <a:lnTo>
                    <a:pt x="3643" y="46926"/>
                  </a:lnTo>
                  <a:cubicBezTo>
                    <a:pt x="3643" y="47544"/>
                    <a:pt x="4131" y="48032"/>
                    <a:pt x="4716" y="48032"/>
                  </a:cubicBezTo>
                  <a:lnTo>
                    <a:pt x="27415" y="48032"/>
                  </a:lnTo>
                  <a:cubicBezTo>
                    <a:pt x="28033" y="48032"/>
                    <a:pt x="28520" y="47544"/>
                    <a:pt x="28520" y="46926"/>
                  </a:cubicBezTo>
                  <a:lnTo>
                    <a:pt x="28520" y="43967"/>
                  </a:lnTo>
                  <a:lnTo>
                    <a:pt x="31350" y="43219"/>
                  </a:lnTo>
                  <a:cubicBezTo>
                    <a:pt x="31805" y="43089"/>
                    <a:pt x="32130" y="42666"/>
                    <a:pt x="32130" y="42178"/>
                  </a:cubicBezTo>
                  <a:lnTo>
                    <a:pt x="32130" y="4358"/>
                  </a:lnTo>
                  <a:cubicBezTo>
                    <a:pt x="32130" y="2732"/>
                    <a:pt x="30959" y="1366"/>
                    <a:pt x="29399" y="1139"/>
                  </a:cubicBezTo>
                  <a:cubicBezTo>
                    <a:pt x="26309" y="651"/>
                    <a:pt x="21139" y="1"/>
                    <a:pt x="16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34"/>
            <p:cNvSpPr/>
            <p:nvPr/>
          </p:nvSpPr>
          <p:spPr>
            <a:xfrm>
              <a:off x="11864675" y="2591475"/>
              <a:ext cx="652025" cy="1246350"/>
            </a:xfrm>
            <a:custGeom>
              <a:rect b="b" l="l" r="r" t="t"/>
              <a:pathLst>
                <a:path extrusionOk="0" h="49854" w="26081">
                  <a:moveTo>
                    <a:pt x="13040" y="1"/>
                  </a:moveTo>
                  <a:cubicBezTo>
                    <a:pt x="8390" y="1"/>
                    <a:pt x="2992" y="716"/>
                    <a:pt x="195" y="1139"/>
                  </a:cubicBezTo>
                  <a:cubicBezTo>
                    <a:pt x="98" y="1139"/>
                    <a:pt x="0" y="1237"/>
                    <a:pt x="0" y="1334"/>
                  </a:cubicBezTo>
                  <a:lnTo>
                    <a:pt x="0" y="37658"/>
                  </a:lnTo>
                  <a:lnTo>
                    <a:pt x="3642" y="38634"/>
                  </a:lnTo>
                  <a:lnTo>
                    <a:pt x="3642" y="41951"/>
                  </a:lnTo>
                  <a:lnTo>
                    <a:pt x="6764" y="41951"/>
                  </a:lnTo>
                  <a:lnTo>
                    <a:pt x="6764" y="48780"/>
                  </a:lnTo>
                  <a:cubicBezTo>
                    <a:pt x="6764" y="49366"/>
                    <a:pt x="7252" y="49853"/>
                    <a:pt x="7870" y="49853"/>
                  </a:cubicBezTo>
                  <a:lnTo>
                    <a:pt x="8488" y="49853"/>
                  </a:lnTo>
                  <a:cubicBezTo>
                    <a:pt x="9073" y="49853"/>
                    <a:pt x="9561" y="49366"/>
                    <a:pt x="9561" y="48780"/>
                  </a:cubicBezTo>
                  <a:lnTo>
                    <a:pt x="9561" y="41951"/>
                  </a:lnTo>
                  <a:lnTo>
                    <a:pt x="16520" y="41951"/>
                  </a:lnTo>
                  <a:lnTo>
                    <a:pt x="16520" y="48780"/>
                  </a:lnTo>
                  <a:cubicBezTo>
                    <a:pt x="16520" y="49366"/>
                    <a:pt x="17008" y="49853"/>
                    <a:pt x="17626" y="49853"/>
                  </a:cubicBezTo>
                  <a:lnTo>
                    <a:pt x="18244" y="49853"/>
                  </a:lnTo>
                  <a:cubicBezTo>
                    <a:pt x="18829" y="49853"/>
                    <a:pt x="19317" y="49366"/>
                    <a:pt x="19317" y="48780"/>
                  </a:cubicBezTo>
                  <a:lnTo>
                    <a:pt x="19317" y="41951"/>
                  </a:lnTo>
                  <a:lnTo>
                    <a:pt x="22439" y="41951"/>
                  </a:lnTo>
                  <a:lnTo>
                    <a:pt x="22439" y="38634"/>
                  </a:lnTo>
                  <a:lnTo>
                    <a:pt x="26081" y="37658"/>
                  </a:lnTo>
                  <a:lnTo>
                    <a:pt x="26081" y="1334"/>
                  </a:lnTo>
                  <a:cubicBezTo>
                    <a:pt x="26081" y="1204"/>
                    <a:pt x="26016" y="1139"/>
                    <a:pt x="25886" y="1107"/>
                  </a:cubicBezTo>
                  <a:cubicBezTo>
                    <a:pt x="23219" y="684"/>
                    <a:pt x="18016" y="1"/>
                    <a:pt x="13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34"/>
            <p:cNvSpPr/>
            <p:nvPr/>
          </p:nvSpPr>
          <p:spPr>
            <a:xfrm>
              <a:off x="11864675" y="2890675"/>
              <a:ext cx="652025" cy="947150"/>
            </a:xfrm>
            <a:custGeom>
              <a:rect b="b" l="l" r="r" t="t"/>
              <a:pathLst>
                <a:path extrusionOk="0" h="37886" w="26081">
                  <a:moveTo>
                    <a:pt x="0" y="0"/>
                  </a:moveTo>
                  <a:lnTo>
                    <a:pt x="0" y="25690"/>
                  </a:lnTo>
                  <a:lnTo>
                    <a:pt x="3642" y="26666"/>
                  </a:lnTo>
                  <a:lnTo>
                    <a:pt x="3642" y="29983"/>
                  </a:lnTo>
                  <a:lnTo>
                    <a:pt x="6764" y="29983"/>
                  </a:lnTo>
                  <a:lnTo>
                    <a:pt x="6764" y="36780"/>
                  </a:lnTo>
                  <a:cubicBezTo>
                    <a:pt x="6764" y="37398"/>
                    <a:pt x="7252" y="37885"/>
                    <a:pt x="7837" y="37885"/>
                  </a:cubicBezTo>
                  <a:lnTo>
                    <a:pt x="8455" y="37885"/>
                  </a:lnTo>
                  <a:cubicBezTo>
                    <a:pt x="9073" y="37885"/>
                    <a:pt x="9561" y="37398"/>
                    <a:pt x="9561" y="36780"/>
                  </a:cubicBezTo>
                  <a:lnTo>
                    <a:pt x="9561" y="29983"/>
                  </a:lnTo>
                  <a:lnTo>
                    <a:pt x="16520" y="29983"/>
                  </a:lnTo>
                  <a:lnTo>
                    <a:pt x="16520" y="36780"/>
                  </a:lnTo>
                  <a:cubicBezTo>
                    <a:pt x="16520" y="37398"/>
                    <a:pt x="17008" y="37885"/>
                    <a:pt x="17626" y="37885"/>
                  </a:cubicBezTo>
                  <a:lnTo>
                    <a:pt x="18244" y="37885"/>
                  </a:lnTo>
                  <a:cubicBezTo>
                    <a:pt x="18829" y="37885"/>
                    <a:pt x="19317" y="37398"/>
                    <a:pt x="19317" y="36780"/>
                  </a:cubicBezTo>
                  <a:lnTo>
                    <a:pt x="19317" y="29983"/>
                  </a:lnTo>
                  <a:lnTo>
                    <a:pt x="22439" y="29983"/>
                  </a:lnTo>
                  <a:lnTo>
                    <a:pt x="22439" y="26666"/>
                  </a:lnTo>
                  <a:lnTo>
                    <a:pt x="26081" y="25690"/>
                  </a:lnTo>
                  <a:lnTo>
                    <a:pt x="260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34"/>
            <p:cNvSpPr/>
            <p:nvPr/>
          </p:nvSpPr>
          <p:spPr>
            <a:xfrm>
              <a:off x="12239450" y="2890675"/>
              <a:ext cx="277250" cy="947150"/>
            </a:xfrm>
            <a:custGeom>
              <a:rect b="b" l="l" r="r" t="t"/>
              <a:pathLst>
                <a:path extrusionOk="0" h="37886" w="11090">
                  <a:moveTo>
                    <a:pt x="6147" y="0"/>
                  </a:moveTo>
                  <a:cubicBezTo>
                    <a:pt x="6895" y="5431"/>
                    <a:pt x="8488" y="22764"/>
                    <a:pt x="1" y="29983"/>
                  </a:cubicBezTo>
                  <a:lnTo>
                    <a:pt x="1529" y="29983"/>
                  </a:lnTo>
                  <a:lnTo>
                    <a:pt x="1529" y="36780"/>
                  </a:lnTo>
                  <a:cubicBezTo>
                    <a:pt x="1529" y="37398"/>
                    <a:pt x="2017" y="37885"/>
                    <a:pt x="2635" y="37885"/>
                  </a:cubicBezTo>
                  <a:lnTo>
                    <a:pt x="3253" y="37885"/>
                  </a:lnTo>
                  <a:cubicBezTo>
                    <a:pt x="3838" y="37885"/>
                    <a:pt x="4326" y="37398"/>
                    <a:pt x="4326" y="36780"/>
                  </a:cubicBezTo>
                  <a:lnTo>
                    <a:pt x="4326" y="29983"/>
                  </a:lnTo>
                  <a:lnTo>
                    <a:pt x="7448" y="29983"/>
                  </a:lnTo>
                  <a:lnTo>
                    <a:pt x="7448" y="26666"/>
                  </a:lnTo>
                  <a:lnTo>
                    <a:pt x="11090" y="25690"/>
                  </a:lnTo>
                  <a:lnTo>
                    <a:pt x="11090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34"/>
            <p:cNvSpPr/>
            <p:nvPr/>
          </p:nvSpPr>
          <p:spPr>
            <a:xfrm>
              <a:off x="11864675" y="3017500"/>
              <a:ext cx="652025" cy="377250"/>
            </a:xfrm>
            <a:custGeom>
              <a:rect b="b" l="l" r="r" t="t"/>
              <a:pathLst>
                <a:path extrusionOk="0" h="15090" w="26081">
                  <a:moveTo>
                    <a:pt x="0" y="0"/>
                  </a:moveTo>
                  <a:lnTo>
                    <a:pt x="0" y="15089"/>
                  </a:lnTo>
                  <a:lnTo>
                    <a:pt x="26081" y="15089"/>
                  </a:lnTo>
                  <a:lnTo>
                    <a:pt x="260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34"/>
            <p:cNvSpPr/>
            <p:nvPr/>
          </p:nvSpPr>
          <p:spPr>
            <a:xfrm>
              <a:off x="12378475" y="3017500"/>
              <a:ext cx="138225" cy="377250"/>
            </a:xfrm>
            <a:custGeom>
              <a:rect b="b" l="l" r="r" t="t"/>
              <a:pathLst>
                <a:path extrusionOk="0" h="15090" w="5529">
                  <a:moveTo>
                    <a:pt x="1106" y="0"/>
                  </a:moveTo>
                  <a:cubicBezTo>
                    <a:pt x="1366" y="4260"/>
                    <a:pt x="1301" y="9951"/>
                    <a:pt x="0" y="15089"/>
                  </a:cubicBezTo>
                  <a:lnTo>
                    <a:pt x="5529" y="15089"/>
                  </a:lnTo>
                  <a:lnTo>
                    <a:pt x="552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34"/>
            <p:cNvSpPr/>
            <p:nvPr/>
          </p:nvSpPr>
          <p:spPr>
            <a:xfrm>
              <a:off x="12251650" y="3115050"/>
              <a:ext cx="66700" cy="182125"/>
            </a:xfrm>
            <a:custGeom>
              <a:rect b="b" l="l" r="r" t="t"/>
              <a:pathLst>
                <a:path extrusionOk="0" h="7285" w="2668">
                  <a:moveTo>
                    <a:pt x="0" y="0"/>
                  </a:moveTo>
                  <a:lnTo>
                    <a:pt x="0" y="7285"/>
                  </a:lnTo>
                  <a:lnTo>
                    <a:pt x="2667" y="728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34"/>
            <p:cNvSpPr/>
            <p:nvPr/>
          </p:nvSpPr>
          <p:spPr>
            <a:xfrm>
              <a:off x="12374400" y="3115050"/>
              <a:ext cx="66700" cy="182125"/>
            </a:xfrm>
            <a:custGeom>
              <a:rect b="b" l="l" r="r" t="t"/>
              <a:pathLst>
                <a:path extrusionOk="0" h="7285" w="2668">
                  <a:moveTo>
                    <a:pt x="1" y="0"/>
                  </a:moveTo>
                  <a:lnTo>
                    <a:pt x="1" y="7285"/>
                  </a:lnTo>
                  <a:lnTo>
                    <a:pt x="2668" y="7285"/>
                  </a:lnTo>
                  <a:lnTo>
                    <a:pt x="26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34"/>
            <p:cNvSpPr/>
            <p:nvPr/>
          </p:nvSpPr>
          <p:spPr>
            <a:xfrm>
              <a:off x="11769550" y="2495550"/>
              <a:ext cx="843100" cy="1361775"/>
            </a:xfrm>
            <a:custGeom>
              <a:rect b="b" l="l" r="r" t="t"/>
              <a:pathLst>
                <a:path extrusionOk="0" h="54471" w="33724">
                  <a:moveTo>
                    <a:pt x="16845" y="4651"/>
                  </a:moveTo>
                  <a:cubicBezTo>
                    <a:pt x="21496" y="4651"/>
                    <a:pt x="26341" y="5236"/>
                    <a:pt x="29073" y="5659"/>
                  </a:cubicBezTo>
                  <a:lnTo>
                    <a:pt x="29073" y="14992"/>
                  </a:lnTo>
                  <a:cubicBezTo>
                    <a:pt x="28265" y="14979"/>
                    <a:pt x="27440" y="14971"/>
                    <a:pt x="26612" y="14971"/>
                  </a:cubicBezTo>
                  <a:cubicBezTo>
                    <a:pt x="25441" y="14971"/>
                    <a:pt x="24265" y="14986"/>
                    <a:pt x="23122" y="15025"/>
                  </a:cubicBezTo>
                  <a:cubicBezTo>
                    <a:pt x="22666" y="15025"/>
                    <a:pt x="22341" y="15382"/>
                    <a:pt x="22341" y="15838"/>
                  </a:cubicBezTo>
                  <a:cubicBezTo>
                    <a:pt x="22341" y="16260"/>
                    <a:pt x="22699" y="16618"/>
                    <a:pt x="23122" y="16618"/>
                  </a:cubicBezTo>
                  <a:lnTo>
                    <a:pt x="23154" y="16618"/>
                  </a:lnTo>
                  <a:cubicBezTo>
                    <a:pt x="24297" y="16580"/>
                    <a:pt x="25463" y="16564"/>
                    <a:pt x="26624" y="16564"/>
                  </a:cubicBezTo>
                  <a:cubicBezTo>
                    <a:pt x="27445" y="16564"/>
                    <a:pt x="28265" y="16572"/>
                    <a:pt x="29073" y="16586"/>
                  </a:cubicBezTo>
                  <a:lnTo>
                    <a:pt x="29073" y="20065"/>
                  </a:lnTo>
                  <a:lnTo>
                    <a:pt x="4618" y="20065"/>
                  </a:lnTo>
                  <a:lnTo>
                    <a:pt x="4618" y="16586"/>
                  </a:lnTo>
                  <a:cubicBezTo>
                    <a:pt x="6463" y="16572"/>
                    <a:pt x="8326" y="16564"/>
                    <a:pt x="10193" y="16564"/>
                  </a:cubicBezTo>
                  <a:cubicBezTo>
                    <a:pt x="12834" y="16564"/>
                    <a:pt x="15485" y="16580"/>
                    <a:pt x="18114" y="16618"/>
                  </a:cubicBezTo>
                  <a:lnTo>
                    <a:pt x="18146" y="16618"/>
                  </a:lnTo>
                  <a:cubicBezTo>
                    <a:pt x="18569" y="16618"/>
                    <a:pt x="18927" y="16260"/>
                    <a:pt x="18927" y="15805"/>
                  </a:cubicBezTo>
                  <a:cubicBezTo>
                    <a:pt x="18927" y="15382"/>
                    <a:pt x="18569" y="15025"/>
                    <a:pt x="18146" y="15025"/>
                  </a:cubicBezTo>
                  <a:cubicBezTo>
                    <a:pt x="15498" y="14986"/>
                    <a:pt x="12839" y="14971"/>
                    <a:pt x="10195" y="14971"/>
                  </a:cubicBezTo>
                  <a:cubicBezTo>
                    <a:pt x="8326" y="14971"/>
                    <a:pt x="6463" y="14979"/>
                    <a:pt x="4618" y="14992"/>
                  </a:cubicBezTo>
                  <a:lnTo>
                    <a:pt x="4618" y="5691"/>
                  </a:lnTo>
                  <a:cubicBezTo>
                    <a:pt x="7512" y="5269"/>
                    <a:pt x="12520" y="4651"/>
                    <a:pt x="16845" y="4651"/>
                  </a:cubicBezTo>
                  <a:close/>
                  <a:moveTo>
                    <a:pt x="19545" y="46601"/>
                  </a:moveTo>
                  <a:lnTo>
                    <a:pt x="19545" y="48032"/>
                  </a:lnTo>
                  <a:lnTo>
                    <a:pt x="14179" y="48032"/>
                  </a:lnTo>
                  <a:lnTo>
                    <a:pt x="14179" y="46601"/>
                  </a:lnTo>
                  <a:close/>
                  <a:moveTo>
                    <a:pt x="29073" y="36748"/>
                  </a:moveTo>
                  <a:lnTo>
                    <a:pt x="29073" y="40878"/>
                  </a:lnTo>
                  <a:lnTo>
                    <a:pt x="26049" y="41691"/>
                  </a:lnTo>
                  <a:cubicBezTo>
                    <a:pt x="25691" y="41788"/>
                    <a:pt x="25463" y="42113"/>
                    <a:pt x="25463" y="42471"/>
                  </a:cubicBezTo>
                  <a:lnTo>
                    <a:pt x="25463" y="45008"/>
                  </a:lnTo>
                  <a:lnTo>
                    <a:pt x="23122" y="45008"/>
                  </a:lnTo>
                  <a:cubicBezTo>
                    <a:pt x="22699" y="45008"/>
                    <a:pt x="22341" y="45333"/>
                    <a:pt x="22341" y="45788"/>
                  </a:cubicBezTo>
                  <a:lnTo>
                    <a:pt x="22341" y="52585"/>
                  </a:lnTo>
                  <a:cubicBezTo>
                    <a:pt x="22341" y="52747"/>
                    <a:pt x="22211" y="52877"/>
                    <a:pt x="22049" y="52877"/>
                  </a:cubicBezTo>
                  <a:lnTo>
                    <a:pt x="21431" y="52877"/>
                  </a:lnTo>
                  <a:cubicBezTo>
                    <a:pt x="21268" y="52877"/>
                    <a:pt x="21138" y="52747"/>
                    <a:pt x="21138" y="52585"/>
                  </a:cubicBezTo>
                  <a:lnTo>
                    <a:pt x="21138" y="45788"/>
                  </a:lnTo>
                  <a:cubicBezTo>
                    <a:pt x="21138" y="45333"/>
                    <a:pt x="20780" y="45008"/>
                    <a:pt x="20358" y="45008"/>
                  </a:cubicBezTo>
                  <a:lnTo>
                    <a:pt x="13366" y="45008"/>
                  </a:lnTo>
                  <a:cubicBezTo>
                    <a:pt x="12943" y="45008"/>
                    <a:pt x="12585" y="45333"/>
                    <a:pt x="12585" y="45788"/>
                  </a:cubicBezTo>
                  <a:lnTo>
                    <a:pt x="12585" y="52585"/>
                  </a:lnTo>
                  <a:cubicBezTo>
                    <a:pt x="12585" y="52747"/>
                    <a:pt x="12455" y="52877"/>
                    <a:pt x="12293" y="52877"/>
                  </a:cubicBezTo>
                  <a:lnTo>
                    <a:pt x="11675" y="52877"/>
                  </a:lnTo>
                  <a:cubicBezTo>
                    <a:pt x="11512" y="52877"/>
                    <a:pt x="11382" y="52747"/>
                    <a:pt x="11382" y="52585"/>
                  </a:cubicBezTo>
                  <a:lnTo>
                    <a:pt x="11382" y="45788"/>
                  </a:lnTo>
                  <a:cubicBezTo>
                    <a:pt x="11382" y="45333"/>
                    <a:pt x="11024" y="45008"/>
                    <a:pt x="10602" y="45008"/>
                  </a:cubicBezTo>
                  <a:lnTo>
                    <a:pt x="8260" y="45008"/>
                  </a:lnTo>
                  <a:lnTo>
                    <a:pt x="8260" y="42471"/>
                  </a:lnTo>
                  <a:cubicBezTo>
                    <a:pt x="8260" y="42113"/>
                    <a:pt x="8000" y="41788"/>
                    <a:pt x="7675" y="41691"/>
                  </a:cubicBezTo>
                  <a:lnTo>
                    <a:pt x="4618" y="40878"/>
                  </a:lnTo>
                  <a:lnTo>
                    <a:pt x="4618" y="36748"/>
                  </a:lnTo>
                  <a:close/>
                  <a:moveTo>
                    <a:pt x="16845" y="1"/>
                  </a:moveTo>
                  <a:cubicBezTo>
                    <a:pt x="12195" y="1"/>
                    <a:pt x="6992" y="651"/>
                    <a:pt x="3447" y="1171"/>
                  </a:cubicBezTo>
                  <a:cubicBezTo>
                    <a:pt x="1464" y="1464"/>
                    <a:pt x="0" y="3187"/>
                    <a:pt x="0" y="5171"/>
                  </a:cubicBezTo>
                  <a:lnTo>
                    <a:pt x="0" y="42991"/>
                  </a:lnTo>
                  <a:cubicBezTo>
                    <a:pt x="0" y="43837"/>
                    <a:pt x="553" y="44585"/>
                    <a:pt x="1366" y="44812"/>
                  </a:cubicBezTo>
                  <a:lnTo>
                    <a:pt x="3610" y="45398"/>
                  </a:lnTo>
                  <a:lnTo>
                    <a:pt x="3610" y="47739"/>
                  </a:lnTo>
                  <a:cubicBezTo>
                    <a:pt x="3610" y="48780"/>
                    <a:pt x="4455" y="49625"/>
                    <a:pt x="5496" y="49625"/>
                  </a:cubicBezTo>
                  <a:lnTo>
                    <a:pt x="9789" y="49625"/>
                  </a:lnTo>
                  <a:lnTo>
                    <a:pt x="9789" y="52617"/>
                  </a:lnTo>
                  <a:cubicBezTo>
                    <a:pt x="9789" y="53625"/>
                    <a:pt x="10634" y="54471"/>
                    <a:pt x="11675" y="54471"/>
                  </a:cubicBezTo>
                  <a:lnTo>
                    <a:pt x="12293" y="54471"/>
                  </a:lnTo>
                  <a:cubicBezTo>
                    <a:pt x="13333" y="54471"/>
                    <a:pt x="14179" y="53625"/>
                    <a:pt x="14179" y="52617"/>
                  </a:cubicBezTo>
                  <a:lnTo>
                    <a:pt x="14179" y="49625"/>
                  </a:lnTo>
                  <a:lnTo>
                    <a:pt x="19545" y="49625"/>
                  </a:lnTo>
                  <a:lnTo>
                    <a:pt x="19545" y="52617"/>
                  </a:lnTo>
                  <a:cubicBezTo>
                    <a:pt x="19545" y="53625"/>
                    <a:pt x="20390" y="54471"/>
                    <a:pt x="21431" y="54471"/>
                  </a:cubicBezTo>
                  <a:lnTo>
                    <a:pt x="22049" y="54471"/>
                  </a:lnTo>
                  <a:cubicBezTo>
                    <a:pt x="23089" y="54471"/>
                    <a:pt x="23935" y="53625"/>
                    <a:pt x="23935" y="52617"/>
                  </a:cubicBezTo>
                  <a:lnTo>
                    <a:pt x="23935" y="49625"/>
                  </a:lnTo>
                  <a:lnTo>
                    <a:pt x="28195" y="49625"/>
                  </a:lnTo>
                  <a:cubicBezTo>
                    <a:pt x="29235" y="49625"/>
                    <a:pt x="30081" y="48780"/>
                    <a:pt x="30081" y="47739"/>
                  </a:cubicBezTo>
                  <a:lnTo>
                    <a:pt x="30081" y="45398"/>
                  </a:lnTo>
                  <a:lnTo>
                    <a:pt x="32325" y="44812"/>
                  </a:lnTo>
                  <a:cubicBezTo>
                    <a:pt x="33138" y="44585"/>
                    <a:pt x="33723" y="43837"/>
                    <a:pt x="33723" y="42991"/>
                  </a:cubicBezTo>
                  <a:lnTo>
                    <a:pt x="33723" y="13626"/>
                  </a:lnTo>
                  <a:cubicBezTo>
                    <a:pt x="33723" y="13171"/>
                    <a:pt x="33365" y="12813"/>
                    <a:pt x="32910" y="12813"/>
                  </a:cubicBezTo>
                  <a:cubicBezTo>
                    <a:pt x="32487" y="12813"/>
                    <a:pt x="32130" y="13171"/>
                    <a:pt x="32130" y="13626"/>
                  </a:cubicBezTo>
                  <a:lnTo>
                    <a:pt x="32130" y="42991"/>
                  </a:lnTo>
                  <a:cubicBezTo>
                    <a:pt x="32130" y="43121"/>
                    <a:pt x="32032" y="43219"/>
                    <a:pt x="31902" y="43252"/>
                  </a:cubicBezTo>
                  <a:lnTo>
                    <a:pt x="29073" y="44032"/>
                  </a:lnTo>
                  <a:cubicBezTo>
                    <a:pt x="28748" y="44130"/>
                    <a:pt x="28487" y="44422"/>
                    <a:pt x="28487" y="44780"/>
                  </a:cubicBezTo>
                  <a:lnTo>
                    <a:pt x="28487" y="47739"/>
                  </a:lnTo>
                  <a:cubicBezTo>
                    <a:pt x="28487" y="47902"/>
                    <a:pt x="28357" y="48032"/>
                    <a:pt x="28195" y="48032"/>
                  </a:cubicBezTo>
                  <a:lnTo>
                    <a:pt x="23935" y="48032"/>
                  </a:lnTo>
                  <a:lnTo>
                    <a:pt x="23935" y="46601"/>
                  </a:lnTo>
                  <a:lnTo>
                    <a:pt x="26244" y="46601"/>
                  </a:lnTo>
                  <a:cubicBezTo>
                    <a:pt x="26699" y="46601"/>
                    <a:pt x="27057" y="46243"/>
                    <a:pt x="27057" y="45788"/>
                  </a:cubicBezTo>
                  <a:lnTo>
                    <a:pt x="27057" y="43089"/>
                  </a:lnTo>
                  <a:lnTo>
                    <a:pt x="30081" y="42243"/>
                  </a:lnTo>
                  <a:cubicBezTo>
                    <a:pt x="30439" y="42178"/>
                    <a:pt x="30699" y="41853"/>
                    <a:pt x="30699" y="41495"/>
                  </a:cubicBezTo>
                  <a:lnTo>
                    <a:pt x="30699" y="5171"/>
                  </a:lnTo>
                  <a:cubicBezTo>
                    <a:pt x="30699" y="4651"/>
                    <a:pt x="30309" y="4228"/>
                    <a:pt x="29821" y="4163"/>
                  </a:cubicBezTo>
                  <a:cubicBezTo>
                    <a:pt x="27154" y="3740"/>
                    <a:pt x="21886" y="3057"/>
                    <a:pt x="16845" y="3057"/>
                  </a:cubicBezTo>
                  <a:cubicBezTo>
                    <a:pt x="12163" y="3057"/>
                    <a:pt x="6732" y="3773"/>
                    <a:pt x="3903" y="4163"/>
                  </a:cubicBezTo>
                  <a:cubicBezTo>
                    <a:pt x="3415" y="4261"/>
                    <a:pt x="3025" y="4683"/>
                    <a:pt x="3025" y="5171"/>
                  </a:cubicBezTo>
                  <a:lnTo>
                    <a:pt x="3025" y="22407"/>
                  </a:lnTo>
                  <a:cubicBezTo>
                    <a:pt x="3025" y="22862"/>
                    <a:pt x="3382" y="23220"/>
                    <a:pt x="3838" y="23220"/>
                  </a:cubicBezTo>
                  <a:cubicBezTo>
                    <a:pt x="4260" y="23220"/>
                    <a:pt x="4618" y="22862"/>
                    <a:pt x="4618" y="22407"/>
                  </a:cubicBezTo>
                  <a:lnTo>
                    <a:pt x="4618" y="21659"/>
                  </a:lnTo>
                  <a:lnTo>
                    <a:pt x="29073" y="21659"/>
                  </a:lnTo>
                  <a:lnTo>
                    <a:pt x="29073" y="35154"/>
                  </a:lnTo>
                  <a:lnTo>
                    <a:pt x="4618" y="35154"/>
                  </a:lnTo>
                  <a:lnTo>
                    <a:pt x="4618" y="26049"/>
                  </a:lnTo>
                  <a:cubicBezTo>
                    <a:pt x="4618" y="25626"/>
                    <a:pt x="4260" y="25268"/>
                    <a:pt x="3805" y="25268"/>
                  </a:cubicBezTo>
                  <a:cubicBezTo>
                    <a:pt x="3382" y="25268"/>
                    <a:pt x="3025" y="25626"/>
                    <a:pt x="3025" y="26049"/>
                  </a:cubicBezTo>
                  <a:lnTo>
                    <a:pt x="3025" y="41495"/>
                  </a:lnTo>
                  <a:cubicBezTo>
                    <a:pt x="3025" y="41853"/>
                    <a:pt x="3252" y="42178"/>
                    <a:pt x="3610" y="42276"/>
                  </a:cubicBezTo>
                  <a:lnTo>
                    <a:pt x="6667" y="43089"/>
                  </a:lnTo>
                  <a:lnTo>
                    <a:pt x="6667" y="45788"/>
                  </a:lnTo>
                  <a:cubicBezTo>
                    <a:pt x="6667" y="46243"/>
                    <a:pt x="7025" y="46601"/>
                    <a:pt x="7447" y="46601"/>
                  </a:cubicBezTo>
                  <a:lnTo>
                    <a:pt x="9789" y="46601"/>
                  </a:lnTo>
                  <a:lnTo>
                    <a:pt x="9789" y="48032"/>
                  </a:lnTo>
                  <a:lnTo>
                    <a:pt x="5496" y="48032"/>
                  </a:lnTo>
                  <a:cubicBezTo>
                    <a:pt x="5334" y="48032"/>
                    <a:pt x="5203" y="47902"/>
                    <a:pt x="5203" y="47739"/>
                  </a:cubicBezTo>
                  <a:lnTo>
                    <a:pt x="5203" y="44780"/>
                  </a:lnTo>
                  <a:cubicBezTo>
                    <a:pt x="5203" y="44422"/>
                    <a:pt x="4976" y="44130"/>
                    <a:pt x="4618" y="44032"/>
                  </a:cubicBezTo>
                  <a:lnTo>
                    <a:pt x="1789" y="43252"/>
                  </a:lnTo>
                  <a:cubicBezTo>
                    <a:pt x="1659" y="43219"/>
                    <a:pt x="1594" y="43121"/>
                    <a:pt x="1594" y="42991"/>
                  </a:cubicBezTo>
                  <a:lnTo>
                    <a:pt x="1594" y="5171"/>
                  </a:lnTo>
                  <a:cubicBezTo>
                    <a:pt x="1594" y="3968"/>
                    <a:pt x="2472" y="2927"/>
                    <a:pt x="3675" y="2765"/>
                  </a:cubicBezTo>
                  <a:cubicBezTo>
                    <a:pt x="6537" y="2342"/>
                    <a:pt x="12065" y="1627"/>
                    <a:pt x="16845" y="1627"/>
                  </a:cubicBezTo>
                  <a:cubicBezTo>
                    <a:pt x="21723" y="1627"/>
                    <a:pt x="26731" y="2212"/>
                    <a:pt x="30048" y="2732"/>
                  </a:cubicBezTo>
                  <a:cubicBezTo>
                    <a:pt x="31252" y="2927"/>
                    <a:pt x="32130" y="3935"/>
                    <a:pt x="32130" y="5171"/>
                  </a:cubicBezTo>
                  <a:lnTo>
                    <a:pt x="32130" y="9984"/>
                  </a:lnTo>
                  <a:cubicBezTo>
                    <a:pt x="32130" y="10407"/>
                    <a:pt x="32487" y="10765"/>
                    <a:pt x="32910" y="10765"/>
                  </a:cubicBezTo>
                  <a:cubicBezTo>
                    <a:pt x="33365" y="10765"/>
                    <a:pt x="33723" y="10407"/>
                    <a:pt x="33723" y="9984"/>
                  </a:cubicBezTo>
                  <a:lnTo>
                    <a:pt x="33723" y="5171"/>
                  </a:lnTo>
                  <a:cubicBezTo>
                    <a:pt x="33723" y="3155"/>
                    <a:pt x="32260" y="1464"/>
                    <a:pt x="30276" y="1171"/>
                  </a:cubicBezTo>
                  <a:cubicBezTo>
                    <a:pt x="26894" y="651"/>
                    <a:pt x="21821" y="1"/>
                    <a:pt x="16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34"/>
            <p:cNvSpPr/>
            <p:nvPr/>
          </p:nvSpPr>
          <p:spPr>
            <a:xfrm>
              <a:off x="11919950" y="3094725"/>
              <a:ext cx="96775" cy="96775"/>
            </a:xfrm>
            <a:custGeom>
              <a:rect b="b" l="l" r="r" t="t"/>
              <a:pathLst>
                <a:path extrusionOk="0" h="3871" w="3871">
                  <a:moveTo>
                    <a:pt x="1952" y="0"/>
                  </a:moveTo>
                  <a:cubicBezTo>
                    <a:pt x="1496" y="0"/>
                    <a:pt x="1139" y="358"/>
                    <a:pt x="1139" y="813"/>
                  </a:cubicBezTo>
                  <a:lnTo>
                    <a:pt x="1139" y="1139"/>
                  </a:lnTo>
                  <a:lnTo>
                    <a:pt x="813" y="1139"/>
                  </a:lnTo>
                  <a:cubicBezTo>
                    <a:pt x="358" y="1139"/>
                    <a:pt x="0" y="1496"/>
                    <a:pt x="0" y="1952"/>
                  </a:cubicBezTo>
                  <a:cubicBezTo>
                    <a:pt x="0" y="2374"/>
                    <a:pt x="358" y="2732"/>
                    <a:pt x="813" y="2732"/>
                  </a:cubicBezTo>
                  <a:lnTo>
                    <a:pt x="1139" y="2732"/>
                  </a:lnTo>
                  <a:lnTo>
                    <a:pt x="1139" y="3057"/>
                  </a:lnTo>
                  <a:cubicBezTo>
                    <a:pt x="1139" y="3513"/>
                    <a:pt x="1496" y="3870"/>
                    <a:pt x="1952" y="3870"/>
                  </a:cubicBezTo>
                  <a:cubicBezTo>
                    <a:pt x="2374" y="3870"/>
                    <a:pt x="2732" y="3513"/>
                    <a:pt x="2732" y="3057"/>
                  </a:cubicBezTo>
                  <a:lnTo>
                    <a:pt x="2732" y="2732"/>
                  </a:lnTo>
                  <a:lnTo>
                    <a:pt x="3057" y="2732"/>
                  </a:lnTo>
                  <a:cubicBezTo>
                    <a:pt x="3513" y="2732"/>
                    <a:pt x="3870" y="2374"/>
                    <a:pt x="3870" y="1952"/>
                  </a:cubicBezTo>
                  <a:cubicBezTo>
                    <a:pt x="3870" y="1496"/>
                    <a:pt x="3513" y="1139"/>
                    <a:pt x="3057" y="1139"/>
                  </a:cubicBezTo>
                  <a:lnTo>
                    <a:pt x="2732" y="1139"/>
                  </a:lnTo>
                  <a:lnTo>
                    <a:pt x="2732" y="813"/>
                  </a:lnTo>
                  <a:cubicBezTo>
                    <a:pt x="2732" y="358"/>
                    <a:pt x="2374" y="0"/>
                    <a:pt x="19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34"/>
            <p:cNvSpPr/>
            <p:nvPr/>
          </p:nvSpPr>
          <p:spPr>
            <a:xfrm>
              <a:off x="12046775" y="3094725"/>
              <a:ext cx="85400" cy="39850"/>
            </a:xfrm>
            <a:custGeom>
              <a:rect b="b" l="l" r="r" t="t"/>
              <a:pathLst>
                <a:path extrusionOk="0" h="1594" w="3416">
                  <a:moveTo>
                    <a:pt x="781" y="0"/>
                  </a:moveTo>
                  <a:cubicBezTo>
                    <a:pt x="358" y="0"/>
                    <a:pt x="0" y="358"/>
                    <a:pt x="0" y="813"/>
                  </a:cubicBezTo>
                  <a:cubicBezTo>
                    <a:pt x="0" y="1236"/>
                    <a:pt x="358" y="1594"/>
                    <a:pt x="781" y="1594"/>
                  </a:cubicBezTo>
                  <a:lnTo>
                    <a:pt x="2602" y="1594"/>
                  </a:lnTo>
                  <a:cubicBezTo>
                    <a:pt x="3057" y="1594"/>
                    <a:pt x="3415" y="1236"/>
                    <a:pt x="3415" y="813"/>
                  </a:cubicBezTo>
                  <a:cubicBezTo>
                    <a:pt x="3415" y="358"/>
                    <a:pt x="3057" y="0"/>
                    <a:pt x="2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34"/>
            <p:cNvSpPr/>
            <p:nvPr/>
          </p:nvSpPr>
          <p:spPr>
            <a:xfrm>
              <a:off x="12046775" y="3149200"/>
              <a:ext cx="152050" cy="39850"/>
            </a:xfrm>
            <a:custGeom>
              <a:rect b="b" l="l" r="r" t="t"/>
              <a:pathLst>
                <a:path extrusionOk="0" h="1594" w="6082">
                  <a:moveTo>
                    <a:pt x="781" y="0"/>
                  </a:moveTo>
                  <a:cubicBezTo>
                    <a:pt x="358" y="0"/>
                    <a:pt x="0" y="358"/>
                    <a:pt x="0" y="781"/>
                  </a:cubicBezTo>
                  <a:cubicBezTo>
                    <a:pt x="0" y="1236"/>
                    <a:pt x="358" y="1594"/>
                    <a:pt x="781" y="1594"/>
                  </a:cubicBezTo>
                  <a:lnTo>
                    <a:pt x="5301" y="1594"/>
                  </a:lnTo>
                  <a:cubicBezTo>
                    <a:pt x="5724" y="1594"/>
                    <a:pt x="6082" y="1236"/>
                    <a:pt x="6082" y="781"/>
                  </a:cubicBezTo>
                  <a:cubicBezTo>
                    <a:pt x="6082" y="358"/>
                    <a:pt x="5724" y="0"/>
                    <a:pt x="5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34"/>
            <p:cNvSpPr/>
            <p:nvPr/>
          </p:nvSpPr>
          <p:spPr>
            <a:xfrm>
              <a:off x="11919950" y="3221550"/>
              <a:ext cx="288625" cy="39850"/>
            </a:xfrm>
            <a:custGeom>
              <a:rect b="b" l="l" r="r" t="t"/>
              <a:pathLst>
                <a:path extrusionOk="0" h="1594" w="11545">
                  <a:moveTo>
                    <a:pt x="813" y="1"/>
                  </a:moveTo>
                  <a:cubicBezTo>
                    <a:pt x="358" y="1"/>
                    <a:pt x="0" y="358"/>
                    <a:pt x="0" y="781"/>
                  </a:cubicBezTo>
                  <a:cubicBezTo>
                    <a:pt x="0" y="1236"/>
                    <a:pt x="358" y="1594"/>
                    <a:pt x="813" y="1594"/>
                  </a:cubicBezTo>
                  <a:lnTo>
                    <a:pt x="10764" y="1594"/>
                  </a:lnTo>
                  <a:cubicBezTo>
                    <a:pt x="11187" y="1594"/>
                    <a:pt x="11545" y="1236"/>
                    <a:pt x="11545" y="781"/>
                  </a:cubicBezTo>
                  <a:cubicBezTo>
                    <a:pt x="11545" y="358"/>
                    <a:pt x="11187" y="1"/>
                    <a:pt x="10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34"/>
            <p:cNvSpPr/>
            <p:nvPr/>
          </p:nvSpPr>
          <p:spPr>
            <a:xfrm>
              <a:off x="11919950" y="3276825"/>
              <a:ext cx="288625" cy="39875"/>
            </a:xfrm>
            <a:custGeom>
              <a:rect b="b" l="l" r="r" t="t"/>
              <a:pathLst>
                <a:path extrusionOk="0" h="1595" w="11545">
                  <a:moveTo>
                    <a:pt x="813" y="1"/>
                  </a:moveTo>
                  <a:cubicBezTo>
                    <a:pt x="358" y="1"/>
                    <a:pt x="0" y="359"/>
                    <a:pt x="0" y="814"/>
                  </a:cubicBezTo>
                  <a:cubicBezTo>
                    <a:pt x="0" y="1237"/>
                    <a:pt x="358" y="1594"/>
                    <a:pt x="813" y="1594"/>
                  </a:cubicBezTo>
                  <a:lnTo>
                    <a:pt x="10764" y="1594"/>
                  </a:lnTo>
                  <a:cubicBezTo>
                    <a:pt x="11187" y="1594"/>
                    <a:pt x="11545" y="1237"/>
                    <a:pt x="11545" y="814"/>
                  </a:cubicBezTo>
                  <a:cubicBezTo>
                    <a:pt x="11545" y="359"/>
                    <a:pt x="11187" y="1"/>
                    <a:pt x="10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34"/>
            <p:cNvSpPr/>
            <p:nvPr/>
          </p:nvSpPr>
          <p:spPr>
            <a:xfrm>
              <a:off x="12231325" y="3094725"/>
              <a:ext cx="106525" cy="221975"/>
            </a:xfrm>
            <a:custGeom>
              <a:rect b="b" l="l" r="r" t="t"/>
              <a:pathLst>
                <a:path extrusionOk="0" h="8879" w="4261">
                  <a:moveTo>
                    <a:pt x="2667" y="1594"/>
                  </a:moveTo>
                  <a:lnTo>
                    <a:pt x="2667" y="7285"/>
                  </a:lnTo>
                  <a:lnTo>
                    <a:pt x="1594" y="7285"/>
                  </a:lnTo>
                  <a:lnTo>
                    <a:pt x="1594" y="1594"/>
                  </a:lnTo>
                  <a:close/>
                  <a:moveTo>
                    <a:pt x="813" y="0"/>
                  </a:moveTo>
                  <a:cubicBezTo>
                    <a:pt x="358" y="0"/>
                    <a:pt x="0" y="358"/>
                    <a:pt x="0" y="813"/>
                  </a:cubicBezTo>
                  <a:lnTo>
                    <a:pt x="0" y="8098"/>
                  </a:lnTo>
                  <a:cubicBezTo>
                    <a:pt x="0" y="8521"/>
                    <a:pt x="358" y="8878"/>
                    <a:pt x="813" y="8878"/>
                  </a:cubicBezTo>
                  <a:lnTo>
                    <a:pt x="3480" y="8878"/>
                  </a:lnTo>
                  <a:cubicBezTo>
                    <a:pt x="3903" y="8878"/>
                    <a:pt x="4261" y="8521"/>
                    <a:pt x="4261" y="8098"/>
                  </a:cubicBezTo>
                  <a:lnTo>
                    <a:pt x="4261" y="813"/>
                  </a:lnTo>
                  <a:cubicBezTo>
                    <a:pt x="4261" y="358"/>
                    <a:pt x="3903" y="0"/>
                    <a:pt x="3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34"/>
            <p:cNvSpPr/>
            <p:nvPr/>
          </p:nvSpPr>
          <p:spPr>
            <a:xfrm>
              <a:off x="12354900" y="3094725"/>
              <a:ext cx="106525" cy="221975"/>
            </a:xfrm>
            <a:custGeom>
              <a:rect b="b" l="l" r="r" t="t"/>
              <a:pathLst>
                <a:path extrusionOk="0" h="8879" w="4261">
                  <a:moveTo>
                    <a:pt x="2667" y="1594"/>
                  </a:moveTo>
                  <a:lnTo>
                    <a:pt x="2667" y="7285"/>
                  </a:lnTo>
                  <a:lnTo>
                    <a:pt x="1594" y="7285"/>
                  </a:lnTo>
                  <a:lnTo>
                    <a:pt x="1594" y="1594"/>
                  </a:lnTo>
                  <a:close/>
                  <a:moveTo>
                    <a:pt x="781" y="0"/>
                  </a:moveTo>
                  <a:cubicBezTo>
                    <a:pt x="358" y="0"/>
                    <a:pt x="0" y="358"/>
                    <a:pt x="0" y="813"/>
                  </a:cubicBezTo>
                  <a:lnTo>
                    <a:pt x="0" y="8098"/>
                  </a:lnTo>
                  <a:cubicBezTo>
                    <a:pt x="0" y="8521"/>
                    <a:pt x="358" y="8878"/>
                    <a:pt x="781" y="8878"/>
                  </a:cubicBezTo>
                  <a:lnTo>
                    <a:pt x="3448" y="8878"/>
                  </a:lnTo>
                  <a:cubicBezTo>
                    <a:pt x="3903" y="8878"/>
                    <a:pt x="4260" y="8521"/>
                    <a:pt x="4260" y="8098"/>
                  </a:cubicBezTo>
                  <a:lnTo>
                    <a:pt x="4260" y="813"/>
                  </a:lnTo>
                  <a:cubicBezTo>
                    <a:pt x="4260" y="358"/>
                    <a:pt x="3903" y="0"/>
                    <a:pt x="3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5" name="Google Shape;3625;p34"/>
          <p:cNvGrpSpPr/>
          <p:nvPr/>
        </p:nvGrpSpPr>
        <p:grpSpPr>
          <a:xfrm>
            <a:off x="5860330" y="3408374"/>
            <a:ext cx="318927" cy="411502"/>
            <a:chOff x="12963025" y="2675825"/>
            <a:chExt cx="775600" cy="1021350"/>
          </a:xfrm>
        </p:grpSpPr>
        <p:sp>
          <p:nvSpPr>
            <p:cNvPr id="3626" name="Google Shape;3626;p34"/>
            <p:cNvSpPr/>
            <p:nvPr/>
          </p:nvSpPr>
          <p:spPr>
            <a:xfrm>
              <a:off x="12979275" y="3239250"/>
              <a:ext cx="743100" cy="326225"/>
            </a:xfrm>
            <a:custGeom>
              <a:rect b="b" l="l" r="r" t="t"/>
              <a:pathLst>
                <a:path extrusionOk="0" h="13049" w="29724">
                  <a:moveTo>
                    <a:pt x="10289" y="1"/>
                  </a:moveTo>
                  <a:cubicBezTo>
                    <a:pt x="8231" y="1"/>
                    <a:pt x="3111" y="2075"/>
                    <a:pt x="1106" y="7780"/>
                  </a:cubicBezTo>
                  <a:cubicBezTo>
                    <a:pt x="358" y="9861"/>
                    <a:pt x="66" y="11617"/>
                    <a:pt x="0" y="13048"/>
                  </a:cubicBezTo>
                  <a:lnTo>
                    <a:pt x="29723" y="13048"/>
                  </a:lnTo>
                  <a:cubicBezTo>
                    <a:pt x="29658" y="11617"/>
                    <a:pt x="29366" y="9861"/>
                    <a:pt x="28650" y="7780"/>
                  </a:cubicBezTo>
                  <a:cubicBezTo>
                    <a:pt x="26309" y="1211"/>
                    <a:pt x="18764" y="138"/>
                    <a:pt x="18764" y="138"/>
                  </a:cubicBezTo>
                  <a:cubicBezTo>
                    <a:pt x="17626" y="821"/>
                    <a:pt x="16293" y="1211"/>
                    <a:pt x="14862" y="1211"/>
                  </a:cubicBezTo>
                  <a:cubicBezTo>
                    <a:pt x="13464" y="1211"/>
                    <a:pt x="12130" y="821"/>
                    <a:pt x="10992" y="138"/>
                  </a:cubicBezTo>
                  <a:cubicBezTo>
                    <a:pt x="10842" y="48"/>
                    <a:pt x="10601" y="1"/>
                    <a:pt x="10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34"/>
            <p:cNvSpPr/>
            <p:nvPr/>
          </p:nvSpPr>
          <p:spPr>
            <a:xfrm>
              <a:off x="12980100" y="3528850"/>
              <a:ext cx="742275" cy="35800"/>
            </a:xfrm>
            <a:custGeom>
              <a:rect b="b" l="l" r="r" t="t"/>
              <a:pathLst>
                <a:path extrusionOk="0" h="1432" w="29691">
                  <a:moveTo>
                    <a:pt x="98" y="1"/>
                  </a:moveTo>
                  <a:cubicBezTo>
                    <a:pt x="33" y="521"/>
                    <a:pt x="0" y="1009"/>
                    <a:pt x="0" y="1432"/>
                  </a:cubicBezTo>
                  <a:lnTo>
                    <a:pt x="29690" y="1432"/>
                  </a:lnTo>
                  <a:cubicBezTo>
                    <a:pt x="29658" y="1009"/>
                    <a:pt x="29625" y="521"/>
                    <a:pt x="29560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34"/>
            <p:cNvSpPr/>
            <p:nvPr/>
          </p:nvSpPr>
          <p:spPr>
            <a:xfrm>
              <a:off x="12979275" y="3564625"/>
              <a:ext cx="743100" cy="117100"/>
            </a:xfrm>
            <a:custGeom>
              <a:rect b="b" l="l" r="r" t="t"/>
              <a:pathLst>
                <a:path extrusionOk="0" h="4684" w="29724">
                  <a:moveTo>
                    <a:pt x="33" y="1"/>
                  </a:moveTo>
                  <a:cubicBezTo>
                    <a:pt x="0" y="261"/>
                    <a:pt x="0" y="521"/>
                    <a:pt x="0" y="749"/>
                  </a:cubicBezTo>
                  <a:cubicBezTo>
                    <a:pt x="33" y="2928"/>
                    <a:pt x="1822" y="4684"/>
                    <a:pt x="4033" y="4684"/>
                  </a:cubicBezTo>
                  <a:lnTo>
                    <a:pt x="25724" y="4684"/>
                  </a:lnTo>
                  <a:cubicBezTo>
                    <a:pt x="27902" y="4684"/>
                    <a:pt x="29691" y="2928"/>
                    <a:pt x="29723" y="749"/>
                  </a:cubicBezTo>
                  <a:cubicBezTo>
                    <a:pt x="29723" y="521"/>
                    <a:pt x="29723" y="261"/>
                    <a:pt x="29723" y="1"/>
                  </a:cubicBezTo>
                  <a:close/>
                </a:path>
              </a:pathLst>
            </a:custGeom>
            <a:solidFill>
              <a:srgbClr val="EBBA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34"/>
            <p:cNvSpPr/>
            <p:nvPr/>
          </p:nvSpPr>
          <p:spPr>
            <a:xfrm>
              <a:off x="12979275" y="3564625"/>
              <a:ext cx="743100" cy="117100"/>
            </a:xfrm>
            <a:custGeom>
              <a:rect b="b" l="l" r="r" t="t"/>
              <a:pathLst>
                <a:path extrusionOk="0" h="4684" w="29724">
                  <a:moveTo>
                    <a:pt x="0" y="1"/>
                  </a:moveTo>
                  <a:cubicBezTo>
                    <a:pt x="0" y="261"/>
                    <a:pt x="0" y="521"/>
                    <a:pt x="0" y="749"/>
                  </a:cubicBezTo>
                  <a:cubicBezTo>
                    <a:pt x="33" y="2928"/>
                    <a:pt x="1822" y="4684"/>
                    <a:pt x="4033" y="4684"/>
                  </a:cubicBezTo>
                  <a:lnTo>
                    <a:pt x="25724" y="4684"/>
                  </a:lnTo>
                  <a:cubicBezTo>
                    <a:pt x="27902" y="4684"/>
                    <a:pt x="29691" y="2928"/>
                    <a:pt x="29723" y="749"/>
                  </a:cubicBezTo>
                  <a:cubicBezTo>
                    <a:pt x="29723" y="521"/>
                    <a:pt x="29723" y="261"/>
                    <a:pt x="29723" y="1"/>
                  </a:cubicBezTo>
                  <a:lnTo>
                    <a:pt x="29658" y="1"/>
                  </a:lnTo>
                  <a:cubicBezTo>
                    <a:pt x="29301" y="1854"/>
                    <a:pt x="27675" y="3253"/>
                    <a:pt x="25724" y="3253"/>
                  </a:cubicBezTo>
                  <a:lnTo>
                    <a:pt x="4033" y="3253"/>
                  </a:lnTo>
                  <a:cubicBezTo>
                    <a:pt x="2082" y="3253"/>
                    <a:pt x="456" y="1854"/>
                    <a:pt x="98" y="1"/>
                  </a:cubicBezTo>
                  <a:close/>
                </a:path>
              </a:pathLst>
            </a:custGeom>
            <a:solidFill>
              <a:srgbClr val="E8A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34"/>
            <p:cNvSpPr/>
            <p:nvPr/>
          </p:nvSpPr>
          <p:spPr>
            <a:xfrm>
              <a:off x="12979275" y="3564625"/>
              <a:ext cx="497575" cy="117100"/>
            </a:xfrm>
            <a:custGeom>
              <a:rect b="b" l="l" r="r" t="t"/>
              <a:pathLst>
                <a:path extrusionOk="0" h="4684" w="19903">
                  <a:moveTo>
                    <a:pt x="33" y="1"/>
                  </a:moveTo>
                  <a:cubicBezTo>
                    <a:pt x="0" y="261"/>
                    <a:pt x="0" y="521"/>
                    <a:pt x="0" y="749"/>
                  </a:cubicBezTo>
                  <a:cubicBezTo>
                    <a:pt x="66" y="2928"/>
                    <a:pt x="1822" y="4684"/>
                    <a:pt x="4033" y="4684"/>
                  </a:cubicBezTo>
                  <a:lnTo>
                    <a:pt x="19903" y="4684"/>
                  </a:lnTo>
                  <a:cubicBezTo>
                    <a:pt x="19740" y="2082"/>
                    <a:pt x="17594" y="1"/>
                    <a:pt x="14960" y="1"/>
                  </a:cubicBezTo>
                  <a:close/>
                </a:path>
              </a:pathLst>
            </a:custGeom>
            <a:solidFill>
              <a:srgbClr val="FDD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34"/>
            <p:cNvSpPr/>
            <p:nvPr/>
          </p:nvSpPr>
          <p:spPr>
            <a:xfrm>
              <a:off x="13046750" y="2692125"/>
              <a:ext cx="636600" cy="333525"/>
            </a:xfrm>
            <a:custGeom>
              <a:rect b="b" l="l" r="r" t="t"/>
              <a:pathLst>
                <a:path extrusionOk="0" h="13341" w="25464">
                  <a:moveTo>
                    <a:pt x="11414" y="1"/>
                  </a:moveTo>
                  <a:cubicBezTo>
                    <a:pt x="11288" y="1"/>
                    <a:pt x="11158" y="3"/>
                    <a:pt x="11025" y="7"/>
                  </a:cubicBezTo>
                  <a:cubicBezTo>
                    <a:pt x="7090" y="137"/>
                    <a:pt x="4846" y="4658"/>
                    <a:pt x="2570" y="5275"/>
                  </a:cubicBezTo>
                  <a:cubicBezTo>
                    <a:pt x="2179" y="5384"/>
                    <a:pt x="1771" y="5420"/>
                    <a:pt x="1400" y="5420"/>
                  </a:cubicBezTo>
                  <a:cubicBezTo>
                    <a:pt x="658" y="5420"/>
                    <a:pt x="66" y="5275"/>
                    <a:pt x="66" y="5275"/>
                  </a:cubicBezTo>
                  <a:lnTo>
                    <a:pt x="66" y="5275"/>
                  </a:lnTo>
                  <a:cubicBezTo>
                    <a:pt x="1" y="9763"/>
                    <a:pt x="2342" y="12885"/>
                    <a:pt x="2342" y="12885"/>
                  </a:cubicBezTo>
                  <a:lnTo>
                    <a:pt x="22569" y="13340"/>
                  </a:lnTo>
                  <a:cubicBezTo>
                    <a:pt x="25464" y="6544"/>
                    <a:pt x="22602" y="1601"/>
                    <a:pt x="19350" y="1178"/>
                  </a:cubicBezTo>
                  <a:cubicBezTo>
                    <a:pt x="19033" y="1135"/>
                    <a:pt x="18731" y="1116"/>
                    <a:pt x="18447" y="1116"/>
                  </a:cubicBezTo>
                  <a:cubicBezTo>
                    <a:pt x="16804" y="1116"/>
                    <a:pt x="15740" y="1731"/>
                    <a:pt x="15740" y="1731"/>
                  </a:cubicBezTo>
                  <a:cubicBezTo>
                    <a:pt x="15740" y="1731"/>
                    <a:pt x="15012" y="1"/>
                    <a:pt x="114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34"/>
            <p:cNvSpPr/>
            <p:nvPr/>
          </p:nvSpPr>
          <p:spPr>
            <a:xfrm>
              <a:off x="13162200" y="2830550"/>
              <a:ext cx="377250" cy="439000"/>
            </a:xfrm>
            <a:custGeom>
              <a:rect b="b" l="l" r="r" t="t"/>
              <a:pathLst>
                <a:path extrusionOk="0" h="17560" w="15090">
                  <a:moveTo>
                    <a:pt x="10394" y="1"/>
                  </a:moveTo>
                  <a:cubicBezTo>
                    <a:pt x="10290" y="1"/>
                    <a:pt x="10186" y="42"/>
                    <a:pt x="10114" y="129"/>
                  </a:cubicBezTo>
                  <a:cubicBezTo>
                    <a:pt x="6927" y="3608"/>
                    <a:pt x="2797" y="4779"/>
                    <a:pt x="976" y="5137"/>
                  </a:cubicBezTo>
                  <a:cubicBezTo>
                    <a:pt x="423" y="5234"/>
                    <a:pt x="0" y="5722"/>
                    <a:pt x="0" y="6307"/>
                  </a:cubicBezTo>
                  <a:lnTo>
                    <a:pt x="0" y="10015"/>
                  </a:lnTo>
                  <a:cubicBezTo>
                    <a:pt x="0" y="14177"/>
                    <a:pt x="3382" y="17559"/>
                    <a:pt x="7545" y="17559"/>
                  </a:cubicBezTo>
                  <a:cubicBezTo>
                    <a:pt x="11707" y="17559"/>
                    <a:pt x="15090" y="14177"/>
                    <a:pt x="15090" y="10015"/>
                  </a:cubicBezTo>
                  <a:lnTo>
                    <a:pt x="15090" y="6405"/>
                  </a:lnTo>
                  <a:cubicBezTo>
                    <a:pt x="15090" y="5755"/>
                    <a:pt x="14829" y="5104"/>
                    <a:pt x="14342" y="4681"/>
                  </a:cubicBezTo>
                  <a:cubicBezTo>
                    <a:pt x="12943" y="3381"/>
                    <a:pt x="11350" y="1104"/>
                    <a:pt x="10732" y="194"/>
                  </a:cubicBezTo>
                  <a:cubicBezTo>
                    <a:pt x="10659" y="67"/>
                    <a:pt x="10526" y="1"/>
                    <a:pt x="10394" y="1"/>
                  </a:cubicBezTo>
                  <a:close/>
                </a:path>
              </a:pathLst>
            </a:custGeom>
            <a:solidFill>
              <a:srgbClr val="FDD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34"/>
            <p:cNvSpPr/>
            <p:nvPr/>
          </p:nvSpPr>
          <p:spPr>
            <a:xfrm>
              <a:off x="13162200" y="3045125"/>
              <a:ext cx="377250" cy="224425"/>
            </a:xfrm>
            <a:custGeom>
              <a:rect b="b" l="l" r="r" t="t"/>
              <a:pathLst>
                <a:path extrusionOk="0" h="8977" w="15090">
                  <a:moveTo>
                    <a:pt x="0" y="1"/>
                  </a:moveTo>
                  <a:lnTo>
                    <a:pt x="0" y="1432"/>
                  </a:lnTo>
                  <a:cubicBezTo>
                    <a:pt x="0" y="5594"/>
                    <a:pt x="3382" y="8976"/>
                    <a:pt x="7545" y="8976"/>
                  </a:cubicBezTo>
                  <a:cubicBezTo>
                    <a:pt x="11707" y="8976"/>
                    <a:pt x="15090" y="5594"/>
                    <a:pt x="15090" y="1432"/>
                  </a:cubicBezTo>
                  <a:lnTo>
                    <a:pt x="15090" y="1"/>
                  </a:lnTo>
                  <a:cubicBezTo>
                    <a:pt x="15090" y="4163"/>
                    <a:pt x="11707" y="7545"/>
                    <a:pt x="7545" y="7545"/>
                  </a:cubicBezTo>
                  <a:cubicBezTo>
                    <a:pt x="3382" y="7545"/>
                    <a:pt x="0" y="4163"/>
                    <a:pt x="0" y="1"/>
                  </a:cubicBezTo>
                  <a:close/>
                </a:path>
              </a:pathLst>
            </a:custGeom>
            <a:solidFill>
              <a:srgbClr val="F7C4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34"/>
            <p:cNvSpPr/>
            <p:nvPr/>
          </p:nvSpPr>
          <p:spPr>
            <a:xfrm>
              <a:off x="13075200" y="3006925"/>
              <a:ext cx="90275" cy="117900"/>
            </a:xfrm>
            <a:custGeom>
              <a:rect b="b" l="l" r="r" t="t"/>
              <a:pathLst>
                <a:path extrusionOk="0" h="4716" w="3611">
                  <a:moveTo>
                    <a:pt x="2342" y="0"/>
                  </a:moveTo>
                  <a:cubicBezTo>
                    <a:pt x="1074" y="0"/>
                    <a:pt x="1" y="1041"/>
                    <a:pt x="1" y="2342"/>
                  </a:cubicBezTo>
                  <a:cubicBezTo>
                    <a:pt x="1" y="3643"/>
                    <a:pt x="1074" y="4716"/>
                    <a:pt x="2342" y="4716"/>
                  </a:cubicBezTo>
                  <a:cubicBezTo>
                    <a:pt x="2830" y="4716"/>
                    <a:pt x="3253" y="4553"/>
                    <a:pt x="3610" y="4325"/>
                  </a:cubicBezTo>
                  <a:cubicBezTo>
                    <a:pt x="3513" y="3903"/>
                    <a:pt x="3480" y="3415"/>
                    <a:pt x="3480" y="2960"/>
                  </a:cubicBezTo>
                  <a:lnTo>
                    <a:pt x="3480" y="293"/>
                  </a:lnTo>
                  <a:cubicBezTo>
                    <a:pt x="3155" y="98"/>
                    <a:pt x="2765" y="0"/>
                    <a:pt x="2342" y="0"/>
                  </a:cubicBezTo>
                  <a:close/>
                </a:path>
              </a:pathLst>
            </a:custGeom>
            <a:solidFill>
              <a:srgbClr val="EBBA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34"/>
            <p:cNvSpPr/>
            <p:nvPr/>
          </p:nvSpPr>
          <p:spPr>
            <a:xfrm>
              <a:off x="13536175" y="3006925"/>
              <a:ext cx="90275" cy="117900"/>
            </a:xfrm>
            <a:custGeom>
              <a:rect b="b" l="l" r="r" t="t"/>
              <a:pathLst>
                <a:path extrusionOk="0" h="4716" w="3611">
                  <a:moveTo>
                    <a:pt x="1269" y="0"/>
                  </a:moveTo>
                  <a:cubicBezTo>
                    <a:pt x="846" y="0"/>
                    <a:pt x="488" y="98"/>
                    <a:pt x="131" y="293"/>
                  </a:cubicBezTo>
                  <a:lnTo>
                    <a:pt x="131" y="2960"/>
                  </a:lnTo>
                  <a:cubicBezTo>
                    <a:pt x="131" y="3415"/>
                    <a:pt x="98" y="3903"/>
                    <a:pt x="0" y="4325"/>
                  </a:cubicBezTo>
                  <a:cubicBezTo>
                    <a:pt x="391" y="4553"/>
                    <a:pt x="813" y="4716"/>
                    <a:pt x="1269" y="4716"/>
                  </a:cubicBezTo>
                  <a:cubicBezTo>
                    <a:pt x="2569" y="4716"/>
                    <a:pt x="3610" y="3643"/>
                    <a:pt x="3610" y="2342"/>
                  </a:cubicBezTo>
                  <a:cubicBezTo>
                    <a:pt x="3610" y="1041"/>
                    <a:pt x="2569" y="0"/>
                    <a:pt x="1269" y="0"/>
                  </a:cubicBezTo>
                  <a:close/>
                </a:path>
              </a:pathLst>
            </a:custGeom>
            <a:solidFill>
              <a:srgbClr val="EBBA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34"/>
            <p:cNvSpPr/>
            <p:nvPr/>
          </p:nvSpPr>
          <p:spPr>
            <a:xfrm>
              <a:off x="13075200" y="3047575"/>
              <a:ext cx="90275" cy="77250"/>
            </a:xfrm>
            <a:custGeom>
              <a:rect b="b" l="l" r="r" t="t"/>
              <a:pathLst>
                <a:path extrusionOk="0" h="3090" w="3611">
                  <a:moveTo>
                    <a:pt x="98" y="0"/>
                  </a:moveTo>
                  <a:cubicBezTo>
                    <a:pt x="33" y="228"/>
                    <a:pt x="1" y="488"/>
                    <a:pt x="1" y="716"/>
                  </a:cubicBezTo>
                  <a:cubicBezTo>
                    <a:pt x="1" y="2017"/>
                    <a:pt x="1041" y="3090"/>
                    <a:pt x="2342" y="3090"/>
                  </a:cubicBezTo>
                  <a:cubicBezTo>
                    <a:pt x="2798" y="3090"/>
                    <a:pt x="3253" y="2927"/>
                    <a:pt x="3610" y="2699"/>
                  </a:cubicBezTo>
                  <a:cubicBezTo>
                    <a:pt x="3513" y="2277"/>
                    <a:pt x="3480" y="1821"/>
                    <a:pt x="3480" y="1334"/>
                  </a:cubicBezTo>
                  <a:cubicBezTo>
                    <a:pt x="3155" y="1529"/>
                    <a:pt x="2765" y="1626"/>
                    <a:pt x="2342" y="1626"/>
                  </a:cubicBezTo>
                  <a:cubicBezTo>
                    <a:pt x="1302" y="1626"/>
                    <a:pt x="424" y="943"/>
                    <a:pt x="98" y="0"/>
                  </a:cubicBezTo>
                  <a:close/>
                </a:path>
              </a:pathLst>
            </a:custGeom>
            <a:solidFill>
              <a:srgbClr val="E8A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34"/>
            <p:cNvSpPr/>
            <p:nvPr/>
          </p:nvSpPr>
          <p:spPr>
            <a:xfrm>
              <a:off x="13536175" y="3047575"/>
              <a:ext cx="90275" cy="77250"/>
            </a:xfrm>
            <a:custGeom>
              <a:rect b="b" l="l" r="r" t="t"/>
              <a:pathLst>
                <a:path extrusionOk="0" h="3090" w="3611">
                  <a:moveTo>
                    <a:pt x="3513" y="0"/>
                  </a:moveTo>
                  <a:cubicBezTo>
                    <a:pt x="3220" y="943"/>
                    <a:pt x="2309" y="1626"/>
                    <a:pt x="1269" y="1626"/>
                  </a:cubicBezTo>
                  <a:cubicBezTo>
                    <a:pt x="846" y="1626"/>
                    <a:pt x="488" y="1529"/>
                    <a:pt x="131" y="1334"/>
                  </a:cubicBezTo>
                  <a:cubicBezTo>
                    <a:pt x="131" y="1821"/>
                    <a:pt x="98" y="2277"/>
                    <a:pt x="0" y="2699"/>
                  </a:cubicBezTo>
                  <a:cubicBezTo>
                    <a:pt x="391" y="2927"/>
                    <a:pt x="813" y="3090"/>
                    <a:pt x="1269" y="3090"/>
                  </a:cubicBezTo>
                  <a:cubicBezTo>
                    <a:pt x="2569" y="3090"/>
                    <a:pt x="3610" y="2017"/>
                    <a:pt x="3610" y="716"/>
                  </a:cubicBezTo>
                  <a:cubicBezTo>
                    <a:pt x="3610" y="488"/>
                    <a:pt x="3578" y="228"/>
                    <a:pt x="3513" y="0"/>
                  </a:cubicBezTo>
                  <a:close/>
                </a:path>
              </a:pathLst>
            </a:custGeom>
            <a:solidFill>
              <a:srgbClr val="E8A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34"/>
            <p:cNvSpPr/>
            <p:nvPr/>
          </p:nvSpPr>
          <p:spPr>
            <a:xfrm>
              <a:off x="13261375" y="3247575"/>
              <a:ext cx="178900" cy="95950"/>
            </a:xfrm>
            <a:custGeom>
              <a:rect b="b" l="l" r="r" t="t"/>
              <a:pathLst>
                <a:path extrusionOk="0" h="3838" w="7156">
                  <a:moveTo>
                    <a:pt x="33" y="0"/>
                  </a:moveTo>
                  <a:cubicBezTo>
                    <a:pt x="1" y="98"/>
                    <a:pt x="1" y="163"/>
                    <a:pt x="1" y="260"/>
                  </a:cubicBezTo>
                  <a:cubicBezTo>
                    <a:pt x="1" y="2244"/>
                    <a:pt x="1627" y="3837"/>
                    <a:pt x="3578" y="3837"/>
                  </a:cubicBezTo>
                  <a:cubicBezTo>
                    <a:pt x="5562" y="3837"/>
                    <a:pt x="7155" y="2244"/>
                    <a:pt x="7155" y="260"/>
                  </a:cubicBezTo>
                  <a:cubicBezTo>
                    <a:pt x="7155" y="163"/>
                    <a:pt x="7155" y="98"/>
                    <a:pt x="7155" y="0"/>
                  </a:cubicBezTo>
                  <a:cubicBezTo>
                    <a:pt x="6082" y="553"/>
                    <a:pt x="4879" y="878"/>
                    <a:pt x="3578" y="878"/>
                  </a:cubicBezTo>
                  <a:cubicBezTo>
                    <a:pt x="2310" y="878"/>
                    <a:pt x="1074" y="553"/>
                    <a:pt x="33" y="0"/>
                  </a:cubicBezTo>
                  <a:close/>
                </a:path>
              </a:pathLst>
            </a:custGeom>
            <a:solidFill>
              <a:srgbClr val="EBBA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34"/>
            <p:cNvSpPr/>
            <p:nvPr/>
          </p:nvSpPr>
          <p:spPr>
            <a:xfrm>
              <a:off x="12979275" y="3564625"/>
              <a:ext cx="497575" cy="117100"/>
            </a:xfrm>
            <a:custGeom>
              <a:rect b="b" l="l" r="r" t="t"/>
              <a:pathLst>
                <a:path extrusionOk="0" h="4684" w="19903">
                  <a:moveTo>
                    <a:pt x="0" y="1"/>
                  </a:moveTo>
                  <a:cubicBezTo>
                    <a:pt x="0" y="261"/>
                    <a:pt x="0" y="521"/>
                    <a:pt x="0" y="749"/>
                  </a:cubicBezTo>
                  <a:cubicBezTo>
                    <a:pt x="33" y="2928"/>
                    <a:pt x="1822" y="4684"/>
                    <a:pt x="4033" y="4684"/>
                  </a:cubicBezTo>
                  <a:lnTo>
                    <a:pt x="19903" y="4684"/>
                  </a:lnTo>
                  <a:cubicBezTo>
                    <a:pt x="19870" y="4163"/>
                    <a:pt x="19772" y="3708"/>
                    <a:pt x="19610" y="3253"/>
                  </a:cubicBezTo>
                  <a:lnTo>
                    <a:pt x="4033" y="3253"/>
                  </a:lnTo>
                  <a:cubicBezTo>
                    <a:pt x="2082" y="3253"/>
                    <a:pt x="456" y="1854"/>
                    <a:pt x="98" y="1"/>
                  </a:cubicBezTo>
                  <a:close/>
                </a:path>
              </a:pathLst>
            </a:custGeom>
            <a:solidFill>
              <a:srgbClr val="F7C4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34"/>
            <p:cNvSpPr/>
            <p:nvPr/>
          </p:nvSpPr>
          <p:spPr>
            <a:xfrm>
              <a:off x="12963025" y="2675825"/>
              <a:ext cx="775600" cy="1021350"/>
            </a:xfrm>
            <a:custGeom>
              <a:rect b="b" l="l" r="r" t="t"/>
              <a:pathLst>
                <a:path extrusionOk="0" h="40854" w="31024">
                  <a:moveTo>
                    <a:pt x="6829" y="13830"/>
                  </a:moveTo>
                  <a:cubicBezTo>
                    <a:pt x="6992" y="13830"/>
                    <a:pt x="7187" y="13862"/>
                    <a:pt x="7350" y="13927"/>
                  </a:cubicBezTo>
                  <a:lnTo>
                    <a:pt x="7350" y="16204"/>
                  </a:lnTo>
                  <a:cubicBezTo>
                    <a:pt x="7350" y="16529"/>
                    <a:pt x="7382" y="16887"/>
                    <a:pt x="7415" y="17244"/>
                  </a:cubicBezTo>
                  <a:cubicBezTo>
                    <a:pt x="7219" y="17309"/>
                    <a:pt x="7024" y="17342"/>
                    <a:pt x="6829" y="17342"/>
                  </a:cubicBezTo>
                  <a:cubicBezTo>
                    <a:pt x="5854" y="17342"/>
                    <a:pt x="5073" y="16561"/>
                    <a:pt x="5073" y="15586"/>
                  </a:cubicBezTo>
                  <a:cubicBezTo>
                    <a:pt x="5073" y="14610"/>
                    <a:pt x="5854" y="13830"/>
                    <a:pt x="6829" y="13830"/>
                  </a:cubicBezTo>
                  <a:close/>
                  <a:moveTo>
                    <a:pt x="24227" y="13830"/>
                  </a:moveTo>
                  <a:cubicBezTo>
                    <a:pt x="25170" y="13830"/>
                    <a:pt x="25983" y="14610"/>
                    <a:pt x="25983" y="15586"/>
                  </a:cubicBezTo>
                  <a:cubicBezTo>
                    <a:pt x="25983" y="16561"/>
                    <a:pt x="25170" y="17342"/>
                    <a:pt x="24227" y="17342"/>
                  </a:cubicBezTo>
                  <a:cubicBezTo>
                    <a:pt x="24000" y="17342"/>
                    <a:pt x="23804" y="17309"/>
                    <a:pt x="23609" y="17244"/>
                  </a:cubicBezTo>
                  <a:cubicBezTo>
                    <a:pt x="23674" y="16887"/>
                    <a:pt x="23674" y="16561"/>
                    <a:pt x="23674" y="16204"/>
                  </a:cubicBezTo>
                  <a:lnTo>
                    <a:pt x="23674" y="13927"/>
                  </a:lnTo>
                  <a:cubicBezTo>
                    <a:pt x="23837" y="13862"/>
                    <a:pt x="24032" y="13830"/>
                    <a:pt x="24227" y="13830"/>
                  </a:cubicBezTo>
                  <a:close/>
                  <a:moveTo>
                    <a:pt x="18341" y="6871"/>
                  </a:moveTo>
                  <a:cubicBezTo>
                    <a:pt x="19057" y="7911"/>
                    <a:pt x="20553" y="10025"/>
                    <a:pt x="21918" y="11293"/>
                  </a:cubicBezTo>
                  <a:cubicBezTo>
                    <a:pt x="22276" y="11618"/>
                    <a:pt x="22471" y="12074"/>
                    <a:pt x="22471" y="12594"/>
                  </a:cubicBezTo>
                  <a:lnTo>
                    <a:pt x="22471" y="16204"/>
                  </a:lnTo>
                  <a:cubicBezTo>
                    <a:pt x="22471" y="20041"/>
                    <a:pt x="19349" y="23163"/>
                    <a:pt x="15512" y="23163"/>
                  </a:cubicBezTo>
                  <a:cubicBezTo>
                    <a:pt x="11675" y="23163"/>
                    <a:pt x="8553" y="20041"/>
                    <a:pt x="8553" y="16204"/>
                  </a:cubicBezTo>
                  <a:lnTo>
                    <a:pt x="8553" y="12464"/>
                  </a:lnTo>
                  <a:cubicBezTo>
                    <a:pt x="8553" y="12171"/>
                    <a:pt x="8748" y="11944"/>
                    <a:pt x="9041" y="11879"/>
                  </a:cubicBezTo>
                  <a:cubicBezTo>
                    <a:pt x="10732" y="11553"/>
                    <a:pt x="15024" y="10415"/>
                    <a:pt x="18341" y="6871"/>
                  </a:cubicBezTo>
                  <a:close/>
                  <a:moveTo>
                    <a:pt x="12618" y="23813"/>
                  </a:moveTo>
                  <a:lnTo>
                    <a:pt x="12618" y="23813"/>
                  </a:lnTo>
                  <a:cubicBezTo>
                    <a:pt x="13528" y="24171"/>
                    <a:pt x="14504" y="24366"/>
                    <a:pt x="15512" y="24366"/>
                  </a:cubicBezTo>
                  <a:cubicBezTo>
                    <a:pt x="16553" y="24366"/>
                    <a:pt x="17528" y="24171"/>
                    <a:pt x="18406" y="23813"/>
                  </a:cubicBezTo>
                  <a:lnTo>
                    <a:pt x="18406" y="23813"/>
                  </a:lnTo>
                  <a:cubicBezTo>
                    <a:pt x="18114" y="25146"/>
                    <a:pt x="16943" y="26122"/>
                    <a:pt x="15512" y="26122"/>
                  </a:cubicBezTo>
                  <a:cubicBezTo>
                    <a:pt x="14114" y="26122"/>
                    <a:pt x="12943" y="25146"/>
                    <a:pt x="12618" y="23813"/>
                  </a:cubicBezTo>
                  <a:close/>
                  <a:moveTo>
                    <a:pt x="29821" y="36203"/>
                  </a:moveTo>
                  <a:cubicBezTo>
                    <a:pt x="29821" y="36236"/>
                    <a:pt x="29821" y="36268"/>
                    <a:pt x="29821" y="36333"/>
                  </a:cubicBezTo>
                  <a:cubicBezTo>
                    <a:pt x="29756" y="38187"/>
                    <a:pt x="28227" y="39683"/>
                    <a:pt x="26374" y="39683"/>
                  </a:cubicBezTo>
                  <a:lnTo>
                    <a:pt x="21105" y="39683"/>
                  </a:lnTo>
                  <a:cubicBezTo>
                    <a:pt x="20878" y="38284"/>
                    <a:pt x="20130" y="37049"/>
                    <a:pt x="19057" y="36203"/>
                  </a:cubicBezTo>
                  <a:close/>
                  <a:moveTo>
                    <a:pt x="14776" y="1"/>
                  </a:moveTo>
                  <a:cubicBezTo>
                    <a:pt x="14634" y="1"/>
                    <a:pt x="14489" y="3"/>
                    <a:pt x="14341" y="9"/>
                  </a:cubicBezTo>
                  <a:cubicBezTo>
                    <a:pt x="12878" y="74"/>
                    <a:pt x="11512" y="627"/>
                    <a:pt x="10049" y="1797"/>
                  </a:cubicBezTo>
                  <a:cubicBezTo>
                    <a:pt x="9789" y="2025"/>
                    <a:pt x="9756" y="2383"/>
                    <a:pt x="9951" y="2643"/>
                  </a:cubicBezTo>
                  <a:cubicBezTo>
                    <a:pt x="10065" y="2794"/>
                    <a:pt x="10244" y="2880"/>
                    <a:pt x="10426" y="2880"/>
                  </a:cubicBezTo>
                  <a:cubicBezTo>
                    <a:pt x="10556" y="2880"/>
                    <a:pt x="10688" y="2836"/>
                    <a:pt x="10797" y="2741"/>
                  </a:cubicBezTo>
                  <a:cubicBezTo>
                    <a:pt x="12065" y="1732"/>
                    <a:pt x="13203" y="1245"/>
                    <a:pt x="14374" y="1212"/>
                  </a:cubicBezTo>
                  <a:cubicBezTo>
                    <a:pt x="14488" y="1209"/>
                    <a:pt x="14599" y="1207"/>
                    <a:pt x="14708" y="1207"/>
                  </a:cubicBezTo>
                  <a:cubicBezTo>
                    <a:pt x="17744" y="1207"/>
                    <a:pt x="18473" y="2484"/>
                    <a:pt x="18536" y="2578"/>
                  </a:cubicBezTo>
                  <a:cubicBezTo>
                    <a:pt x="18625" y="2799"/>
                    <a:pt x="18848" y="2930"/>
                    <a:pt x="19074" y="2930"/>
                  </a:cubicBezTo>
                  <a:cubicBezTo>
                    <a:pt x="19181" y="2930"/>
                    <a:pt x="19288" y="2901"/>
                    <a:pt x="19382" y="2838"/>
                  </a:cubicBezTo>
                  <a:cubicBezTo>
                    <a:pt x="19382" y="2838"/>
                    <a:pt x="20349" y="2295"/>
                    <a:pt x="21822" y="2295"/>
                  </a:cubicBezTo>
                  <a:cubicBezTo>
                    <a:pt x="22078" y="2295"/>
                    <a:pt x="22350" y="2312"/>
                    <a:pt x="22634" y="2350"/>
                  </a:cubicBezTo>
                  <a:cubicBezTo>
                    <a:pt x="23772" y="2513"/>
                    <a:pt x="24845" y="3326"/>
                    <a:pt x="25561" y="4594"/>
                  </a:cubicBezTo>
                  <a:cubicBezTo>
                    <a:pt x="26178" y="5667"/>
                    <a:pt x="27317" y="8529"/>
                    <a:pt x="25658" y="13017"/>
                  </a:cubicBezTo>
                  <a:cubicBezTo>
                    <a:pt x="25203" y="12757"/>
                    <a:pt x="24715" y="12626"/>
                    <a:pt x="24195" y="12626"/>
                  </a:cubicBezTo>
                  <a:cubicBezTo>
                    <a:pt x="24000" y="12626"/>
                    <a:pt x="23837" y="12626"/>
                    <a:pt x="23642" y="12659"/>
                  </a:cubicBezTo>
                  <a:lnTo>
                    <a:pt x="23642" y="12561"/>
                  </a:lnTo>
                  <a:cubicBezTo>
                    <a:pt x="23642" y="11748"/>
                    <a:pt x="23317" y="10935"/>
                    <a:pt x="22699" y="10383"/>
                  </a:cubicBezTo>
                  <a:cubicBezTo>
                    <a:pt x="21333" y="9114"/>
                    <a:pt x="19805" y="6903"/>
                    <a:pt x="19187" y="5992"/>
                  </a:cubicBezTo>
                  <a:cubicBezTo>
                    <a:pt x="19011" y="5711"/>
                    <a:pt x="18684" y="5563"/>
                    <a:pt x="18358" y="5563"/>
                  </a:cubicBezTo>
                  <a:cubicBezTo>
                    <a:pt x="18081" y="5563"/>
                    <a:pt x="17805" y="5671"/>
                    <a:pt x="17626" y="5895"/>
                  </a:cubicBezTo>
                  <a:cubicBezTo>
                    <a:pt x="14504" y="9277"/>
                    <a:pt x="10406" y="10383"/>
                    <a:pt x="8780" y="10708"/>
                  </a:cubicBezTo>
                  <a:cubicBezTo>
                    <a:pt x="7935" y="10870"/>
                    <a:pt x="7350" y="11586"/>
                    <a:pt x="7350" y="12464"/>
                  </a:cubicBezTo>
                  <a:lnTo>
                    <a:pt x="7350" y="12659"/>
                  </a:lnTo>
                  <a:cubicBezTo>
                    <a:pt x="7154" y="12626"/>
                    <a:pt x="6992" y="12626"/>
                    <a:pt x="6797" y="12626"/>
                  </a:cubicBezTo>
                  <a:cubicBezTo>
                    <a:pt x="6472" y="12626"/>
                    <a:pt x="6179" y="12659"/>
                    <a:pt x="5886" y="12757"/>
                  </a:cubicBezTo>
                  <a:cubicBezTo>
                    <a:pt x="5333" y="11879"/>
                    <a:pt x="4130" y="9602"/>
                    <a:pt x="4000" y="6610"/>
                  </a:cubicBezTo>
                  <a:lnTo>
                    <a:pt x="4000" y="6610"/>
                  </a:lnTo>
                  <a:cubicBezTo>
                    <a:pt x="4209" y="6623"/>
                    <a:pt x="4446" y="6635"/>
                    <a:pt x="4698" y="6635"/>
                  </a:cubicBezTo>
                  <a:cubicBezTo>
                    <a:pt x="5114" y="6635"/>
                    <a:pt x="5571" y="6602"/>
                    <a:pt x="6016" y="6480"/>
                  </a:cubicBezTo>
                  <a:cubicBezTo>
                    <a:pt x="7057" y="6188"/>
                    <a:pt x="8032" y="5277"/>
                    <a:pt x="9041" y="4334"/>
                  </a:cubicBezTo>
                  <a:cubicBezTo>
                    <a:pt x="9268" y="4106"/>
                    <a:pt x="9268" y="3716"/>
                    <a:pt x="9041" y="3456"/>
                  </a:cubicBezTo>
                  <a:cubicBezTo>
                    <a:pt x="8927" y="3342"/>
                    <a:pt x="8780" y="3285"/>
                    <a:pt x="8630" y="3285"/>
                  </a:cubicBezTo>
                  <a:cubicBezTo>
                    <a:pt x="8480" y="3285"/>
                    <a:pt x="8325" y="3342"/>
                    <a:pt x="8195" y="3456"/>
                  </a:cubicBezTo>
                  <a:cubicBezTo>
                    <a:pt x="7350" y="4269"/>
                    <a:pt x="6472" y="5114"/>
                    <a:pt x="5724" y="5310"/>
                  </a:cubicBezTo>
                  <a:cubicBezTo>
                    <a:pt x="5388" y="5396"/>
                    <a:pt x="5033" y="5425"/>
                    <a:pt x="4709" y="5425"/>
                  </a:cubicBezTo>
                  <a:cubicBezTo>
                    <a:pt x="4061" y="5425"/>
                    <a:pt x="3534" y="5310"/>
                    <a:pt x="3512" y="5310"/>
                  </a:cubicBezTo>
                  <a:cubicBezTo>
                    <a:pt x="3465" y="5297"/>
                    <a:pt x="3418" y="5291"/>
                    <a:pt x="3370" y="5291"/>
                  </a:cubicBezTo>
                  <a:cubicBezTo>
                    <a:pt x="3059" y="5291"/>
                    <a:pt x="2769" y="5556"/>
                    <a:pt x="2797" y="5895"/>
                  </a:cubicBezTo>
                  <a:cubicBezTo>
                    <a:pt x="2732" y="9505"/>
                    <a:pt x="4163" y="12269"/>
                    <a:pt x="4846" y="13374"/>
                  </a:cubicBezTo>
                  <a:cubicBezTo>
                    <a:pt x="4228" y="13895"/>
                    <a:pt x="3837" y="14708"/>
                    <a:pt x="3837" y="15586"/>
                  </a:cubicBezTo>
                  <a:cubicBezTo>
                    <a:pt x="3837" y="17212"/>
                    <a:pt x="5171" y="18513"/>
                    <a:pt x="6797" y="18513"/>
                  </a:cubicBezTo>
                  <a:cubicBezTo>
                    <a:pt x="7089" y="18513"/>
                    <a:pt x="7382" y="18480"/>
                    <a:pt x="7642" y="18415"/>
                  </a:cubicBezTo>
                  <a:cubicBezTo>
                    <a:pt x="8097" y="19976"/>
                    <a:pt x="8976" y="21342"/>
                    <a:pt x="10179" y="22382"/>
                  </a:cubicBezTo>
                  <a:cubicBezTo>
                    <a:pt x="9398" y="22577"/>
                    <a:pt x="8358" y="22935"/>
                    <a:pt x="7252" y="23488"/>
                  </a:cubicBezTo>
                  <a:cubicBezTo>
                    <a:pt x="4260" y="24984"/>
                    <a:pt x="2146" y="27293"/>
                    <a:pt x="1138" y="30122"/>
                  </a:cubicBezTo>
                  <a:cubicBezTo>
                    <a:pt x="455" y="32041"/>
                    <a:pt x="98" y="33862"/>
                    <a:pt x="33" y="35553"/>
                  </a:cubicBezTo>
                  <a:cubicBezTo>
                    <a:pt x="0" y="35845"/>
                    <a:pt x="0" y="36073"/>
                    <a:pt x="0" y="36333"/>
                  </a:cubicBezTo>
                  <a:cubicBezTo>
                    <a:pt x="33" y="37536"/>
                    <a:pt x="520" y="38675"/>
                    <a:pt x="1398" y="39553"/>
                  </a:cubicBezTo>
                  <a:cubicBezTo>
                    <a:pt x="2244" y="40398"/>
                    <a:pt x="3415" y="40853"/>
                    <a:pt x="4618" y="40853"/>
                  </a:cubicBezTo>
                  <a:lnTo>
                    <a:pt x="8845" y="40853"/>
                  </a:lnTo>
                  <a:cubicBezTo>
                    <a:pt x="9171" y="40853"/>
                    <a:pt x="9431" y="40593"/>
                    <a:pt x="9431" y="40268"/>
                  </a:cubicBezTo>
                  <a:cubicBezTo>
                    <a:pt x="9431" y="39910"/>
                    <a:pt x="9171" y="39650"/>
                    <a:pt x="8845" y="39650"/>
                  </a:cubicBezTo>
                  <a:lnTo>
                    <a:pt x="4618" y="39650"/>
                  </a:lnTo>
                  <a:cubicBezTo>
                    <a:pt x="2764" y="39650"/>
                    <a:pt x="1236" y="38154"/>
                    <a:pt x="1203" y="36301"/>
                  </a:cubicBezTo>
                  <a:lnTo>
                    <a:pt x="1203" y="36171"/>
                  </a:lnTo>
                  <a:lnTo>
                    <a:pt x="15610" y="36171"/>
                  </a:lnTo>
                  <a:cubicBezTo>
                    <a:pt x="17691" y="36171"/>
                    <a:pt x="19447" y="37667"/>
                    <a:pt x="19837" y="39650"/>
                  </a:cubicBezTo>
                  <a:lnTo>
                    <a:pt x="11252" y="39650"/>
                  </a:lnTo>
                  <a:cubicBezTo>
                    <a:pt x="10894" y="39650"/>
                    <a:pt x="10634" y="39910"/>
                    <a:pt x="10634" y="40268"/>
                  </a:cubicBezTo>
                  <a:cubicBezTo>
                    <a:pt x="10634" y="40593"/>
                    <a:pt x="10894" y="40853"/>
                    <a:pt x="11252" y="40853"/>
                  </a:cubicBezTo>
                  <a:lnTo>
                    <a:pt x="26374" y="40853"/>
                  </a:lnTo>
                  <a:cubicBezTo>
                    <a:pt x="27577" y="40853"/>
                    <a:pt x="28747" y="40398"/>
                    <a:pt x="29593" y="39520"/>
                  </a:cubicBezTo>
                  <a:cubicBezTo>
                    <a:pt x="30471" y="38675"/>
                    <a:pt x="30959" y="37536"/>
                    <a:pt x="30991" y="36333"/>
                  </a:cubicBezTo>
                  <a:cubicBezTo>
                    <a:pt x="31024" y="36106"/>
                    <a:pt x="31024" y="35845"/>
                    <a:pt x="30991" y="35585"/>
                  </a:cubicBezTo>
                  <a:cubicBezTo>
                    <a:pt x="30926" y="33894"/>
                    <a:pt x="30569" y="32041"/>
                    <a:pt x="29886" y="30122"/>
                  </a:cubicBezTo>
                  <a:cubicBezTo>
                    <a:pt x="29495" y="29016"/>
                    <a:pt x="28943" y="28008"/>
                    <a:pt x="28195" y="27065"/>
                  </a:cubicBezTo>
                  <a:cubicBezTo>
                    <a:pt x="28081" y="26914"/>
                    <a:pt x="27912" y="26828"/>
                    <a:pt x="27740" y="26828"/>
                  </a:cubicBezTo>
                  <a:cubicBezTo>
                    <a:pt x="27616" y="26828"/>
                    <a:pt x="27490" y="26872"/>
                    <a:pt x="27382" y="26968"/>
                  </a:cubicBezTo>
                  <a:cubicBezTo>
                    <a:pt x="27121" y="27163"/>
                    <a:pt x="27056" y="27553"/>
                    <a:pt x="27252" y="27813"/>
                  </a:cubicBezTo>
                  <a:cubicBezTo>
                    <a:pt x="27902" y="28626"/>
                    <a:pt x="28390" y="29537"/>
                    <a:pt x="28747" y="30512"/>
                  </a:cubicBezTo>
                  <a:cubicBezTo>
                    <a:pt x="29300" y="32106"/>
                    <a:pt x="29625" y="33602"/>
                    <a:pt x="29756" y="35000"/>
                  </a:cubicBezTo>
                  <a:lnTo>
                    <a:pt x="24878" y="35000"/>
                  </a:lnTo>
                  <a:lnTo>
                    <a:pt x="24878" y="31715"/>
                  </a:lnTo>
                  <a:cubicBezTo>
                    <a:pt x="24878" y="31390"/>
                    <a:pt x="24585" y="31130"/>
                    <a:pt x="24260" y="31130"/>
                  </a:cubicBezTo>
                  <a:cubicBezTo>
                    <a:pt x="23935" y="31130"/>
                    <a:pt x="23674" y="31390"/>
                    <a:pt x="23674" y="31715"/>
                  </a:cubicBezTo>
                  <a:lnTo>
                    <a:pt x="23674" y="35000"/>
                  </a:lnTo>
                  <a:lnTo>
                    <a:pt x="7350" y="35000"/>
                  </a:lnTo>
                  <a:lnTo>
                    <a:pt x="7350" y="31715"/>
                  </a:lnTo>
                  <a:cubicBezTo>
                    <a:pt x="7350" y="31390"/>
                    <a:pt x="7089" y="31130"/>
                    <a:pt x="6764" y="31130"/>
                  </a:cubicBezTo>
                  <a:cubicBezTo>
                    <a:pt x="6439" y="31130"/>
                    <a:pt x="6146" y="31390"/>
                    <a:pt x="6146" y="31715"/>
                  </a:cubicBezTo>
                  <a:lnTo>
                    <a:pt x="6146" y="35000"/>
                  </a:lnTo>
                  <a:lnTo>
                    <a:pt x="1268" y="35000"/>
                  </a:lnTo>
                  <a:cubicBezTo>
                    <a:pt x="1398" y="33602"/>
                    <a:pt x="1724" y="32106"/>
                    <a:pt x="2276" y="30512"/>
                  </a:cubicBezTo>
                  <a:cubicBezTo>
                    <a:pt x="3187" y="27943"/>
                    <a:pt x="5041" y="25959"/>
                    <a:pt x="7772" y="24594"/>
                  </a:cubicBezTo>
                  <a:cubicBezTo>
                    <a:pt x="9301" y="23813"/>
                    <a:pt x="10699" y="23455"/>
                    <a:pt x="11349" y="23325"/>
                  </a:cubicBezTo>
                  <a:cubicBezTo>
                    <a:pt x="11447" y="25537"/>
                    <a:pt x="13268" y="27325"/>
                    <a:pt x="15512" y="27325"/>
                  </a:cubicBezTo>
                  <a:cubicBezTo>
                    <a:pt x="17756" y="27325"/>
                    <a:pt x="19577" y="25537"/>
                    <a:pt x="19674" y="23325"/>
                  </a:cubicBezTo>
                  <a:cubicBezTo>
                    <a:pt x="20618" y="23521"/>
                    <a:pt x="23284" y="24203"/>
                    <a:pt x="25528" y="26057"/>
                  </a:cubicBezTo>
                  <a:cubicBezTo>
                    <a:pt x="25640" y="26141"/>
                    <a:pt x="25775" y="26182"/>
                    <a:pt x="25909" y="26182"/>
                  </a:cubicBezTo>
                  <a:cubicBezTo>
                    <a:pt x="26087" y="26182"/>
                    <a:pt x="26262" y="26108"/>
                    <a:pt x="26374" y="25959"/>
                  </a:cubicBezTo>
                  <a:cubicBezTo>
                    <a:pt x="26601" y="25699"/>
                    <a:pt x="26536" y="25309"/>
                    <a:pt x="26308" y="25114"/>
                  </a:cubicBezTo>
                  <a:cubicBezTo>
                    <a:pt x="24325" y="23521"/>
                    <a:pt x="22178" y="22740"/>
                    <a:pt x="20813" y="22382"/>
                  </a:cubicBezTo>
                  <a:cubicBezTo>
                    <a:pt x="22016" y="21342"/>
                    <a:pt x="22926" y="19976"/>
                    <a:pt x="23349" y="18415"/>
                  </a:cubicBezTo>
                  <a:cubicBezTo>
                    <a:pt x="23642" y="18480"/>
                    <a:pt x="23902" y="18545"/>
                    <a:pt x="24195" y="18545"/>
                  </a:cubicBezTo>
                  <a:cubicBezTo>
                    <a:pt x="25821" y="18545"/>
                    <a:pt x="27154" y="17212"/>
                    <a:pt x="27154" y="15586"/>
                  </a:cubicBezTo>
                  <a:cubicBezTo>
                    <a:pt x="27154" y="14935"/>
                    <a:pt x="26959" y="14350"/>
                    <a:pt x="26601" y="13862"/>
                  </a:cubicBezTo>
                  <a:cubicBezTo>
                    <a:pt x="28097" y="10187"/>
                    <a:pt x="28097" y="6610"/>
                    <a:pt x="26634" y="4009"/>
                  </a:cubicBezTo>
                  <a:cubicBezTo>
                    <a:pt x="25723" y="2415"/>
                    <a:pt x="24325" y="1375"/>
                    <a:pt x="22796" y="1180"/>
                  </a:cubicBezTo>
                  <a:cubicBezTo>
                    <a:pt x="22440" y="1129"/>
                    <a:pt x="22100" y="1107"/>
                    <a:pt x="21779" y="1107"/>
                  </a:cubicBezTo>
                  <a:cubicBezTo>
                    <a:pt x="20667" y="1107"/>
                    <a:pt x="19789" y="1368"/>
                    <a:pt x="19284" y="1570"/>
                  </a:cubicBezTo>
                  <a:cubicBezTo>
                    <a:pt x="19122" y="1375"/>
                    <a:pt x="18861" y="1147"/>
                    <a:pt x="18536" y="919"/>
                  </a:cubicBezTo>
                  <a:cubicBezTo>
                    <a:pt x="17613" y="324"/>
                    <a:pt x="16335" y="1"/>
                    <a:pt x="147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34"/>
            <p:cNvSpPr/>
            <p:nvPr/>
          </p:nvSpPr>
          <p:spPr>
            <a:xfrm>
              <a:off x="13195525" y="3408175"/>
              <a:ext cx="78900" cy="112100"/>
            </a:xfrm>
            <a:custGeom>
              <a:rect b="b" l="l" r="r" t="t"/>
              <a:pathLst>
                <a:path extrusionOk="0" h="4484" w="3156">
                  <a:moveTo>
                    <a:pt x="1801" y="1"/>
                  </a:moveTo>
                  <a:cubicBezTo>
                    <a:pt x="1587" y="1"/>
                    <a:pt x="1377" y="102"/>
                    <a:pt x="1269" y="275"/>
                  </a:cubicBezTo>
                  <a:lnTo>
                    <a:pt x="261" y="1999"/>
                  </a:lnTo>
                  <a:cubicBezTo>
                    <a:pt x="1" y="2389"/>
                    <a:pt x="326" y="2909"/>
                    <a:pt x="781" y="2909"/>
                  </a:cubicBezTo>
                  <a:lnTo>
                    <a:pt x="1334" y="2909"/>
                  </a:lnTo>
                  <a:lnTo>
                    <a:pt x="944" y="3560"/>
                  </a:lnTo>
                  <a:cubicBezTo>
                    <a:pt x="781" y="3852"/>
                    <a:pt x="846" y="4243"/>
                    <a:pt x="1139" y="4405"/>
                  </a:cubicBezTo>
                  <a:cubicBezTo>
                    <a:pt x="1234" y="4458"/>
                    <a:pt x="1336" y="4483"/>
                    <a:pt x="1438" y="4483"/>
                  </a:cubicBezTo>
                  <a:cubicBezTo>
                    <a:pt x="1647" y="4483"/>
                    <a:pt x="1853" y="4375"/>
                    <a:pt x="1984" y="4178"/>
                  </a:cubicBezTo>
                  <a:lnTo>
                    <a:pt x="2927" y="2617"/>
                  </a:lnTo>
                  <a:cubicBezTo>
                    <a:pt x="3155" y="2226"/>
                    <a:pt x="2862" y="1706"/>
                    <a:pt x="2407" y="1706"/>
                  </a:cubicBezTo>
                  <a:lnTo>
                    <a:pt x="1822" y="1706"/>
                  </a:lnTo>
                  <a:lnTo>
                    <a:pt x="2310" y="893"/>
                  </a:lnTo>
                  <a:cubicBezTo>
                    <a:pt x="2472" y="600"/>
                    <a:pt x="2375" y="243"/>
                    <a:pt x="2114" y="80"/>
                  </a:cubicBezTo>
                  <a:cubicBezTo>
                    <a:pt x="2017" y="26"/>
                    <a:pt x="1909" y="1"/>
                    <a:pt x="1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34"/>
            <p:cNvSpPr/>
            <p:nvPr/>
          </p:nvSpPr>
          <p:spPr>
            <a:xfrm>
              <a:off x="13437000" y="3408175"/>
              <a:ext cx="78875" cy="112100"/>
            </a:xfrm>
            <a:custGeom>
              <a:rect b="b" l="l" r="r" t="t"/>
              <a:pathLst>
                <a:path extrusionOk="0" h="4484" w="3155">
                  <a:moveTo>
                    <a:pt x="1808" y="1"/>
                  </a:moveTo>
                  <a:cubicBezTo>
                    <a:pt x="1601" y="1"/>
                    <a:pt x="1398" y="102"/>
                    <a:pt x="1268" y="275"/>
                  </a:cubicBezTo>
                  <a:lnTo>
                    <a:pt x="260" y="1999"/>
                  </a:lnTo>
                  <a:cubicBezTo>
                    <a:pt x="0" y="2389"/>
                    <a:pt x="325" y="2909"/>
                    <a:pt x="781" y="2909"/>
                  </a:cubicBezTo>
                  <a:lnTo>
                    <a:pt x="1333" y="2909"/>
                  </a:lnTo>
                  <a:lnTo>
                    <a:pt x="943" y="3560"/>
                  </a:lnTo>
                  <a:cubicBezTo>
                    <a:pt x="781" y="3852"/>
                    <a:pt x="878" y="4243"/>
                    <a:pt x="1171" y="4405"/>
                  </a:cubicBezTo>
                  <a:cubicBezTo>
                    <a:pt x="1256" y="4458"/>
                    <a:pt x="1354" y="4483"/>
                    <a:pt x="1454" y="4483"/>
                  </a:cubicBezTo>
                  <a:cubicBezTo>
                    <a:pt x="1661" y="4483"/>
                    <a:pt x="1874" y="4375"/>
                    <a:pt x="1984" y="4178"/>
                  </a:cubicBezTo>
                  <a:lnTo>
                    <a:pt x="2927" y="2617"/>
                  </a:lnTo>
                  <a:cubicBezTo>
                    <a:pt x="3154" y="2226"/>
                    <a:pt x="2862" y="1706"/>
                    <a:pt x="2407" y="1706"/>
                  </a:cubicBezTo>
                  <a:lnTo>
                    <a:pt x="1821" y="1706"/>
                  </a:lnTo>
                  <a:lnTo>
                    <a:pt x="2309" y="893"/>
                  </a:lnTo>
                  <a:cubicBezTo>
                    <a:pt x="2472" y="600"/>
                    <a:pt x="2407" y="243"/>
                    <a:pt x="2114" y="80"/>
                  </a:cubicBezTo>
                  <a:cubicBezTo>
                    <a:pt x="2016" y="26"/>
                    <a:pt x="1911" y="1"/>
                    <a:pt x="1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34"/>
            <p:cNvSpPr/>
            <p:nvPr/>
          </p:nvSpPr>
          <p:spPr>
            <a:xfrm>
              <a:off x="13311950" y="3390300"/>
              <a:ext cx="78725" cy="112125"/>
            </a:xfrm>
            <a:custGeom>
              <a:rect b="b" l="l" r="r" t="t"/>
              <a:pathLst>
                <a:path extrusionOk="0" h="4485" w="3149">
                  <a:moveTo>
                    <a:pt x="1771" y="0"/>
                  </a:moveTo>
                  <a:cubicBezTo>
                    <a:pt x="1566" y="0"/>
                    <a:pt x="1371" y="101"/>
                    <a:pt x="1262" y="275"/>
                  </a:cubicBezTo>
                  <a:lnTo>
                    <a:pt x="222" y="1998"/>
                  </a:lnTo>
                  <a:cubicBezTo>
                    <a:pt x="0" y="2377"/>
                    <a:pt x="271" y="2910"/>
                    <a:pt x="704" y="2910"/>
                  </a:cubicBezTo>
                  <a:cubicBezTo>
                    <a:pt x="716" y="2910"/>
                    <a:pt x="729" y="2910"/>
                    <a:pt x="742" y="2909"/>
                  </a:cubicBezTo>
                  <a:lnTo>
                    <a:pt x="1327" y="2909"/>
                  </a:lnTo>
                  <a:lnTo>
                    <a:pt x="937" y="3592"/>
                  </a:lnTo>
                  <a:cubicBezTo>
                    <a:pt x="742" y="3852"/>
                    <a:pt x="840" y="4242"/>
                    <a:pt x="1132" y="4405"/>
                  </a:cubicBezTo>
                  <a:cubicBezTo>
                    <a:pt x="1230" y="4459"/>
                    <a:pt x="1335" y="4484"/>
                    <a:pt x="1437" y="4484"/>
                  </a:cubicBezTo>
                  <a:cubicBezTo>
                    <a:pt x="1642" y="4484"/>
                    <a:pt x="1837" y="4383"/>
                    <a:pt x="1945" y="4210"/>
                  </a:cubicBezTo>
                  <a:lnTo>
                    <a:pt x="2888" y="2616"/>
                  </a:lnTo>
                  <a:cubicBezTo>
                    <a:pt x="3148" y="2258"/>
                    <a:pt x="2823" y="1706"/>
                    <a:pt x="2368" y="1706"/>
                  </a:cubicBezTo>
                  <a:lnTo>
                    <a:pt x="1815" y="1706"/>
                  </a:lnTo>
                  <a:lnTo>
                    <a:pt x="2303" y="893"/>
                  </a:lnTo>
                  <a:cubicBezTo>
                    <a:pt x="2466" y="632"/>
                    <a:pt x="2368" y="242"/>
                    <a:pt x="2075" y="80"/>
                  </a:cubicBezTo>
                  <a:cubicBezTo>
                    <a:pt x="1978" y="25"/>
                    <a:pt x="1873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7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8" name="Google Shape;3648;p35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transplants infographics</a:t>
            </a:r>
            <a:endParaRPr/>
          </a:p>
        </p:txBody>
      </p:sp>
      <p:sp>
        <p:nvSpPr>
          <p:cNvPr id="3649" name="Google Shape;3649;p35"/>
          <p:cNvSpPr txBox="1"/>
          <p:nvPr/>
        </p:nvSpPr>
        <p:spPr>
          <a:xfrm>
            <a:off x="457200" y="918525"/>
            <a:ext cx="8229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Pediatric liver transplantation: What are the reasons to do it?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3650" name="Google Shape;3650;p35"/>
          <p:cNvGrpSpPr/>
          <p:nvPr/>
        </p:nvGrpSpPr>
        <p:grpSpPr>
          <a:xfrm>
            <a:off x="457200" y="1457388"/>
            <a:ext cx="2110800" cy="1458149"/>
            <a:chOff x="457200" y="1457388"/>
            <a:chExt cx="2110800" cy="1458149"/>
          </a:xfrm>
        </p:grpSpPr>
        <p:sp>
          <p:nvSpPr>
            <p:cNvPr id="3651" name="Google Shape;3651;p35"/>
            <p:cNvSpPr txBox="1"/>
            <p:nvPr/>
          </p:nvSpPr>
          <p:spPr>
            <a:xfrm>
              <a:off x="457200" y="1989450"/>
              <a:ext cx="21108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Chronic liver disease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52" name="Google Shape;3652;p35"/>
            <p:cNvSpPr txBox="1"/>
            <p:nvPr/>
          </p:nvSpPr>
          <p:spPr>
            <a:xfrm>
              <a:off x="457200" y="2285536"/>
              <a:ext cx="2110800" cy="6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-146050" lvl="0" marL="1524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46050" lvl="0" marL="1524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big planet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46050" lvl="0" marL="1524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far away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53" name="Google Shape;3653;p35"/>
            <p:cNvSpPr/>
            <p:nvPr/>
          </p:nvSpPr>
          <p:spPr>
            <a:xfrm>
              <a:off x="457200" y="1457388"/>
              <a:ext cx="1886400" cy="4410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60%</a:t>
              </a:r>
              <a:endParaRPr sz="2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654" name="Google Shape;3654;p35"/>
          <p:cNvGrpSpPr/>
          <p:nvPr/>
        </p:nvGrpSpPr>
        <p:grpSpPr>
          <a:xfrm>
            <a:off x="457200" y="3278463"/>
            <a:ext cx="2110800" cy="1458140"/>
            <a:chOff x="457200" y="3278463"/>
            <a:chExt cx="2110800" cy="1458140"/>
          </a:xfrm>
        </p:grpSpPr>
        <p:sp>
          <p:nvSpPr>
            <p:cNvPr id="3655" name="Google Shape;3655;p35"/>
            <p:cNvSpPr txBox="1"/>
            <p:nvPr/>
          </p:nvSpPr>
          <p:spPr>
            <a:xfrm>
              <a:off x="457200" y="3810517"/>
              <a:ext cx="21108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</a:t>
              </a: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iver specific genetic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56" name="Google Shape;3656;p35"/>
            <p:cNvSpPr txBox="1"/>
            <p:nvPr/>
          </p:nvSpPr>
          <p:spPr>
            <a:xfrm>
              <a:off x="457200" y="4106603"/>
              <a:ext cx="2110800" cy="6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-146050" lvl="0" marL="1524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46050" lvl="0" marL="1524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a small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46050" lvl="0" marL="1524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Pluto is a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dwarf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57" name="Google Shape;3657;p35"/>
            <p:cNvSpPr/>
            <p:nvPr/>
          </p:nvSpPr>
          <p:spPr>
            <a:xfrm>
              <a:off x="457200" y="3278463"/>
              <a:ext cx="1886400" cy="441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25</a:t>
              </a:r>
              <a:r>
                <a:rPr lang="en" sz="24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2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658" name="Google Shape;3658;p35"/>
          <p:cNvGrpSpPr/>
          <p:nvPr/>
        </p:nvGrpSpPr>
        <p:grpSpPr>
          <a:xfrm>
            <a:off x="2932350" y="1457388"/>
            <a:ext cx="2110800" cy="1458148"/>
            <a:chOff x="2932350" y="1457388"/>
            <a:chExt cx="2110800" cy="1458148"/>
          </a:xfrm>
        </p:grpSpPr>
        <p:sp>
          <p:nvSpPr>
            <p:cNvPr id="3659" name="Google Shape;3659;p35"/>
            <p:cNvSpPr txBox="1"/>
            <p:nvPr/>
          </p:nvSpPr>
          <p:spPr>
            <a:xfrm>
              <a:off x="2932350" y="1989450"/>
              <a:ext cx="21108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Acute liver failure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60" name="Google Shape;3660;p35"/>
            <p:cNvSpPr txBox="1"/>
            <p:nvPr/>
          </p:nvSpPr>
          <p:spPr>
            <a:xfrm>
              <a:off x="2932350" y="2285536"/>
              <a:ext cx="2110800" cy="6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-146050" lvl="0" marL="1524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Moon is a satellite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46050" lvl="0" marL="1524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harbors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46050" lvl="0" marL="1524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very cold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61" name="Google Shape;3661;p35"/>
            <p:cNvSpPr/>
            <p:nvPr/>
          </p:nvSpPr>
          <p:spPr>
            <a:xfrm>
              <a:off x="2932350" y="1457388"/>
              <a:ext cx="1886400" cy="4410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</a:t>
              </a:r>
              <a:r>
                <a:rPr lang="en" sz="24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2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662" name="Google Shape;3662;p35"/>
          <p:cNvGrpSpPr/>
          <p:nvPr/>
        </p:nvGrpSpPr>
        <p:grpSpPr>
          <a:xfrm>
            <a:off x="2932350" y="3278463"/>
            <a:ext cx="2110800" cy="1458138"/>
            <a:chOff x="2932350" y="3278463"/>
            <a:chExt cx="2110800" cy="1458138"/>
          </a:xfrm>
        </p:grpSpPr>
        <p:sp>
          <p:nvSpPr>
            <p:cNvPr id="3663" name="Google Shape;3663;p35"/>
            <p:cNvSpPr txBox="1"/>
            <p:nvPr/>
          </p:nvSpPr>
          <p:spPr>
            <a:xfrm>
              <a:off x="2932350" y="3810514"/>
              <a:ext cx="21108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Unresectable liver tumors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64" name="Google Shape;3664;p35"/>
            <p:cNvSpPr txBox="1"/>
            <p:nvPr/>
          </p:nvSpPr>
          <p:spPr>
            <a:xfrm>
              <a:off x="2932350" y="4106600"/>
              <a:ext cx="2110800" cy="6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-146050" lvl="0" marL="1524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Sun is a star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46050" lvl="0" marL="1524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Phobos is a moon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46050" lvl="0" marL="1524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Uranus is an ice giant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65" name="Google Shape;3665;p35"/>
            <p:cNvSpPr/>
            <p:nvPr/>
          </p:nvSpPr>
          <p:spPr>
            <a:xfrm>
              <a:off x="2932350" y="3278463"/>
              <a:ext cx="1886400" cy="4410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r>
                <a:rPr lang="en" sz="24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2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3666" name="Google Shape;3666;p35"/>
          <p:cNvSpPr txBox="1"/>
          <p:nvPr/>
        </p:nvSpPr>
        <p:spPr>
          <a:xfrm>
            <a:off x="5465700" y="4125350"/>
            <a:ext cx="3221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For more info,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67" name="Google Shape;3667;p35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3227" l="0" r="0" t="3236"/>
          <a:stretch/>
        </p:blipFill>
        <p:spPr>
          <a:xfrm>
            <a:off x="5648963" y="1410475"/>
            <a:ext cx="2854569" cy="2613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68" name="Google Shape;3668;p35"/>
          <p:cNvGrpSpPr/>
          <p:nvPr/>
        </p:nvGrpSpPr>
        <p:grpSpPr>
          <a:xfrm>
            <a:off x="6793445" y="2406344"/>
            <a:ext cx="565621" cy="595388"/>
            <a:chOff x="-1010900" y="1369488"/>
            <a:chExt cx="458550" cy="480500"/>
          </a:xfrm>
        </p:grpSpPr>
        <p:sp>
          <p:nvSpPr>
            <p:cNvPr id="3669" name="Google Shape;3669;p35"/>
            <p:cNvSpPr/>
            <p:nvPr/>
          </p:nvSpPr>
          <p:spPr>
            <a:xfrm>
              <a:off x="-716600" y="1375988"/>
              <a:ext cx="48000" cy="170750"/>
            </a:xfrm>
            <a:custGeom>
              <a:rect b="b" l="l" r="r" t="t"/>
              <a:pathLst>
                <a:path extrusionOk="0" h="6830" w="1920">
                  <a:moveTo>
                    <a:pt x="1" y="0"/>
                  </a:moveTo>
                  <a:lnTo>
                    <a:pt x="1" y="6830"/>
                  </a:lnTo>
                  <a:cubicBezTo>
                    <a:pt x="358" y="6244"/>
                    <a:pt x="1106" y="5919"/>
                    <a:pt x="1919" y="5789"/>
                  </a:cubicBezTo>
                  <a:lnTo>
                    <a:pt x="1919" y="0"/>
                  </a:lnTo>
                  <a:close/>
                  <a:moveTo>
                    <a:pt x="1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35"/>
            <p:cNvSpPr/>
            <p:nvPr/>
          </p:nvSpPr>
          <p:spPr>
            <a:xfrm>
              <a:off x="-688950" y="1375988"/>
              <a:ext cx="20350" cy="150425"/>
            </a:xfrm>
            <a:custGeom>
              <a:rect b="b" l="l" r="r" t="t"/>
              <a:pathLst>
                <a:path extrusionOk="0" h="6017" w="814">
                  <a:moveTo>
                    <a:pt x="813" y="5789"/>
                  </a:moveTo>
                  <a:lnTo>
                    <a:pt x="813" y="0"/>
                  </a:lnTo>
                  <a:lnTo>
                    <a:pt x="0" y="0"/>
                  </a:lnTo>
                  <a:lnTo>
                    <a:pt x="0" y="6017"/>
                  </a:lnTo>
                  <a:cubicBezTo>
                    <a:pt x="260" y="5919"/>
                    <a:pt x="521" y="5854"/>
                    <a:pt x="813" y="5789"/>
                  </a:cubicBezTo>
                  <a:close/>
                  <a:moveTo>
                    <a:pt x="813" y="5789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35"/>
            <p:cNvSpPr/>
            <p:nvPr/>
          </p:nvSpPr>
          <p:spPr>
            <a:xfrm>
              <a:off x="-671075" y="1648338"/>
              <a:ext cx="87825" cy="79700"/>
            </a:xfrm>
            <a:custGeom>
              <a:rect b="b" l="l" r="r" t="t"/>
              <a:pathLst>
                <a:path extrusionOk="0" h="3188" w="3513">
                  <a:moveTo>
                    <a:pt x="1562" y="261"/>
                  </a:moveTo>
                  <a:cubicBezTo>
                    <a:pt x="424" y="0"/>
                    <a:pt x="1" y="391"/>
                    <a:pt x="326" y="1366"/>
                  </a:cubicBezTo>
                  <a:cubicBezTo>
                    <a:pt x="781" y="2212"/>
                    <a:pt x="1432" y="2765"/>
                    <a:pt x="2407" y="3057"/>
                  </a:cubicBezTo>
                  <a:cubicBezTo>
                    <a:pt x="2797" y="3187"/>
                    <a:pt x="3253" y="2960"/>
                    <a:pt x="3383" y="2537"/>
                  </a:cubicBezTo>
                  <a:cubicBezTo>
                    <a:pt x="3513" y="2114"/>
                    <a:pt x="3285" y="1691"/>
                    <a:pt x="2862" y="1561"/>
                  </a:cubicBezTo>
                  <a:cubicBezTo>
                    <a:pt x="2147" y="1334"/>
                    <a:pt x="1822" y="944"/>
                    <a:pt x="1562" y="261"/>
                  </a:cubicBezTo>
                  <a:close/>
                  <a:moveTo>
                    <a:pt x="1562" y="26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35"/>
            <p:cNvSpPr/>
            <p:nvPr/>
          </p:nvSpPr>
          <p:spPr>
            <a:xfrm>
              <a:off x="-644250" y="1654038"/>
              <a:ext cx="61000" cy="71550"/>
            </a:xfrm>
            <a:custGeom>
              <a:rect b="b" l="l" r="r" t="t"/>
              <a:pathLst>
                <a:path extrusionOk="0" h="2862" w="2440">
                  <a:moveTo>
                    <a:pt x="1" y="618"/>
                  </a:moveTo>
                  <a:cubicBezTo>
                    <a:pt x="261" y="1138"/>
                    <a:pt x="586" y="1463"/>
                    <a:pt x="1204" y="1659"/>
                  </a:cubicBezTo>
                  <a:cubicBezTo>
                    <a:pt x="1627" y="1789"/>
                    <a:pt x="1855" y="2211"/>
                    <a:pt x="1724" y="2634"/>
                  </a:cubicBezTo>
                  <a:cubicBezTo>
                    <a:pt x="1692" y="2732"/>
                    <a:pt x="1659" y="2797"/>
                    <a:pt x="1594" y="2862"/>
                  </a:cubicBezTo>
                  <a:cubicBezTo>
                    <a:pt x="1920" y="2862"/>
                    <a:pt x="2212" y="2634"/>
                    <a:pt x="2310" y="2309"/>
                  </a:cubicBezTo>
                  <a:cubicBezTo>
                    <a:pt x="2440" y="1886"/>
                    <a:pt x="2212" y="1463"/>
                    <a:pt x="1789" y="1333"/>
                  </a:cubicBezTo>
                  <a:cubicBezTo>
                    <a:pt x="1074" y="1106"/>
                    <a:pt x="749" y="716"/>
                    <a:pt x="489" y="0"/>
                  </a:cubicBezTo>
                  <a:cubicBezTo>
                    <a:pt x="359" y="260"/>
                    <a:pt x="196" y="455"/>
                    <a:pt x="1" y="618"/>
                  </a:cubicBezTo>
                  <a:close/>
                  <a:moveTo>
                    <a:pt x="1" y="618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35"/>
            <p:cNvSpPr/>
            <p:nvPr/>
          </p:nvSpPr>
          <p:spPr>
            <a:xfrm>
              <a:off x="-809275" y="1704438"/>
              <a:ext cx="48000" cy="139050"/>
            </a:xfrm>
            <a:custGeom>
              <a:rect b="b" l="l" r="r" t="t"/>
              <a:pathLst>
                <a:path extrusionOk="0" h="5562" w="1920">
                  <a:moveTo>
                    <a:pt x="0" y="781"/>
                  </a:moveTo>
                  <a:lnTo>
                    <a:pt x="0" y="5561"/>
                  </a:lnTo>
                  <a:lnTo>
                    <a:pt x="1919" y="5561"/>
                  </a:lnTo>
                  <a:lnTo>
                    <a:pt x="1919" y="0"/>
                  </a:lnTo>
                  <a:cubicBezTo>
                    <a:pt x="1496" y="260"/>
                    <a:pt x="976" y="456"/>
                    <a:pt x="586" y="586"/>
                  </a:cubicBezTo>
                  <a:cubicBezTo>
                    <a:pt x="391" y="683"/>
                    <a:pt x="196" y="748"/>
                    <a:pt x="0" y="781"/>
                  </a:cubicBezTo>
                  <a:close/>
                  <a:moveTo>
                    <a:pt x="0" y="78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35"/>
            <p:cNvSpPr/>
            <p:nvPr/>
          </p:nvSpPr>
          <p:spPr>
            <a:xfrm>
              <a:off x="-782450" y="1704438"/>
              <a:ext cx="21175" cy="139050"/>
            </a:xfrm>
            <a:custGeom>
              <a:rect b="b" l="l" r="r" t="t"/>
              <a:pathLst>
                <a:path extrusionOk="0" h="5562" w="847">
                  <a:moveTo>
                    <a:pt x="846" y="5561"/>
                  </a:moveTo>
                  <a:lnTo>
                    <a:pt x="846" y="0"/>
                  </a:lnTo>
                  <a:cubicBezTo>
                    <a:pt x="716" y="65"/>
                    <a:pt x="521" y="163"/>
                    <a:pt x="358" y="260"/>
                  </a:cubicBezTo>
                  <a:cubicBezTo>
                    <a:pt x="228" y="293"/>
                    <a:pt x="98" y="358"/>
                    <a:pt x="1" y="423"/>
                  </a:cubicBezTo>
                  <a:lnTo>
                    <a:pt x="1" y="5561"/>
                  </a:lnTo>
                  <a:lnTo>
                    <a:pt x="846" y="5561"/>
                  </a:lnTo>
                  <a:close/>
                  <a:moveTo>
                    <a:pt x="846" y="5561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35"/>
            <p:cNvSpPr/>
            <p:nvPr/>
          </p:nvSpPr>
          <p:spPr>
            <a:xfrm>
              <a:off x="-780825" y="1529638"/>
              <a:ext cx="82950" cy="159375"/>
            </a:xfrm>
            <a:custGeom>
              <a:rect b="b" l="l" r="r" t="t"/>
              <a:pathLst>
                <a:path extrusionOk="0" h="6375" w="3318">
                  <a:moveTo>
                    <a:pt x="2472" y="521"/>
                  </a:moveTo>
                  <a:cubicBezTo>
                    <a:pt x="1627" y="131"/>
                    <a:pt x="781" y="1"/>
                    <a:pt x="1" y="98"/>
                  </a:cubicBezTo>
                  <a:cubicBezTo>
                    <a:pt x="98" y="1106"/>
                    <a:pt x="423" y="4066"/>
                    <a:pt x="1431" y="5464"/>
                  </a:cubicBezTo>
                  <a:cubicBezTo>
                    <a:pt x="1659" y="6374"/>
                    <a:pt x="2895" y="6017"/>
                    <a:pt x="2797" y="5041"/>
                  </a:cubicBezTo>
                  <a:cubicBezTo>
                    <a:pt x="3318" y="4098"/>
                    <a:pt x="2700" y="1139"/>
                    <a:pt x="2472" y="521"/>
                  </a:cubicBezTo>
                  <a:close/>
                  <a:moveTo>
                    <a:pt x="2472" y="521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35"/>
            <p:cNvSpPr/>
            <p:nvPr/>
          </p:nvSpPr>
          <p:spPr>
            <a:xfrm>
              <a:off x="-722275" y="1506063"/>
              <a:ext cx="168300" cy="186200"/>
            </a:xfrm>
            <a:custGeom>
              <a:rect b="b" l="l" r="r" t="t"/>
              <a:pathLst>
                <a:path extrusionOk="0" h="7448" w="6732">
                  <a:moveTo>
                    <a:pt x="2146" y="196"/>
                  </a:moveTo>
                  <a:cubicBezTo>
                    <a:pt x="1333" y="358"/>
                    <a:pt x="585" y="651"/>
                    <a:pt x="228" y="1236"/>
                  </a:cubicBezTo>
                  <a:cubicBezTo>
                    <a:pt x="195" y="1301"/>
                    <a:pt x="163" y="1399"/>
                    <a:pt x="130" y="1464"/>
                  </a:cubicBezTo>
                  <a:cubicBezTo>
                    <a:pt x="33" y="1724"/>
                    <a:pt x="0" y="2017"/>
                    <a:pt x="33" y="2309"/>
                  </a:cubicBezTo>
                  <a:lnTo>
                    <a:pt x="423" y="5887"/>
                  </a:lnTo>
                  <a:cubicBezTo>
                    <a:pt x="455" y="5919"/>
                    <a:pt x="455" y="5952"/>
                    <a:pt x="455" y="5984"/>
                  </a:cubicBezTo>
                  <a:cubicBezTo>
                    <a:pt x="618" y="7090"/>
                    <a:pt x="1496" y="7448"/>
                    <a:pt x="2374" y="7057"/>
                  </a:cubicBezTo>
                  <a:cubicBezTo>
                    <a:pt x="2829" y="6895"/>
                    <a:pt x="3252" y="6504"/>
                    <a:pt x="3610" y="5919"/>
                  </a:cubicBezTo>
                  <a:cubicBezTo>
                    <a:pt x="3675" y="5789"/>
                    <a:pt x="3740" y="5659"/>
                    <a:pt x="3805" y="5496"/>
                  </a:cubicBezTo>
                  <a:cubicBezTo>
                    <a:pt x="4228" y="4423"/>
                    <a:pt x="4618" y="2992"/>
                    <a:pt x="5984" y="2049"/>
                  </a:cubicBezTo>
                  <a:cubicBezTo>
                    <a:pt x="6732" y="1496"/>
                    <a:pt x="6602" y="586"/>
                    <a:pt x="5301" y="293"/>
                  </a:cubicBezTo>
                  <a:cubicBezTo>
                    <a:pt x="4585" y="131"/>
                    <a:pt x="3285" y="1"/>
                    <a:pt x="2146" y="196"/>
                  </a:cubicBezTo>
                  <a:close/>
                  <a:moveTo>
                    <a:pt x="2146" y="196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35"/>
            <p:cNvSpPr/>
            <p:nvPr/>
          </p:nvSpPr>
          <p:spPr>
            <a:xfrm>
              <a:off x="-998700" y="1493863"/>
              <a:ext cx="259375" cy="308975"/>
            </a:xfrm>
            <a:custGeom>
              <a:rect b="b" l="l" r="r" t="t"/>
              <a:pathLst>
                <a:path extrusionOk="0" h="12359" w="10375">
                  <a:moveTo>
                    <a:pt x="6407" y="489"/>
                  </a:moveTo>
                  <a:cubicBezTo>
                    <a:pt x="1691" y="1"/>
                    <a:pt x="0" y="4879"/>
                    <a:pt x="0" y="8976"/>
                  </a:cubicBezTo>
                  <a:lnTo>
                    <a:pt x="0" y="8976"/>
                  </a:lnTo>
                  <a:cubicBezTo>
                    <a:pt x="0" y="9692"/>
                    <a:pt x="33" y="10342"/>
                    <a:pt x="130" y="10960"/>
                  </a:cubicBezTo>
                  <a:cubicBezTo>
                    <a:pt x="326" y="12261"/>
                    <a:pt x="1269" y="12358"/>
                    <a:pt x="1952" y="11480"/>
                  </a:cubicBezTo>
                  <a:cubicBezTo>
                    <a:pt x="4033" y="8911"/>
                    <a:pt x="5464" y="10114"/>
                    <a:pt x="7577" y="9594"/>
                  </a:cubicBezTo>
                  <a:cubicBezTo>
                    <a:pt x="7773" y="9529"/>
                    <a:pt x="7968" y="9464"/>
                    <a:pt x="8130" y="9399"/>
                  </a:cubicBezTo>
                  <a:cubicBezTo>
                    <a:pt x="8553" y="9236"/>
                    <a:pt x="9073" y="9074"/>
                    <a:pt x="9496" y="8781"/>
                  </a:cubicBezTo>
                  <a:cubicBezTo>
                    <a:pt x="9984" y="8456"/>
                    <a:pt x="10374" y="8033"/>
                    <a:pt x="10244" y="7415"/>
                  </a:cubicBezTo>
                  <a:lnTo>
                    <a:pt x="10146" y="6895"/>
                  </a:lnTo>
                  <a:lnTo>
                    <a:pt x="9464" y="3350"/>
                  </a:lnTo>
                  <a:cubicBezTo>
                    <a:pt x="9301" y="2505"/>
                    <a:pt x="9041" y="1919"/>
                    <a:pt x="8716" y="1529"/>
                  </a:cubicBezTo>
                  <a:cubicBezTo>
                    <a:pt x="8098" y="684"/>
                    <a:pt x="7220" y="586"/>
                    <a:pt x="6407" y="489"/>
                  </a:cubicBezTo>
                  <a:close/>
                  <a:moveTo>
                    <a:pt x="6407" y="489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35"/>
            <p:cNvSpPr/>
            <p:nvPr/>
          </p:nvSpPr>
          <p:spPr>
            <a:xfrm>
              <a:off x="-888950" y="1503613"/>
              <a:ext cx="149625" cy="216300"/>
            </a:xfrm>
            <a:custGeom>
              <a:rect b="b" l="l" r="r" t="t"/>
              <a:pathLst>
                <a:path extrusionOk="0" h="8652" w="5985">
                  <a:moveTo>
                    <a:pt x="5756" y="6505"/>
                  </a:moveTo>
                  <a:lnTo>
                    <a:pt x="5074" y="2960"/>
                  </a:lnTo>
                  <a:cubicBezTo>
                    <a:pt x="4911" y="2115"/>
                    <a:pt x="4651" y="1529"/>
                    <a:pt x="4326" y="1139"/>
                  </a:cubicBezTo>
                  <a:cubicBezTo>
                    <a:pt x="3708" y="294"/>
                    <a:pt x="2830" y="196"/>
                    <a:pt x="2017" y="99"/>
                  </a:cubicBezTo>
                  <a:cubicBezTo>
                    <a:pt x="1269" y="1"/>
                    <a:pt x="586" y="66"/>
                    <a:pt x="1" y="229"/>
                  </a:cubicBezTo>
                  <a:cubicBezTo>
                    <a:pt x="293" y="229"/>
                    <a:pt x="586" y="229"/>
                    <a:pt x="879" y="261"/>
                  </a:cubicBezTo>
                  <a:cubicBezTo>
                    <a:pt x="1692" y="359"/>
                    <a:pt x="2570" y="489"/>
                    <a:pt x="3220" y="1399"/>
                  </a:cubicBezTo>
                  <a:cubicBezTo>
                    <a:pt x="3545" y="1855"/>
                    <a:pt x="3805" y="2472"/>
                    <a:pt x="3968" y="3416"/>
                  </a:cubicBezTo>
                  <a:lnTo>
                    <a:pt x="4651" y="7253"/>
                  </a:lnTo>
                  <a:lnTo>
                    <a:pt x="4748" y="7838"/>
                  </a:lnTo>
                  <a:cubicBezTo>
                    <a:pt x="4813" y="8163"/>
                    <a:pt x="4748" y="8424"/>
                    <a:pt x="4618" y="8651"/>
                  </a:cubicBezTo>
                  <a:cubicBezTo>
                    <a:pt x="4813" y="8586"/>
                    <a:pt x="4976" y="8489"/>
                    <a:pt x="5139" y="8391"/>
                  </a:cubicBezTo>
                  <a:cubicBezTo>
                    <a:pt x="5626" y="8066"/>
                    <a:pt x="5984" y="7643"/>
                    <a:pt x="5854" y="7025"/>
                  </a:cubicBezTo>
                  <a:close/>
                  <a:moveTo>
                    <a:pt x="5756" y="6505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35"/>
            <p:cNvSpPr/>
            <p:nvPr/>
          </p:nvSpPr>
          <p:spPr>
            <a:xfrm>
              <a:off x="-706025" y="1516638"/>
              <a:ext cx="149625" cy="173175"/>
            </a:xfrm>
            <a:custGeom>
              <a:rect b="b" l="l" r="r" t="t"/>
              <a:pathLst>
                <a:path extrusionOk="0" h="6927" w="5985">
                  <a:moveTo>
                    <a:pt x="3187" y="5106"/>
                  </a:moveTo>
                  <a:cubicBezTo>
                    <a:pt x="3578" y="4000"/>
                    <a:pt x="3968" y="2602"/>
                    <a:pt x="5334" y="1626"/>
                  </a:cubicBezTo>
                  <a:cubicBezTo>
                    <a:pt x="5984" y="1171"/>
                    <a:pt x="5984" y="391"/>
                    <a:pt x="5106" y="0"/>
                  </a:cubicBezTo>
                  <a:cubicBezTo>
                    <a:pt x="5269" y="358"/>
                    <a:pt x="5139" y="781"/>
                    <a:pt x="4716" y="1073"/>
                  </a:cubicBezTo>
                  <a:cubicBezTo>
                    <a:pt x="3350" y="2049"/>
                    <a:pt x="2960" y="3480"/>
                    <a:pt x="2537" y="4553"/>
                  </a:cubicBezTo>
                  <a:cubicBezTo>
                    <a:pt x="2472" y="4716"/>
                    <a:pt x="2407" y="4846"/>
                    <a:pt x="2342" y="4976"/>
                  </a:cubicBezTo>
                  <a:cubicBezTo>
                    <a:pt x="1984" y="5529"/>
                    <a:pt x="1561" y="5919"/>
                    <a:pt x="1106" y="6114"/>
                  </a:cubicBezTo>
                  <a:cubicBezTo>
                    <a:pt x="716" y="6277"/>
                    <a:pt x="358" y="6309"/>
                    <a:pt x="0" y="6179"/>
                  </a:cubicBezTo>
                  <a:cubicBezTo>
                    <a:pt x="358" y="6797"/>
                    <a:pt x="1041" y="6927"/>
                    <a:pt x="1724" y="6634"/>
                  </a:cubicBezTo>
                  <a:cubicBezTo>
                    <a:pt x="2179" y="6472"/>
                    <a:pt x="2602" y="6081"/>
                    <a:pt x="2960" y="5529"/>
                  </a:cubicBezTo>
                  <a:cubicBezTo>
                    <a:pt x="3025" y="5366"/>
                    <a:pt x="3122" y="5236"/>
                    <a:pt x="3187" y="5106"/>
                  </a:cubicBezTo>
                  <a:close/>
                  <a:moveTo>
                    <a:pt x="3187" y="5106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35"/>
            <p:cNvSpPr/>
            <p:nvPr/>
          </p:nvSpPr>
          <p:spPr>
            <a:xfrm>
              <a:off x="-1010900" y="1369488"/>
              <a:ext cx="458550" cy="480500"/>
            </a:xfrm>
            <a:custGeom>
              <a:rect b="b" l="l" r="r" t="t"/>
              <a:pathLst>
                <a:path extrusionOk="0" h="19220" w="18342">
                  <a:moveTo>
                    <a:pt x="9724" y="6764"/>
                  </a:moveTo>
                  <a:cubicBezTo>
                    <a:pt x="10277" y="6764"/>
                    <a:pt x="10797" y="6894"/>
                    <a:pt x="11317" y="7090"/>
                  </a:cubicBezTo>
                  <a:cubicBezTo>
                    <a:pt x="11285" y="7317"/>
                    <a:pt x="11252" y="7577"/>
                    <a:pt x="11285" y="7837"/>
                  </a:cubicBezTo>
                  <a:cubicBezTo>
                    <a:pt x="11285" y="7837"/>
                    <a:pt x="11708" y="11447"/>
                    <a:pt x="11708" y="11480"/>
                  </a:cubicBezTo>
                  <a:cubicBezTo>
                    <a:pt x="11740" y="11870"/>
                    <a:pt x="11513" y="12065"/>
                    <a:pt x="11317" y="12098"/>
                  </a:cubicBezTo>
                  <a:cubicBezTo>
                    <a:pt x="11293" y="12102"/>
                    <a:pt x="11269" y="12104"/>
                    <a:pt x="11246" y="12104"/>
                  </a:cubicBezTo>
                  <a:cubicBezTo>
                    <a:pt x="11083" y="12104"/>
                    <a:pt x="10952" y="12004"/>
                    <a:pt x="10895" y="11805"/>
                  </a:cubicBezTo>
                  <a:lnTo>
                    <a:pt x="10244" y="8293"/>
                  </a:lnTo>
                  <a:cubicBezTo>
                    <a:pt x="10114" y="7675"/>
                    <a:pt x="9952" y="7187"/>
                    <a:pt x="9724" y="6764"/>
                  </a:cubicBezTo>
                  <a:close/>
                  <a:moveTo>
                    <a:pt x="15025" y="5854"/>
                  </a:moveTo>
                  <a:cubicBezTo>
                    <a:pt x="15675" y="5854"/>
                    <a:pt x="16293" y="5919"/>
                    <a:pt x="16781" y="6016"/>
                  </a:cubicBezTo>
                  <a:cubicBezTo>
                    <a:pt x="17301" y="6146"/>
                    <a:pt x="17659" y="6374"/>
                    <a:pt x="17724" y="6667"/>
                  </a:cubicBezTo>
                  <a:cubicBezTo>
                    <a:pt x="17756" y="6862"/>
                    <a:pt x="17626" y="7090"/>
                    <a:pt x="17366" y="7285"/>
                  </a:cubicBezTo>
                  <a:cubicBezTo>
                    <a:pt x="16065" y="8195"/>
                    <a:pt x="15610" y="9496"/>
                    <a:pt x="15220" y="10537"/>
                  </a:cubicBezTo>
                  <a:cubicBezTo>
                    <a:pt x="15187" y="10667"/>
                    <a:pt x="15155" y="10764"/>
                    <a:pt x="15090" y="10862"/>
                  </a:cubicBezTo>
                  <a:cubicBezTo>
                    <a:pt x="14642" y="11906"/>
                    <a:pt x="13867" y="12402"/>
                    <a:pt x="13265" y="12402"/>
                  </a:cubicBezTo>
                  <a:cubicBezTo>
                    <a:pt x="13210" y="12402"/>
                    <a:pt x="13157" y="12398"/>
                    <a:pt x="13106" y="12390"/>
                  </a:cubicBezTo>
                  <a:cubicBezTo>
                    <a:pt x="12651" y="12325"/>
                    <a:pt x="12358" y="11967"/>
                    <a:pt x="12260" y="11382"/>
                  </a:cubicBezTo>
                  <a:cubicBezTo>
                    <a:pt x="12260" y="11350"/>
                    <a:pt x="11870" y="7772"/>
                    <a:pt x="11870" y="7772"/>
                  </a:cubicBezTo>
                  <a:cubicBezTo>
                    <a:pt x="11805" y="7252"/>
                    <a:pt x="11935" y="6862"/>
                    <a:pt x="12260" y="6569"/>
                  </a:cubicBezTo>
                  <a:cubicBezTo>
                    <a:pt x="12846" y="6049"/>
                    <a:pt x="13951" y="5854"/>
                    <a:pt x="15025" y="5854"/>
                  </a:cubicBezTo>
                  <a:close/>
                  <a:moveTo>
                    <a:pt x="15090" y="11967"/>
                  </a:moveTo>
                  <a:cubicBezTo>
                    <a:pt x="15350" y="12423"/>
                    <a:pt x="15708" y="12748"/>
                    <a:pt x="16390" y="12976"/>
                  </a:cubicBezTo>
                  <a:cubicBezTo>
                    <a:pt x="16521" y="13008"/>
                    <a:pt x="16618" y="13106"/>
                    <a:pt x="16683" y="13236"/>
                  </a:cubicBezTo>
                  <a:cubicBezTo>
                    <a:pt x="16748" y="13333"/>
                    <a:pt x="16748" y="13496"/>
                    <a:pt x="16716" y="13626"/>
                  </a:cubicBezTo>
                  <a:cubicBezTo>
                    <a:pt x="16635" y="13841"/>
                    <a:pt x="16420" y="13968"/>
                    <a:pt x="16201" y="13968"/>
                  </a:cubicBezTo>
                  <a:cubicBezTo>
                    <a:pt x="16155" y="13968"/>
                    <a:pt x="16110" y="13962"/>
                    <a:pt x="16065" y="13951"/>
                  </a:cubicBezTo>
                  <a:cubicBezTo>
                    <a:pt x="15285" y="13691"/>
                    <a:pt x="14732" y="13268"/>
                    <a:pt x="14309" y="12650"/>
                  </a:cubicBezTo>
                  <a:cubicBezTo>
                    <a:pt x="14602" y="12488"/>
                    <a:pt x="14862" y="12260"/>
                    <a:pt x="15090" y="11967"/>
                  </a:cubicBezTo>
                  <a:close/>
                  <a:moveTo>
                    <a:pt x="13691" y="0"/>
                  </a:moveTo>
                  <a:cubicBezTo>
                    <a:pt x="13529" y="0"/>
                    <a:pt x="13399" y="130"/>
                    <a:pt x="13399" y="260"/>
                  </a:cubicBezTo>
                  <a:lnTo>
                    <a:pt x="13399" y="5431"/>
                  </a:lnTo>
                  <a:cubicBezTo>
                    <a:pt x="12911" y="5561"/>
                    <a:pt x="12423" y="5724"/>
                    <a:pt x="12065" y="5984"/>
                  </a:cubicBezTo>
                  <a:lnTo>
                    <a:pt x="12065" y="2602"/>
                  </a:lnTo>
                  <a:cubicBezTo>
                    <a:pt x="12065" y="2472"/>
                    <a:pt x="11935" y="2342"/>
                    <a:pt x="11773" y="2342"/>
                  </a:cubicBezTo>
                  <a:cubicBezTo>
                    <a:pt x="11610" y="2342"/>
                    <a:pt x="11513" y="2472"/>
                    <a:pt x="11513" y="2602"/>
                  </a:cubicBezTo>
                  <a:lnTo>
                    <a:pt x="11513" y="6569"/>
                  </a:lnTo>
                  <a:cubicBezTo>
                    <a:pt x="10918" y="6326"/>
                    <a:pt x="10324" y="6195"/>
                    <a:pt x="9710" y="6195"/>
                  </a:cubicBezTo>
                  <a:cubicBezTo>
                    <a:pt x="9586" y="6195"/>
                    <a:pt x="9460" y="6201"/>
                    <a:pt x="9334" y="6212"/>
                  </a:cubicBezTo>
                  <a:cubicBezTo>
                    <a:pt x="9204" y="6016"/>
                    <a:pt x="9041" y="5886"/>
                    <a:pt x="8846" y="5756"/>
                  </a:cubicBezTo>
                  <a:cubicBezTo>
                    <a:pt x="8228" y="5333"/>
                    <a:pt x="7480" y="5236"/>
                    <a:pt x="6927" y="5171"/>
                  </a:cubicBezTo>
                  <a:cubicBezTo>
                    <a:pt x="6699" y="5147"/>
                    <a:pt x="6475" y="5136"/>
                    <a:pt x="6256" y="5136"/>
                  </a:cubicBezTo>
                  <a:cubicBezTo>
                    <a:pt x="4353" y="5136"/>
                    <a:pt x="2803" y="6019"/>
                    <a:pt x="1724" y="7740"/>
                  </a:cubicBezTo>
                  <a:cubicBezTo>
                    <a:pt x="1659" y="7870"/>
                    <a:pt x="1692" y="8065"/>
                    <a:pt x="1822" y="8130"/>
                  </a:cubicBezTo>
                  <a:cubicBezTo>
                    <a:pt x="1865" y="8163"/>
                    <a:pt x="1912" y="8177"/>
                    <a:pt x="1959" y="8177"/>
                  </a:cubicBezTo>
                  <a:cubicBezTo>
                    <a:pt x="2053" y="8177"/>
                    <a:pt x="2147" y="8119"/>
                    <a:pt x="2212" y="8033"/>
                  </a:cubicBezTo>
                  <a:cubicBezTo>
                    <a:pt x="3163" y="6504"/>
                    <a:pt x="4498" y="5718"/>
                    <a:pt x="6194" y="5718"/>
                  </a:cubicBezTo>
                  <a:cubicBezTo>
                    <a:pt x="6411" y="5718"/>
                    <a:pt x="6634" y="5730"/>
                    <a:pt x="6862" y="5756"/>
                  </a:cubicBezTo>
                  <a:cubicBezTo>
                    <a:pt x="7968" y="5854"/>
                    <a:pt x="9236" y="6016"/>
                    <a:pt x="9691" y="8390"/>
                  </a:cubicBezTo>
                  <a:lnTo>
                    <a:pt x="10472" y="12455"/>
                  </a:lnTo>
                  <a:cubicBezTo>
                    <a:pt x="10602" y="13236"/>
                    <a:pt x="9724" y="13658"/>
                    <a:pt x="8716" y="14049"/>
                  </a:cubicBezTo>
                  <a:cubicBezTo>
                    <a:pt x="8651" y="14081"/>
                    <a:pt x="8586" y="14081"/>
                    <a:pt x="8521" y="14114"/>
                  </a:cubicBezTo>
                  <a:cubicBezTo>
                    <a:pt x="7675" y="14439"/>
                    <a:pt x="6927" y="14439"/>
                    <a:pt x="6212" y="14439"/>
                  </a:cubicBezTo>
                  <a:cubicBezTo>
                    <a:pt x="6170" y="14439"/>
                    <a:pt x="6127" y="14439"/>
                    <a:pt x="6085" y="14439"/>
                  </a:cubicBezTo>
                  <a:cubicBezTo>
                    <a:pt x="4863" y="14439"/>
                    <a:pt x="3690" y="14469"/>
                    <a:pt x="2244" y="16293"/>
                  </a:cubicBezTo>
                  <a:cubicBezTo>
                    <a:pt x="1990" y="16576"/>
                    <a:pt x="1710" y="16760"/>
                    <a:pt x="1492" y="16760"/>
                  </a:cubicBezTo>
                  <a:cubicBezTo>
                    <a:pt x="1459" y="16760"/>
                    <a:pt x="1428" y="16756"/>
                    <a:pt x="1399" y="16748"/>
                  </a:cubicBezTo>
                  <a:cubicBezTo>
                    <a:pt x="1139" y="16683"/>
                    <a:pt x="976" y="16358"/>
                    <a:pt x="911" y="15870"/>
                  </a:cubicBezTo>
                  <a:cubicBezTo>
                    <a:pt x="651" y="14114"/>
                    <a:pt x="683" y="11415"/>
                    <a:pt x="1627" y="9171"/>
                  </a:cubicBezTo>
                  <a:cubicBezTo>
                    <a:pt x="1692" y="9041"/>
                    <a:pt x="1627" y="8846"/>
                    <a:pt x="1496" y="8813"/>
                  </a:cubicBezTo>
                  <a:cubicBezTo>
                    <a:pt x="1453" y="8796"/>
                    <a:pt x="1409" y="8788"/>
                    <a:pt x="1368" y="8788"/>
                  </a:cubicBezTo>
                  <a:cubicBezTo>
                    <a:pt x="1254" y="8788"/>
                    <a:pt x="1154" y="8848"/>
                    <a:pt x="1106" y="8943"/>
                  </a:cubicBezTo>
                  <a:cubicBezTo>
                    <a:pt x="293" y="10927"/>
                    <a:pt x="1" y="13626"/>
                    <a:pt x="326" y="15967"/>
                  </a:cubicBezTo>
                  <a:cubicBezTo>
                    <a:pt x="488" y="16943"/>
                    <a:pt x="976" y="17203"/>
                    <a:pt x="1236" y="17268"/>
                  </a:cubicBezTo>
                  <a:cubicBezTo>
                    <a:pt x="1334" y="17301"/>
                    <a:pt x="1431" y="17301"/>
                    <a:pt x="1496" y="17301"/>
                  </a:cubicBezTo>
                  <a:cubicBezTo>
                    <a:pt x="1919" y="17301"/>
                    <a:pt x="2309" y="17073"/>
                    <a:pt x="2667" y="16650"/>
                  </a:cubicBezTo>
                  <a:cubicBezTo>
                    <a:pt x="4000" y="14992"/>
                    <a:pt x="4976" y="14992"/>
                    <a:pt x="6212" y="14992"/>
                  </a:cubicBezTo>
                  <a:cubicBezTo>
                    <a:pt x="6374" y="14992"/>
                    <a:pt x="6541" y="14995"/>
                    <a:pt x="6712" y="14995"/>
                  </a:cubicBezTo>
                  <a:cubicBezTo>
                    <a:pt x="7054" y="14995"/>
                    <a:pt x="7415" y="14981"/>
                    <a:pt x="7805" y="14894"/>
                  </a:cubicBezTo>
                  <a:lnTo>
                    <a:pt x="7805" y="18959"/>
                  </a:lnTo>
                  <a:cubicBezTo>
                    <a:pt x="7805" y="19122"/>
                    <a:pt x="7935" y="19219"/>
                    <a:pt x="8065" y="19219"/>
                  </a:cubicBezTo>
                  <a:cubicBezTo>
                    <a:pt x="8228" y="19219"/>
                    <a:pt x="8358" y="19122"/>
                    <a:pt x="8358" y="18959"/>
                  </a:cubicBezTo>
                  <a:lnTo>
                    <a:pt x="8358" y="14764"/>
                  </a:lnTo>
                  <a:cubicBezTo>
                    <a:pt x="8488" y="14732"/>
                    <a:pt x="8618" y="14699"/>
                    <a:pt x="8748" y="14634"/>
                  </a:cubicBezTo>
                  <a:cubicBezTo>
                    <a:pt x="8781" y="14602"/>
                    <a:pt x="8846" y="14602"/>
                    <a:pt x="8911" y="14569"/>
                  </a:cubicBezTo>
                  <a:cubicBezTo>
                    <a:pt x="9139" y="14471"/>
                    <a:pt x="9431" y="14374"/>
                    <a:pt x="9724" y="14244"/>
                  </a:cubicBezTo>
                  <a:lnTo>
                    <a:pt x="9724" y="18959"/>
                  </a:lnTo>
                  <a:cubicBezTo>
                    <a:pt x="9724" y="19122"/>
                    <a:pt x="9854" y="19219"/>
                    <a:pt x="9984" y="19219"/>
                  </a:cubicBezTo>
                  <a:cubicBezTo>
                    <a:pt x="10147" y="19219"/>
                    <a:pt x="10277" y="19122"/>
                    <a:pt x="10277" y="18959"/>
                  </a:cubicBezTo>
                  <a:lnTo>
                    <a:pt x="10277" y="13919"/>
                  </a:lnTo>
                  <a:cubicBezTo>
                    <a:pt x="10700" y="13593"/>
                    <a:pt x="11025" y="13203"/>
                    <a:pt x="11025" y="12650"/>
                  </a:cubicBezTo>
                  <a:cubicBezTo>
                    <a:pt x="11122" y="12650"/>
                    <a:pt x="11187" y="12683"/>
                    <a:pt x="11252" y="12683"/>
                  </a:cubicBezTo>
                  <a:cubicBezTo>
                    <a:pt x="11317" y="12683"/>
                    <a:pt x="11382" y="12650"/>
                    <a:pt x="11447" y="12650"/>
                  </a:cubicBezTo>
                  <a:cubicBezTo>
                    <a:pt x="11643" y="12618"/>
                    <a:pt x="11870" y="12488"/>
                    <a:pt x="12033" y="12293"/>
                  </a:cubicBezTo>
                  <a:cubicBezTo>
                    <a:pt x="12260" y="12650"/>
                    <a:pt x="12586" y="12878"/>
                    <a:pt x="13008" y="12943"/>
                  </a:cubicBezTo>
                  <a:lnTo>
                    <a:pt x="13269" y="12943"/>
                  </a:lnTo>
                  <a:cubicBezTo>
                    <a:pt x="13431" y="12943"/>
                    <a:pt x="13626" y="12943"/>
                    <a:pt x="13789" y="12878"/>
                  </a:cubicBezTo>
                  <a:cubicBezTo>
                    <a:pt x="14277" y="13658"/>
                    <a:pt x="14960" y="14179"/>
                    <a:pt x="15903" y="14471"/>
                  </a:cubicBezTo>
                  <a:cubicBezTo>
                    <a:pt x="16000" y="14504"/>
                    <a:pt x="16098" y="14504"/>
                    <a:pt x="16228" y="14504"/>
                  </a:cubicBezTo>
                  <a:cubicBezTo>
                    <a:pt x="16683" y="14504"/>
                    <a:pt x="17106" y="14211"/>
                    <a:pt x="17236" y="13756"/>
                  </a:cubicBezTo>
                  <a:cubicBezTo>
                    <a:pt x="17334" y="13496"/>
                    <a:pt x="17301" y="13203"/>
                    <a:pt x="17171" y="12943"/>
                  </a:cubicBezTo>
                  <a:cubicBezTo>
                    <a:pt x="17041" y="12683"/>
                    <a:pt x="16813" y="12520"/>
                    <a:pt x="16553" y="12423"/>
                  </a:cubicBezTo>
                  <a:cubicBezTo>
                    <a:pt x="16000" y="12260"/>
                    <a:pt x="15708" y="12000"/>
                    <a:pt x="15480" y="11415"/>
                  </a:cubicBezTo>
                  <a:cubicBezTo>
                    <a:pt x="15512" y="11317"/>
                    <a:pt x="15577" y="11187"/>
                    <a:pt x="15643" y="11089"/>
                  </a:cubicBezTo>
                  <a:cubicBezTo>
                    <a:pt x="15643" y="11089"/>
                    <a:pt x="15643" y="11057"/>
                    <a:pt x="15643" y="11057"/>
                  </a:cubicBezTo>
                  <a:cubicBezTo>
                    <a:pt x="15675" y="10959"/>
                    <a:pt x="15708" y="10829"/>
                    <a:pt x="15773" y="10732"/>
                  </a:cubicBezTo>
                  <a:cubicBezTo>
                    <a:pt x="16130" y="9691"/>
                    <a:pt x="16553" y="8553"/>
                    <a:pt x="17724" y="7707"/>
                  </a:cubicBezTo>
                  <a:cubicBezTo>
                    <a:pt x="18147" y="7415"/>
                    <a:pt x="18342" y="6992"/>
                    <a:pt x="18244" y="6537"/>
                  </a:cubicBezTo>
                  <a:cubicBezTo>
                    <a:pt x="18147" y="6049"/>
                    <a:pt x="17659" y="5659"/>
                    <a:pt x="16911" y="5464"/>
                  </a:cubicBezTo>
                  <a:cubicBezTo>
                    <a:pt x="16528" y="5392"/>
                    <a:pt x="15760" y="5285"/>
                    <a:pt x="14915" y="5285"/>
                  </a:cubicBezTo>
                  <a:cubicBezTo>
                    <a:pt x="14610" y="5285"/>
                    <a:pt x="14294" y="5299"/>
                    <a:pt x="13984" y="5333"/>
                  </a:cubicBezTo>
                  <a:lnTo>
                    <a:pt x="13984" y="260"/>
                  </a:lnTo>
                  <a:cubicBezTo>
                    <a:pt x="13984" y="130"/>
                    <a:pt x="13854" y="0"/>
                    <a:pt x="13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35"/>
            <p:cNvSpPr/>
            <p:nvPr/>
          </p:nvSpPr>
          <p:spPr>
            <a:xfrm>
              <a:off x="-723100" y="1369488"/>
              <a:ext cx="13850" cy="39850"/>
            </a:xfrm>
            <a:custGeom>
              <a:rect b="b" l="l" r="r" t="t"/>
              <a:pathLst>
                <a:path extrusionOk="0" h="1594" w="554">
                  <a:moveTo>
                    <a:pt x="261" y="0"/>
                  </a:moveTo>
                  <a:cubicBezTo>
                    <a:pt x="98" y="0"/>
                    <a:pt x="1" y="130"/>
                    <a:pt x="1" y="260"/>
                  </a:cubicBezTo>
                  <a:lnTo>
                    <a:pt x="1" y="1301"/>
                  </a:lnTo>
                  <a:cubicBezTo>
                    <a:pt x="1" y="1464"/>
                    <a:pt x="98" y="1594"/>
                    <a:pt x="261" y="1594"/>
                  </a:cubicBezTo>
                  <a:cubicBezTo>
                    <a:pt x="423" y="1594"/>
                    <a:pt x="553" y="1464"/>
                    <a:pt x="553" y="1301"/>
                  </a:cubicBezTo>
                  <a:lnTo>
                    <a:pt x="553" y="260"/>
                  </a:lnTo>
                  <a:cubicBezTo>
                    <a:pt x="553" y="130"/>
                    <a:pt x="423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5" name="Shape 3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" name="Google Shape;3686;p36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transplants infographics</a:t>
            </a:r>
            <a:endParaRPr/>
          </a:p>
        </p:txBody>
      </p:sp>
      <p:sp>
        <p:nvSpPr>
          <p:cNvPr id="3687" name="Google Shape;3687;p36"/>
          <p:cNvSpPr txBox="1"/>
          <p:nvPr/>
        </p:nvSpPr>
        <p:spPr>
          <a:xfrm>
            <a:off x="457200" y="918525"/>
            <a:ext cx="8229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Transplant specialists involved in children transplantation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3688" name="Google Shape;3688;p36"/>
          <p:cNvGrpSpPr/>
          <p:nvPr/>
        </p:nvGrpSpPr>
        <p:grpSpPr>
          <a:xfrm>
            <a:off x="457200" y="4059775"/>
            <a:ext cx="2226900" cy="676825"/>
            <a:chOff x="457200" y="4059775"/>
            <a:chExt cx="2226900" cy="676825"/>
          </a:xfrm>
        </p:grpSpPr>
        <p:sp>
          <p:nvSpPr>
            <p:cNvPr id="3689" name="Google Shape;3689;p36"/>
            <p:cNvSpPr/>
            <p:nvPr/>
          </p:nvSpPr>
          <p:spPr>
            <a:xfrm>
              <a:off x="457200" y="4059775"/>
              <a:ext cx="2226900" cy="2628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Nutritionist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90" name="Google Shape;3690;p36"/>
            <p:cNvSpPr txBox="1"/>
            <p:nvPr/>
          </p:nvSpPr>
          <p:spPr>
            <a:xfrm>
              <a:off x="457200" y="4345100"/>
              <a:ext cx="22269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91" name="Google Shape;3691;p36"/>
          <p:cNvGrpSpPr/>
          <p:nvPr/>
        </p:nvGrpSpPr>
        <p:grpSpPr>
          <a:xfrm>
            <a:off x="457200" y="1457325"/>
            <a:ext cx="2226900" cy="676825"/>
            <a:chOff x="457200" y="1457325"/>
            <a:chExt cx="2226900" cy="676825"/>
          </a:xfrm>
        </p:grpSpPr>
        <p:sp>
          <p:nvSpPr>
            <p:cNvPr id="3692" name="Google Shape;3692;p36"/>
            <p:cNvSpPr/>
            <p:nvPr/>
          </p:nvSpPr>
          <p:spPr>
            <a:xfrm>
              <a:off x="457200" y="1457325"/>
              <a:ext cx="2226900" cy="2628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Medical director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93" name="Google Shape;3693;p36"/>
            <p:cNvSpPr txBox="1"/>
            <p:nvPr/>
          </p:nvSpPr>
          <p:spPr>
            <a:xfrm>
              <a:off x="457200" y="1742650"/>
              <a:ext cx="22269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94" name="Google Shape;3694;p36"/>
          <p:cNvGrpSpPr/>
          <p:nvPr/>
        </p:nvGrpSpPr>
        <p:grpSpPr>
          <a:xfrm>
            <a:off x="457200" y="2324808"/>
            <a:ext cx="2226900" cy="676825"/>
            <a:chOff x="457200" y="2324808"/>
            <a:chExt cx="2226900" cy="676825"/>
          </a:xfrm>
        </p:grpSpPr>
        <p:sp>
          <p:nvSpPr>
            <p:cNvPr id="3695" name="Google Shape;3695;p36"/>
            <p:cNvSpPr/>
            <p:nvPr/>
          </p:nvSpPr>
          <p:spPr>
            <a:xfrm>
              <a:off x="457200" y="2324808"/>
              <a:ext cx="2226900" cy="2628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Transplant nurse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96" name="Google Shape;3696;p36"/>
            <p:cNvSpPr txBox="1"/>
            <p:nvPr/>
          </p:nvSpPr>
          <p:spPr>
            <a:xfrm>
              <a:off x="457200" y="2610133"/>
              <a:ext cx="22269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has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97" name="Google Shape;3697;p36"/>
          <p:cNvGrpSpPr/>
          <p:nvPr/>
        </p:nvGrpSpPr>
        <p:grpSpPr>
          <a:xfrm>
            <a:off x="6459900" y="1457325"/>
            <a:ext cx="2226900" cy="676825"/>
            <a:chOff x="6459900" y="1457325"/>
            <a:chExt cx="2226900" cy="676825"/>
          </a:xfrm>
        </p:grpSpPr>
        <p:sp>
          <p:nvSpPr>
            <p:cNvPr id="3698" name="Google Shape;3698;p36"/>
            <p:cNvSpPr/>
            <p:nvPr/>
          </p:nvSpPr>
          <p:spPr>
            <a:xfrm>
              <a:off x="6459900" y="1457325"/>
              <a:ext cx="2226900" cy="262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Cardiologist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99" name="Google Shape;3699;p36"/>
            <p:cNvSpPr txBox="1"/>
            <p:nvPr/>
          </p:nvSpPr>
          <p:spPr>
            <a:xfrm>
              <a:off x="6459900" y="1742650"/>
              <a:ext cx="22269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00" name="Google Shape;3700;p36"/>
          <p:cNvGrpSpPr/>
          <p:nvPr/>
        </p:nvGrpSpPr>
        <p:grpSpPr>
          <a:xfrm>
            <a:off x="6459900" y="2324808"/>
            <a:ext cx="2226900" cy="676825"/>
            <a:chOff x="6459900" y="2324808"/>
            <a:chExt cx="2226900" cy="676825"/>
          </a:xfrm>
        </p:grpSpPr>
        <p:sp>
          <p:nvSpPr>
            <p:cNvPr id="3701" name="Google Shape;3701;p36"/>
            <p:cNvSpPr/>
            <p:nvPr/>
          </p:nvSpPr>
          <p:spPr>
            <a:xfrm>
              <a:off x="6459900" y="2324808"/>
              <a:ext cx="2226900" cy="2628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Immunologist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02" name="Google Shape;3702;p36"/>
            <p:cNvSpPr txBox="1"/>
            <p:nvPr/>
          </p:nvSpPr>
          <p:spPr>
            <a:xfrm>
              <a:off x="6459900" y="2610133"/>
              <a:ext cx="22269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03" name="Google Shape;3703;p36"/>
          <p:cNvGrpSpPr/>
          <p:nvPr/>
        </p:nvGrpSpPr>
        <p:grpSpPr>
          <a:xfrm>
            <a:off x="3458550" y="1457325"/>
            <a:ext cx="2226900" cy="676825"/>
            <a:chOff x="3458550" y="1457325"/>
            <a:chExt cx="2226900" cy="676825"/>
          </a:xfrm>
        </p:grpSpPr>
        <p:sp>
          <p:nvSpPr>
            <p:cNvPr id="3704" name="Google Shape;3704;p36"/>
            <p:cNvSpPr/>
            <p:nvPr/>
          </p:nvSpPr>
          <p:spPr>
            <a:xfrm>
              <a:off x="3458550" y="1457325"/>
              <a:ext cx="2226900" cy="26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Social worker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05" name="Google Shape;3705;p36"/>
            <p:cNvSpPr txBox="1"/>
            <p:nvPr/>
          </p:nvSpPr>
          <p:spPr>
            <a:xfrm>
              <a:off x="3458550" y="1742650"/>
              <a:ext cx="22269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06" name="Google Shape;3706;p36"/>
          <p:cNvGrpSpPr/>
          <p:nvPr/>
        </p:nvGrpSpPr>
        <p:grpSpPr>
          <a:xfrm>
            <a:off x="6459900" y="3192292"/>
            <a:ext cx="2226900" cy="676825"/>
            <a:chOff x="6459900" y="3192292"/>
            <a:chExt cx="2226900" cy="676825"/>
          </a:xfrm>
        </p:grpSpPr>
        <p:sp>
          <p:nvSpPr>
            <p:cNvPr id="3707" name="Google Shape;3707;p36"/>
            <p:cNvSpPr/>
            <p:nvPr/>
          </p:nvSpPr>
          <p:spPr>
            <a:xfrm>
              <a:off x="6459900" y="3192292"/>
              <a:ext cx="2226900" cy="26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08" name="Google Shape;3708;p36"/>
            <p:cNvSpPr txBox="1"/>
            <p:nvPr/>
          </p:nvSpPr>
          <p:spPr>
            <a:xfrm>
              <a:off x="6459900" y="3477617"/>
              <a:ext cx="22269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09" name="Google Shape;3709;p36"/>
            <p:cNvSpPr/>
            <p:nvPr/>
          </p:nvSpPr>
          <p:spPr>
            <a:xfrm>
              <a:off x="6459900" y="3192292"/>
              <a:ext cx="2226900" cy="262800"/>
            </a:xfrm>
            <a:prstGeom prst="roundRect">
              <a:avLst>
                <a:gd fmla="val 16667" name="adj"/>
              </a:avLst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Physical therapist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710" name="Google Shape;3710;p36"/>
          <p:cNvGrpSpPr/>
          <p:nvPr/>
        </p:nvGrpSpPr>
        <p:grpSpPr>
          <a:xfrm>
            <a:off x="3458550" y="4059775"/>
            <a:ext cx="2226900" cy="676825"/>
            <a:chOff x="3458550" y="4059775"/>
            <a:chExt cx="2226900" cy="676825"/>
          </a:xfrm>
        </p:grpSpPr>
        <p:sp>
          <p:nvSpPr>
            <p:cNvPr id="3711" name="Google Shape;3711;p36"/>
            <p:cNvSpPr/>
            <p:nvPr/>
          </p:nvSpPr>
          <p:spPr>
            <a:xfrm>
              <a:off x="3458550" y="4059775"/>
              <a:ext cx="2226900" cy="2628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12" name="Google Shape;3712;p36"/>
            <p:cNvSpPr txBox="1"/>
            <p:nvPr/>
          </p:nvSpPr>
          <p:spPr>
            <a:xfrm>
              <a:off x="3458550" y="4345100"/>
              <a:ext cx="22269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Pluto is now classified as a dwarf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13" name="Google Shape;3713;p36"/>
            <p:cNvSpPr/>
            <p:nvPr/>
          </p:nvSpPr>
          <p:spPr>
            <a:xfrm>
              <a:off x="3458550" y="4059775"/>
              <a:ext cx="2226900" cy="262800"/>
            </a:xfrm>
            <a:prstGeom prst="roundRect">
              <a:avLst>
                <a:gd fmla="val 16667" name="adj"/>
              </a:avLst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Child life specialist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714" name="Google Shape;3714;p36"/>
          <p:cNvGrpSpPr/>
          <p:nvPr/>
        </p:nvGrpSpPr>
        <p:grpSpPr>
          <a:xfrm>
            <a:off x="6459900" y="4059775"/>
            <a:ext cx="2226900" cy="676825"/>
            <a:chOff x="6459900" y="4059775"/>
            <a:chExt cx="2226900" cy="676825"/>
          </a:xfrm>
        </p:grpSpPr>
        <p:sp>
          <p:nvSpPr>
            <p:cNvPr id="3715" name="Google Shape;3715;p36"/>
            <p:cNvSpPr/>
            <p:nvPr/>
          </p:nvSpPr>
          <p:spPr>
            <a:xfrm>
              <a:off x="6459900" y="4059775"/>
              <a:ext cx="2226900" cy="2628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16" name="Google Shape;3716;p36"/>
            <p:cNvSpPr txBox="1"/>
            <p:nvPr/>
          </p:nvSpPr>
          <p:spPr>
            <a:xfrm>
              <a:off x="6459900" y="4345100"/>
              <a:ext cx="22269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Uranus is the seventh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17" name="Google Shape;3717;p36"/>
            <p:cNvSpPr/>
            <p:nvPr/>
          </p:nvSpPr>
          <p:spPr>
            <a:xfrm>
              <a:off x="6459900" y="4059775"/>
              <a:ext cx="2226900" cy="262800"/>
            </a:xfrm>
            <a:prstGeom prst="roundRect">
              <a:avLst>
                <a:gd fmla="val 16667" name="adj"/>
              </a:avLst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Neuropsychologist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718" name="Google Shape;3718;p36"/>
          <p:cNvGrpSpPr/>
          <p:nvPr/>
        </p:nvGrpSpPr>
        <p:grpSpPr>
          <a:xfrm>
            <a:off x="457200" y="3192292"/>
            <a:ext cx="2226900" cy="676825"/>
            <a:chOff x="457200" y="3192292"/>
            <a:chExt cx="2226900" cy="676825"/>
          </a:xfrm>
        </p:grpSpPr>
        <p:sp>
          <p:nvSpPr>
            <p:cNvPr id="3719" name="Google Shape;3719;p36"/>
            <p:cNvSpPr/>
            <p:nvPr/>
          </p:nvSpPr>
          <p:spPr>
            <a:xfrm>
              <a:off x="457200" y="3192292"/>
              <a:ext cx="2226900" cy="262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20" name="Google Shape;3720;p36"/>
            <p:cNvSpPr txBox="1"/>
            <p:nvPr/>
          </p:nvSpPr>
          <p:spPr>
            <a:xfrm>
              <a:off x="457200" y="3477617"/>
              <a:ext cx="22269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21" name="Google Shape;3721;p36"/>
            <p:cNvSpPr/>
            <p:nvPr/>
          </p:nvSpPr>
          <p:spPr>
            <a:xfrm>
              <a:off x="457200" y="3192292"/>
              <a:ext cx="2226900" cy="262800"/>
            </a:xfrm>
            <a:prstGeom prst="roundRect">
              <a:avLst>
                <a:gd fmla="val 16667" name="adj"/>
              </a:avLst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Nurse practitioner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722" name="Google Shape;3722;p36"/>
          <p:cNvGrpSpPr/>
          <p:nvPr/>
        </p:nvGrpSpPr>
        <p:grpSpPr>
          <a:xfrm>
            <a:off x="3709000" y="2321277"/>
            <a:ext cx="1726000" cy="1458146"/>
            <a:chOff x="3709000" y="2396977"/>
            <a:chExt cx="1726000" cy="1458146"/>
          </a:xfrm>
        </p:grpSpPr>
        <p:sp>
          <p:nvSpPr>
            <p:cNvPr id="3723" name="Google Shape;3723;p36"/>
            <p:cNvSpPr/>
            <p:nvPr/>
          </p:nvSpPr>
          <p:spPr>
            <a:xfrm>
              <a:off x="4053314" y="2396977"/>
              <a:ext cx="1039655" cy="450113"/>
            </a:xfrm>
            <a:custGeom>
              <a:rect b="b" l="l" r="r" t="t"/>
              <a:pathLst>
                <a:path extrusionOk="0" h="6505" w="15025">
                  <a:moveTo>
                    <a:pt x="1919" y="0"/>
                  </a:moveTo>
                  <a:cubicBezTo>
                    <a:pt x="846" y="0"/>
                    <a:pt x="0" y="878"/>
                    <a:pt x="0" y="1951"/>
                  </a:cubicBezTo>
                  <a:lnTo>
                    <a:pt x="0" y="5366"/>
                  </a:lnTo>
                  <a:cubicBezTo>
                    <a:pt x="0" y="6016"/>
                    <a:pt x="488" y="6504"/>
                    <a:pt x="1138" y="6504"/>
                  </a:cubicBezTo>
                  <a:cubicBezTo>
                    <a:pt x="1756" y="6504"/>
                    <a:pt x="2277" y="6016"/>
                    <a:pt x="2277" y="5366"/>
                  </a:cubicBezTo>
                  <a:lnTo>
                    <a:pt x="2277" y="2276"/>
                  </a:lnTo>
                  <a:lnTo>
                    <a:pt x="12748" y="2276"/>
                  </a:lnTo>
                  <a:lnTo>
                    <a:pt x="12748" y="5366"/>
                  </a:lnTo>
                  <a:cubicBezTo>
                    <a:pt x="12748" y="6016"/>
                    <a:pt x="13236" y="6504"/>
                    <a:pt x="13886" y="6504"/>
                  </a:cubicBezTo>
                  <a:cubicBezTo>
                    <a:pt x="14504" y="6504"/>
                    <a:pt x="15024" y="6016"/>
                    <a:pt x="15024" y="5366"/>
                  </a:cubicBezTo>
                  <a:lnTo>
                    <a:pt x="15024" y="1951"/>
                  </a:lnTo>
                  <a:cubicBezTo>
                    <a:pt x="15024" y="878"/>
                    <a:pt x="14146" y="0"/>
                    <a:pt x="1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36"/>
            <p:cNvSpPr/>
            <p:nvPr/>
          </p:nvSpPr>
          <p:spPr>
            <a:xfrm>
              <a:off x="3846283" y="3760534"/>
              <a:ext cx="303835" cy="94590"/>
            </a:xfrm>
            <a:custGeom>
              <a:rect b="b" l="l" r="r" t="t"/>
              <a:pathLst>
                <a:path extrusionOk="0" h="1367" w="4391">
                  <a:moveTo>
                    <a:pt x="683" y="1"/>
                  </a:moveTo>
                  <a:cubicBezTo>
                    <a:pt x="293" y="1"/>
                    <a:pt x="0" y="326"/>
                    <a:pt x="0" y="684"/>
                  </a:cubicBezTo>
                  <a:cubicBezTo>
                    <a:pt x="0" y="1074"/>
                    <a:pt x="293" y="1367"/>
                    <a:pt x="683" y="1367"/>
                  </a:cubicBezTo>
                  <a:lnTo>
                    <a:pt x="3708" y="1367"/>
                  </a:lnTo>
                  <a:cubicBezTo>
                    <a:pt x="4098" y="1367"/>
                    <a:pt x="4390" y="1074"/>
                    <a:pt x="4390" y="684"/>
                  </a:cubicBezTo>
                  <a:cubicBezTo>
                    <a:pt x="4390" y="326"/>
                    <a:pt x="4098" y="1"/>
                    <a:pt x="37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36"/>
            <p:cNvSpPr/>
            <p:nvPr/>
          </p:nvSpPr>
          <p:spPr>
            <a:xfrm>
              <a:off x="4998380" y="3760534"/>
              <a:ext cx="303835" cy="94590"/>
            </a:xfrm>
            <a:custGeom>
              <a:rect b="b" l="l" r="r" t="t"/>
              <a:pathLst>
                <a:path extrusionOk="0" h="1367" w="4391">
                  <a:moveTo>
                    <a:pt x="683" y="1"/>
                  </a:moveTo>
                  <a:cubicBezTo>
                    <a:pt x="293" y="1"/>
                    <a:pt x="0" y="326"/>
                    <a:pt x="0" y="684"/>
                  </a:cubicBezTo>
                  <a:cubicBezTo>
                    <a:pt x="0" y="1074"/>
                    <a:pt x="293" y="1367"/>
                    <a:pt x="683" y="1367"/>
                  </a:cubicBezTo>
                  <a:lnTo>
                    <a:pt x="3708" y="1367"/>
                  </a:lnTo>
                  <a:cubicBezTo>
                    <a:pt x="4098" y="1367"/>
                    <a:pt x="4391" y="1074"/>
                    <a:pt x="4391" y="684"/>
                  </a:cubicBezTo>
                  <a:cubicBezTo>
                    <a:pt x="4391" y="326"/>
                    <a:pt x="4098" y="1"/>
                    <a:pt x="37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36"/>
            <p:cNvSpPr/>
            <p:nvPr/>
          </p:nvSpPr>
          <p:spPr>
            <a:xfrm>
              <a:off x="3709000" y="2680469"/>
              <a:ext cx="1726000" cy="1129678"/>
            </a:xfrm>
            <a:custGeom>
              <a:rect b="b" l="l" r="r" t="t"/>
              <a:pathLst>
                <a:path extrusionOk="0" h="16326" w="24944">
                  <a:moveTo>
                    <a:pt x="1432" y="1"/>
                  </a:moveTo>
                  <a:cubicBezTo>
                    <a:pt x="651" y="1"/>
                    <a:pt x="1" y="618"/>
                    <a:pt x="1" y="1399"/>
                  </a:cubicBezTo>
                  <a:lnTo>
                    <a:pt x="1" y="14927"/>
                  </a:lnTo>
                  <a:cubicBezTo>
                    <a:pt x="1" y="15708"/>
                    <a:pt x="651" y="16325"/>
                    <a:pt x="1432" y="16325"/>
                  </a:cubicBezTo>
                  <a:lnTo>
                    <a:pt x="23512" y="16325"/>
                  </a:lnTo>
                  <a:cubicBezTo>
                    <a:pt x="24293" y="16325"/>
                    <a:pt x="24943" y="15708"/>
                    <a:pt x="24943" y="14927"/>
                  </a:cubicBezTo>
                  <a:lnTo>
                    <a:pt x="24943" y="1399"/>
                  </a:lnTo>
                  <a:cubicBezTo>
                    <a:pt x="24943" y="618"/>
                    <a:pt x="24293" y="1"/>
                    <a:pt x="23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36"/>
            <p:cNvSpPr/>
            <p:nvPr/>
          </p:nvSpPr>
          <p:spPr>
            <a:xfrm>
              <a:off x="3711283" y="2954965"/>
              <a:ext cx="1723717" cy="141850"/>
            </a:xfrm>
            <a:custGeom>
              <a:rect b="b" l="l" r="r" t="t"/>
              <a:pathLst>
                <a:path extrusionOk="0" h="2050" w="24911">
                  <a:moveTo>
                    <a:pt x="0" y="1"/>
                  </a:moveTo>
                  <a:lnTo>
                    <a:pt x="0" y="2050"/>
                  </a:lnTo>
                  <a:lnTo>
                    <a:pt x="24910" y="2050"/>
                  </a:lnTo>
                  <a:lnTo>
                    <a:pt x="249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36"/>
            <p:cNvSpPr/>
            <p:nvPr/>
          </p:nvSpPr>
          <p:spPr>
            <a:xfrm>
              <a:off x="3871055" y="2921267"/>
              <a:ext cx="144064" cy="247580"/>
            </a:xfrm>
            <a:custGeom>
              <a:rect b="b" l="l" r="r" t="t"/>
              <a:pathLst>
                <a:path extrusionOk="0" h="3578" w="2082">
                  <a:moveTo>
                    <a:pt x="0" y="0"/>
                  </a:moveTo>
                  <a:lnTo>
                    <a:pt x="0" y="3577"/>
                  </a:lnTo>
                  <a:lnTo>
                    <a:pt x="2081" y="3577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36"/>
            <p:cNvSpPr/>
            <p:nvPr/>
          </p:nvSpPr>
          <p:spPr>
            <a:xfrm>
              <a:off x="5119886" y="2921267"/>
              <a:ext cx="144064" cy="247580"/>
            </a:xfrm>
            <a:custGeom>
              <a:rect b="b" l="l" r="r" t="t"/>
              <a:pathLst>
                <a:path extrusionOk="0" h="3578" w="2082">
                  <a:moveTo>
                    <a:pt x="0" y="0"/>
                  </a:moveTo>
                  <a:lnTo>
                    <a:pt x="0" y="3577"/>
                  </a:lnTo>
                  <a:lnTo>
                    <a:pt x="2082" y="3577"/>
                  </a:lnTo>
                  <a:lnTo>
                    <a:pt x="20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36"/>
            <p:cNvSpPr/>
            <p:nvPr/>
          </p:nvSpPr>
          <p:spPr>
            <a:xfrm>
              <a:off x="3832790" y="2883003"/>
              <a:ext cx="220594" cy="132785"/>
            </a:xfrm>
            <a:custGeom>
              <a:rect b="b" l="l" r="r" t="t"/>
              <a:pathLst>
                <a:path extrusionOk="0" h="1919" w="3188">
                  <a:moveTo>
                    <a:pt x="0" y="0"/>
                  </a:moveTo>
                  <a:lnTo>
                    <a:pt x="0" y="1919"/>
                  </a:lnTo>
                  <a:lnTo>
                    <a:pt x="3187" y="191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36"/>
            <p:cNvSpPr/>
            <p:nvPr/>
          </p:nvSpPr>
          <p:spPr>
            <a:xfrm>
              <a:off x="5081621" y="2883003"/>
              <a:ext cx="220594" cy="132785"/>
            </a:xfrm>
            <a:custGeom>
              <a:rect b="b" l="l" r="r" t="t"/>
              <a:pathLst>
                <a:path extrusionOk="0" h="1919" w="3188">
                  <a:moveTo>
                    <a:pt x="1" y="0"/>
                  </a:moveTo>
                  <a:lnTo>
                    <a:pt x="1" y="1919"/>
                  </a:lnTo>
                  <a:lnTo>
                    <a:pt x="3188" y="1919"/>
                  </a:lnTo>
                  <a:lnTo>
                    <a:pt x="31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36"/>
            <p:cNvSpPr/>
            <p:nvPr/>
          </p:nvSpPr>
          <p:spPr>
            <a:xfrm>
              <a:off x="4244569" y="2930263"/>
              <a:ext cx="657145" cy="189041"/>
            </a:xfrm>
            <a:custGeom>
              <a:rect b="b" l="l" r="r" t="t"/>
              <a:pathLst>
                <a:path extrusionOk="0" h="2732" w="9497">
                  <a:moveTo>
                    <a:pt x="0" y="0"/>
                  </a:moveTo>
                  <a:lnTo>
                    <a:pt x="0" y="2732"/>
                  </a:lnTo>
                  <a:lnTo>
                    <a:pt x="9496" y="2732"/>
                  </a:lnTo>
                  <a:lnTo>
                    <a:pt x="94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36"/>
            <p:cNvSpPr/>
            <p:nvPr/>
          </p:nvSpPr>
          <p:spPr>
            <a:xfrm>
              <a:off x="4087012" y="3146290"/>
              <a:ext cx="969906" cy="589611"/>
            </a:xfrm>
            <a:custGeom>
              <a:rect b="b" l="l" r="r" t="t"/>
              <a:pathLst>
                <a:path extrusionOk="0" h="8521" w="14017">
                  <a:moveTo>
                    <a:pt x="1" y="0"/>
                  </a:moveTo>
                  <a:lnTo>
                    <a:pt x="1" y="8520"/>
                  </a:lnTo>
                  <a:lnTo>
                    <a:pt x="14017" y="8520"/>
                  </a:lnTo>
                  <a:lnTo>
                    <a:pt x="14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36"/>
            <p:cNvSpPr/>
            <p:nvPr/>
          </p:nvSpPr>
          <p:spPr>
            <a:xfrm>
              <a:off x="3709000" y="2678255"/>
              <a:ext cx="191324" cy="191324"/>
            </a:xfrm>
            <a:custGeom>
              <a:rect b="b" l="l" r="r" t="t"/>
              <a:pathLst>
                <a:path extrusionOk="0" h="2765" w="2765">
                  <a:moveTo>
                    <a:pt x="1432" y="0"/>
                  </a:moveTo>
                  <a:cubicBezTo>
                    <a:pt x="651" y="0"/>
                    <a:pt x="1" y="650"/>
                    <a:pt x="1" y="1431"/>
                  </a:cubicBezTo>
                  <a:lnTo>
                    <a:pt x="1" y="2732"/>
                  </a:lnTo>
                  <a:cubicBezTo>
                    <a:pt x="131" y="2764"/>
                    <a:pt x="261" y="2764"/>
                    <a:pt x="391" y="2764"/>
                  </a:cubicBezTo>
                  <a:cubicBezTo>
                    <a:pt x="1724" y="2764"/>
                    <a:pt x="2765" y="1724"/>
                    <a:pt x="2765" y="390"/>
                  </a:cubicBezTo>
                  <a:cubicBezTo>
                    <a:pt x="2765" y="260"/>
                    <a:pt x="2765" y="130"/>
                    <a:pt x="2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36"/>
            <p:cNvSpPr/>
            <p:nvPr/>
          </p:nvSpPr>
          <p:spPr>
            <a:xfrm>
              <a:off x="5243676" y="2678255"/>
              <a:ext cx="191324" cy="191324"/>
            </a:xfrm>
            <a:custGeom>
              <a:rect b="b" l="l" r="r" t="t"/>
              <a:pathLst>
                <a:path extrusionOk="0" h="2765" w="2765">
                  <a:moveTo>
                    <a:pt x="33" y="0"/>
                  </a:moveTo>
                  <a:cubicBezTo>
                    <a:pt x="0" y="130"/>
                    <a:pt x="0" y="260"/>
                    <a:pt x="0" y="390"/>
                  </a:cubicBezTo>
                  <a:cubicBezTo>
                    <a:pt x="0" y="1724"/>
                    <a:pt x="1073" y="2764"/>
                    <a:pt x="2374" y="2764"/>
                  </a:cubicBezTo>
                  <a:cubicBezTo>
                    <a:pt x="2504" y="2764"/>
                    <a:pt x="2634" y="2764"/>
                    <a:pt x="2764" y="2732"/>
                  </a:cubicBezTo>
                  <a:lnTo>
                    <a:pt x="2764" y="1431"/>
                  </a:lnTo>
                  <a:cubicBezTo>
                    <a:pt x="2764" y="650"/>
                    <a:pt x="2114" y="0"/>
                    <a:pt x="13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36"/>
            <p:cNvSpPr/>
            <p:nvPr/>
          </p:nvSpPr>
          <p:spPr>
            <a:xfrm>
              <a:off x="5243676" y="3618822"/>
              <a:ext cx="191324" cy="191324"/>
            </a:xfrm>
            <a:custGeom>
              <a:rect b="b" l="l" r="r" t="t"/>
              <a:pathLst>
                <a:path extrusionOk="0" h="2765" w="2765">
                  <a:moveTo>
                    <a:pt x="2374" y="0"/>
                  </a:moveTo>
                  <a:cubicBezTo>
                    <a:pt x="1073" y="0"/>
                    <a:pt x="0" y="1073"/>
                    <a:pt x="0" y="2374"/>
                  </a:cubicBezTo>
                  <a:cubicBezTo>
                    <a:pt x="0" y="2504"/>
                    <a:pt x="0" y="2634"/>
                    <a:pt x="33" y="2764"/>
                  </a:cubicBezTo>
                  <a:lnTo>
                    <a:pt x="1333" y="2764"/>
                  </a:lnTo>
                  <a:cubicBezTo>
                    <a:pt x="2114" y="2764"/>
                    <a:pt x="2764" y="2147"/>
                    <a:pt x="2764" y="1366"/>
                  </a:cubicBezTo>
                  <a:lnTo>
                    <a:pt x="2764" y="33"/>
                  </a:lnTo>
                  <a:cubicBezTo>
                    <a:pt x="2634" y="33"/>
                    <a:pt x="2504" y="0"/>
                    <a:pt x="2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36"/>
            <p:cNvSpPr/>
            <p:nvPr/>
          </p:nvSpPr>
          <p:spPr>
            <a:xfrm>
              <a:off x="3709000" y="3618822"/>
              <a:ext cx="191324" cy="191324"/>
            </a:xfrm>
            <a:custGeom>
              <a:rect b="b" l="l" r="r" t="t"/>
              <a:pathLst>
                <a:path extrusionOk="0" h="2765" w="2765">
                  <a:moveTo>
                    <a:pt x="391" y="0"/>
                  </a:moveTo>
                  <a:cubicBezTo>
                    <a:pt x="261" y="0"/>
                    <a:pt x="131" y="33"/>
                    <a:pt x="1" y="33"/>
                  </a:cubicBezTo>
                  <a:lnTo>
                    <a:pt x="1" y="1366"/>
                  </a:lnTo>
                  <a:cubicBezTo>
                    <a:pt x="1" y="2147"/>
                    <a:pt x="651" y="2764"/>
                    <a:pt x="1432" y="2764"/>
                  </a:cubicBezTo>
                  <a:lnTo>
                    <a:pt x="2732" y="2764"/>
                  </a:lnTo>
                  <a:cubicBezTo>
                    <a:pt x="2765" y="2634"/>
                    <a:pt x="2765" y="2504"/>
                    <a:pt x="2765" y="2374"/>
                  </a:cubicBezTo>
                  <a:cubicBezTo>
                    <a:pt x="2765" y="1073"/>
                    <a:pt x="1724" y="0"/>
                    <a:pt x="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36"/>
            <p:cNvSpPr/>
            <p:nvPr/>
          </p:nvSpPr>
          <p:spPr>
            <a:xfrm>
              <a:off x="4190201" y="3543274"/>
              <a:ext cx="763596" cy="113321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dk1"/>
                  </a:solidFill>
                  <a:latin typeface="Fira Sans Extra Condensed;500"/>
                </a:rPr>
                <a:t>TRANSPLANT</a:t>
              </a:r>
            </a:p>
          </p:txBody>
        </p:sp>
        <p:sp>
          <p:nvSpPr>
            <p:cNvPr id="3739" name="Google Shape;3739;p36"/>
            <p:cNvSpPr/>
            <p:nvPr/>
          </p:nvSpPr>
          <p:spPr>
            <a:xfrm>
              <a:off x="4286978" y="3384449"/>
              <a:ext cx="572343" cy="113321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dk1"/>
                  </a:solidFill>
                  <a:latin typeface="Fira Sans Extra Condensed;500"/>
                </a:rPr>
                <a:t>CHILDREN</a:t>
              </a:r>
            </a:p>
          </p:txBody>
        </p:sp>
        <p:sp>
          <p:nvSpPr>
            <p:cNvPr id="3740" name="Google Shape;3740;p36"/>
            <p:cNvSpPr/>
            <p:nvPr/>
          </p:nvSpPr>
          <p:spPr>
            <a:xfrm>
              <a:off x="4461026" y="3225624"/>
              <a:ext cx="221948" cy="113321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dk1"/>
                  </a:solidFill>
                  <a:latin typeface="Fira Sans Extra Condensed;500"/>
                </a:rPr>
                <a:t>FOR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4" name="Shape 3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5" name="Google Shape;3745;p37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transplants infographics</a:t>
            </a:r>
            <a:endParaRPr/>
          </a:p>
        </p:txBody>
      </p:sp>
      <p:sp>
        <p:nvSpPr>
          <p:cNvPr id="3746" name="Google Shape;3746;p37"/>
          <p:cNvSpPr txBox="1"/>
          <p:nvPr/>
        </p:nvSpPr>
        <p:spPr>
          <a:xfrm>
            <a:off x="4572025" y="1194300"/>
            <a:ext cx="4114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Survival liver transplant statistics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747" name="Google Shape;3747;p37"/>
          <p:cNvSpPr txBox="1"/>
          <p:nvPr/>
        </p:nvSpPr>
        <p:spPr>
          <a:xfrm>
            <a:off x="457200" y="1194300"/>
            <a:ext cx="4114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Most common pediatric transplant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3748" name="Google Shape;3748;p37"/>
          <p:cNvGrpSpPr/>
          <p:nvPr/>
        </p:nvGrpSpPr>
        <p:grpSpPr>
          <a:xfrm>
            <a:off x="2547275" y="1648025"/>
            <a:ext cx="1899300" cy="706200"/>
            <a:chOff x="2672700" y="1800425"/>
            <a:chExt cx="1899300" cy="706200"/>
          </a:xfrm>
        </p:grpSpPr>
        <p:sp>
          <p:nvSpPr>
            <p:cNvPr id="3749" name="Google Shape;3749;p37"/>
            <p:cNvSpPr txBox="1"/>
            <p:nvPr/>
          </p:nvSpPr>
          <p:spPr>
            <a:xfrm>
              <a:off x="3279600" y="1800425"/>
              <a:ext cx="12924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Liver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50" name="Google Shape;3750;p37"/>
            <p:cNvSpPr txBox="1"/>
            <p:nvPr/>
          </p:nvSpPr>
          <p:spPr>
            <a:xfrm>
              <a:off x="3279600" y="2061125"/>
              <a:ext cx="1292400" cy="44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a small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51" name="Google Shape;3751;p37"/>
            <p:cNvSpPr/>
            <p:nvPr/>
          </p:nvSpPr>
          <p:spPr>
            <a:xfrm>
              <a:off x="2672700" y="1825300"/>
              <a:ext cx="606900" cy="60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2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752" name="Google Shape;3752;p37"/>
          <p:cNvGrpSpPr/>
          <p:nvPr/>
        </p:nvGrpSpPr>
        <p:grpSpPr>
          <a:xfrm>
            <a:off x="2547275" y="3617400"/>
            <a:ext cx="1899300" cy="706200"/>
            <a:chOff x="2672700" y="3769800"/>
            <a:chExt cx="1899300" cy="706200"/>
          </a:xfrm>
        </p:grpSpPr>
        <p:sp>
          <p:nvSpPr>
            <p:cNvPr id="3753" name="Google Shape;3753;p37"/>
            <p:cNvSpPr txBox="1"/>
            <p:nvPr/>
          </p:nvSpPr>
          <p:spPr>
            <a:xfrm>
              <a:off x="3279600" y="3769800"/>
              <a:ext cx="12924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Heart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54" name="Google Shape;3754;p37"/>
            <p:cNvSpPr txBox="1"/>
            <p:nvPr/>
          </p:nvSpPr>
          <p:spPr>
            <a:xfrm>
              <a:off x="3279600" y="4030500"/>
              <a:ext cx="1292400" cy="44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55" name="Google Shape;3755;p37"/>
            <p:cNvSpPr/>
            <p:nvPr/>
          </p:nvSpPr>
          <p:spPr>
            <a:xfrm>
              <a:off x="2672700" y="3794675"/>
              <a:ext cx="606900" cy="606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2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756" name="Google Shape;3756;p37"/>
          <p:cNvGrpSpPr/>
          <p:nvPr/>
        </p:nvGrpSpPr>
        <p:grpSpPr>
          <a:xfrm>
            <a:off x="2547275" y="2632713"/>
            <a:ext cx="1899300" cy="706200"/>
            <a:chOff x="2672700" y="2785113"/>
            <a:chExt cx="1899300" cy="706200"/>
          </a:xfrm>
        </p:grpSpPr>
        <p:sp>
          <p:nvSpPr>
            <p:cNvPr id="3757" name="Google Shape;3757;p37"/>
            <p:cNvSpPr txBox="1"/>
            <p:nvPr/>
          </p:nvSpPr>
          <p:spPr>
            <a:xfrm>
              <a:off x="3279600" y="2785113"/>
              <a:ext cx="12924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Kidneys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58" name="Google Shape;3758;p37"/>
            <p:cNvSpPr txBox="1"/>
            <p:nvPr/>
          </p:nvSpPr>
          <p:spPr>
            <a:xfrm>
              <a:off x="3279600" y="3045813"/>
              <a:ext cx="1292400" cy="44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59" name="Google Shape;3759;p37"/>
            <p:cNvSpPr/>
            <p:nvPr/>
          </p:nvSpPr>
          <p:spPr>
            <a:xfrm>
              <a:off x="2672700" y="2809988"/>
              <a:ext cx="606900" cy="606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2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760" name="Google Shape;3760;p37"/>
          <p:cNvGrpSpPr/>
          <p:nvPr/>
        </p:nvGrpSpPr>
        <p:grpSpPr>
          <a:xfrm>
            <a:off x="722244" y="1672870"/>
            <a:ext cx="1825031" cy="2576373"/>
            <a:chOff x="722244" y="1672870"/>
            <a:chExt cx="1825031" cy="2576373"/>
          </a:xfrm>
        </p:grpSpPr>
        <p:grpSp>
          <p:nvGrpSpPr>
            <p:cNvPr id="3761" name="Google Shape;3761;p37"/>
            <p:cNvGrpSpPr/>
            <p:nvPr/>
          </p:nvGrpSpPr>
          <p:grpSpPr>
            <a:xfrm>
              <a:off x="722244" y="1672870"/>
              <a:ext cx="1437628" cy="2576373"/>
              <a:chOff x="643830" y="1710958"/>
              <a:chExt cx="1609345" cy="2884107"/>
            </a:xfrm>
          </p:grpSpPr>
          <p:sp>
            <p:nvSpPr>
              <p:cNvPr id="3762" name="Google Shape;3762;p37"/>
              <p:cNvSpPr/>
              <p:nvPr/>
            </p:nvSpPr>
            <p:spPr>
              <a:xfrm>
                <a:off x="643830" y="2713206"/>
                <a:ext cx="1609345" cy="1881859"/>
              </a:xfrm>
              <a:custGeom>
                <a:rect b="b" l="l" r="r" t="t"/>
                <a:pathLst>
                  <a:path extrusionOk="0" h="87804" w="75089">
                    <a:moveTo>
                      <a:pt x="74893" y="35740"/>
                    </a:moveTo>
                    <a:cubicBezTo>
                      <a:pt x="74893" y="35740"/>
                      <a:pt x="73722" y="35090"/>
                      <a:pt x="72519" y="34244"/>
                    </a:cubicBezTo>
                    <a:cubicBezTo>
                      <a:pt x="71316" y="33399"/>
                      <a:pt x="69885" y="31545"/>
                      <a:pt x="69039" y="31220"/>
                    </a:cubicBezTo>
                    <a:cubicBezTo>
                      <a:pt x="68226" y="30895"/>
                      <a:pt x="66275" y="31447"/>
                      <a:pt x="65202" y="30895"/>
                    </a:cubicBezTo>
                    <a:cubicBezTo>
                      <a:pt x="64129" y="30342"/>
                      <a:pt x="63251" y="27513"/>
                      <a:pt x="61592" y="25431"/>
                    </a:cubicBezTo>
                    <a:cubicBezTo>
                      <a:pt x="59934" y="23350"/>
                      <a:pt x="57885" y="22374"/>
                      <a:pt x="55771" y="19805"/>
                    </a:cubicBezTo>
                    <a:cubicBezTo>
                      <a:pt x="53625" y="17269"/>
                      <a:pt x="50243" y="12358"/>
                      <a:pt x="48162" y="9399"/>
                    </a:cubicBezTo>
                    <a:cubicBezTo>
                      <a:pt x="46081" y="6440"/>
                      <a:pt x="41040" y="3025"/>
                      <a:pt x="40812" y="2375"/>
                    </a:cubicBezTo>
                    <a:cubicBezTo>
                      <a:pt x="40552" y="1725"/>
                      <a:pt x="41105" y="1"/>
                      <a:pt x="41105" y="1"/>
                    </a:cubicBezTo>
                    <a:lnTo>
                      <a:pt x="41073" y="34"/>
                    </a:lnTo>
                    <a:lnTo>
                      <a:pt x="37560" y="456"/>
                    </a:lnTo>
                    <a:lnTo>
                      <a:pt x="34016" y="34"/>
                    </a:lnTo>
                    <a:lnTo>
                      <a:pt x="34016" y="1"/>
                    </a:lnTo>
                    <a:cubicBezTo>
                      <a:pt x="34016" y="1"/>
                      <a:pt x="34536" y="1725"/>
                      <a:pt x="34309" y="2375"/>
                    </a:cubicBezTo>
                    <a:cubicBezTo>
                      <a:pt x="34081" y="3025"/>
                      <a:pt x="29040" y="6440"/>
                      <a:pt x="26959" y="9399"/>
                    </a:cubicBezTo>
                    <a:cubicBezTo>
                      <a:pt x="24878" y="12358"/>
                      <a:pt x="21496" y="17269"/>
                      <a:pt x="19349" y="19805"/>
                    </a:cubicBezTo>
                    <a:cubicBezTo>
                      <a:pt x="17236" y="22374"/>
                      <a:pt x="15187" y="23350"/>
                      <a:pt x="13528" y="25431"/>
                    </a:cubicBezTo>
                    <a:cubicBezTo>
                      <a:pt x="11837" y="27513"/>
                      <a:pt x="10959" y="30342"/>
                      <a:pt x="9919" y="30895"/>
                    </a:cubicBezTo>
                    <a:cubicBezTo>
                      <a:pt x="8846" y="31447"/>
                      <a:pt x="6894" y="30895"/>
                      <a:pt x="6049" y="31220"/>
                    </a:cubicBezTo>
                    <a:cubicBezTo>
                      <a:pt x="5236" y="31545"/>
                      <a:pt x="3805" y="33399"/>
                      <a:pt x="2602" y="34244"/>
                    </a:cubicBezTo>
                    <a:cubicBezTo>
                      <a:pt x="1399" y="35090"/>
                      <a:pt x="195" y="35740"/>
                      <a:pt x="195" y="35740"/>
                    </a:cubicBezTo>
                    <a:cubicBezTo>
                      <a:pt x="195" y="35740"/>
                      <a:pt x="0" y="37171"/>
                      <a:pt x="1366" y="37171"/>
                    </a:cubicBezTo>
                    <a:cubicBezTo>
                      <a:pt x="1366" y="37171"/>
                      <a:pt x="3187" y="37333"/>
                      <a:pt x="4358" y="35773"/>
                    </a:cubicBezTo>
                    <a:lnTo>
                      <a:pt x="6049" y="35252"/>
                    </a:lnTo>
                    <a:lnTo>
                      <a:pt x="4586" y="37789"/>
                    </a:lnTo>
                    <a:cubicBezTo>
                      <a:pt x="4586" y="37789"/>
                      <a:pt x="2927" y="40325"/>
                      <a:pt x="2439" y="43187"/>
                    </a:cubicBezTo>
                    <a:cubicBezTo>
                      <a:pt x="2439" y="43187"/>
                      <a:pt x="2862" y="43837"/>
                      <a:pt x="4195" y="43610"/>
                    </a:cubicBezTo>
                    <a:lnTo>
                      <a:pt x="4130" y="44293"/>
                    </a:lnTo>
                    <a:cubicBezTo>
                      <a:pt x="4130" y="44293"/>
                      <a:pt x="5854" y="45854"/>
                      <a:pt x="7903" y="45008"/>
                    </a:cubicBezTo>
                    <a:lnTo>
                      <a:pt x="10211" y="40618"/>
                    </a:lnTo>
                    <a:lnTo>
                      <a:pt x="10537" y="40618"/>
                    </a:lnTo>
                    <a:cubicBezTo>
                      <a:pt x="10537" y="40618"/>
                      <a:pt x="10244" y="43057"/>
                      <a:pt x="10179" y="44585"/>
                    </a:cubicBezTo>
                    <a:cubicBezTo>
                      <a:pt x="10179" y="44585"/>
                      <a:pt x="10959" y="45073"/>
                      <a:pt x="11837" y="44553"/>
                    </a:cubicBezTo>
                    <a:lnTo>
                      <a:pt x="12520" y="40781"/>
                    </a:lnTo>
                    <a:cubicBezTo>
                      <a:pt x="12520" y="40781"/>
                      <a:pt x="12520" y="40781"/>
                      <a:pt x="12553" y="40748"/>
                    </a:cubicBezTo>
                    <a:cubicBezTo>
                      <a:pt x="12683" y="40553"/>
                      <a:pt x="13886" y="38699"/>
                      <a:pt x="14959" y="35935"/>
                    </a:cubicBezTo>
                    <a:cubicBezTo>
                      <a:pt x="14959" y="35935"/>
                      <a:pt x="19902" y="30179"/>
                      <a:pt x="23089" y="26862"/>
                    </a:cubicBezTo>
                    <a:lnTo>
                      <a:pt x="23089" y="26830"/>
                    </a:lnTo>
                    <a:cubicBezTo>
                      <a:pt x="23219" y="26700"/>
                      <a:pt x="23349" y="26569"/>
                      <a:pt x="23479" y="26439"/>
                    </a:cubicBezTo>
                    <a:cubicBezTo>
                      <a:pt x="26634" y="23187"/>
                      <a:pt x="29300" y="20781"/>
                      <a:pt x="29300" y="20781"/>
                    </a:cubicBezTo>
                    <a:cubicBezTo>
                      <a:pt x="29300" y="20781"/>
                      <a:pt x="28520" y="33073"/>
                      <a:pt x="28065" y="37821"/>
                    </a:cubicBezTo>
                    <a:lnTo>
                      <a:pt x="27740" y="40423"/>
                    </a:lnTo>
                    <a:lnTo>
                      <a:pt x="27740" y="40423"/>
                    </a:lnTo>
                    <a:cubicBezTo>
                      <a:pt x="27740" y="40455"/>
                      <a:pt x="25658" y="53723"/>
                      <a:pt x="24748" y="56943"/>
                    </a:cubicBezTo>
                    <a:cubicBezTo>
                      <a:pt x="23837" y="60097"/>
                      <a:pt x="23349" y="61495"/>
                      <a:pt x="23772" y="63512"/>
                    </a:cubicBezTo>
                    <a:cubicBezTo>
                      <a:pt x="23772" y="63512"/>
                      <a:pt x="23772" y="63512"/>
                      <a:pt x="23772" y="63512"/>
                    </a:cubicBezTo>
                    <a:cubicBezTo>
                      <a:pt x="23772" y="63512"/>
                      <a:pt x="22244" y="74503"/>
                      <a:pt x="20488" y="79771"/>
                    </a:cubicBezTo>
                    <a:cubicBezTo>
                      <a:pt x="20488" y="79771"/>
                      <a:pt x="16813" y="82796"/>
                      <a:pt x="14764" y="84129"/>
                    </a:cubicBezTo>
                    <a:cubicBezTo>
                      <a:pt x="12715" y="85462"/>
                      <a:pt x="11968" y="86113"/>
                      <a:pt x="11968" y="86113"/>
                    </a:cubicBezTo>
                    <a:cubicBezTo>
                      <a:pt x="11968" y="86113"/>
                      <a:pt x="11805" y="86926"/>
                      <a:pt x="12260" y="87414"/>
                    </a:cubicBezTo>
                    <a:cubicBezTo>
                      <a:pt x="12260" y="87414"/>
                      <a:pt x="18049" y="87804"/>
                      <a:pt x="23740" y="87674"/>
                    </a:cubicBezTo>
                    <a:cubicBezTo>
                      <a:pt x="23772" y="87674"/>
                      <a:pt x="23772" y="87674"/>
                      <a:pt x="23772" y="87674"/>
                    </a:cubicBezTo>
                    <a:cubicBezTo>
                      <a:pt x="26081" y="87609"/>
                      <a:pt x="28357" y="87479"/>
                      <a:pt x="30244" y="87186"/>
                    </a:cubicBezTo>
                    <a:lnTo>
                      <a:pt x="30244" y="87186"/>
                    </a:lnTo>
                    <a:cubicBezTo>
                      <a:pt x="30309" y="86763"/>
                      <a:pt x="31414" y="80032"/>
                      <a:pt x="32357" y="74081"/>
                    </a:cubicBezTo>
                    <a:cubicBezTo>
                      <a:pt x="33333" y="67609"/>
                      <a:pt x="33528" y="62796"/>
                      <a:pt x="33528" y="62796"/>
                    </a:cubicBezTo>
                    <a:lnTo>
                      <a:pt x="34178" y="59707"/>
                    </a:lnTo>
                    <a:lnTo>
                      <a:pt x="37105" y="45886"/>
                    </a:lnTo>
                    <a:lnTo>
                      <a:pt x="37105" y="45886"/>
                    </a:lnTo>
                    <a:lnTo>
                      <a:pt x="37105" y="45886"/>
                    </a:lnTo>
                    <a:lnTo>
                      <a:pt x="38146" y="45886"/>
                    </a:lnTo>
                    <a:lnTo>
                      <a:pt x="38178" y="45886"/>
                    </a:lnTo>
                    <a:lnTo>
                      <a:pt x="38146" y="45886"/>
                    </a:lnTo>
                    <a:lnTo>
                      <a:pt x="41105" y="59707"/>
                    </a:lnTo>
                    <a:lnTo>
                      <a:pt x="41756" y="62796"/>
                    </a:lnTo>
                    <a:cubicBezTo>
                      <a:pt x="41756" y="62796"/>
                      <a:pt x="41918" y="67609"/>
                      <a:pt x="42926" y="74081"/>
                    </a:cubicBezTo>
                    <a:cubicBezTo>
                      <a:pt x="43837" y="80032"/>
                      <a:pt x="44975" y="86763"/>
                      <a:pt x="45040" y="87186"/>
                    </a:cubicBezTo>
                    <a:lnTo>
                      <a:pt x="45040" y="87186"/>
                    </a:lnTo>
                    <a:cubicBezTo>
                      <a:pt x="46894" y="87479"/>
                      <a:pt x="49170" y="87609"/>
                      <a:pt x="51479" y="87674"/>
                    </a:cubicBezTo>
                    <a:cubicBezTo>
                      <a:pt x="51479" y="87674"/>
                      <a:pt x="51511" y="87674"/>
                      <a:pt x="51511" y="87674"/>
                    </a:cubicBezTo>
                    <a:cubicBezTo>
                      <a:pt x="57202" y="87804"/>
                      <a:pt x="62991" y="87414"/>
                      <a:pt x="62991" y="87414"/>
                    </a:cubicBezTo>
                    <a:cubicBezTo>
                      <a:pt x="63479" y="86926"/>
                      <a:pt x="63284" y="86113"/>
                      <a:pt x="63284" y="86113"/>
                    </a:cubicBezTo>
                    <a:cubicBezTo>
                      <a:pt x="63284" y="86113"/>
                      <a:pt x="62536" y="85462"/>
                      <a:pt x="60487" y="84129"/>
                    </a:cubicBezTo>
                    <a:cubicBezTo>
                      <a:pt x="58471" y="82796"/>
                      <a:pt x="54763" y="79771"/>
                      <a:pt x="54763" y="79771"/>
                    </a:cubicBezTo>
                    <a:cubicBezTo>
                      <a:pt x="53040" y="74503"/>
                      <a:pt x="51479" y="63512"/>
                      <a:pt x="51479" y="63512"/>
                    </a:cubicBezTo>
                    <a:cubicBezTo>
                      <a:pt x="51479" y="63512"/>
                      <a:pt x="51511" y="63512"/>
                      <a:pt x="51511" y="63512"/>
                    </a:cubicBezTo>
                    <a:cubicBezTo>
                      <a:pt x="51902" y="61495"/>
                      <a:pt x="51414" y="60097"/>
                      <a:pt x="50536" y="56943"/>
                    </a:cubicBezTo>
                    <a:cubicBezTo>
                      <a:pt x="49625" y="53723"/>
                      <a:pt x="47544" y="40455"/>
                      <a:pt x="47544" y="40423"/>
                    </a:cubicBezTo>
                    <a:lnTo>
                      <a:pt x="47544" y="40423"/>
                    </a:lnTo>
                    <a:lnTo>
                      <a:pt x="47024" y="37821"/>
                    </a:lnTo>
                    <a:cubicBezTo>
                      <a:pt x="46568" y="33073"/>
                      <a:pt x="45788" y="20781"/>
                      <a:pt x="45788" y="20781"/>
                    </a:cubicBezTo>
                    <a:cubicBezTo>
                      <a:pt x="45788" y="20781"/>
                      <a:pt x="48487" y="23187"/>
                      <a:pt x="51609" y="26439"/>
                    </a:cubicBezTo>
                    <a:cubicBezTo>
                      <a:pt x="51739" y="26569"/>
                      <a:pt x="51869" y="26700"/>
                      <a:pt x="51999" y="26830"/>
                    </a:cubicBezTo>
                    <a:lnTo>
                      <a:pt x="52032" y="26862"/>
                    </a:lnTo>
                    <a:cubicBezTo>
                      <a:pt x="55186" y="30179"/>
                      <a:pt x="60129" y="35935"/>
                      <a:pt x="60129" y="35935"/>
                    </a:cubicBezTo>
                    <a:cubicBezTo>
                      <a:pt x="61202" y="38699"/>
                      <a:pt x="62405" y="40553"/>
                      <a:pt x="62568" y="40748"/>
                    </a:cubicBezTo>
                    <a:cubicBezTo>
                      <a:pt x="62568" y="40781"/>
                      <a:pt x="62568" y="40781"/>
                      <a:pt x="62568" y="40781"/>
                    </a:cubicBezTo>
                    <a:lnTo>
                      <a:pt x="63251" y="44553"/>
                    </a:lnTo>
                    <a:cubicBezTo>
                      <a:pt x="64129" y="45073"/>
                      <a:pt x="64942" y="44585"/>
                      <a:pt x="64942" y="44585"/>
                    </a:cubicBezTo>
                    <a:cubicBezTo>
                      <a:pt x="64844" y="43057"/>
                      <a:pt x="64552" y="40618"/>
                      <a:pt x="64552" y="40618"/>
                    </a:cubicBezTo>
                    <a:lnTo>
                      <a:pt x="64909" y="40618"/>
                    </a:lnTo>
                    <a:lnTo>
                      <a:pt x="67186" y="45008"/>
                    </a:lnTo>
                    <a:cubicBezTo>
                      <a:pt x="69235" y="45854"/>
                      <a:pt x="70991" y="44293"/>
                      <a:pt x="70991" y="44293"/>
                    </a:cubicBezTo>
                    <a:lnTo>
                      <a:pt x="70893" y="43610"/>
                    </a:lnTo>
                    <a:cubicBezTo>
                      <a:pt x="72226" y="43837"/>
                      <a:pt x="72649" y="43187"/>
                      <a:pt x="72649" y="43187"/>
                    </a:cubicBezTo>
                    <a:cubicBezTo>
                      <a:pt x="72161" y="40325"/>
                      <a:pt x="70503" y="37789"/>
                      <a:pt x="70503" y="37789"/>
                    </a:cubicBezTo>
                    <a:lnTo>
                      <a:pt x="69039" y="35252"/>
                    </a:lnTo>
                    <a:lnTo>
                      <a:pt x="70730" y="35773"/>
                    </a:lnTo>
                    <a:cubicBezTo>
                      <a:pt x="71934" y="37333"/>
                      <a:pt x="73722" y="37171"/>
                      <a:pt x="73722" y="37171"/>
                    </a:cubicBezTo>
                    <a:cubicBezTo>
                      <a:pt x="75088" y="37171"/>
                      <a:pt x="74893" y="35740"/>
                      <a:pt x="74893" y="3574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3" name="Google Shape;3763;p37"/>
              <p:cNvSpPr/>
              <p:nvPr/>
            </p:nvSpPr>
            <p:spPr>
              <a:xfrm>
                <a:off x="995109" y="1710958"/>
                <a:ext cx="907473" cy="1012728"/>
              </a:xfrm>
              <a:custGeom>
                <a:rect b="b" l="l" r="r" t="t"/>
                <a:pathLst>
                  <a:path extrusionOk="0" h="47252" w="42341">
                    <a:moveTo>
                      <a:pt x="38113" y="38764"/>
                    </a:moveTo>
                    <a:lnTo>
                      <a:pt x="38113" y="38764"/>
                    </a:lnTo>
                    <a:cubicBezTo>
                      <a:pt x="37951" y="39187"/>
                      <a:pt x="37755" y="39545"/>
                      <a:pt x="37560" y="39805"/>
                    </a:cubicBezTo>
                    <a:cubicBezTo>
                      <a:pt x="35544" y="42699"/>
                      <a:pt x="29430" y="45658"/>
                      <a:pt x="24715" y="46764"/>
                    </a:cubicBezTo>
                    <a:lnTo>
                      <a:pt x="24715" y="46764"/>
                    </a:lnTo>
                    <a:cubicBezTo>
                      <a:pt x="23382" y="47089"/>
                      <a:pt x="22146" y="47252"/>
                      <a:pt x="21170" y="47219"/>
                    </a:cubicBezTo>
                    <a:cubicBezTo>
                      <a:pt x="20195" y="47252"/>
                      <a:pt x="18992" y="47089"/>
                      <a:pt x="17658" y="46797"/>
                    </a:cubicBezTo>
                    <a:lnTo>
                      <a:pt x="17626" y="46764"/>
                    </a:lnTo>
                    <a:cubicBezTo>
                      <a:pt x="12910" y="45658"/>
                      <a:pt x="6797" y="42699"/>
                      <a:pt x="4781" y="39805"/>
                    </a:cubicBezTo>
                    <a:cubicBezTo>
                      <a:pt x="4553" y="39480"/>
                      <a:pt x="4293" y="39024"/>
                      <a:pt x="4098" y="38472"/>
                    </a:cubicBezTo>
                    <a:cubicBezTo>
                      <a:pt x="4065" y="38472"/>
                      <a:pt x="4065" y="38472"/>
                      <a:pt x="4065" y="38472"/>
                    </a:cubicBezTo>
                    <a:cubicBezTo>
                      <a:pt x="1789" y="32911"/>
                      <a:pt x="0" y="17334"/>
                      <a:pt x="1529" y="12033"/>
                    </a:cubicBezTo>
                    <a:cubicBezTo>
                      <a:pt x="3187" y="6212"/>
                      <a:pt x="10992" y="1"/>
                      <a:pt x="21170" y="1"/>
                    </a:cubicBezTo>
                    <a:cubicBezTo>
                      <a:pt x="31154" y="1"/>
                      <a:pt x="39121" y="6212"/>
                      <a:pt x="40780" y="12033"/>
                    </a:cubicBezTo>
                    <a:cubicBezTo>
                      <a:pt x="42341" y="17431"/>
                      <a:pt x="40487" y="33496"/>
                      <a:pt x="38113" y="387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4" name="Google Shape;3764;p37"/>
              <p:cNvSpPr/>
              <p:nvPr/>
            </p:nvSpPr>
            <p:spPr>
              <a:xfrm>
                <a:off x="1831469" y="2237876"/>
                <a:ext cx="196579" cy="289274"/>
              </a:xfrm>
              <a:custGeom>
                <a:rect b="b" l="l" r="r" t="t"/>
                <a:pathLst>
                  <a:path extrusionOk="0" h="13497" w="9172">
                    <a:moveTo>
                      <a:pt x="1562" y="2375"/>
                    </a:moveTo>
                    <a:cubicBezTo>
                      <a:pt x="1562" y="2375"/>
                      <a:pt x="3773" y="1"/>
                      <a:pt x="6407" y="879"/>
                    </a:cubicBezTo>
                    <a:cubicBezTo>
                      <a:pt x="9041" y="1757"/>
                      <a:pt x="9171" y="7220"/>
                      <a:pt x="6830" y="10342"/>
                    </a:cubicBezTo>
                    <a:cubicBezTo>
                      <a:pt x="4488" y="13496"/>
                      <a:pt x="1594" y="13431"/>
                      <a:pt x="814" y="13041"/>
                    </a:cubicBezTo>
                    <a:cubicBezTo>
                      <a:pt x="66" y="12618"/>
                      <a:pt x="1" y="11090"/>
                      <a:pt x="1" y="110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5" name="Google Shape;3765;p37"/>
              <p:cNvSpPr/>
              <p:nvPr/>
            </p:nvSpPr>
            <p:spPr>
              <a:xfrm>
                <a:off x="867564" y="2237876"/>
                <a:ext cx="196557" cy="289274"/>
              </a:xfrm>
              <a:custGeom>
                <a:rect b="b" l="l" r="r" t="t"/>
                <a:pathLst>
                  <a:path extrusionOk="0" h="13497" w="9171">
                    <a:moveTo>
                      <a:pt x="7577" y="2375"/>
                    </a:moveTo>
                    <a:cubicBezTo>
                      <a:pt x="7577" y="2375"/>
                      <a:pt x="5398" y="1"/>
                      <a:pt x="2764" y="879"/>
                    </a:cubicBezTo>
                    <a:cubicBezTo>
                      <a:pt x="130" y="1757"/>
                      <a:pt x="0" y="7220"/>
                      <a:pt x="2342" y="10342"/>
                    </a:cubicBezTo>
                    <a:cubicBezTo>
                      <a:pt x="4683" y="13496"/>
                      <a:pt x="7577" y="13431"/>
                      <a:pt x="8358" y="13041"/>
                    </a:cubicBezTo>
                    <a:cubicBezTo>
                      <a:pt x="9106" y="12618"/>
                      <a:pt x="9171" y="11090"/>
                      <a:pt x="9171" y="110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6" name="Google Shape;3766;p37"/>
              <p:cNvSpPr/>
              <p:nvPr/>
            </p:nvSpPr>
            <p:spPr>
              <a:xfrm>
                <a:off x="1273195" y="3189950"/>
                <a:ext cx="225148" cy="210510"/>
              </a:xfrm>
              <a:custGeom>
                <a:rect b="b" l="l" r="r" t="t"/>
                <a:pathLst>
                  <a:path extrusionOk="0" h="9822" w="10505">
                    <a:moveTo>
                      <a:pt x="3903" y="6147"/>
                    </a:moveTo>
                    <a:cubicBezTo>
                      <a:pt x="2472" y="7740"/>
                      <a:pt x="2505" y="9529"/>
                      <a:pt x="1399" y="9724"/>
                    </a:cubicBezTo>
                    <a:cubicBezTo>
                      <a:pt x="879" y="9821"/>
                      <a:pt x="391" y="8098"/>
                      <a:pt x="196" y="6147"/>
                    </a:cubicBezTo>
                    <a:cubicBezTo>
                      <a:pt x="196" y="6147"/>
                      <a:pt x="196" y="6147"/>
                      <a:pt x="196" y="6147"/>
                    </a:cubicBezTo>
                    <a:cubicBezTo>
                      <a:pt x="1" y="4065"/>
                      <a:pt x="196" y="1756"/>
                      <a:pt x="1074" y="1106"/>
                    </a:cubicBezTo>
                    <a:cubicBezTo>
                      <a:pt x="2537" y="0"/>
                      <a:pt x="8065" y="423"/>
                      <a:pt x="9756" y="1139"/>
                    </a:cubicBezTo>
                    <a:cubicBezTo>
                      <a:pt x="10017" y="1269"/>
                      <a:pt x="10179" y="1399"/>
                      <a:pt x="10212" y="1529"/>
                    </a:cubicBezTo>
                    <a:cubicBezTo>
                      <a:pt x="10504" y="2765"/>
                      <a:pt x="5334" y="4586"/>
                      <a:pt x="3903" y="61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7" name="Google Shape;3767;p37"/>
              <p:cNvSpPr/>
              <p:nvPr/>
            </p:nvSpPr>
            <p:spPr>
              <a:xfrm>
                <a:off x="1277375" y="3214340"/>
                <a:ext cx="220969" cy="186120"/>
              </a:xfrm>
              <a:custGeom>
                <a:rect b="b" l="l" r="r" t="t"/>
                <a:pathLst>
                  <a:path extrusionOk="0" h="8684" w="10310">
                    <a:moveTo>
                      <a:pt x="3708" y="5009"/>
                    </a:moveTo>
                    <a:cubicBezTo>
                      <a:pt x="2277" y="6602"/>
                      <a:pt x="2310" y="8391"/>
                      <a:pt x="1204" y="8586"/>
                    </a:cubicBezTo>
                    <a:cubicBezTo>
                      <a:pt x="684" y="8683"/>
                      <a:pt x="196" y="6960"/>
                      <a:pt x="1" y="5009"/>
                    </a:cubicBezTo>
                    <a:cubicBezTo>
                      <a:pt x="33" y="5139"/>
                      <a:pt x="261" y="6277"/>
                      <a:pt x="1529" y="6212"/>
                    </a:cubicBezTo>
                    <a:cubicBezTo>
                      <a:pt x="2895" y="6114"/>
                      <a:pt x="3415" y="3025"/>
                      <a:pt x="6244" y="1952"/>
                    </a:cubicBezTo>
                    <a:cubicBezTo>
                      <a:pt x="9106" y="879"/>
                      <a:pt x="10017" y="488"/>
                      <a:pt x="9561" y="1"/>
                    </a:cubicBezTo>
                    <a:lnTo>
                      <a:pt x="9561" y="1"/>
                    </a:lnTo>
                    <a:cubicBezTo>
                      <a:pt x="9822" y="131"/>
                      <a:pt x="9984" y="261"/>
                      <a:pt x="10017" y="391"/>
                    </a:cubicBezTo>
                    <a:cubicBezTo>
                      <a:pt x="10309" y="1627"/>
                      <a:pt x="5139" y="3448"/>
                      <a:pt x="3708" y="5009"/>
                    </a:cubicBezTo>
                    <a:close/>
                  </a:path>
                </a:pathLst>
              </a:custGeom>
              <a:solidFill>
                <a:srgbClr val="000000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8" name="Google Shape;3768;p37"/>
              <p:cNvSpPr/>
              <p:nvPr/>
            </p:nvSpPr>
            <p:spPr>
              <a:xfrm>
                <a:off x="1403526" y="3023377"/>
                <a:ext cx="203544" cy="294140"/>
              </a:xfrm>
              <a:custGeom>
                <a:rect b="b" l="l" r="r" t="t"/>
                <a:pathLst>
                  <a:path extrusionOk="0" h="13724" w="9497">
                    <a:moveTo>
                      <a:pt x="8651" y="8130"/>
                    </a:moveTo>
                    <a:cubicBezTo>
                      <a:pt x="7610" y="10959"/>
                      <a:pt x="5497" y="13723"/>
                      <a:pt x="3123" y="12455"/>
                    </a:cubicBezTo>
                    <a:cubicBezTo>
                      <a:pt x="1139" y="11415"/>
                      <a:pt x="1" y="7512"/>
                      <a:pt x="228" y="4520"/>
                    </a:cubicBezTo>
                    <a:cubicBezTo>
                      <a:pt x="423" y="1919"/>
                      <a:pt x="1692" y="0"/>
                      <a:pt x="4293" y="1301"/>
                    </a:cubicBezTo>
                    <a:cubicBezTo>
                      <a:pt x="6375" y="2374"/>
                      <a:pt x="8553" y="1594"/>
                      <a:pt x="9269" y="4000"/>
                    </a:cubicBezTo>
                    <a:cubicBezTo>
                      <a:pt x="9496" y="4878"/>
                      <a:pt x="9269" y="6537"/>
                      <a:pt x="8651" y="81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9" name="Google Shape;3769;p37"/>
              <p:cNvSpPr/>
              <p:nvPr/>
            </p:nvSpPr>
            <p:spPr>
              <a:xfrm>
                <a:off x="1404920" y="3113972"/>
                <a:ext cx="182626" cy="199365"/>
              </a:xfrm>
              <a:custGeom>
                <a:rect b="b" l="l" r="r" t="t"/>
                <a:pathLst>
                  <a:path extrusionOk="0" h="9302" w="8521">
                    <a:moveTo>
                      <a:pt x="8521" y="3806"/>
                    </a:moveTo>
                    <a:cubicBezTo>
                      <a:pt x="7513" y="6570"/>
                      <a:pt x="5432" y="9301"/>
                      <a:pt x="3090" y="8033"/>
                    </a:cubicBezTo>
                    <a:cubicBezTo>
                      <a:pt x="1139" y="7025"/>
                      <a:pt x="1" y="3188"/>
                      <a:pt x="228" y="228"/>
                    </a:cubicBezTo>
                    <a:lnTo>
                      <a:pt x="326" y="1"/>
                    </a:lnTo>
                    <a:cubicBezTo>
                      <a:pt x="326" y="1"/>
                      <a:pt x="1171" y="6179"/>
                      <a:pt x="3610" y="6895"/>
                    </a:cubicBezTo>
                    <a:cubicBezTo>
                      <a:pt x="6049" y="7643"/>
                      <a:pt x="8521" y="3806"/>
                      <a:pt x="8521" y="3806"/>
                    </a:cubicBezTo>
                    <a:close/>
                  </a:path>
                </a:pathLst>
              </a:custGeom>
              <a:solidFill>
                <a:srgbClr val="000000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0" name="Google Shape;3770;p37"/>
              <p:cNvSpPr/>
              <p:nvPr/>
            </p:nvSpPr>
            <p:spPr>
              <a:xfrm>
                <a:off x="1489964" y="3437367"/>
                <a:ext cx="73192" cy="130352"/>
              </a:xfrm>
              <a:custGeom>
                <a:rect b="b" l="l" r="r" t="t"/>
                <a:pathLst>
                  <a:path extrusionOk="0" h="6082" w="3415">
                    <a:moveTo>
                      <a:pt x="3155" y="3513"/>
                    </a:moveTo>
                    <a:cubicBezTo>
                      <a:pt x="3155" y="3513"/>
                      <a:pt x="3155" y="3513"/>
                      <a:pt x="3155" y="3545"/>
                    </a:cubicBezTo>
                    <a:cubicBezTo>
                      <a:pt x="2959" y="4684"/>
                      <a:pt x="2472" y="5724"/>
                      <a:pt x="1919" y="5822"/>
                    </a:cubicBezTo>
                    <a:cubicBezTo>
                      <a:pt x="585" y="6082"/>
                      <a:pt x="358" y="5302"/>
                      <a:pt x="455" y="3773"/>
                    </a:cubicBezTo>
                    <a:cubicBezTo>
                      <a:pt x="488" y="2993"/>
                      <a:pt x="98" y="2082"/>
                      <a:pt x="33" y="1367"/>
                    </a:cubicBezTo>
                    <a:cubicBezTo>
                      <a:pt x="33" y="1302"/>
                      <a:pt x="33" y="1237"/>
                      <a:pt x="33" y="1172"/>
                    </a:cubicBezTo>
                    <a:cubicBezTo>
                      <a:pt x="0" y="619"/>
                      <a:pt x="260" y="196"/>
                      <a:pt x="1203" y="131"/>
                    </a:cubicBezTo>
                    <a:cubicBezTo>
                      <a:pt x="3024" y="1"/>
                      <a:pt x="3415" y="1887"/>
                      <a:pt x="3155" y="35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1" name="Google Shape;3771;p37"/>
              <p:cNvSpPr/>
              <p:nvPr/>
            </p:nvSpPr>
            <p:spPr>
              <a:xfrm>
                <a:off x="1490650" y="3466644"/>
                <a:ext cx="66934" cy="100390"/>
              </a:xfrm>
              <a:custGeom>
                <a:rect b="b" l="l" r="r" t="t"/>
                <a:pathLst>
                  <a:path extrusionOk="0" h="4684" w="3123">
                    <a:moveTo>
                      <a:pt x="3123" y="2179"/>
                    </a:moveTo>
                    <a:cubicBezTo>
                      <a:pt x="2927" y="3318"/>
                      <a:pt x="2440" y="4358"/>
                      <a:pt x="1887" y="4456"/>
                    </a:cubicBezTo>
                    <a:cubicBezTo>
                      <a:pt x="553" y="4683"/>
                      <a:pt x="326" y="3936"/>
                      <a:pt x="423" y="2407"/>
                    </a:cubicBezTo>
                    <a:cubicBezTo>
                      <a:pt x="456" y="1627"/>
                      <a:pt x="66" y="716"/>
                      <a:pt x="1" y="1"/>
                    </a:cubicBezTo>
                    <a:cubicBezTo>
                      <a:pt x="131" y="521"/>
                      <a:pt x="976" y="1139"/>
                      <a:pt x="944" y="1724"/>
                    </a:cubicBezTo>
                    <a:cubicBezTo>
                      <a:pt x="879" y="2375"/>
                      <a:pt x="391" y="3773"/>
                      <a:pt x="1366" y="4131"/>
                    </a:cubicBezTo>
                    <a:cubicBezTo>
                      <a:pt x="2602" y="4586"/>
                      <a:pt x="3057" y="2440"/>
                      <a:pt x="3123" y="2179"/>
                    </a:cubicBezTo>
                    <a:close/>
                  </a:path>
                </a:pathLst>
              </a:custGeom>
              <a:solidFill>
                <a:srgbClr val="000000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2" name="Google Shape;3772;p37"/>
              <p:cNvSpPr/>
              <p:nvPr/>
            </p:nvSpPr>
            <p:spPr>
              <a:xfrm>
                <a:off x="1340108" y="3437367"/>
                <a:ext cx="73192" cy="130352"/>
              </a:xfrm>
              <a:custGeom>
                <a:rect b="b" l="l" r="r" t="t"/>
                <a:pathLst>
                  <a:path extrusionOk="0" h="6082" w="3415">
                    <a:moveTo>
                      <a:pt x="261" y="3513"/>
                    </a:moveTo>
                    <a:cubicBezTo>
                      <a:pt x="261" y="3513"/>
                      <a:pt x="261" y="3513"/>
                      <a:pt x="261" y="3545"/>
                    </a:cubicBezTo>
                    <a:cubicBezTo>
                      <a:pt x="456" y="4684"/>
                      <a:pt x="943" y="5724"/>
                      <a:pt x="1496" y="5822"/>
                    </a:cubicBezTo>
                    <a:cubicBezTo>
                      <a:pt x="2830" y="6082"/>
                      <a:pt x="3057" y="5302"/>
                      <a:pt x="2960" y="3773"/>
                    </a:cubicBezTo>
                    <a:cubicBezTo>
                      <a:pt x="2927" y="2993"/>
                      <a:pt x="3317" y="2082"/>
                      <a:pt x="3382" y="1367"/>
                    </a:cubicBezTo>
                    <a:cubicBezTo>
                      <a:pt x="3382" y="1302"/>
                      <a:pt x="3382" y="1237"/>
                      <a:pt x="3382" y="1172"/>
                    </a:cubicBezTo>
                    <a:cubicBezTo>
                      <a:pt x="3415" y="619"/>
                      <a:pt x="3155" y="196"/>
                      <a:pt x="2212" y="131"/>
                    </a:cubicBezTo>
                    <a:cubicBezTo>
                      <a:pt x="391" y="1"/>
                      <a:pt x="0" y="1887"/>
                      <a:pt x="261" y="35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3" name="Google Shape;3773;p37"/>
              <p:cNvSpPr/>
              <p:nvPr/>
            </p:nvSpPr>
            <p:spPr>
              <a:xfrm>
                <a:off x="1345680" y="3466644"/>
                <a:ext cx="66934" cy="100390"/>
              </a:xfrm>
              <a:custGeom>
                <a:rect b="b" l="l" r="r" t="t"/>
                <a:pathLst>
                  <a:path extrusionOk="0" h="4684" w="3123">
                    <a:moveTo>
                      <a:pt x="1" y="2179"/>
                    </a:moveTo>
                    <a:cubicBezTo>
                      <a:pt x="163" y="3318"/>
                      <a:pt x="683" y="4358"/>
                      <a:pt x="1236" y="4456"/>
                    </a:cubicBezTo>
                    <a:cubicBezTo>
                      <a:pt x="2570" y="4683"/>
                      <a:pt x="2797" y="3936"/>
                      <a:pt x="2700" y="2407"/>
                    </a:cubicBezTo>
                    <a:cubicBezTo>
                      <a:pt x="2667" y="1627"/>
                      <a:pt x="3057" y="716"/>
                      <a:pt x="3122" y="1"/>
                    </a:cubicBezTo>
                    <a:cubicBezTo>
                      <a:pt x="2992" y="521"/>
                      <a:pt x="2147" y="1139"/>
                      <a:pt x="2179" y="1724"/>
                    </a:cubicBezTo>
                    <a:cubicBezTo>
                      <a:pt x="2244" y="2375"/>
                      <a:pt x="2732" y="3773"/>
                      <a:pt x="1757" y="4131"/>
                    </a:cubicBezTo>
                    <a:cubicBezTo>
                      <a:pt x="521" y="4586"/>
                      <a:pt x="66" y="2440"/>
                      <a:pt x="1" y="2179"/>
                    </a:cubicBezTo>
                    <a:close/>
                  </a:path>
                </a:pathLst>
              </a:custGeom>
              <a:solidFill>
                <a:srgbClr val="000000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774" name="Google Shape;3774;p37"/>
            <p:cNvCxnSpPr>
              <a:stCxn id="3751" idx="2"/>
            </p:cNvCxnSpPr>
            <p:nvPr/>
          </p:nvCxnSpPr>
          <p:spPr>
            <a:xfrm flipH="1">
              <a:off x="1482275" y="1976350"/>
              <a:ext cx="1065000" cy="896400"/>
            </a:xfrm>
            <a:prstGeom prst="bentConnector3">
              <a:avLst>
                <a:gd fmla="val 99798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5" name="Google Shape;3775;p37"/>
            <p:cNvCxnSpPr>
              <a:stCxn id="3759" idx="2"/>
            </p:cNvCxnSpPr>
            <p:nvPr/>
          </p:nvCxnSpPr>
          <p:spPr>
            <a:xfrm flipH="1">
              <a:off x="1536275" y="2961038"/>
              <a:ext cx="1011000" cy="3096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6" name="Google Shape;3776;p37"/>
            <p:cNvCxnSpPr>
              <a:stCxn id="3755" idx="2"/>
            </p:cNvCxnSpPr>
            <p:nvPr/>
          </p:nvCxnSpPr>
          <p:spPr>
            <a:xfrm rot="10800000">
              <a:off x="1332275" y="3088625"/>
              <a:ext cx="1215000" cy="857100"/>
            </a:xfrm>
            <a:prstGeom prst="bentConnector3">
              <a:avLst>
                <a:gd fmla="val 99833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77" name="Google Shape;3777;p37"/>
          <p:cNvSpPr txBox="1"/>
          <p:nvPr/>
        </p:nvSpPr>
        <p:spPr>
          <a:xfrm>
            <a:off x="790575" y="4514825"/>
            <a:ext cx="78963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For more info,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778" name="Google Shape;3778;p37"/>
          <p:cNvGrpSpPr/>
          <p:nvPr/>
        </p:nvGrpSpPr>
        <p:grpSpPr>
          <a:xfrm>
            <a:off x="4823700" y="4021250"/>
            <a:ext cx="1520400" cy="228000"/>
            <a:chOff x="4823700" y="4173650"/>
            <a:chExt cx="1520400" cy="228000"/>
          </a:xfrm>
        </p:grpSpPr>
        <p:sp>
          <p:nvSpPr>
            <p:cNvPr id="3779" name="Google Shape;3779;p37"/>
            <p:cNvSpPr/>
            <p:nvPr/>
          </p:nvSpPr>
          <p:spPr>
            <a:xfrm>
              <a:off x="4823700" y="4173650"/>
              <a:ext cx="228000" cy="22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37"/>
            <p:cNvSpPr txBox="1"/>
            <p:nvPr/>
          </p:nvSpPr>
          <p:spPr>
            <a:xfrm>
              <a:off x="5051700" y="4173650"/>
              <a:ext cx="1292400" cy="2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Living donor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81" name="Google Shape;3781;p37"/>
          <p:cNvGrpSpPr/>
          <p:nvPr/>
        </p:nvGrpSpPr>
        <p:grpSpPr>
          <a:xfrm>
            <a:off x="7014600" y="4021250"/>
            <a:ext cx="1520400" cy="228000"/>
            <a:chOff x="7014600" y="4173650"/>
            <a:chExt cx="1520400" cy="228000"/>
          </a:xfrm>
        </p:grpSpPr>
        <p:sp>
          <p:nvSpPr>
            <p:cNvPr id="3782" name="Google Shape;3782;p37"/>
            <p:cNvSpPr/>
            <p:nvPr/>
          </p:nvSpPr>
          <p:spPr>
            <a:xfrm>
              <a:off x="7014600" y="4173650"/>
              <a:ext cx="228000" cy="22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37"/>
            <p:cNvSpPr txBox="1"/>
            <p:nvPr/>
          </p:nvSpPr>
          <p:spPr>
            <a:xfrm>
              <a:off x="7242600" y="4173650"/>
              <a:ext cx="1292400" cy="2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Deceased donor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784" name="Google Shape;3784;p37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5526" t="0"/>
          <a:stretch/>
        </p:blipFill>
        <p:spPr>
          <a:xfrm>
            <a:off x="4560100" y="1540225"/>
            <a:ext cx="4011074" cy="24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8" name="Shape 3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" name="Google Shape;3789;p38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transplants infographics</a:t>
            </a:r>
            <a:endParaRPr/>
          </a:p>
        </p:txBody>
      </p:sp>
      <p:sp>
        <p:nvSpPr>
          <p:cNvPr id="3790" name="Google Shape;3790;p38"/>
          <p:cNvSpPr txBox="1"/>
          <p:nvPr/>
        </p:nvSpPr>
        <p:spPr>
          <a:xfrm>
            <a:off x="457200" y="918525"/>
            <a:ext cx="8229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Days it takes a child to recover from organ transplant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791" name="Google Shape;3791;p38"/>
          <p:cNvSpPr/>
          <p:nvPr/>
        </p:nvSpPr>
        <p:spPr>
          <a:xfrm>
            <a:off x="457200" y="1457325"/>
            <a:ext cx="927300" cy="927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92" name="Google Shape;3792;p38"/>
          <p:cNvGrpSpPr/>
          <p:nvPr/>
        </p:nvGrpSpPr>
        <p:grpSpPr>
          <a:xfrm>
            <a:off x="1485625" y="1465950"/>
            <a:ext cx="2043300" cy="937476"/>
            <a:chOff x="1485625" y="1465950"/>
            <a:chExt cx="2043300" cy="937476"/>
          </a:xfrm>
        </p:grpSpPr>
        <p:sp>
          <p:nvSpPr>
            <p:cNvPr id="3793" name="Google Shape;3793;p38"/>
            <p:cNvSpPr txBox="1"/>
            <p:nvPr/>
          </p:nvSpPr>
          <p:spPr>
            <a:xfrm>
              <a:off x="1485625" y="1465950"/>
              <a:ext cx="20433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Liver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94" name="Google Shape;3794;p38"/>
            <p:cNvSpPr txBox="1"/>
            <p:nvPr/>
          </p:nvSpPr>
          <p:spPr>
            <a:xfrm>
              <a:off x="1485625" y="1762026"/>
              <a:ext cx="20433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giant. It’s composed mostly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795" name="Google Shape;3795;p38"/>
          <p:cNvSpPr/>
          <p:nvPr/>
        </p:nvSpPr>
        <p:spPr>
          <a:xfrm>
            <a:off x="457200" y="3799125"/>
            <a:ext cx="927300" cy="927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6" name="Google Shape;3796;p38"/>
          <p:cNvSpPr/>
          <p:nvPr/>
        </p:nvSpPr>
        <p:spPr>
          <a:xfrm>
            <a:off x="457200" y="2628225"/>
            <a:ext cx="927300" cy="927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97" name="Google Shape;3797;p38"/>
          <p:cNvGrpSpPr/>
          <p:nvPr/>
        </p:nvGrpSpPr>
        <p:grpSpPr>
          <a:xfrm>
            <a:off x="1485625" y="3807749"/>
            <a:ext cx="2043300" cy="937476"/>
            <a:chOff x="1485625" y="3807749"/>
            <a:chExt cx="2043300" cy="937476"/>
          </a:xfrm>
        </p:grpSpPr>
        <p:sp>
          <p:nvSpPr>
            <p:cNvPr id="3798" name="Google Shape;3798;p38"/>
            <p:cNvSpPr txBox="1"/>
            <p:nvPr/>
          </p:nvSpPr>
          <p:spPr>
            <a:xfrm>
              <a:off x="1485625" y="3807749"/>
              <a:ext cx="20433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Heart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99" name="Google Shape;3799;p38"/>
            <p:cNvSpPr txBox="1"/>
            <p:nvPr/>
          </p:nvSpPr>
          <p:spPr>
            <a:xfrm>
              <a:off x="1485625" y="4103825"/>
              <a:ext cx="20433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was named after the Roman god of the skies and lightning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00" name="Google Shape;3800;p38"/>
          <p:cNvGrpSpPr/>
          <p:nvPr/>
        </p:nvGrpSpPr>
        <p:grpSpPr>
          <a:xfrm>
            <a:off x="1485625" y="2636862"/>
            <a:ext cx="2043300" cy="937476"/>
            <a:chOff x="1485625" y="2636862"/>
            <a:chExt cx="2043300" cy="937476"/>
          </a:xfrm>
        </p:grpSpPr>
        <p:sp>
          <p:nvSpPr>
            <p:cNvPr id="3801" name="Google Shape;3801;p38"/>
            <p:cNvSpPr txBox="1"/>
            <p:nvPr/>
          </p:nvSpPr>
          <p:spPr>
            <a:xfrm>
              <a:off x="1485625" y="2636862"/>
              <a:ext cx="20433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Kidney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802" name="Google Shape;3802;p38"/>
            <p:cNvSpPr txBox="1"/>
            <p:nvPr/>
          </p:nvSpPr>
          <p:spPr>
            <a:xfrm>
              <a:off x="1485625" y="2932938"/>
              <a:ext cx="20433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and the fourth-largest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803" name="Google Shape;3803;p38"/>
          <p:cNvSpPr/>
          <p:nvPr/>
        </p:nvSpPr>
        <p:spPr>
          <a:xfrm>
            <a:off x="7867788" y="1873188"/>
            <a:ext cx="819000" cy="364200"/>
          </a:xfrm>
          <a:prstGeom prst="roundRect">
            <a:avLst>
              <a:gd fmla="val 2043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14</a:t>
            </a:r>
            <a:endParaRPr sz="2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804" name="Google Shape;3804;p38"/>
          <p:cNvSpPr/>
          <p:nvPr/>
        </p:nvSpPr>
        <p:spPr>
          <a:xfrm>
            <a:off x="7867788" y="4225513"/>
            <a:ext cx="819000" cy="364200"/>
          </a:xfrm>
          <a:prstGeom prst="roundRect">
            <a:avLst>
              <a:gd fmla="val 2043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28</a:t>
            </a:r>
            <a:endParaRPr sz="2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805" name="Google Shape;3805;p38"/>
          <p:cNvSpPr/>
          <p:nvPr/>
        </p:nvSpPr>
        <p:spPr>
          <a:xfrm>
            <a:off x="7867788" y="3052888"/>
            <a:ext cx="819000" cy="364200"/>
          </a:xfrm>
          <a:prstGeom prst="roundRect">
            <a:avLst>
              <a:gd fmla="val 20435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14</a:t>
            </a:r>
            <a:endParaRPr sz="2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3806" name="Google Shape;3806;p38"/>
          <p:cNvGrpSpPr/>
          <p:nvPr/>
        </p:nvGrpSpPr>
        <p:grpSpPr>
          <a:xfrm>
            <a:off x="3646263" y="1777100"/>
            <a:ext cx="3982300" cy="557400"/>
            <a:chOff x="3646263" y="1642275"/>
            <a:chExt cx="3982300" cy="557400"/>
          </a:xfrm>
        </p:grpSpPr>
        <p:sp>
          <p:nvSpPr>
            <p:cNvPr id="3807" name="Google Shape;3807;p38"/>
            <p:cNvSpPr/>
            <p:nvPr/>
          </p:nvSpPr>
          <p:spPr>
            <a:xfrm>
              <a:off x="3646263" y="1642275"/>
              <a:ext cx="228000" cy="228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38"/>
            <p:cNvSpPr/>
            <p:nvPr/>
          </p:nvSpPr>
          <p:spPr>
            <a:xfrm>
              <a:off x="3935055" y="1642275"/>
              <a:ext cx="228000" cy="228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38"/>
            <p:cNvSpPr/>
            <p:nvPr/>
          </p:nvSpPr>
          <p:spPr>
            <a:xfrm>
              <a:off x="4512639" y="1642275"/>
              <a:ext cx="228000" cy="228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38"/>
            <p:cNvSpPr/>
            <p:nvPr/>
          </p:nvSpPr>
          <p:spPr>
            <a:xfrm>
              <a:off x="5090224" y="1642275"/>
              <a:ext cx="228000" cy="228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38"/>
            <p:cNvSpPr/>
            <p:nvPr/>
          </p:nvSpPr>
          <p:spPr>
            <a:xfrm>
              <a:off x="5667809" y="1642275"/>
              <a:ext cx="228000" cy="2280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38"/>
            <p:cNvSpPr/>
            <p:nvPr/>
          </p:nvSpPr>
          <p:spPr>
            <a:xfrm>
              <a:off x="6245393" y="1642275"/>
              <a:ext cx="228000" cy="2280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38"/>
            <p:cNvSpPr/>
            <p:nvPr/>
          </p:nvSpPr>
          <p:spPr>
            <a:xfrm>
              <a:off x="6822978" y="1642275"/>
              <a:ext cx="228000" cy="2280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38"/>
            <p:cNvSpPr/>
            <p:nvPr/>
          </p:nvSpPr>
          <p:spPr>
            <a:xfrm>
              <a:off x="4223847" y="1642275"/>
              <a:ext cx="228000" cy="228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38"/>
            <p:cNvSpPr/>
            <p:nvPr/>
          </p:nvSpPr>
          <p:spPr>
            <a:xfrm>
              <a:off x="4801432" y="1642275"/>
              <a:ext cx="228000" cy="228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38"/>
            <p:cNvSpPr/>
            <p:nvPr/>
          </p:nvSpPr>
          <p:spPr>
            <a:xfrm>
              <a:off x="5379016" y="1642275"/>
              <a:ext cx="228000" cy="228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38"/>
            <p:cNvSpPr/>
            <p:nvPr/>
          </p:nvSpPr>
          <p:spPr>
            <a:xfrm>
              <a:off x="5956601" y="1642275"/>
              <a:ext cx="228000" cy="2280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38"/>
            <p:cNvSpPr/>
            <p:nvPr/>
          </p:nvSpPr>
          <p:spPr>
            <a:xfrm>
              <a:off x="6534186" y="1642275"/>
              <a:ext cx="228000" cy="2280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38"/>
            <p:cNvSpPr/>
            <p:nvPr/>
          </p:nvSpPr>
          <p:spPr>
            <a:xfrm>
              <a:off x="7111770" y="1642275"/>
              <a:ext cx="228000" cy="2280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38"/>
            <p:cNvSpPr/>
            <p:nvPr/>
          </p:nvSpPr>
          <p:spPr>
            <a:xfrm>
              <a:off x="7400563" y="1642275"/>
              <a:ext cx="228000" cy="2280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38"/>
            <p:cNvSpPr/>
            <p:nvPr/>
          </p:nvSpPr>
          <p:spPr>
            <a:xfrm>
              <a:off x="3646263" y="1971675"/>
              <a:ext cx="228000" cy="228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38"/>
            <p:cNvSpPr/>
            <p:nvPr/>
          </p:nvSpPr>
          <p:spPr>
            <a:xfrm>
              <a:off x="3935055" y="1971675"/>
              <a:ext cx="228000" cy="228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38"/>
            <p:cNvSpPr/>
            <p:nvPr/>
          </p:nvSpPr>
          <p:spPr>
            <a:xfrm>
              <a:off x="4512639" y="1971675"/>
              <a:ext cx="228000" cy="228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38"/>
            <p:cNvSpPr/>
            <p:nvPr/>
          </p:nvSpPr>
          <p:spPr>
            <a:xfrm>
              <a:off x="5090224" y="1971675"/>
              <a:ext cx="228000" cy="228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38"/>
            <p:cNvSpPr/>
            <p:nvPr/>
          </p:nvSpPr>
          <p:spPr>
            <a:xfrm>
              <a:off x="5667809" y="1971675"/>
              <a:ext cx="228000" cy="2280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38"/>
            <p:cNvSpPr/>
            <p:nvPr/>
          </p:nvSpPr>
          <p:spPr>
            <a:xfrm>
              <a:off x="6245393" y="1971675"/>
              <a:ext cx="228000" cy="2280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38"/>
            <p:cNvSpPr/>
            <p:nvPr/>
          </p:nvSpPr>
          <p:spPr>
            <a:xfrm>
              <a:off x="6822978" y="1971675"/>
              <a:ext cx="228000" cy="2280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38"/>
            <p:cNvSpPr/>
            <p:nvPr/>
          </p:nvSpPr>
          <p:spPr>
            <a:xfrm>
              <a:off x="4223847" y="1971675"/>
              <a:ext cx="228000" cy="228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38"/>
            <p:cNvSpPr/>
            <p:nvPr/>
          </p:nvSpPr>
          <p:spPr>
            <a:xfrm>
              <a:off x="4801432" y="1971675"/>
              <a:ext cx="228000" cy="228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38"/>
            <p:cNvSpPr/>
            <p:nvPr/>
          </p:nvSpPr>
          <p:spPr>
            <a:xfrm>
              <a:off x="5379016" y="1971675"/>
              <a:ext cx="228000" cy="228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1" name="Google Shape;3831;p38"/>
            <p:cNvSpPr/>
            <p:nvPr/>
          </p:nvSpPr>
          <p:spPr>
            <a:xfrm>
              <a:off x="5956601" y="1971675"/>
              <a:ext cx="228000" cy="2280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2" name="Google Shape;3832;p38"/>
            <p:cNvSpPr/>
            <p:nvPr/>
          </p:nvSpPr>
          <p:spPr>
            <a:xfrm>
              <a:off x="6534186" y="1971675"/>
              <a:ext cx="228000" cy="2280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3" name="Google Shape;3833;p38"/>
            <p:cNvSpPr/>
            <p:nvPr/>
          </p:nvSpPr>
          <p:spPr>
            <a:xfrm>
              <a:off x="7111770" y="1971675"/>
              <a:ext cx="228000" cy="2280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4" name="Google Shape;3834;p38"/>
            <p:cNvSpPr/>
            <p:nvPr/>
          </p:nvSpPr>
          <p:spPr>
            <a:xfrm>
              <a:off x="7400563" y="1971675"/>
              <a:ext cx="228000" cy="2280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5" name="Google Shape;3835;p38"/>
          <p:cNvGrpSpPr/>
          <p:nvPr/>
        </p:nvGrpSpPr>
        <p:grpSpPr>
          <a:xfrm>
            <a:off x="3646263" y="4128925"/>
            <a:ext cx="3982300" cy="557400"/>
            <a:chOff x="3646263" y="3984075"/>
            <a:chExt cx="3982300" cy="557400"/>
          </a:xfrm>
        </p:grpSpPr>
        <p:sp>
          <p:nvSpPr>
            <p:cNvPr id="3836" name="Google Shape;3836;p38"/>
            <p:cNvSpPr/>
            <p:nvPr/>
          </p:nvSpPr>
          <p:spPr>
            <a:xfrm>
              <a:off x="3646263" y="3984075"/>
              <a:ext cx="228000" cy="228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7" name="Google Shape;3837;p38"/>
            <p:cNvSpPr/>
            <p:nvPr/>
          </p:nvSpPr>
          <p:spPr>
            <a:xfrm>
              <a:off x="3935055" y="3984075"/>
              <a:ext cx="228000" cy="228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8" name="Google Shape;3838;p38"/>
            <p:cNvSpPr/>
            <p:nvPr/>
          </p:nvSpPr>
          <p:spPr>
            <a:xfrm>
              <a:off x="4512639" y="3984075"/>
              <a:ext cx="228000" cy="228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9" name="Google Shape;3839;p38"/>
            <p:cNvSpPr/>
            <p:nvPr/>
          </p:nvSpPr>
          <p:spPr>
            <a:xfrm>
              <a:off x="5090224" y="3984075"/>
              <a:ext cx="228000" cy="228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0" name="Google Shape;3840;p38"/>
            <p:cNvSpPr/>
            <p:nvPr/>
          </p:nvSpPr>
          <p:spPr>
            <a:xfrm>
              <a:off x="5667809" y="3984075"/>
              <a:ext cx="228000" cy="228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1" name="Google Shape;3841;p38"/>
            <p:cNvSpPr/>
            <p:nvPr/>
          </p:nvSpPr>
          <p:spPr>
            <a:xfrm>
              <a:off x="6245393" y="3984075"/>
              <a:ext cx="228000" cy="228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2" name="Google Shape;3842;p38"/>
            <p:cNvSpPr/>
            <p:nvPr/>
          </p:nvSpPr>
          <p:spPr>
            <a:xfrm>
              <a:off x="6822978" y="3984075"/>
              <a:ext cx="228000" cy="228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3" name="Google Shape;3843;p38"/>
            <p:cNvSpPr/>
            <p:nvPr/>
          </p:nvSpPr>
          <p:spPr>
            <a:xfrm>
              <a:off x="4223847" y="3984075"/>
              <a:ext cx="228000" cy="228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4" name="Google Shape;3844;p38"/>
            <p:cNvSpPr/>
            <p:nvPr/>
          </p:nvSpPr>
          <p:spPr>
            <a:xfrm>
              <a:off x="4801432" y="3984075"/>
              <a:ext cx="228000" cy="228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5" name="Google Shape;3845;p38"/>
            <p:cNvSpPr/>
            <p:nvPr/>
          </p:nvSpPr>
          <p:spPr>
            <a:xfrm>
              <a:off x="5379016" y="3984075"/>
              <a:ext cx="228000" cy="228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6" name="Google Shape;3846;p38"/>
            <p:cNvSpPr/>
            <p:nvPr/>
          </p:nvSpPr>
          <p:spPr>
            <a:xfrm>
              <a:off x="5956601" y="3984075"/>
              <a:ext cx="228000" cy="228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7" name="Google Shape;3847;p38"/>
            <p:cNvSpPr/>
            <p:nvPr/>
          </p:nvSpPr>
          <p:spPr>
            <a:xfrm>
              <a:off x="6534186" y="3984075"/>
              <a:ext cx="228000" cy="228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8" name="Google Shape;3848;p38"/>
            <p:cNvSpPr/>
            <p:nvPr/>
          </p:nvSpPr>
          <p:spPr>
            <a:xfrm>
              <a:off x="7111770" y="3984075"/>
              <a:ext cx="228000" cy="228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9" name="Google Shape;3849;p38"/>
            <p:cNvSpPr/>
            <p:nvPr/>
          </p:nvSpPr>
          <p:spPr>
            <a:xfrm>
              <a:off x="7400563" y="3984075"/>
              <a:ext cx="228000" cy="228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0" name="Google Shape;3850;p38"/>
            <p:cNvSpPr/>
            <p:nvPr/>
          </p:nvSpPr>
          <p:spPr>
            <a:xfrm>
              <a:off x="3646263" y="4313475"/>
              <a:ext cx="228000" cy="228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1" name="Google Shape;3851;p38"/>
            <p:cNvSpPr/>
            <p:nvPr/>
          </p:nvSpPr>
          <p:spPr>
            <a:xfrm>
              <a:off x="3935055" y="4313475"/>
              <a:ext cx="228000" cy="228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2" name="Google Shape;3852;p38"/>
            <p:cNvSpPr/>
            <p:nvPr/>
          </p:nvSpPr>
          <p:spPr>
            <a:xfrm>
              <a:off x="4512639" y="4313475"/>
              <a:ext cx="228000" cy="228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3" name="Google Shape;3853;p38"/>
            <p:cNvSpPr/>
            <p:nvPr/>
          </p:nvSpPr>
          <p:spPr>
            <a:xfrm>
              <a:off x="5090224" y="4313475"/>
              <a:ext cx="228000" cy="228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4" name="Google Shape;3854;p38"/>
            <p:cNvSpPr/>
            <p:nvPr/>
          </p:nvSpPr>
          <p:spPr>
            <a:xfrm>
              <a:off x="5667809" y="4313475"/>
              <a:ext cx="228000" cy="228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5" name="Google Shape;3855;p38"/>
            <p:cNvSpPr/>
            <p:nvPr/>
          </p:nvSpPr>
          <p:spPr>
            <a:xfrm>
              <a:off x="6245393" y="4313475"/>
              <a:ext cx="228000" cy="228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6" name="Google Shape;3856;p38"/>
            <p:cNvSpPr/>
            <p:nvPr/>
          </p:nvSpPr>
          <p:spPr>
            <a:xfrm>
              <a:off x="6822978" y="4313475"/>
              <a:ext cx="228000" cy="228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7" name="Google Shape;3857;p38"/>
            <p:cNvSpPr/>
            <p:nvPr/>
          </p:nvSpPr>
          <p:spPr>
            <a:xfrm>
              <a:off x="4223847" y="4313475"/>
              <a:ext cx="228000" cy="228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8" name="Google Shape;3858;p38"/>
            <p:cNvSpPr/>
            <p:nvPr/>
          </p:nvSpPr>
          <p:spPr>
            <a:xfrm>
              <a:off x="4801432" y="4313475"/>
              <a:ext cx="228000" cy="228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9" name="Google Shape;3859;p38"/>
            <p:cNvSpPr/>
            <p:nvPr/>
          </p:nvSpPr>
          <p:spPr>
            <a:xfrm>
              <a:off x="5379016" y="4313475"/>
              <a:ext cx="228000" cy="228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0" name="Google Shape;3860;p38"/>
            <p:cNvSpPr/>
            <p:nvPr/>
          </p:nvSpPr>
          <p:spPr>
            <a:xfrm>
              <a:off x="5956601" y="4313475"/>
              <a:ext cx="228000" cy="228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1" name="Google Shape;3861;p38"/>
            <p:cNvSpPr/>
            <p:nvPr/>
          </p:nvSpPr>
          <p:spPr>
            <a:xfrm>
              <a:off x="6534186" y="4313475"/>
              <a:ext cx="228000" cy="228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2" name="Google Shape;3862;p38"/>
            <p:cNvSpPr/>
            <p:nvPr/>
          </p:nvSpPr>
          <p:spPr>
            <a:xfrm>
              <a:off x="7111770" y="4313475"/>
              <a:ext cx="228000" cy="228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3" name="Google Shape;3863;p38"/>
            <p:cNvSpPr/>
            <p:nvPr/>
          </p:nvSpPr>
          <p:spPr>
            <a:xfrm>
              <a:off x="7400563" y="4313475"/>
              <a:ext cx="228000" cy="228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4" name="Google Shape;3864;p38"/>
          <p:cNvGrpSpPr/>
          <p:nvPr/>
        </p:nvGrpSpPr>
        <p:grpSpPr>
          <a:xfrm>
            <a:off x="3646263" y="2953013"/>
            <a:ext cx="3982300" cy="557400"/>
            <a:chOff x="3646263" y="2813175"/>
            <a:chExt cx="3982300" cy="557400"/>
          </a:xfrm>
        </p:grpSpPr>
        <p:sp>
          <p:nvSpPr>
            <p:cNvPr id="3865" name="Google Shape;3865;p38"/>
            <p:cNvSpPr/>
            <p:nvPr/>
          </p:nvSpPr>
          <p:spPr>
            <a:xfrm>
              <a:off x="3646263" y="2813175"/>
              <a:ext cx="228000" cy="2280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6" name="Google Shape;3866;p38"/>
            <p:cNvSpPr/>
            <p:nvPr/>
          </p:nvSpPr>
          <p:spPr>
            <a:xfrm>
              <a:off x="3935055" y="2813175"/>
              <a:ext cx="228000" cy="2280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7" name="Google Shape;3867;p38"/>
            <p:cNvSpPr/>
            <p:nvPr/>
          </p:nvSpPr>
          <p:spPr>
            <a:xfrm>
              <a:off x="4512639" y="2813175"/>
              <a:ext cx="228000" cy="2280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8" name="Google Shape;3868;p38"/>
            <p:cNvSpPr/>
            <p:nvPr/>
          </p:nvSpPr>
          <p:spPr>
            <a:xfrm>
              <a:off x="5090224" y="2813175"/>
              <a:ext cx="228000" cy="2280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9" name="Google Shape;3869;p38"/>
            <p:cNvSpPr/>
            <p:nvPr/>
          </p:nvSpPr>
          <p:spPr>
            <a:xfrm>
              <a:off x="5667809" y="2813175"/>
              <a:ext cx="228000" cy="228000"/>
            </a:xfrm>
            <a:prstGeom prst="ellipse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0" name="Google Shape;3870;p38"/>
            <p:cNvSpPr/>
            <p:nvPr/>
          </p:nvSpPr>
          <p:spPr>
            <a:xfrm>
              <a:off x="6245393" y="2813175"/>
              <a:ext cx="228000" cy="228000"/>
            </a:xfrm>
            <a:prstGeom prst="ellipse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1" name="Google Shape;3871;p38"/>
            <p:cNvSpPr/>
            <p:nvPr/>
          </p:nvSpPr>
          <p:spPr>
            <a:xfrm>
              <a:off x="6822978" y="2813175"/>
              <a:ext cx="228000" cy="228000"/>
            </a:xfrm>
            <a:prstGeom prst="ellipse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2" name="Google Shape;3872;p38"/>
            <p:cNvSpPr/>
            <p:nvPr/>
          </p:nvSpPr>
          <p:spPr>
            <a:xfrm>
              <a:off x="4223847" y="2813175"/>
              <a:ext cx="228000" cy="2280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3" name="Google Shape;3873;p38"/>
            <p:cNvSpPr/>
            <p:nvPr/>
          </p:nvSpPr>
          <p:spPr>
            <a:xfrm>
              <a:off x="4801432" y="2813175"/>
              <a:ext cx="228000" cy="2280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4" name="Google Shape;3874;p38"/>
            <p:cNvSpPr/>
            <p:nvPr/>
          </p:nvSpPr>
          <p:spPr>
            <a:xfrm>
              <a:off x="5379016" y="2813175"/>
              <a:ext cx="228000" cy="2280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5" name="Google Shape;3875;p38"/>
            <p:cNvSpPr/>
            <p:nvPr/>
          </p:nvSpPr>
          <p:spPr>
            <a:xfrm>
              <a:off x="5956601" y="2813175"/>
              <a:ext cx="228000" cy="228000"/>
            </a:xfrm>
            <a:prstGeom prst="ellipse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6" name="Google Shape;3876;p38"/>
            <p:cNvSpPr/>
            <p:nvPr/>
          </p:nvSpPr>
          <p:spPr>
            <a:xfrm>
              <a:off x="6534186" y="2813175"/>
              <a:ext cx="228000" cy="228000"/>
            </a:xfrm>
            <a:prstGeom prst="ellipse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7" name="Google Shape;3877;p38"/>
            <p:cNvSpPr/>
            <p:nvPr/>
          </p:nvSpPr>
          <p:spPr>
            <a:xfrm>
              <a:off x="7111770" y="2813175"/>
              <a:ext cx="228000" cy="228000"/>
            </a:xfrm>
            <a:prstGeom prst="ellipse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8" name="Google Shape;3878;p38"/>
            <p:cNvSpPr/>
            <p:nvPr/>
          </p:nvSpPr>
          <p:spPr>
            <a:xfrm>
              <a:off x="7400563" y="2813175"/>
              <a:ext cx="228000" cy="228000"/>
            </a:xfrm>
            <a:prstGeom prst="ellipse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9" name="Google Shape;3879;p38"/>
            <p:cNvSpPr/>
            <p:nvPr/>
          </p:nvSpPr>
          <p:spPr>
            <a:xfrm>
              <a:off x="3646263" y="3142575"/>
              <a:ext cx="228000" cy="2280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0" name="Google Shape;3880;p38"/>
            <p:cNvSpPr/>
            <p:nvPr/>
          </p:nvSpPr>
          <p:spPr>
            <a:xfrm>
              <a:off x="3935055" y="3142575"/>
              <a:ext cx="228000" cy="2280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1" name="Google Shape;3881;p38"/>
            <p:cNvSpPr/>
            <p:nvPr/>
          </p:nvSpPr>
          <p:spPr>
            <a:xfrm>
              <a:off x="4512639" y="3142575"/>
              <a:ext cx="228000" cy="2280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2" name="Google Shape;3882;p38"/>
            <p:cNvSpPr/>
            <p:nvPr/>
          </p:nvSpPr>
          <p:spPr>
            <a:xfrm>
              <a:off x="5090224" y="3142575"/>
              <a:ext cx="228000" cy="2280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3" name="Google Shape;3883;p38"/>
            <p:cNvSpPr/>
            <p:nvPr/>
          </p:nvSpPr>
          <p:spPr>
            <a:xfrm>
              <a:off x="5667809" y="3142575"/>
              <a:ext cx="228000" cy="228000"/>
            </a:xfrm>
            <a:prstGeom prst="ellipse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4" name="Google Shape;3884;p38"/>
            <p:cNvSpPr/>
            <p:nvPr/>
          </p:nvSpPr>
          <p:spPr>
            <a:xfrm>
              <a:off x="6245393" y="3142575"/>
              <a:ext cx="228000" cy="228000"/>
            </a:xfrm>
            <a:prstGeom prst="ellipse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5" name="Google Shape;3885;p38"/>
            <p:cNvSpPr/>
            <p:nvPr/>
          </p:nvSpPr>
          <p:spPr>
            <a:xfrm>
              <a:off x="6822978" y="3142575"/>
              <a:ext cx="228000" cy="228000"/>
            </a:xfrm>
            <a:prstGeom prst="ellipse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6" name="Google Shape;3886;p38"/>
            <p:cNvSpPr/>
            <p:nvPr/>
          </p:nvSpPr>
          <p:spPr>
            <a:xfrm>
              <a:off x="4223847" y="3142575"/>
              <a:ext cx="228000" cy="2280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7" name="Google Shape;3887;p38"/>
            <p:cNvSpPr/>
            <p:nvPr/>
          </p:nvSpPr>
          <p:spPr>
            <a:xfrm>
              <a:off x="4801432" y="3142575"/>
              <a:ext cx="228000" cy="2280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8" name="Google Shape;3888;p38"/>
            <p:cNvSpPr/>
            <p:nvPr/>
          </p:nvSpPr>
          <p:spPr>
            <a:xfrm>
              <a:off x="5379016" y="3142575"/>
              <a:ext cx="228000" cy="2280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9" name="Google Shape;3889;p38"/>
            <p:cNvSpPr/>
            <p:nvPr/>
          </p:nvSpPr>
          <p:spPr>
            <a:xfrm>
              <a:off x="5956601" y="3142575"/>
              <a:ext cx="228000" cy="228000"/>
            </a:xfrm>
            <a:prstGeom prst="ellipse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0" name="Google Shape;3890;p38"/>
            <p:cNvSpPr/>
            <p:nvPr/>
          </p:nvSpPr>
          <p:spPr>
            <a:xfrm>
              <a:off x="6534186" y="3142575"/>
              <a:ext cx="228000" cy="228000"/>
            </a:xfrm>
            <a:prstGeom prst="ellipse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1" name="Google Shape;3891;p38"/>
            <p:cNvSpPr/>
            <p:nvPr/>
          </p:nvSpPr>
          <p:spPr>
            <a:xfrm>
              <a:off x="7111770" y="3142575"/>
              <a:ext cx="228000" cy="228000"/>
            </a:xfrm>
            <a:prstGeom prst="ellipse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2" name="Google Shape;3892;p38"/>
            <p:cNvSpPr/>
            <p:nvPr/>
          </p:nvSpPr>
          <p:spPr>
            <a:xfrm>
              <a:off x="7400563" y="3142575"/>
              <a:ext cx="228000" cy="228000"/>
            </a:xfrm>
            <a:prstGeom prst="ellipse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3" name="Google Shape;3893;p38"/>
          <p:cNvGrpSpPr/>
          <p:nvPr/>
        </p:nvGrpSpPr>
        <p:grpSpPr>
          <a:xfrm>
            <a:off x="662067" y="1646658"/>
            <a:ext cx="517565" cy="548635"/>
            <a:chOff x="-1010900" y="1369488"/>
            <a:chExt cx="458550" cy="480500"/>
          </a:xfrm>
        </p:grpSpPr>
        <p:sp>
          <p:nvSpPr>
            <p:cNvPr id="3894" name="Google Shape;3894;p38"/>
            <p:cNvSpPr/>
            <p:nvPr/>
          </p:nvSpPr>
          <p:spPr>
            <a:xfrm>
              <a:off x="-716600" y="1375988"/>
              <a:ext cx="48000" cy="170750"/>
            </a:xfrm>
            <a:custGeom>
              <a:rect b="b" l="l" r="r" t="t"/>
              <a:pathLst>
                <a:path extrusionOk="0" h="6830" w="1920">
                  <a:moveTo>
                    <a:pt x="1" y="0"/>
                  </a:moveTo>
                  <a:lnTo>
                    <a:pt x="1" y="6830"/>
                  </a:lnTo>
                  <a:cubicBezTo>
                    <a:pt x="358" y="6244"/>
                    <a:pt x="1106" y="5919"/>
                    <a:pt x="1919" y="5789"/>
                  </a:cubicBezTo>
                  <a:lnTo>
                    <a:pt x="1919" y="0"/>
                  </a:lnTo>
                  <a:close/>
                  <a:moveTo>
                    <a:pt x="1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5" name="Google Shape;3895;p38"/>
            <p:cNvSpPr/>
            <p:nvPr/>
          </p:nvSpPr>
          <p:spPr>
            <a:xfrm>
              <a:off x="-688950" y="1375988"/>
              <a:ext cx="20350" cy="150425"/>
            </a:xfrm>
            <a:custGeom>
              <a:rect b="b" l="l" r="r" t="t"/>
              <a:pathLst>
                <a:path extrusionOk="0" h="6017" w="814">
                  <a:moveTo>
                    <a:pt x="813" y="5789"/>
                  </a:moveTo>
                  <a:lnTo>
                    <a:pt x="813" y="0"/>
                  </a:lnTo>
                  <a:lnTo>
                    <a:pt x="0" y="0"/>
                  </a:lnTo>
                  <a:lnTo>
                    <a:pt x="0" y="6017"/>
                  </a:lnTo>
                  <a:cubicBezTo>
                    <a:pt x="260" y="5919"/>
                    <a:pt x="521" y="5854"/>
                    <a:pt x="813" y="5789"/>
                  </a:cubicBezTo>
                  <a:close/>
                  <a:moveTo>
                    <a:pt x="813" y="5789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6" name="Google Shape;3896;p38"/>
            <p:cNvSpPr/>
            <p:nvPr/>
          </p:nvSpPr>
          <p:spPr>
            <a:xfrm>
              <a:off x="-671075" y="1648338"/>
              <a:ext cx="87825" cy="79700"/>
            </a:xfrm>
            <a:custGeom>
              <a:rect b="b" l="l" r="r" t="t"/>
              <a:pathLst>
                <a:path extrusionOk="0" h="3188" w="3513">
                  <a:moveTo>
                    <a:pt x="1562" y="261"/>
                  </a:moveTo>
                  <a:cubicBezTo>
                    <a:pt x="424" y="0"/>
                    <a:pt x="1" y="391"/>
                    <a:pt x="326" y="1366"/>
                  </a:cubicBezTo>
                  <a:cubicBezTo>
                    <a:pt x="781" y="2212"/>
                    <a:pt x="1432" y="2765"/>
                    <a:pt x="2407" y="3057"/>
                  </a:cubicBezTo>
                  <a:cubicBezTo>
                    <a:pt x="2797" y="3187"/>
                    <a:pt x="3253" y="2960"/>
                    <a:pt x="3383" y="2537"/>
                  </a:cubicBezTo>
                  <a:cubicBezTo>
                    <a:pt x="3513" y="2114"/>
                    <a:pt x="3285" y="1691"/>
                    <a:pt x="2862" y="1561"/>
                  </a:cubicBezTo>
                  <a:cubicBezTo>
                    <a:pt x="2147" y="1334"/>
                    <a:pt x="1822" y="944"/>
                    <a:pt x="1562" y="261"/>
                  </a:cubicBezTo>
                  <a:close/>
                  <a:moveTo>
                    <a:pt x="1562" y="26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7" name="Google Shape;3897;p38"/>
            <p:cNvSpPr/>
            <p:nvPr/>
          </p:nvSpPr>
          <p:spPr>
            <a:xfrm>
              <a:off x="-644250" y="1654038"/>
              <a:ext cx="61000" cy="71550"/>
            </a:xfrm>
            <a:custGeom>
              <a:rect b="b" l="l" r="r" t="t"/>
              <a:pathLst>
                <a:path extrusionOk="0" h="2862" w="2440">
                  <a:moveTo>
                    <a:pt x="1" y="618"/>
                  </a:moveTo>
                  <a:cubicBezTo>
                    <a:pt x="261" y="1138"/>
                    <a:pt x="586" y="1463"/>
                    <a:pt x="1204" y="1659"/>
                  </a:cubicBezTo>
                  <a:cubicBezTo>
                    <a:pt x="1627" y="1789"/>
                    <a:pt x="1855" y="2211"/>
                    <a:pt x="1724" y="2634"/>
                  </a:cubicBezTo>
                  <a:cubicBezTo>
                    <a:pt x="1692" y="2732"/>
                    <a:pt x="1659" y="2797"/>
                    <a:pt x="1594" y="2862"/>
                  </a:cubicBezTo>
                  <a:cubicBezTo>
                    <a:pt x="1920" y="2862"/>
                    <a:pt x="2212" y="2634"/>
                    <a:pt x="2310" y="2309"/>
                  </a:cubicBezTo>
                  <a:cubicBezTo>
                    <a:pt x="2440" y="1886"/>
                    <a:pt x="2212" y="1463"/>
                    <a:pt x="1789" y="1333"/>
                  </a:cubicBezTo>
                  <a:cubicBezTo>
                    <a:pt x="1074" y="1106"/>
                    <a:pt x="749" y="716"/>
                    <a:pt x="489" y="0"/>
                  </a:cubicBezTo>
                  <a:cubicBezTo>
                    <a:pt x="359" y="260"/>
                    <a:pt x="196" y="455"/>
                    <a:pt x="1" y="618"/>
                  </a:cubicBezTo>
                  <a:close/>
                  <a:moveTo>
                    <a:pt x="1" y="618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8" name="Google Shape;3898;p38"/>
            <p:cNvSpPr/>
            <p:nvPr/>
          </p:nvSpPr>
          <p:spPr>
            <a:xfrm>
              <a:off x="-809275" y="1704438"/>
              <a:ext cx="48000" cy="139050"/>
            </a:xfrm>
            <a:custGeom>
              <a:rect b="b" l="l" r="r" t="t"/>
              <a:pathLst>
                <a:path extrusionOk="0" h="5562" w="1920">
                  <a:moveTo>
                    <a:pt x="0" y="781"/>
                  </a:moveTo>
                  <a:lnTo>
                    <a:pt x="0" y="5561"/>
                  </a:lnTo>
                  <a:lnTo>
                    <a:pt x="1919" y="5561"/>
                  </a:lnTo>
                  <a:lnTo>
                    <a:pt x="1919" y="0"/>
                  </a:lnTo>
                  <a:cubicBezTo>
                    <a:pt x="1496" y="260"/>
                    <a:pt x="976" y="456"/>
                    <a:pt x="586" y="586"/>
                  </a:cubicBezTo>
                  <a:cubicBezTo>
                    <a:pt x="391" y="683"/>
                    <a:pt x="196" y="748"/>
                    <a:pt x="0" y="781"/>
                  </a:cubicBezTo>
                  <a:close/>
                  <a:moveTo>
                    <a:pt x="0" y="78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9" name="Google Shape;3899;p38"/>
            <p:cNvSpPr/>
            <p:nvPr/>
          </p:nvSpPr>
          <p:spPr>
            <a:xfrm>
              <a:off x="-782450" y="1704438"/>
              <a:ext cx="21175" cy="139050"/>
            </a:xfrm>
            <a:custGeom>
              <a:rect b="b" l="l" r="r" t="t"/>
              <a:pathLst>
                <a:path extrusionOk="0" h="5562" w="847">
                  <a:moveTo>
                    <a:pt x="846" y="5561"/>
                  </a:moveTo>
                  <a:lnTo>
                    <a:pt x="846" y="0"/>
                  </a:lnTo>
                  <a:cubicBezTo>
                    <a:pt x="716" y="65"/>
                    <a:pt x="521" y="163"/>
                    <a:pt x="358" y="260"/>
                  </a:cubicBezTo>
                  <a:cubicBezTo>
                    <a:pt x="228" y="293"/>
                    <a:pt x="98" y="358"/>
                    <a:pt x="1" y="423"/>
                  </a:cubicBezTo>
                  <a:lnTo>
                    <a:pt x="1" y="5561"/>
                  </a:lnTo>
                  <a:lnTo>
                    <a:pt x="846" y="5561"/>
                  </a:lnTo>
                  <a:close/>
                  <a:moveTo>
                    <a:pt x="846" y="5561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0" name="Google Shape;3900;p38"/>
            <p:cNvSpPr/>
            <p:nvPr/>
          </p:nvSpPr>
          <p:spPr>
            <a:xfrm>
              <a:off x="-780825" y="1529638"/>
              <a:ext cx="82950" cy="159375"/>
            </a:xfrm>
            <a:custGeom>
              <a:rect b="b" l="l" r="r" t="t"/>
              <a:pathLst>
                <a:path extrusionOk="0" h="6375" w="3318">
                  <a:moveTo>
                    <a:pt x="2472" y="521"/>
                  </a:moveTo>
                  <a:cubicBezTo>
                    <a:pt x="1627" y="131"/>
                    <a:pt x="781" y="1"/>
                    <a:pt x="1" y="98"/>
                  </a:cubicBezTo>
                  <a:cubicBezTo>
                    <a:pt x="98" y="1106"/>
                    <a:pt x="423" y="4066"/>
                    <a:pt x="1431" y="5464"/>
                  </a:cubicBezTo>
                  <a:cubicBezTo>
                    <a:pt x="1659" y="6374"/>
                    <a:pt x="2895" y="6017"/>
                    <a:pt x="2797" y="5041"/>
                  </a:cubicBezTo>
                  <a:cubicBezTo>
                    <a:pt x="3318" y="4098"/>
                    <a:pt x="2700" y="1139"/>
                    <a:pt x="2472" y="521"/>
                  </a:cubicBezTo>
                  <a:close/>
                  <a:moveTo>
                    <a:pt x="2472" y="521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1" name="Google Shape;3901;p38"/>
            <p:cNvSpPr/>
            <p:nvPr/>
          </p:nvSpPr>
          <p:spPr>
            <a:xfrm>
              <a:off x="-722275" y="1506063"/>
              <a:ext cx="168300" cy="186200"/>
            </a:xfrm>
            <a:custGeom>
              <a:rect b="b" l="l" r="r" t="t"/>
              <a:pathLst>
                <a:path extrusionOk="0" h="7448" w="6732">
                  <a:moveTo>
                    <a:pt x="2146" y="196"/>
                  </a:moveTo>
                  <a:cubicBezTo>
                    <a:pt x="1333" y="358"/>
                    <a:pt x="585" y="651"/>
                    <a:pt x="228" y="1236"/>
                  </a:cubicBezTo>
                  <a:cubicBezTo>
                    <a:pt x="195" y="1301"/>
                    <a:pt x="163" y="1399"/>
                    <a:pt x="130" y="1464"/>
                  </a:cubicBezTo>
                  <a:cubicBezTo>
                    <a:pt x="33" y="1724"/>
                    <a:pt x="0" y="2017"/>
                    <a:pt x="33" y="2309"/>
                  </a:cubicBezTo>
                  <a:lnTo>
                    <a:pt x="423" y="5887"/>
                  </a:lnTo>
                  <a:cubicBezTo>
                    <a:pt x="455" y="5919"/>
                    <a:pt x="455" y="5952"/>
                    <a:pt x="455" y="5984"/>
                  </a:cubicBezTo>
                  <a:cubicBezTo>
                    <a:pt x="618" y="7090"/>
                    <a:pt x="1496" y="7448"/>
                    <a:pt x="2374" y="7057"/>
                  </a:cubicBezTo>
                  <a:cubicBezTo>
                    <a:pt x="2829" y="6895"/>
                    <a:pt x="3252" y="6504"/>
                    <a:pt x="3610" y="5919"/>
                  </a:cubicBezTo>
                  <a:cubicBezTo>
                    <a:pt x="3675" y="5789"/>
                    <a:pt x="3740" y="5659"/>
                    <a:pt x="3805" y="5496"/>
                  </a:cubicBezTo>
                  <a:cubicBezTo>
                    <a:pt x="4228" y="4423"/>
                    <a:pt x="4618" y="2992"/>
                    <a:pt x="5984" y="2049"/>
                  </a:cubicBezTo>
                  <a:cubicBezTo>
                    <a:pt x="6732" y="1496"/>
                    <a:pt x="6602" y="586"/>
                    <a:pt x="5301" y="293"/>
                  </a:cubicBezTo>
                  <a:cubicBezTo>
                    <a:pt x="4585" y="131"/>
                    <a:pt x="3285" y="1"/>
                    <a:pt x="2146" y="196"/>
                  </a:cubicBezTo>
                  <a:close/>
                  <a:moveTo>
                    <a:pt x="2146" y="196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2" name="Google Shape;3902;p38"/>
            <p:cNvSpPr/>
            <p:nvPr/>
          </p:nvSpPr>
          <p:spPr>
            <a:xfrm>
              <a:off x="-998700" y="1493863"/>
              <a:ext cx="259375" cy="308975"/>
            </a:xfrm>
            <a:custGeom>
              <a:rect b="b" l="l" r="r" t="t"/>
              <a:pathLst>
                <a:path extrusionOk="0" h="12359" w="10375">
                  <a:moveTo>
                    <a:pt x="6407" y="489"/>
                  </a:moveTo>
                  <a:cubicBezTo>
                    <a:pt x="1691" y="1"/>
                    <a:pt x="0" y="4879"/>
                    <a:pt x="0" y="8976"/>
                  </a:cubicBezTo>
                  <a:lnTo>
                    <a:pt x="0" y="8976"/>
                  </a:lnTo>
                  <a:cubicBezTo>
                    <a:pt x="0" y="9692"/>
                    <a:pt x="33" y="10342"/>
                    <a:pt x="130" y="10960"/>
                  </a:cubicBezTo>
                  <a:cubicBezTo>
                    <a:pt x="326" y="12261"/>
                    <a:pt x="1269" y="12358"/>
                    <a:pt x="1952" y="11480"/>
                  </a:cubicBezTo>
                  <a:cubicBezTo>
                    <a:pt x="4033" y="8911"/>
                    <a:pt x="5464" y="10114"/>
                    <a:pt x="7577" y="9594"/>
                  </a:cubicBezTo>
                  <a:cubicBezTo>
                    <a:pt x="7773" y="9529"/>
                    <a:pt x="7968" y="9464"/>
                    <a:pt x="8130" y="9399"/>
                  </a:cubicBezTo>
                  <a:cubicBezTo>
                    <a:pt x="8553" y="9236"/>
                    <a:pt x="9073" y="9074"/>
                    <a:pt x="9496" y="8781"/>
                  </a:cubicBezTo>
                  <a:cubicBezTo>
                    <a:pt x="9984" y="8456"/>
                    <a:pt x="10374" y="8033"/>
                    <a:pt x="10244" y="7415"/>
                  </a:cubicBezTo>
                  <a:lnTo>
                    <a:pt x="10146" y="6895"/>
                  </a:lnTo>
                  <a:lnTo>
                    <a:pt x="9464" y="3350"/>
                  </a:lnTo>
                  <a:cubicBezTo>
                    <a:pt x="9301" y="2505"/>
                    <a:pt x="9041" y="1919"/>
                    <a:pt x="8716" y="1529"/>
                  </a:cubicBezTo>
                  <a:cubicBezTo>
                    <a:pt x="8098" y="684"/>
                    <a:pt x="7220" y="586"/>
                    <a:pt x="6407" y="489"/>
                  </a:cubicBezTo>
                  <a:close/>
                  <a:moveTo>
                    <a:pt x="6407" y="489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3" name="Google Shape;3903;p38"/>
            <p:cNvSpPr/>
            <p:nvPr/>
          </p:nvSpPr>
          <p:spPr>
            <a:xfrm>
              <a:off x="-888950" y="1503613"/>
              <a:ext cx="149625" cy="216300"/>
            </a:xfrm>
            <a:custGeom>
              <a:rect b="b" l="l" r="r" t="t"/>
              <a:pathLst>
                <a:path extrusionOk="0" h="8652" w="5985">
                  <a:moveTo>
                    <a:pt x="5756" y="6505"/>
                  </a:moveTo>
                  <a:lnTo>
                    <a:pt x="5074" y="2960"/>
                  </a:lnTo>
                  <a:cubicBezTo>
                    <a:pt x="4911" y="2115"/>
                    <a:pt x="4651" y="1529"/>
                    <a:pt x="4326" y="1139"/>
                  </a:cubicBezTo>
                  <a:cubicBezTo>
                    <a:pt x="3708" y="294"/>
                    <a:pt x="2830" y="196"/>
                    <a:pt x="2017" y="99"/>
                  </a:cubicBezTo>
                  <a:cubicBezTo>
                    <a:pt x="1269" y="1"/>
                    <a:pt x="586" y="66"/>
                    <a:pt x="1" y="229"/>
                  </a:cubicBezTo>
                  <a:cubicBezTo>
                    <a:pt x="293" y="229"/>
                    <a:pt x="586" y="229"/>
                    <a:pt x="879" y="261"/>
                  </a:cubicBezTo>
                  <a:cubicBezTo>
                    <a:pt x="1692" y="359"/>
                    <a:pt x="2570" y="489"/>
                    <a:pt x="3220" y="1399"/>
                  </a:cubicBezTo>
                  <a:cubicBezTo>
                    <a:pt x="3545" y="1855"/>
                    <a:pt x="3805" y="2472"/>
                    <a:pt x="3968" y="3416"/>
                  </a:cubicBezTo>
                  <a:lnTo>
                    <a:pt x="4651" y="7253"/>
                  </a:lnTo>
                  <a:lnTo>
                    <a:pt x="4748" y="7838"/>
                  </a:lnTo>
                  <a:cubicBezTo>
                    <a:pt x="4813" y="8163"/>
                    <a:pt x="4748" y="8424"/>
                    <a:pt x="4618" y="8651"/>
                  </a:cubicBezTo>
                  <a:cubicBezTo>
                    <a:pt x="4813" y="8586"/>
                    <a:pt x="4976" y="8489"/>
                    <a:pt x="5139" y="8391"/>
                  </a:cubicBezTo>
                  <a:cubicBezTo>
                    <a:pt x="5626" y="8066"/>
                    <a:pt x="5984" y="7643"/>
                    <a:pt x="5854" y="7025"/>
                  </a:cubicBezTo>
                  <a:close/>
                  <a:moveTo>
                    <a:pt x="5756" y="6505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4" name="Google Shape;3904;p38"/>
            <p:cNvSpPr/>
            <p:nvPr/>
          </p:nvSpPr>
          <p:spPr>
            <a:xfrm>
              <a:off x="-706025" y="1516638"/>
              <a:ext cx="149625" cy="173175"/>
            </a:xfrm>
            <a:custGeom>
              <a:rect b="b" l="l" r="r" t="t"/>
              <a:pathLst>
                <a:path extrusionOk="0" h="6927" w="5985">
                  <a:moveTo>
                    <a:pt x="3187" y="5106"/>
                  </a:moveTo>
                  <a:cubicBezTo>
                    <a:pt x="3578" y="4000"/>
                    <a:pt x="3968" y="2602"/>
                    <a:pt x="5334" y="1626"/>
                  </a:cubicBezTo>
                  <a:cubicBezTo>
                    <a:pt x="5984" y="1171"/>
                    <a:pt x="5984" y="391"/>
                    <a:pt x="5106" y="0"/>
                  </a:cubicBezTo>
                  <a:cubicBezTo>
                    <a:pt x="5269" y="358"/>
                    <a:pt x="5139" y="781"/>
                    <a:pt x="4716" y="1073"/>
                  </a:cubicBezTo>
                  <a:cubicBezTo>
                    <a:pt x="3350" y="2049"/>
                    <a:pt x="2960" y="3480"/>
                    <a:pt x="2537" y="4553"/>
                  </a:cubicBezTo>
                  <a:cubicBezTo>
                    <a:pt x="2472" y="4716"/>
                    <a:pt x="2407" y="4846"/>
                    <a:pt x="2342" y="4976"/>
                  </a:cubicBezTo>
                  <a:cubicBezTo>
                    <a:pt x="1984" y="5529"/>
                    <a:pt x="1561" y="5919"/>
                    <a:pt x="1106" y="6114"/>
                  </a:cubicBezTo>
                  <a:cubicBezTo>
                    <a:pt x="716" y="6277"/>
                    <a:pt x="358" y="6309"/>
                    <a:pt x="0" y="6179"/>
                  </a:cubicBezTo>
                  <a:cubicBezTo>
                    <a:pt x="358" y="6797"/>
                    <a:pt x="1041" y="6927"/>
                    <a:pt x="1724" y="6634"/>
                  </a:cubicBezTo>
                  <a:cubicBezTo>
                    <a:pt x="2179" y="6472"/>
                    <a:pt x="2602" y="6081"/>
                    <a:pt x="2960" y="5529"/>
                  </a:cubicBezTo>
                  <a:cubicBezTo>
                    <a:pt x="3025" y="5366"/>
                    <a:pt x="3122" y="5236"/>
                    <a:pt x="3187" y="5106"/>
                  </a:cubicBezTo>
                  <a:close/>
                  <a:moveTo>
                    <a:pt x="3187" y="5106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5" name="Google Shape;3905;p38"/>
            <p:cNvSpPr/>
            <p:nvPr/>
          </p:nvSpPr>
          <p:spPr>
            <a:xfrm>
              <a:off x="-1010900" y="1369488"/>
              <a:ext cx="458550" cy="480500"/>
            </a:xfrm>
            <a:custGeom>
              <a:rect b="b" l="l" r="r" t="t"/>
              <a:pathLst>
                <a:path extrusionOk="0" h="19220" w="18342">
                  <a:moveTo>
                    <a:pt x="9724" y="6764"/>
                  </a:moveTo>
                  <a:cubicBezTo>
                    <a:pt x="10277" y="6764"/>
                    <a:pt x="10797" y="6894"/>
                    <a:pt x="11317" y="7090"/>
                  </a:cubicBezTo>
                  <a:cubicBezTo>
                    <a:pt x="11285" y="7317"/>
                    <a:pt x="11252" y="7577"/>
                    <a:pt x="11285" y="7837"/>
                  </a:cubicBezTo>
                  <a:cubicBezTo>
                    <a:pt x="11285" y="7837"/>
                    <a:pt x="11708" y="11447"/>
                    <a:pt x="11708" y="11480"/>
                  </a:cubicBezTo>
                  <a:cubicBezTo>
                    <a:pt x="11740" y="11870"/>
                    <a:pt x="11513" y="12065"/>
                    <a:pt x="11317" y="12098"/>
                  </a:cubicBezTo>
                  <a:cubicBezTo>
                    <a:pt x="11293" y="12102"/>
                    <a:pt x="11269" y="12104"/>
                    <a:pt x="11246" y="12104"/>
                  </a:cubicBezTo>
                  <a:cubicBezTo>
                    <a:pt x="11083" y="12104"/>
                    <a:pt x="10952" y="12004"/>
                    <a:pt x="10895" y="11805"/>
                  </a:cubicBezTo>
                  <a:lnTo>
                    <a:pt x="10244" y="8293"/>
                  </a:lnTo>
                  <a:cubicBezTo>
                    <a:pt x="10114" y="7675"/>
                    <a:pt x="9952" y="7187"/>
                    <a:pt x="9724" y="6764"/>
                  </a:cubicBezTo>
                  <a:close/>
                  <a:moveTo>
                    <a:pt x="15025" y="5854"/>
                  </a:moveTo>
                  <a:cubicBezTo>
                    <a:pt x="15675" y="5854"/>
                    <a:pt x="16293" y="5919"/>
                    <a:pt x="16781" y="6016"/>
                  </a:cubicBezTo>
                  <a:cubicBezTo>
                    <a:pt x="17301" y="6146"/>
                    <a:pt x="17659" y="6374"/>
                    <a:pt x="17724" y="6667"/>
                  </a:cubicBezTo>
                  <a:cubicBezTo>
                    <a:pt x="17756" y="6862"/>
                    <a:pt x="17626" y="7090"/>
                    <a:pt x="17366" y="7285"/>
                  </a:cubicBezTo>
                  <a:cubicBezTo>
                    <a:pt x="16065" y="8195"/>
                    <a:pt x="15610" y="9496"/>
                    <a:pt x="15220" y="10537"/>
                  </a:cubicBezTo>
                  <a:cubicBezTo>
                    <a:pt x="15187" y="10667"/>
                    <a:pt x="15155" y="10764"/>
                    <a:pt x="15090" y="10862"/>
                  </a:cubicBezTo>
                  <a:cubicBezTo>
                    <a:pt x="14642" y="11906"/>
                    <a:pt x="13867" y="12402"/>
                    <a:pt x="13265" y="12402"/>
                  </a:cubicBezTo>
                  <a:cubicBezTo>
                    <a:pt x="13210" y="12402"/>
                    <a:pt x="13157" y="12398"/>
                    <a:pt x="13106" y="12390"/>
                  </a:cubicBezTo>
                  <a:cubicBezTo>
                    <a:pt x="12651" y="12325"/>
                    <a:pt x="12358" y="11967"/>
                    <a:pt x="12260" y="11382"/>
                  </a:cubicBezTo>
                  <a:cubicBezTo>
                    <a:pt x="12260" y="11350"/>
                    <a:pt x="11870" y="7772"/>
                    <a:pt x="11870" y="7772"/>
                  </a:cubicBezTo>
                  <a:cubicBezTo>
                    <a:pt x="11805" y="7252"/>
                    <a:pt x="11935" y="6862"/>
                    <a:pt x="12260" y="6569"/>
                  </a:cubicBezTo>
                  <a:cubicBezTo>
                    <a:pt x="12846" y="6049"/>
                    <a:pt x="13951" y="5854"/>
                    <a:pt x="15025" y="5854"/>
                  </a:cubicBezTo>
                  <a:close/>
                  <a:moveTo>
                    <a:pt x="15090" y="11967"/>
                  </a:moveTo>
                  <a:cubicBezTo>
                    <a:pt x="15350" y="12423"/>
                    <a:pt x="15708" y="12748"/>
                    <a:pt x="16390" y="12976"/>
                  </a:cubicBezTo>
                  <a:cubicBezTo>
                    <a:pt x="16521" y="13008"/>
                    <a:pt x="16618" y="13106"/>
                    <a:pt x="16683" y="13236"/>
                  </a:cubicBezTo>
                  <a:cubicBezTo>
                    <a:pt x="16748" y="13333"/>
                    <a:pt x="16748" y="13496"/>
                    <a:pt x="16716" y="13626"/>
                  </a:cubicBezTo>
                  <a:cubicBezTo>
                    <a:pt x="16635" y="13841"/>
                    <a:pt x="16420" y="13968"/>
                    <a:pt x="16201" y="13968"/>
                  </a:cubicBezTo>
                  <a:cubicBezTo>
                    <a:pt x="16155" y="13968"/>
                    <a:pt x="16110" y="13962"/>
                    <a:pt x="16065" y="13951"/>
                  </a:cubicBezTo>
                  <a:cubicBezTo>
                    <a:pt x="15285" y="13691"/>
                    <a:pt x="14732" y="13268"/>
                    <a:pt x="14309" y="12650"/>
                  </a:cubicBezTo>
                  <a:cubicBezTo>
                    <a:pt x="14602" y="12488"/>
                    <a:pt x="14862" y="12260"/>
                    <a:pt x="15090" y="11967"/>
                  </a:cubicBezTo>
                  <a:close/>
                  <a:moveTo>
                    <a:pt x="13691" y="0"/>
                  </a:moveTo>
                  <a:cubicBezTo>
                    <a:pt x="13529" y="0"/>
                    <a:pt x="13399" y="130"/>
                    <a:pt x="13399" y="260"/>
                  </a:cubicBezTo>
                  <a:lnTo>
                    <a:pt x="13399" y="5431"/>
                  </a:lnTo>
                  <a:cubicBezTo>
                    <a:pt x="12911" y="5561"/>
                    <a:pt x="12423" y="5724"/>
                    <a:pt x="12065" y="5984"/>
                  </a:cubicBezTo>
                  <a:lnTo>
                    <a:pt x="12065" y="2602"/>
                  </a:lnTo>
                  <a:cubicBezTo>
                    <a:pt x="12065" y="2472"/>
                    <a:pt x="11935" y="2342"/>
                    <a:pt x="11773" y="2342"/>
                  </a:cubicBezTo>
                  <a:cubicBezTo>
                    <a:pt x="11610" y="2342"/>
                    <a:pt x="11513" y="2472"/>
                    <a:pt x="11513" y="2602"/>
                  </a:cubicBezTo>
                  <a:lnTo>
                    <a:pt x="11513" y="6569"/>
                  </a:lnTo>
                  <a:cubicBezTo>
                    <a:pt x="10918" y="6326"/>
                    <a:pt x="10324" y="6195"/>
                    <a:pt x="9710" y="6195"/>
                  </a:cubicBezTo>
                  <a:cubicBezTo>
                    <a:pt x="9586" y="6195"/>
                    <a:pt x="9460" y="6201"/>
                    <a:pt x="9334" y="6212"/>
                  </a:cubicBezTo>
                  <a:cubicBezTo>
                    <a:pt x="9204" y="6016"/>
                    <a:pt x="9041" y="5886"/>
                    <a:pt x="8846" y="5756"/>
                  </a:cubicBezTo>
                  <a:cubicBezTo>
                    <a:pt x="8228" y="5333"/>
                    <a:pt x="7480" y="5236"/>
                    <a:pt x="6927" y="5171"/>
                  </a:cubicBezTo>
                  <a:cubicBezTo>
                    <a:pt x="6699" y="5147"/>
                    <a:pt x="6475" y="5136"/>
                    <a:pt x="6256" y="5136"/>
                  </a:cubicBezTo>
                  <a:cubicBezTo>
                    <a:pt x="4353" y="5136"/>
                    <a:pt x="2803" y="6019"/>
                    <a:pt x="1724" y="7740"/>
                  </a:cubicBezTo>
                  <a:cubicBezTo>
                    <a:pt x="1659" y="7870"/>
                    <a:pt x="1692" y="8065"/>
                    <a:pt x="1822" y="8130"/>
                  </a:cubicBezTo>
                  <a:cubicBezTo>
                    <a:pt x="1865" y="8163"/>
                    <a:pt x="1912" y="8177"/>
                    <a:pt x="1959" y="8177"/>
                  </a:cubicBezTo>
                  <a:cubicBezTo>
                    <a:pt x="2053" y="8177"/>
                    <a:pt x="2147" y="8119"/>
                    <a:pt x="2212" y="8033"/>
                  </a:cubicBezTo>
                  <a:cubicBezTo>
                    <a:pt x="3163" y="6504"/>
                    <a:pt x="4498" y="5718"/>
                    <a:pt x="6194" y="5718"/>
                  </a:cubicBezTo>
                  <a:cubicBezTo>
                    <a:pt x="6411" y="5718"/>
                    <a:pt x="6634" y="5730"/>
                    <a:pt x="6862" y="5756"/>
                  </a:cubicBezTo>
                  <a:cubicBezTo>
                    <a:pt x="7968" y="5854"/>
                    <a:pt x="9236" y="6016"/>
                    <a:pt x="9691" y="8390"/>
                  </a:cubicBezTo>
                  <a:lnTo>
                    <a:pt x="10472" y="12455"/>
                  </a:lnTo>
                  <a:cubicBezTo>
                    <a:pt x="10602" y="13236"/>
                    <a:pt x="9724" y="13658"/>
                    <a:pt x="8716" y="14049"/>
                  </a:cubicBezTo>
                  <a:cubicBezTo>
                    <a:pt x="8651" y="14081"/>
                    <a:pt x="8586" y="14081"/>
                    <a:pt x="8521" y="14114"/>
                  </a:cubicBezTo>
                  <a:cubicBezTo>
                    <a:pt x="7675" y="14439"/>
                    <a:pt x="6927" y="14439"/>
                    <a:pt x="6212" y="14439"/>
                  </a:cubicBezTo>
                  <a:cubicBezTo>
                    <a:pt x="6170" y="14439"/>
                    <a:pt x="6127" y="14439"/>
                    <a:pt x="6085" y="14439"/>
                  </a:cubicBezTo>
                  <a:cubicBezTo>
                    <a:pt x="4863" y="14439"/>
                    <a:pt x="3690" y="14469"/>
                    <a:pt x="2244" y="16293"/>
                  </a:cubicBezTo>
                  <a:cubicBezTo>
                    <a:pt x="1990" y="16576"/>
                    <a:pt x="1710" y="16760"/>
                    <a:pt x="1492" y="16760"/>
                  </a:cubicBezTo>
                  <a:cubicBezTo>
                    <a:pt x="1459" y="16760"/>
                    <a:pt x="1428" y="16756"/>
                    <a:pt x="1399" y="16748"/>
                  </a:cubicBezTo>
                  <a:cubicBezTo>
                    <a:pt x="1139" y="16683"/>
                    <a:pt x="976" y="16358"/>
                    <a:pt x="911" y="15870"/>
                  </a:cubicBezTo>
                  <a:cubicBezTo>
                    <a:pt x="651" y="14114"/>
                    <a:pt x="683" y="11415"/>
                    <a:pt x="1627" y="9171"/>
                  </a:cubicBezTo>
                  <a:cubicBezTo>
                    <a:pt x="1692" y="9041"/>
                    <a:pt x="1627" y="8846"/>
                    <a:pt x="1496" y="8813"/>
                  </a:cubicBezTo>
                  <a:cubicBezTo>
                    <a:pt x="1453" y="8796"/>
                    <a:pt x="1409" y="8788"/>
                    <a:pt x="1368" y="8788"/>
                  </a:cubicBezTo>
                  <a:cubicBezTo>
                    <a:pt x="1254" y="8788"/>
                    <a:pt x="1154" y="8848"/>
                    <a:pt x="1106" y="8943"/>
                  </a:cubicBezTo>
                  <a:cubicBezTo>
                    <a:pt x="293" y="10927"/>
                    <a:pt x="1" y="13626"/>
                    <a:pt x="326" y="15967"/>
                  </a:cubicBezTo>
                  <a:cubicBezTo>
                    <a:pt x="488" y="16943"/>
                    <a:pt x="976" y="17203"/>
                    <a:pt x="1236" y="17268"/>
                  </a:cubicBezTo>
                  <a:cubicBezTo>
                    <a:pt x="1334" y="17301"/>
                    <a:pt x="1431" y="17301"/>
                    <a:pt x="1496" y="17301"/>
                  </a:cubicBezTo>
                  <a:cubicBezTo>
                    <a:pt x="1919" y="17301"/>
                    <a:pt x="2309" y="17073"/>
                    <a:pt x="2667" y="16650"/>
                  </a:cubicBezTo>
                  <a:cubicBezTo>
                    <a:pt x="4000" y="14992"/>
                    <a:pt x="4976" y="14992"/>
                    <a:pt x="6212" y="14992"/>
                  </a:cubicBezTo>
                  <a:cubicBezTo>
                    <a:pt x="6374" y="14992"/>
                    <a:pt x="6541" y="14995"/>
                    <a:pt x="6712" y="14995"/>
                  </a:cubicBezTo>
                  <a:cubicBezTo>
                    <a:pt x="7054" y="14995"/>
                    <a:pt x="7415" y="14981"/>
                    <a:pt x="7805" y="14894"/>
                  </a:cubicBezTo>
                  <a:lnTo>
                    <a:pt x="7805" y="18959"/>
                  </a:lnTo>
                  <a:cubicBezTo>
                    <a:pt x="7805" y="19122"/>
                    <a:pt x="7935" y="19219"/>
                    <a:pt x="8065" y="19219"/>
                  </a:cubicBezTo>
                  <a:cubicBezTo>
                    <a:pt x="8228" y="19219"/>
                    <a:pt x="8358" y="19122"/>
                    <a:pt x="8358" y="18959"/>
                  </a:cubicBezTo>
                  <a:lnTo>
                    <a:pt x="8358" y="14764"/>
                  </a:lnTo>
                  <a:cubicBezTo>
                    <a:pt x="8488" y="14732"/>
                    <a:pt x="8618" y="14699"/>
                    <a:pt x="8748" y="14634"/>
                  </a:cubicBezTo>
                  <a:cubicBezTo>
                    <a:pt x="8781" y="14602"/>
                    <a:pt x="8846" y="14602"/>
                    <a:pt x="8911" y="14569"/>
                  </a:cubicBezTo>
                  <a:cubicBezTo>
                    <a:pt x="9139" y="14471"/>
                    <a:pt x="9431" y="14374"/>
                    <a:pt x="9724" y="14244"/>
                  </a:cubicBezTo>
                  <a:lnTo>
                    <a:pt x="9724" y="18959"/>
                  </a:lnTo>
                  <a:cubicBezTo>
                    <a:pt x="9724" y="19122"/>
                    <a:pt x="9854" y="19219"/>
                    <a:pt x="9984" y="19219"/>
                  </a:cubicBezTo>
                  <a:cubicBezTo>
                    <a:pt x="10147" y="19219"/>
                    <a:pt x="10277" y="19122"/>
                    <a:pt x="10277" y="18959"/>
                  </a:cubicBezTo>
                  <a:lnTo>
                    <a:pt x="10277" y="13919"/>
                  </a:lnTo>
                  <a:cubicBezTo>
                    <a:pt x="10700" y="13593"/>
                    <a:pt x="11025" y="13203"/>
                    <a:pt x="11025" y="12650"/>
                  </a:cubicBezTo>
                  <a:cubicBezTo>
                    <a:pt x="11122" y="12650"/>
                    <a:pt x="11187" y="12683"/>
                    <a:pt x="11252" y="12683"/>
                  </a:cubicBezTo>
                  <a:cubicBezTo>
                    <a:pt x="11317" y="12683"/>
                    <a:pt x="11382" y="12650"/>
                    <a:pt x="11447" y="12650"/>
                  </a:cubicBezTo>
                  <a:cubicBezTo>
                    <a:pt x="11643" y="12618"/>
                    <a:pt x="11870" y="12488"/>
                    <a:pt x="12033" y="12293"/>
                  </a:cubicBezTo>
                  <a:cubicBezTo>
                    <a:pt x="12260" y="12650"/>
                    <a:pt x="12586" y="12878"/>
                    <a:pt x="13008" y="12943"/>
                  </a:cubicBezTo>
                  <a:lnTo>
                    <a:pt x="13269" y="12943"/>
                  </a:lnTo>
                  <a:cubicBezTo>
                    <a:pt x="13431" y="12943"/>
                    <a:pt x="13626" y="12943"/>
                    <a:pt x="13789" y="12878"/>
                  </a:cubicBezTo>
                  <a:cubicBezTo>
                    <a:pt x="14277" y="13658"/>
                    <a:pt x="14960" y="14179"/>
                    <a:pt x="15903" y="14471"/>
                  </a:cubicBezTo>
                  <a:cubicBezTo>
                    <a:pt x="16000" y="14504"/>
                    <a:pt x="16098" y="14504"/>
                    <a:pt x="16228" y="14504"/>
                  </a:cubicBezTo>
                  <a:cubicBezTo>
                    <a:pt x="16683" y="14504"/>
                    <a:pt x="17106" y="14211"/>
                    <a:pt x="17236" y="13756"/>
                  </a:cubicBezTo>
                  <a:cubicBezTo>
                    <a:pt x="17334" y="13496"/>
                    <a:pt x="17301" y="13203"/>
                    <a:pt x="17171" y="12943"/>
                  </a:cubicBezTo>
                  <a:cubicBezTo>
                    <a:pt x="17041" y="12683"/>
                    <a:pt x="16813" y="12520"/>
                    <a:pt x="16553" y="12423"/>
                  </a:cubicBezTo>
                  <a:cubicBezTo>
                    <a:pt x="16000" y="12260"/>
                    <a:pt x="15708" y="12000"/>
                    <a:pt x="15480" y="11415"/>
                  </a:cubicBezTo>
                  <a:cubicBezTo>
                    <a:pt x="15512" y="11317"/>
                    <a:pt x="15577" y="11187"/>
                    <a:pt x="15643" y="11089"/>
                  </a:cubicBezTo>
                  <a:cubicBezTo>
                    <a:pt x="15643" y="11089"/>
                    <a:pt x="15643" y="11057"/>
                    <a:pt x="15643" y="11057"/>
                  </a:cubicBezTo>
                  <a:cubicBezTo>
                    <a:pt x="15675" y="10959"/>
                    <a:pt x="15708" y="10829"/>
                    <a:pt x="15773" y="10732"/>
                  </a:cubicBezTo>
                  <a:cubicBezTo>
                    <a:pt x="16130" y="9691"/>
                    <a:pt x="16553" y="8553"/>
                    <a:pt x="17724" y="7707"/>
                  </a:cubicBezTo>
                  <a:cubicBezTo>
                    <a:pt x="18147" y="7415"/>
                    <a:pt x="18342" y="6992"/>
                    <a:pt x="18244" y="6537"/>
                  </a:cubicBezTo>
                  <a:cubicBezTo>
                    <a:pt x="18147" y="6049"/>
                    <a:pt x="17659" y="5659"/>
                    <a:pt x="16911" y="5464"/>
                  </a:cubicBezTo>
                  <a:cubicBezTo>
                    <a:pt x="16528" y="5392"/>
                    <a:pt x="15760" y="5285"/>
                    <a:pt x="14915" y="5285"/>
                  </a:cubicBezTo>
                  <a:cubicBezTo>
                    <a:pt x="14610" y="5285"/>
                    <a:pt x="14294" y="5299"/>
                    <a:pt x="13984" y="5333"/>
                  </a:cubicBezTo>
                  <a:lnTo>
                    <a:pt x="13984" y="260"/>
                  </a:lnTo>
                  <a:cubicBezTo>
                    <a:pt x="13984" y="130"/>
                    <a:pt x="13854" y="0"/>
                    <a:pt x="13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6" name="Google Shape;3906;p38"/>
            <p:cNvSpPr/>
            <p:nvPr/>
          </p:nvSpPr>
          <p:spPr>
            <a:xfrm>
              <a:off x="-723100" y="1369488"/>
              <a:ext cx="13850" cy="39850"/>
            </a:xfrm>
            <a:custGeom>
              <a:rect b="b" l="l" r="r" t="t"/>
              <a:pathLst>
                <a:path extrusionOk="0" h="1594" w="554">
                  <a:moveTo>
                    <a:pt x="261" y="0"/>
                  </a:moveTo>
                  <a:cubicBezTo>
                    <a:pt x="98" y="0"/>
                    <a:pt x="1" y="130"/>
                    <a:pt x="1" y="260"/>
                  </a:cubicBezTo>
                  <a:lnTo>
                    <a:pt x="1" y="1301"/>
                  </a:lnTo>
                  <a:cubicBezTo>
                    <a:pt x="1" y="1464"/>
                    <a:pt x="98" y="1594"/>
                    <a:pt x="261" y="1594"/>
                  </a:cubicBezTo>
                  <a:cubicBezTo>
                    <a:pt x="423" y="1594"/>
                    <a:pt x="553" y="1464"/>
                    <a:pt x="553" y="1301"/>
                  </a:cubicBezTo>
                  <a:lnTo>
                    <a:pt x="553" y="260"/>
                  </a:lnTo>
                  <a:cubicBezTo>
                    <a:pt x="553" y="130"/>
                    <a:pt x="423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7" name="Google Shape;3907;p38"/>
          <p:cNvGrpSpPr/>
          <p:nvPr/>
        </p:nvGrpSpPr>
        <p:grpSpPr>
          <a:xfrm>
            <a:off x="698293" y="3988461"/>
            <a:ext cx="445114" cy="548628"/>
            <a:chOff x="-2115750" y="1351588"/>
            <a:chExt cx="396750" cy="486200"/>
          </a:xfrm>
        </p:grpSpPr>
        <p:sp>
          <p:nvSpPr>
            <p:cNvPr id="3908" name="Google Shape;3908;p38"/>
            <p:cNvSpPr/>
            <p:nvPr/>
          </p:nvSpPr>
          <p:spPr>
            <a:xfrm>
              <a:off x="-2115750" y="1351588"/>
              <a:ext cx="150425" cy="248000"/>
            </a:xfrm>
            <a:custGeom>
              <a:rect b="b" l="l" r="r" t="t"/>
              <a:pathLst>
                <a:path extrusionOk="0" h="9920" w="6017">
                  <a:moveTo>
                    <a:pt x="3252" y="4131"/>
                  </a:moveTo>
                  <a:cubicBezTo>
                    <a:pt x="846" y="4651"/>
                    <a:pt x="0" y="8423"/>
                    <a:pt x="1919" y="9919"/>
                  </a:cubicBezTo>
                  <a:cubicBezTo>
                    <a:pt x="3285" y="8716"/>
                    <a:pt x="4748" y="6570"/>
                    <a:pt x="5691" y="4554"/>
                  </a:cubicBezTo>
                  <a:cubicBezTo>
                    <a:pt x="5236" y="3708"/>
                    <a:pt x="5073" y="2863"/>
                    <a:pt x="5529" y="1919"/>
                  </a:cubicBezTo>
                  <a:cubicBezTo>
                    <a:pt x="6017" y="976"/>
                    <a:pt x="4195" y="1"/>
                    <a:pt x="3610" y="1009"/>
                  </a:cubicBezTo>
                  <a:cubicBezTo>
                    <a:pt x="3090" y="2082"/>
                    <a:pt x="3025" y="3123"/>
                    <a:pt x="3252" y="4131"/>
                  </a:cubicBezTo>
                  <a:close/>
                  <a:moveTo>
                    <a:pt x="3252" y="4131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9" name="Google Shape;3909;p38"/>
            <p:cNvSpPr/>
            <p:nvPr/>
          </p:nvSpPr>
          <p:spPr>
            <a:xfrm>
              <a:off x="-1914950" y="1422338"/>
              <a:ext cx="156950" cy="155300"/>
            </a:xfrm>
            <a:custGeom>
              <a:rect b="b" l="l" r="r" t="t"/>
              <a:pathLst>
                <a:path extrusionOk="0" h="6212" w="6278">
                  <a:moveTo>
                    <a:pt x="4781" y="0"/>
                  </a:moveTo>
                  <a:cubicBezTo>
                    <a:pt x="1822" y="488"/>
                    <a:pt x="1" y="4195"/>
                    <a:pt x="3936" y="5691"/>
                  </a:cubicBezTo>
                  <a:cubicBezTo>
                    <a:pt x="4553" y="5919"/>
                    <a:pt x="5334" y="6081"/>
                    <a:pt x="6277" y="6211"/>
                  </a:cubicBezTo>
                  <a:cubicBezTo>
                    <a:pt x="6082" y="5561"/>
                    <a:pt x="5789" y="4943"/>
                    <a:pt x="5399" y="4390"/>
                  </a:cubicBezTo>
                  <a:cubicBezTo>
                    <a:pt x="4911" y="3610"/>
                    <a:pt x="4358" y="3024"/>
                    <a:pt x="3773" y="2537"/>
                  </a:cubicBezTo>
                  <a:cubicBezTo>
                    <a:pt x="4098" y="2276"/>
                    <a:pt x="4488" y="2049"/>
                    <a:pt x="4944" y="1724"/>
                  </a:cubicBezTo>
                  <a:cubicBezTo>
                    <a:pt x="5334" y="1463"/>
                    <a:pt x="5301" y="1041"/>
                    <a:pt x="5139" y="683"/>
                  </a:cubicBezTo>
                  <a:close/>
                  <a:moveTo>
                    <a:pt x="4781" y="0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0" name="Google Shape;3910;p38"/>
            <p:cNvSpPr/>
            <p:nvPr/>
          </p:nvSpPr>
          <p:spPr>
            <a:xfrm>
              <a:off x="-2070225" y="1363788"/>
              <a:ext cx="333350" cy="466675"/>
            </a:xfrm>
            <a:custGeom>
              <a:rect b="b" l="l" r="r" t="t"/>
              <a:pathLst>
                <a:path extrusionOk="0" h="18667" w="13334">
                  <a:moveTo>
                    <a:pt x="716" y="7318"/>
                  </a:moveTo>
                  <a:cubicBezTo>
                    <a:pt x="391" y="8000"/>
                    <a:pt x="163" y="8716"/>
                    <a:pt x="98" y="9464"/>
                  </a:cubicBezTo>
                  <a:cubicBezTo>
                    <a:pt x="0" y="10472"/>
                    <a:pt x="131" y="11513"/>
                    <a:pt x="651" y="12553"/>
                  </a:cubicBezTo>
                  <a:cubicBezTo>
                    <a:pt x="1529" y="14407"/>
                    <a:pt x="3513" y="16358"/>
                    <a:pt x="5659" y="17951"/>
                  </a:cubicBezTo>
                  <a:cubicBezTo>
                    <a:pt x="6309" y="18439"/>
                    <a:pt x="6960" y="18667"/>
                    <a:pt x="7545" y="18667"/>
                  </a:cubicBezTo>
                  <a:lnTo>
                    <a:pt x="7578" y="18667"/>
                  </a:lnTo>
                  <a:cubicBezTo>
                    <a:pt x="8293" y="18667"/>
                    <a:pt x="8911" y="18342"/>
                    <a:pt x="9464" y="17724"/>
                  </a:cubicBezTo>
                  <a:cubicBezTo>
                    <a:pt x="12521" y="14212"/>
                    <a:pt x="13334" y="11155"/>
                    <a:pt x="12488" y="8553"/>
                  </a:cubicBezTo>
                  <a:cubicBezTo>
                    <a:pt x="11545" y="8456"/>
                    <a:pt x="10764" y="8261"/>
                    <a:pt x="10147" y="8033"/>
                  </a:cubicBezTo>
                  <a:cubicBezTo>
                    <a:pt x="9854" y="7935"/>
                    <a:pt x="9626" y="7805"/>
                    <a:pt x="9399" y="7675"/>
                  </a:cubicBezTo>
                  <a:cubicBezTo>
                    <a:pt x="6472" y="6049"/>
                    <a:pt x="8260" y="2797"/>
                    <a:pt x="10992" y="2342"/>
                  </a:cubicBezTo>
                  <a:lnTo>
                    <a:pt x="11870" y="2082"/>
                  </a:lnTo>
                  <a:cubicBezTo>
                    <a:pt x="12195" y="1984"/>
                    <a:pt x="12390" y="1789"/>
                    <a:pt x="12260" y="1366"/>
                  </a:cubicBezTo>
                  <a:lnTo>
                    <a:pt x="11968" y="423"/>
                  </a:lnTo>
                  <a:cubicBezTo>
                    <a:pt x="11870" y="163"/>
                    <a:pt x="11708" y="1"/>
                    <a:pt x="11480" y="1"/>
                  </a:cubicBezTo>
                  <a:lnTo>
                    <a:pt x="11415" y="1"/>
                  </a:lnTo>
                  <a:cubicBezTo>
                    <a:pt x="9464" y="1"/>
                    <a:pt x="6862" y="1431"/>
                    <a:pt x="5301" y="3220"/>
                  </a:cubicBezTo>
                  <a:cubicBezTo>
                    <a:pt x="5009" y="3545"/>
                    <a:pt x="4976" y="3643"/>
                    <a:pt x="4618" y="3740"/>
                  </a:cubicBezTo>
                  <a:cubicBezTo>
                    <a:pt x="4358" y="3838"/>
                    <a:pt x="4130" y="3968"/>
                    <a:pt x="3870" y="4066"/>
                  </a:cubicBezTo>
                  <a:cubicBezTo>
                    <a:pt x="2570" y="4748"/>
                    <a:pt x="1399" y="5919"/>
                    <a:pt x="716" y="7318"/>
                  </a:cubicBezTo>
                  <a:close/>
                  <a:moveTo>
                    <a:pt x="716" y="7318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1" name="Google Shape;3911;p38"/>
            <p:cNvSpPr/>
            <p:nvPr/>
          </p:nvSpPr>
          <p:spPr>
            <a:xfrm>
              <a:off x="-1935275" y="1391438"/>
              <a:ext cx="198400" cy="439025"/>
            </a:xfrm>
            <a:custGeom>
              <a:rect b="b" l="l" r="r" t="t"/>
              <a:pathLst>
                <a:path extrusionOk="0" h="17561" w="7936">
                  <a:moveTo>
                    <a:pt x="4423" y="683"/>
                  </a:moveTo>
                  <a:cubicBezTo>
                    <a:pt x="1399" y="1789"/>
                    <a:pt x="1" y="5659"/>
                    <a:pt x="2928" y="7480"/>
                  </a:cubicBezTo>
                  <a:cubicBezTo>
                    <a:pt x="3155" y="7642"/>
                    <a:pt x="3415" y="7740"/>
                    <a:pt x="3675" y="7870"/>
                  </a:cubicBezTo>
                  <a:cubicBezTo>
                    <a:pt x="3806" y="7935"/>
                    <a:pt x="3936" y="7968"/>
                    <a:pt x="4066" y="8000"/>
                  </a:cubicBezTo>
                  <a:cubicBezTo>
                    <a:pt x="4619" y="8195"/>
                    <a:pt x="5269" y="8358"/>
                    <a:pt x="6017" y="8455"/>
                  </a:cubicBezTo>
                  <a:cubicBezTo>
                    <a:pt x="6862" y="11382"/>
                    <a:pt x="4651" y="13593"/>
                    <a:pt x="1562" y="17496"/>
                  </a:cubicBezTo>
                  <a:cubicBezTo>
                    <a:pt x="1757" y="17561"/>
                    <a:pt x="1952" y="17561"/>
                    <a:pt x="2147" y="17561"/>
                  </a:cubicBezTo>
                  <a:lnTo>
                    <a:pt x="2212" y="17561"/>
                  </a:lnTo>
                  <a:cubicBezTo>
                    <a:pt x="2895" y="17561"/>
                    <a:pt x="3545" y="17236"/>
                    <a:pt x="4066" y="16618"/>
                  </a:cubicBezTo>
                  <a:cubicBezTo>
                    <a:pt x="7155" y="13106"/>
                    <a:pt x="7936" y="10049"/>
                    <a:pt x="7090" y="7447"/>
                  </a:cubicBezTo>
                  <a:cubicBezTo>
                    <a:pt x="6147" y="7350"/>
                    <a:pt x="5366" y="7155"/>
                    <a:pt x="4749" y="6927"/>
                  </a:cubicBezTo>
                  <a:cubicBezTo>
                    <a:pt x="4488" y="6829"/>
                    <a:pt x="4228" y="6699"/>
                    <a:pt x="4001" y="6569"/>
                  </a:cubicBezTo>
                  <a:cubicBezTo>
                    <a:pt x="1074" y="4943"/>
                    <a:pt x="2862" y="1691"/>
                    <a:pt x="5594" y="1236"/>
                  </a:cubicBezTo>
                  <a:lnTo>
                    <a:pt x="6472" y="976"/>
                  </a:lnTo>
                  <a:cubicBezTo>
                    <a:pt x="6797" y="878"/>
                    <a:pt x="6992" y="683"/>
                    <a:pt x="6862" y="260"/>
                  </a:cubicBezTo>
                  <a:lnTo>
                    <a:pt x="6797" y="0"/>
                  </a:lnTo>
                  <a:cubicBezTo>
                    <a:pt x="6765" y="0"/>
                    <a:pt x="6700" y="33"/>
                    <a:pt x="6667" y="33"/>
                  </a:cubicBezTo>
                  <a:close/>
                  <a:moveTo>
                    <a:pt x="4423" y="683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2" name="Google Shape;3912;p38"/>
            <p:cNvSpPr/>
            <p:nvPr/>
          </p:nvSpPr>
          <p:spPr>
            <a:xfrm>
              <a:off x="-2106800" y="1359263"/>
              <a:ext cx="217075" cy="406175"/>
            </a:xfrm>
            <a:custGeom>
              <a:rect b="b" l="l" r="r" t="t"/>
              <a:pathLst>
                <a:path extrusionOk="0" h="16247" w="8683">
                  <a:moveTo>
                    <a:pt x="4018" y="558"/>
                  </a:moveTo>
                  <a:cubicBezTo>
                    <a:pt x="4191" y="558"/>
                    <a:pt x="4372" y="613"/>
                    <a:pt x="4520" y="702"/>
                  </a:cubicBezTo>
                  <a:cubicBezTo>
                    <a:pt x="4748" y="832"/>
                    <a:pt x="5106" y="1157"/>
                    <a:pt x="4911" y="1515"/>
                  </a:cubicBezTo>
                  <a:cubicBezTo>
                    <a:pt x="4488" y="2328"/>
                    <a:pt x="4520" y="3173"/>
                    <a:pt x="4976" y="4149"/>
                  </a:cubicBezTo>
                  <a:cubicBezTo>
                    <a:pt x="3545" y="4962"/>
                    <a:pt x="2342" y="6295"/>
                    <a:pt x="1724" y="7824"/>
                  </a:cubicBezTo>
                  <a:cubicBezTo>
                    <a:pt x="1561" y="8246"/>
                    <a:pt x="1431" y="8637"/>
                    <a:pt x="1366" y="9027"/>
                  </a:cubicBezTo>
                  <a:cubicBezTo>
                    <a:pt x="748" y="8279"/>
                    <a:pt x="716" y="7238"/>
                    <a:pt x="878" y="6425"/>
                  </a:cubicBezTo>
                  <a:cubicBezTo>
                    <a:pt x="1106" y="5482"/>
                    <a:pt x="1756" y="4377"/>
                    <a:pt x="2959" y="4116"/>
                  </a:cubicBezTo>
                  <a:cubicBezTo>
                    <a:pt x="3024" y="4084"/>
                    <a:pt x="3089" y="4051"/>
                    <a:pt x="3122" y="3986"/>
                  </a:cubicBezTo>
                  <a:cubicBezTo>
                    <a:pt x="3187" y="3921"/>
                    <a:pt x="3187" y="3856"/>
                    <a:pt x="3155" y="3759"/>
                  </a:cubicBezTo>
                  <a:cubicBezTo>
                    <a:pt x="2927" y="2783"/>
                    <a:pt x="3024" y="1775"/>
                    <a:pt x="3512" y="832"/>
                  </a:cubicBezTo>
                  <a:cubicBezTo>
                    <a:pt x="3619" y="637"/>
                    <a:pt x="3812" y="558"/>
                    <a:pt x="4018" y="558"/>
                  </a:cubicBezTo>
                  <a:close/>
                  <a:moveTo>
                    <a:pt x="3982" y="1"/>
                  </a:moveTo>
                  <a:cubicBezTo>
                    <a:pt x="3594" y="1"/>
                    <a:pt x="3220" y="158"/>
                    <a:pt x="2992" y="539"/>
                  </a:cubicBezTo>
                  <a:cubicBezTo>
                    <a:pt x="2992" y="572"/>
                    <a:pt x="2992" y="572"/>
                    <a:pt x="2992" y="572"/>
                  </a:cubicBezTo>
                  <a:cubicBezTo>
                    <a:pt x="2504" y="1547"/>
                    <a:pt x="2374" y="2588"/>
                    <a:pt x="2569" y="3629"/>
                  </a:cubicBezTo>
                  <a:cubicBezTo>
                    <a:pt x="1463" y="3986"/>
                    <a:pt x="618" y="4962"/>
                    <a:pt x="325" y="6295"/>
                  </a:cubicBezTo>
                  <a:cubicBezTo>
                    <a:pt x="0" y="7661"/>
                    <a:pt x="358" y="8962"/>
                    <a:pt x="1268" y="9742"/>
                  </a:cubicBezTo>
                  <a:cubicBezTo>
                    <a:pt x="1236" y="9905"/>
                    <a:pt x="1236" y="10100"/>
                    <a:pt x="1236" y="10263"/>
                  </a:cubicBezTo>
                  <a:cubicBezTo>
                    <a:pt x="1236" y="11173"/>
                    <a:pt x="1431" y="12019"/>
                    <a:pt x="1854" y="12832"/>
                  </a:cubicBezTo>
                  <a:cubicBezTo>
                    <a:pt x="2342" y="13905"/>
                    <a:pt x="3187" y="15011"/>
                    <a:pt x="4358" y="16149"/>
                  </a:cubicBezTo>
                  <a:cubicBezTo>
                    <a:pt x="4423" y="16214"/>
                    <a:pt x="4488" y="16246"/>
                    <a:pt x="4553" y="16246"/>
                  </a:cubicBezTo>
                  <a:cubicBezTo>
                    <a:pt x="4618" y="16246"/>
                    <a:pt x="4715" y="16214"/>
                    <a:pt x="4748" y="16149"/>
                  </a:cubicBezTo>
                  <a:cubicBezTo>
                    <a:pt x="4878" y="16051"/>
                    <a:pt x="4878" y="15856"/>
                    <a:pt x="4748" y="15758"/>
                  </a:cubicBezTo>
                  <a:cubicBezTo>
                    <a:pt x="4358" y="15336"/>
                    <a:pt x="3967" y="14946"/>
                    <a:pt x="3642" y="14555"/>
                  </a:cubicBezTo>
                  <a:cubicBezTo>
                    <a:pt x="3837" y="13970"/>
                    <a:pt x="4098" y="13417"/>
                    <a:pt x="4455" y="12897"/>
                  </a:cubicBezTo>
                  <a:cubicBezTo>
                    <a:pt x="4846" y="13189"/>
                    <a:pt x="5366" y="13352"/>
                    <a:pt x="5886" y="13352"/>
                  </a:cubicBezTo>
                  <a:cubicBezTo>
                    <a:pt x="6374" y="13352"/>
                    <a:pt x="6862" y="13222"/>
                    <a:pt x="7219" y="12929"/>
                  </a:cubicBezTo>
                  <a:cubicBezTo>
                    <a:pt x="7350" y="12832"/>
                    <a:pt x="7350" y="12637"/>
                    <a:pt x="7252" y="12539"/>
                  </a:cubicBezTo>
                  <a:cubicBezTo>
                    <a:pt x="7195" y="12463"/>
                    <a:pt x="7104" y="12431"/>
                    <a:pt x="7019" y="12431"/>
                  </a:cubicBezTo>
                  <a:cubicBezTo>
                    <a:pt x="6959" y="12431"/>
                    <a:pt x="6902" y="12447"/>
                    <a:pt x="6862" y="12474"/>
                  </a:cubicBezTo>
                  <a:cubicBezTo>
                    <a:pt x="6612" y="12693"/>
                    <a:pt x="6256" y="12792"/>
                    <a:pt x="5893" y="12792"/>
                  </a:cubicBezTo>
                  <a:cubicBezTo>
                    <a:pt x="5501" y="12792"/>
                    <a:pt x="5100" y="12677"/>
                    <a:pt x="4813" y="12474"/>
                  </a:cubicBezTo>
                  <a:cubicBezTo>
                    <a:pt x="5626" y="11563"/>
                    <a:pt x="6699" y="10946"/>
                    <a:pt x="7902" y="10718"/>
                  </a:cubicBezTo>
                  <a:cubicBezTo>
                    <a:pt x="8032" y="10685"/>
                    <a:pt x="8163" y="10555"/>
                    <a:pt x="8130" y="10393"/>
                  </a:cubicBezTo>
                  <a:cubicBezTo>
                    <a:pt x="8102" y="10251"/>
                    <a:pt x="7975" y="10159"/>
                    <a:pt x="7856" y="10159"/>
                  </a:cubicBezTo>
                  <a:cubicBezTo>
                    <a:pt x="7839" y="10159"/>
                    <a:pt x="7822" y="10161"/>
                    <a:pt x="7805" y="10165"/>
                  </a:cubicBezTo>
                  <a:cubicBezTo>
                    <a:pt x="7154" y="10295"/>
                    <a:pt x="6537" y="10523"/>
                    <a:pt x="5951" y="10816"/>
                  </a:cubicBezTo>
                  <a:cubicBezTo>
                    <a:pt x="5886" y="10523"/>
                    <a:pt x="5756" y="10230"/>
                    <a:pt x="5561" y="9937"/>
                  </a:cubicBezTo>
                  <a:cubicBezTo>
                    <a:pt x="5626" y="9222"/>
                    <a:pt x="6406" y="8474"/>
                    <a:pt x="7122" y="8474"/>
                  </a:cubicBezTo>
                  <a:cubicBezTo>
                    <a:pt x="7284" y="8474"/>
                    <a:pt x="7415" y="8344"/>
                    <a:pt x="7415" y="8214"/>
                  </a:cubicBezTo>
                  <a:cubicBezTo>
                    <a:pt x="7415" y="8051"/>
                    <a:pt x="7284" y="7921"/>
                    <a:pt x="7122" y="7921"/>
                  </a:cubicBezTo>
                  <a:cubicBezTo>
                    <a:pt x="6276" y="7921"/>
                    <a:pt x="5431" y="8604"/>
                    <a:pt x="5106" y="9417"/>
                  </a:cubicBezTo>
                  <a:cubicBezTo>
                    <a:pt x="4585" y="8897"/>
                    <a:pt x="3902" y="8604"/>
                    <a:pt x="3285" y="8604"/>
                  </a:cubicBezTo>
                  <a:cubicBezTo>
                    <a:pt x="3122" y="8604"/>
                    <a:pt x="2992" y="8734"/>
                    <a:pt x="2992" y="8864"/>
                  </a:cubicBezTo>
                  <a:cubicBezTo>
                    <a:pt x="2992" y="9027"/>
                    <a:pt x="3122" y="9157"/>
                    <a:pt x="3285" y="9157"/>
                  </a:cubicBezTo>
                  <a:cubicBezTo>
                    <a:pt x="4260" y="9157"/>
                    <a:pt x="5333" y="10165"/>
                    <a:pt x="5463" y="11173"/>
                  </a:cubicBezTo>
                  <a:cubicBezTo>
                    <a:pt x="4455" y="11856"/>
                    <a:pt x="3642" y="12864"/>
                    <a:pt x="3220" y="14002"/>
                  </a:cubicBezTo>
                  <a:cubicBezTo>
                    <a:pt x="2862" y="13515"/>
                    <a:pt x="2569" y="13059"/>
                    <a:pt x="2342" y="12604"/>
                  </a:cubicBezTo>
                  <a:cubicBezTo>
                    <a:pt x="1463" y="10783"/>
                    <a:pt x="1821" y="9125"/>
                    <a:pt x="2244" y="8051"/>
                  </a:cubicBezTo>
                  <a:cubicBezTo>
                    <a:pt x="2959" y="6295"/>
                    <a:pt x="4455" y="4799"/>
                    <a:pt x="6179" y="4182"/>
                  </a:cubicBezTo>
                  <a:cubicBezTo>
                    <a:pt x="6569" y="4051"/>
                    <a:pt x="6667" y="3921"/>
                    <a:pt x="6959" y="3629"/>
                  </a:cubicBezTo>
                  <a:lnTo>
                    <a:pt x="6992" y="3564"/>
                  </a:lnTo>
                  <a:cubicBezTo>
                    <a:pt x="7415" y="3076"/>
                    <a:pt x="7935" y="2621"/>
                    <a:pt x="8520" y="2165"/>
                  </a:cubicBezTo>
                  <a:cubicBezTo>
                    <a:pt x="8650" y="2068"/>
                    <a:pt x="8683" y="1905"/>
                    <a:pt x="8585" y="1775"/>
                  </a:cubicBezTo>
                  <a:cubicBezTo>
                    <a:pt x="8526" y="1696"/>
                    <a:pt x="8443" y="1653"/>
                    <a:pt x="8358" y="1653"/>
                  </a:cubicBezTo>
                  <a:cubicBezTo>
                    <a:pt x="8303" y="1653"/>
                    <a:pt x="8246" y="1672"/>
                    <a:pt x="8195" y="1710"/>
                  </a:cubicBezTo>
                  <a:cubicBezTo>
                    <a:pt x="7545" y="2165"/>
                    <a:pt x="7024" y="2686"/>
                    <a:pt x="6537" y="3206"/>
                  </a:cubicBezTo>
                  <a:lnTo>
                    <a:pt x="6504" y="3238"/>
                  </a:lnTo>
                  <a:cubicBezTo>
                    <a:pt x="6276" y="3531"/>
                    <a:pt x="6244" y="3564"/>
                    <a:pt x="5984" y="3661"/>
                  </a:cubicBezTo>
                  <a:cubicBezTo>
                    <a:pt x="5821" y="3726"/>
                    <a:pt x="5626" y="3791"/>
                    <a:pt x="5463" y="3889"/>
                  </a:cubicBezTo>
                  <a:cubicBezTo>
                    <a:pt x="5073" y="3076"/>
                    <a:pt x="5073" y="2425"/>
                    <a:pt x="5431" y="1743"/>
                  </a:cubicBezTo>
                  <a:cubicBezTo>
                    <a:pt x="5691" y="1190"/>
                    <a:pt x="5431" y="572"/>
                    <a:pt x="4780" y="214"/>
                  </a:cubicBezTo>
                  <a:cubicBezTo>
                    <a:pt x="4538" y="79"/>
                    <a:pt x="4257" y="1"/>
                    <a:pt x="3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3" name="Google Shape;3913;p38"/>
            <p:cNvSpPr/>
            <p:nvPr/>
          </p:nvSpPr>
          <p:spPr>
            <a:xfrm>
              <a:off x="-1976725" y="1356463"/>
              <a:ext cx="257725" cy="481325"/>
            </a:xfrm>
            <a:custGeom>
              <a:rect b="b" l="l" r="r" t="t"/>
              <a:pathLst>
                <a:path extrusionOk="0" h="19253" w="10309">
                  <a:moveTo>
                    <a:pt x="7090" y="2928"/>
                  </a:moveTo>
                  <a:lnTo>
                    <a:pt x="7350" y="3448"/>
                  </a:lnTo>
                  <a:cubicBezTo>
                    <a:pt x="7382" y="3546"/>
                    <a:pt x="7577" y="3936"/>
                    <a:pt x="7285" y="4131"/>
                  </a:cubicBezTo>
                  <a:cubicBezTo>
                    <a:pt x="7187" y="4196"/>
                    <a:pt x="7057" y="4261"/>
                    <a:pt x="6959" y="4326"/>
                  </a:cubicBezTo>
                  <a:cubicBezTo>
                    <a:pt x="6602" y="4554"/>
                    <a:pt x="6309" y="4716"/>
                    <a:pt x="6049" y="4976"/>
                  </a:cubicBezTo>
                  <a:cubicBezTo>
                    <a:pt x="5984" y="5009"/>
                    <a:pt x="5951" y="5107"/>
                    <a:pt x="5951" y="5172"/>
                  </a:cubicBezTo>
                  <a:cubicBezTo>
                    <a:pt x="5951" y="5269"/>
                    <a:pt x="5984" y="5334"/>
                    <a:pt x="6049" y="5399"/>
                  </a:cubicBezTo>
                  <a:cubicBezTo>
                    <a:pt x="6634" y="5854"/>
                    <a:pt x="7187" y="6472"/>
                    <a:pt x="7642" y="7155"/>
                  </a:cubicBezTo>
                  <a:cubicBezTo>
                    <a:pt x="7935" y="7611"/>
                    <a:pt x="8163" y="8033"/>
                    <a:pt x="8325" y="8489"/>
                  </a:cubicBezTo>
                  <a:cubicBezTo>
                    <a:pt x="7057" y="8326"/>
                    <a:pt x="6081" y="7968"/>
                    <a:pt x="5398" y="7480"/>
                  </a:cubicBezTo>
                  <a:cubicBezTo>
                    <a:pt x="4781" y="7025"/>
                    <a:pt x="4455" y="6440"/>
                    <a:pt x="4423" y="5822"/>
                  </a:cubicBezTo>
                  <a:cubicBezTo>
                    <a:pt x="4423" y="5204"/>
                    <a:pt x="4683" y="4554"/>
                    <a:pt x="5236" y="4001"/>
                  </a:cubicBezTo>
                  <a:cubicBezTo>
                    <a:pt x="5724" y="3481"/>
                    <a:pt x="6374" y="3090"/>
                    <a:pt x="7090" y="2928"/>
                  </a:cubicBezTo>
                  <a:close/>
                  <a:moveTo>
                    <a:pt x="7707" y="1"/>
                  </a:moveTo>
                  <a:cubicBezTo>
                    <a:pt x="6667" y="1"/>
                    <a:pt x="5398" y="391"/>
                    <a:pt x="4130" y="1107"/>
                  </a:cubicBezTo>
                  <a:cubicBezTo>
                    <a:pt x="4000" y="1204"/>
                    <a:pt x="3935" y="1367"/>
                    <a:pt x="4033" y="1497"/>
                  </a:cubicBezTo>
                  <a:cubicBezTo>
                    <a:pt x="4076" y="1584"/>
                    <a:pt x="4163" y="1641"/>
                    <a:pt x="4254" y="1641"/>
                  </a:cubicBezTo>
                  <a:cubicBezTo>
                    <a:pt x="4300" y="1641"/>
                    <a:pt x="4347" y="1627"/>
                    <a:pt x="4390" y="1594"/>
                  </a:cubicBezTo>
                  <a:cubicBezTo>
                    <a:pt x="5594" y="944"/>
                    <a:pt x="6764" y="554"/>
                    <a:pt x="7707" y="554"/>
                  </a:cubicBezTo>
                  <a:cubicBezTo>
                    <a:pt x="7772" y="554"/>
                    <a:pt x="7870" y="554"/>
                    <a:pt x="7968" y="814"/>
                  </a:cubicBezTo>
                  <a:lnTo>
                    <a:pt x="8260" y="1757"/>
                  </a:lnTo>
                  <a:cubicBezTo>
                    <a:pt x="8293" y="1822"/>
                    <a:pt x="8325" y="1920"/>
                    <a:pt x="8293" y="1985"/>
                  </a:cubicBezTo>
                  <a:cubicBezTo>
                    <a:pt x="8260" y="2017"/>
                    <a:pt x="8163" y="2082"/>
                    <a:pt x="8065" y="2115"/>
                  </a:cubicBezTo>
                  <a:lnTo>
                    <a:pt x="7187" y="2342"/>
                  </a:lnTo>
                  <a:cubicBezTo>
                    <a:pt x="5301" y="2668"/>
                    <a:pt x="3838" y="4228"/>
                    <a:pt x="3870" y="5822"/>
                  </a:cubicBezTo>
                  <a:cubicBezTo>
                    <a:pt x="3903" y="6635"/>
                    <a:pt x="4325" y="7383"/>
                    <a:pt x="5073" y="7936"/>
                  </a:cubicBezTo>
                  <a:cubicBezTo>
                    <a:pt x="5171" y="8001"/>
                    <a:pt x="5301" y="8098"/>
                    <a:pt x="5431" y="8163"/>
                  </a:cubicBezTo>
                  <a:cubicBezTo>
                    <a:pt x="5626" y="9041"/>
                    <a:pt x="5301" y="10472"/>
                    <a:pt x="4716" y="11220"/>
                  </a:cubicBezTo>
                  <a:cubicBezTo>
                    <a:pt x="4651" y="11350"/>
                    <a:pt x="4651" y="11513"/>
                    <a:pt x="4781" y="11610"/>
                  </a:cubicBezTo>
                  <a:cubicBezTo>
                    <a:pt x="4846" y="11643"/>
                    <a:pt x="4878" y="11675"/>
                    <a:pt x="4943" y="11675"/>
                  </a:cubicBezTo>
                  <a:cubicBezTo>
                    <a:pt x="5041" y="11675"/>
                    <a:pt x="5138" y="11643"/>
                    <a:pt x="5171" y="11578"/>
                  </a:cubicBezTo>
                  <a:cubicBezTo>
                    <a:pt x="5366" y="11318"/>
                    <a:pt x="5529" y="11025"/>
                    <a:pt x="5659" y="10732"/>
                  </a:cubicBezTo>
                  <a:cubicBezTo>
                    <a:pt x="5886" y="11058"/>
                    <a:pt x="5984" y="11545"/>
                    <a:pt x="5821" y="11838"/>
                  </a:cubicBezTo>
                  <a:cubicBezTo>
                    <a:pt x="5756" y="11968"/>
                    <a:pt x="5821" y="12131"/>
                    <a:pt x="5951" y="12228"/>
                  </a:cubicBezTo>
                  <a:cubicBezTo>
                    <a:pt x="5984" y="12228"/>
                    <a:pt x="6016" y="12261"/>
                    <a:pt x="6081" y="12261"/>
                  </a:cubicBezTo>
                  <a:cubicBezTo>
                    <a:pt x="6179" y="12261"/>
                    <a:pt x="6277" y="12196"/>
                    <a:pt x="6342" y="12098"/>
                  </a:cubicBezTo>
                  <a:cubicBezTo>
                    <a:pt x="6634" y="11513"/>
                    <a:pt x="6374" y="10570"/>
                    <a:pt x="5854" y="10147"/>
                  </a:cubicBezTo>
                  <a:cubicBezTo>
                    <a:pt x="6016" y="9562"/>
                    <a:pt x="6081" y="8976"/>
                    <a:pt x="6049" y="8456"/>
                  </a:cubicBezTo>
                  <a:lnTo>
                    <a:pt x="6049" y="8456"/>
                  </a:lnTo>
                  <a:cubicBezTo>
                    <a:pt x="6732" y="8749"/>
                    <a:pt x="7577" y="8976"/>
                    <a:pt x="8553" y="9074"/>
                  </a:cubicBezTo>
                  <a:cubicBezTo>
                    <a:pt x="9106" y="11090"/>
                    <a:pt x="8683" y="13236"/>
                    <a:pt x="7252" y="15545"/>
                  </a:cubicBezTo>
                  <a:cubicBezTo>
                    <a:pt x="7057" y="15220"/>
                    <a:pt x="6732" y="14927"/>
                    <a:pt x="6342" y="14700"/>
                  </a:cubicBezTo>
                  <a:cubicBezTo>
                    <a:pt x="5934" y="14484"/>
                    <a:pt x="5491" y="14357"/>
                    <a:pt x="5091" y="14357"/>
                  </a:cubicBezTo>
                  <a:cubicBezTo>
                    <a:pt x="4949" y="14357"/>
                    <a:pt x="4811" y="14373"/>
                    <a:pt x="4683" y="14407"/>
                  </a:cubicBezTo>
                  <a:cubicBezTo>
                    <a:pt x="4553" y="14440"/>
                    <a:pt x="4455" y="14602"/>
                    <a:pt x="4488" y="14765"/>
                  </a:cubicBezTo>
                  <a:cubicBezTo>
                    <a:pt x="4516" y="14878"/>
                    <a:pt x="4643" y="14966"/>
                    <a:pt x="4782" y="14966"/>
                  </a:cubicBezTo>
                  <a:cubicBezTo>
                    <a:pt x="4803" y="14966"/>
                    <a:pt x="4824" y="14964"/>
                    <a:pt x="4846" y="14960"/>
                  </a:cubicBezTo>
                  <a:cubicBezTo>
                    <a:pt x="4927" y="14944"/>
                    <a:pt x="5016" y="14936"/>
                    <a:pt x="5110" y="14936"/>
                  </a:cubicBezTo>
                  <a:cubicBezTo>
                    <a:pt x="5203" y="14936"/>
                    <a:pt x="5301" y="14944"/>
                    <a:pt x="5398" y="14960"/>
                  </a:cubicBezTo>
                  <a:cubicBezTo>
                    <a:pt x="5127" y="15286"/>
                    <a:pt x="4605" y="15544"/>
                    <a:pt x="4175" y="15544"/>
                  </a:cubicBezTo>
                  <a:cubicBezTo>
                    <a:pt x="4091" y="15544"/>
                    <a:pt x="4010" y="15534"/>
                    <a:pt x="3935" y="15513"/>
                  </a:cubicBezTo>
                  <a:cubicBezTo>
                    <a:pt x="3902" y="15496"/>
                    <a:pt x="3866" y="15488"/>
                    <a:pt x="3830" y="15488"/>
                  </a:cubicBezTo>
                  <a:cubicBezTo>
                    <a:pt x="3728" y="15488"/>
                    <a:pt x="3626" y="15555"/>
                    <a:pt x="3577" y="15675"/>
                  </a:cubicBezTo>
                  <a:cubicBezTo>
                    <a:pt x="3545" y="15838"/>
                    <a:pt x="3610" y="16001"/>
                    <a:pt x="3773" y="16033"/>
                  </a:cubicBezTo>
                  <a:cubicBezTo>
                    <a:pt x="3903" y="16098"/>
                    <a:pt x="4065" y="16098"/>
                    <a:pt x="4228" y="16098"/>
                  </a:cubicBezTo>
                  <a:cubicBezTo>
                    <a:pt x="4520" y="16098"/>
                    <a:pt x="4846" y="16033"/>
                    <a:pt x="5138" y="15870"/>
                  </a:cubicBezTo>
                  <a:cubicBezTo>
                    <a:pt x="5496" y="15675"/>
                    <a:pt x="5789" y="15415"/>
                    <a:pt x="5951" y="15123"/>
                  </a:cubicBezTo>
                  <a:cubicBezTo>
                    <a:pt x="6407" y="15350"/>
                    <a:pt x="6764" y="15708"/>
                    <a:pt x="6894" y="16098"/>
                  </a:cubicBezTo>
                  <a:cubicBezTo>
                    <a:pt x="6504" y="16651"/>
                    <a:pt x="6049" y="17236"/>
                    <a:pt x="5529" y="17822"/>
                  </a:cubicBezTo>
                  <a:cubicBezTo>
                    <a:pt x="5027" y="18393"/>
                    <a:pt x="4460" y="18678"/>
                    <a:pt x="3844" y="18678"/>
                  </a:cubicBezTo>
                  <a:cubicBezTo>
                    <a:pt x="3302" y="18678"/>
                    <a:pt x="2722" y="18458"/>
                    <a:pt x="2114" y="18017"/>
                  </a:cubicBezTo>
                  <a:cubicBezTo>
                    <a:pt x="1561" y="17627"/>
                    <a:pt x="1008" y="17171"/>
                    <a:pt x="521" y="16749"/>
                  </a:cubicBezTo>
                  <a:cubicBezTo>
                    <a:pt x="460" y="16703"/>
                    <a:pt x="393" y="16679"/>
                    <a:pt x="328" y="16679"/>
                  </a:cubicBezTo>
                  <a:cubicBezTo>
                    <a:pt x="254" y="16679"/>
                    <a:pt x="183" y="16711"/>
                    <a:pt x="130" y="16781"/>
                  </a:cubicBezTo>
                  <a:cubicBezTo>
                    <a:pt x="0" y="16879"/>
                    <a:pt x="33" y="17074"/>
                    <a:pt x="130" y="17171"/>
                  </a:cubicBezTo>
                  <a:cubicBezTo>
                    <a:pt x="651" y="17627"/>
                    <a:pt x="1203" y="18049"/>
                    <a:pt x="1789" y="18472"/>
                  </a:cubicBezTo>
                  <a:cubicBezTo>
                    <a:pt x="2472" y="18992"/>
                    <a:pt x="3187" y="19253"/>
                    <a:pt x="3838" y="19253"/>
                  </a:cubicBezTo>
                  <a:cubicBezTo>
                    <a:pt x="4618" y="19253"/>
                    <a:pt x="5333" y="18895"/>
                    <a:pt x="5951" y="18212"/>
                  </a:cubicBezTo>
                  <a:cubicBezTo>
                    <a:pt x="9594" y="14049"/>
                    <a:pt x="10309" y="10212"/>
                    <a:pt x="8098" y="6863"/>
                  </a:cubicBezTo>
                  <a:cubicBezTo>
                    <a:pt x="7675" y="6212"/>
                    <a:pt x="7220" y="5659"/>
                    <a:pt x="6699" y="5172"/>
                  </a:cubicBezTo>
                  <a:cubicBezTo>
                    <a:pt x="6862" y="5041"/>
                    <a:pt x="7057" y="4944"/>
                    <a:pt x="7285" y="4814"/>
                  </a:cubicBezTo>
                  <a:cubicBezTo>
                    <a:pt x="7382" y="4749"/>
                    <a:pt x="7480" y="4684"/>
                    <a:pt x="7577" y="4586"/>
                  </a:cubicBezTo>
                  <a:cubicBezTo>
                    <a:pt x="8098" y="4261"/>
                    <a:pt x="8098" y="3676"/>
                    <a:pt x="7870" y="3220"/>
                  </a:cubicBezTo>
                  <a:lnTo>
                    <a:pt x="7642" y="2798"/>
                  </a:lnTo>
                  <a:lnTo>
                    <a:pt x="8228" y="2635"/>
                  </a:lnTo>
                  <a:cubicBezTo>
                    <a:pt x="8553" y="2537"/>
                    <a:pt x="8715" y="2375"/>
                    <a:pt x="8781" y="2245"/>
                  </a:cubicBezTo>
                  <a:cubicBezTo>
                    <a:pt x="8878" y="2050"/>
                    <a:pt x="8878" y="1822"/>
                    <a:pt x="8813" y="1594"/>
                  </a:cubicBezTo>
                  <a:lnTo>
                    <a:pt x="8488" y="619"/>
                  </a:lnTo>
                  <a:cubicBezTo>
                    <a:pt x="8358" y="229"/>
                    <a:pt x="8065" y="1"/>
                    <a:pt x="77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4" name="Google Shape;3914;p38"/>
          <p:cNvGrpSpPr/>
          <p:nvPr/>
        </p:nvGrpSpPr>
        <p:grpSpPr>
          <a:xfrm>
            <a:off x="646531" y="2833088"/>
            <a:ext cx="548656" cy="517565"/>
            <a:chOff x="-2105175" y="2037763"/>
            <a:chExt cx="484550" cy="458550"/>
          </a:xfrm>
        </p:grpSpPr>
        <p:sp>
          <p:nvSpPr>
            <p:cNvPr id="3915" name="Google Shape;3915;p38"/>
            <p:cNvSpPr/>
            <p:nvPr/>
          </p:nvSpPr>
          <p:spPr>
            <a:xfrm>
              <a:off x="-2097875" y="2061338"/>
              <a:ext cx="174000" cy="277250"/>
            </a:xfrm>
            <a:custGeom>
              <a:rect b="b" l="l" r="r" t="t"/>
              <a:pathLst>
                <a:path extrusionOk="0" h="11090" w="6960">
                  <a:moveTo>
                    <a:pt x="5302" y="1139"/>
                  </a:moveTo>
                  <a:cubicBezTo>
                    <a:pt x="4033" y="0"/>
                    <a:pt x="1074" y="423"/>
                    <a:pt x="261" y="3415"/>
                  </a:cubicBezTo>
                  <a:cubicBezTo>
                    <a:pt x="1" y="4488"/>
                    <a:pt x="1" y="5756"/>
                    <a:pt x="261" y="6830"/>
                  </a:cubicBezTo>
                  <a:cubicBezTo>
                    <a:pt x="1399" y="11090"/>
                    <a:pt x="6960" y="10147"/>
                    <a:pt x="5692" y="6927"/>
                  </a:cubicBezTo>
                  <a:cubicBezTo>
                    <a:pt x="5594" y="6699"/>
                    <a:pt x="5529" y="6504"/>
                    <a:pt x="5464" y="6309"/>
                  </a:cubicBezTo>
                  <a:cubicBezTo>
                    <a:pt x="5334" y="5886"/>
                    <a:pt x="5269" y="5496"/>
                    <a:pt x="5236" y="5139"/>
                  </a:cubicBezTo>
                  <a:cubicBezTo>
                    <a:pt x="5269" y="4748"/>
                    <a:pt x="5334" y="4358"/>
                    <a:pt x="5464" y="3935"/>
                  </a:cubicBezTo>
                  <a:cubicBezTo>
                    <a:pt x="5529" y="3740"/>
                    <a:pt x="5594" y="3545"/>
                    <a:pt x="5692" y="3350"/>
                  </a:cubicBezTo>
                  <a:cubicBezTo>
                    <a:pt x="5789" y="3057"/>
                    <a:pt x="5854" y="2797"/>
                    <a:pt x="5854" y="2569"/>
                  </a:cubicBezTo>
                  <a:cubicBezTo>
                    <a:pt x="5919" y="1952"/>
                    <a:pt x="5692" y="1464"/>
                    <a:pt x="5302" y="1139"/>
                  </a:cubicBezTo>
                  <a:close/>
                  <a:moveTo>
                    <a:pt x="5302" y="1139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6" name="Google Shape;3916;p38"/>
            <p:cNvSpPr/>
            <p:nvPr/>
          </p:nvSpPr>
          <p:spPr>
            <a:xfrm>
              <a:off x="-1975925" y="2159713"/>
              <a:ext cx="95975" cy="329275"/>
            </a:xfrm>
            <a:custGeom>
              <a:rect b="b" l="l" r="r" t="t"/>
              <a:pathLst>
                <a:path extrusionOk="0" h="13171" w="3839">
                  <a:moveTo>
                    <a:pt x="2960" y="1724"/>
                  </a:moveTo>
                  <a:cubicBezTo>
                    <a:pt x="2472" y="1106"/>
                    <a:pt x="1594" y="683"/>
                    <a:pt x="586" y="0"/>
                  </a:cubicBezTo>
                  <a:cubicBezTo>
                    <a:pt x="1" y="943"/>
                    <a:pt x="1" y="1529"/>
                    <a:pt x="586" y="2374"/>
                  </a:cubicBezTo>
                  <a:cubicBezTo>
                    <a:pt x="944" y="2342"/>
                    <a:pt x="1302" y="2439"/>
                    <a:pt x="1627" y="2732"/>
                  </a:cubicBezTo>
                  <a:cubicBezTo>
                    <a:pt x="2310" y="3317"/>
                    <a:pt x="2472" y="4033"/>
                    <a:pt x="2440" y="4846"/>
                  </a:cubicBezTo>
                  <a:lnTo>
                    <a:pt x="2440" y="12520"/>
                  </a:lnTo>
                  <a:cubicBezTo>
                    <a:pt x="2440" y="12878"/>
                    <a:pt x="2732" y="13171"/>
                    <a:pt x="3090" y="13171"/>
                  </a:cubicBezTo>
                  <a:cubicBezTo>
                    <a:pt x="3448" y="13171"/>
                    <a:pt x="3741" y="12878"/>
                    <a:pt x="3741" y="12520"/>
                  </a:cubicBezTo>
                  <a:lnTo>
                    <a:pt x="3741" y="4846"/>
                  </a:lnTo>
                  <a:cubicBezTo>
                    <a:pt x="3838" y="3610"/>
                    <a:pt x="3675" y="2634"/>
                    <a:pt x="2960" y="1724"/>
                  </a:cubicBezTo>
                  <a:close/>
                  <a:moveTo>
                    <a:pt x="2960" y="1724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7" name="Google Shape;3917;p38"/>
            <p:cNvSpPr/>
            <p:nvPr/>
          </p:nvSpPr>
          <p:spPr>
            <a:xfrm>
              <a:off x="-1845850" y="2159713"/>
              <a:ext cx="87025" cy="329275"/>
            </a:xfrm>
            <a:custGeom>
              <a:rect b="b" l="l" r="r" t="t"/>
              <a:pathLst>
                <a:path extrusionOk="0" h="13171" w="3481">
                  <a:moveTo>
                    <a:pt x="3253" y="0"/>
                  </a:moveTo>
                  <a:cubicBezTo>
                    <a:pt x="2245" y="683"/>
                    <a:pt x="1367" y="1106"/>
                    <a:pt x="879" y="1724"/>
                  </a:cubicBezTo>
                  <a:cubicBezTo>
                    <a:pt x="163" y="2634"/>
                    <a:pt x="1" y="3610"/>
                    <a:pt x="98" y="4846"/>
                  </a:cubicBezTo>
                  <a:lnTo>
                    <a:pt x="98" y="12520"/>
                  </a:lnTo>
                  <a:cubicBezTo>
                    <a:pt x="98" y="12878"/>
                    <a:pt x="391" y="13171"/>
                    <a:pt x="749" y="13171"/>
                  </a:cubicBezTo>
                  <a:cubicBezTo>
                    <a:pt x="1107" y="13171"/>
                    <a:pt x="1399" y="12878"/>
                    <a:pt x="1399" y="12520"/>
                  </a:cubicBezTo>
                  <a:lnTo>
                    <a:pt x="1367" y="4846"/>
                  </a:lnTo>
                  <a:cubicBezTo>
                    <a:pt x="1367" y="4065"/>
                    <a:pt x="1529" y="3317"/>
                    <a:pt x="2212" y="2732"/>
                  </a:cubicBezTo>
                  <a:cubicBezTo>
                    <a:pt x="2537" y="2439"/>
                    <a:pt x="2895" y="2342"/>
                    <a:pt x="3253" y="2374"/>
                  </a:cubicBezTo>
                  <a:cubicBezTo>
                    <a:pt x="3383" y="1951"/>
                    <a:pt x="3448" y="1561"/>
                    <a:pt x="3480" y="1204"/>
                  </a:cubicBezTo>
                  <a:cubicBezTo>
                    <a:pt x="3448" y="813"/>
                    <a:pt x="3383" y="423"/>
                    <a:pt x="3253" y="0"/>
                  </a:cubicBezTo>
                  <a:close/>
                  <a:moveTo>
                    <a:pt x="3253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8" name="Google Shape;3918;p38"/>
            <p:cNvSpPr/>
            <p:nvPr/>
          </p:nvSpPr>
          <p:spPr>
            <a:xfrm>
              <a:off x="-1832825" y="2042638"/>
              <a:ext cx="77250" cy="82950"/>
            </a:xfrm>
            <a:custGeom>
              <a:rect b="b" l="l" r="r" t="t"/>
              <a:pathLst>
                <a:path extrusionOk="0" h="3318" w="3090">
                  <a:moveTo>
                    <a:pt x="1594" y="651"/>
                  </a:moveTo>
                  <a:cubicBezTo>
                    <a:pt x="1464" y="261"/>
                    <a:pt x="1041" y="0"/>
                    <a:pt x="651" y="131"/>
                  </a:cubicBezTo>
                  <a:cubicBezTo>
                    <a:pt x="228" y="228"/>
                    <a:pt x="0" y="651"/>
                    <a:pt x="98" y="1074"/>
                  </a:cubicBezTo>
                  <a:cubicBezTo>
                    <a:pt x="390" y="2082"/>
                    <a:pt x="1268" y="3057"/>
                    <a:pt x="2342" y="3317"/>
                  </a:cubicBezTo>
                  <a:cubicBezTo>
                    <a:pt x="2797" y="2960"/>
                    <a:pt x="3090" y="2504"/>
                    <a:pt x="2894" y="1887"/>
                  </a:cubicBezTo>
                  <a:cubicBezTo>
                    <a:pt x="2342" y="1691"/>
                    <a:pt x="1821" y="1464"/>
                    <a:pt x="1594" y="651"/>
                  </a:cubicBezTo>
                  <a:close/>
                  <a:moveTo>
                    <a:pt x="1594" y="65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9" name="Google Shape;3919;p38"/>
            <p:cNvSpPr/>
            <p:nvPr/>
          </p:nvSpPr>
          <p:spPr>
            <a:xfrm>
              <a:off x="-1971050" y="2042638"/>
              <a:ext cx="78075" cy="82950"/>
            </a:xfrm>
            <a:custGeom>
              <a:rect b="b" l="l" r="r" t="t"/>
              <a:pathLst>
                <a:path extrusionOk="0" h="3318" w="3123">
                  <a:moveTo>
                    <a:pt x="2472" y="131"/>
                  </a:moveTo>
                  <a:cubicBezTo>
                    <a:pt x="2082" y="0"/>
                    <a:pt x="1659" y="261"/>
                    <a:pt x="1529" y="651"/>
                  </a:cubicBezTo>
                  <a:cubicBezTo>
                    <a:pt x="1302" y="1464"/>
                    <a:pt x="781" y="1691"/>
                    <a:pt x="229" y="1887"/>
                  </a:cubicBezTo>
                  <a:cubicBezTo>
                    <a:pt x="1" y="2602"/>
                    <a:pt x="391" y="2992"/>
                    <a:pt x="781" y="3317"/>
                  </a:cubicBezTo>
                  <a:cubicBezTo>
                    <a:pt x="1854" y="3057"/>
                    <a:pt x="2733" y="2082"/>
                    <a:pt x="3025" y="1074"/>
                  </a:cubicBezTo>
                  <a:cubicBezTo>
                    <a:pt x="3123" y="651"/>
                    <a:pt x="2895" y="228"/>
                    <a:pt x="2472" y="131"/>
                  </a:cubicBezTo>
                  <a:close/>
                  <a:moveTo>
                    <a:pt x="2472" y="13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0" name="Google Shape;3920;p38"/>
            <p:cNvSpPr/>
            <p:nvPr/>
          </p:nvSpPr>
          <p:spPr>
            <a:xfrm>
              <a:off x="-2023075" y="2074338"/>
              <a:ext cx="87025" cy="236600"/>
            </a:xfrm>
            <a:custGeom>
              <a:rect b="b" l="l" r="r" t="t"/>
              <a:pathLst>
                <a:path extrusionOk="0" h="9464" w="3481">
                  <a:moveTo>
                    <a:pt x="2700" y="2830"/>
                  </a:moveTo>
                  <a:cubicBezTo>
                    <a:pt x="2797" y="2537"/>
                    <a:pt x="2862" y="2277"/>
                    <a:pt x="2862" y="2049"/>
                  </a:cubicBezTo>
                  <a:cubicBezTo>
                    <a:pt x="2927" y="1432"/>
                    <a:pt x="2700" y="944"/>
                    <a:pt x="2310" y="619"/>
                  </a:cubicBezTo>
                  <a:cubicBezTo>
                    <a:pt x="1822" y="196"/>
                    <a:pt x="1106" y="1"/>
                    <a:pt x="326" y="66"/>
                  </a:cubicBezTo>
                  <a:cubicBezTo>
                    <a:pt x="716" y="163"/>
                    <a:pt x="1074" y="326"/>
                    <a:pt x="1334" y="554"/>
                  </a:cubicBezTo>
                  <a:cubicBezTo>
                    <a:pt x="1724" y="911"/>
                    <a:pt x="1952" y="1399"/>
                    <a:pt x="1919" y="1984"/>
                  </a:cubicBezTo>
                  <a:cubicBezTo>
                    <a:pt x="1887" y="2245"/>
                    <a:pt x="1822" y="2505"/>
                    <a:pt x="1724" y="2765"/>
                  </a:cubicBezTo>
                  <a:cubicBezTo>
                    <a:pt x="1627" y="2993"/>
                    <a:pt x="1562" y="3188"/>
                    <a:pt x="1497" y="3350"/>
                  </a:cubicBezTo>
                  <a:cubicBezTo>
                    <a:pt x="1366" y="3806"/>
                    <a:pt x="1301" y="4196"/>
                    <a:pt x="1301" y="4553"/>
                  </a:cubicBezTo>
                  <a:cubicBezTo>
                    <a:pt x="1301" y="4944"/>
                    <a:pt x="1366" y="5301"/>
                    <a:pt x="1497" y="5757"/>
                  </a:cubicBezTo>
                  <a:cubicBezTo>
                    <a:pt x="1562" y="5919"/>
                    <a:pt x="1627" y="6114"/>
                    <a:pt x="1724" y="6342"/>
                  </a:cubicBezTo>
                  <a:cubicBezTo>
                    <a:pt x="2342" y="7935"/>
                    <a:pt x="1334" y="8976"/>
                    <a:pt x="1" y="9106"/>
                  </a:cubicBezTo>
                  <a:cubicBezTo>
                    <a:pt x="1724" y="9464"/>
                    <a:pt x="3480" y="8358"/>
                    <a:pt x="2700" y="6407"/>
                  </a:cubicBezTo>
                  <a:cubicBezTo>
                    <a:pt x="2602" y="6179"/>
                    <a:pt x="2537" y="5984"/>
                    <a:pt x="2472" y="5789"/>
                  </a:cubicBezTo>
                  <a:cubicBezTo>
                    <a:pt x="2342" y="5366"/>
                    <a:pt x="2277" y="4976"/>
                    <a:pt x="2244" y="4619"/>
                  </a:cubicBezTo>
                  <a:cubicBezTo>
                    <a:pt x="2277" y="4228"/>
                    <a:pt x="2342" y="3838"/>
                    <a:pt x="2472" y="3415"/>
                  </a:cubicBezTo>
                  <a:cubicBezTo>
                    <a:pt x="2537" y="3220"/>
                    <a:pt x="2602" y="3025"/>
                    <a:pt x="2700" y="2830"/>
                  </a:cubicBezTo>
                  <a:close/>
                  <a:moveTo>
                    <a:pt x="2700" y="283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1" name="Google Shape;3921;p38"/>
            <p:cNvSpPr/>
            <p:nvPr/>
          </p:nvSpPr>
          <p:spPr>
            <a:xfrm>
              <a:off x="-1801950" y="2061338"/>
              <a:ext cx="174025" cy="277250"/>
            </a:xfrm>
            <a:custGeom>
              <a:rect b="b" l="l" r="r" t="t"/>
              <a:pathLst>
                <a:path extrusionOk="0" h="11090" w="6961">
                  <a:moveTo>
                    <a:pt x="6700" y="3415"/>
                  </a:moveTo>
                  <a:cubicBezTo>
                    <a:pt x="5887" y="423"/>
                    <a:pt x="2928" y="0"/>
                    <a:pt x="1659" y="1139"/>
                  </a:cubicBezTo>
                  <a:cubicBezTo>
                    <a:pt x="1269" y="1464"/>
                    <a:pt x="1042" y="1952"/>
                    <a:pt x="1107" y="2569"/>
                  </a:cubicBezTo>
                  <a:cubicBezTo>
                    <a:pt x="1107" y="2797"/>
                    <a:pt x="1172" y="3057"/>
                    <a:pt x="1269" y="3350"/>
                  </a:cubicBezTo>
                  <a:cubicBezTo>
                    <a:pt x="1367" y="3545"/>
                    <a:pt x="1432" y="3740"/>
                    <a:pt x="1497" y="3935"/>
                  </a:cubicBezTo>
                  <a:cubicBezTo>
                    <a:pt x="1627" y="4358"/>
                    <a:pt x="1692" y="4748"/>
                    <a:pt x="1692" y="5139"/>
                  </a:cubicBezTo>
                  <a:cubicBezTo>
                    <a:pt x="1692" y="5496"/>
                    <a:pt x="1627" y="5886"/>
                    <a:pt x="1497" y="6309"/>
                  </a:cubicBezTo>
                  <a:cubicBezTo>
                    <a:pt x="1432" y="6504"/>
                    <a:pt x="1367" y="6699"/>
                    <a:pt x="1269" y="6927"/>
                  </a:cubicBezTo>
                  <a:cubicBezTo>
                    <a:pt x="1" y="10147"/>
                    <a:pt x="5562" y="11090"/>
                    <a:pt x="6700" y="6830"/>
                  </a:cubicBezTo>
                  <a:cubicBezTo>
                    <a:pt x="6960" y="5756"/>
                    <a:pt x="6960" y="4488"/>
                    <a:pt x="6700" y="3415"/>
                  </a:cubicBezTo>
                  <a:close/>
                  <a:moveTo>
                    <a:pt x="6700" y="3415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2" name="Google Shape;3922;p38"/>
            <p:cNvSpPr/>
            <p:nvPr/>
          </p:nvSpPr>
          <p:spPr>
            <a:xfrm>
              <a:off x="-1745850" y="2075963"/>
              <a:ext cx="118725" cy="237425"/>
            </a:xfrm>
            <a:custGeom>
              <a:rect b="b" l="l" r="r" t="t"/>
              <a:pathLst>
                <a:path extrusionOk="0" h="9497" w="4749">
                  <a:moveTo>
                    <a:pt x="4456" y="6245"/>
                  </a:moveTo>
                  <a:cubicBezTo>
                    <a:pt x="4749" y="5171"/>
                    <a:pt x="4749" y="3903"/>
                    <a:pt x="4456" y="2830"/>
                  </a:cubicBezTo>
                  <a:cubicBezTo>
                    <a:pt x="3936" y="944"/>
                    <a:pt x="2570" y="98"/>
                    <a:pt x="1334" y="1"/>
                  </a:cubicBezTo>
                  <a:cubicBezTo>
                    <a:pt x="2277" y="358"/>
                    <a:pt x="3155" y="1204"/>
                    <a:pt x="3545" y="2635"/>
                  </a:cubicBezTo>
                  <a:cubicBezTo>
                    <a:pt x="3838" y="3708"/>
                    <a:pt x="3838" y="4976"/>
                    <a:pt x="3545" y="6017"/>
                  </a:cubicBezTo>
                  <a:cubicBezTo>
                    <a:pt x="2993" y="8131"/>
                    <a:pt x="1334" y="8976"/>
                    <a:pt x="1" y="8879"/>
                  </a:cubicBezTo>
                  <a:cubicBezTo>
                    <a:pt x="1399" y="9496"/>
                    <a:pt x="3741" y="8846"/>
                    <a:pt x="4456" y="6245"/>
                  </a:cubicBezTo>
                  <a:close/>
                  <a:moveTo>
                    <a:pt x="4456" y="6245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3" name="Google Shape;3923;p38"/>
            <p:cNvSpPr/>
            <p:nvPr/>
          </p:nvSpPr>
          <p:spPr>
            <a:xfrm>
              <a:off x="-1843400" y="2195488"/>
              <a:ext cx="83750" cy="293500"/>
            </a:xfrm>
            <a:custGeom>
              <a:rect b="b" l="l" r="r" t="t"/>
              <a:pathLst>
                <a:path extrusionOk="0" h="11740" w="3350">
                  <a:moveTo>
                    <a:pt x="1496" y="618"/>
                  </a:moveTo>
                  <a:cubicBezTo>
                    <a:pt x="813" y="1236"/>
                    <a:pt x="683" y="1951"/>
                    <a:pt x="683" y="2732"/>
                  </a:cubicBezTo>
                  <a:lnTo>
                    <a:pt x="683" y="10439"/>
                  </a:lnTo>
                  <a:cubicBezTo>
                    <a:pt x="683" y="10797"/>
                    <a:pt x="391" y="11089"/>
                    <a:pt x="33" y="11089"/>
                  </a:cubicBezTo>
                  <a:cubicBezTo>
                    <a:pt x="33" y="11089"/>
                    <a:pt x="0" y="11089"/>
                    <a:pt x="0" y="11089"/>
                  </a:cubicBezTo>
                  <a:lnTo>
                    <a:pt x="0" y="11089"/>
                  </a:lnTo>
                  <a:cubicBezTo>
                    <a:pt x="0" y="11447"/>
                    <a:pt x="293" y="11740"/>
                    <a:pt x="651" y="11740"/>
                  </a:cubicBezTo>
                  <a:cubicBezTo>
                    <a:pt x="1009" y="11740"/>
                    <a:pt x="1301" y="11447"/>
                    <a:pt x="1301" y="11089"/>
                  </a:cubicBezTo>
                  <a:lnTo>
                    <a:pt x="1269" y="3415"/>
                  </a:lnTo>
                  <a:cubicBezTo>
                    <a:pt x="1269" y="2634"/>
                    <a:pt x="1431" y="1886"/>
                    <a:pt x="2114" y="1301"/>
                  </a:cubicBezTo>
                  <a:cubicBezTo>
                    <a:pt x="2439" y="1008"/>
                    <a:pt x="2797" y="911"/>
                    <a:pt x="3155" y="943"/>
                  </a:cubicBezTo>
                  <a:cubicBezTo>
                    <a:pt x="3252" y="618"/>
                    <a:pt x="3317" y="325"/>
                    <a:pt x="3350" y="33"/>
                  </a:cubicBezTo>
                  <a:cubicBezTo>
                    <a:pt x="2992" y="0"/>
                    <a:pt x="1854" y="358"/>
                    <a:pt x="1496" y="618"/>
                  </a:cubicBezTo>
                  <a:close/>
                  <a:moveTo>
                    <a:pt x="1496" y="618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4" name="Google Shape;3924;p38"/>
            <p:cNvSpPr/>
            <p:nvPr/>
          </p:nvSpPr>
          <p:spPr>
            <a:xfrm>
              <a:off x="-1965350" y="2159713"/>
              <a:ext cx="85400" cy="329275"/>
            </a:xfrm>
            <a:custGeom>
              <a:rect b="b" l="l" r="r" t="t"/>
              <a:pathLst>
                <a:path extrusionOk="0" h="13171" w="3416">
                  <a:moveTo>
                    <a:pt x="1" y="553"/>
                  </a:moveTo>
                  <a:cubicBezTo>
                    <a:pt x="814" y="1073"/>
                    <a:pt x="1464" y="1464"/>
                    <a:pt x="1887" y="1951"/>
                  </a:cubicBezTo>
                  <a:cubicBezTo>
                    <a:pt x="2602" y="2862"/>
                    <a:pt x="2765" y="3838"/>
                    <a:pt x="2667" y="5073"/>
                  </a:cubicBezTo>
                  <a:lnTo>
                    <a:pt x="2667" y="12748"/>
                  </a:lnTo>
                  <a:cubicBezTo>
                    <a:pt x="2667" y="12911"/>
                    <a:pt x="2635" y="13041"/>
                    <a:pt x="2537" y="13171"/>
                  </a:cubicBezTo>
                  <a:cubicBezTo>
                    <a:pt x="2570" y="13171"/>
                    <a:pt x="2635" y="13171"/>
                    <a:pt x="2667" y="13171"/>
                  </a:cubicBezTo>
                  <a:cubicBezTo>
                    <a:pt x="3025" y="13171"/>
                    <a:pt x="3318" y="12878"/>
                    <a:pt x="3318" y="12520"/>
                  </a:cubicBezTo>
                  <a:lnTo>
                    <a:pt x="3318" y="4846"/>
                  </a:lnTo>
                  <a:cubicBezTo>
                    <a:pt x="3415" y="3610"/>
                    <a:pt x="3252" y="2634"/>
                    <a:pt x="2537" y="1724"/>
                  </a:cubicBezTo>
                  <a:cubicBezTo>
                    <a:pt x="2049" y="1106"/>
                    <a:pt x="1171" y="683"/>
                    <a:pt x="163" y="0"/>
                  </a:cubicBezTo>
                  <a:cubicBezTo>
                    <a:pt x="98" y="195"/>
                    <a:pt x="66" y="391"/>
                    <a:pt x="1" y="553"/>
                  </a:cubicBezTo>
                  <a:close/>
                  <a:moveTo>
                    <a:pt x="1" y="553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5" name="Google Shape;3925;p38"/>
            <p:cNvSpPr/>
            <p:nvPr/>
          </p:nvSpPr>
          <p:spPr>
            <a:xfrm>
              <a:off x="-2049900" y="2116413"/>
              <a:ext cx="59375" cy="44125"/>
            </a:xfrm>
            <a:custGeom>
              <a:rect b="b" l="l" r="r" t="t"/>
              <a:pathLst>
                <a:path extrusionOk="0" h="1765" w="2375">
                  <a:moveTo>
                    <a:pt x="553" y="1"/>
                  </a:moveTo>
                  <a:cubicBezTo>
                    <a:pt x="439" y="1"/>
                    <a:pt x="326" y="25"/>
                    <a:pt x="228" y="74"/>
                  </a:cubicBezTo>
                  <a:cubicBezTo>
                    <a:pt x="66" y="139"/>
                    <a:pt x="0" y="334"/>
                    <a:pt x="98" y="464"/>
                  </a:cubicBezTo>
                  <a:cubicBezTo>
                    <a:pt x="146" y="559"/>
                    <a:pt x="246" y="620"/>
                    <a:pt x="347" y="620"/>
                  </a:cubicBezTo>
                  <a:cubicBezTo>
                    <a:pt x="384" y="620"/>
                    <a:pt x="421" y="612"/>
                    <a:pt x="456" y="594"/>
                  </a:cubicBezTo>
                  <a:cubicBezTo>
                    <a:pt x="488" y="578"/>
                    <a:pt x="521" y="570"/>
                    <a:pt x="553" y="570"/>
                  </a:cubicBezTo>
                  <a:cubicBezTo>
                    <a:pt x="586" y="570"/>
                    <a:pt x="618" y="578"/>
                    <a:pt x="651" y="594"/>
                  </a:cubicBezTo>
                  <a:cubicBezTo>
                    <a:pt x="781" y="627"/>
                    <a:pt x="879" y="789"/>
                    <a:pt x="911" y="952"/>
                  </a:cubicBezTo>
                  <a:cubicBezTo>
                    <a:pt x="1009" y="1310"/>
                    <a:pt x="1204" y="1570"/>
                    <a:pt x="1496" y="1700"/>
                  </a:cubicBezTo>
                  <a:cubicBezTo>
                    <a:pt x="1594" y="1732"/>
                    <a:pt x="1691" y="1765"/>
                    <a:pt x="1822" y="1765"/>
                  </a:cubicBezTo>
                  <a:cubicBezTo>
                    <a:pt x="1919" y="1765"/>
                    <a:pt x="2049" y="1732"/>
                    <a:pt x="2147" y="1667"/>
                  </a:cubicBezTo>
                  <a:cubicBezTo>
                    <a:pt x="2309" y="1602"/>
                    <a:pt x="2374" y="1440"/>
                    <a:pt x="2277" y="1310"/>
                  </a:cubicBezTo>
                  <a:cubicBezTo>
                    <a:pt x="2229" y="1214"/>
                    <a:pt x="2129" y="1154"/>
                    <a:pt x="2028" y="1154"/>
                  </a:cubicBezTo>
                  <a:cubicBezTo>
                    <a:pt x="1991" y="1154"/>
                    <a:pt x="1954" y="1162"/>
                    <a:pt x="1919" y="1179"/>
                  </a:cubicBezTo>
                  <a:cubicBezTo>
                    <a:pt x="1887" y="1196"/>
                    <a:pt x="1854" y="1204"/>
                    <a:pt x="1822" y="1204"/>
                  </a:cubicBezTo>
                  <a:cubicBezTo>
                    <a:pt x="1789" y="1204"/>
                    <a:pt x="1757" y="1196"/>
                    <a:pt x="1724" y="1179"/>
                  </a:cubicBezTo>
                  <a:cubicBezTo>
                    <a:pt x="1594" y="1114"/>
                    <a:pt x="1496" y="984"/>
                    <a:pt x="1464" y="822"/>
                  </a:cubicBezTo>
                  <a:cubicBezTo>
                    <a:pt x="1366" y="464"/>
                    <a:pt x="1171" y="204"/>
                    <a:pt x="879" y="74"/>
                  </a:cubicBezTo>
                  <a:cubicBezTo>
                    <a:pt x="781" y="25"/>
                    <a:pt x="667" y="1"/>
                    <a:pt x="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6" name="Google Shape;3926;p38"/>
            <p:cNvSpPr/>
            <p:nvPr/>
          </p:nvSpPr>
          <p:spPr>
            <a:xfrm>
              <a:off x="-2049900" y="2218863"/>
              <a:ext cx="58550" cy="44125"/>
            </a:xfrm>
            <a:custGeom>
              <a:rect b="b" l="l" r="r" t="t"/>
              <a:pathLst>
                <a:path extrusionOk="0" h="1765" w="2342">
                  <a:moveTo>
                    <a:pt x="1805" y="0"/>
                  </a:moveTo>
                  <a:cubicBezTo>
                    <a:pt x="1691" y="0"/>
                    <a:pt x="1578" y="24"/>
                    <a:pt x="1464" y="73"/>
                  </a:cubicBezTo>
                  <a:cubicBezTo>
                    <a:pt x="1204" y="203"/>
                    <a:pt x="1009" y="463"/>
                    <a:pt x="911" y="789"/>
                  </a:cubicBezTo>
                  <a:cubicBezTo>
                    <a:pt x="879" y="984"/>
                    <a:pt x="781" y="1114"/>
                    <a:pt x="651" y="1179"/>
                  </a:cubicBezTo>
                  <a:lnTo>
                    <a:pt x="456" y="1179"/>
                  </a:lnTo>
                  <a:cubicBezTo>
                    <a:pt x="414" y="1148"/>
                    <a:pt x="369" y="1133"/>
                    <a:pt x="325" y="1133"/>
                  </a:cubicBezTo>
                  <a:cubicBezTo>
                    <a:pt x="231" y="1133"/>
                    <a:pt x="142" y="1199"/>
                    <a:pt x="98" y="1309"/>
                  </a:cubicBezTo>
                  <a:cubicBezTo>
                    <a:pt x="0" y="1439"/>
                    <a:pt x="66" y="1602"/>
                    <a:pt x="228" y="1667"/>
                  </a:cubicBezTo>
                  <a:cubicBezTo>
                    <a:pt x="326" y="1732"/>
                    <a:pt x="456" y="1764"/>
                    <a:pt x="553" y="1764"/>
                  </a:cubicBezTo>
                  <a:cubicBezTo>
                    <a:pt x="683" y="1764"/>
                    <a:pt x="781" y="1732"/>
                    <a:pt x="879" y="1667"/>
                  </a:cubicBezTo>
                  <a:cubicBezTo>
                    <a:pt x="1171" y="1537"/>
                    <a:pt x="1366" y="1276"/>
                    <a:pt x="1464" y="951"/>
                  </a:cubicBezTo>
                  <a:cubicBezTo>
                    <a:pt x="1496" y="756"/>
                    <a:pt x="1594" y="626"/>
                    <a:pt x="1724" y="561"/>
                  </a:cubicBezTo>
                  <a:cubicBezTo>
                    <a:pt x="1789" y="561"/>
                    <a:pt x="1854" y="561"/>
                    <a:pt x="1919" y="594"/>
                  </a:cubicBezTo>
                  <a:cubicBezTo>
                    <a:pt x="1953" y="610"/>
                    <a:pt x="1989" y="618"/>
                    <a:pt x="2024" y="618"/>
                  </a:cubicBezTo>
                  <a:cubicBezTo>
                    <a:pt x="2127" y="618"/>
                    <a:pt x="2229" y="552"/>
                    <a:pt x="2277" y="431"/>
                  </a:cubicBezTo>
                  <a:cubicBezTo>
                    <a:pt x="2342" y="301"/>
                    <a:pt x="2277" y="138"/>
                    <a:pt x="2147" y="73"/>
                  </a:cubicBezTo>
                  <a:cubicBezTo>
                    <a:pt x="2033" y="24"/>
                    <a:pt x="1919" y="0"/>
                    <a:pt x="1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7" name="Google Shape;3927;p38"/>
            <p:cNvSpPr/>
            <p:nvPr/>
          </p:nvSpPr>
          <p:spPr>
            <a:xfrm>
              <a:off x="-2065350" y="2175963"/>
              <a:ext cx="63450" cy="26850"/>
            </a:xfrm>
            <a:custGeom>
              <a:rect b="b" l="l" r="r" t="t"/>
              <a:pathLst>
                <a:path extrusionOk="0" h="1074" w="2538">
                  <a:moveTo>
                    <a:pt x="814" y="1"/>
                  </a:moveTo>
                  <a:cubicBezTo>
                    <a:pt x="521" y="1"/>
                    <a:pt x="293" y="131"/>
                    <a:pt x="98" y="358"/>
                  </a:cubicBezTo>
                  <a:cubicBezTo>
                    <a:pt x="1" y="488"/>
                    <a:pt x="33" y="684"/>
                    <a:pt x="163" y="781"/>
                  </a:cubicBezTo>
                  <a:cubicBezTo>
                    <a:pt x="217" y="808"/>
                    <a:pt x="277" y="824"/>
                    <a:pt x="335" y="824"/>
                  </a:cubicBezTo>
                  <a:cubicBezTo>
                    <a:pt x="417" y="824"/>
                    <a:pt x="496" y="792"/>
                    <a:pt x="553" y="716"/>
                  </a:cubicBezTo>
                  <a:cubicBezTo>
                    <a:pt x="618" y="619"/>
                    <a:pt x="716" y="554"/>
                    <a:pt x="814" y="554"/>
                  </a:cubicBezTo>
                  <a:cubicBezTo>
                    <a:pt x="879" y="554"/>
                    <a:pt x="976" y="619"/>
                    <a:pt x="1041" y="716"/>
                  </a:cubicBezTo>
                  <a:cubicBezTo>
                    <a:pt x="1236" y="944"/>
                    <a:pt x="1464" y="1074"/>
                    <a:pt x="1724" y="1074"/>
                  </a:cubicBezTo>
                  <a:cubicBezTo>
                    <a:pt x="1984" y="1074"/>
                    <a:pt x="2244" y="944"/>
                    <a:pt x="2440" y="716"/>
                  </a:cubicBezTo>
                  <a:cubicBezTo>
                    <a:pt x="2537" y="586"/>
                    <a:pt x="2505" y="423"/>
                    <a:pt x="2375" y="326"/>
                  </a:cubicBezTo>
                  <a:cubicBezTo>
                    <a:pt x="2323" y="287"/>
                    <a:pt x="2267" y="269"/>
                    <a:pt x="2211" y="269"/>
                  </a:cubicBezTo>
                  <a:cubicBezTo>
                    <a:pt x="2126" y="269"/>
                    <a:pt x="2043" y="312"/>
                    <a:pt x="1984" y="391"/>
                  </a:cubicBezTo>
                  <a:cubicBezTo>
                    <a:pt x="1919" y="488"/>
                    <a:pt x="1822" y="521"/>
                    <a:pt x="1724" y="521"/>
                  </a:cubicBezTo>
                  <a:cubicBezTo>
                    <a:pt x="1659" y="521"/>
                    <a:pt x="1562" y="456"/>
                    <a:pt x="1497" y="358"/>
                  </a:cubicBezTo>
                  <a:cubicBezTo>
                    <a:pt x="1301" y="131"/>
                    <a:pt x="1074" y="1"/>
                    <a:pt x="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8" name="Google Shape;3928;p38"/>
            <p:cNvSpPr/>
            <p:nvPr/>
          </p:nvSpPr>
          <p:spPr>
            <a:xfrm>
              <a:off x="-2105175" y="2037763"/>
              <a:ext cx="232525" cy="458550"/>
            </a:xfrm>
            <a:custGeom>
              <a:rect b="b" l="l" r="r" t="t"/>
              <a:pathLst>
                <a:path extrusionOk="0" h="18342" w="9301">
                  <a:moveTo>
                    <a:pt x="7613" y="564"/>
                  </a:moveTo>
                  <a:cubicBezTo>
                    <a:pt x="7665" y="564"/>
                    <a:pt x="7718" y="572"/>
                    <a:pt x="7772" y="586"/>
                  </a:cubicBezTo>
                  <a:cubicBezTo>
                    <a:pt x="7902" y="618"/>
                    <a:pt x="8000" y="716"/>
                    <a:pt x="8065" y="813"/>
                  </a:cubicBezTo>
                  <a:cubicBezTo>
                    <a:pt x="8130" y="943"/>
                    <a:pt x="8163" y="1073"/>
                    <a:pt x="8098" y="1204"/>
                  </a:cubicBezTo>
                  <a:cubicBezTo>
                    <a:pt x="7870" y="2049"/>
                    <a:pt x="7187" y="2797"/>
                    <a:pt x="6439" y="3122"/>
                  </a:cubicBezTo>
                  <a:cubicBezTo>
                    <a:pt x="6407" y="2797"/>
                    <a:pt x="6276" y="2472"/>
                    <a:pt x="6081" y="2212"/>
                  </a:cubicBezTo>
                  <a:cubicBezTo>
                    <a:pt x="6537" y="2017"/>
                    <a:pt x="6959" y="1659"/>
                    <a:pt x="7154" y="911"/>
                  </a:cubicBezTo>
                  <a:cubicBezTo>
                    <a:pt x="7187" y="813"/>
                    <a:pt x="7285" y="683"/>
                    <a:pt x="7415" y="618"/>
                  </a:cubicBezTo>
                  <a:cubicBezTo>
                    <a:pt x="7472" y="580"/>
                    <a:pt x="7540" y="564"/>
                    <a:pt x="7613" y="564"/>
                  </a:cubicBezTo>
                  <a:close/>
                  <a:moveTo>
                    <a:pt x="3909" y="1785"/>
                  </a:moveTo>
                  <a:cubicBezTo>
                    <a:pt x="4569" y="1785"/>
                    <a:pt x="5181" y="2018"/>
                    <a:pt x="5528" y="2439"/>
                  </a:cubicBezTo>
                  <a:cubicBezTo>
                    <a:pt x="5919" y="2895"/>
                    <a:pt x="5984" y="3480"/>
                    <a:pt x="5691" y="4163"/>
                  </a:cubicBezTo>
                  <a:cubicBezTo>
                    <a:pt x="5398" y="4943"/>
                    <a:pt x="5268" y="5496"/>
                    <a:pt x="5268" y="6049"/>
                  </a:cubicBezTo>
                  <a:lnTo>
                    <a:pt x="5268" y="6082"/>
                  </a:lnTo>
                  <a:cubicBezTo>
                    <a:pt x="5268" y="6634"/>
                    <a:pt x="5398" y="7220"/>
                    <a:pt x="5691" y="7968"/>
                  </a:cubicBezTo>
                  <a:cubicBezTo>
                    <a:pt x="5984" y="8651"/>
                    <a:pt x="5919" y="9268"/>
                    <a:pt x="5528" y="9691"/>
                  </a:cubicBezTo>
                  <a:cubicBezTo>
                    <a:pt x="5181" y="10113"/>
                    <a:pt x="4569" y="10345"/>
                    <a:pt x="3909" y="10345"/>
                  </a:cubicBezTo>
                  <a:cubicBezTo>
                    <a:pt x="3703" y="10345"/>
                    <a:pt x="3493" y="10323"/>
                    <a:pt x="3285" y="10277"/>
                  </a:cubicBezTo>
                  <a:cubicBezTo>
                    <a:pt x="2081" y="10016"/>
                    <a:pt x="1203" y="9073"/>
                    <a:pt x="846" y="7675"/>
                  </a:cubicBezTo>
                  <a:cubicBezTo>
                    <a:pt x="553" y="6667"/>
                    <a:pt x="553" y="5464"/>
                    <a:pt x="846" y="4456"/>
                  </a:cubicBezTo>
                  <a:cubicBezTo>
                    <a:pt x="1203" y="3090"/>
                    <a:pt x="2081" y="2147"/>
                    <a:pt x="3285" y="1854"/>
                  </a:cubicBezTo>
                  <a:cubicBezTo>
                    <a:pt x="3493" y="1808"/>
                    <a:pt x="3703" y="1785"/>
                    <a:pt x="3909" y="1785"/>
                  </a:cubicBezTo>
                  <a:close/>
                  <a:moveTo>
                    <a:pt x="7666" y="0"/>
                  </a:moveTo>
                  <a:cubicBezTo>
                    <a:pt x="7483" y="0"/>
                    <a:pt x="7295" y="44"/>
                    <a:pt x="7122" y="130"/>
                  </a:cubicBezTo>
                  <a:cubicBezTo>
                    <a:pt x="6894" y="293"/>
                    <a:pt x="6699" y="488"/>
                    <a:pt x="6634" y="781"/>
                  </a:cubicBezTo>
                  <a:cubicBezTo>
                    <a:pt x="6439" y="1399"/>
                    <a:pt x="6081" y="1626"/>
                    <a:pt x="5659" y="1756"/>
                  </a:cubicBezTo>
                  <a:cubicBezTo>
                    <a:pt x="5188" y="1403"/>
                    <a:pt x="4581" y="1221"/>
                    <a:pt x="3936" y="1221"/>
                  </a:cubicBezTo>
                  <a:cubicBezTo>
                    <a:pt x="3690" y="1221"/>
                    <a:pt x="3439" y="1247"/>
                    <a:pt x="3187" y="1301"/>
                  </a:cubicBezTo>
                  <a:cubicBezTo>
                    <a:pt x="1756" y="1626"/>
                    <a:pt x="716" y="2732"/>
                    <a:pt x="293" y="4293"/>
                  </a:cubicBezTo>
                  <a:cubicBezTo>
                    <a:pt x="0" y="5431"/>
                    <a:pt x="0" y="6732"/>
                    <a:pt x="293" y="7838"/>
                  </a:cubicBezTo>
                  <a:cubicBezTo>
                    <a:pt x="716" y="9431"/>
                    <a:pt x="1756" y="10504"/>
                    <a:pt x="3187" y="10829"/>
                  </a:cubicBezTo>
                  <a:cubicBezTo>
                    <a:pt x="3415" y="10894"/>
                    <a:pt x="3675" y="10927"/>
                    <a:pt x="3935" y="10927"/>
                  </a:cubicBezTo>
                  <a:cubicBezTo>
                    <a:pt x="4748" y="10927"/>
                    <a:pt x="5496" y="10634"/>
                    <a:pt x="5984" y="10081"/>
                  </a:cubicBezTo>
                  <a:cubicBezTo>
                    <a:pt x="6504" y="9464"/>
                    <a:pt x="6569" y="8651"/>
                    <a:pt x="6244" y="7740"/>
                  </a:cubicBezTo>
                  <a:cubicBezTo>
                    <a:pt x="6211" y="7675"/>
                    <a:pt x="6179" y="7642"/>
                    <a:pt x="6146" y="7577"/>
                  </a:cubicBezTo>
                  <a:lnTo>
                    <a:pt x="6146" y="7577"/>
                  </a:lnTo>
                  <a:cubicBezTo>
                    <a:pt x="6309" y="7610"/>
                    <a:pt x="6472" y="7707"/>
                    <a:pt x="6634" y="7805"/>
                  </a:cubicBezTo>
                  <a:cubicBezTo>
                    <a:pt x="7154" y="8260"/>
                    <a:pt x="7382" y="8846"/>
                    <a:pt x="7350" y="9691"/>
                  </a:cubicBezTo>
                  <a:lnTo>
                    <a:pt x="7350" y="13366"/>
                  </a:lnTo>
                  <a:cubicBezTo>
                    <a:pt x="7350" y="13528"/>
                    <a:pt x="7480" y="13659"/>
                    <a:pt x="7610" y="13659"/>
                  </a:cubicBezTo>
                  <a:cubicBezTo>
                    <a:pt x="7772" y="13659"/>
                    <a:pt x="7902" y="13528"/>
                    <a:pt x="7902" y="13366"/>
                  </a:cubicBezTo>
                  <a:lnTo>
                    <a:pt x="7902" y="9724"/>
                  </a:lnTo>
                  <a:cubicBezTo>
                    <a:pt x="7935" y="9073"/>
                    <a:pt x="7837" y="8130"/>
                    <a:pt x="6992" y="7382"/>
                  </a:cubicBezTo>
                  <a:cubicBezTo>
                    <a:pt x="6667" y="7122"/>
                    <a:pt x="6309" y="6992"/>
                    <a:pt x="5951" y="6960"/>
                  </a:cubicBezTo>
                  <a:cubicBezTo>
                    <a:pt x="5886" y="6634"/>
                    <a:pt x="5821" y="6342"/>
                    <a:pt x="5821" y="6049"/>
                  </a:cubicBezTo>
                  <a:cubicBezTo>
                    <a:pt x="5821" y="5821"/>
                    <a:pt x="5854" y="5594"/>
                    <a:pt x="5919" y="5334"/>
                  </a:cubicBezTo>
                  <a:cubicBezTo>
                    <a:pt x="6081" y="5431"/>
                    <a:pt x="6244" y="5529"/>
                    <a:pt x="6407" y="5626"/>
                  </a:cubicBezTo>
                  <a:cubicBezTo>
                    <a:pt x="7024" y="6049"/>
                    <a:pt x="7577" y="6374"/>
                    <a:pt x="7902" y="6764"/>
                  </a:cubicBezTo>
                  <a:cubicBezTo>
                    <a:pt x="8520" y="7545"/>
                    <a:pt x="8715" y="8390"/>
                    <a:pt x="8650" y="9691"/>
                  </a:cubicBezTo>
                  <a:lnTo>
                    <a:pt x="8650" y="17398"/>
                  </a:lnTo>
                  <a:cubicBezTo>
                    <a:pt x="8650" y="17626"/>
                    <a:pt x="8488" y="17789"/>
                    <a:pt x="8260" y="17789"/>
                  </a:cubicBezTo>
                  <a:cubicBezTo>
                    <a:pt x="8065" y="17789"/>
                    <a:pt x="7902" y="17593"/>
                    <a:pt x="7902" y="17398"/>
                  </a:cubicBezTo>
                  <a:lnTo>
                    <a:pt x="7902" y="14667"/>
                  </a:lnTo>
                  <a:cubicBezTo>
                    <a:pt x="7902" y="14504"/>
                    <a:pt x="7772" y="14407"/>
                    <a:pt x="7610" y="14407"/>
                  </a:cubicBezTo>
                  <a:cubicBezTo>
                    <a:pt x="7480" y="14407"/>
                    <a:pt x="7350" y="14504"/>
                    <a:pt x="7350" y="14667"/>
                  </a:cubicBezTo>
                  <a:lnTo>
                    <a:pt x="7350" y="17398"/>
                  </a:lnTo>
                  <a:cubicBezTo>
                    <a:pt x="7350" y="17919"/>
                    <a:pt x="7772" y="18341"/>
                    <a:pt x="8260" y="18341"/>
                  </a:cubicBezTo>
                  <a:cubicBezTo>
                    <a:pt x="8780" y="18341"/>
                    <a:pt x="9203" y="17919"/>
                    <a:pt x="9203" y="17398"/>
                  </a:cubicBezTo>
                  <a:lnTo>
                    <a:pt x="9203" y="9724"/>
                  </a:lnTo>
                  <a:cubicBezTo>
                    <a:pt x="9301" y="8293"/>
                    <a:pt x="9041" y="7285"/>
                    <a:pt x="8358" y="6439"/>
                  </a:cubicBezTo>
                  <a:cubicBezTo>
                    <a:pt x="7967" y="5951"/>
                    <a:pt x="7382" y="5594"/>
                    <a:pt x="6732" y="5171"/>
                  </a:cubicBezTo>
                  <a:cubicBezTo>
                    <a:pt x="6504" y="5041"/>
                    <a:pt x="6309" y="4911"/>
                    <a:pt x="6081" y="4748"/>
                  </a:cubicBezTo>
                  <a:cubicBezTo>
                    <a:pt x="6146" y="4651"/>
                    <a:pt x="6179" y="4521"/>
                    <a:pt x="6244" y="4390"/>
                  </a:cubicBezTo>
                  <a:cubicBezTo>
                    <a:pt x="6309" y="4163"/>
                    <a:pt x="6374" y="3935"/>
                    <a:pt x="6407" y="3740"/>
                  </a:cubicBezTo>
                  <a:cubicBezTo>
                    <a:pt x="7447" y="3415"/>
                    <a:pt x="8358" y="2439"/>
                    <a:pt x="8650" y="1334"/>
                  </a:cubicBezTo>
                  <a:cubicBezTo>
                    <a:pt x="8748" y="1073"/>
                    <a:pt x="8683" y="781"/>
                    <a:pt x="8553" y="553"/>
                  </a:cubicBezTo>
                  <a:cubicBezTo>
                    <a:pt x="8423" y="293"/>
                    <a:pt x="8195" y="130"/>
                    <a:pt x="7935" y="33"/>
                  </a:cubicBezTo>
                  <a:cubicBezTo>
                    <a:pt x="7848" y="11"/>
                    <a:pt x="7758" y="0"/>
                    <a:pt x="7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9" name="Google Shape;3929;p38"/>
            <p:cNvSpPr/>
            <p:nvPr/>
          </p:nvSpPr>
          <p:spPr>
            <a:xfrm>
              <a:off x="-1853150" y="2037763"/>
              <a:ext cx="232525" cy="458550"/>
            </a:xfrm>
            <a:custGeom>
              <a:rect b="b" l="l" r="r" t="t"/>
              <a:pathLst>
                <a:path extrusionOk="0" h="18342" w="9301">
                  <a:moveTo>
                    <a:pt x="1633" y="573"/>
                  </a:moveTo>
                  <a:cubicBezTo>
                    <a:pt x="1726" y="573"/>
                    <a:pt x="1815" y="603"/>
                    <a:pt x="1886" y="651"/>
                  </a:cubicBezTo>
                  <a:cubicBezTo>
                    <a:pt x="2016" y="716"/>
                    <a:pt x="2081" y="813"/>
                    <a:pt x="2114" y="943"/>
                  </a:cubicBezTo>
                  <a:cubicBezTo>
                    <a:pt x="2342" y="1691"/>
                    <a:pt x="2764" y="2017"/>
                    <a:pt x="3220" y="2212"/>
                  </a:cubicBezTo>
                  <a:cubicBezTo>
                    <a:pt x="3025" y="2472"/>
                    <a:pt x="2894" y="2797"/>
                    <a:pt x="2862" y="3122"/>
                  </a:cubicBezTo>
                  <a:cubicBezTo>
                    <a:pt x="2114" y="2797"/>
                    <a:pt x="1431" y="2049"/>
                    <a:pt x="1203" y="1204"/>
                  </a:cubicBezTo>
                  <a:cubicBezTo>
                    <a:pt x="1138" y="1073"/>
                    <a:pt x="1171" y="943"/>
                    <a:pt x="1236" y="813"/>
                  </a:cubicBezTo>
                  <a:cubicBezTo>
                    <a:pt x="1301" y="716"/>
                    <a:pt x="1399" y="618"/>
                    <a:pt x="1529" y="586"/>
                  </a:cubicBezTo>
                  <a:cubicBezTo>
                    <a:pt x="1563" y="577"/>
                    <a:pt x="1598" y="573"/>
                    <a:pt x="1633" y="573"/>
                  </a:cubicBezTo>
                  <a:close/>
                  <a:moveTo>
                    <a:pt x="5366" y="1789"/>
                  </a:moveTo>
                  <a:cubicBezTo>
                    <a:pt x="5594" y="1789"/>
                    <a:pt x="5789" y="1821"/>
                    <a:pt x="6016" y="1854"/>
                  </a:cubicBezTo>
                  <a:cubicBezTo>
                    <a:pt x="7220" y="2147"/>
                    <a:pt x="8098" y="3090"/>
                    <a:pt x="8455" y="4456"/>
                  </a:cubicBezTo>
                  <a:cubicBezTo>
                    <a:pt x="8748" y="5464"/>
                    <a:pt x="8748" y="6667"/>
                    <a:pt x="8455" y="7707"/>
                  </a:cubicBezTo>
                  <a:cubicBezTo>
                    <a:pt x="8098" y="9073"/>
                    <a:pt x="7220" y="10016"/>
                    <a:pt x="6016" y="10277"/>
                  </a:cubicBezTo>
                  <a:cubicBezTo>
                    <a:pt x="5808" y="10323"/>
                    <a:pt x="5598" y="10345"/>
                    <a:pt x="5392" y="10345"/>
                  </a:cubicBezTo>
                  <a:cubicBezTo>
                    <a:pt x="4730" y="10345"/>
                    <a:pt x="4112" y="10113"/>
                    <a:pt x="3740" y="9691"/>
                  </a:cubicBezTo>
                  <a:cubicBezTo>
                    <a:pt x="3382" y="9268"/>
                    <a:pt x="3317" y="8651"/>
                    <a:pt x="3577" y="7968"/>
                  </a:cubicBezTo>
                  <a:cubicBezTo>
                    <a:pt x="3903" y="7220"/>
                    <a:pt x="4033" y="6634"/>
                    <a:pt x="4033" y="6082"/>
                  </a:cubicBezTo>
                  <a:cubicBezTo>
                    <a:pt x="4033" y="5529"/>
                    <a:pt x="3903" y="4943"/>
                    <a:pt x="3577" y="4195"/>
                  </a:cubicBezTo>
                  <a:cubicBezTo>
                    <a:pt x="3317" y="3480"/>
                    <a:pt x="3382" y="2895"/>
                    <a:pt x="3740" y="2439"/>
                  </a:cubicBezTo>
                  <a:cubicBezTo>
                    <a:pt x="4098" y="2017"/>
                    <a:pt x="4716" y="1789"/>
                    <a:pt x="5366" y="1789"/>
                  </a:cubicBezTo>
                  <a:close/>
                  <a:moveTo>
                    <a:pt x="1649" y="0"/>
                  </a:moveTo>
                  <a:cubicBezTo>
                    <a:pt x="1558" y="0"/>
                    <a:pt x="1464" y="11"/>
                    <a:pt x="1366" y="33"/>
                  </a:cubicBezTo>
                  <a:cubicBezTo>
                    <a:pt x="1106" y="130"/>
                    <a:pt x="878" y="293"/>
                    <a:pt x="748" y="553"/>
                  </a:cubicBezTo>
                  <a:cubicBezTo>
                    <a:pt x="618" y="781"/>
                    <a:pt x="586" y="1073"/>
                    <a:pt x="651" y="1334"/>
                  </a:cubicBezTo>
                  <a:cubicBezTo>
                    <a:pt x="943" y="2439"/>
                    <a:pt x="1854" y="3415"/>
                    <a:pt x="2894" y="3740"/>
                  </a:cubicBezTo>
                  <a:cubicBezTo>
                    <a:pt x="2927" y="3935"/>
                    <a:pt x="2992" y="4163"/>
                    <a:pt x="3057" y="4390"/>
                  </a:cubicBezTo>
                  <a:cubicBezTo>
                    <a:pt x="3122" y="4521"/>
                    <a:pt x="3155" y="4651"/>
                    <a:pt x="3220" y="4748"/>
                  </a:cubicBezTo>
                  <a:cubicBezTo>
                    <a:pt x="2992" y="4911"/>
                    <a:pt x="2797" y="5041"/>
                    <a:pt x="2569" y="5171"/>
                  </a:cubicBezTo>
                  <a:cubicBezTo>
                    <a:pt x="1919" y="5594"/>
                    <a:pt x="1334" y="5951"/>
                    <a:pt x="943" y="6439"/>
                  </a:cubicBezTo>
                  <a:cubicBezTo>
                    <a:pt x="260" y="7285"/>
                    <a:pt x="0" y="8293"/>
                    <a:pt x="98" y="9724"/>
                  </a:cubicBezTo>
                  <a:lnTo>
                    <a:pt x="98" y="17398"/>
                  </a:lnTo>
                  <a:cubicBezTo>
                    <a:pt x="98" y="17919"/>
                    <a:pt x="521" y="18341"/>
                    <a:pt x="1041" y="18341"/>
                  </a:cubicBezTo>
                  <a:cubicBezTo>
                    <a:pt x="1529" y="18341"/>
                    <a:pt x="1951" y="17919"/>
                    <a:pt x="1951" y="17398"/>
                  </a:cubicBezTo>
                  <a:lnTo>
                    <a:pt x="1951" y="14667"/>
                  </a:lnTo>
                  <a:cubicBezTo>
                    <a:pt x="1951" y="14537"/>
                    <a:pt x="1854" y="14407"/>
                    <a:pt x="1691" y="14407"/>
                  </a:cubicBezTo>
                  <a:cubicBezTo>
                    <a:pt x="1529" y="14407"/>
                    <a:pt x="1399" y="14537"/>
                    <a:pt x="1399" y="14667"/>
                  </a:cubicBezTo>
                  <a:lnTo>
                    <a:pt x="1399" y="17398"/>
                  </a:lnTo>
                  <a:cubicBezTo>
                    <a:pt x="1399" y="17593"/>
                    <a:pt x="1236" y="17789"/>
                    <a:pt x="1041" y="17789"/>
                  </a:cubicBezTo>
                  <a:cubicBezTo>
                    <a:pt x="846" y="17789"/>
                    <a:pt x="651" y="17626"/>
                    <a:pt x="651" y="17398"/>
                  </a:cubicBezTo>
                  <a:lnTo>
                    <a:pt x="651" y="9724"/>
                  </a:lnTo>
                  <a:lnTo>
                    <a:pt x="651" y="9691"/>
                  </a:lnTo>
                  <a:cubicBezTo>
                    <a:pt x="586" y="8390"/>
                    <a:pt x="781" y="7545"/>
                    <a:pt x="1399" y="6797"/>
                  </a:cubicBezTo>
                  <a:cubicBezTo>
                    <a:pt x="1724" y="6374"/>
                    <a:pt x="2277" y="6049"/>
                    <a:pt x="2894" y="5659"/>
                  </a:cubicBezTo>
                  <a:cubicBezTo>
                    <a:pt x="3057" y="5561"/>
                    <a:pt x="3220" y="5431"/>
                    <a:pt x="3382" y="5334"/>
                  </a:cubicBezTo>
                  <a:cubicBezTo>
                    <a:pt x="3447" y="5594"/>
                    <a:pt x="3480" y="5854"/>
                    <a:pt x="3480" y="6082"/>
                  </a:cubicBezTo>
                  <a:cubicBezTo>
                    <a:pt x="3480" y="6342"/>
                    <a:pt x="3447" y="6634"/>
                    <a:pt x="3350" y="6992"/>
                  </a:cubicBezTo>
                  <a:cubicBezTo>
                    <a:pt x="2992" y="6992"/>
                    <a:pt x="2634" y="7122"/>
                    <a:pt x="2342" y="7382"/>
                  </a:cubicBezTo>
                  <a:lnTo>
                    <a:pt x="2309" y="7382"/>
                  </a:lnTo>
                  <a:cubicBezTo>
                    <a:pt x="1464" y="8130"/>
                    <a:pt x="1399" y="9073"/>
                    <a:pt x="1399" y="9724"/>
                  </a:cubicBezTo>
                  <a:lnTo>
                    <a:pt x="1399" y="13366"/>
                  </a:lnTo>
                  <a:cubicBezTo>
                    <a:pt x="1399" y="13528"/>
                    <a:pt x="1529" y="13659"/>
                    <a:pt x="1691" y="13659"/>
                  </a:cubicBezTo>
                  <a:cubicBezTo>
                    <a:pt x="1854" y="13659"/>
                    <a:pt x="1951" y="13528"/>
                    <a:pt x="1951" y="13366"/>
                  </a:cubicBezTo>
                  <a:lnTo>
                    <a:pt x="1951" y="9691"/>
                  </a:lnTo>
                  <a:cubicBezTo>
                    <a:pt x="1951" y="8846"/>
                    <a:pt x="2147" y="8260"/>
                    <a:pt x="2667" y="7805"/>
                  </a:cubicBezTo>
                  <a:cubicBezTo>
                    <a:pt x="2829" y="7707"/>
                    <a:pt x="2992" y="7610"/>
                    <a:pt x="3155" y="7577"/>
                  </a:cubicBezTo>
                  <a:lnTo>
                    <a:pt x="3155" y="7577"/>
                  </a:lnTo>
                  <a:cubicBezTo>
                    <a:pt x="3122" y="7642"/>
                    <a:pt x="3090" y="7707"/>
                    <a:pt x="3090" y="7740"/>
                  </a:cubicBezTo>
                  <a:cubicBezTo>
                    <a:pt x="2732" y="8651"/>
                    <a:pt x="2797" y="9464"/>
                    <a:pt x="3317" y="10081"/>
                  </a:cubicBezTo>
                  <a:cubicBezTo>
                    <a:pt x="3805" y="10602"/>
                    <a:pt x="4553" y="10927"/>
                    <a:pt x="5366" y="10927"/>
                  </a:cubicBezTo>
                  <a:cubicBezTo>
                    <a:pt x="5626" y="10927"/>
                    <a:pt x="5886" y="10894"/>
                    <a:pt x="6146" y="10829"/>
                  </a:cubicBezTo>
                  <a:cubicBezTo>
                    <a:pt x="7545" y="10504"/>
                    <a:pt x="8585" y="9431"/>
                    <a:pt x="9008" y="7838"/>
                  </a:cubicBezTo>
                  <a:cubicBezTo>
                    <a:pt x="9301" y="6732"/>
                    <a:pt x="9301" y="5431"/>
                    <a:pt x="9008" y="4293"/>
                  </a:cubicBezTo>
                  <a:cubicBezTo>
                    <a:pt x="8585" y="2732"/>
                    <a:pt x="7545" y="1626"/>
                    <a:pt x="6146" y="1301"/>
                  </a:cubicBezTo>
                  <a:cubicBezTo>
                    <a:pt x="5886" y="1247"/>
                    <a:pt x="5628" y="1221"/>
                    <a:pt x="5377" y="1221"/>
                  </a:cubicBezTo>
                  <a:cubicBezTo>
                    <a:pt x="4720" y="1221"/>
                    <a:pt x="4113" y="1403"/>
                    <a:pt x="3642" y="1756"/>
                  </a:cubicBezTo>
                  <a:cubicBezTo>
                    <a:pt x="3220" y="1594"/>
                    <a:pt x="2862" y="1399"/>
                    <a:pt x="2667" y="781"/>
                  </a:cubicBezTo>
                  <a:cubicBezTo>
                    <a:pt x="2602" y="488"/>
                    <a:pt x="2407" y="261"/>
                    <a:pt x="2179" y="130"/>
                  </a:cubicBezTo>
                  <a:cubicBezTo>
                    <a:pt x="2006" y="44"/>
                    <a:pt x="1832" y="0"/>
                    <a:pt x="1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0" name="Google Shape;3930;p38"/>
            <p:cNvSpPr/>
            <p:nvPr/>
          </p:nvSpPr>
          <p:spPr>
            <a:xfrm>
              <a:off x="-1734450" y="2116413"/>
              <a:ext cx="58550" cy="44125"/>
            </a:xfrm>
            <a:custGeom>
              <a:rect b="b" l="l" r="r" t="t"/>
              <a:pathLst>
                <a:path extrusionOk="0" h="1765" w="2342">
                  <a:moveTo>
                    <a:pt x="1789" y="1"/>
                  </a:moveTo>
                  <a:cubicBezTo>
                    <a:pt x="1675" y="1"/>
                    <a:pt x="1561" y="25"/>
                    <a:pt x="1463" y="74"/>
                  </a:cubicBezTo>
                  <a:cubicBezTo>
                    <a:pt x="1171" y="204"/>
                    <a:pt x="976" y="464"/>
                    <a:pt x="878" y="822"/>
                  </a:cubicBezTo>
                  <a:cubicBezTo>
                    <a:pt x="846" y="984"/>
                    <a:pt x="748" y="1114"/>
                    <a:pt x="618" y="1179"/>
                  </a:cubicBezTo>
                  <a:cubicBezTo>
                    <a:pt x="585" y="1196"/>
                    <a:pt x="553" y="1204"/>
                    <a:pt x="520" y="1204"/>
                  </a:cubicBezTo>
                  <a:cubicBezTo>
                    <a:pt x="488" y="1204"/>
                    <a:pt x="455" y="1196"/>
                    <a:pt x="423" y="1179"/>
                  </a:cubicBezTo>
                  <a:cubicBezTo>
                    <a:pt x="388" y="1162"/>
                    <a:pt x="351" y="1154"/>
                    <a:pt x="314" y="1154"/>
                  </a:cubicBezTo>
                  <a:cubicBezTo>
                    <a:pt x="213" y="1154"/>
                    <a:pt x="113" y="1214"/>
                    <a:pt x="65" y="1310"/>
                  </a:cubicBezTo>
                  <a:cubicBezTo>
                    <a:pt x="0" y="1440"/>
                    <a:pt x="65" y="1602"/>
                    <a:pt x="195" y="1700"/>
                  </a:cubicBezTo>
                  <a:cubicBezTo>
                    <a:pt x="293" y="1732"/>
                    <a:pt x="423" y="1765"/>
                    <a:pt x="520" y="1765"/>
                  </a:cubicBezTo>
                  <a:cubicBezTo>
                    <a:pt x="650" y="1765"/>
                    <a:pt x="748" y="1732"/>
                    <a:pt x="878" y="1700"/>
                  </a:cubicBezTo>
                  <a:cubicBezTo>
                    <a:pt x="1138" y="1570"/>
                    <a:pt x="1333" y="1310"/>
                    <a:pt x="1431" y="952"/>
                  </a:cubicBezTo>
                  <a:cubicBezTo>
                    <a:pt x="1463" y="789"/>
                    <a:pt x="1561" y="627"/>
                    <a:pt x="1691" y="594"/>
                  </a:cubicBezTo>
                  <a:cubicBezTo>
                    <a:pt x="1724" y="578"/>
                    <a:pt x="1756" y="570"/>
                    <a:pt x="1789" y="570"/>
                  </a:cubicBezTo>
                  <a:cubicBezTo>
                    <a:pt x="1821" y="570"/>
                    <a:pt x="1854" y="578"/>
                    <a:pt x="1886" y="594"/>
                  </a:cubicBezTo>
                  <a:cubicBezTo>
                    <a:pt x="1921" y="612"/>
                    <a:pt x="1958" y="620"/>
                    <a:pt x="1995" y="620"/>
                  </a:cubicBezTo>
                  <a:cubicBezTo>
                    <a:pt x="2096" y="620"/>
                    <a:pt x="2196" y="559"/>
                    <a:pt x="2244" y="464"/>
                  </a:cubicBezTo>
                  <a:cubicBezTo>
                    <a:pt x="2342" y="334"/>
                    <a:pt x="2276" y="139"/>
                    <a:pt x="2114" y="74"/>
                  </a:cubicBezTo>
                  <a:cubicBezTo>
                    <a:pt x="2016" y="25"/>
                    <a:pt x="1902" y="1"/>
                    <a:pt x="1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1" name="Google Shape;3931;p38"/>
            <p:cNvSpPr/>
            <p:nvPr/>
          </p:nvSpPr>
          <p:spPr>
            <a:xfrm>
              <a:off x="-1734450" y="2218538"/>
              <a:ext cx="58550" cy="43625"/>
            </a:xfrm>
            <a:custGeom>
              <a:rect b="b" l="l" r="r" t="t"/>
              <a:pathLst>
                <a:path extrusionOk="0" h="1745" w="2342">
                  <a:moveTo>
                    <a:pt x="549" y="0"/>
                  </a:moveTo>
                  <a:cubicBezTo>
                    <a:pt x="423" y="0"/>
                    <a:pt x="300" y="34"/>
                    <a:pt x="195" y="86"/>
                  </a:cubicBezTo>
                  <a:cubicBezTo>
                    <a:pt x="65" y="151"/>
                    <a:pt x="0" y="314"/>
                    <a:pt x="65" y="444"/>
                  </a:cubicBezTo>
                  <a:cubicBezTo>
                    <a:pt x="110" y="555"/>
                    <a:pt x="200" y="605"/>
                    <a:pt x="294" y="605"/>
                  </a:cubicBezTo>
                  <a:cubicBezTo>
                    <a:pt x="337" y="605"/>
                    <a:pt x="382" y="595"/>
                    <a:pt x="423" y="574"/>
                  </a:cubicBezTo>
                  <a:cubicBezTo>
                    <a:pt x="455" y="558"/>
                    <a:pt x="488" y="550"/>
                    <a:pt x="520" y="550"/>
                  </a:cubicBezTo>
                  <a:cubicBezTo>
                    <a:pt x="553" y="550"/>
                    <a:pt x="585" y="558"/>
                    <a:pt x="618" y="574"/>
                  </a:cubicBezTo>
                  <a:cubicBezTo>
                    <a:pt x="748" y="639"/>
                    <a:pt x="846" y="769"/>
                    <a:pt x="878" y="964"/>
                  </a:cubicBezTo>
                  <a:cubicBezTo>
                    <a:pt x="976" y="1289"/>
                    <a:pt x="1171" y="1550"/>
                    <a:pt x="1463" y="1680"/>
                  </a:cubicBezTo>
                  <a:cubicBezTo>
                    <a:pt x="1561" y="1745"/>
                    <a:pt x="1659" y="1745"/>
                    <a:pt x="1789" y="1745"/>
                  </a:cubicBezTo>
                  <a:cubicBezTo>
                    <a:pt x="1919" y="1745"/>
                    <a:pt x="2016" y="1745"/>
                    <a:pt x="2146" y="1680"/>
                  </a:cubicBezTo>
                  <a:cubicBezTo>
                    <a:pt x="2276" y="1615"/>
                    <a:pt x="2342" y="1452"/>
                    <a:pt x="2276" y="1289"/>
                  </a:cubicBezTo>
                  <a:cubicBezTo>
                    <a:pt x="2205" y="1194"/>
                    <a:pt x="2099" y="1134"/>
                    <a:pt x="1996" y="1134"/>
                  </a:cubicBezTo>
                  <a:cubicBezTo>
                    <a:pt x="1958" y="1134"/>
                    <a:pt x="1921" y="1142"/>
                    <a:pt x="1886" y="1159"/>
                  </a:cubicBezTo>
                  <a:cubicBezTo>
                    <a:pt x="1854" y="1176"/>
                    <a:pt x="1821" y="1184"/>
                    <a:pt x="1789" y="1184"/>
                  </a:cubicBezTo>
                  <a:cubicBezTo>
                    <a:pt x="1756" y="1184"/>
                    <a:pt x="1724" y="1176"/>
                    <a:pt x="1691" y="1159"/>
                  </a:cubicBezTo>
                  <a:cubicBezTo>
                    <a:pt x="1561" y="1127"/>
                    <a:pt x="1463" y="997"/>
                    <a:pt x="1431" y="802"/>
                  </a:cubicBezTo>
                  <a:cubicBezTo>
                    <a:pt x="1333" y="476"/>
                    <a:pt x="1138" y="184"/>
                    <a:pt x="878" y="86"/>
                  </a:cubicBezTo>
                  <a:cubicBezTo>
                    <a:pt x="772" y="26"/>
                    <a:pt x="659" y="0"/>
                    <a:pt x="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2" name="Google Shape;3932;p38"/>
            <p:cNvSpPr/>
            <p:nvPr/>
          </p:nvSpPr>
          <p:spPr>
            <a:xfrm>
              <a:off x="-1723900" y="2175963"/>
              <a:ext cx="63450" cy="26850"/>
            </a:xfrm>
            <a:custGeom>
              <a:rect b="b" l="l" r="r" t="t"/>
              <a:pathLst>
                <a:path extrusionOk="0" h="1074" w="2538">
                  <a:moveTo>
                    <a:pt x="1724" y="1"/>
                  </a:moveTo>
                  <a:cubicBezTo>
                    <a:pt x="1464" y="1"/>
                    <a:pt x="1204" y="131"/>
                    <a:pt x="1041" y="391"/>
                  </a:cubicBezTo>
                  <a:cubicBezTo>
                    <a:pt x="976" y="488"/>
                    <a:pt x="879" y="521"/>
                    <a:pt x="814" y="521"/>
                  </a:cubicBezTo>
                  <a:cubicBezTo>
                    <a:pt x="716" y="521"/>
                    <a:pt x="619" y="456"/>
                    <a:pt x="554" y="358"/>
                  </a:cubicBezTo>
                  <a:cubicBezTo>
                    <a:pt x="497" y="302"/>
                    <a:pt x="418" y="267"/>
                    <a:pt x="337" y="267"/>
                  </a:cubicBezTo>
                  <a:cubicBezTo>
                    <a:pt x="278" y="267"/>
                    <a:pt x="218" y="285"/>
                    <a:pt x="163" y="326"/>
                  </a:cubicBezTo>
                  <a:cubicBezTo>
                    <a:pt x="33" y="391"/>
                    <a:pt x="1" y="586"/>
                    <a:pt x="98" y="716"/>
                  </a:cubicBezTo>
                  <a:cubicBezTo>
                    <a:pt x="294" y="944"/>
                    <a:pt x="521" y="1074"/>
                    <a:pt x="781" y="1074"/>
                  </a:cubicBezTo>
                  <a:cubicBezTo>
                    <a:pt x="1074" y="1074"/>
                    <a:pt x="1302" y="944"/>
                    <a:pt x="1497" y="716"/>
                  </a:cubicBezTo>
                  <a:cubicBezTo>
                    <a:pt x="1562" y="619"/>
                    <a:pt x="1659" y="554"/>
                    <a:pt x="1724" y="554"/>
                  </a:cubicBezTo>
                  <a:cubicBezTo>
                    <a:pt x="1822" y="554"/>
                    <a:pt x="1920" y="619"/>
                    <a:pt x="1985" y="716"/>
                  </a:cubicBezTo>
                  <a:cubicBezTo>
                    <a:pt x="2042" y="792"/>
                    <a:pt x="2121" y="824"/>
                    <a:pt x="2203" y="824"/>
                  </a:cubicBezTo>
                  <a:cubicBezTo>
                    <a:pt x="2261" y="824"/>
                    <a:pt x="2321" y="808"/>
                    <a:pt x="2375" y="781"/>
                  </a:cubicBezTo>
                  <a:cubicBezTo>
                    <a:pt x="2505" y="684"/>
                    <a:pt x="2537" y="488"/>
                    <a:pt x="2440" y="358"/>
                  </a:cubicBezTo>
                  <a:cubicBezTo>
                    <a:pt x="2245" y="131"/>
                    <a:pt x="1985" y="1"/>
                    <a:pt x="1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3" name="Google Shape;3933;p38"/>
            <p:cNvSpPr/>
            <p:nvPr/>
          </p:nvSpPr>
          <p:spPr>
            <a:xfrm>
              <a:off x="-2023075" y="2074338"/>
              <a:ext cx="87025" cy="236600"/>
            </a:xfrm>
            <a:custGeom>
              <a:rect b="b" l="l" r="r" t="t"/>
              <a:pathLst>
                <a:path extrusionOk="0" h="9464" w="3481">
                  <a:moveTo>
                    <a:pt x="2700" y="2830"/>
                  </a:moveTo>
                  <a:cubicBezTo>
                    <a:pt x="2797" y="2537"/>
                    <a:pt x="2862" y="2277"/>
                    <a:pt x="2862" y="2049"/>
                  </a:cubicBezTo>
                  <a:cubicBezTo>
                    <a:pt x="2927" y="1432"/>
                    <a:pt x="2700" y="944"/>
                    <a:pt x="2310" y="619"/>
                  </a:cubicBezTo>
                  <a:cubicBezTo>
                    <a:pt x="1822" y="196"/>
                    <a:pt x="1106" y="1"/>
                    <a:pt x="326" y="66"/>
                  </a:cubicBezTo>
                  <a:cubicBezTo>
                    <a:pt x="716" y="163"/>
                    <a:pt x="1074" y="326"/>
                    <a:pt x="1334" y="554"/>
                  </a:cubicBezTo>
                  <a:cubicBezTo>
                    <a:pt x="1724" y="911"/>
                    <a:pt x="1952" y="1399"/>
                    <a:pt x="1919" y="1984"/>
                  </a:cubicBezTo>
                  <a:cubicBezTo>
                    <a:pt x="1887" y="2245"/>
                    <a:pt x="1822" y="2505"/>
                    <a:pt x="1724" y="2765"/>
                  </a:cubicBezTo>
                  <a:cubicBezTo>
                    <a:pt x="1627" y="2993"/>
                    <a:pt x="1562" y="3188"/>
                    <a:pt x="1497" y="3350"/>
                  </a:cubicBezTo>
                  <a:cubicBezTo>
                    <a:pt x="1366" y="3806"/>
                    <a:pt x="1301" y="4196"/>
                    <a:pt x="1301" y="4553"/>
                  </a:cubicBezTo>
                  <a:cubicBezTo>
                    <a:pt x="1301" y="4944"/>
                    <a:pt x="1366" y="5301"/>
                    <a:pt x="1497" y="5757"/>
                  </a:cubicBezTo>
                  <a:cubicBezTo>
                    <a:pt x="1562" y="5919"/>
                    <a:pt x="1627" y="6114"/>
                    <a:pt x="1724" y="6342"/>
                  </a:cubicBezTo>
                  <a:cubicBezTo>
                    <a:pt x="2342" y="7935"/>
                    <a:pt x="1334" y="8976"/>
                    <a:pt x="1" y="9106"/>
                  </a:cubicBezTo>
                  <a:cubicBezTo>
                    <a:pt x="1724" y="9464"/>
                    <a:pt x="3480" y="8358"/>
                    <a:pt x="2700" y="6407"/>
                  </a:cubicBezTo>
                  <a:cubicBezTo>
                    <a:pt x="2602" y="6179"/>
                    <a:pt x="2537" y="5984"/>
                    <a:pt x="2472" y="5789"/>
                  </a:cubicBezTo>
                  <a:cubicBezTo>
                    <a:pt x="2342" y="5366"/>
                    <a:pt x="2277" y="4976"/>
                    <a:pt x="2244" y="4619"/>
                  </a:cubicBezTo>
                  <a:cubicBezTo>
                    <a:pt x="2277" y="4228"/>
                    <a:pt x="2342" y="3838"/>
                    <a:pt x="2472" y="3415"/>
                  </a:cubicBezTo>
                  <a:cubicBezTo>
                    <a:pt x="2537" y="3220"/>
                    <a:pt x="2602" y="3025"/>
                    <a:pt x="2700" y="2830"/>
                  </a:cubicBezTo>
                  <a:close/>
                  <a:moveTo>
                    <a:pt x="2700" y="2830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7" name="Shape 3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8" name="Google Shape;3938;p39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transplants infographics</a:t>
            </a:r>
            <a:endParaRPr/>
          </a:p>
        </p:txBody>
      </p:sp>
      <p:sp>
        <p:nvSpPr>
          <p:cNvPr id="3939" name="Google Shape;3939;p39"/>
          <p:cNvSpPr txBox="1"/>
          <p:nvPr/>
        </p:nvSpPr>
        <p:spPr>
          <a:xfrm>
            <a:off x="457200" y="918525"/>
            <a:ext cx="8229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Types of liver transplant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3940" name="Google Shape;3940;p39"/>
          <p:cNvGrpSpPr/>
          <p:nvPr/>
        </p:nvGrpSpPr>
        <p:grpSpPr>
          <a:xfrm>
            <a:off x="457200" y="1444200"/>
            <a:ext cx="1886400" cy="1455450"/>
            <a:chOff x="457200" y="1444200"/>
            <a:chExt cx="1886400" cy="1455450"/>
          </a:xfrm>
        </p:grpSpPr>
        <p:sp>
          <p:nvSpPr>
            <p:cNvPr id="3941" name="Google Shape;3941;p39"/>
            <p:cNvSpPr/>
            <p:nvPr/>
          </p:nvSpPr>
          <p:spPr>
            <a:xfrm>
              <a:off x="457200" y="2117275"/>
              <a:ext cx="1886400" cy="335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Split-liver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942" name="Google Shape;3942;p39"/>
            <p:cNvSpPr txBox="1"/>
            <p:nvPr/>
          </p:nvSpPr>
          <p:spPr>
            <a:xfrm>
              <a:off x="457200" y="2494950"/>
              <a:ext cx="18864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43" name="Google Shape;3943;p39"/>
            <p:cNvSpPr/>
            <p:nvPr/>
          </p:nvSpPr>
          <p:spPr>
            <a:xfrm>
              <a:off x="1096950" y="1444200"/>
              <a:ext cx="547200" cy="547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2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944" name="Google Shape;3944;p39"/>
          <p:cNvGrpSpPr/>
          <p:nvPr/>
        </p:nvGrpSpPr>
        <p:grpSpPr>
          <a:xfrm>
            <a:off x="457200" y="3281150"/>
            <a:ext cx="1886400" cy="1455450"/>
            <a:chOff x="457200" y="3281150"/>
            <a:chExt cx="1886400" cy="1455450"/>
          </a:xfrm>
        </p:grpSpPr>
        <p:sp>
          <p:nvSpPr>
            <p:cNvPr id="3945" name="Google Shape;3945;p39"/>
            <p:cNvSpPr/>
            <p:nvPr/>
          </p:nvSpPr>
          <p:spPr>
            <a:xfrm>
              <a:off x="457200" y="3954225"/>
              <a:ext cx="1886400" cy="335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Whole-liver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946" name="Google Shape;3946;p39"/>
            <p:cNvSpPr txBox="1"/>
            <p:nvPr/>
          </p:nvSpPr>
          <p:spPr>
            <a:xfrm>
              <a:off x="457200" y="4331900"/>
              <a:ext cx="18864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47" name="Google Shape;3947;p39"/>
            <p:cNvSpPr/>
            <p:nvPr/>
          </p:nvSpPr>
          <p:spPr>
            <a:xfrm>
              <a:off x="1096950" y="3281150"/>
              <a:ext cx="547200" cy="54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948" name="Google Shape;3948;p39"/>
          <p:cNvGrpSpPr/>
          <p:nvPr/>
        </p:nvGrpSpPr>
        <p:grpSpPr>
          <a:xfrm>
            <a:off x="6800400" y="1444200"/>
            <a:ext cx="1886400" cy="1455450"/>
            <a:chOff x="6800400" y="1444200"/>
            <a:chExt cx="1886400" cy="1455450"/>
          </a:xfrm>
        </p:grpSpPr>
        <p:sp>
          <p:nvSpPr>
            <p:cNvPr id="3949" name="Google Shape;3949;p39"/>
            <p:cNvSpPr/>
            <p:nvPr/>
          </p:nvSpPr>
          <p:spPr>
            <a:xfrm>
              <a:off x="6800400" y="2117275"/>
              <a:ext cx="1886400" cy="3351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Living-related donor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950" name="Google Shape;3950;p39"/>
            <p:cNvSpPr txBox="1"/>
            <p:nvPr/>
          </p:nvSpPr>
          <p:spPr>
            <a:xfrm>
              <a:off x="6800400" y="2494950"/>
              <a:ext cx="18864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51" name="Google Shape;3951;p39"/>
            <p:cNvSpPr/>
            <p:nvPr/>
          </p:nvSpPr>
          <p:spPr>
            <a:xfrm>
              <a:off x="7440150" y="1444200"/>
              <a:ext cx="547200" cy="54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2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952" name="Google Shape;3952;p39"/>
          <p:cNvGrpSpPr/>
          <p:nvPr/>
        </p:nvGrpSpPr>
        <p:grpSpPr>
          <a:xfrm>
            <a:off x="6800400" y="3281150"/>
            <a:ext cx="1886400" cy="1455450"/>
            <a:chOff x="6800400" y="3281150"/>
            <a:chExt cx="1886400" cy="1455450"/>
          </a:xfrm>
        </p:grpSpPr>
        <p:sp>
          <p:nvSpPr>
            <p:cNvPr id="3953" name="Google Shape;3953;p39"/>
            <p:cNvSpPr/>
            <p:nvPr/>
          </p:nvSpPr>
          <p:spPr>
            <a:xfrm>
              <a:off x="6800400" y="3954225"/>
              <a:ext cx="1886400" cy="3351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Split-liver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954" name="Google Shape;3954;p39"/>
            <p:cNvSpPr txBox="1"/>
            <p:nvPr/>
          </p:nvSpPr>
          <p:spPr>
            <a:xfrm>
              <a:off x="6800400" y="4331900"/>
              <a:ext cx="18864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55" name="Google Shape;3955;p39"/>
            <p:cNvSpPr/>
            <p:nvPr/>
          </p:nvSpPr>
          <p:spPr>
            <a:xfrm>
              <a:off x="7440150" y="3281150"/>
              <a:ext cx="547200" cy="54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sz="2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cxnSp>
        <p:nvCxnSpPr>
          <p:cNvPr id="3956" name="Google Shape;3956;p39"/>
          <p:cNvCxnSpPr/>
          <p:nvPr/>
        </p:nvCxnSpPr>
        <p:spPr>
          <a:xfrm>
            <a:off x="3898538" y="1820575"/>
            <a:ext cx="0" cy="784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7" name="Google Shape;3957;p39"/>
          <p:cNvCxnSpPr/>
          <p:nvPr/>
        </p:nvCxnSpPr>
        <p:spPr>
          <a:xfrm>
            <a:off x="5245463" y="1820575"/>
            <a:ext cx="0" cy="784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8" name="Google Shape;3958;p39"/>
          <p:cNvCxnSpPr>
            <a:stCxn id="3943" idx="6"/>
          </p:cNvCxnSpPr>
          <p:nvPr/>
        </p:nvCxnSpPr>
        <p:spPr>
          <a:xfrm>
            <a:off x="1644150" y="1717800"/>
            <a:ext cx="2256900" cy="686400"/>
          </a:xfrm>
          <a:prstGeom prst="bentConnector3">
            <a:avLst>
              <a:gd fmla="val 10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959" name="Google Shape;3959;p39"/>
          <p:cNvCxnSpPr>
            <a:stCxn id="3951" idx="2"/>
          </p:cNvCxnSpPr>
          <p:nvPr/>
        </p:nvCxnSpPr>
        <p:spPr>
          <a:xfrm flipH="1">
            <a:off x="5249550" y="1717800"/>
            <a:ext cx="2190600" cy="868800"/>
          </a:xfrm>
          <a:prstGeom prst="bentConnector3">
            <a:avLst>
              <a:gd fmla="val 1001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960" name="Google Shape;3960;p39"/>
          <p:cNvCxnSpPr>
            <a:stCxn id="3947" idx="6"/>
          </p:cNvCxnSpPr>
          <p:nvPr/>
        </p:nvCxnSpPr>
        <p:spPr>
          <a:xfrm>
            <a:off x="1644150" y="3554750"/>
            <a:ext cx="2256900" cy="202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961" name="Google Shape;3961;p39"/>
          <p:cNvCxnSpPr/>
          <p:nvPr/>
        </p:nvCxnSpPr>
        <p:spPr>
          <a:xfrm rot="10800000">
            <a:off x="5245350" y="3366650"/>
            <a:ext cx="2194800" cy="188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3962" name="Google Shape;3962;p39"/>
          <p:cNvGrpSpPr/>
          <p:nvPr/>
        </p:nvGrpSpPr>
        <p:grpSpPr>
          <a:xfrm>
            <a:off x="2854123" y="1790616"/>
            <a:ext cx="3435753" cy="2539368"/>
            <a:chOff x="3138166" y="1457325"/>
            <a:chExt cx="2867668" cy="2119319"/>
          </a:xfrm>
        </p:grpSpPr>
        <p:sp>
          <p:nvSpPr>
            <p:cNvPr id="3963" name="Google Shape;3963;p39"/>
            <p:cNvSpPr/>
            <p:nvPr/>
          </p:nvSpPr>
          <p:spPr>
            <a:xfrm>
              <a:off x="4341162" y="2954141"/>
              <a:ext cx="279959" cy="622503"/>
            </a:xfrm>
            <a:custGeom>
              <a:rect b="b" l="l" r="r" t="t"/>
              <a:pathLst>
                <a:path extrusionOk="0" h="5570" w="2505">
                  <a:moveTo>
                    <a:pt x="2103" y="0"/>
                  </a:moveTo>
                  <a:cubicBezTo>
                    <a:pt x="2082" y="0"/>
                    <a:pt x="2063" y="10"/>
                    <a:pt x="2049" y="38"/>
                  </a:cubicBezTo>
                  <a:cubicBezTo>
                    <a:pt x="2016" y="265"/>
                    <a:pt x="2049" y="526"/>
                    <a:pt x="2049" y="753"/>
                  </a:cubicBezTo>
                  <a:cubicBezTo>
                    <a:pt x="2049" y="1013"/>
                    <a:pt x="2049" y="1241"/>
                    <a:pt x="2049" y="1501"/>
                  </a:cubicBezTo>
                  <a:cubicBezTo>
                    <a:pt x="2016" y="1956"/>
                    <a:pt x="1919" y="2412"/>
                    <a:pt x="1659" y="2769"/>
                  </a:cubicBezTo>
                  <a:cubicBezTo>
                    <a:pt x="1496" y="2997"/>
                    <a:pt x="1268" y="3127"/>
                    <a:pt x="1073" y="3290"/>
                  </a:cubicBezTo>
                  <a:cubicBezTo>
                    <a:pt x="846" y="3485"/>
                    <a:pt x="618" y="3648"/>
                    <a:pt x="455" y="3875"/>
                  </a:cubicBezTo>
                  <a:cubicBezTo>
                    <a:pt x="293" y="4103"/>
                    <a:pt x="163" y="4363"/>
                    <a:pt x="98" y="4623"/>
                  </a:cubicBezTo>
                  <a:cubicBezTo>
                    <a:pt x="33" y="4916"/>
                    <a:pt x="98" y="5208"/>
                    <a:pt x="0" y="5501"/>
                  </a:cubicBezTo>
                  <a:cubicBezTo>
                    <a:pt x="0" y="5541"/>
                    <a:pt x="50" y="5569"/>
                    <a:pt x="88" y="5569"/>
                  </a:cubicBezTo>
                  <a:cubicBezTo>
                    <a:pt x="111" y="5569"/>
                    <a:pt x="130" y="5558"/>
                    <a:pt x="130" y="5534"/>
                  </a:cubicBezTo>
                  <a:cubicBezTo>
                    <a:pt x="228" y="5273"/>
                    <a:pt x="195" y="4981"/>
                    <a:pt x="260" y="4721"/>
                  </a:cubicBezTo>
                  <a:cubicBezTo>
                    <a:pt x="325" y="4428"/>
                    <a:pt x="553" y="4200"/>
                    <a:pt x="781" y="4038"/>
                  </a:cubicBezTo>
                  <a:cubicBezTo>
                    <a:pt x="1008" y="3843"/>
                    <a:pt x="1268" y="3713"/>
                    <a:pt x="1496" y="3582"/>
                  </a:cubicBezTo>
                  <a:cubicBezTo>
                    <a:pt x="1756" y="3420"/>
                    <a:pt x="1951" y="3257"/>
                    <a:pt x="2146" y="2997"/>
                  </a:cubicBezTo>
                  <a:cubicBezTo>
                    <a:pt x="2439" y="2574"/>
                    <a:pt x="2504" y="2022"/>
                    <a:pt x="2472" y="1534"/>
                  </a:cubicBezTo>
                  <a:cubicBezTo>
                    <a:pt x="2472" y="1274"/>
                    <a:pt x="2407" y="1013"/>
                    <a:pt x="2374" y="786"/>
                  </a:cubicBezTo>
                  <a:cubicBezTo>
                    <a:pt x="2342" y="526"/>
                    <a:pt x="2277" y="265"/>
                    <a:pt x="2179" y="38"/>
                  </a:cubicBezTo>
                  <a:cubicBezTo>
                    <a:pt x="2160" y="19"/>
                    <a:pt x="2131" y="0"/>
                    <a:pt x="2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4" name="Google Shape;3964;p39"/>
            <p:cNvSpPr/>
            <p:nvPr/>
          </p:nvSpPr>
          <p:spPr>
            <a:xfrm>
              <a:off x="3708706" y="2929218"/>
              <a:ext cx="534436" cy="468945"/>
            </a:xfrm>
            <a:custGeom>
              <a:rect b="b" l="l" r="r" t="t"/>
              <a:pathLst>
                <a:path extrusionOk="0" h="4196" w="4782">
                  <a:moveTo>
                    <a:pt x="2375" y="1"/>
                  </a:moveTo>
                  <a:cubicBezTo>
                    <a:pt x="1074" y="1"/>
                    <a:pt x="1" y="911"/>
                    <a:pt x="1" y="2082"/>
                  </a:cubicBezTo>
                  <a:cubicBezTo>
                    <a:pt x="1" y="3253"/>
                    <a:pt x="1074" y="4196"/>
                    <a:pt x="2375" y="4196"/>
                  </a:cubicBezTo>
                  <a:cubicBezTo>
                    <a:pt x="3708" y="4196"/>
                    <a:pt x="4781" y="3253"/>
                    <a:pt x="4781" y="2082"/>
                  </a:cubicBezTo>
                  <a:cubicBezTo>
                    <a:pt x="4781" y="944"/>
                    <a:pt x="3708" y="1"/>
                    <a:pt x="2375" y="1"/>
                  </a:cubicBezTo>
                  <a:close/>
                </a:path>
              </a:pathLst>
            </a:custGeom>
            <a:solidFill>
              <a:srgbClr val="5580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5" name="Google Shape;3965;p39"/>
            <p:cNvSpPr/>
            <p:nvPr/>
          </p:nvSpPr>
          <p:spPr>
            <a:xfrm>
              <a:off x="3690601" y="2952576"/>
              <a:ext cx="570647" cy="473415"/>
            </a:xfrm>
            <a:custGeom>
              <a:rect b="b" l="l" r="r" t="t"/>
              <a:pathLst>
                <a:path extrusionOk="0" h="4236" w="5106">
                  <a:moveTo>
                    <a:pt x="2666" y="0"/>
                  </a:moveTo>
                  <a:cubicBezTo>
                    <a:pt x="2495" y="0"/>
                    <a:pt x="2322" y="17"/>
                    <a:pt x="2146" y="52"/>
                  </a:cubicBezTo>
                  <a:cubicBezTo>
                    <a:pt x="878" y="312"/>
                    <a:pt x="0" y="1418"/>
                    <a:pt x="228" y="2556"/>
                  </a:cubicBezTo>
                  <a:cubicBezTo>
                    <a:pt x="396" y="3564"/>
                    <a:pt x="1336" y="4235"/>
                    <a:pt x="2426" y="4235"/>
                  </a:cubicBezTo>
                  <a:cubicBezTo>
                    <a:pt x="2601" y="4235"/>
                    <a:pt x="2779" y="4218"/>
                    <a:pt x="2959" y="4182"/>
                  </a:cubicBezTo>
                  <a:cubicBezTo>
                    <a:pt x="4260" y="3922"/>
                    <a:pt x="5106" y="2816"/>
                    <a:pt x="4878" y="1678"/>
                  </a:cubicBezTo>
                  <a:cubicBezTo>
                    <a:pt x="4709" y="693"/>
                    <a:pt x="3761" y="0"/>
                    <a:pt x="2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6" name="Google Shape;3966;p39"/>
            <p:cNvSpPr/>
            <p:nvPr/>
          </p:nvSpPr>
          <p:spPr>
            <a:xfrm>
              <a:off x="3690601" y="2952576"/>
              <a:ext cx="559806" cy="420218"/>
            </a:xfrm>
            <a:custGeom>
              <a:rect b="b" l="l" r="r" t="t"/>
              <a:pathLst>
                <a:path extrusionOk="0" h="3760" w="5009">
                  <a:moveTo>
                    <a:pt x="2666" y="0"/>
                  </a:moveTo>
                  <a:cubicBezTo>
                    <a:pt x="2495" y="0"/>
                    <a:pt x="2322" y="17"/>
                    <a:pt x="2146" y="52"/>
                  </a:cubicBezTo>
                  <a:cubicBezTo>
                    <a:pt x="878" y="312"/>
                    <a:pt x="0" y="1418"/>
                    <a:pt x="228" y="2556"/>
                  </a:cubicBezTo>
                  <a:cubicBezTo>
                    <a:pt x="325" y="3044"/>
                    <a:pt x="586" y="3466"/>
                    <a:pt x="976" y="3759"/>
                  </a:cubicBezTo>
                  <a:cubicBezTo>
                    <a:pt x="1041" y="3694"/>
                    <a:pt x="1106" y="3662"/>
                    <a:pt x="1171" y="3629"/>
                  </a:cubicBezTo>
                  <a:cubicBezTo>
                    <a:pt x="1919" y="3109"/>
                    <a:pt x="2732" y="2914"/>
                    <a:pt x="3480" y="2556"/>
                  </a:cubicBezTo>
                  <a:cubicBezTo>
                    <a:pt x="3627" y="2458"/>
                    <a:pt x="3849" y="2359"/>
                    <a:pt x="4005" y="2359"/>
                  </a:cubicBezTo>
                  <a:cubicBezTo>
                    <a:pt x="4055" y="2359"/>
                    <a:pt x="4098" y="2369"/>
                    <a:pt x="4130" y="2393"/>
                  </a:cubicBezTo>
                  <a:cubicBezTo>
                    <a:pt x="4390" y="2621"/>
                    <a:pt x="4488" y="2946"/>
                    <a:pt x="4488" y="3271"/>
                  </a:cubicBezTo>
                  <a:cubicBezTo>
                    <a:pt x="4846" y="2816"/>
                    <a:pt x="5008" y="2231"/>
                    <a:pt x="4878" y="1678"/>
                  </a:cubicBezTo>
                  <a:cubicBezTo>
                    <a:pt x="4709" y="693"/>
                    <a:pt x="3761" y="0"/>
                    <a:pt x="2666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7" name="Google Shape;3967;p39"/>
            <p:cNvSpPr/>
            <p:nvPr/>
          </p:nvSpPr>
          <p:spPr>
            <a:xfrm>
              <a:off x="4326633" y="1457325"/>
              <a:ext cx="210891" cy="764662"/>
            </a:xfrm>
            <a:custGeom>
              <a:rect b="b" l="l" r="r" t="t"/>
              <a:pathLst>
                <a:path extrusionOk="0" h="6842" w="1887">
                  <a:moveTo>
                    <a:pt x="358" y="0"/>
                  </a:moveTo>
                  <a:cubicBezTo>
                    <a:pt x="293" y="0"/>
                    <a:pt x="195" y="65"/>
                    <a:pt x="163" y="163"/>
                  </a:cubicBezTo>
                  <a:cubicBezTo>
                    <a:pt x="0" y="1171"/>
                    <a:pt x="228" y="4878"/>
                    <a:pt x="260" y="5333"/>
                  </a:cubicBezTo>
                  <a:cubicBezTo>
                    <a:pt x="260" y="5821"/>
                    <a:pt x="325" y="6342"/>
                    <a:pt x="650" y="6732"/>
                  </a:cubicBezTo>
                  <a:cubicBezTo>
                    <a:pt x="712" y="6809"/>
                    <a:pt x="810" y="6842"/>
                    <a:pt x="909" y="6842"/>
                  </a:cubicBezTo>
                  <a:cubicBezTo>
                    <a:pt x="1021" y="6842"/>
                    <a:pt x="1135" y="6800"/>
                    <a:pt x="1203" y="6732"/>
                  </a:cubicBezTo>
                  <a:cubicBezTo>
                    <a:pt x="1236" y="6667"/>
                    <a:pt x="1268" y="6602"/>
                    <a:pt x="1301" y="6537"/>
                  </a:cubicBezTo>
                  <a:cubicBezTo>
                    <a:pt x="1333" y="6569"/>
                    <a:pt x="1366" y="6569"/>
                    <a:pt x="1398" y="6569"/>
                  </a:cubicBezTo>
                  <a:cubicBezTo>
                    <a:pt x="1561" y="6537"/>
                    <a:pt x="1659" y="6439"/>
                    <a:pt x="1724" y="6277"/>
                  </a:cubicBezTo>
                  <a:cubicBezTo>
                    <a:pt x="1886" y="5854"/>
                    <a:pt x="1886" y="5399"/>
                    <a:pt x="1854" y="4943"/>
                  </a:cubicBezTo>
                  <a:cubicBezTo>
                    <a:pt x="1821" y="4488"/>
                    <a:pt x="1496" y="553"/>
                    <a:pt x="1463" y="260"/>
                  </a:cubicBezTo>
                  <a:cubicBezTo>
                    <a:pt x="1463" y="163"/>
                    <a:pt x="1398" y="65"/>
                    <a:pt x="1301" y="65"/>
                  </a:cubicBezTo>
                  <a:cubicBezTo>
                    <a:pt x="976" y="0"/>
                    <a:pt x="683" y="0"/>
                    <a:pt x="3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8" name="Google Shape;3968;p39"/>
            <p:cNvSpPr/>
            <p:nvPr/>
          </p:nvSpPr>
          <p:spPr>
            <a:xfrm>
              <a:off x="4348427" y="1460901"/>
              <a:ext cx="189098" cy="761086"/>
            </a:xfrm>
            <a:custGeom>
              <a:rect b="b" l="l" r="r" t="t"/>
              <a:pathLst>
                <a:path extrusionOk="0" h="6810" w="1692">
                  <a:moveTo>
                    <a:pt x="878" y="1"/>
                  </a:moveTo>
                  <a:cubicBezTo>
                    <a:pt x="1106" y="1074"/>
                    <a:pt x="1106" y="2147"/>
                    <a:pt x="1008" y="3253"/>
                  </a:cubicBezTo>
                  <a:cubicBezTo>
                    <a:pt x="1008" y="3545"/>
                    <a:pt x="846" y="3773"/>
                    <a:pt x="748" y="4066"/>
                  </a:cubicBezTo>
                  <a:cubicBezTo>
                    <a:pt x="618" y="4358"/>
                    <a:pt x="293" y="4456"/>
                    <a:pt x="0" y="4456"/>
                  </a:cubicBezTo>
                  <a:cubicBezTo>
                    <a:pt x="33" y="4879"/>
                    <a:pt x="65" y="5171"/>
                    <a:pt x="65" y="5301"/>
                  </a:cubicBezTo>
                  <a:cubicBezTo>
                    <a:pt x="65" y="5789"/>
                    <a:pt x="130" y="6310"/>
                    <a:pt x="455" y="6700"/>
                  </a:cubicBezTo>
                  <a:cubicBezTo>
                    <a:pt x="517" y="6777"/>
                    <a:pt x="615" y="6810"/>
                    <a:pt x="714" y="6810"/>
                  </a:cubicBezTo>
                  <a:cubicBezTo>
                    <a:pt x="826" y="6810"/>
                    <a:pt x="940" y="6768"/>
                    <a:pt x="1008" y="6700"/>
                  </a:cubicBezTo>
                  <a:cubicBezTo>
                    <a:pt x="1041" y="6635"/>
                    <a:pt x="1073" y="6570"/>
                    <a:pt x="1106" y="6505"/>
                  </a:cubicBezTo>
                  <a:cubicBezTo>
                    <a:pt x="1138" y="6537"/>
                    <a:pt x="1171" y="6537"/>
                    <a:pt x="1203" y="6537"/>
                  </a:cubicBezTo>
                  <a:cubicBezTo>
                    <a:pt x="1366" y="6505"/>
                    <a:pt x="1464" y="6407"/>
                    <a:pt x="1529" y="6245"/>
                  </a:cubicBezTo>
                  <a:cubicBezTo>
                    <a:pt x="1691" y="5822"/>
                    <a:pt x="1691" y="5367"/>
                    <a:pt x="1659" y="4911"/>
                  </a:cubicBezTo>
                  <a:cubicBezTo>
                    <a:pt x="1626" y="4456"/>
                    <a:pt x="1301" y="521"/>
                    <a:pt x="1268" y="228"/>
                  </a:cubicBezTo>
                  <a:cubicBezTo>
                    <a:pt x="1268" y="131"/>
                    <a:pt x="1203" y="33"/>
                    <a:pt x="1106" y="33"/>
                  </a:cubicBezTo>
                  <a:cubicBezTo>
                    <a:pt x="1008" y="1"/>
                    <a:pt x="943" y="1"/>
                    <a:pt x="878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9" name="Google Shape;3969;p39"/>
            <p:cNvSpPr/>
            <p:nvPr/>
          </p:nvSpPr>
          <p:spPr>
            <a:xfrm>
              <a:off x="3138166" y="1950415"/>
              <a:ext cx="1610126" cy="1595150"/>
            </a:xfrm>
            <a:custGeom>
              <a:rect b="b" l="l" r="r" t="t"/>
              <a:pathLst>
                <a:path extrusionOk="0" h="14273" w="14407">
                  <a:moveTo>
                    <a:pt x="7793" y="1"/>
                  </a:moveTo>
                  <a:cubicBezTo>
                    <a:pt x="5384" y="1"/>
                    <a:pt x="2952" y="1103"/>
                    <a:pt x="1659" y="3198"/>
                  </a:cubicBezTo>
                  <a:cubicBezTo>
                    <a:pt x="0" y="5962"/>
                    <a:pt x="1756" y="8336"/>
                    <a:pt x="1366" y="11165"/>
                  </a:cubicBezTo>
                  <a:cubicBezTo>
                    <a:pt x="1268" y="12043"/>
                    <a:pt x="1008" y="14027"/>
                    <a:pt x="2374" y="14254"/>
                  </a:cubicBezTo>
                  <a:cubicBezTo>
                    <a:pt x="2446" y="14267"/>
                    <a:pt x="2519" y="14272"/>
                    <a:pt x="2592" y="14272"/>
                  </a:cubicBezTo>
                  <a:cubicBezTo>
                    <a:pt x="3700" y="14272"/>
                    <a:pt x="4865" y="12950"/>
                    <a:pt x="5659" y="12401"/>
                  </a:cubicBezTo>
                  <a:cubicBezTo>
                    <a:pt x="8130" y="10677"/>
                    <a:pt x="10276" y="10645"/>
                    <a:pt x="12813" y="10092"/>
                  </a:cubicBezTo>
                  <a:cubicBezTo>
                    <a:pt x="13171" y="10027"/>
                    <a:pt x="13496" y="9929"/>
                    <a:pt x="13788" y="9864"/>
                  </a:cubicBezTo>
                  <a:cubicBezTo>
                    <a:pt x="13854" y="9832"/>
                    <a:pt x="13951" y="9799"/>
                    <a:pt x="14016" y="9799"/>
                  </a:cubicBezTo>
                  <a:cubicBezTo>
                    <a:pt x="13951" y="8954"/>
                    <a:pt x="13984" y="8141"/>
                    <a:pt x="14016" y="7328"/>
                  </a:cubicBezTo>
                  <a:cubicBezTo>
                    <a:pt x="14081" y="5669"/>
                    <a:pt x="14406" y="4043"/>
                    <a:pt x="14309" y="2385"/>
                  </a:cubicBezTo>
                  <a:cubicBezTo>
                    <a:pt x="14276" y="2060"/>
                    <a:pt x="14146" y="1702"/>
                    <a:pt x="14179" y="1344"/>
                  </a:cubicBezTo>
                  <a:cubicBezTo>
                    <a:pt x="13756" y="1312"/>
                    <a:pt x="13398" y="1247"/>
                    <a:pt x="13008" y="1149"/>
                  </a:cubicBezTo>
                  <a:cubicBezTo>
                    <a:pt x="11382" y="791"/>
                    <a:pt x="9886" y="108"/>
                    <a:pt x="8195" y="11"/>
                  </a:cubicBezTo>
                  <a:cubicBezTo>
                    <a:pt x="8061" y="4"/>
                    <a:pt x="7927" y="1"/>
                    <a:pt x="77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0" name="Google Shape;3970;p39"/>
            <p:cNvSpPr/>
            <p:nvPr/>
          </p:nvSpPr>
          <p:spPr>
            <a:xfrm>
              <a:off x="3261662" y="2027865"/>
              <a:ext cx="1486632" cy="1517701"/>
            </a:xfrm>
            <a:custGeom>
              <a:rect b="b" l="l" r="r" t="t"/>
              <a:pathLst>
                <a:path extrusionOk="0" h="13580" w="13302">
                  <a:moveTo>
                    <a:pt x="10245" y="1"/>
                  </a:moveTo>
                  <a:cubicBezTo>
                    <a:pt x="10505" y="424"/>
                    <a:pt x="10700" y="911"/>
                    <a:pt x="10732" y="1432"/>
                  </a:cubicBezTo>
                  <a:cubicBezTo>
                    <a:pt x="10862" y="3480"/>
                    <a:pt x="10732" y="5724"/>
                    <a:pt x="9301" y="7318"/>
                  </a:cubicBezTo>
                  <a:cubicBezTo>
                    <a:pt x="6993" y="9887"/>
                    <a:pt x="3513" y="10310"/>
                    <a:pt x="228" y="10667"/>
                  </a:cubicBezTo>
                  <a:cubicBezTo>
                    <a:pt x="131" y="11643"/>
                    <a:pt x="1" y="13334"/>
                    <a:pt x="1269" y="13561"/>
                  </a:cubicBezTo>
                  <a:cubicBezTo>
                    <a:pt x="1341" y="13574"/>
                    <a:pt x="1414" y="13579"/>
                    <a:pt x="1487" y="13579"/>
                  </a:cubicBezTo>
                  <a:cubicBezTo>
                    <a:pt x="2595" y="13579"/>
                    <a:pt x="3760" y="12257"/>
                    <a:pt x="4554" y="11708"/>
                  </a:cubicBezTo>
                  <a:cubicBezTo>
                    <a:pt x="7025" y="10017"/>
                    <a:pt x="9171" y="9952"/>
                    <a:pt x="11708" y="9399"/>
                  </a:cubicBezTo>
                  <a:cubicBezTo>
                    <a:pt x="12033" y="9334"/>
                    <a:pt x="12358" y="9236"/>
                    <a:pt x="12683" y="9171"/>
                  </a:cubicBezTo>
                  <a:cubicBezTo>
                    <a:pt x="12749" y="9139"/>
                    <a:pt x="12814" y="9106"/>
                    <a:pt x="12911" y="9106"/>
                  </a:cubicBezTo>
                  <a:cubicBezTo>
                    <a:pt x="12846" y="8261"/>
                    <a:pt x="12879" y="7448"/>
                    <a:pt x="12911" y="6635"/>
                  </a:cubicBezTo>
                  <a:cubicBezTo>
                    <a:pt x="12976" y="4976"/>
                    <a:pt x="13301" y="3350"/>
                    <a:pt x="13204" y="1692"/>
                  </a:cubicBezTo>
                  <a:cubicBezTo>
                    <a:pt x="13171" y="1367"/>
                    <a:pt x="13041" y="1009"/>
                    <a:pt x="13041" y="651"/>
                  </a:cubicBezTo>
                  <a:cubicBezTo>
                    <a:pt x="12651" y="619"/>
                    <a:pt x="12293" y="554"/>
                    <a:pt x="11903" y="456"/>
                  </a:cubicBezTo>
                  <a:cubicBezTo>
                    <a:pt x="11350" y="326"/>
                    <a:pt x="10797" y="163"/>
                    <a:pt x="10245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1" name="Google Shape;3971;p39"/>
            <p:cNvSpPr/>
            <p:nvPr/>
          </p:nvSpPr>
          <p:spPr>
            <a:xfrm>
              <a:off x="5049839" y="2075922"/>
              <a:ext cx="952307" cy="969742"/>
            </a:xfrm>
            <a:custGeom>
              <a:rect b="b" l="l" r="r" t="t"/>
              <a:pathLst>
                <a:path extrusionOk="0" h="8677" w="8521">
                  <a:moveTo>
                    <a:pt x="3265" y="1"/>
                  </a:moveTo>
                  <a:cubicBezTo>
                    <a:pt x="2696" y="1"/>
                    <a:pt x="2147" y="69"/>
                    <a:pt x="1659" y="221"/>
                  </a:cubicBezTo>
                  <a:cubicBezTo>
                    <a:pt x="1529" y="221"/>
                    <a:pt x="1431" y="221"/>
                    <a:pt x="1301" y="254"/>
                  </a:cubicBezTo>
                  <a:cubicBezTo>
                    <a:pt x="944" y="254"/>
                    <a:pt x="553" y="254"/>
                    <a:pt x="196" y="221"/>
                  </a:cubicBezTo>
                  <a:lnTo>
                    <a:pt x="196" y="221"/>
                  </a:lnTo>
                  <a:cubicBezTo>
                    <a:pt x="196" y="579"/>
                    <a:pt x="293" y="937"/>
                    <a:pt x="326" y="1262"/>
                  </a:cubicBezTo>
                  <a:cubicBezTo>
                    <a:pt x="456" y="2920"/>
                    <a:pt x="98" y="4546"/>
                    <a:pt x="33" y="6205"/>
                  </a:cubicBezTo>
                  <a:cubicBezTo>
                    <a:pt x="0" y="7018"/>
                    <a:pt x="0" y="7831"/>
                    <a:pt x="33" y="8676"/>
                  </a:cubicBezTo>
                  <a:cubicBezTo>
                    <a:pt x="66" y="8676"/>
                    <a:pt x="66" y="8644"/>
                    <a:pt x="98" y="8644"/>
                  </a:cubicBezTo>
                  <a:cubicBezTo>
                    <a:pt x="1594" y="8156"/>
                    <a:pt x="3090" y="7668"/>
                    <a:pt x="4163" y="6367"/>
                  </a:cubicBezTo>
                  <a:cubicBezTo>
                    <a:pt x="5464" y="4774"/>
                    <a:pt x="8521" y="3538"/>
                    <a:pt x="8521" y="2368"/>
                  </a:cubicBezTo>
                  <a:cubicBezTo>
                    <a:pt x="8311" y="1163"/>
                    <a:pt x="5614" y="1"/>
                    <a:pt x="32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2" name="Google Shape;3972;p39"/>
            <p:cNvSpPr/>
            <p:nvPr/>
          </p:nvSpPr>
          <p:spPr>
            <a:xfrm>
              <a:off x="5049839" y="2118727"/>
              <a:ext cx="955995" cy="926937"/>
            </a:xfrm>
            <a:custGeom>
              <a:rect b="b" l="l" r="r" t="t"/>
              <a:pathLst>
                <a:path extrusionOk="0" h="8294" w="8554">
                  <a:moveTo>
                    <a:pt x="5756" y="1"/>
                  </a:moveTo>
                  <a:lnTo>
                    <a:pt x="5756" y="1"/>
                  </a:lnTo>
                  <a:cubicBezTo>
                    <a:pt x="6082" y="359"/>
                    <a:pt x="6342" y="781"/>
                    <a:pt x="6439" y="1269"/>
                  </a:cubicBezTo>
                  <a:cubicBezTo>
                    <a:pt x="6732" y="2635"/>
                    <a:pt x="5561" y="3513"/>
                    <a:pt x="4521" y="4098"/>
                  </a:cubicBezTo>
                  <a:cubicBezTo>
                    <a:pt x="3578" y="4586"/>
                    <a:pt x="2960" y="5497"/>
                    <a:pt x="1984" y="5919"/>
                  </a:cubicBezTo>
                  <a:cubicBezTo>
                    <a:pt x="1366" y="6180"/>
                    <a:pt x="683" y="6245"/>
                    <a:pt x="33" y="6342"/>
                  </a:cubicBezTo>
                  <a:cubicBezTo>
                    <a:pt x="0" y="6993"/>
                    <a:pt x="0" y="7643"/>
                    <a:pt x="33" y="8293"/>
                  </a:cubicBezTo>
                  <a:cubicBezTo>
                    <a:pt x="66" y="8293"/>
                    <a:pt x="66" y="8261"/>
                    <a:pt x="98" y="8261"/>
                  </a:cubicBezTo>
                  <a:cubicBezTo>
                    <a:pt x="1594" y="7773"/>
                    <a:pt x="3090" y="7285"/>
                    <a:pt x="4163" y="5984"/>
                  </a:cubicBezTo>
                  <a:cubicBezTo>
                    <a:pt x="5464" y="4391"/>
                    <a:pt x="8553" y="3155"/>
                    <a:pt x="8553" y="1985"/>
                  </a:cubicBezTo>
                  <a:cubicBezTo>
                    <a:pt x="8391" y="1204"/>
                    <a:pt x="7220" y="456"/>
                    <a:pt x="5756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3" name="Google Shape;3973;p39"/>
            <p:cNvSpPr/>
            <p:nvPr/>
          </p:nvSpPr>
          <p:spPr>
            <a:xfrm>
              <a:off x="4871804" y="2103080"/>
              <a:ext cx="334386" cy="941131"/>
            </a:xfrm>
            <a:custGeom>
              <a:rect b="b" l="l" r="r" t="t"/>
              <a:pathLst>
                <a:path extrusionOk="0" h="8421" w="2992">
                  <a:moveTo>
                    <a:pt x="1710" y="1"/>
                  </a:moveTo>
                  <a:cubicBezTo>
                    <a:pt x="1501" y="1"/>
                    <a:pt x="1388" y="227"/>
                    <a:pt x="1301" y="401"/>
                  </a:cubicBezTo>
                  <a:cubicBezTo>
                    <a:pt x="1171" y="694"/>
                    <a:pt x="1008" y="986"/>
                    <a:pt x="846" y="1312"/>
                  </a:cubicBezTo>
                  <a:cubicBezTo>
                    <a:pt x="520" y="2092"/>
                    <a:pt x="260" y="2905"/>
                    <a:pt x="130" y="3750"/>
                  </a:cubicBezTo>
                  <a:cubicBezTo>
                    <a:pt x="0" y="4629"/>
                    <a:pt x="0" y="5539"/>
                    <a:pt x="130" y="6417"/>
                  </a:cubicBezTo>
                  <a:cubicBezTo>
                    <a:pt x="228" y="6937"/>
                    <a:pt x="293" y="7588"/>
                    <a:pt x="683" y="8043"/>
                  </a:cubicBezTo>
                  <a:cubicBezTo>
                    <a:pt x="846" y="8271"/>
                    <a:pt x="1106" y="8401"/>
                    <a:pt x="1398" y="8401"/>
                  </a:cubicBezTo>
                  <a:cubicBezTo>
                    <a:pt x="1446" y="8413"/>
                    <a:pt x="1494" y="8420"/>
                    <a:pt x="1540" y="8420"/>
                  </a:cubicBezTo>
                  <a:cubicBezTo>
                    <a:pt x="1619" y="8420"/>
                    <a:pt x="1694" y="8398"/>
                    <a:pt x="1756" y="8336"/>
                  </a:cubicBezTo>
                  <a:cubicBezTo>
                    <a:pt x="1854" y="8238"/>
                    <a:pt x="1886" y="8076"/>
                    <a:pt x="1919" y="7978"/>
                  </a:cubicBezTo>
                  <a:cubicBezTo>
                    <a:pt x="2016" y="7523"/>
                    <a:pt x="2146" y="7100"/>
                    <a:pt x="2276" y="6677"/>
                  </a:cubicBezTo>
                  <a:cubicBezTo>
                    <a:pt x="2439" y="6254"/>
                    <a:pt x="2602" y="5832"/>
                    <a:pt x="2732" y="5409"/>
                  </a:cubicBezTo>
                  <a:cubicBezTo>
                    <a:pt x="2959" y="4563"/>
                    <a:pt x="2992" y="3685"/>
                    <a:pt x="2862" y="2807"/>
                  </a:cubicBezTo>
                  <a:cubicBezTo>
                    <a:pt x="2797" y="2385"/>
                    <a:pt x="2699" y="1962"/>
                    <a:pt x="2602" y="1539"/>
                  </a:cubicBezTo>
                  <a:cubicBezTo>
                    <a:pt x="2504" y="1149"/>
                    <a:pt x="2439" y="759"/>
                    <a:pt x="2244" y="368"/>
                  </a:cubicBezTo>
                  <a:cubicBezTo>
                    <a:pt x="2179" y="206"/>
                    <a:pt x="2049" y="11"/>
                    <a:pt x="1854" y="11"/>
                  </a:cubicBezTo>
                  <a:lnTo>
                    <a:pt x="1789" y="11"/>
                  </a:lnTo>
                  <a:cubicBezTo>
                    <a:pt x="1761" y="4"/>
                    <a:pt x="1735" y="1"/>
                    <a:pt x="17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4" name="Google Shape;3974;p39"/>
            <p:cNvSpPr/>
            <p:nvPr/>
          </p:nvSpPr>
          <p:spPr>
            <a:xfrm>
              <a:off x="4871804" y="2103080"/>
              <a:ext cx="334386" cy="941131"/>
            </a:xfrm>
            <a:custGeom>
              <a:rect b="b" l="l" r="r" t="t"/>
              <a:pathLst>
                <a:path extrusionOk="0" h="8421" w="2992">
                  <a:moveTo>
                    <a:pt x="1710" y="1"/>
                  </a:moveTo>
                  <a:cubicBezTo>
                    <a:pt x="1501" y="1"/>
                    <a:pt x="1388" y="227"/>
                    <a:pt x="1301" y="401"/>
                  </a:cubicBezTo>
                  <a:cubicBezTo>
                    <a:pt x="1171" y="694"/>
                    <a:pt x="1008" y="986"/>
                    <a:pt x="846" y="1312"/>
                  </a:cubicBezTo>
                  <a:cubicBezTo>
                    <a:pt x="520" y="2092"/>
                    <a:pt x="260" y="2905"/>
                    <a:pt x="130" y="3750"/>
                  </a:cubicBezTo>
                  <a:cubicBezTo>
                    <a:pt x="0" y="4629"/>
                    <a:pt x="0" y="5539"/>
                    <a:pt x="130" y="6417"/>
                  </a:cubicBezTo>
                  <a:cubicBezTo>
                    <a:pt x="228" y="6937"/>
                    <a:pt x="293" y="7588"/>
                    <a:pt x="683" y="8043"/>
                  </a:cubicBezTo>
                  <a:cubicBezTo>
                    <a:pt x="846" y="8271"/>
                    <a:pt x="1106" y="8401"/>
                    <a:pt x="1398" y="8401"/>
                  </a:cubicBezTo>
                  <a:cubicBezTo>
                    <a:pt x="1446" y="8413"/>
                    <a:pt x="1494" y="8420"/>
                    <a:pt x="1540" y="8420"/>
                  </a:cubicBezTo>
                  <a:cubicBezTo>
                    <a:pt x="1619" y="8420"/>
                    <a:pt x="1694" y="8398"/>
                    <a:pt x="1756" y="8336"/>
                  </a:cubicBezTo>
                  <a:cubicBezTo>
                    <a:pt x="1854" y="8238"/>
                    <a:pt x="1886" y="8076"/>
                    <a:pt x="1919" y="7978"/>
                  </a:cubicBezTo>
                  <a:cubicBezTo>
                    <a:pt x="2016" y="7523"/>
                    <a:pt x="2146" y="7100"/>
                    <a:pt x="2276" y="6677"/>
                  </a:cubicBezTo>
                  <a:cubicBezTo>
                    <a:pt x="2439" y="6254"/>
                    <a:pt x="2602" y="5832"/>
                    <a:pt x="2732" y="5409"/>
                  </a:cubicBezTo>
                  <a:cubicBezTo>
                    <a:pt x="2959" y="4563"/>
                    <a:pt x="2992" y="3685"/>
                    <a:pt x="2862" y="2807"/>
                  </a:cubicBezTo>
                  <a:cubicBezTo>
                    <a:pt x="2797" y="2385"/>
                    <a:pt x="2699" y="1962"/>
                    <a:pt x="2602" y="1539"/>
                  </a:cubicBezTo>
                  <a:cubicBezTo>
                    <a:pt x="2504" y="1149"/>
                    <a:pt x="2439" y="759"/>
                    <a:pt x="2244" y="368"/>
                  </a:cubicBezTo>
                  <a:cubicBezTo>
                    <a:pt x="2179" y="206"/>
                    <a:pt x="2049" y="11"/>
                    <a:pt x="1854" y="11"/>
                  </a:cubicBezTo>
                  <a:lnTo>
                    <a:pt x="1789" y="11"/>
                  </a:lnTo>
                  <a:cubicBezTo>
                    <a:pt x="1761" y="4"/>
                    <a:pt x="1735" y="1"/>
                    <a:pt x="1710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5" name="Google Shape;3975;p39"/>
            <p:cNvSpPr/>
            <p:nvPr/>
          </p:nvSpPr>
          <p:spPr>
            <a:xfrm>
              <a:off x="4918967" y="2791864"/>
              <a:ext cx="149200" cy="628650"/>
            </a:xfrm>
            <a:custGeom>
              <a:rect b="b" l="l" r="r" t="t"/>
              <a:pathLst>
                <a:path extrusionOk="0" h="5625" w="1335">
                  <a:moveTo>
                    <a:pt x="1144" y="1"/>
                  </a:moveTo>
                  <a:cubicBezTo>
                    <a:pt x="917" y="1"/>
                    <a:pt x="719" y="160"/>
                    <a:pt x="586" y="319"/>
                  </a:cubicBezTo>
                  <a:cubicBezTo>
                    <a:pt x="391" y="514"/>
                    <a:pt x="293" y="742"/>
                    <a:pt x="163" y="970"/>
                  </a:cubicBezTo>
                  <a:cubicBezTo>
                    <a:pt x="131" y="1002"/>
                    <a:pt x="98" y="1035"/>
                    <a:pt x="98" y="1100"/>
                  </a:cubicBezTo>
                  <a:cubicBezTo>
                    <a:pt x="1" y="1913"/>
                    <a:pt x="326" y="2693"/>
                    <a:pt x="619" y="3408"/>
                  </a:cubicBezTo>
                  <a:cubicBezTo>
                    <a:pt x="781" y="3799"/>
                    <a:pt x="944" y="4189"/>
                    <a:pt x="1009" y="4579"/>
                  </a:cubicBezTo>
                  <a:cubicBezTo>
                    <a:pt x="1041" y="4774"/>
                    <a:pt x="1009" y="4937"/>
                    <a:pt x="976" y="5100"/>
                  </a:cubicBezTo>
                  <a:cubicBezTo>
                    <a:pt x="944" y="5197"/>
                    <a:pt x="911" y="5392"/>
                    <a:pt x="814" y="5457"/>
                  </a:cubicBezTo>
                  <a:cubicBezTo>
                    <a:pt x="727" y="5515"/>
                    <a:pt x="769" y="5625"/>
                    <a:pt x="848" y="5625"/>
                  </a:cubicBezTo>
                  <a:cubicBezTo>
                    <a:pt x="858" y="5625"/>
                    <a:pt x="868" y="5623"/>
                    <a:pt x="879" y="5620"/>
                  </a:cubicBezTo>
                  <a:cubicBezTo>
                    <a:pt x="1139" y="5522"/>
                    <a:pt x="1171" y="5165"/>
                    <a:pt x="1237" y="4937"/>
                  </a:cubicBezTo>
                  <a:cubicBezTo>
                    <a:pt x="1334" y="4514"/>
                    <a:pt x="1204" y="4091"/>
                    <a:pt x="1074" y="3669"/>
                  </a:cubicBezTo>
                  <a:cubicBezTo>
                    <a:pt x="846" y="2856"/>
                    <a:pt x="424" y="2043"/>
                    <a:pt x="489" y="1197"/>
                  </a:cubicBezTo>
                  <a:cubicBezTo>
                    <a:pt x="554" y="970"/>
                    <a:pt x="651" y="774"/>
                    <a:pt x="781" y="579"/>
                  </a:cubicBezTo>
                  <a:cubicBezTo>
                    <a:pt x="846" y="482"/>
                    <a:pt x="911" y="384"/>
                    <a:pt x="1009" y="319"/>
                  </a:cubicBezTo>
                  <a:cubicBezTo>
                    <a:pt x="1106" y="254"/>
                    <a:pt x="1204" y="222"/>
                    <a:pt x="1302" y="157"/>
                  </a:cubicBezTo>
                  <a:cubicBezTo>
                    <a:pt x="1334" y="157"/>
                    <a:pt x="1334" y="59"/>
                    <a:pt x="1302" y="26"/>
                  </a:cubicBezTo>
                  <a:cubicBezTo>
                    <a:pt x="1248" y="9"/>
                    <a:pt x="1195" y="1"/>
                    <a:pt x="1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6" name="Google Shape;3976;p39"/>
            <p:cNvSpPr/>
            <p:nvPr/>
          </p:nvSpPr>
          <p:spPr>
            <a:xfrm>
              <a:off x="4755460" y="2840592"/>
              <a:ext cx="229108" cy="644073"/>
            </a:xfrm>
            <a:custGeom>
              <a:rect b="b" l="l" r="r" t="t"/>
              <a:pathLst>
                <a:path extrusionOk="0" h="5763" w="2050">
                  <a:moveTo>
                    <a:pt x="1983" y="0"/>
                  </a:moveTo>
                  <a:cubicBezTo>
                    <a:pt x="1971" y="0"/>
                    <a:pt x="1960" y="4"/>
                    <a:pt x="1952" y="13"/>
                  </a:cubicBezTo>
                  <a:cubicBezTo>
                    <a:pt x="1399" y="891"/>
                    <a:pt x="521" y="1542"/>
                    <a:pt x="163" y="2550"/>
                  </a:cubicBezTo>
                  <a:cubicBezTo>
                    <a:pt x="0" y="3070"/>
                    <a:pt x="0" y="3655"/>
                    <a:pt x="98" y="4208"/>
                  </a:cubicBezTo>
                  <a:cubicBezTo>
                    <a:pt x="163" y="4696"/>
                    <a:pt x="358" y="5216"/>
                    <a:pt x="98" y="5639"/>
                  </a:cubicBezTo>
                  <a:cubicBezTo>
                    <a:pt x="75" y="5709"/>
                    <a:pt x="119" y="5763"/>
                    <a:pt x="169" y="5763"/>
                  </a:cubicBezTo>
                  <a:cubicBezTo>
                    <a:pt x="189" y="5763"/>
                    <a:pt x="210" y="5755"/>
                    <a:pt x="228" y="5737"/>
                  </a:cubicBezTo>
                  <a:cubicBezTo>
                    <a:pt x="553" y="5379"/>
                    <a:pt x="423" y="4826"/>
                    <a:pt x="358" y="4403"/>
                  </a:cubicBezTo>
                  <a:cubicBezTo>
                    <a:pt x="293" y="3851"/>
                    <a:pt x="261" y="3265"/>
                    <a:pt x="456" y="2745"/>
                  </a:cubicBezTo>
                  <a:cubicBezTo>
                    <a:pt x="846" y="1769"/>
                    <a:pt x="1887" y="1151"/>
                    <a:pt x="2049" y="78"/>
                  </a:cubicBezTo>
                  <a:cubicBezTo>
                    <a:pt x="2049" y="31"/>
                    <a:pt x="2014" y="0"/>
                    <a:pt x="1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0" name="Shape 3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1" name="Google Shape;3981;p40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transplants infographics</a:t>
            </a:r>
            <a:endParaRPr/>
          </a:p>
        </p:txBody>
      </p:sp>
      <p:sp>
        <p:nvSpPr>
          <p:cNvPr id="3982" name="Google Shape;3982;p40"/>
          <p:cNvSpPr txBox="1"/>
          <p:nvPr/>
        </p:nvSpPr>
        <p:spPr>
          <a:xfrm>
            <a:off x="457200" y="918525"/>
            <a:ext cx="8229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Forms of kidney living donation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3983" name="Google Shape;3983;p40"/>
          <p:cNvGrpSpPr/>
          <p:nvPr/>
        </p:nvGrpSpPr>
        <p:grpSpPr>
          <a:xfrm>
            <a:off x="6410349" y="1863121"/>
            <a:ext cx="1937722" cy="1544683"/>
            <a:chOff x="6410349" y="1877163"/>
            <a:chExt cx="1937722" cy="1544683"/>
          </a:xfrm>
        </p:grpSpPr>
        <p:sp>
          <p:nvSpPr>
            <p:cNvPr id="3984" name="Google Shape;3984;p40"/>
            <p:cNvSpPr/>
            <p:nvPr/>
          </p:nvSpPr>
          <p:spPr>
            <a:xfrm>
              <a:off x="6410349" y="1877163"/>
              <a:ext cx="206680" cy="650653"/>
            </a:xfrm>
            <a:custGeom>
              <a:rect b="b" l="l" r="r" t="t"/>
              <a:pathLst>
                <a:path extrusionOk="0" h="108714" w="34533">
                  <a:moveTo>
                    <a:pt x="17266" y="1"/>
                  </a:moveTo>
                  <a:cubicBezTo>
                    <a:pt x="17071" y="1"/>
                    <a:pt x="15229" y="30"/>
                    <a:pt x="13999" y="1106"/>
                  </a:cubicBezTo>
                  <a:cubicBezTo>
                    <a:pt x="12535" y="2342"/>
                    <a:pt x="12503" y="4521"/>
                    <a:pt x="12730" y="6082"/>
                  </a:cubicBezTo>
                  <a:cubicBezTo>
                    <a:pt x="12691" y="6075"/>
                    <a:pt x="12650" y="6070"/>
                    <a:pt x="12607" y="6070"/>
                  </a:cubicBezTo>
                  <a:cubicBezTo>
                    <a:pt x="12435" y="6070"/>
                    <a:pt x="12243" y="6153"/>
                    <a:pt x="12112" y="6570"/>
                  </a:cubicBezTo>
                  <a:cubicBezTo>
                    <a:pt x="11852" y="7448"/>
                    <a:pt x="12373" y="8066"/>
                    <a:pt x="12470" y="8716"/>
                  </a:cubicBezTo>
                  <a:cubicBezTo>
                    <a:pt x="12535" y="9269"/>
                    <a:pt x="12698" y="9887"/>
                    <a:pt x="13056" y="10017"/>
                  </a:cubicBezTo>
                  <a:cubicBezTo>
                    <a:pt x="13153" y="10602"/>
                    <a:pt x="13283" y="11155"/>
                    <a:pt x="13576" y="11708"/>
                  </a:cubicBezTo>
                  <a:cubicBezTo>
                    <a:pt x="13869" y="12293"/>
                    <a:pt x="14194" y="12813"/>
                    <a:pt x="14551" y="13269"/>
                  </a:cubicBezTo>
                  <a:cubicBezTo>
                    <a:pt x="14551" y="13854"/>
                    <a:pt x="14584" y="14895"/>
                    <a:pt x="14551" y="15155"/>
                  </a:cubicBezTo>
                  <a:cubicBezTo>
                    <a:pt x="14519" y="15545"/>
                    <a:pt x="12991" y="16326"/>
                    <a:pt x="11072" y="17236"/>
                  </a:cubicBezTo>
                  <a:cubicBezTo>
                    <a:pt x="9121" y="18114"/>
                    <a:pt x="7917" y="17496"/>
                    <a:pt x="6096" y="18732"/>
                  </a:cubicBezTo>
                  <a:cubicBezTo>
                    <a:pt x="2422" y="21171"/>
                    <a:pt x="3300" y="28163"/>
                    <a:pt x="3300" y="28163"/>
                  </a:cubicBezTo>
                  <a:cubicBezTo>
                    <a:pt x="3300" y="28163"/>
                    <a:pt x="2357" y="35837"/>
                    <a:pt x="2064" y="37398"/>
                  </a:cubicBezTo>
                  <a:cubicBezTo>
                    <a:pt x="2064" y="37398"/>
                    <a:pt x="893" y="40195"/>
                    <a:pt x="958" y="44585"/>
                  </a:cubicBezTo>
                  <a:cubicBezTo>
                    <a:pt x="1023" y="49008"/>
                    <a:pt x="1641" y="52422"/>
                    <a:pt x="1056" y="54113"/>
                  </a:cubicBezTo>
                  <a:cubicBezTo>
                    <a:pt x="340" y="56195"/>
                    <a:pt x="438" y="58081"/>
                    <a:pt x="243" y="59154"/>
                  </a:cubicBezTo>
                  <a:cubicBezTo>
                    <a:pt x="1" y="60363"/>
                    <a:pt x="1924" y="64131"/>
                    <a:pt x="2953" y="64131"/>
                  </a:cubicBezTo>
                  <a:cubicBezTo>
                    <a:pt x="3031" y="64131"/>
                    <a:pt x="3103" y="64110"/>
                    <a:pt x="3170" y="64064"/>
                  </a:cubicBezTo>
                  <a:cubicBezTo>
                    <a:pt x="3755" y="63642"/>
                    <a:pt x="2031" y="61105"/>
                    <a:pt x="2227" y="59967"/>
                  </a:cubicBezTo>
                  <a:cubicBezTo>
                    <a:pt x="2396" y="59006"/>
                    <a:pt x="2835" y="57727"/>
                    <a:pt x="3140" y="57727"/>
                  </a:cubicBezTo>
                  <a:cubicBezTo>
                    <a:pt x="3186" y="57727"/>
                    <a:pt x="3229" y="57756"/>
                    <a:pt x="3267" y="57821"/>
                  </a:cubicBezTo>
                  <a:cubicBezTo>
                    <a:pt x="3560" y="58308"/>
                    <a:pt x="3560" y="59219"/>
                    <a:pt x="4015" y="59837"/>
                  </a:cubicBezTo>
                  <a:cubicBezTo>
                    <a:pt x="4173" y="60051"/>
                    <a:pt x="4362" y="60179"/>
                    <a:pt x="4523" y="60179"/>
                  </a:cubicBezTo>
                  <a:cubicBezTo>
                    <a:pt x="4826" y="60179"/>
                    <a:pt x="5028" y="59725"/>
                    <a:pt x="4731" y="58536"/>
                  </a:cubicBezTo>
                  <a:cubicBezTo>
                    <a:pt x="4308" y="56715"/>
                    <a:pt x="4600" y="57008"/>
                    <a:pt x="4275" y="55902"/>
                  </a:cubicBezTo>
                  <a:cubicBezTo>
                    <a:pt x="3918" y="54764"/>
                    <a:pt x="3527" y="54991"/>
                    <a:pt x="3820" y="53203"/>
                  </a:cubicBezTo>
                  <a:cubicBezTo>
                    <a:pt x="4080" y="51447"/>
                    <a:pt x="6714" y="44650"/>
                    <a:pt x="6877" y="38049"/>
                  </a:cubicBezTo>
                  <a:cubicBezTo>
                    <a:pt x="6877" y="38049"/>
                    <a:pt x="8633" y="32390"/>
                    <a:pt x="8730" y="31480"/>
                  </a:cubicBezTo>
                  <a:cubicBezTo>
                    <a:pt x="8730" y="31480"/>
                    <a:pt x="8991" y="32813"/>
                    <a:pt x="9543" y="34829"/>
                  </a:cubicBezTo>
                  <a:cubicBezTo>
                    <a:pt x="9739" y="35610"/>
                    <a:pt x="9641" y="36650"/>
                    <a:pt x="9576" y="37658"/>
                  </a:cubicBezTo>
                  <a:cubicBezTo>
                    <a:pt x="9478" y="38927"/>
                    <a:pt x="9348" y="40130"/>
                    <a:pt x="8991" y="41073"/>
                  </a:cubicBezTo>
                  <a:cubicBezTo>
                    <a:pt x="8373" y="42731"/>
                    <a:pt x="8470" y="42341"/>
                    <a:pt x="7982" y="44260"/>
                  </a:cubicBezTo>
                  <a:cubicBezTo>
                    <a:pt x="7104" y="47479"/>
                    <a:pt x="7235" y="48618"/>
                    <a:pt x="6357" y="55804"/>
                  </a:cubicBezTo>
                  <a:cubicBezTo>
                    <a:pt x="5771" y="60390"/>
                    <a:pt x="5966" y="63511"/>
                    <a:pt x="6031" y="66048"/>
                  </a:cubicBezTo>
                  <a:cubicBezTo>
                    <a:pt x="6161" y="70698"/>
                    <a:pt x="8048" y="72194"/>
                    <a:pt x="7690" y="77235"/>
                  </a:cubicBezTo>
                  <a:cubicBezTo>
                    <a:pt x="7592" y="78731"/>
                    <a:pt x="7104" y="82048"/>
                    <a:pt x="7267" y="85787"/>
                  </a:cubicBezTo>
                  <a:cubicBezTo>
                    <a:pt x="7430" y="89787"/>
                    <a:pt x="8243" y="94275"/>
                    <a:pt x="8828" y="97267"/>
                  </a:cubicBezTo>
                  <a:cubicBezTo>
                    <a:pt x="9576" y="100941"/>
                    <a:pt x="8795" y="101234"/>
                    <a:pt x="8763" y="102047"/>
                  </a:cubicBezTo>
                  <a:cubicBezTo>
                    <a:pt x="8698" y="103380"/>
                    <a:pt x="8861" y="104876"/>
                    <a:pt x="8210" y="105592"/>
                  </a:cubicBezTo>
                  <a:cubicBezTo>
                    <a:pt x="7527" y="106275"/>
                    <a:pt x="6747" y="106697"/>
                    <a:pt x="7007" y="107575"/>
                  </a:cubicBezTo>
                  <a:cubicBezTo>
                    <a:pt x="7202" y="108226"/>
                    <a:pt x="10226" y="108714"/>
                    <a:pt x="11690" y="108714"/>
                  </a:cubicBezTo>
                  <a:cubicBezTo>
                    <a:pt x="13316" y="108714"/>
                    <a:pt x="13413" y="108193"/>
                    <a:pt x="12958" y="106502"/>
                  </a:cubicBezTo>
                  <a:cubicBezTo>
                    <a:pt x="12470" y="104811"/>
                    <a:pt x="12275" y="104128"/>
                    <a:pt x="12503" y="103055"/>
                  </a:cubicBezTo>
                  <a:cubicBezTo>
                    <a:pt x="12763" y="101885"/>
                    <a:pt x="12275" y="101559"/>
                    <a:pt x="12243" y="99771"/>
                  </a:cubicBezTo>
                  <a:cubicBezTo>
                    <a:pt x="12210" y="98015"/>
                    <a:pt x="12991" y="95576"/>
                    <a:pt x="13966" y="91576"/>
                  </a:cubicBezTo>
                  <a:cubicBezTo>
                    <a:pt x="15202" y="86340"/>
                    <a:pt x="13413" y="84291"/>
                    <a:pt x="13771" y="78243"/>
                  </a:cubicBezTo>
                  <a:cubicBezTo>
                    <a:pt x="13836" y="76877"/>
                    <a:pt x="14812" y="73690"/>
                    <a:pt x="15299" y="69463"/>
                  </a:cubicBezTo>
                  <a:cubicBezTo>
                    <a:pt x="15722" y="65755"/>
                    <a:pt x="16438" y="63219"/>
                    <a:pt x="16665" y="60585"/>
                  </a:cubicBezTo>
                  <a:cubicBezTo>
                    <a:pt x="16958" y="56780"/>
                    <a:pt x="16958" y="56520"/>
                    <a:pt x="17283" y="56487"/>
                  </a:cubicBezTo>
                  <a:cubicBezTo>
                    <a:pt x="17608" y="56487"/>
                    <a:pt x="17608" y="56780"/>
                    <a:pt x="17933" y="60585"/>
                  </a:cubicBezTo>
                  <a:cubicBezTo>
                    <a:pt x="18129" y="63219"/>
                    <a:pt x="18877" y="65755"/>
                    <a:pt x="19267" y="69463"/>
                  </a:cubicBezTo>
                  <a:cubicBezTo>
                    <a:pt x="19755" y="73690"/>
                    <a:pt x="20730" y="76877"/>
                    <a:pt x="20828" y="78243"/>
                  </a:cubicBezTo>
                  <a:cubicBezTo>
                    <a:pt x="21153" y="84291"/>
                    <a:pt x="19364" y="86340"/>
                    <a:pt x="20633" y="91576"/>
                  </a:cubicBezTo>
                  <a:cubicBezTo>
                    <a:pt x="21576" y="95576"/>
                    <a:pt x="22356" y="98015"/>
                    <a:pt x="22324" y="99803"/>
                  </a:cubicBezTo>
                  <a:cubicBezTo>
                    <a:pt x="22291" y="101592"/>
                    <a:pt x="21803" y="101917"/>
                    <a:pt x="22063" y="103055"/>
                  </a:cubicBezTo>
                  <a:cubicBezTo>
                    <a:pt x="22291" y="104128"/>
                    <a:pt x="22096" y="104811"/>
                    <a:pt x="21641" y="106502"/>
                  </a:cubicBezTo>
                  <a:cubicBezTo>
                    <a:pt x="21153" y="108193"/>
                    <a:pt x="21251" y="108714"/>
                    <a:pt x="22876" y="108714"/>
                  </a:cubicBezTo>
                  <a:cubicBezTo>
                    <a:pt x="24340" y="108714"/>
                    <a:pt x="27397" y="108226"/>
                    <a:pt x="27559" y="107575"/>
                  </a:cubicBezTo>
                  <a:cubicBezTo>
                    <a:pt x="27819" y="106697"/>
                    <a:pt x="27039" y="106275"/>
                    <a:pt x="26389" y="105592"/>
                  </a:cubicBezTo>
                  <a:cubicBezTo>
                    <a:pt x="25738" y="104876"/>
                    <a:pt x="25868" y="103380"/>
                    <a:pt x="25803" y="102047"/>
                  </a:cubicBezTo>
                  <a:cubicBezTo>
                    <a:pt x="25771" y="101234"/>
                    <a:pt x="24990" y="100974"/>
                    <a:pt x="25738" y="97267"/>
                  </a:cubicBezTo>
                  <a:cubicBezTo>
                    <a:pt x="26356" y="94275"/>
                    <a:pt x="27137" y="89820"/>
                    <a:pt x="27299" y="85787"/>
                  </a:cubicBezTo>
                  <a:cubicBezTo>
                    <a:pt x="27462" y="82048"/>
                    <a:pt x="27006" y="78731"/>
                    <a:pt x="26909" y="77235"/>
                  </a:cubicBezTo>
                  <a:cubicBezTo>
                    <a:pt x="26551" y="72194"/>
                    <a:pt x="28405" y="70698"/>
                    <a:pt x="28535" y="66048"/>
                  </a:cubicBezTo>
                  <a:cubicBezTo>
                    <a:pt x="28600" y="63511"/>
                    <a:pt x="28795" y="60390"/>
                    <a:pt x="28242" y="55804"/>
                  </a:cubicBezTo>
                  <a:cubicBezTo>
                    <a:pt x="27364" y="48618"/>
                    <a:pt x="27462" y="47479"/>
                    <a:pt x="26616" y="44260"/>
                  </a:cubicBezTo>
                  <a:cubicBezTo>
                    <a:pt x="26096" y="42341"/>
                    <a:pt x="26193" y="42731"/>
                    <a:pt x="25576" y="41073"/>
                  </a:cubicBezTo>
                  <a:cubicBezTo>
                    <a:pt x="25250" y="40227"/>
                    <a:pt x="25153" y="39089"/>
                    <a:pt x="25055" y="37919"/>
                  </a:cubicBezTo>
                  <a:cubicBezTo>
                    <a:pt x="24958" y="36813"/>
                    <a:pt x="24828" y="35675"/>
                    <a:pt x="25055" y="34862"/>
                  </a:cubicBezTo>
                  <a:cubicBezTo>
                    <a:pt x="25576" y="32813"/>
                    <a:pt x="25836" y="31480"/>
                    <a:pt x="25836" y="31480"/>
                  </a:cubicBezTo>
                  <a:cubicBezTo>
                    <a:pt x="25966" y="32390"/>
                    <a:pt x="27722" y="38049"/>
                    <a:pt x="27722" y="38049"/>
                  </a:cubicBezTo>
                  <a:cubicBezTo>
                    <a:pt x="27852" y="44618"/>
                    <a:pt x="30486" y="51447"/>
                    <a:pt x="30779" y="53203"/>
                  </a:cubicBezTo>
                  <a:cubicBezTo>
                    <a:pt x="31039" y="54991"/>
                    <a:pt x="30649" y="54796"/>
                    <a:pt x="30291" y="55902"/>
                  </a:cubicBezTo>
                  <a:cubicBezTo>
                    <a:pt x="29966" y="57008"/>
                    <a:pt x="30258" y="56715"/>
                    <a:pt x="29836" y="58536"/>
                  </a:cubicBezTo>
                  <a:cubicBezTo>
                    <a:pt x="29538" y="59725"/>
                    <a:pt x="29740" y="60179"/>
                    <a:pt x="30043" y="60179"/>
                  </a:cubicBezTo>
                  <a:cubicBezTo>
                    <a:pt x="30204" y="60179"/>
                    <a:pt x="30393" y="60051"/>
                    <a:pt x="30551" y="59837"/>
                  </a:cubicBezTo>
                  <a:cubicBezTo>
                    <a:pt x="31006" y="59219"/>
                    <a:pt x="31006" y="58308"/>
                    <a:pt x="31299" y="57821"/>
                  </a:cubicBezTo>
                  <a:cubicBezTo>
                    <a:pt x="31338" y="57756"/>
                    <a:pt x="31380" y="57727"/>
                    <a:pt x="31427" y="57727"/>
                  </a:cubicBezTo>
                  <a:cubicBezTo>
                    <a:pt x="31731" y="57727"/>
                    <a:pt x="32170" y="59006"/>
                    <a:pt x="32340" y="59967"/>
                  </a:cubicBezTo>
                  <a:cubicBezTo>
                    <a:pt x="32535" y="61105"/>
                    <a:pt x="30811" y="63642"/>
                    <a:pt x="31397" y="64064"/>
                  </a:cubicBezTo>
                  <a:cubicBezTo>
                    <a:pt x="31461" y="64110"/>
                    <a:pt x="31531" y="64131"/>
                    <a:pt x="31607" y="64131"/>
                  </a:cubicBezTo>
                  <a:cubicBezTo>
                    <a:pt x="32610" y="64131"/>
                    <a:pt x="34533" y="60361"/>
                    <a:pt x="34291" y="59121"/>
                  </a:cubicBezTo>
                  <a:cubicBezTo>
                    <a:pt x="34096" y="58048"/>
                    <a:pt x="34226" y="56195"/>
                    <a:pt x="33478" y="54113"/>
                  </a:cubicBezTo>
                  <a:cubicBezTo>
                    <a:pt x="32893" y="52422"/>
                    <a:pt x="33543" y="49008"/>
                    <a:pt x="33608" y="44585"/>
                  </a:cubicBezTo>
                  <a:cubicBezTo>
                    <a:pt x="33640" y="40195"/>
                    <a:pt x="32470" y="37398"/>
                    <a:pt x="32470" y="37398"/>
                  </a:cubicBezTo>
                  <a:cubicBezTo>
                    <a:pt x="32177" y="35805"/>
                    <a:pt x="31267" y="28163"/>
                    <a:pt x="31267" y="28163"/>
                  </a:cubicBezTo>
                  <a:cubicBezTo>
                    <a:pt x="31267" y="28163"/>
                    <a:pt x="32112" y="21171"/>
                    <a:pt x="28437" y="18732"/>
                  </a:cubicBezTo>
                  <a:cubicBezTo>
                    <a:pt x="26616" y="17496"/>
                    <a:pt x="25446" y="18114"/>
                    <a:pt x="23494" y="17236"/>
                  </a:cubicBezTo>
                  <a:cubicBezTo>
                    <a:pt x="21543" y="16326"/>
                    <a:pt x="20015" y="15643"/>
                    <a:pt x="19982" y="15252"/>
                  </a:cubicBezTo>
                  <a:cubicBezTo>
                    <a:pt x="19950" y="14960"/>
                    <a:pt x="19950" y="13887"/>
                    <a:pt x="19950" y="13334"/>
                  </a:cubicBezTo>
                  <a:cubicBezTo>
                    <a:pt x="20340" y="12879"/>
                    <a:pt x="20665" y="12326"/>
                    <a:pt x="20990" y="11708"/>
                  </a:cubicBezTo>
                  <a:cubicBezTo>
                    <a:pt x="21251" y="11155"/>
                    <a:pt x="21413" y="10602"/>
                    <a:pt x="21511" y="10017"/>
                  </a:cubicBezTo>
                  <a:cubicBezTo>
                    <a:pt x="21868" y="9887"/>
                    <a:pt x="22031" y="9269"/>
                    <a:pt x="22096" y="8716"/>
                  </a:cubicBezTo>
                  <a:cubicBezTo>
                    <a:pt x="22194" y="8066"/>
                    <a:pt x="22714" y="7448"/>
                    <a:pt x="22454" y="6570"/>
                  </a:cubicBezTo>
                  <a:cubicBezTo>
                    <a:pt x="22324" y="6153"/>
                    <a:pt x="22110" y="6070"/>
                    <a:pt x="21947" y="6070"/>
                  </a:cubicBezTo>
                  <a:cubicBezTo>
                    <a:pt x="21906" y="6070"/>
                    <a:pt x="21868" y="6075"/>
                    <a:pt x="21836" y="6082"/>
                  </a:cubicBezTo>
                  <a:cubicBezTo>
                    <a:pt x="22063" y="4521"/>
                    <a:pt x="22031" y="2342"/>
                    <a:pt x="20568" y="1106"/>
                  </a:cubicBezTo>
                  <a:cubicBezTo>
                    <a:pt x="19337" y="30"/>
                    <a:pt x="17496" y="1"/>
                    <a:pt x="17300" y="1"/>
                  </a:cubicBezTo>
                  <a:cubicBezTo>
                    <a:pt x="17289" y="1"/>
                    <a:pt x="17283" y="1"/>
                    <a:pt x="17283" y="1"/>
                  </a:cubicBezTo>
                  <a:cubicBezTo>
                    <a:pt x="17283" y="1"/>
                    <a:pt x="17277" y="1"/>
                    <a:pt x="172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5" name="Google Shape;3985;p40"/>
            <p:cNvSpPr/>
            <p:nvPr/>
          </p:nvSpPr>
          <p:spPr>
            <a:xfrm>
              <a:off x="6987363" y="1877163"/>
              <a:ext cx="206680" cy="650653"/>
            </a:xfrm>
            <a:custGeom>
              <a:rect b="b" l="l" r="r" t="t"/>
              <a:pathLst>
                <a:path extrusionOk="0" h="108714" w="34533">
                  <a:moveTo>
                    <a:pt x="17266" y="1"/>
                  </a:moveTo>
                  <a:cubicBezTo>
                    <a:pt x="17071" y="1"/>
                    <a:pt x="15229" y="30"/>
                    <a:pt x="13999" y="1106"/>
                  </a:cubicBezTo>
                  <a:cubicBezTo>
                    <a:pt x="12535" y="2342"/>
                    <a:pt x="12503" y="4521"/>
                    <a:pt x="12730" y="6082"/>
                  </a:cubicBezTo>
                  <a:cubicBezTo>
                    <a:pt x="12691" y="6075"/>
                    <a:pt x="12650" y="6070"/>
                    <a:pt x="12607" y="6070"/>
                  </a:cubicBezTo>
                  <a:cubicBezTo>
                    <a:pt x="12435" y="6070"/>
                    <a:pt x="12243" y="6153"/>
                    <a:pt x="12112" y="6570"/>
                  </a:cubicBezTo>
                  <a:cubicBezTo>
                    <a:pt x="11852" y="7448"/>
                    <a:pt x="12373" y="8066"/>
                    <a:pt x="12470" y="8716"/>
                  </a:cubicBezTo>
                  <a:cubicBezTo>
                    <a:pt x="12535" y="9269"/>
                    <a:pt x="12698" y="9887"/>
                    <a:pt x="13056" y="10017"/>
                  </a:cubicBezTo>
                  <a:cubicBezTo>
                    <a:pt x="13153" y="10602"/>
                    <a:pt x="13283" y="11155"/>
                    <a:pt x="13576" y="11708"/>
                  </a:cubicBezTo>
                  <a:cubicBezTo>
                    <a:pt x="13869" y="12293"/>
                    <a:pt x="14194" y="12813"/>
                    <a:pt x="14551" y="13269"/>
                  </a:cubicBezTo>
                  <a:cubicBezTo>
                    <a:pt x="14551" y="13854"/>
                    <a:pt x="14584" y="14895"/>
                    <a:pt x="14551" y="15155"/>
                  </a:cubicBezTo>
                  <a:cubicBezTo>
                    <a:pt x="14519" y="15545"/>
                    <a:pt x="12991" y="16326"/>
                    <a:pt x="11072" y="17236"/>
                  </a:cubicBezTo>
                  <a:cubicBezTo>
                    <a:pt x="9121" y="18114"/>
                    <a:pt x="7917" y="17496"/>
                    <a:pt x="6096" y="18732"/>
                  </a:cubicBezTo>
                  <a:cubicBezTo>
                    <a:pt x="2422" y="21171"/>
                    <a:pt x="3300" y="28163"/>
                    <a:pt x="3300" y="28163"/>
                  </a:cubicBezTo>
                  <a:cubicBezTo>
                    <a:pt x="3300" y="28163"/>
                    <a:pt x="2357" y="35837"/>
                    <a:pt x="2064" y="37398"/>
                  </a:cubicBezTo>
                  <a:cubicBezTo>
                    <a:pt x="2064" y="37398"/>
                    <a:pt x="893" y="40195"/>
                    <a:pt x="958" y="44585"/>
                  </a:cubicBezTo>
                  <a:cubicBezTo>
                    <a:pt x="1023" y="49008"/>
                    <a:pt x="1641" y="52422"/>
                    <a:pt x="1056" y="54113"/>
                  </a:cubicBezTo>
                  <a:cubicBezTo>
                    <a:pt x="340" y="56195"/>
                    <a:pt x="438" y="58081"/>
                    <a:pt x="243" y="59154"/>
                  </a:cubicBezTo>
                  <a:cubicBezTo>
                    <a:pt x="1" y="60363"/>
                    <a:pt x="1924" y="64131"/>
                    <a:pt x="2953" y="64131"/>
                  </a:cubicBezTo>
                  <a:cubicBezTo>
                    <a:pt x="3031" y="64131"/>
                    <a:pt x="3103" y="64110"/>
                    <a:pt x="3170" y="64064"/>
                  </a:cubicBezTo>
                  <a:cubicBezTo>
                    <a:pt x="3755" y="63642"/>
                    <a:pt x="2031" y="61105"/>
                    <a:pt x="2227" y="59967"/>
                  </a:cubicBezTo>
                  <a:cubicBezTo>
                    <a:pt x="2396" y="59006"/>
                    <a:pt x="2835" y="57727"/>
                    <a:pt x="3140" y="57727"/>
                  </a:cubicBezTo>
                  <a:cubicBezTo>
                    <a:pt x="3186" y="57727"/>
                    <a:pt x="3229" y="57756"/>
                    <a:pt x="3267" y="57821"/>
                  </a:cubicBezTo>
                  <a:cubicBezTo>
                    <a:pt x="3560" y="58308"/>
                    <a:pt x="3560" y="59219"/>
                    <a:pt x="4015" y="59837"/>
                  </a:cubicBezTo>
                  <a:cubicBezTo>
                    <a:pt x="4173" y="60051"/>
                    <a:pt x="4362" y="60179"/>
                    <a:pt x="4523" y="60179"/>
                  </a:cubicBezTo>
                  <a:cubicBezTo>
                    <a:pt x="4826" y="60179"/>
                    <a:pt x="5028" y="59725"/>
                    <a:pt x="4731" y="58536"/>
                  </a:cubicBezTo>
                  <a:cubicBezTo>
                    <a:pt x="4308" y="56715"/>
                    <a:pt x="4600" y="57008"/>
                    <a:pt x="4275" y="55902"/>
                  </a:cubicBezTo>
                  <a:cubicBezTo>
                    <a:pt x="3918" y="54764"/>
                    <a:pt x="3527" y="54991"/>
                    <a:pt x="3820" y="53203"/>
                  </a:cubicBezTo>
                  <a:cubicBezTo>
                    <a:pt x="4080" y="51447"/>
                    <a:pt x="6714" y="44650"/>
                    <a:pt x="6877" y="38049"/>
                  </a:cubicBezTo>
                  <a:cubicBezTo>
                    <a:pt x="6877" y="38049"/>
                    <a:pt x="8633" y="32390"/>
                    <a:pt x="8730" y="31480"/>
                  </a:cubicBezTo>
                  <a:cubicBezTo>
                    <a:pt x="8730" y="31480"/>
                    <a:pt x="8991" y="32813"/>
                    <a:pt x="9543" y="34829"/>
                  </a:cubicBezTo>
                  <a:cubicBezTo>
                    <a:pt x="9739" y="35610"/>
                    <a:pt x="9641" y="36650"/>
                    <a:pt x="9576" y="37658"/>
                  </a:cubicBezTo>
                  <a:cubicBezTo>
                    <a:pt x="9478" y="38927"/>
                    <a:pt x="9348" y="40130"/>
                    <a:pt x="8991" y="41073"/>
                  </a:cubicBezTo>
                  <a:cubicBezTo>
                    <a:pt x="8373" y="42731"/>
                    <a:pt x="8470" y="42341"/>
                    <a:pt x="7982" y="44260"/>
                  </a:cubicBezTo>
                  <a:cubicBezTo>
                    <a:pt x="7104" y="47479"/>
                    <a:pt x="7235" y="48618"/>
                    <a:pt x="6357" y="55804"/>
                  </a:cubicBezTo>
                  <a:cubicBezTo>
                    <a:pt x="5771" y="60390"/>
                    <a:pt x="5966" y="63511"/>
                    <a:pt x="6031" y="66048"/>
                  </a:cubicBezTo>
                  <a:cubicBezTo>
                    <a:pt x="6161" y="70698"/>
                    <a:pt x="8048" y="72194"/>
                    <a:pt x="7690" y="77235"/>
                  </a:cubicBezTo>
                  <a:cubicBezTo>
                    <a:pt x="7592" y="78731"/>
                    <a:pt x="7104" y="82048"/>
                    <a:pt x="7267" y="85787"/>
                  </a:cubicBezTo>
                  <a:cubicBezTo>
                    <a:pt x="7430" y="89787"/>
                    <a:pt x="8243" y="94275"/>
                    <a:pt x="8828" y="97267"/>
                  </a:cubicBezTo>
                  <a:cubicBezTo>
                    <a:pt x="9576" y="100941"/>
                    <a:pt x="8795" y="101234"/>
                    <a:pt x="8763" y="102047"/>
                  </a:cubicBezTo>
                  <a:cubicBezTo>
                    <a:pt x="8698" y="103380"/>
                    <a:pt x="8861" y="104876"/>
                    <a:pt x="8210" y="105592"/>
                  </a:cubicBezTo>
                  <a:cubicBezTo>
                    <a:pt x="7527" y="106275"/>
                    <a:pt x="6747" y="106697"/>
                    <a:pt x="7007" y="107575"/>
                  </a:cubicBezTo>
                  <a:cubicBezTo>
                    <a:pt x="7202" y="108226"/>
                    <a:pt x="10226" y="108714"/>
                    <a:pt x="11690" y="108714"/>
                  </a:cubicBezTo>
                  <a:cubicBezTo>
                    <a:pt x="13316" y="108714"/>
                    <a:pt x="13413" y="108193"/>
                    <a:pt x="12958" y="106502"/>
                  </a:cubicBezTo>
                  <a:cubicBezTo>
                    <a:pt x="12470" y="104811"/>
                    <a:pt x="12275" y="104128"/>
                    <a:pt x="12503" y="103055"/>
                  </a:cubicBezTo>
                  <a:cubicBezTo>
                    <a:pt x="12763" y="101885"/>
                    <a:pt x="12275" y="101559"/>
                    <a:pt x="12243" y="99771"/>
                  </a:cubicBezTo>
                  <a:cubicBezTo>
                    <a:pt x="12210" y="98015"/>
                    <a:pt x="12991" y="95576"/>
                    <a:pt x="13966" y="91576"/>
                  </a:cubicBezTo>
                  <a:cubicBezTo>
                    <a:pt x="15202" y="86340"/>
                    <a:pt x="13413" y="84291"/>
                    <a:pt x="13771" y="78243"/>
                  </a:cubicBezTo>
                  <a:cubicBezTo>
                    <a:pt x="13836" y="76877"/>
                    <a:pt x="14812" y="73690"/>
                    <a:pt x="15299" y="69463"/>
                  </a:cubicBezTo>
                  <a:cubicBezTo>
                    <a:pt x="15722" y="65755"/>
                    <a:pt x="16438" y="63219"/>
                    <a:pt x="16665" y="60585"/>
                  </a:cubicBezTo>
                  <a:cubicBezTo>
                    <a:pt x="16958" y="56780"/>
                    <a:pt x="16958" y="56520"/>
                    <a:pt x="17283" y="56487"/>
                  </a:cubicBezTo>
                  <a:cubicBezTo>
                    <a:pt x="17608" y="56487"/>
                    <a:pt x="17608" y="56780"/>
                    <a:pt x="17933" y="60585"/>
                  </a:cubicBezTo>
                  <a:cubicBezTo>
                    <a:pt x="18129" y="63219"/>
                    <a:pt x="18877" y="65755"/>
                    <a:pt x="19267" y="69463"/>
                  </a:cubicBezTo>
                  <a:cubicBezTo>
                    <a:pt x="19755" y="73690"/>
                    <a:pt x="20730" y="76877"/>
                    <a:pt x="20828" y="78243"/>
                  </a:cubicBezTo>
                  <a:cubicBezTo>
                    <a:pt x="21153" y="84291"/>
                    <a:pt x="19364" y="86340"/>
                    <a:pt x="20633" y="91576"/>
                  </a:cubicBezTo>
                  <a:cubicBezTo>
                    <a:pt x="21576" y="95576"/>
                    <a:pt x="22356" y="98015"/>
                    <a:pt x="22324" y="99803"/>
                  </a:cubicBezTo>
                  <a:cubicBezTo>
                    <a:pt x="22291" y="101592"/>
                    <a:pt x="21803" y="101917"/>
                    <a:pt x="22063" y="103055"/>
                  </a:cubicBezTo>
                  <a:cubicBezTo>
                    <a:pt x="22291" y="104128"/>
                    <a:pt x="22096" y="104811"/>
                    <a:pt x="21641" y="106502"/>
                  </a:cubicBezTo>
                  <a:cubicBezTo>
                    <a:pt x="21153" y="108193"/>
                    <a:pt x="21251" y="108714"/>
                    <a:pt x="22876" y="108714"/>
                  </a:cubicBezTo>
                  <a:cubicBezTo>
                    <a:pt x="24340" y="108714"/>
                    <a:pt x="27397" y="108226"/>
                    <a:pt x="27559" y="107575"/>
                  </a:cubicBezTo>
                  <a:cubicBezTo>
                    <a:pt x="27819" y="106697"/>
                    <a:pt x="27039" y="106275"/>
                    <a:pt x="26389" y="105592"/>
                  </a:cubicBezTo>
                  <a:cubicBezTo>
                    <a:pt x="25738" y="104876"/>
                    <a:pt x="25868" y="103380"/>
                    <a:pt x="25803" y="102047"/>
                  </a:cubicBezTo>
                  <a:cubicBezTo>
                    <a:pt x="25771" y="101234"/>
                    <a:pt x="24990" y="100974"/>
                    <a:pt x="25738" y="97267"/>
                  </a:cubicBezTo>
                  <a:cubicBezTo>
                    <a:pt x="26356" y="94275"/>
                    <a:pt x="27137" y="89820"/>
                    <a:pt x="27299" y="85787"/>
                  </a:cubicBezTo>
                  <a:cubicBezTo>
                    <a:pt x="27462" y="82048"/>
                    <a:pt x="27006" y="78731"/>
                    <a:pt x="26909" y="77235"/>
                  </a:cubicBezTo>
                  <a:cubicBezTo>
                    <a:pt x="26551" y="72194"/>
                    <a:pt x="28405" y="70698"/>
                    <a:pt x="28535" y="66048"/>
                  </a:cubicBezTo>
                  <a:cubicBezTo>
                    <a:pt x="28600" y="63511"/>
                    <a:pt x="28795" y="60390"/>
                    <a:pt x="28242" y="55804"/>
                  </a:cubicBezTo>
                  <a:cubicBezTo>
                    <a:pt x="27364" y="48618"/>
                    <a:pt x="27462" y="47479"/>
                    <a:pt x="26616" y="44260"/>
                  </a:cubicBezTo>
                  <a:cubicBezTo>
                    <a:pt x="26096" y="42341"/>
                    <a:pt x="26193" y="42731"/>
                    <a:pt x="25576" y="41073"/>
                  </a:cubicBezTo>
                  <a:cubicBezTo>
                    <a:pt x="25250" y="40227"/>
                    <a:pt x="25153" y="39089"/>
                    <a:pt x="25055" y="37919"/>
                  </a:cubicBezTo>
                  <a:cubicBezTo>
                    <a:pt x="24958" y="36813"/>
                    <a:pt x="24828" y="35675"/>
                    <a:pt x="25055" y="34862"/>
                  </a:cubicBezTo>
                  <a:cubicBezTo>
                    <a:pt x="25576" y="32813"/>
                    <a:pt x="25836" y="31480"/>
                    <a:pt x="25836" y="31480"/>
                  </a:cubicBezTo>
                  <a:cubicBezTo>
                    <a:pt x="25966" y="32390"/>
                    <a:pt x="27722" y="38049"/>
                    <a:pt x="27722" y="38049"/>
                  </a:cubicBezTo>
                  <a:cubicBezTo>
                    <a:pt x="27852" y="44618"/>
                    <a:pt x="30486" y="51447"/>
                    <a:pt x="30779" y="53203"/>
                  </a:cubicBezTo>
                  <a:cubicBezTo>
                    <a:pt x="31039" y="54991"/>
                    <a:pt x="30649" y="54796"/>
                    <a:pt x="30291" y="55902"/>
                  </a:cubicBezTo>
                  <a:cubicBezTo>
                    <a:pt x="29966" y="57008"/>
                    <a:pt x="30258" y="56715"/>
                    <a:pt x="29836" y="58536"/>
                  </a:cubicBezTo>
                  <a:cubicBezTo>
                    <a:pt x="29538" y="59725"/>
                    <a:pt x="29740" y="60179"/>
                    <a:pt x="30043" y="60179"/>
                  </a:cubicBezTo>
                  <a:cubicBezTo>
                    <a:pt x="30204" y="60179"/>
                    <a:pt x="30393" y="60051"/>
                    <a:pt x="30551" y="59837"/>
                  </a:cubicBezTo>
                  <a:cubicBezTo>
                    <a:pt x="31006" y="59219"/>
                    <a:pt x="31006" y="58308"/>
                    <a:pt x="31299" y="57821"/>
                  </a:cubicBezTo>
                  <a:cubicBezTo>
                    <a:pt x="31338" y="57756"/>
                    <a:pt x="31380" y="57727"/>
                    <a:pt x="31427" y="57727"/>
                  </a:cubicBezTo>
                  <a:cubicBezTo>
                    <a:pt x="31731" y="57727"/>
                    <a:pt x="32170" y="59006"/>
                    <a:pt x="32340" y="59967"/>
                  </a:cubicBezTo>
                  <a:cubicBezTo>
                    <a:pt x="32535" y="61105"/>
                    <a:pt x="30811" y="63642"/>
                    <a:pt x="31397" y="64064"/>
                  </a:cubicBezTo>
                  <a:cubicBezTo>
                    <a:pt x="31461" y="64110"/>
                    <a:pt x="31531" y="64131"/>
                    <a:pt x="31607" y="64131"/>
                  </a:cubicBezTo>
                  <a:cubicBezTo>
                    <a:pt x="32610" y="64131"/>
                    <a:pt x="34533" y="60361"/>
                    <a:pt x="34291" y="59121"/>
                  </a:cubicBezTo>
                  <a:cubicBezTo>
                    <a:pt x="34096" y="58048"/>
                    <a:pt x="34226" y="56195"/>
                    <a:pt x="33478" y="54113"/>
                  </a:cubicBezTo>
                  <a:cubicBezTo>
                    <a:pt x="32893" y="52422"/>
                    <a:pt x="33543" y="49008"/>
                    <a:pt x="33608" y="44585"/>
                  </a:cubicBezTo>
                  <a:cubicBezTo>
                    <a:pt x="33640" y="40195"/>
                    <a:pt x="32470" y="37398"/>
                    <a:pt x="32470" y="37398"/>
                  </a:cubicBezTo>
                  <a:cubicBezTo>
                    <a:pt x="32177" y="35805"/>
                    <a:pt x="31267" y="28163"/>
                    <a:pt x="31267" y="28163"/>
                  </a:cubicBezTo>
                  <a:cubicBezTo>
                    <a:pt x="31267" y="28163"/>
                    <a:pt x="32112" y="21171"/>
                    <a:pt x="28437" y="18732"/>
                  </a:cubicBezTo>
                  <a:cubicBezTo>
                    <a:pt x="26616" y="17496"/>
                    <a:pt x="25446" y="18114"/>
                    <a:pt x="23494" y="17236"/>
                  </a:cubicBezTo>
                  <a:cubicBezTo>
                    <a:pt x="21543" y="16326"/>
                    <a:pt x="20015" y="15643"/>
                    <a:pt x="19982" y="15252"/>
                  </a:cubicBezTo>
                  <a:cubicBezTo>
                    <a:pt x="19950" y="14960"/>
                    <a:pt x="19950" y="13887"/>
                    <a:pt x="19950" y="13334"/>
                  </a:cubicBezTo>
                  <a:cubicBezTo>
                    <a:pt x="20340" y="12879"/>
                    <a:pt x="20665" y="12326"/>
                    <a:pt x="20990" y="11708"/>
                  </a:cubicBezTo>
                  <a:cubicBezTo>
                    <a:pt x="21251" y="11155"/>
                    <a:pt x="21413" y="10602"/>
                    <a:pt x="21511" y="10017"/>
                  </a:cubicBezTo>
                  <a:cubicBezTo>
                    <a:pt x="21868" y="9887"/>
                    <a:pt x="22031" y="9269"/>
                    <a:pt x="22096" y="8716"/>
                  </a:cubicBezTo>
                  <a:cubicBezTo>
                    <a:pt x="22194" y="8066"/>
                    <a:pt x="22714" y="7448"/>
                    <a:pt x="22454" y="6570"/>
                  </a:cubicBezTo>
                  <a:cubicBezTo>
                    <a:pt x="22324" y="6153"/>
                    <a:pt x="22110" y="6070"/>
                    <a:pt x="21947" y="6070"/>
                  </a:cubicBezTo>
                  <a:cubicBezTo>
                    <a:pt x="21906" y="6070"/>
                    <a:pt x="21868" y="6075"/>
                    <a:pt x="21836" y="6082"/>
                  </a:cubicBezTo>
                  <a:cubicBezTo>
                    <a:pt x="22063" y="4521"/>
                    <a:pt x="22031" y="2342"/>
                    <a:pt x="20568" y="1106"/>
                  </a:cubicBezTo>
                  <a:cubicBezTo>
                    <a:pt x="19337" y="30"/>
                    <a:pt x="17496" y="1"/>
                    <a:pt x="17300" y="1"/>
                  </a:cubicBezTo>
                  <a:cubicBezTo>
                    <a:pt x="17289" y="1"/>
                    <a:pt x="17283" y="1"/>
                    <a:pt x="17283" y="1"/>
                  </a:cubicBezTo>
                  <a:cubicBezTo>
                    <a:pt x="17283" y="1"/>
                    <a:pt x="17277" y="1"/>
                    <a:pt x="172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6" name="Google Shape;3986;p40"/>
            <p:cNvSpPr/>
            <p:nvPr/>
          </p:nvSpPr>
          <p:spPr>
            <a:xfrm>
              <a:off x="7564377" y="1877163"/>
              <a:ext cx="206680" cy="650653"/>
            </a:xfrm>
            <a:custGeom>
              <a:rect b="b" l="l" r="r" t="t"/>
              <a:pathLst>
                <a:path extrusionOk="0" h="108714" w="34533">
                  <a:moveTo>
                    <a:pt x="17266" y="1"/>
                  </a:moveTo>
                  <a:cubicBezTo>
                    <a:pt x="17071" y="1"/>
                    <a:pt x="15229" y="30"/>
                    <a:pt x="13999" y="1106"/>
                  </a:cubicBezTo>
                  <a:cubicBezTo>
                    <a:pt x="12535" y="2342"/>
                    <a:pt x="12503" y="4521"/>
                    <a:pt x="12730" y="6082"/>
                  </a:cubicBezTo>
                  <a:cubicBezTo>
                    <a:pt x="12691" y="6075"/>
                    <a:pt x="12650" y="6070"/>
                    <a:pt x="12607" y="6070"/>
                  </a:cubicBezTo>
                  <a:cubicBezTo>
                    <a:pt x="12435" y="6070"/>
                    <a:pt x="12243" y="6153"/>
                    <a:pt x="12112" y="6570"/>
                  </a:cubicBezTo>
                  <a:cubicBezTo>
                    <a:pt x="11852" y="7448"/>
                    <a:pt x="12373" y="8066"/>
                    <a:pt x="12470" y="8716"/>
                  </a:cubicBezTo>
                  <a:cubicBezTo>
                    <a:pt x="12535" y="9269"/>
                    <a:pt x="12698" y="9887"/>
                    <a:pt x="13056" y="10017"/>
                  </a:cubicBezTo>
                  <a:cubicBezTo>
                    <a:pt x="13153" y="10602"/>
                    <a:pt x="13283" y="11155"/>
                    <a:pt x="13576" y="11708"/>
                  </a:cubicBezTo>
                  <a:cubicBezTo>
                    <a:pt x="13869" y="12293"/>
                    <a:pt x="14194" y="12813"/>
                    <a:pt x="14551" y="13269"/>
                  </a:cubicBezTo>
                  <a:cubicBezTo>
                    <a:pt x="14551" y="13854"/>
                    <a:pt x="14584" y="14895"/>
                    <a:pt x="14551" y="15155"/>
                  </a:cubicBezTo>
                  <a:cubicBezTo>
                    <a:pt x="14519" y="15545"/>
                    <a:pt x="12991" y="16326"/>
                    <a:pt x="11072" y="17236"/>
                  </a:cubicBezTo>
                  <a:cubicBezTo>
                    <a:pt x="9121" y="18114"/>
                    <a:pt x="7917" y="17496"/>
                    <a:pt x="6096" y="18732"/>
                  </a:cubicBezTo>
                  <a:cubicBezTo>
                    <a:pt x="2422" y="21171"/>
                    <a:pt x="3300" y="28163"/>
                    <a:pt x="3300" y="28163"/>
                  </a:cubicBezTo>
                  <a:cubicBezTo>
                    <a:pt x="3300" y="28163"/>
                    <a:pt x="2357" y="35837"/>
                    <a:pt x="2064" y="37398"/>
                  </a:cubicBezTo>
                  <a:cubicBezTo>
                    <a:pt x="2064" y="37398"/>
                    <a:pt x="893" y="40195"/>
                    <a:pt x="958" y="44585"/>
                  </a:cubicBezTo>
                  <a:cubicBezTo>
                    <a:pt x="1023" y="49008"/>
                    <a:pt x="1641" y="52422"/>
                    <a:pt x="1056" y="54113"/>
                  </a:cubicBezTo>
                  <a:cubicBezTo>
                    <a:pt x="340" y="56195"/>
                    <a:pt x="438" y="58081"/>
                    <a:pt x="243" y="59154"/>
                  </a:cubicBezTo>
                  <a:cubicBezTo>
                    <a:pt x="1" y="60363"/>
                    <a:pt x="1924" y="64131"/>
                    <a:pt x="2953" y="64131"/>
                  </a:cubicBezTo>
                  <a:cubicBezTo>
                    <a:pt x="3031" y="64131"/>
                    <a:pt x="3103" y="64110"/>
                    <a:pt x="3170" y="64064"/>
                  </a:cubicBezTo>
                  <a:cubicBezTo>
                    <a:pt x="3755" y="63642"/>
                    <a:pt x="2031" y="61105"/>
                    <a:pt x="2227" y="59967"/>
                  </a:cubicBezTo>
                  <a:cubicBezTo>
                    <a:pt x="2396" y="59006"/>
                    <a:pt x="2835" y="57727"/>
                    <a:pt x="3140" y="57727"/>
                  </a:cubicBezTo>
                  <a:cubicBezTo>
                    <a:pt x="3186" y="57727"/>
                    <a:pt x="3229" y="57756"/>
                    <a:pt x="3267" y="57821"/>
                  </a:cubicBezTo>
                  <a:cubicBezTo>
                    <a:pt x="3560" y="58308"/>
                    <a:pt x="3560" y="59219"/>
                    <a:pt x="4015" y="59837"/>
                  </a:cubicBezTo>
                  <a:cubicBezTo>
                    <a:pt x="4173" y="60051"/>
                    <a:pt x="4362" y="60179"/>
                    <a:pt x="4523" y="60179"/>
                  </a:cubicBezTo>
                  <a:cubicBezTo>
                    <a:pt x="4826" y="60179"/>
                    <a:pt x="5028" y="59725"/>
                    <a:pt x="4731" y="58536"/>
                  </a:cubicBezTo>
                  <a:cubicBezTo>
                    <a:pt x="4308" y="56715"/>
                    <a:pt x="4600" y="57008"/>
                    <a:pt x="4275" y="55902"/>
                  </a:cubicBezTo>
                  <a:cubicBezTo>
                    <a:pt x="3918" y="54764"/>
                    <a:pt x="3527" y="54991"/>
                    <a:pt x="3820" y="53203"/>
                  </a:cubicBezTo>
                  <a:cubicBezTo>
                    <a:pt x="4080" y="51447"/>
                    <a:pt x="6714" y="44650"/>
                    <a:pt x="6877" y="38049"/>
                  </a:cubicBezTo>
                  <a:cubicBezTo>
                    <a:pt x="6877" y="38049"/>
                    <a:pt x="8633" y="32390"/>
                    <a:pt x="8730" y="31480"/>
                  </a:cubicBezTo>
                  <a:cubicBezTo>
                    <a:pt x="8730" y="31480"/>
                    <a:pt x="8991" y="32813"/>
                    <a:pt x="9543" y="34829"/>
                  </a:cubicBezTo>
                  <a:cubicBezTo>
                    <a:pt x="9739" y="35610"/>
                    <a:pt x="9641" y="36650"/>
                    <a:pt x="9576" y="37658"/>
                  </a:cubicBezTo>
                  <a:cubicBezTo>
                    <a:pt x="9478" y="38927"/>
                    <a:pt x="9348" y="40130"/>
                    <a:pt x="8991" y="41073"/>
                  </a:cubicBezTo>
                  <a:cubicBezTo>
                    <a:pt x="8373" y="42731"/>
                    <a:pt x="8470" y="42341"/>
                    <a:pt x="7982" y="44260"/>
                  </a:cubicBezTo>
                  <a:cubicBezTo>
                    <a:pt x="7104" y="47479"/>
                    <a:pt x="7235" y="48618"/>
                    <a:pt x="6357" y="55804"/>
                  </a:cubicBezTo>
                  <a:cubicBezTo>
                    <a:pt x="5771" y="60390"/>
                    <a:pt x="5966" y="63511"/>
                    <a:pt x="6031" y="66048"/>
                  </a:cubicBezTo>
                  <a:cubicBezTo>
                    <a:pt x="6161" y="70698"/>
                    <a:pt x="8048" y="72194"/>
                    <a:pt x="7690" y="77235"/>
                  </a:cubicBezTo>
                  <a:cubicBezTo>
                    <a:pt x="7592" y="78731"/>
                    <a:pt x="7104" y="82048"/>
                    <a:pt x="7267" y="85787"/>
                  </a:cubicBezTo>
                  <a:cubicBezTo>
                    <a:pt x="7430" y="89787"/>
                    <a:pt x="8243" y="94275"/>
                    <a:pt x="8828" y="97267"/>
                  </a:cubicBezTo>
                  <a:cubicBezTo>
                    <a:pt x="9576" y="100941"/>
                    <a:pt x="8795" y="101234"/>
                    <a:pt x="8763" y="102047"/>
                  </a:cubicBezTo>
                  <a:cubicBezTo>
                    <a:pt x="8698" y="103380"/>
                    <a:pt x="8861" y="104876"/>
                    <a:pt x="8210" y="105592"/>
                  </a:cubicBezTo>
                  <a:cubicBezTo>
                    <a:pt x="7527" y="106275"/>
                    <a:pt x="6747" y="106697"/>
                    <a:pt x="7007" y="107575"/>
                  </a:cubicBezTo>
                  <a:cubicBezTo>
                    <a:pt x="7202" y="108226"/>
                    <a:pt x="10226" y="108714"/>
                    <a:pt x="11690" y="108714"/>
                  </a:cubicBezTo>
                  <a:cubicBezTo>
                    <a:pt x="13316" y="108714"/>
                    <a:pt x="13413" y="108193"/>
                    <a:pt x="12958" y="106502"/>
                  </a:cubicBezTo>
                  <a:cubicBezTo>
                    <a:pt x="12470" y="104811"/>
                    <a:pt x="12275" y="104128"/>
                    <a:pt x="12503" y="103055"/>
                  </a:cubicBezTo>
                  <a:cubicBezTo>
                    <a:pt x="12763" y="101885"/>
                    <a:pt x="12275" y="101559"/>
                    <a:pt x="12243" y="99771"/>
                  </a:cubicBezTo>
                  <a:cubicBezTo>
                    <a:pt x="12210" y="98015"/>
                    <a:pt x="12991" y="95576"/>
                    <a:pt x="13966" y="91576"/>
                  </a:cubicBezTo>
                  <a:cubicBezTo>
                    <a:pt x="15202" y="86340"/>
                    <a:pt x="13413" y="84291"/>
                    <a:pt x="13771" y="78243"/>
                  </a:cubicBezTo>
                  <a:cubicBezTo>
                    <a:pt x="13836" y="76877"/>
                    <a:pt x="14812" y="73690"/>
                    <a:pt x="15299" y="69463"/>
                  </a:cubicBezTo>
                  <a:cubicBezTo>
                    <a:pt x="15722" y="65755"/>
                    <a:pt x="16438" y="63219"/>
                    <a:pt x="16665" y="60585"/>
                  </a:cubicBezTo>
                  <a:cubicBezTo>
                    <a:pt x="16958" y="56780"/>
                    <a:pt x="16958" y="56520"/>
                    <a:pt x="17283" y="56487"/>
                  </a:cubicBezTo>
                  <a:cubicBezTo>
                    <a:pt x="17608" y="56487"/>
                    <a:pt x="17608" y="56780"/>
                    <a:pt x="17933" y="60585"/>
                  </a:cubicBezTo>
                  <a:cubicBezTo>
                    <a:pt x="18129" y="63219"/>
                    <a:pt x="18877" y="65755"/>
                    <a:pt x="19267" y="69463"/>
                  </a:cubicBezTo>
                  <a:cubicBezTo>
                    <a:pt x="19755" y="73690"/>
                    <a:pt x="20730" y="76877"/>
                    <a:pt x="20828" y="78243"/>
                  </a:cubicBezTo>
                  <a:cubicBezTo>
                    <a:pt x="21153" y="84291"/>
                    <a:pt x="19364" y="86340"/>
                    <a:pt x="20633" y="91576"/>
                  </a:cubicBezTo>
                  <a:cubicBezTo>
                    <a:pt x="21576" y="95576"/>
                    <a:pt x="22356" y="98015"/>
                    <a:pt x="22324" y="99803"/>
                  </a:cubicBezTo>
                  <a:cubicBezTo>
                    <a:pt x="22291" y="101592"/>
                    <a:pt x="21803" y="101917"/>
                    <a:pt x="22063" y="103055"/>
                  </a:cubicBezTo>
                  <a:cubicBezTo>
                    <a:pt x="22291" y="104128"/>
                    <a:pt x="22096" y="104811"/>
                    <a:pt x="21641" y="106502"/>
                  </a:cubicBezTo>
                  <a:cubicBezTo>
                    <a:pt x="21153" y="108193"/>
                    <a:pt x="21251" y="108714"/>
                    <a:pt x="22876" y="108714"/>
                  </a:cubicBezTo>
                  <a:cubicBezTo>
                    <a:pt x="24340" y="108714"/>
                    <a:pt x="27397" y="108226"/>
                    <a:pt x="27559" y="107575"/>
                  </a:cubicBezTo>
                  <a:cubicBezTo>
                    <a:pt x="27819" y="106697"/>
                    <a:pt x="27039" y="106275"/>
                    <a:pt x="26389" y="105592"/>
                  </a:cubicBezTo>
                  <a:cubicBezTo>
                    <a:pt x="25738" y="104876"/>
                    <a:pt x="25868" y="103380"/>
                    <a:pt x="25803" y="102047"/>
                  </a:cubicBezTo>
                  <a:cubicBezTo>
                    <a:pt x="25771" y="101234"/>
                    <a:pt x="24990" y="100974"/>
                    <a:pt x="25738" y="97267"/>
                  </a:cubicBezTo>
                  <a:cubicBezTo>
                    <a:pt x="26356" y="94275"/>
                    <a:pt x="27137" y="89820"/>
                    <a:pt x="27299" y="85787"/>
                  </a:cubicBezTo>
                  <a:cubicBezTo>
                    <a:pt x="27462" y="82048"/>
                    <a:pt x="27006" y="78731"/>
                    <a:pt x="26909" y="77235"/>
                  </a:cubicBezTo>
                  <a:cubicBezTo>
                    <a:pt x="26551" y="72194"/>
                    <a:pt x="28405" y="70698"/>
                    <a:pt x="28535" y="66048"/>
                  </a:cubicBezTo>
                  <a:cubicBezTo>
                    <a:pt x="28600" y="63511"/>
                    <a:pt x="28795" y="60390"/>
                    <a:pt x="28242" y="55804"/>
                  </a:cubicBezTo>
                  <a:cubicBezTo>
                    <a:pt x="27364" y="48618"/>
                    <a:pt x="27462" y="47479"/>
                    <a:pt x="26616" y="44260"/>
                  </a:cubicBezTo>
                  <a:cubicBezTo>
                    <a:pt x="26096" y="42341"/>
                    <a:pt x="26193" y="42731"/>
                    <a:pt x="25576" y="41073"/>
                  </a:cubicBezTo>
                  <a:cubicBezTo>
                    <a:pt x="25250" y="40227"/>
                    <a:pt x="25153" y="39089"/>
                    <a:pt x="25055" y="37919"/>
                  </a:cubicBezTo>
                  <a:cubicBezTo>
                    <a:pt x="24958" y="36813"/>
                    <a:pt x="24828" y="35675"/>
                    <a:pt x="25055" y="34862"/>
                  </a:cubicBezTo>
                  <a:cubicBezTo>
                    <a:pt x="25576" y="32813"/>
                    <a:pt x="25836" y="31480"/>
                    <a:pt x="25836" y="31480"/>
                  </a:cubicBezTo>
                  <a:cubicBezTo>
                    <a:pt x="25966" y="32390"/>
                    <a:pt x="27722" y="38049"/>
                    <a:pt x="27722" y="38049"/>
                  </a:cubicBezTo>
                  <a:cubicBezTo>
                    <a:pt x="27852" y="44618"/>
                    <a:pt x="30486" y="51447"/>
                    <a:pt x="30779" y="53203"/>
                  </a:cubicBezTo>
                  <a:cubicBezTo>
                    <a:pt x="31039" y="54991"/>
                    <a:pt x="30649" y="54796"/>
                    <a:pt x="30291" y="55902"/>
                  </a:cubicBezTo>
                  <a:cubicBezTo>
                    <a:pt x="29966" y="57008"/>
                    <a:pt x="30258" y="56715"/>
                    <a:pt x="29836" y="58536"/>
                  </a:cubicBezTo>
                  <a:cubicBezTo>
                    <a:pt x="29538" y="59725"/>
                    <a:pt x="29740" y="60179"/>
                    <a:pt x="30043" y="60179"/>
                  </a:cubicBezTo>
                  <a:cubicBezTo>
                    <a:pt x="30204" y="60179"/>
                    <a:pt x="30393" y="60051"/>
                    <a:pt x="30551" y="59837"/>
                  </a:cubicBezTo>
                  <a:cubicBezTo>
                    <a:pt x="31006" y="59219"/>
                    <a:pt x="31006" y="58308"/>
                    <a:pt x="31299" y="57821"/>
                  </a:cubicBezTo>
                  <a:cubicBezTo>
                    <a:pt x="31338" y="57756"/>
                    <a:pt x="31380" y="57727"/>
                    <a:pt x="31427" y="57727"/>
                  </a:cubicBezTo>
                  <a:cubicBezTo>
                    <a:pt x="31731" y="57727"/>
                    <a:pt x="32170" y="59006"/>
                    <a:pt x="32340" y="59967"/>
                  </a:cubicBezTo>
                  <a:cubicBezTo>
                    <a:pt x="32535" y="61105"/>
                    <a:pt x="30811" y="63642"/>
                    <a:pt x="31397" y="64064"/>
                  </a:cubicBezTo>
                  <a:cubicBezTo>
                    <a:pt x="31461" y="64110"/>
                    <a:pt x="31531" y="64131"/>
                    <a:pt x="31607" y="64131"/>
                  </a:cubicBezTo>
                  <a:cubicBezTo>
                    <a:pt x="32610" y="64131"/>
                    <a:pt x="34533" y="60361"/>
                    <a:pt x="34291" y="59121"/>
                  </a:cubicBezTo>
                  <a:cubicBezTo>
                    <a:pt x="34096" y="58048"/>
                    <a:pt x="34226" y="56195"/>
                    <a:pt x="33478" y="54113"/>
                  </a:cubicBezTo>
                  <a:cubicBezTo>
                    <a:pt x="32893" y="52422"/>
                    <a:pt x="33543" y="49008"/>
                    <a:pt x="33608" y="44585"/>
                  </a:cubicBezTo>
                  <a:cubicBezTo>
                    <a:pt x="33640" y="40195"/>
                    <a:pt x="32470" y="37398"/>
                    <a:pt x="32470" y="37398"/>
                  </a:cubicBezTo>
                  <a:cubicBezTo>
                    <a:pt x="32177" y="35805"/>
                    <a:pt x="31267" y="28163"/>
                    <a:pt x="31267" y="28163"/>
                  </a:cubicBezTo>
                  <a:cubicBezTo>
                    <a:pt x="31267" y="28163"/>
                    <a:pt x="32112" y="21171"/>
                    <a:pt x="28437" y="18732"/>
                  </a:cubicBezTo>
                  <a:cubicBezTo>
                    <a:pt x="26616" y="17496"/>
                    <a:pt x="25446" y="18114"/>
                    <a:pt x="23494" y="17236"/>
                  </a:cubicBezTo>
                  <a:cubicBezTo>
                    <a:pt x="21543" y="16326"/>
                    <a:pt x="20015" y="15643"/>
                    <a:pt x="19982" y="15252"/>
                  </a:cubicBezTo>
                  <a:cubicBezTo>
                    <a:pt x="19950" y="14960"/>
                    <a:pt x="19950" y="13887"/>
                    <a:pt x="19950" y="13334"/>
                  </a:cubicBezTo>
                  <a:cubicBezTo>
                    <a:pt x="20340" y="12879"/>
                    <a:pt x="20665" y="12326"/>
                    <a:pt x="20990" y="11708"/>
                  </a:cubicBezTo>
                  <a:cubicBezTo>
                    <a:pt x="21251" y="11155"/>
                    <a:pt x="21413" y="10602"/>
                    <a:pt x="21511" y="10017"/>
                  </a:cubicBezTo>
                  <a:cubicBezTo>
                    <a:pt x="21868" y="9887"/>
                    <a:pt x="22031" y="9269"/>
                    <a:pt x="22096" y="8716"/>
                  </a:cubicBezTo>
                  <a:cubicBezTo>
                    <a:pt x="22194" y="8066"/>
                    <a:pt x="22714" y="7448"/>
                    <a:pt x="22454" y="6570"/>
                  </a:cubicBezTo>
                  <a:cubicBezTo>
                    <a:pt x="22324" y="6153"/>
                    <a:pt x="22110" y="6070"/>
                    <a:pt x="21947" y="6070"/>
                  </a:cubicBezTo>
                  <a:cubicBezTo>
                    <a:pt x="21906" y="6070"/>
                    <a:pt x="21868" y="6075"/>
                    <a:pt x="21836" y="6082"/>
                  </a:cubicBezTo>
                  <a:cubicBezTo>
                    <a:pt x="22063" y="4521"/>
                    <a:pt x="22031" y="2342"/>
                    <a:pt x="20568" y="1106"/>
                  </a:cubicBezTo>
                  <a:cubicBezTo>
                    <a:pt x="19337" y="30"/>
                    <a:pt x="17496" y="1"/>
                    <a:pt x="17300" y="1"/>
                  </a:cubicBezTo>
                  <a:cubicBezTo>
                    <a:pt x="17289" y="1"/>
                    <a:pt x="17283" y="1"/>
                    <a:pt x="17283" y="1"/>
                  </a:cubicBezTo>
                  <a:cubicBezTo>
                    <a:pt x="17283" y="1"/>
                    <a:pt x="17277" y="1"/>
                    <a:pt x="172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7" name="Google Shape;3987;p40"/>
            <p:cNvSpPr/>
            <p:nvPr/>
          </p:nvSpPr>
          <p:spPr>
            <a:xfrm>
              <a:off x="6410349" y="2771192"/>
              <a:ext cx="206680" cy="650653"/>
            </a:xfrm>
            <a:custGeom>
              <a:rect b="b" l="l" r="r" t="t"/>
              <a:pathLst>
                <a:path extrusionOk="0" h="108714" w="34533">
                  <a:moveTo>
                    <a:pt x="17266" y="1"/>
                  </a:moveTo>
                  <a:cubicBezTo>
                    <a:pt x="17071" y="1"/>
                    <a:pt x="15229" y="30"/>
                    <a:pt x="13999" y="1106"/>
                  </a:cubicBezTo>
                  <a:cubicBezTo>
                    <a:pt x="12535" y="2342"/>
                    <a:pt x="12503" y="4521"/>
                    <a:pt x="12730" y="6082"/>
                  </a:cubicBezTo>
                  <a:cubicBezTo>
                    <a:pt x="12691" y="6075"/>
                    <a:pt x="12650" y="6070"/>
                    <a:pt x="12607" y="6070"/>
                  </a:cubicBezTo>
                  <a:cubicBezTo>
                    <a:pt x="12435" y="6070"/>
                    <a:pt x="12243" y="6153"/>
                    <a:pt x="12112" y="6570"/>
                  </a:cubicBezTo>
                  <a:cubicBezTo>
                    <a:pt x="11852" y="7448"/>
                    <a:pt x="12373" y="8066"/>
                    <a:pt x="12470" y="8716"/>
                  </a:cubicBezTo>
                  <a:cubicBezTo>
                    <a:pt x="12535" y="9269"/>
                    <a:pt x="12698" y="9887"/>
                    <a:pt x="13056" y="10017"/>
                  </a:cubicBezTo>
                  <a:cubicBezTo>
                    <a:pt x="13153" y="10602"/>
                    <a:pt x="13283" y="11155"/>
                    <a:pt x="13576" y="11708"/>
                  </a:cubicBezTo>
                  <a:cubicBezTo>
                    <a:pt x="13869" y="12293"/>
                    <a:pt x="14194" y="12813"/>
                    <a:pt x="14551" y="13269"/>
                  </a:cubicBezTo>
                  <a:cubicBezTo>
                    <a:pt x="14551" y="13854"/>
                    <a:pt x="14584" y="14895"/>
                    <a:pt x="14551" y="15155"/>
                  </a:cubicBezTo>
                  <a:cubicBezTo>
                    <a:pt x="14519" y="15545"/>
                    <a:pt x="12991" y="16326"/>
                    <a:pt x="11072" y="17236"/>
                  </a:cubicBezTo>
                  <a:cubicBezTo>
                    <a:pt x="9121" y="18114"/>
                    <a:pt x="7917" y="17496"/>
                    <a:pt x="6096" y="18732"/>
                  </a:cubicBezTo>
                  <a:cubicBezTo>
                    <a:pt x="2422" y="21171"/>
                    <a:pt x="3300" y="28163"/>
                    <a:pt x="3300" y="28163"/>
                  </a:cubicBezTo>
                  <a:cubicBezTo>
                    <a:pt x="3300" y="28163"/>
                    <a:pt x="2357" y="35837"/>
                    <a:pt x="2064" y="37398"/>
                  </a:cubicBezTo>
                  <a:cubicBezTo>
                    <a:pt x="2064" y="37398"/>
                    <a:pt x="893" y="40195"/>
                    <a:pt x="958" y="44585"/>
                  </a:cubicBezTo>
                  <a:cubicBezTo>
                    <a:pt x="1023" y="49008"/>
                    <a:pt x="1641" y="52422"/>
                    <a:pt x="1056" y="54113"/>
                  </a:cubicBezTo>
                  <a:cubicBezTo>
                    <a:pt x="340" y="56195"/>
                    <a:pt x="438" y="58081"/>
                    <a:pt x="243" y="59154"/>
                  </a:cubicBezTo>
                  <a:cubicBezTo>
                    <a:pt x="1" y="60363"/>
                    <a:pt x="1924" y="64131"/>
                    <a:pt x="2953" y="64131"/>
                  </a:cubicBezTo>
                  <a:cubicBezTo>
                    <a:pt x="3031" y="64131"/>
                    <a:pt x="3103" y="64110"/>
                    <a:pt x="3170" y="64064"/>
                  </a:cubicBezTo>
                  <a:cubicBezTo>
                    <a:pt x="3755" y="63642"/>
                    <a:pt x="2031" y="61105"/>
                    <a:pt x="2227" y="59967"/>
                  </a:cubicBezTo>
                  <a:cubicBezTo>
                    <a:pt x="2396" y="59006"/>
                    <a:pt x="2835" y="57727"/>
                    <a:pt x="3140" y="57727"/>
                  </a:cubicBezTo>
                  <a:cubicBezTo>
                    <a:pt x="3186" y="57727"/>
                    <a:pt x="3229" y="57756"/>
                    <a:pt x="3267" y="57821"/>
                  </a:cubicBezTo>
                  <a:cubicBezTo>
                    <a:pt x="3560" y="58308"/>
                    <a:pt x="3560" y="59219"/>
                    <a:pt x="4015" y="59837"/>
                  </a:cubicBezTo>
                  <a:cubicBezTo>
                    <a:pt x="4173" y="60051"/>
                    <a:pt x="4362" y="60179"/>
                    <a:pt x="4523" y="60179"/>
                  </a:cubicBezTo>
                  <a:cubicBezTo>
                    <a:pt x="4826" y="60179"/>
                    <a:pt x="5028" y="59725"/>
                    <a:pt x="4731" y="58536"/>
                  </a:cubicBezTo>
                  <a:cubicBezTo>
                    <a:pt x="4308" y="56715"/>
                    <a:pt x="4600" y="57008"/>
                    <a:pt x="4275" y="55902"/>
                  </a:cubicBezTo>
                  <a:cubicBezTo>
                    <a:pt x="3918" y="54764"/>
                    <a:pt x="3527" y="54991"/>
                    <a:pt x="3820" y="53203"/>
                  </a:cubicBezTo>
                  <a:cubicBezTo>
                    <a:pt x="4080" y="51447"/>
                    <a:pt x="6714" y="44650"/>
                    <a:pt x="6877" y="38049"/>
                  </a:cubicBezTo>
                  <a:cubicBezTo>
                    <a:pt x="6877" y="38049"/>
                    <a:pt x="8633" y="32390"/>
                    <a:pt x="8730" y="31480"/>
                  </a:cubicBezTo>
                  <a:cubicBezTo>
                    <a:pt x="8730" y="31480"/>
                    <a:pt x="8991" y="32813"/>
                    <a:pt x="9543" y="34829"/>
                  </a:cubicBezTo>
                  <a:cubicBezTo>
                    <a:pt x="9739" y="35610"/>
                    <a:pt x="9641" y="36650"/>
                    <a:pt x="9576" y="37658"/>
                  </a:cubicBezTo>
                  <a:cubicBezTo>
                    <a:pt x="9478" y="38927"/>
                    <a:pt x="9348" y="40130"/>
                    <a:pt x="8991" y="41073"/>
                  </a:cubicBezTo>
                  <a:cubicBezTo>
                    <a:pt x="8373" y="42731"/>
                    <a:pt x="8470" y="42341"/>
                    <a:pt x="7982" y="44260"/>
                  </a:cubicBezTo>
                  <a:cubicBezTo>
                    <a:pt x="7104" y="47479"/>
                    <a:pt x="7235" y="48618"/>
                    <a:pt x="6357" y="55804"/>
                  </a:cubicBezTo>
                  <a:cubicBezTo>
                    <a:pt x="5771" y="60390"/>
                    <a:pt x="5966" y="63511"/>
                    <a:pt x="6031" y="66048"/>
                  </a:cubicBezTo>
                  <a:cubicBezTo>
                    <a:pt x="6161" y="70698"/>
                    <a:pt x="8048" y="72194"/>
                    <a:pt x="7690" y="77235"/>
                  </a:cubicBezTo>
                  <a:cubicBezTo>
                    <a:pt x="7592" y="78731"/>
                    <a:pt x="7104" y="82048"/>
                    <a:pt x="7267" y="85787"/>
                  </a:cubicBezTo>
                  <a:cubicBezTo>
                    <a:pt x="7430" y="89787"/>
                    <a:pt x="8243" y="94275"/>
                    <a:pt x="8828" y="97267"/>
                  </a:cubicBezTo>
                  <a:cubicBezTo>
                    <a:pt x="9576" y="100941"/>
                    <a:pt x="8795" y="101234"/>
                    <a:pt x="8763" y="102047"/>
                  </a:cubicBezTo>
                  <a:cubicBezTo>
                    <a:pt x="8698" y="103380"/>
                    <a:pt x="8861" y="104876"/>
                    <a:pt x="8210" y="105592"/>
                  </a:cubicBezTo>
                  <a:cubicBezTo>
                    <a:pt x="7527" y="106275"/>
                    <a:pt x="6747" y="106697"/>
                    <a:pt x="7007" y="107575"/>
                  </a:cubicBezTo>
                  <a:cubicBezTo>
                    <a:pt x="7202" y="108226"/>
                    <a:pt x="10226" y="108714"/>
                    <a:pt x="11690" y="108714"/>
                  </a:cubicBezTo>
                  <a:cubicBezTo>
                    <a:pt x="13316" y="108714"/>
                    <a:pt x="13413" y="108193"/>
                    <a:pt x="12958" y="106502"/>
                  </a:cubicBezTo>
                  <a:cubicBezTo>
                    <a:pt x="12470" y="104811"/>
                    <a:pt x="12275" y="104128"/>
                    <a:pt x="12503" y="103055"/>
                  </a:cubicBezTo>
                  <a:cubicBezTo>
                    <a:pt x="12763" y="101885"/>
                    <a:pt x="12275" y="101559"/>
                    <a:pt x="12243" y="99771"/>
                  </a:cubicBezTo>
                  <a:cubicBezTo>
                    <a:pt x="12210" y="98015"/>
                    <a:pt x="12991" y="95576"/>
                    <a:pt x="13966" y="91576"/>
                  </a:cubicBezTo>
                  <a:cubicBezTo>
                    <a:pt x="15202" y="86340"/>
                    <a:pt x="13413" y="84291"/>
                    <a:pt x="13771" y="78243"/>
                  </a:cubicBezTo>
                  <a:cubicBezTo>
                    <a:pt x="13836" y="76877"/>
                    <a:pt x="14812" y="73690"/>
                    <a:pt x="15299" y="69463"/>
                  </a:cubicBezTo>
                  <a:cubicBezTo>
                    <a:pt x="15722" y="65755"/>
                    <a:pt x="16438" y="63219"/>
                    <a:pt x="16665" y="60585"/>
                  </a:cubicBezTo>
                  <a:cubicBezTo>
                    <a:pt x="16958" y="56780"/>
                    <a:pt x="16958" y="56520"/>
                    <a:pt x="17283" y="56487"/>
                  </a:cubicBezTo>
                  <a:cubicBezTo>
                    <a:pt x="17608" y="56487"/>
                    <a:pt x="17608" y="56780"/>
                    <a:pt x="17933" y="60585"/>
                  </a:cubicBezTo>
                  <a:cubicBezTo>
                    <a:pt x="18129" y="63219"/>
                    <a:pt x="18877" y="65755"/>
                    <a:pt x="19267" y="69463"/>
                  </a:cubicBezTo>
                  <a:cubicBezTo>
                    <a:pt x="19755" y="73690"/>
                    <a:pt x="20730" y="76877"/>
                    <a:pt x="20828" y="78243"/>
                  </a:cubicBezTo>
                  <a:cubicBezTo>
                    <a:pt x="21153" y="84291"/>
                    <a:pt x="19364" y="86340"/>
                    <a:pt x="20633" y="91576"/>
                  </a:cubicBezTo>
                  <a:cubicBezTo>
                    <a:pt x="21576" y="95576"/>
                    <a:pt x="22356" y="98015"/>
                    <a:pt x="22324" y="99803"/>
                  </a:cubicBezTo>
                  <a:cubicBezTo>
                    <a:pt x="22291" y="101592"/>
                    <a:pt x="21803" y="101917"/>
                    <a:pt x="22063" y="103055"/>
                  </a:cubicBezTo>
                  <a:cubicBezTo>
                    <a:pt x="22291" y="104128"/>
                    <a:pt x="22096" y="104811"/>
                    <a:pt x="21641" y="106502"/>
                  </a:cubicBezTo>
                  <a:cubicBezTo>
                    <a:pt x="21153" y="108193"/>
                    <a:pt x="21251" y="108714"/>
                    <a:pt x="22876" y="108714"/>
                  </a:cubicBezTo>
                  <a:cubicBezTo>
                    <a:pt x="24340" y="108714"/>
                    <a:pt x="27397" y="108226"/>
                    <a:pt x="27559" y="107575"/>
                  </a:cubicBezTo>
                  <a:cubicBezTo>
                    <a:pt x="27819" y="106697"/>
                    <a:pt x="27039" y="106275"/>
                    <a:pt x="26389" y="105592"/>
                  </a:cubicBezTo>
                  <a:cubicBezTo>
                    <a:pt x="25738" y="104876"/>
                    <a:pt x="25868" y="103380"/>
                    <a:pt x="25803" y="102047"/>
                  </a:cubicBezTo>
                  <a:cubicBezTo>
                    <a:pt x="25771" y="101234"/>
                    <a:pt x="24990" y="100974"/>
                    <a:pt x="25738" y="97267"/>
                  </a:cubicBezTo>
                  <a:cubicBezTo>
                    <a:pt x="26356" y="94275"/>
                    <a:pt x="27137" y="89820"/>
                    <a:pt x="27299" y="85787"/>
                  </a:cubicBezTo>
                  <a:cubicBezTo>
                    <a:pt x="27462" y="82048"/>
                    <a:pt x="27006" y="78731"/>
                    <a:pt x="26909" y="77235"/>
                  </a:cubicBezTo>
                  <a:cubicBezTo>
                    <a:pt x="26551" y="72194"/>
                    <a:pt x="28405" y="70698"/>
                    <a:pt x="28535" y="66048"/>
                  </a:cubicBezTo>
                  <a:cubicBezTo>
                    <a:pt x="28600" y="63511"/>
                    <a:pt x="28795" y="60390"/>
                    <a:pt x="28242" y="55804"/>
                  </a:cubicBezTo>
                  <a:cubicBezTo>
                    <a:pt x="27364" y="48618"/>
                    <a:pt x="27462" y="47479"/>
                    <a:pt x="26616" y="44260"/>
                  </a:cubicBezTo>
                  <a:cubicBezTo>
                    <a:pt x="26096" y="42341"/>
                    <a:pt x="26193" y="42731"/>
                    <a:pt x="25576" y="41073"/>
                  </a:cubicBezTo>
                  <a:cubicBezTo>
                    <a:pt x="25250" y="40227"/>
                    <a:pt x="25153" y="39089"/>
                    <a:pt x="25055" y="37919"/>
                  </a:cubicBezTo>
                  <a:cubicBezTo>
                    <a:pt x="24958" y="36813"/>
                    <a:pt x="24828" y="35675"/>
                    <a:pt x="25055" y="34862"/>
                  </a:cubicBezTo>
                  <a:cubicBezTo>
                    <a:pt x="25576" y="32813"/>
                    <a:pt x="25836" y="31480"/>
                    <a:pt x="25836" y="31480"/>
                  </a:cubicBezTo>
                  <a:cubicBezTo>
                    <a:pt x="25966" y="32390"/>
                    <a:pt x="27722" y="38049"/>
                    <a:pt x="27722" y="38049"/>
                  </a:cubicBezTo>
                  <a:cubicBezTo>
                    <a:pt x="27852" y="44618"/>
                    <a:pt x="30486" y="51447"/>
                    <a:pt x="30779" y="53203"/>
                  </a:cubicBezTo>
                  <a:cubicBezTo>
                    <a:pt x="31039" y="54991"/>
                    <a:pt x="30649" y="54796"/>
                    <a:pt x="30291" y="55902"/>
                  </a:cubicBezTo>
                  <a:cubicBezTo>
                    <a:pt x="29966" y="57008"/>
                    <a:pt x="30258" y="56715"/>
                    <a:pt x="29836" y="58536"/>
                  </a:cubicBezTo>
                  <a:cubicBezTo>
                    <a:pt x="29538" y="59725"/>
                    <a:pt x="29740" y="60179"/>
                    <a:pt x="30043" y="60179"/>
                  </a:cubicBezTo>
                  <a:cubicBezTo>
                    <a:pt x="30204" y="60179"/>
                    <a:pt x="30393" y="60051"/>
                    <a:pt x="30551" y="59837"/>
                  </a:cubicBezTo>
                  <a:cubicBezTo>
                    <a:pt x="31006" y="59219"/>
                    <a:pt x="31006" y="58308"/>
                    <a:pt x="31299" y="57821"/>
                  </a:cubicBezTo>
                  <a:cubicBezTo>
                    <a:pt x="31338" y="57756"/>
                    <a:pt x="31380" y="57727"/>
                    <a:pt x="31427" y="57727"/>
                  </a:cubicBezTo>
                  <a:cubicBezTo>
                    <a:pt x="31731" y="57727"/>
                    <a:pt x="32170" y="59006"/>
                    <a:pt x="32340" y="59967"/>
                  </a:cubicBezTo>
                  <a:cubicBezTo>
                    <a:pt x="32535" y="61105"/>
                    <a:pt x="30811" y="63642"/>
                    <a:pt x="31397" y="64064"/>
                  </a:cubicBezTo>
                  <a:cubicBezTo>
                    <a:pt x="31461" y="64110"/>
                    <a:pt x="31531" y="64131"/>
                    <a:pt x="31607" y="64131"/>
                  </a:cubicBezTo>
                  <a:cubicBezTo>
                    <a:pt x="32610" y="64131"/>
                    <a:pt x="34533" y="60361"/>
                    <a:pt x="34291" y="59121"/>
                  </a:cubicBezTo>
                  <a:cubicBezTo>
                    <a:pt x="34096" y="58048"/>
                    <a:pt x="34226" y="56195"/>
                    <a:pt x="33478" y="54113"/>
                  </a:cubicBezTo>
                  <a:cubicBezTo>
                    <a:pt x="32893" y="52422"/>
                    <a:pt x="33543" y="49008"/>
                    <a:pt x="33608" y="44585"/>
                  </a:cubicBezTo>
                  <a:cubicBezTo>
                    <a:pt x="33640" y="40195"/>
                    <a:pt x="32470" y="37398"/>
                    <a:pt x="32470" y="37398"/>
                  </a:cubicBezTo>
                  <a:cubicBezTo>
                    <a:pt x="32177" y="35805"/>
                    <a:pt x="31267" y="28163"/>
                    <a:pt x="31267" y="28163"/>
                  </a:cubicBezTo>
                  <a:cubicBezTo>
                    <a:pt x="31267" y="28163"/>
                    <a:pt x="32112" y="21171"/>
                    <a:pt x="28437" y="18732"/>
                  </a:cubicBezTo>
                  <a:cubicBezTo>
                    <a:pt x="26616" y="17496"/>
                    <a:pt x="25446" y="18114"/>
                    <a:pt x="23494" y="17236"/>
                  </a:cubicBezTo>
                  <a:cubicBezTo>
                    <a:pt x="21543" y="16326"/>
                    <a:pt x="20015" y="15643"/>
                    <a:pt x="19982" y="15252"/>
                  </a:cubicBezTo>
                  <a:cubicBezTo>
                    <a:pt x="19950" y="14960"/>
                    <a:pt x="19950" y="13887"/>
                    <a:pt x="19950" y="13334"/>
                  </a:cubicBezTo>
                  <a:cubicBezTo>
                    <a:pt x="20340" y="12879"/>
                    <a:pt x="20665" y="12326"/>
                    <a:pt x="20990" y="11708"/>
                  </a:cubicBezTo>
                  <a:cubicBezTo>
                    <a:pt x="21251" y="11155"/>
                    <a:pt x="21413" y="10602"/>
                    <a:pt x="21511" y="10017"/>
                  </a:cubicBezTo>
                  <a:cubicBezTo>
                    <a:pt x="21868" y="9887"/>
                    <a:pt x="22031" y="9269"/>
                    <a:pt x="22096" y="8716"/>
                  </a:cubicBezTo>
                  <a:cubicBezTo>
                    <a:pt x="22194" y="8066"/>
                    <a:pt x="22714" y="7448"/>
                    <a:pt x="22454" y="6570"/>
                  </a:cubicBezTo>
                  <a:cubicBezTo>
                    <a:pt x="22324" y="6153"/>
                    <a:pt x="22110" y="6070"/>
                    <a:pt x="21947" y="6070"/>
                  </a:cubicBezTo>
                  <a:cubicBezTo>
                    <a:pt x="21906" y="6070"/>
                    <a:pt x="21868" y="6075"/>
                    <a:pt x="21836" y="6082"/>
                  </a:cubicBezTo>
                  <a:cubicBezTo>
                    <a:pt x="22063" y="4521"/>
                    <a:pt x="22031" y="2342"/>
                    <a:pt x="20568" y="1106"/>
                  </a:cubicBezTo>
                  <a:cubicBezTo>
                    <a:pt x="19337" y="30"/>
                    <a:pt x="17496" y="1"/>
                    <a:pt x="17300" y="1"/>
                  </a:cubicBezTo>
                  <a:cubicBezTo>
                    <a:pt x="17289" y="1"/>
                    <a:pt x="17283" y="1"/>
                    <a:pt x="17283" y="1"/>
                  </a:cubicBezTo>
                  <a:cubicBezTo>
                    <a:pt x="17283" y="1"/>
                    <a:pt x="17277" y="1"/>
                    <a:pt x="172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8" name="Google Shape;3988;p40"/>
            <p:cNvSpPr/>
            <p:nvPr/>
          </p:nvSpPr>
          <p:spPr>
            <a:xfrm>
              <a:off x="6987363" y="2771192"/>
              <a:ext cx="206680" cy="650653"/>
            </a:xfrm>
            <a:custGeom>
              <a:rect b="b" l="l" r="r" t="t"/>
              <a:pathLst>
                <a:path extrusionOk="0" h="108714" w="34533">
                  <a:moveTo>
                    <a:pt x="17266" y="1"/>
                  </a:moveTo>
                  <a:cubicBezTo>
                    <a:pt x="17071" y="1"/>
                    <a:pt x="15229" y="30"/>
                    <a:pt x="13999" y="1106"/>
                  </a:cubicBezTo>
                  <a:cubicBezTo>
                    <a:pt x="12535" y="2342"/>
                    <a:pt x="12503" y="4521"/>
                    <a:pt x="12730" y="6082"/>
                  </a:cubicBezTo>
                  <a:cubicBezTo>
                    <a:pt x="12691" y="6075"/>
                    <a:pt x="12650" y="6070"/>
                    <a:pt x="12607" y="6070"/>
                  </a:cubicBezTo>
                  <a:cubicBezTo>
                    <a:pt x="12435" y="6070"/>
                    <a:pt x="12243" y="6153"/>
                    <a:pt x="12112" y="6570"/>
                  </a:cubicBezTo>
                  <a:cubicBezTo>
                    <a:pt x="11852" y="7448"/>
                    <a:pt x="12373" y="8066"/>
                    <a:pt x="12470" y="8716"/>
                  </a:cubicBezTo>
                  <a:cubicBezTo>
                    <a:pt x="12535" y="9269"/>
                    <a:pt x="12698" y="9887"/>
                    <a:pt x="13056" y="10017"/>
                  </a:cubicBezTo>
                  <a:cubicBezTo>
                    <a:pt x="13153" y="10602"/>
                    <a:pt x="13283" y="11155"/>
                    <a:pt x="13576" y="11708"/>
                  </a:cubicBezTo>
                  <a:cubicBezTo>
                    <a:pt x="13869" y="12293"/>
                    <a:pt x="14194" y="12813"/>
                    <a:pt x="14551" y="13269"/>
                  </a:cubicBezTo>
                  <a:cubicBezTo>
                    <a:pt x="14551" y="13854"/>
                    <a:pt x="14584" y="14895"/>
                    <a:pt x="14551" y="15155"/>
                  </a:cubicBezTo>
                  <a:cubicBezTo>
                    <a:pt x="14519" y="15545"/>
                    <a:pt x="12991" y="16326"/>
                    <a:pt x="11072" y="17236"/>
                  </a:cubicBezTo>
                  <a:cubicBezTo>
                    <a:pt x="9121" y="18114"/>
                    <a:pt x="7917" y="17496"/>
                    <a:pt x="6096" y="18732"/>
                  </a:cubicBezTo>
                  <a:cubicBezTo>
                    <a:pt x="2422" y="21171"/>
                    <a:pt x="3300" y="28163"/>
                    <a:pt x="3300" y="28163"/>
                  </a:cubicBezTo>
                  <a:cubicBezTo>
                    <a:pt x="3300" y="28163"/>
                    <a:pt x="2357" y="35837"/>
                    <a:pt x="2064" y="37398"/>
                  </a:cubicBezTo>
                  <a:cubicBezTo>
                    <a:pt x="2064" y="37398"/>
                    <a:pt x="893" y="40195"/>
                    <a:pt x="958" y="44585"/>
                  </a:cubicBezTo>
                  <a:cubicBezTo>
                    <a:pt x="1023" y="49008"/>
                    <a:pt x="1641" y="52422"/>
                    <a:pt x="1056" y="54113"/>
                  </a:cubicBezTo>
                  <a:cubicBezTo>
                    <a:pt x="340" y="56195"/>
                    <a:pt x="438" y="58081"/>
                    <a:pt x="243" y="59154"/>
                  </a:cubicBezTo>
                  <a:cubicBezTo>
                    <a:pt x="1" y="60363"/>
                    <a:pt x="1924" y="64131"/>
                    <a:pt x="2953" y="64131"/>
                  </a:cubicBezTo>
                  <a:cubicBezTo>
                    <a:pt x="3031" y="64131"/>
                    <a:pt x="3103" y="64110"/>
                    <a:pt x="3170" y="64064"/>
                  </a:cubicBezTo>
                  <a:cubicBezTo>
                    <a:pt x="3755" y="63642"/>
                    <a:pt x="2031" y="61105"/>
                    <a:pt x="2227" y="59967"/>
                  </a:cubicBezTo>
                  <a:cubicBezTo>
                    <a:pt x="2396" y="59006"/>
                    <a:pt x="2835" y="57727"/>
                    <a:pt x="3140" y="57727"/>
                  </a:cubicBezTo>
                  <a:cubicBezTo>
                    <a:pt x="3186" y="57727"/>
                    <a:pt x="3229" y="57756"/>
                    <a:pt x="3267" y="57821"/>
                  </a:cubicBezTo>
                  <a:cubicBezTo>
                    <a:pt x="3560" y="58308"/>
                    <a:pt x="3560" y="59219"/>
                    <a:pt x="4015" y="59837"/>
                  </a:cubicBezTo>
                  <a:cubicBezTo>
                    <a:pt x="4173" y="60051"/>
                    <a:pt x="4362" y="60179"/>
                    <a:pt x="4523" y="60179"/>
                  </a:cubicBezTo>
                  <a:cubicBezTo>
                    <a:pt x="4826" y="60179"/>
                    <a:pt x="5028" y="59725"/>
                    <a:pt x="4731" y="58536"/>
                  </a:cubicBezTo>
                  <a:cubicBezTo>
                    <a:pt x="4308" y="56715"/>
                    <a:pt x="4600" y="57008"/>
                    <a:pt x="4275" y="55902"/>
                  </a:cubicBezTo>
                  <a:cubicBezTo>
                    <a:pt x="3918" y="54764"/>
                    <a:pt x="3527" y="54991"/>
                    <a:pt x="3820" y="53203"/>
                  </a:cubicBezTo>
                  <a:cubicBezTo>
                    <a:pt x="4080" y="51447"/>
                    <a:pt x="6714" y="44650"/>
                    <a:pt x="6877" y="38049"/>
                  </a:cubicBezTo>
                  <a:cubicBezTo>
                    <a:pt x="6877" y="38049"/>
                    <a:pt x="8633" y="32390"/>
                    <a:pt x="8730" y="31480"/>
                  </a:cubicBezTo>
                  <a:cubicBezTo>
                    <a:pt x="8730" y="31480"/>
                    <a:pt x="8991" y="32813"/>
                    <a:pt x="9543" y="34829"/>
                  </a:cubicBezTo>
                  <a:cubicBezTo>
                    <a:pt x="9739" y="35610"/>
                    <a:pt x="9641" y="36650"/>
                    <a:pt x="9576" y="37658"/>
                  </a:cubicBezTo>
                  <a:cubicBezTo>
                    <a:pt x="9478" y="38927"/>
                    <a:pt x="9348" y="40130"/>
                    <a:pt x="8991" y="41073"/>
                  </a:cubicBezTo>
                  <a:cubicBezTo>
                    <a:pt x="8373" y="42731"/>
                    <a:pt x="8470" y="42341"/>
                    <a:pt x="7982" y="44260"/>
                  </a:cubicBezTo>
                  <a:cubicBezTo>
                    <a:pt x="7104" y="47479"/>
                    <a:pt x="7235" y="48618"/>
                    <a:pt x="6357" y="55804"/>
                  </a:cubicBezTo>
                  <a:cubicBezTo>
                    <a:pt x="5771" y="60390"/>
                    <a:pt x="5966" y="63511"/>
                    <a:pt x="6031" y="66048"/>
                  </a:cubicBezTo>
                  <a:cubicBezTo>
                    <a:pt x="6161" y="70698"/>
                    <a:pt x="8048" y="72194"/>
                    <a:pt x="7690" y="77235"/>
                  </a:cubicBezTo>
                  <a:cubicBezTo>
                    <a:pt x="7592" y="78731"/>
                    <a:pt x="7104" y="82048"/>
                    <a:pt x="7267" y="85787"/>
                  </a:cubicBezTo>
                  <a:cubicBezTo>
                    <a:pt x="7430" y="89787"/>
                    <a:pt x="8243" y="94275"/>
                    <a:pt x="8828" y="97267"/>
                  </a:cubicBezTo>
                  <a:cubicBezTo>
                    <a:pt x="9576" y="100941"/>
                    <a:pt x="8795" y="101234"/>
                    <a:pt x="8763" y="102047"/>
                  </a:cubicBezTo>
                  <a:cubicBezTo>
                    <a:pt x="8698" y="103380"/>
                    <a:pt x="8861" y="104876"/>
                    <a:pt x="8210" y="105592"/>
                  </a:cubicBezTo>
                  <a:cubicBezTo>
                    <a:pt x="7527" y="106275"/>
                    <a:pt x="6747" y="106697"/>
                    <a:pt x="7007" y="107575"/>
                  </a:cubicBezTo>
                  <a:cubicBezTo>
                    <a:pt x="7202" y="108226"/>
                    <a:pt x="10226" y="108714"/>
                    <a:pt x="11690" y="108714"/>
                  </a:cubicBezTo>
                  <a:cubicBezTo>
                    <a:pt x="13316" y="108714"/>
                    <a:pt x="13413" y="108193"/>
                    <a:pt x="12958" y="106502"/>
                  </a:cubicBezTo>
                  <a:cubicBezTo>
                    <a:pt x="12470" y="104811"/>
                    <a:pt x="12275" y="104128"/>
                    <a:pt x="12503" y="103055"/>
                  </a:cubicBezTo>
                  <a:cubicBezTo>
                    <a:pt x="12763" y="101885"/>
                    <a:pt x="12275" y="101559"/>
                    <a:pt x="12243" y="99771"/>
                  </a:cubicBezTo>
                  <a:cubicBezTo>
                    <a:pt x="12210" y="98015"/>
                    <a:pt x="12991" y="95576"/>
                    <a:pt x="13966" y="91576"/>
                  </a:cubicBezTo>
                  <a:cubicBezTo>
                    <a:pt x="15202" y="86340"/>
                    <a:pt x="13413" y="84291"/>
                    <a:pt x="13771" y="78243"/>
                  </a:cubicBezTo>
                  <a:cubicBezTo>
                    <a:pt x="13836" y="76877"/>
                    <a:pt x="14812" y="73690"/>
                    <a:pt x="15299" y="69463"/>
                  </a:cubicBezTo>
                  <a:cubicBezTo>
                    <a:pt x="15722" y="65755"/>
                    <a:pt x="16438" y="63219"/>
                    <a:pt x="16665" y="60585"/>
                  </a:cubicBezTo>
                  <a:cubicBezTo>
                    <a:pt x="16958" y="56780"/>
                    <a:pt x="16958" y="56520"/>
                    <a:pt x="17283" y="56487"/>
                  </a:cubicBezTo>
                  <a:cubicBezTo>
                    <a:pt x="17608" y="56487"/>
                    <a:pt x="17608" y="56780"/>
                    <a:pt x="17933" y="60585"/>
                  </a:cubicBezTo>
                  <a:cubicBezTo>
                    <a:pt x="18129" y="63219"/>
                    <a:pt x="18877" y="65755"/>
                    <a:pt x="19267" y="69463"/>
                  </a:cubicBezTo>
                  <a:cubicBezTo>
                    <a:pt x="19755" y="73690"/>
                    <a:pt x="20730" y="76877"/>
                    <a:pt x="20828" y="78243"/>
                  </a:cubicBezTo>
                  <a:cubicBezTo>
                    <a:pt x="21153" y="84291"/>
                    <a:pt x="19364" y="86340"/>
                    <a:pt x="20633" y="91576"/>
                  </a:cubicBezTo>
                  <a:cubicBezTo>
                    <a:pt x="21576" y="95576"/>
                    <a:pt x="22356" y="98015"/>
                    <a:pt x="22324" y="99803"/>
                  </a:cubicBezTo>
                  <a:cubicBezTo>
                    <a:pt x="22291" y="101592"/>
                    <a:pt x="21803" y="101917"/>
                    <a:pt x="22063" y="103055"/>
                  </a:cubicBezTo>
                  <a:cubicBezTo>
                    <a:pt x="22291" y="104128"/>
                    <a:pt x="22096" y="104811"/>
                    <a:pt x="21641" y="106502"/>
                  </a:cubicBezTo>
                  <a:cubicBezTo>
                    <a:pt x="21153" y="108193"/>
                    <a:pt x="21251" y="108714"/>
                    <a:pt x="22876" y="108714"/>
                  </a:cubicBezTo>
                  <a:cubicBezTo>
                    <a:pt x="24340" y="108714"/>
                    <a:pt x="27397" y="108226"/>
                    <a:pt x="27559" y="107575"/>
                  </a:cubicBezTo>
                  <a:cubicBezTo>
                    <a:pt x="27819" y="106697"/>
                    <a:pt x="27039" y="106275"/>
                    <a:pt x="26389" y="105592"/>
                  </a:cubicBezTo>
                  <a:cubicBezTo>
                    <a:pt x="25738" y="104876"/>
                    <a:pt x="25868" y="103380"/>
                    <a:pt x="25803" y="102047"/>
                  </a:cubicBezTo>
                  <a:cubicBezTo>
                    <a:pt x="25771" y="101234"/>
                    <a:pt x="24990" y="100974"/>
                    <a:pt x="25738" y="97267"/>
                  </a:cubicBezTo>
                  <a:cubicBezTo>
                    <a:pt x="26356" y="94275"/>
                    <a:pt x="27137" y="89820"/>
                    <a:pt x="27299" y="85787"/>
                  </a:cubicBezTo>
                  <a:cubicBezTo>
                    <a:pt x="27462" y="82048"/>
                    <a:pt x="27006" y="78731"/>
                    <a:pt x="26909" y="77235"/>
                  </a:cubicBezTo>
                  <a:cubicBezTo>
                    <a:pt x="26551" y="72194"/>
                    <a:pt x="28405" y="70698"/>
                    <a:pt x="28535" y="66048"/>
                  </a:cubicBezTo>
                  <a:cubicBezTo>
                    <a:pt x="28600" y="63511"/>
                    <a:pt x="28795" y="60390"/>
                    <a:pt x="28242" y="55804"/>
                  </a:cubicBezTo>
                  <a:cubicBezTo>
                    <a:pt x="27364" y="48618"/>
                    <a:pt x="27462" y="47479"/>
                    <a:pt x="26616" y="44260"/>
                  </a:cubicBezTo>
                  <a:cubicBezTo>
                    <a:pt x="26096" y="42341"/>
                    <a:pt x="26193" y="42731"/>
                    <a:pt x="25576" y="41073"/>
                  </a:cubicBezTo>
                  <a:cubicBezTo>
                    <a:pt x="25250" y="40227"/>
                    <a:pt x="25153" y="39089"/>
                    <a:pt x="25055" y="37919"/>
                  </a:cubicBezTo>
                  <a:cubicBezTo>
                    <a:pt x="24958" y="36813"/>
                    <a:pt x="24828" y="35675"/>
                    <a:pt x="25055" y="34862"/>
                  </a:cubicBezTo>
                  <a:cubicBezTo>
                    <a:pt x="25576" y="32813"/>
                    <a:pt x="25836" y="31480"/>
                    <a:pt x="25836" y="31480"/>
                  </a:cubicBezTo>
                  <a:cubicBezTo>
                    <a:pt x="25966" y="32390"/>
                    <a:pt x="27722" y="38049"/>
                    <a:pt x="27722" y="38049"/>
                  </a:cubicBezTo>
                  <a:cubicBezTo>
                    <a:pt x="27852" y="44618"/>
                    <a:pt x="30486" y="51447"/>
                    <a:pt x="30779" y="53203"/>
                  </a:cubicBezTo>
                  <a:cubicBezTo>
                    <a:pt x="31039" y="54991"/>
                    <a:pt x="30649" y="54796"/>
                    <a:pt x="30291" y="55902"/>
                  </a:cubicBezTo>
                  <a:cubicBezTo>
                    <a:pt x="29966" y="57008"/>
                    <a:pt x="30258" y="56715"/>
                    <a:pt x="29836" y="58536"/>
                  </a:cubicBezTo>
                  <a:cubicBezTo>
                    <a:pt x="29538" y="59725"/>
                    <a:pt x="29740" y="60179"/>
                    <a:pt x="30043" y="60179"/>
                  </a:cubicBezTo>
                  <a:cubicBezTo>
                    <a:pt x="30204" y="60179"/>
                    <a:pt x="30393" y="60051"/>
                    <a:pt x="30551" y="59837"/>
                  </a:cubicBezTo>
                  <a:cubicBezTo>
                    <a:pt x="31006" y="59219"/>
                    <a:pt x="31006" y="58308"/>
                    <a:pt x="31299" y="57821"/>
                  </a:cubicBezTo>
                  <a:cubicBezTo>
                    <a:pt x="31338" y="57756"/>
                    <a:pt x="31380" y="57727"/>
                    <a:pt x="31427" y="57727"/>
                  </a:cubicBezTo>
                  <a:cubicBezTo>
                    <a:pt x="31731" y="57727"/>
                    <a:pt x="32170" y="59006"/>
                    <a:pt x="32340" y="59967"/>
                  </a:cubicBezTo>
                  <a:cubicBezTo>
                    <a:pt x="32535" y="61105"/>
                    <a:pt x="30811" y="63642"/>
                    <a:pt x="31397" y="64064"/>
                  </a:cubicBezTo>
                  <a:cubicBezTo>
                    <a:pt x="31461" y="64110"/>
                    <a:pt x="31531" y="64131"/>
                    <a:pt x="31607" y="64131"/>
                  </a:cubicBezTo>
                  <a:cubicBezTo>
                    <a:pt x="32610" y="64131"/>
                    <a:pt x="34533" y="60361"/>
                    <a:pt x="34291" y="59121"/>
                  </a:cubicBezTo>
                  <a:cubicBezTo>
                    <a:pt x="34096" y="58048"/>
                    <a:pt x="34226" y="56195"/>
                    <a:pt x="33478" y="54113"/>
                  </a:cubicBezTo>
                  <a:cubicBezTo>
                    <a:pt x="32893" y="52422"/>
                    <a:pt x="33543" y="49008"/>
                    <a:pt x="33608" y="44585"/>
                  </a:cubicBezTo>
                  <a:cubicBezTo>
                    <a:pt x="33640" y="40195"/>
                    <a:pt x="32470" y="37398"/>
                    <a:pt x="32470" y="37398"/>
                  </a:cubicBezTo>
                  <a:cubicBezTo>
                    <a:pt x="32177" y="35805"/>
                    <a:pt x="31267" y="28163"/>
                    <a:pt x="31267" y="28163"/>
                  </a:cubicBezTo>
                  <a:cubicBezTo>
                    <a:pt x="31267" y="28163"/>
                    <a:pt x="32112" y="21171"/>
                    <a:pt x="28437" y="18732"/>
                  </a:cubicBezTo>
                  <a:cubicBezTo>
                    <a:pt x="26616" y="17496"/>
                    <a:pt x="25446" y="18114"/>
                    <a:pt x="23494" y="17236"/>
                  </a:cubicBezTo>
                  <a:cubicBezTo>
                    <a:pt x="21543" y="16326"/>
                    <a:pt x="20015" y="15643"/>
                    <a:pt x="19982" y="15252"/>
                  </a:cubicBezTo>
                  <a:cubicBezTo>
                    <a:pt x="19950" y="14960"/>
                    <a:pt x="19950" y="13887"/>
                    <a:pt x="19950" y="13334"/>
                  </a:cubicBezTo>
                  <a:cubicBezTo>
                    <a:pt x="20340" y="12879"/>
                    <a:pt x="20665" y="12326"/>
                    <a:pt x="20990" y="11708"/>
                  </a:cubicBezTo>
                  <a:cubicBezTo>
                    <a:pt x="21251" y="11155"/>
                    <a:pt x="21413" y="10602"/>
                    <a:pt x="21511" y="10017"/>
                  </a:cubicBezTo>
                  <a:cubicBezTo>
                    <a:pt x="21868" y="9887"/>
                    <a:pt x="22031" y="9269"/>
                    <a:pt x="22096" y="8716"/>
                  </a:cubicBezTo>
                  <a:cubicBezTo>
                    <a:pt x="22194" y="8066"/>
                    <a:pt x="22714" y="7448"/>
                    <a:pt x="22454" y="6570"/>
                  </a:cubicBezTo>
                  <a:cubicBezTo>
                    <a:pt x="22324" y="6153"/>
                    <a:pt x="22110" y="6070"/>
                    <a:pt x="21947" y="6070"/>
                  </a:cubicBezTo>
                  <a:cubicBezTo>
                    <a:pt x="21906" y="6070"/>
                    <a:pt x="21868" y="6075"/>
                    <a:pt x="21836" y="6082"/>
                  </a:cubicBezTo>
                  <a:cubicBezTo>
                    <a:pt x="22063" y="4521"/>
                    <a:pt x="22031" y="2342"/>
                    <a:pt x="20568" y="1106"/>
                  </a:cubicBezTo>
                  <a:cubicBezTo>
                    <a:pt x="19337" y="30"/>
                    <a:pt x="17496" y="1"/>
                    <a:pt x="17300" y="1"/>
                  </a:cubicBezTo>
                  <a:cubicBezTo>
                    <a:pt x="17289" y="1"/>
                    <a:pt x="17283" y="1"/>
                    <a:pt x="17283" y="1"/>
                  </a:cubicBezTo>
                  <a:cubicBezTo>
                    <a:pt x="17283" y="1"/>
                    <a:pt x="17277" y="1"/>
                    <a:pt x="172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9" name="Google Shape;3989;p40"/>
            <p:cNvSpPr/>
            <p:nvPr/>
          </p:nvSpPr>
          <p:spPr>
            <a:xfrm>
              <a:off x="7564377" y="2771192"/>
              <a:ext cx="206680" cy="650653"/>
            </a:xfrm>
            <a:custGeom>
              <a:rect b="b" l="l" r="r" t="t"/>
              <a:pathLst>
                <a:path extrusionOk="0" h="108714" w="34533">
                  <a:moveTo>
                    <a:pt x="17266" y="1"/>
                  </a:moveTo>
                  <a:cubicBezTo>
                    <a:pt x="17071" y="1"/>
                    <a:pt x="15229" y="30"/>
                    <a:pt x="13999" y="1106"/>
                  </a:cubicBezTo>
                  <a:cubicBezTo>
                    <a:pt x="12535" y="2342"/>
                    <a:pt x="12503" y="4521"/>
                    <a:pt x="12730" y="6082"/>
                  </a:cubicBezTo>
                  <a:cubicBezTo>
                    <a:pt x="12691" y="6075"/>
                    <a:pt x="12650" y="6070"/>
                    <a:pt x="12607" y="6070"/>
                  </a:cubicBezTo>
                  <a:cubicBezTo>
                    <a:pt x="12435" y="6070"/>
                    <a:pt x="12243" y="6153"/>
                    <a:pt x="12112" y="6570"/>
                  </a:cubicBezTo>
                  <a:cubicBezTo>
                    <a:pt x="11852" y="7448"/>
                    <a:pt x="12373" y="8066"/>
                    <a:pt x="12470" y="8716"/>
                  </a:cubicBezTo>
                  <a:cubicBezTo>
                    <a:pt x="12535" y="9269"/>
                    <a:pt x="12698" y="9887"/>
                    <a:pt x="13056" y="10017"/>
                  </a:cubicBezTo>
                  <a:cubicBezTo>
                    <a:pt x="13153" y="10602"/>
                    <a:pt x="13283" y="11155"/>
                    <a:pt x="13576" y="11708"/>
                  </a:cubicBezTo>
                  <a:cubicBezTo>
                    <a:pt x="13869" y="12293"/>
                    <a:pt x="14194" y="12813"/>
                    <a:pt x="14551" y="13269"/>
                  </a:cubicBezTo>
                  <a:cubicBezTo>
                    <a:pt x="14551" y="13854"/>
                    <a:pt x="14584" y="14895"/>
                    <a:pt x="14551" y="15155"/>
                  </a:cubicBezTo>
                  <a:cubicBezTo>
                    <a:pt x="14519" y="15545"/>
                    <a:pt x="12991" y="16326"/>
                    <a:pt x="11072" y="17236"/>
                  </a:cubicBezTo>
                  <a:cubicBezTo>
                    <a:pt x="9121" y="18114"/>
                    <a:pt x="7917" y="17496"/>
                    <a:pt x="6096" y="18732"/>
                  </a:cubicBezTo>
                  <a:cubicBezTo>
                    <a:pt x="2422" y="21171"/>
                    <a:pt x="3300" y="28163"/>
                    <a:pt x="3300" y="28163"/>
                  </a:cubicBezTo>
                  <a:cubicBezTo>
                    <a:pt x="3300" y="28163"/>
                    <a:pt x="2357" y="35837"/>
                    <a:pt x="2064" y="37398"/>
                  </a:cubicBezTo>
                  <a:cubicBezTo>
                    <a:pt x="2064" y="37398"/>
                    <a:pt x="893" y="40195"/>
                    <a:pt x="958" y="44585"/>
                  </a:cubicBezTo>
                  <a:cubicBezTo>
                    <a:pt x="1023" y="49008"/>
                    <a:pt x="1641" y="52422"/>
                    <a:pt x="1056" y="54113"/>
                  </a:cubicBezTo>
                  <a:cubicBezTo>
                    <a:pt x="340" y="56195"/>
                    <a:pt x="438" y="58081"/>
                    <a:pt x="243" y="59154"/>
                  </a:cubicBezTo>
                  <a:cubicBezTo>
                    <a:pt x="1" y="60363"/>
                    <a:pt x="1924" y="64131"/>
                    <a:pt x="2953" y="64131"/>
                  </a:cubicBezTo>
                  <a:cubicBezTo>
                    <a:pt x="3031" y="64131"/>
                    <a:pt x="3103" y="64110"/>
                    <a:pt x="3170" y="64064"/>
                  </a:cubicBezTo>
                  <a:cubicBezTo>
                    <a:pt x="3755" y="63642"/>
                    <a:pt x="2031" y="61105"/>
                    <a:pt x="2227" y="59967"/>
                  </a:cubicBezTo>
                  <a:cubicBezTo>
                    <a:pt x="2396" y="59006"/>
                    <a:pt x="2835" y="57727"/>
                    <a:pt x="3140" y="57727"/>
                  </a:cubicBezTo>
                  <a:cubicBezTo>
                    <a:pt x="3186" y="57727"/>
                    <a:pt x="3229" y="57756"/>
                    <a:pt x="3267" y="57821"/>
                  </a:cubicBezTo>
                  <a:cubicBezTo>
                    <a:pt x="3560" y="58308"/>
                    <a:pt x="3560" y="59219"/>
                    <a:pt x="4015" y="59837"/>
                  </a:cubicBezTo>
                  <a:cubicBezTo>
                    <a:pt x="4173" y="60051"/>
                    <a:pt x="4362" y="60179"/>
                    <a:pt x="4523" y="60179"/>
                  </a:cubicBezTo>
                  <a:cubicBezTo>
                    <a:pt x="4826" y="60179"/>
                    <a:pt x="5028" y="59725"/>
                    <a:pt x="4731" y="58536"/>
                  </a:cubicBezTo>
                  <a:cubicBezTo>
                    <a:pt x="4308" y="56715"/>
                    <a:pt x="4600" y="57008"/>
                    <a:pt x="4275" y="55902"/>
                  </a:cubicBezTo>
                  <a:cubicBezTo>
                    <a:pt x="3918" y="54764"/>
                    <a:pt x="3527" y="54991"/>
                    <a:pt x="3820" y="53203"/>
                  </a:cubicBezTo>
                  <a:cubicBezTo>
                    <a:pt x="4080" y="51447"/>
                    <a:pt x="6714" y="44650"/>
                    <a:pt x="6877" y="38049"/>
                  </a:cubicBezTo>
                  <a:cubicBezTo>
                    <a:pt x="6877" y="38049"/>
                    <a:pt x="8633" y="32390"/>
                    <a:pt x="8730" y="31480"/>
                  </a:cubicBezTo>
                  <a:cubicBezTo>
                    <a:pt x="8730" y="31480"/>
                    <a:pt x="8991" y="32813"/>
                    <a:pt x="9543" y="34829"/>
                  </a:cubicBezTo>
                  <a:cubicBezTo>
                    <a:pt x="9739" y="35610"/>
                    <a:pt x="9641" y="36650"/>
                    <a:pt x="9576" y="37658"/>
                  </a:cubicBezTo>
                  <a:cubicBezTo>
                    <a:pt x="9478" y="38927"/>
                    <a:pt x="9348" y="40130"/>
                    <a:pt x="8991" y="41073"/>
                  </a:cubicBezTo>
                  <a:cubicBezTo>
                    <a:pt x="8373" y="42731"/>
                    <a:pt x="8470" y="42341"/>
                    <a:pt x="7982" y="44260"/>
                  </a:cubicBezTo>
                  <a:cubicBezTo>
                    <a:pt x="7104" y="47479"/>
                    <a:pt x="7235" y="48618"/>
                    <a:pt x="6357" y="55804"/>
                  </a:cubicBezTo>
                  <a:cubicBezTo>
                    <a:pt x="5771" y="60390"/>
                    <a:pt x="5966" y="63511"/>
                    <a:pt x="6031" y="66048"/>
                  </a:cubicBezTo>
                  <a:cubicBezTo>
                    <a:pt x="6161" y="70698"/>
                    <a:pt x="8048" y="72194"/>
                    <a:pt x="7690" y="77235"/>
                  </a:cubicBezTo>
                  <a:cubicBezTo>
                    <a:pt x="7592" y="78731"/>
                    <a:pt x="7104" y="82048"/>
                    <a:pt x="7267" y="85787"/>
                  </a:cubicBezTo>
                  <a:cubicBezTo>
                    <a:pt x="7430" y="89787"/>
                    <a:pt x="8243" y="94275"/>
                    <a:pt x="8828" y="97267"/>
                  </a:cubicBezTo>
                  <a:cubicBezTo>
                    <a:pt x="9576" y="100941"/>
                    <a:pt x="8795" y="101234"/>
                    <a:pt x="8763" y="102047"/>
                  </a:cubicBezTo>
                  <a:cubicBezTo>
                    <a:pt x="8698" y="103380"/>
                    <a:pt x="8861" y="104876"/>
                    <a:pt x="8210" y="105592"/>
                  </a:cubicBezTo>
                  <a:cubicBezTo>
                    <a:pt x="7527" y="106275"/>
                    <a:pt x="6747" y="106697"/>
                    <a:pt x="7007" y="107575"/>
                  </a:cubicBezTo>
                  <a:cubicBezTo>
                    <a:pt x="7202" y="108226"/>
                    <a:pt x="10226" y="108714"/>
                    <a:pt x="11690" y="108714"/>
                  </a:cubicBezTo>
                  <a:cubicBezTo>
                    <a:pt x="13316" y="108714"/>
                    <a:pt x="13413" y="108193"/>
                    <a:pt x="12958" y="106502"/>
                  </a:cubicBezTo>
                  <a:cubicBezTo>
                    <a:pt x="12470" y="104811"/>
                    <a:pt x="12275" y="104128"/>
                    <a:pt x="12503" y="103055"/>
                  </a:cubicBezTo>
                  <a:cubicBezTo>
                    <a:pt x="12763" y="101885"/>
                    <a:pt x="12275" y="101559"/>
                    <a:pt x="12243" y="99771"/>
                  </a:cubicBezTo>
                  <a:cubicBezTo>
                    <a:pt x="12210" y="98015"/>
                    <a:pt x="12991" y="95576"/>
                    <a:pt x="13966" y="91576"/>
                  </a:cubicBezTo>
                  <a:cubicBezTo>
                    <a:pt x="15202" y="86340"/>
                    <a:pt x="13413" y="84291"/>
                    <a:pt x="13771" y="78243"/>
                  </a:cubicBezTo>
                  <a:cubicBezTo>
                    <a:pt x="13836" y="76877"/>
                    <a:pt x="14812" y="73690"/>
                    <a:pt x="15299" y="69463"/>
                  </a:cubicBezTo>
                  <a:cubicBezTo>
                    <a:pt x="15722" y="65755"/>
                    <a:pt x="16438" y="63219"/>
                    <a:pt x="16665" y="60585"/>
                  </a:cubicBezTo>
                  <a:cubicBezTo>
                    <a:pt x="16958" y="56780"/>
                    <a:pt x="16958" y="56520"/>
                    <a:pt x="17283" y="56487"/>
                  </a:cubicBezTo>
                  <a:cubicBezTo>
                    <a:pt x="17608" y="56487"/>
                    <a:pt x="17608" y="56780"/>
                    <a:pt x="17933" y="60585"/>
                  </a:cubicBezTo>
                  <a:cubicBezTo>
                    <a:pt x="18129" y="63219"/>
                    <a:pt x="18877" y="65755"/>
                    <a:pt x="19267" y="69463"/>
                  </a:cubicBezTo>
                  <a:cubicBezTo>
                    <a:pt x="19755" y="73690"/>
                    <a:pt x="20730" y="76877"/>
                    <a:pt x="20828" y="78243"/>
                  </a:cubicBezTo>
                  <a:cubicBezTo>
                    <a:pt x="21153" y="84291"/>
                    <a:pt x="19364" y="86340"/>
                    <a:pt x="20633" y="91576"/>
                  </a:cubicBezTo>
                  <a:cubicBezTo>
                    <a:pt x="21576" y="95576"/>
                    <a:pt x="22356" y="98015"/>
                    <a:pt x="22324" y="99803"/>
                  </a:cubicBezTo>
                  <a:cubicBezTo>
                    <a:pt x="22291" y="101592"/>
                    <a:pt x="21803" y="101917"/>
                    <a:pt x="22063" y="103055"/>
                  </a:cubicBezTo>
                  <a:cubicBezTo>
                    <a:pt x="22291" y="104128"/>
                    <a:pt x="22096" y="104811"/>
                    <a:pt x="21641" y="106502"/>
                  </a:cubicBezTo>
                  <a:cubicBezTo>
                    <a:pt x="21153" y="108193"/>
                    <a:pt x="21251" y="108714"/>
                    <a:pt x="22876" y="108714"/>
                  </a:cubicBezTo>
                  <a:cubicBezTo>
                    <a:pt x="24340" y="108714"/>
                    <a:pt x="27397" y="108226"/>
                    <a:pt x="27559" y="107575"/>
                  </a:cubicBezTo>
                  <a:cubicBezTo>
                    <a:pt x="27819" y="106697"/>
                    <a:pt x="27039" y="106275"/>
                    <a:pt x="26389" y="105592"/>
                  </a:cubicBezTo>
                  <a:cubicBezTo>
                    <a:pt x="25738" y="104876"/>
                    <a:pt x="25868" y="103380"/>
                    <a:pt x="25803" y="102047"/>
                  </a:cubicBezTo>
                  <a:cubicBezTo>
                    <a:pt x="25771" y="101234"/>
                    <a:pt x="24990" y="100974"/>
                    <a:pt x="25738" y="97267"/>
                  </a:cubicBezTo>
                  <a:cubicBezTo>
                    <a:pt x="26356" y="94275"/>
                    <a:pt x="27137" y="89820"/>
                    <a:pt x="27299" y="85787"/>
                  </a:cubicBezTo>
                  <a:cubicBezTo>
                    <a:pt x="27462" y="82048"/>
                    <a:pt x="27006" y="78731"/>
                    <a:pt x="26909" y="77235"/>
                  </a:cubicBezTo>
                  <a:cubicBezTo>
                    <a:pt x="26551" y="72194"/>
                    <a:pt x="28405" y="70698"/>
                    <a:pt x="28535" y="66048"/>
                  </a:cubicBezTo>
                  <a:cubicBezTo>
                    <a:pt x="28600" y="63511"/>
                    <a:pt x="28795" y="60390"/>
                    <a:pt x="28242" y="55804"/>
                  </a:cubicBezTo>
                  <a:cubicBezTo>
                    <a:pt x="27364" y="48618"/>
                    <a:pt x="27462" y="47479"/>
                    <a:pt x="26616" y="44260"/>
                  </a:cubicBezTo>
                  <a:cubicBezTo>
                    <a:pt x="26096" y="42341"/>
                    <a:pt x="26193" y="42731"/>
                    <a:pt x="25576" y="41073"/>
                  </a:cubicBezTo>
                  <a:cubicBezTo>
                    <a:pt x="25250" y="40227"/>
                    <a:pt x="25153" y="39089"/>
                    <a:pt x="25055" y="37919"/>
                  </a:cubicBezTo>
                  <a:cubicBezTo>
                    <a:pt x="24958" y="36813"/>
                    <a:pt x="24828" y="35675"/>
                    <a:pt x="25055" y="34862"/>
                  </a:cubicBezTo>
                  <a:cubicBezTo>
                    <a:pt x="25576" y="32813"/>
                    <a:pt x="25836" y="31480"/>
                    <a:pt x="25836" y="31480"/>
                  </a:cubicBezTo>
                  <a:cubicBezTo>
                    <a:pt x="25966" y="32390"/>
                    <a:pt x="27722" y="38049"/>
                    <a:pt x="27722" y="38049"/>
                  </a:cubicBezTo>
                  <a:cubicBezTo>
                    <a:pt x="27852" y="44618"/>
                    <a:pt x="30486" y="51447"/>
                    <a:pt x="30779" y="53203"/>
                  </a:cubicBezTo>
                  <a:cubicBezTo>
                    <a:pt x="31039" y="54991"/>
                    <a:pt x="30649" y="54796"/>
                    <a:pt x="30291" y="55902"/>
                  </a:cubicBezTo>
                  <a:cubicBezTo>
                    <a:pt x="29966" y="57008"/>
                    <a:pt x="30258" y="56715"/>
                    <a:pt x="29836" y="58536"/>
                  </a:cubicBezTo>
                  <a:cubicBezTo>
                    <a:pt x="29538" y="59725"/>
                    <a:pt x="29740" y="60179"/>
                    <a:pt x="30043" y="60179"/>
                  </a:cubicBezTo>
                  <a:cubicBezTo>
                    <a:pt x="30204" y="60179"/>
                    <a:pt x="30393" y="60051"/>
                    <a:pt x="30551" y="59837"/>
                  </a:cubicBezTo>
                  <a:cubicBezTo>
                    <a:pt x="31006" y="59219"/>
                    <a:pt x="31006" y="58308"/>
                    <a:pt x="31299" y="57821"/>
                  </a:cubicBezTo>
                  <a:cubicBezTo>
                    <a:pt x="31338" y="57756"/>
                    <a:pt x="31380" y="57727"/>
                    <a:pt x="31427" y="57727"/>
                  </a:cubicBezTo>
                  <a:cubicBezTo>
                    <a:pt x="31731" y="57727"/>
                    <a:pt x="32170" y="59006"/>
                    <a:pt x="32340" y="59967"/>
                  </a:cubicBezTo>
                  <a:cubicBezTo>
                    <a:pt x="32535" y="61105"/>
                    <a:pt x="30811" y="63642"/>
                    <a:pt x="31397" y="64064"/>
                  </a:cubicBezTo>
                  <a:cubicBezTo>
                    <a:pt x="31461" y="64110"/>
                    <a:pt x="31531" y="64131"/>
                    <a:pt x="31607" y="64131"/>
                  </a:cubicBezTo>
                  <a:cubicBezTo>
                    <a:pt x="32610" y="64131"/>
                    <a:pt x="34533" y="60361"/>
                    <a:pt x="34291" y="59121"/>
                  </a:cubicBezTo>
                  <a:cubicBezTo>
                    <a:pt x="34096" y="58048"/>
                    <a:pt x="34226" y="56195"/>
                    <a:pt x="33478" y="54113"/>
                  </a:cubicBezTo>
                  <a:cubicBezTo>
                    <a:pt x="32893" y="52422"/>
                    <a:pt x="33543" y="49008"/>
                    <a:pt x="33608" y="44585"/>
                  </a:cubicBezTo>
                  <a:cubicBezTo>
                    <a:pt x="33640" y="40195"/>
                    <a:pt x="32470" y="37398"/>
                    <a:pt x="32470" y="37398"/>
                  </a:cubicBezTo>
                  <a:cubicBezTo>
                    <a:pt x="32177" y="35805"/>
                    <a:pt x="31267" y="28163"/>
                    <a:pt x="31267" y="28163"/>
                  </a:cubicBezTo>
                  <a:cubicBezTo>
                    <a:pt x="31267" y="28163"/>
                    <a:pt x="32112" y="21171"/>
                    <a:pt x="28437" y="18732"/>
                  </a:cubicBezTo>
                  <a:cubicBezTo>
                    <a:pt x="26616" y="17496"/>
                    <a:pt x="25446" y="18114"/>
                    <a:pt x="23494" y="17236"/>
                  </a:cubicBezTo>
                  <a:cubicBezTo>
                    <a:pt x="21543" y="16326"/>
                    <a:pt x="20015" y="15643"/>
                    <a:pt x="19982" y="15252"/>
                  </a:cubicBezTo>
                  <a:cubicBezTo>
                    <a:pt x="19950" y="14960"/>
                    <a:pt x="19950" y="13887"/>
                    <a:pt x="19950" y="13334"/>
                  </a:cubicBezTo>
                  <a:cubicBezTo>
                    <a:pt x="20340" y="12879"/>
                    <a:pt x="20665" y="12326"/>
                    <a:pt x="20990" y="11708"/>
                  </a:cubicBezTo>
                  <a:cubicBezTo>
                    <a:pt x="21251" y="11155"/>
                    <a:pt x="21413" y="10602"/>
                    <a:pt x="21511" y="10017"/>
                  </a:cubicBezTo>
                  <a:cubicBezTo>
                    <a:pt x="21868" y="9887"/>
                    <a:pt x="22031" y="9269"/>
                    <a:pt x="22096" y="8716"/>
                  </a:cubicBezTo>
                  <a:cubicBezTo>
                    <a:pt x="22194" y="8066"/>
                    <a:pt x="22714" y="7448"/>
                    <a:pt x="22454" y="6570"/>
                  </a:cubicBezTo>
                  <a:cubicBezTo>
                    <a:pt x="22324" y="6153"/>
                    <a:pt x="22110" y="6070"/>
                    <a:pt x="21947" y="6070"/>
                  </a:cubicBezTo>
                  <a:cubicBezTo>
                    <a:pt x="21906" y="6070"/>
                    <a:pt x="21868" y="6075"/>
                    <a:pt x="21836" y="6082"/>
                  </a:cubicBezTo>
                  <a:cubicBezTo>
                    <a:pt x="22063" y="4521"/>
                    <a:pt x="22031" y="2342"/>
                    <a:pt x="20568" y="1106"/>
                  </a:cubicBezTo>
                  <a:cubicBezTo>
                    <a:pt x="19337" y="30"/>
                    <a:pt x="17496" y="1"/>
                    <a:pt x="17300" y="1"/>
                  </a:cubicBezTo>
                  <a:cubicBezTo>
                    <a:pt x="17289" y="1"/>
                    <a:pt x="17283" y="1"/>
                    <a:pt x="17283" y="1"/>
                  </a:cubicBezTo>
                  <a:cubicBezTo>
                    <a:pt x="17283" y="1"/>
                    <a:pt x="17277" y="1"/>
                    <a:pt x="172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90" name="Google Shape;3990;p40"/>
            <p:cNvCxnSpPr/>
            <p:nvPr/>
          </p:nvCxnSpPr>
          <p:spPr>
            <a:xfrm>
              <a:off x="7264411" y="2202499"/>
              <a:ext cx="229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3991" name="Google Shape;3991;p40"/>
            <p:cNvSpPr/>
            <p:nvPr/>
          </p:nvSpPr>
          <p:spPr>
            <a:xfrm>
              <a:off x="8141391" y="1877163"/>
              <a:ext cx="206680" cy="650653"/>
            </a:xfrm>
            <a:custGeom>
              <a:rect b="b" l="l" r="r" t="t"/>
              <a:pathLst>
                <a:path extrusionOk="0" h="108714" w="34533">
                  <a:moveTo>
                    <a:pt x="17266" y="1"/>
                  </a:moveTo>
                  <a:cubicBezTo>
                    <a:pt x="17071" y="1"/>
                    <a:pt x="15229" y="30"/>
                    <a:pt x="13999" y="1106"/>
                  </a:cubicBezTo>
                  <a:cubicBezTo>
                    <a:pt x="12535" y="2342"/>
                    <a:pt x="12503" y="4521"/>
                    <a:pt x="12730" y="6082"/>
                  </a:cubicBezTo>
                  <a:cubicBezTo>
                    <a:pt x="12691" y="6075"/>
                    <a:pt x="12650" y="6070"/>
                    <a:pt x="12607" y="6070"/>
                  </a:cubicBezTo>
                  <a:cubicBezTo>
                    <a:pt x="12435" y="6070"/>
                    <a:pt x="12243" y="6153"/>
                    <a:pt x="12112" y="6570"/>
                  </a:cubicBezTo>
                  <a:cubicBezTo>
                    <a:pt x="11852" y="7448"/>
                    <a:pt x="12373" y="8066"/>
                    <a:pt x="12470" y="8716"/>
                  </a:cubicBezTo>
                  <a:cubicBezTo>
                    <a:pt x="12535" y="9269"/>
                    <a:pt x="12698" y="9887"/>
                    <a:pt x="13056" y="10017"/>
                  </a:cubicBezTo>
                  <a:cubicBezTo>
                    <a:pt x="13153" y="10602"/>
                    <a:pt x="13283" y="11155"/>
                    <a:pt x="13576" y="11708"/>
                  </a:cubicBezTo>
                  <a:cubicBezTo>
                    <a:pt x="13869" y="12293"/>
                    <a:pt x="14194" y="12813"/>
                    <a:pt x="14551" y="13269"/>
                  </a:cubicBezTo>
                  <a:cubicBezTo>
                    <a:pt x="14551" y="13854"/>
                    <a:pt x="14584" y="14895"/>
                    <a:pt x="14551" y="15155"/>
                  </a:cubicBezTo>
                  <a:cubicBezTo>
                    <a:pt x="14519" y="15545"/>
                    <a:pt x="12991" y="16326"/>
                    <a:pt x="11072" y="17236"/>
                  </a:cubicBezTo>
                  <a:cubicBezTo>
                    <a:pt x="9121" y="18114"/>
                    <a:pt x="7917" y="17496"/>
                    <a:pt x="6096" y="18732"/>
                  </a:cubicBezTo>
                  <a:cubicBezTo>
                    <a:pt x="2422" y="21171"/>
                    <a:pt x="3300" y="28163"/>
                    <a:pt x="3300" y="28163"/>
                  </a:cubicBezTo>
                  <a:cubicBezTo>
                    <a:pt x="3300" y="28163"/>
                    <a:pt x="2357" y="35837"/>
                    <a:pt x="2064" y="37398"/>
                  </a:cubicBezTo>
                  <a:cubicBezTo>
                    <a:pt x="2064" y="37398"/>
                    <a:pt x="893" y="40195"/>
                    <a:pt x="958" y="44585"/>
                  </a:cubicBezTo>
                  <a:cubicBezTo>
                    <a:pt x="1023" y="49008"/>
                    <a:pt x="1641" y="52422"/>
                    <a:pt x="1056" y="54113"/>
                  </a:cubicBezTo>
                  <a:cubicBezTo>
                    <a:pt x="340" y="56195"/>
                    <a:pt x="438" y="58081"/>
                    <a:pt x="243" y="59154"/>
                  </a:cubicBezTo>
                  <a:cubicBezTo>
                    <a:pt x="1" y="60363"/>
                    <a:pt x="1924" y="64131"/>
                    <a:pt x="2953" y="64131"/>
                  </a:cubicBezTo>
                  <a:cubicBezTo>
                    <a:pt x="3031" y="64131"/>
                    <a:pt x="3103" y="64110"/>
                    <a:pt x="3170" y="64064"/>
                  </a:cubicBezTo>
                  <a:cubicBezTo>
                    <a:pt x="3755" y="63642"/>
                    <a:pt x="2031" y="61105"/>
                    <a:pt x="2227" y="59967"/>
                  </a:cubicBezTo>
                  <a:cubicBezTo>
                    <a:pt x="2396" y="59006"/>
                    <a:pt x="2835" y="57727"/>
                    <a:pt x="3140" y="57727"/>
                  </a:cubicBezTo>
                  <a:cubicBezTo>
                    <a:pt x="3186" y="57727"/>
                    <a:pt x="3229" y="57756"/>
                    <a:pt x="3267" y="57821"/>
                  </a:cubicBezTo>
                  <a:cubicBezTo>
                    <a:pt x="3560" y="58308"/>
                    <a:pt x="3560" y="59219"/>
                    <a:pt x="4015" y="59837"/>
                  </a:cubicBezTo>
                  <a:cubicBezTo>
                    <a:pt x="4173" y="60051"/>
                    <a:pt x="4362" y="60179"/>
                    <a:pt x="4523" y="60179"/>
                  </a:cubicBezTo>
                  <a:cubicBezTo>
                    <a:pt x="4826" y="60179"/>
                    <a:pt x="5028" y="59725"/>
                    <a:pt x="4731" y="58536"/>
                  </a:cubicBezTo>
                  <a:cubicBezTo>
                    <a:pt x="4308" y="56715"/>
                    <a:pt x="4600" y="57008"/>
                    <a:pt x="4275" y="55902"/>
                  </a:cubicBezTo>
                  <a:cubicBezTo>
                    <a:pt x="3918" y="54764"/>
                    <a:pt x="3527" y="54991"/>
                    <a:pt x="3820" y="53203"/>
                  </a:cubicBezTo>
                  <a:cubicBezTo>
                    <a:pt x="4080" y="51447"/>
                    <a:pt x="6714" y="44650"/>
                    <a:pt x="6877" y="38049"/>
                  </a:cubicBezTo>
                  <a:cubicBezTo>
                    <a:pt x="6877" y="38049"/>
                    <a:pt x="8633" y="32390"/>
                    <a:pt x="8730" y="31480"/>
                  </a:cubicBezTo>
                  <a:cubicBezTo>
                    <a:pt x="8730" y="31480"/>
                    <a:pt x="8991" y="32813"/>
                    <a:pt x="9543" y="34829"/>
                  </a:cubicBezTo>
                  <a:cubicBezTo>
                    <a:pt x="9739" y="35610"/>
                    <a:pt x="9641" y="36650"/>
                    <a:pt x="9576" y="37658"/>
                  </a:cubicBezTo>
                  <a:cubicBezTo>
                    <a:pt x="9478" y="38927"/>
                    <a:pt x="9348" y="40130"/>
                    <a:pt x="8991" y="41073"/>
                  </a:cubicBezTo>
                  <a:cubicBezTo>
                    <a:pt x="8373" y="42731"/>
                    <a:pt x="8470" y="42341"/>
                    <a:pt x="7982" y="44260"/>
                  </a:cubicBezTo>
                  <a:cubicBezTo>
                    <a:pt x="7104" y="47479"/>
                    <a:pt x="7235" y="48618"/>
                    <a:pt x="6357" y="55804"/>
                  </a:cubicBezTo>
                  <a:cubicBezTo>
                    <a:pt x="5771" y="60390"/>
                    <a:pt x="5966" y="63511"/>
                    <a:pt x="6031" y="66048"/>
                  </a:cubicBezTo>
                  <a:cubicBezTo>
                    <a:pt x="6161" y="70698"/>
                    <a:pt x="8048" y="72194"/>
                    <a:pt x="7690" y="77235"/>
                  </a:cubicBezTo>
                  <a:cubicBezTo>
                    <a:pt x="7592" y="78731"/>
                    <a:pt x="7104" y="82048"/>
                    <a:pt x="7267" y="85787"/>
                  </a:cubicBezTo>
                  <a:cubicBezTo>
                    <a:pt x="7430" y="89787"/>
                    <a:pt x="8243" y="94275"/>
                    <a:pt x="8828" y="97267"/>
                  </a:cubicBezTo>
                  <a:cubicBezTo>
                    <a:pt x="9576" y="100941"/>
                    <a:pt x="8795" y="101234"/>
                    <a:pt x="8763" y="102047"/>
                  </a:cubicBezTo>
                  <a:cubicBezTo>
                    <a:pt x="8698" y="103380"/>
                    <a:pt x="8861" y="104876"/>
                    <a:pt x="8210" y="105592"/>
                  </a:cubicBezTo>
                  <a:cubicBezTo>
                    <a:pt x="7527" y="106275"/>
                    <a:pt x="6747" y="106697"/>
                    <a:pt x="7007" y="107575"/>
                  </a:cubicBezTo>
                  <a:cubicBezTo>
                    <a:pt x="7202" y="108226"/>
                    <a:pt x="10226" y="108714"/>
                    <a:pt x="11690" y="108714"/>
                  </a:cubicBezTo>
                  <a:cubicBezTo>
                    <a:pt x="13316" y="108714"/>
                    <a:pt x="13413" y="108193"/>
                    <a:pt x="12958" y="106502"/>
                  </a:cubicBezTo>
                  <a:cubicBezTo>
                    <a:pt x="12470" y="104811"/>
                    <a:pt x="12275" y="104128"/>
                    <a:pt x="12503" y="103055"/>
                  </a:cubicBezTo>
                  <a:cubicBezTo>
                    <a:pt x="12763" y="101885"/>
                    <a:pt x="12275" y="101559"/>
                    <a:pt x="12243" y="99771"/>
                  </a:cubicBezTo>
                  <a:cubicBezTo>
                    <a:pt x="12210" y="98015"/>
                    <a:pt x="12991" y="95576"/>
                    <a:pt x="13966" y="91576"/>
                  </a:cubicBezTo>
                  <a:cubicBezTo>
                    <a:pt x="15202" y="86340"/>
                    <a:pt x="13413" y="84291"/>
                    <a:pt x="13771" y="78243"/>
                  </a:cubicBezTo>
                  <a:cubicBezTo>
                    <a:pt x="13836" y="76877"/>
                    <a:pt x="14812" y="73690"/>
                    <a:pt x="15299" y="69463"/>
                  </a:cubicBezTo>
                  <a:cubicBezTo>
                    <a:pt x="15722" y="65755"/>
                    <a:pt x="16438" y="63219"/>
                    <a:pt x="16665" y="60585"/>
                  </a:cubicBezTo>
                  <a:cubicBezTo>
                    <a:pt x="16958" y="56780"/>
                    <a:pt x="16958" y="56520"/>
                    <a:pt x="17283" y="56487"/>
                  </a:cubicBezTo>
                  <a:cubicBezTo>
                    <a:pt x="17608" y="56487"/>
                    <a:pt x="17608" y="56780"/>
                    <a:pt x="17933" y="60585"/>
                  </a:cubicBezTo>
                  <a:cubicBezTo>
                    <a:pt x="18129" y="63219"/>
                    <a:pt x="18877" y="65755"/>
                    <a:pt x="19267" y="69463"/>
                  </a:cubicBezTo>
                  <a:cubicBezTo>
                    <a:pt x="19755" y="73690"/>
                    <a:pt x="20730" y="76877"/>
                    <a:pt x="20828" y="78243"/>
                  </a:cubicBezTo>
                  <a:cubicBezTo>
                    <a:pt x="21153" y="84291"/>
                    <a:pt x="19364" y="86340"/>
                    <a:pt x="20633" y="91576"/>
                  </a:cubicBezTo>
                  <a:cubicBezTo>
                    <a:pt x="21576" y="95576"/>
                    <a:pt x="22356" y="98015"/>
                    <a:pt x="22324" y="99803"/>
                  </a:cubicBezTo>
                  <a:cubicBezTo>
                    <a:pt x="22291" y="101592"/>
                    <a:pt x="21803" y="101917"/>
                    <a:pt x="22063" y="103055"/>
                  </a:cubicBezTo>
                  <a:cubicBezTo>
                    <a:pt x="22291" y="104128"/>
                    <a:pt x="22096" y="104811"/>
                    <a:pt x="21641" y="106502"/>
                  </a:cubicBezTo>
                  <a:cubicBezTo>
                    <a:pt x="21153" y="108193"/>
                    <a:pt x="21251" y="108714"/>
                    <a:pt x="22876" y="108714"/>
                  </a:cubicBezTo>
                  <a:cubicBezTo>
                    <a:pt x="24340" y="108714"/>
                    <a:pt x="27397" y="108226"/>
                    <a:pt x="27559" y="107575"/>
                  </a:cubicBezTo>
                  <a:cubicBezTo>
                    <a:pt x="27819" y="106697"/>
                    <a:pt x="27039" y="106275"/>
                    <a:pt x="26389" y="105592"/>
                  </a:cubicBezTo>
                  <a:cubicBezTo>
                    <a:pt x="25738" y="104876"/>
                    <a:pt x="25868" y="103380"/>
                    <a:pt x="25803" y="102047"/>
                  </a:cubicBezTo>
                  <a:cubicBezTo>
                    <a:pt x="25771" y="101234"/>
                    <a:pt x="24990" y="100974"/>
                    <a:pt x="25738" y="97267"/>
                  </a:cubicBezTo>
                  <a:cubicBezTo>
                    <a:pt x="26356" y="94275"/>
                    <a:pt x="27137" y="89820"/>
                    <a:pt x="27299" y="85787"/>
                  </a:cubicBezTo>
                  <a:cubicBezTo>
                    <a:pt x="27462" y="82048"/>
                    <a:pt x="27006" y="78731"/>
                    <a:pt x="26909" y="77235"/>
                  </a:cubicBezTo>
                  <a:cubicBezTo>
                    <a:pt x="26551" y="72194"/>
                    <a:pt x="28405" y="70698"/>
                    <a:pt x="28535" y="66048"/>
                  </a:cubicBezTo>
                  <a:cubicBezTo>
                    <a:pt x="28600" y="63511"/>
                    <a:pt x="28795" y="60390"/>
                    <a:pt x="28242" y="55804"/>
                  </a:cubicBezTo>
                  <a:cubicBezTo>
                    <a:pt x="27364" y="48618"/>
                    <a:pt x="27462" y="47479"/>
                    <a:pt x="26616" y="44260"/>
                  </a:cubicBezTo>
                  <a:cubicBezTo>
                    <a:pt x="26096" y="42341"/>
                    <a:pt x="26193" y="42731"/>
                    <a:pt x="25576" y="41073"/>
                  </a:cubicBezTo>
                  <a:cubicBezTo>
                    <a:pt x="25250" y="40227"/>
                    <a:pt x="25153" y="39089"/>
                    <a:pt x="25055" y="37919"/>
                  </a:cubicBezTo>
                  <a:cubicBezTo>
                    <a:pt x="24958" y="36813"/>
                    <a:pt x="24828" y="35675"/>
                    <a:pt x="25055" y="34862"/>
                  </a:cubicBezTo>
                  <a:cubicBezTo>
                    <a:pt x="25576" y="32813"/>
                    <a:pt x="25836" y="31480"/>
                    <a:pt x="25836" y="31480"/>
                  </a:cubicBezTo>
                  <a:cubicBezTo>
                    <a:pt x="25966" y="32390"/>
                    <a:pt x="27722" y="38049"/>
                    <a:pt x="27722" y="38049"/>
                  </a:cubicBezTo>
                  <a:cubicBezTo>
                    <a:pt x="27852" y="44618"/>
                    <a:pt x="30486" y="51447"/>
                    <a:pt x="30779" y="53203"/>
                  </a:cubicBezTo>
                  <a:cubicBezTo>
                    <a:pt x="31039" y="54991"/>
                    <a:pt x="30649" y="54796"/>
                    <a:pt x="30291" y="55902"/>
                  </a:cubicBezTo>
                  <a:cubicBezTo>
                    <a:pt x="29966" y="57008"/>
                    <a:pt x="30258" y="56715"/>
                    <a:pt x="29836" y="58536"/>
                  </a:cubicBezTo>
                  <a:cubicBezTo>
                    <a:pt x="29538" y="59725"/>
                    <a:pt x="29740" y="60179"/>
                    <a:pt x="30043" y="60179"/>
                  </a:cubicBezTo>
                  <a:cubicBezTo>
                    <a:pt x="30204" y="60179"/>
                    <a:pt x="30393" y="60051"/>
                    <a:pt x="30551" y="59837"/>
                  </a:cubicBezTo>
                  <a:cubicBezTo>
                    <a:pt x="31006" y="59219"/>
                    <a:pt x="31006" y="58308"/>
                    <a:pt x="31299" y="57821"/>
                  </a:cubicBezTo>
                  <a:cubicBezTo>
                    <a:pt x="31338" y="57756"/>
                    <a:pt x="31380" y="57727"/>
                    <a:pt x="31427" y="57727"/>
                  </a:cubicBezTo>
                  <a:cubicBezTo>
                    <a:pt x="31731" y="57727"/>
                    <a:pt x="32170" y="59006"/>
                    <a:pt x="32340" y="59967"/>
                  </a:cubicBezTo>
                  <a:cubicBezTo>
                    <a:pt x="32535" y="61105"/>
                    <a:pt x="30811" y="63642"/>
                    <a:pt x="31397" y="64064"/>
                  </a:cubicBezTo>
                  <a:cubicBezTo>
                    <a:pt x="31461" y="64110"/>
                    <a:pt x="31531" y="64131"/>
                    <a:pt x="31607" y="64131"/>
                  </a:cubicBezTo>
                  <a:cubicBezTo>
                    <a:pt x="32610" y="64131"/>
                    <a:pt x="34533" y="60361"/>
                    <a:pt x="34291" y="59121"/>
                  </a:cubicBezTo>
                  <a:cubicBezTo>
                    <a:pt x="34096" y="58048"/>
                    <a:pt x="34226" y="56195"/>
                    <a:pt x="33478" y="54113"/>
                  </a:cubicBezTo>
                  <a:cubicBezTo>
                    <a:pt x="32893" y="52422"/>
                    <a:pt x="33543" y="49008"/>
                    <a:pt x="33608" y="44585"/>
                  </a:cubicBezTo>
                  <a:cubicBezTo>
                    <a:pt x="33640" y="40195"/>
                    <a:pt x="32470" y="37398"/>
                    <a:pt x="32470" y="37398"/>
                  </a:cubicBezTo>
                  <a:cubicBezTo>
                    <a:pt x="32177" y="35805"/>
                    <a:pt x="31267" y="28163"/>
                    <a:pt x="31267" y="28163"/>
                  </a:cubicBezTo>
                  <a:cubicBezTo>
                    <a:pt x="31267" y="28163"/>
                    <a:pt x="32112" y="21171"/>
                    <a:pt x="28437" y="18732"/>
                  </a:cubicBezTo>
                  <a:cubicBezTo>
                    <a:pt x="26616" y="17496"/>
                    <a:pt x="25446" y="18114"/>
                    <a:pt x="23494" y="17236"/>
                  </a:cubicBezTo>
                  <a:cubicBezTo>
                    <a:pt x="21543" y="16326"/>
                    <a:pt x="20015" y="15643"/>
                    <a:pt x="19982" y="15252"/>
                  </a:cubicBezTo>
                  <a:cubicBezTo>
                    <a:pt x="19950" y="14960"/>
                    <a:pt x="19950" y="13887"/>
                    <a:pt x="19950" y="13334"/>
                  </a:cubicBezTo>
                  <a:cubicBezTo>
                    <a:pt x="20340" y="12879"/>
                    <a:pt x="20665" y="12326"/>
                    <a:pt x="20990" y="11708"/>
                  </a:cubicBezTo>
                  <a:cubicBezTo>
                    <a:pt x="21251" y="11155"/>
                    <a:pt x="21413" y="10602"/>
                    <a:pt x="21511" y="10017"/>
                  </a:cubicBezTo>
                  <a:cubicBezTo>
                    <a:pt x="21868" y="9887"/>
                    <a:pt x="22031" y="9269"/>
                    <a:pt x="22096" y="8716"/>
                  </a:cubicBezTo>
                  <a:cubicBezTo>
                    <a:pt x="22194" y="8066"/>
                    <a:pt x="22714" y="7448"/>
                    <a:pt x="22454" y="6570"/>
                  </a:cubicBezTo>
                  <a:cubicBezTo>
                    <a:pt x="22324" y="6153"/>
                    <a:pt x="22110" y="6070"/>
                    <a:pt x="21947" y="6070"/>
                  </a:cubicBezTo>
                  <a:cubicBezTo>
                    <a:pt x="21906" y="6070"/>
                    <a:pt x="21868" y="6075"/>
                    <a:pt x="21836" y="6082"/>
                  </a:cubicBezTo>
                  <a:cubicBezTo>
                    <a:pt x="22063" y="4521"/>
                    <a:pt x="22031" y="2342"/>
                    <a:pt x="20568" y="1106"/>
                  </a:cubicBezTo>
                  <a:cubicBezTo>
                    <a:pt x="19337" y="30"/>
                    <a:pt x="17496" y="1"/>
                    <a:pt x="17300" y="1"/>
                  </a:cubicBezTo>
                  <a:cubicBezTo>
                    <a:pt x="17289" y="1"/>
                    <a:pt x="17283" y="1"/>
                    <a:pt x="17283" y="1"/>
                  </a:cubicBezTo>
                  <a:cubicBezTo>
                    <a:pt x="17283" y="1"/>
                    <a:pt x="17277" y="1"/>
                    <a:pt x="172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2" name="Google Shape;3992;p40"/>
            <p:cNvSpPr/>
            <p:nvPr/>
          </p:nvSpPr>
          <p:spPr>
            <a:xfrm>
              <a:off x="8141391" y="2771192"/>
              <a:ext cx="206680" cy="650653"/>
            </a:xfrm>
            <a:custGeom>
              <a:rect b="b" l="l" r="r" t="t"/>
              <a:pathLst>
                <a:path extrusionOk="0" h="108714" w="34533">
                  <a:moveTo>
                    <a:pt x="17266" y="1"/>
                  </a:moveTo>
                  <a:cubicBezTo>
                    <a:pt x="17071" y="1"/>
                    <a:pt x="15229" y="30"/>
                    <a:pt x="13999" y="1106"/>
                  </a:cubicBezTo>
                  <a:cubicBezTo>
                    <a:pt x="12535" y="2342"/>
                    <a:pt x="12503" y="4521"/>
                    <a:pt x="12730" y="6082"/>
                  </a:cubicBezTo>
                  <a:cubicBezTo>
                    <a:pt x="12691" y="6075"/>
                    <a:pt x="12650" y="6070"/>
                    <a:pt x="12607" y="6070"/>
                  </a:cubicBezTo>
                  <a:cubicBezTo>
                    <a:pt x="12435" y="6070"/>
                    <a:pt x="12243" y="6153"/>
                    <a:pt x="12112" y="6570"/>
                  </a:cubicBezTo>
                  <a:cubicBezTo>
                    <a:pt x="11852" y="7448"/>
                    <a:pt x="12373" y="8066"/>
                    <a:pt x="12470" y="8716"/>
                  </a:cubicBezTo>
                  <a:cubicBezTo>
                    <a:pt x="12535" y="9269"/>
                    <a:pt x="12698" y="9887"/>
                    <a:pt x="13056" y="10017"/>
                  </a:cubicBezTo>
                  <a:cubicBezTo>
                    <a:pt x="13153" y="10602"/>
                    <a:pt x="13283" y="11155"/>
                    <a:pt x="13576" y="11708"/>
                  </a:cubicBezTo>
                  <a:cubicBezTo>
                    <a:pt x="13869" y="12293"/>
                    <a:pt x="14194" y="12813"/>
                    <a:pt x="14551" y="13269"/>
                  </a:cubicBezTo>
                  <a:cubicBezTo>
                    <a:pt x="14551" y="13854"/>
                    <a:pt x="14584" y="14895"/>
                    <a:pt x="14551" y="15155"/>
                  </a:cubicBezTo>
                  <a:cubicBezTo>
                    <a:pt x="14519" y="15545"/>
                    <a:pt x="12991" y="16326"/>
                    <a:pt x="11072" y="17236"/>
                  </a:cubicBezTo>
                  <a:cubicBezTo>
                    <a:pt x="9121" y="18114"/>
                    <a:pt x="7917" y="17496"/>
                    <a:pt x="6096" y="18732"/>
                  </a:cubicBezTo>
                  <a:cubicBezTo>
                    <a:pt x="2422" y="21171"/>
                    <a:pt x="3300" y="28163"/>
                    <a:pt x="3300" y="28163"/>
                  </a:cubicBezTo>
                  <a:cubicBezTo>
                    <a:pt x="3300" y="28163"/>
                    <a:pt x="2357" y="35837"/>
                    <a:pt x="2064" y="37398"/>
                  </a:cubicBezTo>
                  <a:cubicBezTo>
                    <a:pt x="2064" y="37398"/>
                    <a:pt x="893" y="40195"/>
                    <a:pt x="958" y="44585"/>
                  </a:cubicBezTo>
                  <a:cubicBezTo>
                    <a:pt x="1023" y="49008"/>
                    <a:pt x="1641" y="52422"/>
                    <a:pt x="1056" y="54113"/>
                  </a:cubicBezTo>
                  <a:cubicBezTo>
                    <a:pt x="340" y="56195"/>
                    <a:pt x="438" y="58081"/>
                    <a:pt x="243" y="59154"/>
                  </a:cubicBezTo>
                  <a:cubicBezTo>
                    <a:pt x="1" y="60363"/>
                    <a:pt x="1924" y="64131"/>
                    <a:pt x="2953" y="64131"/>
                  </a:cubicBezTo>
                  <a:cubicBezTo>
                    <a:pt x="3031" y="64131"/>
                    <a:pt x="3103" y="64110"/>
                    <a:pt x="3170" y="64064"/>
                  </a:cubicBezTo>
                  <a:cubicBezTo>
                    <a:pt x="3755" y="63642"/>
                    <a:pt x="2031" y="61105"/>
                    <a:pt x="2227" y="59967"/>
                  </a:cubicBezTo>
                  <a:cubicBezTo>
                    <a:pt x="2396" y="59006"/>
                    <a:pt x="2835" y="57727"/>
                    <a:pt x="3140" y="57727"/>
                  </a:cubicBezTo>
                  <a:cubicBezTo>
                    <a:pt x="3186" y="57727"/>
                    <a:pt x="3229" y="57756"/>
                    <a:pt x="3267" y="57821"/>
                  </a:cubicBezTo>
                  <a:cubicBezTo>
                    <a:pt x="3560" y="58308"/>
                    <a:pt x="3560" y="59219"/>
                    <a:pt x="4015" y="59837"/>
                  </a:cubicBezTo>
                  <a:cubicBezTo>
                    <a:pt x="4173" y="60051"/>
                    <a:pt x="4362" y="60179"/>
                    <a:pt x="4523" y="60179"/>
                  </a:cubicBezTo>
                  <a:cubicBezTo>
                    <a:pt x="4826" y="60179"/>
                    <a:pt x="5028" y="59725"/>
                    <a:pt x="4731" y="58536"/>
                  </a:cubicBezTo>
                  <a:cubicBezTo>
                    <a:pt x="4308" y="56715"/>
                    <a:pt x="4600" y="57008"/>
                    <a:pt x="4275" y="55902"/>
                  </a:cubicBezTo>
                  <a:cubicBezTo>
                    <a:pt x="3918" y="54764"/>
                    <a:pt x="3527" y="54991"/>
                    <a:pt x="3820" y="53203"/>
                  </a:cubicBezTo>
                  <a:cubicBezTo>
                    <a:pt x="4080" y="51447"/>
                    <a:pt x="6714" y="44650"/>
                    <a:pt x="6877" y="38049"/>
                  </a:cubicBezTo>
                  <a:cubicBezTo>
                    <a:pt x="6877" y="38049"/>
                    <a:pt x="8633" y="32390"/>
                    <a:pt x="8730" y="31480"/>
                  </a:cubicBezTo>
                  <a:cubicBezTo>
                    <a:pt x="8730" y="31480"/>
                    <a:pt x="8991" y="32813"/>
                    <a:pt x="9543" y="34829"/>
                  </a:cubicBezTo>
                  <a:cubicBezTo>
                    <a:pt x="9739" y="35610"/>
                    <a:pt x="9641" y="36650"/>
                    <a:pt x="9576" y="37658"/>
                  </a:cubicBezTo>
                  <a:cubicBezTo>
                    <a:pt x="9478" y="38927"/>
                    <a:pt x="9348" y="40130"/>
                    <a:pt x="8991" y="41073"/>
                  </a:cubicBezTo>
                  <a:cubicBezTo>
                    <a:pt x="8373" y="42731"/>
                    <a:pt x="8470" y="42341"/>
                    <a:pt x="7982" y="44260"/>
                  </a:cubicBezTo>
                  <a:cubicBezTo>
                    <a:pt x="7104" y="47479"/>
                    <a:pt x="7235" y="48618"/>
                    <a:pt x="6357" y="55804"/>
                  </a:cubicBezTo>
                  <a:cubicBezTo>
                    <a:pt x="5771" y="60390"/>
                    <a:pt x="5966" y="63511"/>
                    <a:pt x="6031" y="66048"/>
                  </a:cubicBezTo>
                  <a:cubicBezTo>
                    <a:pt x="6161" y="70698"/>
                    <a:pt x="8048" y="72194"/>
                    <a:pt x="7690" y="77235"/>
                  </a:cubicBezTo>
                  <a:cubicBezTo>
                    <a:pt x="7592" y="78731"/>
                    <a:pt x="7104" y="82048"/>
                    <a:pt x="7267" y="85787"/>
                  </a:cubicBezTo>
                  <a:cubicBezTo>
                    <a:pt x="7430" y="89787"/>
                    <a:pt x="8243" y="94275"/>
                    <a:pt x="8828" y="97267"/>
                  </a:cubicBezTo>
                  <a:cubicBezTo>
                    <a:pt x="9576" y="100941"/>
                    <a:pt x="8795" y="101234"/>
                    <a:pt x="8763" y="102047"/>
                  </a:cubicBezTo>
                  <a:cubicBezTo>
                    <a:pt x="8698" y="103380"/>
                    <a:pt x="8861" y="104876"/>
                    <a:pt x="8210" y="105592"/>
                  </a:cubicBezTo>
                  <a:cubicBezTo>
                    <a:pt x="7527" y="106275"/>
                    <a:pt x="6747" y="106697"/>
                    <a:pt x="7007" y="107575"/>
                  </a:cubicBezTo>
                  <a:cubicBezTo>
                    <a:pt x="7202" y="108226"/>
                    <a:pt x="10226" y="108714"/>
                    <a:pt x="11690" y="108714"/>
                  </a:cubicBezTo>
                  <a:cubicBezTo>
                    <a:pt x="13316" y="108714"/>
                    <a:pt x="13413" y="108193"/>
                    <a:pt x="12958" y="106502"/>
                  </a:cubicBezTo>
                  <a:cubicBezTo>
                    <a:pt x="12470" y="104811"/>
                    <a:pt x="12275" y="104128"/>
                    <a:pt x="12503" y="103055"/>
                  </a:cubicBezTo>
                  <a:cubicBezTo>
                    <a:pt x="12763" y="101885"/>
                    <a:pt x="12275" y="101559"/>
                    <a:pt x="12243" y="99771"/>
                  </a:cubicBezTo>
                  <a:cubicBezTo>
                    <a:pt x="12210" y="98015"/>
                    <a:pt x="12991" y="95576"/>
                    <a:pt x="13966" y="91576"/>
                  </a:cubicBezTo>
                  <a:cubicBezTo>
                    <a:pt x="15202" y="86340"/>
                    <a:pt x="13413" y="84291"/>
                    <a:pt x="13771" y="78243"/>
                  </a:cubicBezTo>
                  <a:cubicBezTo>
                    <a:pt x="13836" y="76877"/>
                    <a:pt x="14812" y="73690"/>
                    <a:pt x="15299" y="69463"/>
                  </a:cubicBezTo>
                  <a:cubicBezTo>
                    <a:pt x="15722" y="65755"/>
                    <a:pt x="16438" y="63219"/>
                    <a:pt x="16665" y="60585"/>
                  </a:cubicBezTo>
                  <a:cubicBezTo>
                    <a:pt x="16958" y="56780"/>
                    <a:pt x="16958" y="56520"/>
                    <a:pt x="17283" y="56487"/>
                  </a:cubicBezTo>
                  <a:cubicBezTo>
                    <a:pt x="17608" y="56487"/>
                    <a:pt x="17608" y="56780"/>
                    <a:pt x="17933" y="60585"/>
                  </a:cubicBezTo>
                  <a:cubicBezTo>
                    <a:pt x="18129" y="63219"/>
                    <a:pt x="18877" y="65755"/>
                    <a:pt x="19267" y="69463"/>
                  </a:cubicBezTo>
                  <a:cubicBezTo>
                    <a:pt x="19755" y="73690"/>
                    <a:pt x="20730" y="76877"/>
                    <a:pt x="20828" y="78243"/>
                  </a:cubicBezTo>
                  <a:cubicBezTo>
                    <a:pt x="21153" y="84291"/>
                    <a:pt x="19364" y="86340"/>
                    <a:pt x="20633" y="91576"/>
                  </a:cubicBezTo>
                  <a:cubicBezTo>
                    <a:pt x="21576" y="95576"/>
                    <a:pt x="22356" y="98015"/>
                    <a:pt x="22324" y="99803"/>
                  </a:cubicBezTo>
                  <a:cubicBezTo>
                    <a:pt x="22291" y="101592"/>
                    <a:pt x="21803" y="101917"/>
                    <a:pt x="22063" y="103055"/>
                  </a:cubicBezTo>
                  <a:cubicBezTo>
                    <a:pt x="22291" y="104128"/>
                    <a:pt x="22096" y="104811"/>
                    <a:pt x="21641" y="106502"/>
                  </a:cubicBezTo>
                  <a:cubicBezTo>
                    <a:pt x="21153" y="108193"/>
                    <a:pt x="21251" y="108714"/>
                    <a:pt x="22876" y="108714"/>
                  </a:cubicBezTo>
                  <a:cubicBezTo>
                    <a:pt x="24340" y="108714"/>
                    <a:pt x="27397" y="108226"/>
                    <a:pt x="27559" y="107575"/>
                  </a:cubicBezTo>
                  <a:cubicBezTo>
                    <a:pt x="27819" y="106697"/>
                    <a:pt x="27039" y="106275"/>
                    <a:pt x="26389" y="105592"/>
                  </a:cubicBezTo>
                  <a:cubicBezTo>
                    <a:pt x="25738" y="104876"/>
                    <a:pt x="25868" y="103380"/>
                    <a:pt x="25803" y="102047"/>
                  </a:cubicBezTo>
                  <a:cubicBezTo>
                    <a:pt x="25771" y="101234"/>
                    <a:pt x="24990" y="100974"/>
                    <a:pt x="25738" y="97267"/>
                  </a:cubicBezTo>
                  <a:cubicBezTo>
                    <a:pt x="26356" y="94275"/>
                    <a:pt x="27137" y="89820"/>
                    <a:pt x="27299" y="85787"/>
                  </a:cubicBezTo>
                  <a:cubicBezTo>
                    <a:pt x="27462" y="82048"/>
                    <a:pt x="27006" y="78731"/>
                    <a:pt x="26909" y="77235"/>
                  </a:cubicBezTo>
                  <a:cubicBezTo>
                    <a:pt x="26551" y="72194"/>
                    <a:pt x="28405" y="70698"/>
                    <a:pt x="28535" y="66048"/>
                  </a:cubicBezTo>
                  <a:cubicBezTo>
                    <a:pt x="28600" y="63511"/>
                    <a:pt x="28795" y="60390"/>
                    <a:pt x="28242" y="55804"/>
                  </a:cubicBezTo>
                  <a:cubicBezTo>
                    <a:pt x="27364" y="48618"/>
                    <a:pt x="27462" y="47479"/>
                    <a:pt x="26616" y="44260"/>
                  </a:cubicBezTo>
                  <a:cubicBezTo>
                    <a:pt x="26096" y="42341"/>
                    <a:pt x="26193" y="42731"/>
                    <a:pt x="25576" y="41073"/>
                  </a:cubicBezTo>
                  <a:cubicBezTo>
                    <a:pt x="25250" y="40227"/>
                    <a:pt x="25153" y="39089"/>
                    <a:pt x="25055" y="37919"/>
                  </a:cubicBezTo>
                  <a:cubicBezTo>
                    <a:pt x="24958" y="36813"/>
                    <a:pt x="24828" y="35675"/>
                    <a:pt x="25055" y="34862"/>
                  </a:cubicBezTo>
                  <a:cubicBezTo>
                    <a:pt x="25576" y="32813"/>
                    <a:pt x="25836" y="31480"/>
                    <a:pt x="25836" y="31480"/>
                  </a:cubicBezTo>
                  <a:cubicBezTo>
                    <a:pt x="25966" y="32390"/>
                    <a:pt x="27722" y="38049"/>
                    <a:pt x="27722" y="38049"/>
                  </a:cubicBezTo>
                  <a:cubicBezTo>
                    <a:pt x="27852" y="44618"/>
                    <a:pt x="30486" y="51447"/>
                    <a:pt x="30779" y="53203"/>
                  </a:cubicBezTo>
                  <a:cubicBezTo>
                    <a:pt x="31039" y="54991"/>
                    <a:pt x="30649" y="54796"/>
                    <a:pt x="30291" y="55902"/>
                  </a:cubicBezTo>
                  <a:cubicBezTo>
                    <a:pt x="29966" y="57008"/>
                    <a:pt x="30258" y="56715"/>
                    <a:pt x="29836" y="58536"/>
                  </a:cubicBezTo>
                  <a:cubicBezTo>
                    <a:pt x="29538" y="59725"/>
                    <a:pt x="29740" y="60179"/>
                    <a:pt x="30043" y="60179"/>
                  </a:cubicBezTo>
                  <a:cubicBezTo>
                    <a:pt x="30204" y="60179"/>
                    <a:pt x="30393" y="60051"/>
                    <a:pt x="30551" y="59837"/>
                  </a:cubicBezTo>
                  <a:cubicBezTo>
                    <a:pt x="31006" y="59219"/>
                    <a:pt x="31006" y="58308"/>
                    <a:pt x="31299" y="57821"/>
                  </a:cubicBezTo>
                  <a:cubicBezTo>
                    <a:pt x="31338" y="57756"/>
                    <a:pt x="31380" y="57727"/>
                    <a:pt x="31427" y="57727"/>
                  </a:cubicBezTo>
                  <a:cubicBezTo>
                    <a:pt x="31731" y="57727"/>
                    <a:pt x="32170" y="59006"/>
                    <a:pt x="32340" y="59967"/>
                  </a:cubicBezTo>
                  <a:cubicBezTo>
                    <a:pt x="32535" y="61105"/>
                    <a:pt x="30811" y="63642"/>
                    <a:pt x="31397" y="64064"/>
                  </a:cubicBezTo>
                  <a:cubicBezTo>
                    <a:pt x="31461" y="64110"/>
                    <a:pt x="31531" y="64131"/>
                    <a:pt x="31607" y="64131"/>
                  </a:cubicBezTo>
                  <a:cubicBezTo>
                    <a:pt x="32610" y="64131"/>
                    <a:pt x="34533" y="60361"/>
                    <a:pt x="34291" y="59121"/>
                  </a:cubicBezTo>
                  <a:cubicBezTo>
                    <a:pt x="34096" y="58048"/>
                    <a:pt x="34226" y="56195"/>
                    <a:pt x="33478" y="54113"/>
                  </a:cubicBezTo>
                  <a:cubicBezTo>
                    <a:pt x="32893" y="52422"/>
                    <a:pt x="33543" y="49008"/>
                    <a:pt x="33608" y="44585"/>
                  </a:cubicBezTo>
                  <a:cubicBezTo>
                    <a:pt x="33640" y="40195"/>
                    <a:pt x="32470" y="37398"/>
                    <a:pt x="32470" y="37398"/>
                  </a:cubicBezTo>
                  <a:cubicBezTo>
                    <a:pt x="32177" y="35805"/>
                    <a:pt x="31267" y="28163"/>
                    <a:pt x="31267" y="28163"/>
                  </a:cubicBezTo>
                  <a:cubicBezTo>
                    <a:pt x="31267" y="28163"/>
                    <a:pt x="32112" y="21171"/>
                    <a:pt x="28437" y="18732"/>
                  </a:cubicBezTo>
                  <a:cubicBezTo>
                    <a:pt x="26616" y="17496"/>
                    <a:pt x="25446" y="18114"/>
                    <a:pt x="23494" y="17236"/>
                  </a:cubicBezTo>
                  <a:cubicBezTo>
                    <a:pt x="21543" y="16326"/>
                    <a:pt x="20015" y="15643"/>
                    <a:pt x="19982" y="15252"/>
                  </a:cubicBezTo>
                  <a:cubicBezTo>
                    <a:pt x="19950" y="14960"/>
                    <a:pt x="19950" y="13887"/>
                    <a:pt x="19950" y="13334"/>
                  </a:cubicBezTo>
                  <a:cubicBezTo>
                    <a:pt x="20340" y="12879"/>
                    <a:pt x="20665" y="12326"/>
                    <a:pt x="20990" y="11708"/>
                  </a:cubicBezTo>
                  <a:cubicBezTo>
                    <a:pt x="21251" y="11155"/>
                    <a:pt x="21413" y="10602"/>
                    <a:pt x="21511" y="10017"/>
                  </a:cubicBezTo>
                  <a:cubicBezTo>
                    <a:pt x="21868" y="9887"/>
                    <a:pt x="22031" y="9269"/>
                    <a:pt x="22096" y="8716"/>
                  </a:cubicBezTo>
                  <a:cubicBezTo>
                    <a:pt x="22194" y="8066"/>
                    <a:pt x="22714" y="7448"/>
                    <a:pt x="22454" y="6570"/>
                  </a:cubicBezTo>
                  <a:cubicBezTo>
                    <a:pt x="22324" y="6153"/>
                    <a:pt x="22110" y="6070"/>
                    <a:pt x="21947" y="6070"/>
                  </a:cubicBezTo>
                  <a:cubicBezTo>
                    <a:pt x="21906" y="6070"/>
                    <a:pt x="21868" y="6075"/>
                    <a:pt x="21836" y="6082"/>
                  </a:cubicBezTo>
                  <a:cubicBezTo>
                    <a:pt x="22063" y="4521"/>
                    <a:pt x="22031" y="2342"/>
                    <a:pt x="20568" y="1106"/>
                  </a:cubicBezTo>
                  <a:cubicBezTo>
                    <a:pt x="19337" y="30"/>
                    <a:pt x="17496" y="1"/>
                    <a:pt x="17300" y="1"/>
                  </a:cubicBezTo>
                  <a:cubicBezTo>
                    <a:pt x="17289" y="1"/>
                    <a:pt x="17283" y="1"/>
                    <a:pt x="17283" y="1"/>
                  </a:cubicBezTo>
                  <a:cubicBezTo>
                    <a:pt x="17283" y="1"/>
                    <a:pt x="17277" y="1"/>
                    <a:pt x="172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93" name="Google Shape;3993;p40"/>
            <p:cNvCxnSpPr/>
            <p:nvPr/>
          </p:nvCxnSpPr>
          <p:spPr>
            <a:xfrm>
              <a:off x="7264411" y="3096521"/>
              <a:ext cx="229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cxnSp>
          <p:nvCxnSpPr>
            <p:cNvPr id="3994" name="Google Shape;3994;p40"/>
            <p:cNvCxnSpPr/>
            <p:nvPr/>
          </p:nvCxnSpPr>
          <p:spPr>
            <a:xfrm rot="10800000">
              <a:off x="6517725" y="2575312"/>
              <a:ext cx="0" cy="14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995" name="Google Shape;3995;p40"/>
            <p:cNvCxnSpPr/>
            <p:nvPr/>
          </p:nvCxnSpPr>
          <p:spPr>
            <a:xfrm rot="10800000">
              <a:off x="8244732" y="2575312"/>
              <a:ext cx="0" cy="14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grpSp>
        <p:nvGrpSpPr>
          <p:cNvPr id="3996" name="Google Shape;3996;p40"/>
          <p:cNvGrpSpPr/>
          <p:nvPr/>
        </p:nvGrpSpPr>
        <p:grpSpPr>
          <a:xfrm>
            <a:off x="6253725" y="3585600"/>
            <a:ext cx="2250900" cy="1264373"/>
            <a:chOff x="6253725" y="3585600"/>
            <a:chExt cx="2250900" cy="1264373"/>
          </a:xfrm>
        </p:grpSpPr>
        <p:sp>
          <p:nvSpPr>
            <p:cNvPr id="3997" name="Google Shape;3997;p40"/>
            <p:cNvSpPr/>
            <p:nvPr/>
          </p:nvSpPr>
          <p:spPr>
            <a:xfrm>
              <a:off x="6253725" y="3585600"/>
              <a:ext cx="2250900" cy="3351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Kidney chains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998" name="Google Shape;3998;p40"/>
            <p:cNvSpPr txBox="1"/>
            <p:nvPr/>
          </p:nvSpPr>
          <p:spPr>
            <a:xfrm>
              <a:off x="6253725" y="4016273"/>
              <a:ext cx="2250900" cy="8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entire Solar System and the fourth-brightest object in the night sky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99" name="Google Shape;3999;p40"/>
          <p:cNvGrpSpPr/>
          <p:nvPr/>
        </p:nvGrpSpPr>
        <p:grpSpPr>
          <a:xfrm>
            <a:off x="639500" y="3585600"/>
            <a:ext cx="2250900" cy="1264373"/>
            <a:chOff x="639500" y="3585600"/>
            <a:chExt cx="2250900" cy="1264373"/>
          </a:xfrm>
        </p:grpSpPr>
        <p:sp>
          <p:nvSpPr>
            <p:cNvPr id="4000" name="Google Shape;4000;p40"/>
            <p:cNvSpPr/>
            <p:nvPr/>
          </p:nvSpPr>
          <p:spPr>
            <a:xfrm>
              <a:off x="639500" y="3585600"/>
              <a:ext cx="2250900" cy="3351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Direct donation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01" name="Google Shape;4001;p40"/>
            <p:cNvSpPr txBox="1"/>
            <p:nvPr/>
          </p:nvSpPr>
          <p:spPr>
            <a:xfrm>
              <a:off x="639500" y="4016273"/>
              <a:ext cx="2250900" cy="8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from the Sun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. It’s terribly hot, and its atmosphere is poisonous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02" name="Google Shape;4002;p40"/>
          <p:cNvGrpSpPr/>
          <p:nvPr/>
        </p:nvGrpSpPr>
        <p:grpSpPr>
          <a:xfrm>
            <a:off x="3446613" y="3585600"/>
            <a:ext cx="2250900" cy="1264373"/>
            <a:chOff x="3446613" y="3585600"/>
            <a:chExt cx="2250900" cy="1264373"/>
          </a:xfrm>
        </p:grpSpPr>
        <p:sp>
          <p:nvSpPr>
            <p:cNvPr id="4003" name="Google Shape;4003;p40"/>
            <p:cNvSpPr/>
            <p:nvPr/>
          </p:nvSpPr>
          <p:spPr>
            <a:xfrm>
              <a:off x="3446613" y="3585600"/>
              <a:ext cx="2250900" cy="335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Paired exchange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04" name="Google Shape;4004;p40"/>
            <p:cNvSpPr txBox="1"/>
            <p:nvPr/>
          </p:nvSpPr>
          <p:spPr>
            <a:xfrm>
              <a:off x="3446613" y="4016273"/>
              <a:ext cx="2250900" cy="8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in the Solar System. It was named after a Roman god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05" name="Google Shape;4005;p40"/>
          <p:cNvGrpSpPr/>
          <p:nvPr/>
        </p:nvGrpSpPr>
        <p:grpSpPr>
          <a:xfrm>
            <a:off x="2950950" y="1457325"/>
            <a:ext cx="1051200" cy="228000"/>
            <a:chOff x="2950950" y="1457325"/>
            <a:chExt cx="1051200" cy="228000"/>
          </a:xfrm>
        </p:grpSpPr>
        <p:sp>
          <p:nvSpPr>
            <p:cNvPr id="4006" name="Google Shape;4006;p40"/>
            <p:cNvSpPr/>
            <p:nvPr/>
          </p:nvSpPr>
          <p:spPr>
            <a:xfrm>
              <a:off x="2950950" y="1457325"/>
              <a:ext cx="228000" cy="22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7" name="Google Shape;4007;p40"/>
            <p:cNvSpPr txBox="1"/>
            <p:nvPr/>
          </p:nvSpPr>
          <p:spPr>
            <a:xfrm>
              <a:off x="3178950" y="1457325"/>
              <a:ext cx="823200" cy="2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onor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08" name="Google Shape;4008;p40"/>
          <p:cNvGrpSpPr/>
          <p:nvPr/>
        </p:nvGrpSpPr>
        <p:grpSpPr>
          <a:xfrm>
            <a:off x="5141850" y="1457325"/>
            <a:ext cx="1051200" cy="228000"/>
            <a:chOff x="5141850" y="1457325"/>
            <a:chExt cx="1051200" cy="228000"/>
          </a:xfrm>
        </p:grpSpPr>
        <p:sp>
          <p:nvSpPr>
            <p:cNvPr id="4009" name="Google Shape;4009;p40"/>
            <p:cNvSpPr/>
            <p:nvPr/>
          </p:nvSpPr>
          <p:spPr>
            <a:xfrm>
              <a:off x="5141850" y="1457325"/>
              <a:ext cx="228000" cy="22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0" name="Google Shape;4010;p40"/>
            <p:cNvSpPr txBox="1"/>
            <p:nvPr/>
          </p:nvSpPr>
          <p:spPr>
            <a:xfrm>
              <a:off x="5369850" y="1457325"/>
              <a:ext cx="823200" cy="2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Recipient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11" name="Google Shape;4011;p40"/>
          <p:cNvGrpSpPr/>
          <p:nvPr/>
        </p:nvGrpSpPr>
        <p:grpSpPr>
          <a:xfrm>
            <a:off x="4180152" y="1863121"/>
            <a:ext cx="783694" cy="1544683"/>
            <a:chOff x="4180152" y="1863121"/>
            <a:chExt cx="783694" cy="1544683"/>
          </a:xfrm>
        </p:grpSpPr>
        <p:sp>
          <p:nvSpPr>
            <p:cNvPr id="4012" name="Google Shape;4012;p40"/>
            <p:cNvSpPr/>
            <p:nvPr/>
          </p:nvSpPr>
          <p:spPr>
            <a:xfrm>
              <a:off x="4180152" y="1863121"/>
              <a:ext cx="206680" cy="650653"/>
            </a:xfrm>
            <a:custGeom>
              <a:rect b="b" l="l" r="r" t="t"/>
              <a:pathLst>
                <a:path extrusionOk="0" h="108714" w="34533">
                  <a:moveTo>
                    <a:pt x="17266" y="1"/>
                  </a:moveTo>
                  <a:cubicBezTo>
                    <a:pt x="17071" y="1"/>
                    <a:pt x="15229" y="30"/>
                    <a:pt x="13999" y="1106"/>
                  </a:cubicBezTo>
                  <a:cubicBezTo>
                    <a:pt x="12535" y="2342"/>
                    <a:pt x="12503" y="4521"/>
                    <a:pt x="12730" y="6082"/>
                  </a:cubicBezTo>
                  <a:cubicBezTo>
                    <a:pt x="12691" y="6075"/>
                    <a:pt x="12650" y="6070"/>
                    <a:pt x="12607" y="6070"/>
                  </a:cubicBezTo>
                  <a:cubicBezTo>
                    <a:pt x="12435" y="6070"/>
                    <a:pt x="12243" y="6153"/>
                    <a:pt x="12112" y="6570"/>
                  </a:cubicBezTo>
                  <a:cubicBezTo>
                    <a:pt x="11852" y="7448"/>
                    <a:pt x="12373" y="8066"/>
                    <a:pt x="12470" y="8716"/>
                  </a:cubicBezTo>
                  <a:cubicBezTo>
                    <a:pt x="12535" y="9269"/>
                    <a:pt x="12698" y="9887"/>
                    <a:pt x="13056" y="10017"/>
                  </a:cubicBezTo>
                  <a:cubicBezTo>
                    <a:pt x="13153" y="10602"/>
                    <a:pt x="13283" y="11155"/>
                    <a:pt x="13576" y="11708"/>
                  </a:cubicBezTo>
                  <a:cubicBezTo>
                    <a:pt x="13869" y="12293"/>
                    <a:pt x="14194" y="12813"/>
                    <a:pt x="14551" y="13269"/>
                  </a:cubicBezTo>
                  <a:cubicBezTo>
                    <a:pt x="14551" y="13854"/>
                    <a:pt x="14584" y="14895"/>
                    <a:pt x="14551" y="15155"/>
                  </a:cubicBezTo>
                  <a:cubicBezTo>
                    <a:pt x="14519" y="15545"/>
                    <a:pt x="12991" y="16326"/>
                    <a:pt x="11072" y="17236"/>
                  </a:cubicBezTo>
                  <a:cubicBezTo>
                    <a:pt x="9121" y="18114"/>
                    <a:pt x="7917" y="17496"/>
                    <a:pt x="6096" y="18732"/>
                  </a:cubicBezTo>
                  <a:cubicBezTo>
                    <a:pt x="2422" y="21171"/>
                    <a:pt x="3300" y="28163"/>
                    <a:pt x="3300" y="28163"/>
                  </a:cubicBezTo>
                  <a:cubicBezTo>
                    <a:pt x="3300" y="28163"/>
                    <a:pt x="2357" y="35837"/>
                    <a:pt x="2064" y="37398"/>
                  </a:cubicBezTo>
                  <a:cubicBezTo>
                    <a:pt x="2064" y="37398"/>
                    <a:pt x="893" y="40195"/>
                    <a:pt x="958" y="44585"/>
                  </a:cubicBezTo>
                  <a:cubicBezTo>
                    <a:pt x="1023" y="49008"/>
                    <a:pt x="1641" y="52422"/>
                    <a:pt x="1056" y="54113"/>
                  </a:cubicBezTo>
                  <a:cubicBezTo>
                    <a:pt x="340" y="56195"/>
                    <a:pt x="438" y="58081"/>
                    <a:pt x="243" y="59154"/>
                  </a:cubicBezTo>
                  <a:cubicBezTo>
                    <a:pt x="1" y="60363"/>
                    <a:pt x="1924" y="64131"/>
                    <a:pt x="2953" y="64131"/>
                  </a:cubicBezTo>
                  <a:cubicBezTo>
                    <a:pt x="3031" y="64131"/>
                    <a:pt x="3103" y="64110"/>
                    <a:pt x="3170" y="64064"/>
                  </a:cubicBezTo>
                  <a:cubicBezTo>
                    <a:pt x="3755" y="63642"/>
                    <a:pt x="2031" y="61105"/>
                    <a:pt x="2227" y="59967"/>
                  </a:cubicBezTo>
                  <a:cubicBezTo>
                    <a:pt x="2396" y="59006"/>
                    <a:pt x="2835" y="57727"/>
                    <a:pt x="3140" y="57727"/>
                  </a:cubicBezTo>
                  <a:cubicBezTo>
                    <a:pt x="3186" y="57727"/>
                    <a:pt x="3229" y="57756"/>
                    <a:pt x="3267" y="57821"/>
                  </a:cubicBezTo>
                  <a:cubicBezTo>
                    <a:pt x="3560" y="58308"/>
                    <a:pt x="3560" y="59219"/>
                    <a:pt x="4015" y="59837"/>
                  </a:cubicBezTo>
                  <a:cubicBezTo>
                    <a:pt x="4173" y="60051"/>
                    <a:pt x="4362" y="60179"/>
                    <a:pt x="4523" y="60179"/>
                  </a:cubicBezTo>
                  <a:cubicBezTo>
                    <a:pt x="4826" y="60179"/>
                    <a:pt x="5028" y="59725"/>
                    <a:pt x="4731" y="58536"/>
                  </a:cubicBezTo>
                  <a:cubicBezTo>
                    <a:pt x="4308" y="56715"/>
                    <a:pt x="4600" y="57008"/>
                    <a:pt x="4275" y="55902"/>
                  </a:cubicBezTo>
                  <a:cubicBezTo>
                    <a:pt x="3918" y="54764"/>
                    <a:pt x="3527" y="54991"/>
                    <a:pt x="3820" y="53203"/>
                  </a:cubicBezTo>
                  <a:cubicBezTo>
                    <a:pt x="4080" y="51447"/>
                    <a:pt x="6714" y="44650"/>
                    <a:pt x="6877" y="38049"/>
                  </a:cubicBezTo>
                  <a:cubicBezTo>
                    <a:pt x="6877" y="38049"/>
                    <a:pt x="8633" y="32390"/>
                    <a:pt x="8730" y="31480"/>
                  </a:cubicBezTo>
                  <a:cubicBezTo>
                    <a:pt x="8730" y="31480"/>
                    <a:pt x="8991" y="32813"/>
                    <a:pt x="9543" y="34829"/>
                  </a:cubicBezTo>
                  <a:cubicBezTo>
                    <a:pt x="9739" y="35610"/>
                    <a:pt x="9641" y="36650"/>
                    <a:pt x="9576" y="37658"/>
                  </a:cubicBezTo>
                  <a:cubicBezTo>
                    <a:pt x="9478" y="38927"/>
                    <a:pt x="9348" y="40130"/>
                    <a:pt x="8991" y="41073"/>
                  </a:cubicBezTo>
                  <a:cubicBezTo>
                    <a:pt x="8373" y="42731"/>
                    <a:pt x="8470" y="42341"/>
                    <a:pt x="7982" y="44260"/>
                  </a:cubicBezTo>
                  <a:cubicBezTo>
                    <a:pt x="7104" y="47479"/>
                    <a:pt x="7235" y="48618"/>
                    <a:pt x="6357" y="55804"/>
                  </a:cubicBezTo>
                  <a:cubicBezTo>
                    <a:pt x="5771" y="60390"/>
                    <a:pt x="5966" y="63511"/>
                    <a:pt x="6031" y="66048"/>
                  </a:cubicBezTo>
                  <a:cubicBezTo>
                    <a:pt x="6161" y="70698"/>
                    <a:pt x="8048" y="72194"/>
                    <a:pt x="7690" y="77235"/>
                  </a:cubicBezTo>
                  <a:cubicBezTo>
                    <a:pt x="7592" y="78731"/>
                    <a:pt x="7104" y="82048"/>
                    <a:pt x="7267" y="85787"/>
                  </a:cubicBezTo>
                  <a:cubicBezTo>
                    <a:pt x="7430" y="89787"/>
                    <a:pt x="8243" y="94275"/>
                    <a:pt x="8828" y="97267"/>
                  </a:cubicBezTo>
                  <a:cubicBezTo>
                    <a:pt x="9576" y="100941"/>
                    <a:pt x="8795" y="101234"/>
                    <a:pt x="8763" y="102047"/>
                  </a:cubicBezTo>
                  <a:cubicBezTo>
                    <a:pt x="8698" y="103380"/>
                    <a:pt x="8861" y="104876"/>
                    <a:pt x="8210" y="105592"/>
                  </a:cubicBezTo>
                  <a:cubicBezTo>
                    <a:pt x="7527" y="106275"/>
                    <a:pt x="6747" y="106697"/>
                    <a:pt x="7007" y="107575"/>
                  </a:cubicBezTo>
                  <a:cubicBezTo>
                    <a:pt x="7202" y="108226"/>
                    <a:pt x="10226" y="108714"/>
                    <a:pt x="11690" y="108714"/>
                  </a:cubicBezTo>
                  <a:cubicBezTo>
                    <a:pt x="13316" y="108714"/>
                    <a:pt x="13413" y="108193"/>
                    <a:pt x="12958" y="106502"/>
                  </a:cubicBezTo>
                  <a:cubicBezTo>
                    <a:pt x="12470" y="104811"/>
                    <a:pt x="12275" y="104128"/>
                    <a:pt x="12503" y="103055"/>
                  </a:cubicBezTo>
                  <a:cubicBezTo>
                    <a:pt x="12763" y="101885"/>
                    <a:pt x="12275" y="101559"/>
                    <a:pt x="12243" y="99771"/>
                  </a:cubicBezTo>
                  <a:cubicBezTo>
                    <a:pt x="12210" y="98015"/>
                    <a:pt x="12991" y="95576"/>
                    <a:pt x="13966" y="91576"/>
                  </a:cubicBezTo>
                  <a:cubicBezTo>
                    <a:pt x="15202" y="86340"/>
                    <a:pt x="13413" y="84291"/>
                    <a:pt x="13771" y="78243"/>
                  </a:cubicBezTo>
                  <a:cubicBezTo>
                    <a:pt x="13836" y="76877"/>
                    <a:pt x="14812" y="73690"/>
                    <a:pt x="15299" y="69463"/>
                  </a:cubicBezTo>
                  <a:cubicBezTo>
                    <a:pt x="15722" y="65755"/>
                    <a:pt x="16438" y="63219"/>
                    <a:pt x="16665" y="60585"/>
                  </a:cubicBezTo>
                  <a:cubicBezTo>
                    <a:pt x="16958" y="56780"/>
                    <a:pt x="16958" y="56520"/>
                    <a:pt x="17283" y="56487"/>
                  </a:cubicBezTo>
                  <a:cubicBezTo>
                    <a:pt x="17608" y="56487"/>
                    <a:pt x="17608" y="56780"/>
                    <a:pt x="17933" y="60585"/>
                  </a:cubicBezTo>
                  <a:cubicBezTo>
                    <a:pt x="18129" y="63219"/>
                    <a:pt x="18877" y="65755"/>
                    <a:pt x="19267" y="69463"/>
                  </a:cubicBezTo>
                  <a:cubicBezTo>
                    <a:pt x="19755" y="73690"/>
                    <a:pt x="20730" y="76877"/>
                    <a:pt x="20828" y="78243"/>
                  </a:cubicBezTo>
                  <a:cubicBezTo>
                    <a:pt x="21153" y="84291"/>
                    <a:pt x="19364" y="86340"/>
                    <a:pt x="20633" y="91576"/>
                  </a:cubicBezTo>
                  <a:cubicBezTo>
                    <a:pt x="21576" y="95576"/>
                    <a:pt x="22356" y="98015"/>
                    <a:pt x="22324" y="99803"/>
                  </a:cubicBezTo>
                  <a:cubicBezTo>
                    <a:pt x="22291" y="101592"/>
                    <a:pt x="21803" y="101917"/>
                    <a:pt x="22063" y="103055"/>
                  </a:cubicBezTo>
                  <a:cubicBezTo>
                    <a:pt x="22291" y="104128"/>
                    <a:pt x="22096" y="104811"/>
                    <a:pt x="21641" y="106502"/>
                  </a:cubicBezTo>
                  <a:cubicBezTo>
                    <a:pt x="21153" y="108193"/>
                    <a:pt x="21251" y="108714"/>
                    <a:pt x="22876" y="108714"/>
                  </a:cubicBezTo>
                  <a:cubicBezTo>
                    <a:pt x="24340" y="108714"/>
                    <a:pt x="27397" y="108226"/>
                    <a:pt x="27559" y="107575"/>
                  </a:cubicBezTo>
                  <a:cubicBezTo>
                    <a:pt x="27819" y="106697"/>
                    <a:pt x="27039" y="106275"/>
                    <a:pt x="26389" y="105592"/>
                  </a:cubicBezTo>
                  <a:cubicBezTo>
                    <a:pt x="25738" y="104876"/>
                    <a:pt x="25868" y="103380"/>
                    <a:pt x="25803" y="102047"/>
                  </a:cubicBezTo>
                  <a:cubicBezTo>
                    <a:pt x="25771" y="101234"/>
                    <a:pt x="24990" y="100974"/>
                    <a:pt x="25738" y="97267"/>
                  </a:cubicBezTo>
                  <a:cubicBezTo>
                    <a:pt x="26356" y="94275"/>
                    <a:pt x="27137" y="89820"/>
                    <a:pt x="27299" y="85787"/>
                  </a:cubicBezTo>
                  <a:cubicBezTo>
                    <a:pt x="27462" y="82048"/>
                    <a:pt x="27006" y="78731"/>
                    <a:pt x="26909" y="77235"/>
                  </a:cubicBezTo>
                  <a:cubicBezTo>
                    <a:pt x="26551" y="72194"/>
                    <a:pt x="28405" y="70698"/>
                    <a:pt x="28535" y="66048"/>
                  </a:cubicBezTo>
                  <a:cubicBezTo>
                    <a:pt x="28600" y="63511"/>
                    <a:pt x="28795" y="60390"/>
                    <a:pt x="28242" y="55804"/>
                  </a:cubicBezTo>
                  <a:cubicBezTo>
                    <a:pt x="27364" y="48618"/>
                    <a:pt x="27462" y="47479"/>
                    <a:pt x="26616" y="44260"/>
                  </a:cubicBezTo>
                  <a:cubicBezTo>
                    <a:pt x="26096" y="42341"/>
                    <a:pt x="26193" y="42731"/>
                    <a:pt x="25576" y="41073"/>
                  </a:cubicBezTo>
                  <a:cubicBezTo>
                    <a:pt x="25250" y="40227"/>
                    <a:pt x="25153" y="39089"/>
                    <a:pt x="25055" y="37919"/>
                  </a:cubicBezTo>
                  <a:cubicBezTo>
                    <a:pt x="24958" y="36813"/>
                    <a:pt x="24828" y="35675"/>
                    <a:pt x="25055" y="34862"/>
                  </a:cubicBezTo>
                  <a:cubicBezTo>
                    <a:pt x="25576" y="32813"/>
                    <a:pt x="25836" y="31480"/>
                    <a:pt x="25836" y="31480"/>
                  </a:cubicBezTo>
                  <a:cubicBezTo>
                    <a:pt x="25966" y="32390"/>
                    <a:pt x="27722" y="38049"/>
                    <a:pt x="27722" y="38049"/>
                  </a:cubicBezTo>
                  <a:cubicBezTo>
                    <a:pt x="27852" y="44618"/>
                    <a:pt x="30486" y="51447"/>
                    <a:pt x="30779" y="53203"/>
                  </a:cubicBezTo>
                  <a:cubicBezTo>
                    <a:pt x="31039" y="54991"/>
                    <a:pt x="30649" y="54796"/>
                    <a:pt x="30291" y="55902"/>
                  </a:cubicBezTo>
                  <a:cubicBezTo>
                    <a:pt x="29966" y="57008"/>
                    <a:pt x="30258" y="56715"/>
                    <a:pt x="29836" y="58536"/>
                  </a:cubicBezTo>
                  <a:cubicBezTo>
                    <a:pt x="29538" y="59725"/>
                    <a:pt x="29740" y="60179"/>
                    <a:pt x="30043" y="60179"/>
                  </a:cubicBezTo>
                  <a:cubicBezTo>
                    <a:pt x="30204" y="60179"/>
                    <a:pt x="30393" y="60051"/>
                    <a:pt x="30551" y="59837"/>
                  </a:cubicBezTo>
                  <a:cubicBezTo>
                    <a:pt x="31006" y="59219"/>
                    <a:pt x="31006" y="58308"/>
                    <a:pt x="31299" y="57821"/>
                  </a:cubicBezTo>
                  <a:cubicBezTo>
                    <a:pt x="31338" y="57756"/>
                    <a:pt x="31380" y="57727"/>
                    <a:pt x="31427" y="57727"/>
                  </a:cubicBezTo>
                  <a:cubicBezTo>
                    <a:pt x="31731" y="57727"/>
                    <a:pt x="32170" y="59006"/>
                    <a:pt x="32340" y="59967"/>
                  </a:cubicBezTo>
                  <a:cubicBezTo>
                    <a:pt x="32535" y="61105"/>
                    <a:pt x="30811" y="63642"/>
                    <a:pt x="31397" y="64064"/>
                  </a:cubicBezTo>
                  <a:cubicBezTo>
                    <a:pt x="31461" y="64110"/>
                    <a:pt x="31531" y="64131"/>
                    <a:pt x="31607" y="64131"/>
                  </a:cubicBezTo>
                  <a:cubicBezTo>
                    <a:pt x="32610" y="64131"/>
                    <a:pt x="34533" y="60361"/>
                    <a:pt x="34291" y="59121"/>
                  </a:cubicBezTo>
                  <a:cubicBezTo>
                    <a:pt x="34096" y="58048"/>
                    <a:pt x="34226" y="56195"/>
                    <a:pt x="33478" y="54113"/>
                  </a:cubicBezTo>
                  <a:cubicBezTo>
                    <a:pt x="32893" y="52422"/>
                    <a:pt x="33543" y="49008"/>
                    <a:pt x="33608" y="44585"/>
                  </a:cubicBezTo>
                  <a:cubicBezTo>
                    <a:pt x="33640" y="40195"/>
                    <a:pt x="32470" y="37398"/>
                    <a:pt x="32470" y="37398"/>
                  </a:cubicBezTo>
                  <a:cubicBezTo>
                    <a:pt x="32177" y="35805"/>
                    <a:pt x="31267" y="28163"/>
                    <a:pt x="31267" y="28163"/>
                  </a:cubicBezTo>
                  <a:cubicBezTo>
                    <a:pt x="31267" y="28163"/>
                    <a:pt x="32112" y="21171"/>
                    <a:pt x="28437" y="18732"/>
                  </a:cubicBezTo>
                  <a:cubicBezTo>
                    <a:pt x="26616" y="17496"/>
                    <a:pt x="25446" y="18114"/>
                    <a:pt x="23494" y="17236"/>
                  </a:cubicBezTo>
                  <a:cubicBezTo>
                    <a:pt x="21543" y="16326"/>
                    <a:pt x="20015" y="15643"/>
                    <a:pt x="19982" y="15252"/>
                  </a:cubicBezTo>
                  <a:cubicBezTo>
                    <a:pt x="19950" y="14960"/>
                    <a:pt x="19950" y="13887"/>
                    <a:pt x="19950" y="13334"/>
                  </a:cubicBezTo>
                  <a:cubicBezTo>
                    <a:pt x="20340" y="12879"/>
                    <a:pt x="20665" y="12326"/>
                    <a:pt x="20990" y="11708"/>
                  </a:cubicBezTo>
                  <a:cubicBezTo>
                    <a:pt x="21251" y="11155"/>
                    <a:pt x="21413" y="10602"/>
                    <a:pt x="21511" y="10017"/>
                  </a:cubicBezTo>
                  <a:cubicBezTo>
                    <a:pt x="21868" y="9887"/>
                    <a:pt x="22031" y="9269"/>
                    <a:pt x="22096" y="8716"/>
                  </a:cubicBezTo>
                  <a:cubicBezTo>
                    <a:pt x="22194" y="8066"/>
                    <a:pt x="22714" y="7448"/>
                    <a:pt x="22454" y="6570"/>
                  </a:cubicBezTo>
                  <a:cubicBezTo>
                    <a:pt x="22324" y="6153"/>
                    <a:pt x="22110" y="6070"/>
                    <a:pt x="21947" y="6070"/>
                  </a:cubicBezTo>
                  <a:cubicBezTo>
                    <a:pt x="21906" y="6070"/>
                    <a:pt x="21868" y="6075"/>
                    <a:pt x="21836" y="6082"/>
                  </a:cubicBezTo>
                  <a:cubicBezTo>
                    <a:pt x="22063" y="4521"/>
                    <a:pt x="22031" y="2342"/>
                    <a:pt x="20568" y="1106"/>
                  </a:cubicBezTo>
                  <a:cubicBezTo>
                    <a:pt x="19337" y="30"/>
                    <a:pt x="17496" y="1"/>
                    <a:pt x="17300" y="1"/>
                  </a:cubicBezTo>
                  <a:cubicBezTo>
                    <a:pt x="17289" y="1"/>
                    <a:pt x="17283" y="1"/>
                    <a:pt x="17283" y="1"/>
                  </a:cubicBezTo>
                  <a:cubicBezTo>
                    <a:pt x="17283" y="1"/>
                    <a:pt x="17277" y="1"/>
                    <a:pt x="172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3" name="Google Shape;4013;p40"/>
            <p:cNvSpPr/>
            <p:nvPr/>
          </p:nvSpPr>
          <p:spPr>
            <a:xfrm>
              <a:off x="4180152" y="2757150"/>
              <a:ext cx="206680" cy="650653"/>
            </a:xfrm>
            <a:custGeom>
              <a:rect b="b" l="l" r="r" t="t"/>
              <a:pathLst>
                <a:path extrusionOk="0" h="108714" w="34533">
                  <a:moveTo>
                    <a:pt x="17266" y="1"/>
                  </a:moveTo>
                  <a:cubicBezTo>
                    <a:pt x="17071" y="1"/>
                    <a:pt x="15229" y="30"/>
                    <a:pt x="13999" y="1106"/>
                  </a:cubicBezTo>
                  <a:cubicBezTo>
                    <a:pt x="12535" y="2342"/>
                    <a:pt x="12503" y="4521"/>
                    <a:pt x="12730" y="6082"/>
                  </a:cubicBezTo>
                  <a:cubicBezTo>
                    <a:pt x="12691" y="6075"/>
                    <a:pt x="12650" y="6070"/>
                    <a:pt x="12607" y="6070"/>
                  </a:cubicBezTo>
                  <a:cubicBezTo>
                    <a:pt x="12435" y="6070"/>
                    <a:pt x="12243" y="6153"/>
                    <a:pt x="12112" y="6570"/>
                  </a:cubicBezTo>
                  <a:cubicBezTo>
                    <a:pt x="11852" y="7448"/>
                    <a:pt x="12373" y="8066"/>
                    <a:pt x="12470" y="8716"/>
                  </a:cubicBezTo>
                  <a:cubicBezTo>
                    <a:pt x="12535" y="9269"/>
                    <a:pt x="12698" y="9887"/>
                    <a:pt x="13056" y="10017"/>
                  </a:cubicBezTo>
                  <a:cubicBezTo>
                    <a:pt x="13153" y="10602"/>
                    <a:pt x="13283" y="11155"/>
                    <a:pt x="13576" y="11708"/>
                  </a:cubicBezTo>
                  <a:cubicBezTo>
                    <a:pt x="13869" y="12293"/>
                    <a:pt x="14194" y="12813"/>
                    <a:pt x="14551" y="13269"/>
                  </a:cubicBezTo>
                  <a:cubicBezTo>
                    <a:pt x="14551" y="13854"/>
                    <a:pt x="14584" y="14895"/>
                    <a:pt x="14551" y="15155"/>
                  </a:cubicBezTo>
                  <a:cubicBezTo>
                    <a:pt x="14519" y="15545"/>
                    <a:pt x="12991" y="16326"/>
                    <a:pt x="11072" y="17236"/>
                  </a:cubicBezTo>
                  <a:cubicBezTo>
                    <a:pt x="9121" y="18114"/>
                    <a:pt x="7917" y="17496"/>
                    <a:pt x="6096" y="18732"/>
                  </a:cubicBezTo>
                  <a:cubicBezTo>
                    <a:pt x="2422" y="21171"/>
                    <a:pt x="3300" y="28163"/>
                    <a:pt x="3300" y="28163"/>
                  </a:cubicBezTo>
                  <a:cubicBezTo>
                    <a:pt x="3300" y="28163"/>
                    <a:pt x="2357" y="35837"/>
                    <a:pt x="2064" y="37398"/>
                  </a:cubicBezTo>
                  <a:cubicBezTo>
                    <a:pt x="2064" y="37398"/>
                    <a:pt x="893" y="40195"/>
                    <a:pt x="958" y="44585"/>
                  </a:cubicBezTo>
                  <a:cubicBezTo>
                    <a:pt x="1023" y="49008"/>
                    <a:pt x="1641" y="52422"/>
                    <a:pt x="1056" y="54113"/>
                  </a:cubicBezTo>
                  <a:cubicBezTo>
                    <a:pt x="340" y="56195"/>
                    <a:pt x="438" y="58081"/>
                    <a:pt x="243" y="59154"/>
                  </a:cubicBezTo>
                  <a:cubicBezTo>
                    <a:pt x="1" y="60363"/>
                    <a:pt x="1924" y="64131"/>
                    <a:pt x="2953" y="64131"/>
                  </a:cubicBezTo>
                  <a:cubicBezTo>
                    <a:pt x="3031" y="64131"/>
                    <a:pt x="3103" y="64110"/>
                    <a:pt x="3170" y="64064"/>
                  </a:cubicBezTo>
                  <a:cubicBezTo>
                    <a:pt x="3755" y="63642"/>
                    <a:pt x="2031" y="61105"/>
                    <a:pt x="2227" y="59967"/>
                  </a:cubicBezTo>
                  <a:cubicBezTo>
                    <a:pt x="2396" y="59006"/>
                    <a:pt x="2835" y="57727"/>
                    <a:pt x="3140" y="57727"/>
                  </a:cubicBezTo>
                  <a:cubicBezTo>
                    <a:pt x="3186" y="57727"/>
                    <a:pt x="3229" y="57756"/>
                    <a:pt x="3267" y="57821"/>
                  </a:cubicBezTo>
                  <a:cubicBezTo>
                    <a:pt x="3560" y="58308"/>
                    <a:pt x="3560" y="59219"/>
                    <a:pt x="4015" y="59837"/>
                  </a:cubicBezTo>
                  <a:cubicBezTo>
                    <a:pt x="4173" y="60051"/>
                    <a:pt x="4362" y="60179"/>
                    <a:pt x="4523" y="60179"/>
                  </a:cubicBezTo>
                  <a:cubicBezTo>
                    <a:pt x="4826" y="60179"/>
                    <a:pt x="5028" y="59725"/>
                    <a:pt x="4731" y="58536"/>
                  </a:cubicBezTo>
                  <a:cubicBezTo>
                    <a:pt x="4308" y="56715"/>
                    <a:pt x="4600" y="57008"/>
                    <a:pt x="4275" y="55902"/>
                  </a:cubicBezTo>
                  <a:cubicBezTo>
                    <a:pt x="3918" y="54764"/>
                    <a:pt x="3527" y="54991"/>
                    <a:pt x="3820" y="53203"/>
                  </a:cubicBezTo>
                  <a:cubicBezTo>
                    <a:pt x="4080" y="51447"/>
                    <a:pt x="6714" y="44650"/>
                    <a:pt x="6877" y="38049"/>
                  </a:cubicBezTo>
                  <a:cubicBezTo>
                    <a:pt x="6877" y="38049"/>
                    <a:pt x="8633" y="32390"/>
                    <a:pt x="8730" y="31480"/>
                  </a:cubicBezTo>
                  <a:cubicBezTo>
                    <a:pt x="8730" y="31480"/>
                    <a:pt x="8991" y="32813"/>
                    <a:pt x="9543" y="34829"/>
                  </a:cubicBezTo>
                  <a:cubicBezTo>
                    <a:pt x="9739" y="35610"/>
                    <a:pt x="9641" y="36650"/>
                    <a:pt x="9576" y="37658"/>
                  </a:cubicBezTo>
                  <a:cubicBezTo>
                    <a:pt x="9478" y="38927"/>
                    <a:pt x="9348" y="40130"/>
                    <a:pt x="8991" y="41073"/>
                  </a:cubicBezTo>
                  <a:cubicBezTo>
                    <a:pt x="8373" y="42731"/>
                    <a:pt x="8470" y="42341"/>
                    <a:pt x="7982" y="44260"/>
                  </a:cubicBezTo>
                  <a:cubicBezTo>
                    <a:pt x="7104" y="47479"/>
                    <a:pt x="7235" y="48618"/>
                    <a:pt x="6357" y="55804"/>
                  </a:cubicBezTo>
                  <a:cubicBezTo>
                    <a:pt x="5771" y="60390"/>
                    <a:pt x="5966" y="63511"/>
                    <a:pt x="6031" y="66048"/>
                  </a:cubicBezTo>
                  <a:cubicBezTo>
                    <a:pt x="6161" y="70698"/>
                    <a:pt x="8048" y="72194"/>
                    <a:pt x="7690" y="77235"/>
                  </a:cubicBezTo>
                  <a:cubicBezTo>
                    <a:pt x="7592" y="78731"/>
                    <a:pt x="7104" y="82048"/>
                    <a:pt x="7267" y="85787"/>
                  </a:cubicBezTo>
                  <a:cubicBezTo>
                    <a:pt x="7430" y="89787"/>
                    <a:pt x="8243" y="94275"/>
                    <a:pt x="8828" y="97267"/>
                  </a:cubicBezTo>
                  <a:cubicBezTo>
                    <a:pt x="9576" y="100941"/>
                    <a:pt x="8795" y="101234"/>
                    <a:pt x="8763" y="102047"/>
                  </a:cubicBezTo>
                  <a:cubicBezTo>
                    <a:pt x="8698" y="103380"/>
                    <a:pt x="8861" y="104876"/>
                    <a:pt x="8210" y="105592"/>
                  </a:cubicBezTo>
                  <a:cubicBezTo>
                    <a:pt x="7527" y="106275"/>
                    <a:pt x="6747" y="106697"/>
                    <a:pt x="7007" y="107575"/>
                  </a:cubicBezTo>
                  <a:cubicBezTo>
                    <a:pt x="7202" y="108226"/>
                    <a:pt x="10226" y="108714"/>
                    <a:pt x="11690" y="108714"/>
                  </a:cubicBezTo>
                  <a:cubicBezTo>
                    <a:pt x="13316" y="108714"/>
                    <a:pt x="13413" y="108193"/>
                    <a:pt x="12958" y="106502"/>
                  </a:cubicBezTo>
                  <a:cubicBezTo>
                    <a:pt x="12470" y="104811"/>
                    <a:pt x="12275" y="104128"/>
                    <a:pt x="12503" y="103055"/>
                  </a:cubicBezTo>
                  <a:cubicBezTo>
                    <a:pt x="12763" y="101885"/>
                    <a:pt x="12275" y="101559"/>
                    <a:pt x="12243" y="99771"/>
                  </a:cubicBezTo>
                  <a:cubicBezTo>
                    <a:pt x="12210" y="98015"/>
                    <a:pt x="12991" y="95576"/>
                    <a:pt x="13966" y="91576"/>
                  </a:cubicBezTo>
                  <a:cubicBezTo>
                    <a:pt x="15202" y="86340"/>
                    <a:pt x="13413" y="84291"/>
                    <a:pt x="13771" y="78243"/>
                  </a:cubicBezTo>
                  <a:cubicBezTo>
                    <a:pt x="13836" y="76877"/>
                    <a:pt x="14812" y="73690"/>
                    <a:pt x="15299" y="69463"/>
                  </a:cubicBezTo>
                  <a:cubicBezTo>
                    <a:pt x="15722" y="65755"/>
                    <a:pt x="16438" y="63219"/>
                    <a:pt x="16665" y="60585"/>
                  </a:cubicBezTo>
                  <a:cubicBezTo>
                    <a:pt x="16958" y="56780"/>
                    <a:pt x="16958" y="56520"/>
                    <a:pt x="17283" y="56487"/>
                  </a:cubicBezTo>
                  <a:cubicBezTo>
                    <a:pt x="17608" y="56487"/>
                    <a:pt x="17608" y="56780"/>
                    <a:pt x="17933" y="60585"/>
                  </a:cubicBezTo>
                  <a:cubicBezTo>
                    <a:pt x="18129" y="63219"/>
                    <a:pt x="18877" y="65755"/>
                    <a:pt x="19267" y="69463"/>
                  </a:cubicBezTo>
                  <a:cubicBezTo>
                    <a:pt x="19755" y="73690"/>
                    <a:pt x="20730" y="76877"/>
                    <a:pt x="20828" y="78243"/>
                  </a:cubicBezTo>
                  <a:cubicBezTo>
                    <a:pt x="21153" y="84291"/>
                    <a:pt x="19364" y="86340"/>
                    <a:pt x="20633" y="91576"/>
                  </a:cubicBezTo>
                  <a:cubicBezTo>
                    <a:pt x="21576" y="95576"/>
                    <a:pt x="22356" y="98015"/>
                    <a:pt x="22324" y="99803"/>
                  </a:cubicBezTo>
                  <a:cubicBezTo>
                    <a:pt x="22291" y="101592"/>
                    <a:pt x="21803" y="101917"/>
                    <a:pt x="22063" y="103055"/>
                  </a:cubicBezTo>
                  <a:cubicBezTo>
                    <a:pt x="22291" y="104128"/>
                    <a:pt x="22096" y="104811"/>
                    <a:pt x="21641" y="106502"/>
                  </a:cubicBezTo>
                  <a:cubicBezTo>
                    <a:pt x="21153" y="108193"/>
                    <a:pt x="21251" y="108714"/>
                    <a:pt x="22876" y="108714"/>
                  </a:cubicBezTo>
                  <a:cubicBezTo>
                    <a:pt x="24340" y="108714"/>
                    <a:pt x="27397" y="108226"/>
                    <a:pt x="27559" y="107575"/>
                  </a:cubicBezTo>
                  <a:cubicBezTo>
                    <a:pt x="27819" y="106697"/>
                    <a:pt x="27039" y="106275"/>
                    <a:pt x="26389" y="105592"/>
                  </a:cubicBezTo>
                  <a:cubicBezTo>
                    <a:pt x="25738" y="104876"/>
                    <a:pt x="25868" y="103380"/>
                    <a:pt x="25803" y="102047"/>
                  </a:cubicBezTo>
                  <a:cubicBezTo>
                    <a:pt x="25771" y="101234"/>
                    <a:pt x="24990" y="100974"/>
                    <a:pt x="25738" y="97267"/>
                  </a:cubicBezTo>
                  <a:cubicBezTo>
                    <a:pt x="26356" y="94275"/>
                    <a:pt x="27137" y="89820"/>
                    <a:pt x="27299" y="85787"/>
                  </a:cubicBezTo>
                  <a:cubicBezTo>
                    <a:pt x="27462" y="82048"/>
                    <a:pt x="27006" y="78731"/>
                    <a:pt x="26909" y="77235"/>
                  </a:cubicBezTo>
                  <a:cubicBezTo>
                    <a:pt x="26551" y="72194"/>
                    <a:pt x="28405" y="70698"/>
                    <a:pt x="28535" y="66048"/>
                  </a:cubicBezTo>
                  <a:cubicBezTo>
                    <a:pt x="28600" y="63511"/>
                    <a:pt x="28795" y="60390"/>
                    <a:pt x="28242" y="55804"/>
                  </a:cubicBezTo>
                  <a:cubicBezTo>
                    <a:pt x="27364" y="48618"/>
                    <a:pt x="27462" y="47479"/>
                    <a:pt x="26616" y="44260"/>
                  </a:cubicBezTo>
                  <a:cubicBezTo>
                    <a:pt x="26096" y="42341"/>
                    <a:pt x="26193" y="42731"/>
                    <a:pt x="25576" y="41073"/>
                  </a:cubicBezTo>
                  <a:cubicBezTo>
                    <a:pt x="25250" y="40227"/>
                    <a:pt x="25153" y="39089"/>
                    <a:pt x="25055" y="37919"/>
                  </a:cubicBezTo>
                  <a:cubicBezTo>
                    <a:pt x="24958" y="36813"/>
                    <a:pt x="24828" y="35675"/>
                    <a:pt x="25055" y="34862"/>
                  </a:cubicBezTo>
                  <a:cubicBezTo>
                    <a:pt x="25576" y="32813"/>
                    <a:pt x="25836" y="31480"/>
                    <a:pt x="25836" y="31480"/>
                  </a:cubicBezTo>
                  <a:cubicBezTo>
                    <a:pt x="25966" y="32390"/>
                    <a:pt x="27722" y="38049"/>
                    <a:pt x="27722" y="38049"/>
                  </a:cubicBezTo>
                  <a:cubicBezTo>
                    <a:pt x="27852" y="44618"/>
                    <a:pt x="30486" y="51447"/>
                    <a:pt x="30779" y="53203"/>
                  </a:cubicBezTo>
                  <a:cubicBezTo>
                    <a:pt x="31039" y="54991"/>
                    <a:pt x="30649" y="54796"/>
                    <a:pt x="30291" y="55902"/>
                  </a:cubicBezTo>
                  <a:cubicBezTo>
                    <a:pt x="29966" y="57008"/>
                    <a:pt x="30258" y="56715"/>
                    <a:pt x="29836" y="58536"/>
                  </a:cubicBezTo>
                  <a:cubicBezTo>
                    <a:pt x="29538" y="59725"/>
                    <a:pt x="29740" y="60179"/>
                    <a:pt x="30043" y="60179"/>
                  </a:cubicBezTo>
                  <a:cubicBezTo>
                    <a:pt x="30204" y="60179"/>
                    <a:pt x="30393" y="60051"/>
                    <a:pt x="30551" y="59837"/>
                  </a:cubicBezTo>
                  <a:cubicBezTo>
                    <a:pt x="31006" y="59219"/>
                    <a:pt x="31006" y="58308"/>
                    <a:pt x="31299" y="57821"/>
                  </a:cubicBezTo>
                  <a:cubicBezTo>
                    <a:pt x="31338" y="57756"/>
                    <a:pt x="31380" y="57727"/>
                    <a:pt x="31427" y="57727"/>
                  </a:cubicBezTo>
                  <a:cubicBezTo>
                    <a:pt x="31731" y="57727"/>
                    <a:pt x="32170" y="59006"/>
                    <a:pt x="32340" y="59967"/>
                  </a:cubicBezTo>
                  <a:cubicBezTo>
                    <a:pt x="32535" y="61105"/>
                    <a:pt x="30811" y="63642"/>
                    <a:pt x="31397" y="64064"/>
                  </a:cubicBezTo>
                  <a:cubicBezTo>
                    <a:pt x="31461" y="64110"/>
                    <a:pt x="31531" y="64131"/>
                    <a:pt x="31607" y="64131"/>
                  </a:cubicBezTo>
                  <a:cubicBezTo>
                    <a:pt x="32610" y="64131"/>
                    <a:pt x="34533" y="60361"/>
                    <a:pt x="34291" y="59121"/>
                  </a:cubicBezTo>
                  <a:cubicBezTo>
                    <a:pt x="34096" y="58048"/>
                    <a:pt x="34226" y="56195"/>
                    <a:pt x="33478" y="54113"/>
                  </a:cubicBezTo>
                  <a:cubicBezTo>
                    <a:pt x="32893" y="52422"/>
                    <a:pt x="33543" y="49008"/>
                    <a:pt x="33608" y="44585"/>
                  </a:cubicBezTo>
                  <a:cubicBezTo>
                    <a:pt x="33640" y="40195"/>
                    <a:pt x="32470" y="37398"/>
                    <a:pt x="32470" y="37398"/>
                  </a:cubicBezTo>
                  <a:cubicBezTo>
                    <a:pt x="32177" y="35805"/>
                    <a:pt x="31267" y="28163"/>
                    <a:pt x="31267" y="28163"/>
                  </a:cubicBezTo>
                  <a:cubicBezTo>
                    <a:pt x="31267" y="28163"/>
                    <a:pt x="32112" y="21171"/>
                    <a:pt x="28437" y="18732"/>
                  </a:cubicBezTo>
                  <a:cubicBezTo>
                    <a:pt x="26616" y="17496"/>
                    <a:pt x="25446" y="18114"/>
                    <a:pt x="23494" y="17236"/>
                  </a:cubicBezTo>
                  <a:cubicBezTo>
                    <a:pt x="21543" y="16326"/>
                    <a:pt x="20015" y="15643"/>
                    <a:pt x="19982" y="15252"/>
                  </a:cubicBezTo>
                  <a:cubicBezTo>
                    <a:pt x="19950" y="14960"/>
                    <a:pt x="19950" y="13887"/>
                    <a:pt x="19950" y="13334"/>
                  </a:cubicBezTo>
                  <a:cubicBezTo>
                    <a:pt x="20340" y="12879"/>
                    <a:pt x="20665" y="12326"/>
                    <a:pt x="20990" y="11708"/>
                  </a:cubicBezTo>
                  <a:cubicBezTo>
                    <a:pt x="21251" y="11155"/>
                    <a:pt x="21413" y="10602"/>
                    <a:pt x="21511" y="10017"/>
                  </a:cubicBezTo>
                  <a:cubicBezTo>
                    <a:pt x="21868" y="9887"/>
                    <a:pt x="22031" y="9269"/>
                    <a:pt x="22096" y="8716"/>
                  </a:cubicBezTo>
                  <a:cubicBezTo>
                    <a:pt x="22194" y="8066"/>
                    <a:pt x="22714" y="7448"/>
                    <a:pt x="22454" y="6570"/>
                  </a:cubicBezTo>
                  <a:cubicBezTo>
                    <a:pt x="22324" y="6153"/>
                    <a:pt x="22110" y="6070"/>
                    <a:pt x="21947" y="6070"/>
                  </a:cubicBezTo>
                  <a:cubicBezTo>
                    <a:pt x="21906" y="6070"/>
                    <a:pt x="21868" y="6075"/>
                    <a:pt x="21836" y="6082"/>
                  </a:cubicBezTo>
                  <a:cubicBezTo>
                    <a:pt x="22063" y="4521"/>
                    <a:pt x="22031" y="2342"/>
                    <a:pt x="20568" y="1106"/>
                  </a:cubicBezTo>
                  <a:cubicBezTo>
                    <a:pt x="19337" y="30"/>
                    <a:pt x="17496" y="1"/>
                    <a:pt x="17300" y="1"/>
                  </a:cubicBezTo>
                  <a:cubicBezTo>
                    <a:pt x="17289" y="1"/>
                    <a:pt x="17283" y="1"/>
                    <a:pt x="17283" y="1"/>
                  </a:cubicBezTo>
                  <a:cubicBezTo>
                    <a:pt x="17283" y="1"/>
                    <a:pt x="17277" y="1"/>
                    <a:pt x="172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4" name="Google Shape;4014;p40"/>
            <p:cNvSpPr/>
            <p:nvPr/>
          </p:nvSpPr>
          <p:spPr>
            <a:xfrm>
              <a:off x="4757166" y="1863121"/>
              <a:ext cx="206680" cy="650653"/>
            </a:xfrm>
            <a:custGeom>
              <a:rect b="b" l="l" r="r" t="t"/>
              <a:pathLst>
                <a:path extrusionOk="0" h="108714" w="34533">
                  <a:moveTo>
                    <a:pt x="17266" y="1"/>
                  </a:moveTo>
                  <a:cubicBezTo>
                    <a:pt x="17071" y="1"/>
                    <a:pt x="15229" y="30"/>
                    <a:pt x="13999" y="1106"/>
                  </a:cubicBezTo>
                  <a:cubicBezTo>
                    <a:pt x="12535" y="2342"/>
                    <a:pt x="12503" y="4521"/>
                    <a:pt x="12730" y="6082"/>
                  </a:cubicBezTo>
                  <a:cubicBezTo>
                    <a:pt x="12691" y="6075"/>
                    <a:pt x="12650" y="6070"/>
                    <a:pt x="12607" y="6070"/>
                  </a:cubicBezTo>
                  <a:cubicBezTo>
                    <a:pt x="12435" y="6070"/>
                    <a:pt x="12243" y="6153"/>
                    <a:pt x="12112" y="6570"/>
                  </a:cubicBezTo>
                  <a:cubicBezTo>
                    <a:pt x="11852" y="7448"/>
                    <a:pt x="12373" y="8066"/>
                    <a:pt x="12470" y="8716"/>
                  </a:cubicBezTo>
                  <a:cubicBezTo>
                    <a:pt x="12535" y="9269"/>
                    <a:pt x="12698" y="9887"/>
                    <a:pt x="13056" y="10017"/>
                  </a:cubicBezTo>
                  <a:cubicBezTo>
                    <a:pt x="13153" y="10602"/>
                    <a:pt x="13283" y="11155"/>
                    <a:pt x="13576" y="11708"/>
                  </a:cubicBezTo>
                  <a:cubicBezTo>
                    <a:pt x="13869" y="12293"/>
                    <a:pt x="14194" y="12813"/>
                    <a:pt x="14551" y="13269"/>
                  </a:cubicBezTo>
                  <a:cubicBezTo>
                    <a:pt x="14551" y="13854"/>
                    <a:pt x="14584" y="14895"/>
                    <a:pt x="14551" y="15155"/>
                  </a:cubicBezTo>
                  <a:cubicBezTo>
                    <a:pt x="14519" y="15545"/>
                    <a:pt x="12991" y="16326"/>
                    <a:pt x="11072" y="17236"/>
                  </a:cubicBezTo>
                  <a:cubicBezTo>
                    <a:pt x="9121" y="18114"/>
                    <a:pt x="7917" y="17496"/>
                    <a:pt x="6096" y="18732"/>
                  </a:cubicBezTo>
                  <a:cubicBezTo>
                    <a:pt x="2422" y="21171"/>
                    <a:pt x="3300" y="28163"/>
                    <a:pt x="3300" y="28163"/>
                  </a:cubicBezTo>
                  <a:cubicBezTo>
                    <a:pt x="3300" y="28163"/>
                    <a:pt x="2357" y="35837"/>
                    <a:pt x="2064" y="37398"/>
                  </a:cubicBezTo>
                  <a:cubicBezTo>
                    <a:pt x="2064" y="37398"/>
                    <a:pt x="893" y="40195"/>
                    <a:pt x="958" y="44585"/>
                  </a:cubicBezTo>
                  <a:cubicBezTo>
                    <a:pt x="1023" y="49008"/>
                    <a:pt x="1641" y="52422"/>
                    <a:pt x="1056" y="54113"/>
                  </a:cubicBezTo>
                  <a:cubicBezTo>
                    <a:pt x="340" y="56195"/>
                    <a:pt x="438" y="58081"/>
                    <a:pt x="243" y="59154"/>
                  </a:cubicBezTo>
                  <a:cubicBezTo>
                    <a:pt x="1" y="60363"/>
                    <a:pt x="1924" y="64131"/>
                    <a:pt x="2953" y="64131"/>
                  </a:cubicBezTo>
                  <a:cubicBezTo>
                    <a:pt x="3031" y="64131"/>
                    <a:pt x="3103" y="64110"/>
                    <a:pt x="3170" y="64064"/>
                  </a:cubicBezTo>
                  <a:cubicBezTo>
                    <a:pt x="3755" y="63642"/>
                    <a:pt x="2031" y="61105"/>
                    <a:pt x="2227" y="59967"/>
                  </a:cubicBezTo>
                  <a:cubicBezTo>
                    <a:pt x="2396" y="59006"/>
                    <a:pt x="2835" y="57727"/>
                    <a:pt x="3140" y="57727"/>
                  </a:cubicBezTo>
                  <a:cubicBezTo>
                    <a:pt x="3186" y="57727"/>
                    <a:pt x="3229" y="57756"/>
                    <a:pt x="3267" y="57821"/>
                  </a:cubicBezTo>
                  <a:cubicBezTo>
                    <a:pt x="3560" y="58308"/>
                    <a:pt x="3560" y="59219"/>
                    <a:pt x="4015" y="59837"/>
                  </a:cubicBezTo>
                  <a:cubicBezTo>
                    <a:pt x="4173" y="60051"/>
                    <a:pt x="4362" y="60179"/>
                    <a:pt x="4523" y="60179"/>
                  </a:cubicBezTo>
                  <a:cubicBezTo>
                    <a:pt x="4826" y="60179"/>
                    <a:pt x="5028" y="59725"/>
                    <a:pt x="4731" y="58536"/>
                  </a:cubicBezTo>
                  <a:cubicBezTo>
                    <a:pt x="4308" y="56715"/>
                    <a:pt x="4600" y="57008"/>
                    <a:pt x="4275" y="55902"/>
                  </a:cubicBezTo>
                  <a:cubicBezTo>
                    <a:pt x="3918" y="54764"/>
                    <a:pt x="3527" y="54991"/>
                    <a:pt x="3820" y="53203"/>
                  </a:cubicBezTo>
                  <a:cubicBezTo>
                    <a:pt x="4080" y="51447"/>
                    <a:pt x="6714" y="44650"/>
                    <a:pt x="6877" y="38049"/>
                  </a:cubicBezTo>
                  <a:cubicBezTo>
                    <a:pt x="6877" y="38049"/>
                    <a:pt x="8633" y="32390"/>
                    <a:pt x="8730" y="31480"/>
                  </a:cubicBezTo>
                  <a:cubicBezTo>
                    <a:pt x="8730" y="31480"/>
                    <a:pt x="8991" y="32813"/>
                    <a:pt x="9543" y="34829"/>
                  </a:cubicBezTo>
                  <a:cubicBezTo>
                    <a:pt x="9739" y="35610"/>
                    <a:pt x="9641" y="36650"/>
                    <a:pt x="9576" y="37658"/>
                  </a:cubicBezTo>
                  <a:cubicBezTo>
                    <a:pt x="9478" y="38927"/>
                    <a:pt x="9348" y="40130"/>
                    <a:pt x="8991" y="41073"/>
                  </a:cubicBezTo>
                  <a:cubicBezTo>
                    <a:pt x="8373" y="42731"/>
                    <a:pt x="8470" y="42341"/>
                    <a:pt x="7982" y="44260"/>
                  </a:cubicBezTo>
                  <a:cubicBezTo>
                    <a:pt x="7104" y="47479"/>
                    <a:pt x="7235" y="48618"/>
                    <a:pt x="6357" y="55804"/>
                  </a:cubicBezTo>
                  <a:cubicBezTo>
                    <a:pt x="5771" y="60390"/>
                    <a:pt x="5966" y="63511"/>
                    <a:pt x="6031" y="66048"/>
                  </a:cubicBezTo>
                  <a:cubicBezTo>
                    <a:pt x="6161" y="70698"/>
                    <a:pt x="8048" y="72194"/>
                    <a:pt x="7690" y="77235"/>
                  </a:cubicBezTo>
                  <a:cubicBezTo>
                    <a:pt x="7592" y="78731"/>
                    <a:pt x="7104" y="82048"/>
                    <a:pt x="7267" y="85787"/>
                  </a:cubicBezTo>
                  <a:cubicBezTo>
                    <a:pt x="7430" y="89787"/>
                    <a:pt x="8243" y="94275"/>
                    <a:pt x="8828" y="97267"/>
                  </a:cubicBezTo>
                  <a:cubicBezTo>
                    <a:pt x="9576" y="100941"/>
                    <a:pt x="8795" y="101234"/>
                    <a:pt x="8763" y="102047"/>
                  </a:cubicBezTo>
                  <a:cubicBezTo>
                    <a:pt x="8698" y="103380"/>
                    <a:pt x="8861" y="104876"/>
                    <a:pt x="8210" y="105592"/>
                  </a:cubicBezTo>
                  <a:cubicBezTo>
                    <a:pt x="7527" y="106275"/>
                    <a:pt x="6747" y="106697"/>
                    <a:pt x="7007" y="107575"/>
                  </a:cubicBezTo>
                  <a:cubicBezTo>
                    <a:pt x="7202" y="108226"/>
                    <a:pt x="10226" y="108714"/>
                    <a:pt x="11690" y="108714"/>
                  </a:cubicBezTo>
                  <a:cubicBezTo>
                    <a:pt x="13316" y="108714"/>
                    <a:pt x="13413" y="108193"/>
                    <a:pt x="12958" y="106502"/>
                  </a:cubicBezTo>
                  <a:cubicBezTo>
                    <a:pt x="12470" y="104811"/>
                    <a:pt x="12275" y="104128"/>
                    <a:pt x="12503" y="103055"/>
                  </a:cubicBezTo>
                  <a:cubicBezTo>
                    <a:pt x="12763" y="101885"/>
                    <a:pt x="12275" y="101559"/>
                    <a:pt x="12243" y="99771"/>
                  </a:cubicBezTo>
                  <a:cubicBezTo>
                    <a:pt x="12210" y="98015"/>
                    <a:pt x="12991" y="95576"/>
                    <a:pt x="13966" y="91576"/>
                  </a:cubicBezTo>
                  <a:cubicBezTo>
                    <a:pt x="15202" y="86340"/>
                    <a:pt x="13413" y="84291"/>
                    <a:pt x="13771" y="78243"/>
                  </a:cubicBezTo>
                  <a:cubicBezTo>
                    <a:pt x="13836" y="76877"/>
                    <a:pt x="14812" y="73690"/>
                    <a:pt x="15299" y="69463"/>
                  </a:cubicBezTo>
                  <a:cubicBezTo>
                    <a:pt x="15722" y="65755"/>
                    <a:pt x="16438" y="63219"/>
                    <a:pt x="16665" y="60585"/>
                  </a:cubicBezTo>
                  <a:cubicBezTo>
                    <a:pt x="16958" y="56780"/>
                    <a:pt x="16958" y="56520"/>
                    <a:pt x="17283" y="56487"/>
                  </a:cubicBezTo>
                  <a:cubicBezTo>
                    <a:pt x="17608" y="56487"/>
                    <a:pt x="17608" y="56780"/>
                    <a:pt x="17933" y="60585"/>
                  </a:cubicBezTo>
                  <a:cubicBezTo>
                    <a:pt x="18129" y="63219"/>
                    <a:pt x="18877" y="65755"/>
                    <a:pt x="19267" y="69463"/>
                  </a:cubicBezTo>
                  <a:cubicBezTo>
                    <a:pt x="19755" y="73690"/>
                    <a:pt x="20730" y="76877"/>
                    <a:pt x="20828" y="78243"/>
                  </a:cubicBezTo>
                  <a:cubicBezTo>
                    <a:pt x="21153" y="84291"/>
                    <a:pt x="19364" y="86340"/>
                    <a:pt x="20633" y="91576"/>
                  </a:cubicBezTo>
                  <a:cubicBezTo>
                    <a:pt x="21576" y="95576"/>
                    <a:pt x="22356" y="98015"/>
                    <a:pt x="22324" y="99803"/>
                  </a:cubicBezTo>
                  <a:cubicBezTo>
                    <a:pt x="22291" y="101592"/>
                    <a:pt x="21803" y="101917"/>
                    <a:pt x="22063" y="103055"/>
                  </a:cubicBezTo>
                  <a:cubicBezTo>
                    <a:pt x="22291" y="104128"/>
                    <a:pt x="22096" y="104811"/>
                    <a:pt x="21641" y="106502"/>
                  </a:cubicBezTo>
                  <a:cubicBezTo>
                    <a:pt x="21153" y="108193"/>
                    <a:pt x="21251" y="108714"/>
                    <a:pt x="22876" y="108714"/>
                  </a:cubicBezTo>
                  <a:cubicBezTo>
                    <a:pt x="24340" y="108714"/>
                    <a:pt x="27397" y="108226"/>
                    <a:pt x="27559" y="107575"/>
                  </a:cubicBezTo>
                  <a:cubicBezTo>
                    <a:pt x="27819" y="106697"/>
                    <a:pt x="27039" y="106275"/>
                    <a:pt x="26389" y="105592"/>
                  </a:cubicBezTo>
                  <a:cubicBezTo>
                    <a:pt x="25738" y="104876"/>
                    <a:pt x="25868" y="103380"/>
                    <a:pt x="25803" y="102047"/>
                  </a:cubicBezTo>
                  <a:cubicBezTo>
                    <a:pt x="25771" y="101234"/>
                    <a:pt x="24990" y="100974"/>
                    <a:pt x="25738" y="97267"/>
                  </a:cubicBezTo>
                  <a:cubicBezTo>
                    <a:pt x="26356" y="94275"/>
                    <a:pt x="27137" y="89820"/>
                    <a:pt x="27299" y="85787"/>
                  </a:cubicBezTo>
                  <a:cubicBezTo>
                    <a:pt x="27462" y="82048"/>
                    <a:pt x="27006" y="78731"/>
                    <a:pt x="26909" y="77235"/>
                  </a:cubicBezTo>
                  <a:cubicBezTo>
                    <a:pt x="26551" y="72194"/>
                    <a:pt x="28405" y="70698"/>
                    <a:pt x="28535" y="66048"/>
                  </a:cubicBezTo>
                  <a:cubicBezTo>
                    <a:pt x="28600" y="63511"/>
                    <a:pt x="28795" y="60390"/>
                    <a:pt x="28242" y="55804"/>
                  </a:cubicBezTo>
                  <a:cubicBezTo>
                    <a:pt x="27364" y="48618"/>
                    <a:pt x="27462" y="47479"/>
                    <a:pt x="26616" y="44260"/>
                  </a:cubicBezTo>
                  <a:cubicBezTo>
                    <a:pt x="26096" y="42341"/>
                    <a:pt x="26193" y="42731"/>
                    <a:pt x="25576" y="41073"/>
                  </a:cubicBezTo>
                  <a:cubicBezTo>
                    <a:pt x="25250" y="40227"/>
                    <a:pt x="25153" y="39089"/>
                    <a:pt x="25055" y="37919"/>
                  </a:cubicBezTo>
                  <a:cubicBezTo>
                    <a:pt x="24958" y="36813"/>
                    <a:pt x="24828" y="35675"/>
                    <a:pt x="25055" y="34862"/>
                  </a:cubicBezTo>
                  <a:cubicBezTo>
                    <a:pt x="25576" y="32813"/>
                    <a:pt x="25836" y="31480"/>
                    <a:pt x="25836" y="31480"/>
                  </a:cubicBezTo>
                  <a:cubicBezTo>
                    <a:pt x="25966" y="32390"/>
                    <a:pt x="27722" y="38049"/>
                    <a:pt x="27722" y="38049"/>
                  </a:cubicBezTo>
                  <a:cubicBezTo>
                    <a:pt x="27852" y="44618"/>
                    <a:pt x="30486" y="51447"/>
                    <a:pt x="30779" y="53203"/>
                  </a:cubicBezTo>
                  <a:cubicBezTo>
                    <a:pt x="31039" y="54991"/>
                    <a:pt x="30649" y="54796"/>
                    <a:pt x="30291" y="55902"/>
                  </a:cubicBezTo>
                  <a:cubicBezTo>
                    <a:pt x="29966" y="57008"/>
                    <a:pt x="30258" y="56715"/>
                    <a:pt x="29836" y="58536"/>
                  </a:cubicBezTo>
                  <a:cubicBezTo>
                    <a:pt x="29538" y="59725"/>
                    <a:pt x="29740" y="60179"/>
                    <a:pt x="30043" y="60179"/>
                  </a:cubicBezTo>
                  <a:cubicBezTo>
                    <a:pt x="30204" y="60179"/>
                    <a:pt x="30393" y="60051"/>
                    <a:pt x="30551" y="59837"/>
                  </a:cubicBezTo>
                  <a:cubicBezTo>
                    <a:pt x="31006" y="59219"/>
                    <a:pt x="31006" y="58308"/>
                    <a:pt x="31299" y="57821"/>
                  </a:cubicBezTo>
                  <a:cubicBezTo>
                    <a:pt x="31338" y="57756"/>
                    <a:pt x="31380" y="57727"/>
                    <a:pt x="31427" y="57727"/>
                  </a:cubicBezTo>
                  <a:cubicBezTo>
                    <a:pt x="31731" y="57727"/>
                    <a:pt x="32170" y="59006"/>
                    <a:pt x="32340" y="59967"/>
                  </a:cubicBezTo>
                  <a:cubicBezTo>
                    <a:pt x="32535" y="61105"/>
                    <a:pt x="30811" y="63642"/>
                    <a:pt x="31397" y="64064"/>
                  </a:cubicBezTo>
                  <a:cubicBezTo>
                    <a:pt x="31461" y="64110"/>
                    <a:pt x="31531" y="64131"/>
                    <a:pt x="31607" y="64131"/>
                  </a:cubicBezTo>
                  <a:cubicBezTo>
                    <a:pt x="32610" y="64131"/>
                    <a:pt x="34533" y="60361"/>
                    <a:pt x="34291" y="59121"/>
                  </a:cubicBezTo>
                  <a:cubicBezTo>
                    <a:pt x="34096" y="58048"/>
                    <a:pt x="34226" y="56195"/>
                    <a:pt x="33478" y="54113"/>
                  </a:cubicBezTo>
                  <a:cubicBezTo>
                    <a:pt x="32893" y="52422"/>
                    <a:pt x="33543" y="49008"/>
                    <a:pt x="33608" y="44585"/>
                  </a:cubicBezTo>
                  <a:cubicBezTo>
                    <a:pt x="33640" y="40195"/>
                    <a:pt x="32470" y="37398"/>
                    <a:pt x="32470" y="37398"/>
                  </a:cubicBezTo>
                  <a:cubicBezTo>
                    <a:pt x="32177" y="35805"/>
                    <a:pt x="31267" y="28163"/>
                    <a:pt x="31267" y="28163"/>
                  </a:cubicBezTo>
                  <a:cubicBezTo>
                    <a:pt x="31267" y="28163"/>
                    <a:pt x="32112" y="21171"/>
                    <a:pt x="28437" y="18732"/>
                  </a:cubicBezTo>
                  <a:cubicBezTo>
                    <a:pt x="26616" y="17496"/>
                    <a:pt x="25446" y="18114"/>
                    <a:pt x="23494" y="17236"/>
                  </a:cubicBezTo>
                  <a:cubicBezTo>
                    <a:pt x="21543" y="16326"/>
                    <a:pt x="20015" y="15643"/>
                    <a:pt x="19982" y="15252"/>
                  </a:cubicBezTo>
                  <a:cubicBezTo>
                    <a:pt x="19950" y="14960"/>
                    <a:pt x="19950" y="13887"/>
                    <a:pt x="19950" y="13334"/>
                  </a:cubicBezTo>
                  <a:cubicBezTo>
                    <a:pt x="20340" y="12879"/>
                    <a:pt x="20665" y="12326"/>
                    <a:pt x="20990" y="11708"/>
                  </a:cubicBezTo>
                  <a:cubicBezTo>
                    <a:pt x="21251" y="11155"/>
                    <a:pt x="21413" y="10602"/>
                    <a:pt x="21511" y="10017"/>
                  </a:cubicBezTo>
                  <a:cubicBezTo>
                    <a:pt x="21868" y="9887"/>
                    <a:pt x="22031" y="9269"/>
                    <a:pt x="22096" y="8716"/>
                  </a:cubicBezTo>
                  <a:cubicBezTo>
                    <a:pt x="22194" y="8066"/>
                    <a:pt x="22714" y="7448"/>
                    <a:pt x="22454" y="6570"/>
                  </a:cubicBezTo>
                  <a:cubicBezTo>
                    <a:pt x="22324" y="6153"/>
                    <a:pt x="22110" y="6070"/>
                    <a:pt x="21947" y="6070"/>
                  </a:cubicBezTo>
                  <a:cubicBezTo>
                    <a:pt x="21906" y="6070"/>
                    <a:pt x="21868" y="6075"/>
                    <a:pt x="21836" y="6082"/>
                  </a:cubicBezTo>
                  <a:cubicBezTo>
                    <a:pt x="22063" y="4521"/>
                    <a:pt x="22031" y="2342"/>
                    <a:pt x="20568" y="1106"/>
                  </a:cubicBezTo>
                  <a:cubicBezTo>
                    <a:pt x="19337" y="30"/>
                    <a:pt x="17496" y="1"/>
                    <a:pt x="17300" y="1"/>
                  </a:cubicBezTo>
                  <a:cubicBezTo>
                    <a:pt x="17289" y="1"/>
                    <a:pt x="17283" y="1"/>
                    <a:pt x="17283" y="1"/>
                  </a:cubicBezTo>
                  <a:cubicBezTo>
                    <a:pt x="17283" y="1"/>
                    <a:pt x="17277" y="1"/>
                    <a:pt x="172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5" name="Google Shape;4015;p40"/>
            <p:cNvSpPr/>
            <p:nvPr/>
          </p:nvSpPr>
          <p:spPr>
            <a:xfrm>
              <a:off x="4757166" y="2757150"/>
              <a:ext cx="206680" cy="650653"/>
            </a:xfrm>
            <a:custGeom>
              <a:rect b="b" l="l" r="r" t="t"/>
              <a:pathLst>
                <a:path extrusionOk="0" h="108714" w="34533">
                  <a:moveTo>
                    <a:pt x="17266" y="1"/>
                  </a:moveTo>
                  <a:cubicBezTo>
                    <a:pt x="17071" y="1"/>
                    <a:pt x="15229" y="30"/>
                    <a:pt x="13999" y="1106"/>
                  </a:cubicBezTo>
                  <a:cubicBezTo>
                    <a:pt x="12535" y="2342"/>
                    <a:pt x="12503" y="4521"/>
                    <a:pt x="12730" y="6082"/>
                  </a:cubicBezTo>
                  <a:cubicBezTo>
                    <a:pt x="12691" y="6075"/>
                    <a:pt x="12650" y="6070"/>
                    <a:pt x="12607" y="6070"/>
                  </a:cubicBezTo>
                  <a:cubicBezTo>
                    <a:pt x="12435" y="6070"/>
                    <a:pt x="12243" y="6153"/>
                    <a:pt x="12112" y="6570"/>
                  </a:cubicBezTo>
                  <a:cubicBezTo>
                    <a:pt x="11852" y="7448"/>
                    <a:pt x="12373" y="8066"/>
                    <a:pt x="12470" y="8716"/>
                  </a:cubicBezTo>
                  <a:cubicBezTo>
                    <a:pt x="12535" y="9269"/>
                    <a:pt x="12698" y="9887"/>
                    <a:pt x="13056" y="10017"/>
                  </a:cubicBezTo>
                  <a:cubicBezTo>
                    <a:pt x="13153" y="10602"/>
                    <a:pt x="13283" y="11155"/>
                    <a:pt x="13576" y="11708"/>
                  </a:cubicBezTo>
                  <a:cubicBezTo>
                    <a:pt x="13869" y="12293"/>
                    <a:pt x="14194" y="12813"/>
                    <a:pt x="14551" y="13269"/>
                  </a:cubicBezTo>
                  <a:cubicBezTo>
                    <a:pt x="14551" y="13854"/>
                    <a:pt x="14584" y="14895"/>
                    <a:pt x="14551" y="15155"/>
                  </a:cubicBezTo>
                  <a:cubicBezTo>
                    <a:pt x="14519" y="15545"/>
                    <a:pt x="12991" y="16326"/>
                    <a:pt x="11072" y="17236"/>
                  </a:cubicBezTo>
                  <a:cubicBezTo>
                    <a:pt x="9121" y="18114"/>
                    <a:pt x="7917" y="17496"/>
                    <a:pt x="6096" y="18732"/>
                  </a:cubicBezTo>
                  <a:cubicBezTo>
                    <a:pt x="2422" y="21171"/>
                    <a:pt x="3300" y="28163"/>
                    <a:pt x="3300" y="28163"/>
                  </a:cubicBezTo>
                  <a:cubicBezTo>
                    <a:pt x="3300" y="28163"/>
                    <a:pt x="2357" y="35837"/>
                    <a:pt x="2064" y="37398"/>
                  </a:cubicBezTo>
                  <a:cubicBezTo>
                    <a:pt x="2064" y="37398"/>
                    <a:pt x="893" y="40195"/>
                    <a:pt x="958" y="44585"/>
                  </a:cubicBezTo>
                  <a:cubicBezTo>
                    <a:pt x="1023" y="49008"/>
                    <a:pt x="1641" y="52422"/>
                    <a:pt x="1056" y="54113"/>
                  </a:cubicBezTo>
                  <a:cubicBezTo>
                    <a:pt x="340" y="56195"/>
                    <a:pt x="438" y="58081"/>
                    <a:pt x="243" y="59154"/>
                  </a:cubicBezTo>
                  <a:cubicBezTo>
                    <a:pt x="1" y="60363"/>
                    <a:pt x="1924" y="64131"/>
                    <a:pt x="2953" y="64131"/>
                  </a:cubicBezTo>
                  <a:cubicBezTo>
                    <a:pt x="3031" y="64131"/>
                    <a:pt x="3103" y="64110"/>
                    <a:pt x="3170" y="64064"/>
                  </a:cubicBezTo>
                  <a:cubicBezTo>
                    <a:pt x="3755" y="63642"/>
                    <a:pt x="2031" y="61105"/>
                    <a:pt x="2227" y="59967"/>
                  </a:cubicBezTo>
                  <a:cubicBezTo>
                    <a:pt x="2396" y="59006"/>
                    <a:pt x="2835" y="57727"/>
                    <a:pt x="3140" y="57727"/>
                  </a:cubicBezTo>
                  <a:cubicBezTo>
                    <a:pt x="3186" y="57727"/>
                    <a:pt x="3229" y="57756"/>
                    <a:pt x="3267" y="57821"/>
                  </a:cubicBezTo>
                  <a:cubicBezTo>
                    <a:pt x="3560" y="58308"/>
                    <a:pt x="3560" y="59219"/>
                    <a:pt x="4015" y="59837"/>
                  </a:cubicBezTo>
                  <a:cubicBezTo>
                    <a:pt x="4173" y="60051"/>
                    <a:pt x="4362" y="60179"/>
                    <a:pt x="4523" y="60179"/>
                  </a:cubicBezTo>
                  <a:cubicBezTo>
                    <a:pt x="4826" y="60179"/>
                    <a:pt x="5028" y="59725"/>
                    <a:pt x="4731" y="58536"/>
                  </a:cubicBezTo>
                  <a:cubicBezTo>
                    <a:pt x="4308" y="56715"/>
                    <a:pt x="4600" y="57008"/>
                    <a:pt x="4275" y="55902"/>
                  </a:cubicBezTo>
                  <a:cubicBezTo>
                    <a:pt x="3918" y="54764"/>
                    <a:pt x="3527" y="54991"/>
                    <a:pt x="3820" y="53203"/>
                  </a:cubicBezTo>
                  <a:cubicBezTo>
                    <a:pt x="4080" y="51447"/>
                    <a:pt x="6714" y="44650"/>
                    <a:pt x="6877" y="38049"/>
                  </a:cubicBezTo>
                  <a:cubicBezTo>
                    <a:pt x="6877" y="38049"/>
                    <a:pt x="8633" y="32390"/>
                    <a:pt x="8730" y="31480"/>
                  </a:cubicBezTo>
                  <a:cubicBezTo>
                    <a:pt x="8730" y="31480"/>
                    <a:pt x="8991" y="32813"/>
                    <a:pt x="9543" y="34829"/>
                  </a:cubicBezTo>
                  <a:cubicBezTo>
                    <a:pt x="9739" y="35610"/>
                    <a:pt x="9641" y="36650"/>
                    <a:pt x="9576" y="37658"/>
                  </a:cubicBezTo>
                  <a:cubicBezTo>
                    <a:pt x="9478" y="38927"/>
                    <a:pt x="9348" y="40130"/>
                    <a:pt x="8991" y="41073"/>
                  </a:cubicBezTo>
                  <a:cubicBezTo>
                    <a:pt x="8373" y="42731"/>
                    <a:pt x="8470" y="42341"/>
                    <a:pt x="7982" y="44260"/>
                  </a:cubicBezTo>
                  <a:cubicBezTo>
                    <a:pt x="7104" y="47479"/>
                    <a:pt x="7235" y="48618"/>
                    <a:pt x="6357" y="55804"/>
                  </a:cubicBezTo>
                  <a:cubicBezTo>
                    <a:pt x="5771" y="60390"/>
                    <a:pt x="5966" y="63511"/>
                    <a:pt x="6031" y="66048"/>
                  </a:cubicBezTo>
                  <a:cubicBezTo>
                    <a:pt x="6161" y="70698"/>
                    <a:pt x="8048" y="72194"/>
                    <a:pt x="7690" y="77235"/>
                  </a:cubicBezTo>
                  <a:cubicBezTo>
                    <a:pt x="7592" y="78731"/>
                    <a:pt x="7104" y="82048"/>
                    <a:pt x="7267" y="85787"/>
                  </a:cubicBezTo>
                  <a:cubicBezTo>
                    <a:pt x="7430" y="89787"/>
                    <a:pt x="8243" y="94275"/>
                    <a:pt x="8828" y="97267"/>
                  </a:cubicBezTo>
                  <a:cubicBezTo>
                    <a:pt x="9576" y="100941"/>
                    <a:pt x="8795" y="101234"/>
                    <a:pt x="8763" y="102047"/>
                  </a:cubicBezTo>
                  <a:cubicBezTo>
                    <a:pt x="8698" y="103380"/>
                    <a:pt x="8861" y="104876"/>
                    <a:pt x="8210" y="105592"/>
                  </a:cubicBezTo>
                  <a:cubicBezTo>
                    <a:pt x="7527" y="106275"/>
                    <a:pt x="6747" y="106697"/>
                    <a:pt x="7007" y="107575"/>
                  </a:cubicBezTo>
                  <a:cubicBezTo>
                    <a:pt x="7202" y="108226"/>
                    <a:pt x="10226" y="108714"/>
                    <a:pt x="11690" y="108714"/>
                  </a:cubicBezTo>
                  <a:cubicBezTo>
                    <a:pt x="13316" y="108714"/>
                    <a:pt x="13413" y="108193"/>
                    <a:pt x="12958" y="106502"/>
                  </a:cubicBezTo>
                  <a:cubicBezTo>
                    <a:pt x="12470" y="104811"/>
                    <a:pt x="12275" y="104128"/>
                    <a:pt x="12503" y="103055"/>
                  </a:cubicBezTo>
                  <a:cubicBezTo>
                    <a:pt x="12763" y="101885"/>
                    <a:pt x="12275" y="101559"/>
                    <a:pt x="12243" y="99771"/>
                  </a:cubicBezTo>
                  <a:cubicBezTo>
                    <a:pt x="12210" y="98015"/>
                    <a:pt x="12991" y="95576"/>
                    <a:pt x="13966" y="91576"/>
                  </a:cubicBezTo>
                  <a:cubicBezTo>
                    <a:pt x="15202" y="86340"/>
                    <a:pt x="13413" y="84291"/>
                    <a:pt x="13771" y="78243"/>
                  </a:cubicBezTo>
                  <a:cubicBezTo>
                    <a:pt x="13836" y="76877"/>
                    <a:pt x="14812" y="73690"/>
                    <a:pt x="15299" y="69463"/>
                  </a:cubicBezTo>
                  <a:cubicBezTo>
                    <a:pt x="15722" y="65755"/>
                    <a:pt x="16438" y="63219"/>
                    <a:pt x="16665" y="60585"/>
                  </a:cubicBezTo>
                  <a:cubicBezTo>
                    <a:pt x="16958" y="56780"/>
                    <a:pt x="16958" y="56520"/>
                    <a:pt x="17283" y="56487"/>
                  </a:cubicBezTo>
                  <a:cubicBezTo>
                    <a:pt x="17608" y="56487"/>
                    <a:pt x="17608" y="56780"/>
                    <a:pt x="17933" y="60585"/>
                  </a:cubicBezTo>
                  <a:cubicBezTo>
                    <a:pt x="18129" y="63219"/>
                    <a:pt x="18877" y="65755"/>
                    <a:pt x="19267" y="69463"/>
                  </a:cubicBezTo>
                  <a:cubicBezTo>
                    <a:pt x="19755" y="73690"/>
                    <a:pt x="20730" y="76877"/>
                    <a:pt x="20828" y="78243"/>
                  </a:cubicBezTo>
                  <a:cubicBezTo>
                    <a:pt x="21153" y="84291"/>
                    <a:pt x="19364" y="86340"/>
                    <a:pt x="20633" y="91576"/>
                  </a:cubicBezTo>
                  <a:cubicBezTo>
                    <a:pt x="21576" y="95576"/>
                    <a:pt x="22356" y="98015"/>
                    <a:pt x="22324" y="99803"/>
                  </a:cubicBezTo>
                  <a:cubicBezTo>
                    <a:pt x="22291" y="101592"/>
                    <a:pt x="21803" y="101917"/>
                    <a:pt x="22063" y="103055"/>
                  </a:cubicBezTo>
                  <a:cubicBezTo>
                    <a:pt x="22291" y="104128"/>
                    <a:pt x="22096" y="104811"/>
                    <a:pt x="21641" y="106502"/>
                  </a:cubicBezTo>
                  <a:cubicBezTo>
                    <a:pt x="21153" y="108193"/>
                    <a:pt x="21251" y="108714"/>
                    <a:pt x="22876" y="108714"/>
                  </a:cubicBezTo>
                  <a:cubicBezTo>
                    <a:pt x="24340" y="108714"/>
                    <a:pt x="27397" y="108226"/>
                    <a:pt x="27559" y="107575"/>
                  </a:cubicBezTo>
                  <a:cubicBezTo>
                    <a:pt x="27819" y="106697"/>
                    <a:pt x="27039" y="106275"/>
                    <a:pt x="26389" y="105592"/>
                  </a:cubicBezTo>
                  <a:cubicBezTo>
                    <a:pt x="25738" y="104876"/>
                    <a:pt x="25868" y="103380"/>
                    <a:pt x="25803" y="102047"/>
                  </a:cubicBezTo>
                  <a:cubicBezTo>
                    <a:pt x="25771" y="101234"/>
                    <a:pt x="24990" y="100974"/>
                    <a:pt x="25738" y="97267"/>
                  </a:cubicBezTo>
                  <a:cubicBezTo>
                    <a:pt x="26356" y="94275"/>
                    <a:pt x="27137" y="89820"/>
                    <a:pt x="27299" y="85787"/>
                  </a:cubicBezTo>
                  <a:cubicBezTo>
                    <a:pt x="27462" y="82048"/>
                    <a:pt x="27006" y="78731"/>
                    <a:pt x="26909" y="77235"/>
                  </a:cubicBezTo>
                  <a:cubicBezTo>
                    <a:pt x="26551" y="72194"/>
                    <a:pt x="28405" y="70698"/>
                    <a:pt x="28535" y="66048"/>
                  </a:cubicBezTo>
                  <a:cubicBezTo>
                    <a:pt x="28600" y="63511"/>
                    <a:pt x="28795" y="60390"/>
                    <a:pt x="28242" y="55804"/>
                  </a:cubicBezTo>
                  <a:cubicBezTo>
                    <a:pt x="27364" y="48618"/>
                    <a:pt x="27462" y="47479"/>
                    <a:pt x="26616" y="44260"/>
                  </a:cubicBezTo>
                  <a:cubicBezTo>
                    <a:pt x="26096" y="42341"/>
                    <a:pt x="26193" y="42731"/>
                    <a:pt x="25576" y="41073"/>
                  </a:cubicBezTo>
                  <a:cubicBezTo>
                    <a:pt x="25250" y="40227"/>
                    <a:pt x="25153" y="39089"/>
                    <a:pt x="25055" y="37919"/>
                  </a:cubicBezTo>
                  <a:cubicBezTo>
                    <a:pt x="24958" y="36813"/>
                    <a:pt x="24828" y="35675"/>
                    <a:pt x="25055" y="34862"/>
                  </a:cubicBezTo>
                  <a:cubicBezTo>
                    <a:pt x="25576" y="32813"/>
                    <a:pt x="25836" y="31480"/>
                    <a:pt x="25836" y="31480"/>
                  </a:cubicBezTo>
                  <a:cubicBezTo>
                    <a:pt x="25966" y="32390"/>
                    <a:pt x="27722" y="38049"/>
                    <a:pt x="27722" y="38049"/>
                  </a:cubicBezTo>
                  <a:cubicBezTo>
                    <a:pt x="27852" y="44618"/>
                    <a:pt x="30486" y="51447"/>
                    <a:pt x="30779" y="53203"/>
                  </a:cubicBezTo>
                  <a:cubicBezTo>
                    <a:pt x="31039" y="54991"/>
                    <a:pt x="30649" y="54796"/>
                    <a:pt x="30291" y="55902"/>
                  </a:cubicBezTo>
                  <a:cubicBezTo>
                    <a:pt x="29966" y="57008"/>
                    <a:pt x="30258" y="56715"/>
                    <a:pt x="29836" y="58536"/>
                  </a:cubicBezTo>
                  <a:cubicBezTo>
                    <a:pt x="29538" y="59725"/>
                    <a:pt x="29740" y="60179"/>
                    <a:pt x="30043" y="60179"/>
                  </a:cubicBezTo>
                  <a:cubicBezTo>
                    <a:pt x="30204" y="60179"/>
                    <a:pt x="30393" y="60051"/>
                    <a:pt x="30551" y="59837"/>
                  </a:cubicBezTo>
                  <a:cubicBezTo>
                    <a:pt x="31006" y="59219"/>
                    <a:pt x="31006" y="58308"/>
                    <a:pt x="31299" y="57821"/>
                  </a:cubicBezTo>
                  <a:cubicBezTo>
                    <a:pt x="31338" y="57756"/>
                    <a:pt x="31380" y="57727"/>
                    <a:pt x="31427" y="57727"/>
                  </a:cubicBezTo>
                  <a:cubicBezTo>
                    <a:pt x="31731" y="57727"/>
                    <a:pt x="32170" y="59006"/>
                    <a:pt x="32340" y="59967"/>
                  </a:cubicBezTo>
                  <a:cubicBezTo>
                    <a:pt x="32535" y="61105"/>
                    <a:pt x="30811" y="63642"/>
                    <a:pt x="31397" y="64064"/>
                  </a:cubicBezTo>
                  <a:cubicBezTo>
                    <a:pt x="31461" y="64110"/>
                    <a:pt x="31531" y="64131"/>
                    <a:pt x="31607" y="64131"/>
                  </a:cubicBezTo>
                  <a:cubicBezTo>
                    <a:pt x="32610" y="64131"/>
                    <a:pt x="34533" y="60361"/>
                    <a:pt x="34291" y="59121"/>
                  </a:cubicBezTo>
                  <a:cubicBezTo>
                    <a:pt x="34096" y="58048"/>
                    <a:pt x="34226" y="56195"/>
                    <a:pt x="33478" y="54113"/>
                  </a:cubicBezTo>
                  <a:cubicBezTo>
                    <a:pt x="32893" y="52422"/>
                    <a:pt x="33543" y="49008"/>
                    <a:pt x="33608" y="44585"/>
                  </a:cubicBezTo>
                  <a:cubicBezTo>
                    <a:pt x="33640" y="40195"/>
                    <a:pt x="32470" y="37398"/>
                    <a:pt x="32470" y="37398"/>
                  </a:cubicBezTo>
                  <a:cubicBezTo>
                    <a:pt x="32177" y="35805"/>
                    <a:pt x="31267" y="28163"/>
                    <a:pt x="31267" y="28163"/>
                  </a:cubicBezTo>
                  <a:cubicBezTo>
                    <a:pt x="31267" y="28163"/>
                    <a:pt x="32112" y="21171"/>
                    <a:pt x="28437" y="18732"/>
                  </a:cubicBezTo>
                  <a:cubicBezTo>
                    <a:pt x="26616" y="17496"/>
                    <a:pt x="25446" y="18114"/>
                    <a:pt x="23494" y="17236"/>
                  </a:cubicBezTo>
                  <a:cubicBezTo>
                    <a:pt x="21543" y="16326"/>
                    <a:pt x="20015" y="15643"/>
                    <a:pt x="19982" y="15252"/>
                  </a:cubicBezTo>
                  <a:cubicBezTo>
                    <a:pt x="19950" y="14960"/>
                    <a:pt x="19950" y="13887"/>
                    <a:pt x="19950" y="13334"/>
                  </a:cubicBezTo>
                  <a:cubicBezTo>
                    <a:pt x="20340" y="12879"/>
                    <a:pt x="20665" y="12326"/>
                    <a:pt x="20990" y="11708"/>
                  </a:cubicBezTo>
                  <a:cubicBezTo>
                    <a:pt x="21251" y="11155"/>
                    <a:pt x="21413" y="10602"/>
                    <a:pt x="21511" y="10017"/>
                  </a:cubicBezTo>
                  <a:cubicBezTo>
                    <a:pt x="21868" y="9887"/>
                    <a:pt x="22031" y="9269"/>
                    <a:pt x="22096" y="8716"/>
                  </a:cubicBezTo>
                  <a:cubicBezTo>
                    <a:pt x="22194" y="8066"/>
                    <a:pt x="22714" y="7448"/>
                    <a:pt x="22454" y="6570"/>
                  </a:cubicBezTo>
                  <a:cubicBezTo>
                    <a:pt x="22324" y="6153"/>
                    <a:pt x="22110" y="6070"/>
                    <a:pt x="21947" y="6070"/>
                  </a:cubicBezTo>
                  <a:cubicBezTo>
                    <a:pt x="21906" y="6070"/>
                    <a:pt x="21868" y="6075"/>
                    <a:pt x="21836" y="6082"/>
                  </a:cubicBezTo>
                  <a:cubicBezTo>
                    <a:pt x="22063" y="4521"/>
                    <a:pt x="22031" y="2342"/>
                    <a:pt x="20568" y="1106"/>
                  </a:cubicBezTo>
                  <a:cubicBezTo>
                    <a:pt x="19337" y="30"/>
                    <a:pt x="17496" y="1"/>
                    <a:pt x="17300" y="1"/>
                  </a:cubicBezTo>
                  <a:cubicBezTo>
                    <a:pt x="17289" y="1"/>
                    <a:pt x="17283" y="1"/>
                    <a:pt x="17283" y="1"/>
                  </a:cubicBezTo>
                  <a:cubicBezTo>
                    <a:pt x="17283" y="1"/>
                    <a:pt x="17277" y="1"/>
                    <a:pt x="172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16" name="Google Shape;4016;p40"/>
            <p:cNvCxnSpPr/>
            <p:nvPr/>
          </p:nvCxnSpPr>
          <p:spPr>
            <a:xfrm rot="10800000">
              <a:off x="4283512" y="2561271"/>
              <a:ext cx="0" cy="14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4017" name="Google Shape;4017;p40"/>
            <p:cNvCxnSpPr/>
            <p:nvPr/>
          </p:nvCxnSpPr>
          <p:spPr>
            <a:xfrm rot="10800000">
              <a:off x="4860507" y="2561271"/>
              <a:ext cx="0" cy="14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grpSp>
        <p:nvGrpSpPr>
          <p:cNvPr id="4018" name="Google Shape;4018;p40"/>
          <p:cNvGrpSpPr/>
          <p:nvPr/>
        </p:nvGrpSpPr>
        <p:grpSpPr>
          <a:xfrm>
            <a:off x="834750" y="1863123"/>
            <a:ext cx="1860397" cy="1544554"/>
            <a:chOff x="834750" y="1863123"/>
            <a:chExt cx="1860397" cy="1544554"/>
          </a:xfrm>
        </p:grpSpPr>
        <p:sp>
          <p:nvSpPr>
            <p:cNvPr id="4019" name="Google Shape;4019;p40"/>
            <p:cNvSpPr/>
            <p:nvPr/>
          </p:nvSpPr>
          <p:spPr>
            <a:xfrm>
              <a:off x="834750" y="1863123"/>
              <a:ext cx="490628" cy="1544554"/>
            </a:xfrm>
            <a:custGeom>
              <a:rect b="b" l="l" r="r" t="t"/>
              <a:pathLst>
                <a:path extrusionOk="0" h="108714" w="34533">
                  <a:moveTo>
                    <a:pt x="17266" y="1"/>
                  </a:moveTo>
                  <a:cubicBezTo>
                    <a:pt x="17071" y="1"/>
                    <a:pt x="15229" y="30"/>
                    <a:pt x="13999" y="1106"/>
                  </a:cubicBezTo>
                  <a:cubicBezTo>
                    <a:pt x="12535" y="2342"/>
                    <a:pt x="12503" y="4521"/>
                    <a:pt x="12730" y="6082"/>
                  </a:cubicBezTo>
                  <a:cubicBezTo>
                    <a:pt x="12691" y="6075"/>
                    <a:pt x="12650" y="6070"/>
                    <a:pt x="12607" y="6070"/>
                  </a:cubicBezTo>
                  <a:cubicBezTo>
                    <a:pt x="12435" y="6070"/>
                    <a:pt x="12243" y="6153"/>
                    <a:pt x="12112" y="6570"/>
                  </a:cubicBezTo>
                  <a:cubicBezTo>
                    <a:pt x="11852" y="7448"/>
                    <a:pt x="12373" y="8066"/>
                    <a:pt x="12470" y="8716"/>
                  </a:cubicBezTo>
                  <a:cubicBezTo>
                    <a:pt x="12535" y="9269"/>
                    <a:pt x="12698" y="9887"/>
                    <a:pt x="13056" y="10017"/>
                  </a:cubicBezTo>
                  <a:cubicBezTo>
                    <a:pt x="13153" y="10602"/>
                    <a:pt x="13283" y="11155"/>
                    <a:pt x="13576" y="11708"/>
                  </a:cubicBezTo>
                  <a:cubicBezTo>
                    <a:pt x="13869" y="12293"/>
                    <a:pt x="14194" y="12813"/>
                    <a:pt x="14551" y="13269"/>
                  </a:cubicBezTo>
                  <a:cubicBezTo>
                    <a:pt x="14551" y="13854"/>
                    <a:pt x="14584" y="14895"/>
                    <a:pt x="14551" y="15155"/>
                  </a:cubicBezTo>
                  <a:cubicBezTo>
                    <a:pt x="14519" y="15545"/>
                    <a:pt x="12991" y="16326"/>
                    <a:pt x="11072" y="17236"/>
                  </a:cubicBezTo>
                  <a:cubicBezTo>
                    <a:pt x="9121" y="18114"/>
                    <a:pt x="7917" y="17496"/>
                    <a:pt x="6096" y="18732"/>
                  </a:cubicBezTo>
                  <a:cubicBezTo>
                    <a:pt x="2422" y="21171"/>
                    <a:pt x="3300" y="28163"/>
                    <a:pt x="3300" y="28163"/>
                  </a:cubicBezTo>
                  <a:cubicBezTo>
                    <a:pt x="3300" y="28163"/>
                    <a:pt x="2357" y="35837"/>
                    <a:pt x="2064" y="37398"/>
                  </a:cubicBezTo>
                  <a:cubicBezTo>
                    <a:pt x="2064" y="37398"/>
                    <a:pt x="893" y="40195"/>
                    <a:pt x="958" y="44585"/>
                  </a:cubicBezTo>
                  <a:cubicBezTo>
                    <a:pt x="1023" y="49008"/>
                    <a:pt x="1641" y="52422"/>
                    <a:pt x="1056" y="54113"/>
                  </a:cubicBezTo>
                  <a:cubicBezTo>
                    <a:pt x="340" y="56195"/>
                    <a:pt x="438" y="58081"/>
                    <a:pt x="243" y="59154"/>
                  </a:cubicBezTo>
                  <a:cubicBezTo>
                    <a:pt x="1" y="60363"/>
                    <a:pt x="1924" y="64131"/>
                    <a:pt x="2953" y="64131"/>
                  </a:cubicBezTo>
                  <a:cubicBezTo>
                    <a:pt x="3031" y="64131"/>
                    <a:pt x="3103" y="64110"/>
                    <a:pt x="3170" y="64064"/>
                  </a:cubicBezTo>
                  <a:cubicBezTo>
                    <a:pt x="3755" y="63642"/>
                    <a:pt x="2031" y="61105"/>
                    <a:pt x="2227" y="59967"/>
                  </a:cubicBezTo>
                  <a:cubicBezTo>
                    <a:pt x="2396" y="59006"/>
                    <a:pt x="2835" y="57727"/>
                    <a:pt x="3140" y="57727"/>
                  </a:cubicBezTo>
                  <a:cubicBezTo>
                    <a:pt x="3186" y="57727"/>
                    <a:pt x="3229" y="57756"/>
                    <a:pt x="3267" y="57821"/>
                  </a:cubicBezTo>
                  <a:cubicBezTo>
                    <a:pt x="3560" y="58308"/>
                    <a:pt x="3560" y="59219"/>
                    <a:pt x="4015" y="59837"/>
                  </a:cubicBezTo>
                  <a:cubicBezTo>
                    <a:pt x="4173" y="60051"/>
                    <a:pt x="4362" y="60179"/>
                    <a:pt x="4523" y="60179"/>
                  </a:cubicBezTo>
                  <a:cubicBezTo>
                    <a:pt x="4826" y="60179"/>
                    <a:pt x="5028" y="59725"/>
                    <a:pt x="4731" y="58536"/>
                  </a:cubicBezTo>
                  <a:cubicBezTo>
                    <a:pt x="4308" y="56715"/>
                    <a:pt x="4600" y="57008"/>
                    <a:pt x="4275" y="55902"/>
                  </a:cubicBezTo>
                  <a:cubicBezTo>
                    <a:pt x="3918" y="54764"/>
                    <a:pt x="3527" y="54991"/>
                    <a:pt x="3820" y="53203"/>
                  </a:cubicBezTo>
                  <a:cubicBezTo>
                    <a:pt x="4080" y="51447"/>
                    <a:pt x="6714" y="44650"/>
                    <a:pt x="6877" y="38049"/>
                  </a:cubicBezTo>
                  <a:cubicBezTo>
                    <a:pt x="6877" y="38049"/>
                    <a:pt x="8633" y="32390"/>
                    <a:pt x="8730" y="31480"/>
                  </a:cubicBezTo>
                  <a:cubicBezTo>
                    <a:pt x="8730" y="31480"/>
                    <a:pt x="8991" y="32813"/>
                    <a:pt x="9543" y="34829"/>
                  </a:cubicBezTo>
                  <a:cubicBezTo>
                    <a:pt x="9739" y="35610"/>
                    <a:pt x="9641" y="36650"/>
                    <a:pt x="9576" y="37658"/>
                  </a:cubicBezTo>
                  <a:cubicBezTo>
                    <a:pt x="9478" y="38927"/>
                    <a:pt x="9348" y="40130"/>
                    <a:pt x="8991" y="41073"/>
                  </a:cubicBezTo>
                  <a:cubicBezTo>
                    <a:pt x="8373" y="42731"/>
                    <a:pt x="8470" y="42341"/>
                    <a:pt x="7982" y="44260"/>
                  </a:cubicBezTo>
                  <a:cubicBezTo>
                    <a:pt x="7104" y="47479"/>
                    <a:pt x="7235" y="48618"/>
                    <a:pt x="6357" y="55804"/>
                  </a:cubicBezTo>
                  <a:cubicBezTo>
                    <a:pt x="5771" y="60390"/>
                    <a:pt x="5966" y="63511"/>
                    <a:pt x="6031" y="66048"/>
                  </a:cubicBezTo>
                  <a:cubicBezTo>
                    <a:pt x="6161" y="70698"/>
                    <a:pt x="8048" y="72194"/>
                    <a:pt x="7690" y="77235"/>
                  </a:cubicBezTo>
                  <a:cubicBezTo>
                    <a:pt x="7592" y="78731"/>
                    <a:pt x="7104" y="82048"/>
                    <a:pt x="7267" y="85787"/>
                  </a:cubicBezTo>
                  <a:cubicBezTo>
                    <a:pt x="7430" y="89787"/>
                    <a:pt x="8243" y="94275"/>
                    <a:pt x="8828" y="97267"/>
                  </a:cubicBezTo>
                  <a:cubicBezTo>
                    <a:pt x="9576" y="100941"/>
                    <a:pt x="8795" y="101234"/>
                    <a:pt x="8763" y="102047"/>
                  </a:cubicBezTo>
                  <a:cubicBezTo>
                    <a:pt x="8698" y="103380"/>
                    <a:pt x="8861" y="104876"/>
                    <a:pt x="8210" y="105592"/>
                  </a:cubicBezTo>
                  <a:cubicBezTo>
                    <a:pt x="7527" y="106275"/>
                    <a:pt x="6747" y="106697"/>
                    <a:pt x="7007" y="107575"/>
                  </a:cubicBezTo>
                  <a:cubicBezTo>
                    <a:pt x="7202" y="108226"/>
                    <a:pt x="10226" y="108714"/>
                    <a:pt x="11690" y="108714"/>
                  </a:cubicBezTo>
                  <a:cubicBezTo>
                    <a:pt x="13316" y="108714"/>
                    <a:pt x="13413" y="108193"/>
                    <a:pt x="12958" y="106502"/>
                  </a:cubicBezTo>
                  <a:cubicBezTo>
                    <a:pt x="12470" y="104811"/>
                    <a:pt x="12275" y="104128"/>
                    <a:pt x="12503" y="103055"/>
                  </a:cubicBezTo>
                  <a:cubicBezTo>
                    <a:pt x="12763" y="101885"/>
                    <a:pt x="12275" y="101559"/>
                    <a:pt x="12243" y="99771"/>
                  </a:cubicBezTo>
                  <a:cubicBezTo>
                    <a:pt x="12210" y="98015"/>
                    <a:pt x="12991" y="95576"/>
                    <a:pt x="13966" y="91576"/>
                  </a:cubicBezTo>
                  <a:cubicBezTo>
                    <a:pt x="15202" y="86340"/>
                    <a:pt x="13413" y="84291"/>
                    <a:pt x="13771" y="78243"/>
                  </a:cubicBezTo>
                  <a:cubicBezTo>
                    <a:pt x="13836" y="76877"/>
                    <a:pt x="14812" y="73690"/>
                    <a:pt x="15299" y="69463"/>
                  </a:cubicBezTo>
                  <a:cubicBezTo>
                    <a:pt x="15722" y="65755"/>
                    <a:pt x="16438" y="63219"/>
                    <a:pt x="16665" y="60585"/>
                  </a:cubicBezTo>
                  <a:cubicBezTo>
                    <a:pt x="16958" y="56780"/>
                    <a:pt x="16958" y="56520"/>
                    <a:pt x="17283" y="56487"/>
                  </a:cubicBezTo>
                  <a:cubicBezTo>
                    <a:pt x="17608" y="56487"/>
                    <a:pt x="17608" y="56780"/>
                    <a:pt x="17933" y="60585"/>
                  </a:cubicBezTo>
                  <a:cubicBezTo>
                    <a:pt x="18129" y="63219"/>
                    <a:pt x="18877" y="65755"/>
                    <a:pt x="19267" y="69463"/>
                  </a:cubicBezTo>
                  <a:cubicBezTo>
                    <a:pt x="19755" y="73690"/>
                    <a:pt x="20730" y="76877"/>
                    <a:pt x="20828" y="78243"/>
                  </a:cubicBezTo>
                  <a:cubicBezTo>
                    <a:pt x="21153" y="84291"/>
                    <a:pt x="19364" y="86340"/>
                    <a:pt x="20633" y="91576"/>
                  </a:cubicBezTo>
                  <a:cubicBezTo>
                    <a:pt x="21576" y="95576"/>
                    <a:pt x="22356" y="98015"/>
                    <a:pt x="22324" y="99803"/>
                  </a:cubicBezTo>
                  <a:cubicBezTo>
                    <a:pt x="22291" y="101592"/>
                    <a:pt x="21803" y="101917"/>
                    <a:pt x="22063" y="103055"/>
                  </a:cubicBezTo>
                  <a:cubicBezTo>
                    <a:pt x="22291" y="104128"/>
                    <a:pt x="22096" y="104811"/>
                    <a:pt x="21641" y="106502"/>
                  </a:cubicBezTo>
                  <a:cubicBezTo>
                    <a:pt x="21153" y="108193"/>
                    <a:pt x="21251" y="108714"/>
                    <a:pt x="22876" y="108714"/>
                  </a:cubicBezTo>
                  <a:cubicBezTo>
                    <a:pt x="24340" y="108714"/>
                    <a:pt x="27397" y="108226"/>
                    <a:pt x="27559" y="107575"/>
                  </a:cubicBezTo>
                  <a:cubicBezTo>
                    <a:pt x="27819" y="106697"/>
                    <a:pt x="27039" y="106275"/>
                    <a:pt x="26389" y="105592"/>
                  </a:cubicBezTo>
                  <a:cubicBezTo>
                    <a:pt x="25738" y="104876"/>
                    <a:pt x="25868" y="103380"/>
                    <a:pt x="25803" y="102047"/>
                  </a:cubicBezTo>
                  <a:cubicBezTo>
                    <a:pt x="25771" y="101234"/>
                    <a:pt x="24990" y="100974"/>
                    <a:pt x="25738" y="97267"/>
                  </a:cubicBezTo>
                  <a:cubicBezTo>
                    <a:pt x="26356" y="94275"/>
                    <a:pt x="27137" y="89820"/>
                    <a:pt x="27299" y="85787"/>
                  </a:cubicBezTo>
                  <a:cubicBezTo>
                    <a:pt x="27462" y="82048"/>
                    <a:pt x="27006" y="78731"/>
                    <a:pt x="26909" y="77235"/>
                  </a:cubicBezTo>
                  <a:cubicBezTo>
                    <a:pt x="26551" y="72194"/>
                    <a:pt x="28405" y="70698"/>
                    <a:pt x="28535" y="66048"/>
                  </a:cubicBezTo>
                  <a:cubicBezTo>
                    <a:pt x="28600" y="63511"/>
                    <a:pt x="28795" y="60390"/>
                    <a:pt x="28242" y="55804"/>
                  </a:cubicBezTo>
                  <a:cubicBezTo>
                    <a:pt x="27364" y="48618"/>
                    <a:pt x="27462" y="47479"/>
                    <a:pt x="26616" y="44260"/>
                  </a:cubicBezTo>
                  <a:cubicBezTo>
                    <a:pt x="26096" y="42341"/>
                    <a:pt x="26193" y="42731"/>
                    <a:pt x="25576" y="41073"/>
                  </a:cubicBezTo>
                  <a:cubicBezTo>
                    <a:pt x="25250" y="40227"/>
                    <a:pt x="25153" y="39089"/>
                    <a:pt x="25055" y="37919"/>
                  </a:cubicBezTo>
                  <a:cubicBezTo>
                    <a:pt x="24958" y="36813"/>
                    <a:pt x="24828" y="35675"/>
                    <a:pt x="25055" y="34862"/>
                  </a:cubicBezTo>
                  <a:cubicBezTo>
                    <a:pt x="25576" y="32813"/>
                    <a:pt x="25836" y="31480"/>
                    <a:pt x="25836" y="31480"/>
                  </a:cubicBezTo>
                  <a:cubicBezTo>
                    <a:pt x="25966" y="32390"/>
                    <a:pt x="27722" y="38049"/>
                    <a:pt x="27722" y="38049"/>
                  </a:cubicBezTo>
                  <a:cubicBezTo>
                    <a:pt x="27852" y="44618"/>
                    <a:pt x="30486" y="51447"/>
                    <a:pt x="30779" y="53203"/>
                  </a:cubicBezTo>
                  <a:cubicBezTo>
                    <a:pt x="31039" y="54991"/>
                    <a:pt x="30649" y="54796"/>
                    <a:pt x="30291" y="55902"/>
                  </a:cubicBezTo>
                  <a:cubicBezTo>
                    <a:pt x="29966" y="57008"/>
                    <a:pt x="30258" y="56715"/>
                    <a:pt x="29836" y="58536"/>
                  </a:cubicBezTo>
                  <a:cubicBezTo>
                    <a:pt x="29538" y="59725"/>
                    <a:pt x="29740" y="60179"/>
                    <a:pt x="30043" y="60179"/>
                  </a:cubicBezTo>
                  <a:cubicBezTo>
                    <a:pt x="30204" y="60179"/>
                    <a:pt x="30393" y="60051"/>
                    <a:pt x="30551" y="59837"/>
                  </a:cubicBezTo>
                  <a:cubicBezTo>
                    <a:pt x="31006" y="59219"/>
                    <a:pt x="31006" y="58308"/>
                    <a:pt x="31299" y="57821"/>
                  </a:cubicBezTo>
                  <a:cubicBezTo>
                    <a:pt x="31338" y="57756"/>
                    <a:pt x="31380" y="57727"/>
                    <a:pt x="31427" y="57727"/>
                  </a:cubicBezTo>
                  <a:cubicBezTo>
                    <a:pt x="31731" y="57727"/>
                    <a:pt x="32170" y="59006"/>
                    <a:pt x="32340" y="59967"/>
                  </a:cubicBezTo>
                  <a:cubicBezTo>
                    <a:pt x="32535" y="61105"/>
                    <a:pt x="30811" y="63642"/>
                    <a:pt x="31397" y="64064"/>
                  </a:cubicBezTo>
                  <a:cubicBezTo>
                    <a:pt x="31461" y="64110"/>
                    <a:pt x="31531" y="64131"/>
                    <a:pt x="31607" y="64131"/>
                  </a:cubicBezTo>
                  <a:cubicBezTo>
                    <a:pt x="32610" y="64131"/>
                    <a:pt x="34533" y="60361"/>
                    <a:pt x="34291" y="59121"/>
                  </a:cubicBezTo>
                  <a:cubicBezTo>
                    <a:pt x="34096" y="58048"/>
                    <a:pt x="34226" y="56195"/>
                    <a:pt x="33478" y="54113"/>
                  </a:cubicBezTo>
                  <a:cubicBezTo>
                    <a:pt x="32893" y="52422"/>
                    <a:pt x="33543" y="49008"/>
                    <a:pt x="33608" y="44585"/>
                  </a:cubicBezTo>
                  <a:cubicBezTo>
                    <a:pt x="33640" y="40195"/>
                    <a:pt x="32470" y="37398"/>
                    <a:pt x="32470" y="37398"/>
                  </a:cubicBezTo>
                  <a:cubicBezTo>
                    <a:pt x="32177" y="35805"/>
                    <a:pt x="31267" y="28163"/>
                    <a:pt x="31267" y="28163"/>
                  </a:cubicBezTo>
                  <a:cubicBezTo>
                    <a:pt x="31267" y="28163"/>
                    <a:pt x="32112" y="21171"/>
                    <a:pt x="28437" y="18732"/>
                  </a:cubicBezTo>
                  <a:cubicBezTo>
                    <a:pt x="26616" y="17496"/>
                    <a:pt x="25446" y="18114"/>
                    <a:pt x="23494" y="17236"/>
                  </a:cubicBezTo>
                  <a:cubicBezTo>
                    <a:pt x="21543" y="16326"/>
                    <a:pt x="20015" y="15643"/>
                    <a:pt x="19982" y="15252"/>
                  </a:cubicBezTo>
                  <a:cubicBezTo>
                    <a:pt x="19950" y="14960"/>
                    <a:pt x="19950" y="13887"/>
                    <a:pt x="19950" y="13334"/>
                  </a:cubicBezTo>
                  <a:cubicBezTo>
                    <a:pt x="20340" y="12879"/>
                    <a:pt x="20665" y="12326"/>
                    <a:pt x="20990" y="11708"/>
                  </a:cubicBezTo>
                  <a:cubicBezTo>
                    <a:pt x="21251" y="11155"/>
                    <a:pt x="21413" y="10602"/>
                    <a:pt x="21511" y="10017"/>
                  </a:cubicBezTo>
                  <a:cubicBezTo>
                    <a:pt x="21868" y="9887"/>
                    <a:pt x="22031" y="9269"/>
                    <a:pt x="22096" y="8716"/>
                  </a:cubicBezTo>
                  <a:cubicBezTo>
                    <a:pt x="22194" y="8066"/>
                    <a:pt x="22714" y="7448"/>
                    <a:pt x="22454" y="6570"/>
                  </a:cubicBezTo>
                  <a:cubicBezTo>
                    <a:pt x="22324" y="6153"/>
                    <a:pt x="22110" y="6070"/>
                    <a:pt x="21947" y="6070"/>
                  </a:cubicBezTo>
                  <a:cubicBezTo>
                    <a:pt x="21906" y="6070"/>
                    <a:pt x="21868" y="6075"/>
                    <a:pt x="21836" y="6082"/>
                  </a:cubicBezTo>
                  <a:cubicBezTo>
                    <a:pt x="22063" y="4521"/>
                    <a:pt x="22031" y="2342"/>
                    <a:pt x="20568" y="1106"/>
                  </a:cubicBezTo>
                  <a:cubicBezTo>
                    <a:pt x="19337" y="30"/>
                    <a:pt x="17496" y="1"/>
                    <a:pt x="17300" y="1"/>
                  </a:cubicBezTo>
                  <a:cubicBezTo>
                    <a:pt x="17289" y="1"/>
                    <a:pt x="17283" y="1"/>
                    <a:pt x="17283" y="1"/>
                  </a:cubicBezTo>
                  <a:cubicBezTo>
                    <a:pt x="17283" y="1"/>
                    <a:pt x="17277" y="1"/>
                    <a:pt x="172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0" name="Google Shape;4020;p40"/>
            <p:cNvSpPr/>
            <p:nvPr/>
          </p:nvSpPr>
          <p:spPr>
            <a:xfrm>
              <a:off x="2204519" y="1863123"/>
              <a:ext cx="490628" cy="1544554"/>
            </a:xfrm>
            <a:custGeom>
              <a:rect b="b" l="l" r="r" t="t"/>
              <a:pathLst>
                <a:path extrusionOk="0" h="108714" w="34533">
                  <a:moveTo>
                    <a:pt x="17266" y="1"/>
                  </a:moveTo>
                  <a:cubicBezTo>
                    <a:pt x="17071" y="1"/>
                    <a:pt x="15229" y="30"/>
                    <a:pt x="13999" y="1106"/>
                  </a:cubicBezTo>
                  <a:cubicBezTo>
                    <a:pt x="12535" y="2342"/>
                    <a:pt x="12503" y="4521"/>
                    <a:pt x="12730" y="6082"/>
                  </a:cubicBezTo>
                  <a:cubicBezTo>
                    <a:pt x="12691" y="6075"/>
                    <a:pt x="12650" y="6070"/>
                    <a:pt x="12607" y="6070"/>
                  </a:cubicBezTo>
                  <a:cubicBezTo>
                    <a:pt x="12435" y="6070"/>
                    <a:pt x="12243" y="6153"/>
                    <a:pt x="12112" y="6570"/>
                  </a:cubicBezTo>
                  <a:cubicBezTo>
                    <a:pt x="11852" y="7448"/>
                    <a:pt x="12373" y="8066"/>
                    <a:pt x="12470" y="8716"/>
                  </a:cubicBezTo>
                  <a:cubicBezTo>
                    <a:pt x="12535" y="9269"/>
                    <a:pt x="12698" y="9887"/>
                    <a:pt x="13056" y="10017"/>
                  </a:cubicBezTo>
                  <a:cubicBezTo>
                    <a:pt x="13153" y="10602"/>
                    <a:pt x="13283" y="11155"/>
                    <a:pt x="13576" y="11708"/>
                  </a:cubicBezTo>
                  <a:cubicBezTo>
                    <a:pt x="13869" y="12293"/>
                    <a:pt x="14194" y="12813"/>
                    <a:pt x="14551" y="13269"/>
                  </a:cubicBezTo>
                  <a:cubicBezTo>
                    <a:pt x="14551" y="13854"/>
                    <a:pt x="14584" y="14895"/>
                    <a:pt x="14551" y="15155"/>
                  </a:cubicBezTo>
                  <a:cubicBezTo>
                    <a:pt x="14519" y="15545"/>
                    <a:pt x="12991" y="16326"/>
                    <a:pt x="11072" y="17236"/>
                  </a:cubicBezTo>
                  <a:cubicBezTo>
                    <a:pt x="9121" y="18114"/>
                    <a:pt x="7917" y="17496"/>
                    <a:pt x="6096" y="18732"/>
                  </a:cubicBezTo>
                  <a:cubicBezTo>
                    <a:pt x="2422" y="21171"/>
                    <a:pt x="3300" y="28163"/>
                    <a:pt x="3300" y="28163"/>
                  </a:cubicBezTo>
                  <a:cubicBezTo>
                    <a:pt x="3300" y="28163"/>
                    <a:pt x="2357" y="35837"/>
                    <a:pt x="2064" y="37398"/>
                  </a:cubicBezTo>
                  <a:cubicBezTo>
                    <a:pt x="2064" y="37398"/>
                    <a:pt x="893" y="40195"/>
                    <a:pt x="958" y="44585"/>
                  </a:cubicBezTo>
                  <a:cubicBezTo>
                    <a:pt x="1023" y="49008"/>
                    <a:pt x="1641" y="52422"/>
                    <a:pt x="1056" y="54113"/>
                  </a:cubicBezTo>
                  <a:cubicBezTo>
                    <a:pt x="340" y="56195"/>
                    <a:pt x="438" y="58081"/>
                    <a:pt x="243" y="59154"/>
                  </a:cubicBezTo>
                  <a:cubicBezTo>
                    <a:pt x="1" y="60363"/>
                    <a:pt x="1924" y="64131"/>
                    <a:pt x="2953" y="64131"/>
                  </a:cubicBezTo>
                  <a:cubicBezTo>
                    <a:pt x="3031" y="64131"/>
                    <a:pt x="3103" y="64110"/>
                    <a:pt x="3170" y="64064"/>
                  </a:cubicBezTo>
                  <a:cubicBezTo>
                    <a:pt x="3755" y="63642"/>
                    <a:pt x="2031" y="61105"/>
                    <a:pt x="2227" y="59967"/>
                  </a:cubicBezTo>
                  <a:cubicBezTo>
                    <a:pt x="2396" y="59006"/>
                    <a:pt x="2835" y="57727"/>
                    <a:pt x="3140" y="57727"/>
                  </a:cubicBezTo>
                  <a:cubicBezTo>
                    <a:pt x="3186" y="57727"/>
                    <a:pt x="3229" y="57756"/>
                    <a:pt x="3267" y="57821"/>
                  </a:cubicBezTo>
                  <a:cubicBezTo>
                    <a:pt x="3560" y="58308"/>
                    <a:pt x="3560" y="59219"/>
                    <a:pt x="4015" y="59837"/>
                  </a:cubicBezTo>
                  <a:cubicBezTo>
                    <a:pt x="4173" y="60051"/>
                    <a:pt x="4362" y="60179"/>
                    <a:pt x="4523" y="60179"/>
                  </a:cubicBezTo>
                  <a:cubicBezTo>
                    <a:pt x="4826" y="60179"/>
                    <a:pt x="5028" y="59725"/>
                    <a:pt x="4731" y="58536"/>
                  </a:cubicBezTo>
                  <a:cubicBezTo>
                    <a:pt x="4308" y="56715"/>
                    <a:pt x="4600" y="57008"/>
                    <a:pt x="4275" y="55902"/>
                  </a:cubicBezTo>
                  <a:cubicBezTo>
                    <a:pt x="3918" y="54764"/>
                    <a:pt x="3527" y="54991"/>
                    <a:pt x="3820" y="53203"/>
                  </a:cubicBezTo>
                  <a:cubicBezTo>
                    <a:pt x="4080" y="51447"/>
                    <a:pt x="6714" y="44650"/>
                    <a:pt x="6877" y="38049"/>
                  </a:cubicBezTo>
                  <a:cubicBezTo>
                    <a:pt x="6877" y="38049"/>
                    <a:pt x="8633" y="32390"/>
                    <a:pt x="8730" y="31480"/>
                  </a:cubicBezTo>
                  <a:cubicBezTo>
                    <a:pt x="8730" y="31480"/>
                    <a:pt x="8991" y="32813"/>
                    <a:pt x="9543" y="34829"/>
                  </a:cubicBezTo>
                  <a:cubicBezTo>
                    <a:pt x="9739" y="35610"/>
                    <a:pt x="9641" y="36650"/>
                    <a:pt x="9576" y="37658"/>
                  </a:cubicBezTo>
                  <a:cubicBezTo>
                    <a:pt x="9478" y="38927"/>
                    <a:pt x="9348" y="40130"/>
                    <a:pt x="8991" y="41073"/>
                  </a:cubicBezTo>
                  <a:cubicBezTo>
                    <a:pt x="8373" y="42731"/>
                    <a:pt x="8470" y="42341"/>
                    <a:pt x="7982" y="44260"/>
                  </a:cubicBezTo>
                  <a:cubicBezTo>
                    <a:pt x="7104" y="47479"/>
                    <a:pt x="7235" y="48618"/>
                    <a:pt x="6357" y="55804"/>
                  </a:cubicBezTo>
                  <a:cubicBezTo>
                    <a:pt x="5771" y="60390"/>
                    <a:pt x="5966" y="63511"/>
                    <a:pt x="6031" y="66048"/>
                  </a:cubicBezTo>
                  <a:cubicBezTo>
                    <a:pt x="6161" y="70698"/>
                    <a:pt x="8048" y="72194"/>
                    <a:pt x="7690" y="77235"/>
                  </a:cubicBezTo>
                  <a:cubicBezTo>
                    <a:pt x="7592" y="78731"/>
                    <a:pt x="7104" y="82048"/>
                    <a:pt x="7267" y="85787"/>
                  </a:cubicBezTo>
                  <a:cubicBezTo>
                    <a:pt x="7430" y="89787"/>
                    <a:pt x="8243" y="94275"/>
                    <a:pt x="8828" y="97267"/>
                  </a:cubicBezTo>
                  <a:cubicBezTo>
                    <a:pt x="9576" y="100941"/>
                    <a:pt x="8795" y="101234"/>
                    <a:pt x="8763" y="102047"/>
                  </a:cubicBezTo>
                  <a:cubicBezTo>
                    <a:pt x="8698" y="103380"/>
                    <a:pt x="8861" y="104876"/>
                    <a:pt x="8210" y="105592"/>
                  </a:cubicBezTo>
                  <a:cubicBezTo>
                    <a:pt x="7527" y="106275"/>
                    <a:pt x="6747" y="106697"/>
                    <a:pt x="7007" y="107575"/>
                  </a:cubicBezTo>
                  <a:cubicBezTo>
                    <a:pt x="7202" y="108226"/>
                    <a:pt x="10226" y="108714"/>
                    <a:pt x="11690" y="108714"/>
                  </a:cubicBezTo>
                  <a:cubicBezTo>
                    <a:pt x="13316" y="108714"/>
                    <a:pt x="13413" y="108193"/>
                    <a:pt x="12958" y="106502"/>
                  </a:cubicBezTo>
                  <a:cubicBezTo>
                    <a:pt x="12470" y="104811"/>
                    <a:pt x="12275" y="104128"/>
                    <a:pt x="12503" y="103055"/>
                  </a:cubicBezTo>
                  <a:cubicBezTo>
                    <a:pt x="12763" y="101885"/>
                    <a:pt x="12275" y="101559"/>
                    <a:pt x="12243" y="99771"/>
                  </a:cubicBezTo>
                  <a:cubicBezTo>
                    <a:pt x="12210" y="98015"/>
                    <a:pt x="12991" y="95576"/>
                    <a:pt x="13966" y="91576"/>
                  </a:cubicBezTo>
                  <a:cubicBezTo>
                    <a:pt x="15202" y="86340"/>
                    <a:pt x="13413" y="84291"/>
                    <a:pt x="13771" y="78243"/>
                  </a:cubicBezTo>
                  <a:cubicBezTo>
                    <a:pt x="13836" y="76877"/>
                    <a:pt x="14812" y="73690"/>
                    <a:pt x="15299" y="69463"/>
                  </a:cubicBezTo>
                  <a:cubicBezTo>
                    <a:pt x="15722" y="65755"/>
                    <a:pt x="16438" y="63219"/>
                    <a:pt x="16665" y="60585"/>
                  </a:cubicBezTo>
                  <a:cubicBezTo>
                    <a:pt x="16958" y="56780"/>
                    <a:pt x="16958" y="56520"/>
                    <a:pt x="17283" y="56487"/>
                  </a:cubicBezTo>
                  <a:cubicBezTo>
                    <a:pt x="17608" y="56487"/>
                    <a:pt x="17608" y="56780"/>
                    <a:pt x="17933" y="60585"/>
                  </a:cubicBezTo>
                  <a:cubicBezTo>
                    <a:pt x="18129" y="63219"/>
                    <a:pt x="18877" y="65755"/>
                    <a:pt x="19267" y="69463"/>
                  </a:cubicBezTo>
                  <a:cubicBezTo>
                    <a:pt x="19755" y="73690"/>
                    <a:pt x="20730" y="76877"/>
                    <a:pt x="20828" y="78243"/>
                  </a:cubicBezTo>
                  <a:cubicBezTo>
                    <a:pt x="21153" y="84291"/>
                    <a:pt x="19364" y="86340"/>
                    <a:pt x="20633" y="91576"/>
                  </a:cubicBezTo>
                  <a:cubicBezTo>
                    <a:pt x="21576" y="95576"/>
                    <a:pt x="22356" y="98015"/>
                    <a:pt x="22324" y="99803"/>
                  </a:cubicBezTo>
                  <a:cubicBezTo>
                    <a:pt x="22291" y="101592"/>
                    <a:pt x="21803" y="101917"/>
                    <a:pt x="22063" y="103055"/>
                  </a:cubicBezTo>
                  <a:cubicBezTo>
                    <a:pt x="22291" y="104128"/>
                    <a:pt x="22096" y="104811"/>
                    <a:pt x="21641" y="106502"/>
                  </a:cubicBezTo>
                  <a:cubicBezTo>
                    <a:pt x="21153" y="108193"/>
                    <a:pt x="21251" y="108714"/>
                    <a:pt x="22876" y="108714"/>
                  </a:cubicBezTo>
                  <a:cubicBezTo>
                    <a:pt x="24340" y="108714"/>
                    <a:pt x="27397" y="108226"/>
                    <a:pt x="27559" y="107575"/>
                  </a:cubicBezTo>
                  <a:cubicBezTo>
                    <a:pt x="27819" y="106697"/>
                    <a:pt x="27039" y="106275"/>
                    <a:pt x="26389" y="105592"/>
                  </a:cubicBezTo>
                  <a:cubicBezTo>
                    <a:pt x="25738" y="104876"/>
                    <a:pt x="25868" y="103380"/>
                    <a:pt x="25803" y="102047"/>
                  </a:cubicBezTo>
                  <a:cubicBezTo>
                    <a:pt x="25771" y="101234"/>
                    <a:pt x="24990" y="100974"/>
                    <a:pt x="25738" y="97267"/>
                  </a:cubicBezTo>
                  <a:cubicBezTo>
                    <a:pt x="26356" y="94275"/>
                    <a:pt x="27137" y="89820"/>
                    <a:pt x="27299" y="85787"/>
                  </a:cubicBezTo>
                  <a:cubicBezTo>
                    <a:pt x="27462" y="82048"/>
                    <a:pt x="27006" y="78731"/>
                    <a:pt x="26909" y="77235"/>
                  </a:cubicBezTo>
                  <a:cubicBezTo>
                    <a:pt x="26551" y="72194"/>
                    <a:pt x="28405" y="70698"/>
                    <a:pt x="28535" y="66048"/>
                  </a:cubicBezTo>
                  <a:cubicBezTo>
                    <a:pt x="28600" y="63511"/>
                    <a:pt x="28795" y="60390"/>
                    <a:pt x="28242" y="55804"/>
                  </a:cubicBezTo>
                  <a:cubicBezTo>
                    <a:pt x="27364" y="48618"/>
                    <a:pt x="27462" y="47479"/>
                    <a:pt x="26616" y="44260"/>
                  </a:cubicBezTo>
                  <a:cubicBezTo>
                    <a:pt x="26096" y="42341"/>
                    <a:pt x="26193" y="42731"/>
                    <a:pt x="25576" y="41073"/>
                  </a:cubicBezTo>
                  <a:cubicBezTo>
                    <a:pt x="25250" y="40227"/>
                    <a:pt x="25153" y="39089"/>
                    <a:pt x="25055" y="37919"/>
                  </a:cubicBezTo>
                  <a:cubicBezTo>
                    <a:pt x="24958" y="36813"/>
                    <a:pt x="24828" y="35675"/>
                    <a:pt x="25055" y="34862"/>
                  </a:cubicBezTo>
                  <a:cubicBezTo>
                    <a:pt x="25576" y="32813"/>
                    <a:pt x="25836" y="31480"/>
                    <a:pt x="25836" y="31480"/>
                  </a:cubicBezTo>
                  <a:cubicBezTo>
                    <a:pt x="25966" y="32390"/>
                    <a:pt x="27722" y="38049"/>
                    <a:pt x="27722" y="38049"/>
                  </a:cubicBezTo>
                  <a:cubicBezTo>
                    <a:pt x="27852" y="44618"/>
                    <a:pt x="30486" y="51447"/>
                    <a:pt x="30779" y="53203"/>
                  </a:cubicBezTo>
                  <a:cubicBezTo>
                    <a:pt x="31039" y="54991"/>
                    <a:pt x="30649" y="54796"/>
                    <a:pt x="30291" y="55902"/>
                  </a:cubicBezTo>
                  <a:cubicBezTo>
                    <a:pt x="29966" y="57008"/>
                    <a:pt x="30258" y="56715"/>
                    <a:pt x="29836" y="58536"/>
                  </a:cubicBezTo>
                  <a:cubicBezTo>
                    <a:pt x="29538" y="59725"/>
                    <a:pt x="29740" y="60179"/>
                    <a:pt x="30043" y="60179"/>
                  </a:cubicBezTo>
                  <a:cubicBezTo>
                    <a:pt x="30204" y="60179"/>
                    <a:pt x="30393" y="60051"/>
                    <a:pt x="30551" y="59837"/>
                  </a:cubicBezTo>
                  <a:cubicBezTo>
                    <a:pt x="31006" y="59219"/>
                    <a:pt x="31006" y="58308"/>
                    <a:pt x="31299" y="57821"/>
                  </a:cubicBezTo>
                  <a:cubicBezTo>
                    <a:pt x="31338" y="57756"/>
                    <a:pt x="31380" y="57727"/>
                    <a:pt x="31427" y="57727"/>
                  </a:cubicBezTo>
                  <a:cubicBezTo>
                    <a:pt x="31731" y="57727"/>
                    <a:pt x="32170" y="59006"/>
                    <a:pt x="32340" y="59967"/>
                  </a:cubicBezTo>
                  <a:cubicBezTo>
                    <a:pt x="32535" y="61105"/>
                    <a:pt x="30811" y="63642"/>
                    <a:pt x="31397" y="64064"/>
                  </a:cubicBezTo>
                  <a:cubicBezTo>
                    <a:pt x="31461" y="64110"/>
                    <a:pt x="31531" y="64131"/>
                    <a:pt x="31607" y="64131"/>
                  </a:cubicBezTo>
                  <a:cubicBezTo>
                    <a:pt x="32610" y="64131"/>
                    <a:pt x="34533" y="60361"/>
                    <a:pt x="34291" y="59121"/>
                  </a:cubicBezTo>
                  <a:cubicBezTo>
                    <a:pt x="34096" y="58048"/>
                    <a:pt x="34226" y="56195"/>
                    <a:pt x="33478" y="54113"/>
                  </a:cubicBezTo>
                  <a:cubicBezTo>
                    <a:pt x="32893" y="52422"/>
                    <a:pt x="33543" y="49008"/>
                    <a:pt x="33608" y="44585"/>
                  </a:cubicBezTo>
                  <a:cubicBezTo>
                    <a:pt x="33640" y="40195"/>
                    <a:pt x="32470" y="37398"/>
                    <a:pt x="32470" y="37398"/>
                  </a:cubicBezTo>
                  <a:cubicBezTo>
                    <a:pt x="32177" y="35805"/>
                    <a:pt x="31267" y="28163"/>
                    <a:pt x="31267" y="28163"/>
                  </a:cubicBezTo>
                  <a:cubicBezTo>
                    <a:pt x="31267" y="28163"/>
                    <a:pt x="32112" y="21171"/>
                    <a:pt x="28437" y="18732"/>
                  </a:cubicBezTo>
                  <a:cubicBezTo>
                    <a:pt x="26616" y="17496"/>
                    <a:pt x="25446" y="18114"/>
                    <a:pt x="23494" y="17236"/>
                  </a:cubicBezTo>
                  <a:cubicBezTo>
                    <a:pt x="21543" y="16326"/>
                    <a:pt x="20015" y="15643"/>
                    <a:pt x="19982" y="15252"/>
                  </a:cubicBezTo>
                  <a:cubicBezTo>
                    <a:pt x="19950" y="14960"/>
                    <a:pt x="19950" y="13887"/>
                    <a:pt x="19950" y="13334"/>
                  </a:cubicBezTo>
                  <a:cubicBezTo>
                    <a:pt x="20340" y="12879"/>
                    <a:pt x="20665" y="12326"/>
                    <a:pt x="20990" y="11708"/>
                  </a:cubicBezTo>
                  <a:cubicBezTo>
                    <a:pt x="21251" y="11155"/>
                    <a:pt x="21413" y="10602"/>
                    <a:pt x="21511" y="10017"/>
                  </a:cubicBezTo>
                  <a:cubicBezTo>
                    <a:pt x="21868" y="9887"/>
                    <a:pt x="22031" y="9269"/>
                    <a:pt x="22096" y="8716"/>
                  </a:cubicBezTo>
                  <a:cubicBezTo>
                    <a:pt x="22194" y="8066"/>
                    <a:pt x="22714" y="7448"/>
                    <a:pt x="22454" y="6570"/>
                  </a:cubicBezTo>
                  <a:cubicBezTo>
                    <a:pt x="22324" y="6153"/>
                    <a:pt x="22110" y="6070"/>
                    <a:pt x="21947" y="6070"/>
                  </a:cubicBezTo>
                  <a:cubicBezTo>
                    <a:pt x="21906" y="6070"/>
                    <a:pt x="21868" y="6075"/>
                    <a:pt x="21836" y="6082"/>
                  </a:cubicBezTo>
                  <a:cubicBezTo>
                    <a:pt x="22063" y="4521"/>
                    <a:pt x="22031" y="2342"/>
                    <a:pt x="20568" y="1106"/>
                  </a:cubicBezTo>
                  <a:cubicBezTo>
                    <a:pt x="19337" y="30"/>
                    <a:pt x="17496" y="1"/>
                    <a:pt x="17300" y="1"/>
                  </a:cubicBezTo>
                  <a:cubicBezTo>
                    <a:pt x="17289" y="1"/>
                    <a:pt x="17283" y="1"/>
                    <a:pt x="17283" y="1"/>
                  </a:cubicBezTo>
                  <a:cubicBezTo>
                    <a:pt x="17283" y="1"/>
                    <a:pt x="17277" y="1"/>
                    <a:pt x="172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21" name="Google Shape;4021;p40"/>
            <p:cNvCxnSpPr/>
            <p:nvPr/>
          </p:nvCxnSpPr>
          <p:spPr>
            <a:xfrm>
              <a:off x="1492429" y="2635416"/>
              <a:ext cx="544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5" name="Shape 4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6" name="Google Shape;4026;p41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transplants infographics</a:t>
            </a:r>
            <a:endParaRPr/>
          </a:p>
        </p:txBody>
      </p:sp>
      <p:sp>
        <p:nvSpPr>
          <p:cNvPr id="4027" name="Google Shape;4027;p41"/>
          <p:cNvSpPr txBox="1"/>
          <p:nvPr/>
        </p:nvSpPr>
        <p:spPr>
          <a:xfrm>
            <a:off x="457200" y="918525"/>
            <a:ext cx="8229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Stem cell transplant process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028" name="Google Shape;4028;p41"/>
          <p:cNvSpPr/>
          <p:nvPr/>
        </p:nvSpPr>
        <p:spPr>
          <a:xfrm>
            <a:off x="457200" y="3606875"/>
            <a:ext cx="784500" cy="78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9" name="Google Shape;4029;p41"/>
          <p:cNvSpPr txBox="1"/>
          <p:nvPr/>
        </p:nvSpPr>
        <p:spPr>
          <a:xfrm>
            <a:off x="1241700" y="3754450"/>
            <a:ext cx="1740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Pre-treatment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030" name="Google Shape;4030;p41"/>
          <p:cNvSpPr txBox="1"/>
          <p:nvPr/>
        </p:nvSpPr>
        <p:spPr>
          <a:xfrm>
            <a:off x="1241700" y="4015150"/>
            <a:ext cx="17409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fourth-largest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1" name="Google Shape;4031;p41"/>
          <p:cNvSpPr/>
          <p:nvPr/>
        </p:nvSpPr>
        <p:spPr>
          <a:xfrm>
            <a:off x="457200" y="1807563"/>
            <a:ext cx="784500" cy="784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2" name="Google Shape;4032;p41"/>
          <p:cNvSpPr/>
          <p:nvPr/>
        </p:nvSpPr>
        <p:spPr>
          <a:xfrm>
            <a:off x="6161400" y="3606875"/>
            <a:ext cx="784500" cy="784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3" name="Google Shape;4033;p41"/>
          <p:cNvSpPr txBox="1"/>
          <p:nvPr/>
        </p:nvSpPr>
        <p:spPr>
          <a:xfrm>
            <a:off x="6945900" y="3754450"/>
            <a:ext cx="1740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Return stem cells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034" name="Google Shape;4034;p41"/>
          <p:cNvSpPr txBox="1"/>
          <p:nvPr/>
        </p:nvSpPr>
        <p:spPr>
          <a:xfrm>
            <a:off x="6945900" y="4015150"/>
            <a:ext cx="17409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entire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5" name="Google Shape;4035;p41"/>
          <p:cNvSpPr/>
          <p:nvPr/>
        </p:nvSpPr>
        <p:spPr>
          <a:xfrm>
            <a:off x="6161400" y="1807563"/>
            <a:ext cx="784500" cy="784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6" name="Google Shape;4036;p41"/>
          <p:cNvSpPr/>
          <p:nvPr/>
        </p:nvSpPr>
        <p:spPr>
          <a:xfrm>
            <a:off x="3309300" y="3606875"/>
            <a:ext cx="784500" cy="78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7" name="Google Shape;4037;p41"/>
          <p:cNvSpPr txBox="1"/>
          <p:nvPr/>
        </p:nvSpPr>
        <p:spPr>
          <a:xfrm>
            <a:off x="4093800" y="3754450"/>
            <a:ext cx="1740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Chemotherapy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038" name="Google Shape;4038;p41"/>
          <p:cNvSpPr txBox="1"/>
          <p:nvPr/>
        </p:nvSpPr>
        <p:spPr>
          <a:xfrm>
            <a:off x="4093800" y="4015150"/>
            <a:ext cx="17409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 and is terribly hot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9" name="Google Shape;4039;p41"/>
          <p:cNvSpPr/>
          <p:nvPr/>
        </p:nvSpPr>
        <p:spPr>
          <a:xfrm>
            <a:off x="3309300" y="1807563"/>
            <a:ext cx="784500" cy="784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40" name="Google Shape;4040;p41"/>
          <p:cNvCxnSpPr>
            <a:stCxn id="4028" idx="0"/>
            <a:endCxn id="4031" idx="4"/>
          </p:cNvCxnSpPr>
          <p:nvPr/>
        </p:nvCxnSpPr>
        <p:spPr>
          <a:xfrm rot="10800000">
            <a:off x="849450" y="2591975"/>
            <a:ext cx="0" cy="10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041" name="Google Shape;4041;p41"/>
          <p:cNvCxnSpPr>
            <a:stCxn id="4039" idx="4"/>
            <a:endCxn id="4036" idx="0"/>
          </p:cNvCxnSpPr>
          <p:nvPr/>
        </p:nvCxnSpPr>
        <p:spPr>
          <a:xfrm>
            <a:off x="3701550" y="2592063"/>
            <a:ext cx="0" cy="10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042" name="Google Shape;4042;p41"/>
          <p:cNvCxnSpPr>
            <a:stCxn id="4031" idx="0"/>
            <a:endCxn id="4039" idx="0"/>
          </p:cNvCxnSpPr>
          <p:nvPr/>
        </p:nvCxnSpPr>
        <p:spPr>
          <a:xfrm flipH="1" rot="-5400000">
            <a:off x="2275200" y="381813"/>
            <a:ext cx="600" cy="28521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043" name="Google Shape;4043;p41"/>
          <p:cNvCxnSpPr>
            <a:stCxn id="4036" idx="4"/>
            <a:endCxn id="4032" idx="4"/>
          </p:cNvCxnSpPr>
          <p:nvPr/>
        </p:nvCxnSpPr>
        <p:spPr>
          <a:xfrm flipH="1" rot="-5400000">
            <a:off x="5127300" y="2965625"/>
            <a:ext cx="600" cy="28521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044" name="Google Shape;4044;p41"/>
          <p:cNvCxnSpPr>
            <a:stCxn id="4032" idx="0"/>
            <a:endCxn id="4035" idx="4"/>
          </p:cNvCxnSpPr>
          <p:nvPr/>
        </p:nvCxnSpPr>
        <p:spPr>
          <a:xfrm rot="10800000">
            <a:off x="6553650" y="2591975"/>
            <a:ext cx="0" cy="10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4045" name="Google Shape;4045;p41"/>
          <p:cNvGrpSpPr/>
          <p:nvPr/>
        </p:nvGrpSpPr>
        <p:grpSpPr>
          <a:xfrm>
            <a:off x="620850" y="1979527"/>
            <a:ext cx="457200" cy="440570"/>
            <a:chOff x="-1883225" y="2375625"/>
            <a:chExt cx="500000" cy="480500"/>
          </a:xfrm>
        </p:grpSpPr>
        <p:sp>
          <p:nvSpPr>
            <p:cNvPr id="4046" name="Google Shape;4046;p41"/>
            <p:cNvSpPr/>
            <p:nvPr/>
          </p:nvSpPr>
          <p:spPr>
            <a:xfrm>
              <a:off x="-1872675" y="2468300"/>
              <a:ext cx="315475" cy="232550"/>
            </a:xfrm>
            <a:custGeom>
              <a:rect b="b" l="l" r="r" t="t"/>
              <a:pathLst>
                <a:path extrusionOk="0" h="9302" w="12619">
                  <a:moveTo>
                    <a:pt x="7545" y="1139"/>
                  </a:moveTo>
                  <a:cubicBezTo>
                    <a:pt x="4131" y="1"/>
                    <a:pt x="814" y="748"/>
                    <a:pt x="98" y="2830"/>
                  </a:cubicBezTo>
                  <a:cubicBezTo>
                    <a:pt x="33" y="3090"/>
                    <a:pt x="1" y="3350"/>
                    <a:pt x="1" y="3610"/>
                  </a:cubicBezTo>
                  <a:lnTo>
                    <a:pt x="1" y="3610"/>
                  </a:lnTo>
                  <a:cubicBezTo>
                    <a:pt x="1" y="5529"/>
                    <a:pt x="2050" y="7643"/>
                    <a:pt x="5041" y="8618"/>
                  </a:cubicBezTo>
                  <a:cubicBezTo>
                    <a:pt x="6732" y="9204"/>
                    <a:pt x="8423" y="9301"/>
                    <a:pt x="9757" y="9008"/>
                  </a:cubicBezTo>
                  <a:cubicBezTo>
                    <a:pt x="11545" y="8423"/>
                    <a:pt x="12293" y="7252"/>
                    <a:pt x="12618" y="6082"/>
                  </a:cubicBezTo>
                  <a:cubicBezTo>
                    <a:pt x="12553" y="4196"/>
                    <a:pt x="10505" y="2114"/>
                    <a:pt x="7545" y="1139"/>
                  </a:cubicBezTo>
                  <a:close/>
                  <a:moveTo>
                    <a:pt x="7545" y="1139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7" name="Google Shape;4047;p41"/>
            <p:cNvSpPr/>
            <p:nvPr/>
          </p:nvSpPr>
          <p:spPr>
            <a:xfrm>
              <a:off x="-1667800" y="2581300"/>
              <a:ext cx="279700" cy="267500"/>
            </a:xfrm>
            <a:custGeom>
              <a:rect b="b" l="l" r="r" t="t"/>
              <a:pathLst>
                <a:path extrusionOk="0" h="10700" w="11188">
                  <a:moveTo>
                    <a:pt x="4391" y="1562"/>
                  </a:moveTo>
                  <a:cubicBezTo>
                    <a:pt x="3838" y="1952"/>
                    <a:pt x="3253" y="2440"/>
                    <a:pt x="2732" y="2993"/>
                  </a:cubicBezTo>
                  <a:cubicBezTo>
                    <a:pt x="2277" y="3480"/>
                    <a:pt x="1887" y="3968"/>
                    <a:pt x="1562" y="4488"/>
                  </a:cubicBezTo>
                  <a:cubicBezTo>
                    <a:pt x="196" y="6602"/>
                    <a:pt x="1" y="8879"/>
                    <a:pt x="1204" y="10017"/>
                  </a:cubicBezTo>
                  <a:cubicBezTo>
                    <a:pt x="1724" y="10505"/>
                    <a:pt x="2375" y="10700"/>
                    <a:pt x="3123" y="10700"/>
                  </a:cubicBezTo>
                  <a:lnTo>
                    <a:pt x="3123" y="10700"/>
                  </a:lnTo>
                  <a:cubicBezTo>
                    <a:pt x="4684" y="10700"/>
                    <a:pt x="6602" y="9789"/>
                    <a:pt x="8163" y="8131"/>
                  </a:cubicBezTo>
                  <a:cubicBezTo>
                    <a:pt x="10505" y="5659"/>
                    <a:pt x="11188" y="2505"/>
                    <a:pt x="9659" y="1106"/>
                  </a:cubicBezTo>
                  <a:cubicBezTo>
                    <a:pt x="8521" y="1"/>
                    <a:pt x="6375" y="261"/>
                    <a:pt x="4391" y="1562"/>
                  </a:cubicBezTo>
                  <a:close/>
                  <a:moveTo>
                    <a:pt x="4391" y="1562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8" name="Google Shape;4048;p41"/>
            <p:cNvSpPr/>
            <p:nvPr/>
          </p:nvSpPr>
          <p:spPr>
            <a:xfrm>
              <a:off x="-1619825" y="2382925"/>
              <a:ext cx="213850" cy="130125"/>
            </a:xfrm>
            <a:custGeom>
              <a:rect b="b" l="l" r="r" t="t"/>
              <a:pathLst>
                <a:path extrusionOk="0" h="5205" w="8554">
                  <a:moveTo>
                    <a:pt x="4260" y="1"/>
                  </a:moveTo>
                  <a:cubicBezTo>
                    <a:pt x="1919" y="1"/>
                    <a:pt x="0" y="1172"/>
                    <a:pt x="0" y="2603"/>
                  </a:cubicBezTo>
                  <a:cubicBezTo>
                    <a:pt x="0" y="4033"/>
                    <a:pt x="1919" y="5204"/>
                    <a:pt x="4260" y="5204"/>
                  </a:cubicBezTo>
                  <a:cubicBezTo>
                    <a:pt x="6634" y="5204"/>
                    <a:pt x="8553" y="4033"/>
                    <a:pt x="8553" y="2603"/>
                  </a:cubicBezTo>
                  <a:cubicBezTo>
                    <a:pt x="8553" y="1172"/>
                    <a:pt x="6634" y="1"/>
                    <a:pt x="4260" y="1"/>
                  </a:cubicBezTo>
                  <a:close/>
                  <a:moveTo>
                    <a:pt x="4260" y="1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9" name="Google Shape;4049;p41"/>
            <p:cNvSpPr/>
            <p:nvPr/>
          </p:nvSpPr>
          <p:spPr>
            <a:xfrm>
              <a:off x="-1869425" y="2706500"/>
              <a:ext cx="121175" cy="113850"/>
            </a:xfrm>
            <a:custGeom>
              <a:rect b="b" l="l" r="r" t="t"/>
              <a:pathLst>
                <a:path extrusionOk="0" h="4554" w="4847">
                  <a:moveTo>
                    <a:pt x="554" y="619"/>
                  </a:moveTo>
                  <a:cubicBezTo>
                    <a:pt x="1" y="1269"/>
                    <a:pt x="391" y="2505"/>
                    <a:pt x="1399" y="3415"/>
                  </a:cubicBezTo>
                  <a:cubicBezTo>
                    <a:pt x="2440" y="4326"/>
                    <a:pt x="3708" y="4553"/>
                    <a:pt x="4261" y="3936"/>
                  </a:cubicBezTo>
                  <a:cubicBezTo>
                    <a:pt x="4846" y="3318"/>
                    <a:pt x="4456" y="2049"/>
                    <a:pt x="3415" y="1139"/>
                  </a:cubicBezTo>
                  <a:cubicBezTo>
                    <a:pt x="2407" y="228"/>
                    <a:pt x="1107" y="1"/>
                    <a:pt x="554" y="619"/>
                  </a:cubicBezTo>
                  <a:close/>
                  <a:moveTo>
                    <a:pt x="554" y="619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0" name="Google Shape;4050;p41"/>
            <p:cNvSpPr/>
            <p:nvPr/>
          </p:nvSpPr>
          <p:spPr>
            <a:xfrm>
              <a:off x="-1642600" y="2592700"/>
              <a:ext cx="254500" cy="256100"/>
            </a:xfrm>
            <a:custGeom>
              <a:rect b="b" l="l" r="r" t="t"/>
              <a:pathLst>
                <a:path extrusionOk="0" h="10244" w="10180">
                  <a:moveTo>
                    <a:pt x="4749" y="7577"/>
                  </a:moveTo>
                  <a:cubicBezTo>
                    <a:pt x="3383" y="8748"/>
                    <a:pt x="1822" y="9398"/>
                    <a:pt x="554" y="9398"/>
                  </a:cubicBezTo>
                  <a:lnTo>
                    <a:pt x="554" y="9398"/>
                  </a:lnTo>
                  <a:cubicBezTo>
                    <a:pt x="359" y="9398"/>
                    <a:pt x="163" y="9366"/>
                    <a:pt x="1" y="9333"/>
                  </a:cubicBezTo>
                  <a:cubicBezTo>
                    <a:pt x="66" y="9431"/>
                    <a:pt x="131" y="9496"/>
                    <a:pt x="228" y="9561"/>
                  </a:cubicBezTo>
                  <a:cubicBezTo>
                    <a:pt x="716" y="10049"/>
                    <a:pt x="1367" y="10244"/>
                    <a:pt x="2115" y="10244"/>
                  </a:cubicBezTo>
                  <a:lnTo>
                    <a:pt x="2115" y="10244"/>
                  </a:lnTo>
                  <a:cubicBezTo>
                    <a:pt x="3676" y="10244"/>
                    <a:pt x="5594" y="9333"/>
                    <a:pt x="7155" y="7675"/>
                  </a:cubicBezTo>
                  <a:cubicBezTo>
                    <a:pt x="9497" y="5203"/>
                    <a:pt x="10180" y="2049"/>
                    <a:pt x="8651" y="618"/>
                  </a:cubicBezTo>
                  <a:cubicBezTo>
                    <a:pt x="8293" y="293"/>
                    <a:pt x="7838" y="65"/>
                    <a:pt x="7285" y="0"/>
                  </a:cubicBezTo>
                  <a:cubicBezTo>
                    <a:pt x="8066" y="943"/>
                    <a:pt x="8066" y="2439"/>
                    <a:pt x="7415" y="4000"/>
                  </a:cubicBezTo>
                  <a:cubicBezTo>
                    <a:pt x="7025" y="4943"/>
                    <a:pt x="6407" y="5919"/>
                    <a:pt x="5594" y="6797"/>
                  </a:cubicBezTo>
                  <a:cubicBezTo>
                    <a:pt x="5334" y="7089"/>
                    <a:pt x="5041" y="7349"/>
                    <a:pt x="4749" y="7577"/>
                  </a:cubicBezTo>
                  <a:close/>
                  <a:moveTo>
                    <a:pt x="4749" y="7577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1" name="Google Shape;4051;p41"/>
            <p:cNvSpPr/>
            <p:nvPr/>
          </p:nvSpPr>
          <p:spPr>
            <a:xfrm>
              <a:off x="-1872675" y="2468300"/>
              <a:ext cx="314650" cy="166700"/>
            </a:xfrm>
            <a:custGeom>
              <a:rect b="b" l="l" r="r" t="t"/>
              <a:pathLst>
                <a:path extrusionOk="0" h="6668" w="12586">
                  <a:moveTo>
                    <a:pt x="7545" y="1139"/>
                  </a:moveTo>
                  <a:cubicBezTo>
                    <a:pt x="4131" y="1"/>
                    <a:pt x="814" y="748"/>
                    <a:pt x="98" y="2830"/>
                  </a:cubicBezTo>
                  <a:cubicBezTo>
                    <a:pt x="33" y="3025"/>
                    <a:pt x="1" y="3220"/>
                    <a:pt x="1" y="3415"/>
                  </a:cubicBezTo>
                  <a:cubicBezTo>
                    <a:pt x="1204" y="1984"/>
                    <a:pt x="4033" y="1594"/>
                    <a:pt x="6927" y="2570"/>
                  </a:cubicBezTo>
                  <a:cubicBezTo>
                    <a:pt x="9431" y="3415"/>
                    <a:pt x="11285" y="5041"/>
                    <a:pt x="11838" y="6667"/>
                  </a:cubicBezTo>
                  <a:cubicBezTo>
                    <a:pt x="12098" y="6472"/>
                    <a:pt x="12326" y="6277"/>
                    <a:pt x="12586" y="6082"/>
                  </a:cubicBezTo>
                  <a:cubicBezTo>
                    <a:pt x="12553" y="4196"/>
                    <a:pt x="10505" y="2114"/>
                    <a:pt x="7545" y="1139"/>
                  </a:cubicBezTo>
                  <a:close/>
                  <a:moveTo>
                    <a:pt x="7545" y="1139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2" name="Google Shape;4052;p41"/>
            <p:cNvSpPr/>
            <p:nvPr/>
          </p:nvSpPr>
          <p:spPr>
            <a:xfrm>
              <a:off x="-1562100" y="2382925"/>
              <a:ext cx="156125" cy="129300"/>
            </a:xfrm>
            <a:custGeom>
              <a:rect b="b" l="l" r="r" t="t"/>
              <a:pathLst>
                <a:path extrusionOk="0" h="5172" w="6245">
                  <a:moveTo>
                    <a:pt x="6244" y="2603"/>
                  </a:moveTo>
                  <a:cubicBezTo>
                    <a:pt x="6244" y="1172"/>
                    <a:pt x="4325" y="1"/>
                    <a:pt x="1951" y="1"/>
                  </a:cubicBezTo>
                  <a:cubicBezTo>
                    <a:pt x="1236" y="1"/>
                    <a:pt x="586" y="99"/>
                    <a:pt x="0" y="294"/>
                  </a:cubicBezTo>
                  <a:cubicBezTo>
                    <a:pt x="195" y="261"/>
                    <a:pt x="391" y="261"/>
                    <a:pt x="618" y="261"/>
                  </a:cubicBezTo>
                  <a:cubicBezTo>
                    <a:pt x="2960" y="261"/>
                    <a:pt x="4878" y="1432"/>
                    <a:pt x="4878" y="2863"/>
                  </a:cubicBezTo>
                  <a:cubicBezTo>
                    <a:pt x="4878" y="3871"/>
                    <a:pt x="3935" y="4749"/>
                    <a:pt x="2569" y="5172"/>
                  </a:cubicBezTo>
                  <a:cubicBezTo>
                    <a:pt x="4651" y="4976"/>
                    <a:pt x="6244" y="3903"/>
                    <a:pt x="6244" y="2603"/>
                  </a:cubicBezTo>
                  <a:close/>
                  <a:moveTo>
                    <a:pt x="6244" y="2603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3" name="Google Shape;4053;p41"/>
            <p:cNvSpPr/>
            <p:nvPr/>
          </p:nvSpPr>
          <p:spPr>
            <a:xfrm>
              <a:off x="-1859650" y="2706500"/>
              <a:ext cx="111400" cy="106525"/>
            </a:xfrm>
            <a:custGeom>
              <a:rect b="b" l="l" r="r" t="t"/>
              <a:pathLst>
                <a:path extrusionOk="0" h="4261" w="4456">
                  <a:moveTo>
                    <a:pt x="3024" y="1171"/>
                  </a:moveTo>
                  <a:cubicBezTo>
                    <a:pt x="2016" y="261"/>
                    <a:pt x="716" y="1"/>
                    <a:pt x="163" y="651"/>
                  </a:cubicBezTo>
                  <a:cubicBezTo>
                    <a:pt x="98" y="716"/>
                    <a:pt x="65" y="781"/>
                    <a:pt x="0" y="879"/>
                  </a:cubicBezTo>
                  <a:cubicBezTo>
                    <a:pt x="651" y="749"/>
                    <a:pt x="1561" y="1041"/>
                    <a:pt x="2309" y="1692"/>
                  </a:cubicBezTo>
                  <a:cubicBezTo>
                    <a:pt x="3220" y="2505"/>
                    <a:pt x="3610" y="3578"/>
                    <a:pt x="3317" y="4261"/>
                  </a:cubicBezTo>
                  <a:cubicBezTo>
                    <a:pt x="3545" y="4196"/>
                    <a:pt x="3740" y="4098"/>
                    <a:pt x="3870" y="3936"/>
                  </a:cubicBezTo>
                  <a:cubicBezTo>
                    <a:pt x="4455" y="3318"/>
                    <a:pt x="4065" y="2082"/>
                    <a:pt x="3024" y="1171"/>
                  </a:cubicBezTo>
                  <a:close/>
                  <a:moveTo>
                    <a:pt x="3024" y="1171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4" name="Google Shape;4054;p41"/>
            <p:cNvSpPr/>
            <p:nvPr/>
          </p:nvSpPr>
          <p:spPr>
            <a:xfrm>
              <a:off x="-1869425" y="2706600"/>
              <a:ext cx="121175" cy="113750"/>
            </a:xfrm>
            <a:custGeom>
              <a:rect b="b" l="l" r="r" t="t"/>
              <a:pathLst>
                <a:path extrusionOk="0" h="4550" w="4847">
                  <a:moveTo>
                    <a:pt x="1432" y="550"/>
                  </a:moveTo>
                  <a:cubicBezTo>
                    <a:pt x="1985" y="550"/>
                    <a:pt x="2667" y="842"/>
                    <a:pt x="3253" y="1363"/>
                  </a:cubicBezTo>
                  <a:cubicBezTo>
                    <a:pt x="3838" y="1883"/>
                    <a:pt x="4228" y="2566"/>
                    <a:pt x="4261" y="3119"/>
                  </a:cubicBezTo>
                  <a:cubicBezTo>
                    <a:pt x="4261" y="3314"/>
                    <a:pt x="4228" y="3541"/>
                    <a:pt x="4066" y="3736"/>
                  </a:cubicBezTo>
                  <a:cubicBezTo>
                    <a:pt x="3906" y="3919"/>
                    <a:pt x="3666" y="4006"/>
                    <a:pt x="3382" y="4006"/>
                  </a:cubicBezTo>
                  <a:cubicBezTo>
                    <a:pt x="2858" y="4006"/>
                    <a:pt x="2185" y="3711"/>
                    <a:pt x="1594" y="3184"/>
                  </a:cubicBezTo>
                  <a:cubicBezTo>
                    <a:pt x="1009" y="2663"/>
                    <a:pt x="619" y="2013"/>
                    <a:pt x="586" y="1428"/>
                  </a:cubicBezTo>
                  <a:cubicBezTo>
                    <a:pt x="586" y="1265"/>
                    <a:pt x="586" y="1005"/>
                    <a:pt x="781" y="810"/>
                  </a:cubicBezTo>
                  <a:cubicBezTo>
                    <a:pt x="911" y="647"/>
                    <a:pt x="1172" y="550"/>
                    <a:pt x="1432" y="550"/>
                  </a:cubicBezTo>
                  <a:close/>
                  <a:moveTo>
                    <a:pt x="1464" y="1"/>
                  </a:moveTo>
                  <a:cubicBezTo>
                    <a:pt x="1014" y="1"/>
                    <a:pt x="622" y="149"/>
                    <a:pt x="359" y="452"/>
                  </a:cubicBezTo>
                  <a:cubicBezTo>
                    <a:pt x="98" y="712"/>
                    <a:pt x="1" y="1070"/>
                    <a:pt x="33" y="1460"/>
                  </a:cubicBezTo>
                  <a:cubicBezTo>
                    <a:pt x="66" y="2176"/>
                    <a:pt x="521" y="2989"/>
                    <a:pt x="1237" y="3606"/>
                  </a:cubicBezTo>
                  <a:cubicBezTo>
                    <a:pt x="1920" y="4224"/>
                    <a:pt x="2700" y="4549"/>
                    <a:pt x="3383" y="4549"/>
                  </a:cubicBezTo>
                  <a:cubicBezTo>
                    <a:pt x="3838" y="4549"/>
                    <a:pt x="4228" y="4419"/>
                    <a:pt x="4489" y="4127"/>
                  </a:cubicBezTo>
                  <a:cubicBezTo>
                    <a:pt x="4716" y="3867"/>
                    <a:pt x="4846" y="3509"/>
                    <a:pt x="4814" y="3086"/>
                  </a:cubicBezTo>
                  <a:cubicBezTo>
                    <a:pt x="4781" y="2371"/>
                    <a:pt x="4326" y="1558"/>
                    <a:pt x="3611" y="940"/>
                  </a:cubicBezTo>
                  <a:cubicBezTo>
                    <a:pt x="2914" y="321"/>
                    <a:pt x="2125" y="1"/>
                    <a:pt x="1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5" name="Google Shape;4055;p41"/>
            <p:cNvSpPr/>
            <p:nvPr/>
          </p:nvSpPr>
          <p:spPr>
            <a:xfrm>
              <a:off x="-1814125" y="2584200"/>
              <a:ext cx="178875" cy="75175"/>
            </a:xfrm>
            <a:custGeom>
              <a:rect b="b" l="l" r="r" t="t"/>
              <a:pathLst>
                <a:path extrusionOk="0" h="3007" w="7155">
                  <a:moveTo>
                    <a:pt x="340" y="0"/>
                  </a:moveTo>
                  <a:cubicBezTo>
                    <a:pt x="289" y="0"/>
                    <a:pt x="239" y="15"/>
                    <a:pt x="195" y="47"/>
                  </a:cubicBezTo>
                  <a:cubicBezTo>
                    <a:pt x="65" y="112"/>
                    <a:pt x="0" y="275"/>
                    <a:pt x="98" y="405"/>
                  </a:cubicBezTo>
                  <a:cubicBezTo>
                    <a:pt x="553" y="1316"/>
                    <a:pt x="1724" y="2161"/>
                    <a:pt x="3155" y="2649"/>
                  </a:cubicBezTo>
                  <a:cubicBezTo>
                    <a:pt x="3903" y="2877"/>
                    <a:pt x="4683" y="3007"/>
                    <a:pt x="5333" y="3007"/>
                  </a:cubicBezTo>
                  <a:cubicBezTo>
                    <a:pt x="5951" y="3007"/>
                    <a:pt x="6504" y="2909"/>
                    <a:pt x="6927" y="2714"/>
                  </a:cubicBezTo>
                  <a:cubicBezTo>
                    <a:pt x="7089" y="2649"/>
                    <a:pt x="7155" y="2486"/>
                    <a:pt x="7089" y="2324"/>
                  </a:cubicBezTo>
                  <a:cubicBezTo>
                    <a:pt x="7042" y="2228"/>
                    <a:pt x="6925" y="2168"/>
                    <a:pt x="6814" y="2168"/>
                  </a:cubicBezTo>
                  <a:cubicBezTo>
                    <a:pt x="6774" y="2168"/>
                    <a:pt x="6734" y="2176"/>
                    <a:pt x="6699" y="2194"/>
                  </a:cubicBezTo>
                  <a:cubicBezTo>
                    <a:pt x="6339" y="2374"/>
                    <a:pt x="5868" y="2464"/>
                    <a:pt x="5340" y="2464"/>
                  </a:cubicBezTo>
                  <a:cubicBezTo>
                    <a:pt x="4725" y="2464"/>
                    <a:pt x="4033" y="2341"/>
                    <a:pt x="3350" y="2096"/>
                  </a:cubicBezTo>
                  <a:cubicBezTo>
                    <a:pt x="2049" y="1673"/>
                    <a:pt x="976" y="925"/>
                    <a:pt x="586" y="145"/>
                  </a:cubicBezTo>
                  <a:cubicBezTo>
                    <a:pt x="542" y="58"/>
                    <a:pt x="441" y="0"/>
                    <a:pt x="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6" name="Google Shape;4056;p41"/>
            <p:cNvSpPr/>
            <p:nvPr/>
          </p:nvSpPr>
          <p:spPr>
            <a:xfrm>
              <a:off x="-1566175" y="2673050"/>
              <a:ext cx="122800" cy="139975"/>
            </a:xfrm>
            <a:custGeom>
              <a:rect b="b" l="l" r="r" t="t"/>
              <a:pathLst>
                <a:path extrusionOk="0" h="5599" w="4912">
                  <a:moveTo>
                    <a:pt x="4609" y="0"/>
                  </a:moveTo>
                  <a:cubicBezTo>
                    <a:pt x="4489" y="0"/>
                    <a:pt x="4358" y="120"/>
                    <a:pt x="4358" y="266"/>
                  </a:cubicBezTo>
                  <a:cubicBezTo>
                    <a:pt x="4131" y="1957"/>
                    <a:pt x="1789" y="4428"/>
                    <a:pt x="228" y="5078"/>
                  </a:cubicBezTo>
                  <a:cubicBezTo>
                    <a:pt x="66" y="5111"/>
                    <a:pt x="1" y="5306"/>
                    <a:pt x="66" y="5436"/>
                  </a:cubicBezTo>
                  <a:cubicBezTo>
                    <a:pt x="98" y="5534"/>
                    <a:pt x="196" y="5599"/>
                    <a:pt x="326" y="5599"/>
                  </a:cubicBezTo>
                  <a:lnTo>
                    <a:pt x="423" y="5599"/>
                  </a:lnTo>
                  <a:cubicBezTo>
                    <a:pt x="1269" y="5241"/>
                    <a:pt x="2277" y="4461"/>
                    <a:pt x="3188" y="3453"/>
                  </a:cubicBezTo>
                  <a:cubicBezTo>
                    <a:pt x="3773" y="2802"/>
                    <a:pt x="4749" y="1534"/>
                    <a:pt x="4911" y="331"/>
                  </a:cubicBezTo>
                  <a:cubicBezTo>
                    <a:pt x="4911" y="168"/>
                    <a:pt x="4814" y="38"/>
                    <a:pt x="4651" y="5"/>
                  </a:cubicBezTo>
                  <a:cubicBezTo>
                    <a:pt x="4637" y="2"/>
                    <a:pt x="4624" y="0"/>
                    <a:pt x="4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7" name="Google Shape;4057;p41"/>
            <p:cNvSpPr/>
            <p:nvPr/>
          </p:nvSpPr>
          <p:spPr>
            <a:xfrm>
              <a:off x="-1627150" y="2375625"/>
              <a:ext cx="228475" cy="143925"/>
            </a:xfrm>
            <a:custGeom>
              <a:rect b="b" l="l" r="r" t="t"/>
              <a:pathLst>
                <a:path extrusionOk="0" h="5757" w="9139">
                  <a:moveTo>
                    <a:pt x="4553" y="586"/>
                  </a:moveTo>
                  <a:cubicBezTo>
                    <a:pt x="5659" y="586"/>
                    <a:pt x="6667" y="813"/>
                    <a:pt x="7448" y="1301"/>
                  </a:cubicBezTo>
                  <a:cubicBezTo>
                    <a:pt x="8163" y="1724"/>
                    <a:pt x="8553" y="2309"/>
                    <a:pt x="8553" y="2895"/>
                  </a:cubicBezTo>
                  <a:cubicBezTo>
                    <a:pt x="8553" y="3480"/>
                    <a:pt x="8163" y="4065"/>
                    <a:pt x="7448" y="4488"/>
                  </a:cubicBezTo>
                  <a:cubicBezTo>
                    <a:pt x="6667" y="4943"/>
                    <a:pt x="5659" y="5203"/>
                    <a:pt x="4553" y="5203"/>
                  </a:cubicBezTo>
                  <a:cubicBezTo>
                    <a:pt x="3480" y="5203"/>
                    <a:pt x="2440" y="4943"/>
                    <a:pt x="1692" y="4488"/>
                  </a:cubicBezTo>
                  <a:cubicBezTo>
                    <a:pt x="944" y="4065"/>
                    <a:pt x="554" y="3480"/>
                    <a:pt x="554" y="2895"/>
                  </a:cubicBezTo>
                  <a:cubicBezTo>
                    <a:pt x="554" y="2309"/>
                    <a:pt x="976" y="1724"/>
                    <a:pt x="1692" y="1301"/>
                  </a:cubicBezTo>
                  <a:cubicBezTo>
                    <a:pt x="2440" y="846"/>
                    <a:pt x="3480" y="586"/>
                    <a:pt x="4553" y="586"/>
                  </a:cubicBezTo>
                  <a:close/>
                  <a:moveTo>
                    <a:pt x="4553" y="0"/>
                  </a:moveTo>
                  <a:cubicBezTo>
                    <a:pt x="3383" y="0"/>
                    <a:pt x="2245" y="293"/>
                    <a:pt x="1399" y="813"/>
                  </a:cubicBezTo>
                  <a:cubicBezTo>
                    <a:pt x="489" y="1366"/>
                    <a:pt x="1" y="2082"/>
                    <a:pt x="1" y="2895"/>
                  </a:cubicBezTo>
                  <a:cubicBezTo>
                    <a:pt x="1" y="3675"/>
                    <a:pt x="489" y="4423"/>
                    <a:pt x="1399" y="4976"/>
                  </a:cubicBezTo>
                  <a:cubicBezTo>
                    <a:pt x="2245" y="5496"/>
                    <a:pt x="3383" y="5756"/>
                    <a:pt x="4553" y="5756"/>
                  </a:cubicBezTo>
                  <a:cubicBezTo>
                    <a:pt x="5757" y="5756"/>
                    <a:pt x="6895" y="5496"/>
                    <a:pt x="7740" y="4976"/>
                  </a:cubicBezTo>
                  <a:cubicBezTo>
                    <a:pt x="8651" y="4423"/>
                    <a:pt x="9139" y="3675"/>
                    <a:pt x="9139" y="2895"/>
                  </a:cubicBezTo>
                  <a:cubicBezTo>
                    <a:pt x="9139" y="2082"/>
                    <a:pt x="8618" y="1366"/>
                    <a:pt x="7740" y="813"/>
                  </a:cubicBezTo>
                  <a:cubicBezTo>
                    <a:pt x="6895" y="293"/>
                    <a:pt x="5757" y="0"/>
                    <a:pt x="4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8" name="Google Shape;4058;p41"/>
            <p:cNvSpPr/>
            <p:nvPr/>
          </p:nvSpPr>
          <p:spPr>
            <a:xfrm>
              <a:off x="-1576750" y="2449900"/>
              <a:ext cx="127675" cy="31425"/>
            </a:xfrm>
            <a:custGeom>
              <a:rect b="b" l="l" r="r" t="t"/>
              <a:pathLst>
                <a:path extrusionOk="0" h="1257" w="5107">
                  <a:moveTo>
                    <a:pt x="309" y="0"/>
                  </a:moveTo>
                  <a:cubicBezTo>
                    <a:pt x="231" y="0"/>
                    <a:pt x="151" y="34"/>
                    <a:pt x="99" y="86"/>
                  </a:cubicBezTo>
                  <a:cubicBezTo>
                    <a:pt x="1" y="216"/>
                    <a:pt x="1" y="379"/>
                    <a:pt x="99" y="476"/>
                  </a:cubicBezTo>
                  <a:cubicBezTo>
                    <a:pt x="619" y="964"/>
                    <a:pt x="1529" y="1257"/>
                    <a:pt x="2570" y="1257"/>
                  </a:cubicBezTo>
                  <a:cubicBezTo>
                    <a:pt x="3578" y="1257"/>
                    <a:pt x="4489" y="964"/>
                    <a:pt x="5009" y="476"/>
                  </a:cubicBezTo>
                  <a:cubicBezTo>
                    <a:pt x="5107" y="379"/>
                    <a:pt x="5107" y="216"/>
                    <a:pt x="5009" y="86"/>
                  </a:cubicBezTo>
                  <a:cubicBezTo>
                    <a:pt x="4957" y="34"/>
                    <a:pt x="4877" y="0"/>
                    <a:pt x="4798" y="0"/>
                  </a:cubicBezTo>
                  <a:cubicBezTo>
                    <a:pt x="4731" y="0"/>
                    <a:pt x="4664" y="26"/>
                    <a:pt x="4619" y="86"/>
                  </a:cubicBezTo>
                  <a:cubicBezTo>
                    <a:pt x="4228" y="444"/>
                    <a:pt x="3416" y="704"/>
                    <a:pt x="2570" y="704"/>
                  </a:cubicBezTo>
                  <a:cubicBezTo>
                    <a:pt x="1692" y="704"/>
                    <a:pt x="879" y="444"/>
                    <a:pt x="489" y="86"/>
                  </a:cubicBezTo>
                  <a:cubicBezTo>
                    <a:pt x="443" y="26"/>
                    <a:pt x="377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9" name="Google Shape;4059;p41"/>
            <p:cNvSpPr/>
            <p:nvPr/>
          </p:nvSpPr>
          <p:spPr>
            <a:xfrm>
              <a:off x="-1883225" y="2476425"/>
              <a:ext cx="500000" cy="379700"/>
            </a:xfrm>
            <a:custGeom>
              <a:rect b="b" l="l" r="r" t="t"/>
              <a:pathLst>
                <a:path extrusionOk="0" h="15188" w="20000">
                  <a:moveTo>
                    <a:pt x="4816" y="0"/>
                  </a:moveTo>
                  <a:cubicBezTo>
                    <a:pt x="2559" y="0"/>
                    <a:pt x="761" y="880"/>
                    <a:pt x="260" y="2407"/>
                  </a:cubicBezTo>
                  <a:cubicBezTo>
                    <a:pt x="0" y="3155"/>
                    <a:pt x="98" y="4001"/>
                    <a:pt x="520" y="4846"/>
                  </a:cubicBezTo>
                  <a:cubicBezTo>
                    <a:pt x="1301" y="6440"/>
                    <a:pt x="3122" y="7805"/>
                    <a:pt x="5366" y="8586"/>
                  </a:cubicBezTo>
                  <a:cubicBezTo>
                    <a:pt x="6439" y="8944"/>
                    <a:pt x="7545" y="9139"/>
                    <a:pt x="8585" y="9139"/>
                  </a:cubicBezTo>
                  <a:cubicBezTo>
                    <a:pt x="8943" y="9139"/>
                    <a:pt x="9301" y="9106"/>
                    <a:pt x="9626" y="9041"/>
                  </a:cubicBezTo>
                  <a:lnTo>
                    <a:pt x="9626" y="9041"/>
                  </a:lnTo>
                  <a:cubicBezTo>
                    <a:pt x="9041" y="10147"/>
                    <a:pt x="8715" y="11252"/>
                    <a:pt x="8748" y="12261"/>
                  </a:cubicBezTo>
                  <a:cubicBezTo>
                    <a:pt x="8780" y="13171"/>
                    <a:pt x="9073" y="13919"/>
                    <a:pt x="9658" y="14439"/>
                  </a:cubicBezTo>
                  <a:cubicBezTo>
                    <a:pt x="10179" y="14960"/>
                    <a:pt x="10927" y="15187"/>
                    <a:pt x="11740" y="15187"/>
                  </a:cubicBezTo>
                  <a:cubicBezTo>
                    <a:pt x="13203" y="15187"/>
                    <a:pt x="14992" y="14439"/>
                    <a:pt x="16520" y="12976"/>
                  </a:cubicBezTo>
                  <a:cubicBezTo>
                    <a:pt x="16618" y="12878"/>
                    <a:pt x="16650" y="12716"/>
                    <a:pt x="16520" y="12586"/>
                  </a:cubicBezTo>
                  <a:cubicBezTo>
                    <a:pt x="16468" y="12534"/>
                    <a:pt x="16397" y="12500"/>
                    <a:pt x="16322" y="12500"/>
                  </a:cubicBezTo>
                  <a:cubicBezTo>
                    <a:pt x="16258" y="12500"/>
                    <a:pt x="16190" y="12525"/>
                    <a:pt x="16130" y="12586"/>
                  </a:cubicBezTo>
                  <a:cubicBezTo>
                    <a:pt x="15057" y="13561"/>
                    <a:pt x="13853" y="14244"/>
                    <a:pt x="12715" y="14504"/>
                  </a:cubicBezTo>
                  <a:cubicBezTo>
                    <a:pt x="12375" y="14584"/>
                    <a:pt x="12047" y="14625"/>
                    <a:pt x="11739" y="14625"/>
                  </a:cubicBezTo>
                  <a:cubicBezTo>
                    <a:pt x="11046" y="14625"/>
                    <a:pt x="10454" y="14422"/>
                    <a:pt x="10049" y="14017"/>
                  </a:cubicBezTo>
                  <a:cubicBezTo>
                    <a:pt x="9593" y="13594"/>
                    <a:pt x="9333" y="12976"/>
                    <a:pt x="9333" y="12228"/>
                  </a:cubicBezTo>
                  <a:cubicBezTo>
                    <a:pt x="9268" y="10732"/>
                    <a:pt x="10146" y="8879"/>
                    <a:pt x="11545" y="7383"/>
                  </a:cubicBezTo>
                  <a:cubicBezTo>
                    <a:pt x="12650" y="6244"/>
                    <a:pt x="13951" y="5399"/>
                    <a:pt x="15219" y="5041"/>
                  </a:cubicBezTo>
                  <a:cubicBezTo>
                    <a:pt x="15625" y="4932"/>
                    <a:pt x="16012" y="4877"/>
                    <a:pt x="16372" y="4877"/>
                  </a:cubicBezTo>
                  <a:cubicBezTo>
                    <a:pt x="17080" y="4877"/>
                    <a:pt x="17682" y="5087"/>
                    <a:pt x="18113" y="5497"/>
                  </a:cubicBezTo>
                  <a:cubicBezTo>
                    <a:pt x="18699" y="6049"/>
                    <a:pt x="18926" y="6992"/>
                    <a:pt x="18764" y="8131"/>
                  </a:cubicBezTo>
                  <a:cubicBezTo>
                    <a:pt x="18569" y="9269"/>
                    <a:pt x="17951" y="10537"/>
                    <a:pt x="17008" y="11643"/>
                  </a:cubicBezTo>
                  <a:cubicBezTo>
                    <a:pt x="16910" y="11773"/>
                    <a:pt x="16943" y="11935"/>
                    <a:pt x="17040" y="12065"/>
                  </a:cubicBezTo>
                  <a:cubicBezTo>
                    <a:pt x="17092" y="12104"/>
                    <a:pt x="17148" y="12122"/>
                    <a:pt x="17203" y="12122"/>
                  </a:cubicBezTo>
                  <a:cubicBezTo>
                    <a:pt x="17289" y="12122"/>
                    <a:pt x="17371" y="12079"/>
                    <a:pt x="17431" y="12000"/>
                  </a:cubicBezTo>
                  <a:cubicBezTo>
                    <a:pt x="19544" y="9464"/>
                    <a:pt x="20000" y="6505"/>
                    <a:pt x="18471" y="5074"/>
                  </a:cubicBezTo>
                  <a:cubicBezTo>
                    <a:pt x="17953" y="4577"/>
                    <a:pt x="17235" y="4325"/>
                    <a:pt x="16402" y="4325"/>
                  </a:cubicBezTo>
                  <a:cubicBezTo>
                    <a:pt x="15979" y="4325"/>
                    <a:pt x="15527" y="4390"/>
                    <a:pt x="15057" y="4521"/>
                  </a:cubicBezTo>
                  <a:cubicBezTo>
                    <a:pt x="14439" y="4684"/>
                    <a:pt x="13853" y="4944"/>
                    <a:pt x="13268" y="5301"/>
                  </a:cubicBezTo>
                  <a:cubicBezTo>
                    <a:pt x="12943" y="3545"/>
                    <a:pt x="11187" y="1789"/>
                    <a:pt x="8683" y="781"/>
                  </a:cubicBezTo>
                  <a:cubicBezTo>
                    <a:pt x="8648" y="764"/>
                    <a:pt x="8611" y="756"/>
                    <a:pt x="8574" y="756"/>
                  </a:cubicBezTo>
                  <a:cubicBezTo>
                    <a:pt x="8473" y="756"/>
                    <a:pt x="8373" y="816"/>
                    <a:pt x="8325" y="911"/>
                  </a:cubicBezTo>
                  <a:cubicBezTo>
                    <a:pt x="8260" y="1074"/>
                    <a:pt x="8325" y="1236"/>
                    <a:pt x="8488" y="1301"/>
                  </a:cubicBezTo>
                  <a:cubicBezTo>
                    <a:pt x="9723" y="1789"/>
                    <a:pt x="10797" y="2505"/>
                    <a:pt x="11577" y="3318"/>
                  </a:cubicBezTo>
                  <a:cubicBezTo>
                    <a:pt x="12260" y="4066"/>
                    <a:pt x="12683" y="4879"/>
                    <a:pt x="12748" y="5627"/>
                  </a:cubicBezTo>
                  <a:cubicBezTo>
                    <a:pt x="12162" y="6017"/>
                    <a:pt x="11642" y="6472"/>
                    <a:pt x="11122" y="6992"/>
                  </a:cubicBezTo>
                  <a:cubicBezTo>
                    <a:pt x="10699" y="7448"/>
                    <a:pt x="10341" y="7935"/>
                    <a:pt x="10016" y="8423"/>
                  </a:cubicBezTo>
                  <a:cubicBezTo>
                    <a:pt x="9572" y="8510"/>
                    <a:pt x="9098" y="8553"/>
                    <a:pt x="8608" y="8553"/>
                  </a:cubicBezTo>
                  <a:cubicBezTo>
                    <a:pt x="7628" y="8553"/>
                    <a:pt x="6580" y="8380"/>
                    <a:pt x="5561" y="8033"/>
                  </a:cubicBezTo>
                  <a:cubicBezTo>
                    <a:pt x="3480" y="7350"/>
                    <a:pt x="1724" y="6017"/>
                    <a:pt x="1041" y="4618"/>
                  </a:cubicBezTo>
                  <a:cubicBezTo>
                    <a:pt x="683" y="3903"/>
                    <a:pt x="585" y="3188"/>
                    <a:pt x="813" y="2570"/>
                  </a:cubicBezTo>
                  <a:cubicBezTo>
                    <a:pt x="1073" y="1724"/>
                    <a:pt x="1886" y="1106"/>
                    <a:pt x="3057" y="781"/>
                  </a:cubicBezTo>
                  <a:cubicBezTo>
                    <a:pt x="3619" y="633"/>
                    <a:pt x="4234" y="559"/>
                    <a:pt x="4879" y="559"/>
                  </a:cubicBezTo>
                  <a:cubicBezTo>
                    <a:pt x="5653" y="559"/>
                    <a:pt x="6468" y="666"/>
                    <a:pt x="7284" y="879"/>
                  </a:cubicBezTo>
                  <a:cubicBezTo>
                    <a:pt x="7312" y="893"/>
                    <a:pt x="7342" y="899"/>
                    <a:pt x="7371" y="899"/>
                  </a:cubicBezTo>
                  <a:cubicBezTo>
                    <a:pt x="7478" y="899"/>
                    <a:pt x="7584" y="811"/>
                    <a:pt x="7610" y="684"/>
                  </a:cubicBezTo>
                  <a:cubicBezTo>
                    <a:pt x="7642" y="554"/>
                    <a:pt x="7577" y="391"/>
                    <a:pt x="7415" y="358"/>
                  </a:cubicBezTo>
                  <a:cubicBezTo>
                    <a:pt x="6514" y="116"/>
                    <a:pt x="5635" y="0"/>
                    <a:pt x="4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0" name="Google Shape;4060;p41"/>
          <p:cNvGrpSpPr/>
          <p:nvPr/>
        </p:nvGrpSpPr>
        <p:grpSpPr>
          <a:xfrm>
            <a:off x="6365693" y="1971208"/>
            <a:ext cx="375915" cy="457210"/>
            <a:chOff x="-1757225" y="2980475"/>
            <a:chExt cx="336600" cy="408150"/>
          </a:xfrm>
        </p:grpSpPr>
        <p:sp>
          <p:nvSpPr>
            <p:cNvPr id="4061" name="Google Shape;4061;p41"/>
            <p:cNvSpPr/>
            <p:nvPr/>
          </p:nvSpPr>
          <p:spPr>
            <a:xfrm>
              <a:off x="-1750725" y="2986975"/>
              <a:ext cx="213850" cy="395150"/>
            </a:xfrm>
            <a:custGeom>
              <a:rect b="b" l="l" r="r" t="t"/>
              <a:pathLst>
                <a:path extrusionOk="0" h="15806" w="8554">
                  <a:moveTo>
                    <a:pt x="326" y="1"/>
                  </a:moveTo>
                  <a:cubicBezTo>
                    <a:pt x="131" y="1"/>
                    <a:pt x="1" y="131"/>
                    <a:pt x="1" y="326"/>
                  </a:cubicBezTo>
                  <a:lnTo>
                    <a:pt x="1" y="15480"/>
                  </a:lnTo>
                  <a:cubicBezTo>
                    <a:pt x="1" y="15675"/>
                    <a:pt x="131" y="15805"/>
                    <a:pt x="326" y="15805"/>
                  </a:cubicBezTo>
                  <a:lnTo>
                    <a:pt x="8228" y="15805"/>
                  </a:lnTo>
                  <a:cubicBezTo>
                    <a:pt x="8423" y="15805"/>
                    <a:pt x="8553" y="15675"/>
                    <a:pt x="8553" y="15513"/>
                  </a:cubicBezTo>
                  <a:lnTo>
                    <a:pt x="8553" y="326"/>
                  </a:lnTo>
                  <a:cubicBezTo>
                    <a:pt x="8553" y="131"/>
                    <a:pt x="8423" y="1"/>
                    <a:pt x="8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2" name="Google Shape;4062;p41"/>
            <p:cNvSpPr/>
            <p:nvPr/>
          </p:nvSpPr>
          <p:spPr>
            <a:xfrm>
              <a:off x="-1574300" y="2986975"/>
              <a:ext cx="37425" cy="395150"/>
            </a:xfrm>
            <a:custGeom>
              <a:rect b="b" l="l" r="r" t="t"/>
              <a:pathLst>
                <a:path extrusionOk="0" h="15806" w="1497">
                  <a:moveTo>
                    <a:pt x="1" y="1"/>
                  </a:moveTo>
                  <a:cubicBezTo>
                    <a:pt x="196" y="1"/>
                    <a:pt x="326" y="131"/>
                    <a:pt x="326" y="326"/>
                  </a:cubicBezTo>
                  <a:lnTo>
                    <a:pt x="326" y="15513"/>
                  </a:lnTo>
                  <a:cubicBezTo>
                    <a:pt x="326" y="15675"/>
                    <a:pt x="196" y="15805"/>
                    <a:pt x="1" y="15805"/>
                  </a:cubicBezTo>
                  <a:lnTo>
                    <a:pt x="1171" y="15805"/>
                  </a:lnTo>
                  <a:cubicBezTo>
                    <a:pt x="1366" y="15805"/>
                    <a:pt x="1496" y="15675"/>
                    <a:pt x="1496" y="15513"/>
                  </a:cubicBezTo>
                  <a:lnTo>
                    <a:pt x="1496" y="326"/>
                  </a:lnTo>
                  <a:cubicBezTo>
                    <a:pt x="1496" y="131"/>
                    <a:pt x="1366" y="1"/>
                    <a:pt x="1171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3" name="Google Shape;4063;p41"/>
            <p:cNvSpPr/>
            <p:nvPr/>
          </p:nvSpPr>
          <p:spPr>
            <a:xfrm>
              <a:off x="-1681625" y="3022750"/>
              <a:ext cx="75650" cy="74825"/>
            </a:xfrm>
            <a:custGeom>
              <a:rect b="b" l="l" r="r" t="t"/>
              <a:pathLst>
                <a:path extrusionOk="0" h="2993" w="3026">
                  <a:moveTo>
                    <a:pt x="1074" y="1"/>
                  </a:moveTo>
                  <a:cubicBezTo>
                    <a:pt x="944" y="1"/>
                    <a:pt x="846" y="98"/>
                    <a:pt x="846" y="228"/>
                  </a:cubicBezTo>
                  <a:lnTo>
                    <a:pt x="846" y="846"/>
                  </a:lnTo>
                  <a:lnTo>
                    <a:pt x="229" y="846"/>
                  </a:lnTo>
                  <a:cubicBezTo>
                    <a:pt x="98" y="846"/>
                    <a:pt x="1" y="944"/>
                    <a:pt x="1" y="1041"/>
                  </a:cubicBezTo>
                  <a:lnTo>
                    <a:pt x="1" y="1920"/>
                  </a:lnTo>
                  <a:cubicBezTo>
                    <a:pt x="1" y="2050"/>
                    <a:pt x="98" y="2147"/>
                    <a:pt x="229" y="2147"/>
                  </a:cubicBezTo>
                  <a:lnTo>
                    <a:pt x="846" y="2147"/>
                  </a:lnTo>
                  <a:lnTo>
                    <a:pt x="846" y="2765"/>
                  </a:lnTo>
                  <a:cubicBezTo>
                    <a:pt x="846" y="2895"/>
                    <a:pt x="944" y="2993"/>
                    <a:pt x="1074" y="2993"/>
                  </a:cubicBezTo>
                  <a:lnTo>
                    <a:pt x="1952" y="2993"/>
                  </a:lnTo>
                  <a:cubicBezTo>
                    <a:pt x="2082" y="2993"/>
                    <a:pt x="2180" y="2895"/>
                    <a:pt x="2180" y="2765"/>
                  </a:cubicBezTo>
                  <a:lnTo>
                    <a:pt x="2180" y="2147"/>
                  </a:lnTo>
                  <a:lnTo>
                    <a:pt x="2798" y="2147"/>
                  </a:lnTo>
                  <a:cubicBezTo>
                    <a:pt x="2928" y="2147"/>
                    <a:pt x="3025" y="2050"/>
                    <a:pt x="3025" y="1920"/>
                  </a:cubicBezTo>
                  <a:lnTo>
                    <a:pt x="3025" y="1041"/>
                  </a:lnTo>
                  <a:cubicBezTo>
                    <a:pt x="3025" y="944"/>
                    <a:pt x="2928" y="846"/>
                    <a:pt x="2798" y="846"/>
                  </a:cubicBezTo>
                  <a:lnTo>
                    <a:pt x="2180" y="846"/>
                  </a:lnTo>
                  <a:lnTo>
                    <a:pt x="2180" y="228"/>
                  </a:lnTo>
                  <a:cubicBezTo>
                    <a:pt x="2180" y="98"/>
                    <a:pt x="2082" y="1"/>
                    <a:pt x="1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4" name="Google Shape;4064;p41"/>
            <p:cNvSpPr/>
            <p:nvPr/>
          </p:nvSpPr>
          <p:spPr>
            <a:xfrm>
              <a:off x="-1650725" y="3021950"/>
              <a:ext cx="44750" cy="75625"/>
            </a:xfrm>
            <a:custGeom>
              <a:rect b="b" l="l" r="r" t="t"/>
              <a:pathLst>
                <a:path extrusionOk="0" h="3025" w="1790">
                  <a:moveTo>
                    <a:pt x="1" y="0"/>
                  </a:moveTo>
                  <a:cubicBezTo>
                    <a:pt x="98" y="0"/>
                    <a:pt x="228" y="98"/>
                    <a:pt x="228" y="228"/>
                  </a:cubicBezTo>
                  <a:lnTo>
                    <a:pt x="228" y="618"/>
                  </a:lnTo>
                  <a:cubicBezTo>
                    <a:pt x="228" y="748"/>
                    <a:pt x="326" y="846"/>
                    <a:pt x="423" y="846"/>
                  </a:cubicBezTo>
                  <a:lnTo>
                    <a:pt x="846" y="846"/>
                  </a:lnTo>
                  <a:cubicBezTo>
                    <a:pt x="944" y="846"/>
                    <a:pt x="1074" y="943"/>
                    <a:pt x="1074" y="1073"/>
                  </a:cubicBezTo>
                  <a:lnTo>
                    <a:pt x="1074" y="1952"/>
                  </a:lnTo>
                  <a:cubicBezTo>
                    <a:pt x="1074" y="2082"/>
                    <a:pt x="944" y="2179"/>
                    <a:pt x="846" y="2179"/>
                  </a:cubicBezTo>
                  <a:lnTo>
                    <a:pt x="423" y="2179"/>
                  </a:lnTo>
                  <a:cubicBezTo>
                    <a:pt x="326" y="2179"/>
                    <a:pt x="228" y="2277"/>
                    <a:pt x="228" y="2407"/>
                  </a:cubicBezTo>
                  <a:lnTo>
                    <a:pt x="228" y="2797"/>
                  </a:lnTo>
                  <a:cubicBezTo>
                    <a:pt x="228" y="2927"/>
                    <a:pt x="98" y="3025"/>
                    <a:pt x="1" y="3025"/>
                  </a:cubicBezTo>
                  <a:lnTo>
                    <a:pt x="716" y="3025"/>
                  </a:lnTo>
                  <a:cubicBezTo>
                    <a:pt x="846" y="3025"/>
                    <a:pt x="944" y="2927"/>
                    <a:pt x="944" y="2797"/>
                  </a:cubicBezTo>
                  <a:lnTo>
                    <a:pt x="944" y="2179"/>
                  </a:lnTo>
                  <a:lnTo>
                    <a:pt x="1562" y="2179"/>
                  </a:lnTo>
                  <a:cubicBezTo>
                    <a:pt x="1692" y="2179"/>
                    <a:pt x="1789" y="2082"/>
                    <a:pt x="1789" y="1952"/>
                  </a:cubicBezTo>
                  <a:lnTo>
                    <a:pt x="1789" y="1073"/>
                  </a:lnTo>
                  <a:cubicBezTo>
                    <a:pt x="1789" y="976"/>
                    <a:pt x="1692" y="878"/>
                    <a:pt x="1562" y="846"/>
                  </a:cubicBezTo>
                  <a:lnTo>
                    <a:pt x="944" y="846"/>
                  </a:lnTo>
                  <a:lnTo>
                    <a:pt x="944" y="228"/>
                  </a:lnTo>
                  <a:cubicBezTo>
                    <a:pt x="944" y="98"/>
                    <a:pt x="846" y="0"/>
                    <a:pt x="716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5" name="Google Shape;4065;p41"/>
            <p:cNvSpPr/>
            <p:nvPr/>
          </p:nvSpPr>
          <p:spPr>
            <a:xfrm>
              <a:off x="-1715750" y="3270725"/>
              <a:ext cx="143925" cy="33350"/>
            </a:xfrm>
            <a:custGeom>
              <a:rect b="b" l="l" r="r" t="t"/>
              <a:pathLst>
                <a:path extrusionOk="0" h="1334" w="5757">
                  <a:moveTo>
                    <a:pt x="163" y="0"/>
                  </a:moveTo>
                  <a:cubicBezTo>
                    <a:pt x="65" y="0"/>
                    <a:pt x="0" y="98"/>
                    <a:pt x="0" y="195"/>
                  </a:cubicBezTo>
                  <a:lnTo>
                    <a:pt x="0" y="1171"/>
                  </a:lnTo>
                  <a:cubicBezTo>
                    <a:pt x="0" y="1269"/>
                    <a:pt x="65" y="1334"/>
                    <a:pt x="163" y="1334"/>
                  </a:cubicBezTo>
                  <a:lnTo>
                    <a:pt x="5593" y="1334"/>
                  </a:lnTo>
                  <a:cubicBezTo>
                    <a:pt x="5691" y="1334"/>
                    <a:pt x="5756" y="1269"/>
                    <a:pt x="5756" y="1171"/>
                  </a:cubicBezTo>
                  <a:lnTo>
                    <a:pt x="5756" y="195"/>
                  </a:lnTo>
                  <a:cubicBezTo>
                    <a:pt x="5756" y="98"/>
                    <a:pt x="5691" y="0"/>
                    <a:pt x="5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6" name="Google Shape;4066;p41"/>
            <p:cNvSpPr/>
            <p:nvPr/>
          </p:nvSpPr>
          <p:spPr>
            <a:xfrm>
              <a:off x="-1595450" y="3270725"/>
              <a:ext cx="23625" cy="33350"/>
            </a:xfrm>
            <a:custGeom>
              <a:rect b="b" l="l" r="r" t="t"/>
              <a:pathLst>
                <a:path extrusionOk="0" h="1334" w="945">
                  <a:moveTo>
                    <a:pt x="1" y="0"/>
                  </a:moveTo>
                  <a:cubicBezTo>
                    <a:pt x="99" y="0"/>
                    <a:pt x="196" y="98"/>
                    <a:pt x="196" y="195"/>
                  </a:cubicBezTo>
                  <a:lnTo>
                    <a:pt x="196" y="1171"/>
                  </a:lnTo>
                  <a:cubicBezTo>
                    <a:pt x="196" y="1269"/>
                    <a:pt x="99" y="1334"/>
                    <a:pt x="1" y="1334"/>
                  </a:cubicBezTo>
                  <a:lnTo>
                    <a:pt x="781" y="1334"/>
                  </a:lnTo>
                  <a:cubicBezTo>
                    <a:pt x="879" y="1334"/>
                    <a:pt x="944" y="1269"/>
                    <a:pt x="944" y="1171"/>
                  </a:cubicBezTo>
                  <a:lnTo>
                    <a:pt x="944" y="195"/>
                  </a:lnTo>
                  <a:cubicBezTo>
                    <a:pt x="944" y="98"/>
                    <a:pt x="879" y="0"/>
                    <a:pt x="781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7" name="Google Shape;4067;p41"/>
            <p:cNvSpPr/>
            <p:nvPr/>
          </p:nvSpPr>
          <p:spPr>
            <a:xfrm>
              <a:off x="-1715750" y="3270725"/>
              <a:ext cx="44725" cy="33350"/>
            </a:xfrm>
            <a:custGeom>
              <a:rect b="b" l="l" r="r" t="t"/>
              <a:pathLst>
                <a:path extrusionOk="0" h="1334" w="1789">
                  <a:moveTo>
                    <a:pt x="163" y="0"/>
                  </a:moveTo>
                  <a:cubicBezTo>
                    <a:pt x="65" y="0"/>
                    <a:pt x="0" y="98"/>
                    <a:pt x="0" y="195"/>
                  </a:cubicBezTo>
                  <a:lnTo>
                    <a:pt x="0" y="1171"/>
                  </a:lnTo>
                  <a:cubicBezTo>
                    <a:pt x="0" y="1269"/>
                    <a:pt x="65" y="1334"/>
                    <a:pt x="163" y="1334"/>
                  </a:cubicBezTo>
                  <a:lnTo>
                    <a:pt x="1789" y="1334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8" name="Google Shape;4068;p41"/>
            <p:cNvSpPr/>
            <p:nvPr/>
          </p:nvSpPr>
          <p:spPr>
            <a:xfrm>
              <a:off x="-1527150" y="3283925"/>
              <a:ext cx="103275" cy="98000"/>
            </a:xfrm>
            <a:custGeom>
              <a:rect b="b" l="l" r="r" t="t"/>
              <a:pathLst>
                <a:path extrusionOk="0" h="3920" w="4131">
                  <a:moveTo>
                    <a:pt x="1236" y="1"/>
                  </a:moveTo>
                  <a:cubicBezTo>
                    <a:pt x="952" y="1"/>
                    <a:pt x="667" y="106"/>
                    <a:pt x="456" y="318"/>
                  </a:cubicBezTo>
                  <a:cubicBezTo>
                    <a:pt x="1" y="773"/>
                    <a:pt x="1" y="1456"/>
                    <a:pt x="456" y="1911"/>
                  </a:cubicBezTo>
                  <a:lnTo>
                    <a:pt x="2147" y="3602"/>
                  </a:lnTo>
                  <a:cubicBezTo>
                    <a:pt x="2358" y="3814"/>
                    <a:pt x="2643" y="3919"/>
                    <a:pt x="2927" y="3919"/>
                  </a:cubicBezTo>
                  <a:cubicBezTo>
                    <a:pt x="3212" y="3919"/>
                    <a:pt x="3497" y="3814"/>
                    <a:pt x="3708" y="3602"/>
                  </a:cubicBezTo>
                  <a:cubicBezTo>
                    <a:pt x="4131" y="3180"/>
                    <a:pt x="4131" y="2464"/>
                    <a:pt x="3708" y="2041"/>
                  </a:cubicBezTo>
                  <a:lnTo>
                    <a:pt x="2017" y="318"/>
                  </a:lnTo>
                  <a:cubicBezTo>
                    <a:pt x="1805" y="106"/>
                    <a:pt x="1521" y="1"/>
                    <a:pt x="12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9" name="Google Shape;4069;p41"/>
            <p:cNvSpPr/>
            <p:nvPr/>
          </p:nvSpPr>
          <p:spPr>
            <a:xfrm>
              <a:off x="-1523075" y="3283725"/>
              <a:ext cx="99200" cy="96775"/>
            </a:xfrm>
            <a:custGeom>
              <a:rect b="b" l="l" r="r" t="t"/>
              <a:pathLst>
                <a:path extrusionOk="0" h="3871" w="3968">
                  <a:moveTo>
                    <a:pt x="1073" y="1"/>
                  </a:moveTo>
                  <a:cubicBezTo>
                    <a:pt x="781" y="1"/>
                    <a:pt x="488" y="131"/>
                    <a:pt x="293" y="326"/>
                  </a:cubicBezTo>
                  <a:cubicBezTo>
                    <a:pt x="163" y="456"/>
                    <a:pt x="65" y="619"/>
                    <a:pt x="0" y="749"/>
                  </a:cubicBezTo>
                  <a:cubicBezTo>
                    <a:pt x="130" y="716"/>
                    <a:pt x="260" y="716"/>
                    <a:pt x="358" y="716"/>
                  </a:cubicBezTo>
                  <a:cubicBezTo>
                    <a:pt x="651" y="716"/>
                    <a:pt x="943" y="814"/>
                    <a:pt x="1171" y="1041"/>
                  </a:cubicBezTo>
                  <a:lnTo>
                    <a:pt x="2862" y="2732"/>
                  </a:lnTo>
                  <a:cubicBezTo>
                    <a:pt x="3155" y="3025"/>
                    <a:pt x="3252" y="3480"/>
                    <a:pt x="3122" y="3870"/>
                  </a:cubicBezTo>
                  <a:cubicBezTo>
                    <a:pt x="3285" y="3805"/>
                    <a:pt x="3415" y="3740"/>
                    <a:pt x="3545" y="3610"/>
                  </a:cubicBezTo>
                  <a:cubicBezTo>
                    <a:pt x="3968" y="3155"/>
                    <a:pt x="3968" y="2472"/>
                    <a:pt x="3545" y="2017"/>
                  </a:cubicBezTo>
                  <a:lnTo>
                    <a:pt x="1854" y="326"/>
                  </a:lnTo>
                  <a:cubicBezTo>
                    <a:pt x="1626" y="131"/>
                    <a:pt x="1366" y="1"/>
                    <a:pt x="1073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0" name="Google Shape;4070;p41"/>
            <p:cNvSpPr/>
            <p:nvPr/>
          </p:nvSpPr>
          <p:spPr>
            <a:xfrm>
              <a:off x="-1527150" y="3283925"/>
              <a:ext cx="71575" cy="68925"/>
            </a:xfrm>
            <a:custGeom>
              <a:rect b="b" l="l" r="r" t="t"/>
              <a:pathLst>
                <a:path extrusionOk="0" h="2757" w="2863">
                  <a:moveTo>
                    <a:pt x="1236" y="1"/>
                  </a:moveTo>
                  <a:cubicBezTo>
                    <a:pt x="952" y="1"/>
                    <a:pt x="667" y="106"/>
                    <a:pt x="456" y="318"/>
                  </a:cubicBezTo>
                  <a:cubicBezTo>
                    <a:pt x="1" y="773"/>
                    <a:pt x="1" y="1456"/>
                    <a:pt x="456" y="1911"/>
                  </a:cubicBezTo>
                  <a:lnTo>
                    <a:pt x="1301" y="2757"/>
                  </a:lnTo>
                  <a:lnTo>
                    <a:pt x="2862" y="1163"/>
                  </a:lnTo>
                  <a:lnTo>
                    <a:pt x="2017" y="318"/>
                  </a:lnTo>
                  <a:cubicBezTo>
                    <a:pt x="1805" y="106"/>
                    <a:pt x="1521" y="1"/>
                    <a:pt x="12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1" name="Google Shape;4071;p41"/>
            <p:cNvSpPr/>
            <p:nvPr/>
          </p:nvSpPr>
          <p:spPr>
            <a:xfrm>
              <a:off x="-1523075" y="3283725"/>
              <a:ext cx="67500" cy="47175"/>
            </a:xfrm>
            <a:custGeom>
              <a:rect b="b" l="l" r="r" t="t"/>
              <a:pathLst>
                <a:path extrusionOk="0" h="1887" w="2700">
                  <a:moveTo>
                    <a:pt x="1073" y="1"/>
                  </a:moveTo>
                  <a:cubicBezTo>
                    <a:pt x="781" y="1"/>
                    <a:pt x="488" y="131"/>
                    <a:pt x="293" y="326"/>
                  </a:cubicBezTo>
                  <a:cubicBezTo>
                    <a:pt x="163" y="456"/>
                    <a:pt x="65" y="619"/>
                    <a:pt x="0" y="749"/>
                  </a:cubicBezTo>
                  <a:cubicBezTo>
                    <a:pt x="130" y="716"/>
                    <a:pt x="260" y="716"/>
                    <a:pt x="358" y="716"/>
                  </a:cubicBezTo>
                  <a:cubicBezTo>
                    <a:pt x="651" y="716"/>
                    <a:pt x="943" y="814"/>
                    <a:pt x="1171" y="1041"/>
                  </a:cubicBezTo>
                  <a:lnTo>
                    <a:pt x="2016" y="1887"/>
                  </a:lnTo>
                  <a:lnTo>
                    <a:pt x="2699" y="1171"/>
                  </a:lnTo>
                  <a:lnTo>
                    <a:pt x="1854" y="326"/>
                  </a:lnTo>
                  <a:cubicBezTo>
                    <a:pt x="1626" y="131"/>
                    <a:pt x="1366" y="1"/>
                    <a:pt x="1073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2" name="Google Shape;4072;p41"/>
            <p:cNvSpPr/>
            <p:nvPr/>
          </p:nvSpPr>
          <p:spPr>
            <a:xfrm>
              <a:off x="-1589750" y="3293475"/>
              <a:ext cx="89450" cy="88650"/>
            </a:xfrm>
            <a:custGeom>
              <a:rect b="b" l="l" r="r" t="t"/>
              <a:pathLst>
                <a:path extrusionOk="0" h="3546" w="3578">
                  <a:moveTo>
                    <a:pt x="1789" y="1"/>
                  </a:moveTo>
                  <a:cubicBezTo>
                    <a:pt x="814" y="1"/>
                    <a:pt x="1" y="781"/>
                    <a:pt x="1" y="1789"/>
                  </a:cubicBezTo>
                  <a:cubicBezTo>
                    <a:pt x="1" y="2765"/>
                    <a:pt x="814" y="3545"/>
                    <a:pt x="1789" y="3545"/>
                  </a:cubicBezTo>
                  <a:cubicBezTo>
                    <a:pt x="2765" y="3545"/>
                    <a:pt x="3578" y="2765"/>
                    <a:pt x="3578" y="1789"/>
                  </a:cubicBezTo>
                  <a:cubicBezTo>
                    <a:pt x="3578" y="781"/>
                    <a:pt x="2765" y="1"/>
                    <a:pt x="17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3" name="Google Shape;4073;p41"/>
            <p:cNvSpPr/>
            <p:nvPr/>
          </p:nvSpPr>
          <p:spPr>
            <a:xfrm>
              <a:off x="-1558850" y="3293475"/>
              <a:ext cx="58550" cy="88650"/>
            </a:xfrm>
            <a:custGeom>
              <a:rect b="b" l="l" r="r" t="t"/>
              <a:pathLst>
                <a:path extrusionOk="0" h="3546" w="2342">
                  <a:moveTo>
                    <a:pt x="553" y="1"/>
                  </a:moveTo>
                  <a:cubicBezTo>
                    <a:pt x="358" y="1"/>
                    <a:pt x="195" y="33"/>
                    <a:pt x="0" y="66"/>
                  </a:cubicBezTo>
                  <a:cubicBezTo>
                    <a:pt x="748" y="294"/>
                    <a:pt x="1269" y="976"/>
                    <a:pt x="1269" y="1789"/>
                  </a:cubicBezTo>
                  <a:cubicBezTo>
                    <a:pt x="1269" y="2570"/>
                    <a:pt x="748" y="3253"/>
                    <a:pt x="0" y="3480"/>
                  </a:cubicBezTo>
                  <a:cubicBezTo>
                    <a:pt x="195" y="3545"/>
                    <a:pt x="358" y="3545"/>
                    <a:pt x="553" y="3545"/>
                  </a:cubicBezTo>
                  <a:cubicBezTo>
                    <a:pt x="1529" y="3545"/>
                    <a:pt x="2342" y="2765"/>
                    <a:pt x="2342" y="1789"/>
                  </a:cubicBezTo>
                  <a:cubicBezTo>
                    <a:pt x="2342" y="781"/>
                    <a:pt x="1529" y="1"/>
                    <a:pt x="553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4" name="Google Shape;4074;p41"/>
            <p:cNvSpPr/>
            <p:nvPr/>
          </p:nvSpPr>
          <p:spPr>
            <a:xfrm>
              <a:off x="-1756400" y="2980475"/>
              <a:ext cx="156925" cy="222800"/>
            </a:xfrm>
            <a:custGeom>
              <a:rect b="b" l="l" r="r" t="t"/>
              <a:pathLst>
                <a:path extrusionOk="0" h="8912" w="6277">
                  <a:moveTo>
                    <a:pt x="553" y="1"/>
                  </a:moveTo>
                  <a:cubicBezTo>
                    <a:pt x="228" y="1"/>
                    <a:pt x="0" y="261"/>
                    <a:pt x="0" y="586"/>
                  </a:cubicBezTo>
                  <a:lnTo>
                    <a:pt x="0" y="8684"/>
                  </a:lnTo>
                  <a:cubicBezTo>
                    <a:pt x="0" y="8814"/>
                    <a:pt x="98" y="8911"/>
                    <a:pt x="228" y="8911"/>
                  </a:cubicBezTo>
                  <a:cubicBezTo>
                    <a:pt x="358" y="8911"/>
                    <a:pt x="455" y="8814"/>
                    <a:pt x="455" y="8684"/>
                  </a:cubicBezTo>
                  <a:lnTo>
                    <a:pt x="455" y="586"/>
                  </a:lnTo>
                  <a:cubicBezTo>
                    <a:pt x="455" y="521"/>
                    <a:pt x="488" y="489"/>
                    <a:pt x="553" y="489"/>
                  </a:cubicBezTo>
                  <a:lnTo>
                    <a:pt x="6049" y="489"/>
                  </a:lnTo>
                  <a:cubicBezTo>
                    <a:pt x="6179" y="489"/>
                    <a:pt x="6276" y="391"/>
                    <a:pt x="6276" y="261"/>
                  </a:cubicBezTo>
                  <a:cubicBezTo>
                    <a:pt x="6276" y="131"/>
                    <a:pt x="6179" y="1"/>
                    <a:pt x="6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5" name="Google Shape;4075;p41"/>
            <p:cNvSpPr/>
            <p:nvPr/>
          </p:nvSpPr>
          <p:spPr>
            <a:xfrm>
              <a:off x="-1687300" y="3016250"/>
              <a:ext cx="87000" cy="87825"/>
            </a:xfrm>
            <a:custGeom>
              <a:rect b="b" l="l" r="r" t="t"/>
              <a:pathLst>
                <a:path extrusionOk="0" h="3513" w="3480">
                  <a:moveTo>
                    <a:pt x="2179" y="488"/>
                  </a:moveTo>
                  <a:lnTo>
                    <a:pt x="2179" y="1106"/>
                  </a:lnTo>
                  <a:cubicBezTo>
                    <a:pt x="2179" y="1236"/>
                    <a:pt x="2277" y="1334"/>
                    <a:pt x="2407" y="1334"/>
                  </a:cubicBezTo>
                  <a:lnTo>
                    <a:pt x="3025" y="1334"/>
                  </a:lnTo>
                  <a:lnTo>
                    <a:pt x="2992" y="2180"/>
                  </a:lnTo>
                  <a:lnTo>
                    <a:pt x="2407" y="2180"/>
                  </a:lnTo>
                  <a:cubicBezTo>
                    <a:pt x="2277" y="2180"/>
                    <a:pt x="2179" y="2277"/>
                    <a:pt x="2179" y="2407"/>
                  </a:cubicBezTo>
                  <a:lnTo>
                    <a:pt x="2179" y="3025"/>
                  </a:lnTo>
                  <a:lnTo>
                    <a:pt x="1334" y="3025"/>
                  </a:lnTo>
                  <a:lnTo>
                    <a:pt x="1334" y="2407"/>
                  </a:lnTo>
                  <a:cubicBezTo>
                    <a:pt x="1334" y="2277"/>
                    <a:pt x="1204" y="2180"/>
                    <a:pt x="1073" y="2180"/>
                  </a:cubicBezTo>
                  <a:lnTo>
                    <a:pt x="456" y="2180"/>
                  </a:lnTo>
                  <a:lnTo>
                    <a:pt x="456" y="1334"/>
                  </a:lnTo>
                  <a:lnTo>
                    <a:pt x="1073" y="1334"/>
                  </a:lnTo>
                  <a:cubicBezTo>
                    <a:pt x="1204" y="1334"/>
                    <a:pt x="1334" y="1236"/>
                    <a:pt x="1334" y="1106"/>
                  </a:cubicBezTo>
                  <a:lnTo>
                    <a:pt x="1334" y="488"/>
                  </a:lnTo>
                  <a:close/>
                  <a:moveTo>
                    <a:pt x="1301" y="1"/>
                  </a:moveTo>
                  <a:cubicBezTo>
                    <a:pt x="1041" y="1"/>
                    <a:pt x="846" y="228"/>
                    <a:pt x="846" y="456"/>
                  </a:cubicBezTo>
                  <a:lnTo>
                    <a:pt x="846" y="846"/>
                  </a:lnTo>
                  <a:lnTo>
                    <a:pt x="456" y="846"/>
                  </a:lnTo>
                  <a:cubicBezTo>
                    <a:pt x="195" y="846"/>
                    <a:pt x="0" y="1041"/>
                    <a:pt x="0" y="1301"/>
                  </a:cubicBezTo>
                  <a:lnTo>
                    <a:pt x="0" y="2180"/>
                  </a:lnTo>
                  <a:cubicBezTo>
                    <a:pt x="0" y="2440"/>
                    <a:pt x="195" y="2667"/>
                    <a:pt x="456" y="2667"/>
                  </a:cubicBezTo>
                  <a:lnTo>
                    <a:pt x="846" y="2667"/>
                  </a:lnTo>
                  <a:lnTo>
                    <a:pt x="846" y="3025"/>
                  </a:lnTo>
                  <a:cubicBezTo>
                    <a:pt x="846" y="3285"/>
                    <a:pt x="1041" y="3513"/>
                    <a:pt x="1301" y="3513"/>
                  </a:cubicBezTo>
                  <a:lnTo>
                    <a:pt x="2179" y="3513"/>
                  </a:lnTo>
                  <a:cubicBezTo>
                    <a:pt x="2439" y="3513"/>
                    <a:pt x="2634" y="3285"/>
                    <a:pt x="2634" y="3025"/>
                  </a:cubicBezTo>
                  <a:lnTo>
                    <a:pt x="2634" y="2667"/>
                  </a:lnTo>
                  <a:lnTo>
                    <a:pt x="3025" y="2667"/>
                  </a:lnTo>
                  <a:cubicBezTo>
                    <a:pt x="3285" y="2667"/>
                    <a:pt x="3480" y="2440"/>
                    <a:pt x="3480" y="2180"/>
                  </a:cubicBezTo>
                  <a:lnTo>
                    <a:pt x="3480" y="1301"/>
                  </a:lnTo>
                  <a:cubicBezTo>
                    <a:pt x="3480" y="1041"/>
                    <a:pt x="3285" y="846"/>
                    <a:pt x="3025" y="846"/>
                  </a:cubicBezTo>
                  <a:lnTo>
                    <a:pt x="2634" y="846"/>
                  </a:lnTo>
                  <a:lnTo>
                    <a:pt x="2634" y="456"/>
                  </a:lnTo>
                  <a:cubicBezTo>
                    <a:pt x="2634" y="228"/>
                    <a:pt x="2439" y="1"/>
                    <a:pt x="2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6" name="Google Shape;4076;p41"/>
            <p:cNvSpPr/>
            <p:nvPr/>
          </p:nvSpPr>
          <p:spPr>
            <a:xfrm>
              <a:off x="-1719825" y="3141450"/>
              <a:ext cx="107350" cy="12225"/>
            </a:xfrm>
            <a:custGeom>
              <a:rect b="b" l="l" r="r" t="t"/>
              <a:pathLst>
                <a:path extrusionOk="0" h="489" w="4294">
                  <a:moveTo>
                    <a:pt x="228" y="1"/>
                  </a:moveTo>
                  <a:cubicBezTo>
                    <a:pt x="98" y="1"/>
                    <a:pt x="0" y="98"/>
                    <a:pt x="0" y="228"/>
                  </a:cubicBezTo>
                  <a:cubicBezTo>
                    <a:pt x="0" y="358"/>
                    <a:pt x="98" y="489"/>
                    <a:pt x="228" y="489"/>
                  </a:cubicBezTo>
                  <a:lnTo>
                    <a:pt x="4065" y="489"/>
                  </a:lnTo>
                  <a:cubicBezTo>
                    <a:pt x="4196" y="489"/>
                    <a:pt x="4293" y="391"/>
                    <a:pt x="4293" y="228"/>
                  </a:cubicBezTo>
                  <a:cubicBezTo>
                    <a:pt x="4293" y="131"/>
                    <a:pt x="4196" y="1"/>
                    <a:pt x="4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7" name="Google Shape;4077;p41"/>
            <p:cNvSpPr/>
            <p:nvPr/>
          </p:nvSpPr>
          <p:spPr>
            <a:xfrm>
              <a:off x="-1593000" y="3141450"/>
              <a:ext cx="25225" cy="12225"/>
            </a:xfrm>
            <a:custGeom>
              <a:rect b="b" l="l" r="r" t="t"/>
              <a:pathLst>
                <a:path extrusionOk="0" h="489" w="1009">
                  <a:moveTo>
                    <a:pt x="228" y="1"/>
                  </a:moveTo>
                  <a:cubicBezTo>
                    <a:pt x="98" y="1"/>
                    <a:pt x="1" y="98"/>
                    <a:pt x="1" y="261"/>
                  </a:cubicBezTo>
                  <a:cubicBezTo>
                    <a:pt x="1" y="391"/>
                    <a:pt x="98" y="489"/>
                    <a:pt x="228" y="489"/>
                  </a:cubicBezTo>
                  <a:lnTo>
                    <a:pt x="781" y="489"/>
                  </a:lnTo>
                  <a:cubicBezTo>
                    <a:pt x="911" y="489"/>
                    <a:pt x="1009" y="391"/>
                    <a:pt x="1009" y="261"/>
                  </a:cubicBezTo>
                  <a:cubicBezTo>
                    <a:pt x="1009" y="131"/>
                    <a:pt x="911" y="1"/>
                    <a:pt x="7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8" name="Google Shape;4078;p41"/>
            <p:cNvSpPr/>
            <p:nvPr/>
          </p:nvSpPr>
          <p:spPr>
            <a:xfrm>
              <a:off x="-1719825" y="3118700"/>
              <a:ext cx="12225" cy="12200"/>
            </a:xfrm>
            <a:custGeom>
              <a:rect b="b" l="l" r="r" t="t"/>
              <a:pathLst>
                <a:path extrusionOk="0" h="488" w="489">
                  <a:moveTo>
                    <a:pt x="228" y="0"/>
                  </a:moveTo>
                  <a:cubicBezTo>
                    <a:pt x="98" y="0"/>
                    <a:pt x="0" y="98"/>
                    <a:pt x="0" y="228"/>
                  </a:cubicBezTo>
                  <a:lnTo>
                    <a:pt x="0" y="260"/>
                  </a:lnTo>
                  <a:cubicBezTo>
                    <a:pt x="0" y="390"/>
                    <a:pt x="98" y="488"/>
                    <a:pt x="228" y="488"/>
                  </a:cubicBezTo>
                  <a:cubicBezTo>
                    <a:pt x="358" y="488"/>
                    <a:pt x="488" y="390"/>
                    <a:pt x="488" y="260"/>
                  </a:cubicBezTo>
                  <a:lnTo>
                    <a:pt x="488" y="228"/>
                  </a:lnTo>
                  <a:cubicBezTo>
                    <a:pt x="488" y="98"/>
                    <a:pt x="358" y="0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9" name="Google Shape;4079;p41"/>
            <p:cNvSpPr/>
            <p:nvPr/>
          </p:nvSpPr>
          <p:spPr>
            <a:xfrm>
              <a:off x="-1719825" y="3189425"/>
              <a:ext cx="107350" cy="11400"/>
            </a:xfrm>
            <a:custGeom>
              <a:rect b="b" l="l" r="r" t="t"/>
              <a:pathLst>
                <a:path extrusionOk="0" h="456" w="4294">
                  <a:moveTo>
                    <a:pt x="228" y="0"/>
                  </a:moveTo>
                  <a:cubicBezTo>
                    <a:pt x="98" y="0"/>
                    <a:pt x="0" y="98"/>
                    <a:pt x="0" y="228"/>
                  </a:cubicBezTo>
                  <a:cubicBezTo>
                    <a:pt x="0" y="358"/>
                    <a:pt x="98" y="456"/>
                    <a:pt x="228" y="456"/>
                  </a:cubicBezTo>
                  <a:lnTo>
                    <a:pt x="4065" y="456"/>
                  </a:lnTo>
                  <a:cubicBezTo>
                    <a:pt x="4196" y="456"/>
                    <a:pt x="4293" y="358"/>
                    <a:pt x="4293" y="228"/>
                  </a:cubicBezTo>
                  <a:cubicBezTo>
                    <a:pt x="4293" y="98"/>
                    <a:pt x="4196" y="0"/>
                    <a:pt x="4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0" name="Google Shape;4080;p41"/>
            <p:cNvSpPr/>
            <p:nvPr/>
          </p:nvSpPr>
          <p:spPr>
            <a:xfrm>
              <a:off x="-1593000" y="3189425"/>
              <a:ext cx="25225" cy="11400"/>
            </a:xfrm>
            <a:custGeom>
              <a:rect b="b" l="l" r="r" t="t"/>
              <a:pathLst>
                <a:path extrusionOk="0" h="456" w="1009">
                  <a:moveTo>
                    <a:pt x="228" y="0"/>
                  </a:moveTo>
                  <a:cubicBezTo>
                    <a:pt x="98" y="0"/>
                    <a:pt x="1" y="98"/>
                    <a:pt x="1" y="228"/>
                  </a:cubicBezTo>
                  <a:cubicBezTo>
                    <a:pt x="1" y="358"/>
                    <a:pt x="98" y="456"/>
                    <a:pt x="228" y="456"/>
                  </a:cubicBezTo>
                  <a:lnTo>
                    <a:pt x="781" y="456"/>
                  </a:lnTo>
                  <a:cubicBezTo>
                    <a:pt x="911" y="456"/>
                    <a:pt x="1009" y="358"/>
                    <a:pt x="1009" y="228"/>
                  </a:cubicBezTo>
                  <a:cubicBezTo>
                    <a:pt x="1009" y="98"/>
                    <a:pt x="911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1" name="Google Shape;4081;p41"/>
            <p:cNvSpPr/>
            <p:nvPr/>
          </p:nvSpPr>
          <p:spPr>
            <a:xfrm>
              <a:off x="-1719825" y="3166650"/>
              <a:ext cx="12225" cy="11425"/>
            </a:xfrm>
            <a:custGeom>
              <a:rect b="b" l="l" r="r" t="t"/>
              <a:pathLst>
                <a:path extrusionOk="0" h="457" w="489">
                  <a:moveTo>
                    <a:pt x="228" y="1"/>
                  </a:moveTo>
                  <a:cubicBezTo>
                    <a:pt x="98" y="1"/>
                    <a:pt x="0" y="98"/>
                    <a:pt x="0" y="228"/>
                  </a:cubicBezTo>
                  <a:cubicBezTo>
                    <a:pt x="0" y="359"/>
                    <a:pt x="98" y="456"/>
                    <a:pt x="228" y="456"/>
                  </a:cubicBezTo>
                  <a:cubicBezTo>
                    <a:pt x="358" y="456"/>
                    <a:pt x="488" y="359"/>
                    <a:pt x="488" y="228"/>
                  </a:cubicBezTo>
                  <a:cubicBezTo>
                    <a:pt x="488" y="98"/>
                    <a:pt x="358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2" name="Google Shape;4082;p41"/>
            <p:cNvSpPr/>
            <p:nvPr/>
          </p:nvSpPr>
          <p:spPr>
            <a:xfrm>
              <a:off x="-1719825" y="3236575"/>
              <a:ext cx="107350" cy="12225"/>
            </a:xfrm>
            <a:custGeom>
              <a:rect b="b" l="l" r="r" t="t"/>
              <a:pathLst>
                <a:path extrusionOk="0" h="489" w="4294">
                  <a:moveTo>
                    <a:pt x="228" y="0"/>
                  </a:moveTo>
                  <a:cubicBezTo>
                    <a:pt x="98" y="0"/>
                    <a:pt x="0" y="98"/>
                    <a:pt x="0" y="261"/>
                  </a:cubicBezTo>
                  <a:cubicBezTo>
                    <a:pt x="0" y="391"/>
                    <a:pt x="98" y="488"/>
                    <a:pt x="228" y="488"/>
                  </a:cubicBezTo>
                  <a:lnTo>
                    <a:pt x="4065" y="488"/>
                  </a:lnTo>
                  <a:cubicBezTo>
                    <a:pt x="4196" y="488"/>
                    <a:pt x="4293" y="391"/>
                    <a:pt x="4293" y="261"/>
                  </a:cubicBezTo>
                  <a:cubicBezTo>
                    <a:pt x="4293" y="131"/>
                    <a:pt x="4196" y="0"/>
                    <a:pt x="4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3" name="Google Shape;4083;p41"/>
            <p:cNvSpPr/>
            <p:nvPr/>
          </p:nvSpPr>
          <p:spPr>
            <a:xfrm>
              <a:off x="-1593000" y="3236575"/>
              <a:ext cx="25225" cy="12225"/>
            </a:xfrm>
            <a:custGeom>
              <a:rect b="b" l="l" r="r" t="t"/>
              <a:pathLst>
                <a:path extrusionOk="0" h="489" w="1009">
                  <a:moveTo>
                    <a:pt x="228" y="0"/>
                  </a:moveTo>
                  <a:cubicBezTo>
                    <a:pt x="98" y="0"/>
                    <a:pt x="1" y="98"/>
                    <a:pt x="1" y="261"/>
                  </a:cubicBezTo>
                  <a:cubicBezTo>
                    <a:pt x="1" y="391"/>
                    <a:pt x="98" y="488"/>
                    <a:pt x="228" y="488"/>
                  </a:cubicBezTo>
                  <a:lnTo>
                    <a:pt x="781" y="488"/>
                  </a:lnTo>
                  <a:cubicBezTo>
                    <a:pt x="911" y="488"/>
                    <a:pt x="1009" y="391"/>
                    <a:pt x="1009" y="261"/>
                  </a:cubicBezTo>
                  <a:cubicBezTo>
                    <a:pt x="1009" y="131"/>
                    <a:pt x="911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4" name="Google Shape;4084;p41"/>
            <p:cNvSpPr/>
            <p:nvPr/>
          </p:nvSpPr>
          <p:spPr>
            <a:xfrm>
              <a:off x="-1719825" y="3213800"/>
              <a:ext cx="12225" cy="12225"/>
            </a:xfrm>
            <a:custGeom>
              <a:rect b="b" l="l" r="r" t="t"/>
              <a:pathLst>
                <a:path extrusionOk="0" h="489" w="489">
                  <a:moveTo>
                    <a:pt x="228" y="1"/>
                  </a:moveTo>
                  <a:cubicBezTo>
                    <a:pt x="98" y="1"/>
                    <a:pt x="0" y="99"/>
                    <a:pt x="0" y="229"/>
                  </a:cubicBezTo>
                  <a:lnTo>
                    <a:pt x="0" y="261"/>
                  </a:lnTo>
                  <a:cubicBezTo>
                    <a:pt x="0" y="391"/>
                    <a:pt x="98" y="489"/>
                    <a:pt x="228" y="489"/>
                  </a:cubicBezTo>
                  <a:cubicBezTo>
                    <a:pt x="358" y="489"/>
                    <a:pt x="488" y="391"/>
                    <a:pt x="488" y="261"/>
                  </a:cubicBezTo>
                  <a:lnTo>
                    <a:pt x="488" y="229"/>
                  </a:lnTo>
                  <a:cubicBezTo>
                    <a:pt x="488" y="99"/>
                    <a:pt x="358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5" name="Google Shape;4085;p41"/>
            <p:cNvSpPr/>
            <p:nvPr/>
          </p:nvSpPr>
          <p:spPr>
            <a:xfrm>
              <a:off x="-1722275" y="3320325"/>
              <a:ext cx="37425" cy="12200"/>
            </a:xfrm>
            <a:custGeom>
              <a:rect b="b" l="l" r="r" t="t"/>
              <a:pathLst>
                <a:path extrusionOk="0" h="488" w="1497">
                  <a:moveTo>
                    <a:pt x="229" y="0"/>
                  </a:moveTo>
                  <a:cubicBezTo>
                    <a:pt x="98" y="0"/>
                    <a:pt x="1" y="98"/>
                    <a:pt x="1" y="228"/>
                  </a:cubicBezTo>
                  <a:cubicBezTo>
                    <a:pt x="1" y="358"/>
                    <a:pt x="98" y="488"/>
                    <a:pt x="229" y="488"/>
                  </a:cubicBezTo>
                  <a:lnTo>
                    <a:pt x="1269" y="488"/>
                  </a:lnTo>
                  <a:cubicBezTo>
                    <a:pt x="1399" y="488"/>
                    <a:pt x="1497" y="358"/>
                    <a:pt x="1497" y="228"/>
                  </a:cubicBezTo>
                  <a:cubicBezTo>
                    <a:pt x="1497" y="98"/>
                    <a:pt x="1399" y="0"/>
                    <a:pt x="1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6" name="Google Shape;4086;p41"/>
            <p:cNvSpPr/>
            <p:nvPr/>
          </p:nvSpPr>
          <p:spPr>
            <a:xfrm>
              <a:off x="-1722275" y="3341450"/>
              <a:ext cx="73200" cy="11400"/>
            </a:xfrm>
            <a:custGeom>
              <a:rect b="b" l="l" r="r" t="t"/>
              <a:pathLst>
                <a:path extrusionOk="0" h="456" w="2928">
                  <a:moveTo>
                    <a:pt x="261" y="1"/>
                  </a:moveTo>
                  <a:cubicBezTo>
                    <a:pt x="98" y="1"/>
                    <a:pt x="1" y="98"/>
                    <a:pt x="1" y="228"/>
                  </a:cubicBezTo>
                  <a:cubicBezTo>
                    <a:pt x="1" y="358"/>
                    <a:pt x="98" y="456"/>
                    <a:pt x="261" y="456"/>
                  </a:cubicBezTo>
                  <a:lnTo>
                    <a:pt x="2700" y="456"/>
                  </a:lnTo>
                  <a:cubicBezTo>
                    <a:pt x="2830" y="456"/>
                    <a:pt x="2928" y="358"/>
                    <a:pt x="2928" y="228"/>
                  </a:cubicBezTo>
                  <a:cubicBezTo>
                    <a:pt x="2928" y="98"/>
                    <a:pt x="2830" y="1"/>
                    <a:pt x="2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7" name="Google Shape;4087;p41"/>
            <p:cNvSpPr/>
            <p:nvPr/>
          </p:nvSpPr>
          <p:spPr>
            <a:xfrm>
              <a:off x="-1757225" y="2980475"/>
              <a:ext cx="336600" cy="408150"/>
            </a:xfrm>
            <a:custGeom>
              <a:rect b="b" l="l" r="r" t="t"/>
              <a:pathLst>
                <a:path extrusionOk="0" h="16326" w="13464">
                  <a:moveTo>
                    <a:pt x="3220" y="11870"/>
                  </a:moveTo>
                  <a:lnTo>
                    <a:pt x="3220" y="12716"/>
                  </a:lnTo>
                  <a:lnTo>
                    <a:pt x="1887" y="12716"/>
                  </a:lnTo>
                  <a:lnTo>
                    <a:pt x="1887" y="11870"/>
                  </a:lnTo>
                  <a:close/>
                  <a:moveTo>
                    <a:pt x="10439" y="12391"/>
                  </a:moveTo>
                  <a:cubicBezTo>
                    <a:pt x="10667" y="12391"/>
                    <a:pt x="10895" y="12488"/>
                    <a:pt x="11057" y="12651"/>
                  </a:cubicBezTo>
                  <a:lnTo>
                    <a:pt x="11740" y="13301"/>
                  </a:lnTo>
                  <a:lnTo>
                    <a:pt x="10504" y="14537"/>
                  </a:lnTo>
                  <a:cubicBezTo>
                    <a:pt x="10504" y="14472"/>
                    <a:pt x="10504" y="14374"/>
                    <a:pt x="10504" y="14277"/>
                  </a:cubicBezTo>
                  <a:cubicBezTo>
                    <a:pt x="10504" y="13659"/>
                    <a:pt x="10212" y="13074"/>
                    <a:pt x="9756" y="12716"/>
                  </a:cubicBezTo>
                  <a:cubicBezTo>
                    <a:pt x="9789" y="12683"/>
                    <a:pt x="9789" y="12651"/>
                    <a:pt x="9822" y="12651"/>
                  </a:cubicBezTo>
                  <a:cubicBezTo>
                    <a:pt x="9984" y="12488"/>
                    <a:pt x="10212" y="12391"/>
                    <a:pt x="10439" y="12391"/>
                  </a:cubicBezTo>
                  <a:close/>
                  <a:moveTo>
                    <a:pt x="8488" y="12749"/>
                  </a:moveTo>
                  <a:cubicBezTo>
                    <a:pt x="8846" y="12749"/>
                    <a:pt x="9139" y="12846"/>
                    <a:pt x="9399" y="13041"/>
                  </a:cubicBezTo>
                  <a:lnTo>
                    <a:pt x="7252" y="15220"/>
                  </a:lnTo>
                  <a:cubicBezTo>
                    <a:pt x="7057" y="14960"/>
                    <a:pt x="6960" y="14635"/>
                    <a:pt x="6960" y="14309"/>
                  </a:cubicBezTo>
                  <a:cubicBezTo>
                    <a:pt x="6960" y="13431"/>
                    <a:pt x="7643" y="12749"/>
                    <a:pt x="8488" y="12749"/>
                  </a:cubicBezTo>
                  <a:close/>
                  <a:moveTo>
                    <a:pt x="12065" y="13659"/>
                  </a:moveTo>
                  <a:lnTo>
                    <a:pt x="12748" y="14342"/>
                  </a:lnTo>
                  <a:cubicBezTo>
                    <a:pt x="13073" y="14667"/>
                    <a:pt x="13073" y="15220"/>
                    <a:pt x="12748" y="15578"/>
                  </a:cubicBezTo>
                  <a:cubicBezTo>
                    <a:pt x="12569" y="15740"/>
                    <a:pt x="12342" y="15822"/>
                    <a:pt x="12118" y="15822"/>
                  </a:cubicBezTo>
                  <a:cubicBezTo>
                    <a:pt x="11895" y="15822"/>
                    <a:pt x="11675" y="15740"/>
                    <a:pt x="11513" y="15578"/>
                  </a:cubicBezTo>
                  <a:lnTo>
                    <a:pt x="10830" y="14895"/>
                  </a:lnTo>
                  <a:lnTo>
                    <a:pt x="12065" y="13659"/>
                  </a:lnTo>
                  <a:close/>
                  <a:moveTo>
                    <a:pt x="9756" y="13399"/>
                  </a:moveTo>
                  <a:cubicBezTo>
                    <a:pt x="9919" y="13627"/>
                    <a:pt x="10049" y="13952"/>
                    <a:pt x="10049" y="14309"/>
                  </a:cubicBezTo>
                  <a:cubicBezTo>
                    <a:pt x="10049" y="15155"/>
                    <a:pt x="9334" y="15838"/>
                    <a:pt x="8488" y="15838"/>
                  </a:cubicBezTo>
                  <a:cubicBezTo>
                    <a:pt x="8163" y="15838"/>
                    <a:pt x="7838" y="15740"/>
                    <a:pt x="7578" y="15545"/>
                  </a:cubicBezTo>
                  <a:lnTo>
                    <a:pt x="9756" y="13399"/>
                  </a:lnTo>
                  <a:close/>
                  <a:moveTo>
                    <a:pt x="7252" y="1"/>
                  </a:moveTo>
                  <a:cubicBezTo>
                    <a:pt x="7122" y="1"/>
                    <a:pt x="7025" y="131"/>
                    <a:pt x="7025" y="261"/>
                  </a:cubicBezTo>
                  <a:cubicBezTo>
                    <a:pt x="7025" y="391"/>
                    <a:pt x="7122" y="489"/>
                    <a:pt x="7252" y="489"/>
                  </a:cubicBezTo>
                  <a:lnTo>
                    <a:pt x="8488" y="489"/>
                  </a:lnTo>
                  <a:cubicBezTo>
                    <a:pt x="8521" y="489"/>
                    <a:pt x="8586" y="521"/>
                    <a:pt x="8586" y="554"/>
                  </a:cubicBezTo>
                  <a:lnTo>
                    <a:pt x="8586" y="12261"/>
                  </a:lnTo>
                  <a:lnTo>
                    <a:pt x="8488" y="12261"/>
                  </a:lnTo>
                  <a:cubicBezTo>
                    <a:pt x="8196" y="12261"/>
                    <a:pt x="7903" y="12326"/>
                    <a:pt x="7675" y="12456"/>
                  </a:cubicBezTo>
                  <a:lnTo>
                    <a:pt x="7675" y="11805"/>
                  </a:lnTo>
                  <a:cubicBezTo>
                    <a:pt x="7675" y="11578"/>
                    <a:pt x="7480" y="11383"/>
                    <a:pt x="7220" y="11383"/>
                  </a:cubicBezTo>
                  <a:lnTo>
                    <a:pt x="6082" y="11383"/>
                  </a:lnTo>
                  <a:cubicBezTo>
                    <a:pt x="5952" y="11383"/>
                    <a:pt x="5854" y="11480"/>
                    <a:pt x="5854" y="11610"/>
                  </a:cubicBezTo>
                  <a:cubicBezTo>
                    <a:pt x="5854" y="11740"/>
                    <a:pt x="5952" y="11838"/>
                    <a:pt x="6082" y="11838"/>
                  </a:cubicBezTo>
                  <a:lnTo>
                    <a:pt x="7187" y="11838"/>
                  </a:lnTo>
                  <a:lnTo>
                    <a:pt x="7187" y="12716"/>
                  </a:lnTo>
                  <a:lnTo>
                    <a:pt x="3708" y="12716"/>
                  </a:lnTo>
                  <a:lnTo>
                    <a:pt x="3708" y="11838"/>
                  </a:lnTo>
                  <a:lnTo>
                    <a:pt x="4911" y="11838"/>
                  </a:lnTo>
                  <a:cubicBezTo>
                    <a:pt x="5041" y="11838"/>
                    <a:pt x="5139" y="11740"/>
                    <a:pt x="5139" y="11610"/>
                  </a:cubicBezTo>
                  <a:cubicBezTo>
                    <a:pt x="5139" y="11480"/>
                    <a:pt x="5041" y="11383"/>
                    <a:pt x="4911" y="11383"/>
                  </a:cubicBezTo>
                  <a:lnTo>
                    <a:pt x="1822" y="11383"/>
                  </a:lnTo>
                  <a:cubicBezTo>
                    <a:pt x="1594" y="11383"/>
                    <a:pt x="1399" y="11578"/>
                    <a:pt x="1399" y="11805"/>
                  </a:cubicBezTo>
                  <a:lnTo>
                    <a:pt x="1399" y="12781"/>
                  </a:lnTo>
                  <a:cubicBezTo>
                    <a:pt x="1399" y="13009"/>
                    <a:pt x="1594" y="13204"/>
                    <a:pt x="1822" y="13204"/>
                  </a:cubicBezTo>
                  <a:lnTo>
                    <a:pt x="6797" y="13204"/>
                  </a:lnTo>
                  <a:cubicBezTo>
                    <a:pt x="6570" y="13496"/>
                    <a:pt x="6472" y="13887"/>
                    <a:pt x="6472" y="14309"/>
                  </a:cubicBezTo>
                  <a:cubicBezTo>
                    <a:pt x="6472" y="14895"/>
                    <a:pt x="6732" y="15480"/>
                    <a:pt x="7187" y="15838"/>
                  </a:cubicBezTo>
                  <a:lnTo>
                    <a:pt x="553" y="15838"/>
                  </a:lnTo>
                  <a:cubicBezTo>
                    <a:pt x="521" y="15838"/>
                    <a:pt x="488" y="15805"/>
                    <a:pt x="488" y="15773"/>
                  </a:cubicBezTo>
                  <a:lnTo>
                    <a:pt x="488" y="9854"/>
                  </a:lnTo>
                  <a:cubicBezTo>
                    <a:pt x="488" y="9724"/>
                    <a:pt x="391" y="9627"/>
                    <a:pt x="261" y="9627"/>
                  </a:cubicBezTo>
                  <a:cubicBezTo>
                    <a:pt x="131" y="9627"/>
                    <a:pt x="1" y="9724"/>
                    <a:pt x="1" y="9854"/>
                  </a:cubicBezTo>
                  <a:lnTo>
                    <a:pt x="1" y="15773"/>
                  </a:lnTo>
                  <a:cubicBezTo>
                    <a:pt x="1" y="16065"/>
                    <a:pt x="261" y="16326"/>
                    <a:pt x="553" y="16326"/>
                  </a:cubicBezTo>
                  <a:lnTo>
                    <a:pt x="8488" y="16326"/>
                  </a:lnTo>
                  <a:cubicBezTo>
                    <a:pt x="9301" y="16326"/>
                    <a:pt x="10017" y="15805"/>
                    <a:pt x="10342" y="15090"/>
                  </a:cubicBezTo>
                  <a:lnTo>
                    <a:pt x="11155" y="15903"/>
                  </a:lnTo>
                  <a:cubicBezTo>
                    <a:pt x="11415" y="16163"/>
                    <a:pt x="11773" y="16293"/>
                    <a:pt x="12098" y="16293"/>
                  </a:cubicBezTo>
                  <a:cubicBezTo>
                    <a:pt x="12456" y="16293"/>
                    <a:pt x="12813" y="16163"/>
                    <a:pt x="13073" y="15903"/>
                  </a:cubicBezTo>
                  <a:cubicBezTo>
                    <a:pt x="13334" y="15643"/>
                    <a:pt x="13464" y="15318"/>
                    <a:pt x="13464" y="14960"/>
                  </a:cubicBezTo>
                  <a:cubicBezTo>
                    <a:pt x="13464" y="14602"/>
                    <a:pt x="13334" y="14244"/>
                    <a:pt x="13073" y="13984"/>
                  </a:cubicBezTo>
                  <a:lnTo>
                    <a:pt x="11382" y="12293"/>
                  </a:lnTo>
                  <a:cubicBezTo>
                    <a:pt x="11122" y="12033"/>
                    <a:pt x="10781" y="11903"/>
                    <a:pt x="10439" y="11903"/>
                  </a:cubicBezTo>
                  <a:cubicBezTo>
                    <a:pt x="10098" y="11903"/>
                    <a:pt x="9756" y="12033"/>
                    <a:pt x="9496" y="12293"/>
                  </a:cubicBezTo>
                  <a:cubicBezTo>
                    <a:pt x="9431" y="12358"/>
                    <a:pt x="9399" y="12391"/>
                    <a:pt x="9334" y="12456"/>
                  </a:cubicBezTo>
                  <a:cubicBezTo>
                    <a:pt x="9269" y="12423"/>
                    <a:pt x="9139" y="12358"/>
                    <a:pt x="9041" y="12358"/>
                  </a:cubicBezTo>
                  <a:lnTo>
                    <a:pt x="9041" y="586"/>
                  </a:lnTo>
                  <a:cubicBezTo>
                    <a:pt x="9041" y="261"/>
                    <a:pt x="8813" y="1"/>
                    <a:pt x="8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8" name="Google Shape;4088;p41"/>
          <p:cNvGrpSpPr/>
          <p:nvPr/>
        </p:nvGrpSpPr>
        <p:grpSpPr>
          <a:xfrm>
            <a:off x="3584705" y="3770520"/>
            <a:ext cx="233689" cy="457210"/>
            <a:chOff x="-2145825" y="3000800"/>
            <a:chExt cx="214650" cy="407350"/>
          </a:xfrm>
        </p:grpSpPr>
        <p:sp>
          <p:nvSpPr>
            <p:cNvPr id="4089" name="Google Shape;4089;p41"/>
            <p:cNvSpPr/>
            <p:nvPr/>
          </p:nvSpPr>
          <p:spPr>
            <a:xfrm>
              <a:off x="-2140150" y="3086825"/>
              <a:ext cx="34500" cy="18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0" name="Google Shape;4090;p41"/>
            <p:cNvSpPr/>
            <p:nvPr/>
          </p:nvSpPr>
          <p:spPr>
            <a:xfrm>
              <a:off x="-2053975" y="3006500"/>
              <a:ext cx="30125" cy="41475"/>
            </a:xfrm>
            <a:custGeom>
              <a:rect b="b" l="l" r="r" t="t"/>
              <a:pathLst>
                <a:path extrusionOk="0" h="1659" w="1205">
                  <a:moveTo>
                    <a:pt x="391" y="0"/>
                  </a:moveTo>
                  <a:cubicBezTo>
                    <a:pt x="164" y="0"/>
                    <a:pt x="1" y="196"/>
                    <a:pt x="1" y="423"/>
                  </a:cubicBezTo>
                  <a:lnTo>
                    <a:pt x="1" y="1659"/>
                  </a:lnTo>
                  <a:lnTo>
                    <a:pt x="1204" y="1659"/>
                  </a:lnTo>
                  <a:lnTo>
                    <a:pt x="1204" y="423"/>
                  </a:lnTo>
                  <a:cubicBezTo>
                    <a:pt x="1204" y="196"/>
                    <a:pt x="1042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1" name="Google Shape;4091;p41"/>
            <p:cNvSpPr/>
            <p:nvPr/>
          </p:nvSpPr>
          <p:spPr>
            <a:xfrm>
              <a:off x="-2050700" y="3332500"/>
              <a:ext cx="23600" cy="37425"/>
            </a:xfrm>
            <a:custGeom>
              <a:rect b="b" l="l" r="r" t="t"/>
              <a:pathLst>
                <a:path extrusionOk="0" h="1497" w="944">
                  <a:moveTo>
                    <a:pt x="0" y="1"/>
                  </a:moveTo>
                  <a:lnTo>
                    <a:pt x="0" y="1302"/>
                  </a:lnTo>
                  <a:cubicBezTo>
                    <a:pt x="0" y="1399"/>
                    <a:pt x="65" y="1497"/>
                    <a:pt x="195" y="1497"/>
                  </a:cubicBezTo>
                  <a:lnTo>
                    <a:pt x="748" y="1497"/>
                  </a:lnTo>
                  <a:cubicBezTo>
                    <a:pt x="878" y="1497"/>
                    <a:pt x="943" y="1399"/>
                    <a:pt x="943" y="1302"/>
                  </a:cubicBezTo>
                  <a:lnTo>
                    <a:pt x="9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2" name="Google Shape;4092;p41"/>
            <p:cNvSpPr/>
            <p:nvPr/>
          </p:nvSpPr>
          <p:spPr>
            <a:xfrm>
              <a:off x="-1996250" y="3306500"/>
              <a:ext cx="24425" cy="34975"/>
            </a:xfrm>
            <a:custGeom>
              <a:rect b="b" l="l" r="r" t="t"/>
              <a:pathLst>
                <a:path extrusionOk="0" h="1399" w="977">
                  <a:moveTo>
                    <a:pt x="1" y="0"/>
                  </a:moveTo>
                  <a:lnTo>
                    <a:pt x="1" y="1171"/>
                  </a:lnTo>
                  <a:cubicBezTo>
                    <a:pt x="1" y="1301"/>
                    <a:pt x="98" y="1399"/>
                    <a:pt x="196" y="1399"/>
                  </a:cubicBezTo>
                  <a:lnTo>
                    <a:pt x="781" y="1399"/>
                  </a:lnTo>
                  <a:cubicBezTo>
                    <a:pt x="879" y="1399"/>
                    <a:pt x="976" y="1301"/>
                    <a:pt x="976" y="1171"/>
                  </a:cubicBezTo>
                  <a:lnTo>
                    <a:pt x="9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3" name="Google Shape;4093;p41"/>
            <p:cNvSpPr/>
            <p:nvPr/>
          </p:nvSpPr>
          <p:spPr>
            <a:xfrm>
              <a:off x="-2106000" y="3308925"/>
              <a:ext cx="24425" cy="32550"/>
            </a:xfrm>
            <a:custGeom>
              <a:rect b="b" l="l" r="r" t="t"/>
              <a:pathLst>
                <a:path extrusionOk="0" h="1302" w="977">
                  <a:moveTo>
                    <a:pt x="1" y="1"/>
                  </a:moveTo>
                  <a:lnTo>
                    <a:pt x="1" y="1074"/>
                  </a:lnTo>
                  <a:cubicBezTo>
                    <a:pt x="1" y="1204"/>
                    <a:pt x="98" y="1302"/>
                    <a:pt x="196" y="1302"/>
                  </a:cubicBezTo>
                  <a:lnTo>
                    <a:pt x="749" y="1302"/>
                  </a:lnTo>
                  <a:cubicBezTo>
                    <a:pt x="879" y="1302"/>
                    <a:pt x="976" y="1204"/>
                    <a:pt x="976" y="1074"/>
                  </a:cubicBezTo>
                  <a:lnTo>
                    <a:pt x="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4" name="Google Shape;4094;p41"/>
            <p:cNvSpPr/>
            <p:nvPr/>
          </p:nvSpPr>
          <p:spPr>
            <a:xfrm>
              <a:off x="-2058025" y="3307300"/>
              <a:ext cx="38225" cy="35000"/>
            </a:xfrm>
            <a:custGeom>
              <a:rect b="b" l="l" r="r" t="t"/>
              <a:pathLst>
                <a:path extrusionOk="0" h="1400" w="1529">
                  <a:moveTo>
                    <a:pt x="0" y="1"/>
                  </a:moveTo>
                  <a:lnTo>
                    <a:pt x="0" y="1204"/>
                  </a:lnTo>
                  <a:cubicBezTo>
                    <a:pt x="0" y="1301"/>
                    <a:pt x="98" y="1399"/>
                    <a:pt x="195" y="1399"/>
                  </a:cubicBezTo>
                  <a:lnTo>
                    <a:pt x="1334" y="1399"/>
                  </a:lnTo>
                  <a:cubicBezTo>
                    <a:pt x="1431" y="1399"/>
                    <a:pt x="1529" y="1301"/>
                    <a:pt x="1529" y="1204"/>
                  </a:cubicBez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5" name="Google Shape;4095;p41"/>
            <p:cNvSpPr/>
            <p:nvPr/>
          </p:nvSpPr>
          <p:spPr>
            <a:xfrm>
              <a:off x="-2140150" y="3039025"/>
              <a:ext cx="202475" cy="280500"/>
            </a:xfrm>
            <a:custGeom>
              <a:rect b="b" l="l" r="r" t="t"/>
              <a:pathLst>
                <a:path extrusionOk="0" h="11220" w="8099">
                  <a:moveTo>
                    <a:pt x="1594" y="0"/>
                  </a:moveTo>
                  <a:cubicBezTo>
                    <a:pt x="716" y="0"/>
                    <a:pt x="1" y="683"/>
                    <a:pt x="1" y="1561"/>
                  </a:cubicBezTo>
                  <a:lnTo>
                    <a:pt x="1" y="2667"/>
                  </a:lnTo>
                  <a:lnTo>
                    <a:pt x="261" y="2667"/>
                  </a:lnTo>
                  <a:lnTo>
                    <a:pt x="261" y="9301"/>
                  </a:lnTo>
                  <a:lnTo>
                    <a:pt x="1" y="9301"/>
                  </a:lnTo>
                  <a:lnTo>
                    <a:pt x="1" y="9659"/>
                  </a:lnTo>
                  <a:cubicBezTo>
                    <a:pt x="1" y="10504"/>
                    <a:pt x="716" y="11219"/>
                    <a:pt x="1594" y="11219"/>
                  </a:cubicBezTo>
                  <a:lnTo>
                    <a:pt x="6505" y="11219"/>
                  </a:lnTo>
                  <a:cubicBezTo>
                    <a:pt x="7383" y="11219"/>
                    <a:pt x="8098" y="10504"/>
                    <a:pt x="8098" y="9659"/>
                  </a:cubicBezTo>
                  <a:lnTo>
                    <a:pt x="8098" y="8325"/>
                  </a:lnTo>
                  <a:lnTo>
                    <a:pt x="7480" y="7740"/>
                  </a:lnTo>
                  <a:lnTo>
                    <a:pt x="7480" y="4260"/>
                  </a:lnTo>
                  <a:lnTo>
                    <a:pt x="8098" y="3675"/>
                  </a:lnTo>
                  <a:lnTo>
                    <a:pt x="8098" y="1561"/>
                  </a:lnTo>
                  <a:cubicBezTo>
                    <a:pt x="8098" y="683"/>
                    <a:pt x="7383" y="0"/>
                    <a:pt x="6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6" name="Google Shape;4096;p41"/>
            <p:cNvSpPr/>
            <p:nvPr/>
          </p:nvSpPr>
          <p:spPr>
            <a:xfrm>
              <a:off x="-2140150" y="3039025"/>
              <a:ext cx="55325" cy="280500"/>
            </a:xfrm>
            <a:custGeom>
              <a:rect b="b" l="l" r="r" t="t"/>
              <a:pathLst>
                <a:path extrusionOk="0" h="11220" w="2213">
                  <a:moveTo>
                    <a:pt x="1562" y="0"/>
                  </a:moveTo>
                  <a:cubicBezTo>
                    <a:pt x="716" y="0"/>
                    <a:pt x="1" y="683"/>
                    <a:pt x="1" y="1561"/>
                  </a:cubicBezTo>
                  <a:lnTo>
                    <a:pt x="1" y="3675"/>
                  </a:lnTo>
                  <a:lnTo>
                    <a:pt x="424" y="4195"/>
                  </a:lnTo>
                  <a:lnTo>
                    <a:pt x="424" y="8000"/>
                  </a:lnTo>
                  <a:lnTo>
                    <a:pt x="1" y="8325"/>
                  </a:lnTo>
                  <a:lnTo>
                    <a:pt x="1" y="9626"/>
                  </a:lnTo>
                  <a:cubicBezTo>
                    <a:pt x="1" y="10504"/>
                    <a:pt x="716" y="11219"/>
                    <a:pt x="1562" y="11219"/>
                  </a:cubicBezTo>
                  <a:lnTo>
                    <a:pt x="2082" y="11219"/>
                  </a:lnTo>
                  <a:cubicBezTo>
                    <a:pt x="1757" y="10927"/>
                    <a:pt x="1529" y="10504"/>
                    <a:pt x="1529" y="10016"/>
                  </a:cubicBezTo>
                  <a:lnTo>
                    <a:pt x="1529" y="1269"/>
                  </a:lnTo>
                  <a:cubicBezTo>
                    <a:pt x="1529" y="748"/>
                    <a:pt x="1789" y="293"/>
                    <a:pt x="2212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7" name="Google Shape;4097;p41"/>
            <p:cNvSpPr/>
            <p:nvPr/>
          </p:nvSpPr>
          <p:spPr>
            <a:xfrm>
              <a:off x="-2116575" y="3097550"/>
              <a:ext cx="155325" cy="198400"/>
            </a:xfrm>
            <a:custGeom>
              <a:rect b="b" l="l" r="r" t="t"/>
              <a:pathLst>
                <a:path extrusionOk="0" h="7936" w="6213">
                  <a:moveTo>
                    <a:pt x="164" y="1"/>
                  </a:moveTo>
                  <a:cubicBezTo>
                    <a:pt x="66" y="1"/>
                    <a:pt x="1" y="66"/>
                    <a:pt x="1" y="163"/>
                  </a:cubicBezTo>
                  <a:lnTo>
                    <a:pt x="1" y="7318"/>
                  </a:lnTo>
                  <a:cubicBezTo>
                    <a:pt x="1" y="7643"/>
                    <a:pt x="294" y="7935"/>
                    <a:pt x="651" y="7935"/>
                  </a:cubicBezTo>
                  <a:lnTo>
                    <a:pt x="5562" y="7935"/>
                  </a:lnTo>
                  <a:cubicBezTo>
                    <a:pt x="5919" y="7935"/>
                    <a:pt x="6212" y="7643"/>
                    <a:pt x="6212" y="7318"/>
                  </a:cubicBezTo>
                  <a:lnTo>
                    <a:pt x="6212" y="163"/>
                  </a:lnTo>
                  <a:cubicBezTo>
                    <a:pt x="6212" y="66"/>
                    <a:pt x="6147" y="1"/>
                    <a:pt x="60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8" name="Google Shape;4098;p41"/>
            <p:cNvSpPr/>
            <p:nvPr/>
          </p:nvSpPr>
          <p:spPr>
            <a:xfrm>
              <a:off x="-2116575" y="3097550"/>
              <a:ext cx="15475" cy="198400"/>
            </a:xfrm>
            <a:custGeom>
              <a:rect b="b" l="l" r="r" t="t"/>
              <a:pathLst>
                <a:path extrusionOk="0" h="7936" w="619">
                  <a:moveTo>
                    <a:pt x="131" y="1"/>
                  </a:moveTo>
                  <a:lnTo>
                    <a:pt x="131" y="33"/>
                  </a:lnTo>
                  <a:cubicBezTo>
                    <a:pt x="66" y="33"/>
                    <a:pt x="1" y="66"/>
                    <a:pt x="1" y="163"/>
                  </a:cubicBezTo>
                  <a:lnTo>
                    <a:pt x="1" y="7318"/>
                  </a:lnTo>
                  <a:cubicBezTo>
                    <a:pt x="1" y="7643"/>
                    <a:pt x="294" y="7903"/>
                    <a:pt x="619" y="7935"/>
                  </a:cubicBezTo>
                  <a:cubicBezTo>
                    <a:pt x="586" y="7838"/>
                    <a:pt x="586" y="7773"/>
                    <a:pt x="586" y="7675"/>
                  </a:cubicBezTo>
                  <a:lnTo>
                    <a:pt x="58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9" name="Google Shape;4099;p41"/>
            <p:cNvSpPr/>
            <p:nvPr/>
          </p:nvSpPr>
          <p:spPr>
            <a:xfrm>
              <a:off x="-2140150" y="3130875"/>
              <a:ext cx="202475" cy="116300"/>
            </a:xfrm>
            <a:custGeom>
              <a:rect b="b" l="l" r="r" t="t"/>
              <a:pathLst>
                <a:path extrusionOk="0" h="4652" w="8099">
                  <a:moveTo>
                    <a:pt x="1" y="1"/>
                  </a:moveTo>
                  <a:lnTo>
                    <a:pt x="1" y="4651"/>
                  </a:lnTo>
                  <a:lnTo>
                    <a:pt x="8098" y="4651"/>
                  </a:lnTo>
                  <a:lnTo>
                    <a:pt x="80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0" name="Google Shape;4100;p41"/>
            <p:cNvSpPr/>
            <p:nvPr/>
          </p:nvSpPr>
          <p:spPr>
            <a:xfrm>
              <a:off x="-2071850" y="3156100"/>
              <a:ext cx="65875" cy="65875"/>
            </a:xfrm>
            <a:custGeom>
              <a:rect b="b" l="l" r="r" t="t"/>
              <a:pathLst>
                <a:path extrusionOk="0" h="2635" w="2635">
                  <a:moveTo>
                    <a:pt x="911" y="0"/>
                  </a:moveTo>
                  <a:cubicBezTo>
                    <a:pt x="846" y="0"/>
                    <a:pt x="813" y="33"/>
                    <a:pt x="813" y="65"/>
                  </a:cubicBezTo>
                  <a:lnTo>
                    <a:pt x="813" y="846"/>
                  </a:lnTo>
                  <a:lnTo>
                    <a:pt x="66" y="846"/>
                  </a:lnTo>
                  <a:cubicBezTo>
                    <a:pt x="33" y="846"/>
                    <a:pt x="0" y="878"/>
                    <a:pt x="0" y="911"/>
                  </a:cubicBezTo>
                  <a:lnTo>
                    <a:pt x="0" y="1756"/>
                  </a:lnTo>
                  <a:cubicBezTo>
                    <a:pt x="0" y="1789"/>
                    <a:pt x="33" y="1821"/>
                    <a:pt x="66" y="1821"/>
                  </a:cubicBezTo>
                  <a:lnTo>
                    <a:pt x="813" y="1821"/>
                  </a:lnTo>
                  <a:lnTo>
                    <a:pt x="813" y="2569"/>
                  </a:lnTo>
                  <a:cubicBezTo>
                    <a:pt x="813" y="2602"/>
                    <a:pt x="846" y="2634"/>
                    <a:pt x="911" y="2634"/>
                  </a:cubicBezTo>
                  <a:lnTo>
                    <a:pt x="1724" y="2634"/>
                  </a:lnTo>
                  <a:cubicBezTo>
                    <a:pt x="1757" y="2634"/>
                    <a:pt x="1789" y="2602"/>
                    <a:pt x="1789" y="2569"/>
                  </a:cubicBezTo>
                  <a:lnTo>
                    <a:pt x="1789" y="1821"/>
                  </a:lnTo>
                  <a:lnTo>
                    <a:pt x="2570" y="1821"/>
                  </a:lnTo>
                  <a:cubicBezTo>
                    <a:pt x="2602" y="1821"/>
                    <a:pt x="2635" y="1789"/>
                    <a:pt x="2635" y="1756"/>
                  </a:cubicBezTo>
                  <a:lnTo>
                    <a:pt x="2635" y="911"/>
                  </a:lnTo>
                  <a:cubicBezTo>
                    <a:pt x="2635" y="878"/>
                    <a:pt x="2602" y="846"/>
                    <a:pt x="2570" y="846"/>
                  </a:cubicBezTo>
                  <a:lnTo>
                    <a:pt x="1789" y="846"/>
                  </a:lnTo>
                  <a:lnTo>
                    <a:pt x="1789" y="65"/>
                  </a:lnTo>
                  <a:cubicBezTo>
                    <a:pt x="1789" y="33"/>
                    <a:pt x="1757" y="0"/>
                    <a:pt x="17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1" name="Google Shape;4101;p41"/>
            <p:cNvSpPr/>
            <p:nvPr/>
          </p:nvSpPr>
          <p:spPr>
            <a:xfrm>
              <a:off x="-2140150" y="3130875"/>
              <a:ext cx="38250" cy="116300"/>
            </a:xfrm>
            <a:custGeom>
              <a:rect b="b" l="l" r="r" t="t"/>
              <a:pathLst>
                <a:path extrusionOk="0" h="4652" w="1530">
                  <a:moveTo>
                    <a:pt x="1" y="1"/>
                  </a:moveTo>
                  <a:lnTo>
                    <a:pt x="1" y="4651"/>
                  </a:lnTo>
                  <a:lnTo>
                    <a:pt x="1529" y="4651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2" name="Google Shape;4102;p41"/>
            <p:cNvSpPr/>
            <p:nvPr/>
          </p:nvSpPr>
          <p:spPr>
            <a:xfrm>
              <a:off x="-2078350" y="3150400"/>
              <a:ext cx="78075" cy="77250"/>
            </a:xfrm>
            <a:custGeom>
              <a:rect b="b" l="l" r="r" t="t"/>
              <a:pathLst>
                <a:path extrusionOk="0" h="3090" w="3123">
                  <a:moveTo>
                    <a:pt x="1821" y="456"/>
                  </a:moveTo>
                  <a:lnTo>
                    <a:pt x="1821" y="1074"/>
                  </a:lnTo>
                  <a:cubicBezTo>
                    <a:pt x="1821" y="1204"/>
                    <a:pt x="1919" y="1301"/>
                    <a:pt x="2082" y="1301"/>
                  </a:cubicBezTo>
                  <a:lnTo>
                    <a:pt x="2667" y="1301"/>
                  </a:lnTo>
                  <a:lnTo>
                    <a:pt x="2667" y="1789"/>
                  </a:lnTo>
                  <a:lnTo>
                    <a:pt x="2082" y="1789"/>
                  </a:lnTo>
                  <a:cubicBezTo>
                    <a:pt x="1952" y="1789"/>
                    <a:pt x="1821" y="1919"/>
                    <a:pt x="1821" y="2049"/>
                  </a:cubicBezTo>
                  <a:lnTo>
                    <a:pt x="1821" y="2635"/>
                  </a:lnTo>
                  <a:lnTo>
                    <a:pt x="1334" y="2635"/>
                  </a:lnTo>
                  <a:lnTo>
                    <a:pt x="1334" y="2049"/>
                  </a:lnTo>
                  <a:cubicBezTo>
                    <a:pt x="1334" y="1919"/>
                    <a:pt x="1236" y="1789"/>
                    <a:pt x="1073" y="1789"/>
                  </a:cubicBezTo>
                  <a:lnTo>
                    <a:pt x="488" y="1789"/>
                  </a:lnTo>
                  <a:lnTo>
                    <a:pt x="488" y="1301"/>
                  </a:lnTo>
                  <a:lnTo>
                    <a:pt x="1106" y="1301"/>
                  </a:lnTo>
                  <a:cubicBezTo>
                    <a:pt x="1236" y="1301"/>
                    <a:pt x="1334" y="1204"/>
                    <a:pt x="1334" y="1074"/>
                  </a:cubicBezTo>
                  <a:lnTo>
                    <a:pt x="1334" y="456"/>
                  </a:lnTo>
                  <a:close/>
                  <a:moveTo>
                    <a:pt x="1171" y="0"/>
                  </a:moveTo>
                  <a:cubicBezTo>
                    <a:pt x="976" y="0"/>
                    <a:pt x="846" y="131"/>
                    <a:pt x="846" y="293"/>
                  </a:cubicBezTo>
                  <a:lnTo>
                    <a:pt x="846" y="813"/>
                  </a:lnTo>
                  <a:lnTo>
                    <a:pt x="326" y="813"/>
                  </a:lnTo>
                  <a:cubicBezTo>
                    <a:pt x="163" y="813"/>
                    <a:pt x="0" y="943"/>
                    <a:pt x="0" y="1139"/>
                  </a:cubicBezTo>
                  <a:lnTo>
                    <a:pt x="0" y="1952"/>
                  </a:lnTo>
                  <a:cubicBezTo>
                    <a:pt x="0" y="2147"/>
                    <a:pt x="163" y="2277"/>
                    <a:pt x="326" y="2277"/>
                  </a:cubicBezTo>
                  <a:lnTo>
                    <a:pt x="846" y="2277"/>
                  </a:lnTo>
                  <a:lnTo>
                    <a:pt x="846" y="2797"/>
                  </a:lnTo>
                  <a:cubicBezTo>
                    <a:pt x="846" y="2960"/>
                    <a:pt x="976" y="3090"/>
                    <a:pt x="1171" y="3090"/>
                  </a:cubicBezTo>
                  <a:lnTo>
                    <a:pt x="1984" y="3090"/>
                  </a:lnTo>
                  <a:cubicBezTo>
                    <a:pt x="2179" y="3090"/>
                    <a:pt x="2309" y="2960"/>
                    <a:pt x="2309" y="2797"/>
                  </a:cubicBezTo>
                  <a:lnTo>
                    <a:pt x="2309" y="2277"/>
                  </a:lnTo>
                  <a:lnTo>
                    <a:pt x="2830" y="2277"/>
                  </a:lnTo>
                  <a:cubicBezTo>
                    <a:pt x="2992" y="2277"/>
                    <a:pt x="3122" y="2147"/>
                    <a:pt x="3122" y="1952"/>
                  </a:cubicBezTo>
                  <a:lnTo>
                    <a:pt x="3122" y="1139"/>
                  </a:lnTo>
                  <a:cubicBezTo>
                    <a:pt x="3122" y="943"/>
                    <a:pt x="2992" y="813"/>
                    <a:pt x="2830" y="813"/>
                  </a:cubicBezTo>
                  <a:lnTo>
                    <a:pt x="2309" y="813"/>
                  </a:lnTo>
                  <a:lnTo>
                    <a:pt x="2309" y="293"/>
                  </a:lnTo>
                  <a:cubicBezTo>
                    <a:pt x="2309" y="131"/>
                    <a:pt x="2179" y="0"/>
                    <a:pt x="19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3" name="Google Shape;4103;p41"/>
            <p:cNvSpPr/>
            <p:nvPr/>
          </p:nvSpPr>
          <p:spPr>
            <a:xfrm>
              <a:off x="-2145825" y="3000800"/>
              <a:ext cx="214650" cy="407350"/>
            </a:xfrm>
            <a:custGeom>
              <a:rect b="b" l="l" r="r" t="t"/>
              <a:pathLst>
                <a:path extrusionOk="0" h="16294" w="8586">
                  <a:moveTo>
                    <a:pt x="4488" y="489"/>
                  </a:moveTo>
                  <a:cubicBezTo>
                    <a:pt x="4585" y="489"/>
                    <a:pt x="4651" y="554"/>
                    <a:pt x="4651" y="651"/>
                  </a:cubicBezTo>
                  <a:lnTo>
                    <a:pt x="4651" y="1269"/>
                  </a:lnTo>
                  <a:lnTo>
                    <a:pt x="3903" y="1269"/>
                  </a:lnTo>
                  <a:lnTo>
                    <a:pt x="3903" y="651"/>
                  </a:lnTo>
                  <a:cubicBezTo>
                    <a:pt x="3903" y="554"/>
                    <a:pt x="3968" y="489"/>
                    <a:pt x="4065" y="489"/>
                  </a:cubicBezTo>
                  <a:close/>
                  <a:moveTo>
                    <a:pt x="6732" y="1757"/>
                  </a:moveTo>
                  <a:cubicBezTo>
                    <a:pt x="7480" y="1757"/>
                    <a:pt x="8098" y="2342"/>
                    <a:pt x="8098" y="3090"/>
                  </a:cubicBezTo>
                  <a:lnTo>
                    <a:pt x="8098" y="4944"/>
                  </a:lnTo>
                  <a:lnTo>
                    <a:pt x="7610" y="4944"/>
                  </a:lnTo>
                  <a:lnTo>
                    <a:pt x="7610" y="4001"/>
                  </a:lnTo>
                  <a:cubicBezTo>
                    <a:pt x="7610" y="3806"/>
                    <a:pt x="7447" y="3643"/>
                    <a:pt x="7252" y="3643"/>
                  </a:cubicBezTo>
                  <a:lnTo>
                    <a:pt x="3480" y="3643"/>
                  </a:lnTo>
                  <a:cubicBezTo>
                    <a:pt x="3350" y="3643"/>
                    <a:pt x="3220" y="3741"/>
                    <a:pt x="3220" y="3871"/>
                  </a:cubicBezTo>
                  <a:cubicBezTo>
                    <a:pt x="3220" y="4001"/>
                    <a:pt x="3350" y="4131"/>
                    <a:pt x="3480" y="4131"/>
                  </a:cubicBezTo>
                  <a:lnTo>
                    <a:pt x="7122" y="4131"/>
                  </a:lnTo>
                  <a:lnTo>
                    <a:pt x="7122" y="4944"/>
                  </a:lnTo>
                  <a:lnTo>
                    <a:pt x="1431" y="4944"/>
                  </a:lnTo>
                  <a:lnTo>
                    <a:pt x="1431" y="4131"/>
                  </a:lnTo>
                  <a:lnTo>
                    <a:pt x="2439" y="4131"/>
                  </a:lnTo>
                  <a:cubicBezTo>
                    <a:pt x="2569" y="4131"/>
                    <a:pt x="2699" y="4033"/>
                    <a:pt x="2699" y="3871"/>
                  </a:cubicBezTo>
                  <a:cubicBezTo>
                    <a:pt x="2699" y="3741"/>
                    <a:pt x="2569" y="3643"/>
                    <a:pt x="2439" y="3643"/>
                  </a:cubicBezTo>
                  <a:lnTo>
                    <a:pt x="1301" y="3643"/>
                  </a:lnTo>
                  <a:cubicBezTo>
                    <a:pt x="1106" y="3643"/>
                    <a:pt x="943" y="3806"/>
                    <a:pt x="943" y="4001"/>
                  </a:cubicBezTo>
                  <a:lnTo>
                    <a:pt x="943" y="4944"/>
                  </a:lnTo>
                  <a:lnTo>
                    <a:pt x="455" y="4944"/>
                  </a:lnTo>
                  <a:lnTo>
                    <a:pt x="455" y="3090"/>
                  </a:lnTo>
                  <a:cubicBezTo>
                    <a:pt x="455" y="2342"/>
                    <a:pt x="1073" y="1757"/>
                    <a:pt x="1789" y="1757"/>
                  </a:cubicBezTo>
                  <a:close/>
                  <a:moveTo>
                    <a:pt x="8098" y="10114"/>
                  </a:moveTo>
                  <a:lnTo>
                    <a:pt x="8098" y="11188"/>
                  </a:lnTo>
                  <a:cubicBezTo>
                    <a:pt x="8098" y="11903"/>
                    <a:pt x="7480" y="12521"/>
                    <a:pt x="6732" y="12521"/>
                  </a:cubicBezTo>
                  <a:lnTo>
                    <a:pt x="1821" y="12521"/>
                  </a:lnTo>
                  <a:cubicBezTo>
                    <a:pt x="1073" y="12521"/>
                    <a:pt x="455" y="11903"/>
                    <a:pt x="455" y="11188"/>
                  </a:cubicBezTo>
                  <a:lnTo>
                    <a:pt x="455" y="10114"/>
                  </a:lnTo>
                  <a:lnTo>
                    <a:pt x="943" y="10114"/>
                  </a:lnTo>
                  <a:lnTo>
                    <a:pt x="943" y="11188"/>
                  </a:lnTo>
                  <a:cubicBezTo>
                    <a:pt x="943" y="11643"/>
                    <a:pt x="1334" y="12033"/>
                    <a:pt x="1821" y="12033"/>
                  </a:cubicBezTo>
                  <a:lnTo>
                    <a:pt x="6732" y="12033"/>
                  </a:lnTo>
                  <a:cubicBezTo>
                    <a:pt x="7220" y="12033"/>
                    <a:pt x="7610" y="11643"/>
                    <a:pt x="7610" y="11188"/>
                  </a:cubicBezTo>
                  <a:lnTo>
                    <a:pt x="7610" y="10114"/>
                  </a:lnTo>
                  <a:close/>
                  <a:moveTo>
                    <a:pt x="2309" y="12976"/>
                  </a:moveTo>
                  <a:lnTo>
                    <a:pt x="2309" y="13366"/>
                  </a:lnTo>
                  <a:lnTo>
                    <a:pt x="1854" y="13366"/>
                  </a:lnTo>
                  <a:lnTo>
                    <a:pt x="1854" y="12976"/>
                  </a:lnTo>
                  <a:close/>
                  <a:moveTo>
                    <a:pt x="6699" y="12976"/>
                  </a:moveTo>
                  <a:lnTo>
                    <a:pt x="6699" y="13366"/>
                  </a:lnTo>
                  <a:lnTo>
                    <a:pt x="6244" y="13366"/>
                  </a:lnTo>
                  <a:lnTo>
                    <a:pt x="6244" y="12976"/>
                  </a:lnTo>
                  <a:close/>
                  <a:moveTo>
                    <a:pt x="4813" y="13009"/>
                  </a:moveTo>
                  <a:lnTo>
                    <a:pt x="4813" y="13399"/>
                  </a:lnTo>
                  <a:lnTo>
                    <a:pt x="3740" y="13399"/>
                  </a:lnTo>
                  <a:lnTo>
                    <a:pt x="3740" y="13009"/>
                  </a:lnTo>
                  <a:close/>
                  <a:moveTo>
                    <a:pt x="4520" y="13887"/>
                  </a:moveTo>
                  <a:lnTo>
                    <a:pt x="4520" y="14537"/>
                  </a:lnTo>
                  <a:lnTo>
                    <a:pt x="4033" y="14537"/>
                  </a:lnTo>
                  <a:lnTo>
                    <a:pt x="4033" y="13887"/>
                  </a:lnTo>
                  <a:close/>
                  <a:moveTo>
                    <a:pt x="4065" y="1"/>
                  </a:moveTo>
                  <a:cubicBezTo>
                    <a:pt x="3707" y="1"/>
                    <a:pt x="3415" y="294"/>
                    <a:pt x="3415" y="651"/>
                  </a:cubicBezTo>
                  <a:lnTo>
                    <a:pt x="3415" y="1269"/>
                  </a:lnTo>
                  <a:lnTo>
                    <a:pt x="1789" y="1269"/>
                  </a:lnTo>
                  <a:cubicBezTo>
                    <a:pt x="813" y="1269"/>
                    <a:pt x="0" y="2082"/>
                    <a:pt x="0" y="3090"/>
                  </a:cubicBezTo>
                  <a:lnTo>
                    <a:pt x="0" y="11188"/>
                  </a:lnTo>
                  <a:cubicBezTo>
                    <a:pt x="0" y="12033"/>
                    <a:pt x="553" y="12748"/>
                    <a:pt x="1366" y="12944"/>
                  </a:cubicBezTo>
                  <a:lnTo>
                    <a:pt x="1366" y="13399"/>
                  </a:lnTo>
                  <a:cubicBezTo>
                    <a:pt x="1366" y="13659"/>
                    <a:pt x="1561" y="13854"/>
                    <a:pt x="1789" y="13854"/>
                  </a:cubicBezTo>
                  <a:lnTo>
                    <a:pt x="1854" y="13854"/>
                  </a:lnTo>
                  <a:lnTo>
                    <a:pt x="1854" y="14570"/>
                  </a:lnTo>
                  <a:cubicBezTo>
                    <a:pt x="1854" y="14700"/>
                    <a:pt x="1951" y="14830"/>
                    <a:pt x="2081" y="14830"/>
                  </a:cubicBezTo>
                  <a:cubicBezTo>
                    <a:pt x="2212" y="14830"/>
                    <a:pt x="2309" y="14700"/>
                    <a:pt x="2309" y="14570"/>
                  </a:cubicBezTo>
                  <a:lnTo>
                    <a:pt x="2309" y="13854"/>
                  </a:lnTo>
                  <a:lnTo>
                    <a:pt x="2374" y="13854"/>
                  </a:lnTo>
                  <a:cubicBezTo>
                    <a:pt x="2602" y="13854"/>
                    <a:pt x="2797" y="13659"/>
                    <a:pt x="2797" y="13399"/>
                  </a:cubicBezTo>
                  <a:lnTo>
                    <a:pt x="2797" y="13009"/>
                  </a:lnTo>
                  <a:lnTo>
                    <a:pt x="3285" y="13009"/>
                  </a:lnTo>
                  <a:lnTo>
                    <a:pt x="3285" y="13464"/>
                  </a:lnTo>
                  <a:cubicBezTo>
                    <a:pt x="3285" y="13627"/>
                    <a:pt x="3382" y="13789"/>
                    <a:pt x="3545" y="13854"/>
                  </a:cubicBezTo>
                  <a:lnTo>
                    <a:pt x="3545" y="14570"/>
                  </a:lnTo>
                  <a:cubicBezTo>
                    <a:pt x="3545" y="14797"/>
                    <a:pt x="3772" y="15025"/>
                    <a:pt x="4000" y="15025"/>
                  </a:cubicBezTo>
                  <a:lnTo>
                    <a:pt x="4033" y="15025"/>
                  </a:lnTo>
                  <a:lnTo>
                    <a:pt x="4033" y="16065"/>
                  </a:lnTo>
                  <a:cubicBezTo>
                    <a:pt x="4033" y="16196"/>
                    <a:pt x="4163" y="16293"/>
                    <a:pt x="4293" y="16293"/>
                  </a:cubicBezTo>
                  <a:cubicBezTo>
                    <a:pt x="4423" y="16293"/>
                    <a:pt x="4520" y="16196"/>
                    <a:pt x="4520" y="16065"/>
                  </a:cubicBezTo>
                  <a:lnTo>
                    <a:pt x="4520" y="15025"/>
                  </a:lnTo>
                  <a:lnTo>
                    <a:pt x="4553" y="15025"/>
                  </a:lnTo>
                  <a:cubicBezTo>
                    <a:pt x="4813" y="15025"/>
                    <a:pt x="5008" y="14797"/>
                    <a:pt x="5008" y="14570"/>
                  </a:cubicBezTo>
                  <a:lnTo>
                    <a:pt x="5008" y="13854"/>
                  </a:lnTo>
                  <a:cubicBezTo>
                    <a:pt x="5171" y="13789"/>
                    <a:pt x="5301" y="13627"/>
                    <a:pt x="5301" y="13464"/>
                  </a:cubicBezTo>
                  <a:lnTo>
                    <a:pt x="5301" y="13009"/>
                  </a:lnTo>
                  <a:lnTo>
                    <a:pt x="5756" y="13009"/>
                  </a:lnTo>
                  <a:lnTo>
                    <a:pt x="5756" y="13399"/>
                  </a:lnTo>
                  <a:cubicBezTo>
                    <a:pt x="5756" y="13659"/>
                    <a:pt x="5951" y="13854"/>
                    <a:pt x="6211" y="13854"/>
                  </a:cubicBezTo>
                  <a:lnTo>
                    <a:pt x="6244" y="13854"/>
                  </a:lnTo>
                  <a:lnTo>
                    <a:pt x="6244" y="14570"/>
                  </a:lnTo>
                  <a:cubicBezTo>
                    <a:pt x="6244" y="14700"/>
                    <a:pt x="6342" y="14830"/>
                    <a:pt x="6472" y="14830"/>
                  </a:cubicBezTo>
                  <a:cubicBezTo>
                    <a:pt x="6602" y="14830"/>
                    <a:pt x="6732" y="14700"/>
                    <a:pt x="6732" y="14570"/>
                  </a:cubicBezTo>
                  <a:lnTo>
                    <a:pt x="6732" y="13854"/>
                  </a:lnTo>
                  <a:lnTo>
                    <a:pt x="6764" y="13854"/>
                  </a:lnTo>
                  <a:cubicBezTo>
                    <a:pt x="7024" y="13854"/>
                    <a:pt x="7220" y="13659"/>
                    <a:pt x="7220" y="13399"/>
                  </a:cubicBezTo>
                  <a:lnTo>
                    <a:pt x="7220" y="12944"/>
                  </a:lnTo>
                  <a:cubicBezTo>
                    <a:pt x="8000" y="12748"/>
                    <a:pt x="8585" y="12033"/>
                    <a:pt x="8585" y="11188"/>
                  </a:cubicBezTo>
                  <a:lnTo>
                    <a:pt x="8585" y="8586"/>
                  </a:lnTo>
                  <a:cubicBezTo>
                    <a:pt x="8585" y="8456"/>
                    <a:pt x="8488" y="8326"/>
                    <a:pt x="8325" y="8326"/>
                  </a:cubicBezTo>
                  <a:cubicBezTo>
                    <a:pt x="8195" y="8326"/>
                    <a:pt x="8098" y="8456"/>
                    <a:pt x="8098" y="8586"/>
                  </a:cubicBezTo>
                  <a:lnTo>
                    <a:pt x="8098" y="9627"/>
                  </a:lnTo>
                  <a:lnTo>
                    <a:pt x="3057" y="9627"/>
                  </a:lnTo>
                  <a:cubicBezTo>
                    <a:pt x="2927" y="9627"/>
                    <a:pt x="2829" y="9757"/>
                    <a:pt x="2829" y="9887"/>
                  </a:cubicBezTo>
                  <a:cubicBezTo>
                    <a:pt x="2829" y="10017"/>
                    <a:pt x="2927" y="10114"/>
                    <a:pt x="3057" y="10114"/>
                  </a:cubicBezTo>
                  <a:lnTo>
                    <a:pt x="7122" y="10114"/>
                  </a:lnTo>
                  <a:lnTo>
                    <a:pt x="7122" y="11188"/>
                  </a:lnTo>
                  <a:cubicBezTo>
                    <a:pt x="7122" y="11383"/>
                    <a:pt x="6959" y="11578"/>
                    <a:pt x="6732" y="11578"/>
                  </a:cubicBezTo>
                  <a:lnTo>
                    <a:pt x="1821" y="11578"/>
                  </a:lnTo>
                  <a:cubicBezTo>
                    <a:pt x="1594" y="11578"/>
                    <a:pt x="1431" y="11383"/>
                    <a:pt x="1431" y="11188"/>
                  </a:cubicBezTo>
                  <a:lnTo>
                    <a:pt x="1431" y="10114"/>
                  </a:lnTo>
                  <a:lnTo>
                    <a:pt x="2049" y="10114"/>
                  </a:lnTo>
                  <a:cubicBezTo>
                    <a:pt x="2179" y="10114"/>
                    <a:pt x="2277" y="10017"/>
                    <a:pt x="2277" y="9887"/>
                  </a:cubicBezTo>
                  <a:cubicBezTo>
                    <a:pt x="2277" y="9757"/>
                    <a:pt x="2179" y="9627"/>
                    <a:pt x="2049" y="9627"/>
                  </a:cubicBezTo>
                  <a:lnTo>
                    <a:pt x="455" y="9627"/>
                  </a:lnTo>
                  <a:lnTo>
                    <a:pt x="455" y="5432"/>
                  </a:lnTo>
                  <a:lnTo>
                    <a:pt x="8065" y="5432"/>
                  </a:lnTo>
                  <a:lnTo>
                    <a:pt x="8065" y="7578"/>
                  </a:lnTo>
                  <a:cubicBezTo>
                    <a:pt x="8098" y="7675"/>
                    <a:pt x="8195" y="7806"/>
                    <a:pt x="8325" y="7806"/>
                  </a:cubicBezTo>
                  <a:cubicBezTo>
                    <a:pt x="8455" y="7806"/>
                    <a:pt x="8553" y="7708"/>
                    <a:pt x="8553" y="7545"/>
                  </a:cubicBezTo>
                  <a:lnTo>
                    <a:pt x="8553" y="3090"/>
                  </a:lnTo>
                  <a:cubicBezTo>
                    <a:pt x="8553" y="2082"/>
                    <a:pt x="7740" y="1269"/>
                    <a:pt x="6732" y="1269"/>
                  </a:cubicBezTo>
                  <a:lnTo>
                    <a:pt x="5138" y="1269"/>
                  </a:lnTo>
                  <a:lnTo>
                    <a:pt x="5138" y="651"/>
                  </a:lnTo>
                  <a:cubicBezTo>
                    <a:pt x="5138" y="294"/>
                    <a:pt x="4846" y="1"/>
                    <a:pt x="4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4" name="Google Shape;4104;p41"/>
          <p:cNvGrpSpPr/>
          <p:nvPr/>
        </p:nvGrpSpPr>
        <p:grpSpPr>
          <a:xfrm>
            <a:off x="3503427" y="1971222"/>
            <a:ext cx="396247" cy="457182"/>
            <a:chOff x="-1184875" y="2371550"/>
            <a:chExt cx="359375" cy="407325"/>
          </a:xfrm>
        </p:grpSpPr>
        <p:sp>
          <p:nvSpPr>
            <p:cNvPr id="4105" name="Google Shape;4105;p41"/>
            <p:cNvSpPr/>
            <p:nvPr/>
          </p:nvSpPr>
          <p:spPr>
            <a:xfrm>
              <a:off x="-1179175" y="2432525"/>
              <a:ext cx="347975" cy="314650"/>
            </a:xfrm>
            <a:custGeom>
              <a:rect b="b" l="l" r="r" t="t"/>
              <a:pathLst>
                <a:path extrusionOk="0" h="12586" w="13919">
                  <a:moveTo>
                    <a:pt x="0" y="1"/>
                  </a:moveTo>
                  <a:lnTo>
                    <a:pt x="0" y="12098"/>
                  </a:lnTo>
                  <a:cubicBezTo>
                    <a:pt x="0" y="12358"/>
                    <a:pt x="228" y="12586"/>
                    <a:pt x="520" y="12586"/>
                  </a:cubicBezTo>
                  <a:lnTo>
                    <a:pt x="13431" y="12586"/>
                  </a:lnTo>
                  <a:cubicBezTo>
                    <a:pt x="13691" y="12586"/>
                    <a:pt x="13918" y="12358"/>
                    <a:pt x="13918" y="12098"/>
                  </a:cubicBezTo>
                  <a:lnTo>
                    <a:pt x="139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6" name="Google Shape;4106;p41"/>
            <p:cNvSpPr/>
            <p:nvPr/>
          </p:nvSpPr>
          <p:spPr>
            <a:xfrm>
              <a:off x="-1179175" y="2377250"/>
              <a:ext cx="347975" cy="55300"/>
            </a:xfrm>
            <a:custGeom>
              <a:rect b="b" l="l" r="r" t="t"/>
              <a:pathLst>
                <a:path extrusionOk="0" h="2212" w="13919">
                  <a:moveTo>
                    <a:pt x="1561" y="0"/>
                  </a:moveTo>
                  <a:cubicBezTo>
                    <a:pt x="715" y="0"/>
                    <a:pt x="0" y="716"/>
                    <a:pt x="0" y="1561"/>
                  </a:cubicBezTo>
                  <a:lnTo>
                    <a:pt x="0" y="2212"/>
                  </a:lnTo>
                  <a:lnTo>
                    <a:pt x="13918" y="2212"/>
                  </a:lnTo>
                  <a:lnTo>
                    <a:pt x="13918" y="1561"/>
                  </a:lnTo>
                  <a:cubicBezTo>
                    <a:pt x="13918" y="716"/>
                    <a:pt x="13203" y="0"/>
                    <a:pt x="123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7" name="Google Shape;4107;p41"/>
            <p:cNvSpPr/>
            <p:nvPr/>
          </p:nvSpPr>
          <p:spPr>
            <a:xfrm>
              <a:off x="-1155600" y="2747150"/>
              <a:ext cx="305700" cy="26050"/>
            </a:xfrm>
            <a:custGeom>
              <a:rect b="b" l="l" r="r" t="t"/>
              <a:pathLst>
                <a:path extrusionOk="0" h="1042" w="12228">
                  <a:moveTo>
                    <a:pt x="0" y="1"/>
                  </a:moveTo>
                  <a:lnTo>
                    <a:pt x="0" y="846"/>
                  </a:lnTo>
                  <a:cubicBezTo>
                    <a:pt x="0" y="944"/>
                    <a:pt x="65" y="1041"/>
                    <a:pt x="163" y="1041"/>
                  </a:cubicBezTo>
                  <a:lnTo>
                    <a:pt x="12032" y="1041"/>
                  </a:lnTo>
                  <a:cubicBezTo>
                    <a:pt x="12130" y="1041"/>
                    <a:pt x="12227" y="944"/>
                    <a:pt x="12227" y="846"/>
                  </a:cubicBezTo>
                  <a:lnTo>
                    <a:pt x="122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8" name="Google Shape;4108;p41"/>
            <p:cNvSpPr/>
            <p:nvPr/>
          </p:nvSpPr>
          <p:spPr>
            <a:xfrm>
              <a:off x="-1123900" y="2403250"/>
              <a:ext cx="226850" cy="29300"/>
            </a:xfrm>
            <a:custGeom>
              <a:rect b="b" l="l" r="r" t="t"/>
              <a:pathLst>
                <a:path extrusionOk="0" h="1172" w="9074">
                  <a:moveTo>
                    <a:pt x="716" y="1"/>
                  </a:moveTo>
                  <a:cubicBezTo>
                    <a:pt x="326" y="1"/>
                    <a:pt x="0" y="326"/>
                    <a:pt x="0" y="749"/>
                  </a:cubicBezTo>
                  <a:lnTo>
                    <a:pt x="0" y="1172"/>
                  </a:lnTo>
                  <a:lnTo>
                    <a:pt x="9073" y="1172"/>
                  </a:lnTo>
                  <a:lnTo>
                    <a:pt x="9073" y="749"/>
                  </a:lnTo>
                  <a:cubicBezTo>
                    <a:pt x="9073" y="326"/>
                    <a:pt x="8716" y="1"/>
                    <a:pt x="8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9" name="Google Shape;4109;p41"/>
            <p:cNvSpPr/>
            <p:nvPr/>
          </p:nvSpPr>
          <p:spPr>
            <a:xfrm>
              <a:off x="-867800" y="2432525"/>
              <a:ext cx="36600" cy="314650"/>
            </a:xfrm>
            <a:custGeom>
              <a:rect b="b" l="l" r="r" t="t"/>
              <a:pathLst>
                <a:path extrusionOk="0" h="12586" w="1464">
                  <a:moveTo>
                    <a:pt x="520" y="1"/>
                  </a:moveTo>
                  <a:lnTo>
                    <a:pt x="520" y="12098"/>
                  </a:lnTo>
                  <a:cubicBezTo>
                    <a:pt x="520" y="12358"/>
                    <a:pt x="293" y="12586"/>
                    <a:pt x="0" y="12586"/>
                  </a:cubicBezTo>
                  <a:lnTo>
                    <a:pt x="976" y="12586"/>
                  </a:lnTo>
                  <a:cubicBezTo>
                    <a:pt x="1236" y="12586"/>
                    <a:pt x="1463" y="12358"/>
                    <a:pt x="1463" y="12098"/>
                  </a:cubicBezTo>
                  <a:lnTo>
                    <a:pt x="1463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0" name="Google Shape;4110;p41"/>
            <p:cNvSpPr/>
            <p:nvPr/>
          </p:nvSpPr>
          <p:spPr>
            <a:xfrm>
              <a:off x="-894650" y="2377250"/>
              <a:ext cx="63450" cy="55300"/>
            </a:xfrm>
            <a:custGeom>
              <a:rect b="b" l="l" r="r" t="t"/>
              <a:pathLst>
                <a:path extrusionOk="0" h="2212" w="2538">
                  <a:moveTo>
                    <a:pt x="1" y="0"/>
                  </a:moveTo>
                  <a:cubicBezTo>
                    <a:pt x="879" y="0"/>
                    <a:pt x="1594" y="716"/>
                    <a:pt x="1594" y="1561"/>
                  </a:cubicBezTo>
                  <a:lnTo>
                    <a:pt x="1594" y="2212"/>
                  </a:lnTo>
                  <a:lnTo>
                    <a:pt x="2537" y="2212"/>
                  </a:lnTo>
                  <a:lnTo>
                    <a:pt x="2537" y="1561"/>
                  </a:lnTo>
                  <a:cubicBezTo>
                    <a:pt x="2537" y="716"/>
                    <a:pt x="1822" y="0"/>
                    <a:pt x="977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1" name="Google Shape;4111;p41"/>
            <p:cNvSpPr/>
            <p:nvPr/>
          </p:nvSpPr>
          <p:spPr>
            <a:xfrm>
              <a:off x="-878375" y="2747150"/>
              <a:ext cx="28475" cy="26050"/>
            </a:xfrm>
            <a:custGeom>
              <a:rect b="b" l="l" r="r" t="t"/>
              <a:pathLst>
                <a:path extrusionOk="0" h="1042" w="1139">
                  <a:moveTo>
                    <a:pt x="163" y="1"/>
                  </a:moveTo>
                  <a:lnTo>
                    <a:pt x="163" y="846"/>
                  </a:lnTo>
                  <a:cubicBezTo>
                    <a:pt x="163" y="944"/>
                    <a:pt x="98" y="1041"/>
                    <a:pt x="0" y="1041"/>
                  </a:cubicBezTo>
                  <a:lnTo>
                    <a:pt x="943" y="1041"/>
                  </a:lnTo>
                  <a:cubicBezTo>
                    <a:pt x="1041" y="1041"/>
                    <a:pt x="1138" y="944"/>
                    <a:pt x="1138" y="846"/>
                  </a:cubicBezTo>
                  <a:lnTo>
                    <a:pt x="1138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2" name="Google Shape;4112;p41"/>
            <p:cNvSpPr/>
            <p:nvPr/>
          </p:nvSpPr>
          <p:spPr>
            <a:xfrm>
              <a:off x="-939350" y="2403250"/>
              <a:ext cx="42300" cy="29300"/>
            </a:xfrm>
            <a:custGeom>
              <a:rect b="b" l="l" r="r" t="t"/>
              <a:pathLst>
                <a:path extrusionOk="0" h="1172" w="1692">
                  <a:moveTo>
                    <a:pt x="0" y="1"/>
                  </a:moveTo>
                  <a:cubicBezTo>
                    <a:pt x="391" y="1"/>
                    <a:pt x="716" y="326"/>
                    <a:pt x="716" y="749"/>
                  </a:cubicBezTo>
                  <a:lnTo>
                    <a:pt x="716" y="1172"/>
                  </a:lnTo>
                  <a:lnTo>
                    <a:pt x="1691" y="1172"/>
                  </a:lnTo>
                  <a:lnTo>
                    <a:pt x="1691" y="749"/>
                  </a:lnTo>
                  <a:cubicBezTo>
                    <a:pt x="1691" y="326"/>
                    <a:pt x="1334" y="1"/>
                    <a:pt x="943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3" name="Google Shape;4113;p41"/>
            <p:cNvSpPr/>
            <p:nvPr/>
          </p:nvSpPr>
          <p:spPr>
            <a:xfrm>
              <a:off x="-1084075" y="2508125"/>
              <a:ext cx="157750" cy="142725"/>
            </a:xfrm>
            <a:custGeom>
              <a:rect b="b" l="l" r="r" t="t"/>
              <a:pathLst>
                <a:path extrusionOk="0" h="5709" w="6310">
                  <a:moveTo>
                    <a:pt x="3155" y="1"/>
                  </a:moveTo>
                  <a:cubicBezTo>
                    <a:pt x="2407" y="1"/>
                    <a:pt x="1659" y="294"/>
                    <a:pt x="1139" y="814"/>
                  </a:cubicBezTo>
                  <a:cubicBezTo>
                    <a:pt x="1" y="1952"/>
                    <a:pt x="1" y="3773"/>
                    <a:pt x="1139" y="4879"/>
                  </a:cubicBezTo>
                  <a:cubicBezTo>
                    <a:pt x="1692" y="5432"/>
                    <a:pt x="2424" y="5708"/>
                    <a:pt x="3155" y="5708"/>
                  </a:cubicBezTo>
                  <a:cubicBezTo>
                    <a:pt x="3887" y="5708"/>
                    <a:pt x="4619" y="5432"/>
                    <a:pt x="5171" y="4879"/>
                  </a:cubicBezTo>
                  <a:cubicBezTo>
                    <a:pt x="6310" y="3773"/>
                    <a:pt x="6310" y="1952"/>
                    <a:pt x="5171" y="814"/>
                  </a:cubicBezTo>
                  <a:cubicBezTo>
                    <a:pt x="4651" y="294"/>
                    <a:pt x="3903" y="1"/>
                    <a:pt x="3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4" name="Google Shape;4114;p41"/>
            <p:cNvSpPr/>
            <p:nvPr/>
          </p:nvSpPr>
          <p:spPr>
            <a:xfrm>
              <a:off x="-1017400" y="2508125"/>
              <a:ext cx="83750" cy="143125"/>
            </a:xfrm>
            <a:custGeom>
              <a:rect b="b" l="l" r="r" t="t"/>
              <a:pathLst>
                <a:path extrusionOk="0" h="5725" w="3350">
                  <a:moveTo>
                    <a:pt x="488" y="1"/>
                  </a:moveTo>
                  <a:cubicBezTo>
                    <a:pt x="326" y="1"/>
                    <a:pt x="163" y="1"/>
                    <a:pt x="0" y="33"/>
                  </a:cubicBezTo>
                  <a:cubicBezTo>
                    <a:pt x="1366" y="261"/>
                    <a:pt x="2407" y="1432"/>
                    <a:pt x="2407" y="2863"/>
                  </a:cubicBezTo>
                  <a:cubicBezTo>
                    <a:pt x="2407" y="4261"/>
                    <a:pt x="1366" y="5432"/>
                    <a:pt x="0" y="5659"/>
                  </a:cubicBezTo>
                  <a:cubicBezTo>
                    <a:pt x="163" y="5692"/>
                    <a:pt x="326" y="5724"/>
                    <a:pt x="488" y="5724"/>
                  </a:cubicBezTo>
                  <a:cubicBezTo>
                    <a:pt x="2082" y="5724"/>
                    <a:pt x="3350" y="4424"/>
                    <a:pt x="3350" y="2863"/>
                  </a:cubicBezTo>
                  <a:cubicBezTo>
                    <a:pt x="3350" y="1269"/>
                    <a:pt x="2082" y="1"/>
                    <a:pt x="488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5" name="Google Shape;4115;p41"/>
            <p:cNvSpPr/>
            <p:nvPr/>
          </p:nvSpPr>
          <p:spPr>
            <a:xfrm>
              <a:off x="-921475" y="2689425"/>
              <a:ext cx="49625" cy="26050"/>
            </a:xfrm>
            <a:custGeom>
              <a:rect b="b" l="l" r="r" t="t"/>
              <a:pathLst>
                <a:path extrusionOk="0" h="1042" w="1985">
                  <a:moveTo>
                    <a:pt x="196" y="1"/>
                  </a:moveTo>
                  <a:cubicBezTo>
                    <a:pt x="98" y="1"/>
                    <a:pt x="1" y="66"/>
                    <a:pt x="1" y="163"/>
                  </a:cubicBezTo>
                  <a:lnTo>
                    <a:pt x="1" y="846"/>
                  </a:lnTo>
                  <a:cubicBezTo>
                    <a:pt x="1" y="976"/>
                    <a:pt x="98" y="1041"/>
                    <a:pt x="196" y="1041"/>
                  </a:cubicBezTo>
                  <a:lnTo>
                    <a:pt x="1789" y="1041"/>
                  </a:lnTo>
                  <a:cubicBezTo>
                    <a:pt x="1919" y="1041"/>
                    <a:pt x="1984" y="976"/>
                    <a:pt x="1984" y="846"/>
                  </a:cubicBezTo>
                  <a:lnTo>
                    <a:pt x="1984" y="163"/>
                  </a:lnTo>
                  <a:cubicBezTo>
                    <a:pt x="1984" y="66"/>
                    <a:pt x="1919" y="1"/>
                    <a:pt x="1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6" name="Google Shape;4116;p41"/>
            <p:cNvSpPr/>
            <p:nvPr/>
          </p:nvSpPr>
          <p:spPr>
            <a:xfrm>
              <a:off x="-1050725" y="2533125"/>
              <a:ext cx="90250" cy="91300"/>
            </a:xfrm>
            <a:custGeom>
              <a:rect b="b" l="l" r="r" t="t"/>
              <a:pathLst>
                <a:path extrusionOk="0" h="3652" w="3610">
                  <a:moveTo>
                    <a:pt x="1415" y="1"/>
                  </a:moveTo>
                  <a:cubicBezTo>
                    <a:pt x="1350" y="1"/>
                    <a:pt x="1285" y="25"/>
                    <a:pt x="1236" y="74"/>
                  </a:cubicBezTo>
                  <a:cubicBezTo>
                    <a:pt x="1138" y="172"/>
                    <a:pt x="1138" y="302"/>
                    <a:pt x="1236" y="399"/>
                  </a:cubicBezTo>
                  <a:lnTo>
                    <a:pt x="1529" y="692"/>
                  </a:lnTo>
                  <a:lnTo>
                    <a:pt x="1529" y="1375"/>
                  </a:lnTo>
                  <a:lnTo>
                    <a:pt x="943" y="1017"/>
                  </a:lnTo>
                  <a:lnTo>
                    <a:pt x="846" y="627"/>
                  </a:lnTo>
                  <a:cubicBezTo>
                    <a:pt x="813" y="497"/>
                    <a:pt x="683" y="432"/>
                    <a:pt x="553" y="432"/>
                  </a:cubicBezTo>
                  <a:cubicBezTo>
                    <a:pt x="455" y="497"/>
                    <a:pt x="358" y="627"/>
                    <a:pt x="390" y="725"/>
                  </a:cubicBezTo>
                  <a:lnTo>
                    <a:pt x="455" y="1017"/>
                  </a:lnTo>
                  <a:lnTo>
                    <a:pt x="195" y="1082"/>
                  </a:lnTo>
                  <a:cubicBezTo>
                    <a:pt x="65" y="1115"/>
                    <a:pt x="0" y="1245"/>
                    <a:pt x="33" y="1342"/>
                  </a:cubicBezTo>
                  <a:cubicBezTo>
                    <a:pt x="33" y="1472"/>
                    <a:pt x="130" y="1537"/>
                    <a:pt x="260" y="1537"/>
                  </a:cubicBezTo>
                  <a:cubicBezTo>
                    <a:pt x="260" y="1537"/>
                    <a:pt x="716" y="1440"/>
                    <a:pt x="716" y="1440"/>
                  </a:cubicBezTo>
                  <a:lnTo>
                    <a:pt x="1333" y="1798"/>
                  </a:lnTo>
                  <a:lnTo>
                    <a:pt x="716" y="2188"/>
                  </a:lnTo>
                  <a:lnTo>
                    <a:pt x="325" y="2090"/>
                  </a:lnTo>
                  <a:cubicBezTo>
                    <a:pt x="303" y="2085"/>
                    <a:pt x="281" y="2082"/>
                    <a:pt x="259" y="2082"/>
                  </a:cubicBezTo>
                  <a:cubicBezTo>
                    <a:pt x="154" y="2082"/>
                    <a:pt x="60" y="2145"/>
                    <a:pt x="33" y="2253"/>
                  </a:cubicBezTo>
                  <a:cubicBezTo>
                    <a:pt x="0" y="2383"/>
                    <a:pt x="65" y="2513"/>
                    <a:pt x="195" y="2546"/>
                  </a:cubicBezTo>
                  <a:lnTo>
                    <a:pt x="455" y="2611"/>
                  </a:lnTo>
                  <a:lnTo>
                    <a:pt x="390" y="2871"/>
                  </a:lnTo>
                  <a:cubicBezTo>
                    <a:pt x="390" y="3001"/>
                    <a:pt x="455" y="3131"/>
                    <a:pt x="586" y="3163"/>
                  </a:cubicBezTo>
                  <a:lnTo>
                    <a:pt x="651" y="3163"/>
                  </a:lnTo>
                  <a:cubicBezTo>
                    <a:pt x="748" y="3163"/>
                    <a:pt x="846" y="3098"/>
                    <a:pt x="878" y="3001"/>
                  </a:cubicBezTo>
                  <a:lnTo>
                    <a:pt x="976" y="2578"/>
                  </a:lnTo>
                  <a:lnTo>
                    <a:pt x="1529" y="2220"/>
                  </a:lnTo>
                  <a:lnTo>
                    <a:pt x="1529" y="2936"/>
                  </a:lnTo>
                  <a:lnTo>
                    <a:pt x="1236" y="3229"/>
                  </a:lnTo>
                  <a:cubicBezTo>
                    <a:pt x="1138" y="3326"/>
                    <a:pt x="1138" y="3489"/>
                    <a:pt x="1236" y="3586"/>
                  </a:cubicBezTo>
                  <a:cubicBezTo>
                    <a:pt x="1301" y="3619"/>
                    <a:pt x="1366" y="3651"/>
                    <a:pt x="1398" y="3651"/>
                  </a:cubicBezTo>
                  <a:cubicBezTo>
                    <a:pt x="1464" y="3651"/>
                    <a:pt x="1529" y="3619"/>
                    <a:pt x="1594" y="3586"/>
                  </a:cubicBezTo>
                  <a:lnTo>
                    <a:pt x="1789" y="3391"/>
                  </a:lnTo>
                  <a:lnTo>
                    <a:pt x="1951" y="3586"/>
                  </a:lnTo>
                  <a:cubicBezTo>
                    <a:pt x="2016" y="3619"/>
                    <a:pt x="2081" y="3651"/>
                    <a:pt x="2146" y="3651"/>
                  </a:cubicBezTo>
                  <a:cubicBezTo>
                    <a:pt x="2211" y="3651"/>
                    <a:pt x="2244" y="3619"/>
                    <a:pt x="2309" y="3586"/>
                  </a:cubicBezTo>
                  <a:cubicBezTo>
                    <a:pt x="2407" y="3489"/>
                    <a:pt x="2407" y="3326"/>
                    <a:pt x="2309" y="3229"/>
                  </a:cubicBezTo>
                  <a:lnTo>
                    <a:pt x="2016" y="2936"/>
                  </a:lnTo>
                  <a:lnTo>
                    <a:pt x="2016" y="2220"/>
                  </a:lnTo>
                  <a:lnTo>
                    <a:pt x="2634" y="2578"/>
                  </a:lnTo>
                  <a:lnTo>
                    <a:pt x="2732" y="3001"/>
                  </a:lnTo>
                  <a:cubicBezTo>
                    <a:pt x="2732" y="3098"/>
                    <a:pt x="2862" y="3163"/>
                    <a:pt x="2959" y="3163"/>
                  </a:cubicBezTo>
                  <a:lnTo>
                    <a:pt x="3024" y="3163"/>
                  </a:lnTo>
                  <a:cubicBezTo>
                    <a:pt x="3155" y="3131"/>
                    <a:pt x="3220" y="3001"/>
                    <a:pt x="3187" y="2871"/>
                  </a:cubicBezTo>
                  <a:lnTo>
                    <a:pt x="3122" y="2611"/>
                  </a:lnTo>
                  <a:lnTo>
                    <a:pt x="3382" y="2546"/>
                  </a:lnTo>
                  <a:cubicBezTo>
                    <a:pt x="3512" y="2513"/>
                    <a:pt x="3610" y="2383"/>
                    <a:pt x="3577" y="2253"/>
                  </a:cubicBezTo>
                  <a:cubicBezTo>
                    <a:pt x="3550" y="2145"/>
                    <a:pt x="3456" y="2082"/>
                    <a:pt x="3351" y="2082"/>
                  </a:cubicBezTo>
                  <a:cubicBezTo>
                    <a:pt x="3329" y="2082"/>
                    <a:pt x="3307" y="2085"/>
                    <a:pt x="3285" y="2090"/>
                  </a:cubicBezTo>
                  <a:lnTo>
                    <a:pt x="2894" y="2188"/>
                  </a:lnTo>
                  <a:lnTo>
                    <a:pt x="2277" y="1798"/>
                  </a:lnTo>
                  <a:lnTo>
                    <a:pt x="2894" y="1440"/>
                  </a:lnTo>
                  <a:cubicBezTo>
                    <a:pt x="2894" y="1440"/>
                    <a:pt x="3317" y="1537"/>
                    <a:pt x="3350" y="1537"/>
                  </a:cubicBezTo>
                  <a:cubicBezTo>
                    <a:pt x="3447" y="1537"/>
                    <a:pt x="3545" y="1472"/>
                    <a:pt x="3577" y="1342"/>
                  </a:cubicBezTo>
                  <a:cubicBezTo>
                    <a:pt x="3610" y="1245"/>
                    <a:pt x="3545" y="1115"/>
                    <a:pt x="3415" y="1082"/>
                  </a:cubicBezTo>
                  <a:lnTo>
                    <a:pt x="3155" y="1017"/>
                  </a:lnTo>
                  <a:lnTo>
                    <a:pt x="3220" y="725"/>
                  </a:lnTo>
                  <a:cubicBezTo>
                    <a:pt x="3252" y="594"/>
                    <a:pt x="3155" y="497"/>
                    <a:pt x="3024" y="432"/>
                  </a:cubicBezTo>
                  <a:cubicBezTo>
                    <a:pt x="3007" y="428"/>
                    <a:pt x="2990" y="426"/>
                    <a:pt x="2973" y="426"/>
                  </a:cubicBezTo>
                  <a:cubicBezTo>
                    <a:pt x="2862" y="426"/>
                    <a:pt x="2760" y="514"/>
                    <a:pt x="2732" y="627"/>
                  </a:cubicBezTo>
                  <a:lnTo>
                    <a:pt x="2634" y="1017"/>
                  </a:lnTo>
                  <a:lnTo>
                    <a:pt x="2016" y="1407"/>
                  </a:lnTo>
                  <a:lnTo>
                    <a:pt x="2016" y="692"/>
                  </a:lnTo>
                  <a:lnTo>
                    <a:pt x="2309" y="399"/>
                  </a:lnTo>
                  <a:cubicBezTo>
                    <a:pt x="2407" y="334"/>
                    <a:pt x="2407" y="172"/>
                    <a:pt x="2309" y="74"/>
                  </a:cubicBezTo>
                  <a:cubicBezTo>
                    <a:pt x="2260" y="25"/>
                    <a:pt x="2195" y="1"/>
                    <a:pt x="2130" y="1"/>
                  </a:cubicBezTo>
                  <a:cubicBezTo>
                    <a:pt x="2065" y="1"/>
                    <a:pt x="2000" y="25"/>
                    <a:pt x="1951" y="74"/>
                  </a:cubicBezTo>
                  <a:lnTo>
                    <a:pt x="1789" y="269"/>
                  </a:lnTo>
                  <a:lnTo>
                    <a:pt x="1594" y="74"/>
                  </a:lnTo>
                  <a:cubicBezTo>
                    <a:pt x="1545" y="25"/>
                    <a:pt x="1480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7" name="Google Shape;4117;p41"/>
            <p:cNvSpPr/>
            <p:nvPr/>
          </p:nvSpPr>
          <p:spPr>
            <a:xfrm>
              <a:off x="-1082450" y="2501625"/>
              <a:ext cx="154500" cy="155325"/>
            </a:xfrm>
            <a:custGeom>
              <a:rect b="b" l="l" r="r" t="t"/>
              <a:pathLst>
                <a:path extrusionOk="0" h="6213" w="6180">
                  <a:moveTo>
                    <a:pt x="3090" y="489"/>
                  </a:moveTo>
                  <a:cubicBezTo>
                    <a:pt x="4521" y="489"/>
                    <a:pt x="5724" y="1659"/>
                    <a:pt x="5724" y="3123"/>
                  </a:cubicBezTo>
                  <a:cubicBezTo>
                    <a:pt x="5724" y="4554"/>
                    <a:pt x="4554" y="5724"/>
                    <a:pt x="3090" y="5724"/>
                  </a:cubicBezTo>
                  <a:cubicBezTo>
                    <a:pt x="1659" y="5724"/>
                    <a:pt x="456" y="4554"/>
                    <a:pt x="456" y="3123"/>
                  </a:cubicBezTo>
                  <a:cubicBezTo>
                    <a:pt x="456" y="1659"/>
                    <a:pt x="1659" y="489"/>
                    <a:pt x="3090" y="489"/>
                  </a:cubicBezTo>
                  <a:close/>
                  <a:moveTo>
                    <a:pt x="3090" y="1"/>
                  </a:moveTo>
                  <a:cubicBezTo>
                    <a:pt x="1367" y="1"/>
                    <a:pt x="1" y="1399"/>
                    <a:pt x="1" y="3123"/>
                  </a:cubicBezTo>
                  <a:cubicBezTo>
                    <a:pt x="1" y="4814"/>
                    <a:pt x="1367" y="6212"/>
                    <a:pt x="3090" y="6212"/>
                  </a:cubicBezTo>
                  <a:cubicBezTo>
                    <a:pt x="4814" y="6212"/>
                    <a:pt x="6180" y="4814"/>
                    <a:pt x="6180" y="3123"/>
                  </a:cubicBezTo>
                  <a:cubicBezTo>
                    <a:pt x="6180" y="1399"/>
                    <a:pt x="4814" y="1"/>
                    <a:pt x="30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8" name="Google Shape;4118;p41"/>
            <p:cNvSpPr/>
            <p:nvPr/>
          </p:nvSpPr>
          <p:spPr>
            <a:xfrm>
              <a:off x="-927150" y="2682925"/>
              <a:ext cx="61800" cy="39050"/>
            </a:xfrm>
            <a:custGeom>
              <a:rect b="b" l="l" r="r" t="t"/>
              <a:pathLst>
                <a:path extrusionOk="0" h="1562" w="2472">
                  <a:moveTo>
                    <a:pt x="1984" y="488"/>
                  </a:moveTo>
                  <a:lnTo>
                    <a:pt x="1984" y="1074"/>
                  </a:lnTo>
                  <a:lnTo>
                    <a:pt x="488" y="1074"/>
                  </a:lnTo>
                  <a:lnTo>
                    <a:pt x="488" y="488"/>
                  </a:lnTo>
                  <a:close/>
                  <a:moveTo>
                    <a:pt x="423" y="1"/>
                  </a:moveTo>
                  <a:cubicBezTo>
                    <a:pt x="195" y="1"/>
                    <a:pt x="0" y="196"/>
                    <a:pt x="0" y="423"/>
                  </a:cubicBezTo>
                  <a:lnTo>
                    <a:pt x="0" y="1106"/>
                  </a:lnTo>
                  <a:cubicBezTo>
                    <a:pt x="0" y="1366"/>
                    <a:pt x="195" y="1562"/>
                    <a:pt x="423" y="1562"/>
                  </a:cubicBezTo>
                  <a:lnTo>
                    <a:pt x="2016" y="1562"/>
                  </a:lnTo>
                  <a:cubicBezTo>
                    <a:pt x="2277" y="1562"/>
                    <a:pt x="2472" y="1366"/>
                    <a:pt x="2472" y="1106"/>
                  </a:cubicBezTo>
                  <a:lnTo>
                    <a:pt x="2472" y="423"/>
                  </a:lnTo>
                  <a:cubicBezTo>
                    <a:pt x="2472" y="196"/>
                    <a:pt x="2277" y="1"/>
                    <a:pt x="20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9" name="Google Shape;4119;p41"/>
            <p:cNvSpPr/>
            <p:nvPr/>
          </p:nvSpPr>
          <p:spPr>
            <a:xfrm>
              <a:off x="-1184875" y="2371550"/>
              <a:ext cx="359375" cy="407325"/>
            </a:xfrm>
            <a:custGeom>
              <a:rect b="b" l="l" r="r" t="t"/>
              <a:pathLst>
                <a:path extrusionOk="0" h="16293" w="14375">
                  <a:moveTo>
                    <a:pt x="10764" y="1497"/>
                  </a:moveTo>
                  <a:cubicBezTo>
                    <a:pt x="11025" y="1497"/>
                    <a:pt x="11252" y="1724"/>
                    <a:pt x="11252" y="2017"/>
                  </a:cubicBezTo>
                  <a:lnTo>
                    <a:pt x="11252" y="2212"/>
                  </a:lnTo>
                  <a:lnTo>
                    <a:pt x="2667" y="2212"/>
                  </a:lnTo>
                  <a:lnTo>
                    <a:pt x="2667" y="2017"/>
                  </a:lnTo>
                  <a:cubicBezTo>
                    <a:pt x="2667" y="1724"/>
                    <a:pt x="2895" y="1497"/>
                    <a:pt x="3155" y="1497"/>
                  </a:cubicBezTo>
                  <a:close/>
                  <a:moveTo>
                    <a:pt x="12586" y="488"/>
                  </a:moveTo>
                  <a:cubicBezTo>
                    <a:pt x="13301" y="488"/>
                    <a:pt x="13919" y="1074"/>
                    <a:pt x="13919" y="1789"/>
                  </a:cubicBezTo>
                  <a:lnTo>
                    <a:pt x="13919" y="2212"/>
                  </a:lnTo>
                  <a:lnTo>
                    <a:pt x="11740" y="2212"/>
                  </a:lnTo>
                  <a:lnTo>
                    <a:pt x="11740" y="2017"/>
                  </a:lnTo>
                  <a:cubicBezTo>
                    <a:pt x="11740" y="1464"/>
                    <a:pt x="11317" y="1041"/>
                    <a:pt x="10764" y="1041"/>
                  </a:cubicBezTo>
                  <a:lnTo>
                    <a:pt x="3155" y="1041"/>
                  </a:lnTo>
                  <a:cubicBezTo>
                    <a:pt x="2634" y="1041"/>
                    <a:pt x="2212" y="1464"/>
                    <a:pt x="2212" y="2017"/>
                  </a:cubicBezTo>
                  <a:lnTo>
                    <a:pt x="2212" y="2212"/>
                  </a:lnTo>
                  <a:lnTo>
                    <a:pt x="488" y="2212"/>
                  </a:lnTo>
                  <a:lnTo>
                    <a:pt x="488" y="1789"/>
                  </a:lnTo>
                  <a:cubicBezTo>
                    <a:pt x="488" y="1074"/>
                    <a:pt x="1074" y="488"/>
                    <a:pt x="1789" y="488"/>
                  </a:cubicBezTo>
                  <a:close/>
                  <a:moveTo>
                    <a:pt x="13919" y="2700"/>
                  </a:moveTo>
                  <a:lnTo>
                    <a:pt x="13919" y="14537"/>
                  </a:lnTo>
                  <a:cubicBezTo>
                    <a:pt x="13919" y="14667"/>
                    <a:pt x="13789" y="14797"/>
                    <a:pt x="13659" y="14797"/>
                  </a:cubicBezTo>
                  <a:lnTo>
                    <a:pt x="748" y="14797"/>
                  </a:lnTo>
                  <a:cubicBezTo>
                    <a:pt x="586" y="14797"/>
                    <a:pt x="488" y="14667"/>
                    <a:pt x="488" y="14537"/>
                  </a:cubicBezTo>
                  <a:lnTo>
                    <a:pt x="488" y="2700"/>
                  </a:lnTo>
                  <a:close/>
                  <a:moveTo>
                    <a:pt x="13138" y="15252"/>
                  </a:moveTo>
                  <a:lnTo>
                    <a:pt x="13138" y="15838"/>
                  </a:lnTo>
                  <a:lnTo>
                    <a:pt x="1399" y="15838"/>
                  </a:lnTo>
                  <a:lnTo>
                    <a:pt x="1399" y="15252"/>
                  </a:lnTo>
                  <a:close/>
                  <a:moveTo>
                    <a:pt x="1789" y="1"/>
                  </a:moveTo>
                  <a:cubicBezTo>
                    <a:pt x="813" y="1"/>
                    <a:pt x="0" y="814"/>
                    <a:pt x="0" y="1789"/>
                  </a:cubicBezTo>
                  <a:lnTo>
                    <a:pt x="0" y="14504"/>
                  </a:lnTo>
                  <a:cubicBezTo>
                    <a:pt x="0" y="14927"/>
                    <a:pt x="326" y="15252"/>
                    <a:pt x="748" y="15252"/>
                  </a:cubicBezTo>
                  <a:lnTo>
                    <a:pt x="911" y="15252"/>
                  </a:lnTo>
                  <a:lnTo>
                    <a:pt x="911" y="15870"/>
                  </a:lnTo>
                  <a:cubicBezTo>
                    <a:pt x="911" y="16098"/>
                    <a:pt x="1106" y="16293"/>
                    <a:pt x="1334" y="16293"/>
                  </a:cubicBezTo>
                  <a:lnTo>
                    <a:pt x="13203" y="16293"/>
                  </a:lnTo>
                  <a:cubicBezTo>
                    <a:pt x="13431" y="16293"/>
                    <a:pt x="13626" y="16098"/>
                    <a:pt x="13626" y="15870"/>
                  </a:cubicBezTo>
                  <a:lnTo>
                    <a:pt x="13626" y="15252"/>
                  </a:lnTo>
                  <a:lnTo>
                    <a:pt x="13659" y="15252"/>
                  </a:lnTo>
                  <a:cubicBezTo>
                    <a:pt x="14049" y="15252"/>
                    <a:pt x="14374" y="14927"/>
                    <a:pt x="14374" y="14504"/>
                  </a:cubicBezTo>
                  <a:lnTo>
                    <a:pt x="14374" y="1789"/>
                  </a:lnTo>
                  <a:cubicBezTo>
                    <a:pt x="14374" y="814"/>
                    <a:pt x="13561" y="1"/>
                    <a:pt x="12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0" name="Google Shape;4120;p41"/>
            <p:cNvSpPr/>
            <p:nvPr/>
          </p:nvSpPr>
          <p:spPr>
            <a:xfrm>
              <a:off x="-1146675" y="2684550"/>
              <a:ext cx="43925" cy="12225"/>
            </a:xfrm>
            <a:custGeom>
              <a:rect b="b" l="l" r="r" t="t"/>
              <a:pathLst>
                <a:path extrusionOk="0" h="489" w="1757">
                  <a:moveTo>
                    <a:pt x="228" y="1"/>
                  </a:moveTo>
                  <a:cubicBezTo>
                    <a:pt x="98" y="1"/>
                    <a:pt x="1" y="131"/>
                    <a:pt x="1" y="261"/>
                  </a:cubicBezTo>
                  <a:cubicBezTo>
                    <a:pt x="1" y="391"/>
                    <a:pt x="98" y="489"/>
                    <a:pt x="228" y="489"/>
                  </a:cubicBezTo>
                  <a:lnTo>
                    <a:pt x="1529" y="489"/>
                  </a:lnTo>
                  <a:cubicBezTo>
                    <a:pt x="1659" y="489"/>
                    <a:pt x="1757" y="391"/>
                    <a:pt x="1757" y="261"/>
                  </a:cubicBezTo>
                  <a:cubicBezTo>
                    <a:pt x="1757" y="131"/>
                    <a:pt x="1659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1" name="Google Shape;4121;p41"/>
            <p:cNvSpPr/>
            <p:nvPr/>
          </p:nvSpPr>
          <p:spPr>
            <a:xfrm>
              <a:off x="-1146675" y="2708125"/>
              <a:ext cx="43925" cy="11425"/>
            </a:xfrm>
            <a:custGeom>
              <a:rect b="b" l="l" r="r" t="t"/>
              <a:pathLst>
                <a:path extrusionOk="0" h="457" w="1757">
                  <a:moveTo>
                    <a:pt x="228" y="1"/>
                  </a:moveTo>
                  <a:cubicBezTo>
                    <a:pt x="98" y="1"/>
                    <a:pt x="1" y="98"/>
                    <a:pt x="1" y="228"/>
                  </a:cubicBezTo>
                  <a:cubicBezTo>
                    <a:pt x="1" y="358"/>
                    <a:pt x="98" y="456"/>
                    <a:pt x="228" y="456"/>
                  </a:cubicBezTo>
                  <a:lnTo>
                    <a:pt x="1529" y="456"/>
                  </a:lnTo>
                  <a:cubicBezTo>
                    <a:pt x="1659" y="456"/>
                    <a:pt x="1757" y="358"/>
                    <a:pt x="1757" y="228"/>
                  </a:cubicBezTo>
                  <a:cubicBezTo>
                    <a:pt x="1757" y="98"/>
                    <a:pt x="1659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2" name="Google Shape;4122;p41"/>
          <p:cNvGrpSpPr/>
          <p:nvPr/>
        </p:nvGrpSpPr>
        <p:grpSpPr>
          <a:xfrm>
            <a:off x="681815" y="3770552"/>
            <a:ext cx="335273" cy="457182"/>
            <a:chOff x="-2355575" y="2434975"/>
            <a:chExt cx="303250" cy="407325"/>
          </a:xfrm>
        </p:grpSpPr>
        <p:sp>
          <p:nvSpPr>
            <p:cNvPr id="4123" name="Google Shape;4123;p41"/>
            <p:cNvSpPr/>
            <p:nvPr/>
          </p:nvSpPr>
          <p:spPr>
            <a:xfrm>
              <a:off x="-2309250" y="2733325"/>
              <a:ext cx="29300" cy="47200"/>
            </a:xfrm>
            <a:custGeom>
              <a:rect b="b" l="l" r="r" t="t"/>
              <a:pathLst>
                <a:path extrusionOk="0" h="1888" w="1172">
                  <a:moveTo>
                    <a:pt x="1" y="1"/>
                  </a:moveTo>
                  <a:lnTo>
                    <a:pt x="1" y="1464"/>
                  </a:lnTo>
                  <a:cubicBezTo>
                    <a:pt x="1" y="1692"/>
                    <a:pt x="196" y="1887"/>
                    <a:pt x="424" y="1887"/>
                  </a:cubicBezTo>
                  <a:lnTo>
                    <a:pt x="781" y="1887"/>
                  </a:lnTo>
                  <a:cubicBezTo>
                    <a:pt x="1009" y="1887"/>
                    <a:pt x="1171" y="1692"/>
                    <a:pt x="1171" y="1464"/>
                  </a:cubicBezTo>
                  <a:lnTo>
                    <a:pt x="11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4" name="Google Shape;4124;p41"/>
            <p:cNvSpPr/>
            <p:nvPr/>
          </p:nvSpPr>
          <p:spPr>
            <a:xfrm>
              <a:off x="-2301125" y="2733325"/>
              <a:ext cx="21175" cy="47200"/>
            </a:xfrm>
            <a:custGeom>
              <a:rect b="b" l="l" r="r" t="t"/>
              <a:pathLst>
                <a:path extrusionOk="0" h="1888" w="847">
                  <a:moveTo>
                    <a:pt x="326" y="1"/>
                  </a:moveTo>
                  <a:lnTo>
                    <a:pt x="326" y="1464"/>
                  </a:lnTo>
                  <a:cubicBezTo>
                    <a:pt x="326" y="1659"/>
                    <a:pt x="196" y="1822"/>
                    <a:pt x="1" y="1887"/>
                  </a:cubicBezTo>
                  <a:lnTo>
                    <a:pt x="456" y="1887"/>
                  </a:lnTo>
                  <a:cubicBezTo>
                    <a:pt x="684" y="1887"/>
                    <a:pt x="846" y="1692"/>
                    <a:pt x="846" y="1464"/>
                  </a:cubicBezTo>
                  <a:lnTo>
                    <a:pt x="84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5" name="Google Shape;4125;p41"/>
            <p:cNvSpPr/>
            <p:nvPr/>
          </p:nvSpPr>
          <p:spPr>
            <a:xfrm>
              <a:off x="-2332000" y="2517075"/>
              <a:ext cx="75625" cy="226050"/>
            </a:xfrm>
            <a:custGeom>
              <a:rect b="b" l="l" r="r" t="t"/>
              <a:pathLst>
                <a:path extrusionOk="0" h="9042" w="3025">
                  <a:moveTo>
                    <a:pt x="0" y="1"/>
                  </a:moveTo>
                  <a:lnTo>
                    <a:pt x="0" y="8066"/>
                  </a:lnTo>
                  <a:cubicBezTo>
                    <a:pt x="0" y="8618"/>
                    <a:pt x="455" y="9041"/>
                    <a:pt x="1008" y="9041"/>
                  </a:cubicBezTo>
                  <a:lnTo>
                    <a:pt x="2016" y="9041"/>
                  </a:lnTo>
                  <a:cubicBezTo>
                    <a:pt x="2569" y="9041"/>
                    <a:pt x="3025" y="8618"/>
                    <a:pt x="3025" y="8066"/>
                  </a:cubicBezTo>
                  <a:lnTo>
                    <a:pt x="30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6" name="Google Shape;4126;p41"/>
            <p:cNvSpPr/>
            <p:nvPr/>
          </p:nvSpPr>
          <p:spPr>
            <a:xfrm>
              <a:off x="-2332000" y="2517075"/>
              <a:ext cx="75625" cy="20350"/>
            </a:xfrm>
            <a:custGeom>
              <a:rect b="b" l="l" r="r" t="t"/>
              <a:pathLst>
                <a:path extrusionOk="0" h="814" w="3025">
                  <a:moveTo>
                    <a:pt x="0" y="1"/>
                  </a:moveTo>
                  <a:lnTo>
                    <a:pt x="0" y="814"/>
                  </a:lnTo>
                  <a:lnTo>
                    <a:pt x="3025" y="814"/>
                  </a:lnTo>
                  <a:lnTo>
                    <a:pt x="3025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7" name="Google Shape;4127;p41"/>
            <p:cNvSpPr/>
            <p:nvPr/>
          </p:nvSpPr>
          <p:spPr>
            <a:xfrm>
              <a:off x="-2298675" y="2516275"/>
              <a:ext cx="42300" cy="226850"/>
            </a:xfrm>
            <a:custGeom>
              <a:rect b="b" l="l" r="r" t="t"/>
              <a:pathLst>
                <a:path extrusionOk="0" h="9074" w="1692">
                  <a:moveTo>
                    <a:pt x="1009" y="0"/>
                  </a:moveTo>
                  <a:lnTo>
                    <a:pt x="1009" y="8098"/>
                  </a:lnTo>
                  <a:cubicBezTo>
                    <a:pt x="1009" y="8650"/>
                    <a:pt x="553" y="9073"/>
                    <a:pt x="1" y="9073"/>
                  </a:cubicBezTo>
                  <a:lnTo>
                    <a:pt x="683" y="9073"/>
                  </a:lnTo>
                  <a:cubicBezTo>
                    <a:pt x="1236" y="9073"/>
                    <a:pt x="1692" y="8650"/>
                    <a:pt x="1692" y="8098"/>
                  </a:cubicBezTo>
                  <a:lnTo>
                    <a:pt x="1692" y="33"/>
                  </a:lnTo>
                  <a:lnTo>
                    <a:pt x="100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8" name="Google Shape;4128;p41"/>
            <p:cNvSpPr/>
            <p:nvPr/>
          </p:nvSpPr>
          <p:spPr>
            <a:xfrm>
              <a:off x="-2306000" y="2517075"/>
              <a:ext cx="23600" cy="20350"/>
            </a:xfrm>
            <a:custGeom>
              <a:rect b="b" l="l" r="r" t="t"/>
              <a:pathLst>
                <a:path extrusionOk="0" h="814" w="944">
                  <a:moveTo>
                    <a:pt x="1" y="1"/>
                  </a:moveTo>
                  <a:lnTo>
                    <a:pt x="1" y="814"/>
                  </a:lnTo>
                  <a:lnTo>
                    <a:pt x="944" y="814"/>
                  </a:lnTo>
                  <a:lnTo>
                    <a:pt x="944" y="1"/>
                  </a:lnTo>
                  <a:close/>
                </a:path>
              </a:pathLst>
            </a:custGeom>
            <a:solidFill>
              <a:srgbClr val="B7C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9" name="Google Shape;4129;p41"/>
            <p:cNvSpPr/>
            <p:nvPr/>
          </p:nvSpPr>
          <p:spPr>
            <a:xfrm>
              <a:off x="-2332000" y="2649600"/>
              <a:ext cx="75625" cy="25225"/>
            </a:xfrm>
            <a:custGeom>
              <a:rect b="b" l="l" r="r" t="t"/>
              <a:pathLst>
                <a:path extrusionOk="0" h="1009" w="3025">
                  <a:moveTo>
                    <a:pt x="0" y="0"/>
                  </a:moveTo>
                  <a:lnTo>
                    <a:pt x="0" y="618"/>
                  </a:lnTo>
                  <a:cubicBezTo>
                    <a:pt x="0" y="846"/>
                    <a:pt x="163" y="1008"/>
                    <a:pt x="358" y="1008"/>
                  </a:cubicBezTo>
                  <a:lnTo>
                    <a:pt x="2667" y="1008"/>
                  </a:lnTo>
                  <a:cubicBezTo>
                    <a:pt x="2862" y="1008"/>
                    <a:pt x="3025" y="846"/>
                    <a:pt x="3025" y="618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0" name="Google Shape;4130;p41"/>
            <p:cNvSpPr/>
            <p:nvPr/>
          </p:nvSpPr>
          <p:spPr>
            <a:xfrm>
              <a:off x="-2273475" y="2649600"/>
              <a:ext cx="17100" cy="25225"/>
            </a:xfrm>
            <a:custGeom>
              <a:rect b="b" l="l" r="r" t="t"/>
              <a:pathLst>
                <a:path extrusionOk="0" h="1009" w="684">
                  <a:moveTo>
                    <a:pt x="1" y="0"/>
                  </a:moveTo>
                  <a:lnTo>
                    <a:pt x="1" y="1008"/>
                  </a:lnTo>
                  <a:lnTo>
                    <a:pt x="293" y="1008"/>
                  </a:lnTo>
                  <a:cubicBezTo>
                    <a:pt x="521" y="1008"/>
                    <a:pt x="684" y="846"/>
                    <a:pt x="684" y="618"/>
                  </a:cubicBezTo>
                  <a:lnTo>
                    <a:pt x="684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1" name="Google Shape;4131;p41"/>
            <p:cNvSpPr/>
            <p:nvPr/>
          </p:nvSpPr>
          <p:spPr>
            <a:xfrm>
              <a:off x="-2306000" y="2460175"/>
              <a:ext cx="23600" cy="189450"/>
            </a:xfrm>
            <a:custGeom>
              <a:rect b="b" l="l" r="r" t="t"/>
              <a:pathLst>
                <a:path extrusionOk="0" h="7578" w="944">
                  <a:moveTo>
                    <a:pt x="1" y="0"/>
                  </a:moveTo>
                  <a:lnTo>
                    <a:pt x="1" y="7577"/>
                  </a:lnTo>
                  <a:lnTo>
                    <a:pt x="944" y="7577"/>
                  </a:lnTo>
                  <a:lnTo>
                    <a:pt x="9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2" name="Google Shape;4132;p41"/>
            <p:cNvSpPr/>
            <p:nvPr/>
          </p:nvSpPr>
          <p:spPr>
            <a:xfrm>
              <a:off x="-2306000" y="2460175"/>
              <a:ext cx="23600" cy="18725"/>
            </a:xfrm>
            <a:custGeom>
              <a:rect b="b" l="l" r="r" t="t"/>
              <a:pathLst>
                <a:path extrusionOk="0" h="749" w="944">
                  <a:moveTo>
                    <a:pt x="1" y="0"/>
                  </a:moveTo>
                  <a:lnTo>
                    <a:pt x="1" y="748"/>
                  </a:lnTo>
                  <a:lnTo>
                    <a:pt x="944" y="748"/>
                  </a:lnTo>
                  <a:lnTo>
                    <a:pt x="944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3" name="Google Shape;4133;p41"/>
            <p:cNvSpPr/>
            <p:nvPr/>
          </p:nvSpPr>
          <p:spPr>
            <a:xfrm>
              <a:off x="-2306000" y="2517075"/>
              <a:ext cx="23600" cy="20350"/>
            </a:xfrm>
            <a:custGeom>
              <a:rect b="b" l="l" r="r" t="t"/>
              <a:pathLst>
                <a:path extrusionOk="0" h="814" w="944">
                  <a:moveTo>
                    <a:pt x="1" y="1"/>
                  </a:moveTo>
                  <a:lnTo>
                    <a:pt x="1" y="814"/>
                  </a:lnTo>
                  <a:lnTo>
                    <a:pt x="944" y="814"/>
                  </a:lnTo>
                  <a:lnTo>
                    <a:pt x="944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4" name="Google Shape;4134;p41"/>
            <p:cNvSpPr/>
            <p:nvPr/>
          </p:nvSpPr>
          <p:spPr>
            <a:xfrm>
              <a:off x="-2349900" y="2499200"/>
              <a:ext cx="111400" cy="20350"/>
            </a:xfrm>
            <a:custGeom>
              <a:rect b="b" l="l" r="r" t="t"/>
              <a:pathLst>
                <a:path extrusionOk="0" h="814" w="4456">
                  <a:moveTo>
                    <a:pt x="228" y="0"/>
                  </a:moveTo>
                  <a:cubicBezTo>
                    <a:pt x="98" y="0"/>
                    <a:pt x="1" y="98"/>
                    <a:pt x="1" y="195"/>
                  </a:cubicBezTo>
                  <a:lnTo>
                    <a:pt x="1" y="618"/>
                  </a:lnTo>
                  <a:cubicBezTo>
                    <a:pt x="1" y="716"/>
                    <a:pt x="98" y="813"/>
                    <a:pt x="228" y="813"/>
                  </a:cubicBezTo>
                  <a:lnTo>
                    <a:pt x="4228" y="813"/>
                  </a:lnTo>
                  <a:cubicBezTo>
                    <a:pt x="4358" y="813"/>
                    <a:pt x="4456" y="716"/>
                    <a:pt x="4456" y="618"/>
                  </a:cubicBezTo>
                  <a:lnTo>
                    <a:pt x="4456" y="195"/>
                  </a:lnTo>
                  <a:cubicBezTo>
                    <a:pt x="4456" y="65"/>
                    <a:pt x="4358" y="0"/>
                    <a:pt x="4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5" name="Google Shape;4135;p41"/>
            <p:cNvSpPr/>
            <p:nvPr/>
          </p:nvSpPr>
          <p:spPr>
            <a:xfrm>
              <a:off x="-2262900" y="2499200"/>
              <a:ext cx="24400" cy="20350"/>
            </a:xfrm>
            <a:custGeom>
              <a:rect b="b" l="l" r="r" t="t"/>
              <a:pathLst>
                <a:path extrusionOk="0" h="814" w="976">
                  <a:moveTo>
                    <a:pt x="0" y="0"/>
                  </a:moveTo>
                  <a:cubicBezTo>
                    <a:pt x="98" y="0"/>
                    <a:pt x="195" y="98"/>
                    <a:pt x="195" y="195"/>
                  </a:cubicBezTo>
                  <a:lnTo>
                    <a:pt x="195" y="618"/>
                  </a:lnTo>
                  <a:cubicBezTo>
                    <a:pt x="195" y="716"/>
                    <a:pt x="130" y="813"/>
                    <a:pt x="0" y="813"/>
                  </a:cubicBezTo>
                  <a:lnTo>
                    <a:pt x="748" y="813"/>
                  </a:lnTo>
                  <a:cubicBezTo>
                    <a:pt x="878" y="813"/>
                    <a:pt x="976" y="716"/>
                    <a:pt x="976" y="618"/>
                  </a:cubicBezTo>
                  <a:lnTo>
                    <a:pt x="976" y="195"/>
                  </a:lnTo>
                  <a:cubicBezTo>
                    <a:pt x="976" y="98"/>
                    <a:pt x="878" y="0"/>
                    <a:pt x="748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6" name="Google Shape;4136;p41"/>
            <p:cNvSpPr/>
            <p:nvPr/>
          </p:nvSpPr>
          <p:spPr>
            <a:xfrm>
              <a:off x="-2340950" y="2440650"/>
              <a:ext cx="93525" cy="23600"/>
            </a:xfrm>
            <a:custGeom>
              <a:rect b="b" l="l" r="r" t="t"/>
              <a:pathLst>
                <a:path extrusionOk="0" h="944" w="3741">
                  <a:moveTo>
                    <a:pt x="196" y="1"/>
                  </a:moveTo>
                  <a:cubicBezTo>
                    <a:pt x="98" y="1"/>
                    <a:pt x="0" y="98"/>
                    <a:pt x="0" y="228"/>
                  </a:cubicBezTo>
                  <a:lnTo>
                    <a:pt x="0" y="716"/>
                  </a:lnTo>
                  <a:cubicBezTo>
                    <a:pt x="0" y="846"/>
                    <a:pt x="98" y="944"/>
                    <a:pt x="196" y="944"/>
                  </a:cubicBezTo>
                  <a:lnTo>
                    <a:pt x="3545" y="944"/>
                  </a:lnTo>
                  <a:cubicBezTo>
                    <a:pt x="3643" y="944"/>
                    <a:pt x="3740" y="846"/>
                    <a:pt x="3740" y="716"/>
                  </a:cubicBezTo>
                  <a:lnTo>
                    <a:pt x="3740" y="228"/>
                  </a:lnTo>
                  <a:cubicBezTo>
                    <a:pt x="3740" y="98"/>
                    <a:pt x="3643" y="1"/>
                    <a:pt x="35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7" name="Google Shape;4137;p41"/>
            <p:cNvSpPr/>
            <p:nvPr/>
          </p:nvSpPr>
          <p:spPr>
            <a:xfrm>
              <a:off x="-2271850" y="2440650"/>
              <a:ext cx="24425" cy="23600"/>
            </a:xfrm>
            <a:custGeom>
              <a:rect b="b" l="l" r="r" t="t"/>
              <a:pathLst>
                <a:path extrusionOk="0" h="944" w="977">
                  <a:moveTo>
                    <a:pt x="1" y="1"/>
                  </a:moveTo>
                  <a:cubicBezTo>
                    <a:pt x="131" y="1"/>
                    <a:pt x="228" y="98"/>
                    <a:pt x="228" y="228"/>
                  </a:cubicBezTo>
                  <a:lnTo>
                    <a:pt x="228" y="716"/>
                  </a:lnTo>
                  <a:cubicBezTo>
                    <a:pt x="228" y="846"/>
                    <a:pt x="131" y="944"/>
                    <a:pt x="1" y="944"/>
                  </a:cubicBezTo>
                  <a:lnTo>
                    <a:pt x="781" y="944"/>
                  </a:lnTo>
                  <a:cubicBezTo>
                    <a:pt x="879" y="944"/>
                    <a:pt x="976" y="846"/>
                    <a:pt x="976" y="716"/>
                  </a:cubicBezTo>
                  <a:lnTo>
                    <a:pt x="976" y="228"/>
                  </a:lnTo>
                  <a:cubicBezTo>
                    <a:pt x="976" y="98"/>
                    <a:pt x="879" y="1"/>
                    <a:pt x="781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8" name="Google Shape;4138;p41"/>
            <p:cNvSpPr/>
            <p:nvPr/>
          </p:nvSpPr>
          <p:spPr>
            <a:xfrm>
              <a:off x="-2114950" y="2658550"/>
              <a:ext cx="56950" cy="178050"/>
            </a:xfrm>
            <a:custGeom>
              <a:rect b="b" l="l" r="r" t="t"/>
              <a:pathLst>
                <a:path extrusionOk="0" h="7122" w="2278">
                  <a:moveTo>
                    <a:pt x="586" y="0"/>
                  </a:moveTo>
                  <a:lnTo>
                    <a:pt x="586" y="390"/>
                  </a:lnTo>
                  <a:cubicBezTo>
                    <a:pt x="586" y="618"/>
                    <a:pt x="489" y="878"/>
                    <a:pt x="326" y="1073"/>
                  </a:cubicBezTo>
                  <a:cubicBezTo>
                    <a:pt x="131" y="1333"/>
                    <a:pt x="1" y="1659"/>
                    <a:pt x="1" y="2016"/>
                  </a:cubicBezTo>
                  <a:lnTo>
                    <a:pt x="1" y="6862"/>
                  </a:lnTo>
                  <a:cubicBezTo>
                    <a:pt x="1" y="6992"/>
                    <a:pt x="131" y="7122"/>
                    <a:pt x="261" y="7122"/>
                  </a:cubicBezTo>
                  <a:lnTo>
                    <a:pt x="2017" y="7122"/>
                  </a:lnTo>
                  <a:cubicBezTo>
                    <a:pt x="2147" y="7122"/>
                    <a:pt x="2277" y="6992"/>
                    <a:pt x="2277" y="6862"/>
                  </a:cubicBezTo>
                  <a:lnTo>
                    <a:pt x="2277" y="2016"/>
                  </a:lnTo>
                  <a:cubicBezTo>
                    <a:pt x="2277" y="1659"/>
                    <a:pt x="2147" y="1333"/>
                    <a:pt x="1920" y="1073"/>
                  </a:cubicBezTo>
                  <a:cubicBezTo>
                    <a:pt x="1757" y="878"/>
                    <a:pt x="1692" y="618"/>
                    <a:pt x="1692" y="390"/>
                  </a:cubicBezTo>
                  <a:lnTo>
                    <a:pt x="16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9" name="Google Shape;4139;p41"/>
            <p:cNvSpPr/>
            <p:nvPr/>
          </p:nvSpPr>
          <p:spPr>
            <a:xfrm>
              <a:off x="-2090550" y="2658550"/>
              <a:ext cx="32550" cy="178050"/>
            </a:xfrm>
            <a:custGeom>
              <a:rect b="b" l="l" r="r" t="t"/>
              <a:pathLst>
                <a:path extrusionOk="0" h="7122" w="1302">
                  <a:moveTo>
                    <a:pt x="1" y="0"/>
                  </a:moveTo>
                  <a:lnTo>
                    <a:pt x="1" y="358"/>
                  </a:lnTo>
                  <a:cubicBezTo>
                    <a:pt x="1" y="618"/>
                    <a:pt x="98" y="878"/>
                    <a:pt x="261" y="1073"/>
                  </a:cubicBezTo>
                  <a:cubicBezTo>
                    <a:pt x="456" y="1333"/>
                    <a:pt x="586" y="1659"/>
                    <a:pt x="586" y="2016"/>
                  </a:cubicBezTo>
                  <a:lnTo>
                    <a:pt x="586" y="6862"/>
                  </a:lnTo>
                  <a:cubicBezTo>
                    <a:pt x="586" y="6992"/>
                    <a:pt x="488" y="7122"/>
                    <a:pt x="326" y="7122"/>
                  </a:cubicBezTo>
                  <a:lnTo>
                    <a:pt x="1041" y="7122"/>
                  </a:lnTo>
                  <a:cubicBezTo>
                    <a:pt x="1171" y="7122"/>
                    <a:pt x="1301" y="6992"/>
                    <a:pt x="1301" y="6862"/>
                  </a:cubicBezTo>
                  <a:lnTo>
                    <a:pt x="1301" y="2016"/>
                  </a:lnTo>
                  <a:cubicBezTo>
                    <a:pt x="1301" y="1659"/>
                    <a:pt x="1171" y="1333"/>
                    <a:pt x="976" y="1073"/>
                  </a:cubicBezTo>
                  <a:cubicBezTo>
                    <a:pt x="814" y="878"/>
                    <a:pt x="716" y="618"/>
                    <a:pt x="716" y="358"/>
                  </a:cubicBezTo>
                  <a:lnTo>
                    <a:pt x="716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0" name="Google Shape;4140;p41"/>
            <p:cNvSpPr/>
            <p:nvPr/>
          </p:nvSpPr>
          <p:spPr>
            <a:xfrm>
              <a:off x="-2106800" y="2658550"/>
              <a:ext cx="39850" cy="26850"/>
            </a:xfrm>
            <a:custGeom>
              <a:rect b="b" l="l" r="r" t="t"/>
              <a:pathLst>
                <a:path extrusionOk="0" h="1074" w="1594">
                  <a:moveTo>
                    <a:pt x="260" y="0"/>
                  </a:moveTo>
                  <a:lnTo>
                    <a:pt x="260" y="358"/>
                  </a:lnTo>
                  <a:cubicBezTo>
                    <a:pt x="260" y="618"/>
                    <a:pt x="163" y="878"/>
                    <a:pt x="0" y="1073"/>
                  </a:cubicBezTo>
                  <a:lnTo>
                    <a:pt x="1594" y="1073"/>
                  </a:lnTo>
                  <a:cubicBezTo>
                    <a:pt x="1431" y="878"/>
                    <a:pt x="1366" y="618"/>
                    <a:pt x="1366" y="358"/>
                  </a:cubicBezTo>
                  <a:lnTo>
                    <a:pt x="13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1" name="Google Shape;4141;p41"/>
            <p:cNvSpPr/>
            <p:nvPr/>
          </p:nvSpPr>
          <p:spPr>
            <a:xfrm>
              <a:off x="-2090550" y="2658550"/>
              <a:ext cx="23600" cy="26850"/>
            </a:xfrm>
            <a:custGeom>
              <a:rect b="b" l="l" r="r" t="t"/>
              <a:pathLst>
                <a:path extrusionOk="0" h="1074" w="944">
                  <a:moveTo>
                    <a:pt x="1" y="0"/>
                  </a:moveTo>
                  <a:lnTo>
                    <a:pt x="1" y="358"/>
                  </a:lnTo>
                  <a:cubicBezTo>
                    <a:pt x="1" y="618"/>
                    <a:pt x="98" y="878"/>
                    <a:pt x="261" y="1073"/>
                  </a:cubicBezTo>
                  <a:lnTo>
                    <a:pt x="944" y="1073"/>
                  </a:lnTo>
                  <a:cubicBezTo>
                    <a:pt x="781" y="878"/>
                    <a:pt x="716" y="618"/>
                    <a:pt x="716" y="358"/>
                  </a:cubicBezTo>
                  <a:lnTo>
                    <a:pt x="716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2" name="Google Shape;4142;p41"/>
            <p:cNvSpPr/>
            <p:nvPr/>
          </p:nvSpPr>
          <p:spPr>
            <a:xfrm>
              <a:off x="-2110875" y="2567475"/>
              <a:ext cx="48000" cy="98450"/>
            </a:xfrm>
            <a:custGeom>
              <a:rect b="b" l="l" r="r" t="t"/>
              <a:pathLst>
                <a:path extrusionOk="0" h="3938" w="1920">
                  <a:moveTo>
                    <a:pt x="976" y="1"/>
                  </a:moveTo>
                  <a:cubicBezTo>
                    <a:pt x="748" y="1"/>
                    <a:pt x="586" y="163"/>
                    <a:pt x="553" y="359"/>
                  </a:cubicBezTo>
                  <a:lnTo>
                    <a:pt x="456" y="1822"/>
                  </a:lnTo>
                  <a:cubicBezTo>
                    <a:pt x="423" y="2050"/>
                    <a:pt x="358" y="2245"/>
                    <a:pt x="196" y="2440"/>
                  </a:cubicBezTo>
                  <a:cubicBezTo>
                    <a:pt x="66" y="2602"/>
                    <a:pt x="1" y="2830"/>
                    <a:pt x="33" y="3058"/>
                  </a:cubicBezTo>
                  <a:cubicBezTo>
                    <a:pt x="66" y="3546"/>
                    <a:pt x="456" y="3936"/>
                    <a:pt x="944" y="3936"/>
                  </a:cubicBezTo>
                  <a:cubicBezTo>
                    <a:pt x="962" y="3937"/>
                    <a:pt x="981" y="3938"/>
                    <a:pt x="1000" y="3938"/>
                  </a:cubicBezTo>
                  <a:cubicBezTo>
                    <a:pt x="1496" y="3938"/>
                    <a:pt x="1919" y="3526"/>
                    <a:pt x="1919" y="2993"/>
                  </a:cubicBezTo>
                  <a:cubicBezTo>
                    <a:pt x="1919" y="2798"/>
                    <a:pt x="1854" y="2602"/>
                    <a:pt x="1724" y="2440"/>
                  </a:cubicBezTo>
                  <a:cubicBezTo>
                    <a:pt x="1594" y="2245"/>
                    <a:pt x="1529" y="2050"/>
                    <a:pt x="1496" y="1822"/>
                  </a:cubicBezTo>
                  <a:lnTo>
                    <a:pt x="1366" y="359"/>
                  </a:lnTo>
                  <a:cubicBezTo>
                    <a:pt x="1366" y="163"/>
                    <a:pt x="1171" y="1"/>
                    <a:pt x="9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3" name="Google Shape;4143;p41"/>
            <p:cNvSpPr/>
            <p:nvPr/>
          </p:nvSpPr>
          <p:spPr>
            <a:xfrm>
              <a:off x="-2093800" y="2567475"/>
              <a:ext cx="30925" cy="99225"/>
            </a:xfrm>
            <a:custGeom>
              <a:rect b="b" l="l" r="r" t="t"/>
              <a:pathLst>
                <a:path extrusionOk="0" h="3969" w="1237">
                  <a:moveTo>
                    <a:pt x="293" y="1"/>
                  </a:moveTo>
                  <a:cubicBezTo>
                    <a:pt x="196" y="1"/>
                    <a:pt x="98" y="33"/>
                    <a:pt x="0" y="98"/>
                  </a:cubicBezTo>
                  <a:lnTo>
                    <a:pt x="0" y="131"/>
                  </a:lnTo>
                  <a:cubicBezTo>
                    <a:pt x="65" y="196"/>
                    <a:pt x="98" y="261"/>
                    <a:pt x="131" y="359"/>
                  </a:cubicBezTo>
                  <a:lnTo>
                    <a:pt x="228" y="1822"/>
                  </a:lnTo>
                  <a:cubicBezTo>
                    <a:pt x="261" y="2050"/>
                    <a:pt x="326" y="2245"/>
                    <a:pt x="488" y="2440"/>
                  </a:cubicBezTo>
                  <a:cubicBezTo>
                    <a:pt x="586" y="2602"/>
                    <a:pt x="651" y="2798"/>
                    <a:pt x="651" y="2993"/>
                  </a:cubicBezTo>
                  <a:cubicBezTo>
                    <a:pt x="651" y="3415"/>
                    <a:pt x="391" y="3773"/>
                    <a:pt x="0" y="3903"/>
                  </a:cubicBezTo>
                  <a:cubicBezTo>
                    <a:pt x="98" y="3936"/>
                    <a:pt x="163" y="3936"/>
                    <a:pt x="261" y="3968"/>
                  </a:cubicBezTo>
                  <a:cubicBezTo>
                    <a:pt x="813" y="3968"/>
                    <a:pt x="1236" y="3546"/>
                    <a:pt x="1236" y="2993"/>
                  </a:cubicBezTo>
                  <a:cubicBezTo>
                    <a:pt x="1236" y="2798"/>
                    <a:pt x="1171" y="2602"/>
                    <a:pt x="1041" y="2440"/>
                  </a:cubicBezTo>
                  <a:cubicBezTo>
                    <a:pt x="911" y="2245"/>
                    <a:pt x="846" y="2017"/>
                    <a:pt x="813" y="1789"/>
                  </a:cubicBezTo>
                  <a:lnTo>
                    <a:pt x="683" y="359"/>
                  </a:lnTo>
                  <a:cubicBezTo>
                    <a:pt x="683" y="163"/>
                    <a:pt x="488" y="1"/>
                    <a:pt x="293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4" name="Google Shape;4144;p41"/>
            <p:cNvSpPr/>
            <p:nvPr/>
          </p:nvSpPr>
          <p:spPr>
            <a:xfrm>
              <a:off x="-2114950" y="2717900"/>
              <a:ext cx="33375" cy="94325"/>
            </a:xfrm>
            <a:custGeom>
              <a:rect b="b" l="l" r="r" t="t"/>
              <a:pathLst>
                <a:path extrusionOk="0" h="3773" w="1335">
                  <a:moveTo>
                    <a:pt x="1" y="0"/>
                  </a:moveTo>
                  <a:lnTo>
                    <a:pt x="1" y="3772"/>
                  </a:lnTo>
                  <a:lnTo>
                    <a:pt x="1139" y="3772"/>
                  </a:lnTo>
                  <a:cubicBezTo>
                    <a:pt x="1237" y="3772"/>
                    <a:pt x="1334" y="3675"/>
                    <a:pt x="1334" y="3545"/>
                  </a:cubicBezTo>
                  <a:lnTo>
                    <a:pt x="1334" y="228"/>
                  </a:lnTo>
                  <a:cubicBezTo>
                    <a:pt x="1334" y="98"/>
                    <a:pt x="1237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5" name="Google Shape;4145;p41"/>
            <p:cNvSpPr/>
            <p:nvPr/>
          </p:nvSpPr>
          <p:spPr>
            <a:xfrm>
              <a:off x="-2104375" y="2717900"/>
              <a:ext cx="22800" cy="94325"/>
            </a:xfrm>
            <a:custGeom>
              <a:rect b="b" l="l" r="r" t="t"/>
              <a:pathLst>
                <a:path extrusionOk="0" h="3773" w="912">
                  <a:moveTo>
                    <a:pt x="1" y="0"/>
                  </a:moveTo>
                  <a:cubicBezTo>
                    <a:pt x="98" y="0"/>
                    <a:pt x="196" y="98"/>
                    <a:pt x="196" y="228"/>
                  </a:cubicBezTo>
                  <a:lnTo>
                    <a:pt x="196" y="3545"/>
                  </a:lnTo>
                  <a:cubicBezTo>
                    <a:pt x="196" y="3675"/>
                    <a:pt x="98" y="3772"/>
                    <a:pt x="1" y="3772"/>
                  </a:cubicBezTo>
                  <a:lnTo>
                    <a:pt x="716" y="3772"/>
                  </a:lnTo>
                  <a:cubicBezTo>
                    <a:pt x="814" y="3772"/>
                    <a:pt x="911" y="3675"/>
                    <a:pt x="911" y="3545"/>
                  </a:cubicBezTo>
                  <a:lnTo>
                    <a:pt x="911" y="228"/>
                  </a:lnTo>
                  <a:cubicBezTo>
                    <a:pt x="911" y="98"/>
                    <a:pt x="814" y="0"/>
                    <a:pt x="716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6" name="Google Shape;4146;p41"/>
            <p:cNvSpPr/>
            <p:nvPr/>
          </p:nvSpPr>
          <p:spPr>
            <a:xfrm>
              <a:off x="-2114950" y="2717900"/>
              <a:ext cx="33375" cy="25225"/>
            </a:xfrm>
            <a:custGeom>
              <a:rect b="b" l="l" r="r" t="t"/>
              <a:pathLst>
                <a:path extrusionOk="0" h="1009" w="1335">
                  <a:moveTo>
                    <a:pt x="1" y="0"/>
                  </a:moveTo>
                  <a:lnTo>
                    <a:pt x="1" y="1008"/>
                  </a:lnTo>
                  <a:lnTo>
                    <a:pt x="1334" y="1008"/>
                  </a:lnTo>
                  <a:lnTo>
                    <a:pt x="1334" y="228"/>
                  </a:lnTo>
                  <a:cubicBezTo>
                    <a:pt x="1334" y="98"/>
                    <a:pt x="1237" y="0"/>
                    <a:pt x="1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7" name="Google Shape;4147;p41"/>
            <p:cNvSpPr/>
            <p:nvPr/>
          </p:nvSpPr>
          <p:spPr>
            <a:xfrm>
              <a:off x="-2104375" y="2717900"/>
              <a:ext cx="22800" cy="25225"/>
            </a:xfrm>
            <a:custGeom>
              <a:rect b="b" l="l" r="r" t="t"/>
              <a:pathLst>
                <a:path extrusionOk="0" h="1009" w="912">
                  <a:moveTo>
                    <a:pt x="1" y="0"/>
                  </a:moveTo>
                  <a:cubicBezTo>
                    <a:pt x="98" y="0"/>
                    <a:pt x="196" y="98"/>
                    <a:pt x="196" y="228"/>
                  </a:cubicBezTo>
                  <a:lnTo>
                    <a:pt x="196" y="1008"/>
                  </a:lnTo>
                  <a:lnTo>
                    <a:pt x="911" y="1008"/>
                  </a:lnTo>
                  <a:lnTo>
                    <a:pt x="911" y="228"/>
                  </a:lnTo>
                  <a:cubicBezTo>
                    <a:pt x="911" y="98"/>
                    <a:pt x="814" y="0"/>
                    <a:pt x="716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8" name="Google Shape;4148;p41"/>
            <p:cNvSpPr/>
            <p:nvPr/>
          </p:nvSpPr>
          <p:spPr>
            <a:xfrm>
              <a:off x="-2231200" y="2669925"/>
              <a:ext cx="90275" cy="166675"/>
            </a:xfrm>
            <a:custGeom>
              <a:rect b="b" l="l" r="r" t="t"/>
              <a:pathLst>
                <a:path extrusionOk="0" h="6667" w="3611">
                  <a:moveTo>
                    <a:pt x="1106" y="0"/>
                  </a:moveTo>
                  <a:cubicBezTo>
                    <a:pt x="1106" y="423"/>
                    <a:pt x="911" y="813"/>
                    <a:pt x="553" y="1041"/>
                  </a:cubicBezTo>
                  <a:cubicBezTo>
                    <a:pt x="228" y="1236"/>
                    <a:pt x="1" y="1626"/>
                    <a:pt x="1" y="2049"/>
                  </a:cubicBezTo>
                  <a:lnTo>
                    <a:pt x="1" y="6049"/>
                  </a:lnTo>
                  <a:cubicBezTo>
                    <a:pt x="1" y="6374"/>
                    <a:pt x="293" y="6667"/>
                    <a:pt x="619" y="6667"/>
                  </a:cubicBezTo>
                  <a:lnTo>
                    <a:pt x="3025" y="6667"/>
                  </a:lnTo>
                  <a:cubicBezTo>
                    <a:pt x="3350" y="6667"/>
                    <a:pt x="3610" y="6374"/>
                    <a:pt x="3610" y="6049"/>
                  </a:cubicBezTo>
                  <a:lnTo>
                    <a:pt x="3610" y="2049"/>
                  </a:lnTo>
                  <a:cubicBezTo>
                    <a:pt x="3610" y="1626"/>
                    <a:pt x="3383" y="1236"/>
                    <a:pt x="3057" y="1041"/>
                  </a:cubicBezTo>
                  <a:cubicBezTo>
                    <a:pt x="2732" y="813"/>
                    <a:pt x="2505" y="423"/>
                    <a:pt x="25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9" name="Google Shape;4149;p41"/>
            <p:cNvSpPr/>
            <p:nvPr/>
          </p:nvSpPr>
          <p:spPr>
            <a:xfrm>
              <a:off x="-2213300" y="2669925"/>
              <a:ext cx="55300" cy="22775"/>
            </a:xfrm>
            <a:custGeom>
              <a:rect b="b" l="l" r="r" t="t"/>
              <a:pathLst>
                <a:path extrusionOk="0" h="911" w="2212">
                  <a:moveTo>
                    <a:pt x="390" y="0"/>
                  </a:moveTo>
                  <a:cubicBezTo>
                    <a:pt x="390" y="358"/>
                    <a:pt x="260" y="683"/>
                    <a:pt x="0" y="911"/>
                  </a:cubicBezTo>
                  <a:lnTo>
                    <a:pt x="2211" y="911"/>
                  </a:lnTo>
                  <a:cubicBezTo>
                    <a:pt x="1951" y="683"/>
                    <a:pt x="1789" y="358"/>
                    <a:pt x="1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0" name="Google Shape;4150;p41"/>
            <p:cNvSpPr/>
            <p:nvPr/>
          </p:nvSpPr>
          <p:spPr>
            <a:xfrm>
              <a:off x="-2190550" y="2669925"/>
              <a:ext cx="49625" cy="166675"/>
            </a:xfrm>
            <a:custGeom>
              <a:rect b="b" l="l" r="r" t="t"/>
              <a:pathLst>
                <a:path extrusionOk="0" h="6667" w="1985">
                  <a:moveTo>
                    <a:pt x="1" y="0"/>
                  </a:moveTo>
                  <a:cubicBezTo>
                    <a:pt x="1" y="423"/>
                    <a:pt x="228" y="813"/>
                    <a:pt x="553" y="1041"/>
                  </a:cubicBezTo>
                  <a:cubicBezTo>
                    <a:pt x="879" y="1236"/>
                    <a:pt x="1106" y="1626"/>
                    <a:pt x="1106" y="2049"/>
                  </a:cubicBezTo>
                  <a:lnTo>
                    <a:pt x="1106" y="6049"/>
                  </a:lnTo>
                  <a:cubicBezTo>
                    <a:pt x="1106" y="6374"/>
                    <a:pt x="846" y="6667"/>
                    <a:pt x="488" y="6667"/>
                  </a:cubicBezTo>
                  <a:lnTo>
                    <a:pt x="1399" y="6667"/>
                  </a:lnTo>
                  <a:cubicBezTo>
                    <a:pt x="1724" y="6667"/>
                    <a:pt x="1984" y="6374"/>
                    <a:pt x="1984" y="6049"/>
                  </a:cubicBezTo>
                  <a:lnTo>
                    <a:pt x="1984" y="2049"/>
                  </a:lnTo>
                  <a:cubicBezTo>
                    <a:pt x="1984" y="1626"/>
                    <a:pt x="1789" y="1236"/>
                    <a:pt x="1431" y="1041"/>
                  </a:cubicBezTo>
                  <a:cubicBezTo>
                    <a:pt x="1106" y="813"/>
                    <a:pt x="879" y="423"/>
                    <a:pt x="879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1" name="Google Shape;4151;p41"/>
            <p:cNvSpPr/>
            <p:nvPr/>
          </p:nvSpPr>
          <p:spPr>
            <a:xfrm>
              <a:off x="-2231200" y="2736575"/>
              <a:ext cx="90275" cy="58575"/>
            </a:xfrm>
            <a:custGeom>
              <a:rect b="b" l="l" r="r" t="t"/>
              <a:pathLst>
                <a:path extrusionOk="0" h="2343" w="3611">
                  <a:moveTo>
                    <a:pt x="1" y="1"/>
                  </a:moveTo>
                  <a:lnTo>
                    <a:pt x="1" y="2342"/>
                  </a:lnTo>
                  <a:lnTo>
                    <a:pt x="3610" y="2342"/>
                  </a:lnTo>
                  <a:lnTo>
                    <a:pt x="36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2" name="Google Shape;4152;p41"/>
            <p:cNvSpPr/>
            <p:nvPr/>
          </p:nvSpPr>
          <p:spPr>
            <a:xfrm>
              <a:off x="-2162900" y="2736575"/>
              <a:ext cx="21975" cy="58575"/>
            </a:xfrm>
            <a:custGeom>
              <a:rect b="b" l="l" r="r" t="t"/>
              <a:pathLst>
                <a:path extrusionOk="0" h="2343" w="879">
                  <a:moveTo>
                    <a:pt x="0" y="1"/>
                  </a:moveTo>
                  <a:lnTo>
                    <a:pt x="0" y="2342"/>
                  </a:lnTo>
                  <a:lnTo>
                    <a:pt x="878" y="2342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3" name="Google Shape;4153;p41"/>
            <p:cNvSpPr/>
            <p:nvPr/>
          </p:nvSpPr>
          <p:spPr>
            <a:xfrm>
              <a:off x="-2222250" y="2656100"/>
              <a:ext cx="72375" cy="22800"/>
            </a:xfrm>
            <a:custGeom>
              <a:rect b="b" l="l" r="r" t="t"/>
              <a:pathLst>
                <a:path extrusionOk="0" h="912" w="2895">
                  <a:moveTo>
                    <a:pt x="293" y="1"/>
                  </a:moveTo>
                  <a:cubicBezTo>
                    <a:pt x="130" y="1"/>
                    <a:pt x="0" y="131"/>
                    <a:pt x="0" y="293"/>
                  </a:cubicBezTo>
                  <a:lnTo>
                    <a:pt x="0" y="618"/>
                  </a:lnTo>
                  <a:cubicBezTo>
                    <a:pt x="0" y="781"/>
                    <a:pt x="130" y="911"/>
                    <a:pt x="293" y="911"/>
                  </a:cubicBezTo>
                  <a:lnTo>
                    <a:pt x="2602" y="911"/>
                  </a:lnTo>
                  <a:cubicBezTo>
                    <a:pt x="2765" y="911"/>
                    <a:pt x="2895" y="781"/>
                    <a:pt x="2895" y="618"/>
                  </a:cubicBezTo>
                  <a:lnTo>
                    <a:pt x="2895" y="293"/>
                  </a:lnTo>
                  <a:cubicBezTo>
                    <a:pt x="2895" y="131"/>
                    <a:pt x="2765" y="1"/>
                    <a:pt x="2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4" name="Google Shape;4154;p41"/>
            <p:cNvSpPr/>
            <p:nvPr/>
          </p:nvSpPr>
          <p:spPr>
            <a:xfrm>
              <a:off x="-2174275" y="2656100"/>
              <a:ext cx="24400" cy="22800"/>
            </a:xfrm>
            <a:custGeom>
              <a:rect b="b" l="l" r="r" t="t"/>
              <a:pathLst>
                <a:path extrusionOk="0" h="912" w="976">
                  <a:moveTo>
                    <a:pt x="0" y="1"/>
                  </a:moveTo>
                  <a:cubicBezTo>
                    <a:pt x="163" y="1"/>
                    <a:pt x="293" y="131"/>
                    <a:pt x="293" y="293"/>
                  </a:cubicBezTo>
                  <a:lnTo>
                    <a:pt x="293" y="618"/>
                  </a:lnTo>
                  <a:cubicBezTo>
                    <a:pt x="293" y="781"/>
                    <a:pt x="163" y="911"/>
                    <a:pt x="0" y="911"/>
                  </a:cubicBezTo>
                  <a:lnTo>
                    <a:pt x="683" y="911"/>
                  </a:lnTo>
                  <a:cubicBezTo>
                    <a:pt x="846" y="911"/>
                    <a:pt x="976" y="781"/>
                    <a:pt x="976" y="618"/>
                  </a:cubicBezTo>
                  <a:lnTo>
                    <a:pt x="976" y="293"/>
                  </a:lnTo>
                  <a:cubicBezTo>
                    <a:pt x="976" y="131"/>
                    <a:pt x="846" y="1"/>
                    <a:pt x="683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5" name="Google Shape;4155;p41"/>
            <p:cNvSpPr/>
            <p:nvPr/>
          </p:nvSpPr>
          <p:spPr>
            <a:xfrm>
              <a:off x="-2228750" y="2633325"/>
              <a:ext cx="86200" cy="25250"/>
            </a:xfrm>
            <a:custGeom>
              <a:rect b="b" l="l" r="r" t="t"/>
              <a:pathLst>
                <a:path extrusionOk="0" h="1010" w="3448">
                  <a:moveTo>
                    <a:pt x="293" y="1"/>
                  </a:moveTo>
                  <a:cubicBezTo>
                    <a:pt x="130" y="1"/>
                    <a:pt x="0" y="131"/>
                    <a:pt x="0" y="294"/>
                  </a:cubicBezTo>
                  <a:lnTo>
                    <a:pt x="0" y="716"/>
                  </a:lnTo>
                  <a:cubicBezTo>
                    <a:pt x="0" y="879"/>
                    <a:pt x="130" y="1009"/>
                    <a:pt x="293" y="1009"/>
                  </a:cubicBezTo>
                  <a:lnTo>
                    <a:pt x="3155" y="1009"/>
                  </a:lnTo>
                  <a:cubicBezTo>
                    <a:pt x="3317" y="1009"/>
                    <a:pt x="3447" y="879"/>
                    <a:pt x="3447" y="716"/>
                  </a:cubicBezTo>
                  <a:lnTo>
                    <a:pt x="3447" y="294"/>
                  </a:lnTo>
                  <a:cubicBezTo>
                    <a:pt x="3447" y="131"/>
                    <a:pt x="3317" y="1"/>
                    <a:pt x="3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6" name="Google Shape;4156;p41"/>
            <p:cNvSpPr/>
            <p:nvPr/>
          </p:nvSpPr>
          <p:spPr>
            <a:xfrm>
              <a:off x="-2167775" y="2633325"/>
              <a:ext cx="25225" cy="25250"/>
            </a:xfrm>
            <a:custGeom>
              <a:rect b="b" l="l" r="r" t="t"/>
              <a:pathLst>
                <a:path extrusionOk="0" h="1010" w="1009">
                  <a:moveTo>
                    <a:pt x="0" y="1"/>
                  </a:moveTo>
                  <a:cubicBezTo>
                    <a:pt x="163" y="1"/>
                    <a:pt x="293" y="131"/>
                    <a:pt x="293" y="294"/>
                  </a:cubicBezTo>
                  <a:lnTo>
                    <a:pt x="293" y="716"/>
                  </a:lnTo>
                  <a:cubicBezTo>
                    <a:pt x="293" y="879"/>
                    <a:pt x="163" y="1009"/>
                    <a:pt x="0" y="1009"/>
                  </a:cubicBezTo>
                  <a:lnTo>
                    <a:pt x="716" y="1009"/>
                  </a:lnTo>
                  <a:cubicBezTo>
                    <a:pt x="878" y="1009"/>
                    <a:pt x="1008" y="879"/>
                    <a:pt x="1008" y="716"/>
                  </a:cubicBezTo>
                  <a:lnTo>
                    <a:pt x="1008" y="294"/>
                  </a:lnTo>
                  <a:cubicBezTo>
                    <a:pt x="1008" y="131"/>
                    <a:pt x="878" y="1"/>
                    <a:pt x="716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7" name="Google Shape;4157;p41"/>
            <p:cNvSpPr/>
            <p:nvPr/>
          </p:nvSpPr>
          <p:spPr>
            <a:xfrm>
              <a:off x="-2355575" y="2434975"/>
              <a:ext cx="122775" cy="407325"/>
            </a:xfrm>
            <a:custGeom>
              <a:rect b="b" l="l" r="r" t="t"/>
              <a:pathLst>
                <a:path extrusionOk="0" h="16293" w="4911">
                  <a:moveTo>
                    <a:pt x="4098" y="455"/>
                  </a:moveTo>
                  <a:lnTo>
                    <a:pt x="4098" y="911"/>
                  </a:lnTo>
                  <a:lnTo>
                    <a:pt x="813" y="911"/>
                  </a:lnTo>
                  <a:lnTo>
                    <a:pt x="813" y="455"/>
                  </a:lnTo>
                  <a:close/>
                  <a:moveTo>
                    <a:pt x="2699" y="1399"/>
                  </a:moveTo>
                  <a:lnTo>
                    <a:pt x="2699" y="2309"/>
                  </a:lnTo>
                  <a:lnTo>
                    <a:pt x="2211" y="2309"/>
                  </a:lnTo>
                  <a:lnTo>
                    <a:pt x="2211" y="1399"/>
                  </a:lnTo>
                  <a:close/>
                  <a:moveTo>
                    <a:pt x="4423" y="2797"/>
                  </a:moveTo>
                  <a:lnTo>
                    <a:pt x="4423" y="3155"/>
                  </a:lnTo>
                  <a:lnTo>
                    <a:pt x="488" y="3155"/>
                  </a:lnTo>
                  <a:lnTo>
                    <a:pt x="488" y="2797"/>
                  </a:lnTo>
                  <a:close/>
                  <a:moveTo>
                    <a:pt x="1724" y="3642"/>
                  </a:moveTo>
                  <a:lnTo>
                    <a:pt x="1724" y="8358"/>
                  </a:lnTo>
                  <a:lnTo>
                    <a:pt x="1171" y="8358"/>
                  </a:lnTo>
                  <a:lnTo>
                    <a:pt x="1171" y="3642"/>
                  </a:lnTo>
                  <a:close/>
                  <a:moveTo>
                    <a:pt x="2699" y="3642"/>
                  </a:moveTo>
                  <a:lnTo>
                    <a:pt x="2699" y="8358"/>
                  </a:lnTo>
                  <a:lnTo>
                    <a:pt x="2211" y="8358"/>
                  </a:lnTo>
                  <a:lnTo>
                    <a:pt x="2211" y="3642"/>
                  </a:lnTo>
                  <a:close/>
                  <a:moveTo>
                    <a:pt x="3740" y="8846"/>
                  </a:moveTo>
                  <a:lnTo>
                    <a:pt x="3740" y="9236"/>
                  </a:lnTo>
                  <a:lnTo>
                    <a:pt x="3707" y="9236"/>
                  </a:lnTo>
                  <a:cubicBezTo>
                    <a:pt x="3707" y="9301"/>
                    <a:pt x="3675" y="9333"/>
                    <a:pt x="3610" y="9333"/>
                  </a:cubicBezTo>
                  <a:lnTo>
                    <a:pt x="1301" y="9333"/>
                  </a:lnTo>
                  <a:cubicBezTo>
                    <a:pt x="1236" y="9333"/>
                    <a:pt x="1203" y="9301"/>
                    <a:pt x="1203" y="9236"/>
                  </a:cubicBezTo>
                  <a:lnTo>
                    <a:pt x="1203" y="8846"/>
                  </a:lnTo>
                  <a:close/>
                  <a:moveTo>
                    <a:pt x="3707" y="9821"/>
                  </a:moveTo>
                  <a:lnTo>
                    <a:pt x="3707" y="11350"/>
                  </a:lnTo>
                  <a:cubicBezTo>
                    <a:pt x="3707" y="11772"/>
                    <a:pt x="3382" y="12097"/>
                    <a:pt x="2959" y="12097"/>
                  </a:cubicBezTo>
                  <a:lnTo>
                    <a:pt x="1951" y="12097"/>
                  </a:lnTo>
                  <a:cubicBezTo>
                    <a:pt x="1529" y="12097"/>
                    <a:pt x="1203" y="11772"/>
                    <a:pt x="1203" y="11350"/>
                  </a:cubicBezTo>
                  <a:lnTo>
                    <a:pt x="1203" y="9821"/>
                  </a:lnTo>
                  <a:close/>
                  <a:moveTo>
                    <a:pt x="2797" y="12585"/>
                  </a:moveTo>
                  <a:lnTo>
                    <a:pt x="2797" y="12943"/>
                  </a:lnTo>
                  <a:lnTo>
                    <a:pt x="2114" y="12943"/>
                  </a:lnTo>
                  <a:lnTo>
                    <a:pt x="2114" y="12585"/>
                  </a:lnTo>
                  <a:close/>
                  <a:moveTo>
                    <a:pt x="2797" y="13398"/>
                  </a:moveTo>
                  <a:cubicBezTo>
                    <a:pt x="2797" y="13496"/>
                    <a:pt x="2732" y="13593"/>
                    <a:pt x="2634" y="13593"/>
                  </a:cubicBezTo>
                  <a:lnTo>
                    <a:pt x="2277" y="13593"/>
                  </a:lnTo>
                  <a:cubicBezTo>
                    <a:pt x="2179" y="13593"/>
                    <a:pt x="2114" y="13496"/>
                    <a:pt x="2114" y="13398"/>
                  </a:cubicBezTo>
                  <a:close/>
                  <a:moveTo>
                    <a:pt x="781" y="0"/>
                  </a:moveTo>
                  <a:cubicBezTo>
                    <a:pt x="553" y="0"/>
                    <a:pt x="325" y="195"/>
                    <a:pt x="325" y="455"/>
                  </a:cubicBezTo>
                  <a:lnTo>
                    <a:pt x="325" y="943"/>
                  </a:lnTo>
                  <a:cubicBezTo>
                    <a:pt x="325" y="1203"/>
                    <a:pt x="553" y="1399"/>
                    <a:pt x="781" y="1399"/>
                  </a:cubicBezTo>
                  <a:lnTo>
                    <a:pt x="1724" y="1399"/>
                  </a:lnTo>
                  <a:lnTo>
                    <a:pt x="1724" y="2309"/>
                  </a:lnTo>
                  <a:lnTo>
                    <a:pt x="455" y="2309"/>
                  </a:lnTo>
                  <a:cubicBezTo>
                    <a:pt x="195" y="2309"/>
                    <a:pt x="0" y="2504"/>
                    <a:pt x="0" y="2764"/>
                  </a:cubicBezTo>
                  <a:lnTo>
                    <a:pt x="0" y="3187"/>
                  </a:lnTo>
                  <a:cubicBezTo>
                    <a:pt x="0" y="3415"/>
                    <a:pt x="195" y="3642"/>
                    <a:pt x="455" y="3642"/>
                  </a:cubicBezTo>
                  <a:lnTo>
                    <a:pt x="716" y="3642"/>
                  </a:lnTo>
                  <a:lnTo>
                    <a:pt x="716" y="11350"/>
                  </a:lnTo>
                  <a:cubicBezTo>
                    <a:pt x="716" y="11902"/>
                    <a:pt x="1106" y="12390"/>
                    <a:pt x="1626" y="12520"/>
                  </a:cubicBezTo>
                  <a:lnTo>
                    <a:pt x="1626" y="12943"/>
                  </a:lnTo>
                  <a:cubicBezTo>
                    <a:pt x="1529" y="12976"/>
                    <a:pt x="1431" y="13073"/>
                    <a:pt x="1431" y="13171"/>
                  </a:cubicBezTo>
                  <a:cubicBezTo>
                    <a:pt x="1431" y="13268"/>
                    <a:pt x="1529" y="13366"/>
                    <a:pt x="1626" y="13398"/>
                  </a:cubicBezTo>
                  <a:cubicBezTo>
                    <a:pt x="1626" y="13756"/>
                    <a:pt x="1886" y="14016"/>
                    <a:pt x="2211" y="14049"/>
                  </a:cubicBezTo>
                  <a:lnTo>
                    <a:pt x="2211" y="16065"/>
                  </a:lnTo>
                  <a:cubicBezTo>
                    <a:pt x="2211" y="16195"/>
                    <a:pt x="2309" y="16293"/>
                    <a:pt x="2439" y="16293"/>
                  </a:cubicBezTo>
                  <a:cubicBezTo>
                    <a:pt x="2569" y="16293"/>
                    <a:pt x="2699" y="16195"/>
                    <a:pt x="2699" y="16065"/>
                  </a:cubicBezTo>
                  <a:lnTo>
                    <a:pt x="2699" y="14049"/>
                  </a:lnTo>
                  <a:cubicBezTo>
                    <a:pt x="3024" y="14016"/>
                    <a:pt x="3285" y="13756"/>
                    <a:pt x="3285" y="13398"/>
                  </a:cubicBezTo>
                  <a:cubicBezTo>
                    <a:pt x="3382" y="13366"/>
                    <a:pt x="3447" y="13268"/>
                    <a:pt x="3447" y="13171"/>
                  </a:cubicBezTo>
                  <a:cubicBezTo>
                    <a:pt x="3447" y="13073"/>
                    <a:pt x="3382" y="12976"/>
                    <a:pt x="3285" y="12943"/>
                  </a:cubicBezTo>
                  <a:lnTo>
                    <a:pt x="3285" y="12520"/>
                  </a:lnTo>
                  <a:cubicBezTo>
                    <a:pt x="3805" y="12390"/>
                    <a:pt x="4195" y="11902"/>
                    <a:pt x="4195" y="11350"/>
                  </a:cubicBezTo>
                  <a:lnTo>
                    <a:pt x="4195" y="6699"/>
                  </a:lnTo>
                  <a:cubicBezTo>
                    <a:pt x="4195" y="6569"/>
                    <a:pt x="4098" y="6439"/>
                    <a:pt x="3968" y="6439"/>
                  </a:cubicBezTo>
                  <a:cubicBezTo>
                    <a:pt x="3837" y="6439"/>
                    <a:pt x="3707" y="6537"/>
                    <a:pt x="3707" y="6699"/>
                  </a:cubicBezTo>
                  <a:lnTo>
                    <a:pt x="3707" y="8358"/>
                  </a:lnTo>
                  <a:lnTo>
                    <a:pt x="3155" y="8358"/>
                  </a:lnTo>
                  <a:lnTo>
                    <a:pt x="3155" y="3642"/>
                  </a:lnTo>
                  <a:lnTo>
                    <a:pt x="3707" y="3642"/>
                  </a:lnTo>
                  <a:lnTo>
                    <a:pt x="3707" y="5496"/>
                  </a:lnTo>
                  <a:cubicBezTo>
                    <a:pt x="3707" y="5626"/>
                    <a:pt x="3837" y="5756"/>
                    <a:pt x="3968" y="5756"/>
                  </a:cubicBezTo>
                  <a:cubicBezTo>
                    <a:pt x="4098" y="5756"/>
                    <a:pt x="4195" y="5626"/>
                    <a:pt x="4195" y="5496"/>
                  </a:cubicBezTo>
                  <a:lnTo>
                    <a:pt x="4195" y="3642"/>
                  </a:lnTo>
                  <a:lnTo>
                    <a:pt x="4455" y="3642"/>
                  </a:lnTo>
                  <a:cubicBezTo>
                    <a:pt x="4715" y="3642"/>
                    <a:pt x="4911" y="3415"/>
                    <a:pt x="4911" y="3187"/>
                  </a:cubicBezTo>
                  <a:lnTo>
                    <a:pt x="4911" y="2764"/>
                  </a:lnTo>
                  <a:cubicBezTo>
                    <a:pt x="4911" y="2504"/>
                    <a:pt x="4715" y="2309"/>
                    <a:pt x="4455" y="2309"/>
                  </a:cubicBezTo>
                  <a:lnTo>
                    <a:pt x="3155" y="2309"/>
                  </a:lnTo>
                  <a:lnTo>
                    <a:pt x="3155" y="1399"/>
                  </a:lnTo>
                  <a:lnTo>
                    <a:pt x="4130" y="1399"/>
                  </a:lnTo>
                  <a:cubicBezTo>
                    <a:pt x="4358" y="1399"/>
                    <a:pt x="4553" y="1203"/>
                    <a:pt x="4553" y="943"/>
                  </a:cubicBezTo>
                  <a:lnTo>
                    <a:pt x="4553" y="455"/>
                  </a:lnTo>
                  <a:cubicBezTo>
                    <a:pt x="4553" y="195"/>
                    <a:pt x="4358" y="0"/>
                    <a:pt x="4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8" name="Google Shape;4158;p41"/>
            <p:cNvSpPr/>
            <p:nvPr/>
          </p:nvSpPr>
          <p:spPr>
            <a:xfrm>
              <a:off x="-2120625" y="2561800"/>
              <a:ext cx="68300" cy="280500"/>
            </a:xfrm>
            <a:custGeom>
              <a:rect b="b" l="l" r="r" t="t"/>
              <a:pathLst>
                <a:path extrusionOk="0" h="11220" w="2732">
                  <a:moveTo>
                    <a:pt x="1366" y="456"/>
                  </a:moveTo>
                  <a:cubicBezTo>
                    <a:pt x="1431" y="456"/>
                    <a:pt x="1529" y="521"/>
                    <a:pt x="1529" y="618"/>
                  </a:cubicBezTo>
                  <a:lnTo>
                    <a:pt x="1626" y="2049"/>
                  </a:lnTo>
                  <a:cubicBezTo>
                    <a:pt x="1659" y="2309"/>
                    <a:pt x="1756" y="2569"/>
                    <a:pt x="1919" y="2797"/>
                  </a:cubicBezTo>
                  <a:cubicBezTo>
                    <a:pt x="2017" y="2927"/>
                    <a:pt x="2082" y="3057"/>
                    <a:pt x="2082" y="3220"/>
                  </a:cubicBezTo>
                  <a:cubicBezTo>
                    <a:pt x="2082" y="3415"/>
                    <a:pt x="1984" y="3610"/>
                    <a:pt x="1854" y="3740"/>
                  </a:cubicBezTo>
                  <a:cubicBezTo>
                    <a:pt x="1724" y="3870"/>
                    <a:pt x="1529" y="3935"/>
                    <a:pt x="1334" y="3935"/>
                  </a:cubicBezTo>
                  <a:cubicBezTo>
                    <a:pt x="976" y="3935"/>
                    <a:pt x="683" y="3642"/>
                    <a:pt x="651" y="3285"/>
                  </a:cubicBezTo>
                  <a:cubicBezTo>
                    <a:pt x="651" y="3090"/>
                    <a:pt x="683" y="2927"/>
                    <a:pt x="781" y="2797"/>
                  </a:cubicBezTo>
                  <a:cubicBezTo>
                    <a:pt x="976" y="2569"/>
                    <a:pt x="1073" y="2309"/>
                    <a:pt x="1073" y="2049"/>
                  </a:cubicBezTo>
                  <a:lnTo>
                    <a:pt x="1204" y="618"/>
                  </a:lnTo>
                  <a:cubicBezTo>
                    <a:pt x="1204" y="521"/>
                    <a:pt x="1269" y="456"/>
                    <a:pt x="1366" y="456"/>
                  </a:cubicBezTo>
                  <a:close/>
                  <a:moveTo>
                    <a:pt x="1691" y="4358"/>
                  </a:moveTo>
                  <a:cubicBezTo>
                    <a:pt x="1691" y="4488"/>
                    <a:pt x="1724" y="4586"/>
                    <a:pt x="1756" y="4716"/>
                  </a:cubicBezTo>
                  <a:lnTo>
                    <a:pt x="976" y="4716"/>
                  </a:lnTo>
                  <a:cubicBezTo>
                    <a:pt x="1008" y="4586"/>
                    <a:pt x="1041" y="4488"/>
                    <a:pt x="1041" y="4358"/>
                  </a:cubicBezTo>
                  <a:cubicBezTo>
                    <a:pt x="1138" y="4390"/>
                    <a:pt x="1236" y="4423"/>
                    <a:pt x="1334" y="4423"/>
                  </a:cubicBezTo>
                  <a:lnTo>
                    <a:pt x="1366" y="4423"/>
                  </a:lnTo>
                  <a:cubicBezTo>
                    <a:pt x="1464" y="4423"/>
                    <a:pt x="1594" y="4390"/>
                    <a:pt x="1691" y="4358"/>
                  </a:cubicBezTo>
                  <a:close/>
                  <a:moveTo>
                    <a:pt x="1334" y="6472"/>
                  </a:moveTo>
                  <a:lnTo>
                    <a:pt x="1334" y="7024"/>
                  </a:lnTo>
                  <a:lnTo>
                    <a:pt x="456" y="7024"/>
                  </a:lnTo>
                  <a:lnTo>
                    <a:pt x="456" y="6472"/>
                  </a:lnTo>
                  <a:close/>
                  <a:moveTo>
                    <a:pt x="2049" y="5171"/>
                  </a:moveTo>
                  <a:cubicBezTo>
                    <a:pt x="2179" y="5399"/>
                    <a:pt x="2277" y="5626"/>
                    <a:pt x="2277" y="5886"/>
                  </a:cubicBezTo>
                  <a:lnTo>
                    <a:pt x="2277" y="10732"/>
                  </a:lnTo>
                  <a:lnTo>
                    <a:pt x="456" y="10732"/>
                  </a:lnTo>
                  <a:lnTo>
                    <a:pt x="456" y="10244"/>
                  </a:lnTo>
                  <a:lnTo>
                    <a:pt x="1366" y="10244"/>
                  </a:lnTo>
                  <a:cubicBezTo>
                    <a:pt x="1594" y="10244"/>
                    <a:pt x="1821" y="10049"/>
                    <a:pt x="1821" y="9789"/>
                  </a:cubicBezTo>
                  <a:lnTo>
                    <a:pt x="1821" y="9171"/>
                  </a:lnTo>
                  <a:cubicBezTo>
                    <a:pt x="1821" y="9041"/>
                    <a:pt x="1691" y="8943"/>
                    <a:pt x="1561" y="8943"/>
                  </a:cubicBezTo>
                  <a:cubicBezTo>
                    <a:pt x="1431" y="8943"/>
                    <a:pt x="1334" y="9041"/>
                    <a:pt x="1334" y="9171"/>
                  </a:cubicBezTo>
                  <a:lnTo>
                    <a:pt x="1334" y="9789"/>
                  </a:lnTo>
                  <a:lnTo>
                    <a:pt x="456" y="9789"/>
                  </a:lnTo>
                  <a:lnTo>
                    <a:pt x="456" y="9106"/>
                  </a:lnTo>
                  <a:lnTo>
                    <a:pt x="781" y="9106"/>
                  </a:lnTo>
                  <a:cubicBezTo>
                    <a:pt x="911" y="9106"/>
                    <a:pt x="1041" y="9008"/>
                    <a:pt x="1041" y="8846"/>
                  </a:cubicBezTo>
                  <a:cubicBezTo>
                    <a:pt x="1041" y="8716"/>
                    <a:pt x="943" y="8618"/>
                    <a:pt x="781" y="8618"/>
                  </a:cubicBezTo>
                  <a:lnTo>
                    <a:pt x="456" y="8618"/>
                  </a:lnTo>
                  <a:lnTo>
                    <a:pt x="456" y="8358"/>
                  </a:lnTo>
                  <a:lnTo>
                    <a:pt x="781" y="8358"/>
                  </a:lnTo>
                  <a:cubicBezTo>
                    <a:pt x="911" y="8358"/>
                    <a:pt x="1041" y="8260"/>
                    <a:pt x="1041" y="8130"/>
                  </a:cubicBezTo>
                  <a:cubicBezTo>
                    <a:pt x="1041" y="8000"/>
                    <a:pt x="943" y="7903"/>
                    <a:pt x="781" y="7903"/>
                  </a:cubicBezTo>
                  <a:lnTo>
                    <a:pt x="456" y="7903"/>
                  </a:lnTo>
                  <a:lnTo>
                    <a:pt x="456" y="7512"/>
                  </a:lnTo>
                  <a:lnTo>
                    <a:pt x="1334" y="7512"/>
                  </a:lnTo>
                  <a:lnTo>
                    <a:pt x="1334" y="8000"/>
                  </a:lnTo>
                  <a:cubicBezTo>
                    <a:pt x="1334" y="8130"/>
                    <a:pt x="1431" y="8228"/>
                    <a:pt x="1561" y="8228"/>
                  </a:cubicBezTo>
                  <a:cubicBezTo>
                    <a:pt x="1691" y="8228"/>
                    <a:pt x="1821" y="8130"/>
                    <a:pt x="1821" y="8000"/>
                  </a:cubicBezTo>
                  <a:lnTo>
                    <a:pt x="1821" y="6472"/>
                  </a:lnTo>
                  <a:cubicBezTo>
                    <a:pt x="1821" y="6211"/>
                    <a:pt x="1594" y="6016"/>
                    <a:pt x="1366" y="6016"/>
                  </a:cubicBezTo>
                  <a:lnTo>
                    <a:pt x="456" y="6016"/>
                  </a:lnTo>
                  <a:lnTo>
                    <a:pt x="456" y="5886"/>
                  </a:lnTo>
                  <a:cubicBezTo>
                    <a:pt x="456" y="5626"/>
                    <a:pt x="553" y="5399"/>
                    <a:pt x="683" y="5171"/>
                  </a:cubicBezTo>
                  <a:close/>
                  <a:moveTo>
                    <a:pt x="1366" y="0"/>
                  </a:moveTo>
                  <a:cubicBezTo>
                    <a:pt x="1041" y="0"/>
                    <a:pt x="748" y="228"/>
                    <a:pt x="716" y="586"/>
                  </a:cubicBezTo>
                  <a:lnTo>
                    <a:pt x="618" y="2016"/>
                  </a:lnTo>
                  <a:cubicBezTo>
                    <a:pt x="586" y="2179"/>
                    <a:pt x="521" y="2374"/>
                    <a:pt x="423" y="2504"/>
                  </a:cubicBezTo>
                  <a:cubicBezTo>
                    <a:pt x="260" y="2732"/>
                    <a:pt x="163" y="3025"/>
                    <a:pt x="195" y="3317"/>
                  </a:cubicBezTo>
                  <a:cubicBezTo>
                    <a:pt x="195" y="3610"/>
                    <a:pt x="358" y="3903"/>
                    <a:pt x="586" y="4098"/>
                  </a:cubicBezTo>
                  <a:lnTo>
                    <a:pt x="586" y="4260"/>
                  </a:lnTo>
                  <a:cubicBezTo>
                    <a:pt x="586" y="4455"/>
                    <a:pt x="521" y="4651"/>
                    <a:pt x="391" y="4781"/>
                  </a:cubicBezTo>
                  <a:cubicBezTo>
                    <a:pt x="130" y="5106"/>
                    <a:pt x="0" y="5496"/>
                    <a:pt x="0" y="5886"/>
                  </a:cubicBezTo>
                  <a:lnTo>
                    <a:pt x="0" y="10016"/>
                  </a:lnTo>
                  <a:lnTo>
                    <a:pt x="0" y="10732"/>
                  </a:lnTo>
                  <a:cubicBezTo>
                    <a:pt x="0" y="10992"/>
                    <a:pt x="228" y="11220"/>
                    <a:pt x="488" y="11220"/>
                  </a:cubicBezTo>
                  <a:lnTo>
                    <a:pt x="2244" y="11220"/>
                  </a:lnTo>
                  <a:cubicBezTo>
                    <a:pt x="2504" y="11220"/>
                    <a:pt x="2732" y="10992"/>
                    <a:pt x="2732" y="10732"/>
                  </a:cubicBezTo>
                  <a:lnTo>
                    <a:pt x="2732" y="5886"/>
                  </a:lnTo>
                  <a:cubicBezTo>
                    <a:pt x="2732" y="5496"/>
                    <a:pt x="2602" y="5106"/>
                    <a:pt x="2342" y="4781"/>
                  </a:cubicBezTo>
                  <a:cubicBezTo>
                    <a:pt x="2212" y="4651"/>
                    <a:pt x="2147" y="4455"/>
                    <a:pt x="2147" y="4260"/>
                  </a:cubicBezTo>
                  <a:lnTo>
                    <a:pt x="2147" y="4130"/>
                  </a:lnTo>
                  <a:lnTo>
                    <a:pt x="2179" y="4065"/>
                  </a:lnTo>
                  <a:cubicBezTo>
                    <a:pt x="2439" y="3838"/>
                    <a:pt x="2569" y="3545"/>
                    <a:pt x="2569" y="3220"/>
                  </a:cubicBezTo>
                  <a:cubicBezTo>
                    <a:pt x="2569" y="2960"/>
                    <a:pt x="2472" y="2732"/>
                    <a:pt x="2309" y="2504"/>
                  </a:cubicBezTo>
                  <a:cubicBezTo>
                    <a:pt x="2212" y="2374"/>
                    <a:pt x="2147" y="2179"/>
                    <a:pt x="2114" y="2016"/>
                  </a:cubicBezTo>
                  <a:lnTo>
                    <a:pt x="2017" y="586"/>
                  </a:lnTo>
                  <a:cubicBezTo>
                    <a:pt x="1984" y="260"/>
                    <a:pt x="1691" y="0"/>
                    <a:pt x="1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9" name="Google Shape;4159;p41"/>
            <p:cNvSpPr/>
            <p:nvPr/>
          </p:nvSpPr>
          <p:spPr>
            <a:xfrm>
              <a:off x="-2236875" y="2627650"/>
              <a:ext cx="102450" cy="214650"/>
            </a:xfrm>
            <a:custGeom>
              <a:rect b="b" l="l" r="r" t="t"/>
              <a:pathLst>
                <a:path extrusionOk="0" h="8586" w="4098">
                  <a:moveTo>
                    <a:pt x="3480" y="456"/>
                  </a:moveTo>
                  <a:cubicBezTo>
                    <a:pt x="3480" y="456"/>
                    <a:pt x="3512" y="488"/>
                    <a:pt x="3512" y="521"/>
                  </a:cubicBezTo>
                  <a:lnTo>
                    <a:pt x="3512" y="943"/>
                  </a:lnTo>
                  <a:cubicBezTo>
                    <a:pt x="3512" y="976"/>
                    <a:pt x="3480" y="976"/>
                    <a:pt x="3480" y="976"/>
                  </a:cubicBezTo>
                  <a:lnTo>
                    <a:pt x="2504" y="976"/>
                  </a:lnTo>
                  <a:cubicBezTo>
                    <a:pt x="2374" y="976"/>
                    <a:pt x="2276" y="1106"/>
                    <a:pt x="2276" y="1236"/>
                  </a:cubicBezTo>
                  <a:cubicBezTo>
                    <a:pt x="2276" y="1366"/>
                    <a:pt x="2374" y="1464"/>
                    <a:pt x="2504" y="1464"/>
                  </a:cubicBezTo>
                  <a:lnTo>
                    <a:pt x="3252" y="1464"/>
                  </a:lnTo>
                  <a:lnTo>
                    <a:pt x="3252" y="1756"/>
                  </a:lnTo>
                  <a:cubicBezTo>
                    <a:pt x="3252" y="1789"/>
                    <a:pt x="3219" y="1821"/>
                    <a:pt x="3187" y="1821"/>
                  </a:cubicBezTo>
                  <a:lnTo>
                    <a:pt x="878" y="1821"/>
                  </a:lnTo>
                  <a:cubicBezTo>
                    <a:pt x="846" y="1821"/>
                    <a:pt x="846" y="1789"/>
                    <a:pt x="846" y="1756"/>
                  </a:cubicBezTo>
                  <a:lnTo>
                    <a:pt x="846" y="1464"/>
                  </a:lnTo>
                  <a:lnTo>
                    <a:pt x="1333" y="1464"/>
                  </a:lnTo>
                  <a:cubicBezTo>
                    <a:pt x="1463" y="1464"/>
                    <a:pt x="1561" y="1366"/>
                    <a:pt x="1561" y="1236"/>
                  </a:cubicBezTo>
                  <a:cubicBezTo>
                    <a:pt x="1561" y="1106"/>
                    <a:pt x="1463" y="976"/>
                    <a:pt x="1333" y="976"/>
                  </a:cubicBezTo>
                  <a:lnTo>
                    <a:pt x="618" y="976"/>
                  </a:lnTo>
                  <a:cubicBezTo>
                    <a:pt x="585" y="976"/>
                    <a:pt x="553" y="976"/>
                    <a:pt x="553" y="943"/>
                  </a:cubicBezTo>
                  <a:lnTo>
                    <a:pt x="553" y="521"/>
                  </a:lnTo>
                  <a:cubicBezTo>
                    <a:pt x="553" y="488"/>
                    <a:pt x="585" y="456"/>
                    <a:pt x="618" y="456"/>
                  </a:cubicBezTo>
                  <a:close/>
                  <a:moveTo>
                    <a:pt x="2634" y="2309"/>
                  </a:moveTo>
                  <a:cubicBezTo>
                    <a:pt x="2732" y="2537"/>
                    <a:pt x="2927" y="2765"/>
                    <a:pt x="3154" y="2927"/>
                  </a:cubicBezTo>
                  <a:cubicBezTo>
                    <a:pt x="3447" y="3090"/>
                    <a:pt x="3610" y="3415"/>
                    <a:pt x="3610" y="3740"/>
                  </a:cubicBezTo>
                  <a:lnTo>
                    <a:pt x="3610" y="4130"/>
                  </a:lnTo>
                  <a:lnTo>
                    <a:pt x="455" y="4130"/>
                  </a:lnTo>
                  <a:lnTo>
                    <a:pt x="455" y="3740"/>
                  </a:lnTo>
                  <a:cubicBezTo>
                    <a:pt x="488" y="3415"/>
                    <a:pt x="650" y="3122"/>
                    <a:pt x="911" y="2927"/>
                  </a:cubicBezTo>
                  <a:cubicBezTo>
                    <a:pt x="1171" y="2765"/>
                    <a:pt x="1333" y="2537"/>
                    <a:pt x="1463" y="2309"/>
                  </a:cubicBezTo>
                  <a:close/>
                  <a:moveTo>
                    <a:pt x="3610" y="4586"/>
                  </a:moveTo>
                  <a:lnTo>
                    <a:pt x="3610" y="6472"/>
                  </a:lnTo>
                  <a:lnTo>
                    <a:pt x="488" y="6472"/>
                  </a:lnTo>
                  <a:lnTo>
                    <a:pt x="488" y="4586"/>
                  </a:lnTo>
                  <a:close/>
                  <a:moveTo>
                    <a:pt x="3610" y="6960"/>
                  </a:moveTo>
                  <a:lnTo>
                    <a:pt x="3610" y="7740"/>
                  </a:lnTo>
                  <a:cubicBezTo>
                    <a:pt x="3610" y="7935"/>
                    <a:pt x="3447" y="8098"/>
                    <a:pt x="3252" y="8098"/>
                  </a:cubicBezTo>
                  <a:lnTo>
                    <a:pt x="846" y="8098"/>
                  </a:lnTo>
                  <a:cubicBezTo>
                    <a:pt x="650" y="8098"/>
                    <a:pt x="488" y="7935"/>
                    <a:pt x="488" y="7740"/>
                  </a:cubicBezTo>
                  <a:lnTo>
                    <a:pt x="488" y="6960"/>
                  </a:lnTo>
                  <a:close/>
                  <a:moveTo>
                    <a:pt x="618" y="0"/>
                  </a:moveTo>
                  <a:cubicBezTo>
                    <a:pt x="325" y="0"/>
                    <a:pt x="98" y="228"/>
                    <a:pt x="98" y="521"/>
                  </a:cubicBezTo>
                  <a:lnTo>
                    <a:pt x="98" y="943"/>
                  </a:lnTo>
                  <a:cubicBezTo>
                    <a:pt x="98" y="1139"/>
                    <a:pt x="195" y="1301"/>
                    <a:pt x="358" y="1399"/>
                  </a:cubicBezTo>
                  <a:lnTo>
                    <a:pt x="358" y="1431"/>
                  </a:lnTo>
                  <a:lnTo>
                    <a:pt x="358" y="1756"/>
                  </a:lnTo>
                  <a:cubicBezTo>
                    <a:pt x="358" y="2049"/>
                    <a:pt x="585" y="2309"/>
                    <a:pt x="878" y="2309"/>
                  </a:cubicBezTo>
                  <a:lnTo>
                    <a:pt x="911" y="2309"/>
                  </a:lnTo>
                  <a:cubicBezTo>
                    <a:pt x="846" y="2374"/>
                    <a:pt x="748" y="2472"/>
                    <a:pt x="650" y="2537"/>
                  </a:cubicBezTo>
                  <a:cubicBezTo>
                    <a:pt x="228" y="2797"/>
                    <a:pt x="0" y="3252"/>
                    <a:pt x="0" y="3740"/>
                  </a:cubicBezTo>
                  <a:lnTo>
                    <a:pt x="0" y="7740"/>
                  </a:lnTo>
                  <a:cubicBezTo>
                    <a:pt x="0" y="8228"/>
                    <a:pt x="390" y="8586"/>
                    <a:pt x="846" y="8586"/>
                  </a:cubicBezTo>
                  <a:lnTo>
                    <a:pt x="3252" y="8586"/>
                  </a:lnTo>
                  <a:cubicBezTo>
                    <a:pt x="3707" y="8586"/>
                    <a:pt x="4097" y="8228"/>
                    <a:pt x="4097" y="7740"/>
                  </a:cubicBezTo>
                  <a:lnTo>
                    <a:pt x="4097" y="3740"/>
                  </a:lnTo>
                  <a:cubicBezTo>
                    <a:pt x="4097" y="3252"/>
                    <a:pt x="3837" y="2797"/>
                    <a:pt x="3415" y="2537"/>
                  </a:cubicBezTo>
                  <a:cubicBezTo>
                    <a:pt x="3317" y="2472"/>
                    <a:pt x="3252" y="2374"/>
                    <a:pt x="3187" y="2309"/>
                  </a:cubicBezTo>
                  <a:cubicBezTo>
                    <a:pt x="3480" y="2309"/>
                    <a:pt x="3707" y="2049"/>
                    <a:pt x="3707" y="1756"/>
                  </a:cubicBezTo>
                  <a:lnTo>
                    <a:pt x="3707" y="1431"/>
                  </a:lnTo>
                  <a:lnTo>
                    <a:pt x="3707" y="1399"/>
                  </a:lnTo>
                  <a:cubicBezTo>
                    <a:pt x="3870" y="1301"/>
                    <a:pt x="4000" y="1139"/>
                    <a:pt x="4000" y="943"/>
                  </a:cubicBezTo>
                  <a:lnTo>
                    <a:pt x="4000" y="521"/>
                  </a:lnTo>
                  <a:cubicBezTo>
                    <a:pt x="4000" y="228"/>
                    <a:pt x="3772" y="0"/>
                    <a:pt x="3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0" name="Google Shape;4160;p41"/>
            <p:cNvSpPr/>
            <p:nvPr/>
          </p:nvSpPr>
          <p:spPr>
            <a:xfrm>
              <a:off x="-2217375" y="2751225"/>
              <a:ext cx="62625" cy="11400"/>
            </a:xfrm>
            <a:custGeom>
              <a:rect b="b" l="l" r="r" t="t"/>
              <a:pathLst>
                <a:path extrusionOk="0" h="456" w="2505">
                  <a:moveTo>
                    <a:pt x="261" y="0"/>
                  </a:moveTo>
                  <a:cubicBezTo>
                    <a:pt x="131" y="0"/>
                    <a:pt x="0" y="98"/>
                    <a:pt x="0" y="228"/>
                  </a:cubicBezTo>
                  <a:cubicBezTo>
                    <a:pt x="0" y="358"/>
                    <a:pt x="131" y="456"/>
                    <a:pt x="261" y="456"/>
                  </a:cubicBezTo>
                  <a:lnTo>
                    <a:pt x="2277" y="456"/>
                  </a:lnTo>
                  <a:cubicBezTo>
                    <a:pt x="2407" y="456"/>
                    <a:pt x="2504" y="358"/>
                    <a:pt x="2504" y="228"/>
                  </a:cubicBezTo>
                  <a:cubicBezTo>
                    <a:pt x="2504" y="98"/>
                    <a:pt x="2407" y="0"/>
                    <a:pt x="2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1" name="Google Shape;4161;p41"/>
            <p:cNvSpPr/>
            <p:nvPr/>
          </p:nvSpPr>
          <p:spPr>
            <a:xfrm>
              <a:off x="-2199500" y="2769100"/>
              <a:ext cx="27675" cy="11425"/>
            </a:xfrm>
            <a:custGeom>
              <a:rect b="b" l="l" r="r" t="t"/>
              <a:pathLst>
                <a:path extrusionOk="0" h="457" w="1107">
                  <a:moveTo>
                    <a:pt x="229" y="1"/>
                  </a:moveTo>
                  <a:cubicBezTo>
                    <a:pt x="98" y="1"/>
                    <a:pt x="1" y="98"/>
                    <a:pt x="1" y="228"/>
                  </a:cubicBezTo>
                  <a:cubicBezTo>
                    <a:pt x="1" y="358"/>
                    <a:pt x="98" y="456"/>
                    <a:pt x="229" y="456"/>
                  </a:cubicBezTo>
                  <a:lnTo>
                    <a:pt x="879" y="456"/>
                  </a:lnTo>
                  <a:cubicBezTo>
                    <a:pt x="976" y="456"/>
                    <a:pt x="1107" y="358"/>
                    <a:pt x="1107" y="228"/>
                  </a:cubicBezTo>
                  <a:cubicBezTo>
                    <a:pt x="1107" y="98"/>
                    <a:pt x="1009" y="1"/>
                    <a:pt x="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2" name="Google Shape;4162;p41"/>
          <p:cNvGrpSpPr/>
          <p:nvPr/>
        </p:nvGrpSpPr>
        <p:grpSpPr>
          <a:xfrm>
            <a:off x="6325050" y="3778840"/>
            <a:ext cx="457200" cy="440570"/>
            <a:chOff x="-1883225" y="2375625"/>
            <a:chExt cx="500000" cy="480500"/>
          </a:xfrm>
        </p:grpSpPr>
        <p:sp>
          <p:nvSpPr>
            <p:cNvPr id="4163" name="Google Shape;4163;p41"/>
            <p:cNvSpPr/>
            <p:nvPr/>
          </p:nvSpPr>
          <p:spPr>
            <a:xfrm>
              <a:off x="-1872675" y="2468300"/>
              <a:ext cx="315475" cy="232550"/>
            </a:xfrm>
            <a:custGeom>
              <a:rect b="b" l="l" r="r" t="t"/>
              <a:pathLst>
                <a:path extrusionOk="0" h="9302" w="12619">
                  <a:moveTo>
                    <a:pt x="7545" y="1139"/>
                  </a:moveTo>
                  <a:cubicBezTo>
                    <a:pt x="4131" y="1"/>
                    <a:pt x="814" y="748"/>
                    <a:pt x="98" y="2830"/>
                  </a:cubicBezTo>
                  <a:cubicBezTo>
                    <a:pt x="33" y="3090"/>
                    <a:pt x="1" y="3350"/>
                    <a:pt x="1" y="3610"/>
                  </a:cubicBezTo>
                  <a:lnTo>
                    <a:pt x="1" y="3610"/>
                  </a:lnTo>
                  <a:cubicBezTo>
                    <a:pt x="1" y="5529"/>
                    <a:pt x="2050" y="7643"/>
                    <a:pt x="5041" y="8618"/>
                  </a:cubicBezTo>
                  <a:cubicBezTo>
                    <a:pt x="6732" y="9204"/>
                    <a:pt x="8423" y="9301"/>
                    <a:pt x="9757" y="9008"/>
                  </a:cubicBezTo>
                  <a:cubicBezTo>
                    <a:pt x="11545" y="8423"/>
                    <a:pt x="12293" y="7252"/>
                    <a:pt x="12618" y="6082"/>
                  </a:cubicBezTo>
                  <a:cubicBezTo>
                    <a:pt x="12553" y="4196"/>
                    <a:pt x="10505" y="2114"/>
                    <a:pt x="7545" y="1139"/>
                  </a:cubicBezTo>
                  <a:close/>
                  <a:moveTo>
                    <a:pt x="7545" y="1139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4" name="Google Shape;4164;p41"/>
            <p:cNvSpPr/>
            <p:nvPr/>
          </p:nvSpPr>
          <p:spPr>
            <a:xfrm>
              <a:off x="-1667800" y="2581300"/>
              <a:ext cx="279700" cy="267500"/>
            </a:xfrm>
            <a:custGeom>
              <a:rect b="b" l="l" r="r" t="t"/>
              <a:pathLst>
                <a:path extrusionOk="0" h="10700" w="11188">
                  <a:moveTo>
                    <a:pt x="4391" y="1562"/>
                  </a:moveTo>
                  <a:cubicBezTo>
                    <a:pt x="3838" y="1952"/>
                    <a:pt x="3253" y="2440"/>
                    <a:pt x="2732" y="2993"/>
                  </a:cubicBezTo>
                  <a:cubicBezTo>
                    <a:pt x="2277" y="3480"/>
                    <a:pt x="1887" y="3968"/>
                    <a:pt x="1562" y="4488"/>
                  </a:cubicBezTo>
                  <a:cubicBezTo>
                    <a:pt x="196" y="6602"/>
                    <a:pt x="1" y="8879"/>
                    <a:pt x="1204" y="10017"/>
                  </a:cubicBezTo>
                  <a:cubicBezTo>
                    <a:pt x="1724" y="10505"/>
                    <a:pt x="2375" y="10700"/>
                    <a:pt x="3123" y="10700"/>
                  </a:cubicBezTo>
                  <a:lnTo>
                    <a:pt x="3123" y="10700"/>
                  </a:lnTo>
                  <a:cubicBezTo>
                    <a:pt x="4684" y="10700"/>
                    <a:pt x="6602" y="9789"/>
                    <a:pt x="8163" y="8131"/>
                  </a:cubicBezTo>
                  <a:cubicBezTo>
                    <a:pt x="10505" y="5659"/>
                    <a:pt x="11188" y="2505"/>
                    <a:pt x="9659" y="1106"/>
                  </a:cubicBezTo>
                  <a:cubicBezTo>
                    <a:pt x="8521" y="1"/>
                    <a:pt x="6375" y="261"/>
                    <a:pt x="4391" y="1562"/>
                  </a:cubicBezTo>
                  <a:close/>
                  <a:moveTo>
                    <a:pt x="4391" y="1562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5" name="Google Shape;4165;p41"/>
            <p:cNvSpPr/>
            <p:nvPr/>
          </p:nvSpPr>
          <p:spPr>
            <a:xfrm>
              <a:off x="-1619825" y="2382925"/>
              <a:ext cx="213850" cy="130125"/>
            </a:xfrm>
            <a:custGeom>
              <a:rect b="b" l="l" r="r" t="t"/>
              <a:pathLst>
                <a:path extrusionOk="0" h="5205" w="8554">
                  <a:moveTo>
                    <a:pt x="4260" y="1"/>
                  </a:moveTo>
                  <a:cubicBezTo>
                    <a:pt x="1919" y="1"/>
                    <a:pt x="0" y="1172"/>
                    <a:pt x="0" y="2603"/>
                  </a:cubicBezTo>
                  <a:cubicBezTo>
                    <a:pt x="0" y="4033"/>
                    <a:pt x="1919" y="5204"/>
                    <a:pt x="4260" y="5204"/>
                  </a:cubicBezTo>
                  <a:cubicBezTo>
                    <a:pt x="6634" y="5204"/>
                    <a:pt x="8553" y="4033"/>
                    <a:pt x="8553" y="2603"/>
                  </a:cubicBezTo>
                  <a:cubicBezTo>
                    <a:pt x="8553" y="1172"/>
                    <a:pt x="6634" y="1"/>
                    <a:pt x="4260" y="1"/>
                  </a:cubicBezTo>
                  <a:close/>
                  <a:moveTo>
                    <a:pt x="4260" y="1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6" name="Google Shape;4166;p41"/>
            <p:cNvSpPr/>
            <p:nvPr/>
          </p:nvSpPr>
          <p:spPr>
            <a:xfrm>
              <a:off x="-1869425" y="2706500"/>
              <a:ext cx="121175" cy="113850"/>
            </a:xfrm>
            <a:custGeom>
              <a:rect b="b" l="l" r="r" t="t"/>
              <a:pathLst>
                <a:path extrusionOk="0" h="4554" w="4847">
                  <a:moveTo>
                    <a:pt x="554" y="619"/>
                  </a:moveTo>
                  <a:cubicBezTo>
                    <a:pt x="1" y="1269"/>
                    <a:pt x="391" y="2505"/>
                    <a:pt x="1399" y="3415"/>
                  </a:cubicBezTo>
                  <a:cubicBezTo>
                    <a:pt x="2440" y="4326"/>
                    <a:pt x="3708" y="4553"/>
                    <a:pt x="4261" y="3936"/>
                  </a:cubicBezTo>
                  <a:cubicBezTo>
                    <a:pt x="4846" y="3318"/>
                    <a:pt x="4456" y="2049"/>
                    <a:pt x="3415" y="1139"/>
                  </a:cubicBezTo>
                  <a:cubicBezTo>
                    <a:pt x="2407" y="228"/>
                    <a:pt x="1107" y="1"/>
                    <a:pt x="554" y="619"/>
                  </a:cubicBezTo>
                  <a:close/>
                  <a:moveTo>
                    <a:pt x="554" y="619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7" name="Google Shape;4167;p41"/>
            <p:cNvSpPr/>
            <p:nvPr/>
          </p:nvSpPr>
          <p:spPr>
            <a:xfrm>
              <a:off x="-1642600" y="2592700"/>
              <a:ext cx="254500" cy="256100"/>
            </a:xfrm>
            <a:custGeom>
              <a:rect b="b" l="l" r="r" t="t"/>
              <a:pathLst>
                <a:path extrusionOk="0" h="10244" w="10180">
                  <a:moveTo>
                    <a:pt x="4749" y="7577"/>
                  </a:moveTo>
                  <a:cubicBezTo>
                    <a:pt x="3383" y="8748"/>
                    <a:pt x="1822" y="9398"/>
                    <a:pt x="554" y="9398"/>
                  </a:cubicBezTo>
                  <a:lnTo>
                    <a:pt x="554" y="9398"/>
                  </a:lnTo>
                  <a:cubicBezTo>
                    <a:pt x="359" y="9398"/>
                    <a:pt x="163" y="9366"/>
                    <a:pt x="1" y="9333"/>
                  </a:cubicBezTo>
                  <a:cubicBezTo>
                    <a:pt x="66" y="9431"/>
                    <a:pt x="131" y="9496"/>
                    <a:pt x="228" y="9561"/>
                  </a:cubicBezTo>
                  <a:cubicBezTo>
                    <a:pt x="716" y="10049"/>
                    <a:pt x="1367" y="10244"/>
                    <a:pt x="2115" y="10244"/>
                  </a:cubicBezTo>
                  <a:lnTo>
                    <a:pt x="2115" y="10244"/>
                  </a:lnTo>
                  <a:cubicBezTo>
                    <a:pt x="3676" y="10244"/>
                    <a:pt x="5594" y="9333"/>
                    <a:pt x="7155" y="7675"/>
                  </a:cubicBezTo>
                  <a:cubicBezTo>
                    <a:pt x="9497" y="5203"/>
                    <a:pt x="10180" y="2049"/>
                    <a:pt x="8651" y="618"/>
                  </a:cubicBezTo>
                  <a:cubicBezTo>
                    <a:pt x="8293" y="293"/>
                    <a:pt x="7838" y="65"/>
                    <a:pt x="7285" y="0"/>
                  </a:cubicBezTo>
                  <a:cubicBezTo>
                    <a:pt x="8066" y="943"/>
                    <a:pt x="8066" y="2439"/>
                    <a:pt x="7415" y="4000"/>
                  </a:cubicBezTo>
                  <a:cubicBezTo>
                    <a:pt x="7025" y="4943"/>
                    <a:pt x="6407" y="5919"/>
                    <a:pt x="5594" y="6797"/>
                  </a:cubicBezTo>
                  <a:cubicBezTo>
                    <a:pt x="5334" y="7089"/>
                    <a:pt x="5041" y="7349"/>
                    <a:pt x="4749" y="7577"/>
                  </a:cubicBezTo>
                  <a:close/>
                  <a:moveTo>
                    <a:pt x="4749" y="7577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8" name="Google Shape;4168;p41"/>
            <p:cNvSpPr/>
            <p:nvPr/>
          </p:nvSpPr>
          <p:spPr>
            <a:xfrm>
              <a:off x="-1872675" y="2468300"/>
              <a:ext cx="314650" cy="166700"/>
            </a:xfrm>
            <a:custGeom>
              <a:rect b="b" l="l" r="r" t="t"/>
              <a:pathLst>
                <a:path extrusionOk="0" h="6668" w="12586">
                  <a:moveTo>
                    <a:pt x="7545" y="1139"/>
                  </a:moveTo>
                  <a:cubicBezTo>
                    <a:pt x="4131" y="1"/>
                    <a:pt x="814" y="748"/>
                    <a:pt x="98" y="2830"/>
                  </a:cubicBezTo>
                  <a:cubicBezTo>
                    <a:pt x="33" y="3025"/>
                    <a:pt x="1" y="3220"/>
                    <a:pt x="1" y="3415"/>
                  </a:cubicBezTo>
                  <a:cubicBezTo>
                    <a:pt x="1204" y="1984"/>
                    <a:pt x="4033" y="1594"/>
                    <a:pt x="6927" y="2570"/>
                  </a:cubicBezTo>
                  <a:cubicBezTo>
                    <a:pt x="9431" y="3415"/>
                    <a:pt x="11285" y="5041"/>
                    <a:pt x="11838" y="6667"/>
                  </a:cubicBezTo>
                  <a:cubicBezTo>
                    <a:pt x="12098" y="6472"/>
                    <a:pt x="12326" y="6277"/>
                    <a:pt x="12586" y="6082"/>
                  </a:cubicBezTo>
                  <a:cubicBezTo>
                    <a:pt x="12553" y="4196"/>
                    <a:pt x="10505" y="2114"/>
                    <a:pt x="7545" y="1139"/>
                  </a:cubicBezTo>
                  <a:close/>
                  <a:moveTo>
                    <a:pt x="7545" y="1139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9" name="Google Shape;4169;p41"/>
            <p:cNvSpPr/>
            <p:nvPr/>
          </p:nvSpPr>
          <p:spPr>
            <a:xfrm>
              <a:off x="-1562100" y="2382925"/>
              <a:ext cx="156125" cy="129300"/>
            </a:xfrm>
            <a:custGeom>
              <a:rect b="b" l="l" r="r" t="t"/>
              <a:pathLst>
                <a:path extrusionOk="0" h="5172" w="6245">
                  <a:moveTo>
                    <a:pt x="6244" y="2603"/>
                  </a:moveTo>
                  <a:cubicBezTo>
                    <a:pt x="6244" y="1172"/>
                    <a:pt x="4325" y="1"/>
                    <a:pt x="1951" y="1"/>
                  </a:cubicBezTo>
                  <a:cubicBezTo>
                    <a:pt x="1236" y="1"/>
                    <a:pt x="586" y="99"/>
                    <a:pt x="0" y="294"/>
                  </a:cubicBezTo>
                  <a:cubicBezTo>
                    <a:pt x="195" y="261"/>
                    <a:pt x="391" y="261"/>
                    <a:pt x="618" y="261"/>
                  </a:cubicBezTo>
                  <a:cubicBezTo>
                    <a:pt x="2960" y="261"/>
                    <a:pt x="4878" y="1432"/>
                    <a:pt x="4878" y="2863"/>
                  </a:cubicBezTo>
                  <a:cubicBezTo>
                    <a:pt x="4878" y="3871"/>
                    <a:pt x="3935" y="4749"/>
                    <a:pt x="2569" y="5172"/>
                  </a:cubicBezTo>
                  <a:cubicBezTo>
                    <a:pt x="4651" y="4976"/>
                    <a:pt x="6244" y="3903"/>
                    <a:pt x="6244" y="2603"/>
                  </a:cubicBezTo>
                  <a:close/>
                  <a:moveTo>
                    <a:pt x="6244" y="2603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0" name="Google Shape;4170;p41"/>
            <p:cNvSpPr/>
            <p:nvPr/>
          </p:nvSpPr>
          <p:spPr>
            <a:xfrm>
              <a:off x="-1859650" y="2706500"/>
              <a:ext cx="111400" cy="106525"/>
            </a:xfrm>
            <a:custGeom>
              <a:rect b="b" l="l" r="r" t="t"/>
              <a:pathLst>
                <a:path extrusionOk="0" h="4261" w="4456">
                  <a:moveTo>
                    <a:pt x="3024" y="1171"/>
                  </a:moveTo>
                  <a:cubicBezTo>
                    <a:pt x="2016" y="261"/>
                    <a:pt x="716" y="1"/>
                    <a:pt x="163" y="651"/>
                  </a:cubicBezTo>
                  <a:cubicBezTo>
                    <a:pt x="98" y="716"/>
                    <a:pt x="65" y="781"/>
                    <a:pt x="0" y="879"/>
                  </a:cubicBezTo>
                  <a:cubicBezTo>
                    <a:pt x="651" y="749"/>
                    <a:pt x="1561" y="1041"/>
                    <a:pt x="2309" y="1692"/>
                  </a:cubicBezTo>
                  <a:cubicBezTo>
                    <a:pt x="3220" y="2505"/>
                    <a:pt x="3610" y="3578"/>
                    <a:pt x="3317" y="4261"/>
                  </a:cubicBezTo>
                  <a:cubicBezTo>
                    <a:pt x="3545" y="4196"/>
                    <a:pt x="3740" y="4098"/>
                    <a:pt x="3870" y="3936"/>
                  </a:cubicBezTo>
                  <a:cubicBezTo>
                    <a:pt x="4455" y="3318"/>
                    <a:pt x="4065" y="2082"/>
                    <a:pt x="3024" y="1171"/>
                  </a:cubicBezTo>
                  <a:close/>
                  <a:moveTo>
                    <a:pt x="3024" y="1171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1" name="Google Shape;4171;p41"/>
            <p:cNvSpPr/>
            <p:nvPr/>
          </p:nvSpPr>
          <p:spPr>
            <a:xfrm>
              <a:off x="-1869425" y="2706600"/>
              <a:ext cx="121175" cy="113750"/>
            </a:xfrm>
            <a:custGeom>
              <a:rect b="b" l="l" r="r" t="t"/>
              <a:pathLst>
                <a:path extrusionOk="0" h="4550" w="4847">
                  <a:moveTo>
                    <a:pt x="1432" y="550"/>
                  </a:moveTo>
                  <a:cubicBezTo>
                    <a:pt x="1985" y="550"/>
                    <a:pt x="2667" y="842"/>
                    <a:pt x="3253" y="1363"/>
                  </a:cubicBezTo>
                  <a:cubicBezTo>
                    <a:pt x="3838" y="1883"/>
                    <a:pt x="4228" y="2566"/>
                    <a:pt x="4261" y="3119"/>
                  </a:cubicBezTo>
                  <a:cubicBezTo>
                    <a:pt x="4261" y="3314"/>
                    <a:pt x="4228" y="3541"/>
                    <a:pt x="4066" y="3736"/>
                  </a:cubicBezTo>
                  <a:cubicBezTo>
                    <a:pt x="3906" y="3919"/>
                    <a:pt x="3666" y="4006"/>
                    <a:pt x="3382" y="4006"/>
                  </a:cubicBezTo>
                  <a:cubicBezTo>
                    <a:pt x="2858" y="4006"/>
                    <a:pt x="2185" y="3711"/>
                    <a:pt x="1594" y="3184"/>
                  </a:cubicBezTo>
                  <a:cubicBezTo>
                    <a:pt x="1009" y="2663"/>
                    <a:pt x="619" y="2013"/>
                    <a:pt x="586" y="1428"/>
                  </a:cubicBezTo>
                  <a:cubicBezTo>
                    <a:pt x="586" y="1265"/>
                    <a:pt x="586" y="1005"/>
                    <a:pt x="781" y="810"/>
                  </a:cubicBezTo>
                  <a:cubicBezTo>
                    <a:pt x="911" y="647"/>
                    <a:pt x="1172" y="550"/>
                    <a:pt x="1432" y="550"/>
                  </a:cubicBezTo>
                  <a:close/>
                  <a:moveTo>
                    <a:pt x="1464" y="1"/>
                  </a:moveTo>
                  <a:cubicBezTo>
                    <a:pt x="1014" y="1"/>
                    <a:pt x="622" y="149"/>
                    <a:pt x="359" y="452"/>
                  </a:cubicBezTo>
                  <a:cubicBezTo>
                    <a:pt x="98" y="712"/>
                    <a:pt x="1" y="1070"/>
                    <a:pt x="33" y="1460"/>
                  </a:cubicBezTo>
                  <a:cubicBezTo>
                    <a:pt x="66" y="2176"/>
                    <a:pt x="521" y="2989"/>
                    <a:pt x="1237" y="3606"/>
                  </a:cubicBezTo>
                  <a:cubicBezTo>
                    <a:pt x="1920" y="4224"/>
                    <a:pt x="2700" y="4549"/>
                    <a:pt x="3383" y="4549"/>
                  </a:cubicBezTo>
                  <a:cubicBezTo>
                    <a:pt x="3838" y="4549"/>
                    <a:pt x="4228" y="4419"/>
                    <a:pt x="4489" y="4127"/>
                  </a:cubicBezTo>
                  <a:cubicBezTo>
                    <a:pt x="4716" y="3867"/>
                    <a:pt x="4846" y="3509"/>
                    <a:pt x="4814" y="3086"/>
                  </a:cubicBezTo>
                  <a:cubicBezTo>
                    <a:pt x="4781" y="2371"/>
                    <a:pt x="4326" y="1558"/>
                    <a:pt x="3611" y="940"/>
                  </a:cubicBezTo>
                  <a:cubicBezTo>
                    <a:pt x="2914" y="321"/>
                    <a:pt x="2125" y="1"/>
                    <a:pt x="1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2" name="Google Shape;4172;p41"/>
            <p:cNvSpPr/>
            <p:nvPr/>
          </p:nvSpPr>
          <p:spPr>
            <a:xfrm>
              <a:off x="-1814125" y="2584200"/>
              <a:ext cx="178875" cy="75175"/>
            </a:xfrm>
            <a:custGeom>
              <a:rect b="b" l="l" r="r" t="t"/>
              <a:pathLst>
                <a:path extrusionOk="0" h="3007" w="7155">
                  <a:moveTo>
                    <a:pt x="340" y="0"/>
                  </a:moveTo>
                  <a:cubicBezTo>
                    <a:pt x="289" y="0"/>
                    <a:pt x="239" y="15"/>
                    <a:pt x="195" y="47"/>
                  </a:cubicBezTo>
                  <a:cubicBezTo>
                    <a:pt x="65" y="112"/>
                    <a:pt x="0" y="275"/>
                    <a:pt x="98" y="405"/>
                  </a:cubicBezTo>
                  <a:cubicBezTo>
                    <a:pt x="553" y="1316"/>
                    <a:pt x="1724" y="2161"/>
                    <a:pt x="3155" y="2649"/>
                  </a:cubicBezTo>
                  <a:cubicBezTo>
                    <a:pt x="3903" y="2877"/>
                    <a:pt x="4683" y="3007"/>
                    <a:pt x="5333" y="3007"/>
                  </a:cubicBezTo>
                  <a:cubicBezTo>
                    <a:pt x="5951" y="3007"/>
                    <a:pt x="6504" y="2909"/>
                    <a:pt x="6927" y="2714"/>
                  </a:cubicBezTo>
                  <a:cubicBezTo>
                    <a:pt x="7089" y="2649"/>
                    <a:pt x="7155" y="2486"/>
                    <a:pt x="7089" y="2324"/>
                  </a:cubicBezTo>
                  <a:cubicBezTo>
                    <a:pt x="7042" y="2228"/>
                    <a:pt x="6925" y="2168"/>
                    <a:pt x="6814" y="2168"/>
                  </a:cubicBezTo>
                  <a:cubicBezTo>
                    <a:pt x="6774" y="2168"/>
                    <a:pt x="6734" y="2176"/>
                    <a:pt x="6699" y="2194"/>
                  </a:cubicBezTo>
                  <a:cubicBezTo>
                    <a:pt x="6339" y="2374"/>
                    <a:pt x="5868" y="2464"/>
                    <a:pt x="5340" y="2464"/>
                  </a:cubicBezTo>
                  <a:cubicBezTo>
                    <a:pt x="4725" y="2464"/>
                    <a:pt x="4033" y="2341"/>
                    <a:pt x="3350" y="2096"/>
                  </a:cubicBezTo>
                  <a:cubicBezTo>
                    <a:pt x="2049" y="1673"/>
                    <a:pt x="976" y="925"/>
                    <a:pt x="586" y="145"/>
                  </a:cubicBezTo>
                  <a:cubicBezTo>
                    <a:pt x="542" y="58"/>
                    <a:pt x="441" y="0"/>
                    <a:pt x="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3" name="Google Shape;4173;p41"/>
            <p:cNvSpPr/>
            <p:nvPr/>
          </p:nvSpPr>
          <p:spPr>
            <a:xfrm>
              <a:off x="-1566175" y="2673050"/>
              <a:ext cx="122800" cy="139975"/>
            </a:xfrm>
            <a:custGeom>
              <a:rect b="b" l="l" r="r" t="t"/>
              <a:pathLst>
                <a:path extrusionOk="0" h="5599" w="4912">
                  <a:moveTo>
                    <a:pt x="4609" y="0"/>
                  </a:moveTo>
                  <a:cubicBezTo>
                    <a:pt x="4489" y="0"/>
                    <a:pt x="4358" y="120"/>
                    <a:pt x="4358" y="266"/>
                  </a:cubicBezTo>
                  <a:cubicBezTo>
                    <a:pt x="4131" y="1957"/>
                    <a:pt x="1789" y="4428"/>
                    <a:pt x="228" y="5078"/>
                  </a:cubicBezTo>
                  <a:cubicBezTo>
                    <a:pt x="66" y="5111"/>
                    <a:pt x="1" y="5306"/>
                    <a:pt x="66" y="5436"/>
                  </a:cubicBezTo>
                  <a:cubicBezTo>
                    <a:pt x="98" y="5534"/>
                    <a:pt x="196" y="5599"/>
                    <a:pt x="326" y="5599"/>
                  </a:cubicBezTo>
                  <a:lnTo>
                    <a:pt x="423" y="5599"/>
                  </a:lnTo>
                  <a:cubicBezTo>
                    <a:pt x="1269" y="5241"/>
                    <a:pt x="2277" y="4461"/>
                    <a:pt x="3188" y="3453"/>
                  </a:cubicBezTo>
                  <a:cubicBezTo>
                    <a:pt x="3773" y="2802"/>
                    <a:pt x="4749" y="1534"/>
                    <a:pt x="4911" y="331"/>
                  </a:cubicBezTo>
                  <a:cubicBezTo>
                    <a:pt x="4911" y="168"/>
                    <a:pt x="4814" y="38"/>
                    <a:pt x="4651" y="5"/>
                  </a:cubicBezTo>
                  <a:cubicBezTo>
                    <a:pt x="4637" y="2"/>
                    <a:pt x="4624" y="0"/>
                    <a:pt x="4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4" name="Google Shape;4174;p41"/>
            <p:cNvSpPr/>
            <p:nvPr/>
          </p:nvSpPr>
          <p:spPr>
            <a:xfrm>
              <a:off x="-1627150" y="2375625"/>
              <a:ext cx="228475" cy="143925"/>
            </a:xfrm>
            <a:custGeom>
              <a:rect b="b" l="l" r="r" t="t"/>
              <a:pathLst>
                <a:path extrusionOk="0" h="5757" w="9139">
                  <a:moveTo>
                    <a:pt x="4553" y="586"/>
                  </a:moveTo>
                  <a:cubicBezTo>
                    <a:pt x="5659" y="586"/>
                    <a:pt x="6667" y="813"/>
                    <a:pt x="7448" y="1301"/>
                  </a:cubicBezTo>
                  <a:cubicBezTo>
                    <a:pt x="8163" y="1724"/>
                    <a:pt x="8553" y="2309"/>
                    <a:pt x="8553" y="2895"/>
                  </a:cubicBezTo>
                  <a:cubicBezTo>
                    <a:pt x="8553" y="3480"/>
                    <a:pt x="8163" y="4065"/>
                    <a:pt x="7448" y="4488"/>
                  </a:cubicBezTo>
                  <a:cubicBezTo>
                    <a:pt x="6667" y="4943"/>
                    <a:pt x="5659" y="5203"/>
                    <a:pt x="4553" y="5203"/>
                  </a:cubicBezTo>
                  <a:cubicBezTo>
                    <a:pt x="3480" y="5203"/>
                    <a:pt x="2440" y="4943"/>
                    <a:pt x="1692" y="4488"/>
                  </a:cubicBezTo>
                  <a:cubicBezTo>
                    <a:pt x="944" y="4065"/>
                    <a:pt x="554" y="3480"/>
                    <a:pt x="554" y="2895"/>
                  </a:cubicBezTo>
                  <a:cubicBezTo>
                    <a:pt x="554" y="2309"/>
                    <a:pt x="976" y="1724"/>
                    <a:pt x="1692" y="1301"/>
                  </a:cubicBezTo>
                  <a:cubicBezTo>
                    <a:pt x="2440" y="846"/>
                    <a:pt x="3480" y="586"/>
                    <a:pt x="4553" y="586"/>
                  </a:cubicBezTo>
                  <a:close/>
                  <a:moveTo>
                    <a:pt x="4553" y="0"/>
                  </a:moveTo>
                  <a:cubicBezTo>
                    <a:pt x="3383" y="0"/>
                    <a:pt x="2245" y="293"/>
                    <a:pt x="1399" y="813"/>
                  </a:cubicBezTo>
                  <a:cubicBezTo>
                    <a:pt x="489" y="1366"/>
                    <a:pt x="1" y="2082"/>
                    <a:pt x="1" y="2895"/>
                  </a:cubicBezTo>
                  <a:cubicBezTo>
                    <a:pt x="1" y="3675"/>
                    <a:pt x="489" y="4423"/>
                    <a:pt x="1399" y="4976"/>
                  </a:cubicBezTo>
                  <a:cubicBezTo>
                    <a:pt x="2245" y="5496"/>
                    <a:pt x="3383" y="5756"/>
                    <a:pt x="4553" y="5756"/>
                  </a:cubicBezTo>
                  <a:cubicBezTo>
                    <a:pt x="5757" y="5756"/>
                    <a:pt x="6895" y="5496"/>
                    <a:pt x="7740" y="4976"/>
                  </a:cubicBezTo>
                  <a:cubicBezTo>
                    <a:pt x="8651" y="4423"/>
                    <a:pt x="9139" y="3675"/>
                    <a:pt x="9139" y="2895"/>
                  </a:cubicBezTo>
                  <a:cubicBezTo>
                    <a:pt x="9139" y="2082"/>
                    <a:pt x="8618" y="1366"/>
                    <a:pt x="7740" y="813"/>
                  </a:cubicBezTo>
                  <a:cubicBezTo>
                    <a:pt x="6895" y="293"/>
                    <a:pt x="5757" y="0"/>
                    <a:pt x="4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5" name="Google Shape;4175;p41"/>
            <p:cNvSpPr/>
            <p:nvPr/>
          </p:nvSpPr>
          <p:spPr>
            <a:xfrm>
              <a:off x="-1576750" y="2449900"/>
              <a:ext cx="127675" cy="31425"/>
            </a:xfrm>
            <a:custGeom>
              <a:rect b="b" l="l" r="r" t="t"/>
              <a:pathLst>
                <a:path extrusionOk="0" h="1257" w="5107">
                  <a:moveTo>
                    <a:pt x="309" y="0"/>
                  </a:moveTo>
                  <a:cubicBezTo>
                    <a:pt x="231" y="0"/>
                    <a:pt x="151" y="34"/>
                    <a:pt x="99" y="86"/>
                  </a:cubicBezTo>
                  <a:cubicBezTo>
                    <a:pt x="1" y="216"/>
                    <a:pt x="1" y="379"/>
                    <a:pt x="99" y="476"/>
                  </a:cubicBezTo>
                  <a:cubicBezTo>
                    <a:pt x="619" y="964"/>
                    <a:pt x="1529" y="1257"/>
                    <a:pt x="2570" y="1257"/>
                  </a:cubicBezTo>
                  <a:cubicBezTo>
                    <a:pt x="3578" y="1257"/>
                    <a:pt x="4489" y="964"/>
                    <a:pt x="5009" y="476"/>
                  </a:cubicBezTo>
                  <a:cubicBezTo>
                    <a:pt x="5107" y="379"/>
                    <a:pt x="5107" y="216"/>
                    <a:pt x="5009" y="86"/>
                  </a:cubicBezTo>
                  <a:cubicBezTo>
                    <a:pt x="4957" y="34"/>
                    <a:pt x="4877" y="0"/>
                    <a:pt x="4798" y="0"/>
                  </a:cubicBezTo>
                  <a:cubicBezTo>
                    <a:pt x="4731" y="0"/>
                    <a:pt x="4664" y="26"/>
                    <a:pt x="4619" y="86"/>
                  </a:cubicBezTo>
                  <a:cubicBezTo>
                    <a:pt x="4228" y="444"/>
                    <a:pt x="3416" y="704"/>
                    <a:pt x="2570" y="704"/>
                  </a:cubicBezTo>
                  <a:cubicBezTo>
                    <a:pt x="1692" y="704"/>
                    <a:pt x="879" y="444"/>
                    <a:pt x="489" y="86"/>
                  </a:cubicBezTo>
                  <a:cubicBezTo>
                    <a:pt x="443" y="26"/>
                    <a:pt x="377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6" name="Google Shape;4176;p41"/>
            <p:cNvSpPr/>
            <p:nvPr/>
          </p:nvSpPr>
          <p:spPr>
            <a:xfrm>
              <a:off x="-1883225" y="2476425"/>
              <a:ext cx="500000" cy="379700"/>
            </a:xfrm>
            <a:custGeom>
              <a:rect b="b" l="l" r="r" t="t"/>
              <a:pathLst>
                <a:path extrusionOk="0" h="15188" w="20000">
                  <a:moveTo>
                    <a:pt x="4816" y="0"/>
                  </a:moveTo>
                  <a:cubicBezTo>
                    <a:pt x="2559" y="0"/>
                    <a:pt x="761" y="880"/>
                    <a:pt x="260" y="2407"/>
                  </a:cubicBezTo>
                  <a:cubicBezTo>
                    <a:pt x="0" y="3155"/>
                    <a:pt x="98" y="4001"/>
                    <a:pt x="520" y="4846"/>
                  </a:cubicBezTo>
                  <a:cubicBezTo>
                    <a:pt x="1301" y="6440"/>
                    <a:pt x="3122" y="7805"/>
                    <a:pt x="5366" y="8586"/>
                  </a:cubicBezTo>
                  <a:cubicBezTo>
                    <a:pt x="6439" y="8944"/>
                    <a:pt x="7545" y="9139"/>
                    <a:pt x="8585" y="9139"/>
                  </a:cubicBezTo>
                  <a:cubicBezTo>
                    <a:pt x="8943" y="9139"/>
                    <a:pt x="9301" y="9106"/>
                    <a:pt x="9626" y="9041"/>
                  </a:cubicBezTo>
                  <a:lnTo>
                    <a:pt x="9626" y="9041"/>
                  </a:lnTo>
                  <a:cubicBezTo>
                    <a:pt x="9041" y="10147"/>
                    <a:pt x="8715" y="11252"/>
                    <a:pt x="8748" y="12261"/>
                  </a:cubicBezTo>
                  <a:cubicBezTo>
                    <a:pt x="8780" y="13171"/>
                    <a:pt x="9073" y="13919"/>
                    <a:pt x="9658" y="14439"/>
                  </a:cubicBezTo>
                  <a:cubicBezTo>
                    <a:pt x="10179" y="14960"/>
                    <a:pt x="10927" y="15187"/>
                    <a:pt x="11740" y="15187"/>
                  </a:cubicBezTo>
                  <a:cubicBezTo>
                    <a:pt x="13203" y="15187"/>
                    <a:pt x="14992" y="14439"/>
                    <a:pt x="16520" y="12976"/>
                  </a:cubicBezTo>
                  <a:cubicBezTo>
                    <a:pt x="16618" y="12878"/>
                    <a:pt x="16650" y="12716"/>
                    <a:pt x="16520" y="12586"/>
                  </a:cubicBezTo>
                  <a:cubicBezTo>
                    <a:pt x="16468" y="12534"/>
                    <a:pt x="16397" y="12500"/>
                    <a:pt x="16322" y="12500"/>
                  </a:cubicBezTo>
                  <a:cubicBezTo>
                    <a:pt x="16258" y="12500"/>
                    <a:pt x="16190" y="12525"/>
                    <a:pt x="16130" y="12586"/>
                  </a:cubicBezTo>
                  <a:cubicBezTo>
                    <a:pt x="15057" y="13561"/>
                    <a:pt x="13853" y="14244"/>
                    <a:pt x="12715" y="14504"/>
                  </a:cubicBezTo>
                  <a:cubicBezTo>
                    <a:pt x="12375" y="14584"/>
                    <a:pt x="12047" y="14625"/>
                    <a:pt x="11739" y="14625"/>
                  </a:cubicBezTo>
                  <a:cubicBezTo>
                    <a:pt x="11046" y="14625"/>
                    <a:pt x="10454" y="14422"/>
                    <a:pt x="10049" y="14017"/>
                  </a:cubicBezTo>
                  <a:cubicBezTo>
                    <a:pt x="9593" y="13594"/>
                    <a:pt x="9333" y="12976"/>
                    <a:pt x="9333" y="12228"/>
                  </a:cubicBezTo>
                  <a:cubicBezTo>
                    <a:pt x="9268" y="10732"/>
                    <a:pt x="10146" y="8879"/>
                    <a:pt x="11545" y="7383"/>
                  </a:cubicBezTo>
                  <a:cubicBezTo>
                    <a:pt x="12650" y="6244"/>
                    <a:pt x="13951" y="5399"/>
                    <a:pt x="15219" y="5041"/>
                  </a:cubicBezTo>
                  <a:cubicBezTo>
                    <a:pt x="15625" y="4932"/>
                    <a:pt x="16012" y="4877"/>
                    <a:pt x="16372" y="4877"/>
                  </a:cubicBezTo>
                  <a:cubicBezTo>
                    <a:pt x="17080" y="4877"/>
                    <a:pt x="17682" y="5087"/>
                    <a:pt x="18113" y="5497"/>
                  </a:cubicBezTo>
                  <a:cubicBezTo>
                    <a:pt x="18699" y="6049"/>
                    <a:pt x="18926" y="6992"/>
                    <a:pt x="18764" y="8131"/>
                  </a:cubicBezTo>
                  <a:cubicBezTo>
                    <a:pt x="18569" y="9269"/>
                    <a:pt x="17951" y="10537"/>
                    <a:pt x="17008" y="11643"/>
                  </a:cubicBezTo>
                  <a:cubicBezTo>
                    <a:pt x="16910" y="11773"/>
                    <a:pt x="16943" y="11935"/>
                    <a:pt x="17040" y="12065"/>
                  </a:cubicBezTo>
                  <a:cubicBezTo>
                    <a:pt x="17092" y="12104"/>
                    <a:pt x="17148" y="12122"/>
                    <a:pt x="17203" y="12122"/>
                  </a:cubicBezTo>
                  <a:cubicBezTo>
                    <a:pt x="17289" y="12122"/>
                    <a:pt x="17371" y="12079"/>
                    <a:pt x="17431" y="12000"/>
                  </a:cubicBezTo>
                  <a:cubicBezTo>
                    <a:pt x="19544" y="9464"/>
                    <a:pt x="20000" y="6505"/>
                    <a:pt x="18471" y="5074"/>
                  </a:cubicBezTo>
                  <a:cubicBezTo>
                    <a:pt x="17953" y="4577"/>
                    <a:pt x="17235" y="4325"/>
                    <a:pt x="16402" y="4325"/>
                  </a:cubicBezTo>
                  <a:cubicBezTo>
                    <a:pt x="15979" y="4325"/>
                    <a:pt x="15527" y="4390"/>
                    <a:pt x="15057" y="4521"/>
                  </a:cubicBezTo>
                  <a:cubicBezTo>
                    <a:pt x="14439" y="4684"/>
                    <a:pt x="13853" y="4944"/>
                    <a:pt x="13268" y="5301"/>
                  </a:cubicBezTo>
                  <a:cubicBezTo>
                    <a:pt x="12943" y="3545"/>
                    <a:pt x="11187" y="1789"/>
                    <a:pt x="8683" y="781"/>
                  </a:cubicBezTo>
                  <a:cubicBezTo>
                    <a:pt x="8648" y="764"/>
                    <a:pt x="8611" y="756"/>
                    <a:pt x="8574" y="756"/>
                  </a:cubicBezTo>
                  <a:cubicBezTo>
                    <a:pt x="8473" y="756"/>
                    <a:pt x="8373" y="816"/>
                    <a:pt x="8325" y="911"/>
                  </a:cubicBezTo>
                  <a:cubicBezTo>
                    <a:pt x="8260" y="1074"/>
                    <a:pt x="8325" y="1236"/>
                    <a:pt x="8488" y="1301"/>
                  </a:cubicBezTo>
                  <a:cubicBezTo>
                    <a:pt x="9723" y="1789"/>
                    <a:pt x="10797" y="2505"/>
                    <a:pt x="11577" y="3318"/>
                  </a:cubicBezTo>
                  <a:cubicBezTo>
                    <a:pt x="12260" y="4066"/>
                    <a:pt x="12683" y="4879"/>
                    <a:pt x="12748" y="5627"/>
                  </a:cubicBezTo>
                  <a:cubicBezTo>
                    <a:pt x="12162" y="6017"/>
                    <a:pt x="11642" y="6472"/>
                    <a:pt x="11122" y="6992"/>
                  </a:cubicBezTo>
                  <a:cubicBezTo>
                    <a:pt x="10699" y="7448"/>
                    <a:pt x="10341" y="7935"/>
                    <a:pt x="10016" y="8423"/>
                  </a:cubicBezTo>
                  <a:cubicBezTo>
                    <a:pt x="9572" y="8510"/>
                    <a:pt x="9098" y="8553"/>
                    <a:pt x="8608" y="8553"/>
                  </a:cubicBezTo>
                  <a:cubicBezTo>
                    <a:pt x="7628" y="8553"/>
                    <a:pt x="6580" y="8380"/>
                    <a:pt x="5561" y="8033"/>
                  </a:cubicBezTo>
                  <a:cubicBezTo>
                    <a:pt x="3480" y="7350"/>
                    <a:pt x="1724" y="6017"/>
                    <a:pt x="1041" y="4618"/>
                  </a:cubicBezTo>
                  <a:cubicBezTo>
                    <a:pt x="683" y="3903"/>
                    <a:pt x="585" y="3188"/>
                    <a:pt x="813" y="2570"/>
                  </a:cubicBezTo>
                  <a:cubicBezTo>
                    <a:pt x="1073" y="1724"/>
                    <a:pt x="1886" y="1106"/>
                    <a:pt x="3057" y="781"/>
                  </a:cubicBezTo>
                  <a:cubicBezTo>
                    <a:pt x="3619" y="633"/>
                    <a:pt x="4234" y="559"/>
                    <a:pt x="4879" y="559"/>
                  </a:cubicBezTo>
                  <a:cubicBezTo>
                    <a:pt x="5653" y="559"/>
                    <a:pt x="6468" y="666"/>
                    <a:pt x="7284" y="879"/>
                  </a:cubicBezTo>
                  <a:cubicBezTo>
                    <a:pt x="7312" y="893"/>
                    <a:pt x="7342" y="899"/>
                    <a:pt x="7371" y="899"/>
                  </a:cubicBezTo>
                  <a:cubicBezTo>
                    <a:pt x="7478" y="899"/>
                    <a:pt x="7584" y="811"/>
                    <a:pt x="7610" y="684"/>
                  </a:cubicBezTo>
                  <a:cubicBezTo>
                    <a:pt x="7642" y="554"/>
                    <a:pt x="7577" y="391"/>
                    <a:pt x="7415" y="358"/>
                  </a:cubicBezTo>
                  <a:cubicBezTo>
                    <a:pt x="6514" y="116"/>
                    <a:pt x="5635" y="0"/>
                    <a:pt x="4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77" name="Google Shape;4177;p41"/>
          <p:cNvSpPr/>
          <p:nvPr/>
        </p:nvSpPr>
        <p:spPr>
          <a:xfrm>
            <a:off x="1241700" y="3456288"/>
            <a:ext cx="1740900" cy="26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Step 1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178" name="Google Shape;4178;p41"/>
          <p:cNvSpPr/>
          <p:nvPr/>
        </p:nvSpPr>
        <p:spPr>
          <a:xfrm>
            <a:off x="4093800" y="3456288"/>
            <a:ext cx="1740900" cy="26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Step 4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179" name="Google Shape;4179;p41"/>
          <p:cNvSpPr/>
          <p:nvPr/>
        </p:nvSpPr>
        <p:spPr>
          <a:xfrm>
            <a:off x="6945900" y="3456288"/>
            <a:ext cx="1740900" cy="262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Step 5</a:t>
            </a:r>
            <a:endParaRPr sz="15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180" name="Google Shape;4180;p41"/>
          <p:cNvSpPr txBox="1"/>
          <p:nvPr/>
        </p:nvSpPr>
        <p:spPr>
          <a:xfrm>
            <a:off x="1241700" y="1955125"/>
            <a:ext cx="1740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Stem cells collection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181" name="Google Shape;4181;p41"/>
          <p:cNvSpPr txBox="1"/>
          <p:nvPr/>
        </p:nvSpPr>
        <p:spPr>
          <a:xfrm>
            <a:off x="1241700" y="2215825"/>
            <a:ext cx="17409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named after the Roman god of wealth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2" name="Google Shape;4182;p41"/>
          <p:cNvSpPr txBox="1"/>
          <p:nvPr/>
        </p:nvSpPr>
        <p:spPr>
          <a:xfrm>
            <a:off x="6945900" y="1955125"/>
            <a:ext cx="1740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Medical treatment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183" name="Google Shape;4183;p41"/>
          <p:cNvSpPr txBox="1"/>
          <p:nvPr/>
        </p:nvSpPr>
        <p:spPr>
          <a:xfrm>
            <a:off x="6945900" y="2215825"/>
            <a:ext cx="17409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 and harbors life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4" name="Google Shape;4184;p41"/>
          <p:cNvSpPr txBox="1"/>
          <p:nvPr/>
        </p:nvSpPr>
        <p:spPr>
          <a:xfrm>
            <a:off x="4093800" y="1955125"/>
            <a:ext cx="1740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Freezing the blood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185" name="Google Shape;4185;p41"/>
          <p:cNvSpPr txBox="1"/>
          <p:nvPr/>
        </p:nvSpPr>
        <p:spPr>
          <a:xfrm>
            <a:off x="4093800" y="2215825"/>
            <a:ext cx="17409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entire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6" name="Google Shape;4186;p41"/>
          <p:cNvSpPr/>
          <p:nvPr/>
        </p:nvSpPr>
        <p:spPr>
          <a:xfrm>
            <a:off x="1241700" y="1656963"/>
            <a:ext cx="1740900" cy="262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Step 2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187" name="Google Shape;4187;p41"/>
          <p:cNvSpPr/>
          <p:nvPr/>
        </p:nvSpPr>
        <p:spPr>
          <a:xfrm>
            <a:off x="4093800" y="1656963"/>
            <a:ext cx="1740900" cy="262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Step 3</a:t>
            </a:r>
            <a:endParaRPr sz="15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188" name="Google Shape;4188;p41"/>
          <p:cNvSpPr/>
          <p:nvPr/>
        </p:nvSpPr>
        <p:spPr>
          <a:xfrm>
            <a:off x="6945900" y="1656963"/>
            <a:ext cx="1740900" cy="262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Step 6</a:t>
            </a:r>
            <a:endParaRPr sz="15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2" name="Shape 4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3" name="Google Shape;4193;p42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transplants infographics</a:t>
            </a:r>
            <a:endParaRPr/>
          </a:p>
        </p:txBody>
      </p:sp>
      <p:sp>
        <p:nvSpPr>
          <p:cNvPr id="4194" name="Google Shape;4194;p42"/>
          <p:cNvSpPr/>
          <p:nvPr/>
        </p:nvSpPr>
        <p:spPr>
          <a:xfrm>
            <a:off x="457288" y="2756550"/>
            <a:ext cx="1525800" cy="1980000"/>
          </a:xfrm>
          <a:prstGeom prst="roundRect">
            <a:avLst>
              <a:gd fmla="val 551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95" name="Google Shape;4195;p42"/>
          <p:cNvGrpSpPr/>
          <p:nvPr/>
        </p:nvGrpSpPr>
        <p:grpSpPr>
          <a:xfrm>
            <a:off x="488488" y="3084750"/>
            <a:ext cx="1463400" cy="1330768"/>
            <a:chOff x="488488" y="3084750"/>
            <a:chExt cx="1463400" cy="1330768"/>
          </a:xfrm>
        </p:grpSpPr>
        <p:sp>
          <p:nvSpPr>
            <p:cNvPr id="4196" name="Google Shape;4196;p42"/>
            <p:cNvSpPr txBox="1"/>
            <p:nvPr/>
          </p:nvSpPr>
          <p:spPr>
            <a:xfrm>
              <a:off x="488488" y="3084750"/>
              <a:ext cx="14634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Bonding </a:t>
              </a: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through</a:t>
              </a: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intimacy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197" name="Google Shape;4197;p42"/>
            <p:cNvSpPr txBox="1"/>
            <p:nvPr/>
          </p:nvSpPr>
          <p:spPr>
            <a:xfrm>
              <a:off x="488488" y="3631018"/>
              <a:ext cx="1463400" cy="7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also helium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198" name="Google Shape;4198;p42"/>
          <p:cNvSpPr txBox="1"/>
          <p:nvPr/>
        </p:nvSpPr>
        <p:spPr>
          <a:xfrm>
            <a:off x="457200" y="918525"/>
            <a:ext cx="8229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Benefits of </a:t>
            </a: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donating</a:t>
            </a: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an organ to your partner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199" name="Google Shape;4199;p42"/>
          <p:cNvSpPr/>
          <p:nvPr/>
        </p:nvSpPr>
        <p:spPr>
          <a:xfrm>
            <a:off x="7158700" y="2756550"/>
            <a:ext cx="1528200" cy="1980000"/>
          </a:xfrm>
          <a:prstGeom prst="roundRect">
            <a:avLst>
              <a:gd fmla="val 551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00" name="Google Shape;4200;p42"/>
          <p:cNvGrpSpPr/>
          <p:nvPr/>
        </p:nvGrpSpPr>
        <p:grpSpPr>
          <a:xfrm>
            <a:off x="7191100" y="3084750"/>
            <a:ext cx="1463400" cy="1330768"/>
            <a:chOff x="7191100" y="3084750"/>
            <a:chExt cx="1463400" cy="1330768"/>
          </a:xfrm>
        </p:grpSpPr>
        <p:sp>
          <p:nvSpPr>
            <p:cNvPr id="4201" name="Google Shape;4201;p42"/>
            <p:cNvSpPr txBox="1"/>
            <p:nvPr/>
          </p:nvSpPr>
          <p:spPr>
            <a:xfrm>
              <a:off x="7191100" y="3084750"/>
              <a:ext cx="14634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Reduce stress &amp; improved sleep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02" name="Google Shape;4202;p42"/>
            <p:cNvSpPr txBox="1"/>
            <p:nvPr/>
          </p:nvSpPr>
          <p:spPr>
            <a:xfrm>
              <a:off x="7191100" y="3631018"/>
              <a:ext cx="1463400" cy="7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Jupiter was named after the Roman god of the skies and lightning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203" name="Google Shape;4203;p42"/>
          <p:cNvSpPr/>
          <p:nvPr/>
        </p:nvSpPr>
        <p:spPr>
          <a:xfrm rot="10800000">
            <a:off x="5481569" y="1457325"/>
            <a:ext cx="1528200" cy="1980000"/>
          </a:xfrm>
          <a:prstGeom prst="roundRect">
            <a:avLst>
              <a:gd fmla="val 551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04" name="Google Shape;4204;p42"/>
          <p:cNvGrpSpPr/>
          <p:nvPr/>
        </p:nvGrpSpPr>
        <p:grpSpPr>
          <a:xfrm>
            <a:off x="5515447" y="1778357"/>
            <a:ext cx="1463400" cy="1330768"/>
            <a:chOff x="5515447" y="1778357"/>
            <a:chExt cx="1463400" cy="1330768"/>
          </a:xfrm>
        </p:grpSpPr>
        <p:sp>
          <p:nvSpPr>
            <p:cNvPr id="4205" name="Google Shape;4205;p42"/>
            <p:cNvSpPr txBox="1"/>
            <p:nvPr/>
          </p:nvSpPr>
          <p:spPr>
            <a:xfrm flipH="1">
              <a:off x="5515447" y="1778357"/>
              <a:ext cx="14634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Sense of community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06" name="Google Shape;4206;p42"/>
            <p:cNvSpPr txBox="1"/>
            <p:nvPr/>
          </p:nvSpPr>
          <p:spPr>
            <a:xfrm flipH="1">
              <a:off x="5515447" y="2324625"/>
              <a:ext cx="1463400" cy="7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fourth-largest planet in the entire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207" name="Google Shape;4207;p42"/>
          <p:cNvSpPr/>
          <p:nvPr/>
        </p:nvSpPr>
        <p:spPr>
          <a:xfrm>
            <a:off x="3804438" y="2756550"/>
            <a:ext cx="1528200" cy="1980000"/>
          </a:xfrm>
          <a:prstGeom prst="roundRect">
            <a:avLst>
              <a:gd fmla="val 551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08" name="Google Shape;4208;p42"/>
          <p:cNvGrpSpPr/>
          <p:nvPr/>
        </p:nvGrpSpPr>
        <p:grpSpPr>
          <a:xfrm>
            <a:off x="3839794" y="3084750"/>
            <a:ext cx="1463400" cy="1330768"/>
            <a:chOff x="3839794" y="3084750"/>
            <a:chExt cx="1463400" cy="1330768"/>
          </a:xfrm>
        </p:grpSpPr>
        <p:sp>
          <p:nvSpPr>
            <p:cNvPr id="4209" name="Google Shape;4209;p42"/>
            <p:cNvSpPr txBox="1"/>
            <p:nvPr/>
          </p:nvSpPr>
          <p:spPr>
            <a:xfrm>
              <a:off x="3839794" y="3084750"/>
              <a:ext cx="14634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Recovery of social life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0" name="Google Shape;4210;p42"/>
            <p:cNvSpPr txBox="1"/>
            <p:nvPr/>
          </p:nvSpPr>
          <p:spPr>
            <a:xfrm>
              <a:off x="3839794" y="3631018"/>
              <a:ext cx="1463400" cy="7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the one that has life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211" name="Google Shape;4211;p42"/>
          <p:cNvSpPr/>
          <p:nvPr/>
        </p:nvSpPr>
        <p:spPr>
          <a:xfrm rot="10800000">
            <a:off x="2132106" y="1457325"/>
            <a:ext cx="1523400" cy="1980000"/>
          </a:xfrm>
          <a:prstGeom prst="roundRect">
            <a:avLst>
              <a:gd fmla="val 5515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12" name="Google Shape;4212;p42"/>
          <p:cNvGrpSpPr/>
          <p:nvPr/>
        </p:nvGrpSpPr>
        <p:grpSpPr>
          <a:xfrm>
            <a:off x="2164141" y="1778357"/>
            <a:ext cx="1463400" cy="1330768"/>
            <a:chOff x="2164141" y="1778357"/>
            <a:chExt cx="1463400" cy="1330768"/>
          </a:xfrm>
        </p:grpSpPr>
        <p:sp>
          <p:nvSpPr>
            <p:cNvPr id="4213" name="Google Shape;4213;p42"/>
            <p:cNvSpPr txBox="1"/>
            <p:nvPr/>
          </p:nvSpPr>
          <p:spPr>
            <a:xfrm flipH="1">
              <a:off x="2164141" y="1778357"/>
              <a:ext cx="14634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Boost in self-</a:t>
              </a: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esteem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4" name="Google Shape;4214;p42"/>
            <p:cNvSpPr txBox="1"/>
            <p:nvPr/>
          </p:nvSpPr>
          <p:spPr>
            <a:xfrm flipH="1">
              <a:off x="2164141" y="2324625"/>
              <a:ext cx="1463400" cy="7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Mars is full of iron oxide dust, which gives this planet its reddish cast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215" name="Google Shape;4215;p42"/>
          <p:cNvSpPr/>
          <p:nvPr/>
        </p:nvSpPr>
        <p:spPr>
          <a:xfrm>
            <a:off x="756625" y="1457325"/>
            <a:ext cx="927300" cy="927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6" name="Google Shape;4216;p42"/>
          <p:cNvSpPr/>
          <p:nvPr/>
        </p:nvSpPr>
        <p:spPr>
          <a:xfrm>
            <a:off x="7459150" y="1457325"/>
            <a:ext cx="927300" cy="927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7" name="Google Shape;4217;p42"/>
          <p:cNvSpPr/>
          <p:nvPr/>
        </p:nvSpPr>
        <p:spPr>
          <a:xfrm>
            <a:off x="4107888" y="1457325"/>
            <a:ext cx="927300" cy="927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8" name="Google Shape;4218;p42"/>
          <p:cNvSpPr/>
          <p:nvPr/>
        </p:nvSpPr>
        <p:spPr>
          <a:xfrm>
            <a:off x="2432256" y="3809250"/>
            <a:ext cx="927300" cy="927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9" name="Google Shape;4219;p42"/>
          <p:cNvSpPr/>
          <p:nvPr/>
        </p:nvSpPr>
        <p:spPr>
          <a:xfrm>
            <a:off x="5783519" y="3809250"/>
            <a:ext cx="927300" cy="927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20" name="Google Shape;4220;p42"/>
          <p:cNvCxnSpPr>
            <a:stCxn id="4215" idx="4"/>
            <a:endCxn id="4194" idx="0"/>
          </p:cNvCxnSpPr>
          <p:nvPr/>
        </p:nvCxnSpPr>
        <p:spPr>
          <a:xfrm>
            <a:off x="1220275" y="2384625"/>
            <a:ext cx="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1" name="Google Shape;4221;p42"/>
          <p:cNvCxnSpPr>
            <a:stCxn id="4211" idx="0"/>
            <a:endCxn id="4218" idx="0"/>
          </p:cNvCxnSpPr>
          <p:nvPr/>
        </p:nvCxnSpPr>
        <p:spPr>
          <a:xfrm>
            <a:off x="2893806" y="3437325"/>
            <a:ext cx="210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2" name="Google Shape;4222;p42"/>
          <p:cNvCxnSpPr>
            <a:stCxn id="4217" idx="4"/>
            <a:endCxn id="4207" idx="0"/>
          </p:cNvCxnSpPr>
          <p:nvPr/>
        </p:nvCxnSpPr>
        <p:spPr>
          <a:xfrm flipH="1">
            <a:off x="4568538" y="2384625"/>
            <a:ext cx="300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3" name="Google Shape;4223;p42"/>
          <p:cNvCxnSpPr>
            <a:stCxn id="4203" idx="0"/>
            <a:endCxn id="4219" idx="0"/>
          </p:cNvCxnSpPr>
          <p:nvPr/>
        </p:nvCxnSpPr>
        <p:spPr>
          <a:xfrm>
            <a:off x="6245669" y="3437325"/>
            <a:ext cx="150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4" name="Google Shape;4224;p42"/>
          <p:cNvCxnSpPr>
            <a:stCxn id="4216" idx="4"/>
            <a:endCxn id="4199" idx="0"/>
          </p:cNvCxnSpPr>
          <p:nvPr/>
        </p:nvCxnSpPr>
        <p:spPr>
          <a:xfrm>
            <a:off x="7922800" y="2384625"/>
            <a:ext cx="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225" name="Google Shape;4225;p42"/>
          <p:cNvGrpSpPr/>
          <p:nvPr/>
        </p:nvGrpSpPr>
        <p:grpSpPr>
          <a:xfrm>
            <a:off x="4302036" y="1646659"/>
            <a:ext cx="539003" cy="548632"/>
            <a:chOff x="11994675" y="2348800"/>
            <a:chExt cx="539003" cy="548632"/>
          </a:xfrm>
        </p:grpSpPr>
        <p:sp>
          <p:nvSpPr>
            <p:cNvPr id="4226" name="Google Shape;4226;p42"/>
            <p:cNvSpPr/>
            <p:nvPr/>
          </p:nvSpPr>
          <p:spPr>
            <a:xfrm>
              <a:off x="12008465" y="2733661"/>
              <a:ext cx="72472" cy="72512"/>
            </a:xfrm>
            <a:custGeom>
              <a:rect b="b" l="l" r="r" t="t"/>
              <a:pathLst>
                <a:path extrusionOk="0" h="2765" w="2733">
                  <a:moveTo>
                    <a:pt x="1367" y="1"/>
                  </a:moveTo>
                  <a:cubicBezTo>
                    <a:pt x="619" y="1"/>
                    <a:pt x="1" y="618"/>
                    <a:pt x="1" y="1366"/>
                  </a:cubicBezTo>
                  <a:cubicBezTo>
                    <a:pt x="1" y="2114"/>
                    <a:pt x="619" y="2765"/>
                    <a:pt x="1367" y="2765"/>
                  </a:cubicBezTo>
                  <a:cubicBezTo>
                    <a:pt x="2115" y="2765"/>
                    <a:pt x="2732" y="2147"/>
                    <a:pt x="2732" y="1366"/>
                  </a:cubicBezTo>
                  <a:cubicBezTo>
                    <a:pt x="2732" y="618"/>
                    <a:pt x="2115" y="1"/>
                    <a:pt x="1367" y="1"/>
                  </a:cubicBezTo>
                  <a:close/>
                </a:path>
              </a:pathLst>
            </a:custGeom>
            <a:solidFill>
              <a:srgbClr val="F5A8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7" name="Google Shape;4227;p42"/>
            <p:cNvSpPr/>
            <p:nvPr/>
          </p:nvSpPr>
          <p:spPr>
            <a:xfrm>
              <a:off x="12223211" y="2673971"/>
              <a:ext cx="72446" cy="72512"/>
            </a:xfrm>
            <a:custGeom>
              <a:rect b="b" l="l" r="r" t="t"/>
              <a:pathLst>
                <a:path extrusionOk="0" h="2765" w="2732">
                  <a:moveTo>
                    <a:pt x="1366" y="0"/>
                  </a:moveTo>
                  <a:cubicBezTo>
                    <a:pt x="618" y="0"/>
                    <a:pt x="0" y="618"/>
                    <a:pt x="0" y="1399"/>
                  </a:cubicBezTo>
                  <a:cubicBezTo>
                    <a:pt x="0" y="2146"/>
                    <a:pt x="618" y="2764"/>
                    <a:pt x="1366" y="2764"/>
                  </a:cubicBezTo>
                  <a:cubicBezTo>
                    <a:pt x="2114" y="2764"/>
                    <a:pt x="2732" y="2146"/>
                    <a:pt x="2732" y="1399"/>
                  </a:cubicBezTo>
                  <a:cubicBezTo>
                    <a:pt x="2732" y="618"/>
                    <a:pt x="2114" y="0"/>
                    <a:pt x="1366" y="0"/>
                  </a:cubicBezTo>
                  <a:close/>
                </a:path>
              </a:pathLst>
            </a:custGeom>
            <a:solidFill>
              <a:srgbClr val="F5A8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8" name="Google Shape;4228;p42"/>
            <p:cNvSpPr/>
            <p:nvPr/>
          </p:nvSpPr>
          <p:spPr>
            <a:xfrm>
              <a:off x="12024853" y="2618531"/>
              <a:ext cx="249238" cy="270773"/>
            </a:xfrm>
            <a:custGeom>
              <a:rect b="b" l="l" r="r" t="t"/>
              <a:pathLst>
                <a:path extrusionOk="0" h="10325" w="9399">
                  <a:moveTo>
                    <a:pt x="7610" y="0"/>
                  </a:moveTo>
                  <a:lnTo>
                    <a:pt x="1" y="2147"/>
                  </a:lnTo>
                  <a:lnTo>
                    <a:pt x="456" y="3870"/>
                  </a:lnTo>
                  <a:lnTo>
                    <a:pt x="1464" y="7447"/>
                  </a:lnTo>
                  <a:cubicBezTo>
                    <a:pt x="1951" y="9178"/>
                    <a:pt x="3540" y="10324"/>
                    <a:pt x="5277" y="10324"/>
                  </a:cubicBezTo>
                  <a:cubicBezTo>
                    <a:pt x="5629" y="10324"/>
                    <a:pt x="5986" y="10278"/>
                    <a:pt x="6342" y="10179"/>
                  </a:cubicBezTo>
                  <a:cubicBezTo>
                    <a:pt x="7383" y="9886"/>
                    <a:pt x="8228" y="9203"/>
                    <a:pt x="8716" y="8325"/>
                  </a:cubicBezTo>
                  <a:cubicBezTo>
                    <a:pt x="9236" y="7447"/>
                    <a:pt x="9399" y="6374"/>
                    <a:pt x="9106" y="5301"/>
                  </a:cubicBezTo>
                  <a:lnTo>
                    <a:pt x="8521" y="3285"/>
                  </a:lnTo>
                  <a:lnTo>
                    <a:pt x="7610" y="0"/>
                  </a:lnTo>
                  <a:close/>
                </a:path>
              </a:pathLst>
            </a:custGeom>
            <a:solidFill>
              <a:srgbClr val="FDD1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9" name="Google Shape;4229;p42"/>
            <p:cNvSpPr/>
            <p:nvPr/>
          </p:nvSpPr>
          <p:spPr>
            <a:xfrm>
              <a:off x="12024853" y="2618531"/>
              <a:ext cx="225956" cy="111745"/>
            </a:xfrm>
            <a:custGeom>
              <a:rect b="b" l="l" r="r" t="t"/>
              <a:pathLst>
                <a:path extrusionOk="0" h="4261" w="8521">
                  <a:moveTo>
                    <a:pt x="7610" y="0"/>
                  </a:moveTo>
                  <a:lnTo>
                    <a:pt x="1" y="2147"/>
                  </a:lnTo>
                  <a:lnTo>
                    <a:pt x="488" y="3870"/>
                  </a:lnTo>
                  <a:lnTo>
                    <a:pt x="1854" y="3480"/>
                  </a:lnTo>
                  <a:cubicBezTo>
                    <a:pt x="1952" y="3447"/>
                    <a:pt x="2082" y="3447"/>
                    <a:pt x="2180" y="3447"/>
                  </a:cubicBezTo>
                  <a:cubicBezTo>
                    <a:pt x="2440" y="3447"/>
                    <a:pt x="2732" y="3545"/>
                    <a:pt x="2960" y="3708"/>
                  </a:cubicBezTo>
                  <a:cubicBezTo>
                    <a:pt x="3448" y="4065"/>
                    <a:pt x="4033" y="4260"/>
                    <a:pt x="4618" y="4260"/>
                  </a:cubicBezTo>
                  <a:cubicBezTo>
                    <a:pt x="4879" y="4260"/>
                    <a:pt x="5106" y="4228"/>
                    <a:pt x="5366" y="4163"/>
                  </a:cubicBezTo>
                  <a:lnTo>
                    <a:pt x="8521" y="3285"/>
                  </a:lnTo>
                  <a:lnTo>
                    <a:pt x="7610" y="0"/>
                  </a:lnTo>
                  <a:close/>
                </a:path>
              </a:pathLst>
            </a:custGeom>
            <a:solidFill>
              <a:srgbClr val="FFBC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0" name="Google Shape;4230;p42"/>
            <p:cNvSpPr/>
            <p:nvPr/>
          </p:nvSpPr>
          <p:spPr>
            <a:xfrm>
              <a:off x="12017110" y="2567731"/>
              <a:ext cx="230251" cy="149351"/>
            </a:xfrm>
            <a:custGeom>
              <a:rect b="b" l="l" r="r" t="t"/>
              <a:pathLst>
                <a:path extrusionOk="0" h="5695" w="8683">
                  <a:moveTo>
                    <a:pt x="6476" y="1"/>
                  </a:moveTo>
                  <a:cubicBezTo>
                    <a:pt x="6366" y="1"/>
                    <a:pt x="6255" y="17"/>
                    <a:pt x="6146" y="51"/>
                  </a:cubicBezTo>
                  <a:lnTo>
                    <a:pt x="2959" y="929"/>
                  </a:lnTo>
                  <a:cubicBezTo>
                    <a:pt x="2439" y="1059"/>
                    <a:pt x="2114" y="1612"/>
                    <a:pt x="2276" y="2133"/>
                  </a:cubicBezTo>
                  <a:cubicBezTo>
                    <a:pt x="2276" y="2133"/>
                    <a:pt x="2131" y="2103"/>
                    <a:pt x="1915" y="2103"/>
                  </a:cubicBezTo>
                  <a:cubicBezTo>
                    <a:pt x="1735" y="2103"/>
                    <a:pt x="1505" y="2124"/>
                    <a:pt x="1268" y="2198"/>
                  </a:cubicBezTo>
                  <a:lnTo>
                    <a:pt x="1008" y="2263"/>
                  </a:lnTo>
                  <a:cubicBezTo>
                    <a:pt x="390" y="2425"/>
                    <a:pt x="0" y="3076"/>
                    <a:pt x="195" y="3726"/>
                  </a:cubicBezTo>
                  <a:lnTo>
                    <a:pt x="618" y="5287"/>
                  </a:lnTo>
                  <a:lnTo>
                    <a:pt x="2016" y="4897"/>
                  </a:lnTo>
                  <a:cubicBezTo>
                    <a:pt x="2151" y="4863"/>
                    <a:pt x="2289" y="4847"/>
                    <a:pt x="2429" y="4847"/>
                  </a:cubicBezTo>
                  <a:cubicBezTo>
                    <a:pt x="2830" y="4847"/>
                    <a:pt x="3240" y="4981"/>
                    <a:pt x="3577" y="5222"/>
                  </a:cubicBezTo>
                  <a:cubicBezTo>
                    <a:pt x="3950" y="5525"/>
                    <a:pt x="4423" y="5694"/>
                    <a:pt x="4912" y="5694"/>
                  </a:cubicBezTo>
                  <a:cubicBezTo>
                    <a:pt x="5106" y="5694"/>
                    <a:pt x="5302" y="5667"/>
                    <a:pt x="5496" y="5612"/>
                  </a:cubicBezTo>
                  <a:lnTo>
                    <a:pt x="8683" y="4734"/>
                  </a:lnTo>
                  <a:lnTo>
                    <a:pt x="7610" y="864"/>
                  </a:lnTo>
                  <a:cubicBezTo>
                    <a:pt x="7476" y="355"/>
                    <a:pt x="6989" y="1"/>
                    <a:pt x="6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1" name="Google Shape;4231;p42"/>
            <p:cNvSpPr/>
            <p:nvPr/>
          </p:nvSpPr>
          <p:spPr>
            <a:xfrm>
              <a:off x="12155085" y="2567731"/>
              <a:ext cx="92281" cy="130128"/>
            </a:xfrm>
            <a:custGeom>
              <a:rect b="b" l="l" r="r" t="t"/>
              <a:pathLst>
                <a:path extrusionOk="0" h="4962" w="3480">
                  <a:moveTo>
                    <a:pt x="53" y="297"/>
                  </a:moveTo>
                  <a:cubicBezTo>
                    <a:pt x="35" y="301"/>
                    <a:pt x="18" y="306"/>
                    <a:pt x="0" y="311"/>
                  </a:cubicBezTo>
                  <a:lnTo>
                    <a:pt x="53" y="297"/>
                  </a:lnTo>
                  <a:close/>
                  <a:moveTo>
                    <a:pt x="1273" y="1"/>
                  </a:moveTo>
                  <a:cubicBezTo>
                    <a:pt x="1163" y="1"/>
                    <a:pt x="1052" y="17"/>
                    <a:pt x="943" y="51"/>
                  </a:cubicBezTo>
                  <a:lnTo>
                    <a:pt x="53" y="297"/>
                  </a:lnTo>
                  <a:lnTo>
                    <a:pt x="53" y="297"/>
                  </a:lnTo>
                  <a:cubicBezTo>
                    <a:pt x="150" y="272"/>
                    <a:pt x="246" y="261"/>
                    <a:pt x="341" y="261"/>
                  </a:cubicBezTo>
                  <a:cubicBezTo>
                    <a:pt x="865" y="261"/>
                    <a:pt x="1330" y="615"/>
                    <a:pt x="1464" y="1124"/>
                  </a:cubicBezTo>
                  <a:lnTo>
                    <a:pt x="2537" y="4962"/>
                  </a:lnTo>
                  <a:lnTo>
                    <a:pt x="3480" y="4734"/>
                  </a:lnTo>
                  <a:lnTo>
                    <a:pt x="2407" y="864"/>
                  </a:lnTo>
                  <a:cubicBezTo>
                    <a:pt x="2273" y="355"/>
                    <a:pt x="1786" y="1"/>
                    <a:pt x="1273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2" name="Google Shape;4232;p42"/>
            <p:cNvSpPr/>
            <p:nvPr/>
          </p:nvSpPr>
          <p:spPr>
            <a:xfrm>
              <a:off x="12144717" y="2782283"/>
              <a:ext cx="78518" cy="47625"/>
            </a:xfrm>
            <a:custGeom>
              <a:rect b="b" l="l" r="r" t="t"/>
              <a:pathLst>
                <a:path extrusionOk="0" h="1816" w="2961">
                  <a:moveTo>
                    <a:pt x="2733" y="0"/>
                  </a:moveTo>
                  <a:lnTo>
                    <a:pt x="1" y="781"/>
                  </a:lnTo>
                  <a:cubicBezTo>
                    <a:pt x="189" y="1397"/>
                    <a:pt x="752" y="1815"/>
                    <a:pt x="1363" y="1815"/>
                  </a:cubicBezTo>
                  <a:cubicBezTo>
                    <a:pt x="1494" y="1815"/>
                    <a:pt x="1626" y="1796"/>
                    <a:pt x="1757" y="1756"/>
                  </a:cubicBezTo>
                  <a:cubicBezTo>
                    <a:pt x="2505" y="1561"/>
                    <a:pt x="2960" y="781"/>
                    <a:pt x="2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3" name="Google Shape;4233;p42"/>
            <p:cNvSpPr/>
            <p:nvPr/>
          </p:nvSpPr>
          <p:spPr>
            <a:xfrm>
              <a:off x="12240448" y="2449664"/>
              <a:ext cx="71597" cy="70808"/>
            </a:xfrm>
            <a:custGeom>
              <a:rect b="b" l="l" r="r" t="t"/>
              <a:pathLst>
                <a:path extrusionOk="0" h="2700" w="2700">
                  <a:moveTo>
                    <a:pt x="1334" y="1"/>
                  </a:moveTo>
                  <a:cubicBezTo>
                    <a:pt x="586" y="1"/>
                    <a:pt x="1" y="586"/>
                    <a:pt x="1" y="1334"/>
                  </a:cubicBezTo>
                  <a:cubicBezTo>
                    <a:pt x="1" y="2082"/>
                    <a:pt x="586" y="2700"/>
                    <a:pt x="1334" y="2700"/>
                  </a:cubicBezTo>
                  <a:cubicBezTo>
                    <a:pt x="2082" y="2700"/>
                    <a:pt x="2700" y="2082"/>
                    <a:pt x="2700" y="1334"/>
                  </a:cubicBezTo>
                  <a:cubicBezTo>
                    <a:pt x="2700" y="586"/>
                    <a:pt x="2082" y="1"/>
                    <a:pt x="1334" y="1"/>
                  </a:cubicBezTo>
                  <a:close/>
                </a:path>
              </a:pathLst>
            </a:custGeom>
            <a:solidFill>
              <a:srgbClr val="C47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4" name="Google Shape;4234;p42"/>
            <p:cNvSpPr/>
            <p:nvPr/>
          </p:nvSpPr>
          <p:spPr>
            <a:xfrm>
              <a:off x="12449149" y="2508514"/>
              <a:ext cx="71597" cy="69942"/>
            </a:xfrm>
            <a:custGeom>
              <a:rect b="b" l="l" r="r" t="t"/>
              <a:pathLst>
                <a:path extrusionOk="0" h="2667" w="2700">
                  <a:moveTo>
                    <a:pt x="1366" y="0"/>
                  </a:moveTo>
                  <a:cubicBezTo>
                    <a:pt x="618" y="0"/>
                    <a:pt x="0" y="586"/>
                    <a:pt x="0" y="1334"/>
                  </a:cubicBezTo>
                  <a:cubicBezTo>
                    <a:pt x="0" y="2082"/>
                    <a:pt x="618" y="2667"/>
                    <a:pt x="1366" y="2667"/>
                  </a:cubicBezTo>
                  <a:cubicBezTo>
                    <a:pt x="2114" y="2667"/>
                    <a:pt x="2699" y="2082"/>
                    <a:pt x="2699" y="1334"/>
                  </a:cubicBezTo>
                  <a:cubicBezTo>
                    <a:pt x="2699" y="586"/>
                    <a:pt x="2114" y="0"/>
                    <a:pt x="1366" y="0"/>
                  </a:cubicBezTo>
                  <a:close/>
                </a:path>
              </a:pathLst>
            </a:custGeom>
            <a:solidFill>
              <a:srgbClr val="C47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5" name="Google Shape;4235;p42"/>
            <p:cNvSpPr/>
            <p:nvPr/>
          </p:nvSpPr>
          <p:spPr>
            <a:xfrm>
              <a:off x="12254238" y="2398812"/>
              <a:ext cx="244942" cy="261149"/>
            </a:xfrm>
            <a:custGeom>
              <a:rect b="b" l="l" r="r" t="t"/>
              <a:pathLst>
                <a:path extrusionOk="0" h="9958" w="9237">
                  <a:moveTo>
                    <a:pt x="4913" y="0"/>
                  </a:moveTo>
                  <a:cubicBezTo>
                    <a:pt x="3235" y="0"/>
                    <a:pt x="1688" y="1093"/>
                    <a:pt x="1204" y="2785"/>
                  </a:cubicBezTo>
                  <a:lnTo>
                    <a:pt x="586" y="5029"/>
                  </a:lnTo>
                  <a:cubicBezTo>
                    <a:pt x="1" y="7078"/>
                    <a:pt x="1172" y="9224"/>
                    <a:pt x="3220" y="9809"/>
                  </a:cubicBezTo>
                  <a:cubicBezTo>
                    <a:pt x="3577" y="9910"/>
                    <a:pt x="3935" y="9957"/>
                    <a:pt x="4285" y="9957"/>
                  </a:cubicBezTo>
                  <a:cubicBezTo>
                    <a:pt x="5981" y="9957"/>
                    <a:pt x="7516" y="8840"/>
                    <a:pt x="8001" y="7143"/>
                  </a:cubicBezTo>
                  <a:lnTo>
                    <a:pt x="8651" y="4899"/>
                  </a:lnTo>
                  <a:cubicBezTo>
                    <a:pt x="9237" y="2850"/>
                    <a:pt x="8033" y="704"/>
                    <a:pt x="5985" y="151"/>
                  </a:cubicBezTo>
                  <a:cubicBezTo>
                    <a:pt x="5628" y="49"/>
                    <a:pt x="5268" y="0"/>
                    <a:pt x="4913" y="0"/>
                  </a:cubicBezTo>
                  <a:close/>
                </a:path>
              </a:pathLst>
            </a:custGeom>
            <a:solidFill>
              <a:srgbClr val="E89A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6" name="Google Shape;4236;p42"/>
            <p:cNvSpPr/>
            <p:nvPr/>
          </p:nvSpPr>
          <p:spPr>
            <a:xfrm>
              <a:off x="12320640" y="2398707"/>
              <a:ext cx="160431" cy="90004"/>
            </a:xfrm>
            <a:custGeom>
              <a:rect b="b" l="l" r="r" t="t"/>
              <a:pathLst>
                <a:path extrusionOk="0" h="3432" w="6050">
                  <a:moveTo>
                    <a:pt x="2377" y="0"/>
                  </a:moveTo>
                  <a:cubicBezTo>
                    <a:pt x="1720" y="0"/>
                    <a:pt x="1087" y="166"/>
                    <a:pt x="521" y="480"/>
                  </a:cubicBezTo>
                  <a:cubicBezTo>
                    <a:pt x="359" y="578"/>
                    <a:pt x="164" y="708"/>
                    <a:pt x="1" y="838"/>
                  </a:cubicBezTo>
                  <a:cubicBezTo>
                    <a:pt x="391" y="1976"/>
                    <a:pt x="1334" y="2919"/>
                    <a:pt x="2570" y="3277"/>
                  </a:cubicBezTo>
                  <a:cubicBezTo>
                    <a:pt x="2940" y="3381"/>
                    <a:pt x="3311" y="3432"/>
                    <a:pt x="3674" y="3432"/>
                  </a:cubicBezTo>
                  <a:cubicBezTo>
                    <a:pt x="4331" y="3432"/>
                    <a:pt x="4964" y="3266"/>
                    <a:pt x="5529" y="2952"/>
                  </a:cubicBezTo>
                  <a:cubicBezTo>
                    <a:pt x="5692" y="2822"/>
                    <a:pt x="5887" y="2724"/>
                    <a:pt x="6050" y="2561"/>
                  </a:cubicBezTo>
                  <a:cubicBezTo>
                    <a:pt x="5659" y="1423"/>
                    <a:pt x="4716" y="513"/>
                    <a:pt x="3481" y="155"/>
                  </a:cubicBezTo>
                  <a:cubicBezTo>
                    <a:pt x="3110" y="51"/>
                    <a:pt x="2740" y="0"/>
                    <a:pt x="23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7" name="Google Shape;4237;p42"/>
            <p:cNvSpPr/>
            <p:nvPr/>
          </p:nvSpPr>
          <p:spPr>
            <a:xfrm>
              <a:off x="12339627" y="2447094"/>
              <a:ext cx="141444" cy="41619"/>
            </a:xfrm>
            <a:custGeom>
              <a:rect b="b" l="l" r="r" t="t"/>
              <a:pathLst>
                <a:path extrusionOk="0" h="1587" w="5334">
                  <a:moveTo>
                    <a:pt x="5008" y="1"/>
                  </a:moveTo>
                  <a:cubicBezTo>
                    <a:pt x="4813" y="131"/>
                    <a:pt x="4618" y="261"/>
                    <a:pt x="4423" y="359"/>
                  </a:cubicBezTo>
                  <a:cubicBezTo>
                    <a:pt x="3806" y="721"/>
                    <a:pt x="3077" y="915"/>
                    <a:pt x="2327" y="915"/>
                  </a:cubicBezTo>
                  <a:cubicBezTo>
                    <a:pt x="1932" y="915"/>
                    <a:pt x="1532" y="861"/>
                    <a:pt x="1139" y="749"/>
                  </a:cubicBezTo>
                  <a:cubicBezTo>
                    <a:pt x="716" y="619"/>
                    <a:pt x="326" y="456"/>
                    <a:pt x="0" y="229"/>
                  </a:cubicBezTo>
                  <a:lnTo>
                    <a:pt x="0" y="229"/>
                  </a:lnTo>
                  <a:cubicBezTo>
                    <a:pt x="456" y="781"/>
                    <a:pt x="1106" y="1237"/>
                    <a:pt x="1854" y="1432"/>
                  </a:cubicBezTo>
                  <a:cubicBezTo>
                    <a:pt x="2224" y="1536"/>
                    <a:pt x="2595" y="1587"/>
                    <a:pt x="2958" y="1587"/>
                  </a:cubicBezTo>
                  <a:cubicBezTo>
                    <a:pt x="3615" y="1587"/>
                    <a:pt x="4248" y="1421"/>
                    <a:pt x="4813" y="1107"/>
                  </a:cubicBezTo>
                  <a:cubicBezTo>
                    <a:pt x="4976" y="977"/>
                    <a:pt x="5171" y="879"/>
                    <a:pt x="5334" y="716"/>
                  </a:cubicBezTo>
                  <a:cubicBezTo>
                    <a:pt x="5269" y="489"/>
                    <a:pt x="5138" y="229"/>
                    <a:pt x="5008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8" name="Google Shape;4238;p42"/>
            <p:cNvSpPr/>
            <p:nvPr/>
          </p:nvSpPr>
          <p:spPr>
            <a:xfrm>
              <a:off x="12315469" y="2557110"/>
              <a:ext cx="76795" cy="46497"/>
            </a:xfrm>
            <a:custGeom>
              <a:rect b="b" l="l" r="r" t="t"/>
              <a:pathLst>
                <a:path extrusionOk="0" h="1773" w="2896">
                  <a:moveTo>
                    <a:pt x="228" y="1"/>
                  </a:moveTo>
                  <a:cubicBezTo>
                    <a:pt x="1" y="749"/>
                    <a:pt x="456" y="1497"/>
                    <a:pt x="1172" y="1725"/>
                  </a:cubicBezTo>
                  <a:cubicBezTo>
                    <a:pt x="1295" y="1757"/>
                    <a:pt x="1418" y="1772"/>
                    <a:pt x="1540" y="1772"/>
                  </a:cubicBezTo>
                  <a:cubicBezTo>
                    <a:pt x="2152" y="1772"/>
                    <a:pt x="2705" y="1379"/>
                    <a:pt x="2895" y="781"/>
                  </a:cubicBezTo>
                  <a:lnTo>
                    <a:pt x="2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9" name="Google Shape;4239;p42"/>
            <p:cNvSpPr/>
            <p:nvPr/>
          </p:nvSpPr>
          <p:spPr>
            <a:xfrm>
              <a:off x="12343923" y="2759074"/>
              <a:ext cx="87137" cy="56148"/>
            </a:xfrm>
            <a:custGeom>
              <a:rect b="b" l="l" r="r" t="t"/>
              <a:pathLst>
                <a:path extrusionOk="0" h="2141" w="3286">
                  <a:moveTo>
                    <a:pt x="491" y="1"/>
                  </a:moveTo>
                  <a:cubicBezTo>
                    <a:pt x="351" y="1"/>
                    <a:pt x="220" y="93"/>
                    <a:pt x="164" y="235"/>
                  </a:cubicBezTo>
                  <a:lnTo>
                    <a:pt x="33" y="723"/>
                  </a:lnTo>
                  <a:cubicBezTo>
                    <a:pt x="1" y="885"/>
                    <a:pt x="66" y="1080"/>
                    <a:pt x="229" y="1145"/>
                  </a:cubicBezTo>
                  <a:lnTo>
                    <a:pt x="2440" y="2121"/>
                  </a:lnTo>
                  <a:cubicBezTo>
                    <a:pt x="2481" y="2134"/>
                    <a:pt x="2521" y="2141"/>
                    <a:pt x="2561" y="2141"/>
                  </a:cubicBezTo>
                  <a:cubicBezTo>
                    <a:pt x="2711" y="2141"/>
                    <a:pt x="2844" y="2048"/>
                    <a:pt x="2895" y="1893"/>
                  </a:cubicBezTo>
                  <a:lnTo>
                    <a:pt x="3220" y="788"/>
                  </a:lnTo>
                  <a:cubicBezTo>
                    <a:pt x="3285" y="592"/>
                    <a:pt x="3155" y="365"/>
                    <a:pt x="2928" y="332"/>
                  </a:cubicBezTo>
                  <a:lnTo>
                    <a:pt x="554" y="7"/>
                  </a:lnTo>
                  <a:cubicBezTo>
                    <a:pt x="533" y="3"/>
                    <a:pt x="512" y="1"/>
                    <a:pt x="4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0" name="Google Shape;4240;p42"/>
            <p:cNvSpPr/>
            <p:nvPr/>
          </p:nvSpPr>
          <p:spPr>
            <a:xfrm>
              <a:off x="12337904" y="2682101"/>
              <a:ext cx="83663" cy="48175"/>
            </a:xfrm>
            <a:custGeom>
              <a:rect b="b" l="l" r="r" t="t"/>
              <a:pathLst>
                <a:path extrusionOk="0" h="1837" w="3155">
                  <a:moveTo>
                    <a:pt x="2723" y="1"/>
                  </a:moveTo>
                  <a:cubicBezTo>
                    <a:pt x="2694" y="1"/>
                    <a:pt x="2664" y="5"/>
                    <a:pt x="2634" y="15"/>
                  </a:cubicBezTo>
                  <a:lnTo>
                    <a:pt x="293" y="503"/>
                  </a:lnTo>
                  <a:cubicBezTo>
                    <a:pt x="98" y="536"/>
                    <a:pt x="0" y="666"/>
                    <a:pt x="0" y="861"/>
                  </a:cubicBezTo>
                  <a:lnTo>
                    <a:pt x="33" y="1349"/>
                  </a:lnTo>
                  <a:cubicBezTo>
                    <a:pt x="65" y="1544"/>
                    <a:pt x="195" y="1674"/>
                    <a:pt x="358" y="1674"/>
                  </a:cubicBezTo>
                  <a:lnTo>
                    <a:pt x="2764" y="1836"/>
                  </a:lnTo>
                  <a:cubicBezTo>
                    <a:pt x="2960" y="1836"/>
                    <a:pt x="3155" y="1674"/>
                    <a:pt x="3122" y="1479"/>
                  </a:cubicBezTo>
                  <a:lnTo>
                    <a:pt x="3057" y="308"/>
                  </a:lnTo>
                  <a:cubicBezTo>
                    <a:pt x="3030" y="143"/>
                    <a:pt x="2885" y="1"/>
                    <a:pt x="27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1" name="Google Shape;4241;p42"/>
            <p:cNvSpPr/>
            <p:nvPr/>
          </p:nvSpPr>
          <p:spPr>
            <a:xfrm>
              <a:off x="12303403" y="2810895"/>
              <a:ext cx="84538" cy="72276"/>
            </a:xfrm>
            <a:custGeom>
              <a:rect b="b" l="l" r="r" t="t"/>
              <a:pathLst>
                <a:path extrusionOk="0" h="2756" w="3188">
                  <a:moveTo>
                    <a:pt x="677" y="0"/>
                  </a:moveTo>
                  <a:cubicBezTo>
                    <a:pt x="564" y="0"/>
                    <a:pt x="456" y="58"/>
                    <a:pt x="391" y="145"/>
                  </a:cubicBezTo>
                  <a:lnTo>
                    <a:pt x="98" y="535"/>
                  </a:lnTo>
                  <a:cubicBezTo>
                    <a:pt x="1" y="698"/>
                    <a:pt x="33" y="893"/>
                    <a:pt x="131" y="990"/>
                  </a:cubicBezTo>
                  <a:lnTo>
                    <a:pt x="1887" y="2649"/>
                  </a:lnTo>
                  <a:cubicBezTo>
                    <a:pt x="1945" y="2722"/>
                    <a:pt x="2030" y="2756"/>
                    <a:pt x="2118" y="2756"/>
                  </a:cubicBezTo>
                  <a:cubicBezTo>
                    <a:pt x="2225" y="2756"/>
                    <a:pt x="2336" y="2706"/>
                    <a:pt x="2407" y="2616"/>
                  </a:cubicBezTo>
                  <a:lnTo>
                    <a:pt x="3057" y="1673"/>
                  </a:lnTo>
                  <a:cubicBezTo>
                    <a:pt x="3187" y="1511"/>
                    <a:pt x="3122" y="1283"/>
                    <a:pt x="2960" y="1186"/>
                  </a:cubicBezTo>
                  <a:lnTo>
                    <a:pt x="846" y="47"/>
                  </a:lnTo>
                  <a:cubicBezTo>
                    <a:pt x="792" y="15"/>
                    <a:pt x="734" y="0"/>
                    <a:pt x="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2" name="Google Shape;4242;p42"/>
            <p:cNvSpPr/>
            <p:nvPr/>
          </p:nvSpPr>
          <p:spPr>
            <a:xfrm>
              <a:off x="12092130" y="2405762"/>
              <a:ext cx="86261" cy="69339"/>
            </a:xfrm>
            <a:custGeom>
              <a:rect b="b" l="l" r="r" t="t"/>
              <a:pathLst>
                <a:path extrusionOk="0" h="2644" w="3253">
                  <a:moveTo>
                    <a:pt x="1010" y="1"/>
                  </a:moveTo>
                  <a:cubicBezTo>
                    <a:pt x="900" y="1"/>
                    <a:pt x="791" y="51"/>
                    <a:pt x="716" y="146"/>
                  </a:cubicBezTo>
                  <a:lnTo>
                    <a:pt x="130" y="1122"/>
                  </a:lnTo>
                  <a:cubicBezTo>
                    <a:pt x="0" y="1317"/>
                    <a:pt x="98" y="1544"/>
                    <a:pt x="260" y="1642"/>
                  </a:cubicBezTo>
                  <a:lnTo>
                    <a:pt x="2472" y="2618"/>
                  </a:lnTo>
                  <a:cubicBezTo>
                    <a:pt x="2515" y="2635"/>
                    <a:pt x="2559" y="2643"/>
                    <a:pt x="2601" y="2643"/>
                  </a:cubicBezTo>
                  <a:cubicBezTo>
                    <a:pt x="2717" y="2643"/>
                    <a:pt x="2823" y="2583"/>
                    <a:pt x="2894" y="2488"/>
                  </a:cubicBezTo>
                  <a:lnTo>
                    <a:pt x="3155" y="2065"/>
                  </a:lnTo>
                  <a:cubicBezTo>
                    <a:pt x="3252" y="1902"/>
                    <a:pt x="3220" y="1707"/>
                    <a:pt x="3090" y="1609"/>
                  </a:cubicBezTo>
                  <a:lnTo>
                    <a:pt x="1236" y="81"/>
                  </a:lnTo>
                  <a:cubicBezTo>
                    <a:pt x="1168" y="27"/>
                    <a:pt x="1089" y="1"/>
                    <a:pt x="1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3" name="Google Shape;4243;p42"/>
            <p:cNvSpPr/>
            <p:nvPr/>
          </p:nvSpPr>
          <p:spPr>
            <a:xfrm>
              <a:off x="12085236" y="2487586"/>
              <a:ext cx="86261" cy="52502"/>
            </a:xfrm>
            <a:custGeom>
              <a:rect b="b" l="l" r="r" t="t"/>
              <a:pathLst>
                <a:path extrusionOk="0" h="2002" w="3253">
                  <a:moveTo>
                    <a:pt x="643" y="1"/>
                  </a:moveTo>
                  <a:cubicBezTo>
                    <a:pt x="478" y="1"/>
                    <a:pt x="320" y="118"/>
                    <a:pt x="293" y="278"/>
                  </a:cubicBezTo>
                  <a:lnTo>
                    <a:pt x="65" y="1416"/>
                  </a:lnTo>
                  <a:cubicBezTo>
                    <a:pt x="0" y="1611"/>
                    <a:pt x="163" y="1806"/>
                    <a:pt x="358" y="1839"/>
                  </a:cubicBezTo>
                  <a:lnTo>
                    <a:pt x="2764" y="2002"/>
                  </a:lnTo>
                  <a:cubicBezTo>
                    <a:pt x="2927" y="2002"/>
                    <a:pt x="3089" y="1904"/>
                    <a:pt x="3122" y="1741"/>
                  </a:cubicBezTo>
                  <a:lnTo>
                    <a:pt x="3220" y="1221"/>
                  </a:lnTo>
                  <a:cubicBezTo>
                    <a:pt x="3252" y="1059"/>
                    <a:pt x="3187" y="896"/>
                    <a:pt x="2992" y="831"/>
                  </a:cubicBezTo>
                  <a:lnTo>
                    <a:pt x="748" y="18"/>
                  </a:lnTo>
                  <a:cubicBezTo>
                    <a:pt x="713" y="6"/>
                    <a:pt x="678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4" name="Google Shape;4244;p42"/>
            <p:cNvSpPr/>
            <p:nvPr/>
          </p:nvSpPr>
          <p:spPr>
            <a:xfrm>
              <a:off x="12157658" y="2357218"/>
              <a:ext cx="76768" cy="80642"/>
            </a:xfrm>
            <a:custGeom>
              <a:rect b="b" l="l" r="r" t="t"/>
              <a:pathLst>
                <a:path extrusionOk="0" h="3075" w="2895">
                  <a:moveTo>
                    <a:pt x="1320" y="0"/>
                  </a:moveTo>
                  <a:cubicBezTo>
                    <a:pt x="1247" y="0"/>
                    <a:pt x="1171" y="26"/>
                    <a:pt x="1106" y="78"/>
                  </a:cubicBezTo>
                  <a:lnTo>
                    <a:pt x="196" y="794"/>
                  </a:lnTo>
                  <a:cubicBezTo>
                    <a:pt x="33" y="924"/>
                    <a:pt x="1" y="1152"/>
                    <a:pt x="163" y="1314"/>
                  </a:cubicBezTo>
                  <a:lnTo>
                    <a:pt x="1887" y="2973"/>
                  </a:lnTo>
                  <a:cubicBezTo>
                    <a:pt x="1957" y="3042"/>
                    <a:pt x="2045" y="3075"/>
                    <a:pt x="2132" y="3075"/>
                  </a:cubicBezTo>
                  <a:cubicBezTo>
                    <a:pt x="2207" y="3075"/>
                    <a:pt x="2282" y="3050"/>
                    <a:pt x="2342" y="3005"/>
                  </a:cubicBezTo>
                  <a:lnTo>
                    <a:pt x="2732" y="2713"/>
                  </a:lnTo>
                  <a:cubicBezTo>
                    <a:pt x="2862" y="2582"/>
                    <a:pt x="2895" y="2387"/>
                    <a:pt x="2830" y="2257"/>
                  </a:cubicBezTo>
                  <a:lnTo>
                    <a:pt x="1594" y="176"/>
                  </a:lnTo>
                  <a:cubicBezTo>
                    <a:pt x="1536" y="59"/>
                    <a:pt x="1430" y="0"/>
                    <a:pt x="1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5" name="Google Shape;4245;p42"/>
            <p:cNvSpPr/>
            <p:nvPr/>
          </p:nvSpPr>
          <p:spPr>
            <a:xfrm>
              <a:off x="11994675" y="2559051"/>
              <a:ext cx="311342" cy="338381"/>
            </a:xfrm>
            <a:custGeom>
              <a:rect b="b" l="l" r="r" t="t"/>
              <a:pathLst>
                <a:path extrusionOk="0" h="12903" w="11741">
                  <a:moveTo>
                    <a:pt x="10015" y="4707"/>
                  </a:moveTo>
                  <a:cubicBezTo>
                    <a:pt x="10186" y="4707"/>
                    <a:pt x="10353" y="4751"/>
                    <a:pt x="10504" y="4837"/>
                  </a:cubicBezTo>
                  <a:cubicBezTo>
                    <a:pt x="10765" y="4968"/>
                    <a:pt x="10960" y="5195"/>
                    <a:pt x="11025" y="5488"/>
                  </a:cubicBezTo>
                  <a:cubicBezTo>
                    <a:pt x="11090" y="5748"/>
                    <a:pt x="11057" y="6041"/>
                    <a:pt x="10927" y="6301"/>
                  </a:cubicBezTo>
                  <a:cubicBezTo>
                    <a:pt x="10797" y="6528"/>
                    <a:pt x="10569" y="6691"/>
                    <a:pt x="10342" y="6789"/>
                  </a:cubicBezTo>
                  <a:lnTo>
                    <a:pt x="9756" y="4740"/>
                  </a:lnTo>
                  <a:cubicBezTo>
                    <a:pt x="9843" y="4718"/>
                    <a:pt x="9930" y="4707"/>
                    <a:pt x="10015" y="4707"/>
                  </a:cubicBezTo>
                  <a:close/>
                  <a:moveTo>
                    <a:pt x="1529" y="7016"/>
                  </a:moveTo>
                  <a:lnTo>
                    <a:pt x="2114" y="9065"/>
                  </a:lnTo>
                  <a:cubicBezTo>
                    <a:pt x="2032" y="9084"/>
                    <a:pt x="1950" y="9094"/>
                    <a:pt x="1870" y="9094"/>
                  </a:cubicBezTo>
                  <a:cubicBezTo>
                    <a:pt x="1406" y="9094"/>
                    <a:pt x="985" y="8788"/>
                    <a:pt x="846" y="8317"/>
                  </a:cubicBezTo>
                  <a:cubicBezTo>
                    <a:pt x="716" y="7764"/>
                    <a:pt x="1009" y="7211"/>
                    <a:pt x="1529" y="7016"/>
                  </a:cubicBezTo>
                  <a:close/>
                  <a:moveTo>
                    <a:pt x="9301" y="5423"/>
                  </a:moveTo>
                  <a:lnTo>
                    <a:pt x="9952" y="7667"/>
                  </a:lnTo>
                  <a:cubicBezTo>
                    <a:pt x="10472" y="9585"/>
                    <a:pt x="9334" y="11602"/>
                    <a:pt x="7415" y="12154"/>
                  </a:cubicBezTo>
                  <a:cubicBezTo>
                    <a:pt x="7081" y="12249"/>
                    <a:pt x="6746" y="12294"/>
                    <a:pt x="6416" y="12294"/>
                  </a:cubicBezTo>
                  <a:cubicBezTo>
                    <a:pt x="4817" y="12294"/>
                    <a:pt x="3353" y="11235"/>
                    <a:pt x="2895" y="9618"/>
                  </a:cubicBezTo>
                  <a:lnTo>
                    <a:pt x="1854" y="5846"/>
                  </a:lnTo>
                  <a:lnTo>
                    <a:pt x="2960" y="5520"/>
                  </a:lnTo>
                  <a:cubicBezTo>
                    <a:pt x="3065" y="5496"/>
                    <a:pt x="3173" y="5484"/>
                    <a:pt x="3281" y="5484"/>
                  </a:cubicBezTo>
                  <a:cubicBezTo>
                    <a:pt x="3606" y="5484"/>
                    <a:pt x="3935" y="5594"/>
                    <a:pt x="4228" y="5813"/>
                  </a:cubicBezTo>
                  <a:cubicBezTo>
                    <a:pt x="4683" y="6138"/>
                    <a:pt x="5204" y="6333"/>
                    <a:pt x="5756" y="6333"/>
                  </a:cubicBezTo>
                  <a:cubicBezTo>
                    <a:pt x="5984" y="6333"/>
                    <a:pt x="6212" y="6268"/>
                    <a:pt x="6439" y="6236"/>
                  </a:cubicBezTo>
                  <a:lnTo>
                    <a:pt x="9301" y="5423"/>
                  </a:lnTo>
                  <a:close/>
                  <a:moveTo>
                    <a:pt x="7300" y="1"/>
                  </a:moveTo>
                  <a:cubicBezTo>
                    <a:pt x="7167" y="1"/>
                    <a:pt x="7031" y="19"/>
                    <a:pt x="6895" y="57"/>
                  </a:cubicBezTo>
                  <a:lnTo>
                    <a:pt x="5724" y="415"/>
                  </a:lnTo>
                  <a:cubicBezTo>
                    <a:pt x="5561" y="447"/>
                    <a:pt x="5464" y="610"/>
                    <a:pt x="5529" y="773"/>
                  </a:cubicBezTo>
                  <a:cubicBezTo>
                    <a:pt x="5557" y="914"/>
                    <a:pt x="5684" y="1006"/>
                    <a:pt x="5824" y="1006"/>
                  </a:cubicBezTo>
                  <a:cubicBezTo>
                    <a:pt x="5845" y="1006"/>
                    <a:pt x="5866" y="1004"/>
                    <a:pt x="5887" y="1000"/>
                  </a:cubicBezTo>
                  <a:lnTo>
                    <a:pt x="7057" y="675"/>
                  </a:lnTo>
                  <a:cubicBezTo>
                    <a:pt x="7142" y="652"/>
                    <a:pt x="7227" y="641"/>
                    <a:pt x="7310" y="641"/>
                  </a:cubicBezTo>
                  <a:cubicBezTo>
                    <a:pt x="7704" y="641"/>
                    <a:pt x="8056" y="884"/>
                    <a:pt x="8163" y="1260"/>
                  </a:cubicBezTo>
                  <a:lnTo>
                    <a:pt x="9171" y="4837"/>
                  </a:lnTo>
                  <a:lnTo>
                    <a:pt x="6277" y="5618"/>
                  </a:lnTo>
                  <a:cubicBezTo>
                    <a:pt x="6094" y="5669"/>
                    <a:pt x="5911" y="5694"/>
                    <a:pt x="5731" y="5694"/>
                  </a:cubicBezTo>
                  <a:cubicBezTo>
                    <a:pt x="5335" y="5694"/>
                    <a:pt x="4954" y="5571"/>
                    <a:pt x="4618" y="5325"/>
                  </a:cubicBezTo>
                  <a:cubicBezTo>
                    <a:pt x="4219" y="5020"/>
                    <a:pt x="3769" y="4867"/>
                    <a:pt x="3317" y="4867"/>
                  </a:cubicBezTo>
                  <a:cubicBezTo>
                    <a:pt x="3143" y="4867"/>
                    <a:pt x="2969" y="4890"/>
                    <a:pt x="2797" y="4935"/>
                  </a:cubicBezTo>
                  <a:lnTo>
                    <a:pt x="1692" y="5260"/>
                  </a:lnTo>
                  <a:lnTo>
                    <a:pt x="1334" y="3959"/>
                  </a:lnTo>
                  <a:cubicBezTo>
                    <a:pt x="1204" y="3504"/>
                    <a:pt x="1464" y="3016"/>
                    <a:pt x="1952" y="2886"/>
                  </a:cubicBezTo>
                  <a:lnTo>
                    <a:pt x="2179" y="2789"/>
                  </a:lnTo>
                  <a:cubicBezTo>
                    <a:pt x="2374" y="2747"/>
                    <a:pt x="2564" y="2735"/>
                    <a:pt x="2716" y="2735"/>
                  </a:cubicBezTo>
                  <a:cubicBezTo>
                    <a:pt x="2919" y="2735"/>
                    <a:pt x="3057" y="2756"/>
                    <a:pt x="3057" y="2756"/>
                  </a:cubicBezTo>
                  <a:cubicBezTo>
                    <a:pt x="3082" y="2764"/>
                    <a:pt x="3106" y="2768"/>
                    <a:pt x="3130" y="2768"/>
                  </a:cubicBezTo>
                  <a:cubicBezTo>
                    <a:pt x="3202" y="2768"/>
                    <a:pt x="3269" y="2732"/>
                    <a:pt x="3318" y="2659"/>
                  </a:cubicBezTo>
                  <a:cubicBezTo>
                    <a:pt x="3415" y="2594"/>
                    <a:pt x="3448" y="2496"/>
                    <a:pt x="3415" y="2366"/>
                  </a:cubicBezTo>
                  <a:cubicBezTo>
                    <a:pt x="3318" y="2008"/>
                    <a:pt x="3513" y="1651"/>
                    <a:pt x="3870" y="1553"/>
                  </a:cubicBezTo>
                  <a:lnTo>
                    <a:pt x="4553" y="1358"/>
                  </a:lnTo>
                  <a:cubicBezTo>
                    <a:pt x="4716" y="1293"/>
                    <a:pt x="4813" y="1130"/>
                    <a:pt x="4781" y="968"/>
                  </a:cubicBezTo>
                  <a:cubicBezTo>
                    <a:pt x="4730" y="840"/>
                    <a:pt x="4618" y="752"/>
                    <a:pt x="4494" y="752"/>
                  </a:cubicBezTo>
                  <a:cubicBezTo>
                    <a:pt x="4460" y="752"/>
                    <a:pt x="4425" y="759"/>
                    <a:pt x="4391" y="773"/>
                  </a:cubicBezTo>
                  <a:lnTo>
                    <a:pt x="3708" y="968"/>
                  </a:lnTo>
                  <a:cubicBezTo>
                    <a:pt x="3155" y="1098"/>
                    <a:pt x="2797" y="1585"/>
                    <a:pt x="2765" y="2138"/>
                  </a:cubicBezTo>
                  <a:cubicBezTo>
                    <a:pt x="2712" y="2130"/>
                    <a:pt x="2655" y="2126"/>
                    <a:pt x="2594" y="2126"/>
                  </a:cubicBezTo>
                  <a:cubicBezTo>
                    <a:pt x="2428" y="2126"/>
                    <a:pt x="2231" y="2156"/>
                    <a:pt x="2017" y="2203"/>
                  </a:cubicBezTo>
                  <a:lnTo>
                    <a:pt x="1757" y="2268"/>
                  </a:lnTo>
                  <a:cubicBezTo>
                    <a:pt x="976" y="2496"/>
                    <a:pt x="488" y="3342"/>
                    <a:pt x="716" y="4122"/>
                  </a:cubicBezTo>
                  <a:lnTo>
                    <a:pt x="1366" y="6431"/>
                  </a:lnTo>
                  <a:cubicBezTo>
                    <a:pt x="521" y="6691"/>
                    <a:pt x="1" y="7602"/>
                    <a:pt x="261" y="8480"/>
                  </a:cubicBezTo>
                  <a:cubicBezTo>
                    <a:pt x="456" y="9228"/>
                    <a:pt x="1139" y="9715"/>
                    <a:pt x="1887" y="9715"/>
                  </a:cubicBezTo>
                  <a:cubicBezTo>
                    <a:pt x="2017" y="9715"/>
                    <a:pt x="2147" y="9683"/>
                    <a:pt x="2277" y="9650"/>
                  </a:cubicBezTo>
                  <a:lnTo>
                    <a:pt x="2309" y="9780"/>
                  </a:lnTo>
                  <a:cubicBezTo>
                    <a:pt x="2830" y="11667"/>
                    <a:pt x="4553" y="12902"/>
                    <a:pt x="6407" y="12902"/>
                  </a:cubicBezTo>
                  <a:cubicBezTo>
                    <a:pt x="6797" y="12902"/>
                    <a:pt x="7187" y="12837"/>
                    <a:pt x="7545" y="12740"/>
                  </a:cubicBezTo>
                  <a:cubicBezTo>
                    <a:pt x="9821" y="12122"/>
                    <a:pt x="11155" y="9748"/>
                    <a:pt x="10537" y="7472"/>
                  </a:cubicBezTo>
                  <a:lnTo>
                    <a:pt x="10472" y="7374"/>
                  </a:lnTo>
                  <a:cubicBezTo>
                    <a:pt x="10895" y="7244"/>
                    <a:pt x="11252" y="6984"/>
                    <a:pt x="11447" y="6594"/>
                  </a:cubicBezTo>
                  <a:cubicBezTo>
                    <a:pt x="11675" y="6203"/>
                    <a:pt x="11740" y="5748"/>
                    <a:pt x="11610" y="5325"/>
                  </a:cubicBezTo>
                  <a:cubicBezTo>
                    <a:pt x="11480" y="4870"/>
                    <a:pt x="11220" y="4512"/>
                    <a:pt x="10797" y="4317"/>
                  </a:cubicBezTo>
                  <a:cubicBezTo>
                    <a:pt x="10547" y="4158"/>
                    <a:pt x="10264" y="4078"/>
                    <a:pt x="9973" y="4078"/>
                  </a:cubicBezTo>
                  <a:cubicBezTo>
                    <a:pt x="9847" y="4078"/>
                    <a:pt x="9721" y="4093"/>
                    <a:pt x="9594" y="4122"/>
                  </a:cubicBezTo>
                  <a:lnTo>
                    <a:pt x="8748" y="1098"/>
                  </a:lnTo>
                  <a:cubicBezTo>
                    <a:pt x="8559" y="448"/>
                    <a:pt x="7963" y="1"/>
                    <a:pt x="7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6" name="Google Shape;4246;p42"/>
            <p:cNvSpPr/>
            <p:nvPr/>
          </p:nvSpPr>
          <p:spPr>
            <a:xfrm>
              <a:off x="12136973" y="2774442"/>
              <a:ext cx="91432" cy="63281"/>
            </a:xfrm>
            <a:custGeom>
              <a:rect b="b" l="l" r="r" t="t"/>
              <a:pathLst>
                <a:path extrusionOk="0" h="2413" w="3448">
                  <a:moveTo>
                    <a:pt x="2764" y="689"/>
                  </a:moveTo>
                  <a:cubicBezTo>
                    <a:pt x="2764" y="885"/>
                    <a:pt x="2732" y="1080"/>
                    <a:pt x="2634" y="1242"/>
                  </a:cubicBezTo>
                  <a:cubicBezTo>
                    <a:pt x="2472" y="1502"/>
                    <a:pt x="2244" y="1665"/>
                    <a:pt x="1951" y="1763"/>
                  </a:cubicBezTo>
                  <a:cubicBezTo>
                    <a:pt x="1851" y="1789"/>
                    <a:pt x="1750" y="1802"/>
                    <a:pt x="1651" y="1802"/>
                  </a:cubicBezTo>
                  <a:cubicBezTo>
                    <a:pt x="1272" y="1802"/>
                    <a:pt x="922" y="1610"/>
                    <a:pt x="716" y="1275"/>
                  </a:cubicBezTo>
                  <a:lnTo>
                    <a:pt x="2764" y="689"/>
                  </a:lnTo>
                  <a:close/>
                  <a:moveTo>
                    <a:pt x="3022" y="0"/>
                  </a:moveTo>
                  <a:cubicBezTo>
                    <a:pt x="3002" y="0"/>
                    <a:pt x="2981" y="2"/>
                    <a:pt x="2960" y="6"/>
                  </a:cubicBezTo>
                  <a:lnTo>
                    <a:pt x="228" y="787"/>
                  </a:lnTo>
                  <a:cubicBezTo>
                    <a:pt x="130" y="787"/>
                    <a:pt x="65" y="852"/>
                    <a:pt x="33" y="917"/>
                  </a:cubicBezTo>
                  <a:cubicBezTo>
                    <a:pt x="0" y="982"/>
                    <a:pt x="0" y="1080"/>
                    <a:pt x="0" y="1145"/>
                  </a:cubicBezTo>
                  <a:cubicBezTo>
                    <a:pt x="228" y="1925"/>
                    <a:pt x="911" y="2413"/>
                    <a:pt x="1659" y="2413"/>
                  </a:cubicBezTo>
                  <a:cubicBezTo>
                    <a:pt x="1821" y="2413"/>
                    <a:pt x="1984" y="2380"/>
                    <a:pt x="2114" y="2348"/>
                  </a:cubicBezTo>
                  <a:cubicBezTo>
                    <a:pt x="2569" y="2218"/>
                    <a:pt x="2927" y="1925"/>
                    <a:pt x="3155" y="1535"/>
                  </a:cubicBezTo>
                  <a:cubicBezTo>
                    <a:pt x="3382" y="1145"/>
                    <a:pt x="3447" y="657"/>
                    <a:pt x="3317" y="234"/>
                  </a:cubicBezTo>
                  <a:cubicBezTo>
                    <a:pt x="3289" y="93"/>
                    <a:pt x="3162" y="0"/>
                    <a:pt x="30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7" name="Google Shape;4247;p42"/>
            <p:cNvSpPr/>
            <p:nvPr/>
          </p:nvSpPr>
          <p:spPr>
            <a:xfrm>
              <a:off x="12227507" y="2390210"/>
              <a:ext cx="306171" cy="277801"/>
            </a:xfrm>
            <a:custGeom>
              <a:rect b="b" l="l" r="r" t="t"/>
              <a:pathLst>
                <a:path extrusionOk="0" h="10593" w="11546">
                  <a:moveTo>
                    <a:pt x="5902" y="624"/>
                  </a:moveTo>
                  <a:cubicBezTo>
                    <a:pt x="6231" y="624"/>
                    <a:pt x="6564" y="671"/>
                    <a:pt x="6895" y="772"/>
                  </a:cubicBezTo>
                  <a:cubicBezTo>
                    <a:pt x="7806" y="1032"/>
                    <a:pt x="8586" y="1617"/>
                    <a:pt x="9041" y="2463"/>
                  </a:cubicBezTo>
                  <a:cubicBezTo>
                    <a:pt x="9106" y="2560"/>
                    <a:pt x="9139" y="2690"/>
                    <a:pt x="9204" y="2788"/>
                  </a:cubicBezTo>
                  <a:cubicBezTo>
                    <a:pt x="9106" y="2853"/>
                    <a:pt x="8976" y="2950"/>
                    <a:pt x="8879" y="2983"/>
                  </a:cubicBezTo>
                  <a:cubicBezTo>
                    <a:pt x="8357" y="3296"/>
                    <a:pt x="7767" y="3449"/>
                    <a:pt x="7172" y="3449"/>
                  </a:cubicBezTo>
                  <a:cubicBezTo>
                    <a:pt x="6839" y="3449"/>
                    <a:pt x="6505" y="3401"/>
                    <a:pt x="6180" y="3308"/>
                  </a:cubicBezTo>
                  <a:cubicBezTo>
                    <a:pt x="5139" y="3015"/>
                    <a:pt x="4293" y="2268"/>
                    <a:pt x="3871" y="1292"/>
                  </a:cubicBezTo>
                  <a:cubicBezTo>
                    <a:pt x="4456" y="864"/>
                    <a:pt x="5165" y="624"/>
                    <a:pt x="5902" y="624"/>
                  </a:cubicBezTo>
                  <a:close/>
                  <a:moveTo>
                    <a:pt x="10049" y="4869"/>
                  </a:moveTo>
                  <a:cubicBezTo>
                    <a:pt x="10570" y="5032"/>
                    <a:pt x="10862" y="5585"/>
                    <a:pt x="10732" y="6137"/>
                  </a:cubicBezTo>
                  <a:cubicBezTo>
                    <a:pt x="10635" y="6398"/>
                    <a:pt x="10472" y="6625"/>
                    <a:pt x="10212" y="6755"/>
                  </a:cubicBezTo>
                  <a:cubicBezTo>
                    <a:pt x="10082" y="6842"/>
                    <a:pt x="9923" y="6885"/>
                    <a:pt x="9754" y="6885"/>
                  </a:cubicBezTo>
                  <a:cubicBezTo>
                    <a:pt x="9670" y="6885"/>
                    <a:pt x="9583" y="6874"/>
                    <a:pt x="9497" y="6853"/>
                  </a:cubicBezTo>
                  <a:lnTo>
                    <a:pt x="9952" y="5324"/>
                  </a:lnTo>
                  <a:cubicBezTo>
                    <a:pt x="9984" y="5162"/>
                    <a:pt x="10017" y="4999"/>
                    <a:pt x="10049" y="4869"/>
                  </a:cubicBezTo>
                  <a:close/>
                  <a:moveTo>
                    <a:pt x="5948" y="0"/>
                  </a:moveTo>
                  <a:cubicBezTo>
                    <a:pt x="5261" y="0"/>
                    <a:pt x="4580" y="174"/>
                    <a:pt x="3968" y="511"/>
                  </a:cubicBezTo>
                  <a:cubicBezTo>
                    <a:pt x="3285" y="869"/>
                    <a:pt x="2732" y="1390"/>
                    <a:pt x="2342" y="2040"/>
                  </a:cubicBezTo>
                  <a:cubicBezTo>
                    <a:pt x="2310" y="2040"/>
                    <a:pt x="2310" y="2007"/>
                    <a:pt x="2277" y="2007"/>
                  </a:cubicBezTo>
                  <a:cubicBezTo>
                    <a:pt x="2124" y="1962"/>
                    <a:pt x="1969" y="1940"/>
                    <a:pt x="1817" y="1940"/>
                  </a:cubicBezTo>
                  <a:cubicBezTo>
                    <a:pt x="1100" y="1940"/>
                    <a:pt x="443" y="2421"/>
                    <a:pt x="228" y="3146"/>
                  </a:cubicBezTo>
                  <a:cubicBezTo>
                    <a:pt x="1" y="3991"/>
                    <a:pt x="456" y="4902"/>
                    <a:pt x="1302" y="5162"/>
                  </a:cubicBezTo>
                  <a:lnTo>
                    <a:pt x="1269" y="5292"/>
                  </a:lnTo>
                  <a:cubicBezTo>
                    <a:pt x="976" y="6332"/>
                    <a:pt x="1106" y="7471"/>
                    <a:pt x="1659" y="8446"/>
                  </a:cubicBezTo>
                  <a:cubicBezTo>
                    <a:pt x="2180" y="9422"/>
                    <a:pt x="3090" y="10137"/>
                    <a:pt x="4163" y="10430"/>
                  </a:cubicBezTo>
                  <a:cubicBezTo>
                    <a:pt x="4521" y="10527"/>
                    <a:pt x="4911" y="10593"/>
                    <a:pt x="5302" y="10593"/>
                  </a:cubicBezTo>
                  <a:cubicBezTo>
                    <a:pt x="5627" y="10593"/>
                    <a:pt x="5919" y="10560"/>
                    <a:pt x="6245" y="10462"/>
                  </a:cubicBezTo>
                  <a:cubicBezTo>
                    <a:pt x="6407" y="10430"/>
                    <a:pt x="6505" y="10267"/>
                    <a:pt x="6472" y="10105"/>
                  </a:cubicBezTo>
                  <a:cubicBezTo>
                    <a:pt x="6444" y="9963"/>
                    <a:pt x="6317" y="9871"/>
                    <a:pt x="6177" y="9871"/>
                  </a:cubicBezTo>
                  <a:cubicBezTo>
                    <a:pt x="6157" y="9871"/>
                    <a:pt x="6136" y="9873"/>
                    <a:pt x="6115" y="9877"/>
                  </a:cubicBezTo>
                  <a:cubicBezTo>
                    <a:pt x="5838" y="9939"/>
                    <a:pt x="5555" y="9971"/>
                    <a:pt x="5271" y="9971"/>
                  </a:cubicBezTo>
                  <a:cubicBezTo>
                    <a:pt x="4953" y="9971"/>
                    <a:pt x="4635" y="9930"/>
                    <a:pt x="4326" y="9845"/>
                  </a:cubicBezTo>
                  <a:cubicBezTo>
                    <a:pt x="3415" y="9584"/>
                    <a:pt x="2635" y="8967"/>
                    <a:pt x="2180" y="8154"/>
                  </a:cubicBezTo>
                  <a:cubicBezTo>
                    <a:pt x="1724" y="7308"/>
                    <a:pt x="1594" y="6365"/>
                    <a:pt x="1854" y="5454"/>
                  </a:cubicBezTo>
                  <a:lnTo>
                    <a:pt x="2180" y="4381"/>
                  </a:lnTo>
                  <a:cubicBezTo>
                    <a:pt x="2212" y="4219"/>
                    <a:pt x="2115" y="4056"/>
                    <a:pt x="1952" y="3991"/>
                  </a:cubicBezTo>
                  <a:cubicBezTo>
                    <a:pt x="1931" y="3987"/>
                    <a:pt x="1910" y="3985"/>
                    <a:pt x="1889" y="3985"/>
                  </a:cubicBezTo>
                  <a:cubicBezTo>
                    <a:pt x="1749" y="3985"/>
                    <a:pt x="1618" y="4077"/>
                    <a:pt x="1562" y="4219"/>
                  </a:cubicBezTo>
                  <a:lnTo>
                    <a:pt x="1464" y="4576"/>
                  </a:lnTo>
                  <a:cubicBezTo>
                    <a:pt x="1237" y="4479"/>
                    <a:pt x="1041" y="4316"/>
                    <a:pt x="911" y="4121"/>
                  </a:cubicBezTo>
                  <a:cubicBezTo>
                    <a:pt x="781" y="3861"/>
                    <a:pt x="749" y="3601"/>
                    <a:pt x="814" y="3308"/>
                  </a:cubicBezTo>
                  <a:cubicBezTo>
                    <a:pt x="952" y="2865"/>
                    <a:pt x="1373" y="2564"/>
                    <a:pt x="1836" y="2564"/>
                  </a:cubicBezTo>
                  <a:cubicBezTo>
                    <a:pt x="1917" y="2564"/>
                    <a:pt x="2000" y="2573"/>
                    <a:pt x="2082" y="2593"/>
                  </a:cubicBezTo>
                  <a:cubicBezTo>
                    <a:pt x="2017" y="2690"/>
                    <a:pt x="1985" y="2788"/>
                    <a:pt x="1952" y="2885"/>
                  </a:cubicBezTo>
                  <a:cubicBezTo>
                    <a:pt x="1919" y="3048"/>
                    <a:pt x="1985" y="3211"/>
                    <a:pt x="2147" y="3276"/>
                  </a:cubicBezTo>
                  <a:cubicBezTo>
                    <a:pt x="2182" y="3290"/>
                    <a:pt x="2217" y="3296"/>
                    <a:pt x="2250" y="3296"/>
                  </a:cubicBezTo>
                  <a:cubicBezTo>
                    <a:pt x="2375" y="3296"/>
                    <a:pt x="2486" y="3208"/>
                    <a:pt x="2537" y="3081"/>
                  </a:cubicBezTo>
                  <a:cubicBezTo>
                    <a:pt x="2700" y="2528"/>
                    <a:pt x="2993" y="2072"/>
                    <a:pt x="3383" y="1682"/>
                  </a:cubicBezTo>
                  <a:cubicBezTo>
                    <a:pt x="3903" y="2755"/>
                    <a:pt x="4846" y="3568"/>
                    <a:pt x="5984" y="3894"/>
                  </a:cubicBezTo>
                  <a:cubicBezTo>
                    <a:pt x="6375" y="4024"/>
                    <a:pt x="6765" y="4056"/>
                    <a:pt x="7155" y="4056"/>
                  </a:cubicBezTo>
                  <a:cubicBezTo>
                    <a:pt x="7838" y="4056"/>
                    <a:pt x="8553" y="3894"/>
                    <a:pt x="9171" y="3536"/>
                  </a:cubicBezTo>
                  <a:cubicBezTo>
                    <a:pt x="9236" y="3503"/>
                    <a:pt x="9334" y="3438"/>
                    <a:pt x="9399" y="3406"/>
                  </a:cubicBezTo>
                  <a:lnTo>
                    <a:pt x="9399" y="3406"/>
                  </a:lnTo>
                  <a:cubicBezTo>
                    <a:pt x="9529" y="3959"/>
                    <a:pt x="9497" y="4576"/>
                    <a:pt x="9334" y="5162"/>
                  </a:cubicBezTo>
                  <a:lnTo>
                    <a:pt x="8716" y="7373"/>
                  </a:lnTo>
                  <a:cubicBezTo>
                    <a:pt x="8488" y="8219"/>
                    <a:pt x="7968" y="8902"/>
                    <a:pt x="7253" y="9389"/>
                  </a:cubicBezTo>
                  <a:cubicBezTo>
                    <a:pt x="7123" y="9487"/>
                    <a:pt x="7058" y="9649"/>
                    <a:pt x="7155" y="9812"/>
                  </a:cubicBezTo>
                  <a:cubicBezTo>
                    <a:pt x="7220" y="9877"/>
                    <a:pt x="7318" y="9942"/>
                    <a:pt x="7415" y="9942"/>
                  </a:cubicBezTo>
                  <a:cubicBezTo>
                    <a:pt x="7480" y="9942"/>
                    <a:pt x="7545" y="9910"/>
                    <a:pt x="7578" y="9877"/>
                  </a:cubicBezTo>
                  <a:cubicBezTo>
                    <a:pt x="8423" y="9324"/>
                    <a:pt x="9041" y="8511"/>
                    <a:pt x="9301" y="7568"/>
                  </a:cubicBezTo>
                  <a:lnTo>
                    <a:pt x="9334" y="7438"/>
                  </a:lnTo>
                  <a:cubicBezTo>
                    <a:pt x="9464" y="7471"/>
                    <a:pt x="9594" y="7503"/>
                    <a:pt x="9724" y="7503"/>
                  </a:cubicBezTo>
                  <a:cubicBezTo>
                    <a:pt x="10440" y="7503"/>
                    <a:pt x="11090" y="7015"/>
                    <a:pt x="11318" y="6300"/>
                  </a:cubicBezTo>
                  <a:cubicBezTo>
                    <a:pt x="11545" y="5422"/>
                    <a:pt x="11057" y="4511"/>
                    <a:pt x="10179" y="4251"/>
                  </a:cubicBezTo>
                  <a:lnTo>
                    <a:pt x="10082" y="4251"/>
                  </a:lnTo>
                  <a:cubicBezTo>
                    <a:pt x="10114" y="3503"/>
                    <a:pt x="9919" y="2788"/>
                    <a:pt x="9562" y="2137"/>
                  </a:cubicBezTo>
                  <a:cubicBezTo>
                    <a:pt x="9009" y="1162"/>
                    <a:pt x="8131" y="479"/>
                    <a:pt x="7058" y="154"/>
                  </a:cubicBezTo>
                  <a:cubicBezTo>
                    <a:pt x="6692" y="51"/>
                    <a:pt x="6319" y="0"/>
                    <a:pt x="59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8" name="Google Shape;4248;p42"/>
            <p:cNvSpPr/>
            <p:nvPr/>
          </p:nvSpPr>
          <p:spPr>
            <a:xfrm>
              <a:off x="12310298" y="2549295"/>
              <a:ext cx="90584" cy="62442"/>
            </a:xfrm>
            <a:custGeom>
              <a:rect b="b" l="l" r="r" t="t"/>
              <a:pathLst>
                <a:path extrusionOk="0" h="2381" w="3416">
                  <a:moveTo>
                    <a:pt x="684" y="689"/>
                  </a:moveTo>
                  <a:lnTo>
                    <a:pt x="2667" y="1275"/>
                  </a:lnTo>
                  <a:cubicBezTo>
                    <a:pt x="2461" y="1583"/>
                    <a:pt x="2113" y="1770"/>
                    <a:pt x="1751" y="1770"/>
                  </a:cubicBezTo>
                  <a:cubicBezTo>
                    <a:pt x="1656" y="1770"/>
                    <a:pt x="1559" y="1757"/>
                    <a:pt x="1464" y="1730"/>
                  </a:cubicBezTo>
                  <a:cubicBezTo>
                    <a:pt x="1171" y="1632"/>
                    <a:pt x="944" y="1470"/>
                    <a:pt x="814" y="1210"/>
                  </a:cubicBezTo>
                  <a:cubicBezTo>
                    <a:pt x="716" y="1047"/>
                    <a:pt x="684" y="884"/>
                    <a:pt x="684" y="689"/>
                  </a:cubicBezTo>
                  <a:close/>
                  <a:moveTo>
                    <a:pt x="426" y="0"/>
                  </a:moveTo>
                  <a:cubicBezTo>
                    <a:pt x="286" y="0"/>
                    <a:pt x="159" y="92"/>
                    <a:pt x="131" y="234"/>
                  </a:cubicBezTo>
                  <a:cubicBezTo>
                    <a:pt x="1" y="657"/>
                    <a:pt x="66" y="1112"/>
                    <a:pt x="261" y="1502"/>
                  </a:cubicBezTo>
                  <a:cubicBezTo>
                    <a:pt x="488" y="1892"/>
                    <a:pt x="846" y="2185"/>
                    <a:pt x="1301" y="2315"/>
                  </a:cubicBezTo>
                  <a:cubicBezTo>
                    <a:pt x="1432" y="2348"/>
                    <a:pt x="1594" y="2380"/>
                    <a:pt x="1757" y="2380"/>
                  </a:cubicBezTo>
                  <a:cubicBezTo>
                    <a:pt x="2472" y="2380"/>
                    <a:pt x="3155" y="1892"/>
                    <a:pt x="3383" y="1145"/>
                  </a:cubicBezTo>
                  <a:cubicBezTo>
                    <a:pt x="3415" y="982"/>
                    <a:pt x="3318" y="819"/>
                    <a:pt x="3155" y="787"/>
                  </a:cubicBezTo>
                  <a:lnTo>
                    <a:pt x="488" y="6"/>
                  </a:lnTo>
                  <a:cubicBezTo>
                    <a:pt x="467" y="2"/>
                    <a:pt x="446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9" name="Google Shape;4249;p42"/>
            <p:cNvSpPr/>
            <p:nvPr/>
          </p:nvSpPr>
          <p:spPr>
            <a:xfrm>
              <a:off x="12334456" y="2751232"/>
              <a:ext cx="104373" cy="72014"/>
            </a:xfrm>
            <a:custGeom>
              <a:rect b="b" l="l" r="r" t="t"/>
              <a:pathLst>
                <a:path extrusionOk="0" h="2746" w="3936">
                  <a:moveTo>
                    <a:pt x="878" y="599"/>
                  </a:moveTo>
                  <a:lnTo>
                    <a:pt x="3252" y="957"/>
                  </a:lnTo>
                  <a:lnTo>
                    <a:pt x="3285" y="957"/>
                  </a:lnTo>
                  <a:cubicBezTo>
                    <a:pt x="3285" y="989"/>
                    <a:pt x="3285" y="989"/>
                    <a:pt x="3285" y="989"/>
                  </a:cubicBezTo>
                  <a:lnTo>
                    <a:pt x="2960" y="2095"/>
                  </a:lnTo>
                  <a:cubicBezTo>
                    <a:pt x="2960" y="2127"/>
                    <a:pt x="2960" y="2127"/>
                    <a:pt x="2927" y="2127"/>
                  </a:cubicBezTo>
                  <a:lnTo>
                    <a:pt x="2894" y="2127"/>
                  </a:lnTo>
                  <a:lnTo>
                    <a:pt x="716" y="1152"/>
                  </a:lnTo>
                  <a:cubicBezTo>
                    <a:pt x="683" y="1152"/>
                    <a:pt x="683" y="1119"/>
                    <a:pt x="683" y="1119"/>
                  </a:cubicBezTo>
                  <a:lnTo>
                    <a:pt x="813" y="631"/>
                  </a:lnTo>
                  <a:cubicBezTo>
                    <a:pt x="813" y="599"/>
                    <a:pt x="846" y="599"/>
                    <a:pt x="878" y="599"/>
                  </a:cubicBezTo>
                  <a:close/>
                  <a:moveTo>
                    <a:pt x="850" y="1"/>
                  </a:moveTo>
                  <a:cubicBezTo>
                    <a:pt x="570" y="1"/>
                    <a:pt x="313" y="186"/>
                    <a:pt x="228" y="469"/>
                  </a:cubicBezTo>
                  <a:lnTo>
                    <a:pt x="98" y="957"/>
                  </a:lnTo>
                  <a:cubicBezTo>
                    <a:pt x="0" y="1249"/>
                    <a:pt x="163" y="1607"/>
                    <a:pt x="456" y="1737"/>
                  </a:cubicBezTo>
                  <a:lnTo>
                    <a:pt x="2667" y="2680"/>
                  </a:lnTo>
                  <a:cubicBezTo>
                    <a:pt x="2764" y="2745"/>
                    <a:pt x="2829" y="2745"/>
                    <a:pt x="2927" y="2745"/>
                  </a:cubicBezTo>
                  <a:cubicBezTo>
                    <a:pt x="3025" y="2745"/>
                    <a:pt x="3122" y="2713"/>
                    <a:pt x="3220" y="2680"/>
                  </a:cubicBezTo>
                  <a:cubicBezTo>
                    <a:pt x="3382" y="2615"/>
                    <a:pt x="3512" y="2452"/>
                    <a:pt x="3545" y="2290"/>
                  </a:cubicBezTo>
                  <a:lnTo>
                    <a:pt x="3870" y="1184"/>
                  </a:lnTo>
                  <a:cubicBezTo>
                    <a:pt x="3935" y="989"/>
                    <a:pt x="3903" y="794"/>
                    <a:pt x="3805" y="631"/>
                  </a:cubicBezTo>
                  <a:cubicBezTo>
                    <a:pt x="3707" y="469"/>
                    <a:pt x="3512" y="371"/>
                    <a:pt x="3350" y="339"/>
                  </a:cubicBezTo>
                  <a:lnTo>
                    <a:pt x="976" y="13"/>
                  </a:lnTo>
                  <a:cubicBezTo>
                    <a:pt x="934" y="5"/>
                    <a:pt x="892" y="1"/>
                    <a:pt x="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0" name="Google Shape;4250;p42"/>
            <p:cNvSpPr/>
            <p:nvPr/>
          </p:nvSpPr>
          <p:spPr>
            <a:xfrm>
              <a:off x="12329285" y="2673735"/>
              <a:ext cx="100051" cy="64225"/>
            </a:xfrm>
            <a:custGeom>
              <a:rect b="b" l="l" r="r" t="t"/>
              <a:pathLst>
                <a:path extrusionOk="0" h="2449" w="3773">
                  <a:moveTo>
                    <a:pt x="3057" y="627"/>
                  </a:moveTo>
                  <a:cubicBezTo>
                    <a:pt x="3057" y="627"/>
                    <a:pt x="3057" y="660"/>
                    <a:pt x="3057" y="660"/>
                  </a:cubicBezTo>
                  <a:lnTo>
                    <a:pt x="3155" y="1798"/>
                  </a:lnTo>
                  <a:cubicBezTo>
                    <a:pt x="3155" y="1830"/>
                    <a:pt x="3155" y="1830"/>
                    <a:pt x="3122" y="1830"/>
                  </a:cubicBezTo>
                  <a:cubicBezTo>
                    <a:pt x="3122" y="1863"/>
                    <a:pt x="3122" y="1863"/>
                    <a:pt x="3089" y="1863"/>
                  </a:cubicBezTo>
                  <a:lnTo>
                    <a:pt x="716" y="1700"/>
                  </a:lnTo>
                  <a:cubicBezTo>
                    <a:pt x="683" y="1700"/>
                    <a:pt x="683" y="1668"/>
                    <a:pt x="683" y="1668"/>
                  </a:cubicBezTo>
                  <a:lnTo>
                    <a:pt x="618" y="1147"/>
                  </a:lnTo>
                  <a:cubicBezTo>
                    <a:pt x="618" y="1147"/>
                    <a:pt x="651" y="1115"/>
                    <a:pt x="651" y="1115"/>
                  </a:cubicBezTo>
                  <a:lnTo>
                    <a:pt x="3024" y="627"/>
                  </a:lnTo>
                  <a:close/>
                  <a:moveTo>
                    <a:pt x="2995" y="1"/>
                  </a:moveTo>
                  <a:cubicBezTo>
                    <a:pt x="2962" y="1"/>
                    <a:pt x="2929" y="3"/>
                    <a:pt x="2894" y="9"/>
                  </a:cubicBezTo>
                  <a:lnTo>
                    <a:pt x="520" y="497"/>
                  </a:lnTo>
                  <a:cubicBezTo>
                    <a:pt x="228" y="562"/>
                    <a:pt x="0" y="887"/>
                    <a:pt x="33" y="1212"/>
                  </a:cubicBezTo>
                  <a:lnTo>
                    <a:pt x="65" y="1700"/>
                  </a:lnTo>
                  <a:cubicBezTo>
                    <a:pt x="98" y="2025"/>
                    <a:pt x="358" y="2286"/>
                    <a:pt x="683" y="2318"/>
                  </a:cubicBezTo>
                  <a:lnTo>
                    <a:pt x="3057" y="2448"/>
                  </a:lnTo>
                  <a:lnTo>
                    <a:pt x="3089" y="2448"/>
                  </a:lnTo>
                  <a:cubicBezTo>
                    <a:pt x="3285" y="2448"/>
                    <a:pt x="3447" y="2383"/>
                    <a:pt x="3577" y="2253"/>
                  </a:cubicBezTo>
                  <a:cubicBezTo>
                    <a:pt x="3707" y="2123"/>
                    <a:pt x="3772" y="1960"/>
                    <a:pt x="3740" y="1765"/>
                  </a:cubicBezTo>
                  <a:lnTo>
                    <a:pt x="3675" y="627"/>
                  </a:lnTo>
                  <a:cubicBezTo>
                    <a:pt x="3642" y="432"/>
                    <a:pt x="3577" y="269"/>
                    <a:pt x="3415" y="139"/>
                  </a:cubicBezTo>
                  <a:cubicBezTo>
                    <a:pt x="3281" y="59"/>
                    <a:pt x="3147" y="1"/>
                    <a:pt x="2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1" name="Google Shape;4251;p42"/>
            <p:cNvSpPr/>
            <p:nvPr/>
          </p:nvSpPr>
          <p:spPr>
            <a:xfrm>
              <a:off x="12294785" y="2802739"/>
              <a:ext cx="100926" cy="88719"/>
            </a:xfrm>
            <a:custGeom>
              <a:rect b="b" l="l" r="r" t="t"/>
              <a:pathLst>
                <a:path extrusionOk="0" h="3383" w="3806">
                  <a:moveTo>
                    <a:pt x="1008" y="618"/>
                  </a:moveTo>
                  <a:lnTo>
                    <a:pt x="3122" y="1757"/>
                  </a:lnTo>
                  <a:cubicBezTo>
                    <a:pt x="3155" y="1757"/>
                    <a:pt x="3155" y="1757"/>
                    <a:pt x="3155" y="1789"/>
                  </a:cubicBezTo>
                  <a:cubicBezTo>
                    <a:pt x="3155" y="1789"/>
                    <a:pt x="3155" y="1789"/>
                    <a:pt x="3155" y="1822"/>
                  </a:cubicBezTo>
                  <a:lnTo>
                    <a:pt x="2472" y="2732"/>
                  </a:lnTo>
                  <a:cubicBezTo>
                    <a:pt x="2472" y="2765"/>
                    <a:pt x="2472" y="2765"/>
                    <a:pt x="2439" y="2765"/>
                  </a:cubicBezTo>
                  <a:cubicBezTo>
                    <a:pt x="2439" y="2765"/>
                    <a:pt x="2439" y="2765"/>
                    <a:pt x="2407" y="2732"/>
                  </a:cubicBezTo>
                  <a:lnTo>
                    <a:pt x="683" y="1074"/>
                  </a:lnTo>
                  <a:cubicBezTo>
                    <a:pt x="651" y="1074"/>
                    <a:pt x="651" y="1041"/>
                    <a:pt x="683" y="1041"/>
                  </a:cubicBezTo>
                  <a:lnTo>
                    <a:pt x="976" y="618"/>
                  </a:lnTo>
                  <a:close/>
                  <a:moveTo>
                    <a:pt x="1018" y="1"/>
                  </a:moveTo>
                  <a:cubicBezTo>
                    <a:pt x="821" y="1"/>
                    <a:pt x="618" y="87"/>
                    <a:pt x="488" y="261"/>
                  </a:cubicBezTo>
                  <a:lnTo>
                    <a:pt x="195" y="684"/>
                  </a:lnTo>
                  <a:cubicBezTo>
                    <a:pt x="0" y="944"/>
                    <a:pt x="33" y="1301"/>
                    <a:pt x="261" y="1529"/>
                  </a:cubicBezTo>
                  <a:lnTo>
                    <a:pt x="1984" y="3188"/>
                  </a:lnTo>
                  <a:cubicBezTo>
                    <a:pt x="2114" y="3318"/>
                    <a:pt x="2277" y="3383"/>
                    <a:pt x="2439" y="3383"/>
                  </a:cubicBezTo>
                  <a:lnTo>
                    <a:pt x="2504" y="3383"/>
                  </a:lnTo>
                  <a:cubicBezTo>
                    <a:pt x="2699" y="3350"/>
                    <a:pt x="2862" y="3253"/>
                    <a:pt x="2960" y="3090"/>
                  </a:cubicBezTo>
                  <a:lnTo>
                    <a:pt x="3643" y="2179"/>
                  </a:lnTo>
                  <a:cubicBezTo>
                    <a:pt x="3773" y="2017"/>
                    <a:pt x="3805" y="1822"/>
                    <a:pt x="3773" y="1659"/>
                  </a:cubicBezTo>
                  <a:cubicBezTo>
                    <a:pt x="3708" y="1464"/>
                    <a:pt x="3610" y="1301"/>
                    <a:pt x="3415" y="1204"/>
                  </a:cubicBezTo>
                  <a:lnTo>
                    <a:pt x="1301" y="66"/>
                  </a:lnTo>
                  <a:cubicBezTo>
                    <a:pt x="1214" y="22"/>
                    <a:pt x="1117" y="1"/>
                    <a:pt x="1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2" name="Google Shape;4252;p42"/>
            <p:cNvSpPr/>
            <p:nvPr/>
          </p:nvSpPr>
          <p:spPr>
            <a:xfrm>
              <a:off x="12085236" y="2397422"/>
              <a:ext cx="102623" cy="85520"/>
            </a:xfrm>
            <a:custGeom>
              <a:rect b="b" l="l" r="r" t="t"/>
              <a:pathLst>
                <a:path extrusionOk="0" h="3261" w="3870">
                  <a:moveTo>
                    <a:pt x="1301" y="627"/>
                  </a:moveTo>
                  <a:lnTo>
                    <a:pt x="3154" y="2155"/>
                  </a:lnTo>
                  <a:cubicBezTo>
                    <a:pt x="3187" y="2188"/>
                    <a:pt x="3187" y="2188"/>
                    <a:pt x="3154" y="2220"/>
                  </a:cubicBezTo>
                  <a:lnTo>
                    <a:pt x="2894" y="2643"/>
                  </a:lnTo>
                  <a:cubicBezTo>
                    <a:pt x="2894" y="2643"/>
                    <a:pt x="2880" y="2657"/>
                    <a:pt x="2870" y="2657"/>
                  </a:cubicBezTo>
                  <a:cubicBezTo>
                    <a:pt x="2865" y="2657"/>
                    <a:pt x="2862" y="2654"/>
                    <a:pt x="2862" y="2643"/>
                  </a:cubicBezTo>
                  <a:lnTo>
                    <a:pt x="650" y="1667"/>
                  </a:lnTo>
                  <a:cubicBezTo>
                    <a:pt x="650" y="1667"/>
                    <a:pt x="650" y="1667"/>
                    <a:pt x="650" y="1635"/>
                  </a:cubicBezTo>
                  <a:cubicBezTo>
                    <a:pt x="618" y="1635"/>
                    <a:pt x="618" y="1635"/>
                    <a:pt x="650" y="1602"/>
                  </a:cubicBezTo>
                  <a:lnTo>
                    <a:pt x="1236" y="627"/>
                  </a:lnTo>
                  <a:close/>
                  <a:moveTo>
                    <a:pt x="1274" y="0"/>
                  </a:moveTo>
                  <a:cubicBezTo>
                    <a:pt x="1240" y="0"/>
                    <a:pt x="1205" y="3"/>
                    <a:pt x="1171" y="9"/>
                  </a:cubicBezTo>
                  <a:cubicBezTo>
                    <a:pt x="976" y="41"/>
                    <a:pt x="813" y="139"/>
                    <a:pt x="716" y="302"/>
                  </a:cubicBezTo>
                  <a:lnTo>
                    <a:pt x="130" y="1277"/>
                  </a:lnTo>
                  <a:cubicBezTo>
                    <a:pt x="33" y="1440"/>
                    <a:pt x="0" y="1635"/>
                    <a:pt x="33" y="1830"/>
                  </a:cubicBezTo>
                  <a:cubicBezTo>
                    <a:pt x="98" y="1993"/>
                    <a:pt x="228" y="2155"/>
                    <a:pt x="423" y="2220"/>
                  </a:cubicBezTo>
                  <a:lnTo>
                    <a:pt x="2602" y="3228"/>
                  </a:lnTo>
                  <a:cubicBezTo>
                    <a:pt x="2699" y="3261"/>
                    <a:pt x="2764" y="3261"/>
                    <a:pt x="2862" y="3261"/>
                  </a:cubicBezTo>
                  <a:cubicBezTo>
                    <a:pt x="3089" y="3261"/>
                    <a:pt x="3285" y="3163"/>
                    <a:pt x="3415" y="2968"/>
                  </a:cubicBezTo>
                  <a:lnTo>
                    <a:pt x="3675" y="2545"/>
                  </a:lnTo>
                  <a:cubicBezTo>
                    <a:pt x="3870" y="2253"/>
                    <a:pt x="3805" y="1895"/>
                    <a:pt x="3545" y="1700"/>
                  </a:cubicBezTo>
                  <a:lnTo>
                    <a:pt x="1691" y="139"/>
                  </a:lnTo>
                  <a:cubicBezTo>
                    <a:pt x="1584" y="59"/>
                    <a:pt x="1433" y="0"/>
                    <a:pt x="1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3" name="Google Shape;4253;p42"/>
            <p:cNvSpPr/>
            <p:nvPr/>
          </p:nvSpPr>
          <p:spPr>
            <a:xfrm>
              <a:off x="12077466" y="2480033"/>
              <a:ext cx="103498" cy="67739"/>
            </a:xfrm>
            <a:custGeom>
              <a:rect b="b" l="l" r="r" t="t"/>
              <a:pathLst>
                <a:path extrusionOk="0" h="2583" w="3903">
                  <a:moveTo>
                    <a:pt x="943" y="599"/>
                  </a:moveTo>
                  <a:lnTo>
                    <a:pt x="3187" y="1412"/>
                  </a:lnTo>
                  <a:cubicBezTo>
                    <a:pt x="3220" y="1412"/>
                    <a:pt x="3220" y="1444"/>
                    <a:pt x="3220" y="1444"/>
                  </a:cubicBezTo>
                  <a:lnTo>
                    <a:pt x="3122" y="1964"/>
                  </a:lnTo>
                  <a:cubicBezTo>
                    <a:pt x="3122" y="1964"/>
                    <a:pt x="3090" y="1997"/>
                    <a:pt x="3090" y="1997"/>
                  </a:cubicBezTo>
                  <a:lnTo>
                    <a:pt x="683" y="1802"/>
                  </a:lnTo>
                  <a:lnTo>
                    <a:pt x="651" y="1802"/>
                  </a:lnTo>
                  <a:cubicBezTo>
                    <a:pt x="651" y="1769"/>
                    <a:pt x="651" y="1769"/>
                    <a:pt x="651" y="1769"/>
                  </a:cubicBezTo>
                  <a:lnTo>
                    <a:pt x="878" y="631"/>
                  </a:lnTo>
                  <a:cubicBezTo>
                    <a:pt x="878" y="631"/>
                    <a:pt x="878" y="631"/>
                    <a:pt x="911" y="599"/>
                  </a:cubicBezTo>
                  <a:close/>
                  <a:moveTo>
                    <a:pt x="906" y="0"/>
                  </a:moveTo>
                  <a:cubicBezTo>
                    <a:pt x="807" y="0"/>
                    <a:pt x="708" y="25"/>
                    <a:pt x="618" y="78"/>
                  </a:cubicBezTo>
                  <a:cubicBezTo>
                    <a:pt x="456" y="176"/>
                    <a:pt x="326" y="338"/>
                    <a:pt x="293" y="501"/>
                  </a:cubicBezTo>
                  <a:lnTo>
                    <a:pt x="65" y="1639"/>
                  </a:lnTo>
                  <a:cubicBezTo>
                    <a:pt x="0" y="1802"/>
                    <a:pt x="65" y="1997"/>
                    <a:pt x="163" y="2160"/>
                  </a:cubicBezTo>
                  <a:cubicBezTo>
                    <a:pt x="293" y="2322"/>
                    <a:pt x="456" y="2420"/>
                    <a:pt x="651" y="2420"/>
                  </a:cubicBezTo>
                  <a:lnTo>
                    <a:pt x="3025" y="2582"/>
                  </a:lnTo>
                  <a:lnTo>
                    <a:pt x="3090" y="2582"/>
                  </a:lnTo>
                  <a:cubicBezTo>
                    <a:pt x="3382" y="2582"/>
                    <a:pt x="3643" y="2387"/>
                    <a:pt x="3708" y="2062"/>
                  </a:cubicBezTo>
                  <a:lnTo>
                    <a:pt x="3838" y="1574"/>
                  </a:lnTo>
                  <a:cubicBezTo>
                    <a:pt x="3903" y="1281"/>
                    <a:pt x="3708" y="924"/>
                    <a:pt x="3415" y="826"/>
                  </a:cubicBezTo>
                  <a:lnTo>
                    <a:pt x="1139" y="46"/>
                  </a:lnTo>
                  <a:cubicBezTo>
                    <a:pt x="1066" y="17"/>
                    <a:pt x="986" y="0"/>
                    <a:pt x="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4" name="Google Shape;4254;p42"/>
            <p:cNvSpPr/>
            <p:nvPr/>
          </p:nvSpPr>
          <p:spPr>
            <a:xfrm>
              <a:off x="12150763" y="2348800"/>
              <a:ext cx="93156" cy="97478"/>
            </a:xfrm>
            <a:custGeom>
              <a:rect b="b" l="l" r="r" t="t"/>
              <a:pathLst>
                <a:path extrusionOk="0" h="3717" w="3513">
                  <a:moveTo>
                    <a:pt x="1562" y="627"/>
                  </a:moveTo>
                  <a:cubicBezTo>
                    <a:pt x="1594" y="627"/>
                    <a:pt x="1594" y="660"/>
                    <a:pt x="1594" y="660"/>
                  </a:cubicBezTo>
                  <a:lnTo>
                    <a:pt x="2830" y="2741"/>
                  </a:lnTo>
                  <a:cubicBezTo>
                    <a:pt x="2830" y="2741"/>
                    <a:pt x="2830" y="2773"/>
                    <a:pt x="2797" y="2773"/>
                  </a:cubicBezTo>
                  <a:lnTo>
                    <a:pt x="2407" y="3099"/>
                  </a:lnTo>
                  <a:lnTo>
                    <a:pt x="2375" y="3099"/>
                  </a:lnTo>
                  <a:lnTo>
                    <a:pt x="651" y="1408"/>
                  </a:lnTo>
                  <a:cubicBezTo>
                    <a:pt x="618" y="1408"/>
                    <a:pt x="618" y="1375"/>
                    <a:pt x="618" y="1375"/>
                  </a:cubicBezTo>
                  <a:cubicBezTo>
                    <a:pt x="618" y="1375"/>
                    <a:pt x="618" y="1343"/>
                    <a:pt x="651" y="1343"/>
                  </a:cubicBezTo>
                  <a:lnTo>
                    <a:pt x="1529" y="660"/>
                  </a:lnTo>
                  <a:cubicBezTo>
                    <a:pt x="1562" y="627"/>
                    <a:pt x="1562" y="627"/>
                    <a:pt x="1562" y="627"/>
                  </a:cubicBezTo>
                  <a:close/>
                  <a:moveTo>
                    <a:pt x="1588" y="1"/>
                  </a:moveTo>
                  <a:cubicBezTo>
                    <a:pt x="1429" y="1"/>
                    <a:pt x="1278" y="59"/>
                    <a:pt x="1171" y="139"/>
                  </a:cubicBezTo>
                  <a:lnTo>
                    <a:pt x="261" y="855"/>
                  </a:lnTo>
                  <a:cubicBezTo>
                    <a:pt x="98" y="985"/>
                    <a:pt x="33" y="1147"/>
                    <a:pt x="1" y="1343"/>
                  </a:cubicBezTo>
                  <a:cubicBezTo>
                    <a:pt x="1" y="1538"/>
                    <a:pt x="66" y="1700"/>
                    <a:pt x="196" y="1830"/>
                  </a:cubicBezTo>
                  <a:lnTo>
                    <a:pt x="1919" y="3521"/>
                  </a:lnTo>
                  <a:cubicBezTo>
                    <a:pt x="2049" y="3651"/>
                    <a:pt x="2212" y="3716"/>
                    <a:pt x="2375" y="3716"/>
                  </a:cubicBezTo>
                  <a:cubicBezTo>
                    <a:pt x="2537" y="3716"/>
                    <a:pt x="2667" y="3651"/>
                    <a:pt x="2797" y="3554"/>
                  </a:cubicBezTo>
                  <a:lnTo>
                    <a:pt x="3187" y="3261"/>
                  </a:lnTo>
                  <a:cubicBezTo>
                    <a:pt x="3448" y="3066"/>
                    <a:pt x="3513" y="2708"/>
                    <a:pt x="3350" y="2416"/>
                  </a:cubicBezTo>
                  <a:lnTo>
                    <a:pt x="2114" y="334"/>
                  </a:lnTo>
                  <a:cubicBezTo>
                    <a:pt x="2049" y="172"/>
                    <a:pt x="1887" y="74"/>
                    <a:pt x="1692" y="9"/>
                  </a:cubicBezTo>
                  <a:cubicBezTo>
                    <a:pt x="1657" y="3"/>
                    <a:pt x="1622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5" name="Google Shape;4255;p42"/>
          <p:cNvGrpSpPr/>
          <p:nvPr/>
        </p:nvGrpSpPr>
        <p:grpSpPr>
          <a:xfrm>
            <a:off x="5972866" y="4005718"/>
            <a:ext cx="548606" cy="534363"/>
            <a:chOff x="11163800" y="2324625"/>
            <a:chExt cx="548606" cy="534363"/>
          </a:xfrm>
        </p:grpSpPr>
        <p:sp>
          <p:nvSpPr>
            <p:cNvPr id="4256" name="Google Shape;4256;p42"/>
            <p:cNvSpPr/>
            <p:nvPr/>
          </p:nvSpPr>
          <p:spPr>
            <a:xfrm>
              <a:off x="11360471" y="2492336"/>
              <a:ext cx="283217" cy="299701"/>
            </a:xfrm>
            <a:custGeom>
              <a:rect b="b" l="l" r="r" t="t"/>
              <a:pathLst>
                <a:path extrusionOk="0" h="15285" w="14472">
                  <a:moveTo>
                    <a:pt x="3760" y="0"/>
                  </a:moveTo>
                  <a:cubicBezTo>
                    <a:pt x="3512" y="0"/>
                    <a:pt x="3268" y="98"/>
                    <a:pt x="3089" y="293"/>
                  </a:cubicBezTo>
                  <a:cubicBezTo>
                    <a:pt x="2927" y="456"/>
                    <a:pt x="2829" y="651"/>
                    <a:pt x="2797" y="846"/>
                  </a:cubicBezTo>
                  <a:cubicBezTo>
                    <a:pt x="2737" y="1114"/>
                    <a:pt x="2814" y="1410"/>
                    <a:pt x="3028" y="1633"/>
                  </a:cubicBezTo>
                  <a:lnTo>
                    <a:pt x="3028" y="1633"/>
                  </a:lnTo>
                  <a:lnTo>
                    <a:pt x="2374" y="1008"/>
                  </a:lnTo>
                  <a:cubicBezTo>
                    <a:pt x="2175" y="809"/>
                    <a:pt x="1901" y="710"/>
                    <a:pt x="1639" y="710"/>
                  </a:cubicBezTo>
                  <a:cubicBezTo>
                    <a:pt x="1602" y="710"/>
                    <a:pt x="1565" y="712"/>
                    <a:pt x="1528" y="716"/>
                  </a:cubicBezTo>
                  <a:cubicBezTo>
                    <a:pt x="1333" y="748"/>
                    <a:pt x="1138" y="846"/>
                    <a:pt x="976" y="1008"/>
                  </a:cubicBezTo>
                  <a:cubicBezTo>
                    <a:pt x="846" y="1138"/>
                    <a:pt x="748" y="1334"/>
                    <a:pt x="715" y="1529"/>
                  </a:cubicBezTo>
                  <a:cubicBezTo>
                    <a:pt x="715" y="1594"/>
                    <a:pt x="715" y="1659"/>
                    <a:pt x="715" y="1691"/>
                  </a:cubicBezTo>
                  <a:cubicBezTo>
                    <a:pt x="715" y="1951"/>
                    <a:pt x="813" y="2212"/>
                    <a:pt x="976" y="2407"/>
                  </a:cubicBezTo>
                  <a:lnTo>
                    <a:pt x="1593" y="2992"/>
                  </a:lnTo>
                  <a:cubicBezTo>
                    <a:pt x="1404" y="2857"/>
                    <a:pt x="1169" y="2789"/>
                    <a:pt x="945" y="2789"/>
                  </a:cubicBezTo>
                  <a:cubicBezTo>
                    <a:pt x="901" y="2789"/>
                    <a:pt x="856" y="2792"/>
                    <a:pt x="813" y="2797"/>
                  </a:cubicBezTo>
                  <a:cubicBezTo>
                    <a:pt x="618" y="2829"/>
                    <a:pt x="455" y="2927"/>
                    <a:pt x="293" y="3090"/>
                  </a:cubicBezTo>
                  <a:cubicBezTo>
                    <a:pt x="130" y="3220"/>
                    <a:pt x="33" y="3415"/>
                    <a:pt x="0" y="3610"/>
                  </a:cubicBezTo>
                  <a:cubicBezTo>
                    <a:pt x="0" y="3675"/>
                    <a:pt x="0" y="3708"/>
                    <a:pt x="0" y="3773"/>
                  </a:cubicBezTo>
                  <a:cubicBezTo>
                    <a:pt x="0" y="4033"/>
                    <a:pt x="98" y="4293"/>
                    <a:pt x="293" y="4455"/>
                  </a:cubicBezTo>
                  <a:lnTo>
                    <a:pt x="1854" y="6049"/>
                  </a:lnTo>
                  <a:cubicBezTo>
                    <a:pt x="1672" y="5868"/>
                    <a:pt x="1450" y="5769"/>
                    <a:pt x="1203" y="5769"/>
                  </a:cubicBezTo>
                  <a:cubicBezTo>
                    <a:pt x="1140" y="5769"/>
                    <a:pt x="1075" y="5775"/>
                    <a:pt x="1008" y="5789"/>
                  </a:cubicBezTo>
                  <a:cubicBezTo>
                    <a:pt x="813" y="5821"/>
                    <a:pt x="618" y="5886"/>
                    <a:pt x="488" y="6049"/>
                  </a:cubicBezTo>
                  <a:cubicBezTo>
                    <a:pt x="98" y="6439"/>
                    <a:pt x="98" y="7057"/>
                    <a:pt x="488" y="7447"/>
                  </a:cubicBezTo>
                  <a:lnTo>
                    <a:pt x="6634" y="13593"/>
                  </a:lnTo>
                  <a:cubicBezTo>
                    <a:pt x="6959" y="13919"/>
                    <a:pt x="7382" y="14114"/>
                    <a:pt x="7870" y="14146"/>
                  </a:cubicBezTo>
                  <a:cubicBezTo>
                    <a:pt x="8358" y="14179"/>
                    <a:pt x="8813" y="14406"/>
                    <a:pt x="9171" y="14732"/>
                  </a:cubicBezTo>
                  <a:lnTo>
                    <a:pt x="9723" y="15284"/>
                  </a:lnTo>
                  <a:lnTo>
                    <a:pt x="14471" y="10537"/>
                  </a:lnTo>
                  <a:lnTo>
                    <a:pt x="14048" y="10114"/>
                  </a:lnTo>
                  <a:cubicBezTo>
                    <a:pt x="13658" y="9724"/>
                    <a:pt x="13463" y="9203"/>
                    <a:pt x="13463" y="8650"/>
                  </a:cubicBezTo>
                  <a:lnTo>
                    <a:pt x="13463" y="7480"/>
                  </a:lnTo>
                  <a:cubicBezTo>
                    <a:pt x="13431" y="6992"/>
                    <a:pt x="13236" y="6504"/>
                    <a:pt x="12878" y="6146"/>
                  </a:cubicBezTo>
                  <a:lnTo>
                    <a:pt x="11024" y="4293"/>
                  </a:lnTo>
                  <a:cubicBezTo>
                    <a:pt x="10679" y="3924"/>
                    <a:pt x="10202" y="3751"/>
                    <a:pt x="9734" y="3751"/>
                  </a:cubicBezTo>
                  <a:cubicBezTo>
                    <a:pt x="9542" y="3751"/>
                    <a:pt x="9351" y="3781"/>
                    <a:pt x="9171" y="3838"/>
                  </a:cubicBezTo>
                  <a:cubicBezTo>
                    <a:pt x="8910" y="3935"/>
                    <a:pt x="8683" y="4065"/>
                    <a:pt x="8488" y="4293"/>
                  </a:cubicBezTo>
                  <a:lnTo>
                    <a:pt x="8455" y="4293"/>
                  </a:lnTo>
                  <a:lnTo>
                    <a:pt x="4455" y="293"/>
                  </a:lnTo>
                  <a:cubicBezTo>
                    <a:pt x="4260" y="98"/>
                    <a:pt x="4008" y="0"/>
                    <a:pt x="3760" y="0"/>
                  </a:cubicBezTo>
                  <a:close/>
                </a:path>
              </a:pathLst>
            </a:custGeom>
            <a:solidFill>
              <a:srgbClr val="FECB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7" name="Google Shape;4257;p42"/>
            <p:cNvSpPr/>
            <p:nvPr/>
          </p:nvSpPr>
          <p:spPr>
            <a:xfrm>
              <a:off x="11540585" y="2689519"/>
              <a:ext cx="162940" cy="161036"/>
            </a:xfrm>
            <a:custGeom>
              <a:rect b="b" l="l" r="r" t="t"/>
              <a:pathLst>
                <a:path extrusionOk="0" h="8213" w="8326">
                  <a:moveTo>
                    <a:pt x="5898" y="1"/>
                  </a:moveTo>
                  <a:cubicBezTo>
                    <a:pt x="5780" y="1"/>
                    <a:pt x="5658" y="42"/>
                    <a:pt x="5561" y="123"/>
                  </a:cubicBezTo>
                  <a:lnTo>
                    <a:pt x="195" y="5521"/>
                  </a:lnTo>
                  <a:cubicBezTo>
                    <a:pt x="0" y="5716"/>
                    <a:pt x="0" y="6009"/>
                    <a:pt x="195" y="6172"/>
                  </a:cubicBezTo>
                  <a:lnTo>
                    <a:pt x="2114" y="8090"/>
                  </a:lnTo>
                  <a:cubicBezTo>
                    <a:pt x="2195" y="8171"/>
                    <a:pt x="2309" y="8212"/>
                    <a:pt x="2427" y="8212"/>
                  </a:cubicBezTo>
                  <a:cubicBezTo>
                    <a:pt x="2545" y="8212"/>
                    <a:pt x="2667" y="8171"/>
                    <a:pt x="2764" y="8090"/>
                  </a:cubicBezTo>
                  <a:lnTo>
                    <a:pt x="8130" y="2692"/>
                  </a:lnTo>
                  <a:cubicBezTo>
                    <a:pt x="8325" y="2529"/>
                    <a:pt x="8325" y="2237"/>
                    <a:pt x="8130" y="2042"/>
                  </a:cubicBezTo>
                  <a:lnTo>
                    <a:pt x="6211" y="123"/>
                  </a:lnTo>
                  <a:cubicBezTo>
                    <a:pt x="6130" y="42"/>
                    <a:pt x="6016" y="1"/>
                    <a:pt x="58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8" name="Google Shape;4258;p42"/>
            <p:cNvSpPr/>
            <p:nvPr/>
          </p:nvSpPr>
          <p:spPr>
            <a:xfrm>
              <a:off x="11231908" y="2492572"/>
              <a:ext cx="283217" cy="299465"/>
            </a:xfrm>
            <a:custGeom>
              <a:rect b="b" l="l" r="r" t="t"/>
              <a:pathLst>
                <a:path extrusionOk="0" h="15273" w="14472">
                  <a:moveTo>
                    <a:pt x="10732" y="0"/>
                  </a:moveTo>
                  <a:cubicBezTo>
                    <a:pt x="10474" y="0"/>
                    <a:pt x="10215" y="98"/>
                    <a:pt x="10016" y="281"/>
                  </a:cubicBezTo>
                  <a:lnTo>
                    <a:pt x="6016" y="4281"/>
                  </a:lnTo>
                  <a:lnTo>
                    <a:pt x="5984" y="4281"/>
                  </a:lnTo>
                  <a:cubicBezTo>
                    <a:pt x="5789" y="4053"/>
                    <a:pt x="5561" y="3923"/>
                    <a:pt x="5301" y="3826"/>
                  </a:cubicBezTo>
                  <a:cubicBezTo>
                    <a:pt x="5121" y="3769"/>
                    <a:pt x="4932" y="3739"/>
                    <a:pt x="4743" y="3739"/>
                  </a:cubicBezTo>
                  <a:cubicBezTo>
                    <a:pt x="4282" y="3739"/>
                    <a:pt x="3816" y="3912"/>
                    <a:pt x="3447" y="4281"/>
                  </a:cubicBezTo>
                  <a:lnTo>
                    <a:pt x="1594" y="6134"/>
                  </a:lnTo>
                  <a:cubicBezTo>
                    <a:pt x="1236" y="6492"/>
                    <a:pt x="1041" y="6980"/>
                    <a:pt x="1041" y="7500"/>
                  </a:cubicBezTo>
                  <a:lnTo>
                    <a:pt x="1041" y="8638"/>
                  </a:lnTo>
                  <a:cubicBezTo>
                    <a:pt x="1041" y="9191"/>
                    <a:pt x="813" y="9712"/>
                    <a:pt x="423" y="10102"/>
                  </a:cubicBezTo>
                  <a:lnTo>
                    <a:pt x="0" y="10525"/>
                  </a:lnTo>
                  <a:lnTo>
                    <a:pt x="4748" y="15272"/>
                  </a:lnTo>
                  <a:lnTo>
                    <a:pt x="5301" y="14752"/>
                  </a:lnTo>
                  <a:cubicBezTo>
                    <a:pt x="5658" y="14394"/>
                    <a:pt x="6114" y="14167"/>
                    <a:pt x="6602" y="14134"/>
                  </a:cubicBezTo>
                  <a:cubicBezTo>
                    <a:pt x="7089" y="14102"/>
                    <a:pt x="7545" y="13907"/>
                    <a:pt x="7870" y="13581"/>
                  </a:cubicBezTo>
                  <a:lnTo>
                    <a:pt x="14016" y="7435"/>
                  </a:lnTo>
                  <a:cubicBezTo>
                    <a:pt x="14374" y="7045"/>
                    <a:pt x="14374" y="6427"/>
                    <a:pt x="14016" y="6037"/>
                  </a:cubicBezTo>
                  <a:cubicBezTo>
                    <a:pt x="13853" y="5874"/>
                    <a:pt x="13658" y="5809"/>
                    <a:pt x="13463" y="5777"/>
                  </a:cubicBezTo>
                  <a:cubicBezTo>
                    <a:pt x="13403" y="5763"/>
                    <a:pt x="13342" y="5757"/>
                    <a:pt x="13281" y="5757"/>
                  </a:cubicBezTo>
                  <a:cubicBezTo>
                    <a:pt x="13042" y="5757"/>
                    <a:pt x="12799" y="5856"/>
                    <a:pt x="12618" y="6037"/>
                  </a:cubicBezTo>
                  <a:lnTo>
                    <a:pt x="14179" y="4443"/>
                  </a:lnTo>
                  <a:cubicBezTo>
                    <a:pt x="14374" y="4281"/>
                    <a:pt x="14471" y="4021"/>
                    <a:pt x="14471" y="3761"/>
                  </a:cubicBezTo>
                  <a:cubicBezTo>
                    <a:pt x="14471" y="3696"/>
                    <a:pt x="14471" y="3663"/>
                    <a:pt x="14471" y="3598"/>
                  </a:cubicBezTo>
                  <a:cubicBezTo>
                    <a:pt x="14439" y="3403"/>
                    <a:pt x="14341" y="3208"/>
                    <a:pt x="14179" y="3078"/>
                  </a:cubicBezTo>
                  <a:cubicBezTo>
                    <a:pt x="14049" y="2915"/>
                    <a:pt x="13853" y="2817"/>
                    <a:pt x="13658" y="2785"/>
                  </a:cubicBezTo>
                  <a:cubicBezTo>
                    <a:pt x="13615" y="2780"/>
                    <a:pt x="13571" y="2777"/>
                    <a:pt x="13526" y="2777"/>
                  </a:cubicBezTo>
                  <a:cubicBezTo>
                    <a:pt x="13302" y="2777"/>
                    <a:pt x="13068" y="2845"/>
                    <a:pt x="12878" y="2980"/>
                  </a:cubicBezTo>
                  <a:lnTo>
                    <a:pt x="13496" y="2395"/>
                  </a:lnTo>
                  <a:cubicBezTo>
                    <a:pt x="13691" y="2200"/>
                    <a:pt x="13788" y="1939"/>
                    <a:pt x="13788" y="1679"/>
                  </a:cubicBezTo>
                  <a:cubicBezTo>
                    <a:pt x="13788" y="1647"/>
                    <a:pt x="13788" y="1582"/>
                    <a:pt x="13756" y="1517"/>
                  </a:cubicBezTo>
                  <a:cubicBezTo>
                    <a:pt x="13723" y="1322"/>
                    <a:pt x="13626" y="1159"/>
                    <a:pt x="13496" y="996"/>
                  </a:cubicBezTo>
                  <a:cubicBezTo>
                    <a:pt x="13333" y="834"/>
                    <a:pt x="13138" y="736"/>
                    <a:pt x="12943" y="704"/>
                  </a:cubicBezTo>
                  <a:cubicBezTo>
                    <a:pt x="12906" y="700"/>
                    <a:pt x="12869" y="698"/>
                    <a:pt x="12832" y="698"/>
                  </a:cubicBezTo>
                  <a:cubicBezTo>
                    <a:pt x="12570" y="698"/>
                    <a:pt x="12297" y="797"/>
                    <a:pt x="12097" y="996"/>
                  </a:cubicBezTo>
                  <a:lnTo>
                    <a:pt x="11414" y="1679"/>
                  </a:lnTo>
                  <a:cubicBezTo>
                    <a:pt x="11642" y="1452"/>
                    <a:pt x="11740" y="1126"/>
                    <a:pt x="11675" y="834"/>
                  </a:cubicBezTo>
                  <a:cubicBezTo>
                    <a:pt x="11642" y="639"/>
                    <a:pt x="11545" y="444"/>
                    <a:pt x="11414" y="281"/>
                  </a:cubicBezTo>
                  <a:cubicBezTo>
                    <a:pt x="11224" y="90"/>
                    <a:pt x="10978" y="0"/>
                    <a:pt x="10732" y="0"/>
                  </a:cubicBezTo>
                  <a:close/>
                </a:path>
              </a:pathLst>
            </a:custGeom>
            <a:solidFill>
              <a:srgbClr val="FECB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9" name="Google Shape;4259;p42"/>
            <p:cNvSpPr/>
            <p:nvPr/>
          </p:nvSpPr>
          <p:spPr>
            <a:xfrm>
              <a:off x="11172079" y="2689695"/>
              <a:ext cx="162940" cy="161331"/>
            </a:xfrm>
            <a:custGeom>
              <a:rect b="b" l="l" r="r" t="t"/>
              <a:pathLst>
                <a:path extrusionOk="0" h="8228" w="8326">
                  <a:moveTo>
                    <a:pt x="2427" y="0"/>
                  </a:moveTo>
                  <a:cubicBezTo>
                    <a:pt x="2309" y="0"/>
                    <a:pt x="2195" y="49"/>
                    <a:pt x="2114" y="146"/>
                  </a:cubicBezTo>
                  <a:lnTo>
                    <a:pt x="195" y="2065"/>
                  </a:lnTo>
                  <a:cubicBezTo>
                    <a:pt x="0" y="2228"/>
                    <a:pt x="0" y="2520"/>
                    <a:pt x="195" y="2683"/>
                  </a:cubicBezTo>
                  <a:lnTo>
                    <a:pt x="5594" y="8081"/>
                  </a:lnTo>
                  <a:cubicBezTo>
                    <a:pt x="5675" y="8179"/>
                    <a:pt x="5789" y="8228"/>
                    <a:pt x="5903" y="8228"/>
                  </a:cubicBezTo>
                  <a:cubicBezTo>
                    <a:pt x="6016" y="8228"/>
                    <a:pt x="6130" y="8179"/>
                    <a:pt x="6211" y="8081"/>
                  </a:cubicBezTo>
                  <a:lnTo>
                    <a:pt x="8130" y="6163"/>
                  </a:lnTo>
                  <a:cubicBezTo>
                    <a:pt x="8325" y="6000"/>
                    <a:pt x="8325" y="5707"/>
                    <a:pt x="8130" y="5512"/>
                  </a:cubicBezTo>
                  <a:lnTo>
                    <a:pt x="2764" y="146"/>
                  </a:lnTo>
                  <a:cubicBezTo>
                    <a:pt x="2667" y="49"/>
                    <a:pt x="2545" y="0"/>
                    <a:pt x="24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0" name="Google Shape;4260;p42"/>
            <p:cNvSpPr/>
            <p:nvPr/>
          </p:nvSpPr>
          <p:spPr>
            <a:xfrm>
              <a:off x="11325458" y="2404333"/>
              <a:ext cx="189672" cy="318838"/>
            </a:xfrm>
            <a:custGeom>
              <a:rect b="b" l="l" r="r" t="t"/>
              <a:pathLst>
                <a:path extrusionOk="0" h="16261" w="9692">
                  <a:moveTo>
                    <a:pt x="1984" y="1"/>
                  </a:moveTo>
                  <a:lnTo>
                    <a:pt x="1984" y="586"/>
                  </a:lnTo>
                  <a:cubicBezTo>
                    <a:pt x="1984" y="1106"/>
                    <a:pt x="1756" y="1627"/>
                    <a:pt x="1366" y="2017"/>
                  </a:cubicBezTo>
                  <a:lnTo>
                    <a:pt x="553" y="2862"/>
                  </a:lnTo>
                  <a:cubicBezTo>
                    <a:pt x="196" y="3220"/>
                    <a:pt x="0" y="3708"/>
                    <a:pt x="0" y="4196"/>
                  </a:cubicBezTo>
                  <a:lnTo>
                    <a:pt x="0" y="6830"/>
                  </a:lnTo>
                  <a:cubicBezTo>
                    <a:pt x="0" y="7545"/>
                    <a:pt x="391" y="8163"/>
                    <a:pt x="1009" y="8456"/>
                  </a:cubicBezTo>
                  <a:cubicBezTo>
                    <a:pt x="1236" y="8586"/>
                    <a:pt x="1496" y="8651"/>
                    <a:pt x="1789" y="8651"/>
                  </a:cubicBezTo>
                  <a:lnTo>
                    <a:pt x="1822" y="8651"/>
                  </a:lnTo>
                  <a:lnTo>
                    <a:pt x="1822" y="14277"/>
                  </a:lnTo>
                  <a:cubicBezTo>
                    <a:pt x="1822" y="14829"/>
                    <a:pt x="2244" y="15252"/>
                    <a:pt x="2797" y="15252"/>
                  </a:cubicBezTo>
                  <a:cubicBezTo>
                    <a:pt x="3025" y="15252"/>
                    <a:pt x="3220" y="15187"/>
                    <a:pt x="3382" y="15090"/>
                  </a:cubicBezTo>
                  <a:cubicBezTo>
                    <a:pt x="3610" y="14895"/>
                    <a:pt x="3773" y="14602"/>
                    <a:pt x="3773" y="14277"/>
                  </a:cubicBezTo>
                  <a:lnTo>
                    <a:pt x="3773" y="15252"/>
                  </a:lnTo>
                  <a:cubicBezTo>
                    <a:pt x="3773" y="15577"/>
                    <a:pt x="3935" y="15870"/>
                    <a:pt x="4195" y="16065"/>
                  </a:cubicBezTo>
                  <a:cubicBezTo>
                    <a:pt x="4358" y="16163"/>
                    <a:pt x="4553" y="16260"/>
                    <a:pt x="4748" y="16260"/>
                  </a:cubicBezTo>
                  <a:cubicBezTo>
                    <a:pt x="4976" y="16260"/>
                    <a:pt x="5171" y="16163"/>
                    <a:pt x="5334" y="16065"/>
                  </a:cubicBezTo>
                  <a:cubicBezTo>
                    <a:pt x="5366" y="16033"/>
                    <a:pt x="5431" y="16000"/>
                    <a:pt x="5464" y="15968"/>
                  </a:cubicBezTo>
                  <a:cubicBezTo>
                    <a:pt x="5626" y="15773"/>
                    <a:pt x="5756" y="15512"/>
                    <a:pt x="5756" y="15252"/>
                  </a:cubicBezTo>
                  <a:lnTo>
                    <a:pt x="5756" y="14407"/>
                  </a:lnTo>
                  <a:cubicBezTo>
                    <a:pt x="5789" y="14667"/>
                    <a:pt x="5919" y="14927"/>
                    <a:pt x="6147" y="15090"/>
                  </a:cubicBezTo>
                  <a:cubicBezTo>
                    <a:pt x="6309" y="15187"/>
                    <a:pt x="6504" y="15252"/>
                    <a:pt x="6732" y="15252"/>
                  </a:cubicBezTo>
                  <a:cubicBezTo>
                    <a:pt x="6927" y="15252"/>
                    <a:pt x="7122" y="15187"/>
                    <a:pt x="7285" y="15057"/>
                  </a:cubicBezTo>
                  <a:cubicBezTo>
                    <a:pt x="7350" y="15057"/>
                    <a:pt x="7382" y="14992"/>
                    <a:pt x="7415" y="14960"/>
                  </a:cubicBezTo>
                  <a:cubicBezTo>
                    <a:pt x="7610" y="14797"/>
                    <a:pt x="7708" y="14537"/>
                    <a:pt x="7708" y="14277"/>
                  </a:cubicBezTo>
                  <a:lnTo>
                    <a:pt x="7708" y="12033"/>
                  </a:lnTo>
                  <a:cubicBezTo>
                    <a:pt x="7708" y="12358"/>
                    <a:pt x="7870" y="12651"/>
                    <a:pt x="8130" y="12846"/>
                  </a:cubicBezTo>
                  <a:cubicBezTo>
                    <a:pt x="8293" y="12943"/>
                    <a:pt x="8488" y="13008"/>
                    <a:pt x="8683" y="13008"/>
                  </a:cubicBezTo>
                  <a:cubicBezTo>
                    <a:pt x="9236" y="13008"/>
                    <a:pt x="9691" y="12586"/>
                    <a:pt x="9691" y="12033"/>
                  </a:cubicBezTo>
                  <a:lnTo>
                    <a:pt x="9691" y="3350"/>
                  </a:lnTo>
                  <a:cubicBezTo>
                    <a:pt x="9691" y="2895"/>
                    <a:pt x="9496" y="2440"/>
                    <a:pt x="9203" y="2082"/>
                  </a:cubicBezTo>
                  <a:cubicBezTo>
                    <a:pt x="8878" y="1724"/>
                    <a:pt x="8683" y="1236"/>
                    <a:pt x="8683" y="749"/>
                  </a:cubicBezTo>
                  <a:lnTo>
                    <a:pt x="8683" y="1"/>
                  </a:lnTo>
                  <a:close/>
                </a:path>
              </a:pathLst>
            </a:custGeom>
            <a:solidFill>
              <a:srgbClr val="FED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1" name="Google Shape;4261;p42"/>
            <p:cNvSpPr/>
            <p:nvPr/>
          </p:nvSpPr>
          <p:spPr>
            <a:xfrm>
              <a:off x="11317825" y="2492807"/>
              <a:ext cx="197305" cy="244388"/>
            </a:xfrm>
            <a:custGeom>
              <a:rect b="b" l="l" r="r" t="t"/>
              <a:pathLst>
                <a:path extrusionOk="0" h="12464" w="10082">
                  <a:moveTo>
                    <a:pt x="6325" y="1"/>
                  </a:moveTo>
                  <a:cubicBezTo>
                    <a:pt x="6073" y="1"/>
                    <a:pt x="5821" y="90"/>
                    <a:pt x="5626" y="269"/>
                  </a:cubicBezTo>
                  <a:lnTo>
                    <a:pt x="1626" y="4269"/>
                  </a:lnTo>
                  <a:cubicBezTo>
                    <a:pt x="1399" y="4074"/>
                    <a:pt x="1171" y="3911"/>
                    <a:pt x="911" y="3846"/>
                  </a:cubicBezTo>
                  <a:cubicBezTo>
                    <a:pt x="739" y="3770"/>
                    <a:pt x="557" y="3738"/>
                    <a:pt x="376" y="3738"/>
                  </a:cubicBezTo>
                  <a:cubicBezTo>
                    <a:pt x="248" y="3738"/>
                    <a:pt x="121" y="3754"/>
                    <a:pt x="0" y="3781"/>
                  </a:cubicBezTo>
                  <a:cubicBezTo>
                    <a:pt x="228" y="4139"/>
                    <a:pt x="586" y="4464"/>
                    <a:pt x="1008" y="4692"/>
                  </a:cubicBezTo>
                  <a:cubicBezTo>
                    <a:pt x="1138" y="4724"/>
                    <a:pt x="1236" y="4789"/>
                    <a:pt x="1366" y="4822"/>
                  </a:cubicBezTo>
                  <a:lnTo>
                    <a:pt x="1366" y="9765"/>
                  </a:lnTo>
                  <a:cubicBezTo>
                    <a:pt x="1366" y="10773"/>
                    <a:pt x="2179" y="11586"/>
                    <a:pt x="3187" y="11586"/>
                  </a:cubicBezTo>
                  <a:cubicBezTo>
                    <a:pt x="3285" y="11586"/>
                    <a:pt x="3415" y="11553"/>
                    <a:pt x="3512" y="11553"/>
                  </a:cubicBezTo>
                  <a:cubicBezTo>
                    <a:pt x="3642" y="11813"/>
                    <a:pt x="3838" y="12041"/>
                    <a:pt x="4098" y="12204"/>
                  </a:cubicBezTo>
                  <a:cubicBezTo>
                    <a:pt x="4228" y="12334"/>
                    <a:pt x="4390" y="12399"/>
                    <a:pt x="4585" y="12464"/>
                  </a:cubicBezTo>
                  <a:lnTo>
                    <a:pt x="9593" y="7423"/>
                  </a:lnTo>
                  <a:cubicBezTo>
                    <a:pt x="9984" y="7033"/>
                    <a:pt x="9984" y="6415"/>
                    <a:pt x="9626" y="6025"/>
                  </a:cubicBezTo>
                  <a:cubicBezTo>
                    <a:pt x="9463" y="5895"/>
                    <a:pt x="9268" y="5797"/>
                    <a:pt x="9073" y="5765"/>
                  </a:cubicBezTo>
                  <a:cubicBezTo>
                    <a:pt x="9013" y="5751"/>
                    <a:pt x="8952" y="5745"/>
                    <a:pt x="8891" y="5745"/>
                  </a:cubicBezTo>
                  <a:cubicBezTo>
                    <a:pt x="8652" y="5745"/>
                    <a:pt x="8409" y="5844"/>
                    <a:pt x="8228" y="6025"/>
                  </a:cubicBezTo>
                  <a:lnTo>
                    <a:pt x="9789" y="4464"/>
                  </a:lnTo>
                  <a:cubicBezTo>
                    <a:pt x="9984" y="4269"/>
                    <a:pt x="10081" y="4009"/>
                    <a:pt x="10081" y="3749"/>
                  </a:cubicBezTo>
                  <a:cubicBezTo>
                    <a:pt x="10081" y="3716"/>
                    <a:pt x="10081" y="3651"/>
                    <a:pt x="10081" y="3586"/>
                  </a:cubicBezTo>
                  <a:cubicBezTo>
                    <a:pt x="10049" y="3391"/>
                    <a:pt x="9951" y="3196"/>
                    <a:pt x="9789" y="3066"/>
                  </a:cubicBezTo>
                  <a:cubicBezTo>
                    <a:pt x="9659" y="2903"/>
                    <a:pt x="9463" y="2805"/>
                    <a:pt x="9268" y="2773"/>
                  </a:cubicBezTo>
                  <a:cubicBezTo>
                    <a:pt x="9225" y="2768"/>
                    <a:pt x="9181" y="2765"/>
                    <a:pt x="9136" y="2765"/>
                  </a:cubicBezTo>
                  <a:cubicBezTo>
                    <a:pt x="8912" y="2765"/>
                    <a:pt x="8678" y="2833"/>
                    <a:pt x="8488" y="2968"/>
                  </a:cubicBezTo>
                  <a:lnTo>
                    <a:pt x="9106" y="2383"/>
                  </a:lnTo>
                  <a:cubicBezTo>
                    <a:pt x="9301" y="2188"/>
                    <a:pt x="9398" y="1927"/>
                    <a:pt x="9398" y="1667"/>
                  </a:cubicBezTo>
                  <a:cubicBezTo>
                    <a:pt x="9398" y="1635"/>
                    <a:pt x="9398" y="1570"/>
                    <a:pt x="9366" y="1537"/>
                  </a:cubicBezTo>
                  <a:cubicBezTo>
                    <a:pt x="9333" y="1342"/>
                    <a:pt x="9268" y="1147"/>
                    <a:pt x="9106" y="984"/>
                  </a:cubicBezTo>
                  <a:cubicBezTo>
                    <a:pt x="8943" y="822"/>
                    <a:pt x="8781" y="757"/>
                    <a:pt x="8553" y="724"/>
                  </a:cubicBezTo>
                  <a:cubicBezTo>
                    <a:pt x="8493" y="711"/>
                    <a:pt x="8432" y="704"/>
                    <a:pt x="8371" y="704"/>
                  </a:cubicBezTo>
                  <a:cubicBezTo>
                    <a:pt x="8131" y="704"/>
                    <a:pt x="7889" y="803"/>
                    <a:pt x="7707" y="984"/>
                  </a:cubicBezTo>
                  <a:lnTo>
                    <a:pt x="7024" y="1667"/>
                  </a:lnTo>
                  <a:cubicBezTo>
                    <a:pt x="7252" y="1440"/>
                    <a:pt x="7350" y="1114"/>
                    <a:pt x="7285" y="822"/>
                  </a:cubicBezTo>
                  <a:cubicBezTo>
                    <a:pt x="7252" y="627"/>
                    <a:pt x="7187" y="432"/>
                    <a:pt x="7024" y="269"/>
                  </a:cubicBezTo>
                  <a:cubicBezTo>
                    <a:pt x="6829" y="90"/>
                    <a:pt x="6577" y="1"/>
                    <a:pt x="6325" y="1"/>
                  </a:cubicBezTo>
                  <a:close/>
                </a:path>
              </a:pathLst>
            </a:custGeom>
            <a:solidFill>
              <a:srgbClr val="FFAE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2" name="Google Shape;4262;p42"/>
            <p:cNvSpPr/>
            <p:nvPr/>
          </p:nvSpPr>
          <p:spPr>
            <a:xfrm>
              <a:off x="11360471" y="2492336"/>
              <a:ext cx="170572" cy="227016"/>
            </a:xfrm>
            <a:custGeom>
              <a:rect b="b" l="l" r="r" t="t"/>
              <a:pathLst>
                <a:path extrusionOk="0" h="11578" w="8716">
                  <a:moveTo>
                    <a:pt x="3756" y="0"/>
                  </a:moveTo>
                  <a:cubicBezTo>
                    <a:pt x="3504" y="0"/>
                    <a:pt x="3252" y="98"/>
                    <a:pt x="3057" y="293"/>
                  </a:cubicBezTo>
                  <a:cubicBezTo>
                    <a:pt x="2894" y="456"/>
                    <a:pt x="2829" y="651"/>
                    <a:pt x="2797" y="846"/>
                  </a:cubicBezTo>
                  <a:cubicBezTo>
                    <a:pt x="2732" y="1138"/>
                    <a:pt x="2829" y="1464"/>
                    <a:pt x="3057" y="1691"/>
                  </a:cubicBezTo>
                  <a:lnTo>
                    <a:pt x="2374" y="1008"/>
                  </a:lnTo>
                  <a:cubicBezTo>
                    <a:pt x="2175" y="809"/>
                    <a:pt x="1901" y="710"/>
                    <a:pt x="1639" y="710"/>
                  </a:cubicBezTo>
                  <a:cubicBezTo>
                    <a:pt x="1602" y="710"/>
                    <a:pt x="1565" y="712"/>
                    <a:pt x="1528" y="716"/>
                  </a:cubicBezTo>
                  <a:cubicBezTo>
                    <a:pt x="1301" y="748"/>
                    <a:pt x="1138" y="846"/>
                    <a:pt x="976" y="1008"/>
                  </a:cubicBezTo>
                  <a:cubicBezTo>
                    <a:pt x="813" y="1171"/>
                    <a:pt x="715" y="1334"/>
                    <a:pt x="683" y="1529"/>
                  </a:cubicBezTo>
                  <a:cubicBezTo>
                    <a:pt x="683" y="1594"/>
                    <a:pt x="683" y="1659"/>
                    <a:pt x="683" y="1691"/>
                  </a:cubicBezTo>
                  <a:cubicBezTo>
                    <a:pt x="683" y="1951"/>
                    <a:pt x="780" y="2212"/>
                    <a:pt x="976" y="2407"/>
                  </a:cubicBezTo>
                  <a:lnTo>
                    <a:pt x="1561" y="2992"/>
                  </a:lnTo>
                  <a:cubicBezTo>
                    <a:pt x="1398" y="2857"/>
                    <a:pt x="1168" y="2789"/>
                    <a:pt x="945" y="2789"/>
                  </a:cubicBezTo>
                  <a:cubicBezTo>
                    <a:pt x="901" y="2789"/>
                    <a:pt x="856" y="2792"/>
                    <a:pt x="813" y="2797"/>
                  </a:cubicBezTo>
                  <a:cubicBezTo>
                    <a:pt x="618" y="2829"/>
                    <a:pt x="423" y="2927"/>
                    <a:pt x="260" y="3057"/>
                  </a:cubicBezTo>
                  <a:cubicBezTo>
                    <a:pt x="130" y="3220"/>
                    <a:pt x="33" y="3415"/>
                    <a:pt x="0" y="3610"/>
                  </a:cubicBezTo>
                  <a:cubicBezTo>
                    <a:pt x="0" y="3675"/>
                    <a:pt x="0" y="3708"/>
                    <a:pt x="0" y="3773"/>
                  </a:cubicBezTo>
                  <a:cubicBezTo>
                    <a:pt x="0" y="4033"/>
                    <a:pt x="98" y="4260"/>
                    <a:pt x="260" y="4455"/>
                  </a:cubicBezTo>
                  <a:lnTo>
                    <a:pt x="1854" y="6049"/>
                  </a:lnTo>
                  <a:cubicBezTo>
                    <a:pt x="1654" y="5850"/>
                    <a:pt x="1381" y="5750"/>
                    <a:pt x="1119" y="5750"/>
                  </a:cubicBezTo>
                  <a:cubicBezTo>
                    <a:pt x="1082" y="5750"/>
                    <a:pt x="1045" y="5752"/>
                    <a:pt x="1008" y="5756"/>
                  </a:cubicBezTo>
                  <a:cubicBezTo>
                    <a:pt x="813" y="5789"/>
                    <a:pt x="618" y="5886"/>
                    <a:pt x="455" y="6049"/>
                  </a:cubicBezTo>
                  <a:cubicBezTo>
                    <a:pt x="65" y="6439"/>
                    <a:pt x="65" y="7057"/>
                    <a:pt x="455" y="7447"/>
                  </a:cubicBezTo>
                  <a:lnTo>
                    <a:pt x="4585" y="11545"/>
                  </a:lnTo>
                  <a:cubicBezTo>
                    <a:pt x="4683" y="11577"/>
                    <a:pt x="4813" y="11577"/>
                    <a:pt x="4910" y="11577"/>
                  </a:cubicBezTo>
                  <a:cubicBezTo>
                    <a:pt x="5301" y="11577"/>
                    <a:pt x="5658" y="11480"/>
                    <a:pt x="5984" y="11252"/>
                  </a:cubicBezTo>
                  <a:cubicBezTo>
                    <a:pt x="6049" y="11187"/>
                    <a:pt x="6114" y="11122"/>
                    <a:pt x="6179" y="11057"/>
                  </a:cubicBezTo>
                  <a:cubicBezTo>
                    <a:pt x="6536" y="10732"/>
                    <a:pt x="6732" y="10276"/>
                    <a:pt x="6732" y="9789"/>
                  </a:cubicBezTo>
                  <a:lnTo>
                    <a:pt x="6732" y="9333"/>
                  </a:lnTo>
                  <a:cubicBezTo>
                    <a:pt x="6764" y="9366"/>
                    <a:pt x="6829" y="9366"/>
                    <a:pt x="6894" y="9366"/>
                  </a:cubicBezTo>
                  <a:cubicBezTo>
                    <a:pt x="7902" y="9366"/>
                    <a:pt x="8715" y="8553"/>
                    <a:pt x="8715" y="7545"/>
                  </a:cubicBezTo>
                  <a:lnTo>
                    <a:pt x="8715" y="4065"/>
                  </a:lnTo>
                  <a:cubicBezTo>
                    <a:pt x="8618" y="4130"/>
                    <a:pt x="8553" y="4195"/>
                    <a:pt x="8455" y="4293"/>
                  </a:cubicBezTo>
                  <a:lnTo>
                    <a:pt x="4455" y="293"/>
                  </a:lnTo>
                  <a:cubicBezTo>
                    <a:pt x="4260" y="98"/>
                    <a:pt x="4008" y="0"/>
                    <a:pt x="3756" y="0"/>
                  </a:cubicBezTo>
                  <a:close/>
                </a:path>
              </a:pathLst>
            </a:custGeom>
            <a:solidFill>
              <a:srgbClr val="FFAE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3" name="Google Shape;4263;p42"/>
            <p:cNvSpPr/>
            <p:nvPr/>
          </p:nvSpPr>
          <p:spPr>
            <a:xfrm>
              <a:off x="11325458" y="2404333"/>
              <a:ext cx="189672" cy="318838"/>
            </a:xfrm>
            <a:custGeom>
              <a:rect b="b" l="l" r="r" t="t"/>
              <a:pathLst>
                <a:path extrusionOk="0" h="16261" w="9692">
                  <a:moveTo>
                    <a:pt x="1984" y="1"/>
                  </a:moveTo>
                  <a:lnTo>
                    <a:pt x="1984" y="586"/>
                  </a:lnTo>
                  <a:cubicBezTo>
                    <a:pt x="1984" y="781"/>
                    <a:pt x="1952" y="976"/>
                    <a:pt x="1887" y="1171"/>
                  </a:cubicBezTo>
                  <a:cubicBezTo>
                    <a:pt x="1789" y="1496"/>
                    <a:pt x="1626" y="1789"/>
                    <a:pt x="1366" y="2017"/>
                  </a:cubicBezTo>
                  <a:lnTo>
                    <a:pt x="553" y="2862"/>
                  </a:lnTo>
                  <a:cubicBezTo>
                    <a:pt x="196" y="3220"/>
                    <a:pt x="0" y="3708"/>
                    <a:pt x="0" y="4196"/>
                  </a:cubicBezTo>
                  <a:lnTo>
                    <a:pt x="0" y="6830"/>
                  </a:lnTo>
                  <a:cubicBezTo>
                    <a:pt x="0" y="7545"/>
                    <a:pt x="391" y="8163"/>
                    <a:pt x="1009" y="8456"/>
                  </a:cubicBezTo>
                  <a:cubicBezTo>
                    <a:pt x="1236" y="8586"/>
                    <a:pt x="1496" y="8651"/>
                    <a:pt x="1789" y="8651"/>
                  </a:cubicBezTo>
                  <a:lnTo>
                    <a:pt x="1822" y="8651"/>
                  </a:lnTo>
                  <a:lnTo>
                    <a:pt x="1822" y="14277"/>
                  </a:lnTo>
                  <a:cubicBezTo>
                    <a:pt x="1822" y="14829"/>
                    <a:pt x="2244" y="15285"/>
                    <a:pt x="2797" y="15285"/>
                  </a:cubicBezTo>
                  <a:cubicBezTo>
                    <a:pt x="3025" y="15285"/>
                    <a:pt x="3220" y="15220"/>
                    <a:pt x="3382" y="15090"/>
                  </a:cubicBezTo>
                  <a:cubicBezTo>
                    <a:pt x="3610" y="14895"/>
                    <a:pt x="3773" y="14602"/>
                    <a:pt x="3773" y="14277"/>
                  </a:cubicBezTo>
                  <a:lnTo>
                    <a:pt x="3773" y="15252"/>
                  </a:lnTo>
                  <a:cubicBezTo>
                    <a:pt x="3773" y="15577"/>
                    <a:pt x="3935" y="15870"/>
                    <a:pt x="4195" y="16065"/>
                  </a:cubicBezTo>
                  <a:cubicBezTo>
                    <a:pt x="4358" y="16195"/>
                    <a:pt x="4553" y="16260"/>
                    <a:pt x="4748" y="16260"/>
                  </a:cubicBezTo>
                  <a:cubicBezTo>
                    <a:pt x="4976" y="16260"/>
                    <a:pt x="5171" y="16195"/>
                    <a:pt x="5334" y="16065"/>
                  </a:cubicBezTo>
                  <a:cubicBezTo>
                    <a:pt x="5366" y="16033"/>
                    <a:pt x="5431" y="16000"/>
                    <a:pt x="5464" y="15968"/>
                  </a:cubicBezTo>
                  <a:cubicBezTo>
                    <a:pt x="5626" y="15773"/>
                    <a:pt x="5756" y="15545"/>
                    <a:pt x="5756" y="15252"/>
                  </a:cubicBezTo>
                  <a:lnTo>
                    <a:pt x="5756" y="14407"/>
                  </a:lnTo>
                  <a:cubicBezTo>
                    <a:pt x="5789" y="14699"/>
                    <a:pt x="5919" y="14927"/>
                    <a:pt x="6147" y="15090"/>
                  </a:cubicBezTo>
                  <a:cubicBezTo>
                    <a:pt x="6309" y="15187"/>
                    <a:pt x="6504" y="15252"/>
                    <a:pt x="6732" y="15252"/>
                  </a:cubicBezTo>
                  <a:cubicBezTo>
                    <a:pt x="6927" y="15252"/>
                    <a:pt x="7122" y="15187"/>
                    <a:pt x="7285" y="15090"/>
                  </a:cubicBezTo>
                  <a:cubicBezTo>
                    <a:pt x="7350" y="15057"/>
                    <a:pt x="7382" y="15025"/>
                    <a:pt x="7415" y="14960"/>
                  </a:cubicBezTo>
                  <a:cubicBezTo>
                    <a:pt x="7610" y="14797"/>
                    <a:pt x="7708" y="14537"/>
                    <a:pt x="7708" y="14277"/>
                  </a:cubicBezTo>
                  <a:lnTo>
                    <a:pt x="7708" y="12033"/>
                  </a:lnTo>
                  <a:cubicBezTo>
                    <a:pt x="7708" y="12358"/>
                    <a:pt x="7870" y="12651"/>
                    <a:pt x="8130" y="12846"/>
                  </a:cubicBezTo>
                  <a:cubicBezTo>
                    <a:pt x="8260" y="12943"/>
                    <a:pt x="8456" y="13008"/>
                    <a:pt x="8651" y="13008"/>
                  </a:cubicBezTo>
                  <a:lnTo>
                    <a:pt x="8683" y="13008"/>
                  </a:lnTo>
                  <a:cubicBezTo>
                    <a:pt x="9236" y="13008"/>
                    <a:pt x="9691" y="12586"/>
                    <a:pt x="9691" y="12033"/>
                  </a:cubicBezTo>
                  <a:lnTo>
                    <a:pt x="9691" y="3350"/>
                  </a:lnTo>
                  <a:cubicBezTo>
                    <a:pt x="9691" y="2895"/>
                    <a:pt x="9496" y="2440"/>
                    <a:pt x="9203" y="2114"/>
                  </a:cubicBezTo>
                  <a:cubicBezTo>
                    <a:pt x="8976" y="1854"/>
                    <a:pt x="8846" y="1562"/>
                    <a:pt x="8748" y="1269"/>
                  </a:cubicBezTo>
                  <a:cubicBezTo>
                    <a:pt x="8716" y="1106"/>
                    <a:pt x="8683" y="911"/>
                    <a:pt x="8683" y="749"/>
                  </a:cubicBezTo>
                  <a:lnTo>
                    <a:pt x="8683" y="1"/>
                  </a:lnTo>
                  <a:close/>
                </a:path>
              </a:pathLst>
            </a:custGeom>
            <a:solidFill>
              <a:srgbClr val="FED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4" name="Google Shape;4264;p42"/>
            <p:cNvSpPr/>
            <p:nvPr/>
          </p:nvSpPr>
          <p:spPr>
            <a:xfrm>
              <a:off x="11362370" y="2404333"/>
              <a:ext cx="152763" cy="255074"/>
            </a:xfrm>
            <a:custGeom>
              <a:rect b="b" l="l" r="r" t="t"/>
              <a:pathLst>
                <a:path extrusionOk="0" h="13009" w="7806">
                  <a:moveTo>
                    <a:pt x="98" y="1"/>
                  </a:moveTo>
                  <a:lnTo>
                    <a:pt x="98" y="586"/>
                  </a:lnTo>
                  <a:cubicBezTo>
                    <a:pt x="98" y="781"/>
                    <a:pt x="66" y="976"/>
                    <a:pt x="1" y="1171"/>
                  </a:cubicBezTo>
                  <a:lnTo>
                    <a:pt x="2440" y="1171"/>
                  </a:lnTo>
                  <a:cubicBezTo>
                    <a:pt x="4293" y="1171"/>
                    <a:pt x="5854" y="2407"/>
                    <a:pt x="6212" y="4228"/>
                  </a:cubicBezTo>
                  <a:cubicBezTo>
                    <a:pt x="6244" y="4326"/>
                    <a:pt x="6244" y="4423"/>
                    <a:pt x="6244" y="4456"/>
                  </a:cubicBezTo>
                  <a:lnTo>
                    <a:pt x="6244" y="12846"/>
                  </a:lnTo>
                  <a:cubicBezTo>
                    <a:pt x="6374" y="12943"/>
                    <a:pt x="6570" y="13008"/>
                    <a:pt x="6765" y="13008"/>
                  </a:cubicBezTo>
                  <a:lnTo>
                    <a:pt x="6797" y="13008"/>
                  </a:lnTo>
                  <a:cubicBezTo>
                    <a:pt x="7350" y="13008"/>
                    <a:pt x="7805" y="12586"/>
                    <a:pt x="7805" y="12033"/>
                  </a:cubicBezTo>
                  <a:lnTo>
                    <a:pt x="7805" y="3350"/>
                  </a:lnTo>
                  <a:cubicBezTo>
                    <a:pt x="7805" y="2895"/>
                    <a:pt x="7610" y="2440"/>
                    <a:pt x="7317" y="2082"/>
                  </a:cubicBezTo>
                  <a:cubicBezTo>
                    <a:pt x="7090" y="1854"/>
                    <a:pt x="6960" y="1562"/>
                    <a:pt x="6862" y="1236"/>
                  </a:cubicBezTo>
                  <a:cubicBezTo>
                    <a:pt x="6830" y="1074"/>
                    <a:pt x="6797" y="911"/>
                    <a:pt x="6797" y="749"/>
                  </a:cubicBezTo>
                  <a:lnTo>
                    <a:pt x="6797" y="1"/>
                  </a:lnTo>
                  <a:close/>
                </a:path>
              </a:pathLst>
            </a:custGeom>
            <a:solidFill>
              <a:srgbClr val="FECB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5" name="Google Shape;4265;p42"/>
            <p:cNvSpPr/>
            <p:nvPr/>
          </p:nvSpPr>
          <p:spPr>
            <a:xfrm>
              <a:off x="11345832" y="2332919"/>
              <a:ext cx="167382" cy="71430"/>
            </a:xfrm>
            <a:custGeom>
              <a:rect b="b" l="l" r="r" t="t"/>
              <a:pathLst>
                <a:path extrusionOk="0" h="3643" w="8553">
                  <a:moveTo>
                    <a:pt x="455" y="0"/>
                  </a:moveTo>
                  <a:cubicBezTo>
                    <a:pt x="195" y="0"/>
                    <a:pt x="0" y="196"/>
                    <a:pt x="0" y="456"/>
                  </a:cubicBezTo>
                  <a:lnTo>
                    <a:pt x="0" y="3187"/>
                  </a:lnTo>
                  <a:cubicBezTo>
                    <a:pt x="0" y="3415"/>
                    <a:pt x="195" y="3643"/>
                    <a:pt x="455" y="3643"/>
                  </a:cubicBezTo>
                  <a:lnTo>
                    <a:pt x="8097" y="3643"/>
                  </a:lnTo>
                  <a:cubicBezTo>
                    <a:pt x="8325" y="3643"/>
                    <a:pt x="8553" y="3415"/>
                    <a:pt x="8553" y="3187"/>
                  </a:cubicBezTo>
                  <a:lnTo>
                    <a:pt x="8553" y="456"/>
                  </a:lnTo>
                  <a:cubicBezTo>
                    <a:pt x="8553" y="196"/>
                    <a:pt x="8325" y="0"/>
                    <a:pt x="80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6" name="Google Shape;4266;p42"/>
            <p:cNvSpPr/>
            <p:nvPr/>
          </p:nvSpPr>
          <p:spPr>
            <a:xfrm>
              <a:off x="11378927" y="2802778"/>
              <a:ext cx="17828" cy="16059"/>
            </a:xfrm>
            <a:custGeom>
              <a:rect b="b" l="l" r="r" t="t"/>
              <a:pathLst>
                <a:path extrusionOk="0" h="819" w="911">
                  <a:moveTo>
                    <a:pt x="452" y="0"/>
                  </a:moveTo>
                  <a:cubicBezTo>
                    <a:pt x="254" y="0"/>
                    <a:pt x="91" y="126"/>
                    <a:pt x="33" y="330"/>
                  </a:cubicBezTo>
                  <a:cubicBezTo>
                    <a:pt x="0" y="558"/>
                    <a:pt x="163" y="753"/>
                    <a:pt x="358" y="818"/>
                  </a:cubicBezTo>
                  <a:lnTo>
                    <a:pt x="455" y="818"/>
                  </a:lnTo>
                  <a:cubicBezTo>
                    <a:pt x="650" y="818"/>
                    <a:pt x="813" y="688"/>
                    <a:pt x="846" y="493"/>
                  </a:cubicBezTo>
                  <a:cubicBezTo>
                    <a:pt x="911" y="265"/>
                    <a:pt x="748" y="38"/>
                    <a:pt x="520" y="5"/>
                  </a:cubicBezTo>
                  <a:cubicBezTo>
                    <a:pt x="497" y="2"/>
                    <a:pt x="474" y="0"/>
                    <a:pt x="4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7" name="Google Shape;4267;p42"/>
            <p:cNvSpPr/>
            <p:nvPr/>
          </p:nvSpPr>
          <p:spPr>
            <a:xfrm>
              <a:off x="11442572" y="2805346"/>
              <a:ext cx="17202" cy="16039"/>
            </a:xfrm>
            <a:custGeom>
              <a:rect b="b" l="l" r="r" t="t"/>
              <a:pathLst>
                <a:path extrusionOk="0" h="818" w="879">
                  <a:moveTo>
                    <a:pt x="448" y="0"/>
                  </a:moveTo>
                  <a:cubicBezTo>
                    <a:pt x="429" y="0"/>
                    <a:pt x="410" y="2"/>
                    <a:pt x="390" y="4"/>
                  </a:cubicBezTo>
                  <a:cubicBezTo>
                    <a:pt x="163" y="37"/>
                    <a:pt x="0" y="232"/>
                    <a:pt x="33" y="460"/>
                  </a:cubicBezTo>
                  <a:cubicBezTo>
                    <a:pt x="65" y="655"/>
                    <a:pt x="228" y="817"/>
                    <a:pt x="455" y="817"/>
                  </a:cubicBezTo>
                  <a:lnTo>
                    <a:pt x="488" y="817"/>
                  </a:lnTo>
                  <a:cubicBezTo>
                    <a:pt x="715" y="785"/>
                    <a:pt x="878" y="590"/>
                    <a:pt x="846" y="362"/>
                  </a:cubicBezTo>
                  <a:cubicBezTo>
                    <a:pt x="816" y="154"/>
                    <a:pt x="650" y="0"/>
                    <a:pt x="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8" name="Google Shape;4268;p42"/>
            <p:cNvSpPr/>
            <p:nvPr/>
          </p:nvSpPr>
          <p:spPr>
            <a:xfrm>
              <a:off x="11411376" y="2806621"/>
              <a:ext cx="16576" cy="16039"/>
            </a:xfrm>
            <a:custGeom>
              <a:rect b="b" l="l" r="r" t="t"/>
              <a:pathLst>
                <a:path extrusionOk="0" h="818" w="847">
                  <a:moveTo>
                    <a:pt x="374" y="1"/>
                  </a:moveTo>
                  <a:cubicBezTo>
                    <a:pt x="168" y="1"/>
                    <a:pt x="1" y="184"/>
                    <a:pt x="1" y="395"/>
                  </a:cubicBezTo>
                  <a:cubicBezTo>
                    <a:pt x="1" y="622"/>
                    <a:pt x="163" y="785"/>
                    <a:pt x="391" y="817"/>
                  </a:cubicBezTo>
                  <a:lnTo>
                    <a:pt x="423" y="817"/>
                  </a:lnTo>
                  <a:cubicBezTo>
                    <a:pt x="618" y="817"/>
                    <a:pt x="814" y="655"/>
                    <a:pt x="814" y="427"/>
                  </a:cubicBezTo>
                  <a:cubicBezTo>
                    <a:pt x="846" y="200"/>
                    <a:pt x="651" y="4"/>
                    <a:pt x="423" y="4"/>
                  </a:cubicBezTo>
                  <a:cubicBezTo>
                    <a:pt x="407" y="2"/>
                    <a:pt x="390" y="1"/>
                    <a:pt x="3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9" name="Google Shape;4269;p42"/>
            <p:cNvSpPr/>
            <p:nvPr/>
          </p:nvSpPr>
          <p:spPr>
            <a:xfrm>
              <a:off x="11347730" y="2794189"/>
              <a:ext cx="18474" cy="16353"/>
            </a:xfrm>
            <a:custGeom>
              <a:rect b="b" l="l" r="r" t="t"/>
              <a:pathLst>
                <a:path extrusionOk="0" h="834" w="944">
                  <a:moveTo>
                    <a:pt x="480" y="1"/>
                  </a:moveTo>
                  <a:cubicBezTo>
                    <a:pt x="305" y="1"/>
                    <a:pt x="150" y="100"/>
                    <a:pt x="98" y="281"/>
                  </a:cubicBezTo>
                  <a:cubicBezTo>
                    <a:pt x="1" y="476"/>
                    <a:pt x="131" y="736"/>
                    <a:pt x="326" y="801"/>
                  </a:cubicBezTo>
                  <a:cubicBezTo>
                    <a:pt x="391" y="834"/>
                    <a:pt x="423" y="834"/>
                    <a:pt x="488" y="834"/>
                  </a:cubicBezTo>
                  <a:cubicBezTo>
                    <a:pt x="651" y="834"/>
                    <a:pt x="814" y="736"/>
                    <a:pt x="879" y="573"/>
                  </a:cubicBezTo>
                  <a:cubicBezTo>
                    <a:pt x="944" y="346"/>
                    <a:pt x="814" y="118"/>
                    <a:pt x="618" y="21"/>
                  </a:cubicBezTo>
                  <a:cubicBezTo>
                    <a:pt x="572" y="7"/>
                    <a:pt x="526" y="1"/>
                    <a:pt x="4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0" name="Google Shape;4270;p42"/>
            <p:cNvSpPr/>
            <p:nvPr/>
          </p:nvSpPr>
          <p:spPr>
            <a:xfrm>
              <a:off x="11473749" y="2799581"/>
              <a:ext cx="17848" cy="16059"/>
            </a:xfrm>
            <a:custGeom>
              <a:rect b="b" l="l" r="r" t="t"/>
              <a:pathLst>
                <a:path extrusionOk="0" h="819" w="912">
                  <a:moveTo>
                    <a:pt x="419" y="1"/>
                  </a:moveTo>
                  <a:cubicBezTo>
                    <a:pt x="399" y="1"/>
                    <a:pt x="378" y="2"/>
                    <a:pt x="358" y="6"/>
                  </a:cubicBezTo>
                  <a:cubicBezTo>
                    <a:pt x="131" y="71"/>
                    <a:pt x="1" y="298"/>
                    <a:pt x="66" y="526"/>
                  </a:cubicBezTo>
                  <a:cubicBezTo>
                    <a:pt x="98" y="689"/>
                    <a:pt x="261" y="819"/>
                    <a:pt x="456" y="819"/>
                  </a:cubicBezTo>
                  <a:lnTo>
                    <a:pt x="553" y="819"/>
                  </a:lnTo>
                  <a:cubicBezTo>
                    <a:pt x="553" y="819"/>
                    <a:pt x="553" y="786"/>
                    <a:pt x="553" y="786"/>
                  </a:cubicBezTo>
                  <a:cubicBezTo>
                    <a:pt x="781" y="754"/>
                    <a:pt x="911" y="526"/>
                    <a:pt x="846" y="298"/>
                  </a:cubicBezTo>
                  <a:cubicBezTo>
                    <a:pt x="788" y="123"/>
                    <a:pt x="599" y="1"/>
                    <a:pt x="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1" name="Google Shape;4271;p42"/>
            <p:cNvSpPr/>
            <p:nvPr/>
          </p:nvSpPr>
          <p:spPr>
            <a:xfrm>
              <a:off x="11503654" y="2789365"/>
              <a:ext cx="17848" cy="15431"/>
            </a:xfrm>
            <a:custGeom>
              <a:rect b="b" l="l" r="r" t="t"/>
              <a:pathLst>
                <a:path extrusionOk="0" h="787" w="912">
                  <a:moveTo>
                    <a:pt x="460" y="1"/>
                  </a:moveTo>
                  <a:cubicBezTo>
                    <a:pt x="403" y="1"/>
                    <a:pt x="346" y="13"/>
                    <a:pt x="294" y="39"/>
                  </a:cubicBezTo>
                  <a:cubicBezTo>
                    <a:pt x="98" y="104"/>
                    <a:pt x="1" y="364"/>
                    <a:pt x="98" y="559"/>
                  </a:cubicBezTo>
                  <a:cubicBezTo>
                    <a:pt x="131" y="722"/>
                    <a:pt x="294" y="787"/>
                    <a:pt x="456" y="787"/>
                  </a:cubicBezTo>
                  <a:cubicBezTo>
                    <a:pt x="521" y="787"/>
                    <a:pt x="554" y="787"/>
                    <a:pt x="619" y="754"/>
                  </a:cubicBezTo>
                  <a:cubicBezTo>
                    <a:pt x="846" y="689"/>
                    <a:pt x="911" y="429"/>
                    <a:pt x="846" y="234"/>
                  </a:cubicBezTo>
                  <a:cubicBezTo>
                    <a:pt x="775" y="91"/>
                    <a:pt x="616" y="1"/>
                    <a:pt x="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2" name="Google Shape;4272;p42"/>
            <p:cNvSpPr/>
            <p:nvPr/>
          </p:nvSpPr>
          <p:spPr>
            <a:xfrm>
              <a:off x="11319724" y="2408922"/>
              <a:ext cx="18474" cy="15843"/>
            </a:xfrm>
            <a:custGeom>
              <a:rect b="b" l="l" r="r" t="t"/>
              <a:pathLst>
                <a:path extrusionOk="0" h="808" w="944">
                  <a:moveTo>
                    <a:pt x="489" y="0"/>
                  </a:moveTo>
                  <a:cubicBezTo>
                    <a:pt x="422" y="0"/>
                    <a:pt x="355" y="18"/>
                    <a:pt x="293" y="59"/>
                  </a:cubicBezTo>
                  <a:cubicBezTo>
                    <a:pt x="98" y="157"/>
                    <a:pt x="1" y="417"/>
                    <a:pt x="131" y="612"/>
                  </a:cubicBezTo>
                  <a:cubicBezTo>
                    <a:pt x="196" y="742"/>
                    <a:pt x="326" y="807"/>
                    <a:pt x="489" y="807"/>
                  </a:cubicBezTo>
                  <a:cubicBezTo>
                    <a:pt x="554" y="807"/>
                    <a:pt x="619" y="807"/>
                    <a:pt x="684" y="775"/>
                  </a:cubicBezTo>
                  <a:cubicBezTo>
                    <a:pt x="879" y="677"/>
                    <a:pt x="944" y="417"/>
                    <a:pt x="846" y="222"/>
                  </a:cubicBezTo>
                  <a:cubicBezTo>
                    <a:pt x="779" y="88"/>
                    <a:pt x="636" y="0"/>
                    <a:pt x="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3" name="Google Shape;4273;p42"/>
            <p:cNvSpPr/>
            <p:nvPr/>
          </p:nvSpPr>
          <p:spPr>
            <a:xfrm>
              <a:off x="11231262" y="2499238"/>
              <a:ext cx="18474" cy="16059"/>
            </a:xfrm>
            <a:custGeom>
              <a:rect b="b" l="l" r="r" t="t"/>
              <a:pathLst>
                <a:path extrusionOk="0" h="819" w="944">
                  <a:moveTo>
                    <a:pt x="490" y="0"/>
                  </a:moveTo>
                  <a:cubicBezTo>
                    <a:pt x="341" y="0"/>
                    <a:pt x="193" y="91"/>
                    <a:pt x="98" y="234"/>
                  </a:cubicBezTo>
                  <a:cubicBezTo>
                    <a:pt x="1" y="429"/>
                    <a:pt x="98" y="656"/>
                    <a:pt x="293" y="786"/>
                  </a:cubicBezTo>
                  <a:cubicBezTo>
                    <a:pt x="358" y="819"/>
                    <a:pt x="423" y="819"/>
                    <a:pt x="488" y="819"/>
                  </a:cubicBezTo>
                  <a:cubicBezTo>
                    <a:pt x="618" y="819"/>
                    <a:pt x="781" y="754"/>
                    <a:pt x="846" y="591"/>
                  </a:cubicBezTo>
                  <a:cubicBezTo>
                    <a:pt x="944" y="396"/>
                    <a:pt x="879" y="136"/>
                    <a:pt x="651" y="39"/>
                  </a:cubicBezTo>
                  <a:cubicBezTo>
                    <a:pt x="599" y="12"/>
                    <a:pt x="544" y="0"/>
                    <a:pt x="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4" name="Google Shape;4274;p42"/>
            <p:cNvSpPr/>
            <p:nvPr/>
          </p:nvSpPr>
          <p:spPr>
            <a:xfrm>
              <a:off x="11219167" y="2528926"/>
              <a:ext cx="17848" cy="15706"/>
            </a:xfrm>
            <a:custGeom>
              <a:rect b="b" l="l" r="r" t="t"/>
              <a:pathLst>
                <a:path extrusionOk="0" h="801" w="912">
                  <a:moveTo>
                    <a:pt x="448" y="1"/>
                  </a:moveTo>
                  <a:cubicBezTo>
                    <a:pt x="272" y="1"/>
                    <a:pt x="117" y="99"/>
                    <a:pt x="66" y="281"/>
                  </a:cubicBezTo>
                  <a:cubicBezTo>
                    <a:pt x="1" y="476"/>
                    <a:pt x="131" y="736"/>
                    <a:pt x="326" y="801"/>
                  </a:cubicBezTo>
                  <a:lnTo>
                    <a:pt x="456" y="801"/>
                  </a:lnTo>
                  <a:cubicBezTo>
                    <a:pt x="619" y="801"/>
                    <a:pt x="781" y="703"/>
                    <a:pt x="846" y="541"/>
                  </a:cubicBezTo>
                  <a:lnTo>
                    <a:pt x="846" y="508"/>
                  </a:lnTo>
                  <a:cubicBezTo>
                    <a:pt x="911" y="313"/>
                    <a:pt x="781" y="85"/>
                    <a:pt x="586" y="20"/>
                  </a:cubicBezTo>
                  <a:cubicBezTo>
                    <a:pt x="540" y="7"/>
                    <a:pt x="493" y="1"/>
                    <a:pt x="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5" name="Google Shape;4275;p42"/>
            <p:cNvSpPr/>
            <p:nvPr/>
          </p:nvSpPr>
          <p:spPr>
            <a:xfrm>
              <a:off x="11248446" y="2471669"/>
              <a:ext cx="17848" cy="16215"/>
            </a:xfrm>
            <a:custGeom>
              <a:rect b="b" l="l" r="r" t="t"/>
              <a:pathLst>
                <a:path extrusionOk="0" h="827" w="912">
                  <a:moveTo>
                    <a:pt x="456" y="1"/>
                  </a:moveTo>
                  <a:cubicBezTo>
                    <a:pt x="334" y="1"/>
                    <a:pt x="209" y="59"/>
                    <a:pt x="131" y="176"/>
                  </a:cubicBezTo>
                  <a:cubicBezTo>
                    <a:pt x="1" y="371"/>
                    <a:pt x="33" y="632"/>
                    <a:pt x="228" y="762"/>
                  </a:cubicBezTo>
                  <a:cubicBezTo>
                    <a:pt x="293" y="794"/>
                    <a:pt x="358" y="827"/>
                    <a:pt x="456" y="827"/>
                  </a:cubicBezTo>
                  <a:cubicBezTo>
                    <a:pt x="586" y="827"/>
                    <a:pt x="716" y="762"/>
                    <a:pt x="781" y="664"/>
                  </a:cubicBezTo>
                  <a:cubicBezTo>
                    <a:pt x="911" y="469"/>
                    <a:pt x="879" y="209"/>
                    <a:pt x="683" y="79"/>
                  </a:cubicBezTo>
                  <a:cubicBezTo>
                    <a:pt x="618" y="27"/>
                    <a:pt x="538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6" name="Google Shape;4276;p42"/>
            <p:cNvSpPr/>
            <p:nvPr/>
          </p:nvSpPr>
          <p:spPr>
            <a:xfrm>
              <a:off x="11292990" y="2426354"/>
              <a:ext cx="17848" cy="15627"/>
            </a:xfrm>
            <a:custGeom>
              <a:rect b="b" l="l" r="r" t="t"/>
              <a:pathLst>
                <a:path extrusionOk="0" h="797" w="912">
                  <a:moveTo>
                    <a:pt x="467" y="1"/>
                  </a:moveTo>
                  <a:cubicBezTo>
                    <a:pt x="381" y="1"/>
                    <a:pt x="296" y="27"/>
                    <a:pt x="229" y="81"/>
                  </a:cubicBezTo>
                  <a:cubicBezTo>
                    <a:pt x="33" y="211"/>
                    <a:pt x="1" y="471"/>
                    <a:pt x="131" y="666"/>
                  </a:cubicBezTo>
                  <a:cubicBezTo>
                    <a:pt x="229" y="764"/>
                    <a:pt x="359" y="796"/>
                    <a:pt x="456" y="796"/>
                  </a:cubicBezTo>
                  <a:cubicBezTo>
                    <a:pt x="554" y="796"/>
                    <a:pt x="619" y="796"/>
                    <a:pt x="716" y="731"/>
                  </a:cubicBezTo>
                  <a:cubicBezTo>
                    <a:pt x="879" y="601"/>
                    <a:pt x="911" y="341"/>
                    <a:pt x="781" y="146"/>
                  </a:cubicBezTo>
                  <a:cubicBezTo>
                    <a:pt x="706" y="51"/>
                    <a:pt x="586" y="1"/>
                    <a:pt x="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7" name="Google Shape;4277;p42"/>
            <p:cNvSpPr/>
            <p:nvPr/>
          </p:nvSpPr>
          <p:spPr>
            <a:xfrm>
              <a:off x="11217269" y="2655243"/>
              <a:ext cx="17828" cy="16294"/>
            </a:xfrm>
            <a:custGeom>
              <a:rect b="b" l="l" r="r" t="t"/>
              <a:pathLst>
                <a:path extrusionOk="0" h="831" w="911">
                  <a:moveTo>
                    <a:pt x="462" y="1"/>
                  </a:moveTo>
                  <a:cubicBezTo>
                    <a:pt x="427" y="1"/>
                    <a:pt x="392" y="6"/>
                    <a:pt x="358" y="17"/>
                  </a:cubicBezTo>
                  <a:cubicBezTo>
                    <a:pt x="130" y="82"/>
                    <a:pt x="0" y="310"/>
                    <a:pt x="65" y="538"/>
                  </a:cubicBezTo>
                  <a:cubicBezTo>
                    <a:pt x="130" y="700"/>
                    <a:pt x="293" y="830"/>
                    <a:pt x="455" y="830"/>
                  </a:cubicBezTo>
                  <a:cubicBezTo>
                    <a:pt x="488" y="830"/>
                    <a:pt x="520" y="830"/>
                    <a:pt x="585" y="798"/>
                  </a:cubicBezTo>
                  <a:cubicBezTo>
                    <a:pt x="781" y="733"/>
                    <a:pt x="911" y="505"/>
                    <a:pt x="846" y="310"/>
                  </a:cubicBezTo>
                  <a:cubicBezTo>
                    <a:pt x="792" y="122"/>
                    <a:pt x="627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8" name="Google Shape;4278;p42"/>
            <p:cNvSpPr/>
            <p:nvPr/>
          </p:nvSpPr>
          <p:spPr>
            <a:xfrm>
              <a:off x="11269445" y="2447217"/>
              <a:ext cx="17202" cy="16431"/>
            </a:xfrm>
            <a:custGeom>
              <a:rect b="b" l="l" r="r" t="t"/>
              <a:pathLst>
                <a:path extrusionOk="0" h="838" w="879">
                  <a:moveTo>
                    <a:pt x="440" y="1"/>
                  </a:moveTo>
                  <a:cubicBezTo>
                    <a:pt x="334" y="1"/>
                    <a:pt x="228" y="41"/>
                    <a:pt x="163" y="122"/>
                  </a:cubicBezTo>
                  <a:lnTo>
                    <a:pt x="131" y="122"/>
                  </a:lnTo>
                  <a:cubicBezTo>
                    <a:pt x="1" y="285"/>
                    <a:pt x="1" y="545"/>
                    <a:pt x="163" y="708"/>
                  </a:cubicBezTo>
                  <a:cubicBezTo>
                    <a:pt x="228" y="773"/>
                    <a:pt x="326" y="838"/>
                    <a:pt x="423" y="838"/>
                  </a:cubicBezTo>
                  <a:cubicBezTo>
                    <a:pt x="554" y="838"/>
                    <a:pt x="651" y="773"/>
                    <a:pt x="716" y="708"/>
                  </a:cubicBezTo>
                  <a:cubicBezTo>
                    <a:pt x="879" y="545"/>
                    <a:pt x="879" y="285"/>
                    <a:pt x="716" y="122"/>
                  </a:cubicBezTo>
                  <a:cubicBezTo>
                    <a:pt x="651" y="41"/>
                    <a:pt x="545" y="1"/>
                    <a:pt x="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9" name="Google Shape;4279;p42"/>
            <p:cNvSpPr/>
            <p:nvPr/>
          </p:nvSpPr>
          <p:spPr>
            <a:xfrm>
              <a:off x="11210888" y="2624242"/>
              <a:ext cx="17202" cy="16039"/>
            </a:xfrm>
            <a:custGeom>
              <a:rect b="b" l="l" r="r" t="t"/>
              <a:pathLst>
                <a:path extrusionOk="0" h="818" w="879">
                  <a:moveTo>
                    <a:pt x="449" y="1"/>
                  </a:moveTo>
                  <a:cubicBezTo>
                    <a:pt x="430" y="1"/>
                    <a:pt x="411" y="2"/>
                    <a:pt x="391" y="5"/>
                  </a:cubicBezTo>
                  <a:cubicBezTo>
                    <a:pt x="164" y="5"/>
                    <a:pt x="1" y="232"/>
                    <a:pt x="33" y="460"/>
                  </a:cubicBezTo>
                  <a:cubicBezTo>
                    <a:pt x="66" y="655"/>
                    <a:pt x="229" y="818"/>
                    <a:pt x="424" y="818"/>
                  </a:cubicBezTo>
                  <a:lnTo>
                    <a:pt x="489" y="818"/>
                  </a:lnTo>
                  <a:cubicBezTo>
                    <a:pt x="716" y="785"/>
                    <a:pt x="879" y="558"/>
                    <a:pt x="846" y="330"/>
                  </a:cubicBezTo>
                  <a:cubicBezTo>
                    <a:pt x="817" y="152"/>
                    <a:pt x="651" y="1"/>
                    <a:pt x="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0" name="Google Shape;4280;p42"/>
            <p:cNvSpPr/>
            <p:nvPr/>
          </p:nvSpPr>
          <p:spPr>
            <a:xfrm>
              <a:off x="11209616" y="2591810"/>
              <a:ext cx="15930" cy="15961"/>
            </a:xfrm>
            <a:custGeom>
              <a:rect b="b" l="l" r="r" t="t"/>
              <a:pathLst>
                <a:path extrusionOk="0" h="814" w="814">
                  <a:moveTo>
                    <a:pt x="391" y="0"/>
                  </a:moveTo>
                  <a:cubicBezTo>
                    <a:pt x="163" y="0"/>
                    <a:pt x="1" y="195"/>
                    <a:pt x="1" y="423"/>
                  </a:cubicBezTo>
                  <a:cubicBezTo>
                    <a:pt x="1" y="618"/>
                    <a:pt x="163" y="813"/>
                    <a:pt x="391" y="813"/>
                  </a:cubicBezTo>
                  <a:cubicBezTo>
                    <a:pt x="619" y="813"/>
                    <a:pt x="814" y="651"/>
                    <a:pt x="814" y="423"/>
                  </a:cubicBezTo>
                  <a:cubicBezTo>
                    <a:pt x="814" y="195"/>
                    <a:pt x="619" y="0"/>
                    <a:pt x="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1" name="Google Shape;4281;p42"/>
            <p:cNvSpPr/>
            <p:nvPr/>
          </p:nvSpPr>
          <p:spPr>
            <a:xfrm>
              <a:off x="11211534" y="2559848"/>
              <a:ext cx="17828" cy="16039"/>
            </a:xfrm>
            <a:custGeom>
              <a:rect b="b" l="l" r="r" t="t"/>
              <a:pathLst>
                <a:path extrusionOk="0" h="818" w="911">
                  <a:moveTo>
                    <a:pt x="463" y="0"/>
                  </a:moveTo>
                  <a:cubicBezTo>
                    <a:pt x="261" y="0"/>
                    <a:pt x="95" y="154"/>
                    <a:pt x="65" y="362"/>
                  </a:cubicBezTo>
                  <a:cubicBezTo>
                    <a:pt x="0" y="557"/>
                    <a:pt x="163" y="785"/>
                    <a:pt x="391" y="817"/>
                  </a:cubicBezTo>
                  <a:lnTo>
                    <a:pt x="456" y="817"/>
                  </a:lnTo>
                  <a:cubicBezTo>
                    <a:pt x="651" y="817"/>
                    <a:pt x="813" y="687"/>
                    <a:pt x="846" y="492"/>
                  </a:cubicBezTo>
                  <a:cubicBezTo>
                    <a:pt x="846" y="492"/>
                    <a:pt x="846" y="492"/>
                    <a:pt x="878" y="460"/>
                  </a:cubicBezTo>
                  <a:cubicBezTo>
                    <a:pt x="911" y="265"/>
                    <a:pt x="748" y="37"/>
                    <a:pt x="521" y="4"/>
                  </a:cubicBezTo>
                  <a:cubicBezTo>
                    <a:pt x="501" y="2"/>
                    <a:pt x="482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2" name="Google Shape;4282;p42"/>
            <p:cNvSpPr/>
            <p:nvPr/>
          </p:nvSpPr>
          <p:spPr>
            <a:xfrm>
              <a:off x="11593408" y="2476140"/>
              <a:ext cx="18474" cy="16215"/>
            </a:xfrm>
            <a:custGeom>
              <a:rect b="b" l="l" r="r" t="t"/>
              <a:pathLst>
                <a:path extrusionOk="0" h="827" w="944">
                  <a:moveTo>
                    <a:pt x="481" y="0"/>
                  </a:moveTo>
                  <a:cubicBezTo>
                    <a:pt x="394" y="0"/>
                    <a:pt x="306" y="26"/>
                    <a:pt x="228" y="78"/>
                  </a:cubicBezTo>
                  <a:cubicBezTo>
                    <a:pt x="65" y="208"/>
                    <a:pt x="0" y="469"/>
                    <a:pt x="130" y="631"/>
                  </a:cubicBezTo>
                  <a:lnTo>
                    <a:pt x="130" y="664"/>
                  </a:lnTo>
                  <a:cubicBezTo>
                    <a:pt x="195" y="761"/>
                    <a:pt x="325" y="826"/>
                    <a:pt x="455" y="826"/>
                  </a:cubicBezTo>
                  <a:cubicBezTo>
                    <a:pt x="553" y="826"/>
                    <a:pt x="618" y="794"/>
                    <a:pt x="683" y="761"/>
                  </a:cubicBezTo>
                  <a:cubicBezTo>
                    <a:pt x="878" y="631"/>
                    <a:pt x="943" y="371"/>
                    <a:pt x="813" y="176"/>
                  </a:cubicBezTo>
                  <a:cubicBezTo>
                    <a:pt x="735" y="59"/>
                    <a:pt x="610" y="0"/>
                    <a:pt x="4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3" name="Google Shape;4283;p42"/>
            <p:cNvSpPr/>
            <p:nvPr/>
          </p:nvSpPr>
          <p:spPr>
            <a:xfrm>
              <a:off x="11629047" y="2569417"/>
              <a:ext cx="17202" cy="16039"/>
            </a:xfrm>
            <a:custGeom>
              <a:rect b="b" l="l" r="r" t="t"/>
              <a:pathLst>
                <a:path extrusionOk="0" h="818" w="879">
                  <a:moveTo>
                    <a:pt x="448" y="0"/>
                  </a:moveTo>
                  <a:cubicBezTo>
                    <a:pt x="429" y="0"/>
                    <a:pt x="410" y="1"/>
                    <a:pt x="391" y="4"/>
                  </a:cubicBezTo>
                  <a:cubicBezTo>
                    <a:pt x="163" y="37"/>
                    <a:pt x="0" y="232"/>
                    <a:pt x="33" y="459"/>
                  </a:cubicBezTo>
                  <a:cubicBezTo>
                    <a:pt x="65" y="687"/>
                    <a:pt x="228" y="817"/>
                    <a:pt x="423" y="817"/>
                  </a:cubicBezTo>
                  <a:lnTo>
                    <a:pt x="488" y="817"/>
                  </a:lnTo>
                  <a:cubicBezTo>
                    <a:pt x="716" y="785"/>
                    <a:pt x="878" y="589"/>
                    <a:pt x="846" y="362"/>
                  </a:cubicBezTo>
                  <a:cubicBezTo>
                    <a:pt x="816" y="154"/>
                    <a:pt x="650" y="0"/>
                    <a:pt x="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4" name="Google Shape;4284;p42"/>
            <p:cNvSpPr/>
            <p:nvPr/>
          </p:nvSpPr>
          <p:spPr>
            <a:xfrm>
              <a:off x="11622041" y="2536632"/>
              <a:ext cx="17848" cy="16294"/>
            </a:xfrm>
            <a:custGeom>
              <a:rect b="b" l="l" r="r" t="t"/>
              <a:pathLst>
                <a:path extrusionOk="0" h="831" w="912">
                  <a:moveTo>
                    <a:pt x="446" y="1"/>
                  </a:moveTo>
                  <a:cubicBezTo>
                    <a:pt x="406" y="1"/>
                    <a:pt x="366" y="6"/>
                    <a:pt x="326" y="18"/>
                  </a:cubicBezTo>
                  <a:cubicBezTo>
                    <a:pt x="131" y="83"/>
                    <a:pt x="1" y="310"/>
                    <a:pt x="66" y="505"/>
                  </a:cubicBezTo>
                  <a:lnTo>
                    <a:pt x="66" y="538"/>
                  </a:lnTo>
                  <a:cubicBezTo>
                    <a:pt x="98" y="701"/>
                    <a:pt x="261" y="831"/>
                    <a:pt x="456" y="831"/>
                  </a:cubicBezTo>
                  <a:cubicBezTo>
                    <a:pt x="488" y="831"/>
                    <a:pt x="521" y="798"/>
                    <a:pt x="553" y="798"/>
                  </a:cubicBezTo>
                  <a:cubicBezTo>
                    <a:pt x="781" y="733"/>
                    <a:pt x="911" y="505"/>
                    <a:pt x="846" y="278"/>
                  </a:cubicBezTo>
                  <a:cubicBezTo>
                    <a:pt x="793" y="117"/>
                    <a:pt x="629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5" name="Google Shape;4285;p42"/>
            <p:cNvSpPr/>
            <p:nvPr/>
          </p:nvSpPr>
          <p:spPr>
            <a:xfrm>
              <a:off x="11609946" y="2504964"/>
              <a:ext cx="18474" cy="16725"/>
            </a:xfrm>
            <a:custGeom>
              <a:rect b="b" l="l" r="r" t="t"/>
              <a:pathLst>
                <a:path extrusionOk="0" h="853" w="944">
                  <a:moveTo>
                    <a:pt x="460" y="1"/>
                  </a:moveTo>
                  <a:cubicBezTo>
                    <a:pt x="403" y="1"/>
                    <a:pt x="346" y="13"/>
                    <a:pt x="293" y="39"/>
                  </a:cubicBezTo>
                  <a:cubicBezTo>
                    <a:pt x="98" y="137"/>
                    <a:pt x="1" y="397"/>
                    <a:pt x="98" y="592"/>
                  </a:cubicBezTo>
                  <a:lnTo>
                    <a:pt x="98" y="625"/>
                  </a:lnTo>
                  <a:cubicBezTo>
                    <a:pt x="163" y="755"/>
                    <a:pt x="326" y="852"/>
                    <a:pt x="456" y="852"/>
                  </a:cubicBezTo>
                  <a:cubicBezTo>
                    <a:pt x="521" y="852"/>
                    <a:pt x="586" y="820"/>
                    <a:pt x="651" y="787"/>
                  </a:cubicBezTo>
                  <a:cubicBezTo>
                    <a:pt x="846" y="690"/>
                    <a:pt x="944" y="462"/>
                    <a:pt x="846" y="267"/>
                  </a:cubicBezTo>
                  <a:lnTo>
                    <a:pt x="846" y="267"/>
                  </a:lnTo>
                  <a:lnTo>
                    <a:pt x="456" y="429"/>
                  </a:lnTo>
                  <a:lnTo>
                    <a:pt x="456" y="429"/>
                  </a:lnTo>
                  <a:lnTo>
                    <a:pt x="846" y="234"/>
                  </a:lnTo>
                  <a:cubicBezTo>
                    <a:pt x="775" y="91"/>
                    <a:pt x="616" y="1"/>
                    <a:pt x="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6" name="Google Shape;4286;p42"/>
            <p:cNvSpPr/>
            <p:nvPr/>
          </p:nvSpPr>
          <p:spPr>
            <a:xfrm>
              <a:off x="11572408" y="2450060"/>
              <a:ext cx="17828" cy="16137"/>
            </a:xfrm>
            <a:custGeom>
              <a:rect b="b" l="l" r="r" t="t"/>
              <a:pathLst>
                <a:path extrusionOk="0" h="823" w="911">
                  <a:moveTo>
                    <a:pt x="454" y="1"/>
                  </a:moveTo>
                  <a:cubicBezTo>
                    <a:pt x="361" y="1"/>
                    <a:pt x="268" y="34"/>
                    <a:pt x="195" y="108"/>
                  </a:cubicBezTo>
                  <a:cubicBezTo>
                    <a:pt x="0" y="270"/>
                    <a:pt x="0" y="530"/>
                    <a:pt x="163" y="693"/>
                  </a:cubicBezTo>
                  <a:cubicBezTo>
                    <a:pt x="260" y="790"/>
                    <a:pt x="358" y="823"/>
                    <a:pt x="455" y="823"/>
                  </a:cubicBezTo>
                  <a:cubicBezTo>
                    <a:pt x="553" y="823"/>
                    <a:pt x="683" y="790"/>
                    <a:pt x="748" y="693"/>
                  </a:cubicBezTo>
                  <a:cubicBezTo>
                    <a:pt x="911" y="563"/>
                    <a:pt x="911" y="303"/>
                    <a:pt x="748" y="140"/>
                  </a:cubicBezTo>
                  <a:cubicBezTo>
                    <a:pt x="677" y="51"/>
                    <a:pt x="566" y="1"/>
                    <a:pt x="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7" name="Google Shape;4287;p42"/>
            <p:cNvSpPr/>
            <p:nvPr/>
          </p:nvSpPr>
          <p:spPr>
            <a:xfrm>
              <a:off x="11630945" y="2602653"/>
              <a:ext cx="15930" cy="16588"/>
            </a:xfrm>
            <a:custGeom>
              <a:rect b="b" l="l" r="r" t="t"/>
              <a:pathLst>
                <a:path extrusionOk="0" h="846" w="814">
                  <a:moveTo>
                    <a:pt x="424" y="0"/>
                  </a:moveTo>
                  <a:cubicBezTo>
                    <a:pt x="196" y="0"/>
                    <a:pt x="1" y="195"/>
                    <a:pt x="1" y="390"/>
                  </a:cubicBezTo>
                  <a:cubicBezTo>
                    <a:pt x="1" y="618"/>
                    <a:pt x="163" y="813"/>
                    <a:pt x="391" y="846"/>
                  </a:cubicBezTo>
                  <a:lnTo>
                    <a:pt x="424" y="846"/>
                  </a:lnTo>
                  <a:cubicBezTo>
                    <a:pt x="619" y="846"/>
                    <a:pt x="814" y="651"/>
                    <a:pt x="814" y="455"/>
                  </a:cubicBezTo>
                  <a:lnTo>
                    <a:pt x="814" y="423"/>
                  </a:lnTo>
                  <a:cubicBezTo>
                    <a:pt x="814" y="195"/>
                    <a:pt x="65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8" name="Google Shape;4288;p42"/>
            <p:cNvSpPr/>
            <p:nvPr/>
          </p:nvSpPr>
          <p:spPr>
            <a:xfrm>
              <a:off x="11519566" y="2409549"/>
              <a:ext cx="17848" cy="15843"/>
            </a:xfrm>
            <a:custGeom>
              <a:rect b="b" l="l" r="r" t="t"/>
              <a:pathLst>
                <a:path extrusionOk="0" h="808" w="912">
                  <a:moveTo>
                    <a:pt x="455" y="1"/>
                  </a:moveTo>
                  <a:cubicBezTo>
                    <a:pt x="309" y="1"/>
                    <a:pt x="165" y="88"/>
                    <a:pt x="98" y="222"/>
                  </a:cubicBezTo>
                  <a:cubicBezTo>
                    <a:pt x="1" y="417"/>
                    <a:pt x="66" y="645"/>
                    <a:pt x="261" y="775"/>
                  </a:cubicBezTo>
                  <a:cubicBezTo>
                    <a:pt x="326" y="808"/>
                    <a:pt x="391" y="808"/>
                    <a:pt x="456" y="808"/>
                  </a:cubicBezTo>
                  <a:cubicBezTo>
                    <a:pt x="619" y="808"/>
                    <a:pt x="749" y="743"/>
                    <a:pt x="814" y="613"/>
                  </a:cubicBezTo>
                  <a:cubicBezTo>
                    <a:pt x="911" y="417"/>
                    <a:pt x="846" y="157"/>
                    <a:pt x="651" y="60"/>
                  </a:cubicBezTo>
                  <a:cubicBezTo>
                    <a:pt x="590" y="19"/>
                    <a:pt x="522" y="1"/>
                    <a:pt x="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9" name="Google Shape;4289;p42"/>
            <p:cNvSpPr/>
            <p:nvPr/>
          </p:nvSpPr>
          <p:spPr>
            <a:xfrm>
              <a:off x="11547572" y="2427628"/>
              <a:ext cx="18474" cy="16255"/>
            </a:xfrm>
            <a:custGeom>
              <a:rect b="b" l="l" r="r" t="t"/>
              <a:pathLst>
                <a:path extrusionOk="0" h="829" w="944">
                  <a:moveTo>
                    <a:pt x="452" y="1"/>
                  </a:moveTo>
                  <a:cubicBezTo>
                    <a:pt x="327" y="1"/>
                    <a:pt x="207" y="51"/>
                    <a:pt x="131" y="146"/>
                  </a:cubicBezTo>
                  <a:cubicBezTo>
                    <a:pt x="1" y="341"/>
                    <a:pt x="33" y="601"/>
                    <a:pt x="196" y="731"/>
                  </a:cubicBezTo>
                  <a:lnTo>
                    <a:pt x="228" y="731"/>
                  </a:lnTo>
                  <a:cubicBezTo>
                    <a:pt x="293" y="796"/>
                    <a:pt x="391" y="829"/>
                    <a:pt x="456" y="829"/>
                  </a:cubicBezTo>
                  <a:cubicBezTo>
                    <a:pt x="586" y="829"/>
                    <a:pt x="716" y="764"/>
                    <a:pt x="781" y="666"/>
                  </a:cubicBezTo>
                  <a:cubicBezTo>
                    <a:pt x="944" y="471"/>
                    <a:pt x="879" y="211"/>
                    <a:pt x="716" y="81"/>
                  </a:cubicBezTo>
                  <a:cubicBezTo>
                    <a:pt x="635" y="27"/>
                    <a:pt x="542" y="1"/>
                    <a:pt x="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0" name="Google Shape;4290;p42"/>
            <p:cNvSpPr/>
            <p:nvPr/>
          </p:nvSpPr>
          <p:spPr>
            <a:xfrm>
              <a:off x="11163800" y="2324625"/>
              <a:ext cx="548606" cy="534363"/>
            </a:xfrm>
            <a:custGeom>
              <a:rect b="b" l="l" r="r" t="t"/>
              <a:pathLst>
                <a:path extrusionOk="0" h="27253" w="28033">
                  <a:moveTo>
                    <a:pt x="17398" y="846"/>
                  </a:moveTo>
                  <a:cubicBezTo>
                    <a:pt x="17431" y="846"/>
                    <a:pt x="17431" y="846"/>
                    <a:pt x="17431" y="879"/>
                  </a:cubicBezTo>
                  <a:lnTo>
                    <a:pt x="17431" y="3610"/>
                  </a:lnTo>
                  <a:cubicBezTo>
                    <a:pt x="17431" y="3610"/>
                    <a:pt x="17431" y="3643"/>
                    <a:pt x="17398" y="3643"/>
                  </a:cubicBezTo>
                  <a:lnTo>
                    <a:pt x="13399" y="3643"/>
                  </a:lnTo>
                  <a:cubicBezTo>
                    <a:pt x="13171" y="3643"/>
                    <a:pt x="12976" y="3838"/>
                    <a:pt x="12976" y="4066"/>
                  </a:cubicBezTo>
                  <a:cubicBezTo>
                    <a:pt x="12976" y="4293"/>
                    <a:pt x="13171" y="4456"/>
                    <a:pt x="13399" y="4456"/>
                  </a:cubicBezTo>
                  <a:lnTo>
                    <a:pt x="16553" y="4456"/>
                  </a:lnTo>
                  <a:lnTo>
                    <a:pt x="16553" y="4814"/>
                  </a:lnTo>
                  <a:cubicBezTo>
                    <a:pt x="16553" y="5399"/>
                    <a:pt x="16748" y="5984"/>
                    <a:pt x="17171" y="6440"/>
                  </a:cubicBezTo>
                  <a:cubicBezTo>
                    <a:pt x="17398" y="6700"/>
                    <a:pt x="17529" y="7057"/>
                    <a:pt x="17529" y="7415"/>
                  </a:cubicBezTo>
                  <a:lnTo>
                    <a:pt x="17529" y="16098"/>
                  </a:lnTo>
                  <a:cubicBezTo>
                    <a:pt x="17529" y="16423"/>
                    <a:pt x="17268" y="16683"/>
                    <a:pt x="16943" y="16683"/>
                  </a:cubicBezTo>
                  <a:cubicBezTo>
                    <a:pt x="16651" y="16683"/>
                    <a:pt x="16390" y="16423"/>
                    <a:pt x="16390" y="16098"/>
                  </a:cubicBezTo>
                  <a:lnTo>
                    <a:pt x="16390" y="11545"/>
                  </a:lnTo>
                  <a:cubicBezTo>
                    <a:pt x="16390" y="11317"/>
                    <a:pt x="16195" y="11155"/>
                    <a:pt x="15968" y="11155"/>
                  </a:cubicBezTo>
                  <a:cubicBezTo>
                    <a:pt x="15740" y="11155"/>
                    <a:pt x="15577" y="11317"/>
                    <a:pt x="15577" y="11545"/>
                  </a:cubicBezTo>
                  <a:lnTo>
                    <a:pt x="15577" y="18342"/>
                  </a:lnTo>
                  <a:cubicBezTo>
                    <a:pt x="15577" y="18667"/>
                    <a:pt x="15317" y="18927"/>
                    <a:pt x="14992" y="18927"/>
                  </a:cubicBezTo>
                  <a:cubicBezTo>
                    <a:pt x="14699" y="18927"/>
                    <a:pt x="14472" y="18732"/>
                    <a:pt x="14407" y="18439"/>
                  </a:cubicBezTo>
                  <a:lnTo>
                    <a:pt x="14407" y="11545"/>
                  </a:lnTo>
                  <a:cubicBezTo>
                    <a:pt x="14407" y="11317"/>
                    <a:pt x="14244" y="11155"/>
                    <a:pt x="14016" y="11155"/>
                  </a:cubicBezTo>
                  <a:cubicBezTo>
                    <a:pt x="13951" y="11155"/>
                    <a:pt x="13854" y="11155"/>
                    <a:pt x="13821" y="11187"/>
                  </a:cubicBezTo>
                  <a:cubicBezTo>
                    <a:pt x="13691" y="11252"/>
                    <a:pt x="13594" y="11415"/>
                    <a:pt x="13594" y="11545"/>
                  </a:cubicBezTo>
                  <a:lnTo>
                    <a:pt x="13594" y="18342"/>
                  </a:lnTo>
                  <a:cubicBezTo>
                    <a:pt x="13594" y="18407"/>
                    <a:pt x="13594" y="18439"/>
                    <a:pt x="13594" y="18504"/>
                  </a:cubicBezTo>
                  <a:lnTo>
                    <a:pt x="13594" y="19317"/>
                  </a:lnTo>
                  <a:cubicBezTo>
                    <a:pt x="13594" y="19642"/>
                    <a:pt x="13334" y="19903"/>
                    <a:pt x="13041" y="19903"/>
                  </a:cubicBezTo>
                  <a:cubicBezTo>
                    <a:pt x="12716" y="19903"/>
                    <a:pt x="12455" y="19642"/>
                    <a:pt x="12455" y="19317"/>
                  </a:cubicBezTo>
                  <a:lnTo>
                    <a:pt x="12455" y="11545"/>
                  </a:lnTo>
                  <a:cubicBezTo>
                    <a:pt x="12455" y="11317"/>
                    <a:pt x="12260" y="11155"/>
                    <a:pt x="12033" y="11155"/>
                  </a:cubicBezTo>
                  <a:cubicBezTo>
                    <a:pt x="11805" y="11155"/>
                    <a:pt x="11642" y="11317"/>
                    <a:pt x="11642" y="11545"/>
                  </a:cubicBezTo>
                  <a:lnTo>
                    <a:pt x="11642" y="18342"/>
                  </a:lnTo>
                  <a:cubicBezTo>
                    <a:pt x="11642" y="18667"/>
                    <a:pt x="11382" y="18927"/>
                    <a:pt x="11057" y="18927"/>
                  </a:cubicBezTo>
                  <a:cubicBezTo>
                    <a:pt x="10732" y="18927"/>
                    <a:pt x="10472" y="18667"/>
                    <a:pt x="10472" y="18342"/>
                  </a:cubicBezTo>
                  <a:lnTo>
                    <a:pt x="10472" y="10765"/>
                  </a:lnTo>
                  <a:cubicBezTo>
                    <a:pt x="10472" y="10537"/>
                    <a:pt x="10309" y="10342"/>
                    <a:pt x="10082" y="10342"/>
                  </a:cubicBezTo>
                  <a:cubicBezTo>
                    <a:pt x="9854" y="10342"/>
                    <a:pt x="9659" y="10537"/>
                    <a:pt x="9659" y="10765"/>
                  </a:cubicBezTo>
                  <a:lnTo>
                    <a:pt x="9659" y="12163"/>
                  </a:lnTo>
                  <a:cubicBezTo>
                    <a:pt x="9626" y="12163"/>
                    <a:pt x="9594" y="12195"/>
                    <a:pt x="9561" y="12195"/>
                  </a:cubicBezTo>
                  <a:cubicBezTo>
                    <a:pt x="9041" y="12000"/>
                    <a:pt x="8651" y="11480"/>
                    <a:pt x="8651" y="10895"/>
                  </a:cubicBezTo>
                  <a:lnTo>
                    <a:pt x="8651" y="8261"/>
                  </a:lnTo>
                  <a:cubicBezTo>
                    <a:pt x="8651" y="7870"/>
                    <a:pt x="8813" y="7480"/>
                    <a:pt x="9106" y="7187"/>
                  </a:cubicBezTo>
                  <a:lnTo>
                    <a:pt x="9919" y="6374"/>
                  </a:lnTo>
                  <a:cubicBezTo>
                    <a:pt x="10374" y="5919"/>
                    <a:pt x="10634" y="5301"/>
                    <a:pt x="10634" y="4651"/>
                  </a:cubicBezTo>
                  <a:lnTo>
                    <a:pt x="10634" y="4456"/>
                  </a:lnTo>
                  <a:lnTo>
                    <a:pt x="11480" y="4456"/>
                  </a:lnTo>
                  <a:cubicBezTo>
                    <a:pt x="11675" y="4456"/>
                    <a:pt x="11870" y="4293"/>
                    <a:pt x="11870" y="4066"/>
                  </a:cubicBezTo>
                  <a:cubicBezTo>
                    <a:pt x="11870" y="3838"/>
                    <a:pt x="11675" y="3643"/>
                    <a:pt x="11480" y="3643"/>
                  </a:cubicBezTo>
                  <a:lnTo>
                    <a:pt x="9756" y="3643"/>
                  </a:lnTo>
                  <a:cubicBezTo>
                    <a:pt x="9756" y="3643"/>
                    <a:pt x="9724" y="3610"/>
                    <a:pt x="9724" y="3610"/>
                  </a:cubicBezTo>
                  <a:lnTo>
                    <a:pt x="9724" y="879"/>
                  </a:lnTo>
                  <a:cubicBezTo>
                    <a:pt x="9724" y="846"/>
                    <a:pt x="9756" y="846"/>
                    <a:pt x="9756" y="846"/>
                  </a:cubicBezTo>
                  <a:close/>
                  <a:moveTo>
                    <a:pt x="8195" y="12716"/>
                  </a:moveTo>
                  <a:cubicBezTo>
                    <a:pt x="8456" y="12716"/>
                    <a:pt x="8683" y="12748"/>
                    <a:pt x="8878" y="12878"/>
                  </a:cubicBezTo>
                  <a:lnTo>
                    <a:pt x="7838" y="13919"/>
                  </a:lnTo>
                  <a:cubicBezTo>
                    <a:pt x="7675" y="14082"/>
                    <a:pt x="7675" y="14342"/>
                    <a:pt x="7838" y="14504"/>
                  </a:cubicBezTo>
                  <a:cubicBezTo>
                    <a:pt x="7903" y="14569"/>
                    <a:pt x="8000" y="14602"/>
                    <a:pt x="8130" y="14602"/>
                  </a:cubicBezTo>
                  <a:cubicBezTo>
                    <a:pt x="8228" y="14602"/>
                    <a:pt x="8325" y="14569"/>
                    <a:pt x="8423" y="14504"/>
                  </a:cubicBezTo>
                  <a:lnTo>
                    <a:pt x="9659" y="13236"/>
                  </a:lnTo>
                  <a:lnTo>
                    <a:pt x="9659" y="18342"/>
                  </a:lnTo>
                  <a:cubicBezTo>
                    <a:pt x="9659" y="19122"/>
                    <a:pt x="10277" y="19740"/>
                    <a:pt x="11057" y="19740"/>
                  </a:cubicBezTo>
                  <a:cubicBezTo>
                    <a:pt x="11285" y="19740"/>
                    <a:pt x="11480" y="19675"/>
                    <a:pt x="11675" y="19610"/>
                  </a:cubicBezTo>
                  <a:cubicBezTo>
                    <a:pt x="11740" y="20000"/>
                    <a:pt x="12000" y="20325"/>
                    <a:pt x="12358" y="20520"/>
                  </a:cubicBezTo>
                  <a:lnTo>
                    <a:pt x="11025" y="21854"/>
                  </a:lnTo>
                  <a:cubicBezTo>
                    <a:pt x="10797" y="22114"/>
                    <a:pt x="10439" y="22277"/>
                    <a:pt x="10082" y="22277"/>
                  </a:cubicBezTo>
                  <a:cubicBezTo>
                    <a:pt x="9464" y="22342"/>
                    <a:pt x="8911" y="22569"/>
                    <a:pt x="8488" y="22992"/>
                  </a:cubicBezTo>
                  <a:lnTo>
                    <a:pt x="8260" y="23252"/>
                  </a:lnTo>
                  <a:lnTo>
                    <a:pt x="8033" y="23024"/>
                  </a:lnTo>
                  <a:lnTo>
                    <a:pt x="4098" y="19057"/>
                  </a:lnTo>
                  <a:lnTo>
                    <a:pt x="4195" y="18927"/>
                  </a:lnTo>
                  <a:cubicBezTo>
                    <a:pt x="4683" y="18472"/>
                    <a:pt x="4943" y="17854"/>
                    <a:pt x="4943" y="17203"/>
                  </a:cubicBezTo>
                  <a:lnTo>
                    <a:pt x="4943" y="16033"/>
                  </a:lnTo>
                  <a:cubicBezTo>
                    <a:pt x="4943" y="15643"/>
                    <a:pt x="5074" y="15252"/>
                    <a:pt x="5366" y="14960"/>
                  </a:cubicBezTo>
                  <a:lnTo>
                    <a:pt x="7220" y="13106"/>
                  </a:lnTo>
                  <a:cubicBezTo>
                    <a:pt x="7480" y="12846"/>
                    <a:pt x="7838" y="12716"/>
                    <a:pt x="8195" y="12716"/>
                  </a:cubicBezTo>
                  <a:close/>
                  <a:moveTo>
                    <a:pt x="25203" y="19025"/>
                  </a:moveTo>
                  <a:lnTo>
                    <a:pt x="27122" y="20943"/>
                  </a:lnTo>
                  <a:cubicBezTo>
                    <a:pt x="27122" y="20976"/>
                    <a:pt x="27122" y="21008"/>
                    <a:pt x="27122" y="21008"/>
                  </a:cubicBezTo>
                  <a:lnTo>
                    <a:pt x="21724" y="26407"/>
                  </a:lnTo>
                  <a:cubicBezTo>
                    <a:pt x="21724" y="26407"/>
                    <a:pt x="21691" y="26439"/>
                    <a:pt x="21691" y="26439"/>
                  </a:cubicBezTo>
                  <a:cubicBezTo>
                    <a:pt x="21691" y="26439"/>
                    <a:pt x="21659" y="26407"/>
                    <a:pt x="21659" y="26407"/>
                  </a:cubicBezTo>
                  <a:lnTo>
                    <a:pt x="19740" y="24488"/>
                  </a:lnTo>
                  <a:cubicBezTo>
                    <a:pt x="19707" y="24488"/>
                    <a:pt x="19707" y="24455"/>
                    <a:pt x="19740" y="24423"/>
                  </a:cubicBezTo>
                  <a:lnTo>
                    <a:pt x="20033" y="24130"/>
                  </a:lnTo>
                  <a:lnTo>
                    <a:pt x="23187" y="20976"/>
                  </a:lnTo>
                  <a:lnTo>
                    <a:pt x="25138" y="19025"/>
                  </a:lnTo>
                  <a:close/>
                  <a:moveTo>
                    <a:pt x="9756" y="1"/>
                  </a:moveTo>
                  <a:cubicBezTo>
                    <a:pt x="9301" y="1"/>
                    <a:pt x="8911" y="391"/>
                    <a:pt x="8911" y="879"/>
                  </a:cubicBezTo>
                  <a:lnTo>
                    <a:pt x="8911" y="3578"/>
                  </a:lnTo>
                  <a:cubicBezTo>
                    <a:pt x="8911" y="4066"/>
                    <a:pt x="9301" y="4456"/>
                    <a:pt x="9756" y="4456"/>
                  </a:cubicBezTo>
                  <a:lnTo>
                    <a:pt x="9821" y="4456"/>
                  </a:lnTo>
                  <a:lnTo>
                    <a:pt x="9821" y="4618"/>
                  </a:lnTo>
                  <a:cubicBezTo>
                    <a:pt x="9821" y="5074"/>
                    <a:pt x="9659" y="5496"/>
                    <a:pt x="9334" y="5789"/>
                  </a:cubicBezTo>
                  <a:lnTo>
                    <a:pt x="8521" y="6635"/>
                  </a:lnTo>
                  <a:cubicBezTo>
                    <a:pt x="8098" y="7057"/>
                    <a:pt x="7838" y="7643"/>
                    <a:pt x="7838" y="8261"/>
                  </a:cubicBezTo>
                  <a:lnTo>
                    <a:pt x="7838" y="10895"/>
                  </a:lnTo>
                  <a:cubicBezTo>
                    <a:pt x="7838" y="11252"/>
                    <a:pt x="7935" y="11578"/>
                    <a:pt x="8098" y="11903"/>
                  </a:cubicBezTo>
                  <a:cubicBezTo>
                    <a:pt x="7545" y="11935"/>
                    <a:pt x="7025" y="12130"/>
                    <a:pt x="6667" y="12521"/>
                  </a:cubicBezTo>
                  <a:lnTo>
                    <a:pt x="4781" y="14407"/>
                  </a:lnTo>
                  <a:cubicBezTo>
                    <a:pt x="4358" y="14830"/>
                    <a:pt x="4130" y="15415"/>
                    <a:pt x="4130" y="16033"/>
                  </a:cubicBezTo>
                  <a:lnTo>
                    <a:pt x="4130" y="17203"/>
                  </a:lnTo>
                  <a:cubicBezTo>
                    <a:pt x="4130" y="17626"/>
                    <a:pt x="3935" y="18049"/>
                    <a:pt x="3643" y="18374"/>
                  </a:cubicBezTo>
                  <a:lnTo>
                    <a:pt x="3513" y="18504"/>
                  </a:lnTo>
                  <a:lnTo>
                    <a:pt x="3480" y="18439"/>
                  </a:lnTo>
                  <a:cubicBezTo>
                    <a:pt x="3317" y="18277"/>
                    <a:pt x="3090" y="18179"/>
                    <a:pt x="2862" y="18179"/>
                  </a:cubicBezTo>
                  <a:cubicBezTo>
                    <a:pt x="2635" y="18179"/>
                    <a:pt x="2407" y="18277"/>
                    <a:pt x="2244" y="18439"/>
                  </a:cubicBezTo>
                  <a:lnTo>
                    <a:pt x="326" y="20358"/>
                  </a:lnTo>
                  <a:cubicBezTo>
                    <a:pt x="0" y="20716"/>
                    <a:pt x="0" y="21236"/>
                    <a:pt x="326" y="21594"/>
                  </a:cubicBezTo>
                  <a:lnTo>
                    <a:pt x="976" y="22244"/>
                  </a:lnTo>
                  <a:cubicBezTo>
                    <a:pt x="1057" y="22325"/>
                    <a:pt x="1163" y="22366"/>
                    <a:pt x="1269" y="22366"/>
                  </a:cubicBezTo>
                  <a:cubicBezTo>
                    <a:pt x="1374" y="22366"/>
                    <a:pt x="1480" y="22325"/>
                    <a:pt x="1561" y="22244"/>
                  </a:cubicBezTo>
                  <a:cubicBezTo>
                    <a:pt x="1724" y="22081"/>
                    <a:pt x="1724" y="21821"/>
                    <a:pt x="1561" y="21659"/>
                  </a:cubicBezTo>
                  <a:lnTo>
                    <a:pt x="911" y="21008"/>
                  </a:lnTo>
                  <a:cubicBezTo>
                    <a:pt x="878" y="20976"/>
                    <a:pt x="878" y="20943"/>
                    <a:pt x="911" y="20943"/>
                  </a:cubicBezTo>
                  <a:lnTo>
                    <a:pt x="2830" y="19025"/>
                  </a:lnTo>
                  <a:lnTo>
                    <a:pt x="2895" y="19025"/>
                  </a:lnTo>
                  <a:lnTo>
                    <a:pt x="3220" y="19350"/>
                  </a:lnTo>
                  <a:lnTo>
                    <a:pt x="7773" y="23903"/>
                  </a:lnTo>
                  <a:lnTo>
                    <a:pt x="8293" y="24423"/>
                  </a:lnTo>
                  <a:cubicBezTo>
                    <a:pt x="8293" y="24455"/>
                    <a:pt x="8293" y="24488"/>
                    <a:pt x="8293" y="24488"/>
                  </a:cubicBezTo>
                  <a:lnTo>
                    <a:pt x="6374" y="26407"/>
                  </a:lnTo>
                  <a:cubicBezTo>
                    <a:pt x="6358" y="26423"/>
                    <a:pt x="6342" y="26431"/>
                    <a:pt x="6330" y="26431"/>
                  </a:cubicBezTo>
                  <a:cubicBezTo>
                    <a:pt x="6317" y="26431"/>
                    <a:pt x="6309" y="26423"/>
                    <a:pt x="6309" y="26407"/>
                  </a:cubicBezTo>
                  <a:lnTo>
                    <a:pt x="2732" y="22829"/>
                  </a:lnTo>
                  <a:cubicBezTo>
                    <a:pt x="2651" y="22748"/>
                    <a:pt x="2545" y="22707"/>
                    <a:pt x="2439" y="22707"/>
                  </a:cubicBezTo>
                  <a:cubicBezTo>
                    <a:pt x="2334" y="22707"/>
                    <a:pt x="2228" y="22748"/>
                    <a:pt x="2147" y="22829"/>
                  </a:cubicBezTo>
                  <a:cubicBezTo>
                    <a:pt x="1984" y="22992"/>
                    <a:pt x="1984" y="23252"/>
                    <a:pt x="2147" y="23415"/>
                  </a:cubicBezTo>
                  <a:lnTo>
                    <a:pt x="5724" y="26992"/>
                  </a:lnTo>
                  <a:cubicBezTo>
                    <a:pt x="5887" y="27154"/>
                    <a:pt x="6114" y="27252"/>
                    <a:pt x="6342" y="27252"/>
                  </a:cubicBezTo>
                  <a:cubicBezTo>
                    <a:pt x="6569" y="27252"/>
                    <a:pt x="6765" y="27154"/>
                    <a:pt x="6927" y="26992"/>
                  </a:cubicBezTo>
                  <a:lnTo>
                    <a:pt x="8846" y="25073"/>
                  </a:lnTo>
                  <a:cubicBezTo>
                    <a:pt x="9204" y="24715"/>
                    <a:pt x="9204" y="24195"/>
                    <a:pt x="8846" y="23837"/>
                  </a:cubicBezTo>
                  <a:lnTo>
                    <a:pt x="9073" y="23577"/>
                  </a:lnTo>
                  <a:cubicBezTo>
                    <a:pt x="9366" y="23285"/>
                    <a:pt x="9724" y="23122"/>
                    <a:pt x="10147" y="23090"/>
                  </a:cubicBezTo>
                  <a:cubicBezTo>
                    <a:pt x="10699" y="23057"/>
                    <a:pt x="11220" y="22829"/>
                    <a:pt x="11610" y="22439"/>
                  </a:cubicBezTo>
                  <a:lnTo>
                    <a:pt x="13366" y="20651"/>
                  </a:lnTo>
                  <a:cubicBezTo>
                    <a:pt x="13886" y="20520"/>
                    <a:pt x="14277" y="20130"/>
                    <a:pt x="14407" y="19610"/>
                  </a:cubicBezTo>
                  <a:cubicBezTo>
                    <a:pt x="14569" y="19675"/>
                    <a:pt x="14764" y="19740"/>
                    <a:pt x="14992" y="19740"/>
                  </a:cubicBezTo>
                  <a:cubicBezTo>
                    <a:pt x="15772" y="19740"/>
                    <a:pt x="16390" y="19122"/>
                    <a:pt x="16390" y="18342"/>
                  </a:cubicBezTo>
                  <a:lnTo>
                    <a:pt x="16390" y="17366"/>
                  </a:lnTo>
                  <a:cubicBezTo>
                    <a:pt x="16553" y="17464"/>
                    <a:pt x="16748" y="17496"/>
                    <a:pt x="16976" y="17496"/>
                  </a:cubicBezTo>
                  <a:cubicBezTo>
                    <a:pt x="17724" y="17496"/>
                    <a:pt x="18342" y="16878"/>
                    <a:pt x="18342" y="16098"/>
                  </a:cubicBezTo>
                  <a:lnTo>
                    <a:pt x="18342" y="13236"/>
                  </a:lnTo>
                  <a:lnTo>
                    <a:pt x="19610" y="14504"/>
                  </a:lnTo>
                  <a:cubicBezTo>
                    <a:pt x="19675" y="14569"/>
                    <a:pt x="19805" y="14634"/>
                    <a:pt x="19902" y="14634"/>
                  </a:cubicBezTo>
                  <a:cubicBezTo>
                    <a:pt x="20000" y="14634"/>
                    <a:pt x="20098" y="14569"/>
                    <a:pt x="20195" y="14504"/>
                  </a:cubicBezTo>
                  <a:cubicBezTo>
                    <a:pt x="20358" y="14342"/>
                    <a:pt x="20358" y="14082"/>
                    <a:pt x="20195" y="13919"/>
                  </a:cubicBezTo>
                  <a:lnTo>
                    <a:pt x="19122" y="12878"/>
                  </a:lnTo>
                  <a:cubicBezTo>
                    <a:pt x="19350" y="12748"/>
                    <a:pt x="19577" y="12716"/>
                    <a:pt x="19805" y="12716"/>
                  </a:cubicBezTo>
                  <a:cubicBezTo>
                    <a:pt x="20163" y="12716"/>
                    <a:pt x="20520" y="12846"/>
                    <a:pt x="20780" y="13106"/>
                  </a:cubicBezTo>
                  <a:lnTo>
                    <a:pt x="22634" y="14960"/>
                  </a:lnTo>
                  <a:cubicBezTo>
                    <a:pt x="22927" y="15252"/>
                    <a:pt x="23089" y="15643"/>
                    <a:pt x="23089" y="16033"/>
                  </a:cubicBezTo>
                  <a:lnTo>
                    <a:pt x="23089" y="17203"/>
                  </a:lnTo>
                  <a:cubicBezTo>
                    <a:pt x="23089" y="17854"/>
                    <a:pt x="23350" y="18472"/>
                    <a:pt x="23805" y="18927"/>
                  </a:cubicBezTo>
                  <a:lnTo>
                    <a:pt x="23935" y="19057"/>
                  </a:lnTo>
                  <a:lnTo>
                    <a:pt x="23350" y="19675"/>
                  </a:lnTo>
                  <a:lnTo>
                    <a:pt x="19740" y="23252"/>
                  </a:lnTo>
                  <a:lnTo>
                    <a:pt x="19545" y="23057"/>
                  </a:lnTo>
                  <a:lnTo>
                    <a:pt x="19512" y="22992"/>
                  </a:lnTo>
                  <a:cubicBezTo>
                    <a:pt x="19089" y="22569"/>
                    <a:pt x="18537" y="22342"/>
                    <a:pt x="17919" y="22277"/>
                  </a:cubicBezTo>
                  <a:cubicBezTo>
                    <a:pt x="17561" y="22277"/>
                    <a:pt x="17236" y="22114"/>
                    <a:pt x="16976" y="21854"/>
                  </a:cubicBezTo>
                  <a:lnTo>
                    <a:pt x="15610" y="20520"/>
                  </a:lnTo>
                  <a:cubicBezTo>
                    <a:pt x="15545" y="20439"/>
                    <a:pt x="15447" y="20399"/>
                    <a:pt x="15346" y="20399"/>
                  </a:cubicBezTo>
                  <a:cubicBezTo>
                    <a:pt x="15244" y="20399"/>
                    <a:pt x="15138" y="20439"/>
                    <a:pt x="15057" y="20520"/>
                  </a:cubicBezTo>
                  <a:cubicBezTo>
                    <a:pt x="14894" y="20683"/>
                    <a:pt x="14894" y="20943"/>
                    <a:pt x="15057" y="21106"/>
                  </a:cubicBezTo>
                  <a:lnTo>
                    <a:pt x="16390" y="22439"/>
                  </a:lnTo>
                  <a:cubicBezTo>
                    <a:pt x="16781" y="22829"/>
                    <a:pt x="17301" y="23057"/>
                    <a:pt x="17886" y="23122"/>
                  </a:cubicBezTo>
                  <a:cubicBezTo>
                    <a:pt x="18276" y="23122"/>
                    <a:pt x="18634" y="23317"/>
                    <a:pt x="18927" y="23577"/>
                  </a:cubicBezTo>
                  <a:lnTo>
                    <a:pt x="18959" y="23610"/>
                  </a:lnTo>
                  <a:cubicBezTo>
                    <a:pt x="18959" y="23610"/>
                    <a:pt x="18959" y="23642"/>
                    <a:pt x="18992" y="23642"/>
                  </a:cubicBezTo>
                  <a:lnTo>
                    <a:pt x="19187" y="23837"/>
                  </a:lnTo>
                  <a:lnTo>
                    <a:pt x="19155" y="23837"/>
                  </a:lnTo>
                  <a:cubicBezTo>
                    <a:pt x="18829" y="24195"/>
                    <a:pt x="18829" y="24715"/>
                    <a:pt x="19155" y="25073"/>
                  </a:cubicBezTo>
                  <a:lnTo>
                    <a:pt x="21073" y="26992"/>
                  </a:lnTo>
                  <a:cubicBezTo>
                    <a:pt x="21236" y="27154"/>
                    <a:pt x="21431" y="27252"/>
                    <a:pt x="21691" y="27252"/>
                  </a:cubicBezTo>
                  <a:cubicBezTo>
                    <a:pt x="21919" y="27252"/>
                    <a:pt x="22114" y="27154"/>
                    <a:pt x="22276" y="26992"/>
                  </a:cubicBezTo>
                  <a:lnTo>
                    <a:pt x="27675" y="21594"/>
                  </a:lnTo>
                  <a:cubicBezTo>
                    <a:pt x="28032" y="21268"/>
                    <a:pt x="28032" y="20716"/>
                    <a:pt x="27675" y="20358"/>
                  </a:cubicBezTo>
                  <a:lnTo>
                    <a:pt x="25789" y="18439"/>
                  </a:lnTo>
                  <a:cubicBezTo>
                    <a:pt x="25626" y="18277"/>
                    <a:pt x="25398" y="18212"/>
                    <a:pt x="25171" y="18212"/>
                  </a:cubicBezTo>
                  <a:cubicBezTo>
                    <a:pt x="24943" y="18212"/>
                    <a:pt x="24715" y="18277"/>
                    <a:pt x="24553" y="18439"/>
                  </a:cubicBezTo>
                  <a:lnTo>
                    <a:pt x="24520" y="18504"/>
                  </a:lnTo>
                  <a:lnTo>
                    <a:pt x="24390" y="18374"/>
                  </a:lnTo>
                  <a:cubicBezTo>
                    <a:pt x="24228" y="18212"/>
                    <a:pt x="24097" y="18016"/>
                    <a:pt x="24032" y="17821"/>
                  </a:cubicBezTo>
                  <a:cubicBezTo>
                    <a:pt x="24000" y="17821"/>
                    <a:pt x="24000" y="17789"/>
                    <a:pt x="24000" y="17756"/>
                  </a:cubicBezTo>
                  <a:cubicBezTo>
                    <a:pt x="23935" y="17594"/>
                    <a:pt x="23902" y="17399"/>
                    <a:pt x="23902" y="17203"/>
                  </a:cubicBezTo>
                  <a:lnTo>
                    <a:pt x="23902" y="16651"/>
                  </a:lnTo>
                  <a:cubicBezTo>
                    <a:pt x="23935" y="16683"/>
                    <a:pt x="23967" y="16683"/>
                    <a:pt x="24032" y="16683"/>
                  </a:cubicBezTo>
                  <a:cubicBezTo>
                    <a:pt x="24065" y="16716"/>
                    <a:pt x="24065" y="16716"/>
                    <a:pt x="24097" y="16716"/>
                  </a:cubicBezTo>
                  <a:cubicBezTo>
                    <a:pt x="24293" y="16716"/>
                    <a:pt x="24455" y="16553"/>
                    <a:pt x="24488" y="16358"/>
                  </a:cubicBezTo>
                  <a:cubicBezTo>
                    <a:pt x="24553" y="16163"/>
                    <a:pt x="24390" y="15935"/>
                    <a:pt x="24163" y="15903"/>
                  </a:cubicBezTo>
                  <a:cubicBezTo>
                    <a:pt x="24122" y="15889"/>
                    <a:pt x="24082" y="15881"/>
                    <a:pt x="24044" y="15881"/>
                  </a:cubicBezTo>
                  <a:cubicBezTo>
                    <a:pt x="23990" y="15881"/>
                    <a:pt x="23940" y="15897"/>
                    <a:pt x="23902" y="15935"/>
                  </a:cubicBezTo>
                  <a:cubicBezTo>
                    <a:pt x="23870" y="15350"/>
                    <a:pt x="23642" y="14797"/>
                    <a:pt x="23219" y="14407"/>
                  </a:cubicBezTo>
                  <a:lnTo>
                    <a:pt x="21366" y="12521"/>
                  </a:lnTo>
                  <a:cubicBezTo>
                    <a:pt x="20943" y="12098"/>
                    <a:pt x="20390" y="11870"/>
                    <a:pt x="19805" y="11870"/>
                  </a:cubicBezTo>
                  <a:cubicBezTo>
                    <a:pt x="19350" y="11870"/>
                    <a:pt x="18927" y="12033"/>
                    <a:pt x="18537" y="12261"/>
                  </a:cubicBezTo>
                  <a:lnTo>
                    <a:pt x="18342" y="12065"/>
                  </a:lnTo>
                  <a:lnTo>
                    <a:pt x="18342" y="7415"/>
                  </a:lnTo>
                  <a:cubicBezTo>
                    <a:pt x="18342" y="6830"/>
                    <a:pt x="18146" y="6309"/>
                    <a:pt x="17789" y="5887"/>
                  </a:cubicBezTo>
                  <a:cubicBezTo>
                    <a:pt x="17529" y="5561"/>
                    <a:pt x="17366" y="5204"/>
                    <a:pt x="17366" y="4781"/>
                  </a:cubicBezTo>
                  <a:lnTo>
                    <a:pt x="17366" y="4456"/>
                  </a:lnTo>
                  <a:lnTo>
                    <a:pt x="17398" y="4456"/>
                  </a:lnTo>
                  <a:cubicBezTo>
                    <a:pt x="17886" y="4456"/>
                    <a:pt x="18244" y="4066"/>
                    <a:pt x="18244" y="3578"/>
                  </a:cubicBezTo>
                  <a:lnTo>
                    <a:pt x="18244" y="879"/>
                  </a:lnTo>
                  <a:cubicBezTo>
                    <a:pt x="18244" y="391"/>
                    <a:pt x="17886" y="1"/>
                    <a:pt x="17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1" name="Google Shape;4291;p42"/>
            <p:cNvSpPr/>
            <p:nvPr/>
          </p:nvSpPr>
          <p:spPr>
            <a:xfrm>
              <a:off x="11371920" y="2359705"/>
              <a:ext cx="16556" cy="17235"/>
            </a:xfrm>
            <a:custGeom>
              <a:rect b="b" l="l" r="r" t="t"/>
              <a:pathLst>
                <a:path extrusionOk="0" h="879" w="846">
                  <a:moveTo>
                    <a:pt x="423" y="0"/>
                  </a:moveTo>
                  <a:cubicBezTo>
                    <a:pt x="195" y="0"/>
                    <a:pt x="0" y="195"/>
                    <a:pt x="0" y="455"/>
                  </a:cubicBezTo>
                  <a:cubicBezTo>
                    <a:pt x="0" y="683"/>
                    <a:pt x="195" y="878"/>
                    <a:pt x="423" y="878"/>
                  </a:cubicBezTo>
                  <a:cubicBezTo>
                    <a:pt x="651" y="878"/>
                    <a:pt x="846" y="683"/>
                    <a:pt x="846" y="455"/>
                  </a:cubicBezTo>
                  <a:cubicBezTo>
                    <a:pt x="846" y="195"/>
                    <a:pt x="651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2" name="Google Shape;4292;p42"/>
            <p:cNvSpPr/>
            <p:nvPr/>
          </p:nvSpPr>
          <p:spPr>
            <a:xfrm>
              <a:off x="11650047" y="2725069"/>
              <a:ext cx="17202" cy="16608"/>
            </a:xfrm>
            <a:custGeom>
              <a:rect b="b" l="l" r="r" t="t"/>
              <a:pathLst>
                <a:path extrusionOk="0" h="847" w="879">
                  <a:moveTo>
                    <a:pt x="456" y="1"/>
                  </a:moveTo>
                  <a:cubicBezTo>
                    <a:pt x="196" y="1"/>
                    <a:pt x="0" y="196"/>
                    <a:pt x="0" y="424"/>
                  </a:cubicBezTo>
                  <a:cubicBezTo>
                    <a:pt x="0" y="651"/>
                    <a:pt x="196" y="846"/>
                    <a:pt x="456" y="846"/>
                  </a:cubicBezTo>
                  <a:cubicBezTo>
                    <a:pt x="683" y="846"/>
                    <a:pt x="878" y="651"/>
                    <a:pt x="878" y="424"/>
                  </a:cubicBezTo>
                  <a:cubicBezTo>
                    <a:pt x="878" y="196"/>
                    <a:pt x="683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3" name="Google Shape;4293;p42"/>
            <p:cNvSpPr/>
            <p:nvPr/>
          </p:nvSpPr>
          <p:spPr>
            <a:xfrm>
              <a:off x="11281540" y="2797777"/>
              <a:ext cx="16576" cy="17235"/>
            </a:xfrm>
            <a:custGeom>
              <a:rect b="b" l="l" r="r" t="t"/>
              <a:pathLst>
                <a:path extrusionOk="0" h="879" w="847">
                  <a:moveTo>
                    <a:pt x="423" y="0"/>
                  </a:moveTo>
                  <a:cubicBezTo>
                    <a:pt x="196" y="0"/>
                    <a:pt x="1" y="195"/>
                    <a:pt x="1" y="455"/>
                  </a:cubicBezTo>
                  <a:cubicBezTo>
                    <a:pt x="1" y="683"/>
                    <a:pt x="196" y="878"/>
                    <a:pt x="423" y="878"/>
                  </a:cubicBezTo>
                  <a:cubicBezTo>
                    <a:pt x="651" y="878"/>
                    <a:pt x="846" y="683"/>
                    <a:pt x="846" y="455"/>
                  </a:cubicBezTo>
                  <a:cubicBezTo>
                    <a:pt x="846" y="195"/>
                    <a:pt x="651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4" name="Google Shape;4294;p42"/>
          <p:cNvGrpSpPr/>
          <p:nvPr/>
        </p:nvGrpSpPr>
        <p:grpSpPr>
          <a:xfrm>
            <a:off x="2688964" y="3998574"/>
            <a:ext cx="413884" cy="548652"/>
            <a:chOff x="12840100" y="2338400"/>
            <a:chExt cx="413884" cy="548652"/>
          </a:xfrm>
        </p:grpSpPr>
        <p:sp>
          <p:nvSpPr>
            <p:cNvPr id="4295" name="Google Shape;4295;p42"/>
            <p:cNvSpPr/>
            <p:nvPr/>
          </p:nvSpPr>
          <p:spPr>
            <a:xfrm>
              <a:off x="12843590" y="2654082"/>
              <a:ext cx="161219" cy="188595"/>
            </a:xfrm>
            <a:custGeom>
              <a:rect b="b" l="l" r="r" t="t"/>
              <a:pathLst>
                <a:path extrusionOk="0" h="7188" w="6144">
                  <a:moveTo>
                    <a:pt x="3445" y="1"/>
                  </a:moveTo>
                  <a:cubicBezTo>
                    <a:pt x="3152" y="1"/>
                    <a:pt x="2859" y="196"/>
                    <a:pt x="2729" y="488"/>
                  </a:cubicBezTo>
                  <a:lnTo>
                    <a:pt x="453" y="5366"/>
                  </a:lnTo>
                  <a:cubicBezTo>
                    <a:pt x="1" y="6303"/>
                    <a:pt x="318" y="6823"/>
                    <a:pt x="577" y="7053"/>
                  </a:cubicBezTo>
                  <a:lnTo>
                    <a:pt x="577" y="7053"/>
                  </a:lnTo>
                  <a:cubicBezTo>
                    <a:pt x="545" y="7007"/>
                    <a:pt x="515" y="6954"/>
                    <a:pt x="485" y="6895"/>
                  </a:cubicBezTo>
                  <a:cubicBezTo>
                    <a:pt x="323" y="6505"/>
                    <a:pt x="485" y="6049"/>
                    <a:pt x="876" y="5854"/>
                  </a:cubicBezTo>
                  <a:lnTo>
                    <a:pt x="2404" y="5171"/>
                  </a:lnTo>
                  <a:lnTo>
                    <a:pt x="3184" y="3513"/>
                  </a:lnTo>
                  <a:lnTo>
                    <a:pt x="3184" y="4814"/>
                  </a:lnTo>
                  <a:lnTo>
                    <a:pt x="4810" y="4066"/>
                  </a:lnTo>
                  <a:lnTo>
                    <a:pt x="4615" y="3675"/>
                  </a:lnTo>
                  <a:cubicBezTo>
                    <a:pt x="4485" y="3415"/>
                    <a:pt x="4615" y="3123"/>
                    <a:pt x="4875" y="2993"/>
                  </a:cubicBezTo>
                  <a:cubicBezTo>
                    <a:pt x="4951" y="2955"/>
                    <a:pt x="5033" y="2936"/>
                    <a:pt x="5113" y="2936"/>
                  </a:cubicBezTo>
                  <a:cubicBezTo>
                    <a:pt x="5309" y="2936"/>
                    <a:pt x="5499" y="3045"/>
                    <a:pt x="5591" y="3253"/>
                  </a:cubicBezTo>
                  <a:lnTo>
                    <a:pt x="5786" y="3643"/>
                  </a:lnTo>
                  <a:lnTo>
                    <a:pt x="6144" y="3448"/>
                  </a:lnTo>
                  <a:lnTo>
                    <a:pt x="4062" y="1399"/>
                  </a:lnTo>
                  <a:cubicBezTo>
                    <a:pt x="3672" y="1009"/>
                    <a:pt x="3445" y="521"/>
                    <a:pt x="3445" y="1"/>
                  </a:cubicBezTo>
                  <a:close/>
                  <a:moveTo>
                    <a:pt x="577" y="7053"/>
                  </a:moveTo>
                  <a:cubicBezTo>
                    <a:pt x="581" y="7057"/>
                    <a:pt x="584" y="7062"/>
                    <a:pt x="587" y="7066"/>
                  </a:cubicBezTo>
                  <a:lnTo>
                    <a:pt x="587" y="7066"/>
                  </a:lnTo>
                  <a:cubicBezTo>
                    <a:pt x="586" y="7063"/>
                    <a:pt x="584" y="7060"/>
                    <a:pt x="583" y="7057"/>
                  </a:cubicBezTo>
                  <a:cubicBezTo>
                    <a:pt x="581" y="7056"/>
                    <a:pt x="579" y="7054"/>
                    <a:pt x="577" y="7053"/>
                  </a:cubicBezTo>
                  <a:close/>
                  <a:moveTo>
                    <a:pt x="587" y="7066"/>
                  </a:moveTo>
                  <a:cubicBezTo>
                    <a:pt x="618" y="7125"/>
                    <a:pt x="651" y="7156"/>
                    <a:pt x="713" y="7188"/>
                  </a:cubicBezTo>
                  <a:cubicBezTo>
                    <a:pt x="664" y="7155"/>
                    <a:pt x="624" y="7115"/>
                    <a:pt x="587" y="706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6" name="Google Shape;4296;p42"/>
            <p:cNvSpPr/>
            <p:nvPr/>
          </p:nvSpPr>
          <p:spPr>
            <a:xfrm>
              <a:off x="12927139" y="2781227"/>
              <a:ext cx="239807" cy="98128"/>
            </a:xfrm>
            <a:custGeom>
              <a:rect b="b" l="l" r="r" t="t"/>
              <a:pathLst>
                <a:path extrusionOk="0" h="3740" w="9139">
                  <a:moveTo>
                    <a:pt x="4553" y="0"/>
                  </a:moveTo>
                  <a:lnTo>
                    <a:pt x="2895" y="781"/>
                  </a:lnTo>
                  <a:cubicBezTo>
                    <a:pt x="2824" y="811"/>
                    <a:pt x="2754" y="825"/>
                    <a:pt x="2686" y="825"/>
                  </a:cubicBezTo>
                  <a:cubicBezTo>
                    <a:pt x="2535" y="825"/>
                    <a:pt x="2399" y="753"/>
                    <a:pt x="2309" y="618"/>
                  </a:cubicBezTo>
                  <a:lnTo>
                    <a:pt x="0" y="1691"/>
                  </a:lnTo>
                  <a:lnTo>
                    <a:pt x="0" y="3447"/>
                  </a:lnTo>
                  <a:cubicBezTo>
                    <a:pt x="0" y="3610"/>
                    <a:pt x="130" y="3740"/>
                    <a:pt x="293" y="3740"/>
                  </a:cubicBezTo>
                  <a:lnTo>
                    <a:pt x="8878" y="3740"/>
                  </a:lnTo>
                  <a:cubicBezTo>
                    <a:pt x="9008" y="3740"/>
                    <a:pt x="9138" y="3610"/>
                    <a:pt x="9138" y="3447"/>
                  </a:cubicBezTo>
                  <a:lnTo>
                    <a:pt x="9138" y="1691"/>
                  </a:lnTo>
                  <a:lnTo>
                    <a:pt x="6862" y="618"/>
                  </a:lnTo>
                  <a:cubicBezTo>
                    <a:pt x="6750" y="753"/>
                    <a:pt x="6607" y="825"/>
                    <a:pt x="6464" y="825"/>
                  </a:cubicBezTo>
                  <a:cubicBezTo>
                    <a:pt x="6401" y="825"/>
                    <a:pt x="6337" y="811"/>
                    <a:pt x="6277" y="781"/>
                  </a:cubicBezTo>
                  <a:lnTo>
                    <a:pt x="4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7" name="Google Shape;4297;p42"/>
            <p:cNvSpPr/>
            <p:nvPr/>
          </p:nvSpPr>
          <p:spPr>
            <a:xfrm>
              <a:off x="13089277" y="2654082"/>
              <a:ext cx="161297" cy="188595"/>
            </a:xfrm>
            <a:custGeom>
              <a:rect b="b" l="l" r="r" t="t"/>
              <a:pathLst>
                <a:path extrusionOk="0" h="7188" w="6147">
                  <a:moveTo>
                    <a:pt x="2732" y="1"/>
                  </a:moveTo>
                  <a:cubicBezTo>
                    <a:pt x="2699" y="521"/>
                    <a:pt x="2472" y="1009"/>
                    <a:pt x="2114" y="1399"/>
                  </a:cubicBezTo>
                  <a:lnTo>
                    <a:pt x="0" y="3480"/>
                  </a:lnTo>
                  <a:lnTo>
                    <a:pt x="390" y="3643"/>
                  </a:lnTo>
                  <a:lnTo>
                    <a:pt x="585" y="3253"/>
                  </a:lnTo>
                  <a:cubicBezTo>
                    <a:pt x="655" y="3045"/>
                    <a:pt x="838" y="2936"/>
                    <a:pt x="1031" y="2936"/>
                  </a:cubicBezTo>
                  <a:cubicBezTo>
                    <a:pt x="1111" y="2936"/>
                    <a:pt x="1192" y="2955"/>
                    <a:pt x="1268" y="2993"/>
                  </a:cubicBezTo>
                  <a:cubicBezTo>
                    <a:pt x="1529" y="3123"/>
                    <a:pt x="1659" y="3415"/>
                    <a:pt x="1529" y="3675"/>
                  </a:cubicBezTo>
                  <a:lnTo>
                    <a:pt x="1366" y="4066"/>
                  </a:lnTo>
                  <a:lnTo>
                    <a:pt x="2992" y="4814"/>
                  </a:lnTo>
                  <a:lnTo>
                    <a:pt x="2992" y="3513"/>
                  </a:lnTo>
                  <a:lnTo>
                    <a:pt x="3740" y="5171"/>
                  </a:lnTo>
                  <a:lnTo>
                    <a:pt x="5268" y="5854"/>
                  </a:lnTo>
                  <a:cubicBezTo>
                    <a:pt x="5659" y="6049"/>
                    <a:pt x="5854" y="6505"/>
                    <a:pt x="5659" y="6895"/>
                  </a:cubicBezTo>
                  <a:cubicBezTo>
                    <a:pt x="5626" y="7025"/>
                    <a:pt x="5528" y="7122"/>
                    <a:pt x="5431" y="7188"/>
                  </a:cubicBezTo>
                  <a:cubicBezTo>
                    <a:pt x="5496" y="7155"/>
                    <a:pt x="5561" y="7122"/>
                    <a:pt x="5594" y="7057"/>
                  </a:cubicBezTo>
                  <a:cubicBezTo>
                    <a:pt x="5821" y="6830"/>
                    <a:pt x="6146" y="6309"/>
                    <a:pt x="5724" y="5366"/>
                  </a:cubicBezTo>
                  <a:lnTo>
                    <a:pt x="3447" y="488"/>
                  </a:lnTo>
                  <a:cubicBezTo>
                    <a:pt x="3317" y="196"/>
                    <a:pt x="3024" y="1"/>
                    <a:pt x="27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8" name="Google Shape;4298;p42"/>
            <p:cNvSpPr/>
            <p:nvPr/>
          </p:nvSpPr>
          <p:spPr>
            <a:xfrm>
              <a:off x="12843590" y="2654082"/>
              <a:ext cx="94674" cy="188595"/>
            </a:xfrm>
            <a:custGeom>
              <a:rect b="b" l="l" r="r" t="t"/>
              <a:pathLst>
                <a:path extrusionOk="0" h="7188" w="3608">
                  <a:moveTo>
                    <a:pt x="3445" y="1"/>
                  </a:moveTo>
                  <a:cubicBezTo>
                    <a:pt x="3152" y="1"/>
                    <a:pt x="2859" y="196"/>
                    <a:pt x="2729" y="488"/>
                  </a:cubicBezTo>
                  <a:lnTo>
                    <a:pt x="453" y="5366"/>
                  </a:lnTo>
                  <a:cubicBezTo>
                    <a:pt x="1" y="6303"/>
                    <a:pt x="318" y="6823"/>
                    <a:pt x="577" y="7053"/>
                  </a:cubicBezTo>
                  <a:lnTo>
                    <a:pt x="577" y="7053"/>
                  </a:lnTo>
                  <a:cubicBezTo>
                    <a:pt x="545" y="7007"/>
                    <a:pt x="515" y="6954"/>
                    <a:pt x="485" y="6895"/>
                  </a:cubicBezTo>
                  <a:cubicBezTo>
                    <a:pt x="323" y="6505"/>
                    <a:pt x="485" y="6049"/>
                    <a:pt x="876" y="5854"/>
                  </a:cubicBezTo>
                  <a:lnTo>
                    <a:pt x="1363" y="5659"/>
                  </a:lnTo>
                  <a:cubicBezTo>
                    <a:pt x="1396" y="5562"/>
                    <a:pt x="1428" y="5464"/>
                    <a:pt x="1461" y="5366"/>
                  </a:cubicBezTo>
                  <a:lnTo>
                    <a:pt x="3607" y="749"/>
                  </a:lnTo>
                  <a:cubicBezTo>
                    <a:pt x="3510" y="521"/>
                    <a:pt x="3445" y="261"/>
                    <a:pt x="3445" y="1"/>
                  </a:cubicBezTo>
                  <a:close/>
                  <a:moveTo>
                    <a:pt x="577" y="7053"/>
                  </a:moveTo>
                  <a:cubicBezTo>
                    <a:pt x="581" y="7057"/>
                    <a:pt x="584" y="7062"/>
                    <a:pt x="587" y="7066"/>
                  </a:cubicBezTo>
                  <a:lnTo>
                    <a:pt x="587" y="7066"/>
                  </a:lnTo>
                  <a:cubicBezTo>
                    <a:pt x="586" y="7063"/>
                    <a:pt x="584" y="7060"/>
                    <a:pt x="583" y="7057"/>
                  </a:cubicBezTo>
                  <a:cubicBezTo>
                    <a:pt x="581" y="7056"/>
                    <a:pt x="579" y="7054"/>
                    <a:pt x="577" y="7053"/>
                  </a:cubicBezTo>
                  <a:close/>
                  <a:moveTo>
                    <a:pt x="587" y="7066"/>
                  </a:moveTo>
                  <a:cubicBezTo>
                    <a:pt x="618" y="7125"/>
                    <a:pt x="651" y="7156"/>
                    <a:pt x="713" y="7188"/>
                  </a:cubicBezTo>
                  <a:cubicBezTo>
                    <a:pt x="664" y="7155"/>
                    <a:pt x="624" y="7115"/>
                    <a:pt x="587" y="7066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9" name="Google Shape;4299;p42"/>
            <p:cNvSpPr/>
            <p:nvPr/>
          </p:nvSpPr>
          <p:spPr>
            <a:xfrm>
              <a:off x="12927139" y="2346927"/>
              <a:ext cx="239807" cy="162987"/>
            </a:xfrm>
            <a:custGeom>
              <a:rect b="b" l="l" r="r" t="t"/>
              <a:pathLst>
                <a:path extrusionOk="0" h="6212" w="9139">
                  <a:moveTo>
                    <a:pt x="3513" y="1"/>
                  </a:moveTo>
                  <a:cubicBezTo>
                    <a:pt x="1561" y="1"/>
                    <a:pt x="0" y="1562"/>
                    <a:pt x="0" y="3480"/>
                  </a:cubicBezTo>
                  <a:lnTo>
                    <a:pt x="0" y="6212"/>
                  </a:lnTo>
                  <a:cubicBezTo>
                    <a:pt x="163" y="6017"/>
                    <a:pt x="391" y="5919"/>
                    <a:pt x="651" y="5919"/>
                  </a:cubicBezTo>
                  <a:lnTo>
                    <a:pt x="1171" y="5919"/>
                  </a:lnTo>
                  <a:lnTo>
                    <a:pt x="1171" y="4879"/>
                  </a:lnTo>
                  <a:cubicBezTo>
                    <a:pt x="1171" y="4814"/>
                    <a:pt x="1204" y="4781"/>
                    <a:pt x="1236" y="4749"/>
                  </a:cubicBezTo>
                  <a:cubicBezTo>
                    <a:pt x="1269" y="4716"/>
                    <a:pt x="1301" y="4716"/>
                    <a:pt x="1334" y="4716"/>
                  </a:cubicBezTo>
                  <a:lnTo>
                    <a:pt x="3740" y="4716"/>
                  </a:lnTo>
                  <a:cubicBezTo>
                    <a:pt x="4456" y="4716"/>
                    <a:pt x="5171" y="4358"/>
                    <a:pt x="5594" y="3773"/>
                  </a:cubicBezTo>
                  <a:cubicBezTo>
                    <a:pt x="5626" y="3740"/>
                    <a:pt x="5659" y="3708"/>
                    <a:pt x="5724" y="3708"/>
                  </a:cubicBezTo>
                  <a:cubicBezTo>
                    <a:pt x="5756" y="3708"/>
                    <a:pt x="5821" y="3740"/>
                    <a:pt x="5854" y="3773"/>
                  </a:cubicBezTo>
                  <a:cubicBezTo>
                    <a:pt x="6277" y="4358"/>
                    <a:pt x="6960" y="4716"/>
                    <a:pt x="7708" y="4716"/>
                  </a:cubicBezTo>
                  <a:lnTo>
                    <a:pt x="7838" y="4716"/>
                  </a:lnTo>
                  <a:cubicBezTo>
                    <a:pt x="7903" y="4716"/>
                    <a:pt x="7968" y="4781"/>
                    <a:pt x="7968" y="4879"/>
                  </a:cubicBezTo>
                  <a:lnTo>
                    <a:pt x="7968" y="5919"/>
                  </a:lnTo>
                  <a:lnTo>
                    <a:pt x="8521" y="5919"/>
                  </a:lnTo>
                  <a:cubicBezTo>
                    <a:pt x="8748" y="5919"/>
                    <a:pt x="8976" y="6017"/>
                    <a:pt x="9138" y="6212"/>
                  </a:cubicBezTo>
                  <a:lnTo>
                    <a:pt x="9138" y="3480"/>
                  </a:lnTo>
                  <a:cubicBezTo>
                    <a:pt x="9138" y="1562"/>
                    <a:pt x="7577" y="1"/>
                    <a:pt x="56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0" name="Google Shape;4300;p42"/>
            <p:cNvSpPr/>
            <p:nvPr/>
          </p:nvSpPr>
          <p:spPr>
            <a:xfrm>
              <a:off x="13126800" y="2554251"/>
              <a:ext cx="40147" cy="93038"/>
            </a:xfrm>
            <a:custGeom>
              <a:rect b="b" l="l" r="r" t="t"/>
              <a:pathLst>
                <a:path extrusionOk="0" h="3546" w="1530">
                  <a:moveTo>
                    <a:pt x="1529" y="1"/>
                  </a:moveTo>
                  <a:cubicBezTo>
                    <a:pt x="1367" y="164"/>
                    <a:pt x="1139" y="294"/>
                    <a:pt x="912" y="294"/>
                  </a:cubicBezTo>
                  <a:lnTo>
                    <a:pt x="359" y="294"/>
                  </a:lnTo>
                  <a:lnTo>
                    <a:pt x="359" y="554"/>
                  </a:lnTo>
                  <a:cubicBezTo>
                    <a:pt x="359" y="1009"/>
                    <a:pt x="229" y="1432"/>
                    <a:pt x="1" y="1757"/>
                  </a:cubicBezTo>
                  <a:cubicBezTo>
                    <a:pt x="261" y="1887"/>
                    <a:pt x="489" y="2017"/>
                    <a:pt x="684" y="2212"/>
                  </a:cubicBezTo>
                  <a:cubicBezTo>
                    <a:pt x="1042" y="2570"/>
                    <a:pt x="1237" y="3025"/>
                    <a:pt x="1269" y="3546"/>
                  </a:cubicBezTo>
                  <a:cubicBezTo>
                    <a:pt x="1432" y="3123"/>
                    <a:pt x="1529" y="2700"/>
                    <a:pt x="1529" y="2245"/>
                  </a:cubicBezTo>
                  <a:lnTo>
                    <a:pt x="1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1" name="Google Shape;4301;p42"/>
            <p:cNvSpPr/>
            <p:nvPr/>
          </p:nvSpPr>
          <p:spPr>
            <a:xfrm>
              <a:off x="12927139" y="2346927"/>
              <a:ext cx="128865" cy="300367"/>
            </a:xfrm>
            <a:custGeom>
              <a:rect b="b" l="l" r="r" t="t"/>
              <a:pathLst>
                <a:path extrusionOk="0" h="11448" w="4911">
                  <a:moveTo>
                    <a:pt x="3480" y="1"/>
                  </a:moveTo>
                  <a:cubicBezTo>
                    <a:pt x="1561" y="1"/>
                    <a:pt x="0" y="1562"/>
                    <a:pt x="0" y="3480"/>
                  </a:cubicBezTo>
                  <a:lnTo>
                    <a:pt x="0" y="10147"/>
                  </a:lnTo>
                  <a:cubicBezTo>
                    <a:pt x="0" y="10602"/>
                    <a:pt x="98" y="11025"/>
                    <a:pt x="261" y="11448"/>
                  </a:cubicBezTo>
                  <a:cubicBezTo>
                    <a:pt x="293" y="10927"/>
                    <a:pt x="521" y="10472"/>
                    <a:pt x="878" y="10114"/>
                  </a:cubicBezTo>
                  <a:cubicBezTo>
                    <a:pt x="1041" y="9952"/>
                    <a:pt x="1236" y="9822"/>
                    <a:pt x="1431" y="9724"/>
                  </a:cubicBezTo>
                  <a:lnTo>
                    <a:pt x="1431" y="9496"/>
                  </a:lnTo>
                  <a:cubicBezTo>
                    <a:pt x="1269" y="9204"/>
                    <a:pt x="1171" y="8846"/>
                    <a:pt x="1171" y="8456"/>
                  </a:cubicBezTo>
                  <a:lnTo>
                    <a:pt x="1171" y="4879"/>
                  </a:lnTo>
                  <a:cubicBezTo>
                    <a:pt x="1171" y="4814"/>
                    <a:pt x="1204" y="4781"/>
                    <a:pt x="1236" y="4749"/>
                  </a:cubicBezTo>
                  <a:cubicBezTo>
                    <a:pt x="1269" y="4716"/>
                    <a:pt x="1301" y="4716"/>
                    <a:pt x="1334" y="4716"/>
                  </a:cubicBezTo>
                  <a:lnTo>
                    <a:pt x="1431" y="4716"/>
                  </a:lnTo>
                  <a:lnTo>
                    <a:pt x="1431" y="3480"/>
                  </a:lnTo>
                  <a:cubicBezTo>
                    <a:pt x="1431" y="1562"/>
                    <a:pt x="2992" y="1"/>
                    <a:pt x="49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2" name="Google Shape;4302;p42"/>
            <p:cNvSpPr/>
            <p:nvPr/>
          </p:nvSpPr>
          <p:spPr>
            <a:xfrm>
              <a:off x="12927139" y="2346927"/>
              <a:ext cx="128865" cy="300367"/>
            </a:xfrm>
            <a:custGeom>
              <a:rect b="b" l="l" r="r" t="t"/>
              <a:pathLst>
                <a:path extrusionOk="0" h="11448" w="4911">
                  <a:moveTo>
                    <a:pt x="3480" y="1"/>
                  </a:moveTo>
                  <a:cubicBezTo>
                    <a:pt x="1561" y="1"/>
                    <a:pt x="0" y="1562"/>
                    <a:pt x="0" y="3480"/>
                  </a:cubicBezTo>
                  <a:lnTo>
                    <a:pt x="0" y="10147"/>
                  </a:lnTo>
                  <a:cubicBezTo>
                    <a:pt x="0" y="10602"/>
                    <a:pt x="98" y="11025"/>
                    <a:pt x="261" y="11448"/>
                  </a:cubicBezTo>
                  <a:cubicBezTo>
                    <a:pt x="293" y="10927"/>
                    <a:pt x="521" y="10472"/>
                    <a:pt x="878" y="10114"/>
                  </a:cubicBezTo>
                  <a:cubicBezTo>
                    <a:pt x="1041" y="9952"/>
                    <a:pt x="1236" y="9822"/>
                    <a:pt x="1431" y="9724"/>
                  </a:cubicBezTo>
                  <a:lnTo>
                    <a:pt x="1431" y="9496"/>
                  </a:lnTo>
                  <a:cubicBezTo>
                    <a:pt x="1269" y="9204"/>
                    <a:pt x="1171" y="8846"/>
                    <a:pt x="1171" y="8456"/>
                  </a:cubicBezTo>
                  <a:lnTo>
                    <a:pt x="1171" y="4879"/>
                  </a:lnTo>
                  <a:cubicBezTo>
                    <a:pt x="1171" y="4814"/>
                    <a:pt x="1204" y="4781"/>
                    <a:pt x="1236" y="4749"/>
                  </a:cubicBezTo>
                  <a:cubicBezTo>
                    <a:pt x="1269" y="4716"/>
                    <a:pt x="1301" y="4716"/>
                    <a:pt x="1334" y="4716"/>
                  </a:cubicBezTo>
                  <a:lnTo>
                    <a:pt x="1431" y="4716"/>
                  </a:lnTo>
                  <a:lnTo>
                    <a:pt x="1431" y="3480"/>
                  </a:lnTo>
                  <a:cubicBezTo>
                    <a:pt x="1431" y="1562"/>
                    <a:pt x="2992" y="1"/>
                    <a:pt x="4911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3" name="Google Shape;4303;p42"/>
            <p:cNvSpPr/>
            <p:nvPr/>
          </p:nvSpPr>
          <p:spPr>
            <a:xfrm>
              <a:off x="12921156" y="2502223"/>
              <a:ext cx="36736" cy="59743"/>
            </a:xfrm>
            <a:custGeom>
              <a:rect b="b" l="l" r="r" t="t"/>
              <a:pathLst>
                <a:path extrusionOk="0" h="2277" w="1400">
                  <a:moveTo>
                    <a:pt x="879" y="0"/>
                  </a:moveTo>
                  <a:cubicBezTo>
                    <a:pt x="391" y="0"/>
                    <a:pt x="1" y="390"/>
                    <a:pt x="1" y="846"/>
                  </a:cubicBezTo>
                  <a:lnTo>
                    <a:pt x="1" y="1399"/>
                  </a:lnTo>
                  <a:cubicBezTo>
                    <a:pt x="1" y="1886"/>
                    <a:pt x="391" y="2277"/>
                    <a:pt x="879" y="2277"/>
                  </a:cubicBezTo>
                  <a:lnTo>
                    <a:pt x="1399" y="227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4" name="Google Shape;4304;p42"/>
            <p:cNvSpPr/>
            <p:nvPr/>
          </p:nvSpPr>
          <p:spPr>
            <a:xfrm>
              <a:off x="13136194" y="2502223"/>
              <a:ext cx="36736" cy="59743"/>
            </a:xfrm>
            <a:custGeom>
              <a:rect b="b" l="l" r="r" t="t"/>
              <a:pathLst>
                <a:path extrusionOk="0" h="2277" w="1400">
                  <a:moveTo>
                    <a:pt x="1" y="0"/>
                  </a:moveTo>
                  <a:lnTo>
                    <a:pt x="1" y="2277"/>
                  </a:lnTo>
                  <a:lnTo>
                    <a:pt x="554" y="2277"/>
                  </a:lnTo>
                  <a:cubicBezTo>
                    <a:pt x="1009" y="2277"/>
                    <a:pt x="1399" y="1886"/>
                    <a:pt x="1399" y="1399"/>
                  </a:cubicBezTo>
                  <a:lnTo>
                    <a:pt x="1399" y="846"/>
                  </a:lnTo>
                  <a:cubicBezTo>
                    <a:pt x="1399" y="390"/>
                    <a:pt x="1009" y="0"/>
                    <a:pt x="554" y="0"/>
                  </a:cubicBez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5" name="Google Shape;4305;p42"/>
            <p:cNvSpPr/>
            <p:nvPr/>
          </p:nvSpPr>
          <p:spPr>
            <a:xfrm>
              <a:off x="12957866" y="2444187"/>
              <a:ext cx="178353" cy="184345"/>
            </a:xfrm>
            <a:custGeom>
              <a:rect b="b" l="l" r="r" t="t"/>
              <a:pathLst>
                <a:path extrusionOk="0" h="7026" w="6797">
                  <a:moveTo>
                    <a:pt x="4553" y="1"/>
                  </a:moveTo>
                  <a:cubicBezTo>
                    <a:pt x="4488" y="1"/>
                    <a:pt x="4455" y="33"/>
                    <a:pt x="4423" y="66"/>
                  </a:cubicBezTo>
                  <a:cubicBezTo>
                    <a:pt x="4000" y="651"/>
                    <a:pt x="3285" y="1009"/>
                    <a:pt x="2569" y="1009"/>
                  </a:cubicBezTo>
                  <a:lnTo>
                    <a:pt x="163" y="1009"/>
                  </a:lnTo>
                  <a:cubicBezTo>
                    <a:pt x="130" y="1009"/>
                    <a:pt x="98" y="1009"/>
                    <a:pt x="65" y="1042"/>
                  </a:cubicBezTo>
                  <a:cubicBezTo>
                    <a:pt x="33" y="1074"/>
                    <a:pt x="0" y="1107"/>
                    <a:pt x="0" y="1172"/>
                  </a:cubicBezTo>
                  <a:lnTo>
                    <a:pt x="0" y="4749"/>
                  </a:lnTo>
                  <a:cubicBezTo>
                    <a:pt x="0" y="5204"/>
                    <a:pt x="130" y="5627"/>
                    <a:pt x="358" y="5952"/>
                  </a:cubicBezTo>
                  <a:cubicBezTo>
                    <a:pt x="618" y="5854"/>
                    <a:pt x="911" y="5789"/>
                    <a:pt x="1203" y="5789"/>
                  </a:cubicBezTo>
                  <a:cubicBezTo>
                    <a:pt x="1756" y="5789"/>
                    <a:pt x="2309" y="6017"/>
                    <a:pt x="2699" y="6407"/>
                  </a:cubicBezTo>
                  <a:lnTo>
                    <a:pt x="3350" y="7025"/>
                  </a:lnTo>
                  <a:lnTo>
                    <a:pt x="3480" y="7025"/>
                  </a:lnTo>
                  <a:lnTo>
                    <a:pt x="4098" y="6407"/>
                  </a:lnTo>
                  <a:cubicBezTo>
                    <a:pt x="4520" y="6017"/>
                    <a:pt x="5041" y="5789"/>
                    <a:pt x="5593" y="5789"/>
                  </a:cubicBezTo>
                  <a:cubicBezTo>
                    <a:pt x="5919" y="5789"/>
                    <a:pt x="6179" y="5854"/>
                    <a:pt x="6439" y="5952"/>
                  </a:cubicBezTo>
                  <a:cubicBezTo>
                    <a:pt x="6667" y="5627"/>
                    <a:pt x="6797" y="5204"/>
                    <a:pt x="6797" y="4749"/>
                  </a:cubicBezTo>
                  <a:lnTo>
                    <a:pt x="6797" y="1172"/>
                  </a:lnTo>
                  <a:cubicBezTo>
                    <a:pt x="6797" y="1074"/>
                    <a:pt x="6732" y="1009"/>
                    <a:pt x="6667" y="1009"/>
                  </a:cubicBezTo>
                  <a:lnTo>
                    <a:pt x="6537" y="1009"/>
                  </a:lnTo>
                  <a:cubicBezTo>
                    <a:pt x="5789" y="1009"/>
                    <a:pt x="5106" y="651"/>
                    <a:pt x="4683" y="66"/>
                  </a:cubicBezTo>
                  <a:cubicBezTo>
                    <a:pt x="4650" y="33"/>
                    <a:pt x="4585" y="1"/>
                    <a:pt x="4553" y="1"/>
                  </a:cubicBez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6" name="Google Shape;4306;p42"/>
            <p:cNvSpPr/>
            <p:nvPr/>
          </p:nvSpPr>
          <p:spPr>
            <a:xfrm>
              <a:off x="12957866" y="2470660"/>
              <a:ext cx="39281" cy="129692"/>
            </a:xfrm>
            <a:custGeom>
              <a:rect b="b" l="l" r="r" t="t"/>
              <a:pathLst>
                <a:path extrusionOk="0" h="4943" w="1497">
                  <a:moveTo>
                    <a:pt x="163" y="0"/>
                  </a:moveTo>
                  <a:cubicBezTo>
                    <a:pt x="130" y="0"/>
                    <a:pt x="98" y="0"/>
                    <a:pt x="65" y="33"/>
                  </a:cubicBezTo>
                  <a:cubicBezTo>
                    <a:pt x="33" y="65"/>
                    <a:pt x="0" y="98"/>
                    <a:pt x="0" y="130"/>
                  </a:cubicBezTo>
                  <a:lnTo>
                    <a:pt x="0" y="3740"/>
                  </a:lnTo>
                  <a:cubicBezTo>
                    <a:pt x="0" y="4195"/>
                    <a:pt x="130" y="4585"/>
                    <a:pt x="358" y="4943"/>
                  </a:cubicBezTo>
                  <a:cubicBezTo>
                    <a:pt x="618" y="4845"/>
                    <a:pt x="911" y="4780"/>
                    <a:pt x="1203" y="4780"/>
                  </a:cubicBezTo>
                  <a:cubicBezTo>
                    <a:pt x="1301" y="4780"/>
                    <a:pt x="1398" y="4780"/>
                    <a:pt x="1496" y="4813"/>
                  </a:cubicBezTo>
                  <a:cubicBezTo>
                    <a:pt x="1333" y="4488"/>
                    <a:pt x="1236" y="4130"/>
                    <a:pt x="1236" y="3740"/>
                  </a:cubicBezTo>
                  <a:lnTo>
                    <a:pt x="1236" y="163"/>
                  </a:lnTo>
                  <a:cubicBezTo>
                    <a:pt x="1236" y="98"/>
                    <a:pt x="1236" y="65"/>
                    <a:pt x="1268" y="33"/>
                  </a:cubicBezTo>
                  <a:cubicBezTo>
                    <a:pt x="1301" y="33"/>
                    <a:pt x="1301" y="0"/>
                    <a:pt x="1333" y="0"/>
                  </a:cubicBezTo>
                  <a:close/>
                </a:path>
              </a:pathLst>
            </a:custGeom>
            <a:solidFill>
              <a:srgbClr val="FFBD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7" name="Google Shape;4307;p42"/>
            <p:cNvSpPr/>
            <p:nvPr/>
          </p:nvSpPr>
          <p:spPr>
            <a:xfrm>
              <a:off x="13017589" y="2553411"/>
              <a:ext cx="59748" cy="34161"/>
            </a:xfrm>
            <a:custGeom>
              <a:rect b="b" l="l" r="r" t="t"/>
              <a:pathLst>
                <a:path extrusionOk="0" h="1302" w="2277">
                  <a:moveTo>
                    <a:pt x="196" y="0"/>
                  </a:moveTo>
                  <a:cubicBezTo>
                    <a:pt x="98" y="0"/>
                    <a:pt x="0" y="65"/>
                    <a:pt x="0" y="196"/>
                  </a:cubicBezTo>
                  <a:cubicBezTo>
                    <a:pt x="0" y="813"/>
                    <a:pt x="488" y="1301"/>
                    <a:pt x="1139" y="1301"/>
                  </a:cubicBezTo>
                  <a:cubicBezTo>
                    <a:pt x="1757" y="1301"/>
                    <a:pt x="2277" y="813"/>
                    <a:pt x="2277" y="196"/>
                  </a:cubicBezTo>
                  <a:cubicBezTo>
                    <a:pt x="2277" y="65"/>
                    <a:pt x="2179" y="0"/>
                    <a:pt x="2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8" name="Google Shape;4308;p42"/>
            <p:cNvSpPr/>
            <p:nvPr/>
          </p:nvSpPr>
          <p:spPr>
            <a:xfrm>
              <a:off x="12933121" y="2596073"/>
              <a:ext cx="227842" cy="150183"/>
            </a:xfrm>
            <a:custGeom>
              <a:rect b="b" l="l" r="r" t="t"/>
              <a:pathLst>
                <a:path extrusionOk="0" h="5724" w="8683">
                  <a:moveTo>
                    <a:pt x="2146" y="0"/>
                  </a:moveTo>
                  <a:cubicBezTo>
                    <a:pt x="1561" y="0"/>
                    <a:pt x="1041" y="228"/>
                    <a:pt x="618" y="618"/>
                  </a:cubicBezTo>
                  <a:cubicBezTo>
                    <a:pt x="228" y="1008"/>
                    <a:pt x="0" y="1561"/>
                    <a:pt x="0" y="2114"/>
                  </a:cubicBezTo>
                  <a:cubicBezTo>
                    <a:pt x="0" y="2667"/>
                    <a:pt x="228" y="3220"/>
                    <a:pt x="618" y="3610"/>
                  </a:cubicBezTo>
                  <a:lnTo>
                    <a:pt x="2732" y="5659"/>
                  </a:lnTo>
                  <a:lnTo>
                    <a:pt x="3577" y="5269"/>
                  </a:lnTo>
                  <a:cubicBezTo>
                    <a:pt x="3645" y="5243"/>
                    <a:pt x="3715" y="5231"/>
                    <a:pt x="3784" y="5231"/>
                  </a:cubicBezTo>
                  <a:cubicBezTo>
                    <a:pt x="3977" y="5231"/>
                    <a:pt x="4156" y="5328"/>
                    <a:pt x="4228" y="5496"/>
                  </a:cubicBezTo>
                  <a:lnTo>
                    <a:pt x="4325" y="5724"/>
                  </a:lnTo>
                  <a:lnTo>
                    <a:pt x="4455" y="5496"/>
                  </a:lnTo>
                  <a:cubicBezTo>
                    <a:pt x="4527" y="5328"/>
                    <a:pt x="4706" y="5231"/>
                    <a:pt x="4899" y="5231"/>
                  </a:cubicBezTo>
                  <a:cubicBezTo>
                    <a:pt x="4967" y="5231"/>
                    <a:pt x="5038" y="5243"/>
                    <a:pt x="5106" y="5269"/>
                  </a:cubicBezTo>
                  <a:lnTo>
                    <a:pt x="5951" y="5659"/>
                  </a:lnTo>
                  <a:lnTo>
                    <a:pt x="8032" y="3610"/>
                  </a:lnTo>
                  <a:cubicBezTo>
                    <a:pt x="8455" y="3220"/>
                    <a:pt x="8683" y="2667"/>
                    <a:pt x="8683" y="2114"/>
                  </a:cubicBezTo>
                  <a:cubicBezTo>
                    <a:pt x="8683" y="1561"/>
                    <a:pt x="8455" y="1008"/>
                    <a:pt x="8065" y="618"/>
                  </a:cubicBezTo>
                  <a:cubicBezTo>
                    <a:pt x="7642" y="228"/>
                    <a:pt x="7122" y="0"/>
                    <a:pt x="6536" y="0"/>
                  </a:cubicBezTo>
                  <a:cubicBezTo>
                    <a:pt x="5984" y="0"/>
                    <a:pt x="5431" y="228"/>
                    <a:pt x="5041" y="618"/>
                  </a:cubicBezTo>
                  <a:lnTo>
                    <a:pt x="4325" y="1301"/>
                  </a:lnTo>
                  <a:lnTo>
                    <a:pt x="3642" y="618"/>
                  </a:lnTo>
                  <a:cubicBezTo>
                    <a:pt x="3252" y="228"/>
                    <a:pt x="2699" y="0"/>
                    <a:pt x="21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9" name="Google Shape;4309;p42"/>
            <p:cNvSpPr/>
            <p:nvPr/>
          </p:nvSpPr>
          <p:spPr>
            <a:xfrm>
              <a:off x="12933961" y="2596073"/>
              <a:ext cx="102415" cy="149344"/>
            </a:xfrm>
            <a:custGeom>
              <a:rect b="b" l="l" r="r" t="t"/>
              <a:pathLst>
                <a:path extrusionOk="0" h="5692" w="3903">
                  <a:moveTo>
                    <a:pt x="2082" y="0"/>
                  </a:moveTo>
                  <a:cubicBezTo>
                    <a:pt x="1529" y="0"/>
                    <a:pt x="1009" y="228"/>
                    <a:pt x="618" y="618"/>
                  </a:cubicBezTo>
                  <a:cubicBezTo>
                    <a:pt x="228" y="1008"/>
                    <a:pt x="1" y="1561"/>
                    <a:pt x="1" y="2114"/>
                  </a:cubicBezTo>
                  <a:cubicBezTo>
                    <a:pt x="1" y="2667"/>
                    <a:pt x="228" y="3220"/>
                    <a:pt x="618" y="3610"/>
                  </a:cubicBezTo>
                  <a:lnTo>
                    <a:pt x="2700" y="5691"/>
                  </a:lnTo>
                  <a:lnTo>
                    <a:pt x="3578" y="5269"/>
                  </a:lnTo>
                  <a:cubicBezTo>
                    <a:pt x="3626" y="5252"/>
                    <a:pt x="3683" y="5244"/>
                    <a:pt x="3740" y="5244"/>
                  </a:cubicBezTo>
                  <a:cubicBezTo>
                    <a:pt x="3797" y="5244"/>
                    <a:pt x="3854" y="5252"/>
                    <a:pt x="3903" y="5269"/>
                  </a:cubicBezTo>
                  <a:lnTo>
                    <a:pt x="1854" y="3187"/>
                  </a:lnTo>
                  <a:cubicBezTo>
                    <a:pt x="1431" y="2797"/>
                    <a:pt x="1204" y="2277"/>
                    <a:pt x="1204" y="1691"/>
                  </a:cubicBezTo>
                  <a:cubicBezTo>
                    <a:pt x="1204" y="1139"/>
                    <a:pt x="1431" y="618"/>
                    <a:pt x="1854" y="195"/>
                  </a:cubicBezTo>
                  <a:cubicBezTo>
                    <a:pt x="1919" y="130"/>
                    <a:pt x="1984" y="65"/>
                    <a:pt x="2082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0" name="Google Shape;4310;p42"/>
            <p:cNvSpPr/>
            <p:nvPr/>
          </p:nvSpPr>
          <p:spPr>
            <a:xfrm>
              <a:off x="12852039" y="2760736"/>
              <a:ext cx="135713" cy="86216"/>
            </a:xfrm>
            <a:custGeom>
              <a:rect b="b" l="l" r="r" t="t"/>
              <a:pathLst>
                <a:path extrusionOk="0" h="3286" w="5172">
                  <a:moveTo>
                    <a:pt x="4488" y="1"/>
                  </a:moveTo>
                  <a:lnTo>
                    <a:pt x="554" y="1789"/>
                  </a:lnTo>
                  <a:cubicBezTo>
                    <a:pt x="163" y="1984"/>
                    <a:pt x="1" y="2440"/>
                    <a:pt x="163" y="2830"/>
                  </a:cubicBezTo>
                  <a:cubicBezTo>
                    <a:pt x="293" y="3123"/>
                    <a:pt x="586" y="3285"/>
                    <a:pt x="879" y="3285"/>
                  </a:cubicBezTo>
                  <a:cubicBezTo>
                    <a:pt x="1009" y="3285"/>
                    <a:pt x="1106" y="3285"/>
                    <a:pt x="1204" y="3220"/>
                  </a:cubicBezTo>
                  <a:lnTo>
                    <a:pt x="5171" y="1399"/>
                  </a:lnTo>
                  <a:cubicBezTo>
                    <a:pt x="5139" y="1399"/>
                    <a:pt x="5106" y="1366"/>
                    <a:pt x="5106" y="1334"/>
                  </a:cubicBezTo>
                  <a:lnTo>
                    <a:pt x="44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1" name="Google Shape;4311;p42"/>
            <p:cNvSpPr/>
            <p:nvPr/>
          </p:nvSpPr>
          <p:spPr>
            <a:xfrm>
              <a:off x="12852039" y="2760736"/>
              <a:ext cx="125480" cy="86216"/>
            </a:xfrm>
            <a:custGeom>
              <a:rect b="b" l="l" r="r" t="t"/>
              <a:pathLst>
                <a:path extrusionOk="0" h="3286" w="4782">
                  <a:moveTo>
                    <a:pt x="4488" y="1"/>
                  </a:moveTo>
                  <a:lnTo>
                    <a:pt x="554" y="1789"/>
                  </a:lnTo>
                  <a:cubicBezTo>
                    <a:pt x="163" y="1984"/>
                    <a:pt x="1" y="2440"/>
                    <a:pt x="163" y="2830"/>
                  </a:cubicBezTo>
                  <a:cubicBezTo>
                    <a:pt x="293" y="3123"/>
                    <a:pt x="586" y="3285"/>
                    <a:pt x="879" y="3285"/>
                  </a:cubicBezTo>
                  <a:lnTo>
                    <a:pt x="1009" y="3285"/>
                  </a:lnTo>
                  <a:cubicBezTo>
                    <a:pt x="1009" y="3285"/>
                    <a:pt x="1009" y="3253"/>
                    <a:pt x="976" y="3253"/>
                  </a:cubicBezTo>
                  <a:cubicBezTo>
                    <a:pt x="814" y="2862"/>
                    <a:pt x="976" y="2407"/>
                    <a:pt x="1366" y="2212"/>
                  </a:cubicBezTo>
                  <a:lnTo>
                    <a:pt x="4781" y="651"/>
                  </a:lnTo>
                  <a:lnTo>
                    <a:pt x="4488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2" name="Google Shape;4312;p42"/>
            <p:cNvSpPr/>
            <p:nvPr/>
          </p:nvSpPr>
          <p:spPr>
            <a:xfrm>
              <a:off x="12961277" y="2731245"/>
              <a:ext cx="86198" cy="71471"/>
            </a:xfrm>
            <a:custGeom>
              <a:rect b="b" l="l" r="r" t="t"/>
              <a:pathLst>
                <a:path extrusionOk="0" h="2724" w="3285">
                  <a:moveTo>
                    <a:pt x="609" y="0"/>
                  </a:moveTo>
                  <a:cubicBezTo>
                    <a:pt x="535" y="0"/>
                    <a:pt x="460" y="17"/>
                    <a:pt x="390" y="52"/>
                  </a:cubicBezTo>
                  <a:cubicBezTo>
                    <a:pt x="130" y="182"/>
                    <a:pt x="0" y="474"/>
                    <a:pt x="130" y="767"/>
                  </a:cubicBezTo>
                  <a:lnTo>
                    <a:pt x="943" y="2458"/>
                  </a:lnTo>
                  <a:cubicBezTo>
                    <a:pt x="1015" y="2626"/>
                    <a:pt x="1194" y="2723"/>
                    <a:pt x="1387" y="2723"/>
                  </a:cubicBezTo>
                  <a:cubicBezTo>
                    <a:pt x="1455" y="2723"/>
                    <a:pt x="1526" y="2711"/>
                    <a:pt x="1594" y="2686"/>
                  </a:cubicBezTo>
                  <a:lnTo>
                    <a:pt x="3285" y="1905"/>
                  </a:lnTo>
                  <a:lnTo>
                    <a:pt x="3220" y="1873"/>
                  </a:lnTo>
                  <a:cubicBezTo>
                    <a:pt x="2959" y="1743"/>
                    <a:pt x="2862" y="1482"/>
                    <a:pt x="2959" y="1222"/>
                  </a:cubicBezTo>
                  <a:lnTo>
                    <a:pt x="3285" y="572"/>
                  </a:lnTo>
                  <a:lnTo>
                    <a:pt x="3155" y="377"/>
                  </a:lnTo>
                  <a:cubicBezTo>
                    <a:pt x="3082" y="183"/>
                    <a:pt x="2901" y="79"/>
                    <a:pt x="2720" y="79"/>
                  </a:cubicBezTo>
                  <a:cubicBezTo>
                    <a:pt x="2657" y="79"/>
                    <a:pt x="2595" y="92"/>
                    <a:pt x="2537" y="117"/>
                  </a:cubicBezTo>
                  <a:lnTo>
                    <a:pt x="1301" y="702"/>
                  </a:lnTo>
                  <a:lnTo>
                    <a:pt x="1106" y="312"/>
                  </a:lnTo>
                  <a:cubicBezTo>
                    <a:pt x="1011" y="121"/>
                    <a:pt x="811" y="0"/>
                    <a:pt x="609" y="0"/>
                  </a:cubicBez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3" name="Google Shape;4313;p42"/>
            <p:cNvSpPr/>
            <p:nvPr/>
          </p:nvSpPr>
          <p:spPr>
            <a:xfrm>
              <a:off x="13107199" y="2760736"/>
              <a:ext cx="135687" cy="86216"/>
            </a:xfrm>
            <a:custGeom>
              <a:rect b="b" l="l" r="r" t="t"/>
              <a:pathLst>
                <a:path extrusionOk="0" h="3286" w="5171">
                  <a:moveTo>
                    <a:pt x="650" y="1"/>
                  </a:moveTo>
                  <a:lnTo>
                    <a:pt x="33" y="1301"/>
                  </a:lnTo>
                  <a:cubicBezTo>
                    <a:pt x="33" y="1334"/>
                    <a:pt x="0" y="1366"/>
                    <a:pt x="0" y="1399"/>
                  </a:cubicBezTo>
                  <a:lnTo>
                    <a:pt x="3935" y="3220"/>
                  </a:lnTo>
                  <a:cubicBezTo>
                    <a:pt x="4032" y="3285"/>
                    <a:pt x="4163" y="3285"/>
                    <a:pt x="4260" y="3285"/>
                  </a:cubicBezTo>
                  <a:cubicBezTo>
                    <a:pt x="4553" y="3285"/>
                    <a:pt x="4845" y="3123"/>
                    <a:pt x="4976" y="2830"/>
                  </a:cubicBezTo>
                  <a:cubicBezTo>
                    <a:pt x="5171" y="2440"/>
                    <a:pt x="4976" y="1984"/>
                    <a:pt x="4585" y="1789"/>
                  </a:cubicBezTo>
                  <a:lnTo>
                    <a:pt x="6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4" name="Google Shape;4314;p42"/>
            <p:cNvSpPr/>
            <p:nvPr/>
          </p:nvSpPr>
          <p:spPr>
            <a:xfrm>
              <a:off x="13036350" y="2731245"/>
              <a:ext cx="96458" cy="71471"/>
            </a:xfrm>
            <a:custGeom>
              <a:rect b="b" l="l" r="r" t="t"/>
              <a:pathLst>
                <a:path extrusionOk="0" h="2724" w="3676">
                  <a:moveTo>
                    <a:pt x="3068" y="0"/>
                  </a:moveTo>
                  <a:cubicBezTo>
                    <a:pt x="2867" y="0"/>
                    <a:pt x="2674" y="121"/>
                    <a:pt x="2602" y="312"/>
                  </a:cubicBezTo>
                  <a:lnTo>
                    <a:pt x="2407" y="702"/>
                  </a:lnTo>
                  <a:lnTo>
                    <a:pt x="1172" y="117"/>
                  </a:lnTo>
                  <a:cubicBezTo>
                    <a:pt x="1104" y="91"/>
                    <a:pt x="1033" y="79"/>
                    <a:pt x="965" y="79"/>
                  </a:cubicBezTo>
                  <a:cubicBezTo>
                    <a:pt x="772" y="79"/>
                    <a:pt x="593" y="176"/>
                    <a:pt x="521" y="344"/>
                  </a:cubicBezTo>
                  <a:lnTo>
                    <a:pt x="98" y="1222"/>
                  </a:lnTo>
                  <a:cubicBezTo>
                    <a:pt x="1" y="1482"/>
                    <a:pt x="98" y="1743"/>
                    <a:pt x="359" y="1873"/>
                  </a:cubicBezTo>
                  <a:lnTo>
                    <a:pt x="2115" y="2686"/>
                  </a:lnTo>
                  <a:cubicBezTo>
                    <a:pt x="2174" y="2711"/>
                    <a:pt x="2238" y="2723"/>
                    <a:pt x="2302" y="2723"/>
                  </a:cubicBezTo>
                  <a:cubicBezTo>
                    <a:pt x="2482" y="2723"/>
                    <a:pt x="2661" y="2626"/>
                    <a:pt x="2733" y="2458"/>
                  </a:cubicBezTo>
                  <a:lnTo>
                    <a:pt x="3546" y="734"/>
                  </a:lnTo>
                  <a:cubicBezTo>
                    <a:pt x="3676" y="474"/>
                    <a:pt x="3546" y="182"/>
                    <a:pt x="3285" y="52"/>
                  </a:cubicBezTo>
                  <a:cubicBezTo>
                    <a:pt x="3216" y="17"/>
                    <a:pt x="3141" y="0"/>
                    <a:pt x="3068" y="0"/>
                  </a:cubicBez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5" name="Google Shape;4315;p42"/>
            <p:cNvSpPr/>
            <p:nvPr/>
          </p:nvSpPr>
          <p:spPr>
            <a:xfrm>
              <a:off x="13036350" y="2733292"/>
              <a:ext cx="74285" cy="69398"/>
            </a:xfrm>
            <a:custGeom>
              <a:rect b="b" l="l" r="r" t="t"/>
              <a:pathLst>
                <a:path extrusionOk="0" h="2645" w="2831">
                  <a:moveTo>
                    <a:pt x="965" y="1"/>
                  </a:moveTo>
                  <a:cubicBezTo>
                    <a:pt x="772" y="1"/>
                    <a:pt x="593" y="98"/>
                    <a:pt x="521" y="266"/>
                  </a:cubicBezTo>
                  <a:lnTo>
                    <a:pt x="98" y="1144"/>
                  </a:lnTo>
                  <a:cubicBezTo>
                    <a:pt x="1" y="1372"/>
                    <a:pt x="98" y="1665"/>
                    <a:pt x="326" y="1795"/>
                  </a:cubicBezTo>
                  <a:lnTo>
                    <a:pt x="2115" y="2608"/>
                  </a:lnTo>
                  <a:cubicBezTo>
                    <a:pt x="2173" y="2633"/>
                    <a:pt x="2235" y="2645"/>
                    <a:pt x="2298" y="2645"/>
                  </a:cubicBezTo>
                  <a:cubicBezTo>
                    <a:pt x="2479" y="2645"/>
                    <a:pt x="2660" y="2541"/>
                    <a:pt x="2733" y="2347"/>
                  </a:cubicBezTo>
                  <a:lnTo>
                    <a:pt x="2830" y="2185"/>
                  </a:lnTo>
                  <a:lnTo>
                    <a:pt x="1302" y="1502"/>
                  </a:lnTo>
                  <a:cubicBezTo>
                    <a:pt x="1042" y="1372"/>
                    <a:pt x="944" y="1079"/>
                    <a:pt x="1074" y="852"/>
                  </a:cubicBezTo>
                  <a:lnTo>
                    <a:pt x="1399" y="136"/>
                  </a:lnTo>
                  <a:lnTo>
                    <a:pt x="1172" y="39"/>
                  </a:lnTo>
                  <a:cubicBezTo>
                    <a:pt x="1104" y="13"/>
                    <a:pt x="1033" y="1"/>
                    <a:pt x="965" y="1"/>
                  </a:cubicBezTo>
                  <a:close/>
                </a:path>
              </a:pathLst>
            </a:custGeom>
            <a:solidFill>
              <a:srgbClr val="FFBD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6" name="Google Shape;4316;p42"/>
            <p:cNvSpPr/>
            <p:nvPr/>
          </p:nvSpPr>
          <p:spPr>
            <a:xfrm>
              <a:off x="12840100" y="2338400"/>
              <a:ext cx="413884" cy="548652"/>
            </a:xfrm>
            <a:custGeom>
              <a:rect b="b" l="l" r="r" t="t"/>
              <a:pathLst>
                <a:path extrusionOk="0" h="20911" w="15773">
                  <a:moveTo>
                    <a:pt x="4195" y="6537"/>
                  </a:moveTo>
                  <a:lnTo>
                    <a:pt x="4195" y="8195"/>
                  </a:lnTo>
                  <a:lnTo>
                    <a:pt x="3968" y="8195"/>
                  </a:lnTo>
                  <a:cubicBezTo>
                    <a:pt x="3643" y="8195"/>
                    <a:pt x="3415" y="7968"/>
                    <a:pt x="3415" y="7643"/>
                  </a:cubicBezTo>
                  <a:lnTo>
                    <a:pt x="3415" y="7090"/>
                  </a:lnTo>
                  <a:cubicBezTo>
                    <a:pt x="3415" y="6797"/>
                    <a:pt x="3643" y="6537"/>
                    <a:pt x="3968" y="6537"/>
                  </a:cubicBezTo>
                  <a:close/>
                  <a:moveTo>
                    <a:pt x="11838" y="6537"/>
                  </a:moveTo>
                  <a:cubicBezTo>
                    <a:pt x="12130" y="6537"/>
                    <a:pt x="12390" y="6797"/>
                    <a:pt x="12390" y="7090"/>
                  </a:cubicBezTo>
                  <a:lnTo>
                    <a:pt x="12390" y="7643"/>
                  </a:lnTo>
                  <a:cubicBezTo>
                    <a:pt x="12390" y="7968"/>
                    <a:pt x="12130" y="8195"/>
                    <a:pt x="11838" y="8195"/>
                  </a:cubicBezTo>
                  <a:lnTo>
                    <a:pt x="11610" y="8195"/>
                  </a:lnTo>
                  <a:lnTo>
                    <a:pt x="11610" y="6537"/>
                  </a:lnTo>
                  <a:close/>
                  <a:moveTo>
                    <a:pt x="12163" y="8781"/>
                  </a:moveTo>
                  <a:lnTo>
                    <a:pt x="12163" y="10472"/>
                  </a:lnTo>
                  <a:cubicBezTo>
                    <a:pt x="12163" y="10537"/>
                    <a:pt x="12163" y="10602"/>
                    <a:pt x="12163" y="10634"/>
                  </a:cubicBezTo>
                  <a:cubicBezTo>
                    <a:pt x="12065" y="10504"/>
                    <a:pt x="11935" y="10342"/>
                    <a:pt x="11805" y="10212"/>
                  </a:cubicBezTo>
                  <a:cubicBezTo>
                    <a:pt x="11675" y="10082"/>
                    <a:pt x="11512" y="9951"/>
                    <a:pt x="11350" y="9854"/>
                  </a:cubicBezTo>
                  <a:cubicBezTo>
                    <a:pt x="11512" y="9561"/>
                    <a:pt x="11610" y="9204"/>
                    <a:pt x="11610" y="8813"/>
                  </a:cubicBezTo>
                  <a:lnTo>
                    <a:pt x="11838" y="8813"/>
                  </a:lnTo>
                  <a:cubicBezTo>
                    <a:pt x="11935" y="8813"/>
                    <a:pt x="12065" y="8813"/>
                    <a:pt x="12163" y="8781"/>
                  </a:cubicBezTo>
                  <a:close/>
                  <a:moveTo>
                    <a:pt x="3643" y="8781"/>
                  </a:moveTo>
                  <a:cubicBezTo>
                    <a:pt x="3740" y="8813"/>
                    <a:pt x="3838" y="8813"/>
                    <a:pt x="3968" y="8813"/>
                  </a:cubicBezTo>
                  <a:lnTo>
                    <a:pt x="4195" y="8813"/>
                  </a:lnTo>
                  <a:cubicBezTo>
                    <a:pt x="4195" y="9204"/>
                    <a:pt x="4293" y="9561"/>
                    <a:pt x="4423" y="9854"/>
                  </a:cubicBezTo>
                  <a:cubicBezTo>
                    <a:pt x="4260" y="9951"/>
                    <a:pt x="4130" y="10082"/>
                    <a:pt x="3968" y="10212"/>
                  </a:cubicBezTo>
                  <a:cubicBezTo>
                    <a:pt x="3838" y="10342"/>
                    <a:pt x="3740" y="10504"/>
                    <a:pt x="3643" y="10667"/>
                  </a:cubicBezTo>
                  <a:cubicBezTo>
                    <a:pt x="3643" y="10602"/>
                    <a:pt x="3643" y="10537"/>
                    <a:pt x="3643" y="10472"/>
                  </a:cubicBezTo>
                  <a:lnTo>
                    <a:pt x="3643" y="8781"/>
                  </a:lnTo>
                  <a:close/>
                  <a:moveTo>
                    <a:pt x="9041" y="4423"/>
                  </a:moveTo>
                  <a:cubicBezTo>
                    <a:pt x="9529" y="5008"/>
                    <a:pt x="10244" y="5334"/>
                    <a:pt x="10992" y="5366"/>
                  </a:cubicBezTo>
                  <a:lnTo>
                    <a:pt x="10992" y="8781"/>
                  </a:lnTo>
                  <a:cubicBezTo>
                    <a:pt x="10992" y="9073"/>
                    <a:pt x="10927" y="9366"/>
                    <a:pt x="10797" y="9626"/>
                  </a:cubicBezTo>
                  <a:cubicBezTo>
                    <a:pt x="10569" y="9561"/>
                    <a:pt x="10342" y="9529"/>
                    <a:pt x="10081" y="9529"/>
                  </a:cubicBezTo>
                  <a:cubicBezTo>
                    <a:pt x="9431" y="9529"/>
                    <a:pt x="8846" y="9756"/>
                    <a:pt x="8390" y="10212"/>
                  </a:cubicBezTo>
                  <a:lnTo>
                    <a:pt x="7903" y="10699"/>
                  </a:lnTo>
                  <a:lnTo>
                    <a:pt x="7415" y="10212"/>
                  </a:lnTo>
                  <a:cubicBezTo>
                    <a:pt x="6960" y="9756"/>
                    <a:pt x="6342" y="9529"/>
                    <a:pt x="5691" y="9529"/>
                  </a:cubicBezTo>
                  <a:cubicBezTo>
                    <a:pt x="5431" y="9529"/>
                    <a:pt x="5204" y="9561"/>
                    <a:pt x="4976" y="9626"/>
                  </a:cubicBezTo>
                  <a:cubicBezTo>
                    <a:pt x="4846" y="9366"/>
                    <a:pt x="4781" y="9073"/>
                    <a:pt x="4781" y="8781"/>
                  </a:cubicBezTo>
                  <a:lnTo>
                    <a:pt x="4781" y="5366"/>
                  </a:lnTo>
                  <a:lnTo>
                    <a:pt x="7057" y="5366"/>
                  </a:lnTo>
                  <a:cubicBezTo>
                    <a:pt x="7805" y="5366"/>
                    <a:pt x="8553" y="5008"/>
                    <a:pt x="9041" y="4423"/>
                  </a:cubicBezTo>
                  <a:close/>
                  <a:moveTo>
                    <a:pt x="10114" y="10147"/>
                  </a:moveTo>
                  <a:cubicBezTo>
                    <a:pt x="10569" y="10147"/>
                    <a:pt x="11057" y="10309"/>
                    <a:pt x="11382" y="10667"/>
                  </a:cubicBezTo>
                  <a:cubicBezTo>
                    <a:pt x="11740" y="10992"/>
                    <a:pt x="11903" y="11447"/>
                    <a:pt x="11903" y="11935"/>
                  </a:cubicBezTo>
                  <a:cubicBezTo>
                    <a:pt x="11903" y="12423"/>
                    <a:pt x="11707" y="12878"/>
                    <a:pt x="11382" y="13203"/>
                  </a:cubicBezTo>
                  <a:lnTo>
                    <a:pt x="9431" y="15122"/>
                  </a:lnTo>
                  <a:lnTo>
                    <a:pt x="8781" y="14829"/>
                  </a:lnTo>
                  <a:cubicBezTo>
                    <a:pt x="8658" y="14768"/>
                    <a:pt x="8535" y="14739"/>
                    <a:pt x="8418" y="14739"/>
                  </a:cubicBezTo>
                  <a:cubicBezTo>
                    <a:pt x="8224" y="14739"/>
                    <a:pt x="8044" y="14818"/>
                    <a:pt x="7903" y="14959"/>
                  </a:cubicBezTo>
                  <a:cubicBezTo>
                    <a:pt x="7761" y="14818"/>
                    <a:pt x="7569" y="14739"/>
                    <a:pt x="7373" y="14739"/>
                  </a:cubicBezTo>
                  <a:cubicBezTo>
                    <a:pt x="7255" y="14739"/>
                    <a:pt x="7135" y="14768"/>
                    <a:pt x="7025" y="14829"/>
                  </a:cubicBezTo>
                  <a:lnTo>
                    <a:pt x="6342" y="15122"/>
                  </a:lnTo>
                  <a:lnTo>
                    <a:pt x="4391" y="13203"/>
                  </a:lnTo>
                  <a:cubicBezTo>
                    <a:pt x="4065" y="12878"/>
                    <a:pt x="3870" y="12423"/>
                    <a:pt x="3870" y="11935"/>
                  </a:cubicBezTo>
                  <a:cubicBezTo>
                    <a:pt x="3870" y="11447"/>
                    <a:pt x="4065" y="10992"/>
                    <a:pt x="4391" y="10667"/>
                  </a:cubicBezTo>
                  <a:cubicBezTo>
                    <a:pt x="4748" y="10309"/>
                    <a:pt x="5204" y="10147"/>
                    <a:pt x="5691" y="10147"/>
                  </a:cubicBezTo>
                  <a:cubicBezTo>
                    <a:pt x="6179" y="10147"/>
                    <a:pt x="6634" y="10309"/>
                    <a:pt x="6992" y="10667"/>
                  </a:cubicBezTo>
                  <a:lnTo>
                    <a:pt x="7675" y="11350"/>
                  </a:lnTo>
                  <a:cubicBezTo>
                    <a:pt x="7740" y="11415"/>
                    <a:pt x="7821" y="11447"/>
                    <a:pt x="7899" y="11447"/>
                  </a:cubicBezTo>
                  <a:cubicBezTo>
                    <a:pt x="7976" y="11447"/>
                    <a:pt x="8049" y="11415"/>
                    <a:pt x="8098" y="11350"/>
                  </a:cubicBezTo>
                  <a:lnTo>
                    <a:pt x="8813" y="10667"/>
                  </a:lnTo>
                  <a:cubicBezTo>
                    <a:pt x="9171" y="10309"/>
                    <a:pt x="9626" y="10147"/>
                    <a:pt x="10114" y="10147"/>
                  </a:cubicBezTo>
                  <a:close/>
                  <a:moveTo>
                    <a:pt x="5236" y="15285"/>
                  </a:moveTo>
                  <a:cubicBezTo>
                    <a:pt x="5334" y="15285"/>
                    <a:pt x="5399" y="15317"/>
                    <a:pt x="5464" y="15415"/>
                  </a:cubicBezTo>
                  <a:lnTo>
                    <a:pt x="5626" y="15805"/>
                  </a:lnTo>
                  <a:cubicBezTo>
                    <a:pt x="5696" y="15898"/>
                    <a:pt x="5799" y="15975"/>
                    <a:pt x="5912" y="15975"/>
                  </a:cubicBezTo>
                  <a:cubicBezTo>
                    <a:pt x="5957" y="15975"/>
                    <a:pt x="6003" y="15963"/>
                    <a:pt x="6049" y="15935"/>
                  </a:cubicBezTo>
                  <a:lnTo>
                    <a:pt x="7285" y="15382"/>
                  </a:lnTo>
                  <a:cubicBezTo>
                    <a:pt x="7309" y="15374"/>
                    <a:pt x="7334" y="15370"/>
                    <a:pt x="7357" y="15370"/>
                  </a:cubicBezTo>
                  <a:cubicBezTo>
                    <a:pt x="7427" y="15370"/>
                    <a:pt x="7488" y="15407"/>
                    <a:pt x="7512" y="15480"/>
                  </a:cubicBezTo>
                  <a:lnTo>
                    <a:pt x="7577" y="15545"/>
                  </a:lnTo>
                  <a:lnTo>
                    <a:pt x="7317" y="16065"/>
                  </a:lnTo>
                  <a:cubicBezTo>
                    <a:pt x="7220" y="16260"/>
                    <a:pt x="7220" y="16488"/>
                    <a:pt x="7285" y="16683"/>
                  </a:cubicBezTo>
                  <a:cubicBezTo>
                    <a:pt x="7317" y="16716"/>
                    <a:pt x="7317" y="16748"/>
                    <a:pt x="7350" y="16781"/>
                  </a:cubicBezTo>
                  <a:lnTo>
                    <a:pt x="6082" y="17366"/>
                  </a:lnTo>
                  <a:cubicBezTo>
                    <a:pt x="6055" y="17375"/>
                    <a:pt x="6029" y="17379"/>
                    <a:pt x="6004" y="17379"/>
                  </a:cubicBezTo>
                  <a:cubicBezTo>
                    <a:pt x="5936" y="17379"/>
                    <a:pt x="5878" y="17348"/>
                    <a:pt x="5854" y="17301"/>
                  </a:cubicBezTo>
                  <a:lnTo>
                    <a:pt x="5041" y="15577"/>
                  </a:lnTo>
                  <a:cubicBezTo>
                    <a:pt x="5008" y="15545"/>
                    <a:pt x="5008" y="15480"/>
                    <a:pt x="5041" y="15415"/>
                  </a:cubicBezTo>
                  <a:cubicBezTo>
                    <a:pt x="5041" y="15382"/>
                    <a:pt x="5106" y="15317"/>
                    <a:pt x="5138" y="15285"/>
                  </a:cubicBezTo>
                  <a:close/>
                  <a:moveTo>
                    <a:pt x="10530" y="15285"/>
                  </a:moveTo>
                  <a:cubicBezTo>
                    <a:pt x="10566" y="15285"/>
                    <a:pt x="10602" y="15296"/>
                    <a:pt x="10634" y="15317"/>
                  </a:cubicBezTo>
                  <a:cubicBezTo>
                    <a:pt x="10699" y="15317"/>
                    <a:pt x="10732" y="15382"/>
                    <a:pt x="10764" y="15415"/>
                  </a:cubicBezTo>
                  <a:cubicBezTo>
                    <a:pt x="10797" y="15480"/>
                    <a:pt x="10764" y="15545"/>
                    <a:pt x="10764" y="15577"/>
                  </a:cubicBezTo>
                  <a:lnTo>
                    <a:pt x="9951" y="17301"/>
                  </a:lnTo>
                  <a:cubicBezTo>
                    <a:pt x="9928" y="17348"/>
                    <a:pt x="9852" y="17379"/>
                    <a:pt x="9787" y="17379"/>
                  </a:cubicBezTo>
                  <a:cubicBezTo>
                    <a:pt x="9763" y="17379"/>
                    <a:pt x="9741" y="17375"/>
                    <a:pt x="9724" y="17366"/>
                  </a:cubicBezTo>
                  <a:lnTo>
                    <a:pt x="7935" y="16553"/>
                  </a:lnTo>
                  <a:cubicBezTo>
                    <a:pt x="7903" y="16553"/>
                    <a:pt x="7870" y="16520"/>
                    <a:pt x="7870" y="16455"/>
                  </a:cubicBezTo>
                  <a:cubicBezTo>
                    <a:pt x="7838" y="16455"/>
                    <a:pt x="7838" y="16390"/>
                    <a:pt x="7870" y="16325"/>
                  </a:cubicBezTo>
                  <a:lnTo>
                    <a:pt x="8260" y="15480"/>
                  </a:lnTo>
                  <a:cubicBezTo>
                    <a:pt x="8293" y="15415"/>
                    <a:pt x="8358" y="15350"/>
                    <a:pt x="8423" y="15350"/>
                  </a:cubicBezTo>
                  <a:cubicBezTo>
                    <a:pt x="8456" y="15350"/>
                    <a:pt x="8488" y="15382"/>
                    <a:pt x="8521" y="15382"/>
                  </a:cubicBezTo>
                  <a:lnTo>
                    <a:pt x="9756" y="15935"/>
                  </a:lnTo>
                  <a:cubicBezTo>
                    <a:pt x="9798" y="15966"/>
                    <a:pt x="9846" y="15981"/>
                    <a:pt x="9895" y="15981"/>
                  </a:cubicBezTo>
                  <a:cubicBezTo>
                    <a:pt x="9998" y="15981"/>
                    <a:pt x="10102" y="15915"/>
                    <a:pt x="10147" y="15805"/>
                  </a:cubicBezTo>
                  <a:lnTo>
                    <a:pt x="10342" y="15415"/>
                  </a:lnTo>
                  <a:cubicBezTo>
                    <a:pt x="10385" y="15328"/>
                    <a:pt x="10457" y="15285"/>
                    <a:pt x="10530" y="15285"/>
                  </a:cubicBezTo>
                  <a:close/>
                  <a:moveTo>
                    <a:pt x="3317" y="12423"/>
                  </a:moveTo>
                  <a:cubicBezTo>
                    <a:pt x="3415" y="12878"/>
                    <a:pt x="3643" y="13301"/>
                    <a:pt x="3968" y="13626"/>
                  </a:cubicBezTo>
                  <a:lnTo>
                    <a:pt x="5041" y="14699"/>
                  </a:lnTo>
                  <a:cubicBezTo>
                    <a:pt x="4976" y="14699"/>
                    <a:pt x="4943" y="14732"/>
                    <a:pt x="4878" y="14732"/>
                  </a:cubicBezTo>
                  <a:cubicBezTo>
                    <a:pt x="4683" y="14829"/>
                    <a:pt x="4521" y="14992"/>
                    <a:pt x="4456" y="15220"/>
                  </a:cubicBezTo>
                  <a:cubicBezTo>
                    <a:pt x="4358" y="15415"/>
                    <a:pt x="4391" y="15642"/>
                    <a:pt x="4488" y="15837"/>
                  </a:cubicBezTo>
                  <a:lnTo>
                    <a:pt x="4521" y="15935"/>
                  </a:lnTo>
                  <a:lnTo>
                    <a:pt x="3610" y="16358"/>
                  </a:lnTo>
                  <a:lnTo>
                    <a:pt x="3610" y="15545"/>
                  </a:lnTo>
                  <a:cubicBezTo>
                    <a:pt x="3610" y="15382"/>
                    <a:pt x="3513" y="15285"/>
                    <a:pt x="3382" y="15252"/>
                  </a:cubicBezTo>
                  <a:cubicBezTo>
                    <a:pt x="3355" y="15247"/>
                    <a:pt x="3328" y="15244"/>
                    <a:pt x="3302" y="15244"/>
                  </a:cubicBezTo>
                  <a:cubicBezTo>
                    <a:pt x="3177" y="15244"/>
                    <a:pt x="3079" y="15307"/>
                    <a:pt x="3025" y="15415"/>
                  </a:cubicBezTo>
                  <a:lnTo>
                    <a:pt x="2309" y="16976"/>
                  </a:lnTo>
                  <a:lnTo>
                    <a:pt x="878" y="17626"/>
                  </a:lnTo>
                  <a:cubicBezTo>
                    <a:pt x="846" y="17626"/>
                    <a:pt x="813" y="17659"/>
                    <a:pt x="781" y="17659"/>
                  </a:cubicBezTo>
                  <a:cubicBezTo>
                    <a:pt x="813" y="17626"/>
                    <a:pt x="813" y="17594"/>
                    <a:pt x="846" y="17529"/>
                  </a:cubicBezTo>
                  <a:lnTo>
                    <a:pt x="3122" y="12651"/>
                  </a:lnTo>
                  <a:cubicBezTo>
                    <a:pt x="3155" y="12553"/>
                    <a:pt x="3220" y="12488"/>
                    <a:pt x="3317" y="12423"/>
                  </a:cubicBezTo>
                  <a:close/>
                  <a:moveTo>
                    <a:pt x="4781" y="16488"/>
                  </a:moveTo>
                  <a:lnTo>
                    <a:pt x="5204" y="17366"/>
                  </a:lnTo>
                  <a:lnTo>
                    <a:pt x="1529" y="19057"/>
                  </a:lnTo>
                  <a:cubicBezTo>
                    <a:pt x="1464" y="19089"/>
                    <a:pt x="1399" y="19089"/>
                    <a:pt x="1334" y="19089"/>
                  </a:cubicBezTo>
                  <a:cubicBezTo>
                    <a:pt x="1171" y="19089"/>
                    <a:pt x="976" y="18992"/>
                    <a:pt x="911" y="18829"/>
                  </a:cubicBezTo>
                  <a:cubicBezTo>
                    <a:pt x="846" y="18699"/>
                    <a:pt x="846" y="18569"/>
                    <a:pt x="878" y="18439"/>
                  </a:cubicBezTo>
                  <a:cubicBezTo>
                    <a:pt x="943" y="18341"/>
                    <a:pt x="1041" y="18244"/>
                    <a:pt x="1139" y="18179"/>
                  </a:cubicBezTo>
                  <a:lnTo>
                    <a:pt x="4781" y="16488"/>
                  </a:lnTo>
                  <a:close/>
                  <a:moveTo>
                    <a:pt x="10992" y="16488"/>
                  </a:moveTo>
                  <a:lnTo>
                    <a:pt x="14634" y="18179"/>
                  </a:lnTo>
                  <a:cubicBezTo>
                    <a:pt x="14764" y="18244"/>
                    <a:pt x="14862" y="18341"/>
                    <a:pt x="14894" y="18439"/>
                  </a:cubicBezTo>
                  <a:cubicBezTo>
                    <a:pt x="14927" y="18569"/>
                    <a:pt x="14927" y="18699"/>
                    <a:pt x="14894" y="18829"/>
                  </a:cubicBezTo>
                  <a:cubicBezTo>
                    <a:pt x="14797" y="18992"/>
                    <a:pt x="14634" y="19089"/>
                    <a:pt x="14439" y="19089"/>
                  </a:cubicBezTo>
                  <a:cubicBezTo>
                    <a:pt x="14374" y="19089"/>
                    <a:pt x="14309" y="19089"/>
                    <a:pt x="14244" y="19057"/>
                  </a:cubicBezTo>
                  <a:lnTo>
                    <a:pt x="10602" y="17366"/>
                  </a:lnTo>
                  <a:lnTo>
                    <a:pt x="10992" y="16488"/>
                  </a:lnTo>
                  <a:close/>
                  <a:moveTo>
                    <a:pt x="6797" y="0"/>
                  </a:moveTo>
                  <a:cubicBezTo>
                    <a:pt x="4716" y="0"/>
                    <a:pt x="2992" y="1724"/>
                    <a:pt x="2992" y="3805"/>
                  </a:cubicBezTo>
                  <a:lnTo>
                    <a:pt x="2992" y="6407"/>
                  </a:lnTo>
                  <a:cubicBezTo>
                    <a:pt x="2862" y="6602"/>
                    <a:pt x="2797" y="6830"/>
                    <a:pt x="2797" y="7090"/>
                  </a:cubicBezTo>
                  <a:lnTo>
                    <a:pt x="2797" y="7643"/>
                  </a:lnTo>
                  <a:cubicBezTo>
                    <a:pt x="2797" y="7903"/>
                    <a:pt x="2862" y="8130"/>
                    <a:pt x="2992" y="8325"/>
                  </a:cubicBezTo>
                  <a:lnTo>
                    <a:pt x="2992" y="10472"/>
                  </a:lnTo>
                  <a:cubicBezTo>
                    <a:pt x="2992" y="10927"/>
                    <a:pt x="3090" y="11382"/>
                    <a:pt x="3252" y="11773"/>
                  </a:cubicBezTo>
                  <a:cubicBezTo>
                    <a:pt x="2960" y="11870"/>
                    <a:pt x="2700" y="12098"/>
                    <a:pt x="2569" y="12390"/>
                  </a:cubicBezTo>
                  <a:lnTo>
                    <a:pt x="293" y="17268"/>
                  </a:lnTo>
                  <a:cubicBezTo>
                    <a:pt x="65" y="17756"/>
                    <a:pt x="0" y="18179"/>
                    <a:pt x="65" y="18569"/>
                  </a:cubicBezTo>
                  <a:cubicBezTo>
                    <a:pt x="163" y="18927"/>
                    <a:pt x="326" y="19187"/>
                    <a:pt x="488" y="19317"/>
                  </a:cubicBezTo>
                  <a:cubicBezTo>
                    <a:pt x="521" y="19382"/>
                    <a:pt x="586" y="19415"/>
                    <a:pt x="683" y="19480"/>
                  </a:cubicBezTo>
                  <a:cubicBezTo>
                    <a:pt x="846" y="19610"/>
                    <a:pt x="1074" y="19707"/>
                    <a:pt x="1334" y="19707"/>
                  </a:cubicBezTo>
                  <a:cubicBezTo>
                    <a:pt x="1496" y="19707"/>
                    <a:pt x="1659" y="19675"/>
                    <a:pt x="1789" y="19610"/>
                  </a:cubicBezTo>
                  <a:lnTo>
                    <a:pt x="2992" y="19057"/>
                  </a:lnTo>
                  <a:lnTo>
                    <a:pt x="2992" y="20325"/>
                  </a:lnTo>
                  <a:cubicBezTo>
                    <a:pt x="2992" y="20650"/>
                    <a:pt x="3252" y="20911"/>
                    <a:pt x="3578" y="20911"/>
                  </a:cubicBezTo>
                  <a:lnTo>
                    <a:pt x="4326" y="20911"/>
                  </a:lnTo>
                  <a:cubicBezTo>
                    <a:pt x="4488" y="20911"/>
                    <a:pt x="4651" y="20780"/>
                    <a:pt x="4651" y="20618"/>
                  </a:cubicBezTo>
                  <a:cubicBezTo>
                    <a:pt x="4651" y="20455"/>
                    <a:pt x="4488" y="20293"/>
                    <a:pt x="4326" y="20293"/>
                  </a:cubicBezTo>
                  <a:lnTo>
                    <a:pt x="3610" y="20293"/>
                  </a:lnTo>
                  <a:lnTo>
                    <a:pt x="3610" y="18764"/>
                  </a:lnTo>
                  <a:lnTo>
                    <a:pt x="5561" y="17854"/>
                  </a:lnTo>
                  <a:cubicBezTo>
                    <a:pt x="5691" y="17951"/>
                    <a:pt x="5854" y="17984"/>
                    <a:pt x="5984" y="17984"/>
                  </a:cubicBezTo>
                  <a:cubicBezTo>
                    <a:pt x="6114" y="17984"/>
                    <a:pt x="6212" y="17984"/>
                    <a:pt x="6342" y="17919"/>
                  </a:cubicBezTo>
                  <a:lnTo>
                    <a:pt x="7903" y="17203"/>
                  </a:lnTo>
                  <a:lnTo>
                    <a:pt x="9464" y="17919"/>
                  </a:lnTo>
                  <a:cubicBezTo>
                    <a:pt x="9561" y="17984"/>
                    <a:pt x="9659" y="17984"/>
                    <a:pt x="9789" y="17984"/>
                  </a:cubicBezTo>
                  <a:cubicBezTo>
                    <a:pt x="9951" y="17984"/>
                    <a:pt x="10081" y="17951"/>
                    <a:pt x="10212" y="17854"/>
                  </a:cubicBezTo>
                  <a:lnTo>
                    <a:pt x="12163" y="18764"/>
                  </a:lnTo>
                  <a:lnTo>
                    <a:pt x="12163" y="20293"/>
                  </a:lnTo>
                  <a:lnTo>
                    <a:pt x="5789" y="20293"/>
                  </a:lnTo>
                  <a:cubicBezTo>
                    <a:pt x="5626" y="20293"/>
                    <a:pt x="5496" y="20455"/>
                    <a:pt x="5496" y="20618"/>
                  </a:cubicBezTo>
                  <a:cubicBezTo>
                    <a:pt x="5496" y="20780"/>
                    <a:pt x="5626" y="20911"/>
                    <a:pt x="5789" y="20911"/>
                  </a:cubicBezTo>
                  <a:lnTo>
                    <a:pt x="12195" y="20911"/>
                  </a:lnTo>
                  <a:cubicBezTo>
                    <a:pt x="12520" y="20911"/>
                    <a:pt x="12781" y="20650"/>
                    <a:pt x="12781" y="20325"/>
                  </a:cubicBezTo>
                  <a:lnTo>
                    <a:pt x="12781" y="19057"/>
                  </a:lnTo>
                  <a:lnTo>
                    <a:pt x="13984" y="19610"/>
                  </a:lnTo>
                  <a:cubicBezTo>
                    <a:pt x="14146" y="19675"/>
                    <a:pt x="14277" y="19707"/>
                    <a:pt x="14439" y="19707"/>
                  </a:cubicBezTo>
                  <a:cubicBezTo>
                    <a:pt x="14699" y="19707"/>
                    <a:pt x="14927" y="19610"/>
                    <a:pt x="15090" y="19480"/>
                  </a:cubicBezTo>
                  <a:cubicBezTo>
                    <a:pt x="15187" y="19415"/>
                    <a:pt x="15252" y="19382"/>
                    <a:pt x="15285" y="19317"/>
                  </a:cubicBezTo>
                  <a:cubicBezTo>
                    <a:pt x="15447" y="19187"/>
                    <a:pt x="15610" y="18927"/>
                    <a:pt x="15707" y="18569"/>
                  </a:cubicBezTo>
                  <a:cubicBezTo>
                    <a:pt x="15772" y="18179"/>
                    <a:pt x="15707" y="17756"/>
                    <a:pt x="15480" y="17268"/>
                  </a:cubicBezTo>
                  <a:lnTo>
                    <a:pt x="14374" y="14829"/>
                  </a:lnTo>
                  <a:cubicBezTo>
                    <a:pt x="14303" y="14734"/>
                    <a:pt x="14196" y="14674"/>
                    <a:pt x="14081" y="14674"/>
                  </a:cubicBezTo>
                  <a:cubicBezTo>
                    <a:pt x="14038" y="14674"/>
                    <a:pt x="13995" y="14682"/>
                    <a:pt x="13951" y="14699"/>
                  </a:cubicBezTo>
                  <a:cubicBezTo>
                    <a:pt x="13789" y="14764"/>
                    <a:pt x="13724" y="14959"/>
                    <a:pt x="13789" y="15090"/>
                  </a:cubicBezTo>
                  <a:lnTo>
                    <a:pt x="14927" y="17529"/>
                  </a:lnTo>
                  <a:cubicBezTo>
                    <a:pt x="14959" y="17594"/>
                    <a:pt x="14959" y="17626"/>
                    <a:pt x="14992" y="17659"/>
                  </a:cubicBezTo>
                  <a:cubicBezTo>
                    <a:pt x="14959" y="17659"/>
                    <a:pt x="14927" y="17626"/>
                    <a:pt x="14894" y="17626"/>
                  </a:cubicBezTo>
                  <a:lnTo>
                    <a:pt x="13464" y="16976"/>
                  </a:lnTo>
                  <a:lnTo>
                    <a:pt x="12748" y="15415"/>
                  </a:lnTo>
                  <a:cubicBezTo>
                    <a:pt x="12694" y="15307"/>
                    <a:pt x="12596" y="15244"/>
                    <a:pt x="12490" y="15244"/>
                  </a:cubicBezTo>
                  <a:cubicBezTo>
                    <a:pt x="12468" y="15244"/>
                    <a:pt x="12445" y="15247"/>
                    <a:pt x="12423" y="15252"/>
                  </a:cubicBezTo>
                  <a:cubicBezTo>
                    <a:pt x="12260" y="15285"/>
                    <a:pt x="12163" y="15382"/>
                    <a:pt x="12163" y="15545"/>
                  </a:cubicBezTo>
                  <a:lnTo>
                    <a:pt x="12163" y="16358"/>
                  </a:lnTo>
                  <a:lnTo>
                    <a:pt x="11252" y="15935"/>
                  </a:lnTo>
                  <a:lnTo>
                    <a:pt x="11317" y="15837"/>
                  </a:lnTo>
                  <a:cubicBezTo>
                    <a:pt x="11415" y="15642"/>
                    <a:pt x="11415" y="15415"/>
                    <a:pt x="11350" y="15220"/>
                  </a:cubicBezTo>
                  <a:cubicBezTo>
                    <a:pt x="11252" y="14992"/>
                    <a:pt x="11122" y="14829"/>
                    <a:pt x="10894" y="14732"/>
                  </a:cubicBezTo>
                  <a:cubicBezTo>
                    <a:pt x="10862" y="14732"/>
                    <a:pt x="10797" y="14699"/>
                    <a:pt x="10764" y="14699"/>
                  </a:cubicBezTo>
                  <a:lnTo>
                    <a:pt x="11805" y="13659"/>
                  </a:lnTo>
                  <a:cubicBezTo>
                    <a:pt x="12163" y="13301"/>
                    <a:pt x="12390" y="12878"/>
                    <a:pt x="12488" y="12423"/>
                  </a:cubicBezTo>
                  <a:cubicBezTo>
                    <a:pt x="12553" y="12488"/>
                    <a:pt x="12618" y="12553"/>
                    <a:pt x="12651" y="12651"/>
                  </a:cubicBezTo>
                  <a:lnTo>
                    <a:pt x="13203" y="13789"/>
                  </a:lnTo>
                  <a:cubicBezTo>
                    <a:pt x="13252" y="13909"/>
                    <a:pt x="13371" y="13976"/>
                    <a:pt x="13483" y="13976"/>
                  </a:cubicBezTo>
                  <a:cubicBezTo>
                    <a:pt x="13522" y="13976"/>
                    <a:pt x="13560" y="13968"/>
                    <a:pt x="13594" y="13951"/>
                  </a:cubicBezTo>
                  <a:cubicBezTo>
                    <a:pt x="13756" y="13886"/>
                    <a:pt x="13821" y="13691"/>
                    <a:pt x="13756" y="13561"/>
                  </a:cubicBezTo>
                  <a:lnTo>
                    <a:pt x="13203" y="12390"/>
                  </a:lnTo>
                  <a:cubicBezTo>
                    <a:pt x="13073" y="12098"/>
                    <a:pt x="12846" y="11870"/>
                    <a:pt x="12553" y="11773"/>
                  </a:cubicBezTo>
                  <a:cubicBezTo>
                    <a:pt x="12683" y="11382"/>
                    <a:pt x="12781" y="10927"/>
                    <a:pt x="12781" y="10472"/>
                  </a:cubicBezTo>
                  <a:lnTo>
                    <a:pt x="12781" y="8325"/>
                  </a:lnTo>
                  <a:cubicBezTo>
                    <a:pt x="12911" y="8130"/>
                    <a:pt x="13008" y="7903"/>
                    <a:pt x="13008" y="7643"/>
                  </a:cubicBezTo>
                  <a:lnTo>
                    <a:pt x="13008" y="7090"/>
                  </a:lnTo>
                  <a:cubicBezTo>
                    <a:pt x="13008" y="6830"/>
                    <a:pt x="12911" y="6602"/>
                    <a:pt x="12781" y="6407"/>
                  </a:cubicBezTo>
                  <a:lnTo>
                    <a:pt x="12781" y="5529"/>
                  </a:lnTo>
                  <a:cubicBezTo>
                    <a:pt x="12781" y="5366"/>
                    <a:pt x="12651" y="5236"/>
                    <a:pt x="12455" y="5236"/>
                  </a:cubicBezTo>
                  <a:cubicBezTo>
                    <a:pt x="12293" y="5236"/>
                    <a:pt x="12163" y="5366"/>
                    <a:pt x="12163" y="5529"/>
                  </a:cubicBezTo>
                  <a:lnTo>
                    <a:pt x="12163" y="5984"/>
                  </a:lnTo>
                  <a:cubicBezTo>
                    <a:pt x="12065" y="5952"/>
                    <a:pt x="11935" y="5919"/>
                    <a:pt x="11838" y="5919"/>
                  </a:cubicBezTo>
                  <a:lnTo>
                    <a:pt x="11610" y="5919"/>
                  </a:lnTo>
                  <a:lnTo>
                    <a:pt x="11610" y="5204"/>
                  </a:lnTo>
                  <a:cubicBezTo>
                    <a:pt x="11610" y="4943"/>
                    <a:pt x="11382" y="4748"/>
                    <a:pt x="11155" y="4748"/>
                  </a:cubicBezTo>
                  <a:lnTo>
                    <a:pt x="11025" y="4748"/>
                  </a:lnTo>
                  <a:cubicBezTo>
                    <a:pt x="10374" y="4748"/>
                    <a:pt x="9789" y="4423"/>
                    <a:pt x="9399" y="3935"/>
                  </a:cubicBezTo>
                  <a:cubicBezTo>
                    <a:pt x="9334" y="3805"/>
                    <a:pt x="9171" y="3740"/>
                    <a:pt x="9041" y="3740"/>
                  </a:cubicBezTo>
                  <a:cubicBezTo>
                    <a:pt x="8878" y="3740"/>
                    <a:pt x="8748" y="3805"/>
                    <a:pt x="8651" y="3935"/>
                  </a:cubicBezTo>
                  <a:cubicBezTo>
                    <a:pt x="8293" y="4423"/>
                    <a:pt x="7675" y="4748"/>
                    <a:pt x="7057" y="4748"/>
                  </a:cubicBezTo>
                  <a:lnTo>
                    <a:pt x="4683" y="4748"/>
                  </a:lnTo>
                  <a:cubicBezTo>
                    <a:pt x="4659" y="4742"/>
                    <a:pt x="4635" y="4740"/>
                    <a:pt x="4612" y="4740"/>
                  </a:cubicBezTo>
                  <a:cubicBezTo>
                    <a:pt x="4507" y="4740"/>
                    <a:pt x="4405" y="4793"/>
                    <a:pt x="4326" y="4846"/>
                  </a:cubicBezTo>
                  <a:cubicBezTo>
                    <a:pt x="4228" y="4943"/>
                    <a:pt x="4195" y="5074"/>
                    <a:pt x="4195" y="5204"/>
                  </a:cubicBezTo>
                  <a:lnTo>
                    <a:pt x="4195" y="5919"/>
                  </a:lnTo>
                  <a:lnTo>
                    <a:pt x="3968" y="5919"/>
                  </a:lnTo>
                  <a:cubicBezTo>
                    <a:pt x="3838" y="5919"/>
                    <a:pt x="3740" y="5952"/>
                    <a:pt x="3610" y="5984"/>
                  </a:cubicBezTo>
                  <a:lnTo>
                    <a:pt x="3610" y="3805"/>
                  </a:lnTo>
                  <a:cubicBezTo>
                    <a:pt x="3610" y="2049"/>
                    <a:pt x="5041" y="618"/>
                    <a:pt x="6797" y="618"/>
                  </a:cubicBezTo>
                  <a:lnTo>
                    <a:pt x="8976" y="618"/>
                  </a:lnTo>
                  <a:cubicBezTo>
                    <a:pt x="10732" y="618"/>
                    <a:pt x="12163" y="2049"/>
                    <a:pt x="12163" y="3805"/>
                  </a:cubicBezTo>
                  <a:lnTo>
                    <a:pt x="12163" y="4098"/>
                  </a:lnTo>
                  <a:cubicBezTo>
                    <a:pt x="12163" y="4261"/>
                    <a:pt x="12293" y="4391"/>
                    <a:pt x="12455" y="4391"/>
                  </a:cubicBezTo>
                  <a:cubicBezTo>
                    <a:pt x="12618" y="4391"/>
                    <a:pt x="12781" y="4261"/>
                    <a:pt x="12781" y="4098"/>
                  </a:cubicBezTo>
                  <a:lnTo>
                    <a:pt x="12781" y="3805"/>
                  </a:lnTo>
                  <a:cubicBezTo>
                    <a:pt x="12781" y="1724"/>
                    <a:pt x="11057" y="0"/>
                    <a:pt x="8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7" name="Google Shape;4317;p42"/>
            <p:cNvSpPr/>
            <p:nvPr/>
          </p:nvSpPr>
          <p:spPr>
            <a:xfrm>
              <a:off x="13009900" y="2544884"/>
              <a:ext cx="75125" cy="51216"/>
            </a:xfrm>
            <a:custGeom>
              <a:rect b="b" l="l" r="r" t="t"/>
              <a:pathLst>
                <a:path extrusionOk="0" h="1952" w="2863">
                  <a:moveTo>
                    <a:pt x="2245" y="618"/>
                  </a:moveTo>
                  <a:cubicBezTo>
                    <a:pt x="2180" y="1008"/>
                    <a:pt x="1854" y="1334"/>
                    <a:pt x="1432" y="1334"/>
                  </a:cubicBezTo>
                  <a:cubicBezTo>
                    <a:pt x="1009" y="1334"/>
                    <a:pt x="651" y="1008"/>
                    <a:pt x="619" y="618"/>
                  </a:cubicBezTo>
                  <a:close/>
                  <a:moveTo>
                    <a:pt x="489" y="0"/>
                  </a:moveTo>
                  <a:cubicBezTo>
                    <a:pt x="228" y="0"/>
                    <a:pt x="1" y="228"/>
                    <a:pt x="1" y="521"/>
                  </a:cubicBezTo>
                  <a:cubicBezTo>
                    <a:pt x="1" y="1301"/>
                    <a:pt x="619" y="1951"/>
                    <a:pt x="1432" y="1951"/>
                  </a:cubicBezTo>
                  <a:cubicBezTo>
                    <a:pt x="2212" y="1951"/>
                    <a:pt x="2863" y="1301"/>
                    <a:pt x="2863" y="521"/>
                  </a:cubicBezTo>
                  <a:cubicBezTo>
                    <a:pt x="2863" y="228"/>
                    <a:pt x="2635" y="0"/>
                    <a:pt x="2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8" name="Google Shape;4318;p42"/>
          <p:cNvGrpSpPr/>
          <p:nvPr/>
        </p:nvGrpSpPr>
        <p:grpSpPr>
          <a:xfrm>
            <a:off x="1000818" y="1646644"/>
            <a:ext cx="438918" cy="548649"/>
            <a:chOff x="-4042925" y="4595950"/>
            <a:chExt cx="345550" cy="432075"/>
          </a:xfrm>
        </p:grpSpPr>
        <p:sp>
          <p:nvSpPr>
            <p:cNvPr id="4319" name="Google Shape;4319;p42"/>
            <p:cNvSpPr/>
            <p:nvPr/>
          </p:nvSpPr>
          <p:spPr>
            <a:xfrm>
              <a:off x="-3851875" y="4743450"/>
              <a:ext cx="148800" cy="278050"/>
            </a:xfrm>
            <a:custGeom>
              <a:rect b="b" l="l" r="r" t="t"/>
              <a:pathLst>
                <a:path extrusionOk="0" h="11122" w="5952">
                  <a:moveTo>
                    <a:pt x="4098" y="0"/>
                  </a:moveTo>
                  <a:cubicBezTo>
                    <a:pt x="3773" y="0"/>
                    <a:pt x="3480" y="293"/>
                    <a:pt x="3480" y="618"/>
                  </a:cubicBezTo>
                  <a:lnTo>
                    <a:pt x="3480" y="1821"/>
                  </a:lnTo>
                  <a:cubicBezTo>
                    <a:pt x="3480" y="1496"/>
                    <a:pt x="3220" y="1203"/>
                    <a:pt x="2862" y="1203"/>
                  </a:cubicBezTo>
                  <a:cubicBezTo>
                    <a:pt x="2537" y="1203"/>
                    <a:pt x="2244" y="1496"/>
                    <a:pt x="2244" y="1821"/>
                  </a:cubicBezTo>
                  <a:lnTo>
                    <a:pt x="2244" y="2927"/>
                  </a:lnTo>
                  <a:cubicBezTo>
                    <a:pt x="2244" y="2602"/>
                    <a:pt x="1984" y="2309"/>
                    <a:pt x="1659" y="2309"/>
                  </a:cubicBezTo>
                  <a:cubicBezTo>
                    <a:pt x="1301" y="2309"/>
                    <a:pt x="1041" y="2602"/>
                    <a:pt x="1041" y="2927"/>
                  </a:cubicBezTo>
                  <a:lnTo>
                    <a:pt x="1041" y="6146"/>
                  </a:lnTo>
                  <a:lnTo>
                    <a:pt x="651" y="6407"/>
                  </a:lnTo>
                  <a:cubicBezTo>
                    <a:pt x="261" y="6667"/>
                    <a:pt x="1" y="7155"/>
                    <a:pt x="1" y="7642"/>
                  </a:cubicBezTo>
                  <a:lnTo>
                    <a:pt x="1" y="10602"/>
                  </a:lnTo>
                  <a:cubicBezTo>
                    <a:pt x="1" y="10894"/>
                    <a:pt x="228" y="11122"/>
                    <a:pt x="488" y="11122"/>
                  </a:cubicBezTo>
                  <a:lnTo>
                    <a:pt x="2927" y="11122"/>
                  </a:lnTo>
                  <a:cubicBezTo>
                    <a:pt x="3220" y="11122"/>
                    <a:pt x="3415" y="10894"/>
                    <a:pt x="3415" y="10602"/>
                  </a:cubicBezTo>
                  <a:lnTo>
                    <a:pt x="3415" y="10179"/>
                  </a:lnTo>
                  <a:cubicBezTo>
                    <a:pt x="3415" y="9854"/>
                    <a:pt x="3545" y="9528"/>
                    <a:pt x="3773" y="9268"/>
                  </a:cubicBezTo>
                  <a:lnTo>
                    <a:pt x="5399" y="7480"/>
                  </a:lnTo>
                  <a:cubicBezTo>
                    <a:pt x="5757" y="7090"/>
                    <a:pt x="5919" y="6602"/>
                    <a:pt x="5919" y="6114"/>
                  </a:cubicBezTo>
                  <a:lnTo>
                    <a:pt x="5919" y="1203"/>
                  </a:lnTo>
                  <a:cubicBezTo>
                    <a:pt x="5952" y="878"/>
                    <a:pt x="5659" y="586"/>
                    <a:pt x="5334" y="586"/>
                  </a:cubicBezTo>
                  <a:cubicBezTo>
                    <a:pt x="4976" y="586"/>
                    <a:pt x="4716" y="878"/>
                    <a:pt x="4716" y="1203"/>
                  </a:cubicBezTo>
                  <a:lnTo>
                    <a:pt x="4716" y="618"/>
                  </a:lnTo>
                  <a:cubicBezTo>
                    <a:pt x="4716" y="293"/>
                    <a:pt x="4423" y="0"/>
                    <a:pt x="4098" y="0"/>
                  </a:cubicBezTo>
                  <a:close/>
                </a:path>
              </a:pathLst>
            </a:custGeom>
            <a:solidFill>
              <a:srgbClr val="FFC5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0" name="Google Shape;4320;p42"/>
            <p:cNvSpPr/>
            <p:nvPr/>
          </p:nvSpPr>
          <p:spPr>
            <a:xfrm>
              <a:off x="-4036425" y="4743450"/>
              <a:ext cx="148800" cy="278050"/>
            </a:xfrm>
            <a:custGeom>
              <a:rect b="b" l="l" r="r" t="t"/>
              <a:pathLst>
                <a:path extrusionOk="0" h="11122" w="5952">
                  <a:moveTo>
                    <a:pt x="1854" y="0"/>
                  </a:moveTo>
                  <a:cubicBezTo>
                    <a:pt x="1497" y="0"/>
                    <a:pt x="1236" y="293"/>
                    <a:pt x="1236" y="618"/>
                  </a:cubicBezTo>
                  <a:lnTo>
                    <a:pt x="1236" y="1203"/>
                  </a:lnTo>
                  <a:cubicBezTo>
                    <a:pt x="1236" y="878"/>
                    <a:pt x="944" y="586"/>
                    <a:pt x="619" y="586"/>
                  </a:cubicBezTo>
                  <a:cubicBezTo>
                    <a:pt x="293" y="586"/>
                    <a:pt x="1" y="878"/>
                    <a:pt x="1" y="1203"/>
                  </a:cubicBezTo>
                  <a:lnTo>
                    <a:pt x="1" y="6114"/>
                  </a:lnTo>
                  <a:cubicBezTo>
                    <a:pt x="1" y="6602"/>
                    <a:pt x="196" y="7090"/>
                    <a:pt x="521" y="7480"/>
                  </a:cubicBezTo>
                  <a:lnTo>
                    <a:pt x="2147" y="9268"/>
                  </a:lnTo>
                  <a:cubicBezTo>
                    <a:pt x="2375" y="9528"/>
                    <a:pt x="2505" y="9821"/>
                    <a:pt x="2505" y="10179"/>
                  </a:cubicBezTo>
                  <a:lnTo>
                    <a:pt x="2505" y="10602"/>
                  </a:lnTo>
                  <a:cubicBezTo>
                    <a:pt x="2505" y="10894"/>
                    <a:pt x="2732" y="11122"/>
                    <a:pt x="2992" y="11122"/>
                  </a:cubicBezTo>
                  <a:lnTo>
                    <a:pt x="5431" y="11122"/>
                  </a:lnTo>
                  <a:cubicBezTo>
                    <a:pt x="5724" y="11122"/>
                    <a:pt x="5919" y="10894"/>
                    <a:pt x="5919" y="10602"/>
                  </a:cubicBezTo>
                  <a:lnTo>
                    <a:pt x="5919" y="7642"/>
                  </a:lnTo>
                  <a:cubicBezTo>
                    <a:pt x="5952" y="7155"/>
                    <a:pt x="5692" y="6667"/>
                    <a:pt x="5269" y="6374"/>
                  </a:cubicBezTo>
                  <a:lnTo>
                    <a:pt x="4911" y="6146"/>
                  </a:lnTo>
                  <a:lnTo>
                    <a:pt x="4911" y="2927"/>
                  </a:lnTo>
                  <a:cubicBezTo>
                    <a:pt x="4911" y="2569"/>
                    <a:pt x="4651" y="2309"/>
                    <a:pt x="4293" y="2309"/>
                  </a:cubicBezTo>
                  <a:cubicBezTo>
                    <a:pt x="3968" y="2309"/>
                    <a:pt x="3675" y="2569"/>
                    <a:pt x="3675" y="2927"/>
                  </a:cubicBezTo>
                  <a:lnTo>
                    <a:pt x="3675" y="1821"/>
                  </a:lnTo>
                  <a:cubicBezTo>
                    <a:pt x="3675" y="1496"/>
                    <a:pt x="3415" y="1203"/>
                    <a:pt x="3058" y="1203"/>
                  </a:cubicBezTo>
                  <a:cubicBezTo>
                    <a:pt x="2732" y="1203"/>
                    <a:pt x="2472" y="1496"/>
                    <a:pt x="2472" y="1821"/>
                  </a:cubicBezTo>
                  <a:lnTo>
                    <a:pt x="2472" y="618"/>
                  </a:lnTo>
                  <a:cubicBezTo>
                    <a:pt x="2472" y="293"/>
                    <a:pt x="2179" y="0"/>
                    <a:pt x="1854" y="0"/>
                  </a:cubicBezTo>
                  <a:close/>
                </a:path>
              </a:pathLst>
            </a:custGeom>
            <a:solidFill>
              <a:srgbClr val="FFC5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1" name="Google Shape;4321;p42"/>
            <p:cNvSpPr/>
            <p:nvPr/>
          </p:nvSpPr>
          <p:spPr>
            <a:xfrm>
              <a:off x="-3979500" y="4602625"/>
              <a:ext cx="219525" cy="156900"/>
            </a:xfrm>
            <a:custGeom>
              <a:rect b="b" l="l" r="r" t="t"/>
              <a:pathLst>
                <a:path extrusionOk="0" h="6276" w="8781">
                  <a:moveTo>
                    <a:pt x="2208" y="0"/>
                  </a:moveTo>
                  <a:cubicBezTo>
                    <a:pt x="1570" y="0"/>
                    <a:pt x="940" y="304"/>
                    <a:pt x="553" y="885"/>
                  </a:cubicBezTo>
                  <a:cubicBezTo>
                    <a:pt x="0" y="1698"/>
                    <a:pt x="130" y="2837"/>
                    <a:pt x="878" y="3487"/>
                  </a:cubicBezTo>
                  <a:lnTo>
                    <a:pt x="3805" y="6056"/>
                  </a:lnTo>
                  <a:cubicBezTo>
                    <a:pt x="3967" y="6202"/>
                    <a:pt x="4179" y="6275"/>
                    <a:pt x="4390" y="6275"/>
                  </a:cubicBezTo>
                  <a:cubicBezTo>
                    <a:pt x="4602" y="6275"/>
                    <a:pt x="4813" y="6202"/>
                    <a:pt x="4976" y="6056"/>
                  </a:cubicBezTo>
                  <a:lnTo>
                    <a:pt x="7902" y="3487"/>
                  </a:lnTo>
                  <a:cubicBezTo>
                    <a:pt x="8650" y="2837"/>
                    <a:pt x="8780" y="1698"/>
                    <a:pt x="8228" y="885"/>
                  </a:cubicBezTo>
                  <a:cubicBezTo>
                    <a:pt x="7840" y="304"/>
                    <a:pt x="7211" y="0"/>
                    <a:pt x="6573" y="0"/>
                  </a:cubicBezTo>
                  <a:cubicBezTo>
                    <a:pt x="6139" y="0"/>
                    <a:pt x="5702" y="141"/>
                    <a:pt x="5333" y="430"/>
                  </a:cubicBezTo>
                  <a:lnTo>
                    <a:pt x="4748" y="885"/>
                  </a:lnTo>
                  <a:cubicBezTo>
                    <a:pt x="4634" y="967"/>
                    <a:pt x="4512" y="1007"/>
                    <a:pt x="4390" y="1007"/>
                  </a:cubicBezTo>
                  <a:cubicBezTo>
                    <a:pt x="4268" y="1007"/>
                    <a:pt x="4146" y="967"/>
                    <a:pt x="4032" y="885"/>
                  </a:cubicBezTo>
                  <a:lnTo>
                    <a:pt x="3447" y="430"/>
                  </a:lnTo>
                  <a:cubicBezTo>
                    <a:pt x="3079" y="141"/>
                    <a:pt x="2641" y="0"/>
                    <a:pt x="2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2" name="Google Shape;4322;p42"/>
            <p:cNvSpPr/>
            <p:nvPr/>
          </p:nvSpPr>
          <p:spPr>
            <a:xfrm>
              <a:off x="-3979500" y="4601975"/>
              <a:ext cx="123600" cy="157650"/>
            </a:xfrm>
            <a:custGeom>
              <a:rect b="b" l="l" r="r" t="t"/>
              <a:pathLst>
                <a:path extrusionOk="0" h="6306" w="4944">
                  <a:moveTo>
                    <a:pt x="2244" y="1"/>
                  </a:moveTo>
                  <a:cubicBezTo>
                    <a:pt x="1594" y="1"/>
                    <a:pt x="943" y="326"/>
                    <a:pt x="553" y="879"/>
                  </a:cubicBezTo>
                  <a:cubicBezTo>
                    <a:pt x="0" y="1724"/>
                    <a:pt x="130" y="2863"/>
                    <a:pt x="878" y="3513"/>
                  </a:cubicBezTo>
                  <a:lnTo>
                    <a:pt x="3805" y="6082"/>
                  </a:lnTo>
                  <a:cubicBezTo>
                    <a:pt x="3972" y="6233"/>
                    <a:pt x="4183" y="6306"/>
                    <a:pt x="4392" y="6306"/>
                  </a:cubicBezTo>
                  <a:cubicBezTo>
                    <a:pt x="4589" y="6306"/>
                    <a:pt x="4785" y="6241"/>
                    <a:pt x="4943" y="6115"/>
                  </a:cubicBezTo>
                  <a:cubicBezTo>
                    <a:pt x="4845" y="6082"/>
                    <a:pt x="4715" y="6017"/>
                    <a:pt x="4618" y="5919"/>
                  </a:cubicBezTo>
                  <a:lnTo>
                    <a:pt x="1691" y="3350"/>
                  </a:lnTo>
                  <a:cubicBezTo>
                    <a:pt x="943" y="2700"/>
                    <a:pt x="813" y="1562"/>
                    <a:pt x="1366" y="749"/>
                  </a:cubicBezTo>
                  <a:cubicBezTo>
                    <a:pt x="1594" y="391"/>
                    <a:pt x="1919" y="163"/>
                    <a:pt x="2244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3" name="Google Shape;4323;p42"/>
            <p:cNvSpPr/>
            <p:nvPr/>
          </p:nvSpPr>
          <p:spPr>
            <a:xfrm>
              <a:off x="-3944550" y="4801175"/>
              <a:ext cx="21975" cy="83750"/>
            </a:xfrm>
            <a:custGeom>
              <a:rect b="b" l="l" r="r" t="t"/>
              <a:pathLst>
                <a:path extrusionOk="0" h="3350" w="879">
                  <a:moveTo>
                    <a:pt x="618" y="0"/>
                  </a:moveTo>
                  <a:cubicBezTo>
                    <a:pt x="293" y="0"/>
                    <a:pt x="0" y="293"/>
                    <a:pt x="0" y="618"/>
                  </a:cubicBezTo>
                  <a:lnTo>
                    <a:pt x="0" y="2992"/>
                  </a:lnTo>
                  <a:lnTo>
                    <a:pt x="521" y="3350"/>
                  </a:lnTo>
                  <a:lnTo>
                    <a:pt x="521" y="618"/>
                  </a:lnTo>
                  <a:cubicBezTo>
                    <a:pt x="521" y="358"/>
                    <a:pt x="651" y="163"/>
                    <a:pt x="878" y="65"/>
                  </a:cubicBezTo>
                  <a:cubicBezTo>
                    <a:pt x="813" y="33"/>
                    <a:pt x="716" y="0"/>
                    <a:pt x="618" y="0"/>
                  </a:cubicBezTo>
                  <a:close/>
                </a:path>
              </a:pathLst>
            </a:custGeom>
            <a:solidFill>
              <a:srgbClr val="FFA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4" name="Google Shape;4324;p42"/>
            <p:cNvSpPr/>
            <p:nvPr/>
          </p:nvSpPr>
          <p:spPr>
            <a:xfrm>
              <a:off x="-4005525" y="4744250"/>
              <a:ext cx="21975" cy="133350"/>
            </a:xfrm>
            <a:custGeom>
              <a:rect b="b" l="l" r="r" t="t"/>
              <a:pathLst>
                <a:path extrusionOk="0" h="5334" w="879">
                  <a:moveTo>
                    <a:pt x="618" y="1"/>
                  </a:moveTo>
                  <a:cubicBezTo>
                    <a:pt x="293" y="1"/>
                    <a:pt x="0" y="261"/>
                    <a:pt x="0" y="586"/>
                  </a:cubicBezTo>
                  <a:lnTo>
                    <a:pt x="0" y="4423"/>
                  </a:lnTo>
                  <a:cubicBezTo>
                    <a:pt x="0" y="4684"/>
                    <a:pt x="131" y="4976"/>
                    <a:pt x="326" y="5171"/>
                  </a:cubicBezTo>
                  <a:lnTo>
                    <a:pt x="521" y="5334"/>
                  </a:lnTo>
                  <a:lnTo>
                    <a:pt x="521" y="586"/>
                  </a:lnTo>
                  <a:cubicBezTo>
                    <a:pt x="521" y="358"/>
                    <a:pt x="651" y="131"/>
                    <a:pt x="878" y="33"/>
                  </a:cubicBezTo>
                  <a:cubicBezTo>
                    <a:pt x="781" y="1"/>
                    <a:pt x="716" y="1"/>
                    <a:pt x="618" y="1"/>
                  </a:cubicBezTo>
                  <a:close/>
                </a:path>
              </a:pathLst>
            </a:custGeom>
            <a:solidFill>
              <a:srgbClr val="FFA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5" name="Google Shape;4325;p42"/>
            <p:cNvSpPr/>
            <p:nvPr/>
          </p:nvSpPr>
          <p:spPr>
            <a:xfrm>
              <a:off x="-3974625" y="4774325"/>
              <a:ext cx="21150" cy="97600"/>
            </a:xfrm>
            <a:custGeom>
              <a:rect b="b" l="l" r="r" t="t"/>
              <a:pathLst>
                <a:path extrusionOk="0" h="3904" w="846">
                  <a:moveTo>
                    <a:pt x="618" y="1"/>
                  </a:moveTo>
                  <a:cubicBezTo>
                    <a:pt x="260" y="1"/>
                    <a:pt x="0" y="261"/>
                    <a:pt x="0" y="586"/>
                  </a:cubicBezTo>
                  <a:lnTo>
                    <a:pt x="0" y="3903"/>
                  </a:lnTo>
                  <a:cubicBezTo>
                    <a:pt x="130" y="3773"/>
                    <a:pt x="325" y="3741"/>
                    <a:pt x="488" y="3741"/>
                  </a:cubicBezTo>
                  <a:lnTo>
                    <a:pt x="488" y="586"/>
                  </a:lnTo>
                  <a:cubicBezTo>
                    <a:pt x="488" y="359"/>
                    <a:pt x="651" y="131"/>
                    <a:pt x="846" y="34"/>
                  </a:cubicBezTo>
                  <a:cubicBezTo>
                    <a:pt x="781" y="1"/>
                    <a:pt x="683" y="1"/>
                    <a:pt x="618" y="1"/>
                  </a:cubicBezTo>
                  <a:close/>
                </a:path>
              </a:pathLst>
            </a:custGeom>
            <a:solidFill>
              <a:srgbClr val="FFA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6" name="Google Shape;4326;p42"/>
            <p:cNvSpPr/>
            <p:nvPr/>
          </p:nvSpPr>
          <p:spPr>
            <a:xfrm>
              <a:off x="-4036425" y="4758900"/>
              <a:ext cx="87825" cy="262600"/>
            </a:xfrm>
            <a:custGeom>
              <a:rect b="b" l="l" r="r" t="t"/>
              <a:pathLst>
                <a:path extrusionOk="0" h="10504" w="3513">
                  <a:moveTo>
                    <a:pt x="619" y="0"/>
                  </a:moveTo>
                  <a:cubicBezTo>
                    <a:pt x="293" y="0"/>
                    <a:pt x="1" y="260"/>
                    <a:pt x="1" y="585"/>
                  </a:cubicBezTo>
                  <a:lnTo>
                    <a:pt x="1" y="5496"/>
                  </a:lnTo>
                  <a:cubicBezTo>
                    <a:pt x="1" y="6016"/>
                    <a:pt x="196" y="6472"/>
                    <a:pt x="521" y="6862"/>
                  </a:cubicBezTo>
                  <a:lnTo>
                    <a:pt x="2147" y="8650"/>
                  </a:lnTo>
                  <a:cubicBezTo>
                    <a:pt x="2375" y="8910"/>
                    <a:pt x="2505" y="9236"/>
                    <a:pt x="2505" y="9561"/>
                  </a:cubicBezTo>
                  <a:lnTo>
                    <a:pt x="2505" y="9984"/>
                  </a:lnTo>
                  <a:cubicBezTo>
                    <a:pt x="2505" y="10276"/>
                    <a:pt x="2732" y="10504"/>
                    <a:pt x="3025" y="10504"/>
                  </a:cubicBezTo>
                  <a:lnTo>
                    <a:pt x="3513" y="10504"/>
                  </a:lnTo>
                  <a:cubicBezTo>
                    <a:pt x="3253" y="10504"/>
                    <a:pt x="3025" y="10276"/>
                    <a:pt x="3025" y="9984"/>
                  </a:cubicBezTo>
                  <a:lnTo>
                    <a:pt x="3025" y="9301"/>
                  </a:lnTo>
                  <a:cubicBezTo>
                    <a:pt x="3025" y="8976"/>
                    <a:pt x="2895" y="8650"/>
                    <a:pt x="2667" y="8390"/>
                  </a:cubicBezTo>
                  <a:lnTo>
                    <a:pt x="1041" y="6602"/>
                  </a:lnTo>
                  <a:cubicBezTo>
                    <a:pt x="716" y="6211"/>
                    <a:pt x="521" y="5724"/>
                    <a:pt x="521" y="5236"/>
                  </a:cubicBezTo>
                  <a:lnTo>
                    <a:pt x="521" y="585"/>
                  </a:lnTo>
                  <a:cubicBezTo>
                    <a:pt x="521" y="358"/>
                    <a:pt x="651" y="130"/>
                    <a:pt x="879" y="33"/>
                  </a:cubicBezTo>
                  <a:cubicBezTo>
                    <a:pt x="781" y="0"/>
                    <a:pt x="716" y="0"/>
                    <a:pt x="619" y="0"/>
                  </a:cubicBezTo>
                  <a:close/>
                </a:path>
              </a:pathLst>
            </a:custGeom>
            <a:solidFill>
              <a:srgbClr val="FFA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7" name="Google Shape;4327;p42"/>
            <p:cNvSpPr/>
            <p:nvPr/>
          </p:nvSpPr>
          <p:spPr>
            <a:xfrm>
              <a:off x="-3851875" y="4743450"/>
              <a:ext cx="138225" cy="278050"/>
            </a:xfrm>
            <a:custGeom>
              <a:rect b="b" l="l" r="r" t="t"/>
              <a:pathLst>
                <a:path extrusionOk="0" h="11122" w="5529">
                  <a:moveTo>
                    <a:pt x="4098" y="0"/>
                  </a:moveTo>
                  <a:cubicBezTo>
                    <a:pt x="3773" y="0"/>
                    <a:pt x="3480" y="293"/>
                    <a:pt x="3480" y="618"/>
                  </a:cubicBezTo>
                  <a:lnTo>
                    <a:pt x="3480" y="5138"/>
                  </a:lnTo>
                  <a:cubicBezTo>
                    <a:pt x="3347" y="5027"/>
                    <a:pt x="3183" y="4977"/>
                    <a:pt x="3010" y="4977"/>
                  </a:cubicBezTo>
                  <a:cubicBezTo>
                    <a:pt x="2930" y="4977"/>
                    <a:pt x="2847" y="4988"/>
                    <a:pt x="2765" y="5008"/>
                  </a:cubicBezTo>
                  <a:lnTo>
                    <a:pt x="2765" y="1821"/>
                  </a:lnTo>
                  <a:cubicBezTo>
                    <a:pt x="2765" y="1594"/>
                    <a:pt x="2927" y="1366"/>
                    <a:pt x="3123" y="1269"/>
                  </a:cubicBezTo>
                  <a:cubicBezTo>
                    <a:pt x="3057" y="1236"/>
                    <a:pt x="2960" y="1236"/>
                    <a:pt x="2862" y="1236"/>
                  </a:cubicBezTo>
                  <a:cubicBezTo>
                    <a:pt x="2537" y="1236"/>
                    <a:pt x="2277" y="1496"/>
                    <a:pt x="2277" y="1821"/>
                  </a:cubicBezTo>
                  <a:lnTo>
                    <a:pt x="2277" y="5301"/>
                  </a:lnTo>
                  <a:lnTo>
                    <a:pt x="1562" y="5789"/>
                  </a:lnTo>
                  <a:lnTo>
                    <a:pt x="1562" y="2927"/>
                  </a:lnTo>
                  <a:cubicBezTo>
                    <a:pt x="1562" y="2667"/>
                    <a:pt x="1692" y="2472"/>
                    <a:pt x="1919" y="2374"/>
                  </a:cubicBezTo>
                  <a:cubicBezTo>
                    <a:pt x="1822" y="2342"/>
                    <a:pt x="1757" y="2309"/>
                    <a:pt x="1659" y="2309"/>
                  </a:cubicBezTo>
                  <a:cubicBezTo>
                    <a:pt x="1301" y="2309"/>
                    <a:pt x="1041" y="2602"/>
                    <a:pt x="1041" y="2927"/>
                  </a:cubicBezTo>
                  <a:lnTo>
                    <a:pt x="1041" y="6146"/>
                  </a:lnTo>
                  <a:lnTo>
                    <a:pt x="684" y="6407"/>
                  </a:lnTo>
                  <a:cubicBezTo>
                    <a:pt x="261" y="6667"/>
                    <a:pt x="1" y="7155"/>
                    <a:pt x="1" y="7675"/>
                  </a:cubicBezTo>
                  <a:lnTo>
                    <a:pt x="1" y="10602"/>
                  </a:lnTo>
                  <a:cubicBezTo>
                    <a:pt x="1" y="10894"/>
                    <a:pt x="228" y="11122"/>
                    <a:pt x="521" y="11122"/>
                  </a:cubicBezTo>
                  <a:lnTo>
                    <a:pt x="1041" y="11122"/>
                  </a:lnTo>
                  <a:cubicBezTo>
                    <a:pt x="749" y="11122"/>
                    <a:pt x="521" y="10894"/>
                    <a:pt x="521" y="10602"/>
                  </a:cubicBezTo>
                  <a:lnTo>
                    <a:pt x="521" y="7968"/>
                  </a:lnTo>
                  <a:cubicBezTo>
                    <a:pt x="521" y="7447"/>
                    <a:pt x="781" y="6992"/>
                    <a:pt x="1204" y="6699"/>
                  </a:cubicBezTo>
                  <a:lnTo>
                    <a:pt x="3025" y="5431"/>
                  </a:lnTo>
                  <a:cubicBezTo>
                    <a:pt x="3187" y="5323"/>
                    <a:pt x="3371" y="5260"/>
                    <a:pt x="3540" y="5260"/>
                  </a:cubicBezTo>
                  <a:cubicBezTo>
                    <a:pt x="3575" y="5260"/>
                    <a:pt x="3609" y="5263"/>
                    <a:pt x="3643" y="5268"/>
                  </a:cubicBezTo>
                  <a:lnTo>
                    <a:pt x="3936" y="5594"/>
                  </a:lnTo>
                  <a:lnTo>
                    <a:pt x="2375" y="7057"/>
                  </a:lnTo>
                  <a:lnTo>
                    <a:pt x="2537" y="7220"/>
                  </a:lnTo>
                  <a:cubicBezTo>
                    <a:pt x="2602" y="7285"/>
                    <a:pt x="2692" y="7317"/>
                    <a:pt x="2781" y="7317"/>
                  </a:cubicBezTo>
                  <a:cubicBezTo>
                    <a:pt x="2870" y="7317"/>
                    <a:pt x="2960" y="7285"/>
                    <a:pt x="3025" y="7220"/>
                  </a:cubicBezTo>
                  <a:lnTo>
                    <a:pt x="4911" y="5496"/>
                  </a:lnTo>
                  <a:cubicBezTo>
                    <a:pt x="5106" y="5301"/>
                    <a:pt x="5236" y="5041"/>
                    <a:pt x="5236" y="4748"/>
                  </a:cubicBezTo>
                  <a:lnTo>
                    <a:pt x="5236" y="1138"/>
                  </a:lnTo>
                  <a:cubicBezTo>
                    <a:pt x="5236" y="943"/>
                    <a:pt x="5334" y="748"/>
                    <a:pt x="5529" y="618"/>
                  </a:cubicBezTo>
                  <a:cubicBezTo>
                    <a:pt x="5464" y="618"/>
                    <a:pt x="5399" y="586"/>
                    <a:pt x="5334" y="586"/>
                  </a:cubicBezTo>
                  <a:cubicBezTo>
                    <a:pt x="4976" y="586"/>
                    <a:pt x="4716" y="878"/>
                    <a:pt x="4716" y="1203"/>
                  </a:cubicBezTo>
                  <a:lnTo>
                    <a:pt x="4716" y="4455"/>
                  </a:lnTo>
                  <a:cubicBezTo>
                    <a:pt x="4716" y="4716"/>
                    <a:pt x="4586" y="5008"/>
                    <a:pt x="4391" y="5203"/>
                  </a:cubicBezTo>
                  <a:lnTo>
                    <a:pt x="4001" y="5561"/>
                  </a:lnTo>
                  <a:lnTo>
                    <a:pt x="4001" y="618"/>
                  </a:lnTo>
                  <a:cubicBezTo>
                    <a:pt x="4001" y="390"/>
                    <a:pt x="4131" y="163"/>
                    <a:pt x="4358" y="65"/>
                  </a:cubicBezTo>
                  <a:cubicBezTo>
                    <a:pt x="4293" y="33"/>
                    <a:pt x="4196" y="0"/>
                    <a:pt x="4098" y="0"/>
                  </a:cubicBezTo>
                  <a:close/>
                </a:path>
              </a:pathLst>
            </a:custGeom>
            <a:solidFill>
              <a:srgbClr val="FFA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8" name="Google Shape;4328;p42"/>
            <p:cNvSpPr/>
            <p:nvPr/>
          </p:nvSpPr>
          <p:spPr>
            <a:xfrm>
              <a:off x="-3986825" y="4595950"/>
              <a:ext cx="234175" cy="170275"/>
            </a:xfrm>
            <a:custGeom>
              <a:rect b="b" l="l" r="r" t="t"/>
              <a:pathLst>
                <a:path extrusionOk="0" h="6811" w="9367">
                  <a:moveTo>
                    <a:pt x="2413" y="0"/>
                  </a:moveTo>
                  <a:cubicBezTo>
                    <a:pt x="2324" y="0"/>
                    <a:pt x="2235" y="5"/>
                    <a:pt x="2147" y="14"/>
                  </a:cubicBezTo>
                  <a:cubicBezTo>
                    <a:pt x="1529" y="112"/>
                    <a:pt x="976" y="469"/>
                    <a:pt x="651" y="990"/>
                  </a:cubicBezTo>
                  <a:cubicBezTo>
                    <a:pt x="0" y="1933"/>
                    <a:pt x="163" y="3201"/>
                    <a:pt x="1008" y="3949"/>
                  </a:cubicBezTo>
                  <a:lnTo>
                    <a:pt x="3935" y="6518"/>
                  </a:lnTo>
                  <a:cubicBezTo>
                    <a:pt x="4130" y="6713"/>
                    <a:pt x="4423" y="6811"/>
                    <a:pt x="4683" y="6811"/>
                  </a:cubicBezTo>
                  <a:cubicBezTo>
                    <a:pt x="4943" y="6811"/>
                    <a:pt x="5236" y="6713"/>
                    <a:pt x="5431" y="6518"/>
                  </a:cubicBezTo>
                  <a:lnTo>
                    <a:pt x="6895" y="5250"/>
                  </a:lnTo>
                  <a:cubicBezTo>
                    <a:pt x="6992" y="5152"/>
                    <a:pt x="6992" y="4990"/>
                    <a:pt x="6895" y="4892"/>
                  </a:cubicBezTo>
                  <a:cubicBezTo>
                    <a:pt x="6857" y="4835"/>
                    <a:pt x="6786" y="4801"/>
                    <a:pt x="6708" y="4801"/>
                  </a:cubicBezTo>
                  <a:cubicBezTo>
                    <a:pt x="6651" y="4801"/>
                    <a:pt x="6591" y="4819"/>
                    <a:pt x="6537" y="4860"/>
                  </a:cubicBezTo>
                  <a:lnTo>
                    <a:pt x="5106" y="6128"/>
                  </a:lnTo>
                  <a:cubicBezTo>
                    <a:pt x="4992" y="6242"/>
                    <a:pt x="4838" y="6299"/>
                    <a:pt x="4683" y="6299"/>
                  </a:cubicBezTo>
                  <a:cubicBezTo>
                    <a:pt x="4529" y="6299"/>
                    <a:pt x="4374" y="6242"/>
                    <a:pt x="4260" y="6128"/>
                  </a:cubicBezTo>
                  <a:lnTo>
                    <a:pt x="1334" y="3559"/>
                  </a:lnTo>
                  <a:cubicBezTo>
                    <a:pt x="683" y="2973"/>
                    <a:pt x="553" y="1998"/>
                    <a:pt x="1041" y="1282"/>
                  </a:cubicBezTo>
                  <a:cubicBezTo>
                    <a:pt x="1334" y="860"/>
                    <a:pt x="1756" y="600"/>
                    <a:pt x="2244" y="535"/>
                  </a:cubicBezTo>
                  <a:cubicBezTo>
                    <a:pt x="2338" y="522"/>
                    <a:pt x="2431" y="515"/>
                    <a:pt x="2522" y="515"/>
                  </a:cubicBezTo>
                  <a:cubicBezTo>
                    <a:pt x="2905" y="515"/>
                    <a:pt x="3262" y="630"/>
                    <a:pt x="3578" y="892"/>
                  </a:cubicBezTo>
                  <a:lnTo>
                    <a:pt x="4163" y="1347"/>
                  </a:lnTo>
                  <a:cubicBezTo>
                    <a:pt x="4309" y="1478"/>
                    <a:pt x="4488" y="1543"/>
                    <a:pt x="4667" y="1543"/>
                  </a:cubicBezTo>
                  <a:cubicBezTo>
                    <a:pt x="4846" y="1543"/>
                    <a:pt x="5025" y="1478"/>
                    <a:pt x="5171" y="1347"/>
                  </a:cubicBezTo>
                  <a:lnTo>
                    <a:pt x="5756" y="892"/>
                  </a:lnTo>
                  <a:cubicBezTo>
                    <a:pt x="6071" y="630"/>
                    <a:pt x="6450" y="515"/>
                    <a:pt x="6841" y="515"/>
                  </a:cubicBezTo>
                  <a:cubicBezTo>
                    <a:pt x="6934" y="515"/>
                    <a:pt x="7028" y="522"/>
                    <a:pt x="7122" y="535"/>
                  </a:cubicBezTo>
                  <a:cubicBezTo>
                    <a:pt x="7610" y="600"/>
                    <a:pt x="8033" y="860"/>
                    <a:pt x="8293" y="1282"/>
                  </a:cubicBezTo>
                  <a:cubicBezTo>
                    <a:pt x="8781" y="1998"/>
                    <a:pt x="8683" y="2973"/>
                    <a:pt x="8000" y="3559"/>
                  </a:cubicBezTo>
                  <a:lnTo>
                    <a:pt x="7317" y="4209"/>
                  </a:lnTo>
                  <a:cubicBezTo>
                    <a:pt x="7187" y="4307"/>
                    <a:pt x="7187" y="4437"/>
                    <a:pt x="7285" y="4567"/>
                  </a:cubicBezTo>
                  <a:cubicBezTo>
                    <a:pt x="7334" y="4616"/>
                    <a:pt x="7399" y="4640"/>
                    <a:pt x="7464" y="4640"/>
                  </a:cubicBezTo>
                  <a:cubicBezTo>
                    <a:pt x="7529" y="4640"/>
                    <a:pt x="7594" y="4616"/>
                    <a:pt x="7642" y="4567"/>
                  </a:cubicBezTo>
                  <a:lnTo>
                    <a:pt x="8358" y="3949"/>
                  </a:lnTo>
                  <a:cubicBezTo>
                    <a:pt x="9203" y="3201"/>
                    <a:pt x="9366" y="1933"/>
                    <a:pt x="8716" y="990"/>
                  </a:cubicBezTo>
                  <a:cubicBezTo>
                    <a:pt x="8358" y="469"/>
                    <a:pt x="7805" y="112"/>
                    <a:pt x="7187" y="14"/>
                  </a:cubicBezTo>
                  <a:cubicBezTo>
                    <a:pt x="7099" y="5"/>
                    <a:pt x="7011" y="0"/>
                    <a:pt x="6923" y="0"/>
                  </a:cubicBezTo>
                  <a:cubicBezTo>
                    <a:pt x="6395" y="0"/>
                    <a:pt x="5882" y="168"/>
                    <a:pt x="5464" y="502"/>
                  </a:cubicBezTo>
                  <a:lnTo>
                    <a:pt x="4878" y="957"/>
                  </a:lnTo>
                  <a:cubicBezTo>
                    <a:pt x="4813" y="1006"/>
                    <a:pt x="4748" y="1030"/>
                    <a:pt x="4683" y="1030"/>
                  </a:cubicBezTo>
                  <a:cubicBezTo>
                    <a:pt x="4618" y="1030"/>
                    <a:pt x="4553" y="1006"/>
                    <a:pt x="4488" y="957"/>
                  </a:cubicBezTo>
                  <a:lnTo>
                    <a:pt x="3903" y="502"/>
                  </a:lnTo>
                  <a:cubicBezTo>
                    <a:pt x="3485" y="168"/>
                    <a:pt x="2947" y="0"/>
                    <a:pt x="24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9" name="Google Shape;4329;p42"/>
            <p:cNvSpPr/>
            <p:nvPr/>
          </p:nvSpPr>
          <p:spPr>
            <a:xfrm>
              <a:off x="-4042925" y="4737750"/>
              <a:ext cx="161800" cy="289450"/>
            </a:xfrm>
            <a:custGeom>
              <a:rect b="b" l="l" r="r" t="t"/>
              <a:pathLst>
                <a:path extrusionOk="0" h="11578" w="6472">
                  <a:moveTo>
                    <a:pt x="3350" y="1692"/>
                  </a:moveTo>
                  <a:cubicBezTo>
                    <a:pt x="3545" y="1692"/>
                    <a:pt x="3708" y="1854"/>
                    <a:pt x="3708" y="2049"/>
                  </a:cubicBezTo>
                  <a:lnTo>
                    <a:pt x="3708" y="5041"/>
                  </a:lnTo>
                  <a:cubicBezTo>
                    <a:pt x="3561" y="4978"/>
                    <a:pt x="3400" y="4942"/>
                    <a:pt x="3244" y="4942"/>
                  </a:cubicBezTo>
                  <a:cubicBezTo>
                    <a:pt x="3158" y="4942"/>
                    <a:pt x="3073" y="4953"/>
                    <a:pt x="2992" y="4976"/>
                  </a:cubicBezTo>
                  <a:lnTo>
                    <a:pt x="2992" y="2049"/>
                  </a:lnTo>
                  <a:cubicBezTo>
                    <a:pt x="2992" y="1854"/>
                    <a:pt x="3155" y="1692"/>
                    <a:pt x="3350" y="1692"/>
                  </a:cubicBezTo>
                  <a:close/>
                  <a:moveTo>
                    <a:pt x="2114" y="488"/>
                  </a:moveTo>
                  <a:cubicBezTo>
                    <a:pt x="2309" y="488"/>
                    <a:pt x="2472" y="651"/>
                    <a:pt x="2472" y="846"/>
                  </a:cubicBezTo>
                  <a:lnTo>
                    <a:pt x="2472" y="5236"/>
                  </a:lnTo>
                  <a:lnTo>
                    <a:pt x="2439" y="5301"/>
                  </a:lnTo>
                  <a:lnTo>
                    <a:pt x="2244" y="5464"/>
                  </a:lnTo>
                  <a:lnTo>
                    <a:pt x="2017" y="5236"/>
                  </a:lnTo>
                  <a:cubicBezTo>
                    <a:pt x="1854" y="5106"/>
                    <a:pt x="1757" y="4879"/>
                    <a:pt x="1757" y="4683"/>
                  </a:cubicBezTo>
                  <a:lnTo>
                    <a:pt x="1757" y="846"/>
                  </a:lnTo>
                  <a:cubicBezTo>
                    <a:pt x="1757" y="651"/>
                    <a:pt x="1919" y="488"/>
                    <a:pt x="2114" y="488"/>
                  </a:cubicBezTo>
                  <a:close/>
                  <a:moveTo>
                    <a:pt x="4553" y="2797"/>
                  </a:moveTo>
                  <a:cubicBezTo>
                    <a:pt x="4748" y="2797"/>
                    <a:pt x="4911" y="2960"/>
                    <a:pt x="4911" y="3155"/>
                  </a:cubicBezTo>
                  <a:lnTo>
                    <a:pt x="4911" y="5887"/>
                  </a:lnTo>
                  <a:lnTo>
                    <a:pt x="4196" y="5399"/>
                  </a:lnTo>
                  <a:lnTo>
                    <a:pt x="4196" y="3155"/>
                  </a:lnTo>
                  <a:cubicBezTo>
                    <a:pt x="4196" y="2960"/>
                    <a:pt x="4358" y="2797"/>
                    <a:pt x="4553" y="2797"/>
                  </a:cubicBezTo>
                  <a:close/>
                  <a:moveTo>
                    <a:pt x="2114" y="1"/>
                  </a:moveTo>
                  <a:cubicBezTo>
                    <a:pt x="1692" y="1"/>
                    <a:pt x="1366" y="261"/>
                    <a:pt x="1269" y="651"/>
                  </a:cubicBezTo>
                  <a:cubicBezTo>
                    <a:pt x="1139" y="618"/>
                    <a:pt x="1009" y="586"/>
                    <a:pt x="879" y="586"/>
                  </a:cubicBezTo>
                  <a:cubicBezTo>
                    <a:pt x="391" y="586"/>
                    <a:pt x="1" y="976"/>
                    <a:pt x="1" y="1431"/>
                  </a:cubicBezTo>
                  <a:lnTo>
                    <a:pt x="1" y="2895"/>
                  </a:lnTo>
                  <a:cubicBezTo>
                    <a:pt x="1" y="3025"/>
                    <a:pt x="131" y="3155"/>
                    <a:pt x="261" y="3155"/>
                  </a:cubicBezTo>
                  <a:cubicBezTo>
                    <a:pt x="391" y="3155"/>
                    <a:pt x="521" y="3025"/>
                    <a:pt x="521" y="2895"/>
                  </a:cubicBezTo>
                  <a:lnTo>
                    <a:pt x="521" y="1431"/>
                  </a:lnTo>
                  <a:cubicBezTo>
                    <a:pt x="521" y="1236"/>
                    <a:pt x="683" y="1074"/>
                    <a:pt x="879" y="1074"/>
                  </a:cubicBezTo>
                  <a:cubicBezTo>
                    <a:pt x="1074" y="1074"/>
                    <a:pt x="1236" y="1236"/>
                    <a:pt x="1236" y="1431"/>
                  </a:cubicBezTo>
                  <a:lnTo>
                    <a:pt x="1236" y="4651"/>
                  </a:lnTo>
                  <a:cubicBezTo>
                    <a:pt x="1236" y="5009"/>
                    <a:pt x="1399" y="5366"/>
                    <a:pt x="1659" y="5626"/>
                  </a:cubicBezTo>
                  <a:lnTo>
                    <a:pt x="3643" y="7448"/>
                  </a:lnTo>
                  <a:cubicBezTo>
                    <a:pt x="3708" y="7513"/>
                    <a:pt x="3773" y="7513"/>
                    <a:pt x="3838" y="7513"/>
                  </a:cubicBezTo>
                  <a:cubicBezTo>
                    <a:pt x="3903" y="7513"/>
                    <a:pt x="3968" y="7480"/>
                    <a:pt x="4000" y="7448"/>
                  </a:cubicBezTo>
                  <a:cubicBezTo>
                    <a:pt x="4098" y="7350"/>
                    <a:pt x="4098" y="7187"/>
                    <a:pt x="4000" y="7090"/>
                  </a:cubicBezTo>
                  <a:lnTo>
                    <a:pt x="2635" y="5789"/>
                  </a:lnTo>
                  <a:lnTo>
                    <a:pt x="2797" y="5626"/>
                  </a:lnTo>
                  <a:cubicBezTo>
                    <a:pt x="2911" y="5494"/>
                    <a:pt x="3069" y="5427"/>
                    <a:pt x="3226" y="5427"/>
                  </a:cubicBezTo>
                  <a:cubicBezTo>
                    <a:pt x="3339" y="5427"/>
                    <a:pt x="3450" y="5461"/>
                    <a:pt x="3545" y="5529"/>
                  </a:cubicBezTo>
                  <a:lnTo>
                    <a:pt x="5399" y="6830"/>
                  </a:lnTo>
                  <a:cubicBezTo>
                    <a:pt x="5756" y="7057"/>
                    <a:pt x="5952" y="7448"/>
                    <a:pt x="5952" y="7870"/>
                  </a:cubicBezTo>
                  <a:lnTo>
                    <a:pt x="5952" y="10830"/>
                  </a:lnTo>
                  <a:cubicBezTo>
                    <a:pt x="5952" y="10960"/>
                    <a:pt x="5854" y="11090"/>
                    <a:pt x="5691" y="11090"/>
                  </a:cubicBezTo>
                  <a:lnTo>
                    <a:pt x="3285" y="11090"/>
                  </a:lnTo>
                  <a:cubicBezTo>
                    <a:pt x="3155" y="11090"/>
                    <a:pt x="3025" y="10960"/>
                    <a:pt x="3025" y="10830"/>
                  </a:cubicBezTo>
                  <a:lnTo>
                    <a:pt x="3025" y="10407"/>
                  </a:lnTo>
                  <a:cubicBezTo>
                    <a:pt x="3025" y="9984"/>
                    <a:pt x="2895" y="9626"/>
                    <a:pt x="2602" y="9301"/>
                  </a:cubicBezTo>
                  <a:lnTo>
                    <a:pt x="976" y="7513"/>
                  </a:lnTo>
                  <a:cubicBezTo>
                    <a:pt x="683" y="7187"/>
                    <a:pt x="521" y="6765"/>
                    <a:pt x="521" y="6342"/>
                  </a:cubicBezTo>
                  <a:lnTo>
                    <a:pt x="521" y="3968"/>
                  </a:lnTo>
                  <a:cubicBezTo>
                    <a:pt x="521" y="3838"/>
                    <a:pt x="423" y="3708"/>
                    <a:pt x="261" y="3708"/>
                  </a:cubicBezTo>
                  <a:cubicBezTo>
                    <a:pt x="131" y="3708"/>
                    <a:pt x="33" y="3838"/>
                    <a:pt x="33" y="3968"/>
                  </a:cubicBezTo>
                  <a:lnTo>
                    <a:pt x="33" y="6342"/>
                  </a:lnTo>
                  <a:cubicBezTo>
                    <a:pt x="33" y="6895"/>
                    <a:pt x="228" y="7448"/>
                    <a:pt x="618" y="7870"/>
                  </a:cubicBezTo>
                  <a:lnTo>
                    <a:pt x="2244" y="9659"/>
                  </a:lnTo>
                  <a:cubicBezTo>
                    <a:pt x="2407" y="9854"/>
                    <a:pt x="2537" y="10114"/>
                    <a:pt x="2537" y="10407"/>
                  </a:cubicBezTo>
                  <a:lnTo>
                    <a:pt x="2537" y="10830"/>
                  </a:lnTo>
                  <a:cubicBezTo>
                    <a:pt x="2537" y="11252"/>
                    <a:pt x="2862" y="11578"/>
                    <a:pt x="3285" y="11578"/>
                  </a:cubicBezTo>
                  <a:lnTo>
                    <a:pt x="5691" y="11578"/>
                  </a:lnTo>
                  <a:cubicBezTo>
                    <a:pt x="6114" y="11578"/>
                    <a:pt x="6472" y="11252"/>
                    <a:pt x="6472" y="10830"/>
                  </a:cubicBezTo>
                  <a:lnTo>
                    <a:pt x="6472" y="7870"/>
                  </a:lnTo>
                  <a:cubicBezTo>
                    <a:pt x="6472" y="7285"/>
                    <a:pt x="6179" y="6732"/>
                    <a:pt x="5691" y="6407"/>
                  </a:cubicBezTo>
                  <a:lnTo>
                    <a:pt x="5431" y="6244"/>
                  </a:lnTo>
                  <a:lnTo>
                    <a:pt x="5431" y="3155"/>
                  </a:lnTo>
                  <a:cubicBezTo>
                    <a:pt x="5431" y="2667"/>
                    <a:pt x="5041" y="2277"/>
                    <a:pt x="4553" y="2277"/>
                  </a:cubicBezTo>
                  <a:cubicBezTo>
                    <a:pt x="4423" y="2277"/>
                    <a:pt x="4326" y="2309"/>
                    <a:pt x="4196" y="2375"/>
                  </a:cubicBezTo>
                  <a:lnTo>
                    <a:pt x="4196" y="2049"/>
                  </a:lnTo>
                  <a:cubicBezTo>
                    <a:pt x="4196" y="1594"/>
                    <a:pt x="3805" y="1204"/>
                    <a:pt x="3350" y="1204"/>
                  </a:cubicBezTo>
                  <a:cubicBezTo>
                    <a:pt x="3220" y="1204"/>
                    <a:pt x="3090" y="1236"/>
                    <a:pt x="2960" y="1269"/>
                  </a:cubicBezTo>
                  <a:lnTo>
                    <a:pt x="2960" y="846"/>
                  </a:lnTo>
                  <a:cubicBezTo>
                    <a:pt x="2960" y="391"/>
                    <a:pt x="2602" y="1"/>
                    <a:pt x="2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0" name="Google Shape;4330;p42"/>
            <p:cNvSpPr/>
            <p:nvPr/>
          </p:nvSpPr>
          <p:spPr>
            <a:xfrm>
              <a:off x="-3858375" y="4737750"/>
              <a:ext cx="161000" cy="290275"/>
            </a:xfrm>
            <a:custGeom>
              <a:rect b="b" l="l" r="r" t="t"/>
              <a:pathLst>
                <a:path extrusionOk="0" h="11611" w="6440">
                  <a:moveTo>
                    <a:pt x="3155" y="1692"/>
                  </a:moveTo>
                  <a:cubicBezTo>
                    <a:pt x="3350" y="1692"/>
                    <a:pt x="3513" y="1854"/>
                    <a:pt x="3513" y="2049"/>
                  </a:cubicBezTo>
                  <a:lnTo>
                    <a:pt x="3513" y="4976"/>
                  </a:lnTo>
                  <a:cubicBezTo>
                    <a:pt x="3420" y="4953"/>
                    <a:pt x="3332" y="4942"/>
                    <a:pt x="3247" y="4942"/>
                  </a:cubicBezTo>
                  <a:cubicBezTo>
                    <a:pt x="3091" y="4942"/>
                    <a:pt x="2944" y="4978"/>
                    <a:pt x="2797" y="5041"/>
                  </a:cubicBezTo>
                  <a:lnTo>
                    <a:pt x="2797" y="2049"/>
                  </a:lnTo>
                  <a:lnTo>
                    <a:pt x="2765" y="2049"/>
                  </a:lnTo>
                  <a:cubicBezTo>
                    <a:pt x="2765" y="1854"/>
                    <a:pt x="2927" y="1692"/>
                    <a:pt x="3155" y="1692"/>
                  </a:cubicBezTo>
                  <a:close/>
                  <a:moveTo>
                    <a:pt x="4358" y="488"/>
                  </a:moveTo>
                  <a:cubicBezTo>
                    <a:pt x="4553" y="488"/>
                    <a:pt x="4716" y="651"/>
                    <a:pt x="4716" y="846"/>
                  </a:cubicBezTo>
                  <a:lnTo>
                    <a:pt x="4716" y="4683"/>
                  </a:lnTo>
                  <a:cubicBezTo>
                    <a:pt x="4716" y="4879"/>
                    <a:pt x="4618" y="5106"/>
                    <a:pt x="4488" y="5236"/>
                  </a:cubicBezTo>
                  <a:lnTo>
                    <a:pt x="4228" y="5464"/>
                  </a:lnTo>
                  <a:lnTo>
                    <a:pt x="4065" y="5269"/>
                  </a:lnTo>
                  <a:lnTo>
                    <a:pt x="4000" y="5236"/>
                  </a:lnTo>
                  <a:lnTo>
                    <a:pt x="4000" y="846"/>
                  </a:lnTo>
                  <a:cubicBezTo>
                    <a:pt x="4000" y="651"/>
                    <a:pt x="4163" y="488"/>
                    <a:pt x="4358" y="488"/>
                  </a:cubicBezTo>
                  <a:close/>
                  <a:moveTo>
                    <a:pt x="5594" y="1074"/>
                  </a:moveTo>
                  <a:cubicBezTo>
                    <a:pt x="5789" y="1074"/>
                    <a:pt x="5952" y="1236"/>
                    <a:pt x="5952" y="1431"/>
                  </a:cubicBezTo>
                  <a:lnTo>
                    <a:pt x="5952" y="6342"/>
                  </a:lnTo>
                  <a:cubicBezTo>
                    <a:pt x="5952" y="6797"/>
                    <a:pt x="5789" y="7220"/>
                    <a:pt x="5496" y="7545"/>
                  </a:cubicBezTo>
                  <a:lnTo>
                    <a:pt x="3870" y="9334"/>
                  </a:lnTo>
                  <a:cubicBezTo>
                    <a:pt x="3610" y="9626"/>
                    <a:pt x="3448" y="10017"/>
                    <a:pt x="3448" y="10407"/>
                  </a:cubicBezTo>
                  <a:lnTo>
                    <a:pt x="3448" y="10830"/>
                  </a:lnTo>
                  <a:cubicBezTo>
                    <a:pt x="3448" y="10960"/>
                    <a:pt x="3350" y="11090"/>
                    <a:pt x="3187" y="11090"/>
                  </a:cubicBezTo>
                  <a:lnTo>
                    <a:pt x="781" y="11090"/>
                  </a:lnTo>
                  <a:cubicBezTo>
                    <a:pt x="651" y="11090"/>
                    <a:pt x="521" y="10960"/>
                    <a:pt x="521" y="10830"/>
                  </a:cubicBezTo>
                  <a:lnTo>
                    <a:pt x="521" y="7903"/>
                  </a:lnTo>
                  <a:cubicBezTo>
                    <a:pt x="521" y="7480"/>
                    <a:pt x="716" y="7057"/>
                    <a:pt x="1074" y="6830"/>
                  </a:cubicBezTo>
                  <a:lnTo>
                    <a:pt x="2927" y="5561"/>
                  </a:lnTo>
                  <a:cubicBezTo>
                    <a:pt x="3025" y="5496"/>
                    <a:pt x="3155" y="5464"/>
                    <a:pt x="3252" y="5464"/>
                  </a:cubicBezTo>
                  <a:cubicBezTo>
                    <a:pt x="3415" y="5464"/>
                    <a:pt x="3578" y="5529"/>
                    <a:pt x="3675" y="5626"/>
                  </a:cubicBezTo>
                  <a:lnTo>
                    <a:pt x="3838" y="5822"/>
                  </a:lnTo>
                  <a:lnTo>
                    <a:pt x="2472" y="7090"/>
                  </a:lnTo>
                  <a:cubicBezTo>
                    <a:pt x="2374" y="7187"/>
                    <a:pt x="2374" y="7350"/>
                    <a:pt x="2472" y="7448"/>
                  </a:cubicBezTo>
                  <a:cubicBezTo>
                    <a:pt x="2504" y="7513"/>
                    <a:pt x="2570" y="7545"/>
                    <a:pt x="2667" y="7545"/>
                  </a:cubicBezTo>
                  <a:cubicBezTo>
                    <a:pt x="2700" y="7545"/>
                    <a:pt x="2765" y="7513"/>
                    <a:pt x="2830" y="7448"/>
                  </a:cubicBezTo>
                  <a:lnTo>
                    <a:pt x="4813" y="5626"/>
                  </a:lnTo>
                  <a:cubicBezTo>
                    <a:pt x="5074" y="5366"/>
                    <a:pt x="5236" y="5041"/>
                    <a:pt x="5236" y="4683"/>
                  </a:cubicBezTo>
                  <a:lnTo>
                    <a:pt x="5236" y="1431"/>
                  </a:lnTo>
                  <a:cubicBezTo>
                    <a:pt x="5236" y="1236"/>
                    <a:pt x="5399" y="1074"/>
                    <a:pt x="5594" y="1074"/>
                  </a:cubicBezTo>
                  <a:close/>
                  <a:moveTo>
                    <a:pt x="4358" y="1"/>
                  </a:moveTo>
                  <a:cubicBezTo>
                    <a:pt x="3870" y="1"/>
                    <a:pt x="3480" y="391"/>
                    <a:pt x="3480" y="846"/>
                  </a:cubicBezTo>
                  <a:lnTo>
                    <a:pt x="3480" y="1269"/>
                  </a:lnTo>
                  <a:cubicBezTo>
                    <a:pt x="3383" y="1236"/>
                    <a:pt x="3252" y="1204"/>
                    <a:pt x="3122" y="1204"/>
                  </a:cubicBezTo>
                  <a:cubicBezTo>
                    <a:pt x="2667" y="1204"/>
                    <a:pt x="2277" y="1594"/>
                    <a:pt x="2277" y="2049"/>
                  </a:cubicBezTo>
                  <a:lnTo>
                    <a:pt x="2277" y="2375"/>
                  </a:lnTo>
                  <a:cubicBezTo>
                    <a:pt x="2147" y="2309"/>
                    <a:pt x="2049" y="2277"/>
                    <a:pt x="1919" y="2277"/>
                  </a:cubicBezTo>
                  <a:cubicBezTo>
                    <a:pt x="1431" y="2277"/>
                    <a:pt x="1041" y="2667"/>
                    <a:pt x="1041" y="3155"/>
                  </a:cubicBezTo>
                  <a:lnTo>
                    <a:pt x="1041" y="5334"/>
                  </a:lnTo>
                  <a:cubicBezTo>
                    <a:pt x="1041" y="5464"/>
                    <a:pt x="1139" y="5561"/>
                    <a:pt x="1301" y="5561"/>
                  </a:cubicBezTo>
                  <a:cubicBezTo>
                    <a:pt x="1431" y="5561"/>
                    <a:pt x="1529" y="5464"/>
                    <a:pt x="1529" y="5334"/>
                  </a:cubicBezTo>
                  <a:lnTo>
                    <a:pt x="1529" y="3155"/>
                  </a:lnTo>
                  <a:cubicBezTo>
                    <a:pt x="1529" y="2960"/>
                    <a:pt x="1692" y="2797"/>
                    <a:pt x="1919" y="2797"/>
                  </a:cubicBezTo>
                  <a:cubicBezTo>
                    <a:pt x="2114" y="2797"/>
                    <a:pt x="2277" y="2960"/>
                    <a:pt x="2277" y="3155"/>
                  </a:cubicBezTo>
                  <a:lnTo>
                    <a:pt x="2277" y="5399"/>
                  </a:lnTo>
                  <a:lnTo>
                    <a:pt x="781" y="6407"/>
                  </a:lnTo>
                  <a:cubicBezTo>
                    <a:pt x="293" y="6732"/>
                    <a:pt x="0" y="7285"/>
                    <a:pt x="0" y="7870"/>
                  </a:cubicBezTo>
                  <a:lnTo>
                    <a:pt x="0" y="10830"/>
                  </a:lnTo>
                  <a:cubicBezTo>
                    <a:pt x="0" y="11252"/>
                    <a:pt x="358" y="11610"/>
                    <a:pt x="781" y="11610"/>
                  </a:cubicBezTo>
                  <a:lnTo>
                    <a:pt x="3187" y="11610"/>
                  </a:lnTo>
                  <a:cubicBezTo>
                    <a:pt x="3610" y="11610"/>
                    <a:pt x="3968" y="11252"/>
                    <a:pt x="3968" y="10830"/>
                  </a:cubicBezTo>
                  <a:lnTo>
                    <a:pt x="3968" y="10407"/>
                  </a:lnTo>
                  <a:cubicBezTo>
                    <a:pt x="3968" y="10147"/>
                    <a:pt x="4065" y="9854"/>
                    <a:pt x="4228" y="9659"/>
                  </a:cubicBezTo>
                  <a:lnTo>
                    <a:pt x="5854" y="7870"/>
                  </a:lnTo>
                  <a:cubicBezTo>
                    <a:pt x="6244" y="7448"/>
                    <a:pt x="6439" y="6895"/>
                    <a:pt x="6439" y="6342"/>
                  </a:cubicBezTo>
                  <a:lnTo>
                    <a:pt x="6439" y="1431"/>
                  </a:lnTo>
                  <a:cubicBezTo>
                    <a:pt x="6439" y="976"/>
                    <a:pt x="6082" y="586"/>
                    <a:pt x="5594" y="586"/>
                  </a:cubicBezTo>
                  <a:cubicBezTo>
                    <a:pt x="5464" y="586"/>
                    <a:pt x="5301" y="618"/>
                    <a:pt x="5204" y="651"/>
                  </a:cubicBezTo>
                  <a:cubicBezTo>
                    <a:pt x="5106" y="261"/>
                    <a:pt x="4781" y="1"/>
                    <a:pt x="4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1" name="Google Shape;4331;p42"/>
          <p:cNvGrpSpPr/>
          <p:nvPr/>
        </p:nvGrpSpPr>
        <p:grpSpPr>
          <a:xfrm>
            <a:off x="7684267" y="1646648"/>
            <a:ext cx="477052" cy="548661"/>
            <a:chOff x="-1101500" y="1169050"/>
            <a:chExt cx="643100" cy="724400"/>
          </a:xfrm>
        </p:grpSpPr>
        <p:sp>
          <p:nvSpPr>
            <p:cNvPr id="4332" name="Google Shape;4332;p42"/>
            <p:cNvSpPr/>
            <p:nvPr/>
          </p:nvSpPr>
          <p:spPr>
            <a:xfrm>
              <a:off x="-1090925" y="1179600"/>
              <a:ext cx="621950" cy="403275"/>
            </a:xfrm>
            <a:custGeom>
              <a:rect b="b" l="l" r="r" t="t"/>
              <a:pathLst>
                <a:path extrusionOk="0" h="16131" w="24878">
                  <a:moveTo>
                    <a:pt x="3057" y="1"/>
                  </a:moveTo>
                  <a:cubicBezTo>
                    <a:pt x="1366" y="1"/>
                    <a:pt x="0" y="1367"/>
                    <a:pt x="0" y="3058"/>
                  </a:cubicBezTo>
                  <a:lnTo>
                    <a:pt x="0" y="13074"/>
                  </a:lnTo>
                  <a:cubicBezTo>
                    <a:pt x="0" y="14765"/>
                    <a:pt x="1366" y="16131"/>
                    <a:pt x="3057" y="16131"/>
                  </a:cubicBezTo>
                  <a:lnTo>
                    <a:pt x="21821" y="16131"/>
                  </a:lnTo>
                  <a:cubicBezTo>
                    <a:pt x="23512" y="16131"/>
                    <a:pt x="24878" y="14765"/>
                    <a:pt x="24878" y="13074"/>
                  </a:cubicBezTo>
                  <a:lnTo>
                    <a:pt x="24878" y="3058"/>
                  </a:lnTo>
                  <a:cubicBezTo>
                    <a:pt x="24878" y="1367"/>
                    <a:pt x="23512" y="1"/>
                    <a:pt x="218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3" name="Google Shape;4333;p42"/>
            <p:cNvSpPr/>
            <p:nvPr/>
          </p:nvSpPr>
          <p:spPr>
            <a:xfrm>
              <a:off x="-580375" y="1179600"/>
              <a:ext cx="111400" cy="403275"/>
            </a:xfrm>
            <a:custGeom>
              <a:rect b="b" l="l" r="r" t="t"/>
              <a:pathLst>
                <a:path extrusionOk="0" h="16131" w="4456">
                  <a:moveTo>
                    <a:pt x="1" y="1"/>
                  </a:moveTo>
                  <a:cubicBezTo>
                    <a:pt x="1692" y="1"/>
                    <a:pt x="3058" y="1367"/>
                    <a:pt x="3058" y="3058"/>
                  </a:cubicBezTo>
                  <a:lnTo>
                    <a:pt x="3058" y="13074"/>
                  </a:lnTo>
                  <a:cubicBezTo>
                    <a:pt x="3058" y="14765"/>
                    <a:pt x="1692" y="16131"/>
                    <a:pt x="1" y="16131"/>
                  </a:cubicBezTo>
                  <a:lnTo>
                    <a:pt x="1399" y="16131"/>
                  </a:lnTo>
                  <a:cubicBezTo>
                    <a:pt x="3090" y="16131"/>
                    <a:pt x="4456" y="14765"/>
                    <a:pt x="4456" y="13074"/>
                  </a:cubicBezTo>
                  <a:lnTo>
                    <a:pt x="4456" y="3058"/>
                  </a:lnTo>
                  <a:cubicBezTo>
                    <a:pt x="4456" y="1367"/>
                    <a:pt x="3090" y="1"/>
                    <a:pt x="139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4" name="Google Shape;4334;p42"/>
            <p:cNvSpPr/>
            <p:nvPr/>
          </p:nvSpPr>
          <p:spPr>
            <a:xfrm>
              <a:off x="-963275" y="1207250"/>
              <a:ext cx="366675" cy="473175"/>
            </a:xfrm>
            <a:custGeom>
              <a:rect b="b" l="l" r="r" t="t"/>
              <a:pathLst>
                <a:path extrusionOk="0" h="18927" w="14667">
                  <a:moveTo>
                    <a:pt x="6634" y="1"/>
                  </a:moveTo>
                  <a:cubicBezTo>
                    <a:pt x="2959" y="1"/>
                    <a:pt x="0" y="2992"/>
                    <a:pt x="0" y="6635"/>
                  </a:cubicBezTo>
                  <a:lnTo>
                    <a:pt x="0" y="18927"/>
                  </a:lnTo>
                  <a:lnTo>
                    <a:pt x="14666" y="18927"/>
                  </a:lnTo>
                  <a:lnTo>
                    <a:pt x="14666" y="6635"/>
                  </a:lnTo>
                  <a:cubicBezTo>
                    <a:pt x="14666" y="2992"/>
                    <a:pt x="11675" y="1"/>
                    <a:pt x="80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5" name="Google Shape;4335;p42"/>
            <p:cNvSpPr/>
            <p:nvPr/>
          </p:nvSpPr>
          <p:spPr>
            <a:xfrm>
              <a:off x="-797425" y="1208075"/>
              <a:ext cx="200825" cy="472350"/>
            </a:xfrm>
            <a:custGeom>
              <a:rect b="b" l="l" r="r" t="t"/>
              <a:pathLst>
                <a:path extrusionOk="0" h="18894" w="8033">
                  <a:moveTo>
                    <a:pt x="0" y="0"/>
                  </a:moveTo>
                  <a:cubicBezTo>
                    <a:pt x="3675" y="0"/>
                    <a:pt x="6634" y="2959"/>
                    <a:pt x="6634" y="6602"/>
                  </a:cubicBezTo>
                  <a:lnTo>
                    <a:pt x="6634" y="18894"/>
                  </a:lnTo>
                  <a:lnTo>
                    <a:pt x="8032" y="18894"/>
                  </a:lnTo>
                  <a:lnTo>
                    <a:pt x="8032" y="6602"/>
                  </a:lnTo>
                  <a:cubicBezTo>
                    <a:pt x="8032" y="2959"/>
                    <a:pt x="5041" y="0"/>
                    <a:pt x="1398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6" name="Google Shape;4336;p42"/>
            <p:cNvSpPr/>
            <p:nvPr/>
          </p:nvSpPr>
          <p:spPr>
            <a:xfrm>
              <a:off x="-1006375" y="1550325"/>
              <a:ext cx="452850" cy="332550"/>
            </a:xfrm>
            <a:custGeom>
              <a:rect b="b" l="l" r="r" t="t"/>
              <a:pathLst>
                <a:path extrusionOk="0" h="13302" w="18114">
                  <a:moveTo>
                    <a:pt x="7057" y="1"/>
                  </a:moveTo>
                  <a:cubicBezTo>
                    <a:pt x="3155" y="1"/>
                    <a:pt x="0" y="3155"/>
                    <a:pt x="0" y="7058"/>
                  </a:cubicBezTo>
                  <a:lnTo>
                    <a:pt x="0" y="12748"/>
                  </a:lnTo>
                  <a:cubicBezTo>
                    <a:pt x="0" y="13041"/>
                    <a:pt x="228" y="13301"/>
                    <a:pt x="521" y="13301"/>
                  </a:cubicBezTo>
                  <a:lnTo>
                    <a:pt x="17594" y="13301"/>
                  </a:lnTo>
                  <a:cubicBezTo>
                    <a:pt x="17886" y="13301"/>
                    <a:pt x="18114" y="13041"/>
                    <a:pt x="18114" y="12748"/>
                  </a:cubicBezTo>
                  <a:lnTo>
                    <a:pt x="18114" y="7058"/>
                  </a:lnTo>
                  <a:cubicBezTo>
                    <a:pt x="18114" y="3155"/>
                    <a:pt x="14960" y="1"/>
                    <a:pt x="11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7" name="Google Shape;4337;p42"/>
            <p:cNvSpPr/>
            <p:nvPr/>
          </p:nvSpPr>
          <p:spPr>
            <a:xfrm>
              <a:off x="-774675" y="1550325"/>
              <a:ext cx="221150" cy="332550"/>
            </a:xfrm>
            <a:custGeom>
              <a:rect b="b" l="l" r="r" t="t"/>
              <a:pathLst>
                <a:path extrusionOk="0" h="13302" w="8846">
                  <a:moveTo>
                    <a:pt x="1" y="1"/>
                  </a:moveTo>
                  <a:cubicBezTo>
                    <a:pt x="3903" y="1"/>
                    <a:pt x="7057" y="3155"/>
                    <a:pt x="7057" y="7058"/>
                  </a:cubicBezTo>
                  <a:lnTo>
                    <a:pt x="7057" y="12748"/>
                  </a:lnTo>
                  <a:cubicBezTo>
                    <a:pt x="7057" y="13041"/>
                    <a:pt x="6830" y="13301"/>
                    <a:pt x="6537" y="13301"/>
                  </a:cubicBezTo>
                  <a:lnTo>
                    <a:pt x="8293" y="13301"/>
                  </a:lnTo>
                  <a:cubicBezTo>
                    <a:pt x="8618" y="13301"/>
                    <a:pt x="8846" y="13041"/>
                    <a:pt x="8846" y="12748"/>
                  </a:cubicBezTo>
                  <a:lnTo>
                    <a:pt x="8846" y="7058"/>
                  </a:lnTo>
                  <a:cubicBezTo>
                    <a:pt x="8846" y="3155"/>
                    <a:pt x="5659" y="1"/>
                    <a:pt x="1757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8" name="Google Shape;4338;p42"/>
            <p:cNvSpPr/>
            <p:nvPr/>
          </p:nvSpPr>
          <p:spPr>
            <a:xfrm>
              <a:off x="-870600" y="1558475"/>
              <a:ext cx="180500" cy="139025"/>
            </a:xfrm>
            <a:custGeom>
              <a:rect b="b" l="l" r="r" t="t"/>
              <a:pathLst>
                <a:path extrusionOk="0" h="5561" w="7220">
                  <a:moveTo>
                    <a:pt x="0" y="0"/>
                  </a:moveTo>
                  <a:lnTo>
                    <a:pt x="3610" y="5561"/>
                  </a:lnTo>
                  <a:lnTo>
                    <a:pt x="7220" y="0"/>
                  </a:lnTo>
                  <a:close/>
                </a:path>
              </a:pathLst>
            </a:custGeom>
            <a:solidFill>
              <a:srgbClr val="D598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9" name="Google Shape;4339;p42"/>
            <p:cNvSpPr/>
            <p:nvPr/>
          </p:nvSpPr>
          <p:spPr>
            <a:xfrm>
              <a:off x="-924275" y="1326575"/>
              <a:ext cx="288650" cy="267675"/>
            </a:xfrm>
            <a:custGeom>
              <a:rect b="b" l="l" r="r" t="t"/>
              <a:pathLst>
                <a:path extrusionOk="0" h="10707" w="11546">
                  <a:moveTo>
                    <a:pt x="5585" y="1"/>
                  </a:moveTo>
                  <a:cubicBezTo>
                    <a:pt x="5403" y="1"/>
                    <a:pt x="5219" y="76"/>
                    <a:pt x="5074" y="236"/>
                  </a:cubicBezTo>
                  <a:cubicBezTo>
                    <a:pt x="3945" y="1457"/>
                    <a:pt x="2328" y="1933"/>
                    <a:pt x="386" y="1933"/>
                  </a:cubicBezTo>
                  <a:cubicBezTo>
                    <a:pt x="259" y="1933"/>
                    <a:pt x="131" y="1931"/>
                    <a:pt x="1" y="1927"/>
                  </a:cubicBezTo>
                  <a:lnTo>
                    <a:pt x="1" y="7552"/>
                  </a:lnTo>
                  <a:cubicBezTo>
                    <a:pt x="1" y="8365"/>
                    <a:pt x="521" y="9081"/>
                    <a:pt x="1302" y="9341"/>
                  </a:cubicBezTo>
                  <a:lnTo>
                    <a:pt x="5172" y="10609"/>
                  </a:lnTo>
                  <a:cubicBezTo>
                    <a:pt x="5367" y="10674"/>
                    <a:pt x="5570" y="10707"/>
                    <a:pt x="5773" y="10707"/>
                  </a:cubicBezTo>
                  <a:cubicBezTo>
                    <a:pt x="5976" y="10707"/>
                    <a:pt x="6180" y="10674"/>
                    <a:pt x="6375" y="10609"/>
                  </a:cubicBezTo>
                  <a:lnTo>
                    <a:pt x="10245" y="9341"/>
                  </a:lnTo>
                  <a:cubicBezTo>
                    <a:pt x="11025" y="9081"/>
                    <a:pt x="11545" y="8365"/>
                    <a:pt x="11545" y="7552"/>
                  </a:cubicBezTo>
                  <a:lnTo>
                    <a:pt x="11545" y="1927"/>
                  </a:lnTo>
                  <a:cubicBezTo>
                    <a:pt x="11385" y="1931"/>
                    <a:pt x="11227" y="1933"/>
                    <a:pt x="11072" y="1933"/>
                  </a:cubicBezTo>
                  <a:cubicBezTo>
                    <a:pt x="8715" y="1933"/>
                    <a:pt x="7004" y="1462"/>
                    <a:pt x="6180" y="333"/>
                  </a:cubicBezTo>
                  <a:cubicBezTo>
                    <a:pt x="6036" y="117"/>
                    <a:pt x="5812" y="1"/>
                    <a:pt x="5585" y="1"/>
                  </a:cubicBezTo>
                  <a:close/>
                </a:path>
              </a:pathLst>
            </a:custGeom>
            <a:solidFill>
              <a:srgbClr val="F1B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0" name="Google Shape;4340;p42"/>
            <p:cNvSpPr/>
            <p:nvPr/>
          </p:nvSpPr>
          <p:spPr>
            <a:xfrm>
              <a:off x="-814500" y="1373925"/>
              <a:ext cx="178875" cy="220325"/>
            </a:xfrm>
            <a:custGeom>
              <a:rect b="b" l="l" r="r" t="t"/>
              <a:pathLst>
                <a:path extrusionOk="0" h="8813" w="7155">
                  <a:moveTo>
                    <a:pt x="5528" y="0"/>
                  </a:moveTo>
                  <a:lnTo>
                    <a:pt x="5528" y="5301"/>
                  </a:lnTo>
                  <a:cubicBezTo>
                    <a:pt x="5528" y="6114"/>
                    <a:pt x="5008" y="6829"/>
                    <a:pt x="4228" y="7089"/>
                  </a:cubicBezTo>
                  <a:lnTo>
                    <a:pt x="358" y="8358"/>
                  </a:lnTo>
                  <a:cubicBezTo>
                    <a:pt x="228" y="8423"/>
                    <a:pt x="130" y="8423"/>
                    <a:pt x="0" y="8455"/>
                  </a:cubicBezTo>
                  <a:lnTo>
                    <a:pt x="781" y="8715"/>
                  </a:lnTo>
                  <a:cubicBezTo>
                    <a:pt x="976" y="8780"/>
                    <a:pt x="1179" y="8813"/>
                    <a:pt x="1382" y="8813"/>
                  </a:cubicBezTo>
                  <a:cubicBezTo>
                    <a:pt x="1585" y="8813"/>
                    <a:pt x="1789" y="8780"/>
                    <a:pt x="1984" y="8715"/>
                  </a:cubicBezTo>
                  <a:lnTo>
                    <a:pt x="5854" y="7415"/>
                  </a:lnTo>
                  <a:cubicBezTo>
                    <a:pt x="6634" y="7154"/>
                    <a:pt x="7154" y="6439"/>
                    <a:pt x="7154" y="5626"/>
                  </a:cubicBezTo>
                  <a:lnTo>
                    <a:pt x="7154" y="33"/>
                  </a:lnTo>
                  <a:cubicBezTo>
                    <a:pt x="6983" y="42"/>
                    <a:pt x="6817" y="46"/>
                    <a:pt x="6655" y="46"/>
                  </a:cubicBezTo>
                  <a:cubicBezTo>
                    <a:pt x="6264" y="46"/>
                    <a:pt x="5896" y="23"/>
                    <a:pt x="5528" y="0"/>
                  </a:cubicBezTo>
                  <a:close/>
                </a:path>
              </a:pathLst>
            </a:custGeom>
            <a:solidFill>
              <a:srgbClr val="E2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1" name="Google Shape;4341;p42"/>
            <p:cNvSpPr/>
            <p:nvPr/>
          </p:nvSpPr>
          <p:spPr>
            <a:xfrm>
              <a:off x="-978725" y="1420250"/>
              <a:ext cx="54475" cy="70750"/>
            </a:xfrm>
            <a:custGeom>
              <a:rect b="b" l="l" r="r" t="t"/>
              <a:pathLst>
                <a:path extrusionOk="0" h="2830" w="2179">
                  <a:moveTo>
                    <a:pt x="1106" y="1"/>
                  </a:moveTo>
                  <a:cubicBezTo>
                    <a:pt x="488" y="1"/>
                    <a:pt x="0" y="521"/>
                    <a:pt x="0" y="1139"/>
                  </a:cubicBezTo>
                  <a:cubicBezTo>
                    <a:pt x="0" y="2082"/>
                    <a:pt x="748" y="2830"/>
                    <a:pt x="1659" y="2830"/>
                  </a:cubicBezTo>
                  <a:lnTo>
                    <a:pt x="2179" y="2830"/>
                  </a:lnTo>
                  <a:lnTo>
                    <a:pt x="2179" y="1"/>
                  </a:lnTo>
                  <a:close/>
                </a:path>
              </a:pathLst>
            </a:custGeom>
            <a:solidFill>
              <a:srgbClr val="D598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2" name="Google Shape;4342;p42"/>
            <p:cNvSpPr/>
            <p:nvPr/>
          </p:nvSpPr>
          <p:spPr>
            <a:xfrm>
              <a:off x="-635650" y="1420250"/>
              <a:ext cx="54500" cy="70750"/>
            </a:xfrm>
            <a:custGeom>
              <a:rect b="b" l="l" r="r" t="t"/>
              <a:pathLst>
                <a:path extrusionOk="0" h="2830" w="2180">
                  <a:moveTo>
                    <a:pt x="0" y="1"/>
                  </a:moveTo>
                  <a:lnTo>
                    <a:pt x="0" y="2830"/>
                  </a:lnTo>
                  <a:lnTo>
                    <a:pt x="488" y="2830"/>
                  </a:lnTo>
                  <a:cubicBezTo>
                    <a:pt x="1431" y="2830"/>
                    <a:pt x="2179" y="2082"/>
                    <a:pt x="2179" y="1139"/>
                  </a:cubicBezTo>
                  <a:cubicBezTo>
                    <a:pt x="2179" y="521"/>
                    <a:pt x="1691" y="1"/>
                    <a:pt x="1074" y="1"/>
                  </a:cubicBezTo>
                  <a:close/>
                </a:path>
              </a:pathLst>
            </a:custGeom>
            <a:solidFill>
              <a:srgbClr val="D598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3" name="Google Shape;4343;p42"/>
            <p:cNvSpPr/>
            <p:nvPr/>
          </p:nvSpPr>
          <p:spPr>
            <a:xfrm>
              <a:off x="-1101500" y="1169050"/>
              <a:ext cx="643100" cy="724400"/>
            </a:xfrm>
            <a:custGeom>
              <a:rect b="b" l="l" r="r" t="t"/>
              <a:pathLst>
                <a:path extrusionOk="0" h="28976" w="25724">
                  <a:moveTo>
                    <a:pt x="13561" y="1984"/>
                  </a:moveTo>
                  <a:cubicBezTo>
                    <a:pt x="16976" y="1984"/>
                    <a:pt x="19740" y="4748"/>
                    <a:pt x="19740" y="8163"/>
                  </a:cubicBezTo>
                  <a:lnTo>
                    <a:pt x="19740" y="9626"/>
                  </a:lnTo>
                  <a:lnTo>
                    <a:pt x="19057" y="9626"/>
                  </a:lnTo>
                  <a:lnTo>
                    <a:pt x="19057" y="8228"/>
                  </a:lnTo>
                  <a:cubicBezTo>
                    <a:pt x="19057" y="8000"/>
                    <a:pt x="18862" y="7805"/>
                    <a:pt x="18634" y="7805"/>
                  </a:cubicBezTo>
                  <a:cubicBezTo>
                    <a:pt x="18479" y="7809"/>
                    <a:pt x="18327" y="7811"/>
                    <a:pt x="18179" y="7811"/>
                  </a:cubicBezTo>
                  <a:cubicBezTo>
                    <a:pt x="15808" y="7811"/>
                    <a:pt x="14300" y="7323"/>
                    <a:pt x="13626" y="6374"/>
                  </a:cubicBezTo>
                  <a:cubicBezTo>
                    <a:pt x="13396" y="6056"/>
                    <a:pt x="13041" y="5891"/>
                    <a:pt x="12682" y="5891"/>
                  </a:cubicBezTo>
                  <a:cubicBezTo>
                    <a:pt x="12380" y="5891"/>
                    <a:pt x="12075" y="6007"/>
                    <a:pt x="11838" y="6244"/>
                  </a:cubicBezTo>
                  <a:cubicBezTo>
                    <a:pt x="10886" y="7288"/>
                    <a:pt x="9441" y="7810"/>
                    <a:pt x="7447" y="7810"/>
                  </a:cubicBezTo>
                  <a:cubicBezTo>
                    <a:pt x="7330" y="7810"/>
                    <a:pt x="7211" y="7808"/>
                    <a:pt x="7090" y="7805"/>
                  </a:cubicBezTo>
                  <a:cubicBezTo>
                    <a:pt x="6862" y="7805"/>
                    <a:pt x="6667" y="8000"/>
                    <a:pt x="6667" y="8228"/>
                  </a:cubicBezTo>
                  <a:lnTo>
                    <a:pt x="6667" y="9626"/>
                  </a:lnTo>
                  <a:lnTo>
                    <a:pt x="5952" y="9626"/>
                  </a:lnTo>
                  <a:lnTo>
                    <a:pt x="5952" y="8163"/>
                  </a:lnTo>
                  <a:cubicBezTo>
                    <a:pt x="5952" y="4748"/>
                    <a:pt x="8748" y="1984"/>
                    <a:pt x="12163" y="1984"/>
                  </a:cubicBezTo>
                  <a:close/>
                  <a:moveTo>
                    <a:pt x="6667" y="10471"/>
                  </a:moveTo>
                  <a:lnTo>
                    <a:pt x="6667" y="12455"/>
                  </a:lnTo>
                  <a:lnTo>
                    <a:pt x="6570" y="12455"/>
                  </a:lnTo>
                  <a:cubicBezTo>
                    <a:pt x="5887" y="12455"/>
                    <a:pt x="5334" y="11870"/>
                    <a:pt x="5334" y="11187"/>
                  </a:cubicBezTo>
                  <a:cubicBezTo>
                    <a:pt x="5334" y="10797"/>
                    <a:pt x="5627" y="10471"/>
                    <a:pt x="6017" y="10471"/>
                  </a:cubicBezTo>
                  <a:close/>
                  <a:moveTo>
                    <a:pt x="19708" y="10471"/>
                  </a:moveTo>
                  <a:cubicBezTo>
                    <a:pt x="20098" y="10504"/>
                    <a:pt x="20390" y="10797"/>
                    <a:pt x="20390" y="11187"/>
                  </a:cubicBezTo>
                  <a:cubicBezTo>
                    <a:pt x="20390" y="11870"/>
                    <a:pt x="19838" y="12455"/>
                    <a:pt x="19155" y="12455"/>
                  </a:cubicBezTo>
                  <a:lnTo>
                    <a:pt x="19057" y="12455"/>
                  </a:lnTo>
                  <a:lnTo>
                    <a:pt x="19057" y="10471"/>
                  </a:lnTo>
                  <a:close/>
                  <a:moveTo>
                    <a:pt x="12714" y="6735"/>
                  </a:moveTo>
                  <a:cubicBezTo>
                    <a:pt x="12804" y="6735"/>
                    <a:pt x="12892" y="6776"/>
                    <a:pt x="12943" y="6862"/>
                  </a:cubicBezTo>
                  <a:cubicBezTo>
                    <a:pt x="13789" y="8065"/>
                    <a:pt x="15513" y="8683"/>
                    <a:pt x="18212" y="8683"/>
                  </a:cubicBezTo>
                  <a:lnTo>
                    <a:pt x="18212" y="13821"/>
                  </a:lnTo>
                  <a:cubicBezTo>
                    <a:pt x="18212" y="14471"/>
                    <a:pt x="17821" y="15024"/>
                    <a:pt x="17204" y="15219"/>
                  </a:cubicBezTo>
                  <a:lnTo>
                    <a:pt x="13301" y="16520"/>
                  </a:lnTo>
                  <a:cubicBezTo>
                    <a:pt x="13155" y="16569"/>
                    <a:pt x="13000" y="16593"/>
                    <a:pt x="12846" y="16593"/>
                  </a:cubicBezTo>
                  <a:cubicBezTo>
                    <a:pt x="12691" y="16593"/>
                    <a:pt x="12537" y="16569"/>
                    <a:pt x="12391" y="16520"/>
                  </a:cubicBezTo>
                  <a:cubicBezTo>
                    <a:pt x="11480" y="16195"/>
                    <a:pt x="9464" y="15544"/>
                    <a:pt x="8521" y="15219"/>
                  </a:cubicBezTo>
                  <a:cubicBezTo>
                    <a:pt x="7903" y="15024"/>
                    <a:pt x="7513" y="14471"/>
                    <a:pt x="7513" y="13853"/>
                  </a:cubicBezTo>
                  <a:lnTo>
                    <a:pt x="7513" y="8683"/>
                  </a:lnTo>
                  <a:cubicBezTo>
                    <a:pt x="9724" y="8650"/>
                    <a:pt x="11350" y="8065"/>
                    <a:pt x="12488" y="6829"/>
                  </a:cubicBezTo>
                  <a:cubicBezTo>
                    <a:pt x="12550" y="6768"/>
                    <a:pt x="12633" y="6735"/>
                    <a:pt x="12714" y="6735"/>
                  </a:cubicBezTo>
                  <a:close/>
                  <a:moveTo>
                    <a:pt x="5952" y="13203"/>
                  </a:moveTo>
                  <a:cubicBezTo>
                    <a:pt x="6342" y="13301"/>
                    <a:pt x="6602" y="13301"/>
                    <a:pt x="6667" y="13301"/>
                  </a:cubicBezTo>
                  <a:cubicBezTo>
                    <a:pt x="6700" y="13528"/>
                    <a:pt x="6440" y="14732"/>
                    <a:pt x="7513" y="15610"/>
                  </a:cubicBezTo>
                  <a:cubicBezTo>
                    <a:pt x="6927" y="15902"/>
                    <a:pt x="6440" y="16260"/>
                    <a:pt x="5952" y="16650"/>
                  </a:cubicBezTo>
                  <a:lnTo>
                    <a:pt x="5952" y="13203"/>
                  </a:lnTo>
                  <a:close/>
                  <a:moveTo>
                    <a:pt x="19740" y="13203"/>
                  </a:moveTo>
                  <a:lnTo>
                    <a:pt x="19740" y="16553"/>
                  </a:lnTo>
                  <a:lnTo>
                    <a:pt x="19740" y="16650"/>
                  </a:lnTo>
                  <a:cubicBezTo>
                    <a:pt x="19285" y="16260"/>
                    <a:pt x="18765" y="15902"/>
                    <a:pt x="18212" y="15610"/>
                  </a:cubicBezTo>
                  <a:cubicBezTo>
                    <a:pt x="18732" y="15187"/>
                    <a:pt x="19057" y="14536"/>
                    <a:pt x="19057" y="13853"/>
                  </a:cubicBezTo>
                  <a:lnTo>
                    <a:pt x="19057" y="13301"/>
                  </a:lnTo>
                  <a:lnTo>
                    <a:pt x="19122" y="13301"/>
                  </a:lnTo>
                  <a:cubicBezTo>
                    <a:pt x="19350" y="13301"/>
                    <a:pt x="19545" y="13268"/>
                    <a:pt x="19740" y="13203"/>
                  </a:cubicBezTo>
                  <a:close/>
                  <a:moveTo>
                    <a:pt x="17236" y="16097"/>
                  </a:moveTo>
                  <a:cubicBezTo>
                    <a:pt x="19773" y="17105"/>
                    <a:pt x="21496" y="19577"/>
                    <a:pt x="21496" y="22309"/>
                  </a:cubicBezTo>
                  <a:lnTo>
                    <a:pt x="21496" y="27999"/>
                  </a:lnTo>
                  <a:cubicBezTo>
                    <a:pt x="21496" y="28065"/>
                    <a:pt x="21431" y="28130"/>
                    <a:pt x="21399" y="28130"/>
                  </a:cubicBezTo>
                  <a:lnTo>
                    <a:pt x="11025" y="28130"/>
                  </a:lnTo>
                  <a:cubicBezTo>
                    <a:pt x="11155" y="24748"/>
                    <a:pt x="13139" y="21496"/>
                    <a:pt x="13204" y="21365"/>
                  </a:cubicBezTo>
                  <a:lnTo>
                    <a:pt x="16488" y="16357"/>
                  </a:lnTo>
                  <a:lnTo>
                    <a:pt x="17236" y="16097"/>
                  </a:lnTo>
                  <a:close/>
                  <a:moveTo>
                    <a:pt x="3480" y="0"/>
                  </a:moveTo>
                  <a:cubicBezTo>
                    <a:pt x="1562" y="0"/>
                    <a:pt x="1" y="1561"/>
                    <a:pt x="1" y="3480"/>
                  </a:cubicBezTo>
                  <a:lnTo>
                    <a:pt x="1" y="13496"/>
                  </a:lnTo>
                  <a:cubicBezTo>
                    <a:pt x="1" y="15414"/>
                    <a:pt x="1562" y="16975"/>
                    <a:pt x="3480" y="16975"/>
                  </a:cubicBezTo>
                  <a:lnTo>
                    <a:pt x="5106" y="16975"/>
                  </a:lnTo>
                  <a:lnTo>
                    <a:pt x="5106" y="17528"/>
                  </a:lnTo>
                  <a:cubicBezTo>
                    <a:pt x="4033" y="18829"/>
                    <a:pt x="3383" y="20520"/>
                    <a:pt x="3383" y="22309"/>
                  </a:cubicBezTo>
                  <a:lnTo>
                    <a:pt x="3383" y="27999"/>
                  </a:lnTo>
                  <a:cubicBezTo>
                    <a:pt x="3383" y="28520"/>
                    <a:pt x="3805" y="28975"/>
                    <a:pt x="4326" y="28975"/>
                  </a:cubicBezTo>
                  <a:lnTo>
                    <a:pt x="6635" y="28975"/>
                  </a:lnTo>
                  <a:cubicBezTo>
                    <a:pt x="6862" y="28975"/>
                    <a:pt x="7057" y="28780"/>
                    <a:pt x="7057" y="28552"/>
                  </a:cubicBezTo>
                  <a:cubicBezTo>
                    <a:pt x="7057" y="28292"/>
                    <a:pt x="6862" y="28130"/>
                    <a:pt x="6635" y="28130"/>
                  </a:cubicBezTo>
                  <a:lnTo>
                    <a:pt x="4326" y="28130"/>
                  </a:lnTo>
                  <a:cubicBezTo>
                    <a:pt x="4261" y="28130"/>
                    <a:pt x="4228" y="28065"/>
                    <a:pt x="4228" y="27999"/>
                  </a:cubicBezTo>
                  <a:lnTo>
                    <a:pt x="4228" y="22309"/>
                  </a:lnTo>
                  <a:cubicBezTo>
                    <a:pt x="4228" y="19577"/>
                    <a:pt x="5919" y="17105"/>
                    <a:pt x="8488" y="16097"/>
                  </a:cubicBezTo>
                  <a:lnTo>
                    <a:pt x="9236" y="16357"/>
                  </a:lnTo>
                  <a:lnTo>
                    <a:pt x="10505" y="18309"/>
                  </a:lnTo>
                  <a:cubicBezTo>
                    <a:pt x="10602" y="18439"/>
                    <a:pt x="10732" y="18504"/>
                    <a:pt x="10862" y="18504"/>
                  </a:cubicBezTo>
                  <a:cubicBezTo>
                    <a:pt x="10960" y="18504"/>
                    <a:pt x="11025" y="18471"/>
                    <a:pt x="11090" y="18439"/>
                  </a:cubicBezTo>
                  <a:cubicBezTo>
                    <a:pt x="11285" y="18309"/>
                    <a:pt x="11350" y="18049"/>
                    <a:pt x="11220" y="17853"/>
                  </a:cubicBezTo>
                  <a:lnTo>
                    <a:pt x="10537" y="16780"/>
                  </a:lnTo>
                  <a:lnTo>
                    <a:pt x="12130" y="17301"/>
                  </a:lnTo>
                  <a:cubicBezTo>
                    <a:pt x="12358" y="17382"/>
                    <a:pt x="12602" y="17423"/>
                    <a:pt x="12850" y="17423"/>
                  </a:cubicBezTo>
                  <a:cubicBezTo>
                    <a:pt x="13098" y="17423"/>
                    <a:pt x="13350" y="17382"/>
                    <a:pt x="13594" y="17301"/>
                  </a:cubicBezTo>
                  <a:lnTo>
                    <a:pt x="15187" y="16780"/>
                  </a:lnTo>
                  <a:lnTo>
                    <a:pt x="12846" y="20357"/>
                  </a:lnTo>
                  <a:lnTo>
                    <a:pt x="12163" y="19284"/>
                  </a:lnTo>
                  <a:cubicBezTo>
                    <a:pt x="12079" y="19158"/>
                    <a:pt x="11941" y="19086"/>
                    <a:pt x="11801" y="19086"/>
                  </a:cubicBezTo>
                  <a:cubicBezTo>
                    <a:pt x="11724" y="19086"/>
                    <a:pt x="11647" y="19108"/>
                    <a:pt x="11578" y="19154"/>
                  </a:cubicBezTo>
                  <a:cubicBezTo>
                    <a:pt x="11383" y="19284"/>
                    <a:pt x="11318" y="19544"/>
                    <a:pt x="11448" y="19740"/>
                  </a:cubicBezTo>
                  <a:lnTo>
                    <a:pt x="12358" y="21170"/>
                  </a:lnTo>
                  <a:cubicBezTo>
                    <a:pt x="11870" y="22016"/>
                    <a:pt x="10277" y="24975"/>
                    <a:pt x="10179" y="28130"/>
                  </a:cubicBezTo>
                  <a:lnTo>
                    <a:pt x="8326" y="28130"/>
                  </a:lnTo>
                  <a:cubicBezTo>
                    <a:pt x="8098" y="28130"/>
                    <a:pt x="7903" y="28292"/>
                    <a:pt x="7903" y="28552"/>
                  </a:cubicBezTo>
                  <a:cubicBezTo>
                    <a:pt x="7903" y="28780"/>
                    <a:pt x="8098" y="28975"/>
                    <a:pt x="8326" y="28975"/>
                  </a:cubicBezTo>
                  <a:lnTo>
                    <a:pt x="21399" y="28975"/>
                  </a:lnTo>
                  <a:cubicBezTo>
                    <a:pt x="21919" y="28975"/>
                    <a:pt x="22342" y="28520"/>
                    <a:pt x="22342" y="27999"/>
                  </a:cubicBezTo>
                  <a:lnTo>
                    <a:pt x="22342" y="22309"/>
                  </a:lnTo>
                  <a:cubicBezTo>
                    <a:pt x="22342" y="20520"/>
                    <a:pt x="21691" y="18861"/>
                    <a:pt x="20618" y="17528"/>
                  </a:cubicBezTo>
                  <a:lnTo>
                    <a:pt x="20618" y="16975"/>
                  </a:lnTo>
                  <a:lnTo>
                    <a:pt x="22244" y="16975"/>
                  </a:lnTo>
                  <a:cubicBezTo>
                    <a:pt x="24163" y="16975"/>
                    <a:pt x="25724" y="15414"/>
                    <a:pt x="25724" y="13496"/>
                  </a:cubicBezTo>
                  <a:lnTo>
                    <a:pt x="25724" y="9496"/>
                  </a:lnTo>
                  <a:cubicBezTo>
                    <a:pt x="25724" y="9268"/>
                    <a:pt x="25529" y="9073"/>
                    <a:pt x="25301" y="9073"/>
                  </a:cubicBezTo>
                  <a:cubicBezTo>
                    <a:pt x="25073" y="9073"/>
                    <a:pt x="24878" y="9268"/>
                    <a:pt x="24878" y="9496"/>
                  </a:cubicBezTo>
                  <a:lnTo>
                    <a:pt x="24878" y="13496"/>
                  </a:lnTo>
                  <a:cubicBezTo>
                    <a:pt x="24878" y="14927"/>
                    <a:pt x="23675" y="16130"/>
                    <a:pt x="22244" y="16130"/>
                  </a:cubicBezTo>
                  <a:lnTo>
                    <a:pt x="20618" y="16130"/>
                  </a:lnTo>
                  <a:lnTo>
                    <a:pt x="20618" y="12683"/>
                  </a:lnTo>
                  <a:cubicBezTo>
                    <a:pt x="21008" y="12325"/>
                    <a:pt x="21236" y="11772"/>
                    <a:pt x="21236" y="11187"/>
                  </a:cubicBezTo>
                  <a:cubicBezTo>
                    <a:pt x="21236" y="10667"/>
                    <a:pt x="20976" y="10211"/>
                    <a:pt x="20618" y="9919"/>
                  </a:cubicBezTo>
                  <a:lnTo>
                    <a:pt x="20618" y="8163"/>
                  </a:lnTo>
                  <a:cubicBezTo>
                    <a:pt x="20618" y="4293"/>
                    <a:pt x="17431" y="1138"/>
                    <a:pt x="13561" y="1138"/>
                  </a:cubicBezTo>
                  <a:lnTo>
                    <a:pt x="12163" y="1138"/>
                  </a:lnTo>
                  <a:cubicBezTo>
                    <a:pt x="8261" y="1138"/>
                    <a:pt x="5106" y="4293"/>
                    <a:pt x="5106" y="8163"/>
                  </a:cubicBezTo>
                  <a:lnTo>
                    <a:pt x="5106" y="9919"/>
                  </a:lnTo>
                  <a:cubicBezTo>
                    <a:pt x="4716" y="10211"/>
                    <a:pt x="4456" y="10667"/>
                    <a:pt x="4456" y="11187"/>
                  </a:cubicBezTo>
                  <a:cubicBezTo>
                    <a:pt x="4456" y="11772"/>
                    <a:pt x="4716" y="12325"/>
                    <a:pt x="5106" y="12683"/>
                  </a:cubicBezTo>
                  <a:lnTo>
                    <a:pt x="5106" y="16130"/>
                  </a:lnTo>
                  <a:lnTo>
                    <a:pt x="3480" y="16130"/>
                  </a:lnTo>
                  <a:cubicBezTo>
                    <a:pt x="2017" y="16130"/>
                    <a:pt x="846" y="14959"/>
                    <a:pt x="846" y="13496"/>
                  </a:cubicBezTo>
                  <a:lnTo>
                    <a:pt x="846" y="3480"/>
                  </a:lnTo>
                  <a:cubicBezTo>
                    <a:pt x="846" y="2016"/>
                    <a:pt x="2017" y="846"/>
                    <a:pt x="3480" y="846"/>
                  </a:cubicBezTo>
                  <a:lnTo>
                    <a:pt x="22244" y="846"/>
                  </a:lnTo>
                  <a:cubicBezTo>
                    <a:pt x="23675" y="846"/>
                    <a:pt x="24878" y="2016"/>
                    <a:pt x="24878" y="3480"/>
                  </a:cubicBezTo>
                  <a:lnTo>
                    <a:pt x="24878" y="7805"/>
                  </a:lnTo>
                  <a:cubicBezTo>
                    <a:pt x="24878" y="8032"/>
                    <a:pt x="25073" y="8228"/>
                    <a:pt x="25301" y="8228"/>
                  </a:cubicBezTo>
                  <a:cubicBezTo>
                    <a:pt x="25529" y="8228"/>
                    <a:pt x="25724" y="8032"/>
                    <a:pt x="25724" y="7805"/>
                  </a:cubicBezTo>
                  <a:lnTo>
                    <a:pt x="25724" y="3480"/>
                  </a:lnTo>
                  <a:cubicBezTo>
                    <a:pt x="25724" y="1561"/>
                    <a:pt x="24163" y="0"/>
                    <a:pt x="22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7" name="Shape 4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8" name="Google Shape;4348;p43"/>
          <p:cNvGrpSpPr/>
          <p:nvPr/>
        </p:nvGrpSpPr>
        <p:grpSpPr>
          <a:xfrm>
            <a:off x="1414075" y="2463275"/>
            <a:ext cx="2109121" cy="1260600"/>
            <a:chOff x="1414075" y="2463275"/>
            <a:chExt cx="2109121" cy="1260600"/>
          </a:xfrm>
        </p:grpSpPr>
        <p:sp>
          <p:nvSpPr>
            <p:cNvPr id="4349" name="Google Shape;4349;p43"/>
            <p:cNvSpPr/>
            <p:nvPr/>
          </p:nvSpPr>
          <p:spPr>
            <a:xfrm>
              <a:off x="2003096" y="2629925"/>
              <a:ext cx="927300" cy="927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50" name="Google Shape;4350;p43"/>
            <p:cNvCxnSpPr/>
            <p:nvPr/>
          </p:nvCxnSpPr>
          <p:spPr>
            <a:xfrm>
              <a:off x="1414075" y="2463275"/>
              <a:ext cx="0" cy="1260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4351" name="Google Shape;4351;p43"/>
            <p:cNvCxnSpPr/>
            <p:nvPr/>
          </p:nvCxnSpPr>
          <p:spPr>
            <a:xfrm>
              <a:off x="3519417" y="2463275"/>
              <a:ext cx="0" cy="1260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4352" name="Google Shape;4352;p43"/>
            <p:cNvCxnSpPr>
              <a:stCxn id="4349" idx="2"/>
            </p:cNvCxnSpPr>
            <p:nvPr/>
          </p:nvCxnSpPr>
          <p:spPr>
            <a:xfrm rot="10800000">
              <a:off x="1415396" y="3093575"/>
              <a:ext cx="587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3" name="Google Shape;4353;p43"/>
            <p:cNvCxnSpPr>
              <a:stCxn id="4349" idx="6"/>
            </p:cNvCxnSpPr>
            <p:nvPr/>
          </p:nvCxnSpPr>
          <p:spPr>
            <a:xfrm>
              <a:off x="2930396" y="3093575"/>
              <a:ext cx="59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354" name="Google Shape;4354;p43"/>
          <p:cNvGrpSpPr/>
          <p:nvPr/>
        </p:nvGrpSpPr>
        <p:grpSpPr>
          <a:xfrm>
            <a:off x="5624758" y="2463275"/>
            <a:ext cx="2108521" cy="1260600"/>
            <a:chOff x="5624758" y="2463275"/>
            <a:chExt cx="2108521" cy="1260600"/>
          </a:xfrm>
        </p:grpSpPr>
        <p:sp>
          <p:nvSpPr>
            <p:cNvPr id="4355" name="Google Shape;4355;p43"/>
            <p:cNvSpPr/>
            <p:nvPr/>
          </p:nvSpPr>
          <p:spPr>
            <a:xfrm>
              <a:off x="6213779" y="2629925"/>
              <a:ext cx="927300" cy="927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56" name="Google Shape;4356;p43"/>
            <p:cNvCxnSpPr/>
            <p:nvPr/>
          </p:nvCxnSpPr>
          <p:spPr>
            <a:xfrm>
              <a:off x="7730100" y="2463275"/>
              <a:ext cx="0" cy="1260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4357" name="Google Shape;4357;p43"/>
            <p:cNvCxnSpPr/>
            <p:nvPr/>
          </p:nvCxnSpPr>
          <p:spPr>
            <a:xfrm>
              <a:off x="5624758" y="2463275"/>
              <a:ext cx="0" cy="1260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4358" name="Google Shape;4358;p43"/>
            <p:cNvCxnSpPr>
              <a:stCxn id="4355" idx="2"/>
            </p:cNvCxnSpPr>
            <p:nvPr/>
          </p:nvCxnSpPr>
          <p:spPr>
            <a:xfrm rot="10800000">
              <a:off x="5625479" y="3093575"/>
              <a:ext cx="58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9" name="Google Shape;4359;p43"/>
            <p:cNvCxnSpPr>
              <a:stCxn id="4355" idx="6"/>
            </p:cNvCxnSpPr>
            <p:nvPr/>
          </p:nvCxnSpPr>
          <p:spPr>
            <a:xfrm>
              <a:off x="7141079" y="3093575"/>
              <a:ext cx="592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60" name="Google Shape;4360;p43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transplants infographics</a:t>
            </a:r>
            <a:endParaRPr/>
          </a:p>
        </p:txBody>
      </p:sp>
      <p:grpSp>
        <p:nvGrpSpPr>
          <p:cNvPr id="4361" name="Google Shape;4361;p43"/>
          <p:cNvGrpSpPr/>
          <p:nvPr/>
        </p:nvGrpSpPr>
        <p:grpSpPr>
          <a:xfrm>
            <a:off x="457375" y="1465950"/>
            <a:ext cx="1913400" cy="937475"/>
            <a:chOff x="457375" y="1465950"/>
            <a:chExt cx="1913400" cy="937475"/>
          </a:xfrm>
        </p:grpSpPr>
        <p:sp>
          <p:nvSpPr>
            <p:cNvPr id="4362" name="Google Shape;4362;p43"/>
            <p:cNvSpPr txBox="1"/>
            <p:nvPr/>
          </p:nvSpPr>
          <p:spPr>
            <a:xfrm>
              <a:off x="457375" y="1465950"/>
              <a:ext cx="19134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Eat h</a:t>
              </a: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igh</a:t>
              </a: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protein food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3" name="Google Shape;4363;p43"/>
            <p:cNvSpPr txBox="1"/>
            <p:nvPr/>
          </p:nvSpPr>
          <p:spPr>
            <a:xfrm>
              <a:off x="457375" y="1762025"/>
              <a:ext cx="19134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64" name="Google Shape;4364;p43"/>
          <p:cNvGrpSpPr/>
          <p:nvPr/>
        </p:nvGrpSpPr>
        <p:grpSpPr>
          <a:xfrm>
            <a:off x="6773400" y="1465950"/>
            <a:ext cx="1913400" cy="937475"/>
            <a:chOff x="6773400" y="1465950"/>
            <a:chExt cx="1913400" cy="937475"/>
          </a:xfrm>
        </p:grpSpPr>
        <p:sp>
          <p:nvSpPr>
            <p:cNvPr id="4365" name="Google Shape;4365;p43"/>
            <p:cNvSpPr txBox="1"/>
            <p:nvPr/>
          </p:nvSpPr>
          <p:spPr>
            <a:xfrm>
              <a:off x="6773400" y="1465950"/>
              <a:ext cx="19134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Fried food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6" name="Google Shape;4366;p43"/>
            <p:cNvSpPr txBox="1"/>
            <p:nvPr/>
          </p:nvSpPr>
          <p:spPr>
            <a:xfrm>
              <a:off x="6773400" y="1762025"/>
              <a:ext cx="19134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67" name="Google Shape;4367;p43"/>
          <p:cNvGrpSpPr/>
          <p:nvPr/>
        </p:nvGrpSpPr>
        <p:grpSpPr>
          <a:xfrm>
            <a:off x="4668058" y="1465950"/>
            <a:ext cx="1913400" cy="937475"/>
            <a:chOff x="4668058" y="1465950"/>
            <a:chExt cx="1913400" cy="937475"/>
          </a:xfrm>
        </p:grpSpPr>
        <p:sp>
          <p:nvSpPr>
            <p:cNvPr id="4368" name="Google Shape;4368;p43"/>
            <p:cNvSpPr txBox="1"/>
            <p:nvPr/>
          </p:nvSpPr>
          <p:spPr>
            <a:xfrm>
              <a:off x="4668058" y="1465950"/>
              <a:ext cx="19134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Smoking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9" name="Google Shape;4369;p43"/>
            <p:cNvSpPr txBox="1"/>
            <p:nvPr/>
          </p:nvSpPr>
          <p:spPr>
            <a:xfrm>
              <a:off x="4668058" y="1762025"/>
              <a:ext cx="19134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 and its atmosphere is extremely poisonous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70" name="Google Shape;4370;p43"/>
          <p:cNvGrpSpPr/>
          <p:nvPr/>
        </p:nvGrpSpPr>
        <p:grpSpPr>
          <a:xfrm>
            <a:off x="2562717" y="1465950"/>
            <a:ext cx="1913400" cy="937475"/>
            <a:chOff x="2562717" y="1465950"/>
            <a:chExt cx="1913400" cy="937475"/>
          </a:xfrm>
        </p:grpSpPr>
        <p:sp>
          <p:nvSpPr>
            <p:cNvPr id="4371" name="Google Shape;4371;p43"/>
            <p:cNvSpPr txBox="1"/>
            <p:nvPr/>
          </p:nvSpPr>
          <p:spPr>
            <a:xfrm>
              <a:off x="2562717" y="1465950"/>
              <a:ext cx="19134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Drink water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72" name="Google Shape;4372;p43"/>
            <p:cNvSpPr txBox="1"/>
            <p:nvPr/>
          </p:nvSpPr>
          <p:spPr>
            <a:xfrm>
              <a:off x="2562717" y="1762025"/>
              <a:ext cx="19134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was named after the Roman god of the skies and lightning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373" name="Google Shape;4373;p43"/>
          <p:cNvSpPr txBox="1"/>
          <p:nvPr/>
        </p:nvSpPr>
        <p:spPr>
          <a:xfrm>
            <a:off x="457200" y="918525"/>
            <a:ext cx="8229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Dos and </a:t>
            </a: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don’ts</a:t>
            </a: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to avoid organ rejection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374" name="Google Shape;4374;p43"/>
          <p:cNvGrpSpPr/>
          <p:nvPr/>
        </p:nvGrpSpPr>
        <p:grpSpPr>
          <a:xfrm>
            <a:off x="457375" y="3799150"/>
            <a:ext cx="1913400" cy="937475"/>
            <a:chOff x="457375" y="3799150"/>
            <a:chExt cx="1913400" cy="937475"/>
          </a:xfrm>
        </p:grpSpPr>
        <p:sp>
          <p:nvSpPr>
            <p:cNvPr id="4375" name="Google Shape;4375;p43"/>
            <p:cNvSpPr txBox="1"/>
            <p:nvPr/>
          </p:nvSpPr>
          <p:spPr>
            <a:xfrm>
              <a:off x="457375" y="3799150"/>
              <a:ext cx="19134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Increase calcium intake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76" name="Google Shape;4376;p43"/>
            <p:cNvSpPr txBox="1"/>
            <p:nvPr/>
          </p:nvSpPr>
          <p:spPr>
            <a:xfrm>
              <a:off x="457375" y="4095225"/>
              <a:ext cx="19134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second-brightest natural object in the night sky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77" name="Google Shape;4377;p43"/>
          <p:cNvGrpSpPr/>
          <p:nvPr/>
        </p:nvGrpSpPr>
        <p:grpSpPr>
          <a:xfrm>
            <a:off x="6773400" y="3799150"/>
            <a:ext cx="1913400" cy="937475"/>
            <a:chOff x="6773400" y="3799150"/>
            <a:chExt cx="1913400" cy="937475"/>
          </a:xfrm>
        </p:grpSpPr>
        <p:sp>
          <p:nvSpPr>
            <p:cNvPr id="4378" name="Google Shape;4378;p43"/>
            <p:cNvSpPr txBox="1"/>
            <p:nvPr/>
          </p:nvSpPr>
          <p:spPr>
            <a:xfrm>
              <a:off x="6773400" y="3799150"/>
              <a:ext cx="19134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Processed food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79" name="Google Shape;4379;p43"/>
            <p:cNvSpPr txBox="1"/>
            <p:nvPr/>
          </p:nvSpPr>
          <p:spPr>
            <a:xfrm>
              <a:off x="6773400" y="4095225"/>
              <a:ext cx="19134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also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80" name="Google Shape;4380;p43"/>
          <p:cNvGrpSpPr/>
          <p:nvPr/>
        </p:nvGrpSpPr>
        <p:grpSpPr>
          <a:xfrm>
            <a:off x="4668058" y="3799150"/>
            <a:ext cx="1913400" cy="937475"/>
            <a:chOff x="4668058" y="3799150"/>
            <a:chExt cx="1913400" cy="937475"/>
          </a:xfrm>
        </p:grpSpPr>
        <p:sp>
          <p:nvSpPr>
            <p:cNvPr id="4381" name="Google Shape;4381;p43"/>
            <p:cNvSpPr txBox="1"/>
            <p:nvPr/>
          </p:nvSpPr>
          <p:spPr>
            <a:xfrm>
              <a:off x="4668058" y="3799150"/>
              <a:ext cx="19134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Drinking alcohol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82" name="Google Shape;4382;p43"/>
            <p:cNvSpPr txBox="1"/>
            <p:nvPr/>
          </p:nvSpPr>
          <p:spPr>
            <a:xfrm>
              <a:off x="4668058" y="4095225"/>
              <a:ext cx="19134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full of iron oxide dust, which gives this planet its reddish cast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83" name="Google Shape;4383;p43"/>
          <p:cNvGrpSpPr/>
          <p:nvPr/>
        </p:nvGrpSpPr>
        <p:grpSpPr>
          <a:xfrm>
            <a:off x="2562717" y="3799150"/>
            <a:ext cx="1913400" cy="937475"/>
            <a:chOff x="2562717" y="3799150"/>
            <a:chExt cx="1913400" cy="937475"/>
          </a:xfrm>
        </p:grpSpPr>
        <p:sp>
          <p:nvSpPr>
            <p:cNvPr id="4384" name="Google Shape;4384;p43"/>
            <p:cNvSpPr txBox="1"/>
            <p:nvPr/>
          </p:nvSpPr>
          <p:spPr>
            <a:xfrm>
              <a:off x="2562717" y="3799150"/>
              <a:ext cx="19134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Eat more baked food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85" name="Google Shape;4385;p43"/>
            <p:cNvSpPr txBox="1"/>
            <p:nvPr/>
          </p:nvSpPr>
          <p:spPr>
            <a:xfrm>
              <a:off x="2562717" y="4095225"/>
              <a:ext cx="19134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fourth-largest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86" name="Google Shape;4386;p43"/>
          <p:cNvGrpSpPr/>
          <p:nvPr/>
        </p:nvGrpSpPr>
        <p:grpSpPr>
          <a:xfrm>
            <a:off x="6425968" y="2842118"/>
            <a:ext cx="502922" cy="502915"/>
            <a:chOff x="-1779875" y="2280400"/>
            <a:chExt cx="413825" cy="412225"/>
          </a:xfrm>
        </p:grpSpPr>
        <p:sp>
          <p:nvSpPr>
            <p:cNvPr id="4387" name="Google Shape;4387;p43"/>
            <p:cNvSpPr/>
            <p:nvPr/>
          </p:nvSpPr>
          <p:spPr>
            <a:xfrm>
              <a:off x="-1772575" y="2287725"/>
              <a:ext cx="401650" cy="398200"/>
            </a:xfrm>
            <a:custGeom>
              <a:rect b="b" l="l" r="r" t="t"/>
              <a:pathLst>
                <a:path extrusionOk="0" h="15928" w="16066">
                  <a:moveTo>
                    <a:pt x="3802" y="1"/>
                  </a:moveTo>
                  <a:cubicBezTo>
                    <a:pt x="3619" y="1"/>
                    <a:pt x="3432" y="66"/>
                    <a:pt x="3285" y="196"/>
                  </a:cubicBezTo>
                  <a:lnTo>
                    <a:pt x="294" y="3188"/>
                  </a:lnTo>
                  <a:cubicBezTo>
                    <a:pt x="1" y="3480"/>
                    <a:pt x="1" y="3935"/>
                    <a:pt x="294" y="4228"/>
                  </a:cubicBezTo>
                  <a:lnTo>
                    <a:pt x="4033" y="7968"/>
                  </a:lnTo>
                  <a:lnTo>
                    <a:pt x="294" y="11675"/>
                  </a:lnTo>
                  <a:cubicBezTo>
                    <a:pt x="1" y="11968"/>
                    <a:pt x="1" y="12423"/>
                    <a:pt x="294" y="12716"/>
                  </a:cubicBezTo>
                  <a:lnTo>
                    <a:pt x="3285" y="15708"/>
                  </a:lnTo>
                  <a:cubicBezTo>
                    <a:pt x="3432" y="15854"/>
                    <a:pt x="3619" y="15927"/>
                    <a:pt x="3802" y="15927"/>
                  </a:cubicBezTo>
                  <a:cubicBezTo>
                    <a:pt x="3985" y="15927"/>
                    <a:pt x="4163" y="15854"/>
                    <a:pt x="4294" y="15708"/>
                  </a:cubicBezTo>
                  <a:lnTo>
                    <a:pt x="8033" y="11968"/>
                  </a:lnTo>
                  <a:lnTo>
                    <a:pt x="11773" y="15708"/>
                  </a:lnTo>
                  <a:cubicBezTo>
                    <a:pt x="11919" y="15854"/>
                    <a:pt x="12106" y="15927"/>
                    <a:pt x="12289" y="15927"/>
                  </a:cubicBezTo>
                  <a:cubicBezTo>
                    <a:pt x="12472" y="15927"/>
                    <a:pt x="12651" y="15854"/>
                    <a:pt x="12781" y="15708"/>
                  </a:cubicBezTo>
                  <a:lnTo>
                    <a:pt x="15805" y="12716"/>
                  </a:lnTo>
                  <a:cubicBezTo>
                    <a:pt x="16066" y="12423"/>
                    <a:pt x="16066" y="11968"/>
                    <a:pt x="15805" y="11675"/>
                  </a:cubicBezTo>
                  <a:lnTo>
                    <a:pt x="12066" y="7968"/>
                  </a:lnTo>
                  <a:lnTo>
                    <a:pt x="15805" y="4228"/>
                  </a:lnTo>
                  <a:cubicBezTo>
                    <a:pt x="16066" y="3935"/>
                    <a:pt x="16066" y="3480"/>
                    <a:pt x="15805" y="3188"/>
                  </a:cubicBezTo>
                  <a:lnTo>
                    <a:pt x="12781" y="196"/>
                  </a:lnTo>
                  <a:cubicBezTo>
                    <a:pt x="12651" y="66"/>
                    <a:pt x="12472" y="1"/>
                    <a:pt x="12289" y="1"/>
                  </a:cubicBezTo>
                  <a:cubicBezTo>
                    <a:pt x="12106" y="1"/>
                    <a:pt x="11919" y="66"/>
                    <a:pt x="11773" y="196"/>
                  </a:cubicBezTo>
                  <a:lnTo>
                    <a:pt x="8033" y="3935"/>
                  </a:lnTo>
                  <a:lnTo>
                    <a:pt x="4294" y="196"/>
                  </a:lnTo>
                  <a:cubicBezTo>
                    <a:pt x="4163" y="66"/>
                    <a:pt x="3985" y="1"/>
                    <a:pt x="3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8" name="Google Shape;4388;p43"/>
            <p:cNvSpPr/>
            <p:nvPr/>
          </p:nvSpPr>
          <p:spPr>
            <a:xfrm>
              <a:off x="-1631925" y="2280400"/>
              <a:ext cx="265875" cy="412225"/>
            </a:xfrm>
            <a:custGeom>
              <a:rect b="b" l="l" r="r" t="t"/>
              <a:pathLst>
                <a:path extrusionOk="0" h="16489" w="10635">
                  <a:moveTo>
                    <a:pt x="6667" y="1"/>
                  </a:moveTo>
                  <a:cubicBezTo>
                    <a:pt x="6407" y="1"/>
                    <a:pt x="6147" y="98"/>
                    <a:pt x="5952" y="294"/>
                  </a:cubicBezTo>
                  <a:lnTo>
                    <a:pt x="2407" y="3838"/>
                  </a:lnTo>
                  <a:lnTo>
                    <a:pt x="489" y="1920"/>
                  </a:lnTo>
                  <a:cubicBezTo>
                    <a:pt x="440" y="1871"/>
                    <a:pt x="375" y="1846"/>
                    <a:pt x="310" y="1846"/>
                  </a:cubicBezTo>
                  <a:cubicBezTo>
                    <a:pt x="245" y="1846"/>
                    <a:pt x="180" y="1871"/>
                    <a:pt x="131" y="1920"/>
                  </a:cubicBezTo>
                  <a:cubicBezTo>
                    <a:pt x="1" y="2017"/>
                    <a:pt x="1" y="2212"/>
                    <a:pt x="131" y="2310"/>
                  </a:cubicBezTo>
                  <a:lnTo>
                    <a:pt x="2212" y="4424"/>
                  </a:lnTo>
                  <a:cubicBezTo>
                    <a:pt x="2277" y="4456"/>
                    <a:pt x="2342" y="4489"/>
                    <a:pt x="2407" y="4489"/>
                  </a:cubicBezTo>
                  <a:cubicBezTo>
                    <a:pt x="2472" y="4489"/>
                    <a:pt x="2570" y="4456"/>
                    <a:pt x="2602" y="4424"/>
                  </a:cubicBezTo>
                  <a:lnTo>
                    <a:pt x="6342" y="684"/>
                  </a:lnTo>
                  <a:cubicBezTo>
                    <a:pt x="6440" y="586"/>
                    <a:pt x="6537" y="554"/>
                    <a:pt x="6667" y="554"/>
                  </a:cubicBezTo>
                  <a:cubicBezTo>
                    <a:pt x="6797" y="554"/>
                    <a:pt x="6895" y="586"/>
                    <a:pt x="6993" y="684"/>
                  </a:cubicBezTo>
                  <a:lnTo>
                    <a:pt x="9984" y="3676"/>
                  </a:lnTo>
                  <a:cubicBezTo>
                    <a:pt x="10049" y="3773"/>
                    <a:pt x="10114" y="3871"/>
                    <a:pt x="10114" y="4001"/>
                  </a:cubicBezTo>
                  <a:cubicBezTo>
                    <a:pt x="10114" y="4098"/>
                    <a:pt x="10049" y="4228"/>
                    <a:pt x="9984" y="4294"/>
                  </a:cubicBezTo>
                  <a:lnTo>
                    <a:pt x="6245" y="8033"/>
                  </a:lnTo>
                  <a:cubicBezTo>
                    <a:pt x="6147" y="8163"/>
                    <a:pt x="6147" y="8326"/>
                    <a:pt x="6245" y="8423"/>
                  </a:cubicBezTo>
                  <a:lnTo>
                    <a:pt x="9984" y="12163"/>
                  </a:lnTo>
                  <a:cubicBezTo>
                    <a:pt x="10049" y="12261"/>
                    <a:pt x="10114" y="12358"/>
                    <a:pt x="10114" y="12488"/>
                  </a:cubicBezTo>
                  <a:cubicBezTo>
                    <a:pt x="10114" y="12619"/>
                    <a:pt x="10049" y="12716"/>
                    <a:pt x="9984" y="12814"/>
                  </a:cubicBezTo>
                  <a:lnTo>
                    <a:pt x="6993" y="15805"/>
                  </a:lnTo>
                  <a:cubicBezTo>
                    <a:pt x="6895" y="15887"/>
                    <a:pt x="6781" y="15927"/>
                    <a:pt x="6667" y="15927"/>
                  </a:cubicBezTo>
                  <a:cubicBezTo>
                    <a:pt x="6554" y="15927"/>
                    <a:pt x="6440" y="15887"/>
                    <a:pt x="6342" y="15805"/>
                  </a:cubicBezTo>
                  <a:lnTo>
                    <a:pt x="4944" y="14407"/>
                  </a:lnTo>
                  <a:cubicBezTo>
                    <a:pt x="4895" y="14342"/>
                    <a:pt x="4822" y="14310"/>
                    <a:pt x="4749" y="14310"/>
                  </a:cubicBezTo>
                  <a:cubicBezTo>
                    <a:pt x="4676" y="14310"/>
                    <a:pt x="4602" y="14342"/>
                    <a:pt x="4554" y="14407"/>
                  </a:cubicBezTo>
                  <a:cubicBezTo>
                    <a:pt x="4456" y="14505"/>
                    <a:pt x="4456" y="14667"/>
                    <a:pt x="4554" y="14765"/>
                  </a:cubicBezTo>
                  <a:lnTo>
                    <a:pt x="5952" y="16196"/>
                  </a:lnTo>
                  <a:cubicBezTo>
                    <a:pt x="6147" y="16391"/>
                    <a:pt x="6407" y="16488"/>
                    <a:pt x="6667" y="16488"/>
                  </a:cubicBezTo>
                  <a:cubicBezTo>
                    <a:pt x="6928" y="16488"/>
                    <a:pt x="7188" y="16391"/>
                    <a:pt x="7350" y="16163"/>
                  </a:cubicBezTo>
                  <a:lnTo>
                    <a:pt x="10375" y="13171"/>
                  </a:lnTo>
                  <a:cubicBezTo>
                    <a:pt x="10537" y="12976"/>
                    <a:pt x="10635" y="12749"/>
                    <a:pt x="10635" y="12488"/>
                  </a:cubicBezTo>
                  <a:cubicBezTo>
                    <a:pt x="10635" y="12228"/>
                    <a:pt x="10537" y="11968"/>
                    <a:pt x="10375" y="11773"/>
                  </a:cubicBezTo>
                  <a:lnTo>
                    <a:pt x="6797" y="8228"/>
                  </a:lnTo>
                  <a:lnTo>
                    <a:pt x="10375" y="4684"/>
                  </a:lnTo>
                  <a:cubicBezTo>
                    <a:pt x="10537" y="4489"/>
                    <a:pt x="10635" y="4261"/>
                    <a:pt x="10635" y="3968"/>
                  </a:cubicBezTo>
                  <a:cubicBezTo>
                    <a:pt x="10635" y="3708"/>
                    <a:pt x="10537" y="3481"/>
                    <a:pt x="10375" y="3285"/>
                  </a:cubicBezTo>
                  <a:lnTo>
                    <a:pt x="7350" y="294"/>
                  </a:lnTo>
                  <a:cubicBezTo>
                    <a:pt x="7188" y="98"/>
                    <a:pt x="6928" y="1"/>
                    <a:pt x="6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9" name="Google Shape;4389;p43"/>
            <p:cNvSpPr/>
            <p:nvPr/>
          </p:nvSpPr>
          <p:spPr>
            <a:xfrm>
              <a:off x="-1779875" y="2280400"/>
              <a:ext cx="254475" cy="412225"/>
            </a:xfrm>
            <a:custGeom>
              <a:rect b="b" l="l" r="r" t="t"/>
              <a:pathLst>
                <a:path extrusionOk="0" h="16489" w="10179">
                  <a:moveTo>
                    <a:pt x="4098" y="1"/>
                  </a:moveTo>
                  <a:cubicBezTo>
                    <a:pt x="3805" y="1"/>
                    <a:pt x="3577" y="98"/>
                    <a:pt x="3382" y="294"/>
                  </a:cubicBezTo>
                  <a:lnTo>
                    <a:pt x="390" y="3285"/>
                  </a:lnTo>
                  <a:cubicBezTo>
                    <a:pt x="0" y="3676"/>
                    <a:pt x="0" y="4294"/>
                    <a:pt x="390" y="4684"/>
                  </a:cubicBezTo>
                  <a:lnTo>
                    <a:pt x="3935" y="8228"/>
                  </a:lnTo>
                  <a:lnTo>
                    <a:pt x="390" y="11806"/>
                  </a:lnTo>
                  <a:cubicBezTo>
                    <a:pt x="0" y="12163"/>
                    <a:pt x="0" y="12814"/>
                    <a:pt x="390" y="13204"/>
                  </a:cubicBezTo>
                  <a:lnTo>
                    <a:pt x="3382" y="16196"/>
                  </a:lnTo>
                  <a:cubicBezTo>
                    <a:pt x="3577" y="16391"/>
                    <a:pt x="3805" y="16488"/>
                    <a:pt x="4098" y="16488"/>
                  </a:cubicBezTo>
                  <a:cubicBezTo>
                    <a:pt x="4358" y="16488"/>
                    <a:pt x="4586" y="16391"/>
                    <a:pt x="4781" y="16196"/>
                  </a:cubicBezTo>
                  <a:lnTo>
                    <a:pt x="8325" y="12651"/>
                  </a:lnTo>
                  <a:lnTo>
                    <a:pt x="9691" y="14017"/>
                  </a:lnTo>
                  <a:cubicBezTo>
                    <a:pt x="9740" y="14066"/>
                    <a:pt x="9813" y="14090"/>
                    <a:pt x="9886" y="14090"/>
                  </a:cubicBezTo>
                  <a:cubicBezTo>
                    <a:pt x="9959" y="14090"/>
                    <a:pt x="10033" y="14066"/>
                    <a:pt x="10081" y="14017"/>
                  </a:cubicBezTo>
                  <a:cubicBezTo>
                    <a:pt x="10179" y="13887"/>
                    <a:pt x="10179" y="13724"/>
                    <a:pt x="10081" y="13627"/>
                  </a:cubicBezTo>
                  <a:lnTo>
                    <a:pt x="8520" y="12066"/>
                  </a:lnTo>
                  <a:cubicBezTo>
                    <a:pt x="8455" y="12001"/>
                    <a:pt x="8390" y="11968"/>
                    <a:pt x="8325" y="11968"/>
                  </a:cubicBezTo>
                  <a:cubicBezTo>
                    <a:pt x="8260" y="11968"/>
                    <a:pt x="8195" y="12001"/>
                    <a:pt x="8130" y="12066"/>
                  </a:cubicBezTo>
                  <a:lnTo>
                    <a:pt x="4390" y="15805"/>
                  </a:lnTo>
                  <a:cubicBezTo>
                    <a:pt x="4325" y="15870"/>
                    <a:pt x="4195" y="15936"/>
                    <a:pt x="4065" y="15936"/>
                  </a:cubicBezTo>
                  <a:cubicBezTo>
                    <a:pt x="3968" y="15936"/>
                    <a:pt x="3838" y="15870"/>
                    <a:pt x="3773" y="15805"/>
                  </a:cubicBezTo>
                  <a:lnTo>
                    <a:pt x="781" y="12814"/>
                  </a:lnTo>
                  <a:cubicBezTo>
                    <a:pt x="586" y="12619"/>
                    <a:pt x="586" y="12358"/>
                    <a:pt x="781" y="12163"/>
                  </a:cubicBezTo>
                  <a:lnTo>
                    <a:pt x="4520" y="8423"/>
                  </a:lnTo>
                  <a:cubicBezTo>
                    <a:pt x="4553" y="8391"/>
                    <a:pt x="4586" y="8326"/>
                    <a:pt x="4586" y="8228"/>
                  </a:cubicBezTo>
                  <a:cubicBezTo>
                    <a:pt x="4586" y="8163"/>
                    <a:pt x="4553" y="8098"/>
                    <a:pt x="4520" y="8033"/>
                  </a:cubicBezTo>
                  <a:lnTo>
                    <a:pt x="781" y="4294"/>
                  </a:lnTo>
                  <a:cubicBezTo>
                    <a:pt x="586" y="4131"/>
                    <a:pt x="586" y="3838"/>
                    <a:pt x="781" y="3676"/>
                  </a:cubicBezTo>
                  <a:lnTo>
                    <a:pt x="3773" y="684"/>
                  </a:lnTo>
                  <a:cubicBezTo>
                    <a:pt x="3838" y="586"/>
                    <a:pt x="3968" y="554"/>
                    <a:pt x="4065" y="554"/>
                  </a:cubicBezTo>
                  <a:cubicBezTo>
                    <a:pt x="4195" y="554"/>
                    <a:pt x="4325" y="586"/>
                    <a:pt x="4390" y="684"/>
                  </a:cubicBezTo>
                  <a:lnTo>
                    <a:pt x="5268" y="1529"/>
                  </a:lnTo>
                  <a:cubicBezTo>
                    <a:pt x="5317" y="1594"/>
                    <a:pt x="5382" y="1627"/>
                    <a:pt x="5451" y="1627"/>
                  </a:cubicBezTo>
                  <a:cubicBezTo>
                    <a:pt x="5520" y="1627"/>
                    <a:pt x="5594" y="1594"/>
                    <a:pt x="5659" y="1529"/>
                  </a:cubicBezTo>
                  <a:cubicBezTo>
                    <a:pt x="5756" y="1432"/>
                    <a:pt x="5756" y="1269"/>
                    <a:pt x="5659" y="1172"/>
                  </a:cubicBezTo>
                  <a:lnTo>
                    <a:pt x="4781" y="294"/>
                  </a:lnTo>
                  <a:cubicBezTo>
                    <a:pt x="4586" y="98"/>
                    <a:pt x="4358" y="1"/>
                    <a:pt x="4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0" name="Google Shape;4390;p43"/>
          <p:cNvGrpSpPr/>
          <p:nvPr/>
        </p:nvGrpSpPr>
        <p:grpSpPr>
          <a:xfrm>
            <a:off x="2155023" y="2864980"/>
            <a:ext cx="623445" cy="457191"/>
            <a:chOff x="-2379050" y="2277150"/>
            <a:chExt cx="526025" cy="391900"/>
          </a:xfrm>
        </p:grpSpPr>
        <p:sp>
          <p:nvSpPr>
            <p:cNvPr id="4391" name="Google Shape;4391;p43"/>
            <p:cNvSpPr/>
            <p:nvPr/>
          </p:nvSpPr>
          <p:spPr>
            <a:xfrm>
              <a:off x="-2370125" y="2285300"/>
              <a:ext cx="508975" cy="375625"/>
            </a:xfrm>
            <a:custGeom>
              <a:rect b="b" l="l" r="r" t="t"/>
              <a:pathLst>
                <a:path extrusionOk="0" h="15025" w="20359">
                  <a:moveTo>
                    <a:pt x="17204" y="0"/>
                  </a:moveTo>
                  <a:lnTo>
                    <a:pt x="8001" y="9203"/>
                  </a:lnTo>
                  <a:cubicBezTo>
                    <a:pt x="7871" y="9333"/>
                    <a:pt x="7708" y="9398"/>
                    <a:pt x="7546" y="9398"/>
                  </a:cubicBezTo>
                  <a:cubicBezTo>
                    <a:pt x="7383" y="9398"/>
                    <a:pt x="7220" y="9333"/>
                    <a:pt x="7090" y="9203"/>
                  </a:cubicBezTo>
                  <a:lnTo>
                    <a:pt x="3123" y="5236"/>
                  </a:lnTo>
                  <a:lnTo>
                    <a:pt x="1" y="8390"/>
                  </a:lnTo>
                  <a:lnTo>
                    <a:pt x="5985" y="14374"/>
                  </a:lnTo>
                  <a:cubicBezTo>
                    <a:pt x="6407" y="14796"/>
                    <a:pt x="6960" y="15024"/>
                    <a:pt x="7546" y="15024"/>
                  </a:cubicBezTo>
                  <a:cubicBezTo>
                    <a:pt x="8131" y="15024"/>
                    <a:pt x="8716" y="14796"/>
                    <a:pt x="9106" y="14374"/>
                  </a:cubicBezTo>
                  <a:lnTo>
                    <a:pt x="20358" y="3122"/>
                  </a:lnTo>
                  <a:lnTo>
                    <a:pt x="17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2" name="Google Shape;4392;p43"/>
            <p:cNvSpPr/>
            <p:nvPr/>
          </p:nvSpPr>
          <p:spPr>
            <a:xfrm>
              <a:off x="-2379050" y="2408050"/>
              <a:ext cx="438225" cy="261000"/>
            </a:xfrm>
            <a:custGeom>
              <a:rect b="b" l="l" r="r" t="t"/>
              <a:pathLst>
                <a:path extrusionOk="0" h="10440" w="17529">
                  <a:moveTo>
                    <a:pt x="3484" y="0"/>
                  </a:moveTo>
                  <a:cubicBezTo>
                    <a:pt x="3399" y="0"/>
                    <a:pt x="3317" y="33"/>
                    <a:pt x="3252" y="98"/>
                  </a:cubicBezTo>
                  <a:lnTo>
                    <a:pt x="130" y="3252"/>
                  </a:lnTo>
                  <a:cubicBezTo>
                    <a:pt x="0" y="3383"/>
                    <a:pt x="0" y="3578"/>
                    <a:pt x="130" y="3708"/>
                  </a:cubicBezTo>
                  <a:lnTo>
                    <a:pt x="6114" y="9691"/>
                  </a:lnTo>
                  <a:cubicBezTo>
                    <a:pt x="6569" y="10179"/>
                    <a:pt x="7220" y="10439"/>
                    <a:pt x="7903" y="10439"/>
                  </a:cubicBezTo>
                  <a:cubicBezTo>
                    <a:pt x="8585" y="10439"/>
                    <a:pt x="9236" y="10179"/>
                    <a:pt x="9724" y="9691"/>
                  </a:cubicBezTo>
                  <a:lnTo>
                    <a:pt x="17398" y="2017"/>
                  </a:lnTo>
                  <a:cubicBezTo>
                    <a:pt x="17528" y="1887"/>
                    <a:pt x="17528" y="1692"/>
                    <a:pt x="17398" y="1561"/>
                  </a:cubicBezTo>
                  <a:cubicBezTo>
                    <a:pt x="17333" y="1496"/>
                    <a:pt x="17244" y="1464"/>
                    <a:pt x="17154" y="1464"/>
                  </a:cubicBezTo>
                  <a:cubicBezTo>
                    <a:pt x="17065" y="1464"/>
                    <a:pt x="16976" y="1496"/>
                    <a:pt x="16910" y="1561"/>
                  </a:cubicBezTo>
                  <a:lnTo>
                    <a:pt x="9236" y="9236"/>
                  </a:lnTo>
                  <a:cubicBezTo>
                    <a:pt x="8878" y="9594"/>
                    <a:pt x="8423" y="9789"/>
                    <a:pt x="7903" y="9789"/>
                  </a:cubicBezTo>
                  <a:cubicBezTo>
                    <a:pt x="7415" y="9789"/>
                    <a:pt x="6927" y="9594"/>
                    <a:pt x="6569" y="9236"/>
                  </a:cubicBezTo>
                  <a:lnTo>
                    <a:pt x="813" y="3480"/>
                  </a:lnTo>
                  <a:lnTo>
                    <a:pt x="3480" y="813"/>
                  </a:lnTo>
                  <a:lnTo>
                    <a:pt x="4423" y="1757"/>
                  </a:lnTo>
                  <a:cubicBezTo>
                    <a:pt x="4488" y="1822"/>
                    <a:pt x="4577" y="1854"/>
                    <a:pt x="4667" y="1854"/>
                  </a:cubicBezTo>
                  <a:cubicBezTo>
                    <a:pt x="4756" y="1854"/>
                    <a:pt x="4846" y="1822"/>
                    <a:pt x="4911" y="1757"/>
                  </a:cubicBezTo>
                  <a:cubicBezTo>
                    <a:pt x="5041" y="1626"/>
                    <a:pt x="5041" y="1399"/>
                    <a:pt x="4911" y="1269"/>
                  </a:cubicBezTo>
                  <a:lnTo>
                    <a:pt x="3740" y="98"/>
                  </a:lnTo>
                  <a:cubicBezTo>
                    <a:pt x="3659" y="33"/>
                    <a:pt x="3569" y="0"/>
                    <a:pt x="3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3" name="Google Shape;4393;p43"/>
            <p:cNvSpPr/>
            <p:nvPr/>
          </p:nvSpPr>
          <p:spPr>
            <a:xfrm>
              <a:off x="-2248175" y="2277150"/>
              <a:ext cx="395150" cy="251250"/>
            </a:xfrm>
            <a:custGeom>
              <a:rect b="b" l="l" r="r" t="t"/>
              <a:pathLst>
                <a:path extrusionOk="0" h="10050" w="15806">
                  <a:moveTo>
                    <a:pt x="12342" y="1"/>
                  </a:moveTo>
                  <a:cubicBezTo>
                    <a:pt x="12253" y="1"/>
                    <a:pt x="12163" y="33"/>
                    <a:pt x="12098" y="98"/>
                  </a:cubicBezTo>
                  <a:lnTo>
                    <a:pt x="2895" y="9301"/>
                  </a:lnTo>
                  <a:cubicBezTo>
                    <a:pt x="2830" y="9366"/>
                    <a:pt x="2765" y="9399"/>
                    <a:pt x="2668" y="9399"/>
                  </a:cubicBezTo>
                  <a:cubicBezTo>
                    <a:pt x="2603" y="9399"/>
                    <a:pt x="2505" y="9366"/>
                    <a:pt x="2440" y="9301"/>
                  </a:cubicBezTo>
                  <a:lnTo>
                    <a:pt x="619" y="7448"/>
                  </a:lnTo>
                  <a:cubicBezTo>
                    <a:pt x="554" y="7383"/>
                    <a:pt x="464" y="7350"/>
                    <a:pt x="375" y="7350"/>
                  </a:cubicBezTo>
                  <a:cubicBezTo>
                    <a:pt x="285" y="7350"/>
                    <a:pt x="196" y="7383"/>
                    <a:pt x="131" y="7448"/>
                  </a:cubicBezTo>
                  <a:cubicBezTo>
                    <a:pt x="1" y="7578"/>
                    <a:pt x="1" y="7806"/>
                    <a:pt x="131" y="7936"/>
                  </a:cubicBezTo>
                  <a:lnTo>
                    <a:pt x="1985" y="9789"/>
                  </a:lnTo>
                  <a:cubicBezTo>
                    <a:pt x="2180" y="9952"/>
                    <a:pt x="2407" y="10049"/>
                    <a:pt x="2668" y="10049"/>
                  </a:cubicBezTo>
                  <a:cubicBezTo>
                    <a:pt x="2928" y="10049"/>
                    <a:pt x="3155" y="9952"/>
                    <a:pt x="3350" y="9789"/>
                  </a:cubicBezTo>
                  <a:lnTo>
                    <a:pt x="12326" y="781"/>
                  </a:lnTo>
                  <a:lnTo>
                    <a:pt x="14992" y="3448"/>
                  </a:lnTo>
                  <a:lnTo>
                    <a:pt x="12619" y="5854"/>
                  </a:lnTo>
                  <a:cubicBezTo>
                    <a:pt x="12488" y="5984"/>
                    <a:pt x="12488" y="6180"/>
                    <a:pt x="12619" y="6310"/>
                  </a:cubicBezTo>
                  <a:cubicBezTo>
                    <a:pt x="12684" y="6375"/>
                    <a:pt x="12765" y="6407"/>
                    <a:pt x="12846" y="6407"/>
                  </a:cubicBezTo>
                  <a:cubicBezTo>
                    <a:pt x="12927" y="6407"/>
                    <a:pt x="13009" y="6375"/>
                    <a:pt x="13074" y="6310"/>
                  </a:cubicBezTo>
                  <a:lnTo>
                    <a:pt x="15708" y="3708"/>
                  </a:lnTo>
                  <a:cubicBezTo>
                    <a:pt x="15773" y="3643"/>
                    <a:pt x="15805" y="3545"/>
                    <a:pt x="15805" y="3448"/>
                  </a:cubicBezTo>
                  <a:cubicBezTo>
                    <a:pt x="15805" y="3383"/>
                    <a:pt x="15773" y="3285"/>
                    <a:pt x="15708" y="3220"/>
                  </a:cubicBezTo>
                  <a:lnTo>
                    <a:pt x="12586" y="98"/>
                  </a:lnTo>
                  <a:cubicBezTo>
                    <a:pt x="12521" y="33"/>
                    <a:pt x="12432" y="1"/>
                    <a:pt x="12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transplants infographics</a:t>
            </a:r>
            <a:endParaRPr/>
          </a:p>
        </p:txBody>
      </p:sp>
      <p:grpSp>
        <p:nvGrpSpPr>
          <p:cNvPr id="289" name="Google Shape;289;p17"/>
          <p:cNvGrpSpPr/>
          <p:nvPr/>
        </p:nvGrpSpPr>
        <p:grpSpPr>
          <a:xfrm>
            <a:off x="571500" y="1454850"/>
            <a:ext cx="5540637" cy="3281732"/>
            <a:chOff x="457200" y="1454850"/>
            <a:chExt cx="5540637" cy="3281732"/>
          </a:xfrm>
        </p:grpSpPr>
        <p:sp>
          <p:nvSpPr>
            <p:cNvPr id="290" name="Google Shape;290;p17"/>
            <p:cNvSpPr/>
            <p:nvPr/>
          </p:nvSpPr>
          <p:spPr>
            <a:xfrm>
              <a:off x="457200" y="1714594"/>
              <a:ext cx="882153" cy="674337"/>
            </a:xfrm>
            <a:custGeom>
              <a:rect b="b" l="l" r="r" t="t"/>
              <a:pathLst>
                <a:path extrusionOk="0" h="20261" w="26505">
                  <a:moveTo>
                    <a:pt x="23870" y="19350"/>
                  </a:moveTo>
                  <a:lnTo>
                    <a:pt x="23902" y="19318"/>
                  </a:lnTo>
                  <a:lnTo>
                    <a:pt x="23902" y="19253"/>
                  </a:lnTo>
                  <a:lnTo>
                    <a:pt x="23935" y="19220"/>
                  </a:lnTo>
                  <a:lnTo>
                    <a:pt x="23902" y="19188"/>
                  </a:lnTo>
                  <a:lnTo>
                    <a:pt x="23935" y="19155"/>
                  </a:lnTo>
                  <a:lnTo>
                    <a:pt x="23902" y="19090"/>
                  </a:lnTo>
                  <a:lnTo>
                    <a:pt x="23870" y="19057"/>
                  </a:lnTo>
                  <a:lnTo>
                    <a:pt x="23870" y="18960"/>
                  </a:lnTo>
                  <a:lnTo>
                    <a:pt x="23805" y="18862"/>
                  </a:lnTo>
                  <a:lnTo>
                    <a:pt x="23707" y="18797"/>
                  </a:lnTo>
                  <a:lnTo>
                    <a:pt x="23642" y="18765"/>
                  </a:lnTo>
                  <a:lnTo>
                    <a:pt x="23610" y="18700"/>
                  </a:lnTo>
                  <a:lnTo>
                    <a:pt x="23512" y="18570"/>
                  </a:lnTo>
                  <a:lnTo>
                    <a:pt x="23447" y="18537"/>
                  </a:lnTo>
                  <a:lnTo>
                    <a:pt x="23382" y="18537"/>
                  </a:lnTo>
                  <a:lnTo>
                    <a:pt x="23382" y="18505"/>
                  </a:lnTo>
                  <a:lnTo>
                    <a:pt x="23415" y="18440"/>
                  </a:lnTo>
                  <a:lnTo>
                    <a:pt x="23382" y="18375"/>
                  </a:lnTo>
                  <a:lnTo>
                    <a:pt x="23350" y="18342"/>
                  </a:lnTo>
                  <a:lnTo>
                    <a:pt x="23317" y="18277"/>
                  </a:lnTo>
                  <a:lnTo>
                    <a:pt x="23382" y="18212"/>
                  </a:lnTo>
                  <a:lnTo>
                    <a:pt x="23415" y="18212"/>
                  </a:lnTo>
                  <a:lnTo>
                    <a:pt x="23415" y="18179"/>
                  </a:lnTo>
                  <a:lnTo>
                    <a:pt x="23350" y="18147"/>
                  </a:lnTo>
                  <a:lnTo>
                    <a:pt x="23285" y="18147"/>
                  </a:lnTo>
                  <a:lnTo>
                    <a:pt x="23285" y="18082"/>
                  </a:lnTo>
                  <a:lnTo>
                    <a:pt x="23382" y="18017"/>
                  </a:lnTo>
                  <a:lnTo>
                    <a:pt x="23350" y="17659"/>
                  </a:lnTo>
                  <a:lnTo>
                    <a:pt x="23350" y="17301"/>
                  </a:lnTo>
                  <a:lnTo>
                    <a:pt x="23415" y="17041"/>
                  </a:lnTo>
                  <a:lnTo>
                    <a:pt x="23382" y="16944"/>
                  </a:lnTo>
                  <a:lnTo>
                    <a:pt x="23350" y="16846"/>
                  </a:lnTo>
                  <a:lnTo>
                    <a:pt x="23415" y="16749"/>
                  </a:lnTo>
                  <a:lnTo>
                    <a:pt x="23382" y="16684"/>
                  </a:lnTo>
                  <a:lnTo>
                    <a:pt x="23350" y="16586"/>
                  </a:lnTo>
                  <a:lnTo>
                    <a:pt x="23317" y="16423"/>
                  </a:lnTo>
                  <a:lnTo>
                    <a:pt x="23220" y="16293"/>
                  </a:lnTo>
                  <a:lnTo>
                    <a:pt x="23187" y="16098"/>
                  </a:lnTo>
                  <a:lnTo>
                    <a:pt x="23220" y="16033"/>
                  </a:lnTo>
                  <a:lnTo>
                    <a:pt x="23122" y="15740"/>
                  </a:lnTo>
                  <a:lnTo>
                    <a:pt x="23122" y="15675"/>
                  </a:lnTo>
                  <a:lnTo>
                    <a:pt x="23187" y="15545"/>
                  </a:lnTo>
                  <a:lnTo>
                    <a:pt x="23187" y="15480"/>
                  </a:lnTo>
                  <a:lnTo>
                    <a:pt x="23187" y="15383"/>
                  </a:lnTo>
                  <a:lnTo>
                    <a:pt x="23057" y="15285"/>
                  </a:lnTo>
                  <a:lnTo>
                    <a:pt x="22927" y="15318"/>
                  </a:lnTo>
                  <a:lnTo>
                    <a:pt x="22764" y="15350"/>
                  </a:lnTo>
                  <a:lnTo>
                    <a:pt x="22699" y="15383"/>
                  </a:lnTo>
                  <a:lnTo>
                    <a:pt x="22537" y="15448"/>
                  </a:lnTo>
                  <a:lnTo>
                    <a:pt x="22407" y="15545"/>
                  </a:lnTo>
                  <a:lnTo>
                    <a:pt x="22276" y="15740"/>
                  </a:lnTo>
                  <a:lnTo>
                    <a:pt x="22179" y="15805"/>
                  </a:lnTo>
                  <a:lnTo>
                    <a:pt x="22016" y="15838"/>
                  </a:lnTo>
                  <a:lnTo>
                    <a:pt x="21821" y="15871"/>
                  </a:lnTo>
                  <a:lnTo>
                    <a:pt x="21789" y="15871"/>
                  </a:lnTo>
                  <a:lnTo>
                    <a:pt x="21789" y="15805"/>
                  </a:lnTo>
                  <a:lnTo>
                    <a:pt x="21886" y="15675"/>
                  </a:lnTo>
                  <a:lnTo>
                    <a:pt x="21821" y="15545"/>
                  </a:lnTo>
                  <a:lnTo>
                    <a:pt x="21691" y="14992"/>
                  </a:lnTo>
                  <a:lnTo>
                    <a:pt x="21594" y="14732"/>
                  </a:lnTo>
                  <a:lnTo>
                    <a:pt x="21561" y="14602"/>
                  </a:lnTo>
                  <a:lnTo>
                    <a:pt x="21659" y="14375"/>
                  </a:lnTo>
                  <a:lnTo>
                    <a:pt x="21398" y="14342"/>
                  </a:lnTo>
                  <a:lnTo>
                    <a:pt x="21236" y="14440"/>
                  </a:lnTo>
                  <a:lnTo>
                    <a:pt x="21106" y="14407"/>
                  </a:lnTo>
                  <a:lnTo>
                    <a:pt x="20813" y="14407"/>
                  </a:lnTo>
                  <a:lnTo>
                    <a:pt x="26504" y="3968"/>
                  </a:lnTo>
                  <a:lnTo>
                    <a:pt x="26504" y="3936"/>
                  </a:lnTo>
                  <a:lnTo>
                    <a:pt x="26374" y="3903"/>
                  </a:lnTo>
                  <a:lnTo>
                    <a:pt x="26309" y="3936"/>
                  </a:lnTo>
                  <a:lnTo>
                    <a:pt x="26244" y="3871"/>
                  </a:lnTo>
                  <a:lnTo>
                    <a:pt x="26211" y="3676"/>
                  </a:lnTo>
                  <a:lnTo>
                    <a:pt x="26179" y="3578"/>
                  </a:lnTo>
                  <a:lnTo>
                    <a:pt x="26114" y="3513"/>
                  </a:lnTo>
                  <a:lnTo>
                    <a:pt x="26081" y="3416"/>
                  </a:lnTo>
                  <a:lnTo>
                    <a:pt x="26016" y="3285"/>
                  </a:lnTo>
                  <a:lnTo>
                    <a:pt x="25984" y="3253"/>
                  </a:lnTo>
                  <a:lnTo>
                    <a:pt x="25789" y="3253"/>
                  </a:lnTo>
                  <a:lnTo>
                    <a:pt x="25789" y="3285"/>
                  </a:lnTo>
                  <a:lnTo>
                    <a:pt x="25626" y="3253"/>
                  </a:lnTo>
                  <a:lnTo>
                    <a:pt x="25496" y="3285"/>
                  </a:lnTo>
                  <a:lnTo>
                    <a:pt x="25463" y="3253"/>
                  </a:lnTo>
                  <a:lnTo>
                    <a:pt x="25398" y="3253"/>
                  </a:lnTo>
                  <a:lnTo>
                    <a:pt x="25366" y="3253"/>
                  </a:lnTo>
                  <a:lnTo>
                    <a:pt x="25333" y="3253"/>
                  </a:lnTo>
                  <a:lnTo>
                    <a:pt x="25268" y="3253"/>
                  </a:lnTo>
                  <a:lnTo>
                    <a:pt x="25268" y="3220"/>
                  </a:lnTo>
                  <a:lnTo>
                    <a:pt x="25301" y="3220"/>
                  </a:lnTo>
                  <a:lnTo>
                    <a:pt x="25333" y="3188"/>
                  </a:lnTo>
                  <a:lnTo>
                    <a:pt x="25236" y="3123"/>
                  </a:lnTo>
                  <a:lnTo>
                    <a:pt x="25171" y="3155"/>
                  </a:lnTo>
                  <a:lnTo>
                    <a:pt x="25106" y="3123"/>
                  </a:lnTo>
                  <a:lnTo>
                    <a:pt x="25138" y="3090"/>
                  </a:lnTo>
                  <a:lnTo>
                    <a:pt x="25171" y="3058"/>
                  </a:lnTo>
                  <a:lnTo>
                    <a:pt x="25138" y="3025"/>
                  </a:lnTo>
                  <a:lnTo>
                    <a:pt x="25073" y="3025"/>
                  </a:lnTo>
                  <a:lnTo>
                    <a:pt x="25008" y="3025"/>
                  </a:lnTo>
                  <a:lnTo>
                    <a:pt x="25008" y="2960"/>
                  </a:lnTo>
                  <a:lnTo>
                    <a:pt x="24943" y="2895"/>
                  </a:lnTo>
                  <a:lnTo>
                    <a:pt x="24780" y="2798"/>
                  </a:lnTo>
                  <a:lnTo>
                    <a:pt x="24748" y="2798"/>
                  </a:lnTo>
                  <a:lnTo>
                    <a:pt x="24715" y="2765"/>
                  </a:lnTo>
                  <a:lnTo>
                    <a:pt x="24683" y="2765"/>
                  </a:lnTo>
                  <a:lnTo>
                    <a:pt x="24650" y="2830"/>
                  </a:lnTo>
                  <a:lnTo>
                    <a:pt x="24650" y="2765"/>
                  </a:lnTo>
                  <a:lnTo>
                    <a:pt x="24650" y="2733"/>
                  </a:lnTo>
                  <a:lnTo>
                    <a:pt x="24553" y="2700"/>
                  </a:lnTo>
                  <a:lnTo>
                    <a:pt x="24520" y="2798"/>
                  </a:lnTo>
                  <a:lnTo>
                    <a:pt x="24455" y="2765"/>
                  </a:lnTo>
                  <a:lnTo>
                    <a:pt x="24455" y="2700"/>
                  </a:lnTo>
                  <a:lnTo>
                    <a:pt x="24488" y="2668"/>
                  </a:lnTo>
                  <a:lnTo>
                    <a:pt x="24488" y="2635"/>
                  </a:lnTo>
                  <a:lnTo>
                    <a:pt x="24390" y="2603"/>
                  </a:lnTo>
                  <a:lnTo>
                    <a:pt x="24325" y="2603"/>
                  </a:lnTo>
                  <a:lnTo>
                    <a:pt x="24358" y="2570"/>
                  </a:lnTo>
                  <a:lnTo>
                    <a:pt x="24358" y="2538"/>
                  </a:lnTo>
                  <a:lnTo>
                    <a:pt x="24260" y="2472"/>
                  </a:lnTo>
                  <a:lnTo>
                    <a:pt x="24195" y="2407"/>
                  </a:lnTo>
                  <a:lnTo>
                    <a:pt x="24195" y="2375"/>
                  </a:lnTo>
                  <a:lnTo>
                    <a:pt x="24195" y="2342"/>
                  </a:lnTo>
                  <a:lnTo>
                    <a:pt x="24130" y="2310"/>
                  </a:lnTo>
                  <a:lnTo>
                    <a:pt x="24065" y="2342"/>
                  </a:lnTo>
                  <a:lnTo>
                    <a:pt x="23870" y="2538"/>
                  </a:lnTo>
                  <a:lnTo>
                    <a:pt x="23675" y="2635"/>
                  </a:lnTo>
                  <a:lnTo>
                    <a:pt x="23837" y="2505"/>
                  </a:lnTo>
                  <a:lnTo>
                    <a:pt x="23968" y="2342"/>
                  </a:lnTo>
                  <a:lnTo>
                    <a:pt x="24065" y="2212"/>
                  </a:lnTo>
                  <a:lnTo>
                    <a:pt x="24098" y="2115"/>
                  </a:lnTo>
                  <a:lnTo>
                    <a:pt x="24033" y="2050"/>
                  </a:lnTo>
                  <a:lnTo>
                    <a:pt x="23902" y="1952"/>
                  </a:lnTo>
                  <a:lnTo>
                    <a:pt x="23772" y="1952"/>
                  </a:lnTo>
                  <a:lnTo>
                    <a:pt x="23642" y="2017"/>
                  </a:lnTo>
                  <a:lnTo>
                    <a:pt x="23577" y="2017"/>
                  </a:lnTo>
                  <a:lnTo>
                    <a:pt x="23545" y="2050"/>
                  </a:lnTo>
                  <a:lnTo>
                    <a:pt x="23382" y="2050"/>
                  </a:lnTo>
                  <a:lnTo>
                    <a:pt x="23252" y="2212"/>
                  </a:lnTo>
                  <a:lnTo>
                    <a:pt x="23155" y="2310"/>
                  </a:lnTo>
                  <a:lnTo>
                    <a:pt x="23252" y="2180"/>
                  </a:lnTo>
                  <a:lnTo>
                    <a:pt x="23220" y="2050"/>
                  </a:lnTo>
                  <a:lnTo>
                    <a:pt x="23252" y="1952"/>
                  </a:lnTo>
                  <a:lnTo>
                    <a:pt x="23252" y="1855"/>
                  </a:lnTo>
                  <a:lnTo>
                    <a:pt x="23089" y="1790"/>
                  </a:lnTo>
                  <a:lnTo>
                    <a:pt x="23089" y="1725"/>
                  </a:lnTo>
                  <a:lnTo>
                    <a:pt x="23187" y="1692"/>
                  </a:lnTo>
                  <a:lnTo>
                    <a:pt x="23252" y="1692"/>
                  </a:lnTo>
                  <a:lnTo>
                    <a:pt x="23252" y="1659"/>
                  </a:lnTo>
                  <a:lnTo>
                    <a:pt x="23024" y="1529"/>
                  </a:lnTo>
                  <a:lnTo>
                    <a:pt x="22992" y="1464"/>
                  </a:lnTo>
                  <a:lnTo>
                    <a:pt x="23024" y="1367"/>
                  </a:lnTo>
                  <a:lnTo>
                    <a:pt x="23155" y="1302"/>
                  </a:lnTo>
                  <a:lnTo>
                    <a:pt x="23252" y="1237"/>
                  </a:lnTo>
                  <a:lnTo>
                    <a:pt x="23187" y="1172"/>
                  </a:lnTo>
                  <a:lnTo>
                    <a:pt x="23122" y="1074"/>
                  </a:lnTo>
                  <a:lnTo>
                    <a:pt x="23089" y="1074"/>
                  </a:lnTo>
                  <a:lnTo>
                    <a:pt x="23024" y="1107"/>
                  </a:lnTo>
                  <a:lnTo>
                    <a:pt x="22992" y="1042"/>
                  </a:lnTo>
                  <a:lnTo>
                    <a:pt x="22927" y="1009"/>
                  </a:lnTo>
                  <a:lnTo>
                    <a:pt x="22829" y="1009"/>
                  </a:lnTo>
                  <a:lnTo>
                    <a:pt x="22732" y="977"/>
                  </a:lnTo>
                  <a:lnTo>
                    <a:pt x="22667" y="944"/>
                  </a:lnTo>
                  <a:lnTo>
                    <a:pt x="22602" y="977"/>
                  </a:lnTo>
                  <a:lnTo>
                    <a:pt x="22472" y="977"/>
                  </a:lnTo>
                  <a:lnTo>
                    <a:pt x="22439" y="1042"/>
                  </a:lnTo>
                  <a:lnTo>
                    <a:pt x="22439" y="1107"/>
                  </a:lnTo>
                  <a:lnTo>
                    <a:pt x="22374" y="1009"/>
                  </a:lnTo>
                  <a:lnTo>
                    <a:pt x="22407" y="944"/>
                  </a:lnTo>
                  <a:lnTo>
                    <a:pt x="22439" y="912"/>
                  </a:lnTo>
                  <a:lnTo>
                    <a:pt x="22439" y="814"/>
                  </a:lnTo>
                  <a:lnTo>
                    <a:pt x="22472" y="749"/>
                  </a:lnTo>
                  <a:lnTo>
                    <a:pt x="22537" y="716"/>
                  </a:lnTo>
                  <a:lnTo>
                    <a:pt x="22537" y="619"/>
                  </a:lnTo>
                  <a:lnTo>
                    <a:pt x="22569" y="554"/>
                  </a:lnTo>
                  <a:lnTo>
                    <a:pt x="22537" y="489"/>
                  </a:lnTo>
                  <a:lnTo>
                    <a:pt x="22504" y="489"/>
                  </a:lnTo>
                  <a:lnTo>
                    <a:pt x="22374" y="586"/>
                  </a:lnTo>
                  <a:lnTo>
                    <a:pt x="22374" y="684"/>
                  </a:lnTo>
                  <a:lnTo>
                    <a:pt x="22342" y="684"/>
                  </a:lnTo>
                  <a:lnTo>
                    <a:pt x="22276" y="619"/>
                  </a:lnTo>
                  <a:lnTo>
                    <a:pt x="22179" y="684"/>
                  </a:lnTo>
                  <a:lnTo>
                    <a:pt x="22146" y="716"/>
                  </a:lnTo>
                  <a:lnTo>
                    <a:pt x="22179" y="814"/>
                  </a:lnTo>
                  <a:lnTo>
                    <a:pt x="22114" y="879"/>
                  </a:lnTo>
                  <a:lnTo>
                    <a:pt x="22049" y="879"/>
                  </a:lnTo>
                  <a:lnTo>
                    <a:pt x="22049" y="846"/>
                  </a:lnTo>
                  <a:lnTo>
                    <a:pt x="21984" y="977"/>
                  </a:lnTo>
                  <a:lnTo>
                    <a:pt x="21984" y="1074"/>
                  </a:lnTo>
                  <a:lnTo>
                    <a:pt x="21951" y="977"/>
                  </a:lnTo>
                  <a:lnTo>
                    <a:pt x="21951" y="879"/>
                  </a:lnTo>
                  <a:lnTo>
                    <a:pt x="21984" y="781"/>
                  </a:lnTo>
                  <a:lnTo>
                    <a:pt x="21951" y="781"/>
                  </a:lnTo>
                  <a:lnTo>
                    <a:pt x="21886" y="846"/>
                  </a:lnTo>
                  <a:lnTo>
                    <a:pt x="21854" y="912"/>
                  </a:lnTo>
                  <a:lnTo>
                    <a:pt x="21789" y="912"/>
                  </a:lnTo>
                  <a:lnTo>
                    <a:pt x="21821" y="781"/>
                  </a:lnTo>
                  <a:lnTo>
                    <a:pt x="21789" y="684"/>
                  </a:lnTo>
                  <a:lnTo>
                    <a:pt x="21691" y="684"/>
                  </a:lnTo>
                  <a:lnTo>
                    <a:pt x="21691" y="619"/>
                  </a:lnTo>
                  <a:lnTo>
                    <a:pt x="21821" y="554"/>
                  </a:lnTo>
                  <a:lnTo>
                    <a:pt x="21919" y="521"/>
                  </a:lnTo>
                  <a:lnTo>
                    <a:pt x="22016" y="619"/>
                  </a:lnTo>
                  <a:lnTo>
                    <a:pt x="22146" y="554"/>
                  </a:lnTo>
                  <a:lnTo>
                    <a:pt x="22244" y="521"/>
                  </a:lnTo>
                  <a:lnTo>
                    <a:pt x="22342" y="424"/>
                  </a:lnTo>
                  <a:lnTo>
                    <a:pt x="22342" y="391"/>
                  </a:lnTo>
                  <a:lnTo>
                    <a:pt x="22374" y="326"/>
                  </a:lnTo>
                  <a:lnTo>
                    <a:pt x="22374" y="294"/>
                  </a:lnTo>
                  <a:lnTo>
                    <a:pt x="22244" y="261"/>
                  </a:lnTo>
                  <a:lnTo>
                    <a:pt x="22211" y="261"/>
                  </a:lnTo>
                  <a:lnTo>
                    <a:pt x="22211" y="164"/>
                  </a:lnTo>
                  <a:lnTo>
                    <a:pt x="22179" y="131"/>
                  </a:lnTo>
                  <a:lnTo>
                    <a:pt x="22146" y="99"/>
                  </a:lnTo>
                  <a:lnTo>
                    <a:pt x="22146" y="66"/>
                  </a:lnTo>
                  <a:lnTo>
                    <a:pt x="22211" y="66"/>
                  </a:lnTo>
                  <a:lnTo>
                    <a:pt x="22211" y="1"/>
                  </a:lnTo>
                  <a:lnTo>
                    <a:pt x="22179" y="1"/>
                  </a:lnTo>
                  <a:lnTo>
                    <a:pt x="21984" y="99"/>
                  </a:lnTo>
                  <a:lnTo>
                    <a:pt x="21951" y="131"/>
                  </a:lnTo>
                  <a:lnTo>
                    <a:pt x="21821" y="164"/>
                  </a:lnTo>
                  <a:lnTo>
                    <a:pt x="21724" y="196"/>
                  </a:lnTo>
                  <a:lnTo>
                    <a:pt x="21496" y="391"/>
                  </a:lnTo>
                  <a:lnTo>
                    <a:pt x="21366" y="424"/>
                  </a:lnTo>
                  <a:lnTo>
                    <a:pt x="21138" y="424"/>
                  </a:lnTo>
                  <a:lnTo>
                    <a:pt x="21008" y="359"/>
                  </a:lnTo>
                  <a:lnTo>
                    <a:pt x="20976" y="294"/>
                  </a:lnTo>
                  <a:lnTo>
                    <a:pt x="20943" y="359"/>
                  </a:lnTo>
                  <a:lnTo>
                    <a:pt x="20878" y="359"/>
                  </a:lnTo>
                  <a:lnTo>
                    <a:pt x="20781" y="261"/>
                  </a:lnTo>
                  <a:lnTo>
                    <a:pt x="20716" y="294"/>
                  </a:lnTo>
                  <a:lnTo>
                    <a:pt x="20683" y="391"/>
                  </a:lnTo>
                  <a:lnTo>
                    <a:pt x="20618" y="391"/>
                  </a:lnTo>
                  <a:lnTo>
                    <a:pt x="20618" y="326"/>
                  </a:lnTo>
                  <a:lnTo>
                    <a:pt x="20618" y="261"/>
                  </a:lnTo>
                  <a:lnTo>
                    <a:pt x="20716" y="229"/>
                  </a:lnTo>
                  <a:lnTo>
                    <a:pt x="20683" y="164"/>
                  </a:lnTo>
                  <a:lnTo>
                    <a:pt x="20553" y="229"/>
                  </a:lnTo>
                  <a:lnTo>
                    <a:pt x="20358" y="326"/>
                  </a:lnTo>
                  <a:lnTo>
                    <a:pt x="20228" y="391"/>
                  </a:lnTo>
                  <a:lnTo>
                    <a:pt x="20195" y="489"/>
                  </a:lnTo>
                  <a:lnTo>
                    <a:pt x="20195" y="554"/>
                  </a:lnTo>
                  <a:lnTo>
                    <a:pt x="20325" y="586"/>
                  </a:lnTo>
                  <a:lnTo>
                    <a:pt x="20260" y="651"/>
                  </a:lnTo>
                  <a:lnTo>
                    <a:pt x="20130" y="651"/>
                  </a:lnTo>
                  <a:lnTo>
                    <a:pt x="20000" y="749"/>
                  </a:lnTo>
                  <a:lnTo>
                    <a:pt x="19903" y="977"/>
                  </a:lnTo>
                  <a:lnTo>
                    <a:pt x="19838" y="1139"/>
                  </a:lnTo>
                  <a:lnTo>
                    <a:pt x="19805" y="1139"/>
                  </a:lnTo>
                  <a:lnTo>
                    <a:pt x="19772" y="1107"/>
                  </a:lnTo>
                  <a:lnTo>
                    <a:pt x="19805" y="944"/>
                  </a:lnTo>
                  <a:lnTo>
                    <a:pt x="19968" y="716"/>
                  </a:lnTo>
                  <a:lnTo>
                    <a:pt x="19968" y="651"/>
                  </a:lnTo>
                  <a:lnTo>
                    <a:pt x="19935" y="651"/>
                  </a:lnTo>
                  <a:lnTo>
                    <a:pt x="19675" y="749"/>
                  </a:lnTo>
                  <a:lnTo>
                    <a:pt x="19577" y="749"/>
                  </a:lnTo>
                  <a:lnTo>
                    <a:pt x="19512" y="716"/>
                  </a:lnTo>
                  <a:lnTo>
                    <a:pt x="19447" y="619"/>
                  </a:lnTo>
                  <a:lnTo>
                    <a:pt x="19317" y="619"/>
                  </a:lnTo>
                  <a:lnTo>
                    <a:pt x="19252" y="619"/>
                  </a:lnTo>
                  <a:lnTo>
                    <a:pt x="19285" y="651"/>
                  </a:lnTo>
                  <a:lnTo>
                    <a:pt x="19415" y="716"/>
                  </a:lnTo>
                  <a:lnTo>
                    <a:pt x="19480" y="781"/>
                  </a:lnTo>
                  <a:lnTo>
                    <a:pt x="19415" y="814"/>
                  </a:lnTo>
                  <a:lnTo>
                    <a:pt x="19285" y="781"/>
                  </a:lnTo>
                  <a:lnTo>
                    <a:pt x="19122" y="749"/>
                  </a:lnTo>
                  <a:lnTo>
                    <a:pt x="18894" y="846"/>
                  </a:lnTo>
                  <a:lnTo>
                    <a:pt x="18667" y="1042"/>
                  </a:lnTo>
                  <a:lnTo>
                    <a:pt x="18374" y="1172"/>
                  </a:lnTo>
                  <a:lnTo>
                    <a:pt x="18179" y="1334"/>
                  </a:lnTo>
                  <a:lnTo>
                    <a:pt x="17951" y="1529"/>
                  </a:lnTo>
                  <a:lnTo>
                    <a:pt x="17724" y="1725"/>
                  </a:lnTo>
                  <a:lnTo>
                    <a:pt x="17561" y="1822"/>
                  </a:lnTo>
                  <a:lnTo>
                    <a:pt x="17464" y="1822"/>
                  </a:lnTo>
                  <a:lnTo>
                    <a:pt x="17333" y="1920"/>
                  </a:lnTo>
                  <a:lnTo>
                    <a:pt x="17236" y="1920"/>
                  </a:lnTo>
                  <a:lnTo>
                    <a:pt x="17041" y="2017"/>
                  </a:lnTo>
                  <a:lnTo>
                    <a:pt x="16911" y="2017"/>
                  </a:lnTo>
                  <a:lnTo>
                    <a:pt x="16846" y="1952"/>
                  </a:lnTo>
                  <a:lnTo>
                    <a:pt x="16683" y="1952"/>
                  </a:lnTo>
                  <a:lnTo>
                    <a:pt x="16553" y="1855"/>
                  </a:lnTo>
                  <a:lnTo>
                    <a:pt x="16455" y="1822"/>
                  </a:lnTo>
                  <a:lnTo>
                    <a:pt x="16293" y="1725"/>
                  </a:lnTo>
                  <a:lnTo>
                    <a:pt x="16260" y="1757"/>
                  </a:lnTo>
                  <a:lnTo>
                    <a:pt x="16130" y="1855"/>
                  </a:lnTo>
                  <a:lnTo>
                    <a:pt x="15968" y="2050"/>
                  </a:lnTo>
                  <a:lnTo>
                    <a:pt x="15903" y="2180"/>
                  </a:lnTo>
                  <a:lnTo>
                    <a:pt x="15805" y="2277"/>
                  </a:lnTo>
                  <a:lnTo>
                    <a:pt x="15773" y="2375"/>
                  </a:lnTo>
                  <a:lnTo>
                    <a:pt x="15708" y="2375"/>
                  </a:lnTo>
                  <a:lnTo>
                    <a:pt x="15642" y="2342"/>
                  </a:lnTo>
                  <a:lnTo>
                    <a:pt x="15577" y="2375"/>
                  </a:lnTo>
                  <a:lnTo>
                    <a:pt x="15675" y="2570"/>
                  </a:lnTo>
                  <a:lnTo>
                    <a:pt x="15773" y="3025"/>
                  </a:lnTo>
                  <a:lnTo>
                    <a:pt x="15903" y="3350"/>
                  </a:lnTo>
                  <a:lnTo>
                    <a:pt x="15968" y="3643"/>
                  </a:lnTo>
                  <a:lnTo>
                    <a:pt x="15935" y="3903"/>
                  </a:lnTo>
                  <a:lnTo>
                    <a:pt x="15805" y="4098"/>
                  </a:lnTo>
                  <a:lnTo>
                    <a:pt x="15740" y="4229"/>
                  </a:lnTo>
                  <a:lnTo>
                    <a:pt x="15740" y="4294"/>
                  </a:lnTo>
                  <a:lnTo>
                    <a:pt x="15903" y="4521"/>
                  </a:lnTo>
                  <a:lnTo>
                    <a:pt x="16000" y="4554"/>
                  </a:lnTo>
                  <a:lnTo>
                    <a:pt x="16000" y="4456"/>
                  </a:lnTo>
                  <a:lnTo>
                    <a:pt x="16065" y="4489"/>
                  </a:lnTo>
                  <a:lnTo>
                    <a:pt x="16130" y="4456"/>
                  </a:lnTo>
                  <a:lnTo>
                    <a:pt x="16195" y="4456"/>
                  </a:lnTo>
                  <a:lnTo>
                    <a:pt x="16130" y="4521"/>
                  </a:lnTo>
                  <a:lnTo>
                    <a:pt x="16130" y="4586"/>
                  </a:lnTo>
                  <a:lnTo>
                    <a:pt x="16358" y="4781"/>
                  </a:lnTo>
                  <a:lnTo>
                    <a:pt x="16293" y="4814"/>
                  </a:lnTo>
                  <a:lnTo>
                    <a:pt x="16195" y="4814"/>
                  </a:lnTo>
                  <a:lnTo>
                    <a:pt x="16163" y="4879"/>
                  </a:lnTo>
                  <a:lnTo>
                    <a:pt x="16163" y="5139"/>
                  </a:lnTo>
                  <a:lnTo>
                    <a:pt x="16163" y="5237"/>
                  </a:lnTo>
                  <a:lnTo>
                    <a:pt x="16228" y="5269"/>
                  </a:lnTo>
                  <a:lnTo>
                    <a:pt x="16293" y="5204"/>
                  </a:lnTo>
                  <a:lnTo>
                    <a:pt x="16390" y="5172"/>
                  </a:lnTo>
                  <a:lnTo>
                    <a:pt x="16488" y="5204"/>
                  </a:lnTo>
                  <a:lnTo>
                    <a:pt x="16521" y="5269"/>
                  </a:lnTo>
                  <a:lnTo>
                    <a:pt x="16651" y="5237"/>
                  </a:lnTo>
                  <a:lnTo>
                    <a:pt x="16781" y="5302"/>
                  </a:lnTo>
                  <a:lnTo>
                    <a:pt x="16911" y="5367"/>
                  </a:lnTo>
                  <a:lnTo>
                    <a:pt x="16813" y="5432"/>
                  </a:lnTo>
                  <a:lnTo>
                    <a:pt x="16813" y="5529"/>
                  </a:lnTo>
                  <a:lnTo>
                    <a:pt x="16781" y="5627"/>
                  </a:lnTo>
                  <a:lnTo>
                    <a:pt x="16618" y="5659"/>
                  </a:lnTo>
                  <a:lnTo>
                    <a:pt x="16651" y="5594"/>
                  </a:lnTo>
                  <a:lnTo>
                    <a:pt x="16553" y="5529"/>
                  </a:lnTo>
                  <a:lnTo>
                    <a:pt x="16488" y="5562"/>
                  </a:lnTo>
                  <a:lnTo>
                    <a:pt x="16358" y="5562"/>
                  </a:lnTo>
                  <a:lnTo>
                    <a:pt x="16293" y="5497"/>
                  </a:lnTo>
                  <a:lnTo>
                    <a:pt x="16260" y="5367"/>
                  </a:lnTo>
                  <a:lnTo>
                    <a:pt x="16163" y="5334"/>
                  </a:lnTo>
                  <a:lnTo>
                    <a:pt x="16130" y="5334"/>
                  </a:lnTo>
                  <a:lnTo>
                    <a:pt x="16000" y="5237"/>
                  </a:lnTo>
                  <a:lnTo>
                    <a:pt x="16033" y="5074"/>
                  </a:lnTo>
                  <a:lnTo>
                    <a:pt x="16130" y="4781"/>
                  </a:lnTo>
                  <a:lnTo>
                    <a:pt x="16130" y="4716"/>
                  </a:lnTo>
                  <a:lnTo>
                    <a:pt x="16065" y="4684"/>
                  </a:lnTo>
                  <a:lnTo>
                    <a:pt x="16000" y="4781"/>
                  </a:lnTo>
                  <a:lnTo>
                    <a:pt x="15968" y="5074"/>
                  </a:lnTo>
                  <a:lnTo>
                    <a:pt x="15935" y="5269"/>
                  </a:lnTo>
                  <a:lnTo>
                    <a:pt x="15838" y="5367"/>
                  </a:lnTo>
                  <a:lnTo>
                    <a:pt x="15838" y="5432"/>
                  </a:lnTo>
                  <a:lnTo>
                    <a:pt x="15903" y="5334"/>
                  </a:lnTo>
                  <a:lnTo>
                    <a:pt x="15968" y="5334"/>
                  </a:lnTo>
                  <a:lnTo>
                    <a:pt x="16033" y="5399"/>
                  </a:lnTo>
                  <a:lnTo>
                    <a:pt x="16163" y="5399"/>
                  </a:lnTo>
                  <a:lnTo>
                    <a:pt x="16195" y="5497"/>
                  </a:lnTo>
                  <a:lnTo>
                    <a:pt x="16195" y="5659"/>
                  </a:lnTo>
                  <a:lnTo>
                    <a:pt x="16098" y="5789"/>
                  </a:lnTo>
                  <a:lnTo>
                    <a:pt x="15935" y="5822"/>
                  </a:lnTo>
                  <a:lnTo>
                    <a:pt x="16065" y="5659"/>
                  </a:lnTo>
                  <a:lnTo>
                    <a:pt x="16065" y="5627"/>
                  </a:lnTo>
                  <a:lnTo>
                    <a:pt x="16000" y="5594"/>
                  </a:lnTo>
                  <a:lnTo>
                    <a:pt x="15968" y="5562"/>
                  </a:lnTo>
                  <a:lnTo>
                    <a:pt x="15903" y="5594"/>
                  </a:lnTo>
                  <a:lnTo>
                    <a:pt x="15740" y="5724"/>
                  </a:lnTo>
                  <a:lnTo>
                    <a:pt x="15740" y="5789"/>
                  </a:lnTo>
                  <a:lnTo>
                    <a:pt x="15642" y="5822"/>
                  </a:lnTo>
                  <a:lnTo>
                    <a:pt x="15577" y="5887"/>
                  </a:lnTo>
                  <a:lnTo>
                    <a:pt x="15545" y="5789"/>
                  </a:lnTo>
                  <a:lnTo>
                    <a:pt x="15512" y="5757"/>
                  </a:lnTo>
                  <a:lnTo>
                    <a:pt x="15382" y="5757"/>
                  </a:lnTo>
                  <a:lnTo>
                    <a:pt x="15317" y="5724"/>
                  </a:lnTo>
                  <a:lnTo>
                    <a:pt x="15285" y="5627"/>
                  </a:lnTo>
                  <a:lnTo>
                    <a:pt x="15220" y="5627"/>
                  </a:lnTo>
                  <a:lnTo>
                    <a:pt x="15187" y="5627"/>
                  </a:lnTo>
                  <a:lnTo>
                    <a:pt x="15090" y="5627"/>
                  </a:lnTo>
                  <a:lnTo>
                    <a:pt x="15090" y="5562"/>
                  </a:lnTo>
                  <a:lnTo>
                    <a:pt x="14992" y="5529"/>
                  </a:lnTo>
                  <a:lnTo>
                    <a:pt x="14927" y="5562"/>
                  </a:lnTo>
                  <a:lnTo>
                    <a:pt x="14895" y="5562"/>
                  </a:lnTo>
                  <a:lnTo>
                    <a:pt x="14895" y="5432"/>
                  </a:lnTo>
                  <a:lnTo>
                    <a:pt x="14862" y="5367"/>
                  </a:lnTo>
                  <a:lnTo>
                    <a:pt x="14862" y="5302"/>
                  </a:lnTo>
                  <a:lnTo>
                    <a:pt x="14927" y="5269"/>
                  </a:lnTo>
                  <a:lnTo>
                    <a:pt x="15057" y="5139"/>
                  </a:lnTo>
                  <a:lnTo>
                    <a:pt x="15090" y="5107"/>
                  </a:lnTo>
                  <a:lnTo>
                    <a:pt x="15155" y="5042"/>
                  </a:lnTo>
                  <a:lnTo>
                    <a:pt x="15155" y="4976"/>
                  </a:lnTo>
                  <a:lnTo>
                    <a:pt x="15025" y="4846"/>
                  </a:lnTo>
                  <a:lnTo>
                    <a:pt x="14960" y="4814"/>
                  </a:lnTo>
                  <a:lnTo>
                    <a:pt x="14862" y="4814"/>
                  </a:lnTo>
                  <a:lnTo>
                    <a:pt x="14699" y="4879"/>
                  </a:lnTo>
                  <a:lnTo>
                    <a:pt x="14602" y="4911"/>
                  </a:lnTo>
                  <a:lnTo>
                    <a:pt x="14537" y="4846"/>
                  </a:lnTo>
                  <a:lnTo>
                    <a:pt x="14439" y="4846"/>
                  </a:lnTo>
                  <a:lnTo>
                    <a:pt x="14147" y="4976"/>
                  </a:lnTo>
                  <a:lnTo>
                    <a:pt x="14114" y="5009"/>
                  </a:lnTo>
                  <a:lnTo>
                    <a:pt x="14179" y="5074"/>
                  </a:lnTo>
                  <a:lnTo>
                    <a:pt x="14277" y="5172"/>
                  </a:lnTo>
                  <a:lnTo>
                    <a:pt x="14277" y="5204"/>
                  </a:lnTo>
                  <a:lnTo>
                    <a:pt x="14179" y="5172"/>
                  </a:lnTo>
                  <a:lnTo>
                    <a:pt x="14114" y="5172"/>
                  </a:lnTo>
                  <a:lnTo>
                    <a:pt x="14049" y="5139"/>
                  </a:lnTo>
                  <a:lnTo>
                    <a:pt x="13984" y="5107"/>
                  </a:lnTo>
                  <a:lnTo>
                    <a:pt x="13789" y="5074"/>
                  </a:lnTo>
                  <a:lnTo>
                    <a:pt x="13594" y="5107"/>
                  </a:lnTo>
                  <a:lnTo>
                    <a:pt x="13529" y="5139"/>
                  </a:lnTo>
                  <a:lnTo>
                    <a:pt x="13529" y="5204"/>
                  </a:lnTo>
                  <a:lnTo>
                    <a:pt x="13431" y="5204"/>
                  </a:lnTo>
                  <a:lnTo>
                    <a:pt x="13431" y="5172"/>
                  </a:lnTo>
                  <a:lnTo>
                    <a:pt x="13334" y="5172"/>
                  </a:lnTo>
                  <a:lnTo>
                    <a:pt x="13204" y="5237"/>
                  </a:lnTo>
                  <a:lnTo>
                    <a:pt x="13204" y="5302"/>
                  </a:lnTo>
                  <a:lnTo>
                    <a:pt x="13138" y="5334"/>
                  </a:lnTo>
                  <a:lnTo>
                    <a:pt x="12976" y="5399"/>
                  </a:lnTo>
                  <a:lnTo>
                    <a:pt x="12878" y="5464"/>
                  </a:lnTo>
                  <a:lnTo>
                    <a:pt x="12813" y="5497"/>
                  </a:lnTo>
                  <a:lnTo>
                    <a:pt x="12846" y="5432"/>
                  </a:lnTo>
                  <a:lnTo>
                    <a:pt x="12878" y="5399"/>
                  </a:lnTo>
                  <a:lnTo>
                    <a:pt x="12781" y="5432"/>
                  </a:lnTo>
                  <a:lnTo>
                    <a:pt x="12716" y="5529"/>
                  </a:lnTo>
                  <a:lnTo>
                    <a:pt x="12716" y="5562"/>
                  </a:lnTo>
                  <a:lnTo>
                    <a:pt x="12846" y="5757"/>
                  </a:lnTo>
                  <a:lnTo>
                    <a:pt x="12976" y="5952"/>
                  </a:lnTo>
                  <a:lnTo>
                    <a:pt x="13106" y="5985"/>
                  </a:lnTo>
                  <a:lnTo>
                    <a:pt x="13204" y="6115"/>
                  </a:lnTo>
                  <a:lnTo>
                    <a:pt x="13301" y="6180"/>
                  </a:lnTo>
                  <a:lnTo>
                    <a:pt x="13366" y="6310"/>
                  </a:lnTo>
                  <a:lnTo>
                    <a:pt x="13464" y="6310"/>
                  </a:lnTo>
                  <a:lnTo>
                    <a:pt x="13561" y="6375"/>
                  </a:lnTo>
                  <a:lnTo>
                    <a:pt x="13529" y="6407"/>
                  </a:lnTo>
                  <a:lnTo>
                    <a:pt x="13366" y="6407"/>
                  </a:lnTo>
                  <a:lnTo>
                    <a:pt x="13334" y="6310"/>
                  </a:lnTo>
                  <a:lnTo>
                    <a:pt x="13236" y="6245"/>
                  </a:lnTo>
                  <a:lnTo>
                    <a:pt x="13171" y="6180"/>
                  </a:lnTo>
                  <a:lnTo>
                    <a:pt x="13106" y="6180"/>
                  </a:lnTo>
                  <a:lnTo>
                    <a:pt x="13008" y="6310"/>
                  </a:lnTo>
                  <a:lnTo>
                    <a:pt x="12943" y="6310"/>
                  </a:lnTo>
                  <a:lnTo>
                    <a:pt x="12878" y="6212"/>
                  </a:lnTo>
                  <a:lnTo>
                    <a:pt x="12976" y="6115"/>
                  </a:lnTo>
                  <a:lnTo>
                    <a:pt x="12976" y="6082"/>
                  </a:lnTo>
                  <a:lnTo>
                    <a:pt x="12878" y="6082"/>
                  </a:lnTo>
                  <a:lnTo>
                    <a:pt x="12813" y="6180"/>
                  </a:lnTo>
                  <a:lnTo>
                    <a:pt x="12846" y="6375"/>
                  </a:lnTo>
                  <a:lnTo>
                    <a:pt x="12846" y="6407"/>
                  </a:lnTo>
                  <a:lnTo>
                    <a:pt x="12878" y="6505"/>
                  </a:lnTo>
                  <a:lnTo>
                    <a:pt x="12748" y="6602"/>
                  </a:lnTo>
                  <a:lnTo>
                    <a:pt x="12683" y="6733"/>
                  </a:lnTo>
                  <a:lnTo>
                    <a:pt x="12651" y="6863"/>
                  </a:lnTo>
                  <a:lnTo>
                    <a:pt x="12683" y="6993"/>
                  </a:lnTo>
                  <a:lnTo>
                    <a:pt x="12846" y="7188"/>
                  </a:lnTo>
                  <a:lnTo>
                    <a:pt x="13008" y="7253"/>
                  </a:lnTo>
                  <a:lnTo>
                    <a:pt x="13106" y="7350"/>
                  </a:lnTo>
                  <a:lnTo>
                    <a:pt x="13171" y="7350"/>
                  </a:lnTo>
                  <a:lnTo>
                    <a:pt x="13301" y="7285"/>
                  </a:lnTo>
                  <a:lnTo>
                    <a:pt x="13431" y="7220"/>
                  </a:lnTo>
                  <a:lnTo>
                    <a:pt x="13561" y="7285"/>
                  </a:lnTo>
                  <a:lnTo>
                    <a:pt x="13789" y="7318"/>
                  </a:lnTo>
                  <a:lnTo>
                    <a:pt x="13854" y="7383"/>
                  </a:lnTo>
                  <a:lnTo>
                    <a:pt x="13886" y="7480"/>
                  </a:lnTo>
                  <a:lnTo>
                    <a:pt x="13951" y="7513"/>
                  </a:lnTo>
                  <a:lnTo>
                    <a:pt x="13984" y="7480"/>
                  </a:lnTo>
                  <a:lnTo>
                    <a:pt x="13984" y="7350"/>
                  </a:lnTo>
                  <a:lnTo>
                    <a:pt x="14016" y="7285"/>
                  </a:lnTo>
                  <a:lnTo>
                    <a:pt x="14114" y="7350"/>
                  </a:lnTo>
                  <a:lnTo>
                    <a:pt x="14114" y="7383"/>
                  </a:lnTo>
                  <a:lnTo>
                    <a:pt x="14016" y="7513"/>
                  </a:lnTo>
                  <a:lnTo>
                    <a:pt x="14016" y="7611"/>
                  </a:lnTo>
                  <a:lnTo>
                    <a:pt x="14049" y="7611"/>
                  </a:lnTo>
                  <a:lnTo>
                    <a:pt x="14179" y="7513"/>
                  </a:lnTo>
                  <a:lnTo>
                    <a:pt x="14212" y="7448"/>
                  </a:lnTo>
                  <a:lnTo>
                    <a:pt x="14374" y="7415"/>
                  </a:lnTo>
                  <a:lnTo>
                    <a:pt x="14569" y="7285"/>
                  </a:lnTo>
                  <a:lnTo>
                    <a:pt x="14732" y="7253"/>
                  </a:lnTo>
                  <a:lnTo>
                    <a:pt x="14797" y="7155"/>
                  </a:lnTo>
                  <a:lnTo>
                    <a:pt x="14829" y="7155"/>
                  </a:lnTo>
                  <a:lnTo>
                    <a:pt x="14862" y="7220"/>
                  </a:lnTo>
                  <a:lnTo>
                    <a:pt x="14895" y="7253"/>
                  </a:lnTo>
                  <a:lnTo>
                    <a:pt x="15057" y="7155"/>
                  </a:lnTo>
                  <a:lnTo>
                    <a:pt x="15187" y="7123"/>
                  </a:lnTo>
                  <a:lnTo>
                    <a:pt x="15252" y="7090"/>
                  </a:lnTo>
                  <a:lnTo>
                    <a:pt x="15187" y="7155"/>
                  </a:lnTo>
                  <a:lnTo>
                    <a:pt x="15090" y="7253"/>
                  </a:lnTo>
                  <a:lnTo>
                    <a:pt x="15090" y="7285"/>
                  </a:lnTo>
                  <a:lnTo>
                    <a:pt x="15155" y="7318"/>
                  </a:lnTo>
                  <a:lnTo>
                    <a:pt x="15057" y="7480"/>
                  </a:lnTo>
                  <a:lnTo>
                    <a:pt x="14927" y="7513"/>
                  </a:lnTo>
                  <a:lnTo>
                    <a:pt x="14862" y="7448"/>
                  </a:lnTo>
                  <a:lnTo>
                    <a:pt x="14797" y="7448"/>
                  </a:lnTo>
                  <a:lnTo>
                    <a:pt x="14667" y="7546"/>
                  </a:lnTo>
                  <a:lnTo>
                    <a:pt x="14699" y="7578"/>
                  </a:lnTo>
                  <a:lnTo>
                    <a:pt x="14797" y="7578"/>
                  </a:lnTo>
                  <a:lnTo>
                    <a:pt x="14862" y="7643"/>
                  </a:lnTo>
                  <a:lnTo>
                    <a:pt x="14862" y="7806"/>
                  </a:lnTo>
                  <a:lnTo>
                    <a:pt x="14699" y="7968"/>
                  </a:lnTo>
                  <a:lnTo>
                    <a:pt x="14667" y="8066"/>
                  </a:lnTo>
                  <a:lnTo>
                    <a:pt x="14634" y="8163"/>
                  </a:lnTo>
                  <a:lnTo>
                    <a:pt x="14602" y="8196"/>
                  </a:lnTo>
                  <a:lnTo>
                    <a:pt x="14634" y="8261"/>
                  </a:lnTo>
                  <a:lnTo>
                    <a:pt x="14634" y="8326"/>
                  </a:lnTo>
                  <a:lnTo>
                    <a:pt x="14602" y="8424"/>
                  </a:lnTo>
                  <a:lnTo>
                    <a:pt x="14504" y="8554"/>
                  </a:lnTo>
                  <a:lnTo>
                    <a:pt x="14439" y="8619"/>
                  </a:lnTo>
                  <a:lnTo>
                    <a:pt x="14342" y="8586"/>
                  </a:lnTo>
                  <a:lnTo>
                    <a:pt x="14277" y="8619"/>
                  </a:lnTo>
                  <a:lnTo>
                    <a:pt x="14179" y="8716"/>
                  </a:lnTo>
                  <a:lnTo>
                    <a:pt x="14114" y="8749"/>
                  </a:lnTo>
                  <a:lnTo>
                    <a:pt x="13984" y="8716"/>
                  </a:lnTo>
                  <a:lnTo>
                    <a:pt x="13854" y="8651"/>
                  </a:lnTo>
                  <a:lnTo>
                    <a:pt x="13821" y="8651"/>
                  </a:lnTo>
                  <a:lnTo>
                    <a:pt x="13756" y="8619"/>
                  </a:lnTo>
                  <a:lnTo>
                    <a:pt x="13691" y="8521"/>
                  </a:lnTo>
                  <a:lnTo>
                    <a:pt x="13659" y="8554"/>
                  </a:lnTo>
                  <a:lnTo>
                    <a:pt x="13561" y="8684"/>
                  </a:lnTo>
                  <a:lnTo>
                    <a:pt x="13464" y="8749"/>
                  </a:lnTo>
                  <a:lnTo>
                    <a:pt x="13366" y="8846"/>
                  </a:lnTo>
                  <a:lnTo>
                    <a:pt x="13171" y="8911"/>
                  </a:lnTo>
                  <a:lnTo>
                    <a:pt x="13138" y="8976"/>
                  </a:lnTo>
                  <a:lnTo>
                    <a:pt x="13041" y="8976"/>
                  </a:lnTo>
                  <a:lnTo>
                    <a:pt x="12943" y="8944"/>
                  </a:lnTo>
                  <a:lnTo>
                    <a:pt x="12781" y="8944"/>
                  </a:lnTo>
                  <a:lnTo>
                    <a:pt x="12683" y="9041"/>
                  </a:lnTo>
                  <a:lnTo>
                    <a:pt x="12553" y="9041"/>
                  </a:lnTo>
                  <a:lnTo>
                    <a:pt x="12488" y="9106"/>
                  </a:lnTo>
                  <a:lnTo>
                    <a:pt x="12488" y="9204"/>
                  </a:lnTo>
                  <a:lnTo>
                    <a:pt x="12423" y="9399"/>
                  </a:lnTo>
                  <a:lnTo>
                    <a:pt x="12358" y="9464"/>
                  </a:lnTo>
                  <a:lnTo>
                    <a:pt x="12325" y="9399"/>
                  </a:lnTo>
                  <a:lnTo>
                    <a:pt x="12228" y="9269"/>
                  </a:lnTo>
                  <a:lnTo>
                    <a:pt x="12065" y="9269"/>
                  </a:lnTo>
                  <a:lnTo>
                    <a:pt x="12033" y="9302"/>
                  </a:lnTo>
                  <a:lnTo>
                    <a:pt x="12033" y="9367"/>
                  </a:lnTo>
                  <a:lnTo>
                    <a:pt x="12098" y="9432"/>
                  </a:lnTo>
                  <a:lnTo>
                    <a:pt x="12065" y="9497"/>
                  </a:lnTo>
                  <a:lnTo>
                    <a:pt x="12000" y="9497"/>
                  </a:lnTo>
                  <a:lnTo>
                    <a:pt x="11968" y="9399"/>
                  </a:lnTo>
                  <a:lnTo>
                    <a:pt x="11903" y="9302"/>
                  </a:lnTo>
                  <a:lnTo>
                    <a:pt x="11838" y="9302"/>
                  </a:lnTo>
                  <a:lnTo>
                    <a:pt x="11708" y="9464"/>
                  </a:lnTo>
                  <a:lnTo>
                    <a:pt x="11643" y="9562"/>
                  </a:lnTo>
                  <a:lnTo>
                    <a:pt x="11578" y="9594"/>
                  </a:lnTo>
                  <a:lnTo>
                    <a:pt x="11545" y="9594"/>
                  </a:lnTo>
                  <a:lnTo>
                    <a:pt x="11317" y="9789"/>
                  </a:lnTo>
                  <a:lnTo>
                    <a:pt x="11285" y="9952"/>
                  </a:lnTo>
                  <a:lnTo>
                    <a:pt x="11220" y="9984"/>
                  </a:lnTo>
                  <a:lnTo>
                    <a:pt x="11122" y="10017"/>
                  </a:lnTo>
                  <a:lnTo>
                    <a:pt x="11025" y="9984"/>
                  </a:lnTo>
                  <a:lnTo>
                    <a:pt x="10992" y="9984"/>
                  </a:lnTo>
                  <a:lnTo>
                    <a:pt x="11122" y="10115"/>
                  </a:lnTo>
                  <a:lnTo>
                    <a:pt x="11090" y="10180"/>
                  </a:lnTo>
                  <a:lnTo>
                    <a:pt x="11025" y="10180"/>
                  </a:lnTo>
                  <a:lnTo>
                    <a:pt x="10992" y="10115"/>
                  </a:lnTo>
                  <a:lnTo>
                    <a:pt x="10927" y="10115"/>
                  </a:lnTo>
                  <a:lnTo>
                    <a:pt x="10895" y="10212"/>
                  </a:lnTo>
                  <a:lnTo>
                    <a:pt x="10765" y="10342"/>
                  </a:lnTo>
                  <a:lnTo>
                    <a:pt x="10765" y="10407"/>
                  </a:lnTo>
                  <a:lnTo>
                    <a:pt x="10862" y="10537"/>
                  </a:lnTo>
                  <a:lnTo>
                    <a:pt x="10862" y="10635"/>
                  </a:lnTo>
                  <a:lnTo>
                    <a:pt x="10862" y="10732"/>
                  </a:lnTo>
                  <a:lnTo>
                    <a:pt x="10797" y="10797"/>
                  </a:lnTo>
                  <a:lnTo>
                    <a:pt x="10830" y="10895"/>
                  </a:lnTo>
                  <a:lnTo>
                    <a:pt x="10895" y="10863"/>
                  </a:lnTo>
                  <a:lnTo>
                    <a:pt x="10960" y="10797"/>
                  </a:lnTo>
                  <a:lnTo>
                    <a:pt x="10960" y="10863"/>
                  </a:lnTo>
                  <a:lnTo>
                    <a:pt x="10992" y="10993"/>
                  </a:lnTo>
                  <a:lnTo>
                    <a:pt x="10927" y="11025"/>
                  </a:lnTo>
                  <a:lnTo>
                    <a:pt x="10895" y="11058"/>
                  </a:lnTo>
                  <a:lnTo>
                    <a:pt x="10927" y="11090"/>
                  </a:lnTo>
                  <a:lnTo>
                    <a:pt x="10992" y="11090"/>
                  </a:lnTo>
                  <a:lnTo>
                    <a:pt x="11025" y="11058"/>
                  </a:lnTo>
                  <a:lnTo>
                    <a:pt x="11090" y="11058"/>
                  </a:lnTo>
                  <a:lnTo>
                    <a:pt x="11122" y="11090"/>
                  </a:lnTo>
                  <a:lnTo>
                    <a:pt x="11122" y="11155"/>
                  </a:lnTo>
                  <a:lnTo>
                    <a:pt x="11252" y="11155"/>
                  </a:lnTo>
                  <a:lnTo>
                    <a:pt x="11317" y="11220"/>
                  </a:lnTo>
                  <a:lnTo>
                    <a:pt x="11415" y="11188"/>
                  </a:lnTo>
                  <a:lnTo>
                    <a:pt x="11512" y="11123"/>
                  </a:lnTo>
                  <a:lnTo>
                    <a:pt x="11545" y="10960"/>
                  </a:lnTo>
                  <a:lnTo>
                    <a:pt x="11610" y="10895"/>
                  </a:lnTo>
                  <a:lnTo>
                    <a:pt x="11773" y="10895"/>
                  </a:lnTo>
                  <a:lnTo>
                    <a:pt x="11838" y="10830"/>
                  </a:lnTo>
                  <a:lnTo>
                    <a:pt x="11773" y="10928"/>
                  </a:lnTo>
                  <a:lnTo>
                    <a:pt x="11675" y="10928"/>
                  </a:lnTo>
                  <a:lnTo>
                    <a:pt x="11545" y="11090"/>
                  </a:lnTo>
                  <a:lnTo>
                    <a:pt x="11512" y="11188"/>
                  </a:lnTo>
                  <a:lnTo>
                    <a:pt x="11447" y="11253"/>
                  </a:lnTo>
                  <a:lnTo>
                    <a:pt x="11545" y="11350"/>
                  </a:lnTo>
                  <a:lnTo>
                    <a:pt x="11545" y="11415"/>
                  </a:lnTo>
                  <a:lnTo>
                    <a:pt x="11415" y="11448"/>
                  </a:lnTo>
                  <a:lnTo>
                    <a:pt x="11382" y="11415"/>
                  </a:lnTo>
                  <a:lnTo>
                    <a:pt x="11382" y="11350"/>
                  </a:lnTo>
                  <a:lnTo>
                    <a:pt x="11350" y="11318"/>
                  </a:lnTo>
                  <a:lnTo>
                    <a:pt x="11252" y="11318"/>
                  </a:lnTo>
                  <a:lnTo>
                    <a:pt x="11220" y="11220"/>
                  </a:lnTo>
                  <a:lnTo>
                    <a:pt x="11057" y="11220"/>
                  </a:lnTo>
                  <a:lnTo>
                    <a:pt x="11025" y="11123"/>
                  </a:lnTo>
                  <a:lnTo>
                    <a:pt x="10960" y="11188"/>
                  </a:lnTo>
                  <a:lnTo>
                    <a:pt x="10862" y="11220"/>
                  </a:lnTo>
                  <a:lnTo>
                    <a:pt x="10830" y="11285"/>
                  </a:lnTo>
                  <a:lnTo>
                    <a:pt x="10765" y="11350"/>
                  </a:lnTo>
                  <a:lnTo>
                    <a:pt x="10667" y="11318"/>
                  </a:lnTo>
                  <a:lnTo>
                    <a:pt x="10634" y="11383"/>
                  </a:lnTo>
                  <a:lnTo>
                    <a:pt x="10699" y="11480"/>
                  </a:lnTo>
                  <a:lnTo>
                    <a:pt x="10732" y="11480"/>
                  </a:lnTo>
                  <a:lnTo>
                    <a:pt x="10699" y="11545"/>
                  </a:lnTo>
                  <a:lnTo>
                    <a:pt x="10667" y="11675"/>
                  </a:lnTo>
                  <a:lnTo>
                    <a:pt x="10699" y="11773"/>
                  </a:lnTo>
                  <a:lnTo>
                    <a:pt x="10765" y="11773"/>
                  </a:lnTo>
                  <a:lnTo>
                    <a:pt x="10765" y="11936"/>
                  </a:lnTo>
                  <a:lnTo>
                    <a:pt x="10797" y="12001"/>
                  </a:lnTo>
                  <a:lnTo>
                    <a:pt x="10797" y="12066"/>
                  </a:lnTo>
                  <a:lnTo>
                    <a:pt x="10895" y="12131"/>
                  </a:lnTo>
                  <a:lnTo>
                    <a:pt x="10895" y="12163"/>
                  </a:lnTo>
                  <a:lnTo>
                    <a:pt x="10765" y="12196"/>
                  </a:lnTo>
                  <a:lnTo>
                    <a:pt x="10732" y="12228"/>
                  </a:lnTo>
                  <a:lnTo>
                    <a:pt x="11057" y="12391"/>
                  </a:lnTo>
                  <a:lnTo>
                    <a:pt x="11187" y="12391"/>
                  </a:lnTo>
                  <a:lnTo>
                    <a:pt x="11350" y="12326"/>
                  </a:lnTo>
                  <a:lnTo>
                    <a:pt x="11415" y="12293"/>
                  </a:lnTo>
                  <a:lnTo>
                    <a:pt x="11480" y="12326"/>
                  </a:lnTo>
                  <a:lnTo>
                    <a:pt x="11545" y="12326"/>
                  </a:lnTo>
                  <a:lnTo>
                    <a:pt x="11675" y="12163"/>
                  </a:lnTo>
                  <a:lnTo>
                    <a:pt x="11675" y="12066"/>
                  </a:lnTo>
                  <a:lnTo>
                    <a:pt x="11610" y="12001"/>
                  </a:lnTo>
                  <a:lnTo>
                    <a:pt x="11610" y="11936"/>
                  </a:lnTo>
                  <a:lnTo>
                    <a:pt x="11740" y="11871"/>
                  </a:lnTo>
                  <a:lnTo>
                    <a:pt x="11870" y="11773"/>
                  </a:lnTo>
                  <a:lnTo>
                    <a:pt x="12098" y="11643"/>
                  </a:lnTo>
                  <a:lnTo>
                    <a:pt x="12195" y="11643"/>
                  </a:lnTo>
                  <a:lnTo>
                    <a:pt x="12098" y="11643"/>
                  </a:lnTo>
                  <a:lnTo>
                    <a:pt x="11903" y="11871"/>
                  </a:lnTo>
                  <a:lnTo>
                    <a:pt x="11773" y="11936"/>
                  </a:lnTo>
                  <a:lnTo>
                    <a:pt x="11773" y="12001"/>
                  </a:lnTo>
                  <a:lnTo>
                    <a:pt x="11838" y="12066"/>
                  </a:lnTo>
                  <a:lnTo>
                    <a:pt x="11838" y="12131"/>
                  </a:lnTo>
                  <a:lnTo>
                    <a:pt x="11773" y="12261"/>
                  </a:lnTo>
                  <a:lnTo>
                    <a:pt x="11643" y="12326"/>
                  </a:lnTo>
                  <a:lnTo>
                    <a:pt x="11643" y="12423"/>
                  </a:lnTo>
                  <a:lnTo>
                    <a:pt x="11675" y="12554"/>
                  </a:lnTo>
                  <a:lnTo>
                    <a:pt x="11643" y="12651"/>
                  </a:lnTo>
                  <a:lnTo>
                    <a:pt x="11643" y="12716"/>
                  </a:lnTo>
                  <a:lnTo>
                    <a:pt x="11643" y="12781"/>
                  </a:lnTo>
                  <a:lnTo>
                    <a:pt x="11643" y="12911"/>
                  </a:lnTo>
                  <a:lnTo>
                    <a:pt x="11512" y="12944"/>
                  </a:lnTo>
                  <a:lnTo>
                    <a:pt x="11480" y="13041"/>
                  </a:lnTo>
                  <a:lnTo>
                    <a:pt x="11447" y="13106"/>
                  </a:lnTo>
                  <a:lnTo>
                    <a:pt x="11382" y="13074"/>
                  </a:lnTo>
                  <a:lnTo>
                    <a:pt x="11350" y="13106"/>
                  </a:lnTo>
                  <a:lnTo>
                    <a:pt x="11382" y="13204"/>
                  </a:lnTo>
                  <a:lnTo>
                    <a:pt x="11382" y="13301"/>
                  </a:lnTo>
                  <a:lnTo>
                    <a:pt x="11447" y="13334"/>
                  </a:lnTo>
                  <a:lnTo>
                    <a:pt x="11512" y="13301"/>
                  </a:lnTo>
                  <a:lnTo>
                    <a:pt x="11610" y="13301"/>
                  </a:lnTo>
                  <a:lnTo>
                    <a:pt x="11610" y="13367"/>
                  </a:lnTo>
                  <a:lnTo>
                    <a:pt x="11545" y="13399"/>
                  </a:lnTo>
                  <a:lnTo>
                    <a:pt x="11447" y="13399"/>
                  </a:lnTo>
                  <a:lnTo>
                    <a:pt x="11415" y="13464"/>
                  </a:lnTo>
                  <a:lnTo>
                    <a:pt x="11415" y="13497"/>
                  </a:lnTo>
                  <a:lnTo>
                    <a:pt x="11415" y="13562"/>
                  </a:lnTo>
                  <a:lnTo>
                    <a:pt x="11447" y="13627"/>
                  </a:lnTo>
                  <a:lnTo>
                    <a:pt x="11382" y="13659"/>
                  </a:lnTo>
                  <a:lnTo>
                    <a:pt x="11317" y="13692"/>
                  </a:lnTo>
                  <a:lnTo>
                    <a:pt x="11220" y="13757"/>
                  </a:lnTo>
                  <a:lnTo>
                    <a:pt x="11155" y="13724"/>
                  </a:lnTo>
                  <a:lnTo>
                    <a:pt x="11122" y="13757"/>
                  </a:lnTo>
                  <a:lnTo>
                    <a:pt x="11187" y="13789"/>
                  </a:lnTo>
                  <a:lnTo>
                    <a:pt x="11252" y="13822"/>
                  </a:lnTo>
                  <a:lnTo>
                    <a:pt x="11317" y="13854"/>
                  </a:lnTo>
                  <a:lnTo>
                    <a:pt x="11447" y="13757"/>
                  </a:lnTo>
                  <a:lnTo>
                    <a:pt x="11643" y="13627"/>
                  </a:lnTo>
                  <a:lnTo>
                    <a:pt x="11675" y="13627"/>
                  </a:lnTo>
                  <a:lnTo>
                    <a:pt x="11740" y="13659"/>
                  </a:lnTo>
                  <a:lnTo>
                    <a:pt x="11838" y="13562"/>
                  </a:lnTo>
                  <a:lnTo>
                    <a:pt x="11968" y="13529"/>
                  </a:lnTo>
                  <a:lnTo>
                    <a:pt x="11968" y="13594"/>
                  </a:lnTo>
                  <a:lnTo>
                    <a:pt x="11903" y="13627"/>
                  </a:lnTo>
                  <a:lnTo>
                    <a:pt x="11903" y="13659"/>
                  </a:lnTo>
                  <a:lnTo>
                    <a:pt x="11968" y="13692"/>
                  </a:lnTo>
                  <a:lnTo>
                    <a:pt x="12000" y="13789"/>
                  </a:lnTo>
                  <a:lnTo>
                    <a:pt x="11968" y="13854"/>
                  </a:lnTo>
                  <a:lnTo>
                    <a:pt x="12033" y="13887"/>
                  </a:lnTo>
                  <a:lnTo>
                    <a:pt x="12130" y="13822"/>
                  </a:lnTo>
                  <a:lnTo>
                    <a:pt x="12163" y="13757"/>
                  </a:lnTo>
                  <a:lnTo>
                    <a:pt x="12195" y="13789"/>
                  </a:lnTo>
                  <a:lnTo>
                    <a:pt x="12163" y="13854"/>
                  </a:lnTo>
                  <a:lnTo>
                    <a:pt x="12228" y="13952"/>
                  </a:lnTo>
                  <a:lnTo>
                    <a:pt x="12260" y="14114"/>
                  </a:lnTo>
                  <a:lnTo>
                    <a:pt x="12228" y="14212"/>
                  </a:lnTo>
                  <a:lnTo>
                    <a:pt x="12293" y="14310"/>
                  </a:lnTo>
                  <a:lnTo>
                    <a:pt x="12358" y="14342"/>
                  </a:lnTo>
                  <a:lnTo>
                    <a:pt x="12391" y="14212"/>
                  </a:lnTo>
                  <a:lnTo>
                    <a:pt x="12391" y="14114"/>
                  </a:lnTo>
                  <a:lnTo>
                    <a:pt x="12456" y="13984"/>
                  </a:lnTo>
                  <a:lnTo>
                    <a:pt x="12488" y="13887"/>
                  </a:lnTo>
                  <a:lnTo>
                    <a:pt x="12586" y="13822"/>
                  </a:lnTo>
                  <a:lnTo>
                    <a:pt x="12618" y="13822"/>
                  </a:lnTo>
                  <a:lnTo>
                    <a:pt x="12716" y="13724"/>
                  </a:lnTo>
                  <a:lnTo>
                    <a:pt x="12846" y="13724"/>
                  </a:lnTo>
                  <a:lnTo>
                    <a:pt x="12748" y="13789"/>
                  </a:lnTo>
                  <a:lnTo>
                    <a:pt x="12586" y="13919"/>
                  </a:lnTo>
                  <a:lnTo>
                    <a:pt x="12586" y="13984"/>
                  </a:lnTo>
                  <a:lnTo>
                    <a:pt x="12716" y="14147"/>
                  </a:lnTo>
                  <a:lnTo>
                    <a:pt x="12781" y="14147"/>
                  </a:lnTo>
                  <a:lnTo>
                    <a:pt x="12911" y="14082"/>
                  </a:lnTo>
                  <a:lnTo>
                    <a:pt x="13106" y="14049"/>
                  </a:lnTo>
                  <a:lnTo>
                    <a:pt x="13204" y="13984"/>
                  </a:lnTo>
                  <a:lnTo>
                    <a:pt x="13269" y="13984"/>
                  </a:lnTo>
                  <a:lnTo>
                    <a:pt x="13431" y="13887"/>
                  </a:lnTo>
                  <a:lnTo>
                    <a:pt x="13496" y="13887"/>
                  </a:lnTo>
                  <a:lnTo>
                    <a:pt x="13431" y="13919"/>
                  </a:lnTo>
                  <a:lnTo>
                    <a:pt x="13334" y="14049"/>
                  </a:lnTo>
                  <a:lnTo>
                    <a:pt x="13334" y="14082"/>
                  </a:lnTo>
                  <a:lnTo>
                    <a:pt x="13269" y="14147"/>
                  </a:lnTo>
                  <a:lnTo>
                    <a:pt x="12976" y="14310"/>
                  </a:lnTo>
                  <a:lnTo>
                    <a:pt x="12878" y="14407"/>
                  </a:lnTo>
                  <a:lnTo>
                    <a:pt x="12781" y="14570"/>
                  </a:lnTo>
                  <a:lnTo>
                    <a:pt x="12781" y="14667"/>
                  </a:lnTo>
                  <a:lnTo>
                    <a:pt x="12813" y="14732"/>
                  </a:lnTo>
                  <a:lnTo>
                    <a:pt x="12911" y="14797"/>
                  </a:lnTo>
                  <a:lnTo>
                    <a:pt x="12748" y="14765"/>
                  </a:lnTo>
                  <a:lnTo>
                    <a:pt x="12683" y="14797"/>
                  </a:lnTo>
                  <a:lnTo>
                    <a:pt x="12586" y="14895"/>
                  </a:lnTo>
                  <a:lnTo>
                    <a:pt x="12553" y="15025"/>
                  </a:lnTo>
                  <a:lnTo>
                    <a:pt x="12423" y="15155"/>
                  </a:lnTo>
                  <a:lnTo>
                    <a:pt x="12358" y="15253"/>
                  </a:lnTo>
                  <a:lnTo>
                    <a:pt x="12391" y="15318"/>
                  </a:lnTo>
                  <a:lnTo>
                    <a:pt x="12423" y="15350"/>
                  </a:lnTo>
                  <a:lnTo>
                    <a:pt x="12423" y="15415"/>
                  </a:lnTo>
                  <a:lnTo>
                    <a:pt x="12358" y="15415"/>
                  </a:lnTo>
                  <a:lnTo>
                    <a:pt x="12325" y="15350"/>
                  </a:lnTo>
                  <a:lnTo>
                    <a:pt x="12260" y="15318"/>
                  </a:lnTo>
                  <a:lnTo>
                    <a:pt x="12195" y="15415"/>
                  </a:lnTo>
                  <a:lnTo>
                    <a:pt x="12065" y="15513"/>
                  </a:lnTo>
                  <a:lnTo>
                    <a:pt x="12098" y="15545"/>
                  </a:lnTo>
                  <a:lnTo>
                    <a:pt x="12065" y="15610"/>
                  </a:lnTo>
                  <a:lnTo>
                    <a:pt x="12000" y="15610"/>
                  </a:lnTo>
                  <a:lnTo>
                    <a:pt x="11968" y="15545"/>
                  </a:lnTo>
                  <a:lnTo>
                    <a:pt x="11903" y="15610"/>
                  </a:lnTo>
                  <a:lnTo>
                    <a:pt x="11708" y="15773"/>
                  </a:lnTo>
                  <a:lnTo>
                    <a:pt x="11643" y="15871"/>
                  </a:lnTo>
                  <a:lnTo>
                    <a:pt x="11643" y="15936"/>
                  </a:lnTo>
                  <a:lnTo>
                    <a:pt x="11610" y="15968"/>
                  </a:lnTo>
                  <a:lnTo>
                    <a:pt x="11545" y="15936"/>
                  </a:lnTo>
                  <a:lnTo>
                    <a:pt x="11545" y="15838"/>
                  </a:lnTo>
                  <a:lnTo>
                    <a:pt x="11415" y="15903"/>
                  </a:lnTo>
                  <a:lnTo>
                    <a:pt x="11285" y="16001"/>
                  </a:lnTo>
                  <a:lnTo>
                    <a:pt x="11187" y="16033"/>
                  </a:lnTo>
                  <a:lnTo>
                    <a:pt x="11187" y="16098"/>
                  </a:lnTo>
                  <a:lnTo>
                    <a:pt x="11122" y="16131"/>
                  </a:lnTo>
                  <a:lnTo>
                    <a:pt x="10960" y="16131"/>
                  </a:lnTo>
                  <a:lnTo>
                    <a:pt x="10830" y="16261"/>
                  </a:lnTo>
                  <a:lnTo>
                    <a:pt x="10602" y="16326"/>
                  </a:lnTo>
                  <a:lnTo>
                    <a:pt x="10439" y="16456"/>
                  </a:lnTo>
                  <a:lnTo>
                    <a:pt x="10407" y="16586"/>
                  </a:lnTo>
                  <a:lnTo>
                    <a:pt x="10374" y="16651"/>
                  </a:lnTo>
                  <a:lnTo>
                    <a:pt x="10439" y="16716"/>
                  </a:lnTo>
                  <a:lnTo>
                    <a:pt x="10407" y="16781"/>
                  </a:lnTo>
                  <a:lnTo>
                    <a:pt x="10374" y="16814"/>
                  </a:lnTo>
                  <a:lnTo>
                    <a:pt x="10342" y="16749"/>
                  </a:lnTo>
                  <a:lnTo>
                    <a:pt x="10277" y="16749"/>
                  </a:lnTo>
                  <a:lnTo>
                    <a:pt x="10277" y="16781"/>
                  </a:lnTo>
                  <a:lnTo>
                    <a:pt x="10277" y="16846"/>
                  </a:lnTo>
                  <a:lnTo>
                    <a:pt x="10244" y="16879"/>
                  </a:lnTo>
                  <a:lnTo>
                    <a:pt x="10179" y="16814"/>
                  </a:lnTo>
                  <a:lnTo>
                    <a:pt x="10179" y="16716"/>
                  </a:lnTo>
                  <a:lnTo>
                    <a:pt x="10212" y="16651"/>
                  </a:lnTo>
                  <a:lnTo>
                    <a:pt x="10147" y="16618"/>
                  </a:lnTo>
                  <a:lnTo>
                    <a:pt x="10049" y="16651"/>
                  </a:lnTo>
                  <a:lnTo>
                    <a:pt x="10017" y="16618"/>
                  </a:lnTo>
                  <a:lnTo>
                    <a:pt x="9919" y="16651"/>
                  </a:lnTo>
                  <a:lnTo>
                    <a:pt x="9756" y="16651"/>
                  </a:lnTo>
                  <a:lnTo>
                    <a:pt x="9659" y="16684"/>
                  </a:lnTo>
                  <a:lnTo>
                    <a:pt x="9594" y="16781"/>
                  </a:lnTo>
                  <a:lnTo>
                    <a:pt x="9464" y="16846"/>
                  </a:lnTo>
                  <a:lnTo>
                    <a:pt x="9366" y="16911"/>
                  </a:lnTo>
                  <a:lnTo>
                    <a:pt x="9236" y="17041"/>
                  </a:lnTo>
                  <a:lnTo>
                    <a:pt x="9269" y="17074"/>
                  </a:lnTo>
                  <a:lnTo>
                    <a:pt x="9236" y="17106"/>
                  </a:lnTo>
                  <a:lnTo>
                    <a:pt x="9204" y="17106"/>
                  </a:lnTo>
                  <a:lnTo>
                    <a:pt x="9074" y="17139"/>
                  </a:lnTo>
                  <a:lnTo>
                    <a:pt x="9008" y="17204"/>
                  </a:lnTo>
                  <a:lnTo>
                    <a:pt x="9008" y="17269"/>
                  </a:lnTo>
                  <a:lnTo>
                    <a:pt x="8943" y="17269"/>
                  </a:lnTo>
                  <a:lnTo>
                    <a:pt x="8878" y="17236"/>
                  </a:lnTo>
                  <a:lnTo>
                    <a:pt x="8781" y="17269"/>
                  </a:lnTo>
                  <a:lnTo>
                    <a:pt x="8748" y="17334"/>
                  </a:lnTo>
                  <a:lnTo>
                    <a:pt x="8716" y="17431"/>
                  </a:lnTo>
                  <a:lnTo>
                    <a:pt x="8748" y="17496"/>
                  </a:lnTo>
                  <a:lnTo>
                    <a:pt x="8813" y="17464"/>
                  </a:lnTo>
                  <a:lnTo>
                    <a:pt x="8846" y="17399"/>
                  </a:lnTo>
                  <a:lnTo>
                    <a:pt x="8813" y="17334"/>
                  </a:lnTo>
                  <a:lnTo>
                    <a:pt x="8878" y="17301"/>
                  </a:lnTo>
                  <a:lnTo>
                    <a:pt x="8911" y="17334"/>
                  </a:lnTo>
                  <a:lnTo>
                    <a:pt x="8911" y="17431"/>
                  </a:lnTo>
                  <a:lnTo>
                    <a:pt x="8911" y="17431"/>
                  </a:lnTo>
                  <a:lnTo>
                    <a:pt x="9008" y="17431"/>
                  </a:lnTo>
                  <a:lnTo>
                    <a:pt x="9074" y="17301"/>
                  </a:lnTo>
                  <a:lnTo>
                    <a:pt x="9139" y="17269"/>
                  </a:lnTo>
                  <a:lnTo>
                    <a:pt x="9171" y="17334"/>
                  </a:lnTo>
                  <a:lnTo>
                    <a:pt x="9139" y="17366"/>
                  </a:lnTo>
                  <a:lnTo>
                    <a:pt x="9171" y="17431"/>
                  </a:lnTo>
                  <a:lnTo>
                    <a:pt x="9236" y="17431"/>
                  </a:lnTo>
                  <a:lnTo>
                    <a:pt x="9301" y="17334"/>
                  </a:lnTo>
                  <a:lnTo>
                    <a:pt x="9301" y="17399"/>
                  </a:lnTo>
                  <a:lnTo>
                    <a:pt x="9334" y="17399"/>
                  </a:lnTo>
                  <a:lnTo>
                    <a:pt x="9366" y="17334"/>
                  </a:lnTo>
                  <a:lnTo>
                    <a:pt x="9431" y="17301"/>
                  </a:lnTo>
                  <a:lnTo>
                    <a:pt x="9529" y="17301"/>
                  </a:lnTo>
                  <a:lnTo>
                    <a:pt x="9594" y="17236"/>
                  </a:lnTo>
                  <a:lnTo>
                    <a:pt x="9659" y="17139"/>
                  </a:lnTo>
                  <a:lnTo>
                    <a:pt x="9659" y="17041"/>
                  </a:lnTo>
                  <a:lnTo>
                    <a:pt x="9724" y="17009"/>
                  </a:lnTo>
                  <a:lnTo>
                    <a:pt x="9821" y="16911"/>
                  </a:lnTo>
                  <a:lnTo>
                    <a:pt x="9854" y="16911"/>
                  </a:lnTo>
                  <a:lnTo>
                    <a:pt x="9952" y="16976"/>
                  </a:lnTo>
                  <a:lnTo>
                    <a:pt x="9919" y="17009"/>
                  </a:lnTo>
                  <a:lnTo>
                    <a:pt x="9854" y="17041"/>
                  </a:lnTo>
                  <a:lnTo>
                    <a:pt x="9789" y="17106"/>
                  </a:lnTo>
                  <a:lnTo>
                    <a:pt x="9789" y="17204"/>
                  </a:lnTo>
                  <a:lnTo>
                    <a:pt x="9821" y="17204"/>
                  </a:lnTo>
                  <a:lnTo>
                    <a:pt x="9984" y="17106"/>
                  </a:lnTo>
                  <a:lnTo>
                    <a:pt x="9984" y="17041"/>
                  </a:lnTo>
                  <a:lnTo>
                    <a:pt x="10049" y="17041"/>
                  </a:lnTo>
                  <a:lnTo>
                    <a:pt x="10082" y="17074"/>
                  </a:lnTo>
                  <a:lnTo>
                    <a:pt x="10082" y="17009"/>
                  </a:lnTo>
                  <a:lnTo>
                    <a:pt x="10147" y="17041"/>
                  </a:lnTo>
                  <a:lnTo>
                    <a:pt x="10147" y="17074"/>
                  </a:lnTo>
                  <a:lnTo>
                    <a:pt x="10114" y="17139"/>
                  </a:lnTo>
                  <a:lnTo>
                    <a:pt x="10179" y="17171"/>
                  </a:lnTo>
                  <a:lnTo>
                    <a:pt x="10244" y="17074"/>
                  </a:lnTo>
                  <a:lnTo>
                    <a:pt x="10309" y="17074"/>
                  </a:lnTo>
                  <a:lnTo>
                    <a:pt x="10374" y="17009"/>
                  </a:lnTo>
                  <a:lnTo>
                    <a:pt x="10472" y="17009"/>
                  </a:lnTo>
                  <a:lnTo>
                    <a:pt x="10569" y="16879"/>
                  </a:lnTo>
                  <a:lnTo>
                    <a:pt x="10634" y="16814"/>
                  </a:lnTo>
                  <a:lnTo>
                    <a:pt x="10699" y="16846"/>
                  </a:lnTo>
                  <a:lnTo>
                    <a:pt x="10699" y="16911"/>
                  </a:lnTo>
                  <a:lnTo>
                    <a:pt x="10634" y="17009"/>
                  </a:lnTo>
                  <a:lnTo>
                    <a:pt x="10569" y="17106"/>
                  </a:lnTo>
                  <a:lnTo>
                    <a:pt x="10602" y="17139"/>
                  </a:lnTo>
                  <a:lnTo>
                    <a:pt x="10634" y="17139"/>
                  </a:lnTo>
                  <a:lnTo>
                    <a:pt x="10765" y="17009"/>
                  </a:lnTo>
                  <a:lnTo>
                    <a:pt x="10765" y="16846"/>
                  </a:lnTo>
                  <a:lnTo>
                    <a:pt x="10797" y="16814"/>
                  </a:lnTo>
                  <a:lnTo>
                    <a:pt x="10830" y="16879"/>
                  </a:lnTo>
                  <a:lnTo>
                    <a:pt x="10895" y="16846"/>
                  </a:lnTo>
                  <a:lnTo>
                    <a:pt x="10960" y="16879"/>
                  </a:lnTo>
                  <a:lnTo>
                    <a:pt x="11057" y="16846"/>
                  </a:lnTo>
                  <a:lnTo>
                    <a:pt x="11155" y="16749"/>
                  </a:lnTo>
                  <a:lnTo>
                    <a:pt x="11187" y="16749"/>
                  </a:lnTo>
                  <a:lnTo>
                    <a:pt x="11220" y="16781"/>
                  </a:lnTo>
                  <a:lnTo>
                    <a:pt x="11252" y="16651"/>
                  </a:lnTo>
                  <a:lnTo>
                    <a:pt x="11317" y="16618"/>
                  </a:lnTo>
                  <a:lnTo>
                    <a:pt x="11350" y="16651"/>
                  </a:lnTo>
                  <a:lnTo>
                    <a:pt x="11317" y="16716"/>
                  </a:lnTo>
                  <a:lnTo>
                    <a:pt x="11317" y="16781"/>
                  </a:lnTo>
                  <a:lnTo>
                    <a:pt x="11382" y="16781"/>
                  </a:lnTo>
                  <a:lnTo>
                    <a:pt x="11447" y="16684"/>
                  </a:lnTo>
                  <a:lnTo>
                    <a:pt x="11415" y="16651"/>
                  </a:lnTo>
                  <a:lnTo>
                    <a:pt x="11480" y="16618"/>
                  </a:lnTo>
                  <a:lnTo>
                    <a:pt x="11480" y="16553"/>
                  </a:lnTo>
                  <a:lnTo>
                    <a:pt x="11317" y="16553"/>
                  </a:lnTo>
                  <a:lnTo>
                    <a:pt x="11285" y="16521"/>
                  </a:lnTo>
                  <a:lnTo>
                    <a:pt x="11415" y="16488"/>
                  </a:lnTo>
                  <a:lnTo>
                    <a:pt x="11578" y="16423"/>
                  </a:lnTo>
                  <a:lnTo>
                    <a:pt x="11773" y="16423"/>
                  </a:lnTo>
                  <a:lnTo>
                    <a:pt x="11805" y="16358"/>
                  </a:lnTo>
                  <a:lnTo>
                    <a:pt x="11805" y="16293"/>
                  </a:lnTo>
                  <a:lnTo>
                    <a:pt x="11773" y="16293"/>
                  </a:lnTo>
                  <a:lnTo>
                    <a:pt x="11805" y="16261"/>
                  </a:lnTo>
                  <a:lnTo>
                    <a:pt x="11870" y="16261"/>
                  </a:lnTo>
                  <a:lnTo>
                    <a:pt x="11935" y="16228"/>
                  </a:lnTo>
                  <a:lnTo>
                    <a:pt x="12000" y="16228"/>
                  </a:lnTo>
                  <a:lnTo>
                    <a:pt x="12000" y="16293"/>
                  </a:lnTo>
                  <a:lnTo>
                    <a:pt x="12065" y="16293"/>
                  </a:lnTo>
                  <a:lnTo>
                    <a:pt x="12098" y="16228"/>
                  </a:lnTo>
                  <a:lnTo>
                    <a:pt x="12065" y="16196"/>
                  </a:lnTo>
                  <a:lnTo>
                    <a:pt x="12130" y="16131"/>
                  </a:lnTo>
                  <a:lnTo>
                    <a:pt x="12163" y="16066"/>
                  </a:lnTo>
                  <a:lnTo>
                    <a:pt x="12195" y="16033"/>
                  </a:lnTo>
                  <a:lnTo>
                    <a:pt x="12228" y="16066"/>
                  </a:lnTo>
                  <a:lnTo>
                    <a:pt x="12228" y="16131"/>
                  </a:lnTo>
                  <a:lnTo>
                    <a:pt x="12260" y="16163"/>
                  </a:lnTo>
                  <a:lnTo>
                    <a:pt x="12391" y="16098"/>
                  </a:lnTo>
                  <a:lnTo>
                    <a:pt x="12423" y="16033"/>
                  </a:lnTo>
                  <a:lnTo>
                    <a:pt x="12521" y="16033"/>
                  </a:lnTo>
                  <a:lnTo>
                    <a:pt x="12553" y="15936"/>
                  </a:lnTo>
                  <a:lnTo>
                    <a:pt x="12586" y="15936"/>
                  </a:lnTo>
                  <a:lnTo>
                    <a:pt x="12651" y="15968"/>
                  </a:lnTo>
                  <a:lnTo>
                    <a:pt x="12716" y="15968"/>
                  </a:lnTo>
                  <a:lnTo>
                    <a:pt x="12813" y="15838"/>
                  </a:lnTo>
                  <a:lnTo>
                    <a:pt x="12813" y="15740"/>
                  </a:lnTo>
                  <a:lnTo>
                    <a:pt x="12781" y="15740"/>
                  </a:lnTo>
                  <a:lnTo>
                    <a:pt x="12716" y="15740"/>
                  </a:lnTo>
                  <a:lnTo>
                    <a:pt x="12716" y="15740"/>
                  </a:lnTo>
                  <a:lnTo>
                    <a:pt x="12846" y="15643"/>
                  </a:lnTo>
                  <a:lnTo>
                    <a:pt x="12943" y="15610"/>
                  </a:lnTo>
                  <a:lnTo>
                    <a:pt x="13008" y="15513"/>
                  </a:lnTo>
                  <a:lnTo>
                    <a:pt x="13041" y="15545"/>
                  </a:lnTo>
                  <a:lnTo>
                    <a:pt x="13073" y="15578"/>
                  </a:lnTo>
                  <a:lnTo>
                    <a:pt x="13171" y="15480"/>
                  </a:lnTo>
                  <a:lnTo>
                    <a:pt x="13269" y="15415"/>
                  </a:lnTo>
                  <a:lnTo>
                    <a:pt x="13301" y="15350"/>
                  </a:lnTo>
                  <a:lnTo>
                    <a:pt x="13366" y="15318"/>
                  </a:lnTo>
                  <a:lnTo>
                    <a:pt x="13399" y="15285"/>
                  </a:lnTo>
                  <a:lnTo>
                    <a:pt x="13464" y="15285"/>
                  </a:lnTo>
                  <a:lnTo>
                    <a:pt x="13496" y="15318"/>
                  </a:lnTo>
                  <a:lnTo>
                    <a:pt x="13529" y="15350"/>
                  </a:lnTo>
                  <a:lnTo>
                    <a:pt x="13561" y="15285"/>
                  </a:lnTo>
                  <a:lnTo>
                    <a:pt x="13626" y="15285"/>
                  </a:lnTo>
                  <a:lnTo>
                    <a:pt x="13659" y="15253"/>
                  </a:lnTo>
                  <a:lnTo>
                    <a:pt x="13659" y="15188"/>
                  </a:lnTo>
                  <a:lnTo>
                    <a:pt x="13756" y="15188"/>
                  </a:lnTo>
                  <a:lnTo>
                    <a:pt x="13789" y="15123"/>
                  </a:lnTo>
                  <a:lnTo>
                    <a:pt x="13821" y="15155"/>
                  </a:lnTo>
                  <a:lnTo>
                    <a:pt x="13951" y="15155"/>
                  </a:lnTo>
                  <a:lnTo>
                    <a:pt x="13984" y="15090"/>
                  </a:lnTo>
                  <a:lnTo>
                    <a:pt x="14016" y="15090"/>
                  </a:lnTo>
                  <a:lnTo>
                    <a:pt x="14016" y="15123"/>
                  </a:lnTo>
                  <a:lnTo>
                    <a:pt x="14049" y="15123"/>
                  </a:lnTo>
                  <a:lnTo>
                    <a:pt x="14114" y="15090"/>
                  </a:lnTo>
                  <a:lnTo>
                    <a:pt x="14147" y="15123"/>
                  </a:lnTo>
                  <a:lnTo>
                    <a:pt x="14179" y="15090"/>
                  </a:lnTo>
                  <a:lnTo>
                    <a:pt x="14244" y="14960"/>
                  </a:lnTo>
                  <a:lnTo>
                    <a:pt x="14179" y="14960"/>
                  </a:lnTo>
                  <a:lnTo>
                    <a:pt x="14147" y="14992"/>
                  </a:lnTo>
                  <a:lnTo>
                    <a:pt x="14179" y="14927"/>
                  </a:lnTo>
                  <a:lnTo>
                    <a:pt x="14277" y="14830"/>
                  </a:lnTo>
                  <a:lnTo>
                    <a:pt x="14309" y="14830"/>
                  </a:lnTo>
                  <a:lnTo>
                    <a:pt x="14374" y="14862"/>
                  </a:lnTo>
                  <a:lnTo>
                    <a:pt x="14374" y="14830"/>
                  </a:lnTo>
                  <a:lnTo>
                    <a:pt x="14342" y="14765"/>
                  </a:lnTo>
                  <a:lnTo>
                    <a:pt x="14277" y="14765"/>
                  </a:lnTo>
                  <a:lnTo>
                    <a:pt x="14342" y="14732"/>
                  </a:lnTo>
                  <a:lnTo>
                    <a:pt x="14407" y="14765"/>
                  </a:lnTo>
                  <a:lnTo>
                    <a:pt x="14537" y="14667"/>
                  </a:lnTo>
                  <a:lnTo>
                    <a:pt x="14634" y="14667"/>
                  </a:lnTo>
                  <a:lnTo>
                    <a:pt x="14732" y="14570"/>
                  </a:lnTo>
                  <a:lnTo>
                    <a:pt x="14797" y="14570"/>
                  </a:lnTo>
                  <a:lnTo>
                    <a:pt x="14927" y="14440"/>
                  </a:lnTo>
                  <a:lnTo>
                    <a:pt x="14927" y="14310"/>
                  </a:lnTo>
                  <a:lnTo>
                    <a:pt x="14895" y="14277"/>
                  </a:lnTo>
                  <a:lnTo>
                    <a:pt x="14862" y="14277"/>
                  </a:lnTo>
                  <a:lnTo>
                    <a:pt x="14829" y="14180"/>
                  </a:lnTo>
                  <a:lnTo>
                    <a:pt x="14764" y="14147"/>
                  </a:lnTo>
                  <a:lnTo>
                    <a:pt x="14634" y="14147"/>
                  </a:lnTo>
                  <a:lnTo>
                    <a:pt x="14667" y="14049"/>
                  </a:lnTo>
                  <a:lnTo>
                    <a:pt x="14667" y="13952"/>
                  </a:lnTo>
                  <a:lnTo>
                    <a:pt x="14797" y="13887"/>
                  </a:lnTo>
                  <a:lnTo>
                    <a:pt x="14797" y="13854"/>
                  </a:lnTo>
                  <a:lnTo>
                    <a:pt x="14862" y="13822"/>
                  </a:lnTo>
                  <a:lnTo>
                    <a:pt x="14895" y="13789"/>
                  </a:lnTo>
                  <a:lnTo>
                    <a:pt x="14862" y="13757"/>
                  </a:lnTo>
                  <a:lnTo>
                    <a:pt x="14927" y="13724"/>
                  </a:lnTo>
                  <a:lnTo>
                    <a:pt x="15025" y="13757"/>
                  </a:lnTo>
                  <a:lnTo>
                    <a:pt x="15155" y="13659"/>
                  </a:lnTo>
                  <a:lnTo>
                    <a:pt x="15252" y="13724"/>
                  </a:lnTo>
                  <a:lnTo>
                    <a:pt x="15350" y="13659"/>
                  </a:lnTo>
                  <a:lnTo>
                    <a:pt x="15350" y="13724"/>
                  </a:lnTo>
                  <a:lnTo>
                    <a:pt x="15382" y="13789"/>
                  </a:lnTo>
                  <a:lnTo>
                    <a:pt x="15415" y="13789"/>
                  </a:lnTo>
                  <a:lnTo>
                    <a:pt x="15545" y="13659"/>
                  </a:lnTo>
                  <a:lnTo>
                    <a:pt x="15512" y="13627"/>
                  </a:lnTo>
                  <a:lnTo>
                    <a:pt x="15447" y="13594"/>
                  </a:lnTo>
                  <a:lnTo>
                    <a:pt x="15447" y="13562"/>
                  </a:lnTo>
                  <a:lnTo>
                    <a:pt x="15480" y="13529"/>
                  </a:lnTo>
                  <a:lnTo>
                    <a:pt x="15577" y="13562"/>
                  </a:lnTo>
                  <a:lnTo>
                    <a:pt x="15740" y="13529"/>
                  </a:lnTo>
                  <a:lnTo>
                    <a:pt x="15805" y="13399"/>
                  </a:lnTo>
                  <a:lnTo>
                    <a:pt x="15740" y="13269"/>
                  </a:lnTo>
                  <a:lnTo>
                    <a:pt x="15610" y="13171"/>
                  </a:lnTo>
                  <a:lnTo>
                    <a:pt x="15545" y="13204"/>
                  </a:lnTo>
                  <a:lnTo>
                    <a:pt x="15512" y="13236"/>
                  </a:lnTo>
                  <a:lnTo>
                    <a:pt x="15512" y="13204"/>
                  </a:lnTo>
                  <a:lnTo>
                    <a:pt x="15577" y="13171"/>
                  </a:lnTo>
                  <a:lnTo>
                    <a:pt x="15708" y="13139"/>
                  </a:lnTo>
                  <a:lnTo>
                    <a:pt x="15773" y="13204"/>
                  </a:lnTo>
                  <a:lnTo>
                    <a:pt x="15903" y="13204"/>
                  </a:lnTo>
                  <a:lnTo>
                    <a:pt x="16000" y="13106"/>
                  </a:lnTo>
                  <a:lnTo>
                    <a:pt x="16000" y="13041"/>
                  </a:lnTo>
                  <a:lnTo>
                    <a:pt x="16195" y="12944"/>
                  </a:lnTo>
                  <a:lnTo>
                    <a:pt x="16325" y="12846"/>
                  </a:lnTo>
                  <a:lnTo>
                    <a:pt x="16423" y="12814"/>
                  </a:lnTo>
                  <a:lnTo>
                    <a:pt x="16488" y="12781"/>
                  </a:lnTo>
                  <a:lnTo>
                    <a:pt x="16488" y="12716"/>
                  </a:lnTo>
                  <a:lnTo>
                    <a:pt x="16683" y="12586"/>
                  </a:lnTo>
                  <a:lnTo>
                    <a:pt x="16846" y="12554"/>
                  </a:lnTo>
                  <a:lnTo>
                    <a:pt x="17073" y="12358"/>
                  </a:lnTo>
                  <a:lnTo>
                    <a:pt x="17203" y="12358"/>
                  </a:lnTo>
                  <a:lnTo>
                    <a:pt x="17366" y="12163"/>
                  </a:lnTo>
                  <a:lnTo>
                    <a:pt x="17333" y="12261"/>
                  </a:lnTo>
                  <a:lnTo>
                    <a:pt x="17333" y="12391"/>
                  </a:lnTo>
                  <a:lnTo>
                    <a:pt x="17366" y="12423"/>
                  </a:lnTo>
                  <a:lnTo>
                    <a:pt x="17464" y="12423"/>
                  </a:lnTo>
                  <a:lnTo>
                    <a:pt x="17496" y="12456"/>
                  </a:lnTo>
                  <a:lnTo>
                    <a:pt x="17594" y="12326"/>
                  </a:lnTo>
                  <a:lnTo>
                    <a:pt x="17691" y="12293"/>
                  </a:lnTo>
                  <a:lnTo>
                    <a:pt x="17919" y="12228"/>
                  </a:lnTo>
                  <a:lnTo>
                    <a:pt x="17984" y="12163"/>
                  </a:lnTo>
                  <a:lnTo>
                    <a:pt x="17919" y="12261"/>
                  </a:lnTo>
                  <a:lnTo>
                    <a:pt x="17789" y="12358"/>
                  </a:lnTo>
                  <a:lnTo>
                    <a:pt x="17659" y="12358"/>
                  </a:lnTo>
                  <a:lnTo>
                    <a:pt x="17464" y="12586"/>
                  </a:lnTo>
                  <a:lnTo>
                    <a:pt x="17431" y="12684"/>
                  </a:lnTo>
                  <a:lnTo>
                    <a:pt x="17529" y="12814"/>
                  </a:lnTo>
                  <a:lnTo>
                    <a:pt x="17561" y="12944"/>
                  </a:lnTo>
                  <a:lnTo>
                    <a:pt x="17464" y="12846"/>
                  </a:lnTo>
                  <a:lnTo>
                    <a:pt x="17399" y="12846"/>
                  </a:lnTo>
                  <a:lnTo>
                    <a:pt x="17333" y="12879"/>
                  </a:lnTo>
                  <a:lnTo>
                    <a:pt x="17268" y="12879"/>
                  </a:lnTo>
                  <a:lnTo>
                    <a:pt x="17171" y="12814"/>
                  </a:lnTo>
                  <a:lnTo>
                    <a:pt x="17138" y="12684"/>
                  </a:lnTo>
                  <a:lnTo>
                    <a:pt x="17008" y="12749"/>
                  </a:lnTo>
                  <a:lnTo>
                    <a:pt x="16911" y="12749"/>
                  </a:lnTo>
                  <a:lnTo>
                    <a:pt x="16781" y="12846"/>
                  </a:lnTo>
                  <a:lnTo>
                    <a:pt x="16651" y="12846"/>
                  </a:lnTo>
                  <a:lnTo>
                    <a:pt x="16553" y="12944"/>
                  </a:lnTo>
                  <a:lnTo>
                    <a:pt x="16553" y="13041"/>
                  </a:lnTo>
                  <a:lnTo>
                    <a:pt x="16553" y="13106"/>
                  </a:lnTo>
                  <a:lnTo>
                    <a:pt x="16488" y="13236"/>
                  </a:lnTo>
                  <a:lnTo>
                    <a:pt x="16358" y="13301"/>
                  </a:lnTo>
                  <a:lnTo>
                    <a:pt x="16325" y="13464"/>
                  </a:lnTo>
                  <a:lnTo>
                    <a:pt x="16033" y="13692"/>
                  </a:lnTo>
                  <a:lnTo>
                    <a:pt x="15968" y="13789"/>
                  </a:lnTo>
                  <a:lnTo>
                    <a:pt x="15968" y="13854"/>
                  </a:lnTo>
                  <a:lnTo>
                    <a:pt x="16065" y="13984"/>
                  </a:lnTo>
                  <a:lnTo>
                    <a:pt x="16130" y="13919"/>
                  </a:lnTo>
                  <a:lnTo>
                    <a:pt x="16163" y="13919"/>
                  </a:lnTo>
                  <a:lnTo>
                    <a:pt x="16260" y="13854"/>
                  </a:lnTo>
                  <a:lnTo>
                    <a:pt x="16325" y="13887"/>
                  </a:lnTo>
                  <a:lnTo>
                    <a:pt x="16325" y="13919"/>
                  </a:lnTo>
                  <a:lnTo>
                    <a:pt x="16163" y="14049"/>
                  </a:lnTo>
                  <a:lnTo>
                    <a:pt x="16098" y="14049"/>
                  </a:lnTo>
                  <a:lnTo>
                    <a:pt x="16033" y="14147"/>
                  </a:lnTo>
                  <a:lnTo>
                    <a:pt x="15935" y="14114"/>
                  </a:lnTo>
                  <a:lnTo>
                    <a:pt x="15870" y="14114"/>
                  </a:lnTo>
                  <a:lnTo>
                    <a:pt x="15805" y="14147"/>
                  </a:lnTo>
                  <a:lnTo>
                    <a:pt x="15805" y="14245"/>
                  </a:lnTo>
                  <a:lnTo>
                    <a:pt x="15740" y="14212"/>
                  </a:lnTo>
                  <a:lnTo>
                    <a:pt x="15675" y="14245"/>
                  </a:lnTo>
                  <a:lnTo>
                    <a:pt x="15675" y="14342"/>
                  </a:lnTo>
                  <a:lnTo>
                    <a:pt x="15805" y="14505"/>
                  </a:lnTo>
                  <a:lnTo>
                    <a:pt x="15838" y="14472"/>
                  </a:lnTo>
                  <a:lnTo>
                    <a:pt x="15870" y="14407"/>
                  </a:lnTo>
                  <a:lnTo>
                    <a:pt x="15935" y="14472"/>
                  </a:lnTo>
                  <a:lnTo>
                    <a:pt x="15968" y="14375"/>
                  </a:lnTo>
                  <a:lnTo>
                    <a:pt x="16033" y="14375"/>
                  </a:lnTo>
                  <a:lnTo>
                    <a:pt x="16033" y="14440"/>
                  </a:lnTo>
                  <a:lnTo>
                    <a:pt x="16098" y="14407"/>
                  </a:lnTo>
                  <a:lnTo>
                    <a:pt x="16130" y="14342"/>
                  </a:lnTo>
                  <a:lnTo>
                    <a:pt x="16195" y="14310"/>
                  </a:lnTo>
                  <a:lnTo>
                    <a:pt x="16293" y="14245"/>
                  </a:lnTo>
                  <a:lnTo>
                    <a:pt x="16293" y="14147"/>
                  </a:lnTo>
                  <a:lnTo>
                    <a:pt x="16358" y="14082"/>
                  </a:lnTo>
                  <a:lnTo>
                    <a:pt x="16390" y="14114"/>
                  </a:lnTo>
                  <a:lnTo>
                    <a:pt x="16358" y="14180"/>
                  </a:lnTo>
                  <a:lnTo>
                    <a:pt x="16390" y="14212"/>
                  </a:lnTo>
                  <a:lnTo>
                    <a:pt x="16488" y="14212"/>
                  </a:lnTo>
                  <a:lnTo>
                    <a:pt x="16651" y="14114"/>
                  </a:lnTo>
                  <a:lnTo>
                    <a:pt x="16748" y="14082"/>
                  </a:lnTo>
                  <a:lnTo>
                    <a:pt x="16781" y="14147"/>
                  </a:lnTo>
                  <a:lnTo>
                    <a:pt x="16846" y="14114"/>
                  </a:lnTo>
                  <a:lnTo>
                    <a:pt x="16878" y="13952"/>
                  </a:lnTo>
                  <a:lnTo>
                    <a:pt x="16976" y="13854"/>
                  </a:lnTo>
                  <a:lnTo>
                    <a:pt x="17041" y="13887"/>
                  </a:lnTo>
                  <a:lnTo>
                    <a:pt x="16911" y="14017"/>
                  </a:lnTo>
                  <a:lnTo>
                    <a:pt x="16911" y="14082"/>
                  </a:lnTo>
                  <a:lnTo>
                    <a:pt x="16976" y="14049"/>
                  </a:lnTo>
                  <a:lnTo>
                    <a:pt x="17073" y="13887"/>
                  </a:lnTo>
                  <a:lnTo>
                    <a:pt x="17138" y="13724"/>
                  </a:lnTo>
                  <a:lnTo>
                    <a:pt x="17203" y="13692"/>
                  </a:lnTo>
                  <a:lnTo>
                    <a:pt x="17203" y="13757"/>
                  </a:lnTo>
                  <a:lnTo>
                    <a:pt x="17138" y="13887"/>
                  </a:lnTo>
                  <a:lnTo>
                    <a:pt x="17171" y="13919"/>
                  </a:lnTo>
                  <a:lnTo>
                    <a:pt x="17268" y="13822"/>
                  </a:lnTo>
                  <a:lnTo>
                    <a:pt x="17301" y="13854"/>
                  </a:lnTo>
                  <a:lnTo>
                    <a:pt x="17301" y="13919"/>
                  </a:lnTo>
                  <a:lnTo>
                    <a:pt x="17399" y="13952"/>
                  </a:lnTo>
                  <a:lnTo>
                    <a:pt x="17464" y="13984"/>
                  </a:lnTo>
                  <a:lnTo>
                    <a:pt x="17529" y="13919"/>
                  </a:lnTo>
                  <a:lnTo>
                    <a:pt x="17561" y="13822"/>
                  </a:lnTo>
                  <a:lnTo>
                    <a:pt x="17691" y="13789"/>
                  </a:lnTo>
                  <a:lnTo>
                    <a:pt x="17789" y="13724"/>
                  </a:lnTo>
                  <a:lnTo>
                    <a:pt x="17724" y="13692"/>
                  </a:lnTo>
                  <a:lnTo>
                    <a:pt x="17756" y="13594"/>
                  </a:lnTo>
                  <a:lnTo>
                    <a:pt x="17951" y="13529"/>
                  </a:lnTo>
                  <a:lnTo>
                    <a:pt x="17984" y="13464"/>
                  </a:lnTo>
                  <a:lnTo>
                    <a:pt x="17984" y="13367"/>
                  </a:lnTo>
                  <a:lnTo>
                    <a:pt x="17886" y="13399"/>
                  </a:lnTo>
                  <a:lnTo>
                    <a:pt x="17821" y="13334"/>
                  </a:lnTo>
                  <a:lnTo>
                    <a:pt x="17724" y="13334"/>
                  </a:lnTo>
                  <a:lnTo>
                    <a:pt x="17756" y="13269"/>
                  </a:lnTo>
                  <a:lnTo>
                    <a:pt x="17821" y="13269"/>
                  </a:lnTo>
                  <a:lnTo>
                    <a:pt x="17919" y="13301"/>
                  </a:lnTo>
                  <a:lnTo>
                    <a:pt x="17951" y="13236"/>
                  </a:lnTo>
                  <a:lnTo>
                    <a:pt x="17951" y="13171"/>
                  </a:lnTo>
                  <a:lnTo>
                    <a:pt x="17854" y="13204"/>
                  </a:lnTo>
                  <a:lnTo>
                    <a:pt x="17756" y="13106"/>
                  </a:lnTo>
                  <a:lnTo>
                    <a:pt x="17756" y="13041"/>
                  </a:lnTo>
                  <a:lnTo>
                    <a:pt x="17886" y="13009"/>
                  </a:lnTo>
                  <a:lnTo>
                    <a:pt x="17951" y="12976"/>
                  </a:lnTo>
                  <a:lnTo>
                    <a:pt x="17984" y="13009"/>
                  </a:lnTo>
                  <a:lnTo>
                    <a:pt x="18016" y="12976"/>
                  </a:lnTo>
                  <a:lnTo>
                    <a:pt x="17951" y="12846"/>
                  </a:lnTo>
                  <a:lnTo>
                    <a:pt x="18114" y="12781"/>
                  </a:lnTo>
                  <a:lnTo>
                    <a:pt x="18212" y="12846"/>
                  </a:lnTo>
                  <a:lnTo>
                    <a:pt x="18277" y="12846"/>
                  </a:lnTo>
                  <a:lnTo>
                    <a:pt x="18407" y="12846"/>
                  </a:lnTo>
                  <a:lnTo>
                    <a:pt x="18212" y="12976"/>
                  </a:lnTo>
                  <a:lnTo>
                    <a:pt x="18244" y="13041"/>
                  </a:lnTo>
                  <a:lnTo>
                    <a:pt x="18277" y="13204"/>
                  </a:lnTo>
                  <a:lnTo>
                    <a:pt x="18309" y="13204"/>
                  </a:lnTo>
                  <a:lnTo>
                    <a:pt x="18374" y="13009"/>
                  </a:lnTo>
                  <a:lnTo>
                    <a:pt x="18439" y="12976"/>
                  </a:lnTo>
                  <a:lnTo>
                    <a:pt x="18504" y="12976"/>
                  </a:lnTo>
                  <a:lnTo>
                    <a:pt x="18472" y="13041"/>
                  </a:lnTo>
                  <a:lnTo>
                    <a:pt x="18407" y="13106"/>
                  </a:lnTo>
                  <a:lnTo>
                    <a:pt x="18439" y="13171"/>
                  </a:lnTo>
                  <a:lnTo>
                    <a:pt x="18537" y="13074"/>
                  </a:lnTo>
                  <a:lnTo>
                    <a:pt x="18569" y="13009"/>
                  </a:lnTo>
                  <a:lnTo>
                    <a:pt x="18634" y="13074"/>
                  </a:lnTo>
                  <a:lnTo>
                    <a:pt x="18732" y="13009"/>
                  </a:lnTo>
                  <a:lnTo>
                    <a:pt x="18797" y="13009"/>
                  </a:lnTo>
                  <a:lnTo>
                    <a:pt x="18894" y="12944"/>
                  </a:lnTo>
                  <a:lnTo>
                    <a:pt x="18992" y="12911"/>
                  </a:lnTo>
                  <a:lnTo>
                    <a:pt x="19057" y="12944"/>
                  </a:lnTo>
                  <a:lnTo>
                    <a:pt x="19057" y="12976"/>
                  </a:lnTo>
                  <a:lnTo>
                    <a:pt x="18959" y="12976"/>
                  </a:lnTo>
                  <a:lnTo>
                    <a:pt x="18862" y="13106"/>
                  </a:lnTo>
                  <a:lnTo>
                    <a:pt x="18797" y="13106"/>
                  </a:lnTo>
                  <a:lnTo>
                    <a:pt x="18732" y="13171"/>
                  </a:lnTo>
                  <a:lnTo>
                    <a:pt x="18764" y="13204"/>
                  </a:lnTo>
                  <a:lnTo>
                    <a:pt x="18959" y="13269"/>
                  </a:lnTo>
                  <a:lnTo>
                    <a:pt x="19025" y="13334"/>
                  </a:lnTo>
                  <a:lnTo>
                    <a:pt x="19025" y="13367"/>
                  </a:lnTo>
                  <a:lnTo>
                    <a:pt x="18894" y="13269"/>
                  </a:lnTo>
                  <a:lnTo>
                    <a:pt x="18764" y="13269"/>
                  </a:lnTo>
                  <a:lnTo>
                    <a:pt x="18699" y="13301"/>
                  </a:lnTo>
                  <a:lnTo>
                    <a:pt x="18667" y="13399"/>
                  </a:lnTo>
                  <a:lnTo>
                    <a:pt x="18764" y="13399"/>
                  </a:lnTo>
                  <a:lnTo>
                    <a:pt x="18829" y="13367"/>
                  </a:lnTo>
                  <a:lnTo>
                    <a:pt x="18894" y="13432"/>
                  </a:lnTo>
                  <a:lnTo>
                    <a:pt x="18862" y="13432"/>
                  </a:lnTo>
                  <a:lnTo>
                    <a:pt x="18764" y="13464"/>
                  </a:lnTo>
                  <a:lnTo>
                    <a:pt x="18764" y="13529"/>
                  </a:lnTo>
                  <a:lnTo>
                    <a:pt x="18894" y="13562"/>
                  </a:lnTo>
                  <a:lnTo>
                    <a:pt x="18959" y="13627"/>
                  </a:lnTo>
                  <a:lnTo>
                    <a:pt x="18894" y="13659"/>
                  </a:lnTo>
                  <a:lnTo>
                    <a:pt x="18797" y="13659"/>
                  </a:lnTo>
                  <a:lnTo>
                    <a:pt x="18829" y="13724"/>
                  </a:lnTo>
                  <a:lnTo>
                    <a:pt x="18927" y="13724"/>
                  </a:lnTo>
                  <a:lnTo>
                    <a:pt x="19025" y="13692"/>
                  </a:lnTo>
                  <a:lnTo>
                    <a:pt x="19090" y="13757"/>
                  </a:lnTo>
                  <a:lnTo>
                    <a:pt x="19187" y="13789"/>
                  </a:lnTo>
                  <a:lnTo>
                    <a:pt x="19317" y="13757"/>
                  </a:lnTo>
                  <a:lnTo>
                    <a:pt x="19350" y="13789"/>
                  </a:lnTo>
                  <a:lnTo>
                    <a:pt x="19350" y="13854"/>
                  </a:lnTo>
                  <a:lnTo>
                    <a:pt x="19285" y="13887"/>
                  </a:lnTo>
                  <a:lnTo>
                    <a:pt x="19317" y="13952"/>
                  </a:lnTo>
                  <a:lnTo>
                    <a:pt x="19350" y="13952"/>
                  </a:lnTo>
                  <a:lnTo>
                    <a:pt x="19382" y="14017"/>
                  </a:lnTo>
                  <a:lnTo>
                    <a:pt x="19447" y="14049"/>
                  </a:lnTo>
                  <a:lnTo>
                    <a:pt x="19512" y="13952"/>
                  </a:lnTo>
                  <a:lnTo>
                    <a:pt x="19480" y="13919"/>
                  </a:lnTo>
                  <a:lnTo>
                    <a:pt x="19512" y="13887"/>
                  </a:lnTo>
                  <a:lnTo>
                    <a:pt x="19642" y="13887"/>
                  </a:lnTo>
                  <a:lnTo>
                    <a:pt x="19545" y="13984"/>
                  </a:lnTo>
                  <a:lnTo>
                    <a:pt x="19577" y="14017"/>
                  </a:lnTo>
                  <a:lnTo>
                    <a:pt x="19447" y="14147"/>
                  </a:lnTo>
                  <a:lnTo>
                    <a:pt x="19545" y="14245"/>
                  </a:lnTo>
                  <a:lnTo>
                    <a:pt x="19512" y="14277"/>
                  </a:lnTo>
                  <a:lnTo>
                    <a:pt x="19447" y="14245"/>
                  </a:lnTo>
                  <a:lnTo>
                    <a:pt x="19382" y="14277"/>
                  </a:lnTo>
                  <a:lnTo>
                    <a:pt x="19415" y="14342"/>
                  </a:lnTo>
                  <a:lnTo>
                    <a:pt x="19642" y="14375"/>
                  </a:lnTo>
                  <a:lnTo>
                    <a:pt x="19707" y="14342"/>
                  </a:lnTo>
                  <a:lnTo>
                    <a:pt x="19805" y="14375"/>
                  </a:lnTo>
                  <a:lnTo>
                    <a:pt x="19903" y="14342"/>
                  </a:lnTo>
                  <a:lnTo>
                    <a:pt x="20000" y="14375"/>
                  </a:lnTo>
                  <a:lnTo>
                    <a:pt x="20130" y="14342"/>
                  </a:lnTo>
                  <a:lnTo>
                    <a:pt x="20163" y="14375"/>
                  </a:lnTo>
                  <a:lnTo>
                    <a:pt x="20163" y="14440"/>
                  </a:lnTo>
                  <a:lnTo>
                    <a:pt x="20228" y="14440"/>
                  </a:lnTo>
                  <a:lnTo>
                    <a:pt x="20293" y="14505"/>
                  </a:lnTo>
                  <a:lnTo>
                    <a:pt x="20358" y="14570"/>
                  </a:lnTo>
                  <a:lnTo>
                    <a:pt x="20390" y="14635"/>
                  </a:lnTo>
                  <a:lnTo>
                    <a:pt x="20488" y="14635"/>
                  </a:lnTo>
                  <a:lnTo>
                    <a:pt x="20618" y="14570"/>
                  </a:lnTo>
                  <a:lnTo>
                    <a:pt x="20651" y="14537"/>
                  </a:lnTo>
                  <a:lnTo>
                    <a:pt x="20683" y="14537"/>
                  </a:lnTo>
                  <a:lnTo>
                    <a:pt x="20683" y="14635"/>
                  </a:lnTo>
                  <a:lnTo>
                    <a:pt x="20618" y="14667"/>
                  </a:lnTo>
                  <a:lnTo>
                    <a:pt x="20520" y="14700"/>
                  </a:lnTo>
                  <a:lnTo>
                    <a:pt x="20520" y="14765"/>
                  </a:lnTo>
                  <a:lnTo>
                    <a:pt x="20683" y="14797"/>
                  </a:lnTo>
                  <a:lnTo>
                    <a:pt x="20716" y="14862"/>
                  </a:lnTo>
                  <a:lnTo>
                    <a:pt x="20748" y="14927"/>
                  </a:lnTo>
                  <a:lnTo>
                    <a:pt x="20911" y="14992"/>
                  </a:lnTo>
                  <a:lnTo>
                    <a:pt x="21106" y="14927"/>
                  </a:lnTo>
                  <a:lnTo>
                    <a:pt x="21171" y="14895"/>
                  </a:lnTo>
                  <a:lnTo>
                    <a:pt x="21203" y="14960"/>
                  </a:lnTo>
                  <a:lnTo>
                    <a:pt x="21236" y="14895"/>
                  </a:lnTo>
                  <a:lnTo>
                    <a:pt x="21366" y="14797"/>
                  </a:lnTo>
                  <a:lnTo>
                    <a:pt x="21431" y="14797"/>
                  </a:lnTo>
                  <a:lnTo>
                    <a:pt x="21398" y="14862"/>
                  </a:lnTo>
                  <a:lnTo>
                    <a:pt x="21301" y="14927"/>
                  </a:lnTo>
                  <a:lnTo>
                    <a:pt x="21268" y="15090"/>
                  </a:lnTo>
                  <a:lnTo>
                    <a:pt x="21236" y="15188"/>
                  </a:lnTo>
                  <a:lnTo>
                    <a:pt x="21171" y="15220"/>
                  </a:lnTo>
                  <a:lnTo>
                    <a:pt x="21073" y="15155"/>
                  </a:lnTo>
                  <a:lnTo>
                    <a:pt x="21041" y="15155"/>
                  </a:lnTo>
                  <a:lnTo>
                    <a:pt x="21106" y="15285"/>
                  </a:lnTo>
                  <a:lnTo>
                    <a:pt x="21106" y="15383"/>
                  </a:lnTo>
                  <a:lnTo>
                    <a:pt x="21171" y="15415"/>
                  </a:lnTo>
                  <a:lnTo>
                    <a:pt x="21268" y="15415"/>
                  </a:lnTo>
                  <a:lnTo>
                    <a:pt x="21333" y="15448"/>
                  </a:lnTo>
                  <a:lnTo>
                    <a:pt x="21301" y="15513"/>
                  </a:lnTo>
                  <a:lnTo>
                    <a:pt x="21236" y="15513"/>
                  </a:lnTo>
                  <a:lnTo>
                    <a:pt x="21236" y="15545"/>
                  </a:lnTo>
                  <a:lnTo>
                    <a:pt x="21366" y="15675"/>
                  </a:lnTo>
                  <a:lnTo>
                    <a:pt x="21431" y="15643"/>
                  </a:lnTo>
                  <a:lnTo>
                    <a:pt x="21529" y="15675"/>
                  </a:lnTo>
                  <a:lnTo>
                    <a:pt x="21561" y="15578"/>
                  </a:lnTo>
                  <a:lnTo>
                    <a:pt x="21691" y="15350"/>
                  </a:lnTo>
                  <a:lnTo>
                    <a:pt x="21626" y="15513"/>
                  </a:lnTo>
                  <a:lnTo>
                    <a:pt x="21626" y="15610"/>
                  </a:lnTo>
                  <a:lnTo>
                    <a:pt x="21626" y="15675"/>
                  </a:lnTo>
                  <a:lnTo>
                    <a:pt x="21561" y="15708"/>
                  </a:lnTo>
                  <a:lnTo>
                    <a:pt x="21496" y="15805"/>
                  </a:lnTo>
                  <a:lnTo>
                    <a:pt x="21496" y="15871"/>
                  </a:lnTo>
                  <a:lnTo>
                    <a:pt x="21594" y="15903"/>
                  </a:lnTo>
                  <a:lnTo>
                    <a:pt x="21529" y="15968"/>
                  </a:lnTo>
                  <a:lnTo>
                    <a:pt x="21529" y="16196"/>
                  </a:lnTo>
                  <a:lnTo>
                    <a:pt x="21594" y="16228"/>
                  </a:lnTo>
                  <a:lnTo>
                    <a:pt x="21659" y="16228"/>
                  </a:lnTo>
                  <a:lnTo>
                    <a:pt x="21626" y="16326"/>
                  </a:lnTo>
                  <a:lnTo>
                    <a:pt x="21659" y="16423"/>
                  </a:lnTo>
                  <a:lnTo>
                    <a:pt x="21821" y="16586"/>
                  </a:lnTo>
                  <a:lnTo>
                    <a:pt x="21854" y="16586"/>
                  </a:lnTo>
                  <a:lnTo>
                    <a:pt x="21886" y="16651"/>
                  </a:lnTo>
                  <a:lnTo>
                    <a:pt x="21919" y="16618"/>
                  </a:lnTo>
                  <a:lnTo>
                    <a:pt x="21984" y="16684"/>
                  </a:lnTo>
                  <a:lnTo>
                    <a:pt x="22049" y="16651"/>
                  </a:lnTo>
                  <a:lnTo>
                    <a:pt x="22016" y="16618"/>
                  </a:lnTo>
                  <a:lnTo>
                    <a:pt x="22049" y="16586"/>
                  </a:lnTo>
                  <a:lnTo>
                    <a:pt x="22081" y="16618"/>
                  </a:lnTo>
                  <a:lnTo>
                    <a:pt x="22146" y="16651"/>
                  </a:lnTo>
                  <a:lnTo>
                    <a:pt x="22179" y="16553"/>
                  </a:lnTo>
                  <a:lnTo>
                    <a:pt x="22114" y="16423"/>
                  </a:lnTo>
                  <a:lnTo>
                    <a:pt x="22081" y="16423"/>
                  </a:lnTo>
                  <a:lnTo>
                    <a:pt x="22016" y="16456"/>
                  </a:lnTo>
                  <a:lnTo>
                    <a:pt x="21984" y="16423"/>
                  </a:lnTo>
                  <a:lnTo>
                    <a:pt x="22081" y="16326"/>
                  </a:lnTo>
                  <a:lnTo>
                    <a:pt x="22049" y="16261"/>
                  </a:lnTo>
                  <a:lnTo>
                    <a:pt x="22016" y="16196"/>
                  </a:lnTo>
                  <a:lnTo>
                    <a:pt x="21951" y="16163"/>
                  </a:lnTo>
                  <a:lnTo>
                    <a:pt x="21951" y="16098"/>
                  </a:lnTo>
                  <a:lnTo>
                    <a:pt x="21984" y="16066"/>
                  </a:lnTo>
                  <a:lnTo>
                    <a:pt x="22016" y="15968"/>
                  </a:lnTo>
                  <a:lnTo>
                    <a:pt x="22081" y="15968"/>
                  </a:lnTo>
                  <a:lnTo>
                    <a:pt x="22081" y="16066"/>
                  </a:lnTo>
                  <a:lnTo>
                    <a:pt x="22114" y="16131"/>
                  </a:lnTo>
                  <a:lnTo>
                    <a:pt x="22179" y="16033"/>
                  </a:lnTo>
                  <a:lnTo>
                    <a:pt x="22179" y="16098"/>
                  </a:lnTo>
                  <a:lnTo>
                    <a:pt x="22244" y="16163"/>
                  </a:lnTo>
                  <a:lnTo>
                    <a:pt x="22179" y="16261"/>
                  </a:lnTo>
                  <a:lnTo>
                    <a:pt x="22211" y="16326"/>
                  </a:lnTo>
                  <a:lnTo>
                    <a:pt x="22276" y="16326"/>
                  </a:lnTo>
                  <a:lnTo>
                    <a:pt x="22342" y="16261"/>
                  </a:lnTo>
                  <a:lnTo>
                    <a:pt x="22407" y="16261"/>
                  </a:lnTo>
                  <a:lnTo>
                    <a:pt x="22374" y="16326"/>
                  </a:lnTo>
                  <a:lnTo>
                    <a:pt x="22309" y="16391"/>
                  </a:lnTo>
                  <a:lnTo>
                    <a:pt x="22309" y="16456"/>
                  </a:lnTo>
                  <a:lnTo>
                    <a:pt x="22309" y="16553"/>
                  </a:lnTo>
                  <a:lnTo>
                    <a:pt x="22276" y="16651"/>
                  </a:lnTo>
                  <a:lnTo>
                    <a:pt x="22309" y="16716"/>
                  </a:lnTo>
                  <a:lnTo>
                    <a:pt x="22407" y="16749"/>
                  </a:lnTo>
                  <a:lnTo>
                    <a:pt x="22439" y="16684"/>
                  </a:lnTo>
                  <a:lnTo>
                    <a:pt x="22472" y="16618"/>
                  </a:lnTo>
                  <a:lnTo>
                    <a:pt x="22504" y="16684"/>
                  </a:lnTo>
                  <a:lnTo>
                    <a:pt x="22472" y="16716"/>
                  </a:lnTo>
                  <a:lnTo>
                    <a:pt x="22504" y="16846"/>
                  </a:lnTo>
                  <a:lnTo>
                    <a:pt x="22569" y="16879"/>
                  </a:lnTo>
                  <a:lnTo>
                    <a:pt x="22634" y="16716"/>
                  </a:lnTo>
                  <a:lnTo>
                    <a:pt x="22667" y="16586"/>
                  </a:lnTo>
                  <a:lnTo>
                    <a:pt x="22699" y="16521"/>
                  </a:lnTo>
                  <a:lnTo>
                    <a:pt x="22699" y="16293"/>
                  </a:lnTo>
                  <a:lnTo>
                    <a:pt x="22764" y="16098"/>
                  </a:lnTo>
                  <a:lnTo>
                    <a:pt x="22764" y="15871"/>
                  </a:lnTo>
                  <a:lnTo>
                    <a:pt x="22764" y="15740"/>
                  </a:lnTo>
                  <a:lnTo>
                    <a:pt x="22732" y="15675"/>
                  </a:lnTo>
                  <a:lnTo>
                    <a:pt x="22732" y="15643"/>
                  </a:lnTo>
                  <a:lnTo>
                    <a:pt x="22764" y="15675"/>
                  </a:lnTo>
                  <a:lnTo>
                    <a:pt x="22797" y="15773"/>
                  </a:lnTo>
                  <a:lnTo>
                    <a:pt x="22862" y="15805"/>
                  </a:lnTo>
                  <a:lnTo>
                    <a:pt x="22894" y="15675"/>
                  </a:lnTo>
                  <a:lnTo>
                    <a:pt x="23024" y="15610"/>
                  </a:lnTo>
                  <a:lnTo>
                    <a:pt x="22927" y="15740"/>
                  </a:lnTo>
                  <a:lnTo>
                    <a:pt x="22894" y="15903"/>
                  </a:lnTo>
                  <a:lnTo>
                    <a:pt x="22927" y="16066"/>
                  </a:lnTo>
                  <a:lnTo>
                    <a:pt x="22829" y="16228"/>
                  </a:lnTo>
                  <a:lnTo>
                    <a:pt x="22829" y="16358"/>
                  </a:lnTo>
                  <a:lnTo>
                    <a:pt x="22862" y="16423"/>
                  </a:lnTo>
                  <a:lnTo>
                    <a:pt x="22797" y="16488"/>
                  </a:lnTo>
                  <a:lnTo>
                    <a:pt x="22797" y="16618"/>
                  </a:lnTo>
                  <a:lnTo>
                    <a:pt x="22797" y="16716"/>
                  </a:lnTo>
                  <a:lnTo>
                    <a:pt x="22829" y="16814"/>
                  </a:lnTo>
                  <a:lnTo>
                    <a:pt x="22894" y="16879"/>
                  </a:lnTo>
                  <a:lnTo>
                    <a:pt x="22927" y="17009"/>
                  </a:lnTo>
                  <a:lnTo>
                    <a:pt x="22959" y="17009"/>
                  </a:lnTo>
                  <a:lnTo>
                    <a:pt x="22959" y="17106"/>
                  </a:lnTo>
                  <a:lnTo>
                    <a:pt x="23024" y="17171"/>
                  </a:lnTo>
                  <a:lnTo>
                    <a:pt x="23089" y="17106"/>
                  </a:lnTo>
                  <a:lnTo>
                    <a:pt x="23155" y="17139"/>
                  </a:lnTo>
                  <a:lnTo>
                    <a:pt x="23220" y="17106"/>
                  </a:lnTo>
                  <a:lnTo>
                    <a:pt x="23350" y="17106"/>
                  </a:lnTo>
                  <a:lnTo>
                    <a:pt x="23350" y="17139"/>
                  </a:lnTo>
                  <a:lnTo>
                    <a:pt x="23220" y="17236"/>
                  </a:lnTo>
                  <a:lnTo>
                    <a:pt x="23155" y="17236"/>
                  </a:lnTo>
                  <a:lnTo>
                    <a:pt x="23155" y="17269"/>
                  </a:lnTo>
                  <a:lnTo>
                    <a:pt x="23220" y="17334"/>
                  </a:lnTo>
                  <a:lnTo>
                    <a:pt x="23187" y="17366"/>
                  </a:lnTo>
                  <a:lnTo>
                    <a:pt x="23122" y="17366"/>
                  </a:lnTo>
                  <a:lnTo>
                    <a:pt x="23122" y="17431"/>
                  </a:lnTo>
                  <a:lnTo>
                    <a:pt x="23187" y="17529"/>
                  </a:lnTo>
                  <a:lnTo>
                    <a:pt x="23187" y="17627"/>
                  </a:lnTo>
                  <a:lnTo>
                    <a:pt x="23155" y="17659"/>
                  </a:lnTo>
                  <a:lnTo>
                    <a:pt x="23089" y="17594"/>
                  </a:lnTo>
                  <a:lnTo>
                    <a:pt x="23057" y="17529"/>
                  </a:lnTo>
                  <a:lnTo>
                    <a:pt x="23024" y="17562"/>
                  </a:lnTo>
                  <a:lnTo>
                    <a:pt x="23057" y="17627"/>
                  </a:lnTo>
                  <a:lnTo>
                    <a:pt x="22992" y="17692"/>
                  </a:lnTo>
                  <a:lnTo>
                    <a:pt x="22992" y="17789"/>
                  </a:lnTo>
                  <a:lnTo>
                    <a:pt x="23024" y="17822"/>
                  </a:lnTo>
                  <a:lnTo>
                    <a:pt x="22992" y="17887"/>
                  </a:lnTo>
                  <a:lnTo>
                    <a:pt x="22927" y="17887"/>
                  </a:lnTo>
                  <a:lnTo>
                    <a:pt x="22894" y="17952"/>
                  </a:lnTo>
                  <a:lnTo>
                    <a:pt x="22894" y="18017"/>
                  </a:lnTo>
                  <a:lnTo>
                    <a:pt x="22959" y="18017"/>
                  </a:lnTo>
                  <a:lnTo>
                    <a:pt x="23024" y="18017"/>
                  </a:lnTo>
                  <a:lnTo>
                    <a:pt x="23024" y="18082"/>
                  </a:lnTo>
                  <a:lnTo>
                    <a:pt x="23089" y="18147"/>
                  </a:lnTo>
                  <a:lnTo>
                    <a:pt x="23155" y="18147"/>
                  </a:lnTo>
                  <a:lnTo>
                    <a:pt x="23220" y="18179"/>
                  </a:lnTo>
                  <a:lnTo>
                    <a:pt x="23220" y="18212"/>
                  </a:lnTo>
                  <a:lnTo>
                    <a:pt x="23122" y="18212"/>
                  </a:lnTo>
                  <a:lnTo>
                    <a:pt x="23089" y="18244"/>
                  </a:lnTo>
                  <a:lnTo>
                    <a:pt x="23122" y="18277"/>
                  </a:lnTo>
                  <a:lnTo>
                    <a:pt x="23187" y="18342"/>
                  </a:lnTo>
                  <a:lnTo>
                    <a:pt x="23220" y="18407"/>
                  </a:lnTo>
                  <a:lnTo>
                    <a:pt x="23317" y="18472"/>
                  </a:lnTo>
                  <a:lnTo>
                    <a:pt x="23350" y="18472"/>
                  </a:lnTo>
                  <a:lnTo>
                    <a:pt x="23285" y="18505"/>
                  </a:lnTo>
                  <a:lnTo>
                    <a:pt x="23252" y="18505"/>
                  </a:lnTo>
                  <a:lnTo>
                    <a:pt x="23187" y="18602"/>
                  </a:lnTo>
                  <a:lnTo>
                    <a:pt x="23187" y="18700"/>
                  </a:lnTo>
                  <a:lnTo>
                    <a:pt x="23285" y="18830"/>
                  </a:lnTo>
                  <a:lnTo>
                    <a:pt x="23350" y="18895"/>
                  </a:lnTo>
                  <a:lnTo>
                    <a:pt x="23447" y="18895"/>
                  </a:lnTo>
                  <a:lnTo>
                    <a:pt x="23512" y="18927"/>
                  </a:lnTo>
                  <a:lnTo>
                    <a:pt x="23415" y="18960"/>
                  </a:lnTo>
                  <a:lnTo>
                    <a:pt x="23317" y="18960"/>
                  </a:lnTo>
                  <a:lnTo>
                    <a:pt x="23252" y="18960"/>
                  </a:lnTo>
                  <a:lnTo>
                    <a:pt x="23187" y="19090"/>
                  </a:lnTo>
                  <a:lnTo>
                    <a:pt x="23024" y="19253"/>
                  </a:lnTo>
                  <a:lnTo>
                    <a:pt x="22927" y="19350"/>
                  </a:lnTo>
                  <a:lnTo>
                    <a:pt x="22927" y="19448"/>
                  </a:lnTo>
                  <a:lnTo>
                    <a:pt x="22959" y="19545"/>
                  </a:lnTo>
                  <a:lnTo>
                    <a:pt x="23057" y="19448"/>
                  </a:lnTo>
                  <a:lnTo>
                    <a:pt x="23122" y="19318"/>
                  </a:lnTo>
                  <a:lnTo>
                    <a:pt x="23122" y="19253"/>
                  </a:lnTo>
                  <a:lnTo>
                    <a:pt x="23220" y="19253"/>
                  </a:lnTo>
                  <a:lnTo>
                    <a:pt x="23317" y="19122"/>
                  </a:lnTo>
                  <a:lnTo>
                    <a:pt x="23350" y="19188"/>
                  </a:lnTo>
                  <a:lnTo>
                    <a:pt x="23415" y="19155"/>
                  </a:lnTo>
                  <a:lnTo>
                    <a:pt x="23545" y="19155"/>
                  </a:lnTo>
                  <a:lnTo>
                    <a:pt x="23447" y="19253"/>
                  </a:lnTo>
                  <a:lnTo>
                    <a:pt x="23480" y="19285"/>
                  </a:lnTo>
                  <a:lnTo>
                    <a:pt x="23577" y="19285"/>
                  </a:lnTo>
                  <a:lnTo>
                    <a:pt x="23577" y="19318"/>
                  </a:lnTo>
                  <a:lnTo>
                    <a:pt x="23480" y="19415"/>
                  </a:lnTo>
                  <a:lnTo>
                    <a:pt x="23480" y="19480"/>
                  </a:lnTo>
                  <a:lnTo>
                    <a:pt x="23512" y="19545"/>
                  </a:lnTo>
                  <a:lnTo>
                    <a:pt x="23447" y="19675"/>
                  </a:lnTo>
                  <a:lnTo>
                    <a:pt x="23415" y="19708"/>
                  </a:lnTo>
                  <a:lnTo>
                    <a:pt x="23447" y="19740"/>
                  </a:lnTo>
                  <a:lnTo>
                    <a:pt x="23447" y="19805"/>
                  </a:lnTo>
                  <a:lnTo>
                    <a:pt x="23382" y="19773"/>
                  </a:lnTo>
                  <a:lnTo>
                    <a:pt x="23317" y="19805"/>
                  </a:lnTo>
                  <a:lnTo>
                    <a:pt x="23220" y="19870"/>
                  </a:lnTo>
                  <a:lnTo>
                    <a:pt x="23252" y="19903"/>
                  </a:lnTo>
                  <a:lnTo>
                    <a:pt x="23317" y="19903"/>
                  </a:lnTo>
                  <a:lnTo>
                    <a:pt x="23350" y="19903"/>
                  </a:lnTo>
                  <a:lnTo>
                    <a:pt x="23447" y="19903"/>
                  </a:lnTo>
                  <a:lnTo>
                    <a:pt x="23447" y="19935"/>
                  </a:lnTo>
                  <a:lnTo>
                    <a:pt x="23382" y="20001"/>
                  </a:lnTo>
                  <a:lnTo>
                    <a:pt x="23317" y="20001"/>
                  </a:lnTo>
                  <a:lnTo>
                    <a:pt x="23252" y="20001"/>
                  </a:lnTo>
                  <a:lnTo>
                    <a:pt x="23220" y="20033"/>
                  </a:lnTo>
                  <a:lnTo>
                    <a:pt x="23187" y="20163"/>
                  </a:lnTo>
                  <a:lnTo>
                    <a:pt x="23252" y="20261"/>
                  </a:lnTo>
                  <a:lnTo>
                    <a:pt x="23317" y="20228"/>
                  </a:lnTo>
                  <a:lnTo>
                    <a:pt x="23317" y="20131"/>
                  </a:lnTo>
                  <a:lnTo>
                    <a:pt x="23382" y="20163"/>
                  </a:lnTo>
                  <a:lnTo>
                    <a:pt x="23480" y="20131"/>
                  </a:lnTo>
                  <a:lnTo>
                    <a:pt x="23610" y="19968"/>
                  </a:lnTo>
                  <a:lnTo>
                    <a:pt x="23707" y="19838"/>
                  </a:lnTo>
                  <a:lnTo>
                    <a:pt x="23740" y="19610"/>
                  </a:lnTo>
                  <a:lnTo>
                    <a:pt x="23837" y="19383"/>
                  </a:lnTo>
                  <a:lnTo>
                    <a:pt x="23870" y="19350"/>
                  </a:lnTo>
                  <a:close/>
                  <a:moveTo>
                    <a:pt x="22439" y="19903"/>
                  </a:moveTo>
                  <a:lnTo>
                    <a:pt x="22407" y="19838"/>
                  </a:lnTo>
                  <a:lnTo>
                    <a:pt x="22407" y="19773"/>
                  </a:lnTo>
                  <a:lnTo>
                    <a:pt x="22472" y="19838"/>
                  </a:lnTo>
                  <a:close/>
                  <a:moveTo>
                    <a:pt x="22959" y="20066"/>
                  </a:moveTo>
                  <a:lnTo>
                    <a:pt x="23057" y="20001"/>
                  </a:lnTo>
                  <a:lnTo>
                    <a:pt x="23122" y="20066"/>
                  </a:lnTo>
                  <a:lnTo>
                    <a:pt x="23057" y="20131"/>
                  </a:lnTo>
                  <a:close/>
                  <a:moveTo>
                    <a:pt x="22992" y="19805"/>
                  </a:moveTo>
                  <a:lnTo>
                    <a:pt x="23089" y="19773"/>
                  </a:lnTo>
                  <a:lnTo>
                    <a:pt x="23122" y="19870"/>
                  </a:lnTo>
                  <a:lnTo>
                    <a:pt x="23057" y="19968"/>
                  </a:lnTo>
                  <a:lnTo>
                    <a:pt x="22959" y="19935"/>
                  </a:lnTo>
                  <a:lnTo>
                    <a:pt x="23024" y="19870"/>
                  </a:lnTo>
                  <a:close/>
                  <a:moveTo>
                    <a:pt x="22992" y="19578"/>
                  </a:moveTo>
                  <a:lnTo>
                    <a:pt x="23057" y="19708"/>
                  </a:lnTo>
                  <a:lnTo>
                    <a:pt x="22959" y="19773"/>
                  </a:lnTo>
                  <a:lnTo>
                    <a:pt x="22992" y="19675"/>
                  </a:lnTo>
                  <a:lnTo>
                    <a:pt x="22927" y="19643"/>
                  </a:lnTo>
                  <a:close/>
                  <a:moveTo>
                    <a:pt x="23089" y="19578"/>
                  </a:moveTo>
                  <a:lnTo>
                    <a:pt x="23155" y="19480"/>
                  </a:lnTo>
                  <a:lnTo>
                    <a:pt x="23155" y="19448"/>
                  </a:lnTo>
                  <a:lnTo>
                    <a:pt x="23187" y="19318"/>
                  </a:lnTo>
                  <a:lnTo>
                    <a:pt x="23285" y="19253"/>
                  </a:lnTo>
                  <a:lnTo>
                    <a:pt x="23285" y="19220"/>
                  </a:lnTo>
                  <a:lnTo>
                    <a:pt x="23415" y="19220"/>
                  </a:lnTo>
                  <a:lnTo>
                    <a:pt x="23447" y="19318"/>
                  </a:lnTo>
                  <a:lnTo>
                    <a:pt x="23415" y="19415"/>
                  </a:lnTo>
                  <a:lnTo>
                    <a:pt x="23447" y="19513"/>
                  </a:lnTo>
                  <a:lnTo>
                    <a:pt x="23317" y="19675"/>
                  </a:lnTo>
                  <a:lnTo>
                    <a:pt x="23155" y="19805"/>
                  </a:lnTo>
                  <a:lnTo>
                    <a:pt x="23122" y="19773"/>
                  </a:lnTo>
                  <a:lnTo>
                    <a:pt x="23187" y="19643"/>
                  </a:lnTo>
                  <a:lnTo>
                    <a:pt x="23285" y="19578"/>
                  </a:lnTo>
                  <a:lnTo>
                    <a:pt x="23285" y="19545"/>
                  </a:lnTo>
                  <a:lnTo>
                    <a:pt x="23089" y="19643"/>
                  </a:lnTo>
                  <a:close/>
                  <a:moveTo>
                    <a:pt x="22211" y="19870"/>
                  </a:moveTo>
                  <a:lnTo>
                    <a:pt x="22244" y="19870"/>
                  </a:lnTo>
                  <a:lnTo>
                    <a:pt x="22309" y="19903"/>
                  </a:lnTo>
                  <a:lnTo>
                    <a:pt x="22309" y="19968"/>
                  </a:lnTo>
                  <a:lnTo>
                    <a:pt x="22374" y="20066"/>
                  </a:lnTo>
                  <a:lnTo>
                    <a:pt x="22276" y="20196"/>
                  </a:lnTo>
                  <a:lnTo>
                    <a:pt x="22244" y="20163"/>
                  </a:lnTo>
                  <a:lnTo>
                    <a:pt x="22244" y="20066"/>
                  </a:lnTo>
                  <a:lnTo>
                    <a:pt x="22179" y="19935"/>
                  </a:lnTo>
                  <a:close/>
                  <a:moveTo>
                    <a:pt x="22211" y="19740"/>
                  </a:moveTo>
                  <a:lnTo>
                    <a:pt x="22244" y="19708"/>
                  </a:lnTo>
                  <a:lnTo>
                    <a:pt x="22309" y="19740"/>
                  </a:lnTo>
                  <a:lnTo>
                    <a:pt x="22342" y="19805"/>
                  </a:lnTo>
                  <a:lnTo>
                    <a:pt x="22244" y="19838"/>
                  </a:lnTo>
                  <a:close/>
                  <a:moveTo>
                    <a:pt x="22179" y="19643"/>
                  </a:moveTo>
                  <a:lnTo>
                    <a:pt x="22244" y="19578"/>
                  </a:lnTo>
                  <a:lnTo>
                    <a:pt x="22244" y="19675"/>
                  </a:lnTo>
                  <a:close/>
                  <a:moveTo>
                    <a:pt x="22114" y="19480"/>
                  </a:moveTo>
                  <a:lnTo>
                    <a:pt x="22179" y="19513"/>
                  </a:lnTo>
                  <a:lnTo>
                    <a:pt x="22081" y="19610"/>
                  </a:lnTo>
                  <a:close/>
                  <a:moveTo>
                    <a:pt x="22049" y="19025"/>
                  </a:moveTo>
                  <a:lnTo>
                    <a:pt x="22049" y="18960"/>
                  </a:lnTo>
                  <a:lnTo>
                    <a:pt x="22114" y="18992"/>
                  </a:lnTo>
                  <a:close/>
                  <a:moveTo>
                    <a:pt x="22309" y="19155"/>
                  </a:moveTo>
                  <a:lnTo>
                    <a:pt x="22374" y="19122"/>
                  </a:lnTo>
                  <a:lnTo>
                    <a:pt x="22407" y="19188"/>
                  </a:lnTo>
                  <a:lnTo>
                    <a:pt x="22342" y="19220"/>
                  </a:lnTo>
                  <a:close/>
                  <a:moveTo>
                    <a:pt x="22342" y="18992"/>
                  </a:moveTo>
                  <a:lnTo>
                    <a:pt x="22407" y="18895"/>
                  </a:lnTo>
                  <a:lnTo>
                    <a:pt x="22504" y="18862"/>
                  </a:lnTo>
                  <a:lnTo>
                    <a:pt x="22569" y="18927"/>
                  </a:lnTo>
                  <a:lnTo>
                    <a:pt x="22504" y="18960"/>
                  </a:lnTo>
                  <a:lnTo>
                    <a:pt x="22439" y="18960"/>
                  </a:lnTo>
                  <a:lnTo>
                    <a:pt x="22374" y="19025"/>
                  </a:lnTo>
                  <a:close/>
                  <a:moveTo>
                    <a:pt x="22569" y="19090"/>
                  </a:moveTo>
                  <a:lnTo>
                    <a:pt x="22602" y="18927"/>
                  </a:lnTo>
                  <a:lnTo>
                    <a:pt x="22569" y="18830"/>
                  </a:lnTo>
                  <a:lnTo>
                    <a:pt x="22504" y="18765"/>
                  </a:lnTo>
                  <a:lnTo>
                    <a:pt x="22569" y="18700"/>
                  </a:lnTo>
                  <a:lnTo>
                    <a:pt x="22634" y="18732"/>
                  </a:lnTo>
                  <a:lnTo>
                    <a:pt x="22699" y="18830"/>
                  </a:lnTo>
                  <a:lnTo>
                    <a:pt x="22634" y="18927"/>
                  </a:lnTo>
                  <a:lnTo>
                    <a:pt x="22634" y="18992"/>
                  </a:lnTo>
                  <a:lnTo>
                    <a:pt x="22667" y="19057"/>
                  </a:lnTo>
                  <a:lnTo>
                    <a:pt x="22699" y="19025"/>
                  </a:lnTo>
                  <a:lnTo>
                    <a:pt x="22829" y="19090"/>
                  </a:lnTo>
                  <a:lnTo>
                    <a:pt x="22829" y="19253"/>
                  </a:lnTo>
                  <a:lnTo>
                    <a:pt x="22764" y="19253"/>
                  </a:lnTo>
                  <a:lnTo>
                    <a:pt x="22829" y="19350"/>
                  </a:lnTo>
                  <a:lnTo>
                    <a:pt x="22829" y="19415"/>
                  </a:lnTo>
                  <a:lnTo>
                    <a:pt x="22764" y="19415"/>
                  </a:lnTo>
                  <a:lnTo>
                    <a:pt x="22732" y="19383"/>
                  </a:lnTo>
                  <a:lnTo>
                    <a:pt x="22699" y="19480"/>
                  </a:lnTo>
                  <a:lnTo>
                    <a:pt x="22797" y="19578"/>
                  </a:lnTo>
                  <a:lnTo>
                    <a:pt x="22862" y="19643"/>
                  </a:lnTo>
                  <a:lnTo>
                    <a:pt x="22764" y="19708"/>
                  </a:lnTo>
                  <a:lnTo>
                    <a:pt x="22732" y="19740"/>
                  </a:lnTo>
                  <a:lnTo>
                    <a:pt x="22829" y="19740"/>
                  </a:lnTo>
                  <a:lnTo>
                    <a:pt x="22862" y="19740"/>
                  </a:lnTo>
                  <a:lnTo>
                    <a:pt x="22862" y="19805"/>
                  </a:lnTo>
                  <a:lnTo>
                    <a:pt x="22764" y="19870"/>
                  </a:lnTo>
                  <a:lnTo>
                    <a:pt x="22699" y="19903"/>
                  </a:lnTo>
                  <a:lnTo>
                    <a:pt x="22667" y="19968"/>
                  </a:lnTo>
                  <a:lnTo>
                    <a:pt x="22699" y="19968"/>
                  </a:lnTo>
                  <a:lnTo>
                    <a:pt x="22764" y="20033"/>
                  </a:lnTo>
                  <a:lnTo>
                    <a:pt x="22699" y="20066"/>
                  </a:lnTo>
                  <a:lnTo>
                    <a:pt x="22764" y="20131"/>
                  </a:lnTo>
                  <a:lnTo>
                    <a:pt x="22699" y="20196"/>
                  </a:lnTo>
                  <a:lnTo>
                    <a:pt x="22602" y="20196"/>
                  </a:lnTo>
                  <a:lnTo>
                    <a:pt x="22569" y="20131"/>
                  </a:lnTo>
                  <a:lnTo>
                    <a:pt x="22602" y="20066"/>
                  </a:lnTo>
                  <a:lnTo>
                    <a:pt x="22504" y="20001"/>
                  </a:lnTo>
                  <a:lnTo>
                    <a:pt x="22537" y="19903"/>
                  </a:lnTo>
                  <a:lnTo>
                    <a:pt x="22602" y="19870"/>
                  </a:lnTo>
                  <a:lnTo>
                    <a:pt x="22537" y="19805"/>
                  </a:lnTo>
                  <a:lnTo>
                    <a:pt x="22537" y="19740"/>
                  </a:lnTo>
                  <a:lnTo>
                    <a:pt x="22602" y="19708"/>
                  </a:lnTo>
                  <a:lnTo>
                    <a:pt x="22569" y="19675"/>
                  </a:lnTo>
                  <a:lnTo>
                    <a:pt x="22504" y="19675"/>
                  </a:lnTo>
                  <a:lnTo>
                    <a:pt x="22472" y="19740"/>
                  </a:lnTo>
                  <a:lnTo>
                    <a:pt x="22439" y="19675"/>
                  </a:lnTo>
                  <a:lnTo>
                    <a:pt x="22374" y="19675"/>
                  </a:lnTo>
                  <a:lnTo>
                    <a:pt x="22342" y="19643"/>
                  </a:lnTo>
                  <a:lnTo>
                    <a:pt x="22374" y="19578"/>
                  </a:lnTo>
                  <a:lnTo>
                    <a:pt x="22439" y="19578"/>
                  </a:lnTo>
                  <a:lnTo>
                    <a:pt x="22472" y="19513"/>
                  </a:lnTo>
                  <a:lnTo>
                    <a:pt x="22472" y="19480"/>
                  </a:lnTo>
                  <a:lnTo>
                    <a:pt x="22569" y="19383"/>
                  </a:lnTo>
                  <a:lnTo>
                    <a:pt x="22569" y="19350"/>
                  </a:lnTo>
                  <a:lnTo>
                    <a:pt x="22504" y="19350"/>
                  </a:lnTo>
                  <a:lnTo>
                    <a:pt x="22439" y="19350"/>
                  </a:lnTo>
                  <a:lnTo>
                    <a:pt x="22407" y="19318"/>
                  </a:lnTo>
                  <a:lnTo>
                    <a:pt x="22439" y="19253"/>
                  </a:lnTo>
                  <a:lnTo>
                    <a:pt x="22537" y="19253"/>
                  </a:lnTo>
                  <a:lnTo>
                    <a:pt x="22569" y="19155"/>
                  </a:lnTo>
                  <a:close/>
                  <a:moveTo>
                    <a:pt x="23155" y="18992"/>
                  </a:moveTo>
                  <a:lnTo>
                    <a:pt x="23089" y="18895"/>
                  </a:lnTo>
                  <a:lnTo>
                    <a:pt x="23122" y="18862"/>
                  </a:lnTo>
                  <a:lnTo>
                    <a:pt x="23187" y="18765"/>
                  </a:lnTo>
                  <a:lnTo>
                    <a:pt x="23220" y="18797"/>
                  </a:lnTo>
                  <a:lnTo>
                    <a:pt x="23187" y="18927"/>
                  </a:lnTo>
                  <a:close/>
                  <a:moveTo>
                    <a:pt x="22959" y="19090"/>
                  </a:moveTo>
                  <a:lnTo>
                    <a:pt x="23024" y="18960"/>
                  </a:lnTo>
                  <a:lnTo>
                    <a:pt x="23057" y="18960"/>
                  </a:lnTo>
                  <a:lnTo>
                    <a:pt x="23057" y="19057"/>
                  </a:lnTo>
                  <a:lnTo>
                    <a:pt x="22992" y="19122"/>
                  </a:lnTo>
                  <a:close/>
                  <a:moveTo>
                    <a:pt x="22894" y="18992"/>
                  </a:moveTo>
                  <a:lnTo>
                    <a:pt x="22894" y="18927"/>
                  </a:lnTo>
                  <a:lnTo>
                    <a:pt x="23057" y="18797"/>
                  </a:lnTo>
                  <a:lnTo>
                    <a:pt x="23057" y="18895"/>
                  </a:lnTo>
                  <a:lnTo>
                    <a:pt x="22992" y="18927"/>
                  </a:lnTo>
                  <a:lnTo>
                    <a:pt x="22959" y="19025"/>
                  </a:lnTo>
                  <a:close/>
                  <a:moveTo>
                    <a:pt x="22797" y="18765"/>
                  </a:moveTo>
                  <a:lnTo>
                    <a:pt x="22862" y="18667"/>
                  </a:lnTo>
                  <a:lnTo>
                    <a:pt x="23024" y="18667"/>
                  </a:lnTo>
                  <a:lnTo>
                    <a:pt x="22992" y="18732"/>
                  </a:lnTo>
                  <a:lnTo>
                    <a:pt x="22894" y="18862"/>
                  </a:lnTo>
                  <a:lnTo>
                    <a:pt x="22829" y="18830"/>
                  </a:lnTo>
                  <a:close/>
                  <a:moveTo>
                    <a:pt x="22927" y="18505"/>
                  </a:moveTo>
                  <a:lnTo>
                    <a:pt x="23024" y="18375"/>
                  </a:lnTo>
                  <a:lnTo>
                    <a:pt x="23089" y="18342"/>
                  </a:lnTo>
                  <a:lnTo>
                    <a:pt x="23122" y="18472"/>
                  </a:lnTo>
                  <a:lnTo>
                    <a:pt x="23057" y="18570"/>
                  </a:lnTo>
                  <a:lnTo>
                    <a:pt x="22959" y="18602"/>
                  </a:lnTo>
                  <a:lnTo>
                    <a:pt x="22927" y="18570"/>
                  </a:lnTo>
                  <a:lnTo>
                    <a:pt x="22927" y="18505"/>
                  </a:lnTo>
                  <a:close/>
                  <a:moveTo>
                    <a:pt x="22602" y="18635"/>
                  </a:moveTo>
                  <a:lnTo>
                    <a:pt x="22602" y="18505"/>
                  </a:lnTo>
                  <a:lnTo>
                    <a:pt x="22667" y="18277"/>
                  </a:lnTo>
                  <a:lnTo>
                    <a:pt x="22699" y="18212"/>
                  </a:lnTo>
                  <a:lnTo>
                    <a:pt x="22602" y="18179"/>
                  </a:lnTo>
                  <a:lnTo>
                    <a:pt x="22634" y="18114"/>
                  </a:lnTo>
                  <a:lnTo>
                    <a:pt x="22602" y="18049"/>
                  </a:lnTo>
                  <a:lnTo>
                    <a:pt x="22602" y="17984"/>
                  </a:lnTo>
                  <a:lnTo>
                    <a:pt x="22732" y="17984"/>
                  </a:lnTo>
                  <a:lnTo>
                    <a:pt x="22829" y="18082"/>
                  </a:lnTo>
                  <a:lnTo>
                    <a:pt x="22927" y="18082"/>
                  </a:lnTo>
                  <a:lnTo>
                    <a:pt x="22992" y="18179"/>
                  </a:lnTo>
                  <a:lnTo>
                    <a:pt x="22992" y="18309"/>
                  </a:lnTo>
                  <a:lnTo>
                    <a:pt x="22927" y="18440"/>
                  </a:lnTo>
                  <a:lnTo>
                    <a:pt x="22862" y="18440"/>
                  </a:lnTo>
                  <a:lnTo>
                    <a:pt x="22862" y="18309"/>
                  </a:lnTo>
                  <a:lnTo>
                    <a:pt x="22797" y="18342"/>
                  </a:lnTo>
                  <a:lnTo>
                    <a:pt x="22797" y="18440"/>
                  </a:lnTo>
                  <a:lnTo>
                    <a:pt x="22764" y="18472"/>
                  </a:lnTo>
                  <a:lnTo>
                    <a:pt x="22829" y="18570"/>
                  </a:lnTo>
                  <a:lnTo>
                    <a:pt x="22764" y="18602"/>
                  </a:lnTo>
                  <a:lnTo>
                    <a:pt x="22699" y="18570"/>
                  </a:lnTo>
                  <a:lnTo>
                    <a:pt x="22667" y="18635"/>
                  </a:lnTo>
                  <a:close/>
                  <a:moveTo>
                    <a:pt x="22342" y="18505"/>
                  </a:moveTo>
                  <a:lnTo>
                    <a:pt x="22276" y="18440"/>
                  </a:lnTo>
                  <a:lnTo>
                    <a:pt x="22342" y="18342"/>
                  </a:lnTo>
                  <a:lnTo>
                    <a:pt x="22276" y="18309"/>
                  </a:lnTo>
                  <a:lnTo>
                    <a:pt x="22309" y="18212"/>
                  </a:lnTo>
                  <a:lnTo>
                    <a:pt x="22342" y="18147"/>
                  </a:lnTo>
                  <a:lnTo>
                    <a:pt x="22439" y="18179"/>
                  </a:lnTo>
                  <a:lnTo>
                    <a:pt x="22439" y="18082"/>
                  </a:lnTo>
                  <a:lnTo>
                    <a:pt x="22472" y="18082"/>
                  </a:lnTo>
                  <a:lnTo>
                    <a:pt x="22569" y="18212"/>
                  </a:lnTo>
                  <a:lnTo>
                    <a:pt x="22504" y="18277"/>
                  </a:lnTo>
                  <a:lnTo>
                    <a:pt x="22537" y="18342"/>
                  </a:lnTo>
                  <a:lnTo>
                    <a:pt x="22569" y="18277"/>
                  </a:lnTo>
                  <a:lnTo>
                    <a:pt x="22602" y="18342"/>
                  </a:lnTo>
                  <a:lnTo>
                    <a:pt x="22537" y="18537"/>
                  </a:lnTo>
                  <a:lnTo>
                    <a:pt x="22374" y="18667"/>
                  </a:lnTo>
                  <a:lnTo>
                    <a:pt x="22374" y="18765"/>
                  </a:lnTo>
                  <a:lnTo>
                    <a:pt x="22342" y="18830"/>
                  </a:lnTo>
                  <a:lnTo>
                    <a:pt x="22244" y="18862"/>
                  </a:lnTo>
                  <a:lnTo>
                    <a:pt x="22276" y="18765"/>
                  </a:lnTo>
                  <a:lnTo>
                    <a:pt x="22244" y="18732"/>
                  </a:lnTo>
                  <a:lnTo>
                    <a:pt x="22179" y="18895"/>
                  </a:lnTo>
                  <a:lnTo>
                    <a:pt x="22146" y="18862"/>
                  </a:lnTo>
                  <a:lnTo>
                    <a:pt x="22179" y="18797"/>
                  </a:lnTo>
                  <a:lnTo>
                    <a:pt x="22211" y="18700"/>
                  </a:lnTo>
                  <a:lnTo>
                    <a:pt x="22211" y="18667"/>
                  </a:lnTo>
                  <a:lnTo>
                    <a:pt x="22244" y="18570"/>
                  </a:lnTo>
                  <a:lnTo>
                    <a:pt x="22309" y="18635"/>
                  </a:lnTo>
                  <a:lnTo>
                    <a:pt x="22342" y="18570"/>
                  </a:lnTo>
                  <a:close/>
                  <a:moveTo>
                    <a:pt x="22276" y="17659"/>
                  </a:moveTo>
                  <a:lnTo>
                    <a:pt x="22342" y="17659"/>
                  </a:lnTo>
                  <a:lnTo>
                    <a:pt x="22342" y="17724"/>
                  </a:lnTo>
                  <a:close/>
                  <a:moveTo>
                    <a:pt x="22049" y="17659"/>
                  </a:moveTo>
                  <a:lnTo>
                    <a:pt x="22146" y="17627"/>
                  </a:lnTo>
                  <a:lnTo>
                    <a:pt x="22179" y="17594"/>
                  </a:lnTo>
                  <a:lnTo>
                    <a:pt x="22244" y="17594"/>
                  </a:lnTo>
                  <a:lnTo>
                    <a:pt x="22276" y="17724"/>
                  </a:lnTo>
                  <a:lnTo>
                    <a:pt x="22276" y="17919"/>
                  </a:lnTo>
                  <a:lnTo>
                    <a:pt x="22244" y="18049"/>
                  </a:lnTo>
                  <a:lnTo>
                    <a:pt x="22211" y="18114"/>
                  </a:lnTo>
                  <a:lnTo>
                    <a:pt x="22179" y="18277"/>
                  </a:lnTo>
                  <a:lnTo>
                    <a:pt x="22114" y="18342"/>
                  </a:lnTo>
                  <a:lnTo>
                    <a:pt x="22081" y="18472"/>
                  </a:lnTo>
                  <a:lnTo>
                    <a:pt x="22081" y="18602"/>
                  </a:lnTo>
                  <a:lnTo>
                    <a:pt x="22049" y="18667"/>
                  </a:lnTo>
                  <a:lnTo>
                    <a:pt x="22016" y="18700"/>
                  </a:lnTo>
                  <a:lnTo>
                    <a:pt x="21984" y="18635"/>
                  </a:lnTo>
                  <a:lnTo>
                    <a:pt x="22016" y="18537"/>
                  </a:lnTo>
                  <a:lnTo>
                    <a:pt x="21951" y="18505"/>
                  </a:lnTo>
                  <a:lnTo>
                    <a:pt x="21919" y="18375"/>
                  </a:lnTo>
                  <a:lnTo>
                    <a:pt x="21984" y="18309"/>
                  </a:lnTo>
                  <a:lnTo>
                    <a:pt x="22049" y="18309"/>
                  </a:lnTo>
                  <a:lnTo>
                    <a:pt x="22081" y="18244"/>
                  </a:lnTo>
                  <a:lnTo>
                    <a:pt x="22081" y="18212"/>
                  </a:lnTo>
                  <a:lnTo>
                    <a:pt x="22016" y="18244"/>
                  </a:lnTo>
                  <a:lnTo>
                    <a:pt x="21984" y="18244"/>
                  </a:lnTo>
                  <a:lnTo>
                    <a:pt x="21951" y="18179"/>
                  </a:lnTo>
                  <a:lnTo>
                    <a:pt x="22016" y="18147"/>
                  </a:lnTo>
                  <a:lnTo>
                    <a:pt x="22016" y="18114"/>
                  </a:lnTo>
                  <a:lnTo>
                    <a:pt x="21919" y="18082"/>
                  </a:lnTo>
                  <a:lnTo>
                    <a:pt x="21919" y="18049"/>
                  </a:lnTo>
                  <a:lnTo>
                    <a:pt x="22016" y="18017"/>
                  </a:lnTo>
                  <a:lnTo>
                    <a:pt x="22049" y="17952"/>
                  </a:lnTo>
                  <a:lnTo>
                    <a:pt x="22081" y="17854"/>
                  </a:lnTo>
                  <a:lnTo>
                    <a:pt x="22146" y="17789"/>
                  </a:lnTo>
                  <a:lnTo>
                    <a:pt x="22049" y="17724"/>
                  </a:lnTo>
                  <a:close/>
                  <a:moveTo>
                    <a:pt x="21854" y="17692"/>
                  </a:moveTo>
                  <a:lnTo>
                    <a:pt x="21919" y="17627"/>
                  </a:lnTo>
                  <a:lnTo>
                    <a:pt x="21951" y="17724"/>
                  </a:lnTo>
                  <a:lnTo>
                    <a:pt x="21919" y="17789"/>
                  </a:lnTo>
                  <a:lnTo>
                    <a:pt x="21919" y="17887"/>
                  </a:lnTo>
                  <a:lnTo>
                    <a:pt x="21854" y="17919"/>
                  </a:lnTo>
                  <a:lnTo>
                    <a:pt x="21821" y="17854"/>
                  </a:lnTo>
                  <a:lnTo>
                    <a:pt x="21886" y="17789"/>
                  </a:lnTo>
                  <a:lnTo>
                    <a:pt x="21854" y="17789"/>
                  </a:lnTo>
                  <a:close/>
                  <a:moveTo>
                    <a:pt x="22342" y="17919"/>
                  </a:moveTo>
                  <a:lnTo>
                    <a:pt x="22374" y="17822"/>
                  </a:lnTo>
                  <a:lnTo>
                    <a:pt x="22407" y="17692"/>
                  </a:lnTo>
                  <a:lnTo>
                    <a:pt x="22472" y="17627"/>
                  </a:lnTo>
                  <a:lnTo>
                    <a:pt x="22569" y="17659"/>
                  </a:lnTo>
                  <a:lnTo>
                    <a:pt x="22537" y="17594"/>
                  </a:lnTo>
                  <a:lnTo>
                    <a:pt x="22569" y="17529"/>
                  </a:lnTo>
                  <a:lnTo>
                    <a:pt x="22504" y="17496"/>
                  </a:lnTo>
                  <a:lnTo>
                    <a:pt x="22504" y="17334"/>
                  </a:lnTo>
                  <a:lnTo>
                    <a:pt x="22602" y="17204"/>
                  </a:lnTo>
                  <a:lnTo>
                    <a:pt x="22634" y="16879"/>
                  </a:lnTo>
                  <a:lnTo>
                    <a:pt x="22699" y="16749"/>
                  </a:lnTo>
                  <a:lnTo>
                    <a:pt x="22732" y="16814"/>
                  </a:lnTo>
                  <a:lnTo>
                    <a:pt x="22732" y="16911"/>
                  </a:lnTo>
                  <a:lnTo>
                    <a:pt x="22862" y="16976"/>
                  </a:lnTo>
                  <a:lnTo>
                    <a:pt x="22927" y="17041"/>
                  </a:lnTo>
                  <a:lnTo>
                    <a:pt x="22959" y="17399"/>
                  </a:lnTo>
                  <a:lnTo>
                    <a:pt x="22894" y="17562"/>
                  </a:lnTo>
                  <a:lnTo>
                    <a:pt x="22862" y="17529"/>
                  </a:lnTo>
                  <a:lnTo>
                    <a:pt x="22862" y="17301"/>
                  </a:lnTo>
                  <a:lnTo>
                    <a:pt x="22829" y="17106"/>
                  </a:lnTo>
                  <a:lnTo>
                    <a:pt x="22797" y="17204"/>
                  </a:lnTo>
                  <a:lnTo>
                    <a:pt x="22797" y="17529"/>
                  </a:lnTo>
                  <a:lnTo>
                    <a:pt x="22764" y="17594"/>
                  </a:lnTo>
                  <a:lnTo>
                    <a:pt x="22764" y="17692"/>
                  </a:lnTo>
                  <a:lnTo>
                    <a:pt x="22699" y="17724"/>
                  </a:lnTo>
                  <a:lnTo>
                    <a:pt x="22634" y="17692"/>
                  </a:lnTo>
                  <a:lnTo>
                    <a:pt x="22602" y="17822"/>
                  </a:lnTo>
                  <a:lnTo>
                    <a:pt x="22472" y="17919"/>
                  </a:lnTo>
                  <a:lnTo>
                    <a:pt x="22374" y="17984"/>
                  </a:lnTo>
                  <a:close/>
                  <a:moveTo>
                    <a:pt x="22081" y="16781"/>
                  </a:moveTo>
                  <a:lnTo>
                    <a:pt x="22211" y="16781"/>
                  </a:lnTo>
                  <a:lnTo>
                    <a:pt x="22309" y="16814"/>
                  </a:lnTo>
                  <a:lnTo>
                    <a:pt x="22309" y="16911"/>
                  </a:lnTo>
                  <a:lnTo>
                    <a:pt x="22276" y="16976"/>
                  </a:lnTo>
                  <a:lnTo>
                    <a:pt x="22309" y="17009"/>
                  </a:lnTo>
                  <a:lnTo>
                    <a:pt x="22342" y="16976"/>
                  </a:lnTo>
                  <a:lnTo>
                    <a:pt x="22407" y="16944"/>
                  </a:lnTo>
                  <a:lnTo>
                    <a:pt x="22537" y="17009"/>
                  </a:lnTo>
                  <a:lnTo>
                    <a:pt x="22537" y="17106"/>
                  </a:lnTo>
                  <a:lnTo>
                    <a:pt x="22439" y="17106"/>
                  </a:lnTo>
                  <a:lnTo>
                    <a:pt x="22472" y="17171"/>
                  </a:lnTo>
                  <a:lnTo>
                    <a:pt x="22407" y="17236"/>
                  </a:lnTo>
                  <a:lnTo>
                    <a:pt x="22342" y="17204"/>
                  </a:lnTo>
                  <a:lnTo>
                    <a:pt x="22276" y="17106"/>
                  </a:lnTo>
                  <a:lnTo>
                    <a:pt x="22179" y="17009"/>
                  </a:lnTo>
                  <a:lnTo>
                    <a:pt x="22146" y="17041"/>
                  </a:lnTo>
                  <a:lnTo>
                    <a:pt x="22276" y="17204"/>
                  </a:lnTo>
                  <a:lnTo>
                    <a:pt x="22276" y="17301"/>
                  </a:lnTo>
                  <a:lnTo>
                    <a:pt x="22374" y="17301"/>
                  </a:lnTo>
                  <a:lnTo>
                    <a:pt x="22439" y="17399"/>
                  </a:lnTo>
                  <a:lnTo>
                    <a:pt x="22374" y="17431"/>
                  </a:lnTo>
                  <a:lnTo>
                    <a:pt x="22374" y="17562"/>
                  </a:lnTo>
                  <a:lnTo>
                    <a:pt x="22309" y="17594"/>
                  </a:lnTo>
                  <a:lnTo>
                    <a:pt x="22211" y="17464"/>
                  </a:lnTo>
                  <a:lnTo>
                    <a:pt x="22211" y="17366"/>
                  </a:lnTo>
                  <a:lnTo>
                    <a:pt x="22081" y="17171"/>
                  </a:lnTo>
                  <a:lnTo>
                    <a:pt x="22081" y="17269"/>
                  </a:lnTo>
                  <a:lnTo>
                    <a:pt x="22146" y="17399"/>
                  </a:lnTo>
                  <a:lnTo>
                    <a:pt x="22146" y="17496"/>
                  </a:lnTo>
                  <a:lnTo>
                    <a:pt x="22081" y="17594"/>
                  </a:lnTo>
                  <a:lnTo>
                    <a:pt x="21984" y="17562"/>
                  </a:lnTo>
                  <a:lnTo>
                    <a:pt x="21919" y="17464"/>
                  </a:lnTo>
                  <a:lnTo>
                    <a:pt x="21951" y="17399"/>
                  </a:lnTo>
                  <a:lnTo>
                    <a:pt x="21886" y="17366"/>
                  </a:lnTo>
                  <a:lnTo>
                    <a:pt x="21919" y="17269"/>
                  </a:lnTo>
                  <a:lnTo>
                    <a:pt x="21854" y="17139"/>
                  </a:lnTo>
                  <a:lnTo>
                    <a:pt x="21919" y="17041"/>
                  </a:lnTo>
                  <a:lnTo>
                    <a:pt x="21951" y="17074"/>
                  </a:lnTo>
                  <a:lnTo>
                    <a:pt x="22016" y="17041"/>
                  </a:lnTo>
                  <a:lnTo>
                    <a:pt x="21951" y="16976"/>
                  </a:lnTo>
                  <a:lnTo>
                    <a:pt x="21919" y="16879"/>
                  </a:lnTo>
                  <a:lnTo>
                    <a:pt x="21984" y="16749"/>
                  </a:lnTo>
                  <a:lnTo>
                    <a:pt x="22016" y="16846"/>
                  </a:lnTo>
                  <a:lnTo>
                    <a:pt x="22081" y="16846"/>
                  </a:lnTo>
                  <a:close/>
                  <a:moveTo>
                    <a:pt x="22114" y="16684"/>
                  </a:moveTo>
                  <a:lnTo>
                    <a:pt x="22211" y="16618"/>
                  </a:lnTo>
                  <a:lnTo>
                    <a:pt x="22244" y="16684"/>
                  </a:lnTo>
                  <a:lnTo>
                    <a:pt x="22146" y="16716"/>
                  </a:lnTo>
                  <a:close/>
                  <a:moveTo>
                    <a:pt x="7382" y="10602"/>
                  </a:moveTo>
                  <a:lnTo>
                    <a:pt x="7350" y="10570"/>
                  </a:lnTo>
                  <a:lnTo>
                    <a:pt x="7382" y="10505"/>
                  </a:lnTo>
                  <a:lnTo>
                    <a:pt x="7415" y="10602"/>
                  </a:lnTo>
                  <a:close/>
                  <a:moveTo>
                    <a:pt x="7350" y="10667"/>
                  </a:moveTo>
                  <a:lnTo>
                    <a:pt x="7415" y="10700"/>
                  </a:lnTo>
                  <a:lnTo>
                    <a:pt x="7415" y="10797"/>
                  </a:lnTo>
                  <a:lnTo>
                    <a:pt x="7545" y="10928"/>
                  </a:lnTo>
                  <a:lnTo>
                    <a:pt x="7545" y="11025"/>
                  </a:lnTo>
                  <a:lnTo>
                    <a:pt x="7350" y="10895"/>
                  </a:lnTo>
                  <a:lnTo>
                    <a:pt x="7350" y="10765"/>
                  </a:lnTo>
                  <a:lnTo>
                    <a:pt x="7317" y="10700"/>
                  </a:lnTo>
                  <a:cubicBezTo>
                    <a:pt x="7317" y="10700"/>
                    <a:pt x="7350" y="10667"/>
                    <a:pt x="7350" y="10667"/>
                  </a:cubicBezTo>
                  <a:close/>
                  <a:moveTo>
                    <a:pt x="12488" y="9009"/>
                  </a:moveTo>
                  <a:lnTo>
                    <a:pt x="12423" y="9139"/>
                  </a:lnTo>
                  <a:lnTo>
                    <a:pt x="12423" y="9334"/>
                  </a:lnTo>
                  <a:lnTo>
                    <a:pt x="12325" y="9302"/>
                  </a:lnTo>
                  <a:lnTo>
                    <a:pt x="12358" y="9237"/>
                  </a:lnTo>
                  <a:lnTo>
                    <a:pt x="12260" y="9204"/>
                  </a:lnTo>
                  <a:lnTo>
                    <a:pt x="12163" y="9237"/>
                  </a:lnTo>
                  <a:lnTo>
                    <a:pt x="12065" y="9171"/>
                  </a:lnTo>
                  <a:lnTo>
                    <a:pt x="12065" y="9106"/>
                  </a:lnTo>
                  <a:lnTo>
                    <a:pt x="12325" y="8846"/>
                  </a:lnTo>
                  <a:lnTo>
                    <a:pt x="12456" y="8781"/>
                  </a:lnTo>
                  <a:lnTo>
                    <a:pt x="12488" y="8814"/>
                  </a:lnTo>
                  <a:close/>
                  <a:moveTo>
                    <a:pt x="12553" y="9009"/>
                  </a:moveTo>
                  <a:cubicBezTo>
                    <a:pt x="12553" y="9009"/>
                    <a:pt x="12618" y="8944"/>
                    <a:pt x="12618" y="8944"/>
                  </a:cubicBezTo>
                  <a:lnTo>
                    <a:pt x="12618" y="8911"/>
                  </a:lnTo>
                  <a:lnTo>
                    <a:pt x="12553" y="8846"/>
                  </a:lnTo>
                  <a:lnTo>
                    <a:pt x="12586" y="8749"/>
                  </a:lnTo>
                  <a:lnTo>
                    <a:pt x="12488" y="8684"/>
                  </a:lnTo>
                  <a:lnTo>
                    <a:pt x="12553" y="8619"/>
                  </a:lnTo>
                  <a:lnTo>
                    <a:pt x="12748" y="8619"/>
                  </a:lnTo>
                  <a:lnTo>
                    <a:pt x="12911" y="8749"/>
                  </a:lnTo>
                  <a:lnTo>
                    <a:pt x="12911" y="8781"/>
                  </a:lnTo>
                  <a:lnTo>
                    <a:pt x="12813" y="8846"/>
                  </a:lnTo>
                  <a:lnTo>
                    <a:pt x="12618" y="9009"/>
                  </a:lnTo>
                  <a:close/>
                  <a:moveTo>
                    <a:pt x="13496" y="8391"/>
                  </a:moveTo>
                  <a:lnTo>
                    <a:pt x="13561" y="8359"/>
                  </a:lnTo>
                  <a:lnTo>
                    <a:pt x="13659" y="8326"/>
                  </a:lnTo>
                  <a:lnTo>
                    <a:pt x="13724" y="8424"/>
                  </a:lnTo>
                  <a:lnTo>
                    <a:pt x="13691" y="8489"/>
                  </a:lnTo>
                  <a:lnTo>
                    <a:pt x="13626" y="8489"/>
                  </a:lnTo>
                  <a:close/>
                  <a:moveTo>
                    <a:pt x="18537" y="13139"/>
                  </a:moveTo>
                  <a:lnTo>
                    <a:pt x="18569" y="13074"/>
                  </a:lnTo>
                  <a:lnTo>
                    <a:pt x="18634" y="13106"/>
                  </a:lnTo>
                  <a:lnTo>
                    <a:pt x="18602" y="13171"/>
                  </a:lnTo>
                  <a:close/>
                  <a:moveTo>
                    <a:pt x="18049" y="14602"/>
                  </a:moveTo>
                  <a:lnTo>
                    <a:pt x="18146" y="14537"/>
                  </a:lnTo>
                  <a:lnTo>
                    <a:pt x="18212" y="14602"/>
                  </a:lnTo>
                  <a:close/>
                  <a:moveTo>
                    <a:pt x="19155" y="14342"/>
                  </a:moveTo>
                  <a:lnTo>
                    <a:pt x="19252" y="14310"/>
                  </a:lnTo>
                  <a:lnTo>
                    <a:pt x="19317" y="14310"/>
                  </a:lnTo>
                  <a:lnTo>
                    <a:pt x="19220" y="14407"/>
                  </a:lnTo>
                  <a:lnTo>
                    <a:pt x="19122" y="14440"/>
                  </a:lnTo>
                  <a:close/>
                  <a:moveTo>
                    <a:pt x="18342" y="13334"/>
                  </a:moveTo>
                  <a:lnTo>
                    <a:pt x="18374" y="13269"/>
                  </a:lnTo>
                  <a:lnTo>
                    <a:pt x="18439" y="13269"/>
                  </a:lnTo>
                  <a:lnTo>
                    <a:pt x="18439" y="13334"/>
                  </a:lnTo>
                  <a:close/>
                  <a:moveTo>
                    <a:pt x="18472" y="13724"/>
                  </a:moveTo>
                  <a:lnTo>
                    <a:pt x="18472" y="13562"/>
                  </a:lnTo>
                  <a:lnTo>
                    <a:pt x="18537" y="13529"/>
                  </a:lnTo>
                  <a:lnTo>
                    <a:pt x="18602" y="13562"/>
                  </a:lnTo>
                  <a:lnTo>
                    <a:pt x="18602" y="13659"/>
                  </a:lnTo>
                  <a:lnTo>
                    <a:pt x="18667" y="13659"/>
                  </a:lnTo>
                  <a:lnTo>
                    <a:pt x="18699" y="13724"/>
                  </a:lnTo>
                  <a:lnTo>
                    <a:pt x="18602" y="13757"/>
                  </a:lnTo>
                  <a:close/>
                  <a:moveTo>
                    <a:pt x="17691" y="14114"/>
                  </a:moveTo>
                  <a:lnTo>
                    <a:pt x="17756" y="14114"/>
                  </a:lnTo>
                  <a:lnTo>
                    <a:pt x="17789" y="14082"/>
                  </a:lnTo>
                  <a:lnTo>
                    <a:pt x="17821" y="14049"/>
                  </a:lnTo>
                  <a:lnTo>
                    <a:pt x="17984" y="13887"/>
                  </a:lnTo>
                  <a:lnTo>
                    <a:pt x="18081" y="13854"/>
                  </a:lnTo>
                  <a:lnTo>
                    <a:pt x="18179" y="13757"/>
                  </a:lnTo>
                  <a:lnTo>
                    <a:pt x="18212" y="13724"/>
                  </a:lnTo>
                  <a:lnTo>
                    <a:pt x="18309" y="13627"/>
                  </a:lnTo>
                  <a:lnTo>
                    <a:pt x="18342" y="13659"/>
                  </a:lnTo>
                  <a:lnTo>
                    <a:pt x="18309" y="13724"/>
                  </a:lnTo>
                  <a:lnTo>
                    <a:pt x="18342" y="13757"/>
                  </a:lnTo>
                  <a:lnTo>
                    <a:pt x="18309" y="13789"/>
                  </a:lnTo>
                  <a:lnTo>
                    <a:pt x="18179" y="13854"/>
                  </a:lnTo>
                  <a:lnTo>
                    <a:pt x="18049" y="14017"/>
                  </a:lnTo>
                  <a:lnTo>
                    <a:pt x="17951" y="14049"/>
                  </a:lnTo>
                  <a:lnTo>
                    <a:pt x="17984" y="14082"/>
                  </a:lnTo>
                  <a:lnTo>
                    <a:pt x="17951" y="14147"/>
                  </a:lnTo>
                  <a:lnTo>
                    <a:pt x="17854" y="14114"/>
                  </a:lnTo>
                  <a:lnTo>
                    <a:pt x="17789" y="14180"/>
                  </a:lnTo>
                  <a:lnTo>
                    <a:pt x="17691" y="14180"/>
                  </a:lnTo>
                  <a:close/>
                  <a:moveTo>
                    <a:pt x="17659" y="13952"/>
                  </a:moveTo>
                  <a:lnTo>
                    <a:pt x="17789" y="13822"/>
                  </a:lnTo>
                  <a:lnTo>
                    <a:pt x="17789" y="13919"/>
                  </a:lnTo>
                  <a:lnTo>
                    <a:pt x="17724" y="13952"/>
                  </a:lnTo>
                  <a:cubicBezTo>
                    <a:pt x="17724" y="13952"/>
                    <a:pt x="17659" y="13952"/>
                    <a:pt x="17659" y="13952"/>
                  </a:cubicBezTo>
                  <a:close/>
                  <a:moveTo>
                    <a:pt x="17919" y="13692"/>
                  </a:moveTo>
                  <a:lnTo>
                    <a:pt x="18049" y="13562"/>
                  </a:lnTo>
                  <a:lnTo>
                    <a:pt x="18049" y="13497"/>
                  </a:lnTo>
                  <a:lnTo>
                    <a:pt x="18114" y="13432"/>
                  </a:lnTo>
                  <a:lnTo>
                    <a:pt x="18179" y="13432"/>
                  </a:lnTo>
                  <a:lnTo>
                    <a:pt x="18212" y="13464"/>
                  </a:lnTo>
                  <a:lnTo>
                    <a:pt x="18146" y="13529"/>
                  </a:lnTo>
                  <a:lnTo>
                    <a:pt x="18114" y="13627"/>
                  </a:lnTo>
                  <a:lnTo>
                    <a:pt x="18016" y="13692"/>
                  </a:lnTo>
                  <a:lnTo>
                    <a:pt x="17984" y="13757"/>
                  </a:lnTo>
                  <a:lnTo>
                    <a:pt x="17951" y="13757"/>
                  </a:lnTo>
                  <a:close/>
                  <a:moveTo>
                    <a:pt x="18049" y="13074"/>
                  </a:moveTo>
                  <a:lnTo>
                    <a:pt x="18114" y="13009"/>
                  </a:lnTo>
                  <a:lnTo>
                    <a:pt x="18179" y="13041"/>
                  </a:lnTo>
                  <a:lnTo>
                    <a:pt x="18146" y="13074"/>
                  </a:lnTo>
                  <a:lnTo>
                    <a:pt x="18179" y="13139"/>
                  </a:lnTo>
                  <a:lnTo>
                    <a:pt x="18146" y="13171"/>
                  </a:lnTo>
                  <a:close/>
                  <a:moveTo>
                    <a:pt x="12130" y="6212"/>
                  </a:moveTo>
                  <a:cubicBezTo>
                    <a:pt x="12130" y="6212"/>
                    <a:pt x="12195" y="6212"/>
                    <a:pt x="12195" y="6212"/>
                  </a:cubicBezTo>
                  <a:lnTo>
                    <a:pt x="12260" y="6212"/>
                  </a:lnTo>
                  <a:lnTo>
                    <a:pt x="12195" y="6277"/>
                  </a:lnTo>
                  <a:close/>
                  <a:moveTo>
                    <a:pt x="10212" y="8261"/>
                  </a:moveTo>
                  <a:lnTo>
                    <a:pt x="10309" y="8163"/>
                  </a:lnTo>
                  <a:lnTo>
                    <a:pt x="10277" y="8033"/>
                  </a:lnTo>
                  <a:lnTo>
                    <a:pt x="10179" y="7968"/>
                  </a:lnTo>
                  <a:lnTo>
                    <a:pt x="10179" y="7838"/>
                  </a:lnTo>
                  <a:lnTo>
                    <a:pt x="10147" y="7676"/>
                  </a:lnTo>
                  <a:lnTo>
                    <a:pt x="10049" y="7611"/>
                  </a:lnTo>
                  <a:lnTo>
                    <a:pt x="9887" y="7611"/>
                  </a:lnTo>
                  <a:lnTo>
                    <a:pt x="9854" y="7676"/>
                  </a:lnTo>
                  <a:lnTo>
                    <a:pt x="9756" y="7676"/>
                  </a:lnTo>
                  <a:lnTo>
                    <a:pt x="9659" y="7578"/>
                  </a:lnTo>
                  <a:lnTo>
                    <a:pt x="9659" y="7448"/>
                  </a:lnTo>
                  <a:lnTo>
                    <a:pt x="9887" y="7220"/>
                  </a:lnTo>
                  <a:lnTo>
                    <a:pt x="9952" y="7058"/>
                  </a:lnTo>
                  <a:lnTo>
                    <a:pt x="10017" y="7058"/>
                  </a:lnTo>
                  <a:lnTo>
                    <a:pt x="10017" y="7220"/>
                  </a:lnTo>
                  <a:lnTo>
                    <a:pt x="9984" y="7285"/>
                  </a:lnTo>
                  <a:lnTo>
                    <a:pt x="10082" y="7350"/>
                  </a:lnTo>
                  <a:lnTo>
                    <a:pt x="10114" y="7415"/>
                  </a:lnTo>
                  <a:lnTo>
                    <a:pt x="10212" y="7415"/>
                  </a:lnTo>
                  <a:lnTo>
                    <a:pt x="10277" y="7350"/>
                  </a:lnTo>
                  <a:lnTo>
                    <a:pt x="10439" y="7383"/>
                  </a:lnTo>
                  <a:lnTo>
                    <a:pt x="10537" y="7480"/>
                  </a:lnTo>
                  <a:lnTo>
                    <a:pt x="10537" y="7546"/>
                  </a:lnTo>
                  <a:lnTo>
                    <a:pt x="10472" y="7578"/>
                  </a:lnTo>
                  <a:lnTo>
                    <a:pt x="10537" y="7708"/>
                  </a:lnTo>
                  <a:lnTo>
                    <a:pt x="10634" y="7773"/>
                  </a:lnTo>
                  <a:lnTo>
                    <a:pt x="10634" y="7871"/>
                  </a:lnTo>
                  <a:lnTo>
                    <a:pt x="10797" y="8066"/>
                  </a:lnTo>
                  <a:lnTo>
                    <a:pt x="10830" y="8163"/>
                  </a:lnTo>
                  <a:lnTo>
                    <a:pt x="10765" y="8196"/>
                  </a:lnTo>
                  <a:lnTo>
                    <a:pt x="10634" y="8131"/>
                  </a:lnTo>
                  <a:lnTo>
                    <a:pt x="10569" y="8131"/>
                  </a:lnTo>
                  <a:lnTo>
                    <a:pt x="10537" y="8196"/>
                  </a:lnTo>
                  <a:lnTo>
                    <a:pt x="10439" y="8196"/>
                  </a:lnTo>
                  <a:lnTo>
                    <a:pt x="10309" y="8326"/>
                  </a:lnTo>
                  <a:close/>
                  <a:moveTo>
                    <a:pt x="9561" y="11610"/>
                  </a:moveTo>
                  <a:lnTo>
                    <a:pt x="9659" y="11610"/>
                  </a:lnTo>
                  <a:lnTo>
                    <a:pt x="9789" y="11643"/>
                  </a:lnTo>
                  <a:lnTo>
                    <a:pt x="9887" y="11643"/>
                  </a:lnTo>
                  <a:lnTo>
                    <a:pt x="9952" y="11675"/>
                  </a:lnTo>
                  <a:lnTo>
                    <a:pt x="10082" y="11578"/>
                  </a:lnTo>
                  <a:lnTo>
                    <a:pt x="10212" y="11545"/>
                  </a:lnTo>
                  <a:lnTo>
                    <a:pt x="10212" y="11610"/>
                  </a:lnTo>
                  <a:lnTo>
                    <a:pt x="10309" y="11708"/>
                  </a:lnTo>
                  <a:lnTo>
                    <a:pt x="10342" y="11773"/>
                  </a:lnTo>
                  <a:lnTo>
                    <a:pt x="10244" y="11903"/>
                  </a:lnTo>
                  <a:lnTo>
                    <a:pt x="10212" y="12033"/>
                  </a:lnTo>
                  <a:lnTo>
                    <a:pt x="10082" y="12033"/>
                  </a:lnTo>
                  <a:lnTo>
                    <a:pt x="9984" y="12001"/>
                  </a:lnTo>
                  <a:lnTo>
                    <a:pt x="9887" y="12066"/>
                  </a:lnTo>
                  <a:lnTo>
                    <a:pt x="9789" y="12001"/>
                  </a:lnTo>
                  <a:lnTo>
                    <a:pt x="9691" y="11968"/>
                  </a:lnTo>
                  <a:lnTo>
                    <a:pt x="9594" y="11806"/>
                  </a:lnTo>
                  <a:close/>
                  <a:moveTo>
                    <a:pt x="16098" y="13139"/>
                  </a:moveTo>
                  <a:lnTo>
                    <a:pt x="16228" y="12976"/>
                  </a:lnTo>
                  <a:lnTo>
                    <a:pt x="16293" y="12976"/>
                  </a:lnTo>
                  <a:lnTo>
                    <a:pt x="16293" y="13041"/>
                  </a:lnTo>
                  <a:lnTo>
                    <a:pt x="16163" y="13139"/>
                  </a:lnTo>
                  <a:close/>
                  <a:moveTo>
                    <a:pt x="15057" y="13822"/>
                  </a:moveTo>
                  <a:lnTo>
                    <a:pt x="15122" y="13822"/>
                  </a:lnTo>
                  <a:lnTo>
                    <a:pt x="15220" y="13822"/>
                  </a:lnTo>
                  <a:lnTo>
                    <a:pt x="15122" y="13887"/>
                  </a:lnTo>
                  <a:close/>
                  <a:moveTo>
                    <a:pt x="15057" y="14667"/>
                  </a:moveTo>
                  <a:lnTo>
                    <a:pt x="15090" y="14667"/>
                  </a:lnTo>
                  <a:lnTo>
                    <a:pt x="15187" y="14667"/>
                  </a:lnTo>
                  <a:lnTo>
                    <a:pt x="15155" y="14732"/>
                  </a:lnTo>
                  <a:lnTo>
                    <a:pt x="15090" y="14797"/>
                  </a:lnTo>
                  <a:lnTo>
                    <a:pt x="15025" y="14732"/>
                  </a:lnTo>
                  <a:close/>
                  <a:moveTo>
                    <a:pt x="14667" y="15155"/>
                  </a:moveTo>
                  <a:lnTo>
                    <a:pt x="14634" y="15090"/>
                  </a:lnTo>
                  <a:lnTo>
                    <a:pt x="14699" y="15058"/>
                  </a:lnTo>
                  <a:lnTo>
                    <a:pt x="14764" y="15090"/>
                  </a:lnTo>
                  <a:lnTo>
                    <a:pt x="14797" y="15058"/>
                  </a:lnTo>
                  <a:lnTo>
                    <a:pt x="14862" y="15058"/>
                  </a:lnTo>
                  <a:lnTo>
                    <a:pt x="14895" y="14992"/>
                  </a:lnTo>
                  <a:lnTo>
                    <a:pt x="14862" y="14927"/>
                  </a:lnTo>
                  <a:lnTo>
                    <a:pt x="14927" y="14862"/>
                  </a:lnTo>
                  <a:lnTo>
                    <a:pt x="14992" y="14830"/>
                  </a:lnTo>
                  <a:lnTo>
                    <a:pt x="15057" y="14862"/>
                  </a:lnTo>
                  <a:lnTo>
                    <a:pt x="15057" y="14960"/>
                  </a:lnTo>
                  <a:lnTo>
                    <a:pt x="15090" y="14960"/>
                  </a:lnTo>
                  <a:lnTo>
                    <a:pt x="15122" y="14927"/>
                  </a:lnTo>
                  <a:lnTo>
                    <a:pt x="15187" y="14895"/>
                  </a:lnTo>
                  <a:lnTo>
                    <a:pt x="15220" y="14960"/>
                  </a:lnTo>
                  <a:lnTo>
                    <a:pt x="15155" y="15025"/>
                  </a:lnTo>
                  <a:lnTo>
                    <a:pt x="15122" y="15090"/>
                  </a:lnTo>
                  <a:lnTo>
                    <a:pt x="15187" y="15123"/>
                  </a:lnTo>
                  <a:lnTo>
                    <a:pt x="15220" y="15188"/>
                  </a:lnTo>
                  <a:lnTo>
                    <a:pt x="15155" y="15188"/>
                  </a:lnTo>
                  <a:lnTo>
                    <a:pt x="15090" y="15155"/>
                  </a:lnTo>
                  <a:lnTo>
                    <a:pt x="15025" y="15220"/>
                  </a:lnTo>
                  <a:lnTo>
                    <a:pt x="14960" y="15220"/>
                  </a:lnTo>
                  <a:lnTo>
                    <a:pt x="14927" y="15155"/>
                  </a:lnTo>
                  <a:lnTo>
                    <a:pt x="14829" y="15253"/>
                  </a:lnTo>
                  <a:lnTo>
                    <a:pt x="14764" y="15253"/>
                  </a:lnTo>
                  <a:close/>
                  <a:moveTo>
                    <a:pt x="13626" y="16163"/>
                  </a:moveTo>
                  <a:lnTo>
                    <a:pt x="13626" y="16228"/>
                  </a:lnTo>
                  <a:lnTo>
                    <a:pt x="13561" y="16228"/>
                  </a:lnTo>
                  <a:lnTo>
                    <a:pt x="13496" y="16196"/>
                  </a:lnTo>
                  <a:lnTo>
                    <a:pt x="13496" y="16098"/>
                  </a:lnTo>
                  <a:lnTo>
                    <a:pt x="13529" y="16066"/>
                  </a:lnTo>
                  <a:lnTo>
                    <a:pt x="13561" y="15936"/>
                  </a:lnTo>
                  <a:lnTo>
                    <a:pt x="13561" y="15838"/>
                  </a:lnTo>
                  <a:lnTo>
                    <a:pt x="13529" y="15773"/>
                  </a:lnTo>
                  <a:lnTo>
                    <a:pt x="13529" y="15708"/>
                  </a:lnTo>
                  <a:lnTo>
                    <a:pt x="13659" y="15610"/>
                  </a:lnTo>
                  <a:lnTo>
                    <a:pt x="13886" y="15513"/>
                  </a:lnTo>
                  <a:lnTo>
                    <a:pt x="14016" y="15513"/>
                  </a:lnTo>
                  <a:lnTo>
                    <a:pt x="14049" y="15513"/>
                  </a:lnTo>
                  <a:lnTo>
                    <a:pt x="14049" y="15708"/>
                  </a:lnTo>
                  <a:lnTo>
                    <a:pt x="14082" y="15740"/>
                  </a:lnTo>
                  <a:lnTo>
                    <a:pt x="14179" y="15643"/>
                  </a:lnTo>
                  <a:lnTo>
                    <a:pt x="14147" y="15545"/>
                  </a:lnTo>
                  <a:lnTo>
                    <a:pt x="14179" y="15513"/>
                  </a:lnTo>
                  <a:lnTo>
                    <a:pt x="14244" y="15578"/>
                  </a:lnTo>
                  <a:lnTo>
                    <a:pt x="14277" y="15480"/>
                  </a:lnTo>
                  <a:lnTo>
                    <a:pt x="14179" y="15448"/>
                  </a:lnTo>
                  <a:lnTo>
                    <a:pt x="14147" y="15383"/>
                  </a:lnTo>
                  <a:lnTo>
                    <a:pt x="14244" y="15285"/>
                  </a:lnTo>
                  <a:lnTo>
                    <a:pt x="14309" y="15285"/>
                  </a:lnTo>
                  <a:lnTo>
                    <a:pt x="14374" y="15350"/>
                  </a:lnTo>
                  <a:lnTo>
                    <a:pt x="14374" y="15448"/>
                  </a:lnTo>
                  <a:lnTo>
                    <a:pt x="14342" y="15480"/>
                  </a:lnTo>
                  <a:lnTo>
                    <a:pt x="14342" y="15545"/>
                  </a:lnTo>
                  <a:lnTo>
                    <a:pt x="14407" y="15545"/>
                  </a:lnTo>
                  <a:lnTo>
                    <a:pt x="14439" y="15448"/>
                  </a:lnTo>
                  <a:lnTo>
                    <a:pt x="14472" y="15448"/>
                  </a:lnTo>
                  <a:lnTo>
                    <a:pt x="14537" y="15448"/>
                  </a:lnTo>
                  <a:lnTo>
                    <a:pt x="14537" y="15383"/>
                  </a:lnTo>
                  <a:lnTo>
                    <a:pt x="14504" y="15318"/>
                  </a:lnTo>
                  <a:lnTo>
                    <a:pt x="14569" y="15285"/>
                  </a:lnTo>
                  <a:lnTo>
                    <a:pt x="14634" y="15350"/>
                  </a:lnTo>
                  <a:lnTo>
                    <a:pt x="14634" y="15415"/>
                  </a:lnTo>
                  <a:lnTo>
                    <a:pt x="14602" y="15448"/>
                  </a:lnTo>
                  <a:lnTo>
                    <a:pt x="14602" y="15480"/>
                  </a:lnTo>
                  <a:lnTo>
                    <a:pt x="14667" y="15480"/>
                  </a:lnTo>
                  <a:lnTo>
                    <a:pt x="14764" y="15383"/>
                  </a:lnTo>
                  <a:lnTo>
                    <a:pt x="14829" y="15383"/>
                  </a:lnTo>
                  <a:lnTo>
                    <a:pt x="14895" y="15383"/>
                  </a:lnTo>
                  <a:lnTo>
                    <a:pt x="14927" y="15513"/>
                  </a:lnTo>
                  <a:lnTo>
                    <a:pt x="14862" y="15513"/>
                  </a:lnTo>
                  <a:lnTo>
                    <a:pt x="14764" y="15513"/>
                  </a:lnTo>
                  <a:lnTo>
                    <a:pt x="14764" y="15578"/>
                  </a:lnTo>
                  <a:lnTo>
                    <a:pt x="14797" y="15610"/>
                  </a:lnTo>
                  <a:lnTo>
                    <a:pt x="14829" y="15675"/>
                  </a:lnTo>
                  <a:lnTo>
                    <a:pt x="14764" y="15773"/>
                  </a:lnTo>
                  <a:lnTo>
                    <a:pt x="14699" y="15773"/>
                  </a:lnTo>
                  <a:lnTo>
                    <a:pt x="14667" y="15708"/>
                  </a:lnTo>
                  <a:lnTo>
                    <a:pt x="14602" y="15740"/>
                  </a:lnTo>
                  <a:lnTo>
                    <a:pt x="14537" y="15708"/>
                  </a:lnTo>
                  <a:lnTo>
                    <a:pt x="14472" y="15708"/>
                  </a:lnTo>
                  <a:lnTo>
                    <a:pt x="14439" y="15773"/>
                  </a:lnTo>
                  <a:lnTo>
                    <a:pt x="14504" y="15773"/>
                  </a:lnTo>
                  <a:lnTo>
                    <a:pt x="14569" y="15871"/>
                  </a:lnTo>
                  <a:lnTo>
                    <a:pt x="14504" y="15968"/>
                  </a:lnTo>
                  <a:lnTo>
                    <a:pt x="14439" y="15968"/>
                  </a:lnTo>
                  <a:lnTo>
                    <a:pt x="14374" y="15871"/>
                  </a:lnTo>
                  <a:lnTo>
                    <a:pt x="14244" y="15871"/>
                  </a:lnTo>
                  <a:lnTo>
                    <a:pt x="14179" y="15871"/>
                  </a:lnTo>
                  <a:lnTo>
                    <a:pt x="14277" y="15936"/>
                  </a:lnTo>
                  <a:lnTo>
                    <a:pt x="14309" y="16001"/>
                  </a:lnTo>
                  <a:lnTo>
                    <a:pt x="14244" y="16033"/>
                  </a:lnTo>
                  <a:lnTo>
                    <a:pt x="14179" y="16001"/>
                  </a:lnTo>
                  <a:lnTo>
                    <a:pt x="14082" y="16033"/>
                  </a:lnTo>
                  <a:lnTo>
                    <a:pt x="14049" y="16033"/>
                  </a:lnTo>
                  <a:lnTo>
                    <a:pt x="13984" y="16131"/>
                  </a:lnTo>
                  <a:lnTo>
                    <a:pt x="13951" y="16131"/>
                  </a:lnTo>
                  <a:lnTo>
                    <a:pt x="13886" y="16163"/>
                  </a:lnTo>
                  <a:lnTo>
                    <a:pt x="13919" y="16228"/>
                  </a:lnTo>
                  <a:lnTo>
                    <a:pt x="13821" y="16293"/>
                  </a:lnTo>
                  <a:lnTo>
                    <a:pt x="13821" y="16358"/>
                  </a:lnTo>
                  <a:lnTo>
                    <a:pt x="13756" y="16391"/>
                  </a:lnTo>
                  <a:lnTo>
                    <a:pt x="13691" y="16456"/>
                  </a:lnTo>
                  <a:lnTo>
                    <a:pt x="13594" y="16423"/>
                  </a:lnTo>
                  <a:lnTo>
                    <a:pt x="13594" y="16391"/>
                  </a:lnTo>
                  <a:lnTo>
                    <a:pt x="13789" y="16261"/>
                  </a:lnTo>
                  <a:lnTo>
                    <a:pt x="13789" y="16196"/>
                  </a:lnTo>
                  <a:lnTo>
                    <a:pt x="13854" y="16098"/>
                  </a:lnTo>
                  <a:lnTo>
                    <a:pt x="13789" y="16098"/>
                  </a:lnTo>
                  <a:lnTo>
                    <a:pt x="13724" y="16163"/>
                  </a:lnTo>
                  <a:lnTo>
                    <a:pt x="13691" y="16131"/>
                  </a:lnTo>
                  <a:lnTo>
                    <a:pt x="13724" y="16066"/>
                  </a:lnTo>
                  <a:lnTo>
                    <a:pt x="13626" y="16066"/>
                  </a:lnTo>
                  <a:lnTo>
                    <a:pt x="13561" y="16131"/>
                  </a:lnTo>
                  <a:lnTo>
                    <a:pt x="13626" y="16131"/>
                  </a:lnTo>
                  <a:close/>
                  <a:moveTo>
                    <a:pt x="13431" y="16553"/>
                  </a:moveTo>
                  <a:lnTo>
                    <a:pt x="13496" y="16553"/>
                  </a:lnTo>
                  <a:lnTo>
                    <a:pt x="13464" y="16618"/>
                  </a:lnTo>
                  <a:close/>
                  <a:moveTo>
                    <a:pt x="13171" y="16651"/>
                  </a:moveTo>
                  <a:lnTo>
                    <a:pt x="13236" y="16553"/>
                  </a:lnTo>
                  <a:lnTo>
                    <a:pt x="13431" y="16456"/>
                  </a:lnTo>
                  <a:lnTo>
                    <a:pt x="13236" y="16651"/>
                  </a:lnTo>
                  <a:close/>
                  <a:moveTo>
                    <a:pt x="12488" y="17204"/>
                  </a:moveTo>
                  <a:lnTo>
                    <a:pt x="12456" y="17204"/>
                  </a:lnTo>
                  <a:lnTo>
                    <a:pt x="12456" y="17171"/>
                  </a:lnTo>
                  <a:lnTo>
                    <a:pt x="12553" y="17139"/>
                  </a:lnTo>
                  <a:lnTo>
                    <a:pt x="12553" y="17204"/>
                  </a:lnTo>
                  <a:close/>
                  <a:moveTo>
                    <a:pt x="12130" y="16326"/>
                  </a:moveTo>
                  <a:lnTo>
                    <a:pt x="12228" y="16326"/>
                  </a:lnTo>
                  <a:lnTo>
                    <a:pt x="12293" y="16391"/>
                  </a:lnTo>
                  <a:lnTo>
                    <a:pt x="12195" y="16423"/>
                  </a:lnTo>
                  <a:close/>
                  <a:moveTo>
                    <a:pt x="10212" y="17204"/>
                  </a:moveTo>
                  <a:cubicBezTo>
                    <a:pt x="10212" y="17204"/>
                    <a:pt x="10244" y="17171"/>
                    <a:pt x="10244" y="17171"/>
                  </a:cubicBezTo>
                  <a:lnTo>
                    <a:pt x="10277" y="17236"/>
                  </a:lnTo>
                  <a:close/>
                  <a:moveTo>
                    <a:pt x="10114" y="17236"/>
                  </a:moveTo>
                  <a:lnTo>
                    <a:pt x="10179" y="17269"/>
                  </a:lnTo>
                  <a:lnTo>
                    <a:pt x="10114" y="17334"/>
                  </a:lnTo>
                  <a:close/>
                  <a:moveTo>
                    <a:pt x="10537" y="17594"/>
                  </a:moveTo>
                  <a:lnTo>
                    <a:pt x="10537" y="17659"/>
                  </a:lnTo>
                  <a:lnTo>
                    <a:pt x="10504" y="17724"/>
                  </a:lnTo>
                  <a:lnTo>
                    <a:pt x="10504" y="17659"/>
                  </a:lnTo>
                  <a:close/>
                  <a:moveTo>
                    <a:pt x="10439" y="17562"/>
                  </a:moveTo>
                  <a:lnTo>
                    <a:pt x="10504" y="17464"/>
                  </a:lnTo>
                  <a:lnTo>
                    <a:pt x="10504" y="17529"/>
                  </a:lnTo>
                  <a:cubicBezTo>
                    <a:pt x="10504" y="17529"/>
                    <a:pt x="10439" y="17562"/>
                    <a:pt x="10439" y="17562"/>
                  </a:cubicBezTo>
                  <a:close/>
                  <a:moveTo>
                    <a:pt x="10049" y="17692"/>
                  </a:moveTo>
                  <a:lnTo>
                    <a:pt x="10114" y="17562"/>
                  </a:lnTo>
                  <a:lnTo>
                    <a:pt x="10212" y="17464"/>
                  </a:lnTo>
                  <a:lnTo>
                    <a:pt x="10212" y="17431"/>
                  </a:lnTo>
                  <a:lnTo>
                    <a:pt x="10342" y="17431"/>
                  </a:lnTo>
                  <a:lnTo>
                    <a:pt x="10277" y="17496"/>
                  </a:lnTo>
                  <a:lnTo>
                    <a:pt x="10244" y="17562"/>
                  </a:lnTo>
                  <a:lnTo>
                    <a:pt x="10114" y="17627"/>
                  </a:lnTo>
                  <a:close/>
                  <a:moveTo>
                    <a:pt x="9919" y="17399"/>
                  </a:moveTo>
                  <a:lnTo>
                    <a:pt x="9887" y="17334"/>
                  </a:lnTo>
                  <a:lnTo>
                    <a:pt x="9919" y="17236"/>
                  </a:lnTo>
                  <a:lnTo>
                    <a:pt x="9984" y="17204"/>
                  </a:lnTo>
                  <a:lnTo>
                    <a:pt x="10049" y="17269"/>
                  </a:lnTo>
                  <a:lnTo>
                    <a:pt x="9984" y="17334"/>
                  </a:lnTo>
                  <a:lnTo>
                    <a:pt x="9984" y="17399"/>
                  </a:lnTo>
                  <a:close/>
                  <a:moveTo>
                    <a:pt x="9431" y="17334"/>
                  </a:moveTo>
                  <a:lnTo>
                    <a:pt x="9496" y="17334"/>
                  </a:lnTo>
                  <a:lnTo>
                    <a:pt x="9529" y="17399"/>
                  </a:lnTo>
                  <a:lnTo>
                    <a:pt x="9464" y="17431"/>
                  </a:lnTo>
                  <a:close/>
                  <a:moveTo>
                    <a:pt x="9106" y="17594"/>
                  </a:moveTo>
                  <a:lnTo>
                    <a:pt x="9074" y="17496"/>
                  </a:lnTo>
                  <a:lnTo>
                    <a:pt x="9171" y="17431"/>
                  </a:lnTo>
                  <a:lnTo>
                    <a:pt x="9171" y="17496"/>
                  </a:lnTo>
                  <a:close/>
                  <a:moveTo>
                    <a:pt x="8748" y="17822"/>
                  </a:moveTo>
                  <a:lnTo>
                    <a:pt x="8846" y="17887"/>
                  </a:lnTo>
                  <a:lnTo>
                    <a:pt x="8781" y="17952"/>
                  </a:lnTo>
                  <a:lnTo>
                    <a:pt x="8716" y="17887"/>
                  </a:lnTo>
                  <a:close/>
                  <a:moveTo>
                    <a:pt x="66" y="19513"/>
                  </a:moveTo>
                  <a:lnTo>
                    <a:pt x="1" y="19610"/>
                  </a:lnTo>
                  <a:lnTo>
                    <a:pt x="98" y="19578"/>
                  </a:lnTo>
                  <a:close/>
                  <a:moveTo>
                    <a:pt x="131" y="19285"/>
                  </a:moveTo>
                  <a:lnTo>
                    <a:pt x="66" y="19350"/>
                  </a:lnTo>
                  <a:lnTo>
                    <a:pt x="131" y="19415"/>
                  </a:lnTo>
                  <a:lnTo>
                    <a:pt x="228" y="19318"/>
                  </a:lnTo>
                  <a:close/>
                  <a:moveTo>
                    <a:pt x="261" y="19057"/>
                  </a:moveTo>
                  <a:lnTo>
                    <a:pt x="326" y="19122"/>
                  </a:lnTo>
                  <a:lnTo>
                    <a:pt x="326" y="19025"/>
                  </a:lnTo>
                  <a:close/>
                  <a:moveTo>
                    <a:pt x="879" y="19122"/>
                  </a:moveTo>
                  <a:lnTo>
                    <a:pt x="781" y="19025"/>
                  </a:lnTo>
                  <a:lnTo>
                    <a:pt x="683" y="18992"/>
                  </a:lnTo>
                  <a:lnTo>
                    <a:pt x="618" y="19057"/>
                  </a:lnTo>
                  <a:lnTo>
                    <a:pt x="651" y="19122"/>
                  </a:lnTo>
                  <a:lnTo>
                    <a:pt x="748" y="19155"/>
                  </a:lnTo>
                  <a:lnTo>
                    <a:pt x="651" y="19188"/>
                  </a:lnTo>
                  <a:lnTo>
                    <a:pt x="683" y="19253"/>
                  </a:lnTo>
                  <a:lnTo>
                    <a:pt x="781" y="19253"/>
                  </a:lnTo>
                  <a:lnTo>
                    <a:pt x="814" y="19155"/>
                  </a:lnTo>
                  <a:close/>
                  <a:moveTo>
                    <a:pt x="944" y="19318"/>
                  </a:moveTo>
                  <a:lnTo>
                    <a:pt x="1009" y="19350"/>
                  </a:lnTo>
                  <a:lnTo>
                    <a:pt x="1106" y="19285"/>
                  </a:lnTo>
                  <a:lnTo>
                    <a:pt x="1139" y="19188"/>
                  </a:lnTo>
                  <a:lnTo>
                    <a:pt x="1171" y="19122"/>
                  </a:lnTo>
                  <a:lnTo>
                    <a:pt x="1139" y="19090"/>
                  </a:lnTo>
                  <a:lnTo>
                    <a:pt x="1041" y="19188"/>
                  </a:lnTo>
                  <a:lnTo>
                    <a:pt x="1009" y="19253"/>
                  </a:lnTo>
                  <a:close/>
                  <a:moveTo>
                    <a:pt x="1464" y="19253"/>
                  </a:moveTo>
                  <a:lnTo>
                    <a:pt x="1431" y="19122"/>
                  </a:lnTo>
                  <a:lnTo>
                    <a:pt x="1366" y="19122"/>
                  </a:lnTo>
                  <a:lnTo>
                    <a:pt x="1334" y="19220"/>
                  </a:lnTo>
                  <a:lnTo>
                    <a:pt x="1301" y="19253"/>
                  </a:lnTo>
                  <a:lnTo>
                    <a:pt x="1236" y="19350"/>
                  </a:lnTo>
                  <a:lnTo>
                    <a:pt x="1334" y="19350"/>
                  </a:lnTo>
                  <a:close/>
                  <a:moveTo>
                    <a:pt x="2635" y="19220"/>
                  </a:moveTo>
                  <a:lnTo>
                    <a:pt x="2635" y="19122"/>
                  </a:lnTo>
                  <a:lnTo>
                    <a:pt x="2700" y="19090"/>
                  </a:lnTo>
                  <a:lnTo>
                    <a:pt x="2700" y="18992"/>
                  </a:lnTo>
                  <a:lnTo>
                    <a:pt x="2635" y="18960"/>
                  </a:lnTo>
                  <a:lnTo>
                    <a:pt x="2537" y="19025"/>
                  </a:lnTo>
                  <a:lnTo>
                    <a:pt x="2505" y="19090"/>
                  </a:lnTo>
                  <a:lnTo>
                    <a:pt x="2472" y="19122"/>
                  </a:lnTo>
                  <a:lnTo>
                    <a:pt x="2440" y="19122"/>
                  </a:lnTo>
                  <a:lnTo>
                    <a:pt x="2342" y="19188"/>
                  </a:lnTo>
                  <a:lnTo>
                    <a:pt x="2277" y="19188"/>
                  </a:lnTo>
                  <a:lnTo>
                    <a:pt x="2212" y="19155"/>
                  </a:lnTo>
                  <a:lnTo>
                    <a:pt x="2179" y="19220"/>
                  </a:lnTo>
                  <a:lnTo>
                    <a:pt x="2244" y="19253"/>
                  </a:lnTo>
                  <a:lnTo>
                    <a:pt x="2309" y="19253"/>
                  </a:lnTo>
                  <a:lnTo>
                    <a:pt x="2407" y="19253"/>
                  </a:lnTo>
                  <a:lnTo>
                    <a:pt x="2537" y="19220"/>
                  </a:lnTo>
                  <a:close/>
                  <a:moveTo>
                    <a:pt x="2797" y="19253"/>
                  </a:moveTo>
                  <a:lnTo>
                    <a:pt x="3025" y="19318"/>
                  </a:lnTo>
                  <a:lnTo>
                    <a:pt x="3090" y="19285"/>
                  </a:lnTo>
                  <a:lnTo>
                    <a:pt x="3187" y="19350"/>
                  </a:lnTo>
                  <a:lnTo>
                    <a:pt x="3057" y="19383"/>
                  </a:lnTo>
                  <a:lnTo>
                    <a:pt x="2830" y="19318"/>
                  </a:lnTo>
                  <a:lnTo>
                    <a:pt x="2765" y="19350"/>
                  </a:lnTo>
                  <a:lnTo>
                    <a:pt x="2700" y="19285"/>
                  </a:lnTo>
                  <a:cubicBezTo>
                    <a:pt x="2700" y="19285"/>
                    <a:pt x="2797" y="19253"/>
                    <a:pt x="2797" y="19253"/>
                  </a:cubicBezTo>
                  <a:close/>
                  <a:moveTo>
                    <a:pt x="3610" y="19122"/>
                  </a:moveTo>
                  <a:lnTo>
                    <a:pt x="3513" y="19090"/>
                  </a:lnTo>
                  <a:lnTo>
                    <a:pt x="3415" y="19090"/>
                  </a:lnTo>
                  <a:lnTo>
                    <a:pt x="3350" y="19188"/>
                  </a:lnTo>
                  <a:lnTo>
                    <a:pt x="3513" y="19188"/>
                  </a:lnTo>
                  <a:close/>
                  <a:moveTo>
                    <a:pt x="4163" y="19090"/>
                  </a:moveTo>
                  <a:lnTo>
                    <a:pt x="4131" y="18960"/>
                  </a:lnTo>
                  <a:lnTo>
                    <a:pt x="4065" y="19057"/>
                  </a:lnTo>
                  <a:close/>
                  <a:moveTo>
                    <a:pt x="4521" y="18927"/>
                  </a:moveTo>
                  <a:lnTo>
                    <a:pt x="4423" y="18862"/>
                  </a:lnTo>
                  <a:lnTo>
                    <a:pt x="4358" y="18927"/>
                  </a:lnTo>
                  <a:lnTo>
                    <a:pt x="4326" y="19025"/>
                  </a:lnTo>
                  <a:lnTo>
                    <a:pt x="4456" y="18927"/>
                  </a:lnTo>
                  <a:close/>
                  <a:moveTo>
                    <a:pt x="4781" y="18927"/>
                  </a:moveTo>
                  <a:lnTo>
                    <a:pt x="4716" y="18862"/>
                  </a:lnTo>
                  <a:lnTo>
                    <a:pt x="4651" y="18927"/>
                  </a:lnTo>
                  <a:lnTo>
                    <a:pt x="4716" y="18960"/>
                  </a:lnTo>
                  <a:close/>
                  <a:moveTo>
                    <a:pt x="4813" y="18765"/>
                  </a:moveTo>
                  <a:lnTo>
                    <a:pt x="4781" y="18700"/>
                  </a:lnTo>
                  <a:lnTo>
                    <a:pt x="4716" y="18765"/>
                  </a:lnTo>
                  <a:close/>
                  <a:moveTo>
                    <a:pt x="4813" y="18830"/>
                  </a:moveTo>
                  <a:lnTo>
                    <a:pt x="4878" y="18895"/>
                  </a:lnTo>
                  <a:lnTo>
                    <a:pt x="4976" y="18830"/>
                  </a:lnTo>
                  <a:lnTo>
                    <a:pt x="4911" y="18797"/>
                  </a:lnTo>
                  <a:close/>
                  <a:moveTo>
                    <a:pt x="5952" y="18309"/>
                  </a:moveTo>
                  <a:lnTo>
                    <a:pt x="6017" y="18407"/>
                  </a:lnTo>
                  <a:lnTo>
                    <a:pt x="6049" y="18440"/>
                  </a:lnTo>
                  <a:lnTo>
                    <a:pt x="5952" y="18472"/>
                  </a:lnTo>
                  <a:lnTo>
                    <a:pt x="5919" y="18570"/>
                  </a:lnTo>
                  <a:lnTo>
                    <a:pt x="5789" y="18602"/>
                  </a:lnTo>
                  <a:lnTo>
                    <a:pt x="5626" y="18797"/>
                  </a:lnTo>
                  <a:lnTo>
                    <a:pt x="5496" y="18797"/>
                  </a:lnTo>
                  <a:lnTo>
                    <a:pt x="5399" y="18927"/>
                  </a:lnTo>
                  <a:lnTo>
                    <a:pt x="5204" y="18927"/>
                  </a:lnTo>
                  <a:lnTo>
                    <a:pt x="5301" y="18830"/>
                  </a:lnTo>
                  <a:lnTo>
                    <a:pt x="5366" y="18830"/>
                  </a:lnTo>
                  <a:lnTo>
                    <a:pt x="5431" y="18732"/>
                  </a:lnTo>
                  <a:lnTo>
                    <a:pt x="5496" y="18667"/>
                  </a:lnTo>
                  <a:lnTo>
                    <a:pt x="5496" y="18635"/>
                  </a:lnTo>
                  <a:lnTo>
                    <a:pt x="5626" y="18537"/>
                  </a:lnTo>
                  <a:lnTo>
                    <a:pt x="5724" y="18505"/>
                  </a:lnTo>
                  <a:lnTo>
                    <a:pt x="5757" y="18407"/>
                  </a:lnTo>
                  <a:lnTo>
                    <a:pt x="5724" y="18375"/>
                  </a:lnTo>
                  <a:lnTo>
                    <a:pt x="5887" y="18342"/>
                  </a:lnTo>
                  <a:cubicBezTo>
                    <a:pt x="5887" y="18342"/>
                    <a:pt x="5952" y="18309"/>
                    <a:pt x="5952" y="18309"/>
                  </a:cubicBezTo>
                  <a:close/>
                  <a:moveTo>
                    <a:pt x="6797" y="17984"/>
                  </a:moveTo>
                  <a:lnTo>
                    <a:pt x="6700" y="17984"/>
                  </a:lnTo>
                  <a:lnTo>
                    <a:pt x="6602" y="18082"/>
                  </a:lnTo>
                  <a:lnTo>
                    <a:pt x="6602" y="18147"/>
                  </a:lnTo>
                  <a:lnTo>
                    <a:pt x="6667" y="18212"/>
                  </a:lnTo>
                  <a:lnTo>
                    <a:pt x="6635" y="18244"/>
                  </a:lnTo>
                  <a:lnTo>
                    <a:pt x="6537" y="18212"/>
                  </a:lnTo>
                  <a:lnTo>
                    <a:pt x="6439" y="18277"/>
                  </a:lnTo>
                  <a:lnTo>
                    <a:pt x="6472" y="18342"/>
                  </a:lnTo>
                  <a:lnTo>
                    <a:pt x="6407" y="18342"/>
                  </a:lnTo>
                  <a:lnTo>
                    <a:pt x="6342" y="18440"/>
                  </a:lnTo>
                  <a:lnTo>
                    <a:pt x="6277" y="18472"/>
                  </a:lnTo>
                  <a:lnTo>
                    <a:pt x="6147" y="18537"/>
                  </a:lnTo>
                  <a:lnTo>
                    <a:pt x="6082" y="18537"/>
                  </a:lnTo>
                  <a:lnTo>
                    <a:pt x="6017" y="18537"/>
                  </a:lnTo>
                  <a:lnTo>
                    <a:pt x="6082" y="18602"/>
                  </a:lnTo>
                  <a:lnTo>
                    <a:pt x="6244" y="18602"/>
                  </a:lnTo>
                  <a:lnTo>
                    <a:pt x="6374" y="18570"/>
                  </a:lnTo>
                  <a:lnTo>
                    <a:pt x="6472" y="18440"/>
                  </a:lnTo>
                  <a:lnTo>
                    <a:pt x="6472" y="18537"/>
                  </a:lnTo>
                  <a:lnTo>
                    <a:pt x="6537" y="18570"/>
                  </a:lnTo>
                  <a:lnTo>
                    <a:pt x="6570" y="18472"/>
                  </a:lnTo>
                  <a:lnTo>
                    <a:pt x="6602" y="18375"/>
                  </a:lnTo>
                  <a:lnTo>
                    <a:pt x="6667" y="18407"/>
                  </a:lnTo>
                  <a:lnTo>
                    <a:pt x="6667" y="18472"/>
                  </a:lnTo>
                  <a:lnTo>
                    <a:pt x="6732" y="18440"/>
                  </a:lnTo>
                  <a:lnTo>
                    <a:pt x="6797" y="18342"/>
                  </a:lnTo>
                  <a:lnTo>
                    <a:pt x="6927" y="18277"/>
                  </a:lnTo>
                  <a:lnTo>
                    <a:pt x="6927" y="18244"/>
                  </a:lnTo>
                  <a:lnTo>
                    <a:pt x="6862" y="18244"/>
                  </a:lnTo>
                  <a:lnTo>
                    <a:pt x="6960" y="18147"/>
                  </a:lnTo>
                  <a:lnTo>
                    <a:pt x="6927" y="18082"/>
                  </a:lnTo>
                  <a:lnTo>
                    <a:pt x="6830" y="18049"/>
                  </a:lnTo>
                  <a:close/>
                  <a:moveTo>
                    <a:pt x="7090" y="18114"/>
                  </a:moveTo>
                  <a:lnTo>
                    <a:pt x="7090" y="18049"/>
                  </a:lnTo>
                  <a:lnTo>
                    <a:pt x="7025" y="18017"/>
                  </a:lnTo>
                  <a:lnTo>
                    <a:pt x="7025" y="18082"/>
                  </a:lnTo>
                  <a:close/>
                  <a:moveTo>
                    <a:pt x="7610" y="18049"/>
                  </a:moveTo>
                  <a:lnTo>
                    <a:pt x="7578" y="17984"/>
                  </a:lnTo>
                  <a:lnTo>
                    <a:pt x="7675" y="17984"/>
                  </a:lnTo>
                  <a:lnTo>
                    <a:pt x="7708" y="18049"/>
                  </a:lnTo>
                  <a:lnTo>
                    <a:pt x="7610" y="18049"/>
                  </a:lnTo>
                  <a:close/>
                  <a:moveTo>
                    <a:pt x="7448" y="18049"/>
                  </a:moveTo>
                  <a:lnTo>
                    <a:pt x="7480" y="18017"/>
                  </a:lnTo>
                  <a:lnTo>
                    <a:pt x="7545" y="18049"/>
                  </a:lnTo>
                  <a:close/>
                  <a:moveTo>
                    <a:pt x="7382" y="17952"/>
                  </a:moveTo>
                  <a:lnTo>
                    <a:pt x="7382" y="17887"/>
                  </a:lnTo>
                  <a:lnTo>
                    <a:pt x="7382" y="17822"/>
                  </a:lnTo>
                  <a:lnTo>
                    <a:pt x="7448" y="17822"/>
                  </a:lnTo>
                  <a:lnTo>
                    <a:pt x="7448" y="17919"/>
                  </a:lnTo>
                  <a:close/>
                  <a:moveTo>
                    <a:pt x="7220" y="17854"/>
                  </a:moveTo>
                  <a:lnTo>
                    <a:pt x="7122" y="17887"/>
                  </a:lnTo>
                  <a:lnTo>
                    <a:pt x="7122" y="17984"/>
                  </a:lnTo>
                  <a:lnTo>
                    <a:pt x="7220" y="18049"/>
                  </a:lnTo>
                  <a:lnTo>
                    <a:pt x="7285" y="18017"/>
                  </a:lnTo>
                  <a:lnTo>
                    <a:pt x="7317" y="17952"/>
                  </a:lnTo>
                  <a:lnTo>
                    <a:pt x="7252" y="17919"/>
                  </a:lnTo>
                  <a:close/>
                  <a:moveTo>
                    <a:pt x="11773" y="13854"/>
                  </a:moveTo>
                  <a:lnTo>
                    <a:pt x="11740" y="13822"/>
                  </a:lnTo>
                  <a:lnTo>
                    <a:pt x="11838" y="13789"/>
                  </a:lnTo>
                  <a:lnTo>
                    <a:pt x="11805" y="13854"/>
                  </a:lnTo>
                  <a:close/>
                  <a:moveTo>
                    <a:pt x="11578" y="13919"/>
                  </a:moveTo>
                  <a:lnTo>
                    <a:pt x="11512" y="13887"/>
                  </a:lnTo>
                  <a:lnTo>
                    <a:pt x="11512" y="13789"/>
                  </a:lnTo>
                  <a:lnTo>
                    <a:pt x="11643" y="13724"/>
                  </a:lnTo>
                  <a:lnTo>
                    <a:pt x="11740" y="13659"/>
                  </a:lnTo>
                  <a:lnTo>
                    <a:pt x="11740" y="13724"/>
                  </a:lnTo>
                  <a:lnTo>
                    <a:pt x="11610" y="13854"/>
                  </a:lnTo>
                  <a:close/>
                  <a:moveTo>
                    <a:pt x="7805" y="17659"/>
                  </a:moveTo>
                  <a:lnTo>
                    <a:pt x="7838" y="17562"/>
                  </a:lnTo>
                  <a:lnTo>
                    <a:pt x="7870" y="17496"/>
                  </a:lnTo>
                  <a:lnTo>
                    <a:pt x="7903" y="17529"/>
                  </a:lnTo>
                  <a:lnTo>
                    <a:pt x="8000" y="17464"/>
                  </a:lnTo>
                  <a:lnTo>
                    <a:pt x="8033" y="17431"/>
                  </a:lnTo>
                  <a:lnTo>
                    <a:pt x="8130" y="17269"/>
                  </a:lnTo>
                  <a:lnTo>
                    <a:pt x="8163" y="17269"/>
                  </a:lnTo>
                  <a:lnTo>
                    <a:pt x="8261" y="17366"/>
                  </a:lnTo>
                  <a:lnTo>
                    <a:pt x="8293" y="17301"/>
                  </a:lnTo>
                  <a:lnTo>
                    <a:pt x="8391" y="17334"/>
                  </a:lnTo>
                  <a:lnTo>
                    <a:pt x="8456" y="17301"/>
                  </a:lnTo>
                  <a:lnTo>
                    <a:pt x="8488" y="17236"/>
                  </a:lnTo>
                  <a:lnTo>
                    <a:pt x="8618" y="17236"/>
                  </a:lnTo>
                  <a:lnTo>
                    <a:pt x="8683" y="17334"/>
                  </a:lnTo>
                  <a:lnTo>
                    <a:pt x="8651" y="17431"/>
                  </a:lnTo>
                  <a:lnTo>
                    <a:pt x="8781" y="17562"/>
                  </a:lnTo>
                  <a:lnTo>
                    <a:pt x="8781" y="17594"/>
                  </a:lnTo>
                  <a:lnTo>
                    <a:pt x="8651" y="17562"/>
                  </a:lnTo>
                  <a:lnTo>
                    <a:pt x="8553" y="17627"/>
                  </a:lnTo>
                  <a:lnTo>
                    <a:pt x="8423" y="17659"/>
                  </a:lnTo>
                  <a:lnTo>
                    <a:pt x="8293" y="17627"/>
                  </a:lnTo>
                  <a:lnTo>
                    <a:pt x="8130" y="17627"/>
                  </a:lnTo>
                  <a:lnTo>
                    <a:pt x="8033" y="17757"/>
                  </a:lnTo>
                  <a:lnTo>
                    <a:pt x="8000" y="17757"/>
                  </a:lnTo>
                  <a:lnTo>
                    <a:pt x="7903" y="17789"/>
                  </a:lnTo>
                  <a:lnTo>
                    <a:pt x="7838" y="17724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3518136" y="1511132"/>
              <a:ext cx="2160367" cy="1302078"/>
            </a:xfrm>
            <a:custGeom>
              <a:rect b="b" l="l" r="r" t="t"/>
              <a:pathLst>
                <a:path extrusionOk="0" h="39122" w="64910">
                  <a:moveTo>
                    <a:pt x="50405" y="35934"/>
                  </a:moveTo>
                  <a:lnTo>
                    <a:pt x="50405" y="35934"/>
                  </a:lnTo>
                  <a:lnTo>
                    <a:pt x="50308" y="35837"/>
                  </a:lnTo>
                  <a:lnTo>
                    <a:pt x="50308" y="35837"/>
                  </a:lnTo>
                  <a:lnTo>
                    <a:pt x="50340" y="35804"/>
                  </a:lnTo>
                  <a:lnTo>
                    <a:pt x="50340" y="35739"/>
                  </a:lnTo>
                  <a:lnTo>
                    <a:pt x="50275" y="35707"/>
                  </a:lnTo>
                  <a:lnTo>
                    <a:pt x="50275" y="35642"/>
                  </a:lnTo>
                  <a:lnTo>
                    <a:pt x="50275" y="35577"/>
                  </a:lnTo>
                  <a:lnTo>
                    <a:pt x="50340" y="35544"/>
                  </a:lnTo>
                  <a:lnTo>
                    <a:pt x="50438" y="35577"/>
                  </a:lnTo>
                  <a:lnTo>
                    <a:pt x="50471" y="35544"/>
                  </a:lnTo>
                  <a:lnTo>
                    <a:pt x="50471" y="35479"/>
                  </a:lnTo>
                  <a:lnTo>
                    <a:pt x="50471" y="35414"/>
                  </a:lnTo>
                  <a:lnTo>
                    <a:pt x="50471" y="35349"/>
                  </a:lnTo>
                  <a:lnTo>
                    <a:pt x="50503" y="35317"/>
                  </a:lnTo>
                  <a:lnTo>
                    <a:pt x="50503" y="35219"/>
                  </a:lnTo>
                  <a:lnTo>
                    <a:pt x="50471" y="35154"/>
                  </a:lnTo>
                  <a:lnTo>
                    <a:pt x="50438" y="35089"/>
                  </a:lnTo>
                  <a:lnTo>
                    <a:pt x="50438" y="34926"/>
                  </a:lnTo>
                  <a:lnTo>
                    <a:pt x="50405" y="34829"/>
                  </a:lnTo>
                  <a:lnTo>
                    <a:pt x="50405" y="34731"/>
                  </a:lnTo>
                  <a:lnTo>
                    <a:pt x="50405" y="34634"/>
                  </a:lnTo>
                  <a:lnTo>
                    <a:pt x="50340" y="34536"/>
                  </a:lnTo>
                  <a:lnTo>
                    <a:pt x="50308" y="34504"/>
                  </a:lnTo>
                  <a:lnTo>
                    <a:pt x="50275" y="34406"/>
                  </a:lnTo>
                  <a:lnTo>
                    <a:pt x="50178" y="34243"/>
                  </a:lnTo>
                  <a:lnTo>
                    <a:pt x="50145" y="34146"/>
                  </a:lnTo>
                  <a:lnTo>
                    <a:pt x="50145" y="34113"/>
                  </a:lnTo>
                  <a:lnTo>
                    <a:pt x="50210" y="34081"/>
                  </a:lnTo>
                  <a:lnTo>
                    <a:pt x="50275" y="34081"/>
                  </a:lnTo>
                  <a:lnTo>
                    <a:pt x="50308" y="34016"/>
                  </a:lnTo>
                  <a:lnTo>
                    <a:pt x="50340" y="33951"/>
                  </a:lnTo>
                  <a:lnTo>
                    <a:pt x="50438" y="33788"/>
                  </a:lnTo>
                  <a:lnTo>
                    <a:pt x="50471" y="33788"/>
                  </a:lnTo>
                  <a:lnTo>
                    <a:pt x="50536" y="33821"/>
                  </a:lnTo>
                  <a:lnTo>
                    <a:pt x="50601" y="33853"/>
                  </a:lnTo>
                  <a:lnTo>
                    <a:pt x="50926" y="33886"/>
                  </a:lnTo>
                  <a:lnTo>
                    <a:pt x="50958" y="33918"/>
                  </a:lnTo>
                  <a:lnTo>
                    <a:pt x="51023" y="33918"/>
                  </a:lnTo>
                  <a:lnTo>
                    <a:pt x="51056" y="33853"/>
                  </a:lnTo>
                  <a:lnTo>
                    <a:pt x="51056" y="33788"/>
                  </a:lnTo>
                  <a:lnTo>
                    <a:pt x="51023" y="33723"/>
                  </a:lnTo>
                  <a:lnTo>
                    <a:pt x="51023" y="33691"/>
                  </a:lnTo>
                  <a:lnTo>
                    <a:pt x="51023" y="33658"/>
                  </a:lnTo>
                  <a:lnTo>
                    <a:pt x="51023" y="33593"/>
                  </a:lnTo>
                  <a:lnTo>
                    <a:pt x="50991" y="33528"/>
                  </a:lnTo>
                  <a:lnTo>
                    <a:pt x="51056" y="33430"/>
                  </a:lnTo>
                  <a:lnTo>
                    <a:pt x="51088" y="33398"/>
                  </a:lnTo>
                  <a:lnTo>
                    <a:pt x="51056" y="33333"/>
                  </a:lnTo>
                  <a:lnTo>
                    <a:pt x="51023" y="33268"/>
                  </a:lnTo>
                  <a:lnTo>
                    <a:pt x="51056" y="33235"/>
                  </a:lnTo>
                  <a:lnTo>
                    <a:pt x="51121" y="33203"/>
                  </a:lnTo>
                  <a:lnTo>
                    <a:pt x="51088" y="33170"/>
                  </a:lnTo>
                  <a:lnTo>
                    <a:pt x="51088" y="33105"/>
                  </a:lnTo>
                  <a:lnTo>
                    <a:pt x="51056" y="33073"/>
                  </a:lnTo>
                  <a:lnTo>
                    <a:pt x="51088" y="33008"/>
                  </a:lnTo>
                  <a:lnTo>
                    <a:pt x="51121" y="32943"/>
                  </a:lnTo>
                  <a:lnTo>
                    <a:pt x="51121" y="32910"/>
                  </a:lnTo>
                  <a:lnTo>
                    <a:pt x="51088" y="32878"/>
                  </a:lnTo>
                  <a:lnTo>
                    <a:pt x="51056" y="32747"/>
                  </a:lnTo>
                  <a:lnTo>
                    <a:pt x="51056" y="32650"/>
                  </a:lnTo>
                  <a:lnTo>
                    <a:pt x="51088" y="32650"/>
                  </a:lnTo>
                  <a:lnTo>
                    <a:pt x="51121" y="32617"/>
                  </a:lnTo>
                  <a:lnTo>
                    <a:pt x="51121" y="32585"/>
                  </a:lnTo>
                  <a:lnTo>
                    <a:pt x="51088" y="32552"/>
                  </a:lnTo>
                  <a:lnTo>
                    <a:pt x="51088" y="32487"/>
                  </a:lnTo>
                  <a:lnTo>
                    <a:pt x="51056" y="32455"/>
                  </a:lnTo>
                  <a:lnTo>
                    <a:pt x="51023" y="32422"/>
                  </a:lnTo>
                  <a:lnTo>
                    <a:pt x="51056" y="32357"/>
                  </a:lnTo>
                  <a:lnTo>
                    <a:pt x="51056" y="32260"/>
                  </a:lnTo>
                  <a:lnTo>
                    <a:pt x="51023" y="32227"/>
                  </a:lnTo>
                  <a:lnTo>
                    <a:pt x="50991" y="32162"/>
                  </a:lnTo>
                  <a:lnTo>
                    <a:pt x="50991" y="32130"/>
                  </a:lnTo>
                  <a:lnTo>
                    <a:pt x="51056" y="32065"/>
                  </a:lnTo>
                  <a:lnTo>
                    <a:pt x="51121" y="32032"/>
                  </a:lnTo>
                  <a:lnTo>
                    <a:pt x="51153" y="32000"/>
                  </a:lnTo>
                  <a:lnTo>
                    <a:pt x="51153" y="31902"/>
                  </a:lnTo>
                  <a:lnTo>
                    <a:pt x="51186" y="31804"/>
                  </a:lnTo>
                  <a:lnTo>
                    <a:pt x="51121" y="31772"/>
                  </a:lnTo>
                  <a:lnTo>
                    <a:pt x="51056" y="31739"/>
                  </a:lnTo>
                  <a:lnTo>
                    <a:pt x="51056" y="31642"/>
                  </a:lnTo>
                  <a:lnTo>
                    <a:pt x="50958" y="31577"/>
                  </a:lnTo>
                  <a:lnTo>
                    <a:pt x="50958" y="31512"/>
                  </a:lnTo>
                  <a:lnTo>
                    <a:pt x="50991" y="31479"/>
                  </a:lnTo>
                  <a:lnTo>
                    <a:pt x="50958" y="31382"/>
                  </a:lnTo>
                  <a:lnTo>
                    <a:pt x="50926" y="31317"/>
                  </a:lnTo>
                  <a:lnTo>
                    <a:pt x="50861" y="31317"/>
                  </a:lnTo>
                  <a:lnTo>
                    <a:pt x="50796" y="31284"/>
                  </a:lnTo>
                  <a:lnTo>
                    <a:pt x="50698" y="31252"/>
                  </a:lnTo>
                  <a:lnTo>
                    <a:pt x="50666" y="31284"/>
                  </a:lnTo>
                  <a:lnTo>
                    <a:pt x="50568" y="31317"/>
                  </a:lnTo>
                  <a:lnTo>
                    <a:pt x="50503" y="31349"/>
                  </a:lnTo>
                  <a:lnTo>
                    <a:pt x="50503" y="31447"/>
                  </a:lnTo>
                  <a:lnTo>
                    <a:pt x="50438" y="31447"/>
                  </a:lnTo>
                  <a:lnTo>
                    <a:pt x="50405" y="31447"/>
                  </a:lnTo>
                  <a:lnTo>
                    <a:pt x="50373" y="31577"/>
                  </a:lnTo>
                  <a:lnTo>
                    <a:pt x="50275" y="31577"/>
                  </a:lnTo>
                  <a:lnTo>
                    <a:pt x="50210" y="31577"/>
                  </a:lnTo>
                  <a:lnTo>
                    <a:pt x="50178" y="31642"/>
                  </a:lnTo>
                  <a:lnTo>
                    <a:pt x="50178" y="31707"/>
                  </a:lnTo>
                  <a:lnTo>
                    <a:pt x="50113" y="31739"/>
                  </a:lnTo>
                  <a:lnTo>
                    <a:pt x="50080" y="31837"/>
                  </a:lnTo>
                  <a:lnTo>
                    <a:pt x="50113" y="31902"/>
                  </a:lnTo>
                  <a:lnTo>
                    <a:pt x="50048" y="31935"/>
                  </a:lnTo>
                  <a:lnTo>
                    <a:pt x="49983" y="31967"/>
                  </a:lnTo>
                  <a:lnTo>
                    <a:pt x="49853" y="32000"/>
                  </a:lnTo>
                  <a:lnTo>
                    <a:pt x="49788" y="32032"/>
                  </a:lnTo>
                  <a:lnTo>
                    <a:pt x="49723" y="32000"/>
                  </a:lnTo>
                  <a:lnTo>
                    <a:pt x="49690" y="32032"/>
                  </a:lnTo>
                  <a:lnTo>
                    <a:pt x="49625" y="32065"/>
                  </a:lnTo>
                  <a:lnTo>
                    <a:pt x="49592" y="32000"/>
                  </a:lnTo>
                  <a:lnTo>
                    <a:pt x="49560" y="31935"/>
                  </a:lnTo>
                  <a:lnTo>
                    <a:pt x="49495" y="31935"/>
                  </a:lnTo>
                  <a:lnTo>
                    <a:pt x="49430" y="32000"/>
                  </a:lnTo>
                  <a:lnTo>
                    <a:pt x="49332" y="32000"/>
                  </a:lnTo>
                  <a:lnTo>
                    <a:pt x="49332" y="31967"/>
                  </a:lnTo>
                  <a:lnTo>
                    <a:pt x="49235" y="31869"/>
                  </a:lnTo>
                  <a:lnTo>
                    <a:pt x="49202" y="31837"/>
                  </a:lnTo>
                  <a:lnTo>
                    <a:pt x="49105" y="31707"/>
                  </a:lnTo>
                  <a:lnTo>
                    <a:pt x="49105" y="31642"/>
                  </a:lnTo>
                  <a:lnTo>
                    <a:pt x="49137" y="31609"/>
                  </a:lnTo>
                  <a:lnTo>
                    <a:pt x="49137" y="31512"/>
                  </a:lnTo>
                  <a:lnTo>
                    <a:pt x="49105" y="31447"/>
                  </a:lnTo>
                  <a:lnTo>
                    <a:pt x="49105" y="31349"/>
                  </a:lnTo>
                  <a:lnTo>
                    <a:pt x="49007" y="31349"/>
                  </a:lnTo>
                  <a:lnTo>
                    <a:pt x="49007" y="31284"/>
                  </a:lnTo>
                  <a:lnTo>
                    <a:pt x="49007" y="31219"/>
                  </a:lnTo>
                  <a:lnTo>
                    <a:pt x="49040" y="31154"/>
                  </a:lnTo>
                  <a:lnTo>
                    <a:pt x="49072" y="31089"/>
                  </a:lnTo>
                  <a:lnTo>
                    <a:pt x="49040" y="31089"/>
                  </a:lnTo>
                  <a:lnTo>
                    <a:pt x="48975" y="31089"/>
                  </a:lnTo>
                  <a:lnTo>
                    <a:pt x="48942" y="31122"/>
                  </a:lnTo>
                  <a:lnTo>
                    <a:pt x="48877" y="31154"/>
                  </a:lnTo>
                  <a:lnTo>
                    <a:pt x="48812" y="31154"/>
                  </a:lnTo>
                  <a:lnTo>
                    <a:pt x="48780" y="31122"/>
                  </a:lnTo>
                  <a:lnTo>
                    <a:pt x="48714" y="31089"/>
                  </a:lnTo>
                  <a:lnTo>
                    <a:pt x="48682" y="31089"/>
                  </a:lnTo>
                  <a:lnTo>
                    <a:pt x="48649" y="31056"/>
                  </a:lnTo>
                  <a:lnTo>
                    <a:pt x="48552" y="31024"/>
                  </a:lnTo>
                  <a:lnTo>
                    <a:pt x="48519" y="30959"/>
                  </a:lnTo>
                  <a:lnTo>
                    <a:pt x="48487" y="30926"/>
                  </a:lnTo>
                  <a:lnTo>
                    <a:pt x="48454" y="30926"/>
                  </a:lnTo>
                  <a:lnTo>
                    <a:pt x="48389" y="30861"/>
                  </a:lnTo>
                  <a:lnTo>
                    <a:pt x="48389" y="30829"/>
                  </a:lnTo>
                  <a:lnTo>
                    <a:pt x="48324" y="30829"/>
                  </a:lnTo>
                  <a:lnTo>
                    <a:pt x="48292" y="30764"/>
                  </a:lnTo>
                  <a:lnTo>
                    <a:pt x="48259" y="30699"/>
                  </a:lnTo>
                  <a:lnTo>
                    <a:pt x="48227" y="30666"/>
                  </a:lnTo>
                  <a:lnTo>
                    <a:pt x="48162" y="30666"/>
                  </a:lnTo>
                  <a:lnTo>
                    <a:pt x="48162" y="30731"/>
                  </a:lnTo>
                  <a:lnTo>
                    <a:pt x="48097" y="30731"/>
                  </a:lnTo>
                  <a:lnTo>
                    <a:pt x="48064" y="30731"/>
                  </a:lnTo>
                  <a:lnTo>
                    <a:pt x="48032" y="30764"/>
                  </a:lnTo>
                  <a:lnTo>
                    <a:pt x="47967" y="30731"/>
                  </a:lnTo>
                  <a:lnTo>
                    <a:pt x="47934" y="30699"/>
                  </a:lnTo>
                  <a:lnTo>
                    <a:pt x="47901" y="30666"/>
                  </a:lnTo>
                  <a:lnTo>
                    <a:pt x="47771" y="30666"/>
                  </a:lnTo>
                  <a:lnTo>
                    <a:pt x="47739" y="30634"/>
                  </a:lnTo>
                  <a:lnTo>
                    <a:pt x="47804" y="30601"/>
                  </a:lnTo>
                  <a:lnTo>
                    <a:pt x="47804" y="30569"/>
                  </a:lnTo>
                  <a:lnTo>
                    <a:pt x="47706" y="30569"/>
                  </a:lnTo>
                  <a:lnTo>
                    <a:pt x="47674" y="30601"/>
                  </a:lnTo>
                  <a:lnTo>
                    <a:pt x="47576" y="30601"/>
                  </a:lnTo>
                  <a:lnTo>
                    <a:pt x="47511" y="30634"/>
                  </a:lnTo>
                  <a:lnTo>
                    <a:pt x="47479" y="30601"/>
                  </a:lnTo>
                  <a:lnTo>
                    <a:pt x="47414" y="30601"/>
                  </a:lnTo>
                  <a:lnTo>
                    <a:pt x="47349" y="30601"/>
                  </a:lnTo>
                  <a:lnTo>
                    <a:pt x="47316" y="30536"/>
                  </a:lnTo>
                  <a:lnTo>
                    <a:pt x="47251" y="30504"/>
                  </a:lnTo>
                  <a:lnTo>
                    <a:pt x="47121" y="30374"/>
                  </a:lnTo>
                  <a:lnTo>
                    <a:pt x="47088" y="30276"/>
                  </a:lnTo>
                  <a:lnTo>
                    <a:pt x="47088" y="30211"/>
                  </a:lnTo>
                  <a:lnTo>
                    <a:pt x="47088" y="30146"/>
                  </a:lnTo>
                  <a:lnTo>
                    <a:pt x="47023" y="30113"/>
                  </a:lnTo>
                  <a:lnTo>
                    <a:pt x="46958" y="30081"/>
                  </a:lnTo>
                  <a:lnTo>
                    <a:pt x="46958" y="29983"/>
                  </a:lnTo>
                  <a:lnTo>
                    <a:pt x="46926" y="29951"/>
                  </a:lnTo>
                  <a:lnTo>
                    <a:pt x="46893" y="29853"/>
                  </a:lnTo>
                  <a:lnTo>
                    <a:pt x="46861" y="29756"/>
                  </a:lnTo>
                  <a:lnTo>
                    <a:pt x="46698" y="29658"/>
                  </a:lnTo>
                  <a:lnTo>
                    <a:pt x="46601" y="29528"/>
                  </a:lnTo>
                  <a:lnTo>
                    <a:pt x="46601" y="29463"/>
                  </a:lnTo>
                  <a:lnTo>
                    <a:pt x="46536" y="29398"/>
                  </a:lnTo>
                  <a:lnTo>
                    <a:pt x="46503" y="29398"/>
                  </a:lnTo>
                  <a:lnTo>
                    <a:pt x="46471" y="29398"/>
                  </a:lnTo>
                  <a:lnTo>
                    <a:pt x="46471" y="29333"/>
                  </a:lnTo>
                  <a:lnTo>
                    <a:pt x="46471" y="29300"/>
                  </a:lnTo>
                  <a:lnTo>
                    <a:pt x="46438" y="29235"/>
                  </a:lnTo>
                  <a:lnTo>
                    <a:pt x="46406" y="29170"/>
                  </a:lnTo>
                  <a:lnTo>
                    <a:pt x="46341" y="29138"/>
                  </a:lnTo>
                  <a:lnTo>
                    <a:pt x="46341" y="29073"/>
                  </a:lnTo>
                  <a:lnTo>
                    <a:pt x="46275" y="29008"/>
                  </a:lnTo>
                  <a:lnTo>
                    <a:pt x="46210" y="28910"/>
                  </a:lnTo>
                  <a:lnTo>
                    <a:pt x="46113" y="28845"/>
                  </a:lnTo>
                  <a:lnTo>
                    <a:pt x="46113" y="28780"/>
                  </a:lnTo>
                  <a:lnTo>
                    <a:pt x="46113" y="28715"/>
                  </a:lnTo>
                  <a:lnTo>
                    <a:pt x="46113" y="28683"/>
                  </a:lnTo>
                  <a:lnTo>
                    <a:pt x="45983" y="28650"/>
                  </a:lnTo>
                  <a:lnTo>
                    <a:pt x="45950" y="28618"/>
                  </a:lnTo>
                  <a:lnTo>
                    <a:pt x="45950" y="28585"/>
                  </a:lnTo>
                  <a:lnTo>
                    <a:pt x="45950" y="28520"/>
                  </a:lnTo>
                  <a:lnTo>
                    <a:pt x="45950" y="28455"/>
                  </a:lnTo>
                  <a:lnTo>
                    <a:pt x="45918" y="28390"/>
                  </a:lnTo>
                  <a:lnTo>
                    <a:pt x="45853" y="28357"/>
                  </a:lnTo>
                  <a:lnTo>
                    <a:pt x="45853" y="28325"/>
                  </a:lnTo>
                  <a:lnTo>
                    <a:pt x="45820" y="28292"/>
                  </a:lnTo>
                  <a:lnTo>
                    <a:pt x="45788" y="28292"/>
                  </a:lnTo>
                  <a:lnTo>
                    <a:pt x="45690" y="28292"/>
                  </a:lnTo>
                  <a:lnTo>
                    <a:pt x="45658" y="28227"/>
                  </a:lnTo>
                  <a:lnTo>
                    <a:pt x="45690" y="28195"/>
                  </a:lnTo>
                  <a:lnTo>
                    <a:pt x="45690" y="28130"/>
                  </a:lnTo>
                  <a:lnTo>
                    <a:pt x="45625" y="28130"/>
                  </a:lnTo>
                  <a:lnTo>
                    <a:pt x="45560" y="28162"/>
                  </a:lnTo>
                  <a:lnTo>
                    <a:pt x="45528" y="28130"/>
                  </a:lnTo>
                  <a:lnTo>
                    <a:pt x="45495" y="28130"/>
                  </a:lnTo>
                  <a:lnTo>
                    <a:pt x="45463" y="28065"/>
                  </a:lnTo>
                  <a:lnTo>
                    <a:pt x="45463" y="28032"/>
                  </a:lnTo>
                  <a:lnTo>
                    <a:pt x="45463" y="27967"/>
                  </a:lnTo>
                  <a:lnTo>
                    <a:pt x="45397" y="27967"/>
                  </a:lnTo>
                  <a:lnTo>
                    <a:pt x="45332" y="27967"/>
                  </a:lnTo>
                  <a:lnTo>
                    <a:pt x="45300" y="27902"/>
                  </a:lnTo>
                  <a:lnTo>
                    <a:pt x="45235" y="27935"/>
                  </a:lnTo>
                  <a:lnTo>
                    <a:pt x="45170" y="27935"/>
                  </a:lnTo>
                  <a:lnTo>
                    <a:pt x="45137" y="27902"/>
                  </a:lnTo>
                  <a:lnTo>
                    <a:pt x="45105" y="27935"/>
                  </a:lnTo>
                  <a:lnTo>
                    <a:pt x="45105" y="28000"/>
                  </a:lnTo>
                  <a:lnTo>
                    <a:pt x="45072" y="28000"/>
                  </a:lnTo>
                  <a:lnTo>
                    <a:pt x="44975" y="27967"/>
                  </a:lnTo>
                  <a:lnTo>
                    <a:pt x="44942" y="27935"/>
                  </a:lnTo>
                  <a:lnTo>
                    <a:pt x="44877" y="27967"/>
                  </a:lnTo>
                  <a:lnTo>
                    <a:pt x="44747" y="27967"/>
                  </a:lnTo>
                  <a:lnTo>
                    <a:pt x="44747" y="27902"/>
                  </a:lnTo>
                  <a:lnTo>
                    <a:pt x="44682" y="27870"/>
                  </a:lnTo>
                  <a:lnTo>
                    <a:pt x="44519" y="27837"/>
                  </a:lnTo>
                  <a:lnTo>
                    <a:pt x="44454" y="27805"/>
                  </a:lnTo>
                  <a:lnTo>
                    <a:pt x="44389" y="27805"/>
                  </a:lnTo>
                  <a:lnTo>
                    <a:pt x="44324" y="27772"/>
                  </a:lnTo>
                  <a:lnTo>
                    <a:pt x="44292" y="27805"/>
                  </a:lnTo>
                  <a:lnTo>
                    <a:pt x="44162" y="27805"/>
                  </a:lnTo>
                  <a:lnTo>
                    <a:pt x="44129" y="27870"/>
                  </a:lnTo>
                  <a:lnTo>
                    <a:pt x="44097" y="27870"/>
                  </a:lnTo>
                  <a:lnTo>
                    <a:pt x="44032" y="27935"/>
                  </a:lnTo>
                  <a:lnTo>
                    <a:pt x="43934" y="27902"/>
                  </a:lnTo>
                  <a:lnTo>
                    <a:pt x="43869" y="27935"/>
                  </a:lnTo>
                  <a:lnTo>
                    <a:pt x="43771" y="27902"/>
                  </a:lnTo>
                  <a:lnTo>
                    <a:pt x="43706" y="27967"/>
                  </a:lnTo>
                  <a:lnTo>
                    <a:pt x="43641" y="27967"/>
                  </a:lnTo>
                  <a:lnTo>
                    <a:pt x="43576" y="28065"/>
                  </a:lnTo>
                  <a:lnTo>
                    <a:pt x="43511" y="28097"/>
                  </a:lnTo>
                  <a:lnTo>
                    <a:pt x="43446" y="28065"/>
                  </a:lnTo>
                  <a:lnTo>
                    <a:pt x="43446" y="28097"/>
                  </a:lnTo>
                  <a:lnTo>
                    <a:pt x="43381" y="28097"/>
                  </a:lnTo>
                  <a:lnTo>
                    <a:pt x="43316" y="28130"/>
                  </a:lnTo>
                  <a:lnTo>
                    <a:pt x="43186" y="28130"/>
                  </a:lnTo>
                  <a:lnTo>
                    <a:pt x="43121" y="28162"/>
                  </a:lnTo>
                  <a:lnTo>
                    <a:pt x="43121" y="28227"/>
                  </a:lnTo>
                  <a:lnTo>
                    <a:pt x="43056" y="28325"/>
                  </a:lnTo>
                  <a:lnTo>
                    <a:pt x="43024" y="28422"/>
                  </a:lnTo>
                  <a:lnTo>
                    <a:pt x="42991" y="28455"/>
                  </a:lnTo>
                  <a:lnTo>
                    <a:pt x="42991" y="28520"/>
                  </a:lnTo>
                  <a:lnTo>
                    <a:pt x="42958" y="28552"/>
                  </a:lnTo>
                  <a:lnTo>
                    <a:pt x="42958" y="28683"/>
                  </a:lnTo>
                  <a:lnTo>
                    <a:pt x="42991" y="28715"/>
                  </a:lnTo>
                  <a:lnTo>
                    <a:pt x="43024" y="28715"/>
                  </a:lnTo>
                  <a:lnTo>
                    <a:pt x="43154" y="28650"/>
                  </a:lnTo>
                  <a:lnTo>
                    <a:pt x="43219" y="28618"/>
                  </a:lnTo>
                  <a:lnTo>
                    <a:pt x="43284" y="28650"/>
                  </a:lnTo>
                  <a:lnTo>
                    <a:pt x="43349" y="28780"/>
                  </a:lnTo>
                  <a:lnTo>
                    <a:pt x="43381" y="28845"/>
                  </a:lnTo>
                  <a:lnTo>
                    <a:pt x="43446" y="28910"/>
                  </a:lnTo>
                  <a:lnTo>
                    <a:pt x="43446" y="28975"/>
                  </a:lnTo>
                  <a:lnTo>
                    <a:pt x="43479" y="29040"/>
                  </a:lnTo>
                  <a:lnTo>
                    <a:pt x="43479" y="29170"/>
                  </a:lnTo>
                  <a:lnTo>
                    <a:pt x="43414" y="29203"/>
                  </a:lnTo>
                  <a:lnTo>
                    <a:pt x="43349" y="29300"/>
                  </a:lnTo>
                  <a:lnTo>
                    <a:pt x="43316" y="29430"/>
                  </a:lnTo>
                  <a:lnTo>
                    <a:pt x="43251" y="29463"/>
                  </a:lnTo>
                  <a:lnTo>
                    <a:pt x="43186" y="29561"/>
                  </a:lnTo>
                  <a:lnTo>
                    <a:pt x="43186" y="29658"/>
                  </a:lnTo>
                  <a:lnTo>
                    <a:pt x="43251" y="29723"/>
                  </a:lnTo>
                  <a:lnTo>
                    <a:pt x="43219" y="29788"/>
                  </a:lnTo>
                  <a:lnTo>
                    <a:pt x="43251" y="29886"/>
                  </a:lnTo>
                  <a:lnTo>
                    <a:pt x="43284" y="29951"/>
                  </a:lnTo>
                  <a:lnTo>
                    <a:pt x="43284" y="30048"/>
                  </a:lnTo>
                  <a:lnTo>
                    <a:pt x="43219" y="30081"/>
                  </a:lnTo>
                  <a:lnTo>
                    <a:pt x="43219" y="30146"/>
                  </a:lnTo>
                  <a:lnTo>
                    <a:pt x="43251" y="30211"/>
                  </a:lnTo>
                  <a:lnTo>
                    <a:pt x="43251" y="30374"/>
                  </a:lnTo>
                  <a:lnTo>
                    <a:pt x="43219" y="30406"/>
                  </a:lnTo>
                  <a:lnTo>
                    <a:pt x="43219" y="30536"/>
                  </a:lnTo>
                  <a:lnTo>
                    <a:pt x="43284" y="30536"/>
                  </a:lnTo>
                  <a:lnTo>
                    <a:pt x="43316" y="30569"/>
                  </a:lnTo>
                  <a:lnTo>
                    <a:pt x="43349" y="30536"/>
                  </a:lnTo>
                  <a:lnTo>
                    <a:pt x="43381" y="30569"/>
                  </a:lnTo>
                  <a:lnTo>
                    <a:pt x="43414" y="30666"/>
                  </a:lnTo>
                  <a:lnTo>
                    <a:pt x="43381" y="30764"/>
                  </a:lnTo>
                  <a:lnTo>
                    <a:pt x="43316" y="30829"/>
                  </a:lnTo>
                  <a:lnTo>
                    <a:pt x="43121" y="30861"/>
                  </a:lnTo>
                  <a:lnTo>
                    <a:pt x="43024" y="30959"/>
                  </a:lnTo>
                  <a:lnTo>
                    <a:pt x="42796" y="31154"/>
                  </a:lnTo>
                  <a:lnTo>
                    <a:pt x="42731" y="31187"/>
                  </a:lnTo>
                  <a:lnTo>
                    <a:pt x="42666" y="31122"/>
                  </a:lnTo>
                  <a:lnTo>
                    <a:pt x="42503" y="31089"/>
                  </a:lnTo>
                  <a:lnTo>
                    <a:pt x="42438" y="31122"/>
                  </a:lnTo>
                  <a:lnTo>
                    <a:pt x="42406" y="31089"/>
                  </a:lnTo>
                  <a:lnTo>
                    <a:pt x="42341" y="31056"/>
                  </a:lnTo>
                  <a:lnTo>
                    <a:pt x="42276" y="31089"/>
                  </a:lnTo>
                  <a:lnTo>
                    <a:pt x="42243" y="31024"/>
                  </a:lnTo>
                  <a:lnTo>
                    <a:pt x="42048" y="30959"/>
                  </a:lnTo>
                  <a:lnTo>
                    <a:pt x="41885" y="30991"/>
                  </a:lnTo>
                  <a:lnTo>
                    <a:pt x="41885" y="31056"/>
                  </a:lnTo>
                  <a:lnTo>
                    <a:pt x="41788" y="31122"/>
                  </a:lnTo>
                  <a:lnTo>
                    <a:pt x="41690" y="31122"/>
                  </a:lnTo>
                  <a:lnTo>
                    <a:pt x="41625" y="31089"/>
                  </a:lnTo>
                  <a:lnTo>
                    <a:pt x="41560" y="31122"/>
                  </a:lnTo>
                  <a:lnTo>
                    <a:pt x="41463" y="31089"/>
                  </a:lnTo>
                  <a:lnTo>
                    <a:pt x="41430" y="31024"/>
                  </a:lnTo>
                  <a:lnTo>
                    <a:pt x="41300" y="30926"/>
                  </a:lnTo>
                  <a:lnTo>
                    <a:pt x="41202" y="30926"/>
                  </a:lnTo>
                  <a:lnTo>
                    <a:pt x="41072" y="30959"/>
                  </a:lnTo>
                  <a:lnTo>
                    <a:pt x="41040" y="30926"/>
                  </a:lnTo>
                  <a:lnTo>
                    <a:pt x="40942" y="30926"/>
                  </a:lnTo>
                  <a:lnTo>
                    <a:pt x="40877" y="31024"/>
                  </a:lnTo>
                  <a:lnTo>
                    <a:pt x="40812" y="31122"/>
                  </a:lnTo>
                  <a:lnTo>
                    <a:pt x="40747" y="31187"/>
                  </a:lnTo>
                  <a:lnTo>
                    <a:pt x="40650" y="31219"/>
                  </a:lnTo>
                  <a:lnTo>
                    <a:pt x="40585" y="31317"/>
                  </a:lnTo>
                  <a:lnTo>
                    <a:pt x="40585" y="31382"/>
                  </a:lnTo>
                  <a:lnTo>
                    <a:pt x="40552" y="31479"/>
                  </a:lnTo>
                  <a:lnTo>
                    <a:pt x="40454" y="31544"/>
                  </a:lnTo>
                  <a:lnTo>
                    <a:pt x="40227" y="31544"/>
                  </a:lnTo>
                  <a:lnTo>
                    <a:pt x="40162" y="31577"/>
                  </a:lnTo>
                  <a:lnTo>
                    <a:pt x="40064" y="31642"/>
                  </a:lnTo>
                  <a:lnTo>
                    <a:pt x="39967" y="31642"/>
                  </a:lnTo>
                  <a:lnTo>
                    <a:pt x="39772" y="31772"/>
                  </a:lnTo>
                  <a:lnTo>
                    <a:pt x="39707" y="31869"/>
                  </a:lnTo>
                  <a:lnTo>
                    <a:pt x="39641" y="31902"/>
                  </a:lnTo>
                  <a:lnTo>
                    <a:pt x="39544" y="31837"/>
                  </a:lnTo>
                  <a:lnTo>
                    <a:pt x="39446" y="31837"/>
                  </a:lnTo>
                  <a:lnTo>
                    <a:pt x="39381" y="31869"/>
                  </a:lnTo>
                  <a:lnTo>
                    <a:pt x="39251" y="31902"/>
                  </a:lnTo>
                  <a:lnTo>
                    <a:pt x="38959" y="31902"/>
                  </a:lnTo>
                  <a:lnTo>
                    <a:pt x="38763" y="31837"/>
                  </a:lnTo>
                  <a:lnTo>
                    <a:pt x="38568" y="31869"/>
                  </a:lnTo>
                  <a:lnTo>
                    <a:pt x="38471" y="31869"/>
                  </a:lnTo>
                  <a:lnTo>
                    <a:pt x="38406" y="31772"/>
                  </a:lnTo>
                  <a:lnTo>
                    <a:pt x="38341" y="31739"/>
                  </a:lnTo>
                  <a:lnTo>
                    <a:pt x="38276" y="31707"/>
                  </a:lnTo>
                  <a:lnTo>
                    <a:pt x="38178" y="31642"/>
                  </a:lnTo>
                  <a:lnTo>
                    <a:pt x="38113" y="31479"/>
                  </a:lnTo>
                  <a:lnTo>
                    <a:pt x="38081" y="31447"/>
                  </a:lnTo>
                  <a:lnTo>
                    <a:pt x="37983" y="31479"/>
                  </a:lnTo>
                  <a:lnTo>
                    <a:pt x="37820" y="31479"/>
                  </a:lnTo>
                  <a:lnTo>
                    <a:pt x="37658" y="31414"/>
                  </a:lnTo>
                  <a:lnTo>
                    <a:pt x="37560" y="31252"/>
                  </a:lnTo>
                  <a:lnTo>
                    <a:pt x="37365" y="31284"/>
                  </a:lnTo>
                  <a:lnTo>
                    <a:pt x="37203" y="31252"/>
                  </a:lnTo>
                  <a:lnTo>
                    <a:pt x="37105" y="31187"/>
                  </a:lnTo>
                  <a:lnTo>
                    <a:pt x="36975" y="31219"/>
                  </a:lnTo>
                  <a:lnTo>
                    <a:pt x="36845" y="31219"/>
                  </a:lnTo>
                  <a:lnTo>
                    <a:pt x="36747" y="31284"/>
                  </a:lnTo>
                  <a:lnTo>
                    <a:pt x="36552" y="31317"/>
                  </a:lnTo>
                  <a:lnTo>
                    <a:pt x="36422" y="31349"/>
                  </a:lnTo>
                  <a:lnTo>
                    <a:pt x="36324" y="31447"/>
                  </a:lnTo>
                  <a:lnTo>
                    <a:pt x="36259" y="31479"/>
                  </a:lnTo>
                  <a:lnTo>
                    <a:pt x="36194" y="31447"/>
                  </a:lnTo>
                  <a:lnTo>
                    <a:pt x="36129" y="31447"/>
                  </a:lnTo>
                  <a:lnTo>
                    <a:pt x="36064" y="31479"/>
                  </a:lnTo>
                  <a:lnTo>
                    <a:pt x="35902" y="31479"/>
                  </a:lnTo>
                  <a:lnTo>
                    <a:pt x="35869" y="31512"/>
                  </a:lnTo>
                  <a:lnTo>
                    <a:pt x="35804" y="31512"/>
                  </a:lnTo>
                  <a:lnTo>
                    <a:pt x="35642" y="31447"/>
                  </a:lnTo>
                  <a:lnTo>
                    <a:pt x="35511" y="31382"/>
                  </a:lnTo>
                  <a:lnTo>
                    <a:pt x="35479" y="31349"/>
                  </a:lnTo>
                  <a:lnTo>
                    <a:pt x="35381" y="31252"/>
                  </a:lnTo>
                  <a:lnTo>
                    <a:pt x="35316" y="31252"/>
                  </a:lnTo>
                  <a:lnTo>
                    <a:pt x="35251" y="31187"/>
                  </a:lnTo>
                  <a:lnTo>
                    <a:pt x="35251" y="31122"/>
                  </a:lnTo>
                  <a:lnTo>
                    <a:pt x="35219" y="30991"/>
                  </a:lnTo>
                  <a:lnTo>
                    <a:pt x="35186" y="30959"/>
                  </a:lnTo>
                  <a:lnTo>
                    <a:pt x="35186" y="30861"/>
                  </a:lnTo>
                  <a:lnTo>
                    <a:pt x="35121" y="30796"/>
                  </a:lnTo>
                  <a:lnTo>
                    <a:pt x="35121" y="30731"/>
                  </a:lnTo>
                  <a:lnTo>
                    <a:pt x="35089" y="30666"/>
                  </a:lnTo>
                  <a:lnTo>
                    <a:pt x="35024" y="30634"/>
                  </a:lnTo>
                  <a:lnTo>
                    <a:pt x="34796" y="30634"/>
                  </a:lnTo>
                  <a:lnTo>
                    <a:pt x="34731" y="30634"/>
                  </a:lnTo>
                  <a:lnTo>
                    <a:pt x="34633" y="30601"/>
                  </a:lnTo>
                  <a:lnTo>
                    <a:pt x="34536" y="30569"/>
                  </a:lnTo>
                  <a:lnTo>
                    <a:pt x="34471" y="30536"/>
                  </a:lnTo>
                  <a:lnTo>
                    <a:pt x="34406" y="30504"/>
                  </a:lnTo>
                  <a:lnTo>
                    <a:pt x="34243" y="30504"/>
                  </a:lnTo>
                  <a:lnTo>
                    <a:pt x="34113" y="30471"/>
                  </a:lnTo>
                  <a:lnTo>
                    <a:pt x="33983" y="30439"/>
                  </a:lnTo>
                  <a:lnTo>
                    <a:pt x="33983" y="30406"/>
                  </a:lnTo>
                  <a:lnTo>
                    <a:pt x="33853" y="30341"/>
                  </a:lnTo>
                  <a:lnTo>
                    <a:pt x="33723" y="30309"/>
                  </a:lnTo>
                  <a:lnTo>
                    <a:pt x="33658" y="30276"/>
                  </a:lnTo>
                  <a:lnTo>
                    <a:pt x="33560" y="30276"/>
                  </a:lnTo>
                  <a:lnTo>
                    <a:pt x="33495" y="30309"/>
                  </a:lnTo>
                  <a:lnTo>
                    <a:pt x="33463" y="30406"/>
                  </a:lnTo>
                  <a:lnTo>
                    <a:pt x="33495" y="30471"/>
                  </a:lnTo>
                  <a:lnTo>
                    <a:pt x="33463" y="30569"/>
                  </a:lnTo>
                  <a:lnTo>
                    <a:pt x="33430" y="30536"/>
                  </a:lnTo>
                  <a:lnTo>
                    <a:pt x="33333" y="30569"/>
                  </a:lnTo>
                  <a:lnTo>
                    <a:pt x="33300" y="30666"/>
                  </a:lnTo>
                  <a:lnTo>
                    <a:pt x="33300" y="30731"/>
                  </a:lnTo>
                  <a:lnTo>
                    <a:pt x="33203" y="30829"/>
                  </a:lnTo>
                  <a:lnTo>
                    <a:pt x="33203" y="31089"/>
                  </a:lnTo>
                  <a:lnTo>
                    <a:pt x="33235" y="31219"/>
                  </a:lnTo>
                  <a:lnTo>
                    <a:pt x="33365" y="31252"/>
                  </a:lnTo>
                  <a:lnTo>
                    <a:pt x="33430" y="31317"/>
                  </a:lnTo>
                  <a:lnTo>
                    <a:pt x="33528" y="31349"/>
                  </a:lnTo>
                  <a:lnTo>
                    <a:pt x="33528" y="31414"/>
                  </a:lnTo>
                  <a:lnTo>
                    <a:pt x="33495" y="31577"/>
                  </a:lnTo>
                  <a:lnTo>
                    <a:pt x="33495" y="31707"/>
                  </a:lnTo>
                  <a:lnTo>
                    <a:pt x="33593" y="31772"/>
                  </a:lnTo>
                  <a:lnTo>
                    <a:pt x="33658" y="31837"/>
                  </a:lnTo>
                  <a:lnTo>
                    <a:pt x="33560" y="32000"/>
                  </a:lnTo>
                  <a:lnTo>
                    <a:pt x="33398" y="32032"/>
                  </a:lnTo>
                  <a:lnTo>
                    <a:pt x="33300" y="32000"/>
                  </a:lnTo>
                  <a:lnTo>
                    <a:pt x="33268" y="32032"/>
                  </a:lnTo>
                  <a:lnTo>
                    <a:pt x="33170" y="32032"/>
                  </a:lnTo>
                  <a:lnTo>
                    <a:pt x="33105" y="32000"/>
                  </a:lnTo>
                  <a:lnTo>
                    <a:pt x="32877" y="32000"/>
                  </a:lnTo>
                  <a:lnTo>
                    <a:pt x="32812" y="32032"/>
                  </a:lnTo>
                  <a:lnTo>
                    <a:pt x="32747" y="31967"/>
                  </a:lnTo>
                  <a:lnTo>
                    <a:pt x="32650" y="31935"/>
                  </a:lnTo>
                  <a:lnTo>
                    <a:pt x="32552" y="31967"/>
                  </a:lnTo>
                  <a:lnTo>
                    <a:pt x="32455" y="32032"/>
                  </a:lnTo>
                  <a:lnTo>
                    <a:pt x="32357" y="32065"/>
                  </a:lnTo>
                  <a:lnTo>
                    <a:pt x="32292" y="32097"/>
                  </a:lnTo>
                  <a:lnTo>
                    <a:pt x="32097" y="32032"/>
                  </a:lnTo>
                  <a:lnTo>
                    <a:pt x="32032" y="31935"/>
                  </a:lnTo>
                  <a:lnTo>
                    <a:pt x="31772" y="31804"/>
                  </a:lnTo>
                  <a:lnTo>
                    <a:pt x="31739" y="31739"/>
                  </a:lnTo>
                  <a:lnTo>
                    <a:pt x="31739" y="31674"/>
                  </a:lnTo>
                  <a:lnTo>
                    <a:pt x="31707" y="31577"/>
                  </a:lnTo>
                  <a:lnTo>
                    <a:pt x="31544" y="31609"/>
                  </a:lnTo>
                  <a:lnTo>
                    <a:pt x="31479" y="31642"/>
                  </a:lnTo>
                  <a:lnTo>
                    <a:pt x="31382" y="31642"/>
                  </a:lnTo>
                  <a:lnTo>
                    <a:pt x="31316" y="31642"/>
                  </a:lnTo>
                  <a:lnTo>
                    <a:pt x="31219" y="31674"/>
                  </a:lnTo>
                  <a:lnTo>
                    <a:pt x="31186" y="31609"/>
                  </a:lnTo>
                  <a:lnTo>
                    <a:pt x="31154" y="31544"/>
                  </a:lnTo>
                  <a:lnTo>
                    <a:pt x="31089" y="31479"/>
                  </a:lnTo>
                  <a:lnTo>
                    <a:pt x="31089" y="31447"/>
                  </a:lnTo>
                  <a:lnTo>
                    <a:pt x="30991" y="31512"/>
                  </a:lnTo>
                  <a:lnTo>
                    <a:pt x="30894" y="31512"/>
                  </a:lnTo>
                  <a:lnTo>
                    <a:pt x="30796" y="31512"/>
                  </a:lnTo>
                  <a:lnTo>
                    <a:pt x="30699" y="31512"/>
                  </a:lnTo>
                  <a:lnTo>
                    <a:pt x="30536" y="31544"/>
                  </a:lnTo>
                  <a:lnTo>
                    <a:pt x="30471" y="31577"/>
                  </a:lnTo>
                  <a:lnTo>
                    <a:pt x="30406" y="31707"/>
                  </a:lnTo>
                  <a:lnTo>
                    <a:pt x="30341" y="31739"/>
                  </a:lnTo>
                  <a:lnTo>
                    <a:pt x="30178" y="31707"/>
                  </a:lnTo>
                  <a:lnTo>
                    <a:pt x="30146" y="31739"/>
                  </a:lnTo>
                  <a:lnTo>
                    <a:pt x="30146" y="31804"/>
                  </a:lnTo>
                  <a:lnTo>
                    <a:pt x="30211" y="31837"/>
                  </a:lnTo>
                  <a:lnTo>
                    <a:pt x="30146" y="31902"/>
                  </a:lnTo>
                  <a:lnTo>
                    <a:pt x="30081" y="32000"/>
                  </a:lnTo>
                  <a:lnTo>
                    <a:pt x="30016" y="32000"/>
                  </a:lnTo>
                  <a:lnTo>
                    <a:pt x="29918" y="32097"/>
                  </a:lnTo>
                  <a:lnTo>
                    <a:pt x="29918" y="32162"/>
                  </a:lnTo>
                  <a:lnTo>
                    <a:pt x="29788" y="32227"/>
                  </a:lnTo>
                  <a:lnTo>
                    <a:pt x="29756" y="32325"/>
                  </a:lnTo>
                  <a:lnTo>
                    <a:pt x="29756" y="32422"/>
                  </a:lnTo>
                  <a:lnTo>
                    <a:pt x="29593" y="32455"/>
                  </a:lnTo>
                  <a:lnTo>
                    <a:pt x="29495" y="32552"/>
                  </a:lnTo>
                  <a:lnTo>
                    <a:pt x="29463" y="32617"/>
                  </a:lnTo>
                  <a:lnTo>
                    <a:pt x="29235" y="32585"/>
                  </a:lnTo>
                  <a:lnTo>
                    <a:pt x="29170" y="32650"/>
                  </a:lnTo>
                  <a:lnTo>
                    <a:pt x="29073" y="32813"/>
                  </a:lnTo>
                  <a:lnTo>
                    <a:pt x="29073" y="32845"/>
                  </a:lnTo>
                  <a:lnTo>
                    <a:pt x="29040" y="32845"/>
                  </a:lnTo>
                  <a:lnTo>
                    <a:pt x="28943" y="32813"/>
                  </a:lnTo>
                  <a:lnTo>
                    <a:pt x="28877" y="32813"/>
                  </a:lnTo>
                  <a:lnTo>
                    <a:pt x="28877" y="32780"/>
                  </a:lnTo>
                  <a:lnTo>
                    <a:pt x="28715" y="32715"/>
                  </a:lnTo>
                  <a:lnTo>
                    <a:pt x="28617" y="32617"/>
                  </a:lnTo>
                  <a:lnTo>
                    <a:pt x="28552" y="32617"/>
                  </a:lnTo>
                  <a:lnTo>
                    <a:pt x="28520" y="32520"/>
                  </a:lnTo>
                  <a:lnTo>
                    <a:pt x="28552" y="32422"/>
                  </a:lnTo>
                  <a:lnTo>
                    <a:pt x="28487" y="32390"/>
                  </a:lnTo>
                  <a:lnTo>
                    <a:pt x="28390" y="32422"/>
                  </a:lnTo>
                  <a:lnTo>
                    <a:pt x="28357" y="32520"/>
                  </a:lnTo>
                  <a:lnTo>
                    <a:pt x="28260" y="32552"/>
                  </a:lnTo>
                  <a:lnTo>
                    <a:pt x="27999" y="32585"/>
                  </a:lnTo>
                  <a:lnTo>
                    <a:pt x="27934" y="32617"/>
                  </a:lnTo>
                  <a:lnTo>
                    <a:pt x="27902" y="32650"/>
                  </a:lnTo>
                  <a:lnTo>
                    <a:pt x="27837" y="32617"/>
                  </a:lnTo>
                  <a:lnTo>
                    <a:pt x="27739" y="32585"/>
                  </a:lnTo>
                  <a:lnTo>
                    <a:pt x="27707" y="32585"/>
                  </a:lnTo>
                  <a:lnTo>
                    <a:pt x="27674" y="32552"/>
                  </a:lnTo>
                  <a:lnTo>
                    <a:pt x="27609" y="32520"/>
                  </a:lnTo>
                  <a:lnTo>
                    <a:pt x="27609" y="32455"/>
                  </a:lnTo>
                  <a:lnTo>
                    <a:pt x="27609" y="32357"/>
                  </a:lnTo>
                  <a:lnTo>
                    <a:pt x="27609" y="32325"/>
                  </a:lnTo>
                  <a:lnTo>
                    <a:pt x="27609" y="32260"/>
                  </a:lnTo>
                  <a:lnTo>
                    <a:pt x="27544" y="32227"/>
                  </a:lnTo>
                  <a:lnTo>
                    <a:pt x="27512" y="32227"/>
                  </a:lnTo>
                  <a:lnTo>
                    <a:pt x="27382" y="32162"/>
                  </a:lnTo>
                  <a:lnTo>
                    <a:pt x="27284" y="32130"/>
                  </a:lnTo>
                  <a:lnTo>
                    <a:pt x="27219" y="32130"/>
                  </a:lnTo>
                  <a:lnTo>
                    <a:pt x="27186" y="32000"/>
                  </a:lnTo>
                  <a:lnTo>
                    <a:pt x="27089" y="31869"/>
                  </a:lnTo>
                  <a:lnTo>
                    <a:pt x="26959" y="31772"/>
                  </a:lnTo>
                  <a:lnTo>
                    <a:pt x="26796" y="31739"/>
                  </a:lnTo>
                  <a:lnTo>
                    <a:pt x="26634" y="31739"/>
                  </a:lnTo>
                  <a:lnTo>
                    <a:pt x="26471" y="31739"/>
                  </a:lnTo>
                  <a:lnTo>
                    <a:pt x="26439" y="31804"/>
                  </a:lnTo>
                  <a:lnTo>
                    <a:pt x="26471" y="31869"/>
                  </a:lnTo>
                  <a:lnTo>
                    <a:pt x="26471" y="31902"/>
                  </a:lnTo>
                  <a:lnTo>
                    <a:pt x="26373" y="31935"/>
                  </a:lnTo>
                  <a:lnTo>
                    <a:pt x="26276" y="31935"/>
                  </a:lnTo>
                  <a:lnTo>
                    <a:pt x="26178" y="31967"/>
                  </a:lnTo>
                  <a:lnTo>
                    <a:pt x="26048" y="31902"/>
                  </a:lnTo>
                  <a:lnTo>
                    <a:pt x="25951" y="31902"/>
                  </a:lnTo>
                  <a:lnTo>
                    <a:pt x="25886" y="31967"/>
                  </a:lnTo>
                  <a:lnTo>
                    <a:pt x="25821" y="31967"/>
                  </a:lnTo>
                  <a:lnTo>
                    <a:pt x="25723" y="31902"/>
                  </a:lnTo>
                  <a:lnTo>
                    <a:pt x="25626" y="31869"/>
                  </a:lnTo>
                  <a:lnTo>
                    <a:pt x="25626" y="31804"/>
                  </a:lnTo>
                  <a:lnTo>
                    <a:pt x="25626" y="31707"/>
                  </a:lnTo>
                  <a:lnTo>
                    <a:pt x="25495" y="31642"/>
                  </a:lnTo>
                  <a:lnTo>
                    <a:pt x="25398" y="31674"/>
                  </a:lnTo>
                  <a:lnTo>
                    <a:pt x="25398" y="31804"/>
                  </a:lnTo>
                  <a:lnTo>
                    <a:pt x="25430" y="31804"/>
                  </a:lnTo>
                  <a:lnTo>
                    <a:pt x="25430" y="31869"/>
                  </a:lnTo>
                  <a:lnTo>
                    <a:pt x="25333" y="31935"/>
                  </a:lnTo>
                  <a:lnTo>
                    <a:pt x="25203" y="31935"/>
                  </a:lnTo>
                  <a:lnTo>
                    <a:pt x="24000" y="30439"/>
                  </a:lnTo>
                  <a:lnTo>
                    <a:pt x="23122" y="29756"/>
                  </a:lnTo>
                  <a:lnTo>
                    <a:pt x="23089" y="29691"/>
                  </a:lnTo>
                  <a:lnTo>
                    <a:pt x="23154" y="29658"/>
                  </a:lnTo>
                  <a:lnTo>
                    <a:pt x="23252" y="29593"/>
                  </a:lnTo>
                  <a:lnTo>
                    <a:pt x="23252" y="29496"/>
                  </a:lnTo>
                  <a:lnTo>
                    <a:pt x="23187" y="29463"/>
                  </a:lnTo>
                  <a:lnTo>
                    <a:pt x="23056" y="29496"/>
                  </a:lnTo>
                  <a:lnTo>
                    <a:pt x="22959" y="29528"/>
                  </a:lnTo>
                  <a:lnTo>
                    <a:pt x="22861" y="29626"/>
                  </a:lnTo>
                  <a:lnTo>
                    <a:pt x="22796" y="29626"/>
                  </a:lnTo>
                  <a:lnTo>
                    <a:pt x="22699" y="29756"/>
                  </a:lnTo>
                  <a:lnTo>
                    <a:pt x="22666" y="29821"/>
                  </a:lnTo>
                  <a:lnTo>
                    <a:pt x="22601" y="29886"/>
                  </a:lnTo>
                  <a:lnTo>
                    <a:pt x="22569" y="29951"/>
                  </a:lnTo>
                  <a:lnTo>
                    <a:pt x="22471" y="30016"/>
                  </a:lnTo>
                  <a:lnTo>
                    <a:pt x="22341" y="30048"/>
                  </a:lnTo>
                  <a:lnTo>
                    <a:pt x="22243" y="30081"/>
                  </a:lnTo>
                  <a:lnTo>
                    <a:pt x="22243" y="30178"/>
                  </a:lnTo>
                  <a:lnTo>
                    <a:pt x="22211" y="30243"/>
                  </a:lnTo>
                  <a:lnTo>
                    <a:pt x="22146" y="30211"/>
                  </a:lnTo>
                  <a:lnTo>
                    <a:pt x="21951" y="30146"/>
                  </a:lnTo>
                  <a:lnTo>
                    <a:pt x="21821" y="30178"/>
                  </a:lnTo>
                  <a:lnTo>
                    <a:pt x="21788" y="30243"/>
                  </a:lnTo>
                  <a:lnTo>
                    <a:pt x="21723" y="30243"/>
                  </a:lnTo>
                  <a:lnTo>
                    <a:pt x="21658" y="30178"/>
                  </a:lnTo>
                  <a:lnTo>
                    <a:pt x="21658" y="30048"/>
                  </a:lnTo>
                  <a:lnTo>
                    <a:pt x="21691" y="29983"/>
                  </a:lnTo>
                  <a:lnTo>
                    <a:pt x="21756" y="29886"/>
                  </a:lnTo>
                  <a:lnTo>
                    <a:pt x="21691" y="29853"/>
                  </a:lnTo>
                  <a:lnTo>
                    <a:pt x="21626" y="29918"/>
                  </a:lnTo>
                  <a:lnTo>
                    <a:pt x="21561" y="29918"/>
                  </a:lnTo>
                  <a:lnTo>
                    <a:pt x="21365" y="29821"/>
                  </a:lnTo>
                  <a:lnTo>
                    <a:pt x="21268" y="29853"/>
                  </a:lnTo>
                  <a:lnTo>
                    <a:pt x="21300" y="29918"/>
                  </a:lnTo>
                  <a:lnTo>
                    <a:pt x="21333" y="29951"/>
                  </a:lnTo>
                  <a:lnTo>
                    <a:pt x="21268" y="30016"/>
                  </a:lnTo>
                  <a:lnTo>
                    <a:pt x="21203" y="30016"/>
                  </a:lnTo>
                  <a:lnTo>
                    <a:pt x="21138" y="29886"/>
                  </a:lnTo>
                  <a:lnTo>
                    <a:pt x="21138" y="29756"/>
                  </a:lnTo>
                  <a:lnTo>
                    <a:pt x="20975" y="29626"/>
                  </a:lnTo>
                  <a:lnTo>
                    <a:pt x="20943" y="29626"/>
                  </a:lnTo>
                  <a:lnTo>
                    <a:pt x="20975" y="29756"/>
                  </a:lnTo>
                  <a:lnTo>
                    <a:pt x="20943" y="29821"/>
                  </a:lnTo>
                  <a:lnTo>
                    <a:pt x="20878" y="29821"/>
                  </a:lnTo>
                  <a:lnTo>
                    <a:pt x="20845" y="29723"/>
                  </a:lnTo>
                  <a:lnTo>
                    <a:pt x="20813" y="29756"/>
                  </a:lnTo>
                  <a:lnTo>
                    <a:pt x="20780" y="29853"/>
                  </a:lnTo>
                  <a:lnTo>
                    <a:pt x="20715" y="29853"/>
                  </a:lnTo>
                  <a:lnTo>
                    <a:pt x="20650" y="29788"/>
                  </a:lnTo>
                  <a:lnTo>
                    <a:pt x="20552" y="29853"/>
                  </a:lnTo>
                  <a:lnTo>
                    <a:pt x="20487" y="29821"/>
                  </a:lnTo>
                  <a:lnTo>
                    <a:pt x="20422" y="29723"/>
                  </a:lnTo>
                  <a:lnTo>
                    <a:pt x="20520" y="29691"/>
                  </a:lnTo>
                  <a:lnTo>
                    <a:pt x="20520" y="29658"/>
                  </a:lnTo>
                  <a:lnTo>
                    <a:pt x="20487" y="29561"/>
                  </a:lnTo>
                  <a:lnTo>
                    <a:pt x="20520" y="29496"/>
                  </a:lnTo>
                  <a:lnTo>
                    <a:pt x="20520" y="29430"/>
                  </a:lnTo>
                  <a:lnTo>
                    <a:pt x="20455" y="29398"/>
                  </a:lnTo>
                  <a:lnTo>
                    <a:pt x="20390" y="29300"/>
                  </a:lnTo>
                  <a:lnTo>
                    <a:pt x="20325" y="29203"/>
                  </a:lnTo>
                  <a:lnTo>
                    <a:pt x="20292" y="29170"/>
                  </a:lnTo>
                  <a:lnTo>
                    <a:pt x="20260" y="29073"/>
                  </a:lnTo>
                  <a:lnTo>
                    <a:pt x="20162" y="29040"/>
                  </a:lnTo>
                  <a:lnTo>
                    <a:pt x="20032" y="29105"/>
                  </a:lnTo>
                  <a:lnTo>
                    <a:pt x="19935" y="29105"/>
                  </a:lnTo>
                  <a:lnTo>
                    <a:pt x="19805" y="29008"/>
                  </a:lnTo>
                  <a:lnTo>
                    <a:pt x="19674" y="29040"/>
                  </a:lnTo>
                  <a:lnTo>
                    <a:pt x="19544" y="28975"/>
                  </a:lnTo>
                  <a:lnTo>
                    <a:pt x="19479" y="29008"/>
                  </a:lnTo>
                  <a:lnTo>
                    <a:pt x="19414" y="28975"/>
                  </a:lnTo>
                  <a:lnTo>
                    <a:pt x="19317" y="29040"/>
                  </a:lnTo>
                  <a:lnTo>
                    <a:pt x="19317" y="29138"/>
                  </a:lnTo>
                  <a:lnTo>
                    <a:pt x="19187" y="29138"/>
                  </a:lnTo>
                  <a:lnTo>
                    <a:pt x="19122" y="29170"/>
                  </a:lnTo>
                  <a:lnTo>
                    <a:pt x="19154" y="29235"/>
                  </a:lnTo>
                  <a:lnTo>
                    <a:pt x="19154" y="29300"/>
                  </a:lnTo>
                  <a:lnTo>
                    <a:pt x="19024" y="29333"/>
                  </a:lnTo>
                  <a:lnTo>
                    <a:pt x="18959" y="29333"/>
                  </a:lnTo>
                  <a:lnTo>
                    <a:pt x="18894" y="29430"/>
                  </a:lnTo>
                  <a:lnTo>
                    <a:pt x="18796" y="29430"/>
                  </a:lnTo>
                  <a:lnTo>
                    <a:pt x="18731" y="29463"/>
                  </a:lnTo>
                  <a:lnTo>
                    <a:pt x="18699" y="29463"/>
                  </a:lnTo>
                  <a:lnTo>
                    <a:pt x="18504" y="29626"/>
                  </a:lnTo>
                  <a:lnTo>
                    <a:pt x="18374" y="29658"/>
                  </a:lnTo>
                  <a:lnTo>
                    <a:pt x="18276" y="29691"/>
                  </a:lnTo>
                  <a:lnTo>
                    <a:pt x="18211" y="29691"/>
                  </a:lnTo>
                  <a:lnTo>
                    <a:pt x="18146" y="29626"/>
                  </a:lnTo>
                  <a:lnTo>
                    <a:pt x="18081" y="29691"/>
                  </a:lnTo>
                  <a:lnTo>
                    <a:pt x="18081" y="29756"/>
                  </a:lnTo>
                  <a:lnTo>
                    <a:pt x="17983" y="29756"/>
                  </a:lnTo>
                  <a:lnTo>
                    <a:pt x="17918" y="29821"/>
                  </a:lnTo>
                  <a:lnTo>
                    <a:pt x="17918" y="29918"/>
                  </a:lnTo>
                  <a:lnTo>
                    <a:pt x="17886" y="29951"/>
                  </a:lnTo>
                  <a:lnTo>
                    <a:pt x="17821" y="29918"/>
                  </a:lnTo>
                  <a:lnTo>
                    <a:pt x="17756" y="29918"/>
                  </a:lnTo>
                  <a:lnTo>
                    <a:pt x="17658" y="29983"/>
                  </a:lnTo>
                  <a:lnTo>
                    <a:pt x="17528" y="29983"/>
                  </a:lnTo>
                  <a:lnTo>
                    <a:pt x="17398" y="30048"/>
                  </a:lnTo>
                  <a:lnTo>
                    <a:pt x="17398" y="30113"/>
                  </a:lnTo>
                  <a:lnTo>
                    <a:pt x="17268" y="30113"/>
                  </a:lnTo>
                  <a:lnTo>
                    <a:pt x="17138" y="30178"/>
                  </a:lnTo>
                  <a:lnTo>
                    <a:pt x="17008" y="30178"/>
                  </a:lnTo>
                  <a:lnTo>
                    <a:pt x="16845" y="30243"/>
                  </a:lnTo>
                  <a:lnTo>
                    <a:pt x="16845" y="30309"/>
                  </a:lnTo>
                  <a:lnTo>
                    <a:pt x="16780" y="30374"/>
                  </a:lnTo>
                  <a:lnTo>
                    <a:pt x="16748" y="30276"/>
                  </a:lnTo>
                  <a:lnTo>
                    <a:pt x="16650" y="30276"/>
                  </a:lnTo>
                  <a:lnTo>
                    <a:pt x="16553" y="30341"/>
                  </a:lnTo>
                  <a:lnTo>
                    <a:pt x="16553" y="30406"/>
                  </a:lnTo>
                  <a:lnTo>
                    <a:pt x="16520" y="30439"/>
                  </a:lnTo>
                  <a:lnTo>
                    <a:pt x="16422" y="30374"/>
                  </a:lnTo>
                  <a:lnTo>
                    <a:pt x="16325" y="30406"/>
                  </a:lnTo>
                  <a:lnTo>
                    <a:pt x="16292" y="30341"/>
                  </a:lnTo>
                  <a:lnTo>
                    <a:pt x="16227" y="30341"/>
                  </a:lnTo>
                  <a:lnTo>
                    <a:pt x="16162" y="30406"/>
                  </a:lnTo>
                  <a:lnTo>
                    <a:pt x="16065" y="30406"/>
                  </a:lnTo>
                  <a:lnTo>
                    <a:pt x="16032" y="30439"/>
                  </a:lnTo>
                  <a:lnTo>
                    <a:pt x="16065" y="30569"/>
                  </a:lnTo>
                  <a:lnTo>
                    <a:pt x="16032" y="30601"/>
                  </a:lnTo>
                  <a:lnTo>
                    <a:pt x="16130" y="30634"/>
                  </a:lnTo>
                  <a:lnTo>
                    <a:pt x="16260" y="30601"/>
                  </a:lnTo>
                  <a:lnTo>
                    <a:pt x="16292" y="30731"/>
                  </a:lnTo>
                  <a:lnTo>
                    <a:pt x="16162" y="30731"/>
                  </a:lnTo>
                  <a:lnTo>
                    <a:pt x="16130" y="30764"/>
                  </a:lnTo>
                  <a:lnTo>
                    <a:pt x="16130" y="30829"/>
                  </a:lnTo>
                  <a:lnTo>
                    <a:pt x="16260" y="30829"/>
                  </a:lnTo>
                  <a:lnTo>
                    <a:pt x="16357" y="30861"/>
                  </a:lnTo>
                  <a:lnTo>
                    <a:pt x="16422" y="30829"/>
                  </a:lnTo>
                  <a:lnTo>
                    <a:pt x="16488" y="30829"/>
                  </a:lnTo>
                  <a:lnTo>
                    <a:pt x="16585" y="30894"/>
                  </a:lnTo>
                  <a:lnTo>
                    <a:pt x="16683" y="30926"/>
                  </a:lnTo>
                  <a:lnTo>
                    <a:pt x="16650" y="31024"/>
                  </a:lnTo>
                  <a:lnTo>
                    <a:pt x="16618" y="31056"/>
                  </a:lnTo>
                  <a:lnTo>
                    <a:pt x="16520" y="31056"/>
                  </a:lnTo>
                  <a:lnTo>
                    <a:pt x="16325" y="31056"/>
                  </a:lnTo>
                  <a:lnTo>
                    <a:pt x="16195" y="31154"/>
                  </a:lnTo>
                  <a:lnTo>
                    <a:pt x="16097" y="31317"/>
                  </a:lnTo>
                  <a:lnTo>
                    <a:pt x="16097" y="31414"/>
                  </a:lnTo>
                  <a:lnTo>
                    <a:pt x="16162" y="31447"/>
                  </a:lnTo>
                  <a:lnTo>
                    <a:pt x="16195" y="31544"/>
                  </a:lnTo>
                  <a:lnTo>
                    <a:pt x="16130" y="31642"/>
                  </a:lnTo>
                  <a:lnTo>
                    <a:pt x="16097" y="31739"/>
                  </a:lnTo>
                  <a:lnTo>
                    <a:pt x="16032" y="31772"/>
                  </a:lnTo>
                  <a:lnTo>
                    <a:pt x="16000" y="31804"/>
                  </a:lnTo>
                  <a:lnTo>
                    <a:pt x="16032" y="31869"/>
                  </a:lnTo>
                  <a:lnTo>
                    <a:pt x="16032" y="31935"/>
                  </a:lnTo>
                  <a:lnTo>
                    <a:pt x="16162" y="31935"/>
                  </a:lnTo>
                  <a:lnTo>
                    <a:pt x="16227" y="32000"/>
                  </a:lnTo>
                  <a:lnTo>
                    <a:pt x="16357" y="32032"/>
                  </a:lnTo>
                  <a:lnTo>
                    <a:pt x="16357" y="32065"/>
                  </a:lnTo>
                  <a:lnTo>
                    <a:pt x="16455" y="32162"/>
                  </a:lnTo>
                  <a:lnTo>
                    <a:pt x="16585" y="32162"/>
                  </a:lnTo>
                  <a:lnTo>
                    <a:pt x="16650" y="32195"/>
                  </a:lnTo>
                  <a:lnTo>
                    <a:pt x="16683" y="32585"/>
                  </a:lnTo>
                  <a:lnTo>
                    <a:pt x="16618" y="32650"/>
                  </a:lnTo>
                  <a:lnTo>
                    <a:pt x="16455" y="32715"/>
                  </a:lnTo>
                  <a:lnTo>
                    <a:pt x="16325" y="32715"/>
                  </a:lnTo>
                  <a:lnTo>
                    <a:pt x="16162" y="32617"/>
                  </a:lnTo>
                  <a:lnTo>
                    <a:pt x="16130" y="32650"/>
                  </a:lnTo>
                  <a:lnTo>
                    <a:pt x="16097" y="32747"/>
                  </a:lnTo>
                  <a:lnTo>
                    <a:pt x="16065" y="32845"/>
                  </a:lnTo>
                  <a:lnTo>
                    <a:pt x="15935" y="32878"/>
                  </a:lnTo>
                  <a:lnTo>
                    <a:pt x="15772" y="32780"/>
                  </a:lnTo>
                  <a:lnTo>
                    <a:pt x="15609" y="32780"/>
                  </a:lnTo>
                  <a:lnTo>
                    <a:pt x="15544" y="32747"/>
                  </a:lnTo>
                  <a:lnTo>
                    <a:pt x="15512" y="32780"/>
                  </a:lnTo>
                  <a:lnTo>
                    <a:pt x="15414" y="32747"/>
                  </a:lnTo>
                  <a:lnTo>
                    <a:pt x="15317" y="32617"/>
                  </a:lnTo>
                  <a:lnTo>
                    <a:pt x="15382" y="32585"/>
                  </a:lnTo>
                  <a:lnTo>
                    <a:pt x="15414" y="32520"/>
                  </a:lnTo>
                  <a:lnTo>
                    <a:pt x="15349" y="32487"/>
                  </a:lnTo>
                  <a:lnTo>
                    <a:pt x="15252" y="32422"/>
                  </a:lnTo>
                  <a:lnTo>
                    <a:pt x="15187" y="32487"/>
                  </a:lnTo>
                  <a:lnTo>
                    <a:pt x="15089" y="32487"/>
                  </a:lnTo>
                  <a:lnTo>
                    <a:pt x="14992" y="32487"/>
                  </a:lnTo>
                  <a:lnTo>
                    <a:pt x="15024" y="32617"/>
                  </a:lnTo>
                  <a:lnTo>
                    <a:pt x="14862" y="32650"/>
                  </a:lnTo>
                  <a:lnTo>
                    <a:pt x="14862" y="32585"/>
                  </a:lnTo>
                  <a:lnTo>
                    <a:pt x="14699" y="32455"/>
                  </a:lnTo>
                  <a:lnTo>
                    <a:pt x="14601" y="32455"/>
                  </a:lnTo>
                  <a:lnTo>
                    <a:pt x="14536" y="32552"/>
                  </a:lnTo>
                  <a:lnTo>
                    <a:pt x="14504" y="32487"/>
                  </a:lnTo>
                  <a:lnTo>
                    <a:pt x="14406" y="32487"/>
                  </a:lnTo>
                  <a:lnTo>
                    <a:pt x="14406" y="32585"/>
                  </a:lnTo>
                  <a:lnTo>
                    <a:pt x="14309" y="32617"/>
                  </a:lnTo>
                  <a:lnTo>
                    <a:pt x="14276" y="32780"/>
                  </a:lnTo>
                  <a:lnTo>
                    <a:pt x="14179" y="32878"/>
                  </a:lnTo>
                  <a:lnTo>
                    <a:pt x="14081" y="32845"/>
                  </a:lnTo>
                  <a:lnTo>
                    <a:pt x="14049" y="32747"/>
                  </a:lnTo>
                  <a:lnTo>
                    <a:pt x="13853" y="32715"/>
                  </a:lnTo>
                  <a:lnTo>
                    <a:pt x="13788" y="32617"/>
                  </a:lnTo>
                  <a:lnTo>
                    <a:pt x="13691" y="32682"/>
                  </a:lnTo>
                  <a:lnTo>
                    <a:pt x="13691" y="32813"/>
                  </a:lnTo>
                  <a:lnTo>
                    <a:pt x="13626" y="32910"/>
                  </a:lnTo>
                  <a:lnTo>
                    <a:pt x="13561" y="32910"/>
                  </a:lnTo>
                  <a:lnTo>
                    <a:pt x="13561" y="32780"/>
                  </a:lnTo>
                  <a:lnTo>
                    <a:pt x="13528" y="32715"/>
                  </a:lnTo>
                  <a:lnTo>
                    <a:pt x="13431" y="32715"/>
                  </a:lnTo>
                  <a:lnTo>
                    <a:pt x="13301" y="32617"/>
                  </a:lnTo>
                  <a:lnTo>
                    <a:pt x="13236" y="32487"/>
                  </a:lnTo>
                  <a:lnTo>
                    <a:pt x="13138" y="32487"/>
                  </a:lnTo>
                  <a:lnTo>
                    <a:pt x="13040" y="32390"/>
                  </a:lnTo>
                  <a:lnTo>
                    <a:pt x="12975" y="32357"/>
                  </a:lnTo>
                  <a:lnTo>
                    <a:pt x="12910" y="32292"/>
                  </a:lnTo>
                  <a:lnTo>
                    <a:pt x="12845" y="32292"/>
                  </a:lnTo>
                  <a:lnTo>
                    <a:pt x="12650" y="32357"/>
                  </a:lnTo>
                  <a:lnTo>
                    <a:pt x="12553" y="32292"/>
                  </a:lnTo>
                  <a:lnTo>
                    <a:pt x="12488" y="32162"/>
                  </a:lnTo>
                  <a:lnTo>
                    <a:pt x="12423" y="32162"/>
                  </a:lnTo>
                  <a:lnTo>
                    <a:pt x="12292" y="32227"/>
                  </a:lnTo>
                  <a:lnTo>
                    <a:pt x="12195" y="32227"/>
                  </a:lnTo>
                  <a:lnTo>
                    <a:pt x="12195" y="32292"/>
                  </a:lnTo>
                  <a:lnTo>
                    <a:pt x="12130" y="32357"/>
                  </a:lnTo>
                  <a:lnTo>
                    <a:pt x="12130" y="32292"/>
                  </a:lnTo>
                  <a:lnTo>
                    <a:pt x="12065" y="32325"/>
                  </a:lnTo>
                  <a:lnTo>
                    <a:pt x="12032" y="32390"/>
                  </a:lnTo>
                  <a:lnTo>
                    <a:pt x="11935" y="32455"/>
                  </a:lnTo>
                  <a:lnTo>
                    <a:pt x="11902" y="32390"/>
                  </a:lnTo>
                  <a:lnTo>
                    <a:pt x="11967" y="32325"/>
                  </a:lnTo>
                  <a:lnTo>
                    <a:pt x="11967" y="32260"/>
                  </a:lnTo>
                  <a:lnTo>
                    <a:pt x="11837" y="32195"/>
                  </a:lnTo>
                  <a:lnTo>
                    <a:pt x="11707" y="32130"/>
                  </a:lnTo>
                  <a:lnTo>
                    <a:pt x="11675" y="32195"/>
                  </a:lnTo>
                  <a:lnTo>
                    <a:pt x="11707" y="32260"/>
                  </a:lnTo>
                  <a:lnTo>
                    <a:pt x="11707" y="32357"/>
                  </a:lnTo>
                  <a:lnTo>
                    <a:pt x="11577" y="32325"/>
                  </a:lnTo>
                  <a:lnTo>
                    <a:pt x="11512" y="32390"/>
                  </a:lnTo>
                  <a:lnTo>
                    <a:pt x="11479" y="32520"/>
                  </a:lnTo>
                  <a:lnTo>
                    <a:pt x="11414" y="32520"/>
                  </a:lnTo>
                  <a:lnTo>
                    <a:pt x="11252" y="32617"/>
                  </a:lnTo>
                  <a:lnTo>
                    <a:pt x="11219" y="32715"/>
                  </a:lnTo>
                  <a:lnTo>
                    <a:pt x="11284" y="32813"/>
                  </a:lnTo>
                  <a:lnTo>
                    <a:pt x="11284" y="32943"/>
                  </a:lnTo>
                  <a:lnTo>
                    <a:pt x="11154" y="32943"/>
                  </a:lnTo>
                  <a:lnTo>
                    <a:pt x="10992" y="32943"/>
                  </a:lnTo>
                  <a:lnTo>
                    <a:pt x="11089" y="33333"/>
                  </a:lnTo>
                  <a:lnTo>
                    <a:pt x="11024" y="33398"/>
                  </a:lnTo>
                  <a:lnTo>
                    <a:pt x="11057" y="33560"/>
                  </a:lnTo>
                  <a:lnTo>
                    <a:pt x="10894" y="33560"/>
                  </a:lnTo>
                  <a:lnTo>
                    <a:pt x="10764" y="33463"/>
                  </a:lnTo>
                  <a:lnTo>
                    <a:pt x="10732" y="33365"/>
                  </a:lnTo>
                  <a:lnTo>
                    <a:pt x="10439" y="33138"/>
                  </a:lnTo>
                  <a:lnTo>
                    <a:pt x="10374" y="33235"/>
                  </a:lnTo>
                  <a:lnTo>
                    <a:pt x="10374" y="33365"/>
                  </a:lnTo>
                  <a:lnTo>
                    <a:pt x="10244" y="33528"/>
                  </a:lnTo>
                  <a:lnTo>
                    <a:pt x="10146" y="33560"/>
                  </a:lnTo>
                  <a:lnTo>
                    <a:pt x="10179" y="33821"/>
                  </a:lnTo>
                  <a:lnTo>
                    <a:pt x="10244" y="33886"/>
                  </a:lnTo>
                  <a:lnTo>
                    <a:pt x="10211" y="34178"/>
                  </a:lnTo>
                  <a:lnTo>
                    <a:pt x="10146" y="34341"/>
                  </a:lnTo>
                  <a:lnTo>
                    <a:pt x="10341" y="34439"/>
                  </a:lnTo>
                  <a:lnTo>
                    <a:pt x="10406" y="34569"/>
                  </a:lnTo>
                  <a:lnTo>
                    <a:pt x="10374" y="34634"/>
                  </a:lnTo>
                  <a:lnTo>
                    <a:pt x="10536" y="34764"/>
                  </a:lnTo>
                  <a:lnTo>
                    <a:pt x="10601" y="34699"/>
                  </a:lnTo>
                  <a:lnTo>
                    <a:pt x="10894" y="34796"/>
                  </a:lnTo>
                  <a:lnTo>
                    <a:pt x="11122" y="34991"/>
                  </a:lnTo>
                  <a:lnTo>
                    <a:pt x="11349" y="35349"/>
                  </a:lnTo>
                  <a:lnTo>
                    <a:pt x="11154" y="35349"/>
                  </a:lnTo>
                  <a:lnTo>
                    <a:pt x="11122" y="35414"/>
                  </a:lnTo>
                  <a:lnTo>
                    <a:pt x="11317" y="35544"/>
                  </a:lnTo>
                  <a:lnTo>
                    <a:pt x="11447" y="35512"/>
                  </a:lnTo>
                  <a:lnTo>
                    <a:pt x="11577" y="35577"/>
                  </a:lnTo>
                  <a:lnTo>
                    <a:pt x="11577" y="35577"/>
                  </a:lnTo>
                  <a:lnTo>
                    <a:pt x="11577" y="35577"/>
                  </a:lnTo>
                  <a:lnTo>
                    <a:pt x="11545" y="35609"/>
                  </a:lnTo>
                  <a:lnTo>
                    <a:pt x="11545" y="35674"/>
                  </a:lnTo>
                  <a:lnTo>
                    <a:pt x="11479" y="35674"/>
                  </a:lnTo>
                  <a:lnTo>
                    <a:pt x="11512" y="35707"/>
                  </a:lnTo>
                  <a:lnTo>
                    <a:pt x="11512" y="35772"/>
                  </a:lnTo>
                  <a:lnTo>
                    <a:pt x="11479" y="35772"/>
                  </a:lnTo>
                  <a:lnTo>
                    <a:pt x="11512" y="35804"/>
                  </a:lnTo>
                  <a:lnTo>
                    <a:pt x="11512" y="35869"/>
                  </a:lnTo>
                  <a:lnTo>
                    <a:pt x="11447" y="35837"/>
                  </a:lnTo>
                  <a:lnTo>
                    <a:pt x="11414" y="35869"/>
                  </a:lnTo>
                  <a:lnTo>
                    <a:pt x="11317" y="35837"/>
                  </a:lnTo>
                  <a:lnTo>
                    <a:pt x="11252" y="35837"/>
                  </a:lnTo>
                  <a:lnTo>
                    <a:pt x="11382" y="35934"/>
                  </a:lnTo>
                  <a:lnTo>
                    <a:pt x="11414" y="35999"/>
                  </a:lnTo>
                  <a:lnTo>
                    <a:pt x="11382" y="36032"/>
                  </a:lnTo>
                  <a:lnTo>
                    <a:pt x="11317" y="35967"/>
                  </a:lnTo>
                  <a:cubicBezTo>
                    <a:pt x="11317" y="35967"/>
                    <a:pt x="11252" y="35999"/>
                    <a:pt x="11252" y="35999"/>
                  </a:cubicBezTo>
                  <a:cubicBezTo>
                    <a:pt x="11252" y="35999"/>
                    <a:pt x="11219" y="35967"/>
                    <a:pt x="11219" y="35967"/>
                  </a:cubicBezTo>
                  <a:lnTo>
                    <a:pt x="11154" y="35967"/>
                  </a:lnTo>
                  <a:lnTo>
                    <a:pt x="11219" y="35999"/>
                  </a:lnTo>
                  <a:lnTo>
                    <a:pt x="11252" y="36064"/>
                  </a:lnTo>
                  <a:lnTo>
                    <a:pt x="11187" y="36097"/>
                  </a:lnTo>
                  <a:lnTo>
                    <a:pt x="11122" y="36097"/>
                  </a:lnTo>
                  <a:lnTo>
                    <a:pt x="11057" y="36130"/>
                  </a:lnTo>
                  <a:lnTo>
                    <a:pt x="11024" y="36097"/>
                  </a:lnTo>
                  <a:lnTo>
                    <a:pt x="10992" y="36162"/>
                  </a:lnTo>
                  <a:lnTo>
                    <a:pt x="10959" y="36162"/>
                  </a:lnTo>
                  <a:lnTo>
                    <a:pt x="10927" y="36130"/>
                  </a:lnTo>
                  <a:lnTo>
                    <a:pt x="10862" y="36130"/>
                  </a:lnTo>
                  <a:lnTo>
                    <a:pt x="10862" y="36162"/>
                  </a:lnTo>
                  <a:lnTo>
                    <a:pt x="10829" y="36260"/>
                  </a:lnTo>
                  <a:lnTo>
                    <a:pt x="10797" y="36357"/>
                  </a:lnTo>
                  <a:lnTo>
                    <a:pt x="10732" y="36390"/>
                  </a:lnTo>
                  <a:lnTo>
                    <a:pt x="10699" y="36487"/>
                  </a:lnTo>
                  <a:lnTo>
                    <a:pt x="10666" y="36585"/>
                  </a:lnTo>
                  <a:lnTo>
                    <a:pt x="10666" y="36747"/>
                  </a:lnTo>
                  <a:lnTo>
                    <a:pt x="10601" y="36812"/>
                  </a:lnTo>
                  <a:lnTo>
                    <a:pt x="10569" y="36877"/>
                  </a:lnTo>
                  <a:lnTo>
                    <a:pt x="10634" y="37073"/>
                  </a:lnTo>
                  <a:lnTo>
                    <a:pt x="10699" y="37073"/>
                  </a:lnTo>
                  <a:lnTo>
                    <a:pt x="10764" y="37073"/>
                  </a:lnTo>
                  <a:lnTo>
                    <a:pt x="10829" y="37138"/>
                  </a:lnTo>
                  <a:lnTo>
                    <a:pt x="10927" y="37170"/>
                  </a:lnTo>
                  <a:lnTo>
                    <a:pt x="10927" y="37333"/>
                  </a:lnTo>
                  <a:lnTo>
                    <a:pt x="11057" y="37398"/>
                  </a:lnTo>
                  <a:lnTo>
                    <a:pt x="11089" y="37333"/>
                  </a:lnTo>
                  <a:lnTo>
                    <a:pt x="11154" y="37333"/>
                  </a:lnTo>
                  <a:lnTo>
                    <a:pt x="11122" y="37430"/>
                  </a:lnTo>
                  <a:lnTo>
                    <a:pt x="11089" y="37528"/>
                  </a:lnTo>
                  <a:lnTo>
                    <a:pt x="11024" y="37495"/>
                  </a:lnTo>
                  <a:lnTo>
                    <a:pt x="11024" y="37593"/>
                  </a:lnTo>
                  <a:lnTo>
                    <a:pt x="11089" y="37593"/>
                  </a:lnTo>
                  <a:lnTo>
                    <a:pt x="11122" y="37625"/>
                  </a:lnTo>
                  <a:lnTo>
                    <a:pt x="11122" y="37690"/>
                  </a:lnTo>
                  <a:lnTo>
                    <a:pt x="11154" y="37853"/>
                  </a:lnTo>
                  <a:lnTo>
                    <a:pt x="11219" y="37918"/>
                  </a:lnTo>
                  <a:lnTo>
                    <a:pt x="11252" y="38081"/>
                  </a:lnTo>
                  <a:lnTo>
                    <a:pt x="11447" y="38308"/>
                  </a:lnTo>
                  <a:lnTo>
                    <a:pt x="11707" y="38503"/>
                  </a:lnTo>
                  <a:lnTo>
                    <a:pt x="11740" y="38536"/>
                  </a:lnTo>
                  <a:lnTo>
                    <a:pt x="11740" y="38568"/>
                  </a:lnTo>
                  <a:lnTo>
                    <a:pt x="11577" y="38764"/>
                  </a:lnTo>
                  <a:lnTo>
                    <a:pt x="11447" y="38829"/>
                  </a:lnTo>
                  <a:lnTo>
                    <a:pt x="11382" y="38926"/>
                  </a:lnTo>
                  <a:lnTo>
                    <a:pt x="11154" y="38894"/>
                  </a:lnTo>
                  <a:lnTo>
                    <a:pt x="11089" y="38764"/>
                  </a:lnTo>
                  <a:lnTo>
                    <a:pt x="10862" y="38601"/>
                  </a:lnTo>
                  <a:lnTo>
                    <a:pt x="10732" y="38568"/>
                  </a:lnTo>
                  <a:lnTo>
                    <a:pt x="10666" y="38764"/>
                  </a:lnTo>
                  <a:lnTo>
                    <a:pt x="10797" y="38829"/>
                  </a:lnTo>
                  <a:lnTo>
                    <a:pt x="10862" y="38926"/>
                  </a:lnTo>
                  <a:lnTo>
                    <a:pt x="10862" y="39121"/>
                  </a:lnTo>
                  <a:lnTo>
                    <a:pt x="10666" y="39024"/>
                  </a:lnTo>
                  <a:lnTo>
                    <a:pt x="10471" y="39024"/>
                  </a:lnTo>
                  <a:lnTo>
                    <a:pt x="10211" y="38861"/>
                  </a:lnTo>
                  <a:lnTo>
                    <a:pt x="10016" y="38926"/>
                  </a:lnTo>
                  <a:lnTo>
                    <a:pt x="10016" y="39024"/>
                  </a:lnTo>
                  <a:lnTo>
                    <a:pt x="10114" y="39089"/>
                  </a:lnTo>
                  <a:lnTo>
                    <a:pt x="9984" y="38991"/>
                  </a:lnTo>
                  <a:lnTo>
                    <a:pt x="9723" y="38991"/>
                  </a:lnTo>
                  <a:lnTo>
                    <a:pt x="9658" y="38991"/>
                  </a:lnTo>
                  <a:lnTo>
                    <a:pt x="9431" y="39024"/>
                  </a:lnTo>
                  <a:lnTo>
                    <a:pt x="9268" y="39089"/>
                  </a:lnTo>
                  <a:lnTo>
                    <a:pt x="9268" y="39089"/>
                  </a:lnTo>
                  <a:lnTo>
                    <a:pt x="9171" y="39056"/>
                  </a:lnTo>
                  <a:lnTo>
                    <a:pt x="8975" y="38861"/>
                  </a:lnTo>
                  <a:lnTo>
                    <a:pt x="8878" y="38861"/>
                  </a:lnTo>
                  <a:lnTo>
                    <a:pt x="8813" y="38926"/>
                  </a:lnTo>
                  <a:lnTo>
                    <a:pt x="8748" y="38926"/>
                  </a:lnTo>
                  <a:lnTo>
                    <a:pt x="8618" y="38894"/>
                  </a:lnTo>
                  <a:lnTo>
                    <a:pt x="8585" y="38926"/>
                  </a:lnTo>
                  <a:lnTo>
                    <a:pt x="8520" y="38926"/>
                  </a:lnTo>
                  <a:lnTo>
                    <a:pt x="8520" y="38829"/>
                  </a:lnTo>
                  <a:lnTo>
                    <a:pt x="8455" y="38829"/>
                  </a:lnTo>
                  <a:lnTo>
                    <a:pt x="8455" y="38829"/>
                  </a:lnTo>
                  <a:lnTo>
                    <a:pt x="8455" y="38796"/>
                  </a:lnTo>
                  <a:lnTo>
                    <a:pt x="8455" y="38731"/>
                  </a:lnTo>
                  <a:lnTo>
                    <a:pt x="8488" y="38666"/>
                  </a:lnTo>
                  <a:lnTo>
                    <a:pt x="8390" y="38503"/>
                  </a:lnTo>
                  <a:lnTo>
                    <a:pt x="8358" y="38308"/>
                  </a:lnTo>
                  <a:lnTo>
                    <a:pt x="8293" y="38243"/>
                  </a:lnTo>
                  <a:lnTo>
                    <a:pt x="8195" y="38081"/>
                  </a:lnTo>
                  <a:lnTo>
                    <a:pt x="8097" y="38048"/>
                  </a:lnTo>
                  <a:lnTo>
                    <a:pt x="8065" y="37983"/>
                  </a:lnTo>
                  <a:lnTo>
                    <a:pt x="7935" y="37886"/>
                  </a:lnTo>
                  <a:lnTo>
                    <a:pt x="7902" y="37918"/>
                  </a:lnTo>
                  <a:lnTo>
                    <a:pt x="7837" y="37886"/>
                  </a:lnTo>
                  <a:lnTo>
                    <a:pt x="7740" y="37853"/>
                  </a:lnTo>
                  <a:lnTo>
                    <a:pt x="7675" y="37756"/>
                  </a:lnTo>
                  <a:lnTo>
                    <a:pt x="7610" y="37756"/>
                  </a:lnTo>
                  <a:lnTo>
                    <a:pt x="7512" y="37723"/>
                  </a:lnTo>
                  <a:lnTo>
                    <a:pt x="7512" y="37658"/>
                  </a:lnTo>
                  <a:lnTo>
                    <a:pt x="7415" y="37658"/>
                  </a:lnTo>
                  <a:lnTo>
                    <a:pt x="7349" y="37593"/>
                  </a:lnTo>
                  <a:lnTo>
                    <a:pt x="7317" y="37528"/>
                  </a:lnTo>
                  <a:lnTo>
                    <a:pt x="7219" y="37495"/>
                  </a:lnTo>
                  <a:lnTo>
                    <a:pt x="7154" y="37365"/>
                  </a:lnTo>
                  <a:lnTo>
                    <a:pt x="6829" y="37138"/>
                  </a:lnTo>
                  <a:lnTo>
                    <a:pt x="6699" y="37105"/>
                  </a:lnTo>
                  <a:lnTo>
                    <a:pt x="6537" y="37008"/>
                  </a:lnTo>
                  <a:lnTo>
                    <a:pt x="6341" y="37008"/>
                  </a:lnTo>
                  <a:lnTo>
                    <a:pt x="6244" y="36910"/>
                  </a:lnTo>
                  <a:lnTo>
                    <a:pt x="6211" y="36845"/>
                  </a:lnTo>
                  <a:lnTo>
                    <a:pt x="6081" y="36715"/>
                  </a:lnTo>
                  <a:lnTo>
                    <a:pt x="6016" y="36715"/>
                  </a:lnTo>
                  <a:lnTo>
                    <a:pt x="5919" y="36715"/>
                  </a:lnTo>
                  <a:lnTo>
                    <a:pt x="5984" y="36650"/>
                  </a:lnTo>
                  <a:lnTo>
                    <a:pt x="6049" y="36617"/>
                  </a:lnTo>
                  <a:lnTo>
                    <a:pt x="6016" y="36552"/>
                  </a:lnTo>
                  <a:lnTo>
                    <a:pt x="6016" y="36520"/>
                  </a:lnTo>
                  <a:lnTo>
                    <a:pt x="6146" y="36520"/>
                  </a:lnTo>
                  <a:lnTo>
                    <a:pt x="6211" y="36585"/>
                  </a:lnTo>
                  <a:lnTo>
                    <a:pt x="6244" y="36585"/>
                  </a:lnTo>
                  <a:lnTo>
                    <a:pt x="6341" y="36585"/>
                  </a:lnTo>
                  <a:lnTo>
                    <a:pt x="6341" y="36455"/>
                  </a:lnTo>
                  <a:lnTo>
                    <a:pt x="6309" y="36422"/>
                  </a:lnTo>
                  <a:lnTo>
                    <a:pt x="6309" y="36325"/>
                  </a:lnTo>
                  <a:lnTo>
                    <a:pt x="6406" y="36195"/>
                  </a:lnTo>
                  <a:lnTo>
                    <a:pt x="6406" y="36162"/>
                  </a:lnTo>
                  <a:lnTo>
                    <a:pt x="6439" y="36130"/>
                  </a:lnTo>
                  <a:lnTo>
                    <a:pt x="6504" y="36162"/>
                  </a:lnTo>
                  <a:lnTo>
                    <a:pt x="6569" y="36097"/>
                  </a:lnTo>
                  <a:lnTo>
                    <a:pt x="6634" y="36064"/>
                  </a:lnTo>
                  <a:lnTo>
                    <a:pt x="6634" y="36032"/>
                  </a:lnTo>
                  <a:lnTo>
                    <a:pt x="6504" y="35999"/>
                  </a:lnTo>
                  <a:lnTo>
                    <a:pt x="6504" y="35934"/>
                  </a:lnTo>
                  <a:lnTo>
                    <a:pt x="6439" y="35999"/>
                  </a:lnTo>
                  <a:lnTo>
                    <a:pt x="6374" y="35934"/>
                  </a:lnTo>
                  <a:lnTo>
                    <a:pt x="6309" y="35772"/>
                  </a:lnTo>
                  <a:lnTo>
                    <a:pt x="6471" y="35772"/>
                  </a:lnTo>
                  <a:lnTo>
                    <a:pt x="6602" y="35772"/>
                  </a:lnTo>
                  <a:lnTo>
                    <a:pt x="6667" y="35707"/>
                  </a:lnTo>
                  <a:lnTo>
                    <a:pt x="6602" y="35707"/>
                  </a:lnTo>
                  <a:lnTo>
                    <a:pt x="6537" y="35674"/>
                  </a:lnTo>
                  <a:lnTo>
                    <a:pt x="6667" y="35577"/>
                  </a:lnTo>
                  <a:lnTo>
                    <a:pt x="6894" y="35447"/>
                  </a:lnTo>
                  <a:lnTo>
                    <a:pt x="6927" y="35382"/>
                  </a:lnTo>
                  <a:lnTo>
                    <a:pt x="6894" y="35317"/>
                  </a:lnTo>
                  <a:lnTo>
                    <a:pt x="6764" y="35349"/>
                  </a:lnTo>
                  <a:lnTo>
                    <a:pt x="6667" y="35414"/>
                  </a:lnTo>
                  <a:lnTo>
                    <a:pt x="6569" y="35414"/>
                  </a:lnTo>
                  <a:lnTo>
                    <a:pt x="6537" y="35414"/>
                  </a:lnTo>
                  <a:lnTo>
                    <a:pt x="6537" y="35414"/>
                  </a:lnTo>
                  <a:lnTo>
                    <a:pt x="6569" y="35186"/>
                  </a:lnTo>
                  <a:lnTo>
                    <a:pt x="6634" y="35154"/>
                  </a:lnTo>
                  <a:lnTo>
                    <a:pt x="6732" y="34991"/>
                  </a:lnTo>
                  <a:lnTo>
                    <a:pt x="6992" y="34959"/>
                  </a:lnTo>
                  <a:lnTo>
                    <a:pt x="7057" y="34894"/>
                  </a:lnTo>
                  <a:lnTo>
                    <a:pt x="7057" y="34764"/>
                  </a:lnTo>
                  <a:lnTo>
                    <a:pt x="7122" y="34601"/>
                  </a:lnTo>
                  <a:lnTo>
                    <a:pt x="7089" y="34439"/>
                  </a:lnTo>
                  <a:lnTo>
                    <a:pt x="6959" y="34341"/>
                  </a:lnTo>
                  <a:lnTo>
                    <a:pt x="6992" y="34146"/>
                  </a:lnTo>
                  <a:lnTo>
                    <a:pt x="7089" y="34113"/>
                  </a:lnTo>
                  <a:lnTo>
                    <a:pt x="7154" y="34016"/>
                  </a:lnTo>
                  <a:lnTo>
                    <a:pt x="7154" y="33886"/>
                  </a:lnTo>
                  <a:lnTo>
                    <a:pt x="7089" y="33821"/>
                  </a:lnTo>
                  <a:lnTo>
                    <a:pt x="7057" y="33723"/>
                  </a:lnTo>
                  <a:lnTo>
                    <a:pt x="6992" y="33788"/>
                  </a:lnTo>
                  <a:lnTo>
                    <a:pt x="6829" y="33756"/>
                  </a:lnTo>
                  <a:lnTo>
                    <a:pt x="6699" y="33691"/>
                  </a:lnTo>
                  <a:lnTo>
                    <a:pt x="6602" y="33691"/>
                  </a:lnTo>
                  <a:lnTo>
                    <a:pt x="6504" y="33658"/>
                  </a:lnTo>
                  <a:lnTo>
                    <a:pt x="6374" y="33658"/>
                  </a:lnTo>
                  <a:lnTo>
                    <a:pt x="6211" y="33593"/>
                  </a:lnTo>
                  <a:lnTo>
                    <a:pt x="6114" y="33658"/>
                  </a:lnTo>
                  <a:lnTo>
                    <a:pt x="6081" y="33560"/>
                  </a:lnTo>
                  <a:lnTo>
                    <a:pt x="5919" y="33463"/>
                  </a:lnTo>
                  <a:lnTo>
                    <a:pt x="5821" y="33235"/>
                  </a:lnTo>
                  <a:lnTo>
                    <a:pt x="5756" y="33235"/>
                  </a:lnTo>
                  <a:lnTo>
                    <a:pt x="5561" y="33365"/>
                  </a:lnTo>
                  <a:lnTo>
                    <a:pt x="5463" y="33365"/>
                  </a:lnTo>
                  <a:lnTo>
                    <a:pt x="5366" y="33398"/>
                  </a:lnTo>
                  <a:lnTo>
                    <a:pt x="5203" y="33300"/>
                  </a:lnTo>
                  <a:lnTo>
                    <a:pt x="5138" y="33398"/>
                  </a:lnTo>
                  <a:lnTo>
                    <a:pt x="4911" y="33203"/>
                  </a:lnTo>
                  <a:lnTo>
                    <a:pt x="4845" y="33040"/>
                  </a:lnTo>
                  <a:lnTo>
                    <a:pt x="4845" y="32910"/>
                  </a:lnTo>
                  <a:lnTo>
                    <a:pt x="4748" y="32878"/>
                  </a:lnTo>
                  <a:lnTo>
                    <a:pt x="4748" y="32780"/>
                  </a:lnTo>
                  <a:lnTo>
                    <a:pt x="4650" y="32715"/>
                  </a:lnTo>
                  <a:lnTo>
                    <a:pt x="4358" y="32747"/>
                  </a:lnTo>
                  <a:lnTo>
                    <a:pt x="4228" y="32552"/>
                  </a:lnTo>
                  <a:lnTo>
                    <a:pt x="4293" y="32455"/>
                  </a:lnTo>
                  <a:lnTo>
                    <a:pt x="4195" y="32357"/>
                  </a:lnTo>
                  <a:lnTo>
                    <a:pt x="4130" y="32130"/>
                  </a:lnTo>
                  <a:lnTo>
                    <a:pt x="4000" y="32130"/>
                  </a:lnTo>
                  <a:lnTo>
                    <a:pt x="3870" y="32195"/>
                  </a:lnTo>
                  <a:lnTo>
                    <a:pt x="3642" y="32195"/>
                  </a:lnTo>
                  <a:lnTo>
                    <a:pt x="3382" y="32130"/>
                  </a:lnTo>
                  <a:lnTo>
                    <a:pt x="3317" y="32195"/>
                  </a:lnTo>
                  <a:lnTo>
                    <a:pt x="3317" y="32292"/>
                  </a:lnTo>
                  <a:lnTo>
                    <a:pt x="3220" y="32325"/>
                  </a:lnTo>
                  <a:lnTo>
                    <a:pt x="3122" y="32292"/>
                  </a:lnTo>
                  <a:lnTo>
                    <a:pt x="3122" y="32162"/>
                  </a:lnTo>
                  <a:lnTo>
                    <a:pt x="3024" y="32065"/>
                  </a:lnTo>
                  <a:lnTo>
                    <a:pt x="3024" y="31902"/>
                  </a:lnTo>
                  <a:lnTo>
                    <a:pt x="2927" y="31772"/>
                  </a:lnTo>
                  <a:lnTo>
                    <a:pt x="2927" y="31642"/>
                  </a:lnTo>
                  <a:lnTo>
                    <a:pt x="2959" y="31544"/>
                  </a:lnTo>
                  <a:lnTo>
                    <a:pt x="3089" y="31674"/>
                  </a:lnTo>
                  <a:lnTo>
                    <a:pt x="3317" y="31609"/>
                  </a:lnTo>
                  <a:lnTo>
                    <a:pt x="3415" y="31447"/>
                  </a:lnTo>
                  <a:lnTo>
                    <a:pt x="3480" y="31414"/>
                  </a:lnTo>
                  <a:lnTo>
                    <a:pt x="3350" y="31317"/>
                  </a:lnTo>
                  <a:lnTo>
                    <a:pt x="3350" y="31219"/>
                  </a:lnTo>
                  <a:lnTo>
                    <a:pt x="3154" y="31056"/>
                  </a:lnTo>
                  <a:lnTo>
                    <a:pt x="2992" y="31024"/>
                  </a:lnTo>
                  <a:lnTo>
                    <a:pt x="2959" y="30861"/>
                  </a:lnTo>
                  <a:lnTo>
                    <a:pt x="2862" y="30796"/>
                  </a:lnTo>
                  <a:lnTo>
                    <a:pt x="2732" y="30601"/>
                  </a:lnTo>
                  <a:lnTo>
                    <a:pt x="2667" y="30471"/>
                  </a:lnTo>
                  <a:lnTo>
                    <a:pt x="2569" y="30374"/>
                  </a:lnTo>
                  <a:lnTo>
                    <a:pt x="2569" y="30211"/>
                  </a:lnTo>
                  <a:lnTo>
                    <a:pt x="2472" y="30113"/>
                  </a:lnTo>
                  <a:lnTo>
                    <a:pt x="2504" y="29983"/>
                  </a:lnTo>
                  <a:lnTo>
                    <a:pt x="2472" y="29853"/>
                  </a:lnTo>
                  <a:lnTo>
                    <a:pt x="2276" y="29788"/>
                  </a:lnTo>
                  <a:lnTo>
                    <a:pt x="2211" y="29788"/>
                  </a:lnTo>
                  <a:lnTo>
                    <a:pt x="2146" y="29723"/>
                  </a:lnTo>
                  <a:lnTo>
                    <a:pt x="1984" y="29756"/>
                  </a:lnTo>
                  <a:lnTo>
                    <a:pt x="1854" y="29853"/>
                  </a:lnTo>
                  <a:lnTo>
                    <a:pt x="1789" y="29691"/>
                  </a:lnTo>
                  <a:lnTo>
                    <a:pt x="1659" y="29691"/>
                  </a:lnTo>
                  <a:lnTo>
                    <a:pt x="1561" y="29756"/>
                  </a:lnTo>
                  <a:lnTo>
                    <a:pt x="1463" y="29593"/>
                  </a:lnTo>
                  <a:lnTo>
                    <a:pt x="1333" y="29658"/>
                  </a:lnTo>
                  <a:lnTo>
                    <a:pt x="1268" y="29593"/>
                  </a:lnTo>
                  <a:lnTo>
                    <a:pt x="1203" y="29593"/>
                  </a:lnTo>
                  <a:lnTo>
                    <a:pt x="1203" y="29463"/>
                  </a:lnTo>
                  <a:lnTo>
                    <a:pt x="1138" y="29365"/>
                  </a:lnTo>
                  <a:lnTo>
                    <a:pt x="1073" y="29235"/>
                  </a:lnTo>
                  <a:lnTo>
                    <a:pt x="1041" y="29170"/>
                  </a:lnTo>
                  <a:lnTo>
                    <a:pt x="976" y="29073"/>
                  </a:lnTo>
                  <a:lnTo>
                    <a:pt x="1008" y="29008"/>
                  </a:lnTo>
                  <a:lnTo>
                    <a:pt x="976" y="28910"/>
                  </a:lnTo>
                  <a:lnTo>
                    <a:pt x="911" y="28878"/>
                  </a:lnTo>
                  <a:lnTo>
                    <a:pt x="943" y="28845"/>
                  </a:lnTo>
                  <a:lnTo>
                    <a:pt x="943" y="28748"/>
                  </a:lnTo>
                  <a:lnTo>
                    <a:pt x="846" y="28748"/>
                  </a:lnTo>
                  <a:lnTo>
                    <a:pt x="911" y="28618"/>
                  </a:lnTo>
                  <a:lnTo>
                    <a:pt x="878" y="28520"/>
                  </a:lnTo>
                  <a:lnTo>
                    <a:pt x="976" y="28455"/>
                  </a:lnTo>
                  <a:lnTo>
                    <a:pt x="976" y="28357"/>
                  </a:lnTo>
                  <a:lnTo>
                    <a:pt x="748" y="27967"/>
                  </a:lnTo>
                  <a:lnTo>
                    <a:pt x="781" y="27577"/>
                  </a:lnTo>
                  <a:lnTo>
                    <a:pt x="846" y="27544"/>
                  </a:lnTo>
                  <a:lnTo>
                    <a:pt x="878" y="27414"/>
                  </a:lnTo>
                  <a:lnTo>
                    <a:pt x="943" y="27317"/>
                  </a:lnTo>
                  <a:lnTo>
                    <a:pt x="943" y="27284"/>
                  </a:lnTo>
                  <a:lnTo>
                    <a:pt x="943" y="27252"/>
                  </a:lnTo>
                  <a:lnTo>
                    <a:pt x="911" y="27187"/>
                  </a:lnTo>
                  <a:lnTo>
                    <a:pt x="911" y="27154"/>
                  </a:lnTo>
                  <a:lnTo>
                    <a:pt x="943" y="27057"/>
                  </a:lnTo>
                  <a:lnTo>
                    <a:pt x="878" y="26992"/>
                  </a:lnTo>
                  <a:lnTo>
                    <a:pt x="878" y="26926"/>
                  </a:lnTo>
                  <a:lnTo>
                    <a:pt x="943" y="26926"/>
                  </a:lnTo>
                  <a:lnTo>
                    <a:pt x="976" y="26992"/>
                  </a:lnTo>
                  <a:lnTo>
                    <a:pt x="1073" y="26959"/>
                  </a:lnTo>
                  <a:lnTo>
                    <a:pt x="1073" y="26861"/>
                  </a:lnTo>
                  <a:lnTo>
                    <a:pt x="1106" y="26829"/>
                  </a:lnTo>
                  <a:lnTo>
                    <a:pt x="1203" y="26894"/>
                  </a:lnTo>
                  <a:lnTo>
                    <a:pt x="1333" y="26796"/>
                  </a:lnTo>
                  <a:lnTo>
                    <a:pt x="1366" y="26699"/>
                  </a:lnTo>
                  <a:lnTo>
                    <a:pt x="1431" y="26699"/>
                  </a:lnTo>
                  <a:lnTo>
                    <a:pt x="1561" y="26731"/>
                  </a:lnTo>
                  <a:lnTo>
                    <a:pt x="1626" y="26666"/>
                  </a:lnTo>
                  <a:lnTo>
                    <a:pt x="1528" y="26536"/>
                  </a:lnTo>
                  <a:lnTo>
                    <a:pt x="1463" y="26536"/>
                  </a:lnTo>
                  <a:lnTo>
                    <a:pt x="1431" y="26569"/>
                  </a:lnTo>
                  <a:lnTo>
                    <a:pt x="1301" y="26569"/>
                  </a:lnTo>
                  <a:lnTo>
                    <a:pt x="1236" y="26471"/>
                  </a:lnTo>
                  <a:lnTo>
                    <a:pt x="1138" y="26471"/>
                  </a:lnTo>
                  <a:lnTo>
                    <a:pt x="1008" y="26341"/>
                  </a:lnTo>
                  <a:lnTo>
                    <a:pt x="1041" y="26276"/>
                  </a:lnTo>
                  <a:lnTo>
                    <a:pt x="1138" y="26374"/>
                  </a:lnTo>
                  <a:lnTo>
                    <a:pt x="1138" y="26276"/>
                  </a:lnTo>
                  <a:lnTo>
                    <a:pt x="1106" y="26211"/>
                  </a:lnTo>
                  <a:lnTo>
                    <a:pt x="1171" y="26146"/>
                  </a:lnTo>
                  <a:lnTo>
                    <a:pt x="1073" y="26179"/>
                  </a:lnTo>
                  <a:cubicBezTo>
                    <a:pt x="1073" y="26179"/>
                    <a:pt x="943" y="26244"/>
                    <a:pt x="943" y="26244"/>
                  </a:cubicBezTo>
                  <a:cubicBezTo>
                    <a:pt x="911" y="26244"/>
                    <a:pt x="911" y="26244"/>
                    <a:pt x="911" y="26276"/>
                  </a:cubicBezTo>
                  <a:lnTo>
                    <a:pt x="911" y="26276"/>
                  </a:lnTo>
                  <a:lnTo>
                    <a:pt x="878" y="26146"/>
                  </a:lnTo>
                  <a:lnTo>
                    <a:pt x="1106" y="25918"/>
                  </a:lnTo>
                  <a:lnTo>
                    <a:pt x="1236" y="25853"/>
                  </a:lnTo>
                  <a:lnTo>
                    <a:pt x="1366" y="25626"/>
                  </a:lnTo>
                  <a:lnTo>
                    <a:pt x="1496" y="25431"/>
                  </a:lnTo>
                  <a:lnTo>
                    <a:pt x="1594" y="25170"/>
                  </a:lnTo>
                  <a:lnTo>
                    <a:pt x="1821" y="24845"/>
                  </a:lnTo>
                  <a:lnTo>
                    <a:pt x="1951" y="24488"/>
                  </a:lnTo>
                  <a:lnTo>
                    <a:pt x="1919" y="24325"/>
                  </a:lnTo>
                  <a:lnTo>
                    <a:pt x="1691" y="24097"/>
                  </a:lnTo>
                  <a:lnTo>
                    <a:pt x="1594" y="24065"/>
                  </a:lnTo>
                  <a:lnTo>
                    <a:pt x="1366" y="23740"/>
                  </a:lnTo>
                  <a:lnTo>
                    <a:pt x="1398" y="23577"/>
                  </a:lnTo>
                  <a:lnTo>
                    <a:pt x="1496" y="23447"/>
                  </a:lnTo>
                  <a:lnTo>
                    <a:pt x="1463" y="23317"/>
                  </a:lnTo>
                  <a:lnTo>
                    <a:pt x="1333" y="23219"/>
                  </a:lnTo>
                  <a:lnTo>
                    <a:pt x="1268" y="23089"/>
                  </a:lnTo>
                  <a:lnTo>
                    <a:pt x="1268" y="22927"/>
                  </a:lnTo>
                  <a:lnTo>
                    <a:pt x="1301" y="22862"/>
                  </a:lnTo>
                  <a:lnTo>
                    <a:pt x="1268" y="22764"/>
                  </a:lnTo>
                  <a:lnTo>
                    <a:pt x="1138" y="22764"/>
                  </a:lnTo>
                  <a:lnTo>
                    <a:pt x="1073" y="22666"/>
                  </a:lnTo>
                  <a:lnTo>
                    <a:pt x="1073" y="22504"/>
                  </a:lnTo>
                  <a:lnTo>
                    <a:pt x="1138" y="22406"/>
                  </a:lnTo>
                  <a:lnTo>
                    <a:pt x="1041" y="22406"/>
                  </a:lnTo>
                  <a:lnTo>
                    <a:pt x="1041" y="22309"/>
                  </a:lnTo>
                  <a:lnTo>
                    <a:pt x="1073" y="21984"/>
                  </a:lnTo>
                  <a:lnTo>
                    <a:pt x="1138" y="21984"/>
                  </a:lnTo>
                  <a:lnTo>
                    <a:pt x="943" y="21463"/>
                  </a:lnTo>
                  <a:lnTo>
                    <a:pt x="715" y="21073"/>
                  </a:lnTo>
                  <a:lnTo>
                    <a:pt x="683" y="20943"/>
                  </a:lnTo>
                  <a:lnTo>
                    <a:pt x="553" y="20813"/>
                  </a:lnTo>
                  <a:lnTo>
                    <a:pt x="650" y="20585"/>
                  </a:lnTo>
                  <a:lnTo>
                    <a:pt x="748" y="20423"/>
                  </a:lnTo>
                  <a:lnTo>
                    <a:pt x="781" y="20293"/>
                  </a:lnTo>
                  <a:lnTo>
                    <a:pt x="715" y="20227"/>
                  </a:lnTo>
                  <a:lnTo>
                    <a:pt x="520" y="20065"/>
                  </a:lnTo>
                  <a:lnTo>
                    <a:pt x="455" y="20000"/>
                  </a:lnTo>
                  <a:lnTo>
                    <a:pt x="390" y="19870"/>
                  </a:lnTo>
                  <a:lnTo>
                    <a:pt x="260" y="19805"/>
                  </a:lnTo>
                  <a:lnTo>
                    <a:pt x="195" y="19772"/>
                  </a:lnTo>
                  <a:lnTo>
                    <a:pt x="98" y="19577"/>
                  </a:lnTo>
                  <a:lnTo>
                    <a:pt x="33" y="19480"/>
                  </a:lnTo>
                  <a:lnTo>
                    <a:pt x="65" y="19317"/>
                  </a:lnTo>
                  <a:lnTo>
                    <a:pt x="98" y="19187"/>
                  </a:lnTo>
                  <a:lnTo>
                    <a:pt x="0" y="19154"/>
                  </a:lnTo>
                  <a:lnTo>
                    <a:pt x="98" y="19089"/>
                  </a:lnTo>
                  <a:lnTo>
                    <a:pt x="228" y="19057"/>
                  </a:lnTo>
                  <a:lnTo>
                    <a:pt x="228" y="19057"/>
                  </a:lnTo>
                  <a:lnTo>
                    <a:pt x="293" y="19024"/>
                  </a:lnTo>
                  <a:lnTo>
                    <a:pt x="293" y="18862"/>
                  </a:lnTo>
                  <a:lnTo>
                    <a:pt x="423" y="18732"/>
                  </a:lnTo>
                  <a:lnTo>
                    <a:pt x="520" y="18699"/>
                  </a:lnTo>
                  <a:lnTo>
                    <a:pt x="618" y="18601"/>
                  </a:lnTo>
                  <a:lnTo>
                    <a:pt x="585" y="18471"/>
                  </a:lnTo>
                  <a:lnTo>
                    <a:pt x="683" y="18471"/>
                  </a:lnTo>
                  <a:lnTo>
                    <a:pt x="781" y="18504"/>
                  </a:lnTo>
                  <a:lnTo>
                    <a:pt x="846" y="18439"/>
                  </a:lnTo>
                  <a:lnTo>
                    <a:pt x="846" y="18309"/>
                  </a:lnTo>
                  <a:lnTo>
                    <a:pt x="846" y="18309"/>
                  </a:lnTo>
                  <a:lnTo>
                    <a:pt x="943" y="18341"/>
                  </a:lnTo>
                  <a:lnTo>
                    <a:pt x="976" y="18374"/>
                  </a:lnTo>
                  <a:lnTo>
                    <a:pt x="976" y="18471"/>
                  </a:lnTo>
                  <a:lnTo>
                    <a:pt x="1041" y="18536"/>
                  </a:lnTo>
                  <a:lnTo>
                    <a:pt x="1041" y="18406"/>
                  </a:lnTo>
                  <a:lnTo>
                    <a:pt x="1073" y="18341"/>
                  </a:lnTo>
                  <a:lnTo>
                    <a:pt x="1138" y="18341"/>
                  </a:lnTo>
                  <a:lnTo>
                    <a:pt x="1203" y="18341"/>
                  </a:lnTo>
                  <a:lnTo>
                    <a:pt x="1106" y="18276"/>
                  </a:lnTo>
                  <a:lnTo>
                    <a:pt x="1106" y="18244"/>
                  </a:lnTo>
                  <a:lnTo>
                    <a:pt x="1171" y="18244"/>
                  </a:lnTo>
                  <a:lnTo>
                    <a:pt x="1236" y="18244"/>
                  </a:lnTo>
                  <a:lnTo>
                    <a:pt x="1236" y="18211"/>
                  </a:lnTo>
                  <a:lnTo>
                    <a:pt x="1203" y="18179"/>
                  </a:lnTo>
                  <a:lnTo>
                    <a:pt x="1171" y="18146"/>
                  </a:lnTo>
                  <a:lnTo>
                    <a:pt x="1203" y="18114"/>
                  </a:lnTo>
                  <a:lnTo>
                    <a:pt x="1268" y="18114"/>
                  </a:lnTo>
                  <a:lnTo>
                    <a:pt x="1366" y="18146"/>
                  </a:lnTo>
                  <a:lnTo>
                    <a:pt x="1431" y="18211"/>
                  </a:lnTo>
                  <a:lnTo>
                    <a:pt x="1496" y="18276"/>
                  </a:lnTo>
                  <a:lnTo>
                    <a:pt x="1528" y="18244"/>
                  </a:lnTo>
                  <a:lnTo>
                    <a:pt x="1594" y="18276"/>
                  </a:lnTo>
                  <a:lnTo>
                    <a:pt x="1626" y="18309"/>
                  </a:lnTo>
                  <a:lnTo>
                    <a:pt x="1691" y="18341"/>
                  </a:lnTo>
                  <a:lnTo>
                    <a:pt x="1691" y="18406"/>
                  </a:lnTo>
                  <a:lnTo>
                    <a:pt x="1594" y="18471"/>
                  </a:lnTo>
                  <a:lnTo>
                    <a:pt x="1528" y="18439"/>
                  </a:lnTo>
                  <a:lnTo>
                    <a:pt x="1431" y="18439"/>
                  </a:lnTo>
                  <a:lnTo>
                    <a:pt x="1333" y="18374"/>
                  </a:lnTo>
                  <a:lnTo>
                    <a:pt x="1333" y="18309"/>
                  </a:lnTo>
                  <a:lnTo>
                    <a:pt x="1301" y="18374"/>
                  </a:lnTo>
                  <a:lnTo>
                    <a:pt x="1301" y="18471"/>
                  </a:lnTo>
                  <a:lnTo>
                    <a:pt x="1333" y="18569"/>
                  </a:lnTo>
                  <a:lnTo>
                    <a:pt x="1398" y="18504"/>
                  </a:lnTo>
                  <a:lnTo>
                    <a:pt x="1431" y="18536"/>
                  </a:lnTo>
                  <a:lnTo>
                    <a:pt x="1463" y="18601"/>
                  </a:lnTo>
                  <a:lnTo>
                    <a:pt x="1528" y="18536"/>
                  </a:lnTo>
                  <a:lnTo>
                    <a:pt x="1594" y="18569"/>
                  </a:lnTo>
                  <a:lnTo>
                    <a:pt x="1626" y="18634"/>
                  </a:lnTo>
                  <a:lnTo>
                    <a:pt x="1626" y="18634"/>
                  </a:lnTo>
                  <a:lnTo>
                    <a:pt x="1691" y="18569"/>
                  </a:lnTo>
                  <a:lnTo>
                    <a:pt x="1724" y="18601"/>
                  </a:lnTo>
                  <a:lnTo>
                    <a:pt x="1691" y="18634"/>
                  </a:lnTo>
                  <a:lnTo>
                    <a:pt x="1691" y="18699"/>
                  </a:lnTo>
                  <a:lnTo>
                    <a:pt x="1789" y="18601"/>
                  </a:lnTo>
                  <a:lnTo>
                    <a:pt x="1821" y="18569"/>
                  </a:lnTo>
                  <a:lnTo>
                    <a:pt x="1854" y="18569"/>
                  </a:lnTo>
                  <a:lnTo>
                    <a:pt x="1854" y="18601"/>
                  </a:lnTo>
                  <a:lnTo>
                    <a:pt x="1821" y="18667"/>
                  </a:lnTo>
                  <a:lnTo>
                    <a:pt x="1886" y="18667"/>
                  </a:lnTo>
                  <a:lnTo>
                    <a:pt x="1919" y="18699"/>
                  </a:lnTo>
                  <a:lnTo>
                    <a:pt x="1854" y="18764"/>
                  </a:lnTo>
                  <a:lnTo>
                    <a:pt x="1789" y="18829"/>
                  </a:lnTo>
                  <a:lnTo>
                    <a:pt x="1919" y="18829"/>
                  </a:lnTo>
                  <a:lnTo>
                    <a:pt x="1984" y="18699"/>
                  </a:lnTo>
                  <a:lnTo>
                    <a:pt x="1951" y="18634"/>
                  </a:lnTo>
                  <a:lnTo>
                    <a:pt x="1984" y="18601"/>
                  </a:lnTo>
                  <a:lnTo>
                    <a:pt x="2081" y="18601"/>
                  </a:lnTo>
                  <a:lnTo>
                    <a:pt x="2146" y="18634"/>
                  </a:lnTo>
                  <a:lnTo>
                    <a:pt x="2179" y="18601"/>
                  </a:lnTo>
                  <a:lnTo>
                    <a:pt x="2114" y="18536"/>
                  </a:lnTo>
                  <a:lnTo>
                    <a:pt x="2146" y="18504"/>
                  </a:lnTo>
                  <a:lnTo>
                    <a:pt x="2211" y="18536"/>
                  </a:lnTo>
                  <a:lnTo>
                    <a:pt x="2276" y="18634"/>
                  </a:lnTo>
                  <a:lnTo>
                    <a:pt x="2439" y="18634"/>
                  </a:lnTo>
                  <a:lnTo>
                    <a:pt x="2537" y="18667"/>
                  </a:lnTo>
                  <a:lnTo>
                    <a:pt x="2602" y="18634"/>
                  </a:lnTo>
                  <a:lnTo>
                    <a:pt x="2602" y="18601"/>
                  </a:lnTo>
                  <a:lnTo>
                    <a:pt x="2699" y="18601"/>
                  </a:lnTo>
                  <a:lnTo>
                    <a:pt x="2829" y="18667"/>
                  </a:lnTo>
                  <a:lnTo>
                    <a:pt x="2829" y="18634"/>
                  </a:lnTo>
                  <a:lnTo>
                    <a:pt x="2959" y="18699"/>
                  </a:lnTo>
                  <a:lnTo>
                    <a:pt x="3447" y="18959"/>
                  </a:lnTo>
                  <a:lnTo>
                    <a:pt x="3772" y="19187"/>
                  </a:lnTo>
                  <a:lnTo>
                    <a:pt x="3870" y="19252"/>
                  </a:lnTo>
                  <a:lnTo>
                    <a:pt x="3935" y="19284"/>
                  </a:lnTo>
                  <a:lnTo>
                    <a:pt x="4065" y="19447"/>
                  </a:lnTo>
                  <a:lnTo>
                    <a:pt x="4130" y="19480"/>
                  </a:lnTo>
                  <a:lnTo>
                    <a:pt x="4130" y="19414"/>
                  </a:lnTo>
                  <a:lnTo>
                    <a:pt x="4130" y="19382"/>
                  </a:lnTo>
                  <a:lnTo>
                    <a:pt x="4163" y="19382"/>
                  </a:lnTo>
                  <a:lnTo>
                    <a:pt x="4293" y="19512"/>
                  </a:lnTo>
                  <a:lnTo>
                    <a:pt x="4390" y="19512"/>
                  </a:lnTo>
                  <a:lnTo>
                    <a:pt x="4520" y="19642"/>
                  </a:lnTo>
                  <a:lnTo>
                    <a:pt x="4585" y="19610"/>
                  </a:lnTo>
                  <a:lnTo>
                    <a:pt x="4488" y="19480"/>
                  </a:lnTo>
                  <a:lnTo>
                    <a:pt x="4488" y="19447"/>
                  </a:lnTo>
                  <a:lnTo>
                    <a:pt x="4520" y="19447"/>
                  </a:lnTo>
                  <a:lnTo>
                    <a:pt x="4650" y="19545"/>
                  </a:lnTo>
                  <a:lnTo>
                    <a:pt x="4618" y="19642"/>
                  </a:lnTo>
                  <a:lnTo>
                    <a:pt x="4813" y="19772"/>
                  </a:lnTo>
                  <a:lnTo>
                    <a:pt x="4813" y="19837"/>
                  </a:lnTo>
                  <a:lnTo>
                    <a:pt x="4943" y="19902"/>
                  </a:lnTo>
                  <a:lnTo>
                    <a:pt x="4943" y="19837"/>
                  </a:lnTo>
                  <a:lnTo>
                    <a:pt x="5041" y="19870"/>
                  </a:lnTo>
                  <a:lnTo>
                    <a:pt x="5138" y="19967"/>
                  </a:lnTo>
                  <a:lnTo>
                    <a:pt x="5171" y="20097"/>
                  </a:lnTo>
                  <a:lnTo>
                    <a:pt x="5236" y="20130"/>
                  </a:lnTo>
                  <a:lnTo>
                    <a:pt x="5301" y="20260"/>
                  </a:lnTo>
                  <a:lnTo>
                    <a:pt x="5333" y="20260"/>
                  </a:lnTo>
                  <a:lnTo>
                    <a:pt x="5398" y="20293"/>
                  </a:lnTo>
                  <a:lnTo>
                    <a:pt x="5398" y="20423"/>
                  </a:lnTo>
                  <a:lnTo>
                    <a:pt x="5398" y="20520"/>
                  </a:lnTo>
                  <a:lnTo>
                    <a:pt x="5366" y="20683"/>
                  </a:lnTo>
                  <a:lnTo>
                    <a:pt x="5333" y="20748"/>
                  </a:lnTo>
                  <a:lnTo>
                    <a:pt x="5333" y="20813"/>
                  </a:lnTo>
                  <a:lnTo>
                    <a:pt x="5236" y="20943"/>
                  </a:lnTo>
                  <a:lnTo>
                    <a:pt x="5203" y="21008"/>
                  </a:lnTo>
                  <a:lnTo>
                    <a:pt x="5008" y="21268"/>
                  </a:lnTo>
                  <a:lnTo>
                    <a:pt x="4878" y="21333"/>
                  </a:lnTo>
                  <a:lnTo>
                    <a:pt x="4715" y="21366"/>
                  </a:lnTo>
                  <a:lnTo>
                    <a:pt x="4650" y="21431"/>
                  </a:lnTo>
                  <a:lnTo>
                    <a:pt x="4520" y="21431"/>
                  </a:lnTo>
                  <a:lnTo>
                    <a:pt x="4488" y="21463"/>
                  </a:lnTo>
                  <a:lnTo>
                    <a:pt x="4260" y="21496"/>
                  </a:lnTo>
                  <a:lnTo>
                    <a:pt x="3967" y="21463"/>
                  </a:lnTo>
                  <a:lnTo>
                    <a:pt x="3805" y="21431"/>
                  </a:lnTo>
                  <a:lnTo>
                    <a:pt x="3707" y="21333"/>
                  </a:lnTo>
                  <a:lnTo>
                    <a:pt x="3610" y="21398"/>
                  </a:lnTo>
                  <a:lnTo>
                    <a:pt x="3545" y="21366"/>
                  </a:lnTo>
                  <a:lnTo>
                    <a:pt x="3415" y="21366"/>
                  </a:lnTo>
                  <a:lnTo>
                    <a:pt x="3382" y="21333"/>
                  </a:lnTo>
                  <a:lnTo>
                    <a:pt x="3317" y="21301"/>
                  </a:lnTo>
                  <a:lnTo>
                    <a:pt x="3220" y="21366"/>
                  </a:lnTo>
                  <a:lnTo>
                    <a:pt x="3122" y="21236"/>
                  </a:lnTo>
                  <a:lnTo>
                    <a:pt x="3122" y="21171"/>
                  </a:lnTo>
                  <a:lnTo>
                    <a:pt x="3024" y="21203"/>
                  </a:lnTo>
                  <a:lnTo>
                    <a:pt x="2927" y="21171"/>
                  </a:lnTo>
                  <a:lnTo>
                    <a:pt x="2959" y="21171"/>
                  </a:lnTo>
                  <a:lnTo>
                    <a:pt x="2829" y="21138"/>
                  </a:lnTo>
                  <a:lnTo>
                    <a:pt x="2764" y="21203"/>
                  </a:lnTo>
                  <a:lnTo>
                    <a:pt x="2667" y="21203"/>
                  </a:lnTo>
                  <a:lnTo>
                    <a:pt x="2667" y="21138"/>
                  </a:lnTo>
                  <a:lnTo>
                    <a:pt x="2634" y="21105"/>
                  </a:lnTo>
                  <a:lnTo>
                    <a:pt x="2699" y="21073"/>
                  </a:lnTo>
                  <a:lnTo>
                    <a:pt x="2634" y="21008"/>
                  </a:lnTo>
                  <a:lnTo>
                    <a:pt x="2602" y="21040"/>
                  </a:lnTo>
                  <a:lnTo>
                    <a:pt x="2472" y="21040"/>
                  </a:lnTo>
                  <a:lnTo>
                    <a:pt x="2341" y="20975"/>
                  </a:lnTo>
                  <a:lnTo>
                    <a:pt x="2341" y="21008"/>
                  </a:lnTo>
                  <a:lnTo>
                    <a:pt x="2276" y="21008"/>
                  </a:lnTo>
                  <a:lnTo>
                    <a:pt x="2049" y="20813"/>
                  </a:lnTo>
                  <a:lnTo>
                    <a:pt x="2049" y="20748"/>
                  </a:lnTo>
                  <a:lnTo>
                    <a:pt x="1919" y="20715"/>
                  </a:lnTo>
                  <a:lnTo>
                    <a:pt x="1886" y="20683"/>
                  </a:lnTo>
                  <a:lnTo>
                    <a:pt x="1789" y="20683"/>
                  </a:lnTo>
                  <a:lnTo>
                    <a:pt x="1789" y="20715"/>
                  </a:lnTo>
                  <a:lnTo>
                    <a:pt x="1886" y="20780"/>
                  </a:lnTo>
                  <a:lnTo>
                    <a:pt x="1886" y="20943"/>
                  </a:lnTo>
                  <a:lnTo>
                    <a:pt x="2016" y="21008"/>
                  </a:lnTo>
                  <a:lnTo>
                    <a:pt x="2049" y="21073"/>
                  </a:lnTo>
                  <a:lnTo>
                    <a:pt x="2179" y="21105"/>
                  </a:lnTo>
                  <a:lnTo>
                    <a:pt x="2211" y="21138"/>
                  </a:lnTo>
                  <a:lnTo>
                    <a:pt x="2114" y="21203"/>
                  </a:lnTo>
                  <a:lnTo>
                    <a:pt x="2081" y="21268"/>
                  </a:lnTo>
                  <a:lnTo>
                    <a:pt x="2081" y="21268"/>
                  </a:lnTo>
                  <a:lnTo>
                    <a:pt x="2244" y="21236"/>
                  </a:lnTo>
                  <a:lnTo>
                    <a:pt x="2309" y="21203"/>
                  </a:lnTo>
                  <a:lnTo>
                    <a:pt x="2374" y="21236"/>
                  </a:lnTo>
                  <a:lnTo>
                    <a:pt x="2309" y="21268"/>
                  </a:lnTo>
                  <a:lnTo>
                    <a:pt x="2309" y="21301"/>
                  </a:lnTo>
                  <a:lnTo>
                    <a:pt x="2407" y="21301"/>
                  </a:lnTo>
                  <a:lnTo>
                    <a:pt x="2407" y="21398"/>
                  </a:lnTo>
                  <a:lnTo>
                    <a:pt x="2309" y="21398"/>
                  </a:lnTo>
                  <a:lnTo>
                    <a:pt x="2244" y="21463"/>
                  </a:lnTo>
                  <a:lnTo>
                    <a:pt x="2374" y="21496"/>
                  </a:lnTo>
                  <a:lnTo>
                    <a:pt x="2407" y="21463"/>
                  </a:lnTo>
                  <a:lnTo>
                    <a:pt x="2504" y="21463"/>
                  </a:lnTo>
                  <a:lnTo>
                    <a:pt x="2537" y="21496"/>
                  </a:lnTo>
                  <a:lnTo>
                    <a:pt x="2602" y="21463"/>
                  </a:lnTo>
                  <a:lnTo>
                    <a:pt x="2829" y="21561"/>
                  </a:lnTo>
                  <a:lnTo>
                    <a:pt x="2927" y="21691"/>
                  </a:lnTo>
                  <a:lnTo>
                    <a:pt x="2992" y="21723"/>
                  </a:lnTo>
                  <a:lnTo>
                    <a:pt x="2959" y="21788"/>
                  </a:lnTo>
                  <a:lnTo>
                    <a:pt x="2959" y="21853"/>
                  </a:lnTo>
                  <a:lnTo>
                    <a:pt x="2992" y="21853"/>
                  </a:lnTo>
                  <a:lnTo>
                    <a:pt x="2992" y="21951"/>
                  </a:lnTo>
                  <a:lnTo>
                    <a:pt x="2959" y="22114"/>
                  </a:lnTo>
                  <a:lnTo>
                    <a:pt x="2894" y="22146"/>
                  </a:lnTo>
                  <a:lnTo>
                    <a:pt x="2862" y="22211"/>
                  </a:lnTo>
                  <a:lnTo>
                    <a:pt x="2959" y="22244"/>
                  </a:lnTo>
                  <a:lnTo>
                    <a:pt x="2959" y="22341"/>
                  </a:lnTo>
                  <a:lnTo>
                    <a:pt x="3089" y="22471"/>
                  </a:lnTo>
                  <a:lnTo>
                    <a:pt x="3089" y="22569"/>
                  </a:lnTo>
                  <a:lnTo>
                    <a:pt x="3187" y="22634"/>
                  </a:lnTo>
                  <a:lnTo>
                    <a:pt x="3187" y="22731"/>
                  </a:lnTo>
                  <a:lnTo>
                    <a:pt x="3220" y="22829"/>
                  </a:lnTo>
                  <a:lnTo>
                    <a:pt x="3154" y="22927"/>
                  </a:lnTo>
                  <a:lnTo>
                    <a:pt x="3220" y="22959"/>
                  </a:lnTo>
                  <a:lnTo>
                    <a:pt x="3252" y="23057"/>
                  </a:lnTo>
                  <a:lnTo>
                    <a:pt x="3447" y="23122"/>
                  </a:lnTo>
                  <a:lnTo>
                    <a:pt x="3545" y="23057"/>
                  </a:lnTo>
                  <a:lnTo>
                    <a:pt x="3577" y="23057"/>
                  </a:lnTo>
                  <a:lnTo>
                    <a:pt x="3642" y="23122"/>
                  </a:lnTo>
                  <a:lnTo>
                    <a:pt x="3740" y="23187"/>
                  </a:lnTo>
                  <a:lnTo>
                    <a:pt x="3740" y="23317"/>
                  </a:lnTo>
                  <a:lnTo>
                    <a:pt x="3805" y="23349"/>
                  </a:lnTo>
                  <a:lnTo>
                    <a:pt x="3935" y="23349"/>
                  </a:lnTo>
                  <a:lnTo>
                    <a:pt x="4000" y="23414"/>
                  </a:lnTo>
                  <a:lnTo>
                    <a:pt x="4163" y="23414"/>
                  </a:lnTo>
                  <a:lnTo>
                    <a:pt x="4228" y="23479"/>
                  </a:lnTo>
                  <a:lnTo>
                    <a:pt x="4293" y="23479"/>
                  </a:lnTo>
                  <a:lnTo>
                    <a:pt x="4390" y="23382"/>
                  </a:lnTo>
                  <a:lnTo>
                    <a:pt x="4488" y="23382"/>
                  </a:lnTo>
                  <a:lnTo>
                    <a:pt x="4553" y="23349"/>
                  </a:lnTo>
                  <a:lnTo>
                    <a:pt x="4553" y="23187"/>
                  </a:lnTo>
                  <a:lnTo>
                    <a:pt x="4488" y="23122"/>
                  </a:lnTo>
                  <a:lnTo>
                    <a:pt x="4520" y="23089"/>
                  </a:lnTo>
                  <a:lnTo>
                    <a:pt x="4488" y="23024"/>
                  </a:lnTo>
                  <a:lnTo>
                    <a:pt x="4390" y="22992"/>
                  </a:lnTo>
                  <a:lnTo>
                    <a:pt x="4390" y="22927"/>
                  </a:lnTo>
                  <a:lnTo>
                    <a:pt x="4293" y="22992"/>
                  </a:lnTo>
                  <a:lnTo>
                    <a:pt x="4260" y="22959"/>
                  </a:lnTo>
                  <a:lnTo>
                    <a:pt x="4163" y="23024"/>
                  </a:lnTo>
                  <a:lnTo>
                    <a:pt x="4032" y="22959"/>
                  </a:lnTo>
                  <a:lnTo>
                    <a:pt x="3935" y="22829"/>
                  </a:lnTo>
                  <a:lnTo>
                    <a:pt x="3805" y="22764"/>
                  </a:lnTo>
                  <a:lnTo>
                    <a:pt x="3805" y="22666"/>
                  </a:lnTo>
                  <a:lnTo>
                    <a:pt x="3707" y="22536"/>
                  </a:lnTo>
                  <a:lnTo>
                    <a:pt x="3805" y="22536"/>
                  </a:lnTo>
                  <a:lnTo>
                    <a:pt x="3870" y="22471"/>
                  </a:lnTo>
                  <a:lnTo>
                    <a:pt x="3837" y="22406"/>
                  </a:lnTo>
                  <a:lnTo>
                    <a:pt x="3870" y="22374"/>
                  </a:lnTo>
                  <a:lnTo>
                    <a:pt x="3837" y="22309"/>
                  </a:lnTo>
                  <a:lnTo>
                    <a:pt x="3870" y="22244"/>
                  </a:lnTo>
                  <a:lnTo>
                    <a:pt x="3967" y="22244"/>
                  </a:lnTo>
                  <a:lnTo>
                    <a:pt x="4098" y="22309"/>
                  </a:lnTo>
                  <a:lnTo>
                    <a:pt x="4228" y="22341"/>
                  </a:lnTo>
                  <a:lnTo>
                    <a:pt x="4293" y="22439"/>
                  </a:lnTo>
                  <a:lnTo>
                    <a:pt x="4390" y="22504"/>
                  </a:lnTo>
                  <a:lnTo>
                    <a:pt x="4553" y="22504"/>
                  </a:lnTo>
                  <a:lnTo>
                    <a:pt x="4585" y="22569"/>
                  </a:lnTo>
                  <a:lnTo>
                    <a:pt x="4683" y="22601"/>
                  </a:lnTo>
                  <a:lnTo>
                    <a:pt x="5008" y="22731"/>
                  </a:lnTo>
                  <a:lnTo>
                    <a:pt x="5138" y="22862"/>
                  </a:lnTo>
                  <a:lnTo>
                    <a:pt x="5203" y="22797"/>
                  </a:lnTo>
                  <a:lnTo>
                    <a:pt x="5268" y="22731"/>
                  </a:lnTo>
                  <a:lnTo>
                    <a:pt x="5268" y="22601"/>
                  </a:lnTo>
                  <a:lnTo>
                    <a:pt x="5333" y="22601"/>
                  </a:lnTo>
                  <a:lnTo>
                    <a:pt x="5431" y="22536"/>
                  </a:lnTo>
                  <a:lnTo>
                    <a:pt x="5301" y="22341"/>
                  </a:lnTo>
                  <a:lnTo>
                    <a:pt x="5073" y="22114"/>
                  </a:lnTo>
                  <a:lnTo>
                    <a:pt x="5008" y="21951"/>
                  </a:lnTo>
                  <a:lnTo>
                    <a:pt x="5041" y="21886"/>
                  </a:lnTo>
                  <a:lnTo>
                    <a:pt x="5171" y="21756"/>
                  </a:lnTo>
                  <a:lnTo>
                    <a:pt x="5268" y="21626"/>
                  </a:lnTo>
                  <a:lnTo>
                    <a:pt x="5301" y="21496"/>
                  </a:lnTo>
                  <a:lnTo>
                    <a:pt x="5398" y="21398"/>
                  </a:lnTo>
                  <a:lnTo>
                    <a:pt x="5496" y="21398"/>
                  </a:lnTo>
                  <a:lnTo>
                    <a:pt x="5658" y="21268"/>
                  </a:lnTo>
                  <a:lnTo>
                    <a:pt x="5756" y="21008"/>
                  </a:lnTo>
                  <a:lnTo>
                    <a:pt x="5821" y="20975"/>
                  </a:lnTo>
                  <a:lnTo>
                    <a:pt x="5951" y="20975"/>
                  </a:lnTo>
                  <a:lnTo>
                    <a:pt x="6049" y="21073"/>
                  </a:lnTo>
                  <a:lnTo>
                    <a:pt x="6211" y="21040"/>
                  </a:lnTo>
                  <a:lnTo>
                    <a:pt x="6341" y="21073"/>
                  </a:lnTo>
                  <a:lnTo>
                    <a:pt x="6406" y="21138"/>
                  </a:lnTo>
                  <a:lnTo>
                    <a:pt x="6374" y="21236"/>
                  </a:lnTo>
                  <a:lnTo>
                    <a:pt x="6504" y="21138"/>
                  </a:lnTo>
                  <a:lnTo>
                    <a:pt x="6634" y="21236"/>
                  </a:lnTo>
                  <a:lnTo>
                    <a:pt x="6667" y="21333"/>
                  </a:lnTo>
                  <a:lnTo>
                    <a:pt x="6732" y="21398"/>
                  </a:lnTo>
                  <a:lnTo>
                    <a:pt x="6699" y="21236"/>
                  </a:lnTo>
                  <a:lnTo>
                    <a:pt x="6634" y="21105"/>
                  </a:lnTo>
                  <a:lnTo>
                    <a:pt x="6699" y="21040"/>
                  </a:lnTo>
                  <a:lnTo>
                    <a:pt x="6667" y="20813"/>
                  </a:lnTo>
                  <a:lnTo>
                    <a:pt x="6699" y="20748"/>
                  </a:lnTo>
                  <a:lnTo>
                    <a:pt x="6667" y="20715"/>
                  </a:lnTo>
                  <a:lnTo>
                    <a:pt x="6667" y="20650"/>
                  </a:lnTo>
                  <a:lnTo>
                    <a:pt x="6699" y="20618"/>
                  </a:lnTo>
                  <a:lnTo>
                    <a:pt x="6667" y="20553"/>
                  </a:lnTo>
                  <a:lnTo>
                    <a:pt x="6699" y="20488"/>
                  </a:lnTo>
                  <a:lnTo>
                    <a:pt x="6602" y="20423"/>
                  </a:lnTo>
                  <a:lnTo>
                    <a:pt x="6504" y="20358"/>
                  </a:lnTo>
                  <a:lnTo>
                    <a:pt x="6374" y="20358"/>
                  </a:lnTo>
                  <a:lnTo>
                    <a:pt x="6309" y="20227"/>
                  </a:lnTo>
                  <a:lnTo>
                    <a:pt x="6341" y="20097"/>
                  </a:lnTo>
                  <a:lnTo>
                    <a:pt x="6341" y="19870"/>
                  </a:lnTo>
                  <a:lnTo>
                    <a:pt x="6406" y="19870"/>
                  </a:lnTo>
                  <a:lnTo>
                    <a:pt x="6374" y="19772"/>
                  </a:lnTo>
                  <a:lnTo>
                    <a:pt x="6374" y="19707"/>
                  </a:lnTo>
                  <a:lnTo>
                    <a:pt x="6406" y="19675"/>
                  </a:lnTo>
                  <a:lnTo>
                    <a:pt x="6374" y="19577"/>
                  </a:lnTo>
                  <a:lnTo>
                    <a:pt x="6374" y="19480"/>
                  </a:lnTo>
                  <a:lnTo>
                    <a:pt x="6276" y="19284"/>
                  </a:lnTo>
                  <a:lnTo>
                    <a:pt x="6146" y="19187"/>
                  </a:lnTo>
                  <a:lnTo>
                    <a:pt x="5919" y="18959"/>
                  </a:lnTo>
                  <a:lnTo>
                    <a:pt x="5886" y="18927"/>
                  </a:lnTo>
                  <a:lnTo>
                    <a:pt x="6016" y="18927"/>
                  </a:lnTo>
                  <a:lnTo>
                    <a:pt x="6211" y="19057"/>
                  </a:lnTo>
                  <a:lnTo>
                    <a:pt x="6341" y="19057"/>
                  </a:lnTo>
                  <a:lnTo>
                    <a:pt x="6406" y="19024"/>
                  </a:lnTo>
                  <a:lnTo>
                    <a:pt x="6602" y="18992"/>
                  </a:lnTo>
                  <a:lnTo>
                    <a:pt x="6862" y="19024"/>
                  </a:lnTo>
                  <a:lnTo>
                    <a:pt x="6992" y="19089"/>
                  </a:lnTo>
                  <a:lnTo>
                    <a:pt x="6959" y="19187"/>
                  </a:lnTo>
                  <a:lnTo>
                    <a:pt x="7089" y="19317"/>
                  </a:lnTo>
                  <a:lnTo>
                    <a:pt x="7187" y="19317"/>
                  </a:lnTo>
                  <a:lnTo>
                    <a:pt x="7219" y="19414"/>
                  </a:lnTo>
                  <a:lnTo>
                    <a:pt x="7349" y="19577"/>
                  </a:lnTo>
                  <a:lnTo>
                    <a:pt x="7317" y="19642"/>
                  </a:lnTo>
                  <a:lnTo>
                    <a:pt x="7154" y="19642"/>
                  </a:lnTo>
                  <a:lnTo>
                    <a:pt x="7122" y="19707"/>
                  </a:lnTo>
                  <a:lnTo>
                    <a:pt x="6959" y="19707"/>
                  </a:lnTo>
                  <a:lnTo>
                    <a:pt x="6894" y="19772"/>
                  </a:lnTo>
                  <a:lnTo>
                    <a:pt x="6927" y="19837"/>
                  </a:lnTo>
                  <a:lnTo>
                    <a:pt x="6894" y="19902"/>
                  </a:lnTo>
                  <a:lnTo>
                    <a:pt x="6829" y="19870"/>
                  </a:lnTo>
                  <a:lnTo>
                    <a:pt x="6797" y="19935"/>
                  </a:lnTo>
                  <a:lnTo>
                    <a:pt x="6797" y="20065"/>
                  </a:lnTo>
                  <a:lnTo>
                    <a:pt x="6862" y="20097"/>
                  </a:lnTo>
                  <a:lnTo>
                    <a:pt x="7057" y="20260"/>
                  </a:lnTo>
                  <a:lnTo>
                    <a:pt x="7284" y="20520"/>
                  </a:lnTo>
                  <a:lnTo>
                    <a:pt x="7349" y="20520"/>
                  </a:lnTo>
                  <a:lnTo>
                    <a:pt x="7480" y="20423"/>
                  </a:lnTo>
                  <a:lnTo>
                    <a:pt x="7545" y="20553"/>
                  </a:lnTo>
                  <a:lnTo>
                    <a:pt x="7610" y="20488"/>
                  </a:lnTo>
                  <a:lnTo>
                    <a:pt x="7707" y="20488"/>
                  </a:lnTo>
                  <a:lnTo>
                    <a:pt x="7740" y="20423"/>
                  </a:lnTo>
                  <a:lnTo>
                    <a:pt x="7902" y="20358"/>
                  </a:lnTo>
                  <a:lnTo>
                    <a:pt x="7935" y="20260"/>
                  </a:lnTo>
                  <a:lnTo>
                    <a:pt x="7902" y="20097"/>
                  </a:lnTo>
                  <a:lnTo>
                    <a:pt x="7967" y="20000"/>
                  </a:lnTo>
                  <a:lnTo>
                    <a:pt x="7935" y="19902"/>
                  </a:lnTo>
                  <a:lnTo>
                    <a:pt x="7870" y="19805"/>
                  </a:lnTo>
                  <a:lnTo>
                    <a:pt x="7935" y="19772"/>
                  </a:lnTo>
                  <a:lnTo>
                    <a:pt x="8195" y="19740"/>
                  </a:lnTo>
                  <a:lnTo>
                    <a:pt x="8228" y="19675"/>
                  </a:lnTo>
                  <a:lnTo>
                    <a:pt x="8390" y="19740"/>
                  </a:lnTo>
                  <a:lnTo>
                    <a:pt x="8358" y="19675"/>
                  </a:lnTo>
                  <a:lnTo>
                    <a:pt x="8228" y="19577"/>
                  </a:lnTo>
                  <a:lnTo>
                    <a:pt x="8195" y="19480"/>
                  </a:lnTo>
                  <a:lnTo>
                    <a:pt x="8260" y="19480"/>
                  </a:lnTo>
                  <a:lnTo>
                    <a:pt x="8325" y="19545"/>
                  </a:lnTo>
                  <a:lnTo>
                    <a:pt x="8390" y="19512"/>
                  </a:lnTo>
                  <a:lnTo>
                    <a:pt x="8585" y="19284"/>
                  </a:lnTo>
                  <a:lnTo>
                    <a:pt x="8650" y="19252"/>
                  </a:lnTo>
                  <a:lnTo>
                    <a:pt x="8845" y="19024"/>
                  </a:lnTo>
                  <a:lnTo>
                    <a:pt x="8845" y="18959"/>
                  </a:lnTo>
                  <a:lnTo>
                    <a:pt x="8910" y="18927"/>
                  </a:lnTo>
                  <a:lnTo>
                    <a:pt x="9008" y="18927"/>
                  </a:lnTo>
                  <a:lnTo>
                    <a:pt x="9138" y="18862"/>
                  </a:lnTo>
                  <a:lnTo>
                    <a:pt x="9171" y="18797"/>
                  </a:lnTo>
                  <a:lnTo>
                    <a:pt x="9366" y="18764"/>
                  </a:lnTo>
                  <a:lnTo>
                    <a:pt x="9366" y="18829"/>
                  </a:lnTo>
                  <a:lnTo>
                    <a:pt x="9398" y="18829"/>
                  </a:lnTo>
                  <a:lnTo>
                    <a:pt x="9431" y="18894"/>
                  </a:lnTo>
                  <a:lnTo>
                    <a:pt x="9398" y="18959"/>
                  </a:lnTo>
                  <a:lnTo>
                    <a:pt x="9463" y="18992"/>
                  </a:lnTo>
                  <a:lnTo>
                    <a:pt x="9561" y="18894"/>
                  </a:lnTo>
                  <a:lnTo>
                    <a:pt x="9561" y="18829"/>
                  </a:lnTo>
                  <a:lnTo>
                    <a:pt x="9528" y="18797"/>
                  </a:lnTo>
                  <a:lnTo>
                    <a:pt x="9431" y="18732"/>
                  </a:lnTo>
                  <a:lnTo>
                    <a:pt x="9431" y="18667"/>
                  </a:lnTo>
                  <a:lnTo>
                    <a:pt x="9626" y="18504"/>
                  </a:lnTo>
                  <a:lnTo>
                    <a:pt x="9658" y="18504"/>
                  </a:lnTo>
                  <a:lnTo>
                    <a:pt x="9658" y="18569"/>
                  </a:lnTo>
                  <a:lnTo>
                    <a:pt x="9626" y="18569"/>
                  </a:lnTo>
                  <a:lnTo>
                    <a:pt x="9593" y="18634"/>
                  </a:lnTo>
                  <a:lnTo>
                    <a:pt x="9691" y="18732"/>
                  </a:lnTo>
                  <a:lnTo>
                    <a:pt x="9756" y="18699"/>
                  </a:lnTo>
                  <a:lnTo>
                    <a:pt x="9788" y="18634"/>
                  </a:lnTo>
                  <a:lnTo>
                    <a:pt x="9756" y="18569"/>
                  </a:lnTo>
                  <a:lnTo>
                    <a:pt x="9723" y="18471"/>
                  </a:lnTo>
                  <a:lnTo>
                    <a:pt x="9691" y="18439"/>
                  </a:lnTo>
                  <a:lnTo>
                    <a:pt x="9788" y="18374"/>
                  </a:lnTo>
                  <a:lnTo>
                    <a:pt x="10049" y="18276"/>
                  </a:lnTo>
                  <a:lnTo>
                    <a:pt x="10211" y="18244"/>
                  </a:lnTo>
                  <a:lnTo>
                    <a:pt x="10244" y="18276"/>
                  </a:lnTo>
                  <a:lnTo>
                    <a:pt x="10146" y="18341"/>
                  </a:lnTo>
                  <a:lnTo>
                    <a:pt x="10049" y="18341"/>
                  </a:lnTo>
                  <a:lnTo>
                    <a:pt x="9886" y="18406"/>
                  </a:lnTo>
                  <a:lnTo>
                    <a:pt x="9919" y="18471"/>
                  </a:lnTo>
                  <a:lnTo>
                    <a:pt x="9984" y="18471"/>
                  </a:lnTo>
                  <a:lnTo>
                    <a:pt x="10049" y="18439"/>
                  </a:lnTo>
                  <a:lnTo>
                    <a:pt x="10146" y="18569"/>
                  </a:lnTo>
                  <a:lnTo>
                    <a:pt x="10081" y="18601"/>
                  </a:lnTo>
                  <a:lnTo>
                    <a:pt x="10049" y="18634"/>
                  </a:lnTo>
                  <a:lnTo>
                    <a:pt x="10114" y="18732"/>
                  </a:lnTo>
                  <a:lnTo>
                    <a:pt x="10081" y="18797"/>
                  </a:lnTo>
                  <a:lnTo>
                    <a:pt x="9984" y="18829"/>
                  </a:lnTo>
                  <a:lnTo>
                    <a:pt x="9886" y="18927"/>
                  </a:lnTo>
                  <a:lnTo>
                    <a:pt x="9919" y="18992"/>
                  </a:lnTo>
                  <a:lnTo>
                    <a:pt x="9984" y="19024"/>
                  </a:lnTo>
                  <a:lnTo>
                    <a:pt x="10049" y="18992"/>
                  </a:lnTo>
                  <a:lnTo>
                    <a:pt x="10114" y="18992"/>
                  </a:lnTo>
                  <a:lnTo>
                    <a:pt x="10179" y="18959"/>
                  </a:lnTo>
                  <a:lnTo>
                    <a:pt x="10276" y="18992"/>
                  </a:lnTo>
                  <a:lnTo>
                    <a:pt x="10276" y="19089"/>
                  </a:lnTo>
                  <a:lnTo>
                    <a:pt x="10341" y="18992"/>
                  </a:lnTo>
                  <a:lnTo>
                    <a:pt x="10439" y="18862"/>
                  </a:lnTo>
                  <a:lnTo>
                    <a:pt x="10504" y="18862"/>
                  </a:lnTo>
                  <a:lnTo>
                    <a:pt x="10536" y="18927"/>
                  </a:lnTo>
                  <a:lnTo>
                    <a:pt x="10601" y="18992"/>
                  </a:lnTo>
                  <a:lnTo>
                    <a:pt x="10634" y="18927"/>
                  </a:lnTo>
                  <a:lnTo>
                    <a:pt x="10634" y="18894"/>
                  </a:lnTo>
                  <a:lnTo>
                    <a:pt x="10666" y="18829"/>
                  </a:lnTo>
                  <a:lnTo>
                    <a:pt x="10569" y="18764"/>
                  </a:lnTo>
                  <a:lnTo>
                    <a:pt x="10569" y="18732"/>
                  </a:lnTo>
                  <a:lnTo>
                    <a:pt x="10666" y="18634"/>
                  </a:lnTo>
                  <a:lnTo>
                    <a:pt x="10764" y="18634"/>
                  </a:lnTo>
                  <a:lnTo>
                    <a:pt x="10797" y="18569"/>
                  </a:lnTo>
                  <a:lnTo>
                    <a:pt x="10927" y="18471"/>
                  </a:lnTo>
                  <a:lnTo>
                    <a:pt x="10992" y="18536"/>
                  </a:lnTo>
                  <a:lnTo>
                    <a:pt x="11057" y="18536"/>
                  </a:lnTo>
                  <a:lnTo>
                    <a:pt x="11089" y="18504"/>
                  </a:lnTo>
                  <a:lnTo>
                    <a:pt x="11154" y="18536"/>
                  </a:lnTo>
                  <a:lnTo>
                    <a:pt x="11382" y="18536"/>
                  </a:lnTo>
                  <a:lnTo>
                    <a:pt x="11447" y="18471"/>
                  </a:lnTo>
                  <a:lnTo>
                    <a:pt x="11447" y="18406"/>
                  </a:lnTo>
                  <a:lnTo>
                    <a:pt x="11512" y="18374"/>
                  </a:lnTo>
                  <a:lnTo>
                    <a:pt x="11642" y="18341"/>
                  </a:lnTo>
                  <a:lnTo>
                    <a:pt x="11642" y="18309"/>
                  </a:lnTo>
                  <a:lnTo>
                    <a:pt x="11740" y="18211"/>
                  </a:lnTo>
                  <a:lnTo>
                    <a:pt x="11805" y="18211"/>
                  </a:lnTo>
                  <a:lnTo>
                    <a:pt x="11935" y="18081"/>
                  </a:lnTo>
                  <a:lnTo>
                    <a:pt x="12000" y="18049"/>
                  </a:lnTo>
                  <a:lnTo>
                    <a:pt x="12065" y="18016"/>
                  </a:lnTo>
                  <a:lnTo>
                    <a:pt x="12065" y="18049"/>
                  </a:lnTo>
                  <a:lnTo>
                    <a:pt x="12000" y="18146"/>
                  </a:lnTo>
                  <a:lnTo>
                    <a:pt x="12097" y="18179"/>
                  </a:lnTo>
                  <a:lnTo>
                    <a:pt x="12195" y="18276"/>
                  </a:lnTo>
                  <a:lnTo>
                    <a:pt x="12195" y="18309"/>
                  </a:lnTo>
                  <a:lnTo>
                    <a:pt x="12097" y="18406"/>
                  </a:lnTo>
                  <a:lnTo>
                    <a:pt x="12130" y="18504"/>
                  </a:lnTo>
                  <a:lnTo>
                    <a:pt x="12130" y="18569"/>
                  </a:lnTo>
                  <a:lnTo>
                    <a:pt x="12195" y="18634"/>
                  </a:lnTo>
                  <a:lnTo>
                    <a:pt x="12423" y="18667"/>
                  </a:lnTo>
                  <a:lnTo>
                    <a:pt x="12488" y="18601"/>
                  </a:lnTo>
                  <a:lnTo>
                    <a:pt x="12488" y="18536"/>
                  </a:lnTo>
                  <a:lnTo>
                    <a:pt x="12455" y="18504"/>
                  </a:lnTo>
                  <a:lnTo>
                    <a:pt x="12325" y="18374"/>
                  </a:lnTo>
                  <a:lnTo>
                    <a:pt x="12358" y="18309"/>
                  </a:lnTo>
                  <a:lnTo>
                    <a:pt x="12423" y="18276"/>
                  </a:lnTo>
                  <a:lnTo>
                    <a:pt x="12553" y="18341"/>
                  </a:lnTo>
                  <a:lnTo>
                    <a:pt x="12650" y="18276"/>
                  </a:lnTo>
                  <a:lnTo>
                    <a:pt x="12683" y="18114"/>
                  </a:lnTo>
                  <a:lnTo>
                    <a:pt x="12748" y="18081"/>
                  </a:lnTo>
                  <a:lnTo>
                    <a:pt x="12813" y="18146"/>
                  </a:lnTo>
                  <a:lnTo>
                    <a:pt x="12943" y="18146"/>
                  </a:lnTo>
                  <a:lnTo>
                    <a:pt x="12813" y="18016"/>
                  </a:lnTo>
                  <a:lnTo>
                    <a:pt x="12683" y="17984"/>
                  </a:lnTo>
                  <a:lnTo>
                    <a:pt x="12683" y="17886"/>
                  </a:lnTo>
                  <a:lnTo>
                    <a:pt x="12585" y="17723"/>
                  </a:lnTo>
                  <a:lnTo>
                    <a:pt x="12520" y="17723"/>
                  </a:lnTo>
                  <a:lnTo>
                    <a:pt x="12520" y="17821"/>
                  </a:lnTo>
                  <a:lnTo>
                    <a:pt x="12455" y="17723"/>
                  </a:lnTo>
                  <a:lnTo>
                    <a:pt x="12423" y="17561"/>
                  </a:lnTo>
                  <a:lnTo>
                    <a:pt x="12358" y="17528"/>
                  </a:lnTo>
                  <a:lnTo>
                    <a:pt x="12292" y="17398"/>
                  </a:lnTo>
                  <a:lnTo>
                    <a:pt x="12292" y="17366"/>
                  </a:lnTo>
                  <a:lnTo>
                    <a:pt x="12390" y="17333"/>
                  </a:lnTo>
                  <a:lnTo>
                    <a:pt x="12390" y="17236"/>
                  </a:lnTo>
                  <a:lnTo>
                    <a:pt x="12325" y="17138"/>
                  </a:lnTo>
                  <a:lnTo>
                    <a:pt x="12390" y="17073"/>
                  </a:lnTo>
                  <a:lnTo>
                    <a:pt x="12488" y="17106"/>
                  </a:lnTo>
                  <a:lnTo>
                    <a:pt x="12520" y="17073"/>
                  </a:lnTo>
                  <a:lnTo>
                    <a:pt x="12585" y="17138"/>
                  </a:lnTo>
                  <a:lnTo>
                    <a:pt x="12683" y="17106"/>
                  </a:lnTo>
                  <a:lnTo>
                    <a:pt x="12780" y="17138"/>
                  </a:lnTo>
                  <a:lnTo>
                    <a:pt x="13171" y="17106"/>
                  </a:lnTo>
                  <a:lnTo>
                    <a:pt x="13626" y="17106"/>
                  </a:lnTo>
                  <a:lnTo>
                    <a:pt x="13788" y="17203"/>
                  </a:lnTo>
                  <a:lnTo>
                    <a:pt x="14081" y="17333"/>
                  </a:lnTo>
                  <a:lnTo>
                    <a:pt x="14114" y="17398"/>
                  </a:lnTo>
                  <a:lnTo>
                    <a:pt x="14081" y="17463"/>
                  </a:lnTo>
                  <a:lnTo>
                    <a:pt x="14146" y="17561"/>
                  </a:lnTo>
                  <a:lnTo>
                    <a:pt x="14211" y="17463"/>
                  </a:lnTo>
                  <a:lnTo>
                    <a:pt x="14374" y="17431"/>
                  </a:lnTo>
                  <a:lnTo>
                    <a:pt x="14439" y="17496"/>
                  </a:lnTo>
                  <a:lnTo>
                    <a:pt x="14536" y="17496"/>
                  </a:lnTo>
                  <a:lnTo>
                    <a:pt x="14536" y="17593"/>
                  </a:lnTo>
                  <a:lnTo>
                    <a:pt x="14699" y="17626"/>
                  </a:lnTo>
                  <a:lnTo>
                    <a:pt x="14992" y="17788"/>
                  </a:lnTo>
                  <a:lnTo>
                    <a:pt x="15252" y="17788"/>
                  </a:lnTo>
                  <a:lnTo>
                    <a:pt x="15349" y="17886"/>
                  </a:lnTo>
                  <a:lnTo>
                    <a:pt x="15414" y="18016"/>
                  </a:lnTo>
                  <a:lnTo>
                    <a:pt x="15577" y="18049"/>
                  </a:lnTo>
                  <a:lnTo>
                    <a:pt x="15707" y="18146"/>
                  </a:lnTo>
                  <a:lnTo>
                    <a:pt x="15805" y="18374"/>
                  </a:lnTo>
                  <a:lnTo>
                    <a:pt x="15902" y="18374"/>
                  </a:lnTo>
                  <a:lnTo>
                    <a:pt x="15935" y="18309"/>
                  </a:lnTo>
                  <a:lnTo>
                    <a:pt x="15902" y="18179"/>
                  </a:lnTo>
                  <a:lnTo>
                    <a:pt x="15967" y="18179"/>
                  </a:lnTo>
                  <a:lnTo>
                    <a:pt x="16000" y="18114"/>
                  </a:lnTo>
                  <a:lnTo>
                    <a:pt x="15902" y="18016"/>
                  </a:lnTo>
                  <a:lnTo>
                    <a:pt x="15935" y="17951"/>
                  </a:lnTo>
                  <a:lnTo>
                    <a:pt x="15935" y="17691"/>
                  </a:lnTo>
                  <a:lnTo>
                    <a:pt x="16032" y="17626"/>
                  </a:lnTo>
                  <a:lnTo>
                    <a:pt x="15935" y="17626"/>
                  </a:lnTo>
                  <a:lnTo>
                    <a:pt x="15935" y="17593"/>
                  </a:lnTo>
                  <a:lnTo>
                    <a:pt x="15837" y="17593"/>
                  </a:lnTo>
                  <a:lnTo>
                    <a:pt x="15772" y="17626"/>
                  </a:lnTo>
                  <a:lnTo>
                    <a:pt x="15642" y="17626"/>
                  </a:lnTo>
                  <a:lnTo>
                    <a:pt x="15447" y="17366"/>
                  </a:lnTo>
                  <a:lnTo>
                    <a:pt x="15382" y="17366"/>
                  </a:lnTo>
                  <a:lnTo>
                    <a:pt x="15317" y="17268"/>
                  </a:lnTo>
                  <a:lnTo>
                    <a:pt x="15317" y="17106"/>
                  </a:lnTo>
                  <a:lnTo>
                    <a:pt x="15284" y="17041"/>
                  </a:lnTo>
                  <a:lnTo>
                    <a:pt x="15187" y="17171"/>
                  </a:lnTo>
                  <a:lnTo>
                    <a:pt x="15057" y="17106"/>
                  </a:lnTo>
                  <a:lnTo>
                    <a:pt x="14959" y="17106"/>
                  </a:lnTo>
                  <a:lnTo>
                    <a:pt x="14862" y="17041"/>
                  </a:lnTo>
                  <a:lnTo>
                    <a:pt x="14829" y="17106"/>
                  </a:lnTo>
                  <a:lnTo>
                    <a:pt x="14796" y="16943"/>
                  </a:lnTo>
                  <a:lnTo>
                    <a:pt x="14699" y="16878"/>
                  </a:lnTo>
                  <a:lnTo>
                    <a:pt x="14634" y="16683"/>
                  </a:lnTo>
                  <a:lnTo>
                    <a:pt x="14634" y="16585"/>
                  </a:lnTo>
                  <a:lnTo>
                    <a:pt x="14699" y="16650"/>
                  </a:lnTo>
                  <a:lnTo>
                    <a:pt x="14764" y="16585"/>
                  </a:lnTo>
                  <a:lnTo>
                    <a:pt x="14764" y="16455"/>
                  </a:lnTo>
                  <a:lnTo>
                    <a:pt x="14634" y="16358"/>
                  </a:lnTo>
                  <a:lnTo>
                    <a:pt x="14601" y="16228"/>
                  </a:lnTo>
                  <a:lnTo>
                    <a:pt x="14666" y="16130"/>
                  </a:lnTo>
                  <a:lnTo>
                    <a:pt x="14764" y="16163"/>
                  </a:lnTo>
                  <a:lnTo>
                    <a:pt x="14666" y="16097"/>
                  </a:lnTo>
                  <a:lnTo>
                    <a:pt x="14536" y="16065"/>
                  </a:lnTo>
                  <a:lnTo>
                    <a:pt x="14471" y="15902"/>
                  </a:lnTo>
                  <a:lnTo>
                    <a:pt x="14406" y="15837"/>
                  </a:lnTo>
                  <a:lnTo>
                    <a:pt x="14341" y="15870"/>
                  </a:lnTo>
                  <a:lnTo>
                    <a:pt x="14244" y="15772"/>
                  </a:lnTo>
                  <a:lnTo>
                    <a:pt x="14244" y="15610"/>
                  </a:lnTo>
                  <a:lnTo>
                    <a:pt x="14309" y="15512"/>
                  </a:lnTo>
                  <a:lnTo>
                    <a:pt x="14244" y="15415"/>
                  </a:lnTo>
                  <a:lnTo>
                    <a:pt x="14211" y="15317"/>
                  </a:lnTo>
                  <a:lnTo>
                    <a:pt x="14276" y="15284"/>
                  </a:lnTo>
                  <a:lnTo>
                    <a:pt x="14471" y="15024"/>
                  </a:lnTo>
                  <a:lnTo>
                    <a:pt x="14569" y="14959"/>
                  </a:lnTo>
                  <a:lnTo>
                    <a:pt x="14601" y="14894"/>
                  </a:lnTo>
                  <a:lnTo>
                    <a:pt x="14536" y="14764"/>
                  </a:lnTo>
                  <a:lnTo>
                    <a:pt x="14536" y="14667"/>
                  </a:lnTo>
                  <a:lnTo>
                    <a:pt x="14601" y="14537"/>
                  </a:lnTo>
                  <a:lnTo>
                    <a:pt x="14536" y="14439"/>
                  </a:lnTo>
                  <a:lnTo>
                    <a:pt x="14504" y="14276"/>
                  </a:lnTo>
                  <a:lnTo>
                    <a:pt x="14569" y="14211"/>
                  </a:lnTo>
                  <a:lnTo>
                    <a:pt x="14536" y="14146"/>
                  </a:lnTo>
                  <a:lnTo>
                    <a:pt x="14536" y="14016"/>
                  </a:lnTo>
                  <a:lnTo>
                    <a:pt x="14471" y="13951"/>
                  </a:lnTo>
                  <a:lnTo>
                    <a:pt x="14504" y="13789"/>
                  </a:lnTo>
                  <a:lnTo>
                    <a:pt x="14536" y="13724"/>
                  </a:lnTo>
                  <a:lnTo>
                    <a:pt x="14471" y="13626"/>
                  </a:lnTo>
                  <a:lnTo>
                    <a:pt x="14504" y="13463"/>
                  </a:lnTo>
                  <a:lnTo>
                    <a:pt x="14471" y="13268"/>
                  </a:lnTo>
                  <a:lnTo>
                    <a:pt x="14536" y="13236"/>
                  </a:lnTo>
                  <a:lnTo>
                    <a:pt x="14634" y="13268"/>
                  </a:lnTo>
                  <a:lnTo>
                    <a:pt x="14601" y="13301"/>
                  </a:lnTo>
                  <a:lnTo>
                    <a:pt x="14634" y="13366"/>
                  </a:lnTo>
                  <a:lnTo>
                    <a:pt x="14731" y="13301"/>
                  </a:lnTo>
                  <a:lnTo>
                    <a:pt x="14894" y="13301"/>
                  </a:lnTo>
                  <a:lnTo>
                    <a:pt x="14992" y="13236"/>
                  </a:lnTo>
                  <a:lnTo>
                    <a:pt x="15089" y="13236"/>
                  </a:lnTo>
                  <a:lnTo>
                    <a:pt x="15187" y="13268"/>
                  </a:lnTo>
                  <a:lnTo>
                    <a:pt x="15219" y="13236"/>
                  </a:lnTo>
                  <a:lnTo>
                    <a:pt x="15349" y="13236"/>
                  </a:lnTo>
                  <a:lnTo>
                    <a:pt x="15642" y="13366"/>
                  </a:lnTo>
                  <a:lnTo>
                    <a:pt x="15772" y="13366"/>
                  </a:lnTo>
                  <a:lnTo>
                    <a:pt x="15870" y="13398"/>
                  </a:lnTo>
                  <a:lnTo>
                    <a:pt x="15902" y="13463"/>
                  </a:lnTo>
                  <a:lnTo>
                    <a:pt x="15837" y="13496"/>
                  </a:lnTo>
                  <a:lnTo>
                    <a:pt x="15902" y="13626"/>
                  </a:lnTo>
                  <a:lnTo>
                    <a:pt x="15902" y="13724"/>
                  </a:lnTo>
                  <a:lnTo>
                    <a:pt x="15967" y="13789"/>
                  </a:lnTo>
                  <a:lnTo>
                    <a:pt x="15967" y="13984"/>
                  </a:lnTo>
                  <a:lnTo>
                    <a:pt x="16032" y="14114"/>
                  </a:lnTo>
                  <a:lnTo>
                    <a:pt x="15967" y="14406"/>
                  </a:lnTo>
                  <a:lnTo>
                    <a:pt x="16032" y="14472"/>
                  </a:lnTo>
                  <a:lnTo>
                    <a:pt x="16000" y="14537"/>
                  </a:lnTo>
                  <a:lnTo>
                    <a:pt x="16065" y="14602"/>
                  </a:lnTo>
                  <a:lnTo>
                    <a:pt x="16032" y="14699"/>
                  </a:lnTo>
                  <a:lnTo>
                    <a:pt x="15967" y="14732"/>
                  </a:lnTo>
                  <a:lnTo>
                    <a:pt x="16000" y="14862"/>
                  </a:lnTo>
                  <a:lnTo>
                    <a:pt x="16130" y="14959"/>
                  </a:lnTo>
                  <a:lnTo>
                    <a:pt x="16195" y="15089"/>
                  </a:lnTo>
                  <a:lnTo>
                    <a:pt x="16292" y="15122"/>
                  </a:lnTo>
                  <a:lnTo>
                    <a:pt x="16292" y="15122"/>
                  </a:lnTo>
                  <a:lnTo>
                    <a:pt x="16357" y="15122"/>
                  </a:lnTo>
                  <a:lnTo>
                    <a:pt x="16422" y="15154"/>
                  </a:lnTo>
                  <a:lnTo>
                    <a:pt x="16455" y="15350"/>
                  </a:lnTo>
                  <a:lnTo>
                    <a:pt x="16585" y="15415"/>
                  </a:lnTo>
                  <a:lnTo>
                    <a:pt x="16650" y="15512"/>
                  </a:lnTo>
                  <a:lnTo>
                    <a:pt x="16683" y="15805"/>
                  </a:lnTo>
                  <a:lnTo>
                    <a:pt x="16748" y="15902"/>
                  </a:lnTo>
                  <a:lnTo>
                    <a:pt x="16748" y="15967"/>
                  </a:lnTo>
                  <a:lnTo>
                    <a:pt x="16715" y="16032"/>
                  </a:lnTo>
                  <a:lnTo>
                    <a:pt x="16845" y="16163"/>
                  </a:lnTo>
                  <a:lnTo>
                    <a:pt x="16845" y="16293"/>
                  </a:lnTo>
                  <a:lnTo>
                    <a:pt x="16975" y="16520"/>
                  </a:lnTo>
                  <a:lnTo>
                    <a:pt x="16943" y="16650"/>
                  </a:lnTo>
                  <a:lnTo>
                    <a:pt x="17008" y="16780"/>
                  </a:lnTo>
                  <a:lnTo>
                    <a:pt x="17105" y="16845"/>
                  </a:lnTo>
                  <a:lnTo>
                    <a:pt x="17073" y="16910"/>
                  </a:lnTo>
                  <a:lnTo>
                    <a:pt x="17138" y="16976"/>
                  </a:lnTo>
                  <a:lnTo>
                    <a:pt x="17170" y="17171"/>
                  </a:lnTo>
                  <a:lnTo>
                    <a:pt x="17366" y="17431"/>
                  </a:lnTo>
                  <a:lnTo>
                    <a:pt x="17528" y="17496"/>
                  </a:lnTo>
                  <a:lnTo>
                    <a:pt x="17593" y="17561"/>
                  </a:lnTo>
                  <a:lnTo>
                    <a:pt x="17658" y="17593"/>
                  </a:lnTo>
                  <a:lnTo>
                    <a:pt x="17821" y="17723"/>
                  </a:lnTo>
                  <a:lnTo>
                    <a:pt x="17821" y="17788"/>
                  </a:lnTo>
                  <a:lnTo>
                    <a:pt x="17756" y="17788"/>
                  </a:lnTo>
                  <a:lnTo>
                    <a:pt x="17756" y="17886"/>
                  </a:lnTo>
                  <a:lnTo>
                    <a:pt x="17723" y="18016"/>
                  </a:lnTo>
                  <a:lnTo>
                    <a:pt x="17788" y="18211"/>
                  </a:lnTo>
                  <a:lnTo>
                    <a:pt x="17918" y="18341"/>
                  </a:lnTo>
                  <a:lnTo>
                    <a:pt x="17918" y="18471"/>
                  </a:lnTo>
                  <a:lnTo>
                    <a:pt x="17821" y="18569"/>
                  </a:lnTo>
                  <a:lnTo>
                    <a:pt x="17853" y="18601"/>
                  </a:lnTo>
                  <a:lnTo>
                    <a:pt x="17788" y="18699"/>
                  </a:lnTo>
                  <a:lnTo>
                    <a:pt x="17821" y="18732"/>
                  </a:lnTo>
                  <a:lnTo>
                    <a:pt x="17821" y="18959"/>
                  </a:lnTo>
                  <a:lnTo>
                    <a:pt x="17691" y="19024"/>
                  </a:lnTo>
                  <a:lnTo>
                    <a:pt x="17723" y="19057"/>
                  </a:lnTo>
                  <a:lnTo>
                    <a:pt x="17788" y="19024"/>
                  </a:lnTo>
                  <a:lnTo>
                    <a:pt x="17821" y="19089"/>
                  </a:lnTo>
                  <a:lnTo>
                    <a:pt x="17691" y="19154"/>
                  </a:lnTo>
                  <a:lnTo>
                    <a:pt x="17691" y="19349"/>
                  </a:lnTo>
                  <a:lnTo>
                    <a:pt x="17658" y="19414"/>
                  </a:lnTo>
                  <a:lnTo>
                    <a:pt x="17528" y="19349"/>
                  </a:lnTo>
                  <a:lnTo>
                    <a:pt x="17528" y="19414"/>
                  </a:lnTo>
                  <a:lnTo>
                    <a:pt x="17626" y="19545"/>
                  </a:lnTo>
                  <a:lnTo>
                    <a:pt x="17626" y="19610"/>
                  </a:lnTo>
                  <a:lnTo>
                    <a:pt x="17528" y="19675"/>
                  </a:lnTo>
                  <a:lnTo>
                    <a:pt x="17463" y="19772"/>
                  </a:lnTo>
                  <a:lnTo>
                    <a:pt x="17268" y="19772"/>
                  </a:lnTo>
                  <a:lnTo>
                    <a:pt x="17170" y="19707"/>
                  </a:lnTo>
                  <a:lnTo>
                    <a:pt x="17333" y="19610"/>
                  </a:lnTo>
                  <a:lnTo>
                    <a:pt x="17333" y="19545"/>
                  </a:lnTo>
                  <a:lnTo>
                    <a:pt x="17235" y="19545"/>
                  </a:lnTo>
                  <a:lnTo>
                    <a:pt x="17203" y="19610"/>
                  </a:lnTo>
                  <a:lnTo>
                    <a:pt x="17138" y="19610"/>
                  </a:lnTo>
                  <a:lnTo>
                    <a:pt x="16910" y="19480"/>
                  </a:lnTo>
                  <a:lnTo>
                    <a:pt x="16878" y="19545"/>
                  </a:lnTo>
                  <a:lnTo>
                    <a:pt x="16585" y="19577"/>
                  </a:lnTo>
                  <a:lnTo>
                    <a:pt x="16455" y="19610"/>
                  </a:lnTo>
                  <a:lnTo>
                    <a:pt x="16357" y="19740"/>
                  </a:lnTo>
                  <a:lnTo>
                    <a:pt x="16422" y="19740"/>
                  </a:lnTo>
                  <a:lnTo>
                    <a:pt x="16455" y="19772"/>
                  </a:lnTo>
                  <a:lnTo>
                    <a:pt x="16520" y="19675"/>
                  </a:lnTo>
                  <a:lnTo>
                    <a:pt x="16683" y="19642"/>
                  </a:lnTo>
                  <a:lnTo>
                    <a:pt x="16715" y="19740"/>
                  </a:lnTo>
                  <a:lnTo>
                    <a:pt x="16845" y="19870"/>
                  </a:lnTo>
                  <a:lnTo>
                    <a:pt x="17235" y="19935"/>
                  </a:lnTo>
                  <a:lnTo>
                    <a:pt x="17366" y="19967"/>
                  </a:lnTo>
                  <a:lnTo>
                    <a:pt x="17561" y="19967"/>
                  </a:lnTo>
                  <a:lnTo>
                    <a:pt x="17723" y="19935"/>
                  </a:lnTo>
                  <a:lnTo>
                    <a:pt x="17756" y="20000"/>
                  </a:lnTo>
                  <a:lnTo>
                    <a:pt x="17951" y="20032"/>
                  </a:lnTo>
                  <a:lnTo>
                    <a:pt x="18113" y="19967"/>
                  </a:lnTo>
                  <a:lnTo>
                    <a:pt x="18113" y="19870"/>
                  </a:lnTo>
                  <a:lnTo>
                    <a:pt x="18048" y="19805"/>
                  </a:lnTo>
                  <a:lnTo>
                    <a:pt x="18048" y="19675"/>
                  </a:lnTo>
                  <a:lnTo>
                    <a:pt x="18113" y="19577"/>
                  </a:lnTo>
                  <a:lnTo>
                    <a:pt x="18211" y="19545"/>
                  </a:lnTo>
                  <a:lnTo>
                    <a:pt x="18211" y="19480"/>
                  </a:lnTo>
                  <a:lnTo>
                    <a:pt x="18341" y="19317"/>
                  </a:lnTo>
                  <a:lnTo>
                    <a:pt x="18374" y="19252"/>
                  </a:lnTo>
                  <a:lnTo>
                    <a:pt x="18439" y="19024"/>
                  </a:lnTo>
                  <a:lnTo>
                    <a:pt x="18374" y="18862"/>
                  </a:lnTo>
                  <a:lnTo>
                    <a:pt x="18374" y="18699"/>
                  </a:lnTo>
                  <a:lnTo>
                    <a:pt x="18536" y="18439"/>
                  </a:lnTo>
                  <a:lnTo>
                    <a:pt x="18569" y="18341"/>
                  </a:lnTo>
                  <a:lnTo>
                    <a:pt x="18406" y="17984"/>
                  </a:lnTo>
                  <a:lnTo>
                    <a:pt x="18211" y="17854"/>
                  </a:lnTo>
                  <a:lnTo>
                    <a:pt x="18146" y="17788"/>
                  </a:lnTo>
                  <a:lnTo>
                    <a:pt x="18113" y="17496"/>
                  </a:lnTo>
                  <a:lnTo>
                    <a:pt x="18276" y="17366"/>
                  </a:lnTo>
                  <a:lnTo>
                    <a:pt x="18341" y="17268"/>
                  </a:lnTo>
                  <a:lnTo>
                    <a:pt x="18471" y="17236"/>
                  </a:lnTo>
                  <a:lnTo>
                    <a:pt x="18699" y="17041"/>
                  </a:lnTo>
                  <a:lnTo>
                    <a:pt x="18829" y="17041"/>
                  </a:lnTo>
                  <a:lnTo>
                    <a:pt x="18992" y="17203"/>
                  </a:lnTo>
                  <a:lnTo>
                    <a:pt x="18992" y="17333"/>
                  </a:lnTo>
                  <a:lnTo>
                    <a:pt x="19154" y="17398"/>
                  </a:lnTo>
                  <a:lnTo>
                    <a:pt x="19187" y="17463"/>
                  </a:lnTo>
                  <a:lnTo>
                    <a:pt x="19219" y="17463"/>
                  </a:lnTo>
                  <a:lnTo>
                    <a:pt x="19349" y="17626"/>
                  </a:lnTo>
                  <a:lnTo>
                    <a:pt x="19317" y="17756"/>
                  </a:lnTo>
                  <a:lnTo>
                    <a:pt x="19414" y="17821"/>
                  </a:lnTo>
                  <a:lnTo>
                    <a:pt x="19447" y="17919"/>
                  </a:lnTo>
                  <a:lnTo>
                    <a:pt x="19544" y="18049"/>
                  </a:lnTo>
                  <a:lnTo>
                    <a:pt x="19544" y="18146"/>
                  </a:lnTo>
                  <a:lnTo>
                    <a:pt x="19512" y="18211"/>
                  </a:lnTo>
                  <a:lnTo>
                    <a:pt x="19577" y="18309"/>
                  </a:lnTo>
                  <a:lnTo>
                    <a:pt x="19707" y="18309"/>
                  </a:lnTo>
                  <a:lnTo>
                    <a:pt x="19837" y="18406"/>
                  </a:lnTo>
                  <a:lnTo>
                    <a:pt x="19967" y="18374"/>
                  </a:lnTo>
                  <a:lnTo>
                    <a:pt x="20032" y="18374"/>
                  </a:lnTo>
                  <a:lnTo>
                    <a:pt x="20195" y="18341"/>
                  </a:lnTo>
                  <a:lnTo>
                    <a:pt x="20227" y="18276"/>
                  </a:lnTo>
                  <a:lnTo>
                    <a:pt x="20292" y="18244"/>
                  </a:lnTo>
                  <a:lnTo>
                    <a:pt x="20227" y="18244"/>
                  </a:lnTo>
                  <a:lnTo>
                    <a:pt x="20130" y="18244"/>
                  </a:lnTo>
                  <a:lnTo>
                    <a:pt x="20097" y="18179"/>
                  </a:lnTo>
                  <a:lnTo>
                    <a:pt x="20000" y="18309"/>
                  </a:lnTo>
                  <a:lnTo>
                    <a:pt x="19870" y="18309"/>
                  </a:lnTo>
                  <a:lnTo>
                    <a:pt x="19805" y="18211"/>
                  </a:lnTo>
                  <a:lnTo>
                    <a:pt x="19674" y="18211"/>
                  </a:lnTo>
                  <a:lnTo>
                    <a:pt x="19642" y="18146"/>
                  </a:lnTo>
                  <a:lnTo>
                    <a:pt x="19674" y="18049"/>
                  </a:lnTo>
                  <a:lnTo>
                    <a:pt x="19609" y="18016"/>
                  </a:lnTo>
                  <a:lnTo>
                    <a:pt x="19544" y="17886"/>
                  </a:lnTo>
                  <a:lnTo>
                    <a:pt x="19544" y="17723"/>
                  </a:lnTo>
                  <a:lnTo>
                    <a:pt x="19642" y="17691"/>
                  </a:lnTo>
                  <a:lnTo>
                    <a:pt x="19707" y="17626"/>
                  </a:lnTo>
                  <a:lnTo>
                    <a:pt x="19642" y="17561"/>
                  </a:lnTo>
                  <a:lnTo>
                    <a:pt x="19642" y="17496"/>
                  </a:lnTo>
                  <a:lnTo>
                    <a:pt x="19609" y="17463"/>
                  </a:lnTo>
                  <a:lnTo>
                    <a:pt x="19577" y="17398"/>
                  </a:lnTo>
                  <a:lnTo>
                    <a:pt x="19414" y="17301"/>
                  </a:lnTo>
                  <a:lnTo>
                    <a:pt x="19414" y="17236"/>
                  </a:lnTo>
                  <a:lnTo>
                    <a:pt x="19284" y="17073"/>
                  </a:lnTo>
                  <a:lnTo>
                    <a:pt x="19122" y="17073"/>
                  </a:lnTo>
                  <a:lnTo>
                    <a:pt x="18894" y="16976"/>
                  </a:lnTo>
                  <a:lnTo>
                    <a:pt x="18829" y="16878"/>
                  </a:lnTo>
                  <a:lnTo>
                    <a:pt x="18731" y="16910"/>
                  </a:lnTo>
                  <a:lnTo>
                    <a:pt x="18536" y="16813"/>
                  </a:lnTo>
                  <a:lnTo>
                    <a:pt x="18471" y="16813"/>
                  </a:lnTo>
                  <a:lnTo>
                    <a:pt x="18341" y="16780"/>
                  </a:lnTo>
                  <a:lnTo>
                    <a:pt x="18211" y="16910"/>
                  </a:lnTo>
                  <a:lnTo>
                    <a:pt x="18179" y="17041"/>
                  </a:lnTo>
                  <a:lnTo>
                    <a:pt x="18113" y="17106"/>
                  </a:lnTo>
                  <a:lnTo>
                    <a:pt x="17951" y="17041"/>
                  </a:lnTo>
                  <a:lnTo>
                    <a:pt x="17788" y="17138"/>
                  </a:lnTo>
                  <a:lnTo>
                    <a:pt x="17658" y="17106"/>
                  </a:lnTo>
                  <a:lnTo>
                    <a:pt x="17626" y="17041"/>
                  </a:lnTo>
                  <a:lnTo>
                    <a:pt x="17626" y="16910"/>
                  </a:lnTo>
                  <a:lnTo>
                    <a:pt x="17626" y="16813"/>
                  </a:lnTo>
                  <a:lnTo>
                    <a:pt x="17431" y="16618"/>
                  </a:lnTo>
                  <a:lnTo>
                    <a:pt x="17366" y="16488"/>
                  </a:lnTo>
                  <a:lnTo>
                    <a:pt x="17398" y="16260"/>
                  </a:lnTo>
                  <a:lnTo>
                    <a:pt x="17268" y="16097"/>
                  </a:lnTo>
                  <a:lnTo>
                    <a:pt x="17301" y="15967"/>
                  </a:lnTo>
                  <a:lnTo>
                    <a:pt x="17333" y="15642"/>
                  </a:lnTo>
                  <a:lnTo>
                    <a:pt x="17235" y="15447"/>
                  </a:lnTo>
                  <a:lnTo>
                    <a:pt x="17138" y="15350"/>
                  </a:lnTo>
                  <a:lnTo>
                    <a:pt x="17008" y="15350"/>
                  </a:lnTo>
                  <a:lnTo>
                    <a:pt x="16943" y="15187"/>
                  </a:lnTo>
                  <a:lnTo>
                    <a:pt x="16715" y="14992"/>
                  </a:lnTo>
                  <a:lnTo>
                    <a:pt x="16553" y="14894"/>
                  </a:lnTo>
                  <a:lnTo>
                    <a:pt x="16520" y="14764"/>
                  </a:lnTo>
                  <a:lnTo>
                    <a:pt x="16585" y="14569"/>
                  </a:lnTo>
                  <a:lnTo>
                    <a:pt x="16585" y="14439"/>
                  </a:lnTo>
                  <a:lnTo>
                    <a:pt x="16488" y="14374"/>
                  </a:lnTo>
                  <a:lnTo>
                    <a:pt x="16488" y="14309"/>
                  </a:lnTo>
                  <a:lnTo>
                    <a:pt x="16585" y="14211"/>
                  </a:lnTo>
                  <a:lnTo>
                    <a:pt x="16748" y="14016"/>
                  </a:lnTo>
                  <a:lnTo>
                    <a:pt x="16813" y="13789"/>
                  </a:lnTo>
                  <a:lnTo>
                    <a:pt x="16748" y="13528"/>
                  </a:lnTo>
                  <a:lnTo>
                    <a:pt x="16553" y="13138"/>
                  </a:lnTo>
                  <a:lnTo>
                    <a:pt x="16618" y="13106"/>
                  </a:lnTo>
                  <a:lnTo>
                    <a:pt x="16748" y="13203"/>
                  </a:lnTo>
                  <a:lnTo>
                    <a:pt x="16780" y="13333"/>
                  </a:lnTo>
                  <a:lnTo>
                    <a:pt x="16845" y="13333"/>
                  </a:lnTo>
                  <a:lnTo>
                    <a:pt x="16878" y="13398"/>
                  </a:lnTo>
                  <a:lnTo>
                    <a:pt x="16878" y="13561"/>
                  </a:lnTo>
                  <a:lnTo>
                    <a:pt x="17008" y="13659"/>
                  </a:lnTo>
                  <a:lnTo>
                    <a:pt x="16975" y="13886"/>
                  </a:lnTo>
                  <a:lnTo>
                    <a:pt x="17073" y="14016"/>
                  </a:lnTo>
                  <a:lnTo>
                    <a:pt x="17008" y="14114"/>
                  </a:lnTo>
                  <a:lnTo>
                    <a:pt x="17073" y="14244"/>
                  </a:lnTo>
                  <a:lnTo>
                    <a:pt x="17235" y="14374"/>
                  </a:lnTo>
                  <a:lnTo>
                    <a:pt x="17235" y="14439"/>
                  </a:lnTo>
                  <a:lnTo>
                    <a:pt x="17333" y="14504"/>
                  </a:lnTo>
                  <a:lnTo>
                    <a:pt x="17333" y="14602"/>
                  </a:lnTo>
                  <a:lnTo>
                    <a:pt x="17235" y="14634"/>
                  </a:lnTo>
                  <a:lnTo>
                    <a:pt x="17268" y="14732"/>
                  </a:lnTo>
                  <a:lnTo>
                    <a:pt x="17398" y="14699"/>
                  </a:lnTo>
                  <a:lnTo>
                    <a:pt x="17528" y="14797"/>
                  </a:lnTo>
                  <a:lnTo>
                    <a:pt x="17723" y="14797"/>
                  </a:lnTo>
                  <a:lnTo>
                    <a:pt x="17788" y="14732"/>
                  </a:lnTo>
                  <a:lnTo>
                    <a:pt x="17886" y="14797"/>
                  </a:lnTo>
                  <a:lnTo>
                    <a:pt x="17918" y="14894"/>
                  </a:lnTo>
                  <a:lnTo>
                    <a:pt x="18016" y="14764"/>
                  </a:lnTo>
                  <a:lnTo>
                    <a:pt x="18113" y="14764"/>
                  </a:lnTo>
                  <a:lnTo>
                    <a:pt x="18211" y="14732"/>
                  </a:lnTo>
                  <a:lnTo>
                    <a:pt x="18309" y="14732"/>
                  </a:lnTo>
                  <a:lnTo>
                    <a:pt x="18439" y="14894"/>
                  </a:lnTo>
                  <a:lnTo>
                    <a:pt x="18536" y="14894"/>
                  </a:lnTo>
                  <a:lnTo>
                    <a:pt x="18666" y="14992"/>
                  </a:lnTo>
                  <a:lnTo>
                    <a:pt x="18861" y="14959"/>
                  </a:lnTo>
                  <a:lnTo>
                    <a:pt x="18926" y="14862"/>
                  </a:lnTo>
                  <a:lnTo>
                    <a:pt x="18861" y="14927"/>
                  </a:lnTo>
                  <a:lnTo>
                    <a:pt x="18634" y="14894"/>
                  </a:lnTo>
                  <a:lnTo>
                    <a:pt x="18634" y="14797"/>
                  </a:lnTo>
                  <a:lnTo>
                    <a:pt x="18569" y="14764"/>
                  </a:lnTo>
                  <a:lnTo>
                    <a:pt x="18504" y="14634"/>
                  </a:lnTo>
                  <a:lnTo>
                    <a:pt x="18341" y="14634"/>
                  </a:lnTo>
                  <a:lnTo>
                    <a:pt x="18309" y="14537"/>
                  </a:lnTo>
                  <a:lnTo>
                    <a:pt x="18276" y="14537"/>
                  </a:lnTo>
                  <a:lnTo>
                    <a:pt x="18211" y="14602"/>
                  </a:lnTo>
                  <a:lnTo>
                    <a:pt x="17951" y="14602"/>
                  </a:lnTo>
                  <a:lnTo>
                    <a:pt x="17886" y="14504"/>
                  </a:lnTo>
                  <a:lnTo>
                    <a:pt x="17723" y="14504"/>
                  </a:lnTo>
                  <a:lnTo>
                    <a:pt x="17528" y="14341"/>
                  </a:lnTo>
                  <a:lnTo>
                    <a:pt x="17496" y="14244"/>
                  </a:lnTo>
                  <a:lnTo>
                    <a:pt x="17431" y="14211"/>
                  </a:lnTo>
                  <a:lnTo>
                    <a:pt x="17301" y="13984"/>
                  </a:lnTo>
                  <a:lnTo>
                    <a:pt x="17366" y="13984"/>
                  </a:lnTo>
                  <a:lnTo>
                    <a:pt x="17398" y="13919"/>
                  </a:lnTo>
                  <a:lnTo>
                    <a:pt x="17528" y="13821"/>
                  </a:lnTo>
                  <a:lnTo>
                    <a:pt x="17626" y="13821"/>
                  </a:lnTo>
                  <a:lnTo>
                    <a:pt x="17756" y="13984"/>
                  </a:lnTo>
                  <a:lnTo>
                    <a:pt x="17983" y="14049"/>
                  </a:lnTo>
                  <a:lnTo>
                    <a:pt x="18113" y="14049"/>
                  </a:lnTo>
                  <a:lnTo>
                    <a:pt x="18211" y="13821"/>
                  </a:lnTo>
                  <a:lnTo>
                    <a:pt x="18146" y="13659"/>
                  </a:lnTo>
                  <a:lnTo>
                    <a:pt x="17951" y="13626"/>
                  </a:lnTo>
                  <a:lnTo>
                    <a:pt x="17788" y="13724"/>
                  </a:lnTo>
                  <a:lnTo>
                    <a:pt x="17723" y="13659"/>
                  </a:lnTo>
                  <a:lnTo>
                    <a:pt x="17756" y="13593"/>
                  </a:lnTo>
                  <a:lnTo>
                    <a:pt x="17788" y="13626"/>
                  </a:lnTo>
                  <a:lnTo>
                    <a:pt x="17853" y="13593"/>
                  </a:lnTo>
                  <a:lnTo>
                    <a:pt x="17853" y="13463"/>
                  </a:lnTo>
                  <a:lnTo>
                    <a:pt x="17983" y="13301"/>
                  </a:lnTo>
                  <a:lnTo>
                    <a:pt x="18081" y="13203"/>
                  </a:lnTo>
                  <a:lnTo>
                    <a:pt x="18179" y="13268"/>
                  </a:lnTo>
                  <a:lnTo>
                    <a:pt x="18536" y="13268"/>
                  </a:lnTo>
                  <a:lnTo>
                    <a:pt x="18666" y="13366"/>
                  </a:lnTo>
                  <a:lnTo>
                    <a:pt x="18764" y="13463"/>
                  </a:lnTo>
                  <a:lnTo>
                    <a:pt x="19057" y="13496"/>
                  </a:lnTo>
                  <a:lnTo>
                    <a:pt x="19089" y="13593"/>
                  </a:lnTo>
                  <a:lnTo>
                    <a:pt x="19187" y="13659"/>
                  </a:lnTo>
                  <a:lnTo>
                    <a:pt x="19414" y="13854"/>
                  </a:lnTo>
                  <a:lnTo>
                    <a:pt x="19544" y="13854"/>
                  </a:lnTo>
                  <a:lnTo>
                    <a:pt x="19805" y="13821"/>
                  </a:lnTo>
                  <a:lnTo>
                    <a:pt x="20000" y="13691"/>
                  </a:lnTo>
                  <a:lnTo>
                    <a:pt x="20097" y="13789"/>
                  </a:lnTo>
                  <a:lnTo>
                    <a:pt x="20130" y="13756"/>
                  </a:lnTo>
                  <a:lnTo>
                    <a:pt x="20227" y="13789"/>
                  </a:lnTo>
                  <a:lnTo>
                    <a:pt x="20227" y="13951"/>
                  </a:lnTo>
                  <a:lnTo>
                    <a:pt x="20227" y="14049"/>
                  </a:lnTo>
                  <a:lnTo>
                    <a:pt x="20227" y="14114"/>
                  </a:lnTo>
                  <a:lnTo>
                    <a:pt x="20097" y="14211"/>
                  </a:lnTo>
                  <a:lnTo>
                    <a:pt x="20065" y="14341"/>
                  </a:lnTo>
                  <a:lnTo>
                    <a:pt x="20130" y="14439"/>
                  </a:lnTo>
                  <a:lnTo>
                    <a:pt x="20162" y="14602"/>
                  </a:lnTo>
                  <a:lnTo>
                    <a:pt x="20292" y="14732"/>
                  </a:lnTo>
                  <a:lnTo>
                    <a:pt x="20325" y="14862"/>
                  </a:lnTo>
                  <a:lnTo>
                    <a:pt x="20260" y="14927"/>
                  </a:lnTo>
                  <a:lnTo>
                    <a:pt x="20292" y="15252"/>
                  </a:lnTo>
                  <a:lnTo>
                    <a:pt x="20357" y="15252"/>
                  </a:lnTo>
                  <a:lnTo>
                    <a:pt x="20390" y="15122"/>
                  </a:lnTo>
                  <a:lnTo>
                    <a:pt x="20357" y="15057"/>
                  </a:lnTo>
                  <a:lnTo>
                    <a:pt x="20422" y="14992"/>
                  </a:lnTo>
                  <a:lnTo>
                    <a:pt x="20390" y="14862"/>
                  </a:lnTo>
                  <a:lnTo>
                    <a:pt x="20487" y="14862"/>
                  </a:lnTo>
                  <a:lnTo>
                    <a:pt x="20520" y="14699"/>
                  </a:lnTo>
                  <a:lnTo>
                    <a:pt x="20618" y="14764"/>
                  </a:lnTo>
                  <a:lnTo>
                    <a:pt x="20683" y="14927"/>
                  </a:lnTo>
                  <a:lnTo>
                    <a:pt x="20683" y="15154"/>
                  </a:lnTo>
                  <a:lnTo>
                    <a:pt x="20715" y="15219"/>
                  </a:lnTo>
                  <a:lnTo>
                    <a:pt x="20650" y="15284"/>
                  </a:lnTo>
                  <a:lnTo>
                    <a:pt x="20650" y="15382"/>
                  </a:lnTo>
                  <a:lnTo>
                    <a:pt x="20585" y="15415"/>
                  </a:lnTo>
                  <a:lnTo>
                    <a:pt x="20780" y="15545"/>
                  </a:lnTo>
                  <a:lnTo>
                    <a:pt x="20943" y="15545"/>
                  </a:lnTo>
                  <a:lnTo>
                    <a:pt x="21105" y="15577"/>
                  </a:lnTo>
                  <a:lnTo>
                    <a:pt x="21170" y="15707"/>
                  </a:lnTo>
                  <a:lnTo>
                    <a:pt x="21170" y="15805"/>
                  </a:lnTo>
                  <a:lnTo>
                    <a:pt x="21300" y="15870"/>
                  </a:lnTo>
                  <a:lnTo>
                    <a:pt x="21496" y="15902"/>
                  </a:lnTo>
                  <a:lnTo>
                    <a:pt x="21691" y="16097"/>
                  </a:lnTo>
                  <a:lnTo>
                    <a:pt x="21658" y="16032"/>
                  </a:lnTo>
                  <a:lnTo>
                    <a:pt x="21658" y="15870"/>
                  </a:lnTo>
                  <a:lnTo>
                    <a:pt x="21821" y="15740"/>
                  </a:lnTo>
                  <a:lnTo>
                    <a:pt x="21918" y="15740"/>
                  </a:lnTo>
                  <a:lnTo>
                    <a:pt x="22146" y="15902"/>
                  </a:lnTo>
                  <a:lnTo>
                    <a:pt x="22276" y="15902"/>
                  </a:lnTo>
                  <a:lnTo>
                    <a:pt x="22374" y="16000"/>
                  </a:lnTo>
                  <a:lnTo>
                    <a:pt x="22406" y="16163"/>
                  </a:lnTo>
                  <a:lnTo>
                    <a:pt x="22406" y="15967"/>
                  </a:lnTo>
                  <a:lnTo>
                    <a:pt x="22341" y="15837"/>
                  </a:lnTo>
                  <a:lnTo>
                    <a:pt x="22243" y="15837"/>
                  </a:lnTo>
                  <a:lnTo>
                    <a:pt x="22113" y="15805"/>
                  </a:lnTo>
                  <a:lnTo>
                    <a:pt x="21918" y="15675"/>
                  </a:lnTo>
                  <a:lnTo>
                    <a:pt x="21756" y="15707"/>
                  </a:lnTo>
                  <a:lnTo>
                    <a:pt x="21593" y="15837"/>
                  </a:lnTo>
                  <a:lnTo>
                    <a:pt x="21528" y="15805"/>
                  </a:lnTo>
                  <a:lnTo>
                    <a:pt x="21528" y="15837"/>
                  </a:lnTo>
                  <a:lnTo>
                    <a:pt x="21333" y="15740"/>
                  </a:lnTo>
                  <a:lnTo>
                    <a:pt x="21170" y="15545"/>
                  </a:lnTo>
                  <a:lnTo>
                    <a:pt x="21073" y="15480"/>
                  </a:lnTo>
                  <a:lnTo>
                    <a:pt x="20910" y="15480"/>
                  </a:lnTo>
                  <a:lnTo>
                    <a:pt x="20813" y="15317"/>
                  </a:lnTo>
                  <a:lnTo>
                    <a:pt x="20878" y="15350"/>
                  </a:lnTo>
                  <a:lnTo>
                    <a:pt x="20943" y="15350"/>
                  </a:lnTo>
                  <a:lnTo>
                    <a:pt x="21040" y="15122"/>
                  </a:lnTo>
                  <a:lnTo>
                    <a:pt x="21008" y="15024"/>
                  </a:lnTo>
                  <a:lnTo>
                    <a:pt x="20878" y="14894"/>
                  </a:lnTo>
                  <a:lnTo>
                    <a:pt x="20813" y="14699"/>
                  </a:lnTo>
                  <a:lnTo>
                    <a:pt x="20650" y="14472"/>
                  </a:lnTo>
                  <a:lnTo>
                    <a:pt x="20552" y="14374"/>
                  </a:lnTo>
                  <a:lnTo>
                    <a:pt x="20455" y="14244"/>
                  </a:lnTo>
                  <a:lnTo>
                    <a:pt x="20487" y="14146"/>
                  </a:lnTo>
                  <a:lnTo>
                    <a:pt x="20455" y="14049"/>
                  </a:lnTo>
                  <a:lnTo>
                    <a:pt x="20422" y="13789"/>
                  </a:lnTo>
                  <a:lnTo>
                    <a:pt x="20325" y="13659"/>
                  </a:lnTo>
                  <a:lnTo>
                    <a:pt x="20260" y="13659"/>
                  </a:lnTo>
                  <a:lnTo>
                    <a:pt x="20097" y="13561"/>
                  </a:lnTo>
                  <a:lnTo>
                    <a:pt x="19837" y="13528"/>
                  </a:lnTo>
                  <a:lnTo>
                    <a:pt x="19739" y="13398"/>
                  </a:lnTo>
                  <a:lnTo>
                    <a:pt x="19609" y="13333"/>
                  </a:lnTo>
                  <a:lnTo>
                    <a:pt x="19609" y="13203"/>
                  </a:lnTo>
                  <a:lnTo>
                    <a:pt x="19544" y="13106"/>
                  </a:lnTo>
                  <a:lnTo>
                    <a:pt x="19544" y="13041"/>
                  </a:lnTo>
                  <a:lnTo>
                    <a:pt x="19447" y="13106"/>
                  </a:lnTo>
                  <a:lnTo>
                    <a:pt x="19089" y="13106"/>
                  </a:lnTo>
                  <a:lnTo>
                    <a:pt x="18992" y="13106"/>
                  </a:lnTo>
                  <a:lnTo>
                    <a:pt x="18861" y="13008"/>
                  </a:lnTo>
                  <a:lnTo>
                    <a:pt x="18829" y="12878"/>
                  </a:lnTo>
                  <a:lnTo>
                    <a:pt x="18796" y="12878"/>
                  </a:lnTo>
                  <a:lnTo>
                    <a:pt x="18731" y="12813"/>
                  </a:lnTo>
                  <a:lnTo>
                    <a:pt x="18764" y="12618"/>
                  </a:lnTo>
                  <a:lnTo>
                    <a:pt x="18634" y="12423"/>
                  </a:lnTo>
                  <a:lnTo>
                    <a:pt x="18439" y="12293"/>
                  </a:lnTo>
                  <a:lnTo>
                    <a:pt x="18504" y="12228"/>
                  </a:lnTo>
                  <a:lnTo>
                    <a:pt x="18471" y="12163"/>
                  </a:lnTo>
                  <a:lnTo>
                    <a:pt x="18406" y="12163"/>
                  </a:lnTo>
                  <a:lnTo>
                    <a:pt x="18341" y="12098"/>
                  </a:lnTo>
                  <a:lnTo>
                    <a:pt x="18374" y="12000"/>
                  </a:lnTo>
                  <a:lnTo>
                    <a:pt x="18374" y="11902"/>
                  </a:lnTo>
                  <a:lnTo>
                    <a:pt x="18244" y="11805"/>
                  </a:lnTo>
                  <a:lnTo>
                    <a:pt x="18309" y="11740"/>
                  </a:lnTo>
                  <a:lnTo>
                    <a:pt x="18471" y="11740"/>
                  </a:lnTo>
                  <a:lnTo>
                    <a:pt x="18569" y="11610"/>
                  </a:lnTo>
                  <a:lnTo>
                    <a:pt x="18699" y="11610"/>
                  </a:lnTo>
                  <a:lnTo>
                    <a:pt x="18959" y="11545"/>
                  </a:lnTo>
                  <a:lnTo>
                    <a:pt x="19349" y="11415"/>
                  </a:lnTo>
                  <a:lnTo>
                    <a:pt x="19479" y="11285"/>
                  </a:lnTo>
                  <a:lnTo>
                    <a:pt x="19609" y="11252"/>
                  </a:lnTo>
                  <a:lnTo>
                    <a:pt x="19707" y="11317"/>
                  </a:lnTo>
                  <a:lnTo>
                    <a:pt x="19837" y="11252"/>
                  </a:lnTo>
                  <a:lnTo>
                    <a:pt x="19870" y="11122"/>
                  </a:lnTo>
                  <a:lnTo>
                    <a:pt x="20065" y="11057"/>
                  </a:lnTo>
                  <a:lnTo>
                    <a:pt x="20390" y="10927"/>
                  </a:lnTo>
                  <a:lnTo>
                    <a:pt x="20422" y="10959"/>
                  </a:lnTo>
                  <a:lnTo>
                    <a:pt x="20357" y="11057"/>
                  </a:lnTo>
                  <a:lnTo>
                    <a:pt x="20390" y="11155"/>
                  </a:lnTo>
                  <a:lnTo>
                    <a:pt x="20325" y="11187"/>
                  </a:lnTo>
                  <a:lnTo>
                    <a:pt x="20227" y="11382"/>
                  </a:lnTo>
                  <a:lnTo>
                    <a:pt x="20227" y="11512"/>
                  </a:lnTo>
                  <a:lnTo>
                    <a:pt x="20422" y="11675"/>
                  </a:lnTo>
                  <a:lnTo>
                    <a:pt x="20618" y="11675"/>
                  </a:lnTo>
                  <a:lnTo>
                    <a:pt x="20487" y="11610"/>
                  </a:lnTo>
                  <a:lnTo>
                    <a:pt x="20325" y="11447"/>
                  </a:lnTo>
                  <a:lnTo>
                    <a:pt x="20325" y="11382"/>
                  </a:lnTo>
                  <a:lnTo>
                    <a:pt x="20390" y="11252"/>
                  </a:lnTo>
                  <a:lnTo>
                    <a:pt x="20585" y="11155"/>
                  </a:lnTo>
                  <a:lnTo>
                    <a:pt x="20683" y="10959"/>
                  </a:lnTo>
                  <a:lnTo>
                    <a:pt x="20585" y="10829"/>
                  </a:lnTo>
                  <a:lnTo>
                    <a:pt x="20487" y="10829"/>
                  </a:lnTo>
                  <a:lnTo>
                    <a:pt x="20325" y="10732"/>
                  </a:lnTo>
                  <a:lnTo>
                    <a:pt x="20357" y="10634"/>
                  </a:lnTo>
                  <a:lnTo>
                    <a:pt x="20227" y="10634"/>
                  </a:lnTo>
                  <a:lnTo>
                    <a:pt x="20162" y="10699"/>
                  </a:lnTo>
                  <a:lnTo>
                    <a:pt x="20097" y="10634"/>
                  </a:lnTo>
                  <a:lnTo>
                    <a:pt x="20065" y="10504"/>
                  </a:lnTo>
                  <a:lnTo>
                    <a:pt x="19902" y="10504"/>
                  </a:lnTo>
                  <a:lnTo>
                    <a:pt x="19805" y="10537"/>
                  </a:lnTo>
                  <a:lnTo>
                    <a:pt x="19707" y="10407"/>
                  </a:lnTo>
                  <a:lnTo>
                    <a:pt x="19739" y="10374"/>
                  </a:lnTo>
                  <a:lnTo>
                    <a:pt x="19772" y="10309"/>
                  </a:lnTo>
                  <a:lnTo>
                    <a:pt x="19837" y="10276"/>
                  </a:lnTo>
                  <a:lnTo>
                    <a:pt x="19902" y="10374"/>
                  </a:lnTo>
                  <a:lnTo>
                    <a:pt x="20032" y="10342"/>
                  </a:lnTo>
                  <a:lnTo>
                    <a:pt x="20130" y="10309"/>
                  </a:lnTo>
                  <a:lnTo>
                    <a:pt x="20097" y="10244"/>
                  </a:lnTo>
                  <a:lnTo>
                    <a:pt x="20032" y="10276"/>
                  </a:lnTo>
                  <a:lnTo>
                    <a:pt x="19967" y="10276"/>
                  </a:lnTo>
                  <a:lnTo>
                    <a:pt x="19870" y="10211"/>
                  </a:lnTo>
                  <a:lnTo>
                    <a:pt x="19837" y="10114"/>
                  </a:lnTo>
                  <a:lnTo>
                    <a:pt x="19707" y="10114"/>
                  </a:lnTo>
                  <a:lnTo>
                    <a:pt x="19577" y="10049"/>
                  </a:lnTo>
                  <a:lnTo>
                    <a:pt x="19479" y="10114"/>
                  </a:lnTo>
                  <a:lnTo>
                    <a:pt x="19414" y="10016"/>
                  </a:lnTo>
                  <a:lnTo>
                    <a:pt x="19447" y="9951"/>
                  </a:lnTo>
                  <a:lnTo>
                    <a:pt x="19447" y="9854"/>
                  </a:lnTo>
                  <a:lnTo>
                    <a:pt x="19382" y="9789"/>
                  </a:lnTo>
                  <a:lnTo>
                    <a:pt x="19414" y="9756"/>
                  </a:lnTo>
                  <a:lnTo>
                    <a:pt x="19479" y="9756"/>
                  </a:lnTo>
                  <a:lnTo>
                    <a:pt x="19577" y="9919"/>
                  </a:lnTo>
                  <a:lnTo>
                    <a:pt x="19674" y="9886"/>
                  </a:lnTo>
                  <a:lnTo>
                    <a:pt x="19772" y="10049"/>
                  </a:lnTo>
                  <a:lnTo>
                    <a:pt x="19805" y="9951"/>
                  </a:lnTo>
                  <a:lnTo>
                    <a:pt x="19772" y="9886"/>
                  </a:lnTo>
                  <a:lnTo>
                    <a:pt x="19870" y="9821"/>
                  </a:lnTo>
                  <a:lnTo>
                    <a:pt x="19902" y="9626"/>
                  </a:lnTo>
                  <a:lnTo>
                    <a:pt x="19805" y="9561"/>
                  </a:lnTo>
                  <a:lnTo>
                    <a:pt x="19837" y="9529"/>
                  </a:lnTo>
                  <a:lnTo>
                    <a:pt x="19935" y="9529"/>
                  </a:lnTo>
                  <a:lnTo>
                    <a:pt x="20000" y="9463"/>
                  </a:lnTo>
                  <a:lnTo>
                    <a:pt x="19772" y="9398"/>
                  </a:lnTo>
                  <a:lnTo>
                    <a:pt x="19707" y="9463"/>
                  </a:lnTo>
                  <a:lnTo>
                    <a:pt x="19642" y="9463"/>
                  </a:lnTo>
                  <a:lnTo>
                    <a:pt x="19642" y="9366"/>
                  </a:lnTo>
                  <a:lnTo>
                    <a:pt x="19739" y="9301"/>
                  </a:lnTo>
                  <a:lnTo>
                    <a:pt x="19902" y="9301"/>
                  </a:lnTo>
                  <a:lnTo>
                    <a:pt x="20032" y="9236"/>
                  </a:lnTo>
                  <a:lnTo>
                    <a:pt x="20000" y="9171"/>
                  </a:lnTo>
                  <a:lnTo>
                    <a:pt x="20097" y="9041"/>
                  </a:lnTo>
                  <a:lnTo>
                    <a:pt x="20097" y="8943"/>
                  </a:lnTo>
                  <a:lnTo>
                    <a:pt x="20130" y="8911"/>
                  </a:lnTo>
                  <a:lnTo>
                    <a:pt x="20130" y="8878"/>
                  </a:lnTo>
                  <a:lnTo>
                    <a:pt x="20227" y="8748"/>
                  </a:lnTo>
                  <a:lnTo>
                    <a:pt x="20260" y="8748"/>
                  </a:lnTo>
                  <a:lnTo>
                    <a:pt x="20292" y="8813"/>
                  </a:lnTo>
                  <a:lnTo>
                    <a:pt x="20357" y="8781"/>
                  </a:lnTo>
                  <a:lnTo>
                    <a:pt x="20390" y="8683"/>
                  </a:lnTo>
                  <a:lnTo>
                    <a:pt x="20422" y="8683"/>
                  </a:lnTo>
                  <a:lnTo>
                    <a:pt x="20357" y="8585"/>
                  </a:lnTo>
                  <a:lnTo>
                    <a:pt x="20390" y="8553"/>
                  </a:lnTo>
                  <a:lnTo>
                    <a:pt x="20520" y="8488"/>
                  </a:lnTo>
                  <a:lnTo>
                    <a:pt x="20585" y="8488"/>
                  </a:lnTo>
                  <a:lnTo>
                    <a:pt x="20585" y="8390"/>
                  </a:lnTo>
                  <a:lnTo>
                    <a:pt x="20650" y="8358"/>
                  </a:lnTo>
                  <a:lnTo>
                    <a:pt x="20748" y="8423"/>
                  </a:lnTo>
                  <a:lnTo>
                    <a:pt x="20910" y="8358"/>
                  </a:lnTo>
                  <a:lnTo>
                    <a:pt x="20878" y="8325"/>
                  </a:lnTo>
                  <a:lnTo>
                    <a:pt x="20878" y="8228"/>
                  </a:lnTo>
                  <a:lnTo>
                    <a:pt x="21105" y="8195"/>
                  </a:lnTo>
                  <a:lnTo>
                    <a:pt x="21235" y="8130"/>
                  </a:lnTo>
                  <a:lnTo>
                    <a:pt x="21268" y="8033"/>
                  </a:lnTo>
                  <a:lnTo>
                    <a:pt x="21561" y="7903"/>
                  </a:lnTo>
                  <a:lnTo>
                    <a:pt x="21561" y="7805"/>
                  </a:lnTo>
                  <a:lnTo>
                    <a:pt x="21496" y="7805"/>
                  </a:lnTo>
                  <a:lnTo>
                    <a:pt x="21333" y="7903"/>
                  </a:lnTo>
                  <a:lnTo>
                    <a:pt x="21268" y="7838"/>
                  </a:lnTo>
                  <a:lnTo>
                    <a:pt x="21170" y="7968"/>
                  </a:lnTo>
                  <a:lnTo>
                    <a:pt x="21105" y="7903"/>
                  </a:lnTo>
                  <a:lnTo>
                    <a:pt x="21105" y="7675"/>
                  </a:lnTo>
                  <a:lnTo>
                    <a:pt x="21170" y="7642"/>
                  </a:lnTo>
                  <a:lnTo>
                    <a:pt x="21203" y="7545"/>
                  </a:lnTo>
                  <a:lnTo>
                    <a:pt x="21235" y="7577"/>
                  </a:lnTo>
                  <a:lnTo>
                    <a:pt x="21268" y="7610"/>
                  </a:lnTo>
                  <a:lnTo>
                    <a:pt x="21300" y="7642"/>
                  </a:lnTo>
                  <a:lnTo>
                    <a:pt x="21365" y="7577"/>
                  </a:lnTo>
                  <a:lnTo>
                    <a:pt x="21268" y="7480"/>
                  </a:lnTo>
                  <a:lnTo>
                    <a:pt x="21398" y="7447"/>
                  </a:lnTo>
                  <a:lnTo>
                    <a:pt x="21463" y="7512"/>
                  </a:lnTo>
                  <a:lnTo>
                    <a:pt x="21561" y="7512"/>
                  </a:lnTo>
                  <a:lnTo>
                    <a:pt x="21691" y="7415"/>
                  </a:lnTo>
                  <a:lnTo>
                    <a:pt x="21788" y="7447"/>
                  </a:lnTo>
                  <a:lnTo>
                    <a:pt x="22048" y="7350"/>
                  </a:lnTo>
                  <a:lnTo>
                    <a:pt x="22178" y="7382"/>
                  </a:lnTo>
                  <a:lnTo>
                    <a:pt x="22211" y="7447"/>
                  </a:lnTo>
                  <a:lnTo>
                    <a:pt x="22113" y="7675"/>
                  </a:lnTo>
                  <a:lnTo>
                    <a:pt x="22113" y="7740"/>
                  </a:lnTo>
                  <a:lnTo>
                    <a:pt x="22211" y="7805"/>
                  </a:lnTo>
                  <a:lnTo>
                    <a:pt x="22243" y="7675"/>
                  </a:lnTo>
                  <a:lnTo>
                    <a:pt x="22341" y="7512"/>
                  </a:lnTo>
                  <a:lnTo>
                    <a:pt x="22309" y="7447"/>
                  </a:lnTo>
                  <a:lnTo>
                    <a:pt x="22341" y="7382"/>
                  </a:lnTo>
                  <a:lnTo>
                    <a:pt x="22406" y="7480"/>
                  </a:lnTo>
                  <a:lnTo>
                    <a:pt x="22439" y="7642"/>
                  </a:lnTo>
                  <a:lnTo>
                    <a:pt x="22504" y="7642"/>
                  </a:lnTo>
                  <a:lnTo>
                    <a:pt x="22536" y="7545"/>
                  </a:lnTo>
                  <a:lnTo>
                    <a:pt x="22504" y="7415"/>
                  </a:lnTo>
                  <a:lnTo>
                    <a:pt x="22569" y="7382"/>
                  </a:lnTo>
                  <a:lnTo>
                    <a:pt x="22634" y="7382"/>
                  </a:lnTo>
                  <a:lnTo>
                    <a:pt x="22634" y="7480"/>
                  </a:lnTo>
                  <a:lnTo>
                    <a:pt x="22796" y="7382"/>
                  </a:lnTo>
                  <a:lnTo>
                    <a:pt x="22796" y="7317"/>
                  </a:lnTo>
                  <a:lnTo>
                    <a:pt x="22731" y="7220"/>
                  </a:lnTo>
                  <a:lnTo>
                    <a:pt x="22861" y="7252"/>
                  </a:lnTo>
                  <a:lnTo>
                    <a:pt x="22926" y="7187"/>
                  </a:lnTo>
                  <a:lnTo>
                    <a:pt x="22796" y="7155"/>
                  </a:lnTo>
                  <a:lnTo>
                    <a:pt x="22926" y="7025"/>
                  </a:lnTo>
                  <a:lnTo>
                    <a:pt x="23056" y="7025"/>
                  </a:lnTo>
                  <a:lnTo>
                    <a:pt x="23154" y="6959"/>
                  </a:lnTo>
                  <a:lnTo>
                    <a:pt x="23187" y="6992"/>
                  </a:lnTo>
                  <a:lnTo>
                    <a:pt x="23187" y="7057"/>
                  </a:lnTo>
                  <a:lnTo>
                    <a:pt x="23252" y="7090"/>
                  </a:lnTo>
                  <a:lnTo>
                    <a:pt x="23382" y="7090"/>
                  </a:lnTo>
                  <a:lnTo>
                    <a:pt x="23382" y="7220"/>
                  </a:lnTo>
                  <a:lnTo>
                    <a:pt x="23447" y="7285"/>
                  </a:lnTo>
                  <a:lnTo>
                    <a:pt x="23382" y="7512"/>
                  </a:lnTo>
                  <a:lnTo>
                    <a:pt x="23512" y="7447"/>
                  </a:lnTo>
                  <a:lnTo>
                    <a:pt x="23609" y="7252"/>
                  </a:lnTo>
                  <a:lnTo>
                    <a:pt x="23479" y="7057"/>
                  </a:lnTo>
                  <a:lnTo>
                    <a:pt x="23382" y="6959"/>
                  </a:lnTo>
                  <a:lnTo>
                    <a:pt x="23284" y="6829"/>
                  </a:lnTo>
                  <a:lnTo>
                    <a:pt x="23154" y="6894"/>
                  </a:lnTo>
                  <a:lnTo>
                    <a:pt x="23122" y="6862"/>
                  </a:lnTo>
                  <a:lnTo>
                    <a:pt x="22991" y="6894"/>
                  </a:lnTo>
                  <a:lnTo>
                    <a:pt x="22959" y="6797"/>
                  </a:lnTo>
                  <a:lnTo>
                    <a:pt x="22861" y="6764"/>
                  </a:lnTo>
                  <a:lnTo>
                    <a:pt x="22861" y="6732"/>
                  </a:lnTo>
                  <a:lnTo>
                    <a:pt x="22926" y="6667"/>
                  </a:lnTo>
                  <a:lnTo>
                    <a:pt x="23122" y="6667"/>
                  </a:lnTo>
                  <a:lnTo>
                    <a:pt x="23187" y="6602"/>
                  </a:lnTo>
                  <a:lnTo>
                    <a:pt x="23284" y="6602"/>
                  </a:lnTo>
                  <a:lnTo>
                    <a:pt x="23382" y="6602"/>
                  </a:lnTo>
                  <a:lnTo>
                    <a:pt x="23479" y="6569"/>
                  </a:lnTo>
                  <a:lnTo>
                    <a:pt x="23544" y="6602"/>
                  </a:lnTo>
                  <a:lnTo>
                    <a:pt x="23772" y="6537"/>
                  </a:lnTo>
                  <a:lnTo>
                    <a:pt x="23869" y="6569"/>
                  </a:lnTo>
                  <a:lnTo>
                    <a:pt x="23967" y="6569"/>
                  </a:lnTo>
                  <a:lnTo>
                    <a:pt x="24032" y="6602"/>
                  </a:lnTo>
                  <a:lnTo>
                    <a:pt x="24130" y="6537"/>
                  </a:lnTo>
                  <a:lnTo>
                    <a:pt x="24097" y="6472"/>
                  </a:lnTo>
                  <a:lnTo>
                    <a:pt x="23935" y="6472"/>
                  </a:lnTo>
                  <a:lnTo>
                    <a:pt x="23772" y="6407"/>
                  </a:lnTo>
                  <a:lnTo>
                    <a:pt x="23642" y="6439"/>
                  </a:lnTo>
                  <a:lnTo>
                    <a:pt x="23479" y="6439"/>
                  </a:lnTo>
                  <a:lnTo>
                    <a:pt x="23479" y="6342"/>
                  </a:lnTo>
                  <a:lnTo>
                    <a:pt x="23414" y="6244"/>
                  </a:lnTo>
                  <a:lnTo>
                    <a:pt x="23577" y="6146"/>
                  </a:lnTo>
                  <a:lnTo>
                    <a:pt x="23447" y="6114"/>
                  </a:lnTo>
                  <a:lnTo>
                    <a:pt x="23317" y="5951"/>
                  </a:lnTo>
                  <a:lnTo>
                    <a:pt x="23219" y="5984"/>
                  </a:lnTo>
                  <a:lnTo>
                    <a:pt x="23122" y="5854"/>
                  </a:lnTo>
                  <a:lnTo>
                    <a:pt x="23122" y="5724"/>
                  </a:lnTo>
                  <a:lnTo>
                    <a:pt x="23219" y="5724"/>
                  </a:lnTo>
                  <a:lnTo>
                    <a:pt x="23219" y="5626"/>
                  </a:lnTo>
                  <a:lnTo>
                    <a:pt x="23089" y="5529"/>
                  </a:lnTo>
                  <a:lnTo>
                    <a:pt x="23122" y="5073"/>
                  </a:lnTo>
                  <a:lnTo>
                    <a:pt x="23219" y="4943"/>
                  </a:lnTo>
                  <a:lnTo>
                    <a:pt x="23187" y="4813"/>
                  </a:lnTo>
                  <a:lnTo>
                    <a:pt x="23187" y="4651"/>
                  </a:lnTo>
                  <a:lnTo>
                    <a:pt x="23284" y="4553"/>
                  </a:lnTo>
                  <a:lnTo>
                    <a:pt x="23219" y="4455"/>
                  </a:lnTo>
                  <a:lnTo>
                    <a:pt x="23317" y="4423"/>
                  </a:lnTo>
                  <a:lnTo>
                    <a:pt x="23349" y="4358"/>
                  </a:lnTo>
                  <a:lnTo>
                    <a:pt x="23479" y="4228"/>
                  </a:lnTo>
                  <a:lnTo>
                    <a:pt x="23577" y="4260"/>
                  </a:lnTo>
                  <a:lnTo>
                    <a:pt x="23674" y="4390"/>
                  </a:lnTo>
                  <a:lnTo>
                    <a:pt x="23772" y="4293"/>
                  </a:lnTo>
                  <a:lnTo>
                    <a:pt x="23869" y="4293"/>
                  </a:lnTo>
                  <a:lnTo>
                    <a:pt x="23902" y="4455"/>
                  </a:lnTo>
                  <a:lnTo>
                    <a:pt x="24032" y="4455"/>
                  </a:lnTo>
                  <a:lnTo>
                    <a:pt x="24162" y="4358"/>
                  </a:lnTo>
                  <a:lnTo>
                    <a:pt x="24227" y="4358"/>
                  </a:lnTo>
                  <a:lnTo>
                    <a:pt x="24227" y="4521"/>
                  </a:lnTo>
                  <a:lnTo>
                    <a:pt x="24260" y="4553"/>
                  </a:lnTo>
                  <a:lnTo>
                    <a:pt x="24422" y="4586"/>
                  </a:lnTo>
                  <a:lnTo>
                    <a:pt x="24422" y="4618"/>
                  </a:lnTo>
                  <a:lnTo>
                    <a:pt x="24325" y="4683"/>
                  </a:lnTo>
                  <a:lnTo>
                    <a:pt x="24325" y="4748"/>
                  </a:lnTo>
                  <a:lnTo>
                    <a:pt x="24292" y="4813"/>
                  </a:lnTo>
                  <a:lnTo>
                    <a:pt x="24292" y="4943"/>
                  </a:lnTo>
                  <a:lnTo>
                    <a:pt x="24195" y="5106"/>
                  </a:lnTo>
                  <a:lnTo>
                    <a:pt x="24097" y="5106"/>
                  </a:lnTo>
                  <a:lnTo>
                    <a:pt x="24000" y="5236"/>
                  </a:lnTo>
                  <a:lnTo>
                    <a:pt x="24097" y="5268"/>
                  </a:lnTo>
                  <a:lnTo>
                    <a:pt x="24325" y="5171"/>
                  </a:lnTo>
                  <a:lnTo>
                    <a:pt x="24487" y="4943"/>
                  </a:lnTo>
                  <a:lnTo>
                    <a:pt x="24552" y="4943"/>
                  </a:lnTo>
                  <a:lnTo>
                    <a:pt x="24552" y="5008"/>
                  </a:lnTo>
                  <a:lnTo>
                    <a:pt x="24487" y="5106"/>
                  </a:lnTo>
                  <a:lnTo>
                    <a:pt x="24487" y="5171"/>
                  </a:lnTo>
                  <a:lnTo>
                    <a:pt x="24585" y="5171"/>
                  </a:lnTo>
                  <a:lnTo>
                    <a:pt x="24682" y="5073"/>
                  </a:lnTo>
                  <a:lnTo>
                    <a:pt x="24780" y="5008"/>
                  </a:lnTo>
                  <a:lnTo>
                    <a:pt x="24813" y="5041"/>
                  </a:lnTo>
                  <a:lnTo>
                    <a:pt x="24943" y="5041"/>
                  </a:lnTo>
                  <a:lnTo>
                    <a:pt x="24975" y="4943"/>
                  </a:lnTo>
                  <a:lnTo>
                    <a:pt x="25008" y="4911"/>
                  </a:lnTo>
                  <a:lnTo>
                    <a:pt x="25073" y="4976"/>
                  </a:lnTo>
                  <a:lnTo>
                    <a:pt x="25170" y="4911"/>
                  </a:lnTo>
                  <a:lnTo>
                    <a:pt x="25300" y="5041"/>
                  </a:lnTo>
                  <a:lnTo>
                    <a:pt x="25300" y="5138"/>
                  </a:lnTo>
                  <a:lnTo>
                    <a:pt x="25333" y="5301"/>
                  </a:lnTo>
                  <a:lnTo>
                    <a:pt x="25300" y="5366"/>
                  </a:lnTo>
                  <a:lnTo>
                    <a:pt x="25300" y="5464"/>
                  </a:lnTo>
                  <a:lnTo>
                    <a:pt x="25235" y="5594"/>
                  </a:lnTo>
                  <a:lnTo>
                    <a:pt x="25365" y="5789"/>
                  </a:lnTo>
                  <a:lnTo>
                    <a:pt x="25333" y="5919"/>
                  </a:lnTo>
                  <a:lnTo>
                    <a:pt x="25268" y="5919"/>
                  </a:lnTo>
                  <a:lnTo>
                    <a:pt x="25203" y="5984"/>
                  </a:lnTo>
                  <a:lnTo>
                    <a:pt x="25268" y="6016"/>
                  </a:lnTo>
                  <a:lnTo>
                    <a:pt x="25463" y="5984"/>
                  </a:lnTo>
                  <a:lnTo>
                    <a:pt x="25560" y="5854"/>
                  </a:lnTo>
                  <a:lnTo>
                    <a:pt x="25723" y="5854"/>
                  </a:lnTo>
                  <a:lnTo>
                    <a:pt x="25788" y="5724"/>
                  </a:lnTo>
                  <a:lnTo>
                    <a:pt x="25756" y="5529"/>
                  </a:lnTo>
                  <a:lnTo>
                    <a:pt x="25723" y="5399"/>
                  </a:lnTo>
                  <a:lnTo>
                    <a:pt x="25658" y="5399"/>
                  </a:lnTo>
                  <a:lnTo>
                    <a:pt x="25593" y="5399"/>
                  </a:lnTo>
                  <a:lnTo>
                    <a:pt x="25593" y="5268"/>
                  </a:lnTo>
                  <a:lnTo>
                    <a:pt x="25626" y="5236"/>
                  </a:lnTo>
                  <a:lnTo>
                    <a:pt x="25691" y="5236"/>
                  </a:lnTo>
                  <a:lnTo>
                    <a:pt x="25756" y="5268"/>
                  </a:lnTo>
                  <a:lnTo>
                    <a:pt x="25821" y="5268"/>
                  </a:lnTo>
                  <a:lnTo>
                    <a:pt x="25983" y="5203"/>
                  </a:lnTo>
                  <a:lnTo>
                    <a:pt x="26113" y="5073"/>
                  </a:lnTo>
                  <a:lnTo>
                    <a:pt x="26178" y="5106"/>
                  </a:lnTo>
                  <a:lnTo>
                    <a:pt x="26308" y="5106"/>
                  </a:lnTo>
                  <a:lnTo>
                    <a:pt x="26341" y="5008"/>
                  </a:lnTo>
                  <a:lnTo>
                    <a:pt x="26439" y="4911"/>
                  </a:lnTo>
                  <a:lnTo>
                    <a:pt x="26471" y="4943"/>
                  </a:lnTo>
                  <a:lnTo>
                    <a:pt x="26536" y="4878"/>
                  </a:lnTo>
                  <a:lnTo>
                    <a:pt x="26634" y="4846"/>
                  </a:lnTo>
                  <a:lnTo>
                    <a:pt x="26699" y="4878"/>
                  </a:lnTo>
                  <a:lnTo>
                    <a:pt x="26796" y="4846"/>
                  </a:lnTo>
                  <a:lnTo>
                    <a:pt x="26796" y="4911"/>
                  </a:lnTo>
                  <a:lnTo>
                    <a:pt x="26764" y="4976"/>
                  </a:lnTo>
                  <a:lnTo>
                    <a:pt x="26796" y="5041"/>
                  </a:lnTo>
                  <a:lnTo>
                    <a:pt x="26991" y="5041"/>
                  </a:lnTo>
                  <a:lnTo>
                    <a:pt x="27024" y="5073"/>
                  </a:lnTo>
                  <a:lnTo>
                    <a:pt x="27121" y="5106"/>
                  </a:lnTo>
                  <a:lnTo>
                    <a:pt x="27512" y="5301"/>
                  </a:lnTo>
                  <a:lnTo>
                    <a:pt x="27577" y="5334"/>
                  </a:lnTo>
                  <a:lnTo>
                    <a:pt x="27642" y="5431"/>
                  </a:lnTo>
                  <a:lnTo>
                    <a:pt x="27642" y="5529"/>
                  </a:lnTo>
                  <a:lnTo>
                    <a:pt x="27804" y="5724"/>
                  </a:lnTo>
                  <a:lnTo>
                    <a:pt x="27837" y="5691"/>
                  </a:lnTo>
                  <a:lnTo>
                    <a:pt x="27837" y="5626"/>
                  </a:lnTo>
                  <a:lnTo>
                    <a:pt x="27902" y="5594"/>
                  </a:lnTo>
                  <a:lnTo>
                    <a:pt x="27934" y="5529"/>
                  </a:lnTo>
                  <a:lnTo>
                    <a:pt x="27869" y="5496"/>
                  </a:lnTo>
                  <a:lnTo>
                    <a:pt x="27772" y="5464"/>
                  </a:lnTo>
                  <a:lnTo>
                    <a:pt x="27772" y="5399"/>
                  </a:lnTo>
                  <a:lnTo>
                    <a:pt x="27837" y="5334"/>
                  </a:lnTo>
                  <a:lnTo>
                    <a:pt x="27902" y="5334"/>
                  </a:lnTo>
                  <a:lnTo>
                    <a:pt x="27967" y="5399"/>
                  </a:lnTo>
                  <a:lnTo>
                    <a:pt x="28032" y="5464"/>
                  </a:lnTo>
                  <a:lnTo>
                    <a:pt x="28032" y="5561"/>
                  </a:lnTo>
                  <a:lnTo>
                    <a:pt x="28195" y="5691"/>
                  </a:lnTo>
                  <a:lnTo>
                    <a:pt x="28195" y="5789"/>
                  </a:lnTo>
                  <a:lnTo>
                    <a:pt x="28260" y="5821"/>
                  </a:lnTo>
                  <a:lnTo>
                    <a:pt x="28325" y="5789"/>
                  </a:lnTo>
                  <a:lnTo>
                    <a:pt x="28357" y="5789"/>
                  </a:lnTo>
                  <a:lnTo>
                    <a:pt x="28422" y="5821"/>
                  </a:lnTo>
                  <a:lnTo>
                    <a:pt x="28487" y="5919"/>
                  </a:lnTo>
                  <a:lnTo>
                    <a:pt x="28520" y="6016"/>
                  </a:lnTo>
                  <a:lnTo>
                    <a:pt x="28585" y="6114"/>
                  </a:lnTo>
                  <a:lnTo>
                    <a:pt x="28585" y="6179"/>
                  </a:lnTo>
                  <a:lnTo>
                    <a:pt x="28552" y="6179"/>
                  </a:lnTo>
                  <a:lnTo>
                    <a:pt x="28520" y="6146"/>
                  </a:lnTo>
                  <a:lnTo>
                    <a:pt x="28487" y="6081"/>
                  </a:lnTo>
                  <a:lnTo>
                    <a:pt x="28455" y="6081"/>
                  </a:lnTo>
                  <a:lnTo>
                    <a:pt x="28390" y="6114"/>
                  </a:lnTo>
                  <a:lnTo>
                    <a:pt x="28325" y="6049"/>
                  </a:lnTo>
                  <a:lnTo>
                    <a:pt x="28162" y="5984"/>
                  </a:lnTo>
                  <a:lnTo>
                    <a:pt x="28032" y="5984"/>
                  </a:lnTo>
                  <a:lnTo>
                    <a:pt x="27999" y="6016"/>
                  </a:lnTo>
                  <a:lnTo>
                    <a:pt x="28064" y="6114"/>
                  </a:lnTo>
                  <a:lnTo>
                    <a:pt x="28195" y="6146"/>
                  </a:lnTo>
                  <a:lnTo>
                    <a:pt x="28260" y="6179"/>
                  </a:lnTo>
                  <a:lnTo>
                    <a:pt x="28227" y="6179"/>
                  </a:lnTo>
                  <a:lnTo>
                    <a:pt x="28292" y="6309"/>
                  </a:lnTo>
                  <a:lnTo>
                    <a:pt x="28325" y="6342"/>
                  </a:lnTo>
                  <a:lnTo>
                    <a:pt x="28390" y="6309"/>
                  </a:lnTo>
                  <a:lnTo>
                    <a:pt x="28422" y="6212"/>
                  </a:lnTo>
                  <a:lnTo>
                    <a:pt x="28455" y="6212"/>
                  </a:lnTo>
                  <a:lnTo>
                    <a:pt x="28520" y="6277"/>
                  </a:lnTo>
                  <a:lnTo>
                    <a:pt x="28585" y="6309"/>
                  </a:lnTo>
                  <a:lnTo>
                    <a:pt x="28617" y="6309"/>
                  </a:lnTo>
                  <a:lnTo>
                    <a:pt x="28682" y="6309"/>
                  </a:lnTo>
                  <a:lnTo>
                    <a:pt x="28715" y="6374"/>
                  </a:lnTo>
                  <a:lnTo>
                    <a:pt x="28682" y="6439"/>
                  </a:lnTo>
                  <a:lnTo>
                    <a:pt x="28747" y="6602"/>
                  </a:lnTo>
                  <a:lnTo>
                    <a:pt x="28780" y="6764"/>
                  </a:lnTo>
                  <a:lnTo>
                    <a:pt x="28780" y="6959"/>
                  </a:lnTo>
                  <a:lnTo>
                    <a:pt x="28715" y="7122"/>
                  </a:lnTo>
                  <a:lnTo>
                    <a:pt x="28682" y="7122"/>
                  </a:lnTo>
                  <a:lnTo>
                    <a:pt x="28650" y="7220"/>
                  </a:lnTo>
                  <a:lnTo>
                    <a:pt x="28650" y="7285"/>
                  </a:lnTo>
                  <a:lnTo>
                    <a:pt x="28585" y="7415"/>
                  </a:lnTo>
                  <a:lnTo>
                    <a:pt x="28585" y="7480"/>
                  </a:lnTo>
                  <a:lnTo>
                    <a:pt x="28650" y="7545"/>
                  </a:lnTo>
                  <a:lnTo>
                    <a:pt x="28682" y="7610"/>
                  </a:lnTo>
                  <a:lnTo>
                    <a:pt x="28552" y="7675"/>
                  </a:lnTo>
                  <a:lnTo>
                    <a:pt x="28487" y="7772"/>
                  </a:lnTo>
                  <a:lnTo>
                    <a:pt x="28520" y="7805"/>
                  </a:lnTo>
                  <a:lnTo>
                    <a:pt x="28455" y="7968"/>
                  </a:lnTo>
                  <a:lnTo>
                    <a:pt x="28390" y="8033"/>
                  </a:lnTo>
                  <a:lnTo>
                    <a:pt x="28422" y="8098"/>
                  </a:lnTo>
                  <a:lnTo>
                    <a:pt x="28357" y="8195"/>
                  </a:lnTo>
                  <a:lnTo>
                    <a:pt x="28292" y="8228"/>
                  </a:lnTo>
                  <a:lnTo>
                    <a:pt x="28162" y="8325"/>
                  </a:lnTo>
                  <a:lnTo>
                    <a:pt x="28064" y="8325"/>
                  </a:lnTo>
                  <a:lnTo>
                    <a:pt x="28162" y="8358"/>
                  </a:lnTo>
                  <a:lnTo>
                    <a:pt x="28260" y="8358"/>
                  </a:lnTo>
                  <a:lnTo>
                    <a:pt x="28292" y="8293"/>
                  </a:lnTo>
                  <a:lnTo>
                    <a:pt x="28325" y="8293"/>
                  </a:lnTo>
                  <a:lnTo>
                    <a:pt x="28390" y="8455"/>
                  </a:lnTo>
                  <a:lnTo>
                    <a:pt x="28325" y="8618"/>
                  </a:lnTo>
                  <a:lnTo>
                    <a:pt x="28227" y="8716"/>
                  </a:lnTo>
                  <a:lnTo>
                    <a:pt x="28162" y="8943"/>
                  </a:lnTo>
                  <a:lnTo>
                    <a:pt x="28227" y="9073"/>
                  </a:lnTo>
                  <a:lnTo>
                    <a:pt x="28260" y="9138"/>
                  </a:lnTo>
                  <a:lnTo>
                    <a:pt x="28162" y="9366"/>
                  </a:lnTo>
                  <a:lnTo>
                    <a:pt x="28032" y="9398"/>
                  </a:lnTo>
                  <a:lnTo>
                    <a:pt x="27999" y="9398"/>
                  </a:lnTo>
                  <a:lnTo>
                    <a:pt x="27934" y="9398"/>
                  </a:lnTo>
                  <a:lnTo>
                    <a:pt x="27902" y="9463"/>
                  </a:lnTo>
                  <a:lnTo>
                    <a:pt x="27902" y="9496"/>
                  </a:lnTo>
                  <a:lnTo>
                    <a:pt x="27967" y="9691"/>
                  </a:lnTo>
                  <a:lnTo>
                    <a:pt x="27934" y="9789"/>
                  </a:lnTo>
                  <a:lnTo>
                    <a:pt x="27837" y="9854"/>
                  </a:lnTo>
                  <a:lnTo>
                    <a:pt x="27804" y="9984"/>
                  </a:lnTo>
                  <a:lnTo>
                    <a:pt x="27837" y="10114"/>
                  </a:lnTo>
                  <a:lnTo>
                    <a:pt x="27837" y="10244"/>
                  </a:lnTo>
                  <a:lnTo>
                    <a:pt x="27804" y="10276"/>
                  </a:lnTo>
                  <a:lnTo>
                    <a:pt x="27804" y="10374"/>
                  </a:lnTo>
                  <a:lnTo>
                    <a:pt x="27869" y="10407"/>
                  </a:lnTo>
                  <a:lnTo>
                    <a:pt x="27804" y="10667"/>
                  </a:lnTo>
                  <a:lnTo>
                    <a:pt x="27739" y="10732"/>
                  </a:lnTo>
                  <a:lnTo>
                    <a:pt x="27707" y="10829"/>
                  </a:lnTo>
                  <a:lnTo>
                    <a:pt x="27739" y="10764"/>
                  </a:lnTo>
                  <a:lnTo>
                    <a:pt x="27837" y="10764"/>
                  </a:lnTo>
                  <a:lnTo>
                    <a:pt x="27934" y="10667"/>
                  </a:lnTo>
                  <a:lnTo>
                    <a:pt x="27967" y="10569"/>
                  </a:lnTo>
                  <a:lnTo>
                    <a:pt x="27967" y="10537"/>
                  </a:lnTo>
                  <a:lnTo>
                    <a:pt x="27999" y="10472"/>
                  </a:lnTo>
                  <a:lnTo>
                    <a:pt x="28130" y="10472"/>
                  </a:lnTo>
                  <a:lnTo>
                    <a:pt x="28195" y="10439"/>
                  </a:lnTo>
                  <a:lnTo>
                    <a:pt x="28130" y="10439"/>
                  </a:lnTo>
                  <a:lnTo>
                    <a:pt x="27934" y="10244"/>
                  </a:lnTo>
                  <a:lnTo>
                    <a:pt x="27902" y="10114"/>
                  </a:lnTo>
                  <a:lnTo>
                    <a:pt x="27967" y="10016"/>
                  </a:lnTo>
                  <a:lnTo>
                    <a:pt x="28130" y="10016"/>
                  </a:lnTo>
                  <a:lnTo>
                    <a:pt x="28292" y="9984"/>
                  </a:lnTo>
                  <a:lnTo>
                    <a:pt x="28455" y="9854"/>
                  </a:lnTo>
                  <a:lnTo>
                    <a:pt x="28520" y="9854"/>
                  </a:lnTo>
                  <a:lnTo>
                    <a:pt x="28585" y="9789"/>
                  </a:lnTo>
                  <a:lnTo>
                    <a:pt x="28520" y="9724"/>
                  </a:lnTo>
                  <a:lnTo>
                    <a:pt x="28650" y="9594"/>
                  </a:lnTo>
                  <a:lnTo>
                    <a:pt x="28747" y="9496"/>
                  </a:lnTo>
                  <a:lnTo>
                    <a:pt x="28682" y="9398"/>
                  </a:lnTo>
                  <a:lnTo>
                    <a:pt x="28682" y="9333"/>
                  </a:lnTo>
                  <a:lnTo>
                    <a:pt x="28780" y="9398"/>
                  </a:lnTo>
                  <a:lnTo>
                    <a:pt x="28910" y="9366"/>
                  </a:lnTo>
                  <a:lnTo>
                    <a:pt x="28975" y="9268"/>
                  </a:lnTo>
                  <a:lnTo>
                    <a:pt x="28910" y="9203"/>
                  </a:lnTo>
                  <a:lnTo>
                    <a:pt x="29105" y="9041"/>
                  </a:lnTo>
                  <a:lnTo>
                    <a:pt x="29105" y="8943"/>
                  </a:lnTo>
                  <a:lnTo>
                    <a:pt x="29073" y="8878"/>
                  </a:lnTo>
                  <a:lnTo>
                    <a:pt x="28877" y="8976"/>
                  </a:lnTo>
                  <a:lnTo>
                    <a:pt x="28877" y="9041"/>
                  </a:lnTo>
                  <a:lnTo>
                    <a:pt x="28715" y="9138"/>
                  </a:lnTo>
                  <a:lnTo>
                    <a:pt x="28617" y="9106"/>
                  </a:lnTo>
                  <a:lnTo>
                    <a:pt x="28552" y="8976"/>
                  </a:lnTo>
                  <a:lnTo>
                    <a:pt x="28617" y="8846"/>
                  </a:lnTo>
                  <a:lnTo>
                    <a:pt x="28585" y="8683"/>
                  </a:lnTo>
                  <a:lnTo>
                    <a:pt x="28682" y="8618"/>
                  </a:lnTo>
                  <a:lnTo>
                    <a:pt x="28845" y="8618"/>
                  </a:lnTo>
                  <a:lnTo>
                    <a:pt x="29008" y="8716"/>
                  </a:lnTo>
                  <a:lnTo>
                    <a:pt x="29073" y="8651"/>
                  </a:lnTo>
                  <a:lnTo>
                    <a:pt x="29073" y="8520"/>
                  </a:lnTo>
                  <a:lnTo>
                    <a:pt x="29203" y="8455"/>
                  </a:lnTo>
                  <a:lnTo>
                    <a:pt x="29203" y="8553"/>
                  </a:lnTo>
                  <a:lnTo>
                    <a:pt x="29170" y="8618"/>
                  </a:lnTo>
                  <a:lnTo>
                    <a:pt x="29170" y="8716"/>
                  </a:lnTo>
                  <a:lnTo>
                    <a:pt x="29430" y="8911"/>
                  </a:lnTo>
                  <a:lnTo>
                    <a:pt x="29560" y="8943"/>
                  </a:lnTo>
                  <a:lnTo>
                    <a:pt x="29625" y="8911"/>
                  </a:lnTo>
                  <a:lnTo>
                    <a:pt x="29821" y="8878"/>
                  </a:lnTo>
                  <a:lnTo>
                    <a:pt x="29886" y="8781"/>
                  </a:lnTo>
                  <a:lnTo>
                    <a:pt x="29886" y="8683"/>
                  </a:lnTo>
                  <a:lnTo>
                    <a:pt x="29723" y="8488"/>
                  </a:lnTo>
                  <a:lnTo>
                    <a:pt x="29723" y="8423"/>
                  </a:lnTo>
                  <a:lnTo>
                    <a:pt x="29788" y="8455"/>
                  </a:lnTo>
                  <a:lnTo>
                    <a:pt x="29951" y="8618"/>
                  </a:lnTo>
                  <a:lnTo>
                    <a:pt x="30016" y="8651"/>
                  </a:lnTo>
                  <a:lnTo>
                    <a:pt x="30146" y="8748"/>
                  </a:lnTo>
                  <a:lnTo>
                    <a:pt x="30113" y="8813"/>
                  </a:lnTo>
                  <a:lnTo>
                    <a:pt x="30146" y="8878"/>
                  </a:lnTo>
                  <a:lnTo>
                    <a:pt x="30276" y="8976"/>
                  </a:lnTo>
                  <a:lnTo>
                    <a:pt x="30276" y="9171"/>
                  </a:lnTo>
                  <a:lnTo>
                    <a:pt x="30308" y="9203"/>
                  </a:lnTo>
                  <a:lnTo>
                    <a:pt x="30308" y="9171"/>
                  </a:lnTo>
                  <a:lnTo>
                    <a:pt x="30406" y="9073"/>
                  </a:lnTo>
                  <a:lnTo>
                    <a:pt x="30471" y="9041"/>
                  </a:lnTo>
                  <a:lnTo>
                    <a:pt x="30503" y="8976"/>
                  </a:lnTo>
                  <a:lnTo>
                    <a:pt x="30471" y="8943"/>
                  </a:lnTo>
                  <a:lnTo>
                    <a:pt x="30373" y="8976"/>
                  </a:lnTo>
                  <a:lnTo>
                    <a:pt x="30308" y="8976"/>
                  </a:lnTo>
                  <a:lnTo>
                    <a:pt x="30243" y="8846"/>
                  </a:lnTo>
                  <a:lnTo>
                    <a:pt x="30373" y="8716"/>
                  </a:lnTo>
                  <a:lnTo>
                    <a:pt x="30471" y="8651"/>
                  </a:lnTo>
                  <a:lnTo>
                    <a:pt x="30536" y="8585"/>
                  </a:lnTo>
                  <a:lnTo>
                    <a:pt x="30601" y="8585"/>
                  </a:lnTo>
                  <a:lnTo>
                    <a:pt x="30634" y="8520"/>
                  </a:lnTo>
                  <a:lnTo>
                    <a:pt x="30829" y="8488"/>
                  </a:lnTo>
                  <a:lnTo>
                    <a:pt x="31154" y="8390"/>
                  </a:lnTo>
                  <a:lnTo>
                    <a:pt x="31544" y="8390"/>
                  </a:lnTo>
                  <a:lnTo>
                    <a:pt x="31869" y="8260"/>
                  </a:lnTo>
                  <a:lnTo>
                    <a:pt x="31999" y="8228"/>
                  </a:lnTo>
                  <a:lnTo>
                    <a:pt x="32162" y="8293"/>
                  </a:lnTo>
                  <a:lnTo>
                    <a:pt x="32129" y="8358"/>
                  </a:lnTo>
                  <a:lnTo>
                    <a:pt x="32097" y="8390"/>
                  </a:lnTo>
                  <a:lnTo>
                    <a:pt x="32032" y="8520"/>
                  </a:lnTo>
                  <a:lnTo>
                    <a:pt x="32097" y="8683"/>
                  </a:lnTo>
                  <a:lnTo>
                    <a:pt x="32227" y="8813"/>
                  </a:lnTo>
                  <a:lnTo>
                    <a:pt x="32650" y="8813"/>
                  </a:lnTo>
                  <a:lnTo>
                    <a:pt x="32747" y="8846"/>
                  </a:lnTo>
                  <a:lnTo>
                    <a:pt x="32780" y="8813"/>
                  </a:lnTo>
                  <a:lnTo>
                    <a:pt x="32942" y="8813"/>
                  </a:lnTo>
                  <a:lnTo>
                    <a:pt x="33040" y="8878"/>
                  </a:lnTo>
                  <a:lnTo>
                    <a:pt x="33365" y="8813"/>
                  </a:lnTo>
                  <a:lnTo>
                    <a:pt x="33560" y="8716"/>
                  </a:lnTo>
                  <a:lnTo>
                    <a:pt x="33658" y="8716"/>
                  </a:lnTo>
                  <a:lnTo>
                    <a:pt x="33755" y="8716"/>
                  </a:lnTo>
                  <a:lnTo>
                    <a:pt x="33820" y="8618"/>
                  </a:lnTo>
                  <a:lnTo>
                    <a:pt x="33755" y="8553"/>
                  </a:lnTo>
                  <a:lnTo>
                    <a:pt x="33853" y="8520"/>
                  </a:lnTo>
                  <a:lnTo>
                    <a:pt x="33951" y="8553"/>
                  </a:lnTo>
                  <a:lnTo>
                    <a:pt x="34081" y="8520"/>
                  </a:lnTo>
                  <a:lnTo>
                    <a:pt x="34113" y="8585"/>
                  </a:lnTo>
                  <a:lnTo>
                    <a:pt x="34178" y="8618"/>
                  </a:lnTo>
                  <a:lnTo>
                    <a:pt x="34243" y="8520"/>
                  </a:lnTo>
                  <a:lnTo>
                    <a:pt x="34211" y="8423"/>
                  </a:lnTo>
                  <a:lnTo>
                    <a:pt x="34113" y="8358"/>
                  </a:lnTo>
                  <a:lnTo>
                    <a:pt x="34146" y="8260"/>
                  </a:lnTo>
                  <a:lnTo>
                    <a:pt x="34081" y="8195"/>
                  </a:lnTo>
                  <a:lnTo>
                    <a:pt x="33983" y="8163"/>
                  </a:lnTo>
                  <a:lnTo>
                    <a:pt x="33951" y="8033"/>
                  </a:lnTo>
                  <a:lnTo>
                    <a:pt x="33918" y="8033"/>
                  </a:lnTo>
                  <a:lnTo>
                    <a:pt x="33886" y="7935"/>
                  </a:lnTo>
                  <a:lnTo>
                    <a:pt x="33820" y="7838"/>
                  </a:lnTo>
                  <a:lnTo>
                    <a:pt x="33788" y="7707"/>
                  </a:lnTo>
                  <a:lnTo>
                    <a:pt x="33853" y="7610"/>
                  </a:lnTo>
                  <a:lnTo>
                    <a:pt x="33853" y="7675"/>
                  </a:lnTo>
                  <a:lnTo>
                    <a:pt x="33918" y="7707"/>
                  </a:lnTo>
                  <a:lnTo>
                    <a:pt x="34016" y="7610"/>
                  </a:lnTo>
                  <a:lnTo>
                    <a:pt x="34016" y="7577"/>
                  </a:lnTo>
                  <a:lnTo>
                    <a:pt x="33983" y="7512"/>
                  </a:lnTo>
                  <a:lnTo>
                    <a:pt x="34048" y="7480"/>
                  </a:lnTo>
                  <a:lnTo>
                    <a:pt x="34178" y="7577"/>
                  </a:lnTo>
                  <a:lnTo>
                    <a:pt x="34243" y="7545"/>
                  </a:lnTo>
                  <a:lnTo>
                    <a:pt x="34243" y="7447"/>
                  </a:lnTo>
                  <a:lnTo>
                    <a:pt x="34276" y="7512"/>
                  </a:lnTo>
                  <a:lnTo>
                    <a:pt x="34406" y="7512"/>
                  </a:lnTo>
                  <a:lnTo>
                    <a:pt x="34503" y="7480"/>
                  </a:lnTo>
                  <a:lnTo>
                    <a:pt x="34536" y="7415"/>
                  </a:lnTo>
                  <a:lnTo>
                    <a:pt x="34601" y="7512"/>
                  </a:lnTo>
                  <a:lnTo>
                    <a:pt x="34699" y="7545"/>
                  </a:lnTo>
                  <a:lnTo>
                    <a:pt x="34764" y="7642"/>
                  </a:lnTo>
                  <a:lnTo>
                    <a:pt x="34829" y="7577"/>
                  </a:lnTo>
                  <a:lnTo>
                    <a:pt x="34829" y="7480"/>
                  </a:lnTo>
                  <a:lnTo>
                    <a:pt x="34894" y="7512"/>
                  </a:lnTo>
                  <a:lnTo>
                    <a:pt x="34959" y="7610"/>
                  </a:lnTo>
                  <a:lnTo>
                    <a:pt x="34894" y="7675"/>
                  </a:lnTo>
                  <a:lnTo>
                    <a:pt x="34861" y="7740"/>
                  </a:lnTo>
                  <a:lnTo>
                    <a:pt x="34894" y="7772"/>
                  </a:lnTo>
                  <a:lnTo>
                    <a:pt x="34991" y="7740"/>
                  </a:lnTo>
                  <a:lnTo>
                    <a:pt x="35024" y="7772"/>
                  </a:lnTo>
                  <a:lnTo>
                    <a:pt x="35024" y="7707"/>
                  </a:lnTo>
                  <a:lnTo>
                    <a:pt x="35056" y="7675"/>
                  </a:lnTo>
                  <a:lnTo>
                    <a:pt x="35121" y="7675"/>
                  </a:lnTo>
                  <a:lnTo>
                    <a:pt x="35089" y="7577"/>
                  </a:lnTo>
                  <a:lnTo>
                    <a:pt x="35056" y="7545"/>
                  </a:lnTo>
                  <a:lnTo>
                    <a:pt x="35089" y="7480"/>
                  </a:lnTo>
                  <a:lnTo>
                    <a:pt x="35154" y="7512"/>
                  </a:lnTo>
                  <a:lnTo>
                    <a:pt x="35316" y="7447"/>
                  </a:lnTo>
                  <a:lnTo>
                    <a:pt x="35349" y="7512"/>
                  </a:lnTo>
                  <a:lnTo>
                    <a:pt x="35414" y="7480"/>
                  </a:lnTo>
                  <a:lnTo>
                    <a:pt x="35544" y="7480"/>
                  </a:lnTo>
                  <a:lnTo>
                    <a:pt x="35544" y="7545"/>
                  </a:lnTo>
                  <a:lnTo>
                    <a:pt x="35577" y="7675"/>
                  </a:lnTo>
                  <a:lnTo>
                    <a:pt x="35609" y="7610"/>
                  </a:lnTo>
                  <a:lnTo>
                    <a:pt x="35642" y="7610"/>
                  </a:lnTo>
                  <a:lnTo>
                    <a:pt x="35739" y="7512"/>
                  </a:lnTo>
                  <a:lnTo>
                    <a:pt x="35772" y="7642"/>
                  </a:lnTo>
                  <a:lnTo>
                    <a:pt x="35837" y="7642"/>
                  </a:lnTo>
                  <a:lnTo>
                    <a:pt x="35934" y="7577"/>
                  </a:lnTo>
                  <a:lnTo>
                    <a:pt x="35999" y="7675"/>
                  </a:lnTo>
                  <a:lnTo>
                    <a:pt x="36032" y="7870"/>
                  </a:lnTo>
                  <a:lnTo>
                    <a:pt x="36097" y="7740"/>
                  </a:lnTo>
                  <a:lnTo>
                    <a:pt x="36162" y="7675"/>
                  </a:lnTo>
                  <a:lnTo>
                    <a:pt x="36227" y="7740"/>
                  </a:lnTo>
                  <a:lnTo>
                    <a:pt x="36162" y="7870"/>
                  </a:lnTo>
                  <a:lnTo>
                    <a:pt x="36227" y="7935"/>
                  </a:lnTo>
                  <a:lnTo>
                    <a:pt x="36259" y="7968"/>
                  </a:lnTo>
                  <a:lnTo>
                    <a:pt x="36357" y="7968"/>
                  </a:lnTo>
                  <a:lnTo>
                    <a:pt x="36390" y="8065"/>
                  </a:lnTo>
                  <a:lnTo>
                    <a:pt x="36422" y="8033"/>
                  </a:lnTo>
                  <a:lnTo>
                    <a:pt x="36455" y="8000"/>
                  </a:lnTo>
                  <a:lnTo>
                    <a:pt x="36487" y="8130"/>
                  </a:lnTo>
                  <a:lnTo>
                    <a:pt x="36422" y="8195"/>
                  </a:lnTo>
                  <a:lnTo>
                    <a:pt x="36455" y="8325"/>
                  </a:lnTo>
                  <a:lnTo>
                    <a:pt x="36585" y="8195"/>
                  </a:lnTo>
                  <a:lnTo>
                    <a:pt x="36650" y="8195"/>
                  </a:lnTo>
                  <a:lnTo>
                    <a:pt x="36682" y="8260"/>
                  </a:lnTo>
                  <a:lnTo>
                    <a:pt x="36487" y="8423"/>
                  </a:lnTo>
                  <a:lnTo>
                    <a:pt x="36487" y="8553"/>
                  </a:lnTo>
                  <a:lnTo>
                    <a:pt x="36650" y="8585"/>
                  </a:lnTo>
                  <a:lnTo>
                    <a:pt x="36715" y="8520"/>
                  </a:lnTo>
                  <a:lnTo>
                    <a:pt x="36780" y="8488"/>
                  </a:lnTo>
                  <a:lnTo>
                    <a:pt x="36812" y="8520"/>
                  </a:lnTo>
                  <a:lnTo>
                    <a:pt x="36845" y="8585"/>
                  </a:lnTo>
                  <a:lnTo>
                    <a:pt x="36910" y="8553"/>
                  </a:lnTo>
                  <a:lnTo>
                    <a:pt x="37007" y="8683"/>
                  </a:lnTo>
                  <a:lnTo>
                    <a:pt x="36975" y="8813"/>
                  </a:lnTo>
                  <a:lnTo>
                    <a:pt x="37072" y="8813"/>
                  </a:lnTo>
                  <a:lnTo>
                    <a:pt x="37105" y="8878"/>
                  </a:lnTo>
                  <a:lnTo>
                    <a:pt x="37170" y="8846"/>
                  </a:lnTo>
                  <a:lnTo>
                    <a:pt x="37203" y="8911"/>
                  </a:lnTo>
                  <a:lnTo>
                    <a:pt x="37105" y="9073"/>
                  </a:lnTo>
                  <a:lnTo>
                    <a:pt x="37007" y="9106"/>
                  </a:lnTo>
                  <a:lnTo>
                    <a:pt x="36910" y="9041"/>
                  </a:lnTo>
                  <a:lnTo>
                    <a:pt x="36715" y="9008"/>
                  </a:lnTo>
                  <a:lnTo>
                    <a:pt x="36520" y="9008"/>
                  </a:lnTo>
                  <a:lnTo>
                    <a:pt x="36585" y="9073"/>
                  </a:lnTo>
                  <a:lnTo>
                    <a:pt x="36617" y="9171"/>
                  </a:lnTo>
                  <a:lnTo>
                    <a:pt x="36812" y="9203"/>
                  </a:lnTo>
                  <a:lnTo>
                    <a:pt x="36845" y="9268"/>
                  </a:lnTo>
                  <a:lnTo>
                    <a:pt x="37040" y="9398"/>
                  </a:lnTo>
                  <a:lnTo>
                    <a:pt x="37235" y="9463"/>
                  </a:lnTo>
                  <a:lnTo>
                    <a:pt x="37333" y="9366"/>
                  </a:lnTo>
                  <a:lnTo>
                    <a:pt x="37333" y="9268"/>
                  </a:lnTo>
                  <a:lnTo>
                    <a:pt x="37235" y="9171"/>
                  </a:lnTo>
                  <a:lnTo>
                    <a:pt x="37235" y="9106"/>
                  </a:lnTo>
                  <a:lnTo>
                    <a:pt x="37235" y="9106"/>
                  </a:lnTo>
                  <a:lnTo>
                    <a:pt x="37365" y="9236"/>
                  </a:lnTo>
                  <a:lnTo>
                    <a:pt x="37463" y="9301"/>
                  </a:lnTo>
                  <a:lnTo>
                    <a:pt x="37528" y="9333"/>
                  </a:lnTo>
                  <a:lnTo>
                    <a:pt x="37463" y="9333"/>
                  </a:lnTo>
                  <a:lnTo>
                    <a:pt x="37268" y="9496"/>
                  </a:lnTo>
                  <a:lnTo>
                    <a:pt x="37300" y="9561"/>
                  </a:lnTo>
                  <a:lnTo>
                    <a:pt x="37398" y="9594"/>
                  </a:lnTo>
                  <a:lnTo>
                    <a:pt x="37463" y="9529"/>
                  </a:lnTo>
                  <a:lnTo>
                    <a:pt x="37528" y="9529"/>
                  </a:lnTo>
                  <a:lnTo>
                    <a:pt x="37853" y="9821"/>
                  </a:lnTo>
                  <a:lnTo>
                    <a:pt x="37918" y="9854"/>
                  </a:lnTo>
                  <a:lnTo>
                    <a:pt x="38016" y="9984"/>
                  </a:lnTo>
                  <a:lnTo>
                    <a:pt x="38243" y="10016"/>
                  </a:lnTo>
                  <a:lnTo>
                    <a:pt x="38406" y="10179"/>
                  </a:lnTo>
                  <a:lnTo>
                    <a:pt x="38536" y="10211"/>
                  </a:lnTo>
                  <a:lnTo>
                    <a:pt x="38568" y="10146"/>
                  </a:lnTo>
                  <a:lnTo>
                    <a:pt x="38536" y="10081"/>
                  </a:lnTo>
                  <a:lnTo>
                    <a:pt x="38601" y="10049"/>
                  </a:lnTo>
                  <a:lnTo>
                    <a:pt x="38666" y="10114"/>
                  </a:lnTo>
                  <a:lnTo>
                    <a:pt x="38698" y="10211"/>
                  </a:lnTo>
                  <a:lnTo>
                    <a:pt x="38763" y="10309"/>
                  </a:lnTo>
                  <a:lnTo>
                    <a:pt x="38828" y="10276"/>
                  </a:lnTo>
                  <a:lnTo>
                    <a:pt x="38861" y="10179"/>
                  </a:lnTo>
                  <a:lnTo>
                    <a:pt x="38731" y="9659"/>
                  </a:lnTo>
                  <a:lnTo>
                    <a:pt x="38633" y="9431"/>
                  </a:lnTo>
                  <a:lnTo>
                    <a:pt x="38503" y="9138"/>
                  </a:lnTo>
                  <a:lnTo>
                    <a:pt x="38471" y="8878"/>
                  </a:lnTo>
                  <a:lnTo>
                    <a:pt x="38406" y="8716"/>
                  </a:lnTo>
                  <a:lnTo>
                    <a:pt x="38373" y="8651"/>
                  </a:lnTo>
                  <a:lnTo>
                    <a:pt x="38471" y="8683"/>
                  </a:lnTo>
                  <a:lnTo>
                    <a:pt x="38536" y="8813"/>
                  </a:lnTo>
                  <a:lnTo>
                    <a:pt x="38633" y="8911"/>
                  </a:lnTo>
                  <a:lnTo>
                    <a:pt x="38763" y="8943"/>
                  </a:lnTo>
                  <a:lnTo>
                    <a:pt x="38861" y="9073"/>
                  </a:lnTo>
                  <a:lnTo>
                    <a:pt x="39056" y="9073"/>
                  </a:lnTo>
                  <a:lnTo>
                    <a:pt x="39446" y="9041"/>
                  </a:lnTo>
                  <a:lnTo>
                    <a:pt x="39511" y="9073"/>
                  </a:lnTo>
                  <a:lnTo>
                    <a:pt x="39609" y="9041"/>
                  </a:lnTo>
                  <a:lnTo>
                    <a:pt x="39707" y="9106"/>
                  </a:lnTo>
                  <a:lnTo>
                    <a:pt x="39707" y="9073"/>
                  </a:lnTo>
                  <a:lnTo>
                    <a:pt x="39641" y="8976"/>
                  </a:lnTo>
                  <a:lnTo>
                    <a:pt x="39674" y="8911"/>
                  </a:lnTo>
                  <a:lnTo>
                    <a:pt x="39576" y="8846"/>
                  </a:lnTo>
                  <a:lnTo>
                    <a:pt x="39641" y="8781"/>
                  </a:lnTo>
                  <a:lnTo>
                    <a:pt x="39641" y="8683"/>
                  </a:lnTo>
                  <a:lnTo>
                    <a:pt x="39967" y="8553"/>
                  </a:lnTo>
                  <a:lnTo>
                    <a:pt x="40032" y="8585"/>
                  </a:lnTo>
                  <a:lnTo>
                    <a:pt x="40129" y="8553"/>
                  </a:lnTo>
                  <a:lnTo>
                    <a:pt x="40227" y="8618"/>
                  </a:lnTo>
                  <a:lnTo>
                    <a:pt x="40389" y="8618"/>
                  </a:lnTo>
                  <a:lnTo>
                    <a:pt x="40487" y="8748"/>
                  </a:lnTo>
                  <a:lnTo>
                    <a:pt x="40617" y="8781"/>
                  </a:lnTo>
                  <a:lnTo>
                    <a:pt x="40682" y="8878"/>
                  </a:lnTo>
                  <a:lnTo>
                    <a:pt x="40845" y="8878"/>
                  </a:lnTo>
                  <a:lnTo>
                    <a:pt x="40877" y="8976"/>
                  </a:lnTo>
                  <a:lnTo>
                    <a:pt x="41105" y="8976"/>
                  </a:lnTo>
                  <a:lnTo>
                    <a:pt x="40975" y="8911"/>
                  </a:lnTo>
                  <a:lnTo>
                    <a:pt x="40942" y="8846"/>
                  </a:lnTo>
                  <a:lnTo>
                    <a:pt x="41105" y="8878"/>
                  </a:lnTo>
                  <a:lnTo>
                    <a:pt x="41170" y="8813"/>
                  </a:lnTo>
                  <a:lnTo>
                    <a:pt x="41072" y="8748"/>
                  </a:lnTo>
                  <a:lnTo>
                    <a:pt x="41137" y="8683"/>
                  </a:lnTo>
                  <a:lnTo>
                    <a:pt x="41072" y="8618"/>
                  </a:lnTo>
                  <a:lnTo>
                    <a:pt x="40942" y="8683"/>
                  </a:lnTo>
                  <a:lnTo>
                    <a:pt x="40812" y="8651"/>
                  </a:lnTo>
                  <a:lnTo>
                    <a:pt x="40812" y="8488"/>
                  </a:lnTo>
                  <a:lnTo>
                    <a:pt x="40747" y="8390"/>
                  </a:lnTo>
                  <a:lnTo>
                    <a:pt x="40812" y="8325"/>
                  </a:lnTo>
                  <a:lnTo>
                    <a:pt x="40877" y="8390"/>
                  </a:lnTo>
                  <a:lnTo>
                    <a:pt x="40975" y="8325"/>
                  </a:lnTo>
                  <a:lnTo>
                    <a:pt x="40910" y="8260"/>
                  </a:lnTo>
                  <a:lnTo>
                    <a:pt x="40975" y="8228"/>
                  </a:lnTo>
                  <a:lnTo>
                    <a:pt x="41137" y="8358"/>
                  </a:lnTo>
                  <a:lnTo>
                    <a:pt x="41170" y="8455"/>
                  </a:lnTo>
                  <a:lnTo>
                    <a:pt x="41235" y="8423"/>
                  </a:lnTo>
                  <a:lnTo>
                    <a:pt x="41300" y="8488"/>
                  </a:lnTo>
                  <a:lnTo>
                    <a:pt x="41365" y="8455"/>
                  </a:lnTo>
                  <a:lnTo>
                    <a:pt x="41333" y="8325"/>
                  </a:lnTo>
                  <a:lnTo>
                    <a:pt x="41430" y="8293"/>
                  </a:lnTo>
                  <a:lnTo>
                    <a:pt x="41528" y="8358"/>
                  </a:lnTo>
                  <a:lnTo>
                    <a:pt x="41528" y="8260"/>
                  </a:lnTo>
                  <a:lnTo>
                    <a:pt x="41398" y="8065"/>
                  </a:lnTo>
                  <a:lnTo>
                    <a:pt x="41267" y="8065"/>
                  </a:lnTo>
                  <a:lnTo>
                    <a:pt x="41137" y="7935"/>
                  </a:lnTo>
                  <a:lnTo>
                    <a:pt x="41170" y="7838"/>
                  </a:lnTo>
                  <a:lnTo>
                    <a:pt x="41105" y="7740"/>
                  </a:lnTo>
                  <a:lnTo>
                    <a:pt x="41007" y="7805"/>
                  </a:lnTo>
                  <a:lnTo>
                    <a:pt x="40910" y="7772"/>
                  </a:lnTo>
                  <a:lnTo>
                    <a:pt x="41040" y="7707"/>
                  </a:lnTo>
                  <a:lnTo>
                    <a:pt x="40975" y="7610"/>
                  </a:lnTo>
                  <a:lnTo>
                    <a:pt x="41007" y="7610"/>
                  </a:lnTo>
                  <a:lnTo>
                    <a:pt x="40942" y="7480"/>
                  </a:lnTo>
                  <a:lnTo>
                    <a:pt x="41105" y="7480"/>
                  </a:lnTo>
                  <a:lnTo>
                    <a:pt x="41137" y="7285"/>
                  </a:lnTo>
                  <a:lnTo>
                    <a:pt x="40942" y="7350"/>
                  </a:lnTo>
                  <a:lnTo>
                    <a:pt x="40845" y="7447"/>
                  </a:lnTo>
                  <a:lnTo>
                    <a:pt x="40812" y="7577"/>
                  </a:lnTo>
                  <a:lnTo>
                    <a:pt x="40650" y="7512"/>
                  </a:lnTo>
                  <a:lnTo>
                    <a:pt x="40552" y="7317"/>
                  </a:lnTo>
                  <a:lnTo>
                    <a:pt x="40585" y="7220"/>
                  </a:lnTo>
                  <a:lnTo>
                    <a:pt x="40617" y="7090"/>
                  </a:lnTo>
                  <a:lnTo>
                    <a:pt x="40780" y="7025"/>
                  </a:lnTo>
                  <a:lnTo>
                    <a:pt x="40877" y="7057"/>
                  </a:lnTo>
                  <a:lnTo>
                    <a:pt x="41072" y="6894"/>
                  </a:lnTo>
                  <a:lnTo>
                    <a:pt x="41072" y="6829"/>
                  </a:lnTo>
                  <a:lnTo>
                    <a:pt x="40975" y="6699"/>
                  </a:lnTo>
                  <a:lnTo>
                    <a:pt x="40877" y="6732"/>
                  </a:lnTo>
                  <a:lnTo>
                    <a:pt x="40780" y="6667"/>
                  </a:lnTo>
                  <a:lnTo>
                    <a:pt x="40617" y="6667"/>
                  </a:lnTo>
                  <a:lnTo>
                    <a:pt x="40520" y="6537"/>
                  </a:lnTo>
                  <a:lnTo>
                    <a:pt x="40650" y="6504"/>
                  </a:lnTo>
                  <a:lnTo>
                    <a:pt x="40845" y="6472"/>
                  </a:lnTo>
                  <a:lnTo>
                    <a:pt x="41072" y="6569"/>
                  </a:lnTo>
                  <a:lnTo>
                    <a:pt x="41267" y="6537"/>
                  </a:lnTo>
                  <a:lnTo>
                    <a:pt x="41593" y="6504"/>
                  </a:lnTo>
                  <a:lnTo>
                    <a:pt x="42178" y="6472"/>
                  </a:lnTo>
                  <a:lnTo>
                    <a:pt x="42276" y="6407"/>
                  </a:lnTo>
                  <a:lnTo>
                    <a:pt x="42698" y="6407"/>
                  </a:lnTo>
                  <a:lnTo>
                    <a:pt x="42861" y="6439"/>
                  </a:lnTo>
                  <a:lnTo>
                    <a:pt x="43024" y="6407"/>
                  </a:lnTo>
                  <a:lnTo>
                    <a:pt x="43251" y="6407"/>
                  </a:lnTo>
                  <a:lnTo>
                    <a:pt x="43121" y="6439"/>
                  </a:lnTo>
                  <a:lnTo>
                    <a:pt x="42796" y="6602"/>
                  </a:lnTo>
                  <a:lnTo>
                    <a:pt x="42698" y="6537"/>
                  </a:lnTo>
                  <a:lnTo>
                    <a:pt x="42633" y="6569"/>
                  </a:lnTo>
                  <a:lnTo>
                    <a:pt x="42536" y="6537"/>
                  </a:lnTo>
                  <a:lnTo>
                    <a:pt x="42471" y="6732"/>
                  </a:lnTo>
                  <a:lnTo>
                    <a:pt x="42568" y="6829"/>
                  </a:lnTo>
                  <a:lnTo>
                    <a:pt x="42503" y="6862"/>
                  </a:lnTo>
                  <a:lnTo>
                    <a:pt x="42471" y="6959"/>
                  </a:lnTo>
                  <a:lnTo>
                    <a:pt x="42568" y="7025"/>
                  </a:lnTo>
                  <a:lnTo>
                    <a:pt x="42698" y="6894"/>
                  </a:lnTo>
                  <a:lnTo>
                    <a:pt x="42731" y="6797"/>
                  </a:lnTo>
                  <a:lnTo>
                    <a:pt x="42958" y="6634"/>
                  </a:lnTo>
                  <a:lnTo>
                    <a:pt x="43316" y="6504"/>
                  </a:lnTo>
                  <a:lnTo>
                    <a:pt x="43349" y="6667"/>
                  </a:lnTo>
                  <a:lnTo>
                    <a:pt x="43381" y="6927"/>
                  </a:lnTo>
                  <a:lnTo>
                    <a:pt x="43349" y="6992"/>
                  </a:lnTo>
                  <a:lnTo>
                    <a:pt x="43284" y="6829"/>
                  </a:lnTo>
                  <a:lnTo>
                    <a:pt x="43186" y="6732"/>
                  </a:lnTo>
                  <a:lnTo>
                    <a:pt x="43186" y="6634"/>
                  </a:lnTo>
                  <a:lnTo>
                    <a:pt x="43089" y="6699"/>
                  </a:lnTo>
                  <a:lnTo>
                    <a:pt x="43024" y="6699"/>
                  </a:lnTo>
                  <a:lnTo>
                    <a:pt x="43089" y="6862"/>
                  </a:lnTo>
                  <a:lnTo>
                    <a:pt x="43186" y="6894"/>
                  </a:lnTo>
                  <a:lnTo>
                    <a:pt x="43219" y="7090"/>
                  </a:lnTo>
                  <a:lnTo>
                    <a:pt x="43154" y="7252"/>
                  </a:lnTo>
                  <a:lnTo>
                    <a:pt x="43089" y="7220"/>
                  </a:lnTo>
                  <a:lnTo>
                    <a:pt x="43024" y="7285"/>
                  </a:lnTo>
                  <a:lnTo>
                    <a:pt x="43121" y="7382"/>
                  </a:lnTo>
                  <a:lnTo>
                    <a:pt x="43121" y="7447"/>
                  </a:lnTo>
                  <a:lnTo>
                    <a:pt x="43154" y="7480"/>
                  </a:lnTo>
                  <a:lnTo>
                    <a:pt x="43251" y="7480"/>
                  </a:lnTo>
                  <a:lnTo>
                    <a:pt x="43381" y="7382"/>
                  </a:lnTo>
                  <a:lnTo>
                    <a:pt x="43381" y="7252"/>
                  </a:lnTo>
                  <a:lnTo>
                    <a:pt x="43479" y="7122"/>
                  </a:lnTo>
                  <a:lnTo>
                    <a:pt x="43414" y="7025"/>
                  </a:lnTo>
                  <a:lnTo>
                    <a:pt x="43446" y="6894"/>
                  </a:lnTo>
                  <a:lnTo>
                    <a:pt x="43414" y="6374"/>
                  </a:lnTo>
                  <a:lnTo>
                    <a:pt x="43576" y="6244"/>
                  </a:lnTo>
                  <a:lnTo>
                    <a:pt x="43837" y="6179"/>
                  </a:lnTo>
                  <a:lnTo>
                    <a:pt x="44129" y="6114"/>
                  </a:lnTo>
                  <a:lnTo>
                    <a:pt x="44389" y="6146"/>
                  </a:lnTo>
                  <a:lnTo>
                    <a:pt x="44715" y="6244"/>
                  </a:lnTo>
                  <a:lnTo>
                    <a:pt x="44877" y="6472"/>
                  </a:lnTo>
                  <a:lnTo>
                    <a:pt x="44877" y="6602"/>
                  </a:lnTo>
                  <a:lnTo>
                    <a:pt x="44780" y="6634"/>
                  </a:lnTo>
                  <a:lnTo>
                    <a:pt x="44617" y="6504"/>
                  </a:lnTo>
                  <a:lnTo>
                    <a:pt x="44584" y="6537"/>
                  </a:lnTo>
                  <a:lnTo>
                    <a:pt x="44617" y="6634"/>
                  </a:lnTo>
                  <a:lnTo>
                    <a:pt x="44617" y="6732"/>
                  </a:lnTo>
                  <a:lnTo>
                    <a:pt x="44617" y="6829"/>
                  </a:lnTo>
                  <a:lnTo>
                    <a:pt x="44552" y="6894"/>
                  </a:lnTo>
                  <a:lnTo>
                    <a:pt x="44617" y="6927"/>
                  </a:lnTo>
                  <a:lnTo>
                    <a:pt x="44715" y="6862"/>
                  </a:lnTo>
                  <a:lnTo>
                    <a:pt x="44877" y="6862"/>
                  </a:lnTo>
                  <a:lnTo>
                    <a:pt x="44975" y="6764"/>
                  </a:lnTo>
                  <a:lnTo>
                    <a:pt x="45040" y="6894"/>
                  </a:lnTo>
                  <a:lnTo>
                    <a:pt x="45105" y="6992"/>
                  </a:lnTo>
                  <a:lnTo>
                    <a:pt x="45105" y="7122"/>
                  </a:lnTo>
                  <a:lnTo>
                    <a:pt x="45170" y="7187"/>
                  </a:lnTo>
                  <a:lnTo>
                    <a:pt x="45235" y="7090"/>
                  </a:lnTo>
                  <a:lnTo>
                    <a:pt x="45202" y="7025"/>
                  </a:lnTo>
                  <a:lnTo>
                    <a:pt x="45332" y="6894"/>
                  </a:lnTo>
                  <a:lnTo>
                    <a:pt x="45463" y="6959"/>
                  </a:lnTo>
                  <a:lnTo>
                    <a:pt x="45495" y="7090"/>
                  </a:lnTo>
                  <a:lnTo>
                    <a:pt x="45463" y="7155"/>
                  </a:lnTo>
                  <a:lnTo>
                    <a:pt x="45397" y="7285"/>
                  </a:lnTo>
                  <a:lnTo>
                    <a:pt x="45430" y="7350"/>
                  </a:lnTo>
                  <a:lnTo>
                    <a:pt x="45495" y="7317"/>
                  </a:lnTo>
                  <a:lnTo>
                    <a:pt x="45560" y="7187"/>
                  </a:lnTo>
                  <a:lnTo>
                    <a:pt x="45625" y="7155"/>
                  </a:lnTo>
                  <a:lnTo>
                    <a:pt x="45658" y="7252"/>
                  </a:lnTo>
                  <a:lnTo>
                    <a:pt x="45658" y="7122"/>
                  </a:lnTo>
                  <a:lnTo>
                    <a:pt x="45755" y="6927"/>
                  </a:lnTo>
                  <a:lnTo>
                    <a:pt x="45788" y="6894"/>
                  </a:lnTo>
                  <a:lnTo>
                    <a:pt x="45853" y="6927"/>
                  </a:lnTo>
                  <a:lnTo>
                    <a:pt x="46080" y="7090"/>
                  </a:lnTo>
                  <a:lnTo>
                    <a:pt x="46341" y="7155"/>
                  </a:lnTo>
                  <a:lnTo>
                    <a:pt x="46471" y="7317"/>
                  </a:lnTo>
                  <a:lnTo>
                    <a:pt x="46471" y="7382"/>
                  </a:lnTo>
                  <a:lnTo>
                    <a:pt x="46308" y="7480"/>
                  </a:lnTo>
                  <a:lnTo>
                    <a:pt x="46178" y="7610"/>
                  </a:lnTo>
                  <a:lnTo>
                    <a:pt x="46341" y="7545"/>
                  </a:lnTo>
                  <a:lnTo>
                    <a:pt x="46536" y="7480"/>
                  </a:lnTo>
                  <a:lnTo>
                    <a:pt x="46666" y="7545"/>
                  </a:lnTo>
                  <a:lnTo>
                    <a:pt x="46828" y="7480"/>
                  </a:lnTo>
                  <a:lnTo>
                    <a:pt x="46958" y="7382"/>
                  </a:lnTo>
                  <a:lnTo>
                    <a:pt x="47056" y="7317"/>
                  </a:lnTo>
                  <a:lnTo>
                    <a:pt x="47251" y="7155"/>
                  </a:lnTo>
                  <a:lnTo>
                    <a:pt x="47349" y="7122"/>
                  </a:lnTo>
                  <a:lnTo>
                    <a:pt x="47511" y="6959"/>
                  </a:lnTo>
                  <a:lnTo>
                    <a:pt x="47674" y="6927"/>
                  </a:lnTo>
                  <a:lnTo>
                    <a:pt x="48032" y="6764"/>
                  </a:lnTo>
                  <a:lnTo>
                    <a:pt x="48227" y="6699"/>
                  </a:lnTo>
                  <a:lnTo>
                    <a:pt x="48324" y="6699"/>
                  </a:lnTo>
                  <a:lnTo>
                    <a:pt x="48324" y="6667"/>
                  </a:lnTo>
                  <a:lnTo>
                    <a:pt x="48552" y="6537"/>
                  </a:lnTo>
                  <a:lnTo>
                    <a:pt x="48649" y="6504"/>
                  </a:lnTo>
                  <a:lnTo>
                    <a:pt x="48910" y="6504"/>
                  </a:lnTo>
                  <a:lnTo>
                    <a:pt x="49397" y="6667"/>
                  </a:lnTo>
                  <a:lnTo>
                    <a:pt x="49592" y="6894"/>
                  </a:lnTo>
                  <a:lnTo>
                    <a:pt x="49788" y="6992"/>
                  </a:lnTo>
                  <a:lnTo>
                    <a:pt x="49983" y="7220"/>
                  </a:lnTo>
                  <a:lnTo>
                    <a:pt x="50080" y="7382"/>
                  </a:lnTo>
                  <a:lnTo>
                    <a:pt x="50080" y="7480"/>
                  </a:lnTo>
                  <a:lnTo>
                    <a:pt x="50113" y="7512"/>
                  </a:lnTo>
                  <a:lnTo>
                    <a:pt x="50113" y="7675"/>
                  </a:lnTo>
                  <a:lnTo>
                    <a:pt x="50210" y="7870"/>
                  </a:lnTo>
                  <a:lnTo>
                    <a:pt x="50243" y="7968"/>
                  </a:lnTo>
                  <a:lnTo>
                    <a:pt x="50145" y="8065"/>
                  </a:lnTo>
                  <a:lnTo>
                    <a:pt x="50275" y="8033"/>
                  </a:lnTo>
                  <a:lnTo>
                    <a:pt x="50373" y="7903"/>
                  </a:lnTo>
                  <a:lnTo>
                    <a:pt x="50503" y="7903"/>
                  </a:lnTo>
                  <a:lnTo>
                    <a:pt x="50568" y="7968"/>
                  </a:lnTo>
                  <a:lnTo>
                    <a:pt x="50601" y="7903"/>
                  </a:lnTo>
                  <a:lnTo>
                    <a:pt x="50731" y="7870"/>
                  </a:lnTo>
                  <a:lnTo>
                    <a:pt x="50828" y="7935"/>
                  </a:lnTo>
                  <a:lnTo>
                    <a:pt x="50893" y="8065"/>
                  </a:lnTo>
                  <a:lnTo>
                    <a:pt x="50893" y="7968"/>
                  </a:lnTo>
                  <a:lnTo>
                    <a:pt x="50861" y="7805"/>
                  </a:lnTo>
                  <a:lnTo>
                    <a:pt x="50958" y="7805"/>
                  </a:lnTo>
                  <a:lnTo>
                    <a:pt x="51023" y="7935"/>
                  </a:lnTo>
                  <a:lnTo>
                    <a:pt x="51186" y="8098"/>
                  </a:lnTo>
                  <a:lnTo>
                    <a:pt x="51218" y="8260"/>
                  </a:lnTo>
                  <a:lnTo>
                    <a:pt x="51284" y="8260"/>
                  </a:lnTo>
                  <a:lnTo>
                    <a:pt x="51446" y="8455"/>
                  </a:lnTo>
                  <a:lnTo>
                    <a:pt x="51446" y="8390"/>
                  </a:lnTo>
                  <a:lnTo>
                    <a:pt x="51381" y="8228"/>
                  </a:lnTo>
                  <a:lnTo>
                    <a:pt x="51284" y="8195"/>
                  </a:lnTo>
                  <a:lnTo>
                    <a:pt x="51284" y="8098"/>
                  </a:lnTo>
                  <a:lnTo>
                    <a:pt x="51381" y="8163"/>
                  </a:lnTo>
                  <a:lnTo>
                    <a:pt x="51446" y="8130"/>
                  </a:lnTo>
                  <a:lnTo>
                    <a:pt x="51576" y="8260"/>
                  </a:lnTo>
                  <a:lnTo>
                    <a:pt x="51706" y="8423"/>
                  </a:lnTo>
                  <a:lnTo>
                    <a:pt x="51674" y="8293"/>
                  </a:lnTo>
                  <a:lnTo>
                    <a:pt x="51479" y="8033"/>
                  </a:lnTo>
                  <a:lnTo>
                    <a:pt x="51511" y="7805"/>
                  </a:lnTo>
                  <a:lnTo>
                    <a:pt x="51479" y="7610"/>
                  </a:lnTo>
                  <a:lnTo>
                    <a:pt x="51609" y="7480"/>
                  </a:lnTo>
                  <a:lnTo>
                    <a:pt x="51804" y="7447"/>
                  </a:lnTo>
                  <a:lnTo>
                    <a:pt x="51901" y="7382"/>
                  </a:lnTo>
                  <a:lnTo>
                    <a:pt x="52064" y="7317"/>
                  </a:lnTo>
                  <a:lnTo>
                    <a:pt x="52064" y="7220"/>
                  </a:lnTo>
                  <a:lnTo>
                    <a:pt x="52097" y="7187"/>
                  </a:lnTo>
                  <a:lnTo>
                    <a:pt x="52162" y="7187"/>
                  </a:lnTo>
                  <a:lnTo>
                    <a:pt x="52259" y="7285"/>
                  </a:lnTo>
                  <a:lnTo>
                    <a:pt x="52324" y="7317"/>
                  </a:lnTo>
                  <a:lnTo>
                    <a:pt x="52487" y="7285"/>
                  </a:lnTo>
                  <a:lnTo>
                    <a:pt x="52617" y="7187"/>
                  </a:lnTo>
                  <a:lnTo>
                    <a:pt x="52682" y="7220"/>
                  </a:lnTo>
                  <a:lnTo>
                    <a:pt x="52844" y="7155"/>
                  </a:lnTo>
                  <a:lnTo>
                    <a:pt x="53072" y="7155"/>
                  </a:lnTo>
                  <a:lnTo>
                    <a:pt x="53137" y="7090"/>
                  </a:lnTo>
                  <a:lnTo>
                    <a:pt x="53202" y="7090"/>
                  </a:lnTo>
                  <a:lnTo>
                    <a:pt x="53202" y="7155"/>
                  </a:lnTo>
                  <a:lnTo>
                    <a:pt x="53267" y="7220"/>
                  </a:lnTo>
                  <a:lnTo>
                    <a:pt x="53332" y="7122"/>
                  </a:lnTo>
                  <a:lnTo>
                    <a:pt x="53430" y="6959"/>
                  </a:lnTo>
                  <a:lnTo>
                    <a:pt x="53397" y="6894"/>
                  </a:lnTo>
                  <a:lnTo>
                    <a:pt x="53397" y="6764"/>
                  </a:lnTo>
                  <a:lnTo>
                    <a:pt x="53430" y="6634"/>
                  </a:lnTo>
                  <a:lnTo>
                    <a:pt x="53462" y="6602"/>
                  </a:lnTo>
                  <a:lnTo>
                    <a:pt x="53625" y="6634"/>
                  </a:lnTo>
                  <a:lnTo>
                    <a:pt x="53690" y="6764"/>
                  </a:lnTo>
                  <a:lnTo>
                    <a:pt x="53722" y="6829"/>
                  </a:lnTo>
                  <a:lnTo>
                    <a:pt x="53820" y="6829"/>
                  </a:lnTo>
                  <a:lnTo>
                    <a:pt x="53918" y="6894"/>
                  </a:lnTo>
                  <a:lnTo>
                    <a:pt x="53918" y="7025"/>
                  </a:lnTo>
                  <a:lnTo>
                    <a:pt x="54048" y="7187"/>
                  </a:lnTo>
                  <a:lnTo>
                    <a:pt x="54145" y="7220"/>
                  </a:lnTo>
                  <a:lnTo>
                    <a:pt x="54275" y="7187"/>
                  </a:lnTo>
                  <a:lnTo>
                    <a:pt x="54503" y="7252"/>
                  </a:lnTo>
                  <a:lnTo>
                    <a:pt x="54535" y="7220"/>
                  </a:lnTo>
                  <a:lnTo>
                    <a:pt x="54633" y="7252"/>
                  </a:lnTo>
                  <a:lnTo>
                    <a:pt x="54796" y="7447"/>
                  </a:lnTo>
                  <a:lnTo>
                    <a:pt x="54796" y="7577"/>
                  </a:lnTo>
                  <a:lnTo>
                    <a:pt x="54861" y="7642"/>
                  </a:lnTo>
                  <a:lnTo>
                    <a:pt x="55023" y="7642"/>
                  </a:lnTo>
                  <a:lnTo>
                    <a:pt x="55088" y="7610"/>
                  </a:lnTo>
                  <a:lnTo>
                    <a:pt x="55218" y="7577"/>
                  </a:lnTo>
                  <a:lnTo>
                    <a:pt x="55186" y="7512"/>
                  </a:lnTo>
                  <a:lnTo>
                    <a:pt x="55316" y="7415"/>
                  </a:lnTo>
                  <a:lnTo>
                    <a:pt x="55381" y="7447"/>
                  </a:lnTo>
                  <a:lnTo>
                    <a:pt x="55414" y="7415"/>
                  </a:lnTo>
                  <a:lnTo>
                    <a:pt x="55348" y="7317"/>
                  </a:lnTo>
                  <a:lnTo>
                    <a:pt x="55381" y="7285"/>
                  </a:lnTo>
                  <a:lnTo>
                    <a:pt x="55348" y="7220"/>
                  </a:lnTo>
                  <a:lnTo>
                    <a:pt x="55381" y="7155"/>
                  </a:lnTo>
                  <a:lnTo>
                    <a:pt x="55283" y="7025"/>
                  </a:lnTo>
                  <a:lnTo>
                    <a:pt x="55121" y="6992"/>
                  </a:lnTo>
                  <a:lnTo>
                    <a:pt x="55088" y="6829"/>
                  </a:lnTo>
                  <a:lnTo>
                    <a:pt x="54926" y="6634"/>
                  </a:lnTo>
                  <a:lnTo>
                    <a:pt x="54861" y="6634"/>
                  </a:lnTo>
                  <a:lnTo>
                    <a:pt x="54796" y="6569"/>
                  </a:lnTo>
                  <a:lnTo>
                    <a:pt x="54633" y="6472"/>
                  </a:lnTo>
                  <a:lnTo>
                    <a:pt x="54535" y="6537"/>
                  </a:lnTo>
                  <a:lnTo>
                    <a:pt x="54503" y="6537"/>
                  </a:lnTo>
                  <a:lnTo>
                    <a:pt x="54470" y="6407"/>
                  </a:lnTo>
                  <a:lnTo>
                    <a:pt x="54535" y="6374"/>
                  </a:lnTo>
                  <a:lnTo>
                    <a:pt x="54438" y="6212"/>
                  </a:lnTo>
                  <a:lnTo>
                    <a:pt x="54438" y="6114"/>
                  </a:lnTo>
                  <a:lnTo>
                    <a:pt x="54373" y="6049"/>
                  </a:lnTo>
                  <a:lnTo>
                    <a:pt x="54308" y="5919"/>
                  </a:lnTo>
                  <a:lnTo>
                    <a:pt x="54145" y="5789"/>
                  </a:lnTo>
                  <a:lnTo>
                    <a:pt x="54178" y="5789"/>
                  </a:lnTo>
                  <a:lnTo>
                    <a:pt x="54405" y="5724"/>
                  </a:lnTo>
                  <a:lnTo>
                    <a:pt x="54470" y="5789"/>
                  </a:lnTo>
                  <a:lnTo>
                    <a:pt x="54731" y="5756"/>
                  </a:lnTo>
                  <a:lnTo>
                    <a:pt x="54958" y="5756"/>
                  </a:lnTo>
                  <a:lnTo>
                    <a:pt x="54958" y="5691"/>
                  </a:lnTo>
                  <a:lnTo>
                    <a:pt x="55088" y="5659"/>
                  </a:lnTo>
                  <a:lnTo>
                    <a:pt x="55218" y="5724"/>
                  </a:lnTo>
                  <a:lnTo>
                    <a:pt x="55283" y="5691"/>
                  </a:lnTo>
                  <a:lnTo>
                    <a:pt x="55348" y="5691"/>
                  </a:lnTo>
                  <a:lnTo>
                    <a:pt x="55348" y="5594"/>
                  </a:lnTo>
                  <a:lnTo>
                    <a:pt x="55479" y="5594"/>
                  </a:lnTo>
                  <a:lnTo>
                    <a:pt x="55544" y="5659"/>
                  </a:lnTo>
                  <a:lnTo>
                    <a:pt x="55576" y="5659"/>
                  </a:lnTo>
                  <a:lnTo>
                    <a:pt x="55609" y="5529"/>
                  </a:lnTo>
                  <a:lnTo>
                    <a:pt x="55706" y="5561"/>
                  </a:lnTo>
                  <a:lnTo>
                    <a:pt x="55706" y="5464"/>
                  </a:lnTo>
                  <a:lnTo>
                    <a:pt x="56129" y="5366"/>
                  </a:lnTo>
                  <a:lnTo>
                    <a:pt x="56161" y="5464"/>
                  </a:lnTo>
                  <a:lnTo>
                    <a:pt x="56194" y="5399"/>
                  </a:lnTo>
                  <a:lnTo>
                    <a:pt x="56259" y="5301"/>
                  </a:lnTo>
                  <a:lnTo>
                    <a:pt x="56292" y="5334"/>
                  </a:lnTo>
                  <a:lnTo>
                    <a:pt x="56422" y="5301"/>
                  </a:lnTo>
                  <a:lnTo>
                    <a:pt x="56487" y="5301"/>
                  </a:lnTo>
                  <a:lnTo>
                    <a:pt x="56584" y="5366"/>
                  </a:lnTo>
                  <a:lnTo>
                    <a:pt x="56747" y="5366"/>
                  </a:lnTo>
                  <a:lnTo>
                    <a:pt x="56844" y="5334"/>
                  </a:lnTo>
                  <a:lnTo>
                    <a:pt x="56909" y="5399"/>
                  </a:lnTo>
                  <a:lnTo>
                    <a:pt x="56974" y="5431"/>
                  </a:lnTo>
                  <a:lnTo>
                    <a:pt x="57039" y="5366"/>
                  </a:lnTo>
                  <a:lnTo>
                    <a:pt x="57170" y="5334"/>
                  </a:lnTo>
                  <a:lnTo>
                    <a:pt x="57495" y="5431"/>
                  </a:lnTo>
                  <a:lnTo>
                    <a:pt x="57592" y="5496"/>
                  </a:lnTo>
                  <a:lnTo>
                    <a:pt x="57657" y="5464"/>
                  </a:lnTo>
                  <a:lnTo>
                    <a:pt x="57625" y="5431"/>
                  </a:lnTo>
                  <a:lnTo>
                    <a:pt x="57755" y="5399"/>
                  </a:lnTo>
                  <a:lnTo>
                    <a:pt x="57820" y="5464"/>
                  </a:lnTo>
                  <a:lnTo>
                    <a:pt x="57755" y="5529"/>
                  </a:lnTo>
                  <a:lnTo>
                    <a:pt x="57820" y="5561"/>
                  </a:lnTo>
                  <a:lnTo>
                    <a:pt x="57950" y="5529"/>
                  </a:lnTo>
                  <a:lnTo>
                    <a:pt x="58308" y="5561"/>
                  </a:lnTo>
                  <a:lnTo>
                    <a:pt x="58568" y="5756"/>
                  </a:lnTo>
                  <a:lnTo>
                    <a:pt x="58568" y="5789"/>
                  </a:lnTo>
                  <a:lnTo>
                    <a:pt x="58470" y="5756"/>
                  </a:lnTo>
                  <a:lnTo>
                    <a:pt x="58308" y="5691"/>
                  </a:lnTo>
                  <a:lnTo>
                    <a:pt x="58308" y="5724"/>
                  </a:lnTo>
                  <a:lnTo>
                    <a:pt x="58600" y="5821"/>
                  </a:lnTo>
                  <a:lnTo>
                    <a:pt x="58731" y="5821"/>
                  </a:lnTo>
                  <a:lnTo>
                    <a:pt x="58763" y="5756"/>
                  </a:lnTo>
                  <a:lnTo>
                    <a:pt x="58893" y="5756"/>
                  </a:lnTo>
                  <a:lnTo>
                    <a:pt x="59023" y="5756"/>
                  </a:lnTo>
                  <a:lnTo>
                    <a:pt x="59023" y="5659"/>
                  </a:lnTo>
                  <a:lnTo>
                    <a:pt x="59088" y="5659"/>
                  </a:lnTo>
                  <a:lnTo>
                    <a:pt x="59153" y="5724"/>
                  </a:lnTo>
                  <a:lnTo>
                    <a:pt x="59251" y="5756"/>
                  </a:lnTo>
                  <a:lnTo>
                    <a:pt x="59316" y="5789"/>
                  </a:lnTo>
                  <a:lnTo>
                    <a:pt x="59316" y="5724"/>
                  </a:lnTo>
                  <a:lnTo>
                    <a:pt x="59316" y="5691"/>
                  </a:lnTo>
                  <a:lnTo>
                    <a:pt x="59478" y="5724"/>
                  </a:lnTo>
                  <a:lnTo>
                    <a:pt x="59478" y="5789"/>
                  </a:lnTo>
                  <a:lnTo>
                    <a:pt x="59641" y="5854"/>
                  </a:lnTo>
                  <a:lnTo>
                    <a:pt x="59739" y="5821"/>
                  </a:lnTo>
                  <a:lnTo>
                    <a:pt x="60161" y="5886"/>
                  </a:lnTo>
                  <a:lnTo>
                    <a:pt x="60129" y="5821"/>
                  </a:lnTo>
                  <a:lnTo>
                    <a:pt x="60259" y="5821"/>
                  </a:lnTo>
                  <a:lnTo>
                    <a:pt x="60324" y="5886"/>
                  </a:lnTo>
                  <a:lnTo>
                    <a:pt x="60389" y="5919"/>
                  </a:lnTo>
                  <a:lnTo>
                    <a:pt x="60389" y="5821"/>
                  </a:lnTo>
                  <a:lnTo>
                    <a:pt x="60422" y="5821"/>
                  </a:lnTo>
                  <a:lnTo>
                    <a:pt x="60584" y="5854"/>
                  </a:lnTo>
                  <a:lnTo>
                    <a:pt x="60552" y="5886"/>
                  </a:lnTo>
                  <a:lnTo>
                    <a:pt x="60617" y="5984"/>
                  </a:lnTo>
                  <a:lnTo>
                    <a:pt x="60747" y="5951"/>
                  </a:lnTo>
                  <a:lnTo>
                    <a:pt x="60747" y="5886"/>
                  </a:lnTo>
                  <a:lnTo>
                    <a:pt x="60714" y="5854"/>
                  </a:lnTo>
                  <a:lnTo>
                    <a:pt x="60877" y="5886"/>
                  </a:lnTo>
                  <a:lnTo>
                    <a:pt x="60909" y="5919"/>
                  </a:lnTo>
                  <a:lnTo>
                    <a:pt x="60877" y="5984"/>
                  </a:lnTo>
                  <a:lnTo>
                    <a:pt x="60974" y="6049"/>
                  </a:lnTo>
                  <a:lnTo>
                    <a:pt x="61137" y="6146"/>
                  </a:lnTo>
                  <a:lnTo>
                    <a:pt x="61267" y="6081"/>
                  </a:lnTo>
                  <a:lnTo>
                    <a:pt x="61104" y="6016"/>
                  </a:lnTo>
                  <a:lnTo>
                    <a:pt x="61007" y="5951"/>
                  </a:lnTo>
                  <a:lnTo>
                    <a:pt x="60974" y="5886"/>
                  </a:lnTo>
                  <a:lnTo>
                    <a:pt x="61104" y="5886"/>
                  </a:lnTo>
                  <a:lnTo>
                    <a:pt x="61202" y="5886"/>
                  </a:lnTo>
                  <a:lnTo>
                    <a:pt x="61397" y="5984"/>
                  </a:lnTo>
                  <a:lnTo>
                    <a:pt x="61430" y="6114"/>
                  </a:lnTo>
                  <a:lnTo>
                    <a:pt x="61495" y="6146"/>
                  </a:lnTo>
                  <a:lnTo>
                    <a:pt x="61527" y="6049"/>
                  </a:lnTo>
                  <a:lnTo>
                    <a:pt x="61495" y="6016"/>
                  </a:lnTo>
                  <a:lnTo>
                    <a:pt x="61560" y="6049"/>
                  </a:lnTo>
                  <a:lnTo>
                    <a:pt x="61625" y="6081"/>
                  </a:lnTo>
                  <a:lnTo>
                    <a:pt x="61625" y="6146"/>
                  </a:lnTo>
                  <a:lnTo>
                    <a:pt x="61722" y="6244"/>
                  </a:lnTo>
                  <a:lnTo>
                    <a:pt x="61885" y="6537"/>
                  </a:lnTo>
                  <a:lnTo>
                    <a:pt x="62048" y="6602"/>
                  </a:lnTo>
                  <a:lnTo>
                    <a:pt x="62080" y="6699"/>
                  </a:lnTo>
                  <a:lnTo>
                    <a:pt x="62145" y="6764"/>
                  </a:lnTo>
                  <a:lnTo>
                    <a:pt x="62210" y="6862"/>
                  </a:lnTo>
                  <a:lnTo>
                    <a:pt x="62178" y="6927"/>
                  </a:lnTo>
                  <a:lnTo>
                    <a:pt x="62210" y="7025"/>
                  </a:lnTo>
                  <a:lnTo>
                    <a:pt x="62275" y="7057"/>
                  </a:lnTo>
                  <a:lnTo>
                    <a:pt x="62373" y="6959"/>
                  </a:lnTo>
                  <a:lnTo>
                    <a:pt x="62503" y="6992"/>
                  </a:lnTo>
                  <a:lnTo>
                    <a:pt x="62600" y="7122"/>
                  </a:lnTo>
                  <a:lnTo>
                    <a:pt x="62665" y="7155"/>
                  </a:lnTo>
                  <a:lnTo>
                    <a:pt x="62698" y="7122"/>
                  </a:lnTo>
                  <a:lnTo>
                    <a:pt x="62665" y="7090"/>
                  </a:lnTo>
                  <a:lnTo>
                    <a:pt x="62633" y="6992"/>
                  </a:lnTo>
                  <a:lnTo>
                    <a:pt x="62665" y="6927"/>
                  </a:lnTo>
                  <a:lnTo>
                    <a:pt x="62730" y="6927"/>
                  </a:lnTo>
                  <a:lnTo>
                    <a:pt x="62795" y="7057"/>
                  </a:lnTo>
                  <a:lnTo>
                    <a:pt x="62893" y="7155"/>
                  </a:lnTo>
                  <a:lnTo>
                    <a:pt x="62893" y="7122"/>
                  </a:lnTo>
                  <a:lnTo>
                    <a:pt x="62828" y="6959"/>
                  </a:lnTo>
                  <a:lnTo>
                    <a:pt x="62828" y="6862"/>
                  </a:lnTo>
                  <a:lnTo>
                    <a:pt x="62730" y="6797"/>
                  </a:lnTo>
                  <a:lnTo>
                    <a:pt x="62600" y="6862"/>
                  </a:lnTo>
                  <a:lnTo>
                    <a:pt x="62470" y="6862"/>
                  </a:lnTo>
                  <a:lnTo>
                    <a:pt x="62470" y="6797"/>
                  </a:lnTo>
                  <a:lnTo>
                    <a:pt x="62535" y="6732"/>
                  </a:lnTo>
                  <a:lnTo>
                    <a:pt x="62503" y="6602"/>
                  </a:lnTo>
                  <a:lnTo>
                    <a:pt x="62340" y="6472"/>
                  </a:lnTo>
                  <a:lnTo>
                    <a:pt x="62243" y="6407"/>
                  </a:lnTo>
                  <a:lnTo>
                    <a:pt x="62178" y="6277"/>
                  </a:lnTo>
                  <a:lnTo>
                    <a:pt x="62113" y="6277"/>
                  </a:lnTo>
                  <a:lnTo>
                    <a:pt x="61982" y="6407"/>
                  </a:lnTo>
                  <a:lnTo>
                    <a:pt x="61982" y="6342"/>
                  </a:lnTo>
                  <a:lnTo>
                    <a:pt x="62080" y="6244"/>
                  </a:lnTo>
                  <a:lnTo>
                    <a:pt x="62145" y="6114"/>
                  </a:lnTo>
                  <a:lnTo>
                    <a:pt x="62275" y="5919"/>
                  </a:lnTo>
                  <a:lnTo>
                    <a:pt x="62340" y="5919"/>
                  </a:lnTo>
                  <a:lnTo>
                    <a:pt x="62340" y="5984"/>
                  </a:lnTo>
                  <a:lnTo>
                    <a:pt x="62405" y="6146"/>
                  </a:lnTo>
                  <a:lnTo>
                    <a:pt x="62503" y="6179"/>
                  </a:lnTo>
                  <a:lnTo>
                    <a:pt x="62535" y="6146"/>
                  </a:lnTo>
                  <a:lnTo>
                    <a:pt x="62438" y="6081"/>
                  </a:lnTo>
                  <a:lnTo>
                    <a:pt x="62405" y="5984"/>
                  </a:lnTo>
                  <a:lnTo>
                    <a:pt x="62470" y="5984"/>
                  </a:lnTo>
                  <a:lnTo>
                    <a:pt x="62568" y="5886"/>
                  </a:lnTo>
                  <a:lnTo>
                    <a:pt x="62600" y="5821"/>
                  </a:lnTo>
                  <a:lnTo>
                    <a:pt x="62503" y="5821"/>
                  </a:lnTo>
                  <a:lnTo>
                    <a:pt x="62535" y="5789"/>
                  </a:lnTo>
                  <a:lnTo>
                    <a:pt x="62600" y="5756"/>
                  </a:lnTo>
                  <a:lnTo>
                    <a:pt x="62698" y="5756"/>
                  </a:lnTo>
                  <a:lnTo>
                    <a:pt x="62763" y="5594"/>
                  </a:lnTo>
                  <a:lnTo>
                    <a:pt x="62861" y="5626"/>
                  </a:lnTo>
                  <a:lnTo>
                    <a:pt x="62893" y="5659"/>
                  </a:lnTo>
                  <a:lnTo>
                    <a:pt x="62958" y="5659"/>
                  </a:lnTo>
                  <a:lnTo>
                    <a:pt x="63023" y="5659"/>
                  </a:lnTo>
                  <a:lnTo>
                    <a:pt x="63056" y="5724"/>
                  </a:lnTo>
                  <a:lnTo>
                    <a:pt x="63121" y="5789"/>
                  </a:lnTo>
                  <a:lnTo>
                    <a:pt x="63283" y="5821"/>
                  </a:lnTo>
                  <a:lnTo>
                    <a:pt x="63348" y="5789"/>
                  </a:lnTo>
                  <a:lnTo>
                    <a:pt x="63641" y="5854"/>
                  </a:lnTo>
                  <a:lnTo>
                    <a:pt x="63608" y="5951"/>
                  </a:lnTo>
                  <a:lnTo>
                    <a:pt x="63641" y="5984"/>
                  </a:lnTo>
                  <a:lnTo>
                    <a:pt x="63706" y="5984"/>
                  </a:lnTo>
                  <a:lnTo>
                    <a:pt x="63706" y="5886"/>
                  </a:lnTo>
                  <a:lnTo>
                    <a:pt x="63804" y="5919"/>
                  </a:lnTo>
                  <a:lnTo>
                    <a:pt x="63804" y="6016"/>
                  </a:lnTo>
                  <a:lnTo>
                    <a:pt x="63901" y="5984"/>
                  </a:lnTo>
                  <a:lnTo>
                    <a:pt x="63966" y="5854"/>
                  </a:lnTo>
                  <a:lnTo>
                    <a:pt x="64064" y="5886"/>
                  </a:lnTo>
                  <a:lnTo>
                    <a:pt x="64064" y="5951"/>
                  </a:lnTo>
                  <a:lnTo>
                    <a:pt x="64031" y="6049"/>
                  </a:lnTo>
                  <a:lnTo>
                    <a:pt x="63999" y="6114"/>
                  </a:lnTo>
                  <a:lnTo>
                    <a:pt x="64096" y="6374"/>
                  </a:lnTo>
                  <a:lnTo>
                    <a:pt x="64031" y="6504"/>
                  </a:lnTo>
                  <a:lnTo>
                    <a:pt x="64064" y="6537"/>
                  </a:lnTo>
                  <a:lnTo>
                    <a:pt x="64161" y="6537"/>
                  </a:lnTo>
                  <a:lnTo>
                    <a:pt x="64226" y="6634"/>
                  </a:lnTo>
                  <a:lnTo>
                    <a:pt x="64324" y="6699"/>
                  </a:lnTo>
                  <a:lnTo>
                    <a:pt x="64356" y="6797"/>
                  </a:lnTo>
                  <a:lnTo>
                    <a:pt x="64324" y="6862"/>
                  </a:lnTo>
                  <a:lnTo>
                    <a:pt x="64161" y="6862"/>
                  </a:lnTo>
                  <a:lnTo>
                    <a:pt x="63999" y="6862"/>
                  </a:lnTo>
                  <a:lnTo>
                    <a:pt x="64194" y="6927"/>
                  </a:lnTo>
                  <a:lnTo>
                    <a:pt x="64259" y="7025"/>
                  </a:lnTo>
                  <a:lnTo>
                    <a:pt x="64259" y="7090"/>
                  </a:lnTo>
                  <a:lnTo>
                    <a:pt x="64129" y="7122"/>
                  </a:lnTo>
                  <a:lnTo>
                    <a:pt x="64031" y="7285"/>
                  </a:lnTo>
                  <a:lnTo>
                    <a:pt x="63999" y="7220"/>
                  </a:lnTo>
                  <a:lnTo>
                    <a:pt x="63901" y="7317"/>
                  </a:lnTo>
                  <a:lnTo>
                    <a:pt x="63771" y="7317"/>
                  </a:lnTo>
                  <a:lnTo>
                    <a:pt x="63641" y="7415"/>
                  </a:lnTo>
                  <a:lnTo>
                    <a:pt x="63804" y="7415"/>
                  </a:lnTo>
                  <a:lnTo>
                    <a:pt x="63869" y="7447"/>
                  </a:lnTo>
                  <a:lnTo>
                    <a:pt x="63901" y="7512"/>
                  </a:lnTo>
                  <a:lnTo>
                    <a:pt x="63999" y="7447"/>
                  </a:lnTo>
                  <a:lnTo>
                    <a:pt x="64031" y="7447"/>
                  </a:lnTo>
                  <a:lnTo>
                    <a:pt x="64031" y="7512"/>
                  </a:lnTo>
                  <a:lnTo>
                    <a:pt x="64129" y="7642"/>
                  </a:lnTo>
                  <a:lnTo>
                    <a:pt x="64064" y="7707"/>
                  </a:lnTo>
                  <a:lnTo>
                    <a:pt x="64031" y="7870"/>
                  </a:lnTo>
                  <a:lnTo>
                    <a:pt x="64161" y="7740"/>
                  </a:lnTo>
                  <a:lnTo>
                    <a:pt x="64291" y="7740"/>
                  </a:lnTo>
                  <a:lnTo>
                    <a:pt x="64421" y="7838"/>
                  </a:lnTo>
                  <a:lnTo>
                    <a:pt x="64389" y="7903"/>
                  </a:lnTo>
                  <a:lnTo>
                    <a:pt x="64454" y="8033"/>
                  </a:lnTo>
                  <a:lnTo>
                    <a:pt x="64356" y="8098"/>
                  </a:lnTo>
                  <a:lnTo>
                    <a:pt x="64421" y="8130"/>
                  </a:lnTo>
                  <a:lnTo>
                    <a:pt x="64421" y="8293"/>
                  </a:lnTo>
                  <a:lnTo>
                    <a:pt x="64324" y="8325"/>
                  </a:lnTo>
                  <a:lnTo>
                    <a:pt x="64324" y="8423"/>
                  </a:lnTo>
                  <a:lnTo>
                    <a:pt x="64356" y="8488"/>
                  </a:lnTo>
                  <a:lnTo>
                    <a:pt x="64356" y="8390"/>
                  </a:lnTo>
                  <a:lnTo>
                    <a:pt x="64454" y="8390"/>
                  </a:lnTo>
                  <a:lnTo>
                    <a:pt x="64519" y="8455"/>
                  </a:lnTo>
                  <a:lnTo>
                    <a:pt x="64486" y="8553"/>
                  </a:lnTo>
                  <a:lnTo>
                    <a:pt x="64617" y="8553"/>
                  </a:lnTo>
                  <a:lnTo>
                    <a:pt x="64649" y="8618"/>
                  </a:lnTo>
                  <a:lnTo>
                    <a:pt x="64649" y="8520"/>
                  </a:lnTo>
                  <a:lnTo>
                    <a:pt x="64714" y="8488"/>
                  </a:lnTo>
                  <a:lnTo>
                    <a:pt x="64779" y="8520"/>
                  </a:lnTo>
                  <a:lnTo>
                    <a:pt x="64877" y="8520"/>
                  </a:lnTo>
                  <a:lnTo>
                    <a:pt x="64877" y="8651"/>
                  </a:lnTo>
                  <a:lnTo>
                    <a:pt x="64812" y="8683"/>
                  </a:lnTo>
                  <a:lnTo>
                    <a:pt x="64714" y="8618"/>
                  </a:lnTo>
                  <a:lnTo>
                    <a:pt x="64649" y="8716"/>
                  </a:lnTo>
                  <a:lnTo>
                    <a:pt x="64779" y="8781"/>
                  </a:lnTo>
                  <a:lnTo>
                    <a:pt x="64844" y="8748"/>
                  </a:lnTo>
                  <a:lnTo>
                    <a:pt x="64909" y="8911"/>
                  </a:lnTo>
                  <a:lnTo>
                    <a:pt x="64909" y="8976"/>
                  </a:lnTo>
                  <a:lnTo>
                    <a:pt x="64779" y="9041"/>
                  </a:lnTo>
                  <a:lnTo>
                    <a:pt x="64649" y="8878"/>
                  </a:lnTo>
                  <a:lnTo>
                    <a:pt x="64617" y="8846"/>
                  </a:lnTo>
                  <a:lnTo>
                    <a:pt x="64682" y="9041"/>
                  </a:lnTo>
                  <a:lnTo>
                    <a:pt x="64617" y="9106"/>
                  </a:lnTo>
                  <a:lnTo>
                    <a:pt x="64552" y="9073"/>
                  </a:lnTo>
                  <a:lnTo>
                    <a:pt x="64552" y="9041"/>
                  </a:lnTo>
                  <a:lnTo>
                    <a:pt x="64454" y="9041"/>
                  </a:lnTo>
                  <a:lnTo>
                    <a:pt x="64389" y="9008"/>
                  </a:lnTo>
                  <a:lnTo>
                    <a:pt x="64161" y="9008"/>
                  </a:lnTo>
                  <a:lnTo>
                    <a:pt x="64096" y="9041"/>
                  </a:lnTo>
                  <a:lnTo>
                    <a:pt x="63999" y="9041"/>
                  </a:lnTo>
                  <a:lnTo>
                    <a:pt x="63999" y="8976"/>
                  </a:lnTo>
                  <a:lnTo>
                    <a:pt x="63966" y="8911"/>
                  </a:lnTo>
                  <a:lnTo>
                    <a:pt x="63901" y="8911"/>
                  </a:lnTo>
                  <a:lnTo>
                    <a:pt x="63901" y="9041"/>
                  </a:lnTo>
                  <a:lnTo>
                    <a:pt x="63869" y="9041"/>
                  </a:lnTo>
                  <a:lnTo>
                    <a:pt x="63836" y="9041"/>
                  </a:lnTo>
                  <a:lnTo>
                    <a:pt x="63869" y="9138"/>
                  </a:lnTo>
                  <a:lnTo>
                    <a:pt x="63804" y="9236"/>
                  </a:lnTo>
                  <a:lnTo>
                    <a:pt x="63771" y="9236"/>
                  </a:lnTo>
                  <a:lnTo>
                    <a:pt x="63771" y="9171"/>
                  </a:lnTo>
                  <a:lnTo>
                    <a:pt x="63739" y="9171"/>
                  </a:lnTo>
                  <a:lnTo>
                    <a:pt x="63543" y="9203"/>
                  </a:lnTo>
                  <a:lnTo>
                    <a:pt x="63478" y="9171"/>
                  </a:lnTo>
                  <a:lnTo>
                    <a:pt x="63478" y="9106"/>
                  </a:lnTo>
                  <a:lnTo>
                    <a:pt x="63446" y="9008"/>
                  </a:lnTo>
                  <a:lnTo>
                    <a:pt x="63413" y="8976"/>
                  </a:lnTo>
                  <a:lnTo>
                    <a:pt x="63153" y="8781"/>
                  </a:lnTo>
                  <a:lnTo>
                    <a:pt x="63153" y="8748"/>
                  </a:lnTo>
                  <a:lnTo>
                    <a:pt x="63153" y="8716"/>
                  </a:lnTo>
                  <a:lnTo>
                    <a:pt x="62991" y="8651"/>
                  </a:lnTo>
                  <a:lnTo>
                    <a:pt x="62991" y="8781"/>
                  </a:lnTo>
                  <a:lnTo>
                    <a:pt x="62795" y="8813"/>
                  </a:lnTo>
                  <a:lnTo>
                    <a:pt x="62730" y="8911"/>
                  </a:lnTo>
                  <a:lnTo>
                    <a:pt x="62665" y="8911"/>
                  </a:lnTo>
                  <a:lnTo>
                    <a:pt x="62665" y="8781"/>
                  </a:lnTo>
                  <a:lnTo>
                    <a:pt x="62600" y="8683"/>
                  </a:lnTo>
                  <a:lnTo>
                    <a:pt x="62633" y="8781"/>
                  </a:lnTo>
                  <a:lnTo>
                    <a:pt x="62600" y="8976"/>
                  </a:lnTo>
                  <a:lnTo>
                    <a:pt x="62665" y="9073"/>
                  </a:lnTo>
                  <a:lnTo>
                    <a:pt x="62633" y="9203"/>
                  </a:lnTo>
                  <a:lnTo>
                    <a:pt x="62438" y="9463"/>
                  </a:lnTo>
                  <a:lnTo>
                    <a:pt x="62340" y="9463"/>
                  </a:lnTo>
                  <a:lnTo>
                    <a:pt x="62340" y="9268"/>
                  </a:lnTo>
                  <a:lnTo>
                    <a:pt x="62243" y="9236"/>
                  </a:lnTo>
                  <a:lnTo>
                    <a:pt x="62145" y="9301"/>
                  </a:lnTo>
                  <a:lnTo>
                    <a:pt x="61917" y="9106"/>
                  </a:lnTo>
                  <a:lnTo>
                    <a:pt x="61917" y="9041"/>
                  </a:lnTo>
                  <a:lnTo>
                    <a:pt x="61885" y="8781"/>
                  </a:lnTo>
                  <a:lnTo>
                    <a:pt x="61787" y="8748"/>
                  </a:lnTo>
                  <a:lnTo>
                    <a:pt x="61755" y="8683"/>
                  </a:lnTo>
                  <a:lnTo>
                    <a:pt x="61722" y="8618"/>
                  </a:lnTo>
                  <a:lnTo>
                    <a:pt x="61657" y="8683"/>
                  </a:lnTo>
                  <a:lnTo>
                    <a:pt x="61690" y="8748"/>
                  </a:lnTo>
                  <a:lnTo>
                    <a:pt x="61690" y="8846"/>
                  </a:lnTo>
                  <a:lnTo>
                    <a:pt x="61755" y="8911"/>
                  </a:lnTo>
                  <a:lnTo>
                    <a:pt x="61722" y="8976"/>
                  </a:lnTo>
                  <a:lnTo>
                    <a:pt x="61560" y="8878"/>
                  </a:lnTo>
                  <a:lnTo>
                    <a:pt x="61462" y="8748"/>
                  </a:lnTo>
                  <a:lnTo>
                    <a:pt x="61430" y="8781"/>
                  </a:lnTo>
                  <a:lnTo>
                    <a:pt x="61495" y="8911"/>
                  </a:lnTo>
                  <a:lnTo>
                    <a:pt x="61430" y="8943"/>
                  </a:lnTo>
                  <a:lnTo>
                    <a:pt x="61495" y="8976"/>
                  </a:lnTo>
                  <a:lnTo>
                    <a:pt x="61592" y="8976"/>
                  </a:lnTo>
                  <a:lnTo>
                    <a:pt x="61657" y="9073"/>
                  </a:lnTo>
                  <a:lnTo>
                    <a:pt x="61625" y="9171"/>
                  </a:lnTo>
                  <a:lnTo>
                    <a:pt x="61462" y="9171"/>
                  </a:lnTo>
                  <a:lnTo>
                    <a:pt x="61462" y="9236"/>
                  </a:lnTo>
                  <a:lnTo>
                    <a:pt x="61527" y="9268"/>
                  </a:lnTo>
                  <a:lnTo>
                    <a:pt x="61787" y="9594"/>
                  </a:lnTo>
                  <a:lnTo>
                    <a:pt x="61982" y="9659"/>
                  </a:lnTo>
                  <a:lnTo>
                    <a:pt x="62113" y="9626"/>
                  </a:lnTo>
                  <a:lnTo>
                    <a:pt x="62243" y="9691"/>
                  </a:lnTo>
                  <a:lnTo>
                    <a:pt x="62275" y="9821"/>
                  </a:lnTo>
                  <a:lnTo>
                    <a:pt x="62243" y="9821"/>
                  </a:lnTo>
                  <a:lnTo>
                    <a:pt x="62178" y="9691"/>
                  </a:lnTo>
                  <a:lnTo>
                    <a:pt x="62113" y="9691"/>
                  </a:lnTo>
                  <a:lnTo>
                    <a:pt x="62178" y="9854"/>
                  </a:lnTo>
                  <a:lnTo>
                    <a:pt x="62340" y="9951"/>
                  </a:lnTo>
                  <a:lnTo>
                    <a:pt x="62373" y="10081"/>
                  </a:lnTo>
                  <a:lnTo>
                    <a:pt x="62470" y="10179"/>
                  </a:lnTo>
                  <a:lnTo>
                    <a:pt x="62470" y="10407"/>
                  </a:lnTo>
                  <a:lnTo>
                    <a:pt x="62373" y="10732"/>
                  </a:lnTo>
                  <a:lnTo>
                    <a:pt x="62438" y="10927"/>
                  </a:lnTo>
                  <a:lnTo>
                    <a:pt x="62405" y="11057"/>
                  </a:lnTo>
                  <a:lnTo>
                    <a:pt x="62438" y="11122"/>
                  </a:lnTo>
                  <a:lnTo>
                    <a:pt x="62340" y="11285"/>
                  </a:lnTo>
                  <a:lnTo>
                    <a:pt x="62340" y="11415"/>
                  </a:lnTo>
                  <a:lnTo>
                    <a:pt x="62243" y="11480"/>
                  </a:lnTo>
                  <a:lnTo>
                    <a:pt x="62275" y="11382"/>
                  </a:lnTo>
                  <a:lnTo>
                    <a:pt x="62243" y="11350"/>
                  </a:lnTo>
                  <a:lnTo>
                    <a:pt x="62015" y="11512"/>
                  </a:lnTo>
                  <a:lnTo>
                    <a:pt x="61950" y="11447"/>
                  </a:lnTo>
                  <a:lnTo>
                    <a:pt x="61852" y="11512"/>
                  </a:lnTo>
                  <a:lnTo>
                    <a:pt x="61787" y="11512"/>
                  </a:lnTo>
                  <a:lnTo>
                    <a:pt x="61722" y="11415"/>
                  </a:lnTo>
                  <a:lnTo>
                    <a:pt x="61625" y="11415"/>
                  </a:lnTo>
                  <a:lnTo>
                    <a:pt x="61495" y="11252"/>
                  </a:lnTo>
                  <a:lnTo>
                    <a:pt x="61365" y="11155"/>
                  </a:lnTo>
                  <a:lnTo>
                    <a:pt x="61235" y="11155"/>
                  </a:lnTo>
                  <a:lnTo>
                    <a:pt x="61169" y="11089"/>
                  </a:lnTo>
                  <a:lnTo>
                    <a:pt x="61072" y="11122"/>
                  </a:lnTo>
                  <a:lnTo>
                    <a:pt x="60974" y="11252"/>
                  </a:lnTo>
                  <a:lnTo>
                    <a:pt x="60877" y="11252"/>
                  </a:lnTo>
                  <a:lnTo>
                    <a:pt x="60974" y="11285"/>
                  </a:lnTo>
                  <a:lnTo>
                    <a:pt x="61137" y="11285"/>
                  </a:lnTo>
                  <a:lnTo>
                    <a:pt x="61202" y="11187"/>
                  </a:lnTo>
                  <a:lnTo>
                    <a:pt x="61462" y="11285"/>
                  </a:lnTo>
                  <a:lnTo>
                    <a:pt x="61495" y="11382"/>
                  </a:lnTo>
                  <a:lnTo>
                    <a:pt x="61365" y="11480"/>
                  </a:lnTo>
                  <a:lnTo>
                    <a:pt x="61267" y="11415"/>
                  </a:lnTo>
                  <a:lnTo>
                    <a:pt x="61169" y="11415"/>
                  </a:lnTo>
                  <a:lnTo>
                    <a:pt x="61169" y="11512"/>
                  </a:lnTo>
                  <a:lnTo>
                    <a:pt x="61072" y="11415"/>
                  </a:lnTo>
                  <a:lnTo>
                    <a:pt x="60974" y="11415"/>
                  </a:lnTo>
                  <a:lnTo>
                    <a:pt x="61039" y="11447"/>
                  </a:lnTo>
                  <a:lnTo>
                    <a:pt x="61072" y="11577"/>
                  </a:lnTo>
                  <a:lnTo>
                    <a:pt x="61235" y="11642"/>
                  </a:lnTo>
                  <a:lnTo>
                    <a:pt x="61202" y="11772"/>
                  </a:lnTo>
                  <a:lnTo>
                    <a:pt x="61267" y="11967"/>
                  </a:lnTo>
                  <a:lnTo>
                    <a:pt x="61332" y="12000"/>
                  </a:lnTo>
                  <a:lnTo>
                    <a:pt x="61300" y="11935"/>
                  </a:lnTo>
                  <a:lnTo>
                    <a:pt x="61300" y="11740"/>
                  </a:lnTo>
                  <a:lnTo>
                    <a:pt x="61365" y="11707"/>
                  </a:lnTo>
                  <a:lnTo>
                    <a:pt x="61462" y="11740"/>
                  </a:lnTo>
                  <a:lnTo>
                    <a:pt x="61462" y="11675"/>
                  </a:lnTo>
                  <a:lnTo>
                    <a:pt x="61592" y="11545"/>
                  </a:lnTo>
                  <a:lnTo>
                    <a:pt x="61690" y="11512"/>
                  </a:lnTo>
                  <a:lnTo>
                    <a:pt x="61755" y="11577"/>
                  </a:lnTo>
                  <a:lnTo>
                    <a:pt x="61755" y="11642"/>
                  </a:lnTo>
                  <a:lnTo>
                    <a:pt x="61885" y="11805"/>
                  </a:lnTo>
                  <a:lnTo>
                    <a:pt x="61982" y="11837"/>
                  </a:lnTo>
                  <a:lnTo>
                    <a:pt x="62113" y="11967"/>
                  </a:lnTo>
                  <a:lnTo>
                    <a:pt x="62243" y="11935"/>
                  </a:lnTo>
                  <a:lnTo>
                    <a:pt x="62308" y="11870"/>
                  </a:lnTo>
                  <a:lnTo>
                    <a:pt x="62275" y="11805"/>
                  </a:lnTo>
                  <a:lnTo>
                    <a:pt x="62308" y="11805"/>
                  </a:lnTo>
                  <a:lnTo>
                    <a:pt x="62568" y="12000"/>
                  </a:lnTo>
                  <a:lnTo>
                    <a:pt x="62600" y="12098"/>
                  </a:lnTo>
                  <a:lnTo>
                    <a:pt x="62503" y="12065"/>
                  </a:lnTo>
                  <a:lnTo>
                    <a:pt x="62503" y="12163"/>
                  </a:lnTo>
                  <a:lnTo>
                    <a:pt x="62698" y="12358"/>
                  </a:lnTo>
                  <a:lnTo>
                    <a:pt x="62763" y="12325"/>
                  </a:lnTo>
                  <a:lnTo>
                    <a:pt x="62730" y="12293"/>
                  </a:lnTo>
                  <a:lnTo>
                    <a:pt x="62763" y="12163"/>
                  </a:lnTo>
                  <a:lnTo>
                    <a:pt x="62893" y="12260"/>
                  </a:lnTo>
                  <a:lnTo>
                    <a:pt x="63088" y="12585"/>
                  </a:lnTo>
                  <a:lnTo>
                    <a:pt x="63023" y="12520"/>
                  </a:lnTo>
                  <a:lnTo>
                    <a:pt x="62991" y="12520"/>
                  </a:lnTo>
                  <a:lnTo>
                    <a:pt x="62958" y="12553"/>
                  </a:lnTo>
                  <a:lnTo>
                    <a:pt x="63056" y="12650"/>
                  </a:lnTo>
                  <a:lnTo>
                    <a:pt x="62958" y="12715"/>
                  </a:lnTo>
                  <a:lnTo>
                    <a:pt x="62926" y="12813"/>
                  </a:lnTo>
                  <a:lnTo>
                    <a:pt x="62958" y="12878"/>
                  </a:lnTo>
                  <a:lnTo>
                    <a:pt x="63056" y="12846"/>
                  </a:lnTo>
                  <a:lnTo>
                    <a:pt x="63088" y="12748"/>
                  </a:lnTo>
                  <a:lnTo>
                    <a:pt x="63121" y="12715"/>
                  </a:lnTo>
                  <a:lnTo>
                    <a:pt x="63186" y="12748"/>
                  </a:lnTo>
                  <a:lnTo>
                    <a:pt x="63218" y="12650"/>
                  </a:lnTo>
                  <a:lnTo>
                    <a:pt x="63316" y="12780"/>
                  </a:lnTo>
                  <a:lnTo>
                    <a:pt x="63511" y="12943"/>
                  </a:lnTo>
                  <a:lnTo>
                    <a:pt x="63739" y="13008"/>
                  </a:lnTo>
                  <a:lnTo>
                    <a:pt x="63869" y="13106"/>
                  </a:lnTo>
                  <a:lnTo>
                    <a:pt x="63804" y="13171"/>
                  </a:lnTo>
                  <a:lnTo>
                    <a:pt x="63934" y="13366"/>
                  </a:lnTo>
                  <a:lnTo>
                    <a:pt x="64031" y="13398"/>
                  </a:lnTo>
                  <a:lnTo>
                    <a:pt x="64161" y="13593"/>
                  </a:lnTo>
                  <a:lnTo>
                    <a:pt x="64194" y="13886"/>
                  </a:lnTo>
                  <a:lnTo>
                    <a:pt x="64129" y="13886"/>
                  </a:lnTo>
                  <a:lnTo>
                    <a:pt x="64129" y="13951"/>
                  </a:lnTo>
                  <a:lnTo>
                    <a:pt x="64226" y="14016"/>
                  </a:lnTo>
                  <a:lnTo>
                    <a:pt x="64259" y="14146"/>
                  </a:lnTo>
                  <a:lnTo>
                    <a:pt x="64226" y="14146"/>
                  </a:lnTo>
                  <a:lnTo>
                    <a:pt x="64161" y="14114"/>
                  </a:lnTo>
                  <a:lnTo>
                    <a:pt x="63804" y="14114"/>
                  </a:lnTo>
                  <a:lnTo>
                    <a:pt x="63673" y="14016"/>
                  </a:lnTo>
                  <a:lnTo>
                    <a:pt x="63608" y="14081"/>
                  </a:lnTo>
                  <a:lnTo>
                    <a:pt x="63511" y="14049"/>
                  </a:lnTo>
                  <a:lnTo>
                    <a:pt x="63511" y="13951"/>
                  </a:lnTo>
                  <a:lnTo>
                    <a:pt x="63446" y="13919"/>
                  </a:lnTo>
                  <a:lnTo>
                    <a:pt x="63413" y="13984"/>
                  </a:lnTo>
                  <a:lnTo>
                    <a:pt x="63478" y="14049"/>
                  </a:lnTo>
                  <a:lnTo>
                    <a:pt x="63316" y="14146"/>
                  </a:lnTo>
                  <a:lnTo>
                    <a:pt x="63186" y="14146"/>
                  </a:lnTo>
                  <a:lnTo>
                    <a:pt x="63153" y="14179"/>
                  </a:lnTo>
                  <a:lnTo>
                    <a:pt x="63218" y="14211"/>
                  </a:lnTo>
                  <a:lnTo>
                    <a:pt x="63056" y="14374"/>
                  </a:lnTo>
                  <a:lnTo>
                    <a:pt x="62958" y="14374"/>
                  </a:lnTo>
                  <a:lnTo>
                    <a:pt x="62958" y="14472"/>
                  </a:lnTo>
                  <a:lnTo>
                    <a:pt x="63023" y="14504"/>
                  </a:lnTo>
                  <a:lnTo>
                    <a:pt x="62893" y="14667"/>
                  </a:lnTo>
                  <a:lnTo>
                    <a:pt x="62828" y="14732"/>
                  </a:lnTo>
                  <a:lnTo>
                    <a:pt x="62795" y="14699"/>
                  </a:lnTo>
                  <a:lnTo>
                    <a:pt x="62730" y="14699"/>
                  </a:lnTo>
                  <a:lnTo>
                    <a:pt x="62730" y="14862"/>
                  </a:lnTo>
                  <a:lnTo>
                    <a:pt x="62795" y="14992"/>
                  </a:lnTo>
                  <a:lnTo>
                    <a:pt x="62698" y="15089"/>
                  </a:lnTo>
                  <a:lnTo>
                    <a:pt x="62633" y="15024"/>
                  </a:lnTo>
                  <a:lnTo>
                    <a:pt x="62600" y="15122"/>
                  </a:lnTo>
                  <a:lnTo>
                    <a:pt x="62665" y="15187"/>
                  </a:lnTo>
                  <a:lnTo>
                    <a:pt x="62535" y="15317"/>
                  </a:lnTo>
                  <a:lnTo>
                    <a:pt x="62470" y="15350"/>
                  </a:lnTo>
                  <a:lnTo>
                    <a:pt x="62503" y="15382"/>
                  </a:lnTo>
                  <a:lnTo>
                    <a:pt x="62503" y="15447"/>
                  </a:lnTo>
                  <a:lnTo>
                    <a:pt x="62470" y="15512"/>
                  </a:lnTo>
                  <a:lnTo>
                    <a:pt x="62405" y="15512"/>
                  </a:lnTo>
                  <a:lnTo>
                    <a:pt x="62308" y="15545"/>
                  </a:lnTo>
                  <a:lnTo>
                    <a:pt x="62373" y="15610"/>
                  </a:lnTo>
                  <a:lnTo>
                    <a:pt x="62405" y="15675"/>
                  </a:lnTo>
                  <a:lnTo>
                    <a:pt x="62275" y="15772"/>
                  </a:lnTo>
                  <a:lnTo>
                    <a:pt x="62340" y="15837"/>
                  </a:lnTo>
                  <a:lnTo>
                    <a:pt x="62308" y="15902"/>
                  </a:lnTo>
                  <a:lnTo>
                    <a:pt x="62243" y="15935"/>
                  </a:lnTo>
                  <a:lnTo>
                    <a:pt x="62210" y="15870"/>
                  </a:lnTo>
                  <a:lnTo>
                    <a:pt x="62145" y="15902"/>
                  </a:lnTo>
                  <a:lnTo>
                    <a:pt x="62178" y="15967"/>
                  </a:lnTo>
                  <a:lnTo>
                    <a:pt x="62340" y="16032"/>
                  </a:lnTo>
                  <a:lnTo>
                    <a:pt x="62275" y="16163"/>
                  </a:lnTo>
                  <a:lnTo>
                    <a:pt x="62145" y="16163"/>
                  </a:lnTo>
                  <a:lnTo>
                    <a:pt x="62145" y="16228"/>
                  </a:lnTo>
                  <a:lnTo>
                    <a:pt x="62210" y="16260"/>
                  </a:lnTo>
                  <a:lnTo>
                    <a:pt x="62275" y="16423"/>
                  </a:lnTo>
                  <a:lnTo>
                    <a:pt x="62210" y="16455"/>
                  </a:lnTo>
                  <a:lnTo>
                    <a:pt x="62243" y="16520"/>
                  </a:lnTo>
                  <a:lnTo>
                    <a:pt x="62145" y="16683"/>
                  </a:lnTo>
                  <a:lnTo>
                    <a:pt x="62178" y="16748"/>
                  </a:lnTo>
                  <a:lnTo>
                    <a:pt x="62113" y="16910"/>
                  </a:lnTo>
                  <a:lnTo>
                    <a:pt x="62080" y="17138"/>
                  </a:lnTo>
                  <a:lnTo>
                    <a:pt x="62015" y="17236"/>
                  </a:lnTo>
                  <a:lnTo>
                    <a:pt x="62015" y="17333"/>
                  </a:lnTo>
                  <a:lnTo>
                    <a:pt x="62080" y="17333"/>
                  </a:lnTo>
                  <a:lnTo>
                    <a:pt x="62113" y="17398"/>
                  </a:lnTo>
                  <a:lnTo>
                    <a:pt x="62048" y="17463"/>
                  </a:lnTo>
                  <a:lnTo>
                    <a:pt x="62210" y="17658"/>
                  </a:lnTo>
                  <a:lnTo>
                    <a:pt x="62210" y="17756"/>
                  </a:lnTo>
                  <a:lnTo>
                    <a:pt x="62145" y="17723"/>
                  </a:lnTo>
                  <a:lnTo>
                    <a:pt x="62015" y="17723"/>
                  </a:lnTo>
                  <a:lnTo>
                    <a:pt x="61950" y="17658"/>
                  </a:lnTo>
                  <a:lnTo>
                    <a:pt x="61885" y="17691"/>
                  </a:lnTo>
                  <a:lnTo>
                    <a:pt x="61755" y="17528"/>
                  </a:lnTo>
                  <a:lnTo>
                    <a:pt x="61787" y="17496"/>
                  </a:lnTo>
                  <a:lnTo>
                    <a:pt x="61722" y="17496"/>
                  </a:lnTo>
                  <a:lnTo>
                    <a:pt x="61657" y="17496"/>
                  </a:lnTo>
                  <a:lnTo>
                    <a:pt x="61592" y="17496"/>
                  </a:lnTo>
                  <a:lnTo>
                    <a:pt x="61560" y="17398"/>
                  </a:lnTo>
                  <a:lnTo>
                    <a:pt x="61300" y="17268"/>
                  </a:lnTo>
                  <a:lnTo>
                    <a:pt x="61169" y="17236"/>
                  </a:lnTo>
                  <a:lnTo>
                    <a:pt x="61007" y="17333"/>
                  </a:lnTo>
                  <a:lnTo>
                    <a:pt x="60942" y="17301"/>
                  </a:lnTo>
                  <a:lnTo>
                    <a:pt x="60844" y="17333"/>
                  </a:lnTo>
                  <a:lnTo>
                    <a:pt x="60747" y="17463"/>
                  </a:lnTo>
                  <a:lnTo>
                    <a:pt x="60649" y="17463"/>
                  </a:lnTo>
                  <a:lnTo>
                    <a:pt x="60584" y="17658"/>
                  </a:lnTo>
                  <a:lnTo>
                    <a:pt x="60519" y="17723"/>
                  </a:lnTo>
                  <a:lnTo>
                    <a:pt x="60422" y="17658"/>
                  </a:lnTo>
                  <a:lnTo>
                    <a:pt x="60487" y="17788"/>
                  </a:lnTo>
                  <a:lnTo>
                    <a:pt x="60454" y="17886"/>
                  </a:lnTo>
                  <a:lnTo>
                    <a:pt x="60454" y="17984"/>
                  </a:lnTo>
                  <a:lnTo>
                    <a:pt x="60422" y="18081"/>
                  </a:lnTo>
                  <a:lnTo>
                    <a:pt x="60389" y="18341"/>
                  </a:lnTo>
                  <a:lnTo>
                    <a:pt x="60356" y="18374"/>
                  </a:lnTo>
                  <a:lnTo>
                    <a:pt x="60291" y="18309"/>
                  </a:lnTo>
                  <a:lnTo>
                    <a:pt x="60161" y="17984"/>
                  </a:lnTo>
                  <a:lnTo>
                    <a:pt x="60161" y="17854"/>
                  </a:lnTo>
                  <a:lnTo>
                    <a:pt x="60064" y="17821"/>
                  </a:lnTo>
                  <a:lnTo>
                    <a:pt x="59999" y="17723"/>
                  </a:lnTo>
                  <a:lnTo>
                    <a:pt x="59966" y="17821"/>
                  </a:lnTo>
                  <a:lnTo>
                    <a:pt x="59869" y="18049"/>
                  </a:lnTo>
                  <a:lnTo>
                    <a:pt x="59771" y="18081"/>
                  </a:lnTo>
                  <a:lnTo>
                    <a:pt x="59771" y="18179"/>
                  </a:lnTo>
                  <a:lnTo>
                    <a:pt x="59869" y="18244"/>
                  </a:lnTo>
                  <a:lnTo>
                    <a:pt x="59771" y="18439"/>
                  </a:lnTo>
                  <a:lnTo>
                    <a:pt x="59706" y="18341"/>
                  </a:lnTo>
                  <a:lnTo>
                    <a:pt x="59641" y="18341"/>
                  </a:lnTo>
                  <a:lnTo>
                    <a:pt x="59609" y="18276"/>
                  </a:lnTo>
                  <a:lnTo>
                    <a:pt x="59511" y="18276"/>
                  </a:lnTo>
                  <a:lnTo>
                    <a:pt x="59478" y="18406"/>
                  </a:lnTo>
                  <a:lnTo>
                    <a:pt x="59413" y="18439"/>
                  </a:lnTo>
                  <a:lnTo>
                    <a:pt x="59316" y="18374"/>
                  </a:lnTo>
                  <a:lnTo>
                    <a:pt x="59251" y="18374"/>
                  </a:lnTo>
                  <a:lnTo>
                    <a:pt x="59251" y="18439"/>
                  </a:lnTo>
                  <a:lnTo>
                    <a:pt x="59316" y="18536"/>
                  </a:lnTo>
                  <a:lnTo>
                    <a:pt x="59251" y="18569"/>
                  </a:lnTo>
                  <a:lnTo>
                    <a:pt x="59218" y="18667"/>
                  </a:lnTo>
                  <a:lnTo>
                    <a:pt x="59218" y="18764"/>
                  </a:lnTo>
                  <a:lnTo>
                    <a:pt x="59316" y="18862"/>
                  </a:lnTo>
                  <a:lnTo>
                    <a:pt x="59316" y="18959"/>
                  </a:lnTo>
                  <a:lnTo>
                    <a:pt x="59283" y="18992"/>
                  </a:lnTo>
                  <a:lnTo>
                    <a:pt x="59316" y="19057"/>
                  </a:lnTo>
                  <a:lnTo>
                    <a:pt x="59413" y="19089"/>
                  </a:lnTo>
                  <a:lnTo>
                    <a:pt x="59478" y="19154"/>
                  </a:lnTo>
                  <a:lnTo>
                    <a:pt x="59511" y="19219"/>
                  </a:lnTo>
                  <a:lnTo>
                    <a:pt x="59478" y="19219"/>
                  </a:lnTo>
                  <a:lnTo>
                    <a:pt x="59446" y="19284"/>
                  </a:lnTo>
                  <a:lnTo>
                    <a:pt x="59511" y="19349"/>
                  </a:lnTo>
                  <a:lnTo>
                    <a:pt x="59576" y="19414"/>
                  </a:lnTo>
                  <a:lnTo>
                    <a:pt x="59576" y="19480"/>
                  </a:lnTo>
                  <a:lnTo>
                    <a:pt x="59478" y="19414"/>
                  </a:lnTo>
                  <a:lnTo>
                    <a:pt x="59413" y="19414"/>
                  </a:lnTo>
                  <a:lnTo>
                    <a:pt x="59413" y="19480"/>
                  </a:lnTo>
                  <a:lnTo>
                    <a:pt x="59511" y="19577"/>
                  </a:lnTo>
                  <a:lnTo>
                    <a:pt x="59544" y="19545"/>
                  </a:lnTo>
                  <a:lnTo>
                    <a:pt x="59544" y="19642"/>
                  </a:lnTo>
                  <a:lnTo>
                    <a:pt x="59511" y="19740"/>
                  </a:lnTo>
                  <a:lnTo>
                    <a:pt x="59544" y="19837"/>
                  </a:lnTo>
                  <a:lnTo>
                    <a:pt x="59478" y="19935"/>
                  </a:lnTo>
                  <a:lnTo>
                    <a:pt x="59511" y="20065"/>
                  </a:lnTo>
                  <a:lnTo>
                    <a:pt x="59478" y="20130"/>
                  </a:lnTo>
                  <a:lnTo>
                    <a:pt x="59544" y="20227"/>
                  </a:lnTo>
                  <a:lnTo>
                    <a:pt x="59544" y="20293"/>
                  </a:lnTo>
                  <a:lnTo>
                    <a:pt x="59544" y="20390"/>
                  </a:lnTo>
                  <a:lnTo>
                    <a:pt x="59609" y="20585"/>
                  </a:lnTo>
                  <a:lnTo>
                    <a:pt x="59576" y="20618"/>
                  </a:lnTo>
                  <a:lnTo>
                    <a:pt x="59641" y="20683"/>
                  </a:lnTo>
                  <a:lnTo>
                    <a:pt x="59739" y="20780"/>
                  </a:lnTo>
                  <a:lnTo>
                    <a:pt x="59869" y="20943"/>
                  </a:lnTo>
                  <a:lnTo>
                    <a:pt x="59999" y="21008"/>
                  </a:lnTo>
                  <a:lnTo>
                    <a:pt x="60031" y="20975"/>
                  </a:lnTo>
                  <a:lnTo>
                    <a:pt x="60031" y="20878"/>
                  </a:lnTo>
                  <a:lnTo>
                    <a:pt x="59934" y="20748"/>
                  </a:lnTo>
                  <a:lnTo>
                    <a:pt x="59901" y="20683"/>
                  </a:lnTo>
                  <a:lnTo>
                    <a:pt x="59999" y="20618"/>
                  </a:lnTo>
                  <a:lnTo>
                    <a:pt x="60096" y="20618"/>
                  </a:lnTo>
                  <a:lnTo>
                    <a:pt x="60259" y="20748"/>
                  </a:lnTo>
                  <a:lnTo>
                    <a:pt x="60324" y="20748"/>
                  </a:lnTo>
                  <a:lnTo>
                    <a:pt x="60389" y="20780"/>
                  </a:lnTo>
                  <a:lnTo>
                    <a:pt x="60422" y="20845"/>
                  </a:lnTo>
                  <a:lnTo>
                    <a:pt x="60389" y="20910"/>
                  </a:lnTo>
                  <a:lnTo>
                    <a:pt x="60454" y="20975"/>
                  </a:lnTo>
                  <a:lnTo>
                    <a:pt x="60389" y="21073"/>
                  </a:lnTo>
                  <a:lnTo>
                    <a:pt x="60422" y="21171"/>
                  </a:lnTo>
                  <a:lnTo>
                    <a:pt x="60389" y="21203"/>
                  </a:lnTo>
                  <a:lnTo>
                    <a:pt x="60291" y="21268"/>
                  </a:lnTo>
                  <a:lnTo>
                    <a:pt x="60389" y="21463"/>
                  </a:lnTo>
                  <a:lnTo>
                    <a:pt x="60454" y="21561"/>
                  </a:lnTo>
                  <a:lnTo>
                    <a:pt x="60454" y="21756"/>
                  </a:lnTo>
                  <a:lnTo>
                    <a:pt x="60552" y="21821"/>
                  </a:lnTo>
                  <a:lnTo>
                    <a:pt x="60617" y="21788"/>
                  </a:lnTo>
                  <a:lnTo>
                    <a:pt x="60617" y="21723"/>
                  </a:lnTo>
                  <a:lnTo>
                    <a:pt x="60682" y="21658"/>
                  </a:lnTo>
                  <a:lnTo>
                    <a:pt x="60714" y="21626"/>
                  </a:lnTo>
                  <a:lnTo>
                    <a:pt x="60747" y="21658"/>
                  </a:lnTo>
                  <a:lnTo>
                    <a:pt x="60844" y="21691"/>
                  </a:lnTo>
                  <a:lnTo>
                    <a:pt x="60844" y="21918"/>
                  </a:lnTo>
                  <a:lnTo>
                    <a:pt x="61072" y="22114"/>
                  </a:lnTo>
                  <a:lnTo>
                    <a:pt x="61137" y="22276"/>
                  </a:lnTo>
                  <a:lnTo>
                    <a:pt x="61104" y="22341"/>
                  </a:lnTo>
                  <a:lnTo>
                    <a:pt x="61072" y="22471"/>
                  </a:lnTo>
                  <a:lnTo>
                    <a:pt x="61007" y="22504"/>
                  </a:lnTo>
                  <a:lnTo>
                    <a:pt x="60909" y="22406"/>
                  </a:lnTo>
                  <a:lnTo>
                    <a:pt x="60747" y="22341"/>
                  </a:lnTo>
                  <a:lnTo>
                    <a:pt x="60747" y="22211"/>
                  </a:lnTo>
                  <a:lnTo>
                    <a:pt x="60779" y="22114"/>
                  </a:lnTo>
                  <a:lnTo>
                    <a:pt x="60779" y="21984"/>
                  </a:lnTo>
                  <a:lnTo>
                    <a:pt x="60779" y="21886"/>
                  </a:lnTo>
                  <a:lnTo>
                    <a:pt x="60714" y="21951"/>
                  </a:lnTo>
                  <a:lnTo>
                    <a:pt x="60747" y="21984"/>
                  </a:lnTo>
                  <a:lnTo>
                    <a:pt x="60747" y="22049"/>
                  </a:lnTo>
                  <a:lnTo>
                    <a:pt x="60649" y="22081"/>
                  </a:lnTo>
                  <a:lnTo>
                    <a:pt x="60552" y="22211"/>
                  </a:lnTo>
                  <a:lnTo>
                    <a:pt x="60552" y="22276"/>
                  </a:lnTo>
                  <a:lnTo>
                    <a:pt x="60682" y="22244"/>
                  </a:lnTo>
                  <a:lnTo>
                    <a:pt x="60682" y="22374"/>
                  </a:lnTo>
                  <a:lnTo>
                    <a:pt x="60617" y="22471"/>
                  </a:lnTo>
                  <a:lnTo>
                    <a:pt x="60649" y="22634"/>
                  </a:lnTo>
                  <a:lnTo>
                    <a:pt x="60617" y="22666"/>
                  </a:lnTo>
                  <a:lnTo>
                    <a:pt x="60649" y="23024"/>
                  </a:lnTo>
                  <a:lnTo>
                    <a:pt x="60714" y="23089"/>
                  </a:lnTo>
                  <a:lnTo>
                    <a:pt x="60714" y="23154"/>
                  </a:lnTo>
                  <a:lnTo>
                    <a:pt x="60942" y="23544"/>
                  </a:lnTo>
                  <a:lnTo>
                    <a:pt x="61039" y="23544"/>
                  </a:lnTo>
                  <a:lnTo>
                    <a:pt x="61202" y="23772"/>
                  </a:lnTo>
                  <a:lnTo>
                    <a:pt x="61300" y="23837"/>
                  </a:lnTo>
                  <a:lnTo>
                    <a:pt x="61235" y="23935"/>
                  </a:lnTo>
                  <a:lnTo>
                    <a:pt x="61235" y="24065"/>
                  </a:lnTo>
                  <a:lnTo>
                    <a:pt x="60974" y="24162"/>
                  </a:lnTo>
                  <a:lnTo>
                    <a:pt x="60942" y="24097"/>
                  </a:lnTo>
                  <a:lnTo>
                    <a:pt x="60779" y="24227"/>
                  </a:lnTo>
                  <a:lnTo>
                    <a:pt x="60714" y="24195"/>
                  </a:lnTo>
                  <a:lnTo>
                    <a:pt x="60747" y="24227"/>
                  </a:lnTo>
                  <a:lnTo>
                    <a:pt x="60649" y="24422"/>
                  </a:lnTo>
                  <a:lnTo>
                    <a:pt x="60649" y="24553"/>
                  </a:lnTo>
                  <a:lnTo>
                    <a:pt x="60584" y="24618"/>
                  </a:lnTo>
                  <a:lnTo>
                    <a:pt x="60649" y="24715"/>
                  </a:lnTo>
                  <a:lnTo>
                    <a:pt x="60584" y="24943"/>
                  </a:lnTo>
                  <a:lnTo>
                    <a:pt x="60682" y="25235"/>
                  </a:lnTo>
                  <a:lnTo>
                    <a:pt x="60812" y="25301"/>
                  </a:lnTo>
                  <a:lnTo>
                    <a:pt x="60812" y="25431"/>
                  </a:lnTo>
                  <a:lnTo>
                    <a:pt x="60942" y="25496"/>
                  </a:lnTo>
                  <a:lnTo>
                    <a:pt x="61039" y="25593"/>
                  </a:lnTo>
                  <a:lnTo>
                    <a:pt x="60909" y="25593"/>
                  </a:lnTo>
                  <a:lnTo>
                    <a:pt x="60877" y="25561"/>
                  </a:lnTo>
                  <a:lnTo>
                    <a:pt x="60779" y="25626"/>
                  </a:lnTo>
                  <a:lnTo>
                    <a:pt x="60714" y="25691"/>
                  </a:lnTo>
                  <a:lnTo>
                    <a:pt x="60649" y="25691"/>
                  </a:lnTo>
                  <a:lnTo>
                    <a:pt x="60487" y="25821"/>
                  </a:lnTo>
                  <a:lnTo>
                    <a:pt x="60389" y="25723"/>
                  </a:lnTo>
                  <a:lnTo>
                    <a:pt x="60324" y="25821"/>
                  </a:lnTo>
                  <a:lnTo>
                    <a:pt x="60389" y="25886"/>
                  </a:lnTo>
                  <a:lnTo>
                    <a:pt x="60519" y="25886"/>
                  </a:lnTo>
                  <a:lnTo>
                    <a:pt x="60487" y="25983"/>
                  </a:lnTo>
                  <a:lnTo>
                    <a:pt x="60454" y="26048"/>
                  </a:lnTo>
                  <a:lnTo>
                    <a:pt x="60552" y="26146"/>
                  </a:lnTo>
                  <a:lnTo>
                    <a:pt x="60519" y="26211"/>
                  </a:lnTo>
                  <a:lnTo>
                    <a:pt x="60454" y="26179"/>
                  </a:lnTo>
                  <a:lnTo>
                    <a:pt x="60519" y="26309"/>
                  </a:lnTo>
                  <a:lnTo>
                    <a:pt x="60487" y="26406"/>
                  </a:lnTo>
                  <a:lnTo>
                    <a:pt x="60552" y="26406"/>
                  </a:lnTo>
                  <a:lnTo>
                    <a:pt x="60617" y="26374"/>
                  </a:lnTo>
                  <a:lnTo>
                    <a:pt x="60714" y="26471"/>
                  </a:lnTo>
                  <a:lnTo>
                    <a:pt x="60617" y="26536"/>
                  </a:lnTo>
                  <a:lnTo>
                    <a:pt x="60617" y="26699"/>
                  </a:lnTo>
                  <a:lnTo>
                    <a:pt x="60682" y="26796"/>
                  </a:lnTo>
                  <a:lnTo>
                    <a:pt x="60649" y="26992"/>
                  </a:lnTo>
                  <a:lnTo>
                    <a:pt x="60584" y="27089"/>
                  </a:lnTo>
                  <a:lnTo>
                    <a:pt x="60617" y="27122"/>
                  </a:lnTo>
                  <a:lnTo>
                    <a:pt x="60584" y="27219"/>
                  </a:lnTo>
                  <a:lnTo>
                    <a:pt x="60487" y="27317"/>
                  </a:lnTo>
                  <a:lnTo>
                    <a:pt x="60454" y="27414"/>
                  </a:lnTo>
                  <a:lnTo>
                    <a:pt x="60422" y="27447"/>
                  </a:lnTo>
                  <a:lnTo>
                    <a:pt x="60389" y="27642"/>
                  </a:lnTo>
                  <a:lnTo>
                    <a:pt x="60291" y="27870"/>
                  </a:lnTo>
                  <a:lnTo>
                    <a:pt x="60291" y="27772"/>
                  </a:lnTo>
                  <a:lnTo>
                    <a:pt x="60259" y="27707"/>
                  </a:lnTo>
                  <a:lnTo>
                    <a:pt x="60291" y="27609"/>
                  </a:lnTo>
                  <a:lnTo>
                    <a:pt x="60259" y="27544"/>
                  </a:lnTo>
                  <a:lnTo>
                    <a:pt x="60064" y="27512"/>
                  </a:lnTo>
                  <a:lnTo>
                    <a:pt x="59934" y="27349"/>
                  </a:lnTo>
                  <a:lnTo>
                    <a:pt x="59934" y="27187"/>
                  </a:lnTo>
                  <a:lnTo>
                    <a:pt x="59739" y="26764"/>
                  </a:lnTo>
                  <a:lnTo>
                    <a:pt x="59609" y="26569"/>
                  </a:lnTo>
                  <a:lnTo>
                    <a:pt x="59674" y="26569"/>
                  </a:lnTo>
                  <a:lnTo>
                    <a:pt x="59771" y="26536"/>
                  </a:lnTo>
                  <a:lnTo>
                    <a:pt x="59804" y="26439"/>
                  </a:lnTo>
                  <a:lnTo>
                    <a:pt x="59706" y="26471"/>
                  </a:lnTo>
                  <a:lnTo>
                    <a:pt x="59576" y="26471"/>
                  </a:lnTo>
                  <a:lnTo>
                    <a:pt x="59413" y="26374"/>
                  </a:lnTo>
                  <a:lnTo>
                    <a:pt x="59023" y="25691"/>
                  </a:lnTo>
                  <a:lnTo>
                    <a:pt x="58698" y="25301"/>
                  </a:lnTo>
                  <a:lnTo>
                    <a:pt x="58698" y="25138"/>
                  </a:lnTo>
                  <a:lnTo>
                    <a:pt x="58568" y="25008"/>
                  </a:lnTo>
                  <a:lnTo>
                    <a:pt x="58275" y="24553"/>
                  </a:lnTo>
                  <a:lnTo>
                    <a:pt x="58015" y="24032"/>
                  </a:lnTo>
                  <a:lnTo>
                    <a:pt x="57820" y="23544"/>
                  </a:lnTo>
                  <a:lnTo>
                    <a:pt x="57820" y="23382"/>
                  </a:lnTo>
                  <a:lnTo>
                    <a:pt x="57690" y="23154"/>
                  </a:lnTo>
                  <a:lnTo>
                    <a:pt x="57625" y="22829"/>
                  </a:lnTo>
                  <a:lnTo>
                    <a:pt x="57560" y="22666"/>
                  </a:lnTo>
                  <a:lnTo>
                    <a:pt x="57560" y="22439"/>
                  </a:lnTo>
                  <a:lnTo>
                    <a:pt x="57690" y="22309"/>
                  </a:lnTo>
                  <a:lnTo>
                    <a:pt x="57690" y="22146"/>
                  </a:lnTo>
                  <a:lnTo>
                    <a:pt x="57787" y="22114"/>
                  </a:lnTo>
                  <a:lnTo>
                    <a:pt x="57722" y="22049"/>
                  </a:lnTo>
                  <a:lnTo>
                    <a:pt x="57755" y="21984"/>
                  </a:lnTo>
                  <a:lnTo>
                    <a:pt x="57787" y="21756"/>
                  </a:lnTo>
                  <a:lnTo>
                    <a:pt x="57592" y="21496"/>
                  </a:lnTo>
                  <a:lnTo>
                    <a:pt x="57462" y="21496"/>
                  </a:lnTo>
                  <a:lnTo>
                    <a:pt x="57462" y="21431"/>
                  </a:lnTo>
                  <a:lnTo>
                    <a:pt x="57560" y="21333"/>
                  </a:lnTo>
                  <a:lnTo>
                    <a:pt x="57755" y="21431"/>
                  </a:lnTo>
                  <a:lnTo>
                    <a:pt x="57852" y="21301"/>
                  </a:lnTo>
                  <a:lnTo>
                    <a:pt x="57820" y="21236"/>
                  </a:lnTo>
                  <a:lnTo>
                    <a:pt x="57820" y="21040"/>
                  </a:lnTo>
                  <a:lnTo>
                    <a:pt x="58015" y="21040"/>
                  </a:lnTo>
                  <a:lnTo>
                    <a:pt x="58080" y="21040"/>
                  </a:lnTo>
                  <a:lnTo>
                    <a:pt x="58015" y="20943"/>
                  </a:lnTo>
                  <a:lnTo>
                    <a:pt x="58178" y="20650"/>
                  </a:lnTo>
                  <a:lnTo>
                    <a:pt x="58113" y="20455"/>
                  </a:lnTo>
                  <a:lnTo>
                    <a:pt x="58113" y="20260"/>
                  </a:lnTo>
                  <a:lnTo>
                    <a:pt x="58048" y="20162"/>
                  </a:lnTo>
                  <a:lnTo>
                    <a:pt x="58113" y="20065"/>
                  </a:lnTo>
                  <a:lnTo>
                    <a:pt x="58113" y="19935"/>
                  </a:lnTo>
                  <a:lnTo>
                    <a:pt x="58080" y="19902"/>
                  </a:lnTo>
                  <a:lnTo>
                    <a:pt x="58113" y="19740"/>
                  </a:lnTo>
                  <a:lnTo>
                    <a:pt x="58210" y="19740"/>
                  </a:lnTo>
                  <a:lnTo>
                    <a:pt x="58113" y="19642"/>
                  </a:lnTo>
                  <a:lnTo>
                    <a:pt x="58080" y="19545"/>
                  </a:lnTo>
                  <a:lnTo>
                    <a:pt x="58113" y="19512"/>
                  </a:lnTo>
                  <a:lnTo>
                    <a:pt x="58145" y="19317"/>
                  </a:lnTo>
                  <a:lnTo>
                    <a:pt x="58113" y="19284"/>
                  </a:lnTo>
                  <a:lnTo>
                    <a:pt x="58113" y="19187"/>
                  </a:lnTo>
                  <a:lnTo>
                    <a:pt x="58243" y="19154"/>
                  </a:lnTo>
                  <a:lnTo>
                    <a:pt x="58275" y="19057"/>
                  </a:lnTo>
                  <a:lnTo>
                    <a:pt x="58243" y="18927"/>
                  </a:lnTo>
                  <a:lnTo>
                    <a:pt x="58275" y="18699"/>
                  </a:lnTo>
                  <a:lnTo>
                    <a:pt x="58243" y="18667"/>
                  </a:lnTo>
                  <a:lnTo>
                    <a:pt x="58210" y="18601"/>
                  </a:lnTo>
                  <a:lnTo>
                    <a:pt x="58308" y="18439"/>
                  </a:lnTo>
                  <a:lnTo>
                    <a:pt x="58308" y="18309"/>
                  </a:lnTo>
                  <a:lnTo>
                    <a:pt x="58243" y="18341"/>
                  </a:lnTo>
                  <a:lnTo>
                    <a:pt x="58210" y="18211"/>
                  </a:lnTo>
                  <a:lnTo>
                    <a:pt x="58243" y="18146"/>
                  </a:lnTo>
                  <a:lnTo>
                    <a:pt x="58275" y="18049"/>
                  </a:lnTo>
                  <a:lnTo>
                    <a:pt x="58340" y="18016"/>
                  </a:lnTo>
                  <a:lnTo>
                    <a:pt x="58373" y="17984"/>
                  </a:lnTo>
                  <a:lnTo>
                    <a:pt x="58470" y="17886"/>
                  </a:lnTo>
                  <a:lnTo>
                    <a:pt x="58470" y="17821"/>
                  </a:lnTo>
                  <a:lnTo>
                    <a:pt x="58600" y="17691"/>
                  </a:lnTo>
                  <a:lnTo>
                    <a:pt x="58633" y="17691"/>
                  </a:lnTo>
                  <a:lnTo>
                    <a:pt x="58731" y="17626"/>
                  </a:lnTo>
                  <a:lnTo>
                    <a:pt x="58796" y="17626"/>
                  </a:lnTo>
                  <a:lnTo>
                    <a:pt x="58796" y="17561"/>
                  </a:lnTo>
                  <a:lnTo>
                    <a:pt x="58796" y="17528"/>
                  </a:lnTo>
                  <a:lnTo>
                    <a:pt x="58698" y="17496"/>
                  </a:lnTo>
                  <a:lnTo>
                    <a:pt x="58633" y="17528"/>
                  </a:lnTo>
                  <a:lnTo>
                    <a:pt x="58535" y="17496"/>
                  </a:lnTo>
                  <a:lnTo>
                    <a:pt x="58568" y="17301"/>
                  </a:lnTo>
                  <a:lnTo>
                    <a:pt x="58600" y="17138"/>
                  </a:lnTo>
                  <a:lnTo>
                    <a:pt x="58568" y="17073"/>
                  </a:lnTo>
                  <a:lnTo>
                    <a:pt x="58503" y="16976"/>
                  </a:lnTo>
                  <a:lnTo>
                    <a:pt x="58470" y="16976"/>
                  </a:lnTo>
                  <a:lnTo>
                    <a:pt x="58438" y="17041"/>
                  </a:lnTo>
                  <a:lnTo>
                    <a:pt x="58405" y="17041"/>
                  </a:lnTo>
                  <a:lnTo>
                    <a:pt x="58373" y="16780"/>
                  </a:lnTo>
                  <a:lnTo>
                    <a:pt x="58438" y="16748"/>
                  </a:lnTo>
                  <a:lnTo>
                    <a:pt x="58438" y="16683"/>
                  </a:lnTo>
                  <a:lnTo>
                    <a:pt x="58405" y="16553"/>
                  </a:lnTo>
                  <a:lnTo>
                    <a:pt x="58308" y="16520"/>
                  </a:lnTo>
                  <a:lnTo>
                    <a:pt x="58340" y="16488"/>
                  </a:lnTo>
                  <a:lnTo>
                    <a:pt x="58308" y="16488"/>
                  </a:lnTo>
                  <a:lnTo>
                    <a:pt x="58308" y="16423"/>
                  </a:lnTo>
                  <a:lnTo>
                    <a:pt x="58210" y="16293"/>
                  </a:lnTo>
                  <a:lnTo>
                    <a:pt x="58178" y="16228"/>
                  </a:lnTo>
                  <a:lnTo>
                    <a:pt x="58113" y="16163"/>
                  </a:lnTo>
                  <a:lnTo>
                    <a:pt x="58113" y="16065"/>
                  </a:lnTo>
                  <a:lnTo>
                    <a:pt x="58048" y="15935"/>
                  </a:lnTo>
                  <a:lnTo>
                    <a:pt x="58080" y="15870"/>
                  </a:lnTo>
                  <a:lnTo>
                    <a:pt x="58210" y="15740"/>
                  </a:lnTo>
                  <a:lnTo>
                    <a:pt x="58308" y="15740"/>
                  </a:lnTo>
                  <a:lnTo>
                    <a:pt x="58405" y="15707"/>
                  </a:lnTo>
                  <a:lnTo>
                    <a:pt x="58373" y="15675"/>
                  </a:lnTo>
                  <a:lnTo>
                    <a:pt x="58470" y="15610"/>
                  </a:lnTo>
                  <a:lnTo>
                    <a:pt x="58438" y="15610"/>
                  </a:lnTo>
                  <a:lnTo>
                    <a:pt x="58308" y="15610"/>
                  </a:lnTo>
                  <a:lnTo>
                    <a:pt x="58275" y="15577"/>
                  </a:lnTo>
                  <a:lnTo>
                    <a:pt x="58145" y="15577"/>
                  </a:lnTo>
                  <a:lnTo>
                    <a:pt x="57983" y="15447"/>
                  </a:lnTo>
                  <a:lnTo>
                    <a:pt x="57950" y="15512"/>
                  </a:lnTo>
                  <a:lnTo>
                    <a:pt x="57820" y="15480"/>
                  </a:lnTo>
                  <a:lnTo>
                    <a:pt x="57722" y="15610"/>
                  </a:lnTo>
                  <a:lnTo>
                    <a:pt x="57625" y="15610"/>
                  </a:lnTo>
                  <a:lnTo>
                    <a:pt x="57495" y="15740"/>
                  </a:lnTo>
                  <a:lnTo>
                    <a:pt x="57560" y="15772"/>
                  </a:lnTo>
                  <a:lnTo>
                    <a:pt x="57527" y="15870"/>
                  </a:lnTo>
                  <a:lnTo>
                    <a:pt x="57657" y="15935"/>
                  </a:lnTo>
                  <a:lnTo>
                    <a:pt x="57657" y="16032"/>
                  </a:lnTo>
                  <a:lnTo>
                    <a:pt x="57625" y="16097"/>
                  </a:lnTo>
                  <a:lnTo>
                    <a:pt x="57657" y="16228"/>
                  </a:lnTo>
                  <a:lnTo>
                    <a:pt x="57755" y="16293"/>
                  </a:lnTo>
                  <a:lnTo>
                    <a:pt x="57755" y="16358"/>
                  </a:lnTo>
                  <a:lnTo>
                    <a:pt x="57820" y="16390"/>
                  </a:lnTo>
                  <a:lnTo>
                    <a:pt x="57885" y="16585"/>
                  </a:lnTo>
                  <a:lnTo>
                    <a:pt x="58015" y="16650"/>
                  </a:lnTo>
                  <a:lnTo>
                    <a:pt x="58015" y="16748"/>
                  </a:lnTo>
                  <a:lnTo>
                    <a:pt x="58080" y="16845"/>
                  </a:lnTo>
                  <a:lnTo>
                    <a:pt x="58015" y="16878"/>
                  </a:lnTo>
                  <a:lnTo>
                    <a:pt x="57950" y="16845"/>
                  </a:lnTo>
                  <a:lnTo>
                    <a:pt x="57918" y="16748"/>
                  </a:lnTo>
                  <a:lnTo>
                    <a:pt x="57787" y="16780"/>
                  </a:lnTo>
                  <a:lnTo>
                    <a:pt x="57722" y="16845"/>
                  </a:lnTo>
                  <a:lnTo>
                    <a:pt x="57657" y="17008"/>
                  </a:lnTo>
                  <a:lnTo>
                    <a:pt x="57722" y="17041"/>
                  </a:lnTo>
                  <a:lnTo>
                    <a:pt x="57690" y="17203"/>
                  </a:lnTo>
                  <a:lnTo>
                    <a:pt x="57657" y="17236"/>
                  </a:lnTo>
                  <a:lnTo>
                    <a:pt x="57657" y="17268"/>
                  </a:lnTo>
                  <a:lnTo>
                    <a:pt x="57690" y="17301"/>
                  </a:lnTo>
                  <a:lnTo>
                    <a:pt x="57690" y="17366"/>
                  </a:lnTo>
                  <a:lnTo>
                    <a:pt x="57592" y="17431"/>
                  </a:lnTo>
                  <a:lnTo>
                    <a:pt x="57657" y="17496"/>
                  </a:lnTo>
                  <a:lnTo>
                    <a:pt x="57592" y="17561"/>
                  </a:lnTo>
                  <a:lnTo>
                    <a:pt x="57592" y="17821"/>
                  </a:lnTo>
                  <a:lnTo>
                    <a:pt x="57560" y="17886"/>
                  </a:lnTo>
                  <a:lnTo>
                    <a:pt x="57560" y="17951"/>
                  </a:lnTo>
                  <a:lnTo>
                    <a:pt x="57495" y="17984"/>
                  </a:lnTo>
                  <a:lnTo>
                    <a:pt x="57430" y="18146"/>
                  </a:lnTo>
                  <a:lnTo>
                    <a:pt x="57397" y="18016"/>
                  </a:lnTo>
                  <a:lnTo>
                    <a:pt x="57332" y="17951"/>
                  </a:lnTo>
                  <a:lnTo>
                    <a:pt x="57397" y="17788"/>
                  </a:lnTo>
                  <a:lnTo>
                    <a:pt x="57365" y="17756"/>
                  </a:lnTo>
                  <a:lnTo>
                    <a:pt x="57300" y="17756"/>
                  </a:lnTo>
                  <a:lnTo>
                    <a:pt x="57202" y="17821"/>
                  </a:lnTo>
                  <a:lnTo>
                    <a:pt x="57202" y="17886"/>
                  </a:lnTo>
                  <a:lnTo>
                    <a:pt x="57137" y="17951"/>
                  </a:lnTo>
                  <a:lnTo>
                    <a:pt x="57137" y="17756"/>
                  </a:lnTo>
                  <a:lnTo>
                    <a:pt x="57039" y="17756"/>
                  </a:lnTo>
                  <a:lnTo>
                    <a:pt x="57007" y="17658"/>
                  </a:lnTo>
                  <a:lnTo>
                    <a:pt x="56909" y="17756"/>
                  </a:lnTo>
                  <a:lnTo>
                    <a:pt x="56877" y="17691"/>
                  </a:lnTo>
                  <a:lnTo>
                    <a:pt x="56909" y="17658"/>
                  </a:lnTo>
                  <a:lnTo>
                    <a:pt x="56974" y="17593"/>
                  </a:lnTo>
                  <a:lnTo>
                    <a:pt x="56942" y="17561"/>
                  </a:lnTo>
                  <a:lnTo>
                    <a:pt x="56942" y="17496"/>
                  </a:lnTo>
                  <a:lnTo>
                    <a:pt x="56974" y="17463"/>
                  </a:lnTo>
                  <a:lnTo>
                    <a:pt x="56942" y="17366"/>
                  </a:lnTo>
                  <a:lnTo>
                    <a:pt x="56877" y="17333"/>
                  </a:lnTo>
                  <a:lnTo>
                    <a:pt x="56942" y="17268"/>
                  </a:lnTo>
                  <a:lnTo>
                    <a:pt x="56909" y="17171"/>
                  </a:lnTo>
                  <a:lnTo>
                    <a:pt x="56877" y="17138"/>
                  </a:lnTo>
                  <a:lnTo>
                    <a:pt x="56909" y="17073"/>
                  </a:lnTo>
                  <a:lnTo>
                    <a:pt x="56909" y="16976"/>
                  </a:lnTo>
                  <a:lnTo>
                    <a:pt x="56779" y="16910"/>
                  </a:lnTo>
                  <a:lnTo>
                    <a:pt x="56747" y="16813"/>
                  </a:lnTo>
                  <a:lnTo>
                    <a:pt x="56714" y="16813"/>
                  </a:lnTo>
                  <a:lnTo>
                    <a:pt x="56682" y="16943"/>
                  </a:lnTo>
                  <a:lnTo>
                    <a:pt x="56617" y="16976"/>
                  </a:lnTo>
                  <a:lnTo>
                    <a:pt x="56649" y="17073"/>
                  </a:lnTo>
                  <a:lnTo>
                    <a:pt x="56552" y="17171"/>
                  </a:lnTo>
                  <a:lnTo>
                    <a:pt x="56519" y="17171"/>
                  </a:lnTo>
                  <a:lnTo>
                    <a:pt x="56454" y="17073"/>
                  </a:lnTo>
                  <a:lnTo>
                    <a:pt x="56422" y="17041"/>
                  </a:lnTo>
                  <a:lnTo>
                    <a:pt x="56389" y="17073"/>
                  </a:lnTo>
                  <a:lnTo>
                    <a:pt x="56357" y="17008"/>
                  </a:lnTo>
                  <a:lnTo>
                    <a:pt x="56259" y="17008"/>
                  </a:lnTo>
                  <a:lnTo>
                    <a:pt x="56227" y="17041"/>
                  </a:lnTo>
                  <a:lnTo>
                    <a:pt x="56161" y="17041"/>
                  </a:lnTo>
                  <a:lnTo>
                    <a:pt x="56161" y="17106"/>
                  </a:lnTo>
                  <a:lnTo>
                    <a:pt x="56064" y="17138"/>
                  </a:lnTo>
                  <a:lnTo>
                    <a:pt x="56064" y="17171"/>
                  </a:lnTo>
                  <a:lnTo>
                    <a:pt x="55901" y="17203"/>
                  </a:lnTo>
                  <a:lnTo>
                    <a:pt x="55836" y="17268"/>
                  </a:lnTo>
                  <a:lnTo>
                    <a:pt x="55771" y="17236"/>
                  </a:lnTo>
                  <a:lnTo>
                    <a:pt x="55706" y="17301"/>
                  </a:lnTo>
                  <a:lnTo>
                    <a:pt x="55576" y="17268"/>
                  </a:lnTo>
                  <a:lnTo>
                    <a:pt x="55479" y="17431"/>
                  </a:lnTo>
                  <a:lnTo>
                    <a:pt x="55414" y="17496"/>
                  </a:lnTo>
                  <a:lnTo>
                    <a:pt x="55446" y="17626"/>
                  </a:lnTo>
                  <a:lnTo>
                    <a:pt x="55348" y="17691"/>
                  </a:lnTo>
                  <a:lnTo>
                    <a:pt x="55348" y="17723"/>
                  </a:lnTo>
                  <a:lnTo>
                    <a:pt x="55414" y="17788"/>
                  </a:lnTo>
                  <a:lnTo>
                    <a:pt x="55414" y="17919"/>
                  </a:lnTo>
                  <a:lnTo>
                    <a:pt x="55511" y="18049"/>
                  </a:lnTo>
                  <a:lnTo>
                    <a:pt x="55446" y="18114"/>
                  </a:lnTo>
                  <a:lnTo>
                    <a:pt x="55381" y="18471"/>
                  </a:lnTo>
                  <a:lnTo>
                    <a:pt x="55511" y="18601"/>
                  </a:lnTo>
                  <a:lnTo>
                    <a:pt x="55414" y="18634"/>
                  </a:lnTo>
                  <a:lnTo>
                    <a:pt x="55446" y="18667"/>
                  </a:lnTo>
                  <a:lnTo>
                    <a:pt x="55446" y="18764"/>
                  </a:lnTo>
                  <a:lnTo>
                    <a:pt x="55348" y="18862"/>
                  </a:lnTo>
                  <a:lnTo>
                    <a:pt x="55348" y="19024"/>
                  </a:lnTo>
                  <a:lnTo>
                    <a:pt x="55283" y="19089"/>
                  </a:lnTo>
                  <a:lnTo>
                    <a:pt x="55251" y="19219"/>
                  </a:lnTo>
                  <a:lnTo>
                    <a:pt x="55218" y="19382"/>
                  </a:lnTo>
                  <a:lnTo>
                    <a:pt x="55316" y="19512"/>
                  </a:lnTo>
                  <a:lnTo>
                    <a:pt x="55218" y="19577"/>
                  </a:lnTo>
                  <a:lnTo>
                    <a:pt x="55348" y="19740"/>
                  </a:lnTo>
                  <a:lnTo>
                    <a:pt x="55316" y="19772"/>
                  </a:lnTo>
                  <a:lnTo>
                    <a:pt x="55283" y="19870"/>
                  </a:lnTo>
                  <a:lnTo>
                    <a:pt x="55381" y="19902"/>
                  </a:lnTo>
                  <a:lnTo>
                    <a:pt x="55414" y="19870"/>
                  </a:lnTo>
                  <a:lnTo>
                    <a:pt x="55511" y="19870"/>
                  </a:lnTo>
                  <a:lnTo>
                    <a:pt x="55511" y="19805"/>
                  </a:lnTo>
                  <a:lnTo>
                    <a:pt x="55511" y="19805"/>
                  </a:lnTo>
                  <a:lnTo>
                    <a:pt x="55609" y="19837"/>
                  </a:lnTo>
                  <a:lnTo>
                    <a:pt x="55674" y="19837"/>
                  </a:lnTo>
                  <a:lnTo>
                    <a:pt x="55641" y="19805"/>
                  </a:lnTo>
                  <a:lnTo>
                    <a:pt x="55674" y="19772"/>
                  </a:lnTo>
                  <a:lnTo>
                    <a:pt x="55739" y="19837"/>
                  </a:lnTo>
                  <a:lnTo>
                    <a:pt x="55836" y="19870"/>
                  </a:lnTo>
                  <a:lnTo>
                    <a:pt x="55836" y="19902"/>
                  </a:lnTo>
                  <a:lnTo>
                    <a:pt x="55804" y="19967"/>
                  </a:lnTo>
                  <a:lnTo>
                    <a:pt x="55901" y="20032"/>
                  </a:lnTo>
                  <a:lnTo>
                    <a:pt x="55869" y="20097"/>
                  </a:lnTo>
                  <a:lnTo>
                    <a:pt x="55804" y="20097"/>
                  </a:lnTo>
                  <a:lnTo>
                    <a:pt x="55739" y="20130"/>
                  </a:lnTo>
                  <a:lnTo>
                    <a:pt x="55674" y="20097"/>
                  </a:lnTo>
                  <a:lnTo>
                    <a:pt x="55609" y="20130"/>
                  </a:lnTo>
                  <a:lnTo>
                    <a:pt x="55609" y="20162"/>
                  </a:lnTo>
                  <a:lnTo>
                    <a:pt x="55641" y="20227"/>
                  </a:lnTo>
                  <a:lnTo>
                    <a:pt x="55511" y="20358"/>
                  </a:lnTo>
                  <a:lnTo>
                    <a:pt x="55446" y="20325"/>
                  </a:lnTo>
                  <a:lnTo>
                    <a:pt x="55446" y="20227"/>
                  </a:lnTo>
                  <a:lnTo>
                    <a:pt x="55381" y="20195"/>
                  </a:lnTo>
                  <a:lnTo>
                    <a:pt x="55316" y="20227"/>
                  </a:lnTo>
                  <a:lnTo>
                    <a:pt x="55283" y="20195"/>
                  </a:lnTo>
                  <a:lnTo>
                    <a:pt x="55218" y="20227"/>
                  </a:lnTo>
                  <a:lnTo>
                    <a:pt x="55218" y="20293"/>
                  </a:lnTo>
                  <a:lnTo>
                    <a:pt x="55218" y="20358"/>
                  </a:lnTo>
                  <a:lnTo>
                    <a:pt x="55186" y="20358"/>
                  </a:lnTo>
                  <a:lnTo>
                    <a:pt x="55153" y="20423"/>
                  </a:lnTo>
                  <a:lnTo>
                    <a:pt x="55088" y="20488"/>
                  </a:lnTo>
                  <a:lnTo>
                    <a:pt x="55121" y="20520"/>
                  </a:lnTo>
                  <a:lnTo>
                    <a:pt x="55088" y="20585"/>
                  </a:lnTo>
                  <a:lnTo>
                    <a:pt x="54991" y="20585"/>
                  </a:lnTo>
                  <a:lnTo>
                    <a:pt x="54893" y="20455"/>
                  </a:lnTo>
                  <a:lnTo>
                    <a:pt x="54828" y="20455"/>
                  </a:lnTo>
                  <a:lnTo>
                    <a:pt x="54893" y="20553"/>
                  </a:lnTo>
                  <a:lnTo>
                    <a:pt x="54796" y="20618"/>
                  </a:lnTo>
                  <a:lnTo>
                    <a:pt x="54828" y="20650"/>
                  </a:lnTo>
                  <a:lnTo>
                    <a:pt x="54763" y="20715"/>
                  </a:lnTo>
                  <a:lnTo>
                    <a:pt x="54601" y="20780"/>
                  </a:lnTo>
                  <a:lnTo>
                    <a:pt x="54568" y="20813"/>
                  </a:lnTo>
                  <a:lnTo>
                    <a:pt x="54438" y="20650"/>
                  </a:lnTo>
                  <a:lnTo>
                    <a:pt x="54340" y="20650"/>
                  </a:lnTo>
                  <a:lnTo>
                    <a:pt x="54308" y="20618"/>
                  </a:lnTo>
                  <a:lnTo>
                    <a:pt x="54340" y="20553"/>
                  </a:lnTo>
                  <a:lnTo>
                    <a:pt x="54405" y="20553"/>
                  </a:lnTo>
                  <a:lnTo>
                    <a:pt x="54405" y="20455"/>
                  </a:lnTo>
                  <a:lnTo>
                    <a:pt x="54438" y="20423"/>
                  </a:lnTo>
                  <a:lnTo>
                    <a:pt x="54601" y="20423"/>
                  </a:lnTo>
                  <a:lnTo>
                    <a:pt x="54763" y="20293"/>
                  </a:lnTo>
                  <a:lnTo>
                    <a:pt x="54731" y="20227"/>
                  </a:lnTo>
                  <a:lnTo>
                    <a:pt x="54666" y="20195"/>
                  </a:lnTo>
                  <a:lnTo>
                    <a:pt x="54568" y="20293"/>
                  </a:lnTo>
                  <a:lnTo>
                    <a:pt x="54470" y="20260"/>
                  </a:lnTo>
                  <a:lnTo>
                    <a:pt x="54438" y="20227"/>
                  </a:lnTo>
                  <a:lnTo>
                    <a:pt x="54373" y="20162"/>
                  </a:lnTo>
                  <a:lnTo>
                    <a:pt x="54275" y="20130"/>
                  </a:lnTo>
                  <a:lnTo>
                    <a:pt x="54113" y="20130"/>
                  </a:lnTo>
                  <a:lnTo>
                    <a:pt x="53983" y="20130"/>
                  </a:lnTo>
                  <a:lnTo>
                    <a:pt x="54015" y="20195"/>
                  </a:lnTo>
                  <a:lnTo>
                    <a:pt x="53950" y="20227"/>
                  </a:lnTo>
                  <a:lnTo>
                    <a:pt x="53885" y="20130"/>
                  </a:lnTo>
                  <a:lnTo>
                    <a:pt x="53885" y="20065"/>
                  </a:lnTo>
                  <a:lnTo>
                    <a:pt x="53755" y="20065"/>
                  </a:lnTo>
                  <a:lnTo>
                    <a:pt x="53592" y="20032"/>
                  </a:lnTo>
                  <a:lnTo>
                    <a:pt x="53527" y="20065"/>
                  </a:lnTo>
                  <a:lnTo>
                    <a:pt x="53430" y="20032"/>
                  </a:lnTo>
                  <a:lnTo>
                    <a:pt x="53300" y="20000"/>
                  </a:lnTo>
                  <a:lnTo>
                    <a:pt x="53170" y="20162"/>
                  </a:lnTo>
                  <a:lnTo>
                    <a:pt x="53105" y="20162"/>
                  </a:lnTo>
                  <a:lnTo>
                    <a:pt x="53105" y="20227"/>
                  </a:lnTo>
                  <a:lnTo>
                    <a:pt x="53235" y="20325"/>
                  </a:lnTo>
                  <a:lnTo>
                    <a:pt x="53072" y="20358"/>
                  </a:lnTo>
                  <a:lnTo>
                    <a:pt x="53072" y="20293"/>
                  </a:lnTo>
                  <a:lnTo>
                    <a:pt x="52975" y="20423"/>
                  </a:lnTo>
                  <a:lnTo>
                    <a:pt x="53105" y="20488"/>
                  </a:lnTo>
                  <a:lnTo>
                    <a:pt x="53137" y="20455"/>
                  </a:lnTo>
                  <a:lnTo>
                    <a:pt x="53202" y="20488"/>
                  </a:lnTo>
                  <a:lnTo>
                    <a:pt x="53202" y="20553"/>
                  </a:lnTo>
                  <a:lnTo>
                    <a:pt x="53007" y="20618"/>
                  </a:lnTo>
                  <a:lnTo>
                    <a:pt x="52942" y="20553"/>
                  </a:lnTo>
                  <a:lnTo>
                    <a:pt x="52779" y="20520"/>
                  </a:lnTo>
                  <a:lnTo>
                    <a:pt x="52747" y="20585"/>
                  </a:lnTo>
                  <a:lnTo>
                    <a:pt x="52747" y="20650"/>
                  </a:lnTo>
                  <a:lnTo>
                    <a:pt x="52682" y="20650"/>
                  </a:lnTo>
                  <a:lnTo>
                    <a:pt x="52617" y="20715"/>
                  </a:lnTo>
                  <a:lnTo>
                    <a:pt x="52584" y="20715"/>
                  </a:lnTo>
                  <a:lnTo>
                    <a:pt x="52552" y="20650"/>
                  </a:lnTo>
                  <a:lnTo>
                    <a:pt x="52357" y="20618"/>
                  </a:lnTo>
                  <a:lnTo>
                    <a:pt x="52259" y="20683"/>
                  </a:lnTo>
                  <a:lnTo>
                    <a:pt x="52064" y="20650"/>
                  </a:lnTo>
                  <a:lnTo>
                    <a:pt x="51966" y="20715"/>
                  </a:lnTo>
                  <a:lnTo>
                    <a:pt x="51966" y="20780"/>
                  </a:lnTo>
                  <a:lnTo>
                    <a:pt x="52097" y="20878"/>
                  </a:lnTo>
                  <a:lnTo>
                    <a:pt x="52031" y="20943"/>
                  </a:lnTo>
                  <a:lnTo>
                    <a:pt x="51966" y="21040"/>
                  </a:lnTo>
                  <a:lnTo>
                    <a:pt x="51869" y="20943"/>
                  </a:lnTo>
                  <a:lnTo>
                    <a:pt x="51804" y="20943"/>
                  </a:lnTo>
                  <a:lnTo>
                    <a:pt x="51869" y="20813"/>
                  </a:lnTo>
                  <a:lnTo>
                    <a:pt x="51771" y="20780"/>
                  </a:lnTo>
                  <a:lnTo>
                    <a:pt x="51739" y="20845"/>
                  </a:lnTo>
                  <a:lnTo>
                    <a:pt x="51641" y="20845"/>
                  </a:lnTo>
                  <a:lnTo>
                    <a:pt x="51544" y="20845"/>
                  </a:lnTo>
                  <a:lnTo>
                    <a:pt x="51446" y="20910"/>
                  </a:lnTo>
                  <a:lnTo>
                    <a:pt x="51349" y="20910"/>
                  </a:lnTo>
                  <a:lnTo>
                    <a:pt x="51218" y="21008"/>
                  </a:lnTo>
                  <a:lnTo>
                    <a:pt x="51056" y="21008"/>
                  </a:lnTo>
                  <a:lnTo>
                    <a:pt x="50893" y="21138"/>
                  </a:lnTo>
                  <a:lnTo>
                    <a:pt x="50796" y="21171"/>
                  </a:lnTo>
                  <a:lnTo>
                    <a:pt x="50698" y="21105"/>
                  </a:lnTo>
                  <a:lnTo>
                    <a:pt x="50633" y="21105"/>
                  </a:lnTo>
                  <a:lnTo>
                    <a:pt x="50633" y="21203"/>
                  </a:lnTo>
                  <a:lnTo>
                    <a:pt x="50438" y="21333"/>
                  </a:lnTo>
                  <a:lnTo>
                    <a:pt x="50405" y="21431"/>
                  </a:lnTo>
                  <a:lnTo>
                    <a:pt x="50340" y="21528"/>
                  </a:lnTo>
                  <a:lnTo>
                    <a:pt x="50308" y="21626"/>
                  </a:lnTo>
                  <a:lnTo>
                    <a:pt x="50438" y="21853"/>
                  </a:lnTo>
                  <a:lnTo>
                    <a:pt x="50405" y="22016"/>
                  </a:lnTo>
                  <a:lnTo>
                    <a:pt x="50243" y="22179"/>
                  </a:lnTo>
                  <a:lnTo>
                    <a:pt x="50178" y="22341"/>
                  </a:lnTo>
                  <a:lnTo>
                    <a:pt x="50210" y="22471"/>
                  </a:lnTo>
                  <a:lnTo>
                    <a:pt x="50210" y="22666"/>
                  </a:lnTo>
                  <a:lnTo>
                    <a:pt x="50243" y="22731"/>
                  </a:lnTo>
                  <a:lnTo>
                    <a:pt x="50243" y="22862"/>
                  </a:lnTo>
                  <a:lnTo>
                    <a:pt x="50210" y="22862"/>
                  </a:lnTo>
                  <a:lnTo>
                    <a:pt x="50145" y="22894"/>
                  </a:lnTo>
                  <a:lnTo>
                    <a:pt x="50145" y="22992"/>
                  </a:lnTo>
                  <a:lnTo>
                    <a:pt x="50080" y="23024"/>
                  </a:lnTo>
                  <a:lnTo>
                    <a:pt x="50145" y="23187"/>
                  </a:lnTo>
                  <a:lnTo>
                    <a:pt x="50048" y="23284"/>
                  </a:lnTo>
                  <a:lnTo>
                    <a:pt x="50048" y="23382"/>
                  </a:lnTo>
                  <a:lnTo>
                    <a:pt x="49885" y="23544"/>
                  </a:lnTo>
                  <a:lnTo>
                    <a:pt x="49918" y="23675"/>
                  </a:lnTo>
                  <a:lnTo>
                    <a:pt x="49853" y="23707"/>
                  </a:lnTo>
                  <a:lnTo>
                    <a:pt x="49820" y="23902"/>
                  </a:lnTo>
                  <a:lnTo>
                    <a:pt x="49788" y="23902"/>
                  </a:lnTo>
                  <a:lnTo>
                    <a:pt x="49723" y="24130"/>
                  </a:lnTo>
                  <a:lnTo>
                    <a:pt x="49723" y="24325"/>
                  </a:lnTo>
                  <a:lnTo>
                    <a:pt x="49690" y="24357"/>
                  </a:lnTo>
                  <a:lnTo>
                    <a:pt x="49755" y="24488"/>
                  </a:lnTo>
                  <a:lnTo>
                    <a:pt x="49658" y="24585"/>
                  </a:lnTo>
                  <a:lnTo>
                    <a:pt x="49658" y="24715"/>
                  </a:lnTo>
                  <a:lnTo>
                    <a:pt x="49560" y="24845"/>
                  </a:lnTo>
                  <a:lnTo>
                    <a:pt x="49560" y="24910"/>
                  </a:lnTo>
                  <a:lnTo>
                    <a:pt x="49527" y="24910"/>
                  </a:lnTo>
                  <a:lnTo>
                    <a:pt x="49527" y="25040"/>
                  </a:lnTo>
                  <a:lnTo>
                    <a:pt x="49365" y="25170"/>
                  </a:lnTo>
                  <a:lnTo>
                    <a:pt x="49365" y="25333"/>
                  </a:lnTo>
                  <a:lnTo>
                    <a:pt x="49202" y="25463"/>
                  </a:lnTo>
                  <a:lnTo>
                    <a:pt x="49202" y="25528"/>
                  </a:lnTo>
                  <a:lnTo>
                    <a:pt x="49137" y="25691"/>
                  </a:lnTo>
                  <a:lnTo>
                    <a:pt x="49105" y="25788"/>
                  </a:lnTo>
                  <a:lnTo>
                    <a:pt x="49040" y="25886"/>
                  </a:lnTo>
                  <a:lnTo>
                    <a:pt x="49105" y="25951"/>
                  </a:lnTo>
                  <a:lnTo>
                    <a:pt x="49202" y="26016"/>
                  </a:lnTo>
                  <a:lnTo>
                    <a:pt x="49267" y="25983"/>
                  </a:lnTo>
                  <a:lnTo>
                    <a:pt x="49365" y="26048"/>
                  </a:lnTo>
                  <a:lnTo>
                    <a:pt x="49462" y="26081"/>
                  </a:lnTo>
                  <a:lnTo>
                    <a:pt x="49592" y="25983"/>
                  </a:lnTo>
                  <a:lnTo>
                    <a:pt x="49658" y="25951"/>
                  </a:lnTo>
                  <a:lnTo>
                    <a:pt x="49723" y="25886"/>
                  </a:lnTo>
                  <a:lnTo>
                    <a:pt x="49788" y="25918"/>
                  </a:lnTo>
                  <a:lnTo>
                    <a:pt x="49885" y="25886"/>
                  </a:lnTo>
                  <a:lnTo>
                    <a:pt x="49885" y="26146"/>
                  </a:lnTo>
                  <a:lnTo>
                    <a:pt x="50015" y="26276"/>
                  </a:lnTo>
                  <a:lnTo>
                    <a:pt x="50048" y="26439"/>
                  </a:lnTo>
                  <a:lnTo>
                    <a:pt x="50015" y="26569"/>
                  </a:lnTo>
                  <a:lnTo>
                    <a:pt x="50145" y="26666"/>
                  </a:lnTo>
                  <a:lnTo>
                    <a:pt x="50210" y="26601"/>
                  </a:lnTo>
                  <a:lnTo>
                    <a:pt x="50243" y="26601"/>
                  </a:lnTo>
                  <a:lnTo>
                    <a:pt x="50308" y="26569"/>
                  </a:lnTo>
                  <a:lnTo>
                    <a:pt x="50340" y="26471"/>
                  </a:lnTo>
                  <a:lnTo>
                    <a:pt x="50405" y="26439"/>
                  </a:lnTo>
                  <a:lnTo>
                    <a:pt x="50438" y="26504"/>
                  </a:lnTo>
                  <a:lnTo>
                    <a:pt x="50503" y="26439"/>
                  </a:lnTo>
                  <a:lnTo>
                    <a:pt x="50601" y="26439"/>
                  </a:lnTo>
                  <a:lnTo>
                    <a:pt x="50568" y="26504"/>
                  </a:lnTo>
                  <a:lnTo>
                    <a:pt x="50536" y="26569"/>
                  </a:lnTo>
                  <a:lnTo>
                    <a:pt x="50536" y="26699"/>
                  </a:lnTo>
                  <a:lnTo>
                    <a:pt x="50471" y="26699"/>
                  </a:lnTo>
                  <a:lnTo>
                    <a:pt x="50405" y="26796"/>
                  </a:lnTo>
                  <a:lnTo>
                    <a:pt x="50438" y="26829"/>
                  </a:lnTo>
                  <a:lnTo>
                    <a:pt x="50666" y="26796"/>
                  </a:lnTo>
                  <a:lnTo>
                    <a:pt x="50763" y="26731"/>
                  </a:lnTo>
                  <a:lnTo>
                    <a:pt x="50796" y="26569"/>
                  </a:lnTo>
                  <a:lnTo>
                    <a:pt x="50796" y="26471"/>
                  </a:lnTo>
                  <a:lnTo>
                    <a:pt x="50828" y="26406"/>
                  </a:lnTo>
                  <a:lnTo>
                    <a:pt x="50893" y="26536"/>
                  </a:lnTo>
                  <a:lnTo>
                    <a:pt x="50861" y="26666"/>
                  </a:lnTo>
                  <a:lnTo>
                    <a:pt x="50861" y="26796"/>
                  </a:lnTo>
                  <a:lnTo>
                    <a:pt x="50926" y="26731"/>
                  </a:lnTo>
                  <a:lnTo>
                    <a:pt x="50958" y="26601"/>
                  </a:lnTo>
                  <a:lnTo>
                    <a:pt x="50926" y="26439"/>
                  </a:lnTo>
                  <a:lnTo>
                    <a:pt x="50958" y="26374"/>
                  </a:lnTo>
                  <a:lnTo>
                    <a:pt x="50861" y="26276"/>
                  </a:lnTo>
                  <a:lnTo>
                    <a:pt x="50828" y="26114"/>
                  </a:lnTo>
                  <a:lnTo>
                    <a:pt x="50926" y="26114"/>
                  </a:lnTo>
                  <a:lnTo>
                    <a:pt x="51023" y="26146"/>
                  </a:lnTo>
                  <a:lnTo>
                    <a:pt x="51023" y="26211"/>
                  </a:lnTo>
                  <a:lnTo>
                    <a:pt x="51056" y="26244"/>
                  </a:lnTo>
                  <a:lnTo>
                    <a:pt x="51088" y="26244"/>
                  </a:lnTo>
                  <a:lnTo>
                    <a:pt x="51153" y="26179"/>
                  </a:lnTo>
                  <a:lnTo>
                    <a:pt x="51251" y="26179"/>
                  </a:lnTo>
                  <a:lnTo>
                    <a:pt x="51349" y="26081"/>
                  </a:lnTo>
                  <a:lnTo>
                    <a:pt x="51446" y="26179"/>
                  </a:lnTo>
                  <a:lnTo>
                    <a:pt x="51576" y="26179"/>
                  </a:lnTo>
                  <a:lnTo>
                    <a:pt x="51641" y="26244"/>
                  </a:lnTo>
                  <a:lnTo>
                    <a:pt x="51706" y="26374"/>
                  </a:lnTo>
                  <a:lnTo>
                    <a:pt x="51771" y="26406"/>
                  </a:lnTo>
                  <a:lnTo>
                    <a:pt x="51901" y="26439"/>
                  </a:lnTo>
                  <a:lnTo>
                    <a:pt x="51934" y="26504"/>
                  </a:lnTo>
                  <a:lnTo>
                    <a:pt x="52162" y="26569"/>
                  </a:lnTo>
                  <a:lnTo>
                    <a:pt x="52194" y="26634"/>
                  </a:lnTo>
                  <a:lnTo>
                    <a:pt x="52259" y="26634"/>
                  </a:lnTo>
                  <a:lnTo>
                    <a:pt x="52324" y="26731"/>
                  </a:lnTo>
                  <a:lnTo>
                    <a:pt x="52389" y="26731"/>
                  </a:lnTo>
                  <a:lnTo>
                    <a:pt x="52487" y="26861"/>
                  </a:lnTo>
                  <a:lnTo>
                    <a:pt x="52422" y="26959"/>
                  </a:lnTo>
                  <a:lnTo>
                    <a:pt x="52422" y="27024"/>
                  </a:lnTo>
                  <a:lnTo>
                    <a:pt x="52357" y="27089"/>
                  </a:lnTo>
                  <a:lnTo>
                    <a:pt x="52454" y="27187"/>
                  </a:lnTo>
                  <a:lnTo>
                    <a:pt x="52519" y="27187"/>
                  </a:lnTo>
                  <a:lnTo>
                    <a:pt x="52649" y="27349"/>
                  </a:lnTo>
                  <a:lnTo>
                    <a:pt x="52649" y="27447"/>
                  </a:lnTo>
                  <a:lnTo>
                    <a:pt x="52584" y="27512"/>
                  </a:lnTo>
                  <a:lnTo>
                    <a:pt x="52584" y="27609"/>
                  </a:lnTo>
                  <a:lnTo>
                    <a:pt x="52682" y="27707"/>
                  </a:lnTo>
                  <a:lnTo>
                    <a:pt x="52779" y="27739"/>
                  </a:lnTo>
                  <a:lnTo>
                    <a:pt x="52844" y="27674"/>
                  </a:lnTo>
                  <a:lnTo>
                    <a:pt x="52877" y="27739"/>
                  </a:lnTo>
                  <a:lnTo>
                    <a:pt x="52812" y="27805"/>
                  </a:lnTo>
                  <a:lnTo>
                    <a:pt x="52844" y="27935"/>
                  </a:lnTo>
                  <a:lnTo>
                    <a:pt x="52909" y="28000"/>
                  </a:lnTo>
                  <a:lnTo>
                    <a:pt x="52844" y="28065"/>
                  </a:lnTo>
                  <a:lnTo>
                    <a:pt x="52844" y="28130"/>
                  </a:lnTo>
                  <a:lnTo>
                    <a:pt x="52877" y="28195"/>
                  </a:lnTo>
                  <a:lnTo>
                    <a:pt x="52844" y="28292"/>
                  </a:lnTo>
                  <a:lnTo>
                    <a:pt x="52877" y="28325"/>
                  </a:lnTo>
                  <a:lnTo>
                    <a:pt x="52877" y="28422"/>
                  </a:lnTo>
                  <a:lnTo>
                    <a:pt x="52844" y="28455"/>
                  </a:lnTo>
                  <a:lnTo>
                    <a:pt x="52909" y="28487"/>
                  </a:lnTo>
                  <a:lnTo>
                    <a:pt x="52844" y="28552"/>
                  </a:lnTo>
                  <a:lnTo>
                    <a:pt x="52909" y="28780"/>
                  </a:lnTo>
                  <a:lnTo>
                    <a:pt x="52877" y="28878"/>
                  </a:lnTo>
                  <a:lnTo>
                    <a:pt x="52909" y="29040"/>
                  </a:lnTo>
                  <a:lnTo>
                    <a:pt x="52909" y="29105"/>
                  </a:lnTo>
                  <a:lnTo>
                    <a:pt x="52909" y="29203"/>
                  </a:lnTo>
                  <a:lnTo>
                    <a:pt x="53007" y="29528"/>
                  </a:lnTo>
                  <a:lnTo>
                    <a:pt x="53105" y="29528"/>
                  </a:lnTo>
                  <a:lnTo>
                    <a:pt x="53170" y="29463"/>
                  </a:lnTo>
                  <a:lnTo>
                    <a:pt x="53202" y="29528"/>
                  </a:lnTo>
                  <a:lnTo>
                    <a:pt x="53105" y="29658"/>
                  </a:lnTo>
                  <a:lnTo>
                    <a:pt x="53072" y="29691"/>
                  </a:lnTo>
                  <a:lnTo>
                    <a:pt x="53137" y="29788"/>
                  </a:lnTo>
                  <a:lnTo>
                    <a:pt x="53170" y="29788"/>
                  </a:lnTo>
                  <a:lnTo>
                    <a:pt x="53300" y="29918"/>
                  </a:lnTo>
                  <a:lnTo>
                    <a:pt x="53300" y="30113"/>
                  </a:lnTo>
                  <a:lnTo>
                    <a:pt x="53332" y="30178"/>
                  </a:lnTo>
                  <a:lnTo>
                    <a:pt x="53332" y="30243"/>
                  </a:lnTo>
                  <a:lnTo>
                    <a:pt x="53365" y="30471"/>
                  </a:lnTo>
                  <a:lnTo>
                    <a:pt x="53430" y="30471"/>
                  </a:lnTo>
                  <a:lnTo>
                    <a:pt x="53430" y="30601"/>
                  </a:lnTo>
                  <a:lnTo>
                    <a:pt x="53397" y="30634"/>
                  </a:lnTo>
                  <a:lnTo>
                    <a:pt x="53397" y="30764"/>
                  </a:lnTo>
                  <a:lnTo>
                    <a:pt x="53430" y="30861"/>
                  </a:lnTo>
                  <a:lnTo>
                    <a:pt x="53462" y="30991"/>
                  </a:lnTo>
                  <a:lnTo>
                    <a:pt x="53300" y="31154"/>
                  </a:lnTo>
                  <a:lnTo>
                    <a:pt x="53300" y="31284"/>
                  </a:lnTo>
                  <a:lnTo>
                    <a:pt x="53235" y="31447"/>
                  </a:lnTo>
                  <a:lnTo>
                    <a:pt x="53267" y="31609"/>
                  </a:lnTo>
                  <a:lnTo>
                    <a:pt x="53267" y="31642"/>
                  </a:lnTo>
                  <a:lnTo>
                    <a:pt x="53267" y="31772"/>
                  </a:lnTo>
                  <a:lnTo>
                    <a:pt x="53170" y="31869"/>
                  </a:lnTo>
                  <a:lnTo>
                    <a:pt x="53170" y="32000"/>
                  </a:lnTo>
                  <a:lnTo>
                    <a:pt x="53105" y="32162"/>
                  </a:lnTo>
                  <a:lnTo>
                    <a:pt x="53137" y="32162"/>
                  </a:lnTo>
                  <a:lnTo>
                    <a:pt x="53170" y="32227"/>
                  </a:lnTo>
                  <a:lnTo>
                    <a:pt x="53072" y="32325"/>
                  </a:lnTo>
                  <a:lnTo>
                    <a:pt x="53137" y="32552"/>
                  </a:lnTo>
                  <a:lnTo>
                    <a:pt x="53007" y="32650"/>
                  </a:lnTo>
                  <a:lnTo>
                    <a:pt x="53040" y="32780"/>
                  </a:lnTo>
                  <a:lnTo>
                    <a:pt x="53105" y="32813"/>
                  </a:lnTo>
                  <a:lnTo>
                    <a:pt x="53105" y="32910"/>
                  </a:lnTo>
                  <a:lnTo>
                    <a:pt x="52975" y="33073"/>
                  </a:lnTo>
                  <a:lnTo>
                    <a:pt x="52942" y="33170"/>
                  </a:lnTo>
                  <a:lnTo>
                    <a:pt x="52844" y="33268"/>
                  </a:lnTo>
                  <a:lnTo>
                    <a:pt x="52844" y="33365"/>
                  </a:lnTo>
                  <a:lnTo>
                    <a:pt x="52747" y="33495"/>
                  </a:lnTo>
                  <a:lnTo>
                    <a:pt x="52649" y="33918"/>
                  </a:lnTo>
                  <a:lnTo>
                    <a:pt x="52584" y="33951"/>
                  </a:lnTo>
                  <a:lnTo>
                    <a:pt x="52584" y="34048"/>
                  </a:lnTo>
                  <a:lnTo>
                    <a:pt x="52617" y="34081"/>
                  </a:lnTo>
                  <a:lnTo>
                    <a:pt x="52584" y="34146"/>
                  </a:lnTo>
                  <a:lnTo>
                    <a:pt x="52454" y="34211"/>
                  </a:lnTo>
                  <a:lnTo>
                    <a:pt x="52454" y="34341"/>
                  </a:lnTo>
                  <a:lnTo>
                    <a:pt x="52357" y="34373"/>
                  </a:lnTo>
                  <a:lnTo>
                    <a:pt x="52389" y="34536"/>
                  </a:lnTo>
                  <a:lnTo>
                    <a:pt x="52324" y="34536"/>
                  </a:lnTo>
                  <a:lnTo>
                    <a:pt x="52357" y="34634"/>
                  </a:lnTo>
                  <a:lnTo>
                    <a:pt x="52259" y="34796"/>
                  </a:lnTo>
                  <a:lnTo>
                    <a:pt x="52259" y="34764"/>
                  </a:lnTo>
                  <a:lnTo>
                    <a:pt x="52162" y="34764"/>
                  </a:lnTo>
                  <a:lnTo>
                    <a:pt x="52227" y="34861"/>
                  </a:lnTo>
                  <a:lnTo>
                    <a:pt x="52227" y="34991"/>
                  </a:lnTo>
                  <a:lnTo>
                    <a:pt x="52097" y="35024"/>
                  </a:lnTo>
                  <a:lnTo>
                    <a:pt x="52129" y="35089"/>
                  </a:lnTo>
                  <a:lnTo>
                    <a:pt x="51966" y="35284"/>
                  </a:lnTo>
                  <a:lnTo>
                    <a:pt x="51901" y="35414"/>
                  </a:lnTo>
                  <a:lnTo>
                    <a:pt x="51836" y="35414"/>
                  </a:lnTo>
                  <a:lnTo>
                    <a:pt x="51804" y="35479"/>
                  </a:lnTo>
                  <a:lnTo>
                    <a:pt x="51674" y="35512"/>
                  </a:lnTo>
                  <a:lnTo>
                    <a:pt x="51544" y="35609"/>
                  </a:lnTo>
                  <a:lnTo>
                    <a:pt x="51479" y="35544"/>
                  </a:lnTo>
                  <a:lnTo>
                    <a:pt x="51446" y="35609"/>
                  </a:lnTo>
                  <a:lnTo>
                    <a:pt x="51284" y="35512"/>
                  </a:lnTo>
                  <a:lnTo>
                    <a:pt x="51121" y="35479"/>
                  </a:lnTo>
                  <a:lnTo>
                    <a:pt x="51121" y="35284"/>
                  </a:lnTo>
                  <a:lnTo>
                    <a:pt x="51056" y="35251"/>
                  </a:lnTo>
                  <a:lnTo>
                    <a:pt x="50926" y="35317"/>
                  </a:lnTo>
                  <a:lnTo>
                    <a:pt x="50828" y="35251"/>
                  </a:lnTo>
                  <a:lnTo>
                    <a:pt x="50796" y="35284"/>
                  </a:lnTo>
                  <a:lnTo>
                    <a:pt x="50796" y="35382"/>
                  </a:lnTo>
                  <a:lnTo>
                    <a:pt x="50731" y="35447"/>
                  </a:lnTo>
                  <a:lnTo>
                    <a:pt x="50698" y="35642"/>
                  </a:lnTo>
                  <a:lnTo>
                    <a:pt x="50633" y="35674"/>
                  </a:lnTo>
                  <a:lnTo>
                    <a:pt x="50601" y="35837"/>
                  </a:lnTo>
                  <a:lnTo>
                    <a:pt x="50568" y="35804"/>
                  </a:lnTo>
                  <a:lnTo>
                    <a:pt x="50438" y="35804"/>
                  </a:lnTo>
                  <a:lnTo>
                    <a:pt x="50405" y="35967"/>
                  </a:lnTo>
                  <a:close/>
                  <a:moveTo>
                    <a:pt x="16390" y="36260"/>
                  </a:moveTo>
                  <a:lnTo>
                    <a:pt x="16260" y="36195"/>
                  </a:lnTo>
                  <a:lnTo>
                    <a:pt x="15675" y="36292"/>
                  </a:lnTo>
                  <a:close/>
                  <a:moveTo>
                    <a:pt x="57657" y="34178"/>
                  </a:moveTo>
                  <a:lnTo>
                    <a:pt x="57722" y="34211"/>
                  </a:lnTo>
                  <a:lnTo>
                    <a:pt x="57787" y="34146"/>
                  </a:lnTo>
                  <a:lnTo>
                    <a:pt x="57820" y="34081"/>
                  </a:lnTo>
                  <a:lnTo>
                    <a:pt x="57722" y="34113"/>
                  </a:lnTo>
                  <a:close/>
                  <a:moveTo>
                    <a:pt x="3285" y="5008"/>
                  </a:moveTo>
                  <a:lnTo>
                    <a:pt x="3220" y="4911"/>
                  </a:lnTo>
                  <a:lnTo>
                    <a:pt x="3220" y="4748"/>
                  </a:lnTo>
                  <a:lnTo>
                    <a:pt x="3154" y="4683"/>
                  </a:lnTo>
                  <a:lnTo>
                    <a:pt x="3089" y="4683"/>
                  </a:lnTo>
                  <a:lnTo>
                    <a:pt x="3057" y="4586"/>
                  </a:lnTo>
                  <a:lnTo>
                    <a:pt x="3154" y="4488"/>
                  </a:lnTo>
                  <a:lnTo>
                    <a:pt x="3220" y="4390"/>
                  </a:lnTo>
                  <a:lnTo>
                    <a:pt x="3382" y="4390"/>
                  </a:lnTo>
                  <a:lnTo>
                    <a:pt x="3415" y="4325"/>
                  </a:lnTo>
                  <a:lnTo>
                    <a:pt x="3480" y="4358"/>
                  </a:lnTo>
                  <a:lnTo>
                    <a:pt x="3545" y="4455"/>
                  </a:lnTo>
                  <a:lnTo>
                    <a:pt x="3642" y="4488"/>
                  </a:lnTo>
                  <a:lnTo>
                    <a:pt x="3772" y="4488"/>
                  </a:lnTo>
                  <a:lnTo>
                    <a:pt x="3772" y="4455"/>
                  </a:lnTo>
                  <a:lnTo>
                    <a:pt x="3837" y="4423"/>
                  </a:lnTo>
                  <a:lnTo>
                    <a:pt x="3772" y="4358"/>
                  </a:lnTo>
                  <a:lnTo>
                    <a:pt x="3675" y="4325"/>
                  </a:lnTo>
                  <a:lnTo>
                    <a:pt x="3415" y="4163"/>
                  </a:lnTo>
                  <a:lnTo>
                    <a:pt x="3187" y="4130"/>
                  </a:lnTo>
                  <a:lnTo>
                    <a:pt x="3057" y="4130"/>
                  </a:lnTo>
                  <a:lnTo>
                    <a:pt x="2862" y="4293"/>
                  </a:lnTo>
                  <a:lnTo>
                    <a:pt x="2797" y="4455"/>
                  </a:lnTo>
                  <a:lnTo>
                    <a:pt x="2699" y="4488"/>
                  </a:lnTo>
                  <a:lnTo>
                    <a:pt x="2569" y="4586"/>
                  </a:lnTo>
                  <a:lnTo>
                    <a:pt x="2569" y="4846"/>
                  </a:lnTo>
                  <a:lnTo>
                    <a:pt x="2667" y="4878"/>
                  </a:lnTo>
                  <a:lnTo>
                    <a:pt x="2764" y="4813"/>
                  </a:lnTo>
                  <a:lnTo>
                    <a:pt x="2862" y="4878"/>
                  </a:lnTo>
                  <a:lnTo>
                    <a:pt x="2894" y="4943"/>
                  </a:lnTo>
                  <a:lnTo>
                    <a:pt x="2959" y="4976"/>
                  </a:lnTo>
                  <a:lnTo>
                    <a:pt x="3024" y="4911"/>
                  </a:lnTo>
                  <a:lnTo>
                    <a:pt x="3024" y="4878"/>
                  </a:lnTo>
                  <a:lnTo>
                    <a:pt x="3057" y="4813"/>
                  </a:lnTo>
                  <a:lnTo>
                    <a:pt x="3122" y="4878"/>
                  </a:lnTo>
                  <a:lnTo>
                    <a:pt x="3187" y="5041"/>
                  </a:lnTo>
                  <a:lnTo>
                    <a:pt x="3252" y="5073"/>
                  </a:lnTo>
                  <a:close/>
                  <a:moveTo>
                    <a:pt x="4065" y="3577"/>
                  </a:moveTo>
                  <a:lnTo>
                    <a:pt x="4065" y="3447"/>
                  </a:lnTo>
                  <a:lnTo>
                    <a:pt x="4130" y="3382"/>
                  </a:lnTo>
                  <a:lnTo>
                    <a:pt x="4195" y="3382"/>
                  </a:lnTo>
                  <a:lnTo>
                    <a:pt x="4195" y="3480"/>
                  </a:lnTo>
                  <a:lnTo>
                    <a:pt x="4228" y="3512"/>
                  </a:lnTo>
                  <a:lnTo>
                    <a:pt x="4228" y="3610"/>
                  </a:lnTo>
                  <a:lnTo>
                    <a:pt x="4098" y="3610"/>
                  </a:lnTo>
                  <a:cubicBezTo>
                    <a:pt x="4098" y="3610"/>
                    <a:pt x="4065" y="3577"/>
                    <a:pt x="4065" y="3577"/>
                  </a:cubicBezTo>
                  <a:close/>
                  <a:moveTo>
                    <a:pt x="3837" y="5529"/>
                  </a:moveTo>
                  <a:lnTo>
                    <a:pt x="3902" y="5529"/>
                  </a:lnTo>
                  <a:lnTo>
                    <a:pt x="3967" y="5496"/>
                  </a:lnTo>
                  <a:lnTo>
                    <a:pt x="4000" y="5399"/>
                  </a:lnTo>
                  <a:lnTo>
                    <a:pt x="4000" y="5334"/>
                  </a:lnTo>
                  <a:lnTo>
                    <a:pt x="4000" y="5301"/>
                  </a:lnTo>
                  <a:lnTo>
                    <a:pt x="4065" y="5334"/>
                  </a:lnTo>
                  <a:lnTo>
                    <a:pt x="4130" y="5268"/>
                  </a:lnTo>
                  <a:lnTo>
                    <a:pt x="4130" y="5138"/>
                  </a:lnTo>
                  <a:lnTo>
                    <a:pt x="4130" y="5008"/>
                  </a:lnTo>
                  <a:lnTo>
                    <a:pt x="4032" y="4943"/>
                  </a:lnTo>
                  <a:lnTo>
                    <a:pt x="4032" y="4911"/>
                  </a:lnTo>
                  <a:lnTo>
                    <a:pt x="4130" y="4846"/>
                  </a:lnTo>
                  <a:lnTo>
                    <a:pt x="4228" y="4878"/>
                  </a:lnTo>
                  <a:lnTo>
                    <a:pt x="4358" y="4846"/>
                  </a:lnTo>
                  <a:lnTo>
                    <a:pt x="4390" y="4813"/>
                  </a:lnTo>
                  <a:lnTo>
                    <a:pt x="4390" y="4781"/>
                  </a:lnTo>
                  <a:lnTo>
                    <a:pt x="4390" y="4748"/>
                  </a:lnTo>
                  <a:lnTo>
                    <a:pt x="4358" y="4683"/>
                  </a:lnTo>
                  <a:lnTo>
                    <a:pt x="4293" y="4683"/>
                  </a:lnTo>
                  <a:lnTo>
                    <a:pt x="4260" y="4651"/>
                  </a:lnTo>
                  <a:lnTo>
                    <a:pt x="4260" y="4553"/>
                  </a:lnTo>
                  <a:lnTo>
                    <a:pt x="4325" y="4521"/>
                  </a:lnTo>
                  <a:lnTo>
                    <a:pt x="4358" y="4521"/>
                  </a:lnTo>
                  <a:lnTo>
                    <a:pt x="4390" y="4553"/>
                  </a:lnTo>
                  <a:lnTo>
                    <a:pt x="4423" y="4553"/>
                  </a:lnTo>
                  <a:lnTo>
                    <a:pt x="4488" y="4553"/>
                  </a:lnTo>
                  <a:lnTo>
                    <a:pt x="4585" y="4455"/>
                  </a:lnTo>
                  <a:lnTo>
                    <a:pt x="4650" y="4390"/>
                  </a:lnTo>
                  <a:lnTo>
                    <a:pt x="4650" y="4358"/>
                  </a:lnTo>
                  <a:lnTo>
                    <a:pt x="4618" y="4260"/>
                  </a:lnTo>
                  <a:lnTo>
                    <a:pt x="4618" y="4228"/>
                  </a:lnTo>
                  <a:lnTo>
                    <a:pt x="4520" y="4163"/>
                  </a:lnTo>
                  <a:lnTo>
                    <a:pt x="4488" y="4065"/>
                  </a:lnTo>
                  <a:lnTo>
                    <a:pt x="4455" y="4065"/>
                  </a:lnTo>
                  <a:lnTo>
                    <a:pt x="4325" y="4130"/>
                  </a:lnTo>
                  <a:lnTo>
                    <a:pt x="4260" y="4228"/>
                  </a:lnTo>
                  <a:lnTo>
                    <a:pt x="4228" y="4260"/>
                  </a:lnTo>
                  <a:lnTo>
                    <a:pt x="4228" y="4195"/>
                  </a:lnTo>
                  <a:lnTo>
                    <a:pt x="4228" y="4130"/>
                  </a:lnTo>
                  <a:lnTo>
                    <a:pt x="4293" y="4065"/>
                  </a:lnTo>
                  <a:lnTo>
                    <a:pt x="4358" y="3935"/>
                  </a:lnTo>
                  <a:lnTo>
                    <a:pt x="4358" y="3805"/>
                  </a:lnTo>
                  <a:lnTo>
                    <a:pt x="4358" y="3773"/>
                  </a:lnTo>
                  <a:lnTo>
                    <a:pt x="4228" y="3903"/>
                  </a:lnTo>
                  <a:lnTo>
                    <a:pt x="4195" y="4033"/>
                  </a:lnTo>
                  <a:lnTo>
                    <a:pt x="4163" y="4033"/>
                  </a:lnTo>
                  <a:lnTo>
                    <a:pt x="4130" y="4000"/>
                  </a:lnTo>
                  <a:lnTo>
                    <a:pt x="4163" y="3903"/>
                  </a:lnTo>
                  <a:lnTo>
                    <a:pt x="4130" y="3870"/>
                  </a:lnTo>
                  <a:lnTo>
                    <a:pt x="4098" y="3903"/>
                  </a:lnTo>
                  <a:lnTo>
                    <a:pt x="4065" y="4000"/>
                  </a:lnTo>
                  <a:lnTo>
                    <a:pt x="4000" y="4033"/>
                  </a:lnTo>
                  <a:lnTo>
                    <a:pt x="4000" y="4130"/>
                  </a:lnTo>
                  <a:lnTo>
                    <a:pt x="4032" y="4163"/>
                  </a:lnTo>
                  <a:lnTo>
                    <a:pt x="4098" y="4130"/>
                  </a:lnTo>
                  <a:lnTo>
                    <a:pt x="4130" y="4163"/>
                  </a:lnTo>
                  <a:lnTo>
                    <a:pt x="4130" y="4228"/>
                  </a:lnTo>
                  <a:lnTo>
                    <a:pt x="4065" y="4260"/>
                  </a:lnTo>
                  <a:lnTo>
                    <a:pt x="4000" y="4325"/>
                  </a:lnTo>
                  <a:lnTo>
                    <a:pt x="4000" y="4423"/>
                  </a:lnTo>
                  <a:lnTo>
                    <a:pt x="3967" y="4488"/>
                  </a:lnTo>
                  <a:lnTo>
                    <a:pt x="3902" y="4521"/>
                  </a:lnTo>
                  <a:lnTo>
                    <a:pt x="3837" y="4618"/>
                  </a:lnTo>
                  <a:lnTo>
                    <a:pt x="3740" y="4651"/>
                  </a:lnTo>
                  <a:lnTo>
                    <a:pt x="3642" y="4618"/>
                  </a:lnTo>
                  <a:lnTo>
                    <a:pt x="3577" y="4618"/>
                  </a:lnTo>
                  <a:lnTo>
                    <a:pt x="3480" y="4586"/>
                  </a:lnTo>
                  <a:lnTo>
                    <a:pt x="3415" y="4521"/>
                  </a:lnTo>
                  <a:lnTo>
                    <a:pt x="3382" y="4586"/>
                  </a:lnTo>
                  <a:lnTo>
                    <a:pt x="3382" y="4651"/>
                  </a:lnTo>
                  <a:lnTo>
                    <a:pt x="3350" y="4683"/>
                  </a:lnTo>
                  <a:lnTo>
                    <a:pt x="3350" y="4781"/>
                  </a:lnTo>
                  <a:lnTo>
                    <a:pt x="3447" y="4781"/>
                  </a:lnTo>
                  <a:lnTo>
                    <a:pt x="3512" y="4716"/>
                  </a:lnTo>
                  <a:lnTo>
                    <a:pt x="3577" y="4781"/>
                  </a:lnTo>
                  <a:lnTo>
                    <a:pt x="3610" y="4878"/>
                  </a:lnTo>
                  <a:lnTo>
                    <a:pt x="3675" y="4911"/>
                  </a:lnTo>
                  <a:lnTo>
                    <a:pt x="3707" y="4943"/>
                  </a:lnTo>
                  <a:lnTo>
                    <a:pt x="3642" y="4976"/>
                  </a:lnTo>
                  <a:lnTo>
                    <a:pt x="3545" y="4976"/>
                  </a:lnTo>
                  <a:lnTo>
                    <a:pt x="3447" y="5041"/>
                  </a:lnTo>
                  <a:lnTo>
                    <a:pt x="3480" y="5268"/>
                  </a:lnTo>
                  <a:lnTo>
                    <a:pt x="3545" y="5366"/>
                  </a:lnTo>
                  <a:lnTo>
                    <a:pt x="3512" y="5399"/>
                  </a:lnTo>
                  <a:lnTo>
                    <a:pt x="3545" y="5464"/>
                  </a:lnTo>
                  <a:lnTo>
                    <a:pt x="3610" y="5431"/>
                  </a:lnTo>
                  <a:lnTo>
                    <a:pt x="3707" y="5431"/>
                  </a:lnTo>
                  <a:lnTo>
                    <a:pt x="3740" y="5366"/>
                  </a:lnTo>
                  <a:lnTo>
                    <a:pt x="3740" y="5268"/>
                  </a:lnTo>
                  <a:lnTo>
                    <a:pt x="3805" y="5268"/>
                  </a:lnTo>
                  <a:lnTo>
                    <a:pt x="3870" y="5366"/>
                  </a:lnTo>
                  <a:close/>
                  <a:moveTo>
                    <a:pt x="4488" y="5366"/>
                  </a:moveTo>
                  <a:lnTo>
                    <a:pt x="4520" y="5268"/>
                  </a:lnTo>
                  <a:lnTo>
                    <a:pt x="4553" y="5171"/>
                  </a:lnTo>
                  <a:lnTo>
                    <a:pt x="4553" y="5106"/>
                  </a:lnTo>
                  <a:lnTo>
                    <a:pt x="4455" y="5041"/>
                  </a:lnTo>
                  <a:lnTo>
                    <a:pt x="4358" y="5008"/>
                  </a:lnTo>
                  <a:lnTo>
                    <a:pt x="4325" y="5138"/>
                  </a:lnTo>
                  <a:lnTo>
                    <a:pt x="4325" y="5203"/>
                  </a:lnTo>
                  <a:lnTo>
                    <a:pt x="4358" y="5268"/>
                  </a:lnTo>
                  <a:close/>
                  <a:moveTo>
                    <a:pt x="4650" y="5626"/>
                  </a:moveTo>
                  <a:cubicBezTo>
                    <a:pt x="4650" y="5626"/>
                    <a:pt x="4715" y="5594"/>
                    <a:pt x="4715" y="5594"/>
                  </a:cubicBezTo>
                  <a:lnTo>
                    <a:pt x="4813" y="5561"/>
                  </a:lnTo>
                  <a:lnTo>
                    <a:pt x="4943" y="5561"/>
                  </a:lnTo>
                  <a:lnTo>
                    <a:pt x="4976" y="5496"/>
                  </a:lnTo>
                  <a:lnTo>
                    <a:pt x="4976" y="5431"/>
                  </a:lnTo>
                  <a:lnTo>
                    <a:pt x="4845" y="5399"/>
                  </a:lnTo>
                  <a:lnTo>
                    <a:pt x="4845" y="5334"/>
                  </a:lnTo>
                  <a:lnTo>
                    <a:pt x="4748" y="5171"/>
                  </a:lnTo>
                  <a:lnTo>
                    <a:pt x="4715" y="5203"/>
                  </a:lnTo>
                  <a:lnTo>
                    <a:pt x="4715" y="5366"/>
                  </a:lnTo>
                  <a:lnTo>
                    <a:pt x="4683" y="5431"/>
                  </a:lnTo>
                  <a:lnTo>
                    <a:pt x="4553" y="5431"/>
                  </a:lnTo>
                  <a:lnTo>
                    <a:pt x="4520" y="5464"/>
                  </a:lnTo>
                  <a:lnTo>
                    <a:pt x="4618" y="5529"/>
                  </a:lnTo>
                  <a:close/>
                  <a:moveTo>
                    <a:pt x="5919" y="2114"/>
                  </a:moveTo>
                  <a:lnTo>
                    <a:pt x="6016" y="2049"/>
                  </a:lnTo>
                  <a:lnTo>
                    <a:pt x="6081" y="2049"/>
                  </a:lnTo>
                  <a:lnTo>
                    <a:pt x="6114" y="2017"/>
                  </a:lnTo>
                  <a:lnTo>
                    <a:pt x="6146" y="1984"/>
                  </a:lnTo>
                  <a:lnTo>
                    <a:pt x="6146" y="1919"/>
                  </a:lnTo>
                  <a:lnTo>
                    <a:pt x="6114" y="1821"/>
                  </a:lnTo>
                  <a:lnTo>
                    <a:pt x="6049" y="1756"/>
                  </a:lnTo>
                  <a:lnTo>
                    <a:pt x="5984" y="1821"/>
                  </a:lnTo>
                  <a:lnTo>
                    <a:pt x="5854" y="1854"/>
                  </a:lnTo>
                  <a:lnTo>
                    <a:pt x="5756" y="1886"/>
                  </a:lnTo>
                  <a:lnTo>
                    <a:pt x="5756" y="1919"/>
                  </a:lnTo>
                  <a:lnTo>
                    <a:pt x="5821" y="1984"/>
                  </a:lnTo>
                  <a:lnTo>
                    <a:pt x="5854" y="2049"/>
                  </a:lnTo>
                  <a:cubicBezTo>
                    <a:pt x="5854" y="2049"/>
                    <a:pt x="5919" y="2114"/>
                    <a:pt x="5919" y="2114"/>
                  </a:cubicBezTo>
                  <a:close/>
                  <a:moveTo>
                    <a:pt x="6016" y="2309"/>
                  </a:moveTo>
                  <a:lnTo>
                    <a:pt x="5984" y="2212"/>
                  </a:lnTo>
                  <a:lnTo>
                    <a:pt x="6049" y="2179"/>
                  </a:lnTo>
                  <a:lnTo>
                    <a:pt x="6049" y="2244"/>
                  </a:lnTo>
                  <a:close/>
                  <a:moveTo>
                    <a:pt x="6049" y="2602"/>
                  </a:moveTo>
                  <a:lnTo>
                    <a:pt x="6081" y="2537"/>
                  </a:lnTo>
                  <a:lnTo>
                    <a:pt x="6146" y="2504"/>
                  </a:lnTo>
                  <a:lnTo>
                    <a:pt x="6146" y="2439"/>
                  </a:lnTo>
                  <a:lnTo>
                    <a:pt x="6114" y="2407"/>
                  </a:lnTo>
                  <a:lnTo>
                    <a:pt x="6081" y="2407"/>
                  </a:lnTo>
                  <a:lnTo>
                    <a:pt x="5984" y="2407"/>
                  </a:lnTo>
                  <a:lnTo>
                    <a:pt x="5919" y="2374"/>
                  </a:lnTo>
                  <a:lnTo>
                    <a:pt x="5854" y="2374"/>
                  </a:lnTo>
                  <a:lnTo>
                    <a:pt x="5756" y="2407"/>
                  </a:lnTo>
                  <a:lnTo>
                    <a:pt x="5658" y="2504"/>
                  </a:lnTo>
                  <a:lnTo>
                    <a:pt x="5658" y="2569"/>
                  </a:lnTo>
                  <a:lnTo>
                    <a:pt x="5691" y="2602"/>
                  </a:lnTo>
                  <a:lnTo>
                    <a:pt x="5756" y="2667"/>
                  </a:lnTo>
                  <a:lnTo>
                    <a:pt x="5854" y="2602"/>
                  </a:lnTo>
                  <a:lnTo>
                    <a:pt x="5919" y="2667"/>
                  </a:lnTo>
                  <a:lnTo>
                    <a:pt x="5984" y="2667"/>
                  </a:lnTo>
                  <a:close/>
                  <a:moveTo>
                    <a:pt x="6276" y="2634"/>
                  </a:moveTo>
                  <a:lnTo>
                    <a:pt x="6244" y="2504"/>
                  </a:lnTo>
                  <a:lnTo>
                    <a:pt x="6276" y="2439"/>
                  </a:lnTo>
                  <a:lnTo>
                    <a:pt x="6341" y="2439"/>
                  </a:lnTo>
                  <a:lnTo>
                    <a:pt x="6406" y="2472"/>
                  </a:lnTo>
                  <a:lnTo>
                    <a:pt x="6439" y="2537"/>
                  </a:lnTo>
                  <a:lnTo>
                    <a:pt x="6406" y="2602"/>
                  </a:lnTo>
                  <a:lnTo>
                    <a:pt x="6341" y="2634"/>
                  </a:lnTo>
                  <a:close/>
                  <a:moveTo>
                    <a:pt x="5854" y="3155"/>
                  </a:moveTo>
                  <a:lnTo>
                    <a:pt x="5951" y="2992"/>
                  </a:lnTo>
                  <a:lnTo>
                    <a:pt x="6016" y="2862"/>
                  </a:lnTo>
                  <a:lnTo>
                    <a:pt x="6114" y="2797"/>
                  </a:lnTo>
                  <a:lnTo>
                    <a:pt x="6114" y="2732"/>
                  </a:lnTo>
                  <a:lnTo>
                    <a:pt x="6049" y="2699"/>
                  </a:lnTo>
                  <a:lnTo>
                    <a:pt x="5919" y="2764"/>
                  </a:lnTo>
                  <a:lnTo>
                    <a:pt x="5821" y="2732"/>
                  </a:lnTo>
                  <a:lnTo>
                    <a:pt x="5691" y="2732"/>
                  </a:lnTo>
                  <a:lnTo>
                    <a:pt x="5691" y="2797"/>
                  </a:lnTo>
                  <a:lnTo>
                    <a:pt x="5626" y="2862"/>
                  </a:lnTo>
                  <a:lnTo>
                    <a:pt x="5658" y="2895"/>
                  </a:lnTo>
                  <a:lnTo>
                    <a:pt x="5756" y="2895"/>
                  </a:lnTo>
                  <a:lnTo>
                    <a:pt x="5789" y="2992"/>
                  </a:lnTo>
                  <a:lnTo>
                    <a:pt x="5789" y="3057"/>
                  </a:lnTo>
                  <a:lnTo>
                    <a:pt x="5691" y="3057"/>
                  </a:lnTo>
                  <a:lnTo>
                    <a:pt x="5528" y="3122"/>
                  </a:lnTo>
                  <a:lnTo>
                    <a:pt x="5496" y="3187"/>
                  </a:lnTo>
                  <a:lnTo>
                    <a:pt x="5528" y="3220"/>
                  </a:lnTo>
                  <a:lnTo>
                    <a:pt x="5626" y="3252"/>
                  </a:lnTo>
                  <a:lnTo>
                    <a:pt x="5724" y="3155"/>
                  </a:lnTo>
                  <a:cubicBezTo>
                    <a:pt x="5724" y="3187"/>
                    <a:pt x="5854" y="3155"/>
                    <a:pt x="5854" y="3155"/>
                  </a:cubicBezTo>
                  <a:close/>
                  <a:moveTo>
                    <a:pt x="6146" y="3155"/>
                  </a:moveTo>
                  <a:lnTo>
                    <a:pt x="6049" y="3155"/>
                  </a:lnTo>
                  <a:lnTo>
                    <a:pt x="6016" y="3187"/>
                  </a:lnTo>
                  <a:lnTo>
                    <a:pt x="5919" y="3155"/>
                  </a:lnTo>
                  <a:lnTo>
                    <a:pt x="5984" y="3057"/>
                  </a:lnTo>
                  <a:lnTo>
                    <a:pt x="6081" y="2992"/>
                  </a:lnTo>
                  <a:lnTo>
                    <a:pt x="6114" y="2927"/>
                  </a:lnTo>
                  <a:lnTo>
                    <a:pt x="6179" y="3025"/>
                  </a:lnTo>
                  <a:lnTo>
                    <a:pt x="6146" y="3057"/>
                  </a:lnTo>
                  <a:close/>
                  <a:moveTo>
                    <a:pt x="6439" y="3350"/>
                  </a:moveTo>
                  <a:lnTo>
                    <a:pt x="6276" y="3252"/>
                  </a:lnTo>
                  <a:lnTo>
                    <a:pt x="6244" y="3155"/>
                  </a:lnTo>
                  <a:lnTo>
                    <a:pt x="6276" y="3090"/>
                  </a:lnTo>
                  <a:lnTo>
                    <a:pt x="6341" y="3090"/>
                  </a:lnTo>
                  <a:lnTo>
                    <a:pt x="6374" y="3155"/>
                  </a:lnTo>
                  <a:lnTo>
                    <a:pt x="6471" y="3155"/>
                  </a:lnTo>
                  <a:lnTo>
                    <a:pt x="6537" y="3220"/>
                  </a:lnTo>
                  <a:lnTo>
                    <a:pt x="6537" y="3317"/>
                  </a:lnTo>
                  <a:close/>
                  <a:moveTo>
                    <a:pt x="6309" y="3642"/>
                  </a:moveTo>
                  <a:lnTo>
                    <a:pt x="6211" y="3545"/>
                  </a:lnTo>
                  <a:lnTo>
                    <a:pt x="6016" y="3382"/>
                  </a:lnTo>
                  <a:lnTo>
                    <a:pt x="5886" y="3317"/>
                  </a:lnTo>
                  <a:lnTo>
                    <a:pt x="5789" y="3317"/>
                  </a:lnTo>
                  <a:lnTo>
                    <a:pt x="5724" y="3285"/>
                  </a:lnTo>
                  <a:lnTo>
                    <a:pt x="5756" y="3252"/>
                  </a:lnTo>
                  <a:lnTo>
                    <a:pt x="5854" y="3220"/>
                  </a:lnTo>
                  <a:lnTo>
                    <a:pt x="5984" y="3220"/>
                  </a:lnTo>
                  <a:lnTo>
                    <a:pt x="6114" y="3285"/>
                  </a:lnTo>
                  <a:lnTo>
                    <a:pt x="6276" y="3415"/>
                  </a:lnTo>
                  <a:lnTo>
                    <a:pt x="6341" y="3415"/>
                  </a:lnTo>
                  <a:lnTo>
                    <a:pt x="6406" y="3382"/>
                  </a:lnTo>
                  <a:lnTo>
                    <a:pt x="6406" y="3415"/>
                  </a:lnTo>
                  <a:lnTo>
                    <a:pt x="6406" y="3480"/>
                  </a:lnTo>
                  <a:lnTo>
                    <a:pt x="6374" y="3577"/>
                  </a:lnTo>
                  <a:close/>
                  <a:moveTo>
                    <a:pt x="6374" y="3903"/>
                  </a:moveTo>
                  <a:lnTo>
                    <a:pt x="6406" y="3740"/>
                  </a:lnTo>
                  <a:lnTo>
                    <a:pt x="6309" y="3642"/>
                  </a:lnTo>
                  <a:lnTo>
                    <a:pt x="6244" y="3642"/>
                  </a:lnTo>
                  <a:lnTo>
                    <a:pt x="6081" y="3610"/>
                  </a:lnTo>
                  <a:lnTo>
                    <a:pt x="5919" y="3480"/>
                  </a:lnTo>
                  <a:lnTo>
                    <a:pt x="5886" y="3480"/>
                  </a:lnTo>
                  <a:lnTo>
                    <a:pt x="5821" y="3447"/>
                  </a:lnTo>
                  <a:lnTo>
                    <a:pt x="5691" y="3447"/>
                  </a:lnTo>
                  <a:lnTo>
                    <a:pt x="5626" y="3415"/>
                  </a:lnTo>
                  <a:lnTo>
                    <a:pt x="5398" y="3415"/>
                  </a:lnTo>
                  <a:lnTo>
                    <a:pt x="5268" y="3447"/>
                  </a:lnTo>
                  <a:lnTo>
                    <a:pt x="5301" y="3512"/>
                  </a:lnTo>
                  <a:lnTo>
                    <a:pt x="5301" y="3545"/>
                  </a:lnTo>
                  <a:lnTo>
                    <a:pt x="5366" y="3610"/>
                  </a:lnTo>
                  <a:lnTo>
                    <a:pt x="5496" y="3642"/>
                  </a:lnTo>
                  <a:lnTo>
                    <a:pt x="5528" y="3577"/>
                  </a:lnTo>
                  <a:lnTo>
                    <a:pt x="5593" y="3577"/>
                  </a:lnTo>
                  <a:lnTo>
                    <a:pt x="5658" y="3642"/>
                  </a:lnTo>
                  <a:lnTo>
                    <a:pt x="5691" y="3708"/>
                  </a:lnTo>
                  <a:lnTo>
                    <a:pt x="5756" y="3740"/>
                  </a:lnTo>
                  <a:lnTo>
                    <a:pt x="5821" y="3708"/>
                  </a:lnTo>
                  <a:lnTo>
                    <a:pt x="5854" y="3805"/>
                  </a:lnTo>
                  <a:lnTo>
                    <a:pt x="5984" y="3838"/>
                  </a:lnTo>
                  <a:lnTo>
                    <a:pt x="6081" y="3805"/>
                  </a:lnTo>
                  <a:lnTo>
                    <a:pt x="6211" y="3870"/>
                  </a:lnTo>
                  <a:lnTo>
                    <a:pt x="6309" y="3903"/>
                  </a:lnTo>
                  <a:close/>
                  <a:moveTo>
                    <a:pt x="5658" y="4065"/>
                  </a:moveTo>
                  <a:cubicBezTo>
                    <a:pt x="5658" y="4065"/>
                    <a:pt x="5593" y="4033"/>
                    <a:pt x="5593" y="4033"/>
                  </a:cubicBezTo>
                  <a:lnTo>
                    <a:pt x="5528" y="4000"/>
                  </a:lnTo>
                  <a:lnTo>
                    <a:pt x="5431" y="4000"/>
                  </a:lnTo>
                  <a:lnTo>
                    <a:pt x="5366" y="3903"/>
                  </a:lnTo>
                  <a:lnTo>
                    <a:pt x="5366" y="3870"/>
                  </a:lnTo>
                  <a:lnTo>
                    <a:pt x="5398" y="3838"/>
                  </a:lnTo>
                  <a:lnTo>
                    <a:pt x="5528" y="3805"/>
                  </a:lnTo>
                  <a:lnTo>
                    <a:pt x="5626" y="3838"/>
                  </a:lnTo>
                  <a:lnTo>
                    <a:pt x="5658" y="3805"/>
                  </a:lnTo>
                  <a:lnTo>
                    <a:pt x="5724" y="3903"/>
                  </a:lnTo>
                  <a:lnTo>
                    <a:pt x="5789" y="3903"/>
                  </a:lnTo>
                  <a:lnTo>
                    <a:pt x="5789" y="3870"/>
                  </a:lnTo>
                  <a:lnTo>
                    <a:pt x="5854" y="3870"/>
                  </a:lnTo>
                  <a:lnTo>
                    <a:pt x="5886" y="3935"/>
                  </a:lnTo>
                  <a:lnTo>
                    <a:pt x="5854" y="3968"/>
                  </a:lnTo>
                  <a:close/>
                  <a:moveTo>
                    <a:pt x="5431" y="4586"/>
                  </a:moveTo>
                  <a:lnTo>
                    <a:pt x="5366" y="4488"/>
                  </a:lnTo>
                  <a:lnTo>
                    <a:pt x="5366" y="4358"/>
                  </a:lnTo>
                  <a:lnTo>
                    <a:pt x="5333" y="4358"/>
                  </a:lnTo>
                  <a:lnTo>
                    <a:pt x="5301" y="4488"/>
                  </a:lnTo>
                  <a:lnTo>
                    <a:pt x="5268" y="4521"/>
                  </a:lnTo>
                  <a:lnTo>
                    <a:pt x="5301" y="4586"/>
                  </a:lnTo>
                  <a:lnTo>
                    <a:pt x="5398" y="4618"/>
                  </a:lnTo>
                  <a:close/>
                  <a:moveTo>
                    <a:pt x="5528" y="4553"/>
                  </a:moveTo>
                  <a:lnTo>
                    <a:pt x="5593" y="4553"/>
                  </a:lnTo>
                  <a:lnTo>
                    <a:pt x="5593" y="4488"/>
                  </a:lnTo>
                  <a:lnTo>
                    <a:pt x="5561" y="4423"/>
                  </a:lnTo>
                  <a:lnTo>
                    <a:pt x="5496" y="4293"/>
                  </a:lnTo>
                  <a:lnTo>
                    <a:pt x="5431" y="4325"/>
                  </a:lnTo>
                  <a:lnTo>
                    <a:pt x="5431" y="4423"/>
                  </a:lnTo>
                  <a:close/>
                  <a:moveTo>
                    <a:pt x="5724" y="4455"/>
                  </a:moveTo>
                  <a:cubicBezTo>
                    <a:pt x="5724" y="4455"/>
                    <a:pt x="5821" y="4488"/>
                    <a:pt x="5821" y="4488"/>
                  </a:cubicBezTo>
                  <a:lnTo>
                    <a:pt x="5821" y="4423"/>
                  </a:lnTo>
                  <a:lnTo>
                    <a:pt x="5756" y="4358"/>
                  </a:lnTo>
                  <a:lnTo>
                    <a:pt x="5691" y="4325"/>
                  </a:lnTo>
                  <a:lnTo>
                    <a:pt x="5658" y="4358"/>
                  </a:lnTo>
                  <a:close/>
                  <a:moveTo>
                    <a:pt x="5691" y="4683"/>
                  </a:moveTo>
                  <a:lnTo>
                    <a:pt x="5756" y="4683"/>
                  </a:lnTo>
                  <a:lnTo>
                    <a:pt x="5756" y="4553"/>
                  </a:lnTo>
                  <a:lnTo>
                    <a:pt x="5756" y="4521"/>
                  </a:lnTo>
                  <a:lnTo>
                    <a:pt x="5691" y="4488"/>
                  </a:lnTo>
                  <a:lnTo>
                    <a:pt x="5658" y="4521"/>
                  </a:lnTo>
                  <a:lnTo>
                    <a:pt x="5658" y="4586"/>
                  </a:lnTo>
                  <a:lnTo>
                    <a:pt x="5658" y="4651"/>
                  </a:lnTo>
                  <a:close/>
                  <a:moveTo>
                    <a:pt x="5561" y="4943"/>
                  </a:moveTo>
                  <a:lnTo>
                    <a:pt x="5561" y="4878"/>
                  </a:lnTo>
                  <a:lnTo>
                    <a:pt x="5496" y="4878"/>
                  </a:lnTo>
                  <a:lnTo>
                    <a:pt x="5398" y="4781"/>
                  </a:lnTo>
                  <a:lnTo>
                    <a:pt x="5366" y="4781"/>
                  </a:lnTo>
                  <a:lnTo>
                    <a:pt x="5268" y="4813"/>
                  </a:lnTo>
                  <a:lnTo>
                    <a:pt x="5333" y="4911"/>
                  </a:lnTo>
                  <a:lnTo>
                    <a:pt x="5333" y="4976"/>
                  </a:lnTo>
                  <a:lnTo>
                    <a:pt x="5236" y="5041"/>
                  </a:lnTo>
                  <a:lnTo>
                    <a:pt x="5301" y="5106"/>
                  </a:lnTo>
                  <a:lnTo>
                    <a:pt x="5431" y="5138"/>
                  </a:lnTo>
                  <a:lnTo>
                    <a:pt x="5528" y="5073"/>
                  </a:lnTo>
                  <a:close/>
                  <a:moveTo>
                    <a:pt x="5658" y="4781"/>
                  </a:moveTo>
                  <a:lnTo>
                    <a:pt x="5658" y="4878"/>
                  </a:lnTo>
                  <a:lnTo>
                    <a:pt x="5691" y="4943"/>
                  </a:lnTo>
                  <a:lnTo>
                    <a:pt x="5756" y="4976"/>
                  </a:lnTo>
                  <a:lnTo>
                    <a:pt x="5756" y="4878"/>
                  </a:lnTo>
                  <a:lnTo>
                    <a:pt x="5691" y="4813"/>
                  </a:lnTo>
                  <a:close/>
                  <a:moveTo>
                    <a:pt x="6439" y="3675"/>
                  </a:moveTo>
                  <a:lnTo>
                    <a:pt x="6439" y="3610"/>
                  </a:lnTo>
                  <a:lnTo>
                    <a:pt x="6471" y="3577"/>
                  </a:lnTo>
                  <a:lnTo>
                    <a:pt x="6504" y="3480"/>
                  </a:lnTo>
                  <a:lnTo>
                    <a:pt x="6569" y="3415"/>
                  </a:lnTo>
                  <a:lnTo>
                    <a:pt x="6602" y="3447"/>
                  </a:lnTo>
                  <a:lnTo>
                    <a:pt x="6667" y="3512"/>
                  </a:lnTo>
                  <a:lnTo>
                    <a:pt x="6667" y="3577"/>
                  </a:lnTo>
                  <a:lnTo>
                    <a:pt x="6634" y="3610"/>
                  </a:lnTo>
                  <a:lnTo>
                    <a:pt x="6634" y="3675"/>
                  </a:lnTo>
                  <a:lnTo>
                    <a:pt x="6569" y="3708"/>
                  </a:lnTo>
                  <a:lnTo>
                    <a:pt x="6471" y="3708"/>
                  </a:lnTo>
                  <a:close/>
                  <a:moveTo>
                    <a:pt x="5854" y="4748"/>
                  </a:moveTo>
                  <a:lnTo>
                    <a:pt x="5886" y="4813"/>
                  </a:lnTo>
                  <a:lnTo>
                    <a:pt x="5984" y="4846"/>
                  </a:lnTo>
                  <a:lnTo>
                    <a:pt x="6049" y="4813"/>
                  </a:lnTo>
                  <a:lnTo>
                    <a:pt x="6081" y="4781"/>
                  </a:lnTo>
                  <a:lnTo>
                    <a:pt x="6049" y="4683"/>
                  </a:lnTo>
                  <a:lnTo>
                    <a:pt x="6016" y="4651"/>
                  </a:lnTo>
                  <a:lnTo>
                    <a:pt x="5951" y="4651"/>
                  </a:lnTo>
                  <a:lnTo>
                    <a:pt x="5919" y="4716"/>
                  </a:lnTo>
                  <a:close/>
                  <a:moveTo>
                    <a:pt x="5886" y="4586"/>
                  </a:moveTo>
                  <a:lnTo>
                    <a:pt x="5919" y="4553"/>
                  </a:lnTo>
                  <a:lnTo>
                    <a:pt x="5984" y="4521"/>
                  </a:lnTo>
                  <a:lnTo>
                    <a:pt x="5984" y="4455"/>
                  </a:lnTo>
                  <a:lnTo>
                    <a:pt x="5919" y="4488"/>
                  </a:lnTo>
                  <a:close/>
                  <a:moveTo>
                    <a:pt x="6049" y="4488"/>
                  </a:moveTo>
                  <a:lnTo>
                    <a:pt x="6049" y="4521"/>
                  </a:lnTo>
                  <a:lnTo>
                    <a:pt x="6114" y="4553"/>
                  </a:lnTo>
                  <a:lnTo>
                    <a:pt x="6179" y="4521"/>
                  </a:lnTo>
                  <a:lnTo>
                    <a:pt x="6211" y="4455"/>
                  </a:lnTo>
                  <a:lnTo>
                    <a:pt x="6179" y="4423"/>
                  </a:lnTo>
                  <a:lnTo>
                    <a:pt x="6114" y="4423"/>
                  </a:lnTo>
                  <a:lnTo>
                    <a:pt x="6081" y="4455"/>
                  </a:lnTo>
                  <a:close/>
                  <a:moveTo>
                    <a:pt x="6049" y="4098"/>
                  </a:moveTo>
                  <a:lnTo>
                    <a:pt x="6016" y="4163"/>
                  </a:lnTo>
                  <a:lnTo>
                    <a:pt x="5919" y="4163"/>
                  </a:lnTo>
                  <a:lnTo>
                    <a:pt x="5886" y="4130"/>
                  </a:lnTo>
                  <a:lnTo>
                    <a:pt x="5886" y="4033"/>
                  </a:lnTo>
                  <a:lnTo>
                    <a:pt x="5951" y="3935"/>
                  </a:lnTo>
                  <a:lnTo>
                    <a:pt x="6081" y="3903"/>
                  </a:lnTo>
                  <a:lnTo>
                    <a:pt x="6146" y="3903"/>
                  </a:lnTo>
                  <a:lnTo>
                    <a:pt x="6179" y="3968"/>
                  </a:lnTo>
                  <a:lnTo>
                    <a:pt x="6276" y="4000"/>
                  </a:lnTo>
                  <a:lnTo>
                    <a:pt x="6276" y="4065"/>
                  </a:lnTo>
                  <a:lnTo>
                    <a:pt x="6244" y="4130"/>
                  </a:lnTo>
                  <a:lnTo>
                    <a:pt x="6114" y="4130"/>
                  </a:lnTo>
                  <a:close/>
                  <a:moveTo>
                    <a:pt x="6439" y="4065"/>
                  </a:moveTo>
                  <a:lnTo>
                    <a:pt x="6504" y="4130"/>
                  </a:lnTo>
                  <a:lnTo>
                    <a:pt x="6569" y="4130"/>
                  </a:lnTo>
                  <a:lnTo>
                    <a:pt x="6634" y="4098"/>
                  </a:lnTo>
                  <a:lnTo>
                    <a:pt x="6667" y="4033"/>
                  </a:lnTo>
                  <a:lnTo>
                    <a:pt x="6602" y="3968"/>
                  </a:lnTo>
                  <a:lnTo>
                    <a:pt x="6569" y="4000"/>
                  </a:lnTo>
                  <a:lnTo>
                    <a:pt x="6504" y="4065"/>
                  </a:lnTo>
                  <a:lnTo>
                    <a:pt x="6439" y="4065"/>
                  </a:lnTo>
                  <a:close/>
                  <a:moveTo>
                    <a:pt x="6667" y="4976"/>
                  </a:moveTo>
                  <a:lnTo>
                    <a:pt x="6667" y="4911"/>
                  </a:lnTo>
                  <a:lnTo>
                    <a:pt x="6602" y="4846"/>
                  </a:lnTo>
                  <a:lnTo>
                    <a:pt x="6602" y="4716"/>
                  </a:lnTo>
                  <a:lnTo>
                    <a:pt x="6602" y="4651"/>
                  </a:lnTo>
                  <a:lnTo>
                    <a:pt x="6537" y="4521"/>
                  </a:lnTo>
                  <a:lnTo>
                    <a:pt x="6439" y="4455"/>
                  </a:lnTo>
                  <a:lnTo>
                    <a:pt x="6406" y="4521"/>
                  </a:lnTo>
                  <a:lnTo>
                    <a:pt x="6276" y="4521"/>
                  </a:lnTo>
                  <a:lnTo>
                    <a:pt x="6179" y="4586"/>
                  </a:lnTo>
                  <a:lnTo>
                    <a:pt x="6146" y="4651"/>
                  </a:lnTo>
                  <a:lnTo>
                    <a:pt x="6244" y="4781"/>
                  </a:lnTo>
                  <a:lnTo>
                    <a:pt x="6276" y="4943"/>
                  </a:lnTo>
                  <a:lnTo>
                    <a:pt x="6341" y="5008"/>
                  </a:lnTo>
                  <a:lnTo>
                    <a:pt x="6406" y="5041"/>
                  </a:lnTo>
                  <a:lnTo>
                    <a:pt x="6537" y="4976"/>
                  </a:lnTo>
                  <a:close/>
                  <a:moveTo>
                    <a:pt x="6894" y="4911"/>
                  </a:moveTo>
                  <a:lnTo>
                    <a:pt x="6894" y="4846"/>
                  </a:lnTo>
                  <a:lnTo>
                    <a:pt x="6829" y="4781"/>
                  </a:lnTo>
                  <a:lnTo>
                    <a:pt x="6829" y="4748"/>
                  </a:lnTo>
                  <a:lnTo>
                    <a:pt x="6894" y="4716"/>
                  </a:lnTo>
                  <a:lnTo>
                    <a:pt x="6959" y="4618"/>
                  </a:lnTo>
                  <a:lnTo>
                    <a:pt x="6959" y="4553"/>
                  </a:lnTo>
                  <a:lnTo>
                    <a:pt x="7089" y="4488"/>
                  </a:lnTo>
                  <a:lnTo>
                    <a:pt x="7154" y="4455"/>
                  </a:lnTo>
                  <a:lnTo>
                    <a:pt x="7187" y="4423"/>
                  </a:lnTo>
                  <a:lnTo>
                    <a:pt x="7089" y="4390"/>
                  </a:lnTo>
                  <a:lnTo>
                    <a:pt x="7024" y="4423"/>
                  </a:lnTo>
                  <a:lnTo>
                    <a:pt x="6829" y="4325"/>
                  </a:lnTo>
                  <a:lnTo>
                    <a:pt x="6732" y="4228"/>
                  </a:lnTo>
                  <a:lnTo>
                    <a:pt x="6667" y="4260"/>
                  </a:lnTo>
                  <a:lnTo>
                    <a:pt x="6569" y="4293"/>
                  </a:lnTo>
                  <a:lnTo>
                    <a:pt x="6537" y="4260"/>
                  </a:lnTo>
                  <a:lnTo>
                    <a:pt x="6537" y="4358"/>
                  </a:lnTo>
                  <a:lnTo>
                    <a:pt x="6634" y="4553"/>
                  </a:lnTo>
                  <a:lnTo>
                    <a:pt x="6634" y="4683"/>
                  </a:lnTo>
                  <a:lnTo>
                    <a:pt x="6699" y="4846"/>
                  </a:lnTo>
                  <a:lnTo>
                    <a:pt x="6829" y="4911"/>
                  </a:lnTo>
                  <a:close/>
                  <a:moveTo>
                    <a:pt x="7219" y="4911"/>
                  </a:moveTo>
                  <a:lnTo>
                    <a:pt x="7219" y="4976"/>
                  </a:lnTo>
                  <a:lnTo>
                    <a:pt x="7317" y="5041"/>
                  </a:lnTo>
                  <a:lnTo>
                    <a:pt x="7415" y="5106"/>
                  </a:lnTo>
                  <a:lnTo>
                    <a:pt x="7512" y="5138"/>
                  </a:lnTo>
                  <a:lnTo>
                    <a:pt x="7610" y="4976"/>
                  </a:lnTo>
                  <a:lnTo>
                    <a:pt x="7577" y="4846"/>
                  </a:lnTo>
                  <a:lnTo>
                    <a:pt x="7480" y="4781"/>
                  </a:lnTo>
                  <a:lnTo>
                    <a:pt x="7349" y="4813"/>
                  </a:lnTo>
                  <a:close/>
                  <a:moveTo>
                    <a:pt x="7187" y="5106"/>
                  </a:moveTo>
                  <a:lnTo>
                    <a:pt x="7187" y="5203"/>
                  </a:lnTo>
                  <a:lnTo>
                    <a:pt x="7284" y="5236"/>
                  </a:lnTo>
                  <a:lnTo>
                    <a:pt x="7317" y="5236"/>
                  </a:lnTo>
                  <a:lnTo>
                    <a:pt x="7349" y="5203"/>
                  </a:lnTo>
                  <a:lnTo>
                    <a:pt x="7284" y="5106"/>
                  </a:lnTo>
                  <a:close/>
                  <a:moveTo>
                    <a:pt x="7219" y="1951"/>
                  </a:moveTo>
                  <a:lnTo>
                    <a:pt x="7252" y="1919"/>
                  </a:lnTo>
                  <a:lnTo>
                    <a:pt x="7317" y="1919"/>
                  </a:lnTo>
                  <a:lnTo>
                    <a:pt x="7382" y="1854"/>
                  </a:lnTo>
                  <a:lnTo>
                    <a:pt x="7480" y="1854"/>
                  </a:lnTo>
                  <a:lnTo>
                    <a:pt x="7512" y="1886"/>
                  </a:lnTo>
                  <a:lnTo>
                    <a:pt x="7577" y="1886"/>
                  </a:lnTo>
                  <a:lnTo>
                    <a:pt x="7577" y="1951"/>
                  </a:lnTo>
                  <a:lnTo>
                    <a:pt x="7512" y="2049"/>
                  </a:lnTo>
                  <a:lnTo>
                    <a:pt x="7447" y="2049"/>
                  </a:lnTo>
                  <a:lnTo>
                    <a:pt x="7382" y="2017"/>
                  </a:lnTo>
                  <a:lnTo>
                    <a:pt x="7219" y="2017"/>
                  </a:lnTo>
                  <a:close/>
                  <a:moveTo>
                    <a:pt x="7382" y="3350"/>
                  </a:moveTo>
                  <a:lnTo>
                    <a:pt x="7447" y="3220"/>
                  </a:lnTo>
                  <a:lnTo>
                    <a:pt x="7512" y="3187"/>
                  </a:lnTo>
                  <a:lnTo>
                    <a:pt x="7512" y="3122"/>
                  </a:lnTo>
                  <a:lnTo>
                    <a:pt x="7415" y="3090"/>
                  </a:lnTo>
                  <a:lnTo>
                    <a:pt x="7382" y="2992"/>
                  </a:lnTo>
                  <a:lnTo>
                    <a:pt x="7284" y="2992"/>
                  </a:lnTo>
                  <a:lnTo>
                    <a:pt x="7154" y="3057"/>
                  </a:lnTo>
                  <a:lnTo>
                    <a:pt x="7024" y="3122"/>
                  </a:lnTo>
                  <a:lnTo>
                    <a:pt x="6992" y="3187"/>
                  </a:lnTo>
                  <a:lnTo>
                    <a:pt x="7024" y="3252"/>
                  </a:lnTo>
                  <a:lnTo>
                    <a:pt x="7187" y="3382"/>
                  </a:lnTo>
                  <a:lnTo>
                    <a:pt x="7284" y="3382"/>
                  </a:lnTo>
                  <a:close/>
                  <a:moveTo>
                    <a:pt x="7642" y="3187"/>
                  </a:moveTo>
                  <a:lnTo>
                    <a:pt x="7610" y="3252"/>
                  </a:lnTo>
                  <a:lnTo>
                    <a:pt x="7610" y="3350"/>
                  </a:lnTo>
                  <a:lnTo>
                    <a:pt x="7512" y="3415"/>
                  </a:lnTo>
                  <a:lnTo>
                    <a:pt x="7480" y="3382"/>
                  </a:lnTo>
                  <a:lnTo>
                    <a:pt x="7415" y="3415"/>
                  </a:lnTo>
                  <a:lnTo>
                    <a:pt x="7284" y="3512"/>
                  </a:lnTo>
                  <a:lnTo>
                    <a:pt x="7187" y="3512"/>
                  </a:lnTo>
                  <a:lnTo>
                    <a:pt x="7122" y="3480"/>
                  </a:lnTo>
                  <a:lnTo>
                    <a:pt x="7057" y="3512"/>
                  </a:lnTo>
                  <a:lnTo>
                    <a:pt x="7057" y="3577"/>
                  </a:lnTo>
                  <a:lnTo>
                    <a:pt x="7089" y="3675"/>
                  </a:lnTo>
                  <a:lnTo>
                    <a:pt x="7089" y="3968"/>
                  </a:lnTo>
                  <a:lnTo>
                    <a:pt x="7154" y="4098"/>
                  </a:lnTo>
                  <a:lnTo>
                    <a:pt x="7284" y="4293"/>
                  </a:lnTo>
                  <a:lnTo>
                    <a:pt x="7382" y="4260"/>
                  </a:lnTo>
                  <a:lnTo>
                    <a:pt x="7512" y="4228"/>
                  </a:lnTo>
                  <a:lnTo>
                    <a:pt x="7642" y="4195"/>
                  </a:lnTo>
                  <a:lnTo>
                    <a:pt x="7740" y="4130"/>
                  </a:lnTo>
                  <a:lnTo>
                    <a:pt x="7870" y="4098"/>
                  </a:lnTo>
                  <a:lnTo>
                    <a:pt x="7870" y="4033"/>
                  </a:lnTo>
                  <a:lnTo>
                    <a:pt x="7805" y="3968"/>
                  </a:lnTo>
                  <a:lnTo>
                    <a:pt x="7740" y="3870"/>
                  </a:lnTo>
                  <a:lnTo>
                    <a:pt x="7642" y="3838"/>
                  </a:lnTo>
                  <a:lnTo>
                    <a:pt x="7577" y="3708"/>
                  </a:lnTo>
                  <a:lnTo>
                    <a:pt x="7577" y="3642"/>
                  </a:lnTo>
                  <a:lnTo>
                    <a:pt x="7675" y="3577"/>
                  </a:lnTo>
                  <a:lnTo>
                    <a:pt x="7772" y="3577"/>
                  </a:lnTo>
                  <a:lnTo>
                    <a:pt x="7870" y="3512"/>
                  </a:lnTo>
                  <a:lnTo>
                    <a:pt x="7870" y="3447"/>
                  </a:lnTo>
                  <a:lnTo>
                    <a:pt x="7772" y="3350"/>
                  </a:lnTo>
                  <a:lnTo>
                    <a:pt x="7675" y="3285"/>
                  </a:lnTo>
                  <a:close/>
                  <a:moveTo>
                    <a:pt x="8097" y="3382"/>
                  </a:moveTo>
                  <a:lnTo>
                    <a:pt x="8032" y="3317"/>
                  </a:lnTo>
                  <a:lnTo>
                    <a:pt x="8000" y="3252"/>
                  </a:lnTo>
                  <a:lnTo>
                    <a:pt x="7935" y="3187"/>
                  </a:lnTo>
                  <a:lnTo>
                    <a:pt x="7837" y="3187"/>
                  </a:lnTo>
                  <a:lnTo>
                    <a:pt x="7772" y="3122"/>
                  </a:lnTo>
                  <a:lnTo>
                    <a:pt x="7740" y="3025"/>
                  </a:lnTo>
                  <a:lnTo>
                    <a:pt x="7805" y="2960"/>
                  </a:lnTo>
                  <a:lnTo>
                    <a:pt x="7740" y="2830"/>
                  </a:lnTo>
                  <a:lnTo>
                    <a:pt x="7707" y="2732"/>
                  </a:lnTo>
                  <a:lnTo>
                    <a:pt x="7740" y="2602"/>
                  </a:lnTo>
                  <a:lnTo>
                    <a:pt x="7837" y="2537"/>
                  </a:lnTo>
                  <a:lnTo>
                    <a:pt x="7935" y="2407"/>
                  </a:lnTo>
                  <a:lnTo>
                    <a:pt x="7935" y="2342"/>
                  </a:lnTo>
                  <a:lnTo>
                    <a:pt x="7967" y="2277"/>
                  </a:lnTo>
                  <a:lnTo>
                    <a:pt x="8032" y="2277"/>
                  </a:lnTo>
                  <a:lnTo>
                    <a:pt x="8097" y="2309"/>
                  </a:lnTo>
                  <a:lnTo>
                    <a:pt x="8195" y="2342"/>
                  </a:lnTo>
                  <a:lnTo>
                    <a:pt x="8228" y="2439"/>
                  </a:lnTo>
                  <a:lnTo>
                    <a:pt x="8195" y="2602"/>
                  </a:lnTo>
                  <a:lnTo>
                    <a:pt x="8228" y="2634"/>
                  </a:lnTo>
                  <a:lnTo>
                    <a:pt x="8325" y="2667"/>
                  </a:lnTo>
                  <a:lnTo>
                    <a:pt x="8423" y="2797"/>
                  </a:lnTo>
                  <a:lnTo>
                    <a:pt x="8488" y="2797"/>
                  </a:lnTo>
                  <a:lnTo>
                    <a:pt x="8488" y="2830"/>
                  </a:lnTo>
                  <a:lnTo>
                    <a:pt x="8358" y="2927"/>
                  </a:lnTo>
                  <a:lnTo>
                    <a:pt x="8195" y="2992"/>
                  </a:lnTo>
                  <a:lnTo>
                    <a:pt x="8162" y="3057"/>
                  </a:lnTo>
                  <a:lnTo>
                    <a:pt x="8195" y="3155"/>
                  </a:lnTo>
                  <a:lnTo>
                    <a:pt x="8162" y="3285"/>
                  </a:lnTo>
                  <a:close/>
                  <a:moveTo>
                    <a:pt x="50373" y="6146"/>
                  </a:moveTo>
                  <a:lnTo>
                    <a:pt x="50405" y="6146"/>
                  </a:lnTo>
                  <a:lnTo>
                    <a:pt x="50405" y="6081"/>
                  </a:lnTo>
                  <a:lnTo>
                    <a:pt x="50373" y="6049"/>
                  </a:lnTo>
                  <a:lnTo>
                    <a:pt x="50340" y="6081"/>
                  </a:lnTo>
                  <a:close/>
                  <a:moveTo>
                    <a:pt x="49983" y="6081"/>
                  </a:moveTo>
                  <a:lnTo>
                    <a:pt x="50048" y="6081"/>
                  </a:lnTo>
                  <a:lnTo>
                    <a:pt x="50080" y="6016"/>
                  </a:lnTo>
                  <a:lnTo>
                    <a:pt x="49950" y="5984"/>
                  </a:lnTo>
                  <a:lnTo>
                    <a:pt x="49950" y="6016"/>
                  </a:lnTo>
                  <a:close/>
                  <a:moveTo>
                    <a:pt x="49625" y="6212"/>
                  </a:moveTo>
                  <a:lnTo>
                    <a:pt x="49658" y="6212"/>
                  </a:lnTo>
                  <a:lnTo>
                    <a:pt x="49690" y="6179"/>
                  </a:lnTo>
                  <a:lnTo>
                    <a:pt x="49690" y="6081"/>
                  </a:lnTo>
                  <a:lnTo>
                    <a:pt x="49592" y="6049"/>
                  </a:lnTo>
                  <a:lnTo>
                    <a:pt x="49560" y="6114"/>
                  </a:lnTo>
                  <a:close/>
                  <a:moveTo>
                    <a:pt x="58178" y="16650"/>
                  </a:moveTo>
                  <a:lnTo>
                    <a:pt x="58145" y="16683"/>
                  </a:lnTo>
                  <a:lnTo>
                    <a:pt x="58178" y="16780"/>
                  </a:lnTo>
                  <a:lnTo>
                    <a:pt x="58210" y="16715"/>
                  </a:lnTo>
                  <a:lnTo>
                    <a:pt x="58210" y="16683"/>
                  </a:lnTo>
                  <a:lnTo>
                    <a:pt x="58178" y="16650"/>
                  </a:lnTo>
                  <a:close/>
                  <a:moveTo>
                    <a:pt x="58048" y="16488"/>
                  </a:moveTo>
                  <a:lnTo>
                    <a:pt x="58145" y="16585"/>
                  </a:lnTo>
                  <a:lnTo>
                    <a:pt x="58178" y="16553"/>
                  </a:lnTo>
                  <a:lnTo>
                    <a:pt x="58178" y="16520"/>
                  </a:lnTo>
                  <a:lnTo>
                    <a:pt x="58113" y="16423"/>
                  </a:lnTo>
                  <a:lnTo>
                    <a:pt x="58048" y="16423"/>
                  </a:lnTo>
                  <a:close/>
                  <a:moveTo>
                    <a:pt x="9268" y="10504"/>
                  </a:moveTo>
                  <a:lnTo>
                    <a:pt x="9333" y="10472"/>
                  </a:lnTo>
                  <a:lnTo>
                    <a:pt x="9333" y="10439"/>
                  </a:lnTo>
                  <a:lnTo>
                    <a:pt x="9463" y="10342"/>
                  </a:lnTo>
                  <a:lnTo>
                    <a:pt x="9496" y="10276"/>
                  </a:lnTo>
                  <a:lnTo>
                    <a:pt x="9463" y="10276"/>
                  </a:lnTo>
                  <a:lnTo>
                    <a:pt x="9366" y="10342"/>
                  </a:lnTo>
                  <a:lnTo>
                    <a:pt x="9301" y="10374"/>
                  </a:lnTo>
                  <a:lnTo>
                    <a:pt x="9236" y="10439"/>
                  </a:lnTo>
                  <a:close/>
                  <a:moveTo>
                    <a:pt x="8683" y="13659"/>
                  </a:moveTo>
                  <a:lnTo>
                    <a:pt x="8813" y="13659"/>
                  </a:lnTo>
                  <a:lnTo>
                    <a:pt x="8975" y="13593"/>
                  </a:lnTo>
                  <a:lnTo>
                    <a:pt x="9073" y="13528"/>
                  </a:lnTo>
                  <a:lnTo>
                    <a:pt x="9171" y="13561"/>
                  </a:lnTo>
                  <a:lnTo>
                    <a:pt x="9236" y="13626"/>
                  </a:lnTo>
                  <a:lnTo>
                    <a:pt x="9333" y="13626"/>
                  </a:lnTo>
                  <a:lnTo>
                    <a:pt x="9398" y="13593"/>
                  </a:lnTo>
                  <a:lnTo>
                    <a:pt x="9366" y="13528"/>
                  </a:lnTo>
                  <a:lnTo>
                    <a:pt x="9366" y="13463"/>
                  </a:lnTo>
                  <a:lnTo>
                    <a:pt x="9431" y="13496"/>
                  </a:lnTo>
                  <a:lnTo>
                    <a:pt x="9463" y="13593"/>
                  </a:lnTo>
                  <a:lnTo>
                    <a:pt x="9528" y="13626"/>
                  </a:lnTo>
                  <a:lnTo>
                    <a:pt x="9691" y="13626"/>
                  </a:lnTo>
                  <a:lnTo>
                    <a:pt x="9723" y="13561"/>
                  </a:lnTo>
                  <a:lnTo>
                    <a:pt x="9788" y="13561"/>
                  </a:lnTo>
                  <a:lnTo>
                    <a:pt x="9821" y="13431"/>
                  </a:lnTo>
                  <a:lnTo>
                    <a:pt x="9821" y="13333"/>
                  </a:lnTo>
                  <a:lnTo>
                    <a:pt x="9886" y="13236"/>
                  </a:lnTo>
                  <a:lnTo>
                    <a:pt x="9886" y="13138"/>
                  </a:lnTo>
                  <a:lnTo>
                    <a:pt x="9821" y="13073"/>
                  </a:lnTo>
                  <a:lnTo>
                    <a:pt x="9788" y="12943"/>
                  </a:lnTo>
                  <a:lnTo>
                    <a:pt x="9691" y="12943"/>
                  </a:lnTo>
                  <a:lnTo>
                    <a:pt x="9626" y="12943"/>
                  </a:lnTo>
                  <a:lnTo>
                    <a:pt x="9593" y="12878"/>
                  </a:lnTo>
                  <a:lnTo>
                    <a:pt x="9626" y="12846"/>
                  </a:lnTo>
                  <a:lnTo>
                    <a:pt x="9723" y="12878"/>
                  </a:lnTo>
                  <a:lnTo>
                    <a:pt x="9788" y="12846"/>
                  </a:lnTo>
                  <a:lnTo>
                    <a:pt x="9821" y="12943"/>
                  </a:lnTo>
                  <a:lnTo>
                    <a:pt x="9821" y="13008"/>
                  </a:lnTo>
                  <a:lnTo>
                    <a:pt x="9886" y="13041"/>
                  </a:lnTo>
                  <a:lnTo>
                    <a:pt x="9919" y="12976"/>
                  </a:lnTo>
                  <a:lnTo>
                    <a:pt x="9886" y="12813"/>
                  </a:lnTo>
                  <a:lnTo>
                    <a:pt x="9788" y="12683"/>
                  </a:lnTo>
                  <a:lnTo>
                    <a:pt x="9691" y="12553"/>
                  </a:lnTo>
                  <a:lnTo>
                    <a:pt x="9723" y="12488"/>
                  </a:lnTo>
                  <a:lnTo>
                    <a:pt x="9788" y="12553"/>
                  </a:lnTo>
                  <a:lnTo>
                    <a:pt x="9788" y="12618"/>
                  </a:lnTo>
                  <a:lnTo>
                    <a:pt x="9886" y="12683"/>
                  </a:lnTo>
                  <a:lnTo>
                    <a:pt x="9984" y="12683"/>
                  </a:lnTo>
                  <a:lnTo>
                    <a:pt x="10016" y="12650"/>
                  </a:lnTo>
                  <a:lnTo>
                    <a:pt x="9984" y="12585"/>
                  </a:lnTo>
                  <a:lnTo>
                    <a:pt x="9951" y="12520"/>
                  </a:lnTo>
                  <a:lnTo>
                    <a:pt x="9951" y="12488"/>
                  </a:lnTo>
                  <a:lnTo>
                    <a:pt x="10016" y="12390"/>
                  </a:lnTo>
                  <a:lnTo>
                    <a:pt x="10016" y="12293"/>
                  </a:lnTo>
                  <a:lnTo>
                    <a:pt x="9919" y="12195"/>
                  </a:lnTo>
                  <a:lnTo>
                    <a:pt x="9821" y="12065"/>
                  </a:lnTo>
                  <a:lnTo>
                    <a:pt x="9886" y="12065"/>
                  </a:lnTo>
                  <a:lnTo>
                    <a:pt x="9984" y="12130"/>
                  </a:lnTo>
                  <a:lnTo>
                    <a:pt x="10049" y="12098"/>
                  </a:lnTo>
                  <a:lnTo>
                    <a:pt x="10081" y="12000"/>
                  </a:lnTo>
                  <a:lnTo>
                    <a:pt x="10049" y="11967"/>
                  </a:lnTo>
                  <a:lnTo>
                    <a:pt x="9984" y="11967"/>
                  </a:lnTo>
                  <a:lnTo>
                    <a:pt x="10016" y="11837"/>
                  </a:lnTo>
                  <a:lnTo>
                    <a:pt x="10049" y="11837"/>
                  </a:lnTo>
                  <a:lnTo>
                    <a:pt x="10146" y="11902"/>
                  </a:lnTo>
                  <a:lnTo>
                    <a:pt x="10276" y="11935"/>
                  </a:lnTo>
                  <a:lnTo>
                    <a:pt x="10309" y="11870"/>
                  </a:lnTo>
                  <a:lnTo>
                    <a:pt x="10244" y="11837"/>
                  </a:lnTo>
                  <a:lnTo>
                    <a:pt x="10244" y="11772"/>
                  </a:lnTo>
                  <a:lnTo>
                    <a:pt x="10309" y="11772"/>
                  </a:lnTo>
                  <a:lnTo>
                    <a:pt x="10374" y="11805"/>
                  </a:lnTo>
                  <a:lnTo>
                    <a:pt x="10439" y="11740"/>
                  </a:lnTo>
                  <a:lnTo>
                    <a:pt x="10439" y="11642"/>
                  </a:lnTo>
                  <a:lnTo>
                    <a:pt x="10406" y="11610"/>
                  </a:lnTo>
                  <a:lnTo>
                    <a:pt x="10439" y="11577"/>
                  </a:lnTo>
                  <a:lnTo>
                    <a:pt x="10536" y="11512"/>
                  </a:lnTo>
                  <a:lnTo>
                    <a:pt x="10569" y="11447"/>
                  </a:lnTo>
                  <a:lnTo>
                    <a:pt x="10504" y="11382"/>
                  </a:lnTo>
                  <a:lnTo>
                    <a:pt x="10439" y="11317"/>
                  </a:lnTo>
                  <a:lnTo>
                    <a:pt x="10504" y="11252"/>
                  </a:lnTo>
                  <a:lnTo>
                    <a:pt x="10536" y="11317"/>
                  </a:lnTo>
                  <a:lnTo>
                    <a:pt x="10601" y="11285"/>
                  </a:lnTo>
                  <a:lnTo>
                    <a:pt x="10732" y="11089"/>
                  </a:lnTo>
                  <a:lnTo>
                    <a:pt x="10797" y="10992"/>
                  </a:lnTo>
                  <a:lnTo>
                    <a:pt x="10829" y="10927"/>
                  </a:lnTo>
                  <a:lnTo>
                    <a:pt x="10862" y="10797"/>
                  </a:lnTo>
                  <a:lnTo>
                    <a:pt x="10992" y="10732"/>
                  </a:lnTo>
                  <a:lnTo>
                    <a:pt x="11057" y="10569"/>
                  </a:lnTo>
                  <a:lnTo>
                    <a:pt x="11122" y="10407"/>
                  </a:lnTo>
                  <a:lnTo>
                    <a:pt x="11219" y="10407"/>
                  </a:lnTo>
                  <a:lnTo>
                    <a:pt x="11382" y="10276"/>
                  </a:lnTo>
                  <a:lnTo>
                    <a:pt x="11577" y="10016"/>
                  </a:lnTo>
                  <a:lnTo>
                    <a:pt x="11740" y="9919"/>
                  </a:lnTo>
                  <a:lnTo>
                    <a:pt x="11805" y="9886"/>
                  </a:lnTo>
                  <a:lnTo>
                    <a:pt x="11935" y="9789"/>
                  </a:lnTo>
                  <a:lnTo>
                    <a:pt x="12097" y="9724"/>
                  </a:lnTo>
                  <a:lnTo>
                    <a:pt x="12162" y="9659"/>
                  </a:lnTo>
                  <a:lnTo>
                    <a:pt x="12325" y="9496"/>
                  </a:lnTo>
                  <a:lnTo>
                    <a:pt x="12390" y="9431"/>
                  </a:lnTo>
                  <a:lnTo>
                    <a:pt x="12455" y="9463"/>
                  </a:lnTo>
                  <a:lnTo>
                    <a:pt x="12520" y="9431"/>
                  </a:lnTo>
                  <a:lnTo>
                    <a:pt x="12520" y="9366"/>
                  </a:lnTo>
                  <a:lnTo>
                    <a:pt x="12488" y="9301"/>
                  </a:lnTo>
                  <a:lnTo>
                    <a:pt x="12553" y="9203"/>
                  </a:lnTo>
                  <a:lnTo>
                    <a:pt x="12520" y="9138"/>
                  </a:lnTo>
                  <a:lnTo>
                    <a:pt x="12520" y="9008"/>
                  </a:lnTo>
                  <a:lnTo>
                    <a:pt x="12488" y="8976"/>
                  </a:lnTo>
                  <a:lnTo>
                    <a:pt x="12423" y="8976"/>
                  </a:lnTo>
                  <a:lnTo>
                    <a:pt x="12423" y="8846"/>
                  </a:lnTo>
                  <a:lnTo>
                    <a:pt x="12455" y="8716"/>
                  </a:lnTo>
                  <a:lnTo>
                    <a:pt x="12455" y="8683"/>
                  </a:lnTo>
                  <a:lnTo>
                    <a:pt x="12358" y="8651"/>
                  </a:lnTo>
                  <a:lnTo>
                    <a:pt x="12292" y="8618"/>
                  </a:lnTo>
                  <a:lnTo>
                    <a:pt x="12195" y="8585"/>
                  </a:lnTo>
                  <a:lnTo>
                    <a:pt x="12162" y="8520"/>
                  </a:lnTo>
                  <a:lnTo>
                    <a:pt x="12130" y="8455"/>
                  </a:lnTo>
                  <a:lnTo>
                    <a:pt x="12097" y="8390"/>
                  </a:lnTo>
                  <a:lnTo>
                    <a:pt x="12000" y="8455"/>
                  </a:lnTo>
                  <a:lnTo>
                    <a:pt x="11967" y="8520"/>
                  </a:lnTo>
                  <a:lnTo>
                    <a:pt x="11902" y="8488"/>
                  </a:lnTo>
                  <a:lnTo>
                    <a:pt x="11837" y="8455"/>
                  </a:lnTo>
                  <a:lnTo>
                    <a:pt x="11740" y="8488"/>
                  </a:lnTo>
                  <a:lnTo>
                    <a:pt x="11642" y="8553"/>
                  </a:lnTo>
                  <a:lnTo>
                    <a:pt x="11610" y="8651"/>
                  </a:lnTo>
                  <a:lnTo>
                    <a:pt x="11545" y="8683"/>
                  </a:lnTo>
                  <a:lnTo>
                    <a:pt x="11479" y="8716"/>
                  </a:lnTo>
                  <a:lnTo>
                    <a:pt x="11414" y="8781"/>
                  </a:lnTo>
                  <a:lnTo>
                    <a:pt x="11414" y="8846"/>
                  </a:lnTo>
                  <a:lnTo>
                    <a:pt x="11349" y="8911"/>
                  </a:lnTo>
                  <a:lnTo>
                    <a:pt x="11317" y="8976"/>
                  </a:lnTo>
                  <a:lnTo>
                    <a:pt x="11382" y="9073"/>
                  </a:lnTo>
                  <a:lnTo>
                    <a:pt x="11382" y="9138"/>
                  </a:lnTo>
                  <a:lnTo>
                    <a:pt x="11317" y="9138"/>
                  </a:lnTo>
                  <a:lnTo>
                    <a:pt x="11252" y="9171"/>
                  </a:lnTo>
                  <a:lnTo>
                    <a:pt x="11252" y="9268"/>
                  </a:lnTo>
                  <a:lnTo>
                    <a:pt x="11219" y="9301"/>
                  </a:lnTo>
                  <a:lnTo>
                    <a:pt x="11154" y="9366"/>
                  </a:lnTo>
                  <a:lnTo>
                    <a:pt x="10992" y="9463"/>
                  </a:lnTo>
                  <a:lnTo>
                    <a:pt x="10927" y="9529"/>
                  </a:lnTo>
                  <a:lnTo>
                    <a:pt x="10894" y="9496"/>
                  </a:lnTo>
                  <a:lnTo>
                    <a:pt x="10797" y="9496"/>
                  </a:lnTo>
                  <a:lnTo>
                    <a:pt x="10732" y="9561"/>
                  </a:lnTo>
                  <a:lnTo>
                    <a:pt x="10634" y="9691"/>
                  </a:lnTo>
                  <a:lnTo>
                    <a:pt x="10569" y="9724"/>
                  </a:lnTo>
                  <a:lnTo>
                    <a:pt x="10536" y="9724"/>
                  </a:lnTo>
                  <a:lnTo>
                    <a:pt x="10504" y="9626"/>
                  </a:lnTo>
                  <a:lnTo>
                    <a:pt x="10471" y="9626"/>
                  </a:lnTo>
                  <a:lnTo>
                    <a:pt x="10439" y="9691"/>
                  </a:lnTo>
                  <a:lnTo>
                    <a:pt x="10471" y="9821"/>
                  </a:lnTo>
                  <a:lnTo>
                    <a:pt x="10439" y="9854"/>
                  </a:lnTo>
                  <a:lnTo>
                    <a:pt x="10406" y="9756"/>
                  </a:lnTo>
                  <a:lnTo>
                    <a:pt x="10341" y="9691"/>
                  </a:lnTo>
                  <a:lnTo>
                    <a:pt x="10211" y="9691"/>
                  </a:lnTo>
                  <a:lnTo>
                    <a:pt x="10016" y="9756"/>
                  </a:lnTo>
                  <a:lnTo>
                    <a:pt x="9984" y="9789"/>
                  </a:lnTo>
                  <a:lnTo>
                    <a:pt x="9919" y="9789"/>
                  </a:lnTo>
                  <a:lnTo>
                    <a:pt x="9886" y="9854"/>
                  </a:lnTo>
                  <a:lnTo>
                    <a:pt x="9919" y="9984"/>
                  </a:lnTo>
                  <a:lnTo>
                    <a:pt x="9984" y="10016"/>
                  </a:lnTo>
                  <a:lnTo>
                    <a:pt x="9951" y="10049"/>
                  </a:lnTo>
                  <a:lnTo>
                    <a:pt x="9919" y="10081"/>
                  </a:lnTo>
                  <a:lnTo>
                    <a:pt x="9854" y="10146"/>
                  </a:lnTo>
                  <a:lnTo>
                    <a:pt x="9821" y="10146"/>
                  </a:lnTo>
                  <a:lnTo>
                    <a:pt x="9821" y="10081"/>
                  </a:lnTo>
                  <a:lnTo>
                    <a:pt x="9854" y="10049"/>
                  </a:lnTo>
                  <a:lnTo>
                    <a:pt x="9854" y="9984"/>
                  </a:lnTo>
                  <a:lnTo>
                    <a:pt x="9788" y="9984"/>
                  </a:lnTo>
                  <a:lnTo>
                    <a:pt x="9723" y="10081"/>
                  </a:lnTo>
                  <a:lnTo>
                    <a:pt x="9626" y="10146"/>
                  </a:lnTo>
                  <a:lnTo>
                    <a:pt x="9658" y="10211"/>
                  </a:lnTo>
                  <a:lnTo>
                    <a:pt x="9691" y="10244"/>
                  </a:lnTo>
                  <a:lnTo>
                    <a:pt x="9658" y="10276"/>
                  </a:lnTo>
                  <a:lnTo>
                    <a:pt x="9626" y="10342"/>
                  </a:lnTo>
                  <a:lnTo>
                    <a:pt x="9496" y="10342"/>
                  </a:lnTo>
                  <a:lnTo>
                    <a:pt x="9431" y="10407"/>
                  </a:lnTo>
                  <a:lnTo>
                    <a:pt x="9431" y="10472"/>
                  </a:lnTo>
                  <a:lnTo>
                    <a:pt x="9333" y="10504"/>
                  </a:lnTo>
                  <a:lnTo>
                    <a:pt x="9301" y="10537"/>
                  </a:lnTo>
                  <a:lnTo>
                    <a:pt x="9268" y="10699"/>
                  </a:lnTo>
                  <a:lnTo>
                    <a:pt x="9301" y="10732"/>
                  </a:lnTo>
                  <a:lnTo>
                    <a:pt x="9366" y="10732"/>
                  </a:lnTo>
                  <a:lnTo>
                    <a:pt x="9268" y="10797"/>
                  </a:lnTo>
                  <a:lnTo>
                    <a:pt x="9138" y="10797"/>
                  </a:lnTo>
                  <a:lnTo>
                    <a:pt x="9073" y="10829"/>
                  </a:lnTo>
                  <a:lnTo>
                    <a:pt x="9073" y="10959"/>
                  </a:lnTo>
                  <a:lnTo>
                    <a:pt x="9073" y="11057"/>
                  </a:lnTo>
                  <a:lnTo>
                    <a:pt x="9106" y="11057"/>
                  </a:lnTo>
                  <a:lnTo>
                    <a:pt x="9203" y="11024"/>
                  </a:lnTo>
                  <a:lnTo>
                    <a:pt x="9236" y="11089"/>
                  </a:lnTo>
                  <a:lnTo>
                    <a:pt x="9203" y="11122"/>
                  </a:lnTo>
                  <a:lnTo>
                    <a:pt x="9203" y="11220"/>
                  </a:lnTo>
                  <a:lnTo>
                    <a:pt x="9138" y="11252"/>
                  </a:lnTo>
                  <a:lnTo>
                    <a:pt x="9106" y="11252"/>
                  </a:lnTo>
                  <a:lnTo>
                    <a:pt x="8975" y="11220"/>
                  </a:lnTo>
                  <a:lnTo>
                    <a:pt x="8878" y="11252"/>
                  </a:lnTo>
                  <a:lnTo>
                    <a:pt x="8845" y="11350"/>
                  </a:lnTo>
                  <a:lnTo>
                    <a:pt x="8845" y="11415"/>
                  </a:lnTo>
                  <a:lnTo>
                    <a:pt x="8780" y="11480"/>
                  </a:lnTo>
                  <a:lnTo>
                    <a:pt x="8715" y="11577"/>
                  </a:lnTo>
                  <a:lnTo>
                    <a:pt x="8650" y="11512"/>
                  </a:lnTo>
                  <a:lnTo>
                    <a:pt x="8585" y="11447"/>
                  </a:lnTo>
                  <a:lnTo>
                    <a:pt x="8553" y="11382"/>
                  </a:lnTo>
                  <a:lnTo>
                    <a:pt x="8520" y="11415"/>
                  </a:lnTo>
                  <a:lnTo>
                    <a:pt x="8488" y="11545"/>
                  </a:lnTo>
                  <a:lnTo>
                    <a:pt x="8520" y="11642"/>
                  </a:lnTo>
                  <a:lnTo>
                    <a:pt x="8585" y="11707"/>
                  </a:lnTo>
                  <a:lnTo>
                    <a:pt x="8650" y="11707"/>
                  </a:lnTo>
                  <a:lnTo>
                    <a:pt x="8683" y="11707"/>
                  </a:lnTo>
                  <a:lnTo>
                    <a:pt x="8683" y="11772"/>
                  </a:lnTo>
                  <a:lnTo>
                    <a:pt x="8650" y="11870"/>
                  </a:lnTo>
                  <a:lnTo>
                    <a:pt x="8650" y="11935"/>
                  </a:lnTo>
                  <a:lnTo>
                    <a:pt x="8715" y="11967"/>
                  </a:lnTo>
                  <a:lnTo>
                    <a:pt x="8780" y="11902"/>
                  </a:lnTo>
                  <a:lnTo>
                    <a:pt x="8813" y="11902"/>
                  </a:lnTo>
                  <a:lnTo>
                    <a:pt x="8845" y="11935"/>
                  </a:lnTo>
                  <a:lnTo>
                    <a:pt x="8943" y="11935"/>
                  </a:lnTo>
                  <a:lnTo>
                    <a:pt x="9008" y="11870"/>
                  </a:lnTo>
                  <a:lnTo>
                    <a:pt x="9041" y="11902"/>
                  </a:lnTo>
                  <a:lnTo>
                    <a:pt x="9008" y="11967"/>
                  </a:lnTo>
                  <a:lnTo>
                    <a:pt x="8943" y="12000"/>
                  </a:lnTo>
                  <a:lnTo>
                    <a:pt x="8813" y="12000"/>
                  </a:lnTo>
                  <a:lnTo>
                    <a:pt x="8780" y="12033"/>
                  </a:lnTo>
                  <a:lnTo>
                    <a:pt x="8715" y="12033"/>
                  </a:lnTo>
                  <a:lnTo>
                    <a:pt x="8683" y="12098"/>
                  </a:lnTo>
                  <a:lnTo>
                    <a:pt x="8715" y="12195"/>
                  </a:lnTo>
                  <a:lnTo>
                    <a:pt x="8780" y="12228"/>
                  </a:lnTo>
                  <a:lnTo>
                    <a:pt x="8845" y="12228"/>
                  </a:lnTo>
                  <a:lnTo>
                    <a:pt x="8910" y="12228"/>
                  </a:lnTo>
                  <a:lnTo>
                    <a:pt x="8943" y="12228"/>
                  </a:lnTo>
                  <a:lnTo>
                    <a:pt x="8910" y="12293"/>
                  </a:lnTo>
                  <a:lnTo>
                    <a:pt x="8813" y="12325"/>
                  </a:lnTo>
                  <a:lnTo>
                    <a:pt x="8715" y="12325"/>
                  </a:lnTo>
                  <a:lnTo>
                    <a:pt x="8650" y="12358"/>
                  </a:lnTo>
                  <a:lnTo>
                    <a:pt x="8650" y="12423"/>
                  </a:lnTo>
                  <a:lnTo>
                    <a:pt x="8683" y="12455"/>
                  </a:lnTo>
                  <a:lnTo>
                    <a:pt x="8780" y="12423"/>
                  </a:lnTo>
                  <a:lnTo>
                    <a:pt x="8878" y="12455"/>
                  </a:lnTo>
                  <a:lnTo>
                    <a:pt x="8878" y="12488"/>
                  </a:lnTo>
                  <a:lnTo>
                    <a:pt x="8813" y="12488"/>
                  </a:lnTo>
                  <a:lnTo>
                    <a:pt x="8715" y="12520"/>
                  </a:lnTo>
                  <a:lnTo>
                    <a:pt x="8715" y="12553"/>
                  </a:lnTo>
                  <a:lnTo>
                    <a:pt x="8748" y="12585"/>
                  </a:lnTo>
                  <a:lnTo>
                    <a:pt x="8878" y="12618"/>
                  </a:lnTo>
                  <a:lnTo>
                    <a:pt x="9008" y="12683"/>
                  </a:lnTo>
                  <a:lnTo>
                    <a:pt x="9073" y="12715"/>
                  </a:lnTo>
                  <a:lnTo>
                    <a:pt x="9073" y="12748"/>
                  </a:lnTo>
                  <a:lnTo>
                    <a:pt x="9073" y="12813"/>
                  </a:lnTo>
                  <a:lnTo>
                    <a:pt x="9008" y="12748"/>
                  </a:lnTo>
                  <a:lnTo>
                    <a:pt x="8910" y="12683"/>
                  </a:lnTo>
                  <a:lnTo>
                    <a:pt x="8845" y="12683"/>
                  </a:lnTo>
                  <a:lnTo>
                    <a:pt x="8748" y="12650"/>
                  </a:lnTo>
                  <a:lnTo>
                    <a:pt x="8683" y="12650"/>
                  </a:lnTo>
                  <a:lnTo>
                    <a:pt x="8618" y="12683"/>
                  </a:lnTo>
                  <a:lnTo>
                    <a:pt x="8585" y="12748"/>
                  </a:lnTo>
                  <a:lnTo>
                    <a:pt x="8553" y="12780"/>
                  </a:lnTo>
                  <a:lnTo>
                    <a:pt x="8553" y="12846"/>
                  </a:lnTo>
                  <a:lnTo>
                    <a:pt x="8585" y="12878"/>
                  </a:lnTo>
                  <a:lnTo>
                    <a:pt x="8585" y="12943"/>
                  </a:lnTo>
                  <a:lnTo>
                    <a:pt x="8553" y="12943"/>
                  </a:lnTo>
                  <a:lnTo>
                    <a:pt x="8488" y="12943"/>
                  </a:lnTo>
                  <a:lnTo>
                    <a:pt x="8455" y="13008"/>
                  </a:lnTo>
                  <a:lnTo>
                    <a:pt x="8423" y="13106"/>
                  </a:lnTo>
                  <a:lnTo>
                    <a:pt x="8423" y="13138"/>
                  </a:lnTo>
                  <a:lnTo>
                    <a:pt x="8390" y="13171"/>
                  </a:lnTo>
                  <a:lnTo>
                    <a:pt x="8325" y="13203"/>
                  </a:lnTo>
                  <a:lnTo>
                    <a:pt x="8325" y="13236"/>
                  </a:lnTo>
                  <a:lnTo>
                    <a:pt x="8423" y="13333"/>
                  </a:lnTo>
                  <a:lnTo>
                    <a:pt x="8520" y="13366"/>
                  </a:lnTo>
                  <a:lnTo>
                    <a:pt x="8553" y="13333"/>
                  </a:lnTo>
                  <a:lnTo>
                    <a:pt x="8585" y="13301"/>
                  </a:lnTo>
                  <a:lnTo>
                    <a:pt x="8650" y="13268"/>
                  </a:lnTo>
                  <a:lnTo>
                    <a:pt x="8780" y="13138"/>
                  </a:lnTo>
                  <a:lnTo>
                    <a:pt x="8878" y="13106"/>
                  </a:lnTo>
                  <a:lnTo>
                    <a:pt x="8975" y="13138"/>
                  </a:lnTo>
                  <a:lnTo>
                    <a:pt x="9008" y="13171"/>
                  </a:lnTo>
                  <a:lnTo>
                    <a:pt x="9008" y="13236"/>
                  </a:lnTo>
                  <a:lnTo>
                    <a:pt x="8975" y="13236"/>
                  </a:lnTo>
                  <a:lnTo>
                    <a:pt x="8910" y="13171"/>
                  </a:lnTo>
                  <a:lnTo>
                    <a:pt x="8845" y="13171"/>
                  </a:lnTo>
                  <a:lnTo>
                    <a:pt x="8813" y="13236"/>
                  </a:lnTo>
                  <a:lnTo>
                    <a:pt x="8683" y="13301"/>
                  </a:lnTo>
                  <a:lnTo>
                    <a:pt x="8650" y="13398"/>
                  </a:lnTo>
                  <a:lnTo>
                    <a:pt x="8618" y="13463"/>
                  </a:lnTo>
                  <a:lnTo>
                    <a:pt x="8650" y="13561"/>
                  </a:lnTo>
                  <a:lnTo>
                    <a:pt x="8618" y="13593"/>
                  </a:lnTo>
                  <a:cubicBezTo>
                    <a:pt x="8683" y="13593"/>
                    <a:pt x="8683" y="13659"/>
                    <a:pt x="8683" y="13659"/>
                  </a:cubicBezTo>
                  <a:close/>
                  <a:moveTo>
                    <a:pt x="9138" y="16325"/>
                  </a:moveTo>
                  <a:lnTo>
                    <a:pt x="9171" y="16325"/>
                  </a:lnTo>
                  <a:lnTo>
                    <a:pt x="9171" y="16260"/>
                  </a:lnTo>
                  <a:lnTo>
                    <a:pt x="9138" y="16228"/>
                  </a:lnTo>
                  <a:lnTo>
                    <a:pt x="9171" y="16130"/>
                  </a:lnTo>
                  <a:lnTo>
                    <a:pt x="9138" y="16065"/>
                  </a:lnTo>
                  <a:lnTo>
                    <a:pt x="9041" y="16032"/>
                  </a:lnTo>
                  <a:lnTo>
                    <a:pt x="9008" y="15967"/>
                  </a:lnTo>
                  <a:lnTo>
                    <a:pt x="8943" y="15935"/>
                  </a:lnTo>
                  <a:lnTo>
                    <a:pt x="8845" y="15935"/>
                  </a:lnTo>
                  <a:lnTo>
                    <a:pt x="8748" y="16000"/>
                  </a:lnTo>
                  <a:lnTo>
                    <a:pt x="8780" y="16065"/>
                  </a:lnTo>
                  <a:lnTo>
                    <a:pt x="8845" y="16097"/>
                  </a:lnTo>
                  <a:lnTo>
                    <a:pt x="8910" y="16065"/>
                  </a:lnTo>
                  <a:lnTo>
                    <a:pt x="8975" y="16097"/>
                  </a:lnTo>
                  <a:lnTo>
                    <a:pt x="8975" y="16195"/>
                  </a:lnTo>
                  <a:lnTo>
                    <a:pt x="9041" y="16195"/>
                  </a:lnTo>
                  <a:close/>
                  <a:moveTo>
                    <a:pt x="10894" y="16293"/>
                  </a:moveTo>
                  <a:lnTo>
                    <a:pt x="10797" y="16228"/>
                  </a:lnTo>
                  <a:lnTo>
                    <a:pt x="10732" y="16260"/>
                  </a:lnTo>
                  <a:lnTo>
                    <a:pt x="10666" y="16228"/>
                  </a:lnTo>
                  <a:lnTo>
                    <a:pt x="10569" y="16097"/>
                  </a:lnTo>
                  <a:lnTo>
                    <a:pt x="10471" y="16097"/>
                  </a:lnTo>
                  <a:lnTo>
                    <a:pt x="10309" y="15967"/>
                  </a:lnTo>
                  <a:lnTo>
                    <a:pt x="10276" y="15870"/>
                  </a:lnTo>
                  <a:lnTo>
                    <a:pt x="10146" y="15870"/>
                  </a:lnTo>
                  <a:lnTo>
                    <a:pt x="10049" y="15675"/>
                  </a:lnTo>
                  <a:lnTo>
                    <a:pt x="9854" y="15480"/>
                  </a:lnTo>
                  <a:lnTo>
                    <a:pt x="9788" y="15252"/>
                  </a:lnTo>
                  <a:lnTo>
                    <a:pt x="9691" y="15089"/>
                  </a:lnTo>
                  <a:lnTo>
                    <a:pt x="9691" y="14862"/>
                  </a:lnTo>
                  <a:lnTo>
                    <a:pt x="9626" y="14732"/>
                  </a:lnTo>
                  <a:lnTo>
                    <a:pt x="9593" y="14439"/>
                  </a:lnTo>
                  <a:lnTo>
                    <a:pt x="9561" y="14374"/>
                  </a:lnTo>
                  <a:lnTo>
                    <a:pt x="9626" y="14309"/>
                  </a:lnTo>
                  <a:lnTo>
                    <a:pt x="9593" y="14244"/>
                  </a:lnTo>
                  <a:lnTo>
                    <a:pt x="9528" y="14211"/>
                  </a:lnTo>
                  <a:lnTo>
                    <a:pt x="9431" y="14244"/>
                  </a:lnTo>
                  <a:lnTo>
                    <a:pt x="9398" y="14211"/>
                  </a:lnTo>
                  <a:lnTo>
                    <a:pt x="9398" y="14179"/>
                  </a:lnTo>
                  <a:lnTo>
                    <a:pt x="9528" y="14179"/>
                  </a:lnTo>
                  <a:lnTo>
                    <a:pt x="9658" y="14114"/>
                  </a:lnTo>
                  <a:lnTo>
                    <a:pt x="9658" y="13951"/>
                  </a:lnTo>
                  <a:lnTo>
                    <a:pt x="9658" y="13854"/>
                  </a:lnTo>
                  <a:lnTo>
                    <a:pt x="9561" y="13854"/>
                  </a:lnTo>
                  <a:lnTo>
                    <a:pt x="9463" y="13886"/>
                  </a:lnTo>
                  <a:lnTo>
                    <a:pt x="9496" y="13854"/>
                  </a:lnTo>
                  <a:lnTo>
                    <a:pt x="9626" y="13789"/>
                  </a:lnTo>
                  <a:lnTo>
                    <a:pt x="9658" y="13756"/>
                  </a:lnTo>
                  <a:lnTo>
                    <a:pt x="9626" y="13691"/>
                  </a:lnTo>
                  <a:lnTo>
                    <a:pt x="9431" y="13691"/>
                  </a:lnTo>
                  <a:lnTo>
                    <a:pt x="9203" y="13659"/>
                  </a:lnTo>
                  <a:lnTo>
                    <a:pt x="9106" y="13593"/>
                  </a:lnTo>
                  <a:lnTo>
                    <a:pt x="9008" y="13593"/>
                  </a:lnTo>
                  <a:lnTo>
                    <a:pt x="8845" y="13724"/>
                  </a:lnTo>
                  <a:lnTo>
                    <a:pt x="8683" y="13724"/>
                  </a:lnTo>
                  <a:lnTo>
                    <a:pt x="8618" y="13756"/>
                  </a:lnTo>
                  <a:lnTo>
                    <a:pt x="8488" y="13854"/>
                  </a:lnTo>
                  <a:lnTo>
                    <a:pt x="8488" y="13984"/>
                  </a:lnTo>
                  <a:lnTo>
                    <a:pt x="8455" y="14049"/>
                  </a:lnTo>
                  <a:lnTo>
                    <a:pt x="8488" y="14146"/>
                  </a:lnTo>
                  <a:lnTo>
                    <a:pt x="8553" y="14146"/>
                  </a:lnTo>
                  <a:lnTo>
                    <a:pt x="8585" y="14179"/>
                  </a:lnTo>
                  <a:lnTo>
                    <a:pt x="8585" y="14244"/>
                  </a:lnTo>
                  <a:lnTo>
                    <a:pt x="8488" y="14244"/>
                  </a:lnTo>
                  <a:lnTo>
                    <a:pt x="8390" y="14276"/>
                  </a:lnTo>
                  <a:lnTo>
                    <a:pt x="8293" y="14406"/>
                  </a:lnTo>
                  <a:lnTo>
                    <a:pt x="8293" y="14504"/>
                  </a:lnTo>
                  <a:lnTo>
                    <a:pt x="8325" y="14569"/>
                  </a:lnTo>
                  <a:lnTo>
                    <a:pt x="8423" y="14537"/>
                  </a:lnTo>
                  <a:lnTo>
                    <a:pt x="8553" y="14472"/>
                  </a:lnTo>
                  <a:lnTo>
                    <a:pt x="8553" y="14537"/>
                  </a:lnTo>
                  <a:lnTo>
                    <a:pt x="8488" y="14602"/>
                  </a:lnTo>
                  <a:lnTo>
                    <a:pt x="8455" y="14667"/>
                  </a:lnTo>
                  <a:lnTo>
                    <a:pt x="8520" y="14667"/>
                  </a:lnTo>
                  <a:lnTo>
                    <a:pt x="8585" y="14602"/>
                  </a:lnTo>
                  <a:lnTo>
                    <a:pt x="8650" y="14602"/>
                  </a:lnTo>
                  <a:lnTo>
                    <a:pt x="8650" y="14634"/>
                  </a:lnTo>
                  <a:lnTo>
                    <a:pt x="8585" y="14699"/>
                  </a:lnTo>
                  <a:lnTo>
                    <a:pt x="8553" y="14764"/>
                  </a:lnTo>
                  <a:lnTo>
                    <a:pt x="8650" y="14829"/>
                  </a:lnTo>
                  <a:lnTo>
                    <a:pt x="8748" y="14829"/>
                  </a:lnTo>
                  <a:lnTo>
                    <a:pt x="8683" y="14862"/>
                  </a:lnTo>
                  <a:lnTo>
                    <a:pt x="8618" y="14894"/>
                  </a:lnTo>
                  <a:lnTo>
                    <a:pt x="8553" y="14927"/>
                  </a:lnTo>
                  <a:lnTo>
                    <a:pt x="8553" y="15024"/>
                  </a:lnTo>
                  <a:lnTo>
                    <a:pt x="8585" y="15122"/>
                  </a:lnTo>
                  <a:lnTo>
                    <a:pt x="8553" y="15154"/>
                  </a:lnTo>
                  <a:lnTo>
                    <a:pt x="8520" y="15122"/>
                  </a:lnTo>
                  <a:lnTo>
                    <a:pt x="8423" y="15154"/>
                  </a:lnTo>
                  <a:lnTo>
                    <a:pt x="8358" y="15089"/>
                  </a:lnTo>
                  <a:lnTo>
                    <a:pt x="8293" y="15122"/>
                  </a:lnTo>
                  <a:lnTo>
                    <a:pt x="8195" y="15219"/>
                  </a:lnTo>
                  <a:lnTo>
                    <a:pt x="8195" y="15317"/>
                  </a:lnTo>
                  <a:lnTo>
                    <a:pt x="8228" y="15447"/>
                  </a:lnTo>
                  <a:lnTo>
                    <a:pt x="8195" y="15545"/>
                  </a:lnTo>
                  <a:lnTo>
                    <a:pt x="8228" y="15642"/>
                  </a:lnTo>
                  <a:lnTo>
                    <a:pt x="8358" y="15740"/>
                  </a:lnTo>
                  <a:lnTo>
                    <a:pt x="8358" y="15805"/>
                  </a:lnTo>
                  <a:lnTo>
                    <a:pt x="8488" y="15902"/>
                  </a:lnTo>
                  <a:lnTo>
                    <a:pt x="8585" y="15967"/>
                  </a:lnTo>
                  <a:lnTo>
                    <a:pt x="8650" y="15935"/>
                  </a:lnTo>
                  <a:lnTo>
                    <a:pt x="8715" y="15902"/>
                  </a:lnTo>
                  <a:lnTo>
                    <a:pt x="8780" y="15772"/>
                  </a:lnTo>
                  <a:lnTo>
                    <a:pt x="8748" y="15642"/>
                  </a:lnTo>
                  <a:lnTo>
                    <a:pt x="8780" y="15545"/>
                  </a:lnTo>
                  <a:lnTo>
                    <a:pt x="8845" y="15447"/>
                  </a:lnTo>
                  <a:lnTo>
                    <a:pt x="8813" y="15577"/>
                  </a:lnTo>
                  <a:lnTo>
                    <a:pt x="8780" y="15642"/>
                  </a:lnTo>
                  <a:lnTo>
                    <a:pt x="8845" y="15707"/>
                  </a:lnTo>
                  <a:lnTo>
                    <a:pt x="8878" y="15837"/>
                  </a:lnTo>
                  <a:lnTo>
                    <a:pt x="8943" y="15837"/>
                  </a:lnTo>
                  <a:lnTo>
                    <a:pt x="9008" y="15805"/>
                  </a:lnTo>
                  <a:lnTo>
                    <a:pt x="9008" y="15740"/>
                  </a:lnTo>
                  <a:lnTo>
                    <a:pt x="9041" y="15642"/>
                  </a:lnTo>
                  <a:lnTo>
                    <a:pt x="9073" y="15675"/>
                  </a:lnTo>
                  <a:lnTo>
                    <a:pt x="9073" y="15740"/>
                  </a:lnTo>
                  <a:lnTo>
                    <a:pt x="9073" y="15805"/>
                  </a:lnTo>
                  <a:lnTo>
                    <a:pt x="9171" y="15967"/>
                  </a:lnTo>
                  <a:lnTo>
                    <a:pt x="9268" y="16032"/>
                  </a:lnTo>
                  <a:lnTo>
                    <a:pt x="9366" y="16032"/>
                  </a:lnTo>
                  <a:lnTo>
                    <a:pt x="9431" y="16000"/>
                  </a:lnTo>
                  <a:lnTo>
                    <a:pt x="9463" y="16000"/>
                  </a:lnTo>
                  <a:lnTo>
                    <a:pt x="9431" y="16065"/>
                  </a:lnTo>
                  <a:lnTo>
                    <a:pt x="9398" y="16065"/>
                  </a:lnTo>
                  <a:lnTo>
                    <a:pt x="9366" y="16130"/>
                  </a:lnTo>
                  <a:lnTo>
                    <a:pt x="9301" y="16163"/>
                  </a:lnTo>
                  <a:lnTo>
                    <a:pt x="9268" y="16228"/>
                  </a:lnTo>
                  <a:lnTo>
                    <a:pt x="9366" y="16293"/>
                  </a:lnTo>
                  <a:lnTo>
                    <a:pt x="9366" y="16358"/>
                  </a:lnTo>
                  <a:lnTo>
                    <a:pt x="9301" y="16358"/>
                  </a:lnTo>
                  <a:lnTo>
                    <a:pt x="9268" y="16358"/>
                  </a:lnTo>
                  <a:lnTo>
                    <a:pt x="9268" y="16423"/>
                  </a:lnTo>
                  <a:lnTo>
                    <a:pt x="9301" y="16455"/>
                  </a:lnTo>
                  <a:lnTo>
                    <a:pt x="9463" y="16488"/>
                  </a:lnTo>
                  <a:lnTo>
                    <a:pt x="9561" y="16520"/>
                  </a:lnTo>
                  <a:lnTo>
                    <a:pt x="9658" y="16488"/>
                  </a:lnTo>
                  <a:lnTo>
                    <a:pt x="9788" y="16553"/>
                  </a:lnTo>
                  <a:lnTo>
                    <a:pt x="9756" y="16455"/>
                  </a:lnTo>
                  <a:lnTo>
                    <a:pt x="9821" y="16455"/>
                  </a:lnTo>
                  <a:lnTo>
                    <a:pt x="9854" y="16520"/>
                  </a:lnTo>
                  <a:lnTo>
                    <a:pt x="9886" y="16650"/>
                  </a:lnTo>
                  <a:lnTo>
                    <a:pt x="9984" y="16715"/>
                  </a:lnTo>
                  <a:lnTo>
                    <a:pt x="10049" y="16715"/>
                  </a:lnTo>
                  <a:lnTo>
                    <a:pt x="10114" y="16650"/>
                  </a:lnTo>
                  <a:lnTo>
                    <a:pt x="10081" y="16553"/>
                  </a:lnTo>
                  <a:lnTo>
                    <a:pt x="9951" y="16488"/>
                  </a:lnTo>
                  <a:lnTo>
                    <a:pt x="9919" y="16455"/>
                  </a:lnTo>
                  <a:lnTo>
                    <a:pt x="9951" y="16423"/>
                  </a:lnTo>
                  <a:lnTo>
                    <a:pt x="10049" y="16455"/>
                  </a:lnTo>
                  <a:lnTo>
                    <a:pt x="10146" y="16488"/>
                  </a:lnTo>
                  <a:lnTo>
                    <a:pt x="10179" y="16585"/>
                  </a:lnTo>
                  <a:lnTo>
                    <a:pt x="10211" y="16683"/>
                  </a:lnTo>
                  <a:lnTo>
                    <a:pt x="10244" y="16683"/>
                  </a:lnTo>
                  <a:lnTo>
                    <a:pt x="10276" y="16585"/>
                  </a:lnTo>
                  <a:lnTo>
                    <a:pt x="10309" y="16585"/>
                  </a:lnTo>
                  <a:lnTo>
                    <a:pt x="10374" y="16650"/>
                  </a:lnTo>
                  <a:lnTo>
                    <a:pt x="10471" y="16715"/>
                  </a:lnTo>
                  <a:lnTo>
                    <a:pt x="10569" y="16683"/>
                  </a:lnTo>
                  <a:lnTo>
                    <a:pt x="10569" y="16650"/>
                  </a:lnTo>
                  <a:lnTo>
                    <a:pt x="10471" y="16553"/>
                  </a:lnTo>
                  <a:lnTo>
                    <a:pt x="10471" y="16520"/>
                  </a:lnTo>
                  <a:lnTo>
                    <a:pt x="10504" y="16520"/>
                  </a:lnTo>
                  <a:lnTo>
                    <a:pt x="10601" y="16553"/>
                  </a:lnTo>
                  <a:lnTo>
                    <a:pt x="10634" y="16618"/>
                  </a:lnTo>
                  <a:lnTo>
                    <a:pt x="10666" y="16618"/>
                  </a:lnTo>
                  <a:lnTo>
                    <a:pt x="10699" y="16715"/>
                  </a:lnTo>
                  <a:lnTo>
                    <a:pt x="10764" y="16748"/>
                  </a:lnTo>
                  <a:lnTo>
                    <a:pt x="10797" y="16715"/>
                  </a:lnTo>
                  <a:lnTo>
                    <a:pt x="10829" y="16650"/>
                  </a:lnTo>
                  <a:lnTo>
                    <a:pt x="10797" y="16553"/>
                  </a:lnTo>
                  <a:lnTo>
                    <a:pt x="10732" y="16553"/>
                  </a:lnTo>
                  <a:lnTo>
                    <a:pt x="10666" y="16520"/>
                  </a:lnTo>
                  <a:lnTo>
                    <a:pt x="10699" y="16488"/>
                  </a:lnTo>
                  <a:lnTo>
                    <a:pt x="10732" y="16520"/>
                  </a:lnTo>
                  <a:lnTo>
                    <a:pt x="10797" y="16520"/>
                  </a:lnTo>
                  <a:lnTo>
                    <a:pt x="10862" y="16423"/>
                  </a:lnTo>
                  <a:lnTo>
                    <a:pt x="10894" y="16358"/>
                  </a:lnTo>
                  <a:close/>
                  <a:moveTo>
                    <a:pt x="3480" y="22471"/>
                  </a:moveTo>
                  <a:lnTo>
                    <a:pt x="3447" y="22374"/>
                  </a:lnTo>
                  <a:lnTo>
                    <a:pt x="3480" y="22341"/>
                  </a:lnTo>
                  <a:lnTo>
                    <a:pt x="3447" y="22276"/>
                  </a:lnTo>
                  <a:lnTo>
                    <a:pt x="3382" y="22276"/>
                  </a:lnTo>
                  <a:lnTo>
                    <a:pt x="3350" y="22341"/>
                  </a:lnTo>
                  <a:lnTo>
                    <a:pt x="3350" y="22406"/>
                  </a:lnTo>
                  <a:lnTo>
                    <a:pt x="3415" y="22471"/>
                  </a:lnTo>
                  <a:lnTo>
                    <a:pt x="3447" y="22536"/>
                  </a:lnTo>
                  <a:lnTo>
                    <a:pt x="3480" y="22536"/>
                  </a:lnTo>
                  <a:close/>
                  <a:moveTo>
                    <a:pt x="6049" y="20845"/>
                  </a:moveTo>
                  <a:lnTo>
                    <a:pt x="6081" y="20845"/>
                  </a:lnTo>
                  <a:lnTo>
                    <a:pt x="6081" y="20780"/>
                  </a:lnTo>
                  <a:lnTo>
                    <a:pt x="6016" y="20715"/>
                  </a:lnTo>
                  <a:lnTo>
                    <a:pt x="5984" y="20748"/>
                  </a:lnTo>
                  <a:lnTo>
                    <a:pt x="5984" y="20780"/>
                  </a:lnTo>
                  <a:close/>
                  <a:moveTo>
                    <a:pt x="8032" y="18699"/>
                  </a:moveTo>
                  <a:lnTo>
                    <a:pt x="8130" y="18699"/>
                  </a:lnTo>
                  <a:lnTo>
                    <a:pt x="8260" y="18601"/>
                  </a:lnTo>
                  <a:lnTo>
                    <a:pt x="8358" y="18471"/>
                  </a:lnTo>
                  <a:lnTo>
                    <a:pt x="8358" y="18309"/>
                  </a:lnTo>
                  <a:lnTo>
                    <a:pt x="8390" y="18244"/>
                  </a:lnTo>
                  <a:lnTo>
                    <a:pt x="8423" y="18341"/>
                  </a:lnTo>
                  <a:lnTo>
                    <a:pt x="8423" y="18471"/>
                  </a:lnTo>
                  <a:lnTo>
                    <a:pt x="8488" y="18341"/>
                  </a:lnTo>
                  <a:lnTo>
                    <a:pt x="8488" y="18211"/>
                  </a:lnTo>
                  <a:lnTo>
                    <a:pt x="8390" y="18114"/>
                  </a:lnTo>
                  <a:lnTo>
                    <a:pt x="8032" y="17984"/>
                  </a:lnTo>
                  <a:lnTo>
                    <a:pt x="7870" y="17951"/>
                  </a:lnTo>
                  <a:lnTo>
                    <a:pt x="7772" y="18016"/>
                  </a:lnTo>
                  <a:lnTo>
                    <a:pt x="7707" y="18211"/>
                  </a:lnTo>
                  <a:lnTo>
                    <a:pt x="7707" y="18439"/>
                  </a:lnTo>
                  <a:lnTo>
                    <a:pt x="7772" y="18569"/>
                  </a:lnTo>
                  <a:lnTo>
                    <a:pt x="7805" y="18699"/>
                  </a:lnTo>
                  <a:lnTo>
                    <a:pt x="7837" y="18667"/>
                  </a:lnTo>
                  <a:lnTo>
                    <a:pt x="7902" y="18699"/>
                  </a:lnTo>
                  <a:lnTo>
                    <a:pt x="7870" y="18764"/>
                  </a:lnTo>
                  <a:lnTo>
                    <a:pt x="7935" y="18764"/>
                  </a:lnTo>
                  <a:close/>
                  <a:moveTo>
                    <a:pt x="8910" y="18894"/>
                  </a:moveTo>
                  <a:lnTo>
                    <a:pt x="8943" y="18894"/>
                  </a:lnTo>
                  <a:lnTo>
                    <a:pt x="8975" y="18862"/>
                  </a:lnTo>
                  <a:lnTo>
                    <a:pt x="9073" y="18829"/>
                  </a:lnTo>
                  <a:lnTo>
                    <a:pt x="9106" y="18797"/>
                  </a:lnTo>
                  <a:lnTo>
                    <a:pt x="9008" y="18797"/>
                  </a:lnTo>
                  <a:lnTo>
                    <a:pt x="8910" y="18829"/>
                  </a:lnTo>
                  <a:close/>
                  <a:moveTo>
                    <a:pt x="10341" y="18862"/>
                  </a:moveTo>
                  <a:lnTo>
                    <a:pt x="10374" y="18894"/>
                  </a:lnTo>
                  <a:lnTo>
                    <a:pt x="10439" y="18797"/>
                  </a:lnTo>
                  <a:lnTo>
                    <a:pt x="10439" y="18732"/>
                  </a:lnTo>
                  <a:lnTo>
                    <a:pt x="10374" y="18732"/>
                  </a:lnTo>
                  <a:lnTo>
                    <a:pt x="10309" y="18797"/>
                  </a:lnTo>
                  <a:close/>
                  <a:moveTo>
                    <a:pt x="10146" y="18894"/>
                  </a:moveTo>
                  <a:lnTo>
                    <a:pt x="10211" y="18894"/>
                  </a:lnTo>
                  <a:lnTo>
                    <a:pt x="10244" y="18829"/>
                  </a:lnTo>
                  <a:lnTo>
                    <a:pt x="10211" y="18797"/>
                  </a:lnTo>
                  <a:lnTo>
                    <a:pt x="10179" y="18797"/>
                  </a:lnTo>
                  <a:close/>
                  <a:moveTo>
                    <a:pt x="11317" y="18374"/>
                  </a:moveTo>
                  <a:lnTo>
                    <a:pt x="11349" y="18406"/>
                  </a:lnTo>
                  <a:lnTo>
                    <a:pt x="11414" y="18374"/>
                  </a:lnTo>
                  <a:lnTo>
                    <a:pt x="11545" y="18309"/>
                  </a:lnTo>
                  <a:lnTo>
                    <a:pt x="11577" y="18276"/>
                  </a:lnTo>
                  <a:lnTo>
                    <a:pt x="11479" y="18244"/>
                  </a:lnTo>
                  <a:lnTo>
                    <a:pt x="11349" y="18309"/>
                  </a:lnTo>
                  <a:close/>
                  <a:moveTo>
                    <a:pt x="10829" y="18276"/>
                  </a:moveTo>
                  <a:lnTo>
                    <a:pt x="10894" y="18341"/>
                  </a:lnTo>
                  <a:lnTo>
                    <a:pt x="10927" y="18341"/>
                  </a:lnTo>
                  <a:lnTo>
                    <a:pt x="10959" y="18276"/>
                  </a:lnTo>
                  <a:lnTo>
                    <a:pt x="10894" y="18244"/>
                  </a:lnTo>
                  <a:close/>
                  <a:moveTo>
                    <a:pt x="10536" y="18276"/>
                  </a:moveTo>
                  <a:lnTo>
                    <a:pt x="10601" y="18276"/>
                  </a:lnTo>
                  <a:lnTo>
                    <a:pt x="10634" y="18341"/>
                  </a:lnTo>
                  <a:lnTo>
                    <a:pt x="10732" y="18341"/>
                  </a:lnTo>
                  <a:lnTo>
                    <a:pt x="10699" y="18244"/>
                  </a:lnTo>
                  <a:lnTo>
                    <a:pt x="10601" y="18211"/>
                  </a:lnTo>
                  <a:close/>
                  <a:moveTo>
                    <a:pt x="10374" y="18276"/>
                  </a:moveTo>
                  <a:lnTo>
                    <a:pt x="10406" y="18309"/>
                  </a:lnTo>
                  <a:lnTo>
                    <a:pt x="10471" y="18309"/>
                  </a:lnTo>
                  <a:lnTo>
                    <a:pt x="10504" y="18244"/>
                  </a:lnTo>
                  <a:lnTo>
                    <a:pt x="10471" y="18244"/>
                  </a:lnTo>
                  <a:close/>
                  <a:moveTo>
                    <a:pt x="20910" y="15057"/>
                  </a:moveTo>
                  <a:lnTo>
                    <a:pt x="20910" y="15187"/>
                  </a:lnTo>
                  <a:lnTo>
                    <a:pt x="20975" y="15252"/>
                  </a:lnTo>
                  <a:lnTo>
                    <a:pt x="21008" y="15154"/>
                  </a:lnTo>
                  <a:lnTo>
                    <a:pt x="20975" y="15089"/>
                  </a:lnTo>
                  <a:close/>
                  <a:moveTo>
                    <a:pt x="20715" y="14764"/>
                  </a:moveTo>
                  <a:lnTo>
                    <a:pt x="20715" y="14959"/>
                  </a:lnTo>
                  <a:lnTo>
                    <a:pt x="20780" y="15057"/>
                  </a:lnTo>
                  <a:lnTo>
                    <a:pt x="20780" y="15219"/>
                  </a:lnTo>
                  <a:lnTo>
                    <a:pt x="20780" y="15252"/>
                  </a:lnTo>
                  <a:lnTo>
                    <a:pt x="20845" y="15154"/>
                  </a:lnTo>
                  <a:lnTo>
                    <a:pt x="20813" y="14894"/>
                  </a:lnTo>
                  <a:lnTo>
                    <a:pt x="20748" y="14764"/>
                  </a:lnTo>
                  <a:close/>
                  <a:moveTo>
                    <a:pt x="20585" y="14569"/>
                  </a:moveTo>
                  <a:lnTo>
                    <a:pt x="20650" y="14667"/>
                  </a:lnTo>
                  <a:lnTo>
                    <a:pt x="20683" y="14699"/>
                  </a:lnTo>
                  <a:lnTo>
                    <a:pt x="20683" y="14634"/>
                  </a:lnTo>
                  <a:lnTo>
                    <a:pt x="20618" y="14569"/>
                  </a:lnTo>
                  <a:close/>
                  <a:moveTo>
                    <a:pt x="11642" y="17561"/>
                  </a:moveTo>
                  <a:lnTo>
                    <a:pt x="11675" y="17528"/>
                  </a:lnTo>
                  <a:lnTo>
                    <a:pt x="11675" y="17463"/>
                  </a:lnTo>
                  <a:lnTo>
                    <a:pt x="11642" y="17431"/>
                  </a:lnTo>
                  <a:close/>
                  <a:moveTo>
                    <a:pt x="12097" y="17951"/>
                  </a:moveTo>
                  <a:cubicBezTo>
                    <a:pt x="12097" y="17951"/>
                    <a:pt x="12162" y="17886"/>
                    <a:pt x="12162" y="17886"/>
                  </a:cubicBezTo>
                  <a:lnTo>
                    <a:pt x="12097" y="17886"/>
                  </a:lnTo>
                  <a:close/>
                  <a:moveTo>
                    <a:pt x="12032" y="17788"/>
                  </a:moveTo>
                  <a:lnTo>
                    <a:pt x="12000" y="17691"/>
                  </a:lnTo>
                  <a:lnTo>
                    <a:pt x="11837" y="17626"/>
                  </a:lnTo>
                  <a:lnTo>
                    <a:pt x="11772" y="17528"/>
                  </a:lnTo>
                  <a:lnTo>
                    <a:pt x="11772" y="17593"/>
                  </a:lnTo>
                  <a:lnTo>
                    <a:pt x="11870" y="17691"/>
                  </a:lnTo>
                  <a:close/>
                  <a:moveTo>
                    <a:pt x="12260" y="17333"/>
                  </a:moveTo>
                  <a:lnTo>
                    <a:pt x="12325" y="17236"/>
                  </a:lnTo>
                  <a:lnTo>
                    <a:pt x="12292" y="17073"/>
                  </a:lnTo>
                  <a:lnTo>
                    <a:pt x="12130" y="16943"/>
                  </a:lnTo>
                  <a:lnTo>
                    <a:pt x="12000" y="16845"/>
                  </a:lnTo>
                  <a:lnTo>
                    <a:pt x="11902" y="16813"/>
                  </a:lnTo>
                  <a:lnTo>
                    <a:pt x="11805" y="16715"/>
                  </a:lnTo>
                  <a:lnTo>
                    <a:pt x="11707" y="16650"/>
                  </a:lnTo>
                  <a:lnTo>
                    <a:pt x="11675" y="16585"/>
                  </a:lnTo>
                  <a:lnTo>
                    <a:pt x="11545" y="16488"/>
                  </a:lnTo>
                  <a:lnTo>
                    <a:pt x="11479" y="16488"/>
                  </a:lnTo>
                  <a:lnTo>
                    <a:pt x="11414" y="16520"/>
                  </a:lnTo>
                  <a:lnTo>
                    <a:pt x="11414" y="16585"/>
                  </a:lnTo>
                  <a:lnTo>
                    <a:pt x="11349" y="16650"/>
                  </a:lnTo>
                  <a:lnTo>
                    <a:pt x="11414" y="16715"/>
                  </a:lnTo>
                  <a:lnTo>
                    <a:pt x="11479" y="16748"/>
                  </a:lnTo>
                  <a:lnTo>
                    <a:pt x="11479" y="16780"/>
                  </a:lnTo>
                  <a:lnTo>
                    <a:pt x="11414" y="16780"/>
                  </a:lnTo>
                  <a:lnTo>
                    <a:pt x="11349" y="16748"/>
                  </a:lnTo>
                  <a:lnTo>
                    <a:pt x="11317" y="16748"/>
                  </a:lnTo>
                  <a:lnTo>
                    <a:pt x="11349" y="16813"/>
                  </a:lnTo>
                  <a:lnTo>
                    <a:pt x="11512" y="17008"/>
                  </a:lnTo>
                  <a:lnTo>
                    <a:pt x="11610" y="17073"/>
                  </a:lnTo>
                  <a:lnTo>
                    <a:pt x="11675" y="17171"/>
                  </a:lnTo>
                  <a:lnTo>
                    <a:pt x="11740" y="17171"/>
                  </a:lnTo>
                  <a:lnTo>
                    <a:pt x="11740" y="17041"/>
                  </a:lnTo>
                  <a:lnTo>
                    <a:pt x="11805" y="17073"/>
                  </a:lnTo>
                  <a:lnTo>
                    <a:pt x="11902" y="17073"/>
                  </a:lnTo>
                  <a:lnTo>
                    <a:pt x="11935" y="17106"/>
                  </a:lnTo>
                  <a:lnTo>
                    <a:pt x="11967" y="17236"/>
                  </a:lnTo>
                  <a:lnTo>
                    <a:pt x="11935" y="17301"/>
                  </a:lnTo>
                  <a:lnTo>
                    <a:pt x="12000" y="17333"/>
                  </a:lnTo>
                  <a:lnTo>
                    <a:pt x="12130" y="17366"/>
                  </a:lnTo>
                  <a:lnTo>
                    <a:pt x="12162" y="17301"/>
                  </a:lnTo>
                  <a:close/>
                  <a:moveTo>
                    <a:pt x="14601" y="13138"/>
                  </a:moveTo>
                  <a:lnTo>
                    <a:pt x="14666" y="13138"/>
                  </a:lnTo>
                  <a:lnTo>
                    <a:pt x="14634" y="13106"/>
                  </a:lnTo>
                  <a:lnTo>
                    <a:pt x="14634" y="13041"/>
                  </a:lnTo>
                  <a:lnTo>
                    <a:pt x="14699" y="13041"/>
                  </a:lnTo>
                  <a:lnTo>
                    <a:pt x="14731" y="13138"/>
                  </a:lnTo>
                  <a:lnTo>
                    <a:pt x="14796" y="13106"/>
                  </a:lnTo>
                  <a:lnTo>
                    <a:pt x="14829" y="13106"/>
                  </a:lnTo>
                  <a:lnTo>
                    <a:pt x="14894" y="13106"/>
                  </a:lnTo>
                  <a:lnTo>
                    <a:pt x="14927" y="13008"/>
                  </a:lnTo>
                  <a:lnTo>
                    <a:pt x="15024" y="12943"/>
                  </a:lnTo>
                  <a:lnTo>
                    <a:pt x="15122" y="12911"/>
                  </a:lnTo>
                  <a:lnTo>
                    <a:pt x="15154" y="12846"/>
                  </a:lnTo>
                  <a:lnTo>
                    <a:pt x="15089" y="12748"/>
                  </a:lnTo>
                  <a:lnTo>
                    <a:pt x="14959" y="12683"/>
                  </a:lnTo>
                  <a:lnTo>
                    <a:pt x="14959" y="12618"/>
                  </a:lnTo>
                  <a:lnTo>
                    <a:pt x="14862" y="12488"/>
                  </a:lnTo>
                  <a:lnTo>
                    <a:pt x="14796" y="12455"/>
                  </a:lnTo>
                  <a:lnTo>
                    <a:pt x="14731" y="12488"/>
                  </a:lnTo>
                  <a:lnTo>
                    <a:pt x="14634" y="12585"/>
                  </a:lnTo>
                  <a:lnTo>
                    <a:pt x="14569" y="12585"/>
                  </a:lnTo>
                  <a:lnTo>
                    <a:pt x="14471" y="12683"/>
                  </a:lnTo>
                  <a:lnTo>
                    <a:pt x="14471" y="12748"/>
                  </a:lnTo>
                  <a:lnTo>
                    <a:pt x="14536" y="12846"/>
                  </a:lnTo>
                  <a:lnTo>
                    <a:pt x="14569" y="12943"/>
                  </a:lnTo>
                  <a:lnTo>
                    <a:pt x="14536" y="13073"/>
                  </a:lnTo>
                  <a:close/>
                  <a:moveTo>
                    <a:pt x="14927" y="17301"/>
                  </a:moveTo>
                  <a:lnTo>
                    <a:pt x="14927" y="17333"/>
                  </a:lnTo>
                  <a:lnTo>
                    <a:pt x="14992" y="17366"/>
                  </a:lnTo>
                  <a:lnTo>
                    <a:pt x="15057" y="17301"/>
                  </a:lnTo>
                  <a:lnTo>
                    <a:pt x="15057" y="17203"/>
                  </a:lnTo>
                  <a:lnTo>
                    <a:pt x="14992" y="17171"/>
                  </a:lnTo>
                  <a:lnTo>
                    <a:pt x="14927" y="17203"/>
                  </a:lnTo>
                  <a:lnTo>
                    <a:pt x="14927" y="17236"/>
                  </a:lnTo>
                  <a:close/>
                  <a:moveTo>
                    <a:pt x="16748" y="19642"/>
                  </a:moveTo>
                  <a:lnTo>
                    <a:pt x="16780" y="19675"/>
                  </a:lnTo>
                  <a:lnTo>
                    <a:pt x="16845" y="19707"/>
                  </a:lnTo>
                  <a:lnTo>
                    <a:pt x="16845" y="19772"/>
                  </a:lnTo>
                  <a:lnTo>
                    <a:pt x="16943" y="19837"/>
                  </a:lnTo>
                  <a:lnTo>
                    <a:pt x="17040" y="19805"/>
                  </a:lnTo>
                  <a:lnTo>
                    <a:pt x="17073" y="19740"/>
                  </a:lnTo>
                  <a:lnTo>
                    <a:pt x="17040" y="19642"/>
                  </a:lnTo>
                  <a:lnTo>
                    <a:pt x="16975" y="19642"/>
                  </a:lnTo>
                  <a:lnTo>
                    <a:pt x="16910" y="19642"/>
                  </a:lnTo>
                  <a:lnTo>
                    <a:pt x="16813" y="19642"/>
                  </a:lnTo>
                  <a:close/>
                  <a:moveTo>
                    <a:pt x="16422" y="13073"/>
                  </a:moveTo>
                  <a:lnTo>
                    <a:pt x="16390" y="12976"/>
                  </a:lnTo>
                  <a:lnTo>
                    <a:pt x="16357" y="12943"/>
                  </a:lnTo>
                  <a:lnTo>
                    <a:pt x="16357" y="12878"/>
                  </a:lnTo>
                  <a:lnTo>
                    <a:pt x="16390" y="12813"/>
                  </a:lnTo>
                  <a:lnTo>
                    <a:pt x="16357" y="12748"/>
                  </a:lnTo>
                  <a:lnTo>
                    <a:pt x="16292" y="12715"/>
                  </a:lnTo>
                  <a:lnTo>
                    <a:pt x="16195" y="12780"/>
                  </a:lnTo>
                  <a:lnTo>
                    <a:pt x="16195" y="12943"/>
                  </a:lnTo>
                  <a:lnTo>
                    <a:pt x="16227" y="13008"/>
                  </a:lnTo>
                  <a:lnTo>
                    <a:pt x="16292" y="13008"/>
                  </a:lnTo>
                  <a:lnTo>
                    <a:pt x="16357" y="13073"/>
                  </a:lnTo>
                  <a:close/>
                  <a:moveTo>
                    <a:pt x="16260" y="12358"/>
                  </a:moveTo>
                  <a:lnTo>
                    <a:pt x="16357" y="12293"/>
                  </a:lnTo>
                  <a:lnTo>
                    <a:pt x="16390" y="12293"/>
                  </a:lnTo>
                  <a:lnTo>
                    <a:pt x="16488" y="12228"/>
                  </a:lnTo>
                  <a:lnTo>
                    <a:pt x="16455" y="12195"/>
                  </a:lnTo>
                  <a:lnTo>
                    <a:pt x="16488" y="12130"/>
                  </a:lnTo>
                  <a:lnTo>
                    <a:pt x="16553" y="12098"/>
                  </a:lnTo>
                  <a:lnTo>
                    <a:pt x="16520" y="12065"/>
                  </a:lnTo>
                  <a:lnTo>
                    <a:pt x="16422" y="12098"/>
                  </a:lnTo>
                  <a:lnTo>
                    <a:pt x="16292" y="12195"/>
                  </a:lnTo>
                  <a:lnTo>
                    <a:pt x="16260" y="12293"/>
                  </a:lnTo>
                  <a:close/>
                  <a:moveTo>
                    <a:pt x="16683" y="12488"/>
                  </a:moveTo>
                  <a:lnTo>
                    <a:pt x="16780" y="12585"/>
                  </a:lnTo>
                  <a:lnTo>
                    <a:pt x="16910" y="12585"/>
                  </a:lnTo>
                  <a:lnTo>
                    <a:pt x="16975" y="12585"/>
                  </a:lnTo>
                  <a:lnTo>
                    <a:pt x="16975" y="12520"/>
                  </a:lnTo>
                  <a:lnTo>
                    <a:pt x="16845" y="12488"/>
                  </a:lnTo>
                  <a:lnTo>
                    <a:pt x="16748" y="12455"/>
                  </a:lnTo>
                  <a:close/>
                  <a:moveTo>
                    <a:pt x="17626" y="13203"/>
                  </a:moveTo>
                  <a:lnTo>
                    <a:pt x="17658" y="13268"/>
                  </a:lnTo>
                  <a:lnTo>
                    <a:pt x="17593" y="13366"/>
                  </a:lnTo>
                  <a:lnTo>
                    <a:pt x="17528" y="13398"/>
                  </a:lnTo>
                  <a:lnTo>
                    <a:pt x="17496" y="13496"/>
                  </a:lnTo>
                  <a:lnTo>
                    <a:pt x="17561" y="13561"/>
                  </a:lnTo>
                  <a:lnTo>
                    <a:pt x="17593" y="13561"/>
                  </a:lnTo>
                  <a:lnTo>
                    <a:pt x="17723" y="13463"/>
                  </a:lnTo>
                  <a:lnTo>
                    <a:pt x="17756" y="13431"/>
                  </a:lnTo>
                  <a:lnTo>
                    <a:pt x="17821" y="13333"/>
                  </a:lnTo>
                  <a:lnTo>
                    <a:pt x="17918" y="13301"/>
                  </a:lnTo>
                  <a:lnTo>
                    <a:pt x="17983" y="13171"/>
                  </a:lnTo>
                  <a:lnTo>
                    <a:pt x="17983" y="13106"/>
                  </a:lnTo>
                  <a:lnTo>
                    <a:pt x="17951" y="13073"/>
                  </a:lnTo>
                  <a:lnTo>
                    <a:pt x="17853" y="13073"/>
                  </a:lnTo>
                  <a:lnTo>
                    <a:pt x="17691" y="13106"/>
                  </a:lnTo>
                  <a:close/>
                  <a:moveTo>
                    <a:pt x="17983" y="12293"/>
                  </a:moveTo>
                  <a:lnTo>
                    <a:pt x="17918" y="12390"/>
                  </a:lnTo>
                  <a:lnTo>
                    <a:pt x="17886" y="12553"/>
                  </a:lnTo>
                  <a:lnTo>
                    <a:pt x="17821" y="12683"/>
                  </a:lnTo>
                  <a:lnTo>
                    <a:pt x="17821" y="12748"/>
                  </a:lnTo>
                  <a:lnTo>
                    <a:pt x="17951" y="12780"/>
                  </a:lnTo>
                  <a:lnTo>
                    <a:pt x="17983" y="12813"/>
                  </a:lnTo>
                  <a:lnTo>
                    <a:pt x="18081" y="12846"/>
                  </a:lnTo>
                  <a:lnTo>
                    <a:pt x="18179" y="12878"/>
                  </a:lnTo>
                  <a:lnTo>
                    <a:pt x="18244" y="12846"/>
                  </a:lnTo>
                  <a:lnTo>
                    <a:pt x="18244" y="12780"/>
                  </a:lnTo>
                  <a:lnTo>
                    <a:pt x="18179" y="12618"/>
                  </a:lnTo>
                  <a:lnTo>
                    <a:pt x="18146" y="12488"/>
                  </a:lnTo>
                  <a:lnTo>
                    <a:pt x="18048" y="12390"/>
                  </a:lnTo>
                  <a:close/>
                  <a:moveTo>
                    <a:pt x="17301" y="10634"/>
                  </a:moveTo>
                  <a:lnTo>
                    <a:pt x="17301" y="10569"/>
                  </a:lnTo>
                  <a:lnTo>
                    <a:pt x="17301" y="10504"/>
                  </a:lnTo>
                  <a:lnTo>
                    <a:pt x="17235" y="10472"/>
                  </a:lnTo>
                  <a:lnTo>
                    <a:pt x="17138" y="10504"/>
                  </a:lnTo>
                  <a:lnTo>
                    <a:pt x="17105" y="10537"/>
                  </a:lnTo>
                  <a:lnTo>
                    <a:pt x="17138" y="10569"/>
                  </a:lnTo>
                  <a:lnTo>
                    <a:pt x="17170" y="10634"/>
                  </a:lnTo>
                  <a:lnTo>
                    <a:pt x="17235" y="10667"/>
                  </a:lnTo>
                  <a:close/>
                  <a:moveTo>
                    <a:pt x="17626" y="9398"/>
                  </a:moveTo>
                  <a:lnTo>
                    <a:pt x="17561" y="9398"/>
                  </a:lnTo>
                  <a:lnTo>
                    <a:pt x="17528" y="9333"/>
                  </a:lnTo>
                  <a:lnTo>
                    <a:pt x="17528" y="9529"/>
                  </a:lnTo>
                  <a:lnTo>
                    <a:pt x="17593" y="9561"/>
                  </a:lnTo>
                  <a:lnTo>
                    <a:pt x="17658" y="9496"/>
                  </a:lnTo>
                  <a:lnTo>
                    <a:pt x="17691" y="9529"/>
                  </a:lnTo>
                  <a:lnTo>
                    <a:pt x="17691" y="9626"/>
                  </a:lnTo>
                  <a:lnTo>
                    <a:pt x="17756" y="9691"/>
                  </a:lnTo>
                  <a:lnTo>
                    <a:pt x="17756" y="9594"/>
                  </a:lnTo>
                  <a:lnTo>
                    <a:pt x="17723" y="9496"/>
                  </a:lnTo>
                  <a:lnTo>
                    <a:pt x="17788" y="9431"/>
                  </a:lnTo>
                  <a:lnTo>
                    <a:pt x="17788" y="9398"/>
                  </a:lnTo>
                  <a:lnTo>
                    <a:pt x="17723" y="9333"/>
                  </a:lnTo>
                  <a:lnTo>
                    <a:pt x="17723" y="9268"/>
                  </a:lnTo>
                  <a:lnTo>
                    <a:pt x="17691" y="9171"/>
                  </a:lnTo>
                  <a:lnTo>
                    <a:pt x="17626" y="9236"/>
                  </a:lnTo>
                  <a:lnTo>
                    <a:pt x="17593" y="9236"/>
                  </a:lnTo>
                  <a:lnTo>
                    <a:pt x="17561" y="9268"/>
                  </a:lnTo>
                  <a:lnTo>
                    <a:pt x="17626" y="9333"/>
                  </a:lnTo>
                  <a:close/>
                  <a:moveTo>
                    <a:pt x="17463" y="8813"/>
                  </a:moveTo>
                  <a:lnTo>
                    <a:pt x="17333" y="8781"/>
                  </a:lnTo>
                  <a:lnTo>
                    <a:pt x="17301" y="8748"/>
                  </a:lnTo>
                  <a:lnTo>
                    <a:pt x="17235" y="8716"/>
                  </a:lnTo>
                  <a:lnTo>
                    <a:pt x="17203" y="8748"/>
                  </a:lnTo>
                  <a:lnTo>
                    <a:pt x="17203" y="8813"/>
                  </a:lnTo>
                  <a:lnTo>
                    <a:pt x="17333" y="8878"/>
                  </a:lnTo>
                  <a:lnTo>
                    <a:pt x="17431" y="8878"/>
                  </a:lnTo>
                  <a:close/>
                  <a:moveTo>
                    <a:pt x="17463" y="8716"/>
                  </a:moveTo>
                  <a:lnTo>
                    <a:pt x="17528" y="8748"/>
                  </a:lnTo>
                  <a:lnTo>
                    <a:pt x="17626" y="8748"/>
                  </a:lnTo>
                  <a:lnTo>
                    <a:pt x="17691" y="8748"/>
                  </a:lnTo>
                  <a:lnTo>
                    <a:pt x="17788" y="8716"/>
                  </a:lnTo>
                  <a:lnTo>
                    <a:pt x="17788" y="8651"/>
                  </a:lnTo>
                  <a:lnTo>
                    <a:pt x="17658" y="8651"/>
                  </a:lnTo>
                  <a:lnTo>
                    <a:pt x="17593" y="8618"/>
                  </a:lnTo>
                  <a:lnTo>
                    <a:pt x="17528" y="8618"/>
                  </a:lnTo>
                  <a:close/>
                  <a:moveTo>
                    <a:pt x="18601" y="11089"/>
                  </a:moveTo>
                  <a:lnTo>
                    <a:pt x="18666" y="10992"/>
                  </a:lnTo>
                  <a:lnTo>
                    <a:pt x="18634" y="10927"/>
                  </a:lnTo>
                  <a:lnTo>
                    <a:pt x="18536" y="10959"/>
                  </a:lnTo>
                  <a:lnTo>
                    <a:pt x="18471" y="10992"/>
                  </a:lnTo>
                  <a:lnTo>
                    <a:pt x="18504" y="11089"/>
                  </a:lnTo>
                  <a:close/>
                  <a:moveTo>
                    <a:pt x="18894" y="11024"/>
                  </a:moveTo>
                  <a:lnTo>
                    <a:pt x="18959" y="10959"/>
                  </a:lnTo>
                  <a:lnTo>
                    <a:pt x="18959" y="10894"/>
                  </a:lnTo>
                  <a:lnTo>
                    <a:pt x="18861" y="10894"/>
                  </a:lnTo>
                  <a:lnTo>
                    <a:pt x="18796" y="10927"/>
                  </a:lnTo>
                  <a:lnTo>
                    <a:pt x="18731" y="10927"/>
                  </a:lnTo>
                  <a:lnTo>
                    <a:pt x="18764" y="10992"/>
                  </a:lnTo>
                  <a:close/>
                  <a:moveTo>
                    <a:pt x="19317" y="11089"/>
                  </a:moveTo>
                  <a:lnTo>
                    <a:pt x="19349" y="11057"/>
                  </a:lnTo>
                  <a:lnTo>
                    <a:pt x="19252" y="10992"/>
                  </a:lnTo>
                  <a:lnTo>
                    <a:pt x="19154" y="11057"/>
                  </a:lnTo>
                  <a:lnTo>
                    <a:pt x="19187" y="11089"/>
                  </a:lnTo>
                  <a:close/>
                  <a:moveTo>
                    <a:pt x="20032" y="10862"/>
                  </a:moveTo>
                  <a:lnTo>
                    <a:pt x="20065" y="10992"/>
                  </a:lnTo>
                  <a:lnTo>
                    <a:pt x="20130" y="11024"/>
                  </a:lnTo>
                  <a:lnTo>
                    <a:pt x="20162" y="10959"/>
                  </a:lnTo>
                  <a:lnTo>
                    <a:pt x="20097" y="10894"/>
                  </a:lnTo>
                  <a:close/>
                  <a:moveTo>
                    <a:pt x="19609" y="10797"/>
                  </a:moveTo>
                  <a:lnTo>
                    <a:pt x="19707" y="10797"/>
                  </a:lnTo>
                  <a:lnTo>
                    <a:pt x="19772" y="10699"/>
                  </a:lnTo>
                  <a:lnTo>
                    <a:pt x="19707" y="10699"/>
                  </a:lnTo>
                  <a:lnTo>
                    <a:pt x="19642" y="10699"/>
                  </a:lnTo>
                  <a:lnTo>
                    <a:pt x="19642" y="10732"/>
                  </a:lnTo>
                  <a:close/>
                  <a:moveTo>
                    <a:pt x="19284" y="10374"/>
                  </a:moveTo>
                  <a:lnTo>
                    <a:pt x="19284" y="10309"/>
                  </a:lnTo>
                  <a:lnTo>
                    <a:pt x="19252" y="10309"/>
                  </a:lnTo>
                  <a:lnTo>
                    <a:pt x="19122" y="10407"/>
                  </a:lnTo>
                  <a:lnTo>
                    <a:pt x="19122" y="10472"/>
                  </a:lnTo>
                  <a:lnTo>
                    <a:pt x="19219" y="10504"/>
                  </a:lnTo>
                  <a:lnTo>
                    <a:pt x="19219" y="10472"/>
                  </a:lnTo>
                  <a:lnTo>
                    <a:pt x="19219" y="10439"/>
                  </a:lnTo>
                  <a:lnTo>
                    <a:pt x="19219" y="10407"/>
                  </a:lnTo>
                  <a:close/>
                  <a:moveTo>
                    <a:pt x="19544" y="10309"/>
                  </a:moveTo>
                  <a:lnTo>
                    <a:pt x="19544" y="10244"/>
                  </a:lnTo>
                  <a:lnTo>
                    <a:pt x="19447" y="10244"/>
                  </a:lnTo>
                  <a:lnTo>
                    <a:pt x="19414" y="10276"/>
                  </a:lnTo>
                  <a:lnTo>
                    <a:pt x="19414" y="10374"/>
                  </a:lnTo>
                  <a:lnTo>
                    <a:pt x="19479" y="10374"/>
                  </a:lnTo>
                  <a:lnTo>
                    <a:pt x="19544" y="10342"/>
                  </a:lnTo>
                  <a:close/>
                  <a:moveTo>
                    <a:pt x="19609" y="10342"/>
                  </a:moveTo>
                  <a:lnTo>
                    <a:pt x="19609" y="10374"/>
                  </a:lnTo>
                  <a:lnTo>
                    <a:pt x="19674" y="10374"/>
                  </a:lnTo>
                  <a:lnTo>
                    <a:pt x="19739" y="10276"/>
                  </a:lnTo>
                  <a:lnTo>
                    <a:pt x="19772" y="10211"/>
                  </a:lnTo>
                  <a:lnTo>
                    <a:pt x="19707" y="10146"/>
                  </a:lnTo>
                  <a:lnTo>
                    <a:pt x="19642" y="10179"/>
                  </a:lnTo>
                  <a:lnTo>
                    <a:pt x="19609" y="10244"/>
                  </a:lnTo>
                  <a:lnTo>
                    <a:pt x="19642" y="10309"/>
                  </a:lnTo>
                  <a:close/>
                  <a:moveTo>
                    <a:pt x="19284" y="10049"/>
                  </a:moveTo>
                  <a:lnTo>
                    <a:pt x="19382" y="9951"/>
                  </a:lnTo>
                  <a:lnTo>
                    <a:pt x="19349" y="9919"/>
                  </a:lnTo>
                  <a:lnTo>
                    <a:pt x="19284" y="9919"/>
                  </a:lnTo>
                  <a:lnTo>
                    <a:pt x="19219" y="9919"/>
                  </a:lnTo>
                  <a:lnTo>
                    <a:pt x="19122" y="9951"/>
                  </a:lnTo>
                  <a:lnTo>
                    <a:pt x="19122" y="9984"/>
                  </a:lnTo>
                  <a:lnTo>
                    <a:pt x="19252" y="10016"/>
                  </a:lnTo>
                  <a:close/>
                  <a:moveTo>
                    <a:pt x="19772" y="9821"/>
                  </a:moveTo>
                  <a:lnTo>
                    <a:pt x="19805" y="9789"/>
                  </a:lnTo>
                  <a:lnTo>
                    <a:pt x="19805" y="9756"/>
                  </a:lnTo>
                  <a:lnTo>
                    <a:pt x="19772" y="9724"/>
                  </a:lnTo>
                  <a:lnTo>
                    <a:pt x="19837" y="9691"/>
                  </a:lnTo>
                  <a:lnTo>
                    <a:pt x="19837" y="9659"/>
                  </a:lnTo>
                  <a:lnTo>
                    <a:pt x="19772" y="9594"/>
                  </a:lnTo>
                  <a:lnTo>
                    <a:pt x="19674" y="9561"/>
                  </a:lnTo>
                  <a:lnTo>
                    <a:pt x="19609" y="9594"/>
                  </a:lnTo>
                  <a:lnTo>
                    <a:pt x="19609" y="9659"/>
                  </a:lnTo>
                  <a:lnTo>
                    <a:pt x="19577" y="9691"/>
                  </a:lnTo>
                  <a:lnTo>
                    <a:pt x="19512" y="9626"/>
                  </a:lnTo>
                  <a:lnTo>
                    <a:pt x="19479" y="9659"/>
                  </a:lnTo>
                  <a:lnTo>
                    <a:pt x="19544" y="9724"/>
                  </a:lnTo>
                  <a:lnTo>
                    <a:pt x="19577" y="9789"/>
                  </a:lnTo>
                  <a:lnTo>
                    <a:pt x="19674" y="9789"/>
                  </a:lnTo>
                  <a:close/>
                  <a:moveTo>
                    <a:pt x="19414" y="5594"/>
                  </a:moveTo>
                  <a:lnTo>
                    <a:pt x="19447" y="5561"/>
                  </a:lnTo>
                  <a:lnTo>
                    <a:pt x="19447" y="5496"/>
                  </a:lnTo>
                  <a:lnTo>
                    <a:pt x="19382" y="5496"/>
                  </a:lnTo>
                  <a:lnTo>
                    <a:pt x="19349" y="5496"/>
                  </a:lnTo>
                  <a:close/>
                  <a:moveTo>
                    <a:pt x="18861" y="6439"/>
                  </a:moveTo>
                  <a:lnTo>
                    <a:pt x="18861" y="6504"/>
                  </a:lnTo>
                  <a:lnTo>
                    <a:pt x="18926" y="6504"/>
                  </a:lnTo>
                  <a:lnTo>
                    <a:pt x="19024" y="6472"/>
                  </a:lnTo>
                  <a:lnTo>
                    <a:pt x="19057" y="6407"/>
                  </a:lnTo>
                  <a:lnTo>
                    <a:pt x="19024" y="6277"/>
                  </a:lnTo>
                  <a:lnTo>
                    <a:pt x="18959" y="6212"/>
                  </a:lnTo>
                  <a:lnTo>
                    <a:pt x="18894" y="6212"/>
                  </a:lnTo>
                  <a:lnTo>
                    <a:pt x="18861" y="6277"/>
                  </a:lnTo>
                  <a:lnTo>
                    <a:pt x="18861" y="6342"/>
                  </a:lnTo>
                  <a:close/>
                  <a:moveTo>
                    <a:pt x="21040" y="6277"/>
                  </a:moveTo>
                  <a:lnTo>
                    <a:pt x="21105" y="6277"/>
                  </a:lnTo>
                  <a:lnTo>
                    <a:pt x="21170" y="6244"/>
                  </a:lnTo>
                  <a:lnTo>
                    <a:pt x="21235" y="6179"/>
                  </a:lnTo>
                  <a:lnTo>
                    <a:pt x="21300" y="6146"/>
                  </a:lnTo>
                  <a:lnTo>
                    <a:pt x="21300" y="6212"/>
                  </a:lnTo>
                  <a:lnTo>
                    <a:pt x="21268" y="6244"/>
                  </a:lnTo>
                  <a:lnTo>
                    <a:pt x="21365" y="6179"/>
                  </a:lnTo>
                  <a:lnTo>
                    <a:pt x="21463" y="6081"/>
                  </a:lnTo>
                  <a:lnTo>
                    <a:pt x="21463" y="6016"/>
                  </a:lnTo>
                  <a:lnTo>
                    <a:pt x="21528" y="5951"/>
                  </a:lnTo>
                  <a:lnTo>
                    <a:pt x="21528" y="5854"/>
                  </a:lnTo>
                  <a:lnTo>
                    <a:pt x="21496" y="5821"/>
                  </a:lnTo>
                  <a:lnTo>
                    <a:pt x="21430" y="5854"/>
                  </a:lnTo>
                  <a:lnTo>
                    <a:pt x="21398" y="5886"/>
                  </a:lnTo>
                  <a:lnTo>
                    <a:pt x="21300" y="5951"/>
                  </a:lnTo>
                  <a:lnTo>
                    <a:pt x="21203" y="6016"/>
                  </a:lnTo>
                  <a:lnTo>
                    <a:pt x="21105" y="6146"/>
                  </a:lnTo>
                  <a:close/>
                  <a:moveTo>
                    <a:pt x="22016" y="6342"/>
                  </a:moveTo>
                  <a:lnTo>
                    <a:pt x="22113" y="6342"/>
                  </a:lnTo>
                  <a:lnTo>
                    <a:pt x="22178" y="6244"/>
                  </a:lnTo>
                  <a:lnTo>
                    <a:pt x="22081" y="6244"/>
                  </a:lnTo>
                  <a:lnTo>
                    <a:pt x="22016" y="6277"/>
                  </a:lnTo>
                  <a:lnTo>
                    <a:pt x="21983" y="6309"/>
                  </a:lnTo>
                  <a:close/>
                  <a:moveTo>
                    <a:pt x="22146" y="6569"/>
                  </a:moveTo>
                  <a:lnTo>
                    <a:pt x="22211" y="6569"/>
                  </a:lnTo>
                  <a:lnTo>
                    <a:pt x="22243" y="6537"/>
                  </a:lnTo>
                  <a:lnTo>
                    <a:pt x="22276" y="6472"/>
                  </a:lnTo>
                  <a:lnTo>
                    <a:pt x="22178" y="6439"/>
                  </a:lnTo>
                  <a:lnTo>
                    <a:pt x="22146" y="6374"/>
                  </a:lnTo>
                  <a:lnTo>
                    <a:pt x="22113" y="6374"/>
                  </a:lnTo>
                  <a:lnTo>
                    <a:pt x="22081" y="6407"/>
                  </a:lnTo>
                  <a:lnTo>
                    <a:pt x="22146" y="6472"/>
                  </a:lnTo>
                  <a:close/>
                  <a:moveTo>
                    <a:pt x="21300" y="6797"/>
                  </a:moveTo>
                  <a:lnTo>
                    <a:pt x="21398" y="6764"/>
                  </a:lnTo>
                  <a:lnTo>
                    <a:pt x="21398" y="6699"/>
                  </a:lnTo>
                  <a:lnTo>
                    <a:pt x="21333" y="6667"/>
                  </a:lnTo>
                  <a:lnTo>
                    <a:pt x="21300" y="6732"/>
                  </a:lnTo>
                  <a:lnTo>
                    <a:pt x="21203" y="6764"/>
                  </a:lnTo>
                  <a:lnTo>
                    <a:pt x="21203" y="6797"/>
                  </a:lnTo>
                  <a:close/>
                  <a:moveTo>
                    <a:pt x="21788" y="6797"/>
                  </a:moveTo>
                  <a:lnTo>
                    <a:pt x="21853" y="6764"/>
                  </a:lnTo>
                  <a:lnTo>
                    <a:pt x="21853" y="6699"/>
                  </a:lnTo>
                  <a:lnTo>
                    <a:pt x="21821" y="6667"/>
                  </a:lnTo>
                  <a:lnTo>
                    <a:pt x="21821" y="6537"/>
                  </a:lnTo>
                  <a:lnTo>
                    <a:pt x="21756" y="6537"/>
                  </a:lnTo>
                  <a:lnTo>
                    <a:pt x="21723" y="6602"/>
                  </a:lnTo>
                  <a:lnTo>
                    <a:pt x="21691" y="6667"/>
                  </a:lnTo>
                  <a:lnTo>
                    <a:pt x="21593" y="6732"/>
                  </a:lnTo>
                  <a:lnTo>
                    <a:pt x="21626" y="6764"/>
                  </a:lnTo>
                  <a:lnTo>
                    <a:pt x="21691" y="6732"/>
                  </a:lnTo>
                  <a:lnTo>
                    <a:pt x="21723" y="6699"/>
                  </a:lnTo>
                  <a:lnTo>
                    <a:pt x="21756" y="6732"/>
                  </a:lnTo>
                  <a:close/>
                  <a:moveTo>
                    <a:pt x="21853" y="7317"/>
                  </a:moveTo>
                  <a:lnTo>
                    <a:pt x="21918" y="7285"/>
                  </a:lnTo>
                  <a:lnTo>
                    <a:pt x="21951" y="7317"/>
                  </a:lnTo>
                  <a:lnTo>
                    <a:pt x="22048" y="7317"/>
                  </a:lnTo>
                  <a:lnTo>
                    <a:pt x="22113" y="7317"/>
                  </a:lnTo>
                  <a:lnTo>
                    <a:pt x="22211" y="7317"/>
                  </a:lnTo>
                  <a:lnTo>
                    <a:pt x="22276" y="7317"/>
                  </a:lnTo>
                  <a:lnTo>
                    <a:pt x="22341" y="7252"/>
                  </a:lnTo>
                  <a:lnTo>
                    <a:pt x="22341" y="7187"/>
                  </a:lnTo>
                  <a:lnTo>
                    <a:pt x="22309" y="7187"/>
                  </a:lnTo>
                  <a:lnTo>
                    <a:pt x="22309" y="7155"/>
                  </a:lnTo>
                  <a:lnTo>
                    <a:pt x="22276" y="7057"/>
                  </a:lnTo>
                  <a:lnTo>
                    <a:pt x="22211" y="7057"/>
                  </a:lnTo>
                  <a:lnTo>
                    <a:pt x="22146" y="7122"/>
                  </a:lnTo>
                  <a:lnTo>
                    <a:pt x="22178" y="7155"/>
                  </a:lnTo>
                  <a:lnTo>
                    <a:pt x="22146" y="7187"/>
                  </a:lnTo>
                  <a:lnTo>
                    <a:pt x="22081" y="7155"/>
                  </a:lnTo>
                  <a:lnTo>
                    <a:pt x="22048" y="7122"/>
                  </a:lnTo>
                  <a:lnTo>
                    <a:pt x="22016" y="7122"/>
                  </a:lnTo>
                  <a:lnTo>
                    <a:pt x="21983" y="7187"/>
                  </a:lnTo>
                  <a:lnTo>
                    <a:pt x="21918" y="7220"/>
                  </a:lnTo>
                  <a:lnTo>
                    <a:pt x="21853" y="7187"/>
                  </a:lnTo>
                  <a:lnTo>
                    <a:pt x="21821" y="7252"/>
                  </a:lnTo>
                  <a:close/>
                  <a:moveTo>
                    <a:pt x="13008" y="4390"/>
                  </a:moveTo>
                  <a:lnTo>
                    <a:pt x="13105" y="4423"/>
                  </a:lnTo>
                  <a:lnTo>
                    <a:pt x="13171" y="4455"/>
                  </a:lnTo>
                  <a:lnTo>
                    <a:pt x="13203" y="4455"/>
                  </a:lnTo>
                  <a:lnTo>
                    <a:pt x="13366" y="4390"/>
                  </a:lnTo>
                  <a:lnTo>
                    <a:pt x="13366" y="4358"/>
                  </a:lnTo>
                  <a:lnTo>
                    <a:pt x="13301" y="4325"/>
                  </a:lnTo>
                  <a:lnTo>
                    <a:pt x="13171" y="4358"/>
                  </a:lnTo>
                  <a:lnTo>
                    <a:pt x="13105" y="4325"/>
                  </a:lnTo>
                  <a:lnTo>
                    <a:pt x="13040" y="4293"/>
                  </a:lnTo>
                  <a:lnTo>
                    <a:pt x="12975" y="4293"/>
                  </a:lnTo>
                  <a:lnTo>
                    <a:pt x="12975" y="4358"/>
                  </a:lnTo>
                  <a:close/>
                  <a:moveTo>
                    <a:pt x="12748" y="2309"/>
                  </a:moveTo>
                  <a:lnTo>
                    <a:pt x="12715" y="2244"/>
                  </a:lnTo>
                  <a:lnTo>
                    <a:pt x="12715" y="2179"/>
                  </a:lnTo>
                  <a:lnTo>
                    <a:pt x="12845" y="2082"/>
                  </a:lnTo>
                  <a:lnTo>
                    <a:pt x="13008" y="2049"/>
                  </a:lnTo>
                  <a:lnTo>
                    <a:pt x="13171" y="2082"/>
                  </a:lnTo>
                  <a:lnTo>
                    <a:pt x="13203" y="2179"/>
                  </a:lnTo>
                  <a:lnTo>
                    <a:pt x="13138" y="2277"/>
                  </a:lnTo>
                  <a:lnTo>
                    <a:pt x="13008" y="2309"/>
                  </a:lnTo>
                  <a:lnTo>
                    <a:pt x="12845" y="2309"/>
                  </a:lnTo>
                  <a:cubicBezTo>
                    <a:pt x="12845" y="2309"/>
                    <a:pt x="12748" y="2309"/>
                    <a:pt x="12748" y="2309"/>
                  </a:cubicBezTo>
                  <a:close/>
                  <a:moveTo>
                    <a:pt x="15837" y="716"/>
                  </a:moveTo>
                  <a:lnTo>
                    <a:pt x="15902" y="618"/>
                  </a:lnTo>
                  <a:lnTo>
                    <a:pt x="15967" y="521"/>
                  </a:lnTo>
                  <a:lnTo>
                    <a:pt x="16130" y="521"/>
                  </a:lnTo>
                  <a:lnTo>
                    <a:pt x="16227" y="553"/>
                  </a:lnTo>
                  <a:lnTo>
                    <a:pt x="16195" y="618"/>
                  </a:lnTo>
                  <a:lnTo>
                    <a:pt x="16195" y="683"/>
                  </a:lnTo>
                  <a:lnTo>
                    <a:pt x="16097" y="781"/>
                  </a:lnTo>
                  <a:lnTo>
                    <a:pt x="15967" y="781"/>
                  </a:lnTo>
                  <a:lnTo>
                    <a:pt x="15870" y="781"/>
                  </a:lnTo>
                  <a:close/>
                  <a:moveTo>
                    <a:pt x="18016" y="2114"/>
                  </a:moveTo>
                  <a:lnTo>
                    <a:pt x="18179" y="2017"/>
                  </a:lnTo>
                  <a:lnTo>
                    <a:pt x="18276" y="1919"/>
                  </a:lnTo>
                  <a:lnTo>
                    <a:pt x="18276" y="1821"/>
                  </a:lnTo>
                  <a:lnTo>
                    <a:pt x="18406" y="1691"/>
                  </a:lnTo>
                  <a:lnTo>
                    <a:pt x="18601" y="1561"/>
                  </a:lnTo>
                  <a:lnTo>
                    <a:pt x="18731" y="1496"/>
                  </a:lnTo>
                  <a:lnTo>
                    <a:pt x="18764" y="1399"/>
                  </a:lnTo>
                  <a:lnTo>
                    <a:pt x="18764" y="1301"/>
                  </a:lnTo>
                  <a:lnTo>
                    <a:pt x="18569" y="1204"/>
                  </a:lnTo>
                  <a:lnTo>
                    <a:pt x="18439" y="1073"/>
                  </a:lnTo>
                  <a:lnTo>
                    <a:pt x="18341" y="911"/>
                  </a:lnTo>
                  <a:lnTo>
                    <a:pt x="18341" y="781"/>
                  </a:lnTo>
                  <a:lnTo>
                    <a:pt x="18406" y="683"/>
                  </a:lnTo>
                  <a:lnTo>
                    <a:pt x="18406" y="618"/>
                  </a:lnTo>
                  <a:lnTo>
                    <a:pt x="18374" y="586"/>
                  </a:lnTo>
                  <a:lnTo>
                    <a:pt x="18113" y="586"/>
                  </a:lnTo>
                  <a:lnTo>
                    <a:pt x="17951" y="521"/>
                  </a:lnTo>
                  <a:lnTo>
                    <a:pt x="17821" y="423"/>
                  </a:lnTo>
                  <a:lnTo>
                    <a:pt x="17593" y="195"/>
                  </a:lnTo>
                  <a:lnTo>
                    <a:pt x="17463" y="98"/>
                  </a:lnTo>
                  <a:lnTo>
                    <a:pt x="17301" y="0"/>
                  </a:lnTo>
                  <a:lnTo>
                    <a:pt x="17235" y="0"/>
                  </a:lnTo>
                  <a:lnTo>
                    <a:pt x="17203" y="33"/>
                  </a:lnTo>
                  <a:lnTo>
                    <a:pt x="17170" y="130"/>
                  </a:lnTo>
                  <a:lnTo>
                    <a:pt x="17203" y="195"/>
                  </a:lnTo>
                  <a:lnTo>
                    <a:pt x="17203" y="325"/>
                  </a:lnTo>
                  <a:lnTo>
                    <a:pt x="17105" y="456"/>
                  </a:lnTo>
                  <a:lnTo>
                    <a:pt x="17040" y="586"/>
                  </a:lnTo>
                  <a:lnTo>
                    <a:pt x="16910" y="716"/>
                  </a:lnTo>
                  <a:lnTo>
                    <a:pt x="16910" y="813"/>
                  </a:lnTo>
                  <a:lnTo>
                    <a:pt x="16910" y="1204"/>
                  </a:lnTo>
                  <a:lnTo>
                    <a:pt x="17008" y="1301"/>
                  </a:lnTo>
                  <a:lnTo>
                    <a:pt x="17073" y="1366"/>
                  </a:lnTo>
                  <a:lnTo>
                    <a:pt x="17105" y="1464"/>
                  </a:lnTo>
                  <a:lnTo>
                    <a:pt x="17073" y="1724"/>
                  </a:lnTo>
                  <a:lnTo>
                    <a:pt x="17008" y="1854"/>
                  </a:lnTo>
                  <a:lnTo>
                    <a:pt x="16975" y="1919"/>
                  </a:lnTo>
                  <a:lnTo>
                    <a:pt x="17008" y="1984"/>
                  </a:lnTo>
                  <a:lnTo>
                    <a:pt x="17073" y="1984"/>
                  </a:lnTo>
                  <a:lnTo>
                    <a:pt x="17105" y="1886"/>
                  </a:lnTo>
                  <a:lnTo>
                    <a:pt x="17235" y="1821"/>
                  </a:lnTo>
                  <a:lnTo>
                    <a:pt x="17301" y="1854"/>
                  </a:lnTo>
                  <a:lnTo>
                    <a:pt x="17333" y="1951"/>
                  </a:lnTo>
                  <a:lnTo>
                    <a:pt x="17463" y="2049"/>
                  </a:lnTo>
                  <a:lnTo>
                    <a:pt x="17528" y="2049"/>
                  </a:lnTo>
                  <a:lnTo>
                    <a:pt x="17593" y="2017"/>
                  </a:lnTo>
                  <a:lnTo>
                    <a:pt x="17658" y="2017"/>
                  </a:lnTo>
                  <a:lnTo>
                    <a:pt x="17788" y="2114"/>
                  </a:lnTo>
                  <a:lnTo>
                    <a:pt x="17918" y="2114"/>
                  </a:lnTo>
                  <a:close/>
                  <a:moveTo>
                    <a:pt x="17561" y="2797"/>
                  </a:moveTo>
                  <a:lnTo>
                    <a:pt x="17593" y="2830"/>
                  </a:lnTo>
                  <a:lnTo>
                    <a:pt x="17658" y="2895"/>
                  </a:lnTo>
                  <a:lnTo>
                    <a:pt x="17756" y="2895"/>
                  </a:lnTo>
                  <a:lnTo>
                    <a:pt x="17853" y="2830"/>
                  </a:lnTo>
                  <a:lnTo>
                    <a:pt x="17983" y="2732"/>
                  </a:lnTo>
                  <a:lnTo>
                    <a:pt x="18048" y="2699"/>
                  </a:lnTo>
                  <a:lnTo>
                    <a:pt x="18081" y="2537"/>
                  </a:lnTo>
                  <a:lnTo>
                    <a:pt x="18146" y="2407"/>
                  </a:lnTo>
                  <a:lnTo>
                    <a:pt x="18146" y="2342"/>
                  </a:lnTo>
                  <a:lnTo>
                    <a:pt x="17918" y="2212"/>
                  </a:lnTo>
                  <a:lnTo>
                    <a:pt x="17756" y="2212"/>
                  </a:lnTo>
                  <a:lnTo>
                    <a:pt x="17593" y="2212"/>
                  </a:lnTo>
                  <a:lnTo>
                    <a:pt x="17528" y="2277"/>
                  </a:lnTo>
                  <a:lnTo>
                    <a:pt x="17431" y="2244"/>
                  </a:lnTo>
                  <a:lnTo>
                    <a:pt x="17366" y="2244"/>
                  </a:lnTo>
                  <a:lnTo>
                    <a:pt x="17268" y="2309"/>
                  </a:lnTo>
                  <a:lnTo>
                    <a:pt x="17170" y="2309"/>
                  </a:lnTo>
                  <a:lnTo>
                    <a:pt x="17138" y="2342"/>
                  </a:lnTo>
                  <a:lnTo>
                    <a:pt x="17170" y="2407"/>
                  </a:lnTo>
                  <a:lnTo>
                    <a:pt x="17301" y="2439"/>
                  </a:lnTo>
                  <a:lnTo>
                    <a:pt x="17333" y="2504"/>
                  </a:lnTo>
                  <a:lnTo>
                    <a:pt x="17431" y="2569"/>
                  </a:lnTo>
                  <a:lnTo>
                    <a:pt x="17496" y="2667"/>
                  </a:lnTo>
                  <a:lnTo>
                    <a:pt x="17626" y="2699"/>
                  </a:lnTo>
                  <a:lnTo>
                    <a:pt x="17821" y="2699"/>
                  </a:lnTo>
                  <a:lnTo>
                    <a:pt x="17886" y="2732"/>
                  </a:lnTo>
                  <a:lnTo>
                    <a:pt x="17821" y="2764"/>
                  </a:lnTo>
                  <a:lnTo>
                    <a:pt x="17691" y="2797"/>
                  </a:lnTo>
                  <a:close/>
                  <a:moveTo>
                    <a:pt x="20910" y="3090"/>
                  </a:moveTo>
                  <a:lnTo>
                    <a:pt x="20910" y="3187"/>
                  </a:lnTo>
                  <a:lnTo>
                    <a:pt x="20780" y="3317"/>
                  </a:lnTo>
                  <a:lnTo>
                    <a:pt x="20650" y="3382"/>
                  </a:lnTo>
                  <a:lnTo>
                    <a:pt x="20520" y="3480"/>
                  </a:lnTo>
                  <a:lnTo>
                    <a:pt x="20422" y="3545"/>
                  </a:lnTo>
                  <a:lnTo>
                    <a:pt x="20357" y="3577"/>
                  </a:lnTo>
                  <a:lnTo>
                    <a:pt x="20227" y="3480"/>
                  </a:lnTo>
                  <a:lnTo>
                    <a:pt x="20195" y="3415"/>
                  </a:lnTo>
                  <a:lnTo>
                    <a:pt x="20097" y="3447"/>
                  </a:lnTo>
                  <a:lnTo>
                    <a:pt x="20000" y="3415"/>
                  </a:lnTo>
                  <a:lnTo>
                    <a:pt x="19902" y="3447"/>
                  </a:lnTo>
                  <a:lnTo>
                    <a:pt x="19674" y="3415"/>
                  </a:lnTo>
                  <a:lnTo>
                    <a:pt x="19544" y="3350"/>
                  </a:lnTo>
                  <a:lnTo>
                    <a:pt x="19479" y="3317"/>
                  </a:lnTo>
                  <a:lnTo>
                    <a:pt x="19349" y="3350"/>
                  </a:lnTo>
                  <a:lnTo>
                    <a:pt x="19252" y="3415"/>
                  </a:lnTo>
                  <a:lnTo>
                    <a:pt x="19154" y="3382"/>
                  </a:lnTo>
                  <a:lnTo>
                    <a:pt x="19057" y="3317"/>
                  </a:lnTo>
                  <a:lnTo>
                    <a:pt x="18926" y="3285"/>
                  </a:lnTo>
                  <a:lnTo>
                    <a:pt x="18861" y="3220"/>
                  </a:lnTo>
                  <a:lnTo>
                    <a:pt x="18796" y="3057"/>
                  </a:lnTo>
                  <a:lnTo>
                    <a:pt x="18699" y="2960"/>
                  </a:lnTo>
                  <a:lnTo>
                    <a:pt x="18634" y="2927"/>
                  </a:lnTo>
                  <a:lnTo>
                    <a:pt x="18569" y="2992"/>
                  </a:lnTo>
                  <a:lnTo>
                    <a:pt x="18471" y="2927"/>
                  </a:lnTo>
                  <a:lnTo>
                    <a:pt x="18406" y="2862"/>
                  </a:lnTo>
                  <a:lnTo>
                    <a:pt x="18374" y="2927"/>
                  </a:lnTo>
                  <a:lnTo>
                    <a:pt x="18406" y="2992"/>
                  </a:lnTo>
                  <a:lnTo>
                    <a:pt x="18341" y="3025"/>
                  </a:lnTo>
                  <a:lnTo>
                    <a:pt x="18309" y="2960"/>
                  </a:lnTo>
                  <a:lnTo>
                    <a:pt x="18211" y="2895"/>
                  </a:lnTo>
                  <a:lnTo>
                    <a:pt x="18211" y="2862"/>
                  </a:lnTo>
                  <a:lnTo>
                    <a:pt x="18341" y="2797"/>
                  </a:lnTo>
                  <a:lnTo>
                    <a:pt x="18341" y="2732"/>
                  </a:lnTo>
                  <a:lnTo>
                    <a:pt x="18309" y="2569"/>
                  </a:lnTo>
                  <a:lnTo>
                    <a:pt x="18341" y="2472"/>
                  </a:lnTo>
                  <a:lnTo>
                    <a:pt x="18439" y="2374"/>
                  </a:lnTo>
                  <a:lnTo>
                    <a:pt x="18406" y="2309"/>
                  </a:lnTo>
                  <a:lnTo>
                    <a:pt x="18341" y="2309"/>
                  </a:lnTo>
                  <a:lnTo>
                    <a:pt x="18244" y="2244"/>
                  </a:lnTo>
                  <a:lnTo>
                    <a:pt x="18244" y="2179"/>
                  </a:lnTo>
                  <a:lnTo>
                    <a:pt x="18276" y="2017"/>
                  </a:lnTo>
                  <a:lnTo>
                    <a:pt x="18374" y="1951"/>
                  </a:lnTo>
                  <a:lnTo>
                    <a:pt x="18504" y="1919"/>
                  </a:lnTo>
                  <a:lnTo>
                    <a:pt x="18504" y="1821"/>
                  </a:lnTo>
                  <a:lnTo>
                    <a:pt x="18569" y="1756"/>
                  </a:lnTo>
                  <a:lnTo>
                    <a:pt x="18666" y="1724"/>
                  </a:lnTo>
                  <a:lnTo>
                    <a:pt x="18829" y="1594"/>
                  </a:lnTo>
                  <a:lnTo>
                    <a:pt x="18894" y="1496"/>
                  </a:lnTo>
                  <a:lnTo>
                    <a:pt x="18926" y="1464"/>
                  </a:lnTo>
                  <a:lnTo>
                    <a:pt x="19122" y="1464"/>
                  </a:lnTo>
                  <a:lnTo>
                    <a:pt x="19252" y="1561"/>
                  </a:lnTo>
                  <a:lnTo>
                    <a:pt x="19414" y="1789"/>
                  </a:lnTo>
                  <a:lnTo>
                    <a:pt x="19447" y="1886"/>
                  </a:lnTo>
                  <a:lnTo>
                    <a:pt x="19382" y="2049"/>
                  </a:lnTo>
                  <a:lnTo>
                    <a:pt x="19447" y="2082"/>
                  </a:lnTo>
                  <a:lnTo>
                    <a:pt x="19414" y="2179"/>
                  </a:lnTo>
                  <a:lnTo>
                    <a:pt x="19349" y="2244"/>
                  </a:lnTo>
                  <a:lnTo>
                    <a:pt x="19382" y="2342"/>
                  </a:lnTo>
                  <a:lnTo>
                    <a:pt x="19414" y="2277"/>
                  </a:lnTo>
                  <a:lnTo>
                    <a:pt x="19479" y="2147"/>
                  </a:lnTo>
                  <a:lnTo>
                    <a:pt x="19512" y="2049"/>
                  </a:lnTo>
                  <a:lnTo>
                    <a:pt x="19512" y="1951"/>
                  </a:lnTo>
                  <a:lnTo>
                    <a:pt x="19544" y="1886"/>
                  </a:lnTo>
                  <a:lnTo>
                    <a:pt x="19544" y="1821"/>
                  </a:lnTo>
                  <a:lnTo>
                    <a:pt x="19414" y="1659"/>
                  </a:lnTo>
                  <a:lnTo>
                    <a:pt x="19382" y="1594"/>
                  </a:lnTo>
                  <a:lnTo>
                    <a:pt x="19414" y="1529"/>
                  </a:lnTo>
                  <a:lnTo>
                    <a:pt x="19577" y="1496"/>
                  </a:lnTo>
                  <a:lnTo>
                    <a:pt x="19772" y="1529"/>
                  </a:lnTo>
                  <a:lnTo>
                    <a:pt x="20065" y="1789"/>
                  </a:lnTo>
                  <a:lnTo>
                    <a:pt x="20130" y="1789"/>
                  </a:lnTo>
                  <a:lnTo>
                    <a:pt x="20162" y="1821"/>
                  </a:lnTo>
                  <a:lnTo>
                    <a:pt x="20162" y="1951"/>
                  </a:lnTo>
                  <a:lnTo>
                    <a:pt x="20260" y="1984"/>
                  </a:lnTo>
                  <a:lnTo>
                    <a:pt x="20292" y="2147"/>
                  </a:lnTo>
                  <a:lnTo>
                    <a:pt x="20292" y="2277"/>
                  </a:lnTo>
                  <a:lnTo>
                    <a:pt x="20422" y="2407"/>
                  </a:lnTo>
                  <a:lnTo>
                    <a:pt x="20520" y="2569"/>
                  </a:lnTo>
                  <a:lnTo>
                    <a:pt x="20520" y="2602"/>
                  </a:lnTo>
                  <a:lnTo>
                    <a:pt x="20422" y="2634"/>
                  </a:lnTo>
                  <a:lnTo>
                    <a:pt x="20357" y="2569"/>
                  </a:lnTo>
                  <a:lnTo>
                    <a:pt x="20325" y="2569"/>
                  </a:lnTo>
                  <a:lnTo>
                    <a:pt x="20325" y="2699"/>
                  </a:lnTo>
                  <a:lnTo>
                    <a:pt x="20422" y="2764"/>
                  </a:lnTo>
                  <a:lnTo>
                    <a:pt x="20552" y="2797"/>
                  </a:lnTo>
                  <a:lnTo>
                    <a:pt x="20683" y="2927"/>
                  </a:lnTo>
                  <a:lnTo>
                    <a:pt x="20748" y="2960"/>
                  </a:lnTo>
                  <a:close/>
                  <a:moveTo>
                    <a:pt x="38926" y="325"/>
                  </a:moveTo>
                  <a:lnTo>
                    <a:pt x="38959" y="163"/>
                  </a:lnTo>
                  <a:lnTo>
                    <a:pt x="39089" y="0"/>
                  </a:lnTo>
                  <a:lnTo>
                    <a:pt x="39121" y="33"/>
                  </a:lnTo>
                  <a:lnTo>
                    <a:pt x="39154" y="130"/>
                  </a:lnTo>
                  <a:lnTo>
                    <a:pt x="39186" y="163"/>
                  </a:lnTo>
                  <a:lnTo>
                    <a:pt x="39089" y="228"/>
                  </a:lnTo>
                  <a:lnTo>
                    <a:pt x="39024" y="293"/>
                  </a:lnTo>
                  <a:close/>
                  <a:moveTo>
                    <a:pt x="39999" y="2017"/>
                  </a:moveTo>
                  <a:lnTo>
                    <a:pt x="40032" y="2212"/>
                  </a:lnTo>
                  <a:lnTo>
                    <a:pt x="40194" y="2439"/>
                  </a:lnTo>
                  <a:lnTo>
                    <a:pt x="40259" y="2537"/>
                  </a:lnTo>
                  <a:lnTo>
                    <a:pt x="40585" y="2634"/>
                  </a:lnTo>
                  <a:lnTo>
                    <a:pt x="40845" y="2667"/>
                  </a:lnTo>
                  <a:lnTo>
                    <a:pt x="41007" y="2732"/>
                  </a:lnTo>
                  <a:lnTo>
                    <a:pt x="41170" y="2764"/>
                  </a:lnTo>
                  <a:lnTo>
                    <a:pt x="41300" y="2699"/>
                  </a:lnTo>
                  <a:lnTo>
                    <a:pt x="41463" y="2764"/>
                  </a:lnTo>
                  <a:lnTo>
                    <a:pt x="41528" y="2732"/>
                  </a:lnTo>
                  <a:lnTo>
                    <a:pt x="41723" y="2602"/>
                  </a:lnTo>
                  <a:lnTo>
                    <a:pt x="41788" y="2472"/>
                  </a:lnTo>
                  <a:lnTo>
                    <a:pt x="41853" y="2374"/>
                  </a:lnTo>
                  <a:lnTo>
                    <a:pt x="41820" y="2244"/>
                  </a:lnTo>
                  <a:lnTo>
                    <a:pt x="41723" y="2179"/>
                  </a:lnTo>
                  <a:lnTo>
                    <a:pt x="41658" y="2212"/>
                  </a:lnTo>
                  <a:lnTo>
                    <a:pt x="41625" y="2147"/>
                  </a:lnTo>
                  <a:lnTo>
                    <a:pt x="41625" y="2082"/>
                  </a:lnTo>
                  <a:lnTo>
                    <a:pt x="41593" y="2017"/>
                  </a:lnTo>
                  <a:lnTo>
                    <a:pt x="41495" y="2082"/>
                  </a:lnTo>
                  <a:lnTo>
                    <a:pt x="41365" y="2017"/>
                  </a:lnTo>
                  <a:lnTo>
                    <a:pt x="41105" y="2082"/>
                  </a:lnTo>
                  <a:lnTo>
                    <a:pt x="40975" y="2179"/>
                  </a:lnTo>
                  <a:lnTo>
                    <a:pt x="40877" y="2212"/>
                  </a:lnTo>
                  <a:lnTo>
                    <a:pt x="40812" y="2147"/>
                  </a:lnTo>
                  <a:lnTo>
                    <a:pt x="40812" y="2049"/>
                  </a:lnTo>
                  <a:lnTo>
                    <a:pt x="40747" y="2082"/>
                  </a:lnTo>
                  <a:lnTo>
                    <a:pt x="40617" y="2082"/>
                  </a:lnTo>
                  <a:lnTo>
                    <a:pt x="40454" y="2082"/>
                  </a:lnTo>
                  <a:lnTo>
                    <a:pt x="40389" y="2049"/>
                  </a:lnTo>
                  <a:lnTo>
                    <a:pt x="40389" y="2147"/>
                  </a:lnTo>
                  <a:lnTo>
                    <a:pt x="40324" y="2212"/>
                  </a:lnTo>
                  <a:lnTo>
                    <a:pt x="40129" y="2179"/>
                  </a:lnTo>
                  <a:lnTo>
                    <a:pt x="40064" y="2114"/>
                  </a:lnTo>
                  <a:lnTo>
                    <a:pt x="40064" y="2049"/>
                  </a:lnTo>
                  <a:close/>
                  <a:moveTo>
                    <a:pt x="36194" y="3708"/>
                  </a:moveTo>
                  <a:lnTo>
                    <a:pt x="36097" y="3480"/>
                  </a:lnTo>
                  <a:lnTo>
                    <a:pt x="36064" y="3350"/>
                  </a:lnTo>
                  <a:lnTo>
                    <a:pt x="35967" y="3285"/>
                  </a:lnTo>
                  <a:lnTo>
                    <a:pt x="35804" y="3285"/>
                  </a:lnTo>
                  <a:lnTo>
                    <a:pt x="35707" y="3155"/>
                  </a:lnTo>
                  <a:lnTo>
                    <a:pt x="35642" y="3090"/>
                  </a:lnTo>
                  <a:lnTo>
                    <a:pt x="35577" y="3057"/>
                  </a:lnTo>
                  <a:lnTo>
                    <a:pt x="35609" y="3155"/>
                  </a:lnTo>
                  <a:lnTo>
                    <a:pt x="35674" y="3285"/>
                  </a:lnTo>
                  <a:lnTo>
                    <a:pt x="35837" y="3415"/>
                  </a:lnTo>
                  <a:lnTo>
                    <a:pt x="35967" y="3610"/>
                  </a:lnTo>
                  <a:lnTo>
                    <a:pt x="36032" y="3805"/>
                  </a:lnTo>
                  <a:lnTo>
                    <a:pt x="36129" y="3870"/>
                  </a:lnTo>
                  <a:lnTo>
                    <a:pt x="36194" y="3838"/>
                  </a:lnTo>
                  <a:close/>
                  <a:moveTo>
                    <a:pt x="38113" y="3935"/>
                  </a:moveTo>
                  <a:lnTo>
                    <a:pt x="38048" y="3935"/>
                  </a:lnTo>
                  <a:lnTo>
                    <a:pt x="37983" y="3903"/>
                  </a:lnTo>
                  <a:lnTo>
                    <a:pt x="37983" y="3805"/>
                  </a:lnTo>
                  <a:lnTo>
                    <a:pt x="38016" y="3773"/>
                  </a:lnTo>
                  <a:lnTo>
                    <a:pt x="38048" y="3805"/>
                  </a:lnTo>
                  <a:lnTo>
                    <a:pt x="38113" y="3870"/>
                  </a:lnTo>
                  <a:lnTo>
                    <a:pt x="38178" y="3903"/>
                  </a:lnTo>
                  <a:lnTo>
                    <a:pt x="38243" y="3968"/>
                  </a:lnTo>
                  <a:lnTo>
                    <a:pt x="38243" y="4000"/>
                  </a:lnTo>
                  <a:lnTo>
                    <a:pt x="38308" y="4000"/>
                  </a:lnTo>
                  <a:lnTo>
                    <a:pt x="38406" y="3870"/>
                  </a:lnTo>
                  <a:lnTo>
                    <a:pt x="38471" y="3675"/>
                  </a:lnTo>
                  <a:lnTo>
                    <a:pt x="38633" y="3512"/>
                  </a:lnTo>
                  <a:lnTo>
                    <a:pt x="38763" y="3512"/>
                  </a:lnTo>
                  <a:lnTo>
                    <a:pt x="38861" y="3415"/>
                  </a:lnTo>
                  <a:lnTo>
                    <a:pt x="38894" y="3447"/>
                  </a:lnTo>
                  <a:lnTo>
                    <a:pt x="38861" y="3512"/>
                  </a:lnTo>
                  <a:lnTo>
                    <a:pt x="38959" y="3545"/>
                  </a:lnTo>
                  <a:lnTo>
                    <a:pt x="39024" y="3577"/>
                  </a:lnTo>
                  <a:lnTo>
                    <a:pt x="39121" y="3545"/>
                  </a:lnTo>
                  <a:lnTo>
                    <a:pt x="39121" y="3447"/>
                  </a:lnTo>
                  <a:lnTo>
                    <a:pt x="39251" y="3382"/>
                  </a:lnTo>
                  <a:lnTo>
                    <a:pt x="39349" y="3285"/>
                  </a:lnTo>
                  <a:lnTo>
                    <a:pt x="39284" y="3252"/>
                  </a:lnTo>
                  <a:lnTo>
                    <a:pt x="39154" y="3252"/>
                  </a:lnTo>
                  <a:lnTo>
                    <a:pt x="39024" y="3317"/>
                  </a:lnTo>
                  <a:lnTo>
                    <a:pt x="38894" y="3252"/>
                  </a:lnTo>
                  <a:lnTo>
                    <a:pt x="38731" y="3220"/>
                  </a:lnTo>
                  <a:lnTo>
                    <a:pt x="38666" y="3122"/>
                  </a:lnTo>
                  <a:lnTo>
                    <a:pt x="38536" y="3122"/>
                  </a:lnTo>
                  <a:lnTo>
                    <a:pt x="38536" y="3090"/>
                  </a:lnTo>
                  <a:lnTo>
                    <a:pt x="38373" y="2927"/>
                  </a:lnTo>
                  <a:lnTo>
                    <a:pt x="38308" y="2895"/>
                  </a:lnTo>
                  <a:lnTo>
                    <a:pt x="38243" y="2732"/>
                  </a:lnTo>
                  <a:lnTo>
                    <a:pt x="38243" y="2634"/>
                  </a:lnTo>
                  <a:lnTo>
                    <a:pt x="38178" y="2569"/>
                  </a:lnTo>
                  <a:lnTo>
                    <a:pt x="38146" y="2439"/>
                  </a:lnTo>
                  <a:lnTo>
                    <a:pt x="38048" y="2407"/>
                  </a:lnTo>
                  <a:lnTo>
                    <a:pt x="38048" y="2342"/>
                  </a:lnTo>
                  <a:lnTo>
                    <a:pt x="38081" y="2342"/>
                  </a:lnTo>
                  <a:lnTo>
                    <a:pt x="38048" y="2244"/>
                  </a:lnTo>
                  <a:lnTo>
                    <a:pt x="38113" y="2212"/>
                  </a:lnTo>
                  <a:lnTo>
                    <a:pt x="38146" y="2212"/>
                  </a:lnTo>
                  <a:lnTo>
                    <a:pt x="38113" y="2114"/>
                  </a:lnTo>
                  <a:lnTo>
                    <a:pt x="38081" y="2082"/>
                  </a:lnTo>
                  <a:lnTo>
                    <a:pt x="38016" y="2049"/>
                  </a:lnTo>
                  <a:lnTo>
                    <a:pt x="37820" y="2049"/>
                  </a:lnTo>
                  <a:lnTo>
                    <a:pt x="37690" y="2017"/>
                  </a:lnTo>
                  <a:lnTo>
                    <a:pt x="37593" y="1919"/>
                  </a:lnTo>
                  <a:lnTo>
                    <a:pt x="37495" y="1919"/>
                  </a:lnTo>
                  <a:lnTo>
                    <a:pt x="37398" y="1886"/>
                  </a:lnTo>
                  <a:lnTo>
                    <a:pt x="37365" y="1919"/>
                  </a:lnTo>
                  <a:lnTo>
                    <a:pt x="37528" y="2049"/>
                  </a:lnTo>
                  <a:lnTo>
                    <a:pt x="37593" y="2082"/>
                  </a:lnTo>
                  <a:lnTo>
                    <a:pt x="37658" y="2114"/>
                  </a:lnTo>
                  <a:lnTo>
                    <a:pt x="37528" y="2114"/>
                  </a:lnTo>
                  <a:lnTo>
                    <a:pt x="37495" y="2114"/>
                  </a:lnTo>
                  <a:lnTo>
                    <a:pt x="37398" y="2114"/>
                  </a:lnTo>
                  <a:lnTo>
                    <a:pt x="37365" y="2179"/>
                  </a:lnTo>
                  <a:lnTo>
                    <a:pt x="37365" y="2277"/>
                  </a:lnTo>
                  <a:lnTo>
                    <a:pt x="37430" y="2374"/>
                  </a:lnTo>
                  <a:lnTo>
                    <a:pt x="37463" y="2537"/>
                  </a:lnTo>
                  <a:lnTo>
                    <a:pt x="37625" y="2667"/>
                  </a:lnTo>
                  <a:lnTo>
                    <a:pt x="37658" y="2732"/>
                  </a:lnTo>
                  <a:lnTo>
                    <a:pt x="37593" y="2764"/>
                  </a:lnTo>
                  <a:lnTo>
                    <a:pt x="37495" y="2797"/>
                  </a:lnTo>
                  <a:lnTo>
                    <a:pt x="37398" y="2667"/>
                  </a:lnTo>
                  <a:lnTo>
                    <a:pt x="37333" y="2537"/>
                  </a:lnTo>
                  <a:lnTo>
                    <a:pt x="37268" y="2504"/>
                  </a:lnTo>
                  <a:lnTo>
                    <a:pt x="37170" y="2504"/>
                  </a:lnTo>
                  <a:lnTo>
                    <a:pt x="37105" y="2537"/>
                  </a:lnTo>
                  <a:lnTo>
                    <a:pt x="37072" y="2504"/>
                  </a:lnTo>
                  <a:lnTo>
                    <a:pt x="36975" y="2504"/>
                  </a:lnTo>
                  <a:lnTo>
                    <a:pt x="36975" y="2407"/>
                  </a:lnTo>
                  <a:lnTo>
                    <a:pt x="36942" y="2309"/>
                  </a:lnTo>
                  <a:lnTo>
                    <a:pt x="36845" y="2309"/>
                  </a:lnTo>
                  <a:lnTo>
                    <a:pt x="36747" y="2212"/>
                  </a:lnTo>
                  <a:lnTo>
                    <a:pt x="36585" y="2179"/>
                  </a:lnTo>
                  <a:lnTo>
                    <a:pt x="36552" y="2147"/>
                  </a:lnTo>
                  <a:lnTo>
                    <a:pt x="36487" y="2082"/>
                  </a:lnTo>
                  <a:lnTo>
                    <a:pt x="36390" y="2114"/>
                  </a:lnTo>
                  <a:lnTo>
                    <a:pt x="36324" y="2179"/>
                  </a:lnTo>
                  <a:lnTo>
                    <a:pt x="36324" y="2309"/>
                  </a:lnTo>
                  <a:lnTo>
                    <a:pt x="36292" y="2342"/>
                  </a:lnTo>
                  <a:lnTo>
                    <a:pt x="36292" y="2472"/>
                  </a:lnTo>
                  <a:lnTo>
                    <a:pt x="36259" y="2602"/>
                  </a:lnTo>
                  <a:lnTo>
                    <a:pt x="36162" y="2699"/>
                  </a:lnTo>
                  <a:lnTo>
                    <a:pt x="36162" y="2764"/>
                  </a:lnTo>
                  <a:lnTo>
                    <a:pt x="36259" y="2927"/>
                  </a:lnTo>
                  <a:lnTo>
                    <a:pt x="36324" y="2927"/>
                  </a:lnTo>
                  <a:lnTo>
                    <a:pt x="36390" y="2992"/>
                  </a:lnTo>
                  <a:lnTo>
                    <a:pt x="36357" y="3025"/>
                  </a:lnTo>
                  <a:lnTo>
                    <a:pt x="36292" y="3025"/>
                  </a:lnTo>
                  <a:lnTo>
                    <a:pt x="36324" y="3122"/>
                  </a:lnTo>
                  <a:lnTo>
                    <a:pt x="36390" y="3155"/>
                  </a:lnTo>
                  <a:lnTo>
                    <a:pt x="36422" y="3252"/>
                  </a:lnTo>
                  <a:lnTo>
                    <a:pt x="36422" y="3317"/>
                  </a:lnTo>
                  <a:lnTo>
                    <a:pt x="36487" y="3350"/>
                  </a:lnTo>
                  <a:lnTo>
                    <a:pt x="36585" y="3382"/>
                  </a:lnTo>
                  <a:lnTo>
                    <a:pt x="36617" y="3447"/>
                  </a:lnTo>
                  <a:lnTo>
                    <a:pt x="36617" y="3480"/>
                  </a:lnTo>
                  <a:lnTo>
                    <a:pt x="36650" y="3545"/>
                  </a:lnTo>
                  <a:lnTo>
                    <a:pt x="36715" y="3512"/>
                  </a:lnTo>
                  <a:lnTo>
                    <a:pt x="36780" y="3512"/>
                  </a:lnTo>
                  <a:lnTo>
                    <a:pt x="36812" y="3577"/>
                  </a:lnTo>
                  <a:lnTo>
                    <a:pt x="36747" y="3610"/>
                  </a:lnTo>
                  <a:lnTo>
                    <a:pt x="36715" y="3610"/>
                  </a:lnTo>
                  <a:lnTo>
                    <a:pt x="36650" y="3610"/>
                  </a:lnTo>
                  <a:lnTo>
                    <a:pt x="36617" y="3642"/>
                  </a:lnTo>
                  <a:lnTo>
                    <a:pt x="36650" y="3740"/>
                  </a:lnTo>
                  <a:lnTo>
                    <a:pt x="36942" y="3935"/>
                  </a:lnTo>
                  <a:lnTo>
                    <a:pt x="37105" y="4000"/>
                  </a:lnTo>
                  <a:lnTo>
                    <a:pt x="37235" y="4000"/>
                  </a:lnTo>
                  <a:lnTo>
                    <a:pt x="37333" y="4065"/>
                  </a:lnTo>
                  <a:lnTo>
                    <a:pt x="37430" y="4130"/>
                  </a:lnTo>
                  <a:lnTo>
                    <a:pt x="37463" y="4228"/>
                  </a:lnTo>
                  <a:lnTo>
                    <a:pt x="37528" y="4293"/>
                  </a:lnTo>
                  <a:lnTo>
                    <a:pt x="37690" y="4293"/>
                  </a:lnTo>
                  <a:lnTo>
                    <a:pt x="37820" y="4260"/>
                  </a:lnTo>
                  <a:lnTo>
                    <a:pt x="37950" y="4260"/>
                  </a:lnTo>
                  <a:lnTo>
                    <a:pt x="38048" y="4325"/>
                  </a:lnTo>
                  <a:lnTo>
                    <a:pt x="38146" y="4293"/>
                  </a:lnTo>
                  <a:lnTo>
                    <a:pt x="38178" y="4228"/>
                  </a:lnTo>
                  <a:lnTo>
                    <a:pt x="38178" y="4130"/>
                  </a:lnTo>
                  <a:lnTo>
                    <a:pt x="38113" y="4033"/>
                  </a:lnTo>
                  <a:close/>
                  <a:moveTo>
                    <a:pt x="38146" y="2017"/>
                  </a:moveTo>
                  <a:lnTo>
                    <a:pt x="38308" y="2017"/>
                  </a:lnTo>
                  <a:lnTo>
                    <a:pt x="38471" y="2017"/>
                  </a:lnTo>
                  <a:lnTo>
                    <a:pt x="38568" y="2017"/>
                  </a:lnTo>
                  <a:lnTo>
                    <a:pt x="38796" y="2147"/>
                  </a:lnTo>
                  <a:lnTo>
                    <a:pt x="38926" y="2147"/>
                  </a:lnTo>
                  <a:lnTo>
                    <a:pt x="38991" y="2147"/>
                  </a:lnTo>
                  <a:lnTo>
                    <a:pt x="39219" y="2179"/>
                  </a:lnTo>
                  <a:lnTo>
                    <a:pt x="39479" y="2244"/>
                  </a:lnTo>
                  <a:lnTo>
                    <a:pt x="39479" y="2277"/>
                  </a:lnTo>
                  <a:lnTo>
                    <a:pt x="39381" y="2309"/>
                  </a:lnTo>
                  <a:lnTo>
                    <a:pt x="39316" y="2374"/>
                  </a:lnTo>
                  <a:lnTo>
                    <a:pt x="39316" y="2472"/>
                  </a:lnTo>
                  <a:lnTo>
                    <a:pt x="39414" y="2602"/>
                  </a:lnTo>
                  <a:lnTo>
                    <a:pt x="39511" y="2634"/>
                  </a:lnTo>
                  <a:lnTo>
                    <a:pt x="39544" y="2764"/>
                  </a:lnTo>
                  <a:lnTo>
                    <a:pt x="39544" y="2830"/>
                  </a:lnTo>
                  <a:lnTo>
                    <a:pt x="39511" y="2927"/>
                  </a:lnTo>
                  <a:lnTo>
                    <a:pt x="39479" y="3057"/>
                  </a:lnTo>
                  <a:lnTo>
                    <a:pt x="39381" y="3122"/>
                  </a:lnTo>
                  <a:lnTo>
                    <a:pt x="39349" y="3187"/>
                  </a:lnTo>
                  <a:lnTo>
                    <a:pt x="39251" y="3122"/>
                  </a:lnTo>
                  <a:lnTo>
                    <a:pt x="39219" y="3122"/>
                  </a:lnTo>
                  <a:lnTo>
                    <a:pt x="39121" y="3187"/>
                  </a:lnTo>
                  <a:lnTo>
                    <a:pt x="38991" y="3187"/>
                  </a:lnTo>
                  <a:lnTo>
                    <a:pt x="38796" y="3090"/>
                  </a:lnTo>
                  <a:lnTo>
                    <a:pt x="38666" y="2992"/>
                  </a:lnTo>
                  <a:lnTo>
                    <a:pt x="38438" y="2797"/>
                  </a:lnTo>
                  <a:lnTo>
                    <a:pt x="38406" y="2667"/>
                  </a:lnTo>
                  <a:lnTo>
                    <a:pt x="38438" y="2602"/>
                  </a:lnTo>
                  <a:lnTo>
                    <a:pt x="38438" y="2504"/>
                  </a:lnTo>
                  <a:lnTo>
                    <a:pt x="38471" y="2439"/>
                  </a:lnTo>
                  <a:lnTo>
                    <a:pt x="38406" y="2374"/>
                  </a:lnTo>
                  <a:lnTo>
                    <a:pt x="38373" y="2342"/>
                  </a:lnTo>
                  <a:lnTo>
                    <a:pt x="38341" y="2244"/>
                  </a:lnTo>
                  <a:lnTo>
                    <a:pt x="38276" y="2212"/>
                  </a:lnTo>
                  <a:lnTo>
                    <a:pt x="38211" y="2114"/>
                  </a:lnTo>
                  <a:close/>
                  <a:moveTo>
                    <a:pt x="21788" y="4553"/>
                  </a:moveTo>
                  <a:cubicBezTo>
                    <a:pt x="21756" y="4553"/>
                    <a:pt x="21886" y="4521"/>
                    <a:pt x="21886" y="4521"/>
                  </a:cubicBezTo>
                  <a:lnTo>
                    <a:pt x="21951" y="4390"/>
                  </a:lnTo>
                  <a:lnTo>
                    <a:pt x="22081" y="4260"/>
                  </a:lnTo>
                  <a:lnTo>
                    <a:pt x="22146" y="4195"/>
                  </a:lnTo>
                  <a:lnTo>
                    <a:pt x="22113" y="4130"/>
                  </a:lnTo>
                  <a:lnTo>
                    <a:pt x="22146" y="4065"/>
                  </a:lnTo>
                  <a:lnTo>
                    <a:pt x="22341" y="3903"/>
                  </a:lnTo>
                  <a:lnTo>
                    <a:pt x="22439" y="3903"/>
                  </a:lnTo>
                  <a:lnTo>
                    <a:pt x="22504" y="3935"/>
                  </a:lnTo>
                  <a:lnTo>
                    <a:pt x="22569" y="3935"/>
                  </a:lnTo>
                  <a:lnTo>
                    <a:pt x="22601" y="3838"/>
                  </a:lnTo>
                  <a:lnTo>
                    <a:pt x="22634" y="3773"/>
                  </a:lnTo>
                  <a:lnTo>
                    <a:pt x="22764" y="3740"/>
                  </a:lnTo>
                  <a:lnTo>
                    <a:pt x="22926" y="3610"/>
                  </a:lnTo>
                  <a:lnTo>
                    <a:pt x="22926" y="3512"/>
                  </a:lnTo>
                  <a:lnTo>
                    <a:pt x="23024" y="3480"/>
                  </a:lnTo>
                  <a:lnTo>
                    <a:pt x="23089" y="3285"/>
                  </a:lnTo>
                  <a:lnTo>
                    <a:pt x="23056" y="3187"/>
                  </a:lnTo>
                  <a:lnTo>
                    <a:pt x="22926" y="3025"/>
                  </a:lnTo>
                  <a:lnTo>
                    <a:pt x="22894" y="2895"/>
                  </a:lnTo>
                  <a:lnTo>
                    <a:pt x="22861" y="2830"/>
                  </a:lnTo>
                  <a:lnTo>
                    <a:pt x="22731" y="2699"/>
                  </a:lnTo>
                  <a:lnTo>
                    <a:pt x="22634" y="2699"/>
                  </a:lnTo>
                  <a:lnTo>
                    <a:pt x="22569" y="2732"/>
                  </a:lnTo>
                  <a:lnTo>
                    <a:pt x="22504" y="2699"/>
                  </a:lnTo>
                  <a:lnTo>
                    <a:pt x="22374" y="2634"/>
                  </a:lnTo>
                  <a:lnTo>
                    <a:pt x="22276" y="2537"/>
                  </a:lnTo>
                  <a:lnTo>
                    <a:pt x="22211" y="2504"/>
                  </a:lnTo>
                  <a:lnTo>
                    <a:pt x="22178" y="2537"/>
                  </a:lnTo>
                  <a:lnTo>
                    <a:pt x="22113" y="2537"/>
                  </a:lnTo>
                  <a:lnTo>
                    <a:pt x="22081" y="2472"/>
                  </a:lnTo>
                  <a:lnTo>
                    <a:pt x="22016" y="2374"/>
                  </a:lnTo>
                  <a:lnTo>
                    <a:pt x="21951" y="2374"/>
                  </a:lnTo>
                  <a:lnTo>
                    <a:pt x="21951" y="2472"/>
                  </a:lnTo>
                  <a:lnTo>
                    <a:pt x="21886" y="2472"/>
                  </a:lnTo>
                  <a:lnTo>
                    <a:pt x="21788" y="2342"/>
                  </a:lnTo>
                  <a:lnTo>
                    <a:pt x="21723" y="2277"/>
                  </a:lnTo>
                  <a:lnTo>
                    <a:pt x="21723" y="2342"/>
                  </a:lnTo>
                  <a:lnTo>
                    <a:pt x="21788" y="2439"/>
                  </a:lnTo>
                  <a:lnTo>
                    <a:pt x="21821" y="2504"/>
                  </a:lnTo>
                  <a:lnTo>
                    <a:pt x="21756" y="2537"/>
                  </a:lnTo>
                  <a:lnTo>
                    <a:pt x="21756" y="2634"/>
                  </a:lnTo>
                  <a:lnTo>
                    <a:pt x="21691" y="2634"/>
                  </a:lnTo>
                  <a:lnTo>
                    <a:pt x="21658" y="2569"/>
                  </a:lnTo>
                  <a:lnTo>
                    <a:pt x="21658" y="2244"/>
                  </a:lnTo>
                  <a:lnTo>
                    <a:pt x="21561" y="2212"/>
                  </a:lnTo>
                  <a:lnTo>
                    <a:pt x="21463" y="2179"/>
                  </a:lnTo>
                  <a:lnTo>
                    <a:pt x="21333" y="2114"/>
                  </a:lnTo>
                  <a:lnTo>
                    <a:pt x="21268" y="2114"/>
                  </a:lnTo>
                  <a:lnTo>
                    <a:pt x="21203" y="2179"/>
                  </a:lnTo>
                  <a:lnTo>
                    <a:pt x="21203" y="2277"/>
                  </a:lnTo>
                  <a:lnTo>
                    <a:pt x="21300" y="2342"/>
                  </a:lnTo>
                  <a:lnTo>
                    <a:pt x="21398" y="2439"/>
                  </a:lnTo>
                  <a:lnTo>
                    <a:pt x="21333" y="2472"/>
                  </a:lnTo>
                  <a:lnTo>
                    <a:pt x="21268" y="2472"/>
                  </a:lnTo>
                  <a:lnTo>
                    <a:pt x="21235" y="2407"/>
                  </a:lnTo>
                  <a:lnTo>
                    <a:pt x="21170" y="2374"/>
                  </a:lnTo>
                  <a:lnTo>
                    <a:pt x="21105" y="2374"/>
                  </a:lnTo>
                  <a:lnTo>
                    <a:pt x="21138" y="2439"/>
                  </a:lnTo>
                  <a:lnTo>
                    <a:pt x="21170" y="2504"/>
                  </a:lnTo>
                  <a:lnTo>
                    <a:pt x="21138" y="2537"/>
                  </a:lnTo>
                  <a:lnTo>
                    <a:pt x="21138" y="2667"/>
                  </a:lnTo>
                  <a:lnTo>
                    <a:pt x="21203" y="2699"/>
                  </a:lnTo>
                  <a:lnTo>
                    <a:pt x="21268" y="2732"/>
                  </a:lnTo>
                  <a:lnTo>
                    <a:pt x="21300" y="2764"/>
                  </a:lnTo>
                  <a:lnTo>
                    <a:pt x="21300" y="2862"/>
                  </a:lnTo>
                  <a:lnTo>
                    <a:pt x="21398" y="3122"/>
                  </a:lnTo>
                  <a:lnTo>
                    <a:pt x="21463" y="3187"/>
                  </a:lnTo>
                  <a:lnTo>
                    <a:pt x="21561" y="3187"/>
                  </a:lnTo>
                  <a:lnTo>
                    <a:pt x="21496" y="3252"/>
                  </a:lnTo>
                  <a:lnTo>
                    <a:pt x="21398" y="3252"/>
                  </a:lnTo>
                  <a:lnTo>
                    <a:pt x="21365" y="3415"/>
                  </a:lnTo>
                  <a:lnTo>
                    <a:pt x="21430" y="3610"/>
                  </a:lnTo>
                  <a:lnTo>
                    <a:pt x="21463" y="3740"/>
                  </a:lnTo>
                  <a:lnTo>
                    <a:pt x="21463" y="3838"/>
                  </a:lnTo>
                  <a:lnTo>
                    <a:pt x="21528" y="3903"/>
                  </a:lnTo>
                  <a:lnTo>
                    <a:pt x="21528" y="4000"/>
                  </a:lnTo>
                  <a:lnTo>
                    <a:pt x="21496" y="4033"/>
                  </a:lnTo>
                  <a:lnTo>
                    <a:pt x="21561" y="4195"/>
                  </a:lnTo>
                  <a:lnTo>
                    <a:pt x="21626" y="4325"/>
                  </a:lnTo>
                  <a:lnTo>
                    <a:pt x="21691" y="4423"/>
                  </a:lnTo>
                  <a:lnTo>
                    <a:pt x="21691" y="4521"/>
                  </a:lnTo>
                  <a:close/>
                  <a:moveTo>
                    <a:pt x="23674" y="3480"/>
                  </a:moveTo>
                  <a:lnTo>
                    <a:pt x="23739" y="3415"/>
                  </a:lnTo>
                  <a:lnTo>
                    <a:pt x="23772" y="3350"/>
                  </a:lnTo>
                  <a:lnTo>
                    <a:pt x="23707" y="3317"/>
                  </a:lnTo>
                  <a:lnTo>
                    <a:pt x="23739" y="3285"/>
                  </a:lnTo>
                  <a:lnTo>
                    <a:pt x="23804" y="3252"/>
                  </a:lnTo>
                  <a:lnTo>
                    <a:pt x="23772" y="3220"/>
                  </a:lnTo>
                  <a:lnTo>
                    <a:pt x="23707" y="3220"/>
                  </a:lnTo>
                  <a:lnTo>
                    <a:pt x="23642" y="3317"/>
                  </a:lnTo>
                  <a:lnTo>
                    <a:pt x="23642" y="3350"/>
                  </a:lnTo>
                  <a:lnTo>
                    <a:pt x="23577" y="3382"/>
                  </a:lnTo>
                  <a:lnTo>
                    <a:pt x="23577" y="3447"/>
                  </a:lnTo>
                  <a:lnTo>
                    <a:pt x="23609" y="3512"/>
                  </a:lnTo>
                  <a:close/>
                  <a:moveTo>
                    <a:pt x="23804" y="3480"/>
                  </a:moveTo>
                  <a:lnTo>
                    <a:pt x="23837" y="3415"/>
                  </a:lnTo>
                  <a:lnTo>
                    <a:pt x="23967" y="3415"/>
                  </a:lnTo>
                  <a:lnTo>
                    <a:pt x="24032" y="3317"/>
                  </a:lnTo>
                  <a:lnTo>
                    <a:pt x="24097" y="3350"/>
                  </a:lnTo>
                  <a:lnTo>
                    <a:pt x="24130" y="3317"/>
                  </a:lnTo>
                  <a:lnTo>
                    <a:pt x="24227" y="3317"/>
                  </a:lnTo>
                  <a:lnTo>
                    <a:pt x="24260" y="3447"/>
                  </a:lnTo>
                  <a:lnTo>
                    <a:pt x="24195" y="3545"/>
                  </a:lnTo>
                  <a:lnTo>
                    <a:pt x="24130" y="3480"/>
                  </a:lnTo>
                  <a:lnTo>
                    <a:pt x="24097" y="3545"/>
                  </a:lnTo>
                  <a:lnTo>
                    <a:pt x="23967" y="3545"/>
                  </a:lnTo>
                  <a:lnTo>
                    <a:pt x="23804" y="3545"/>
                  </a:lnTo>
                  <a:close/>
                  <a:moveTo>
                    <a:pt x="24813" y="4423"/>
                  </a:moveTo>
                  <a:lnTo>
                    <a:pt x="24813" y="4488"/>
                  </a:lnTo>
                  <a:lnTo>
                    <a:pt x="24878" y="4618"/>
                  </a:lnTo>
                  <a:lnTo>
                    <a:pt x="24878" y="4651"/>
                  </a:lnTo>
                  <a:lnTo>
                    <a:pt x="24878" y="4716"/>
                  </a:lnTo>
                  <a:lnTo>
                    <a:pt x="24975" y="4651"/>
                  </a:lnTo>
                  <a:lnTo>
                    <a:pt x="25008" y="4553"/>
                  </a:lnTo>
                  <a:lnTo>
                    <a:pt x="24943" y="4423"/>
                  </a:lnTo>
                  <a:lnTo>
                    <a:pt x="24845" y="4390"/>
                  </a:lnTo>
                  <a:close/>
                  <a:moveTo>
                    <a:pt x="33983" y="7415"/>
                  </a:moveTo>
                  <a:lnTo>
                    <a:pt x="34016" y="7382"/>
                  </a:lnTo>
                  <a:lnTo>
                    <a:pt x="34048" y="7252"/>
                  </a:lnTo>
                  <a:lnTo>
                    <a:pt x="34016" y="7187"/>
                  </a:lnTo>
                  <a:lnTo>
                    <a:pt x="33886" y="7252"/>
                  </a:lnTo>
                  <a:lnTo>
                    <a:pt x="33886" y="7285"/>
                  </a:lnTo>
                  <a:lnTo>
                    <a:pt x="33886" y="7350"/>
                  </a:lnTo>
                  <a:lnTo>
                    <a:pt x="33951" y="7350"/>
                  </a:lnTo>
                  <a:close/>
                  <a:moveTo>
                    <a:pt x="32747" y="8781"/>
                  </a:moveTo>
                  <a:lnTo>
                    <a:pt x="32877" y="8781"/>
                  </a:lnTo>
                  <a:lnTo>
                    <a:pt x="32910" y="8748"/>
                  </a:lnTo>
                  <a:lnTo>
                    <a:pt x="32942" y="8748"/>
                  </a:lnTo>
                  <a:lnTo>
                    <a:pt x="32975" y="8716"/>
                  </a:lnTo>
                  <a:lnTo>
                    <a:pt x="32910" y="8651"/>
                  </a:lnTo>
                  <a:lnTo>
                    <a:pt x="32812" y="8553"/>
                  </a:lnTo>
                  <a:lnTo>
                    <a:pt x="32715" y="8553"/>
                  </a:lnTo>
                  <a:lnTo>
                    <a:pt x="32682" y="8585"/>
                  </a:lnTo>
                  <a:lnTo>
                    <a:pt x="32682" y="8651"/>
                  </a:lnTo>
                  <a:lnTo>
                    <a:pt x="32747" y="8683"/>
                  </a:lnTo>
                  <a:close/>
                  <a:moveTo>
                    <a:pt x="29333" y="8163"/>
                  </a:moveTo>
                  <a:lnTo>
                    <a:pt x="29430" y="8195"/>
                  </a:lnTo>
                  <a:lnTo>
                    <a:pt x="29495" y="8228"/>
                  </a:lnTo>
                  <a:lnTo>
                    <a:pt x="29560" y="8163"/>
                  </a:lnTo>
                  <a:lnTo>
                    <a:pt x="29560" y="8098"/>
                  </a:lnTo>
                  <a:lnTo>
                    <a:pt x="29625" y="8065"/>
                  </a:lnTo>
                  <a:lnTo>
                    <a:pt x="29625" y="8000"/>
                  </a:lnTo>
                  <a:lnTo>
                    <a:pt x="29560" y="7935"/>
                  </a:lnTo>
                  <a:lnTo>
                    <a:pt x="29560" y="7772"/>
                  </a:lnTo>
                  <a:lnTo>
                    <a:pt x="29495" y="7707"/>
                  </a:lnTo>
                  <a:lnTo>
                    <a:pt x="29463" y="7610"/>
                  </a:lnTo>
                  <a:lnTo>
                    <a:pt x="29463" y="7545"/>
                  </a:lnTo>
                  <a:lnTo>
                    <a:pt x="29398" y="7512"/>
                  </a:lnTo>
                  <a:lnTo>
                    <a:pt x="29203" y="7577"/>
                  </a:lnTo>
                  <a:lnTo>
                    <a:pt x="29040" y="7675"/>
                  </a:lnTo>
                  <a:lnTo>
                    <a:pt x="28943" y="7675"/>
                  </a:lnTo>
                  <a:lnTo>
                    <a:pt x="28910" y="7740"/>
                  </a:lnTo>
                  <a:lnTo>
                    <a:pt x="28943" y="7838"/>
                  </a:lnTo>
                  <a:lnTo>
                    <a:pt x="29008" y="7870"/>
                  </a:lnTo>
                  <a:lnTo>
                    <a:pt x="29040" y="7968"/>
                  </a:lnTo>
                  <a:lnTo>
                    <a:pt x="29008" y="8000"/>
                  </a:lnTo>
                  <a:lnTo>
                    <a:pt x="28910" y="8000"/>
                  </a:lnTo>
                  <a:lnTo>
                    <a:pt x="28877" y="8033"/>
                  </a:lnTo>
                  <a:lnTo>
                    <a:pt x="28943" y="8098"/>
                  </a:lnTo>
                  <a:lnTo>
                    <a:pt x="29073" y="8098"/>
                  </a:lnTo>
                  <a:close/>
                  <a:moveTo>
                    <a:pt x="39349" y="5171"/>
                  </a:moveTo>
                  <a:lnTo>
                    <a:pt x="39414" y="5138"/>
                  </a:lnTo>
                  <a:lnTo>
                    <a:pt x="39381" y="5106"/>
                  </a:lnTo>
                  <a:lnTo>
                    <a:pt x="39414" y="5008"/>
                  </a:lnTo>
                  <a:lnTo>
                    <a:pt x="39479" y="4911"/>
                  </a:lnTo>
                  <a:lnTo>
                    <a:pt x="39446" y="4813"/>
                  </a:lnTo>
                  <a:lnTo>
                    <a:pt x="39316" y="4683"/>
                  </a:lnTo>
                  <a:lnTo>
                    <a:pt x="39284" y="4553"/>
                  </a:lnTo>
                  <a:lnTo>
                    <a:pt x="39219" y="4553"/>
                  </a:lnTo>
                  <a:lnTo>
                    <a:pt x="39089" y="4586"/>
                  </a:lnTo>
                  <a:lnTo>
                    <a:pt x="38991" y="4683"/>
                  </a:lnTo>
                  <a:lnTo>
                    <a:pt x="39024" y="4748"/>
                  </a:lnTo>
                  <a:lnTo>
                    <a:pt x="39089" y="4846"/>
                  </a:lnTo>
                  <a:lnTo>
                    <a:pt x="39056" y="4911"/>
                  </a:lnTo>
                  <a:lnTo>
                    <a:pt x="39089" y="4976"/>
                  </a:lnTo>
                  <a:lnTo>
                    <a:pt x="39186" y="5008"/>
                  </a:lnTo>
                  <a:lnTo>
                    <a:pt x="39284" y="5106"/>
                  </a:lnTo>
                  <a:close/>
                  <a:moveTo>
                    <a:pt x="39641" y="5919"/>
                  </a:moveTo>
                  <a:lnTo>
                    <a:pt x="39707" y="5854"/>
                  </a:lnTo>
                  <a:lnTo>
                    <a:pt x="39772" y="5756"/>
                  </a:lnTo>
                  <a:lnTo>
                    <a:pt x="39934" y="5659"/>
                  </a:lnTo>
                  <a:lnTo>
                    <a:pt x="40097" y="5691"/>
                  </a:lnTo>
                  <a:lnTo>
                    <a:pt x="40292" y="5691"/>
                  </a:lnTo>
                  <a:lnTo>
                    <a:pt x="40422" y="5659"/>
                  </a:lnTo>
                  <a:lnTo>
                    <a:pt x="40650" y="5691"/>
                  </a:lnTo>
                  <a:lnTo>
                    <a:pt x="40747" y="5626"/>
                  </a:lnTo>
                  <a:lnTo>
                    <a:pt x="40910" y="5594"/>
                  </a:lnTo>
                  <a:lnTo>
                    <a:pt x="41007" y="5626"/>
                  </a:lnTo>
                  <a:lnTo>
                    <a:pt x="41072" y="5561"/>
                  </a:lnTo>
                  <a:lnTo>
                    <a:pt x="41007" y="5464"/>
                  </a:lnTo>
                  <a:lnTo>
                    <a:pt x="40942" y="5399"/>
                  </a:lnTo>
                  <a:lnTo>
                    <a:pt x="40845" y="5236"/>
                  </a:lnTo>
                  <a:lnTo>
                    <a:pt x="40650" y="5073"/>
                  </a:lnTo>
                  <a:lnTo>
                    <a:pt x="40520" y="5073"/>
                  </a:lnTo>
                  <a:lnTo>
                    <a:pt x="40357" y="5008"/>
                  </a:lnTo>
                  <a:lnTo>
                    <a:pt x="40259" y="4911"/>
                  </a:lnTo>
                  <a:lnTo>
                    <a:pt x="40194" y="4911"/>
                  </a:lnTo>
                  <a:lnTo>
                    <a:pt x="40129" y="4976"/>
                  </a:lnTo>
                  <a:lnTo>
                    <a:pt x="39967" y="4911"/>
                  </a:lnTo>
                  <a:lnTo>
                    <a:pt x="39902" y="4911"/>
                  </a:lnTo>
                  <a:lnTo>
                    <a:pt x="39837" y="5008"/>
                  </a:lnTo>
                  <a:lnTo>
                    <a:pt x="39707" y="5171"/>
                  </a:lnTo>
                  <a:lnTo>
                    <a:pt x="39739" y="5268"/>
                  </a:lnTo>
                  <a:lnTo>
                    <a:pt x="39739" y="5496"/>
                  </a:lnTo>
                  <a:lnTo>
                    <a:pt x="39674" y="5724"/>
                  </a:lnTo>
                  <a:lnTo>
                    <a:pt x="39576" y="5789"/>
                  </a:lnTo>
                  <a:lnTo>
                    <a:pt x="39576" y="5886"/>
                  </a:lnTo>
                  <a:close/>
                  <a:moveTo>
                    <a:pt x="37300" y="5431"/>
                  </a:moveTo>
                  <a:lnTo>
                    <a:pt x="37333" y="5496"/>
                  </a:lnTo>
                  <a:lnTo>
                    <a:pt x="37398" y="5594"/>
                  </a:lnTo>
                  <a:lnTo>
                    <a:pt x="37495" y="5561"/>
                  </a:lnTo>
                  <a:lnTo>
                    <a:pt x="37593" y="5659"/>
                  </a:lnTo>
                  <a:lnTo>
                    <a:pt x="37690" y="5659"/>
                  </a:lnTo>
                  <a:lnTo>
                    <a:pt x="37788" y="5756"/>
                  </a:lnTo>
                  <a:lnTo>
                    <a:pt x="37853" y="5756"/>
                  </a:lnTo>
                  <a:lnTo>
                    <a:pt x="37853" y="5691"/>
                  </a:lnTo>
                  <a:lnTo>
                    <a:pt x="37723" y="5561"/>
                  </a:lnTo>
                  <a:lnTo>
                    <a:pt x="37625" y="5529"/>
                  </a:lnTo>
                  <a:lnTo>
                    <a:pt x="37528" y="5496"/>
                  </a:lnTo>
                  <a:lnTo>
                    <a:pt x="37398" y="5399"/>
                  </a:lnTo>
                  <a:lnTo>
                    <a:pt x="37333" y="5399"/>
                  </a:lnTo>
                  <a:close/>
                  <a:moveTo>
                    <a:pt x="40422" y="8520"/>
                  </a:moveTo>
                  <a:lnTo>
                    <a:pt x="40520" y="8651"/>
                  </a:lnTo>
                  <a:lnTo>
                    <a:pt x="40585" y="8683"/>
                  </a:lnTo>
                  <a:lnTo>
                    <a:pt x="40617" y="8618"/>
                  </a:lnTo>
                  <a:lnTo>
                    <a:pt x="40747" y="8585"/>
                  </a:lnTo>
                  <a:lnTo>
                    <a:pt x="40780" y="8553"/>
                  </a:lnTo>
                  <a:lnTo>
                    <a:pt x="40747" y="8488"/>
                  </a:lnTo>
                  <a:lnTo>
                    <a:pt x="40682" y="8358"/>
                  </a:lnTo>
                  <a:lnTo>
                    <a:pt x="40650" y="8390"/>
                  </a:lnTo>
                  <a:lnTo>
                    <a:pt x="40617" y="8455"/>
                  </a:lnTo>
                  <a:lnTo>
                    <a:pt x="40552" y="8520"/>
                  </a:lnTo>
                  <a:cubicBezTo>
                    <a:pt x="40552" y="8520"/>
                    <a:pt x="40422" y="8553"/>
                    <a:pt x="40422" y="8520"/>
                  </a:cubicBezTo>
                  <a:close/>
                  <a:moveTo>
                    <a:pt x="51446" y="7675"/>
                  </a:moveTo>
                  <a:lnTo>
                    <a:pt x="51479" y="7675"/>
                  </a:lnTo>
                  <a:lnTo>
                    <a:pt x="51479" y="7610"/>
                  </a:lnTo>
                  <a:lnTo>
                    <a:pt x="51446" y="7512"/>
                  </a:lnTo>
                  <a:lnTo>
                    <a:pt x="51414" y="7512"/>
                  </a:lnTo>
                  <a:lnTo>
                    <a:pt x="51381" y="7545"/>
                  </a:lnTo>
                  <a:close/>
                  <a:moveTo>
                    <a:pt x="51349" y="7772"/>
                  </a:moveTo>
                  <a:lnTo>
                    <a:pt x="51414" y="7772"/>
                  </a:lnTo>
                  <a:lnTo>
                    <a:pt x="51414" y="7707"/>
                  </a:lnTo>
                  <a:lnTo>
                    <a:pt x="51349" y="7642"/>
                  </a:lnTo>
                  <a:lnTo>
                    <a:pt x="51316" y="7642"/>
                  </a:lnTo>
                  <a:lnTo>
                    <a:pt x="51284" y="7675"/>
                  </a:lnTo>
                  <a:close/>
                  <a:moveTo>
                    <a:pt x="51284" y="7805"/>
                  </a:moveTo>
                  <a:lnTo>
                    <a:pt x="51349" y="7903"/>
                  </a:lnTo>
                  <a:lnTo>
                    <a:pt x="51414" y="8000"/>
                  </a:lnTo>
                  <a:lnTo>
                    <a:pt x="51446" y="7968"/>
                  </a:lnTo>
                  <a:lnTo>
                    <a:pt x="51414" y="7838"/>
                  </a:lnTo>
                  <a:lnTo>
                    <a:pt x="51316" y="7772"/>
                  </a:lnTo>
                  <a:lnTo>
                    <a:pt x="51284" y="7772"/>
                  </a:lnTo>
                  <a:close/>
                  <a:moveTo>
                    <a:pt x="51023" y="7740"/>
                  </a:moveTo>
                  <a:lnTo>
                    <a:pt x="51088" y="7838"/>
                  </a:lnTo>
                  <a:lnTo>
                    <a:pt x="51153" y="7903"/>
                  </a:lnTo>
                  <a:lnTo>
                    <a:pt x="51153" y="7838"/>
                  </a:lnTo>
                  <a:lnTo>
                    <a:pt x="51186" y="7838"/>
                  </a:lnTo>
                  <a:lnTo>
                    <a:pt x="51153" y="7707"/>
                  </a:lnTo>
                  <a:lnTo>
                    <a:pt x="51121" y="7707"/>
                  </a:lnTo>
                  <a:lnTo>
                    <a:pt x="51088" y="7707"/>
                  </a:lnTo>
                  <a:close/>
                  <a:moveTo>
                    <a:pt x="53788" y="6634"/>
                  </a:moveTo>
                  <a:lnTo>
                    <a:pt x="53885" y="6667"/>
                  </a:lnTo>
                  <a:lnTo>
                    <a:pt x="53983" y="6634"/>
                  </a:lnTo>
                  <a:lnTo>
                    <a:pt x="54048" y="6537"/>
                  </a:lnTo>
                  <a:lnTo>
                    <a:pt x="54015" y="6439"/>
                  </a:lnTo>
                  <a:lnTo>
                    <a:pt x="53950" y="6342"/>
                  </a:lnTo>
                  <a:lnTo>
                    <a:pt x="53983" y="6309"/>
                  </a:lnTo>
                  <a:lnTo>
                    <a:pt x="53950" y="6212"/>
                  </a:lnTo>
                  <a:lnTo>
                    <a:pt x="53853" y="6146"/>
                  </a:lnTo>
                  <a:lnTo>
                    <a:pt x="53820" y="6179"/>
                  </a:lnTo>
                  <a:lnTo>
                    <a:pt x="53722" y="6179"/>
                  </a:lnTo>
                  <a:lnTo>
                    <a:pt x="53657" y="6146"/>
                  </a:lnTo>
                  <a:lnTo>
                    <a:pt x="53560" y="6146"/>
                  </a:lnTo>
                  <a:lnTo>
                    <a:pt x="53527" y="6179"/>
                  </a:lnTo>
                  <a:lnTo>
                    <a:pt x="53462" y="6179"/>
                  </a:lnTo>
                  <a:lnTo>
                    <a:pt x="53495" y="6212"/>
                  </a:lnTo>
                  <a:lnTo>
                    <a:pt x="53397" y="6244"/>
                  </a:lnTo>
                  <a:lnTo>
                    <a:pt x="53365" y="6309"/>
                  </a:lnTo>
                  <a:lnTo>
                    <a:pt x="53397" y="6472"/>
                  </a:lnTo>
                  <a:lnTo>
                    <a:pt x="53430" y="6504"/>
                  </a:lnTo>
                  <a:lnTo>
                    <a:pt x="53527" y="6504"/>
                  </a:lnTo>
                  <a:lnTo>
                    <a:pt x="53657" y="6504"/>
                  </a:lnTo>
                  <a:close/>
                  <a:moveTo>
                    <a:pt x="54373" y="6407"/>
                  </a:moveTo>
                  <a:lnTo>
                    <a:pt x="54438" y="6342"/>
                  </a:lnTo>
                  <a:lnTo>
                    <a:pt x="54470" y="6244"/>
                  </a:lnTo>
                  <a:lnTo>
                    <a:pt x="54373" y="6277"/>
                  </a:lnTo>
                  <a:lnTo>
                    <a:pt x="54340" y="6342"/>
                  </a:lnTo>
                  <a:close/>
                  <a:moveTo>
                    <a:pt x="55056" y="32813"/>
                  </a:moveTo>
                  <a:lnTo>
                    <a:pt x="55056" y="32715"/>
                  </a:lnTo>
                  <a:lnTo>
                    <a:pt x="55056" y="32585"/>
                  </a:lnTo>
                  <a:lnTo>
                    <a:pt x="55023" y="32520"/>
                  </a:lnTo>
                  <a:lnTo>
                    <a:pt x="54991" y="32390"/>
                  </a:lnTo>
                  <a:lnTo>
                    <a:pt x="55023" y="32227"/>
                  </a:lnTo>
                  <a:lnTo>
                    <a:pt x="55088" y="32162"/>
                  </a:lnTo>
                  <a:lnTo>
                    <a:pt x="55153" y="32162"/>
                  </a:lnTo>
                  <a:lnTo>
                    <a:pt x="55153" y="32260"/>
                  </a:lnTo>
                  <a:lnTo>
                    <a:pt x="55186" y="32292"/>
                  </a:lnTo>
                  <a:lnTo>
                    <a:pt x="55381" y="32260"/>
                  </a:lnTo>
                  <a:lnTo>
                    <a:pt x="55414" y="32227"/>
                  </a:lnTo>
                  <a:lnTo>
                    <a:pt x="55446" y="32227"/>
                  </a:lnTo>
                  <a:lnTo>
                    <a:pt x="55479" y="32260"/>
                  </a:lnTo>
                  <a:lnTo>
                    <a:pt x="55479" y="32292"/>
                  </a:lnTo>
                  <a:lnTo>
                    <a:pt x="55479" y="32357"/>
                  </a:lnTo>
                  <a:lnTo>
                    <a:pt x="55576" y="32487"/>
                  </a:lnTo>
                  <a:lnTo>
                    <a:pt x="55576" y="32585"/>
                  </a:lnTo>
                  <a:lnTo>
                    <a:pt x="55641" y="32617"/>
                  </a:lnTo>
                  <a:lnTo>
                    <a:pt x="55641" y="32552"/>
                  </a:lnTo>
                  <a:lnTo>
                    <a:pt x="55641" y="32520"/>
                  </a:lnTo>
                  <a:lnTo>
                    <a:pt x="55641" y="32422"/>
                  </a:lnTo>
                  <a:lnTo>
                    <a:pt x="55641" y="32292"/>
                  </a:lnTo>
                  <a:lnTo>
                    <a:pt x="55544" y="32227"/>
                  </a:lnTo>
                  <a:lnTo>
                    <a:pt x="55511" y="32097"/>
                  </a:lnTo>
                  <a:lnTo>
                    <a:pt x="55479" y="32000"/>
                  </a:lnTo>
                  <a:lnTo>
                    <a:pt x="55414" y="32032"/>
                  </a:lnTo>
                  <a:lnTo>
                    <a:pt x="55348" y="32032"/>
                  </a:lnTo>
                  <a:lnTo>
                    <a:pt x="55218" y="31967"/>
                  </a:lnTo>
                  <a:lnTo>
                    <a:pt x="55186" y="31804"/>
                  </a:lnTo>
                  <a:lnTo>
                    <a:pt x="55121" y="31707"/>
                  </a:lnTo>
                  <a:lnTo>
                    <a:pt x="55023" y="31577"/>
                  </a:lnTo>
                  <a:lnTo>
                    <a:pt x="54926" y="31577"/>
                  </a:lnTo>
                  <a:lnTo>
                    <a:pt x="54861" y="31479"/>
                  </a:lnTo>
                  <a:lnTo>
                    <a:pt x="54828" y="31317"/>
                  </a:lnTo>
                  <a:lnTo>
                    <a:pt x="54731" y="31187"/>
                  </a:lnTo>
                  <a:lnTo>
                    <a:pt x="54698" y="31056"/>
                  </a:lnTo>
                  <a:lnTo>
                    <a:pt x="54698" y="30894"/>
                  </a:lnTo>
                  <a:lnTo>
                    <a:pt x="54698" y="30699"/>
                  </a:lnTo>
                  <a:lnTo>
                    <a:pt x="54633" y="30601"/>
                  </a:lnTo>
                  <a:lnTo>
                    <a:pt x="54666" y="30439"/>
                  </a:lnTo>
                  <a:lnTo>
                    <a:pt x="54633" y="30341"/>
                  </a:lnTo>
                  <a:lnTo>
                    <a:pt x="54568" y="30211"/>
                  </a:lnTo>
                  <a:lnTo>
                    <a:pt x="54633" y="30146"/>
                  </a:lnTo>
                  <a:lnTo>
                    <a:pt x="54633" y="30081"/>
                  </a:lnTo>
                  <a:lnTo>
                    <a:pt x="54633" y="30016"/>
                  </a:lnTo>
                  <a:lnTo>
                    <a:pt x="54698" y="30016"/>
                  </a:lnTo>
                  <a:lnTo>
                    <a:pt x="54731" y="30016"/>
                  </a:lnTo>
                  <a:lnTo>
                    <a:pt x="54861" y="30016"/>
                  </a:lnTo>
                  <a:lnTo>
                    <a:pt x="54958" y="30016"/>
                  </a:lnTo>
                  <a:lnTo>
                    <a:pt x="55088" y="30081"/>
                  </a:lnTo>
                  <a:lnTo>
                    <a:pt x="55153" y="30211"/>
                  </a:lnTo>
                  <a:lnTo>
                    <a:pt x="55251" y="30276"/>
                  </a:lnTo>
                  <a:lnTo>
                    <a:pt x="55348" y="30309"/>
                  </a:lnTo>
                  <a:lnTo>
                    <a:pt x="55414" y="30471"/>
                  </a:lnTo>
                  <a:lnTo>
                    <a:pt x="55479" y="30471"/>
                  </a:lnTo>
                  <a:lnTo>
                    <a:pt x="55446" y="30374"/>
                  </a:lnTo>
                  <a:lnTo>
                    <a:pt x="55348" y="30243"/>
                  </a:lnTo>
                  <a:lnTo>
                    <a:pt x="55186" y="30146"/>
                  </a:lnTo>
                  <a:lnTo>
                    <a:pt x="55121" y="29983"/>
                  </a:lnTo>
                  <a:lnTo>
                    <a:pt x="55023" y="29886"/>
                  </a:lnTo>
                  <a:lnTo>
                    <a:pt x="55023" y="29821"/>
                  </a:lnTo>
                  <a:lnTo>
                    <a:pt x="54958" y="29756"/>
                  </a:lnTo>
                  <a:lnTo>
                    <a:pt x="54893" y="29593"/>
                  </a:lnTo>
                  <a:lnTo>
                    <a:pt x="54828" y="29463"/>
                  </a:lnTo>
                  <a:lnTo>
                    <a:pt x="54763" y="29430"/>
                  </a:lnTo>
                  <a:lnTo>
                    <a:pt x="54763" y="29333"/>
                  </a:lnTo>
                  <a:lnTo>
                    <a:pt x="54601" y="29170"/>
                  </a:lnTo>
                  <a:lnTo>
                    <a:pt x="54470" y="28910"/>
                  </a:lnTo>
                  <a:lnTo>
                    <a:pt x="54438" y="28813"/>
                  </a:lnTo>
                  <a:lnTo>
                    <a:pt x="54275" y="28585"/>
                  </a:lnTo>
                  <a:lnTo>
                    <a:pt x="54178" y="28390"/>
                  </a:lnTo>
                  <a:lnTo>
                    <a:pt x="54113" y="28357"/>
                  </a:lnTo>
                  <a:lnTo>
                    <a:pt x="54113" y="28260"/>
                  </a:lnTo>
                  <a:lnTo>
                    <a:pt x="54048" y="28162"/>
                  </a:lnTo>
                  <a:lnTo>
                    <a:pt x="53983" y="28130"/>
                  </a:lnTo>
                  <a:lnTo>
                    <a:pt x="53983" y="28162"/>
                  </a:lnTo>
                  <a:lnTo>
                    <a:pt x="53918" y="28162"/>
                  </a:lnTo>
                  <a:lnTo>
                    <a:pt x="53885" y="28130"/>
                  </a:lnTo>
                  <a:lnTo>
                    <a:pt x="53918" y="28032"/>
                  </a:lnTo>
                  <a:lnTo>
                    <a:pt x="53885" y="27967"/>
                  </a:lnTo>
                  <a:lnTo>
                    <a:pt x="53788" y="27902"/>
                  </a:lnTo>
                  <a:lnTo>
                    <a:pt x="53690" y="27805"/>
                  </a:lnTo>
                  <a:lnTo>
                    <a:pt x="53657" y="27674"/>
                  </a:lnTo>
                  <a:lnTo>
                    <a:pt x="53592" y="27609"/>
                  </a:lnTo>
                  <a:lnTo>
                    <a:pt x="53592" y="27512"/>
                  </a:lnTo>
                  <a:lnTo>
                    <a:pt x="53625" y="27414"/>
                  </a:lnTo>
                  <a:lnTo>
                    <a:pt x="53625" y="27447"/>
                  </a:lnTo>
                  <a:lnTo>
                    <a:pt x="53625" y="27284"/>
                  </a:lnTo>
                  <a:lnTo>
                    <a:pt x="53592" y="27122"/>
                  </a:lnTo>
                  <a:lnTo>
                    <a:pt x="53560" y="27024"/>
                  </a:lnTo>
                  <a:lnTo>
                    <a:pt x="53462" y="26992"/>
                  </a:lnTo>
                  <a:lnTo>
                    <a:pt x="53365" y="26861"/>
                  </a:lnTo>
                  <a:lnTo>
                    <a:pt x="53365" y="26796"/>
                  </a:lnTo>
                  <a:lnTo>
                    <a:pt x="53300" y="26764"/>
                  </a:lnTo>
                  <a:lnTo>
                    <a:pt x="53300" y="26699"/>
                  </a:lnTo>
                  <a:lnTo>
                    <a:pt x="53332" y="26699"/>
                  </a:lnTo>
                  <a:lnTo>
                    <a:pt x="53430" y="26796"/>
                  </a:lnTo>
                  <a:lnTo>
                    <a:pt x="53527" y="26926"/>
                  </a:lnTo>
                  <a:lnTo>
                    <a:pt x="53495" y="26796"/>
                  </a:lnTo>
                  <a:lnTo>
                    <a:pt x="53365" y="26634"/>
                  </a:lnTo>
                  <a:lnTo>
                    <a:pt x="53267" y="26504"/>
                  </a:lnTo>
                  <a:lnTo>
                    <a:pt x="53235" y="26504"/>
                  </a:lnTo>
                  <a:lnTo>
                    <a:pt x="53202" y="26406"/>
                  </a:lnTo>
                  <a:lnTo>
                    <a:pt x="53007" y="26244"/>
                  </a:lnTo>
                  <a:lnTo>
                    <a:pt x="52909" y="26146"/>
                  </a:lnTo>
                  <a:lnTo>
                    <a:pt x="52942" y="25983"/>
                  </a:lnTo>
                  <a:lnTo>
                    <a:pt x="52877" y="25918"/>
                  </a:lnTo>
                  <a:lnTo>
                    <a:pt x="52714" y="25853"/>
                  </a:lnTo>
                  <a:lnTo>
                    <a:pt x="52649" y="25723"/>
                  </a:lnTo>
                  <a:lnTo>
                    <a:pt x="52617" y="25691"/>
                  </a:lnTo>
                  <a:lnTo>
                    <a:pt x="52584" y="25723"/>
                  </a:lnTo>
                  <a:lnTo>
                    <a:pt x="52617" y="25788"/>
                  </a:lnTo>
                  <a:lnTo>
                    <a:pt x="52617" y="25853"/>
                  </a:lnTo>
                  <a:lnTo>
                    <a:pt x="52552" y="25853"/>
                  </a:lnTo>
                  <a:lnTo>
                    <a:pt x="52487" y="25821"/>
                  </a:lnTo>
                  <a:lnTo>
                    <a:pt x="52422" y="25821"/>
                  </a:lnTo>
                  <a:lnTo>
                    <a:pt x="52552" y="25951"/>
                  </a:lnTo>
                  <a:lnTo>
                    <a:pt x="52714" y="26048"/>
                  </a:lnTo>
                  <a:lnTo>
                    <a:pt x="52747" y="26146"/>
                  </a:lnTo>
                  <a:lnTo>
                    <a:pt x="52747" y="26244"/>
                  </a:lnTo>
                  <a:lnTo>
                    <a:pt x="52779" y="26211"/>
                  </a:lnTo>
                  <a:lnTo>
                    <a:pt x="52844" y="26179"/>
                  </a:lnTo>
                  <a:lnTo>
                    <a:pt x="52877" y="26276"/>
                  </a:lnTo>
                  <a:lnTo>
                    <a:pt x="52812" y="26309"/>
                  </a:lnTo>
                  <a:lnTo>
                    <a:pt x="52747" y="26341"/>
                  </a:lnTo>
                  <a:lnTo>
                    <a:pt x="52779" y="26406"/>
                  </a:lnTo>
                  <a:lnTo>
                    <a:pt x="52844" y="26406"/>
                  </a:lnTo>
                  <a:lnTo>
                    <a:pt x="52877" y="26504"/>
                  </a:lnTo>
                  <a:lnTo>
                    <a:pt x="52779" y="26536"/>
                  </a:lnTo>
                  <a:lnTo>
                    <a:pt x="52714" y="26536"/>
                  </a:lnTo>
                  <a:lnTo>
                    <a:pt x="52649" y="26439"/>
                  </a:lnTo>
                  <a:lnTo>
                    <a:pt x="52584" y="26504"/>
                  </a:lnTo>
                  <a:lnTo>
                    <a:pt x="52552" y="26634"/>
                  </a:lnTo>
                  <a:lnTo>
                    <a:pt x="52649" y="26731"/>
                  </a:lnTo>
                  <a:lnTo>
                    <a:pt x="52649" y="26861"/>
                  </a:lnTo>
                  <a:lnTo>
                    <a:pt x="52779" y="26992"/>
                  </a:lnTo>
                  <a:lnTo>
                    <a:pt x="52844" y="27122"/>
                  </a:lnTo>
                  <a:lnTo>
                    <a:pt x="52844" y="27349"/>
                  </a:lnTo>
                  <a:lnTo>
                    <a:pt x="52909" y="27382"/>
                  </a:lnTo>
                  <a:lnTo>
                    <a:pt x="52909" y="27544"/>
                  </a:lnTo>
                  <a:lnTo>
                    <a:pt x="52975" y="27772"/>
                  </a:lnTo>
                  <a:lnTo>
                    <a:pt x="53072" y="27935"/>
                  </a:lnTo>
                  <a:lnTo>
                    <a:pt x="53170" y="28000"/>
                  </a:lnTo>
                  <a:lnTo>
                    <a:pt x="53170" y="28032"/>
                  </a:lnTo>
                  <a:lnTo>
                    <a:pt x="53137" y="28065"/>
                  </a:lnTo>
                  <a:lnTo>
                    <a:pt x="53365" y="28292"/>
                  </a:lnTo>
                  <a:lnTo>
                    <a:pt x="53462" y="28325"/>
                  </a:lnTo>
                  <a:lnTo>
                    <a:pt x="53560" y="28487"/>
                  </a:lnTo>
                  <a:lnTo>
                    <a:pt x="53592" y="28650"/>
                  </a:lnTo>
                  <a:lnTo>
                    <a:pt x="53592" y="28780"/>
                  </a:lnTo>
                  <a:lnTo>
                    <a:pt x="53657" y="28910"/>
                  </a:lnTo>
                  <a:lnTo>
                    <a:pt x="53657" y="29008"/>
                  </a:lnTo>
                  <a:lnTo>
                    <a:pt x="53755" y="29073"/>
                  </a:lnTo>
                  <a:lnTo>
                    <a:pt x="53853" y="29170"/>
                  </a:lnTo>
                  <a:lnTo>
                    <a:pt x="53820" y="29203"/>
                  </a:lnTo>
                  <a:lnTo>
                    <a:pt x="53820" y="29268"/>
                  </a:lnTo>
                  <a:lnTo>
                    <a:pt x="53918" y="29463"/>
                  </a:lnTo>
                  <a:lnTo>
                    <a:pt x="53950" y="29561"/>
                  </a:lnTo>
                  <a:lnTo>
                    <a:pt x="54015" y="29691"/>
                  </a:lnTo>
                  <a:lnTo>
                    <a:pt x="54015" y="29886"/>
                  </a:lnTo>
                  <a:lnTo>
                    <a:pt x="54048" y="29951"/>
                  </a:lnTo>
                  <a:lnTo>
                    <a:pt x="54048" y="30048"/>
                  </a:lnTo>
                  <a:lnTo>
                    <a:pt x="54048" y="30211"/>
                  </a:lnTo>
                  <a:lnTo>
                    <a:pt x="54145" y="30406"/>
                  </a:lnTo>
                  <a:lnTo>
                    <a:pt x="54113" y="30471"/>
                  </a:lnTo>
                  <a:lnTo>
                    <a:pt x="54145" y="30601"/>
                  </a:lnTo>
                  <a:lnTo>
                    <a:pt x="54243" y="30666"/>
                  </a:lnTo>
                  <a:lnTo>
                    <a:pt x="54405" y="30894"/>
                  </a:lnTo>
                  <a:lnTo>
                    <a:pt x="54405" y="30991"/>
                  </a:lnTo>
                  <a:lnTo>
                    <a:pt x="54470" y="31154"/>
                  </a:lnTo>
                  <a:lnTo>
                    <a:pt x="54470" y="31349"/>
                  </a:lnTo>
                  <a:lnTo>
                    <a:pt x="54503" y="31512"/>
                  </a:lnTo>
                  <a:lnTo>
                    <a:pt x="54568" y="31674"/>
                  </a:lnTo>
                  <a:lnTo>
                    <a:pt x="54601" y="31772"/>
                  </a:lnTo>
                  <a:lnTo>
                    <a:pt x="54731" y="31935"/>
                  </a:lnTo>
                  <a:lnTo>
                    <a:pt x="54731" y="32000"/>
                  </a:lnTo>
                  <a:lnTo>
                    <a:pt x="54731" y="32162"/>
                  </a:lnTo>
                  <a:lnTo>
                    <a:pt x="54698" y="32357"/>
                  </a:lnTo>
                  <a:lnTo>
                    <a:pt x="54763" y="32487"/>
                  </a:lnTo>
                  <a:lnTo>
                    <a:pt x="54861" y="32585"/>
                  </a:lnTo>
                  <a:lnTo>
                    <a:pt x="54926" y="32715"/>
                  </a:lnTo>
                  <a:close/>
                  <a:moveTo>
                    <a:pt x="50048" y="25853"/>
                  </a:moveTo>
                  <a:lnTo>
                    <a:pt x="50080" y="25821"/>
                  </a:lnTo>
                  <a:lnTo>
                    <a:pt x="50080" y="25788"/>
                  </a:lnTo>
                  <a:lnTo>
                    <a:pt x="50113" y="25756"/>
                  </a:lnTo>
                  <a:lnTo>
                    <a:pt x="50145" y="25756"/>
                  </a:lnTo>
                  <a:lnTo>
                    <a:pt x="50210" y="25821"/>
                  </a:lnTo>
                  <a:lnTo>
                    <a:pt x="50275" y="25853"/>
                  </a:lnTo>
                  <a:lnTo>
                    <a:pt x="50340" y="25788"/>
                  </a:lnTo>
                  <a:lnTo>
                    <a:pt x="50373" y="25723"/>
                  </a:lnTo>
                  <a:lnTo>
                    <a:pt x="50340" y="25691"/>
                  </a:lnTo>
                  <a:lnTo>
                    <a:pt x="50340" y="25626"/>
                  </a:lnTo>
                  <a:lnTo>
                    <a:pt x="50405" y="25561"/>
                  </a:lnTo>
                  <a:lnTo>
                    <a:pt x="50405" y="25528"/>
                  </a:lnTo>
                  <a:lnTo>
                    <a:pt x="50340" y="25528"/>
                  </a:lnTo>
                  <a:lnTo>
                    <a:pt x="50308" y="25561"/>
                  </a:lnTo>
                  <a:lnTo>
                    <a:pt x="50275" y="25593"/>
                  </a:lnTo>
                  <a:lnTo>
                    <a:pt x="50243" y="25561"/>
                  </a:lnTo>
                  <a:lnTo>
                    <a:pt x="50275" y="25528"/>
                  </a:lnTo>
                  <a:lnTo>
                    <a:pt x="50275" y="25463"/>
                  </a:lnTo>
                  <a:lnTo>
                    <a:pt x="50275" y="25463"/>
                  </a:lnTo>
                  <a:lnTo>
                    <a:pt x="50145" y="25463"/>
                  </a:lnTo>
                  <a:lnTo>
                    <a:pt x="50080" y="25431"/>
                  </a:lnTo>
                  <a:lnTo>
                    <a:pt x="50048" y="25496"/>
                  </a:lnTo>
                  <a:lnTo>
                    <a:pt x="50015" y="25593"/>
                  </a:lnTo>
                  <a:lnTo>
                    <a:pt x="49950" y="25626"/>
                  </a:lnTo>
                  <a:lnTo>
                    <a:pt x="49950" y="25723"/>
                  </a:lnTo>
                  <a:close/>
                  <a:moveTo>
                    <a:pt x="49723" y="25756"/>
                  </a:moveTo>
                  <a:lnTo>
                    <a:pt x="49755" y="25756"/>
                  </a:lnTo>
                  <a:lnTo>
                    <a:pt x="49755" y="25723"/>
                  </a:lnTo>
                  <a:lnTo>
                    <a:pt x="49755" y="25691"/>
                  </a:lnTo>
                  <a:lnTo>
                    <a:pt x="49820" y="25723"/>
                  </a:lnTo>
                  <a:lnTo>
                    <a:pt x="49853" y="25691"/>
                  </a:lnTo>
                  <a:lnTo>
                    <a:pt x="49820" y="25626"/>
                  </a:lnTo>
                  <a:lnTo>
                    <a:pt x="49885" y="25593"/>
                  </a:lnTo>
                  <a:lnTo>
                    <a:pt x="49853" y="25528"/>
                  </a:lnTo>
                  <a:lnTo>
                    <a:pt x="49820" y="25528"/>
                  </a:lnTo>
                  <a:lnTo>
                    <a:pt x="49755" y="25593"/>
                  </a:lnTo>
                  <a:lnTo>
                    <a:pt x="49658" y="25626"/>
                  </a:lnTo>
                  <a:lnTo>
                    <a:pt x="49658" y="25691"/>
                  </a:lnTo>
                  <a:close/>
                  <a:moveTo>
                    <a:pt x="50373" y="26081"/>
                  </a:moveTo>
                  <a:lnTo>
                    <a:pt x="50405" y="26114"/>
                  </a:lnTo>
                  <a:lnTo>
                    <a:pt x="50471" y="26081"/>
                  </a:lnTo>
                  <a:lnTo>
                    <a:pt x="50471" y="26016"/>
                  </a:lnTo>
                  <a:lnTo>
                    <a:pt x="50438" y="25951"/>
                  </a:lnTo>
                  <a:lnTo>
                    <a:pt x="50405" y="25983"/>
                  </a:lnTo>
                  <a:lnTo>
                    <a:pt x="50405" y="26016"/>
                  </a:lnTo>
                  <a:close/>
                  <a:moveTo>
                    <a:pt x="50275" y="25983"/>
                  </a:moveTo>
                  <a:lnTo>
                    <a:pt x="50275" y="26016"/>
                  </a:lnTo>
                  <a:lnTo>
                    <a:pt x="50308" y="26081"/>
                  </a:lnTo>
                  <a:lnTo>
                    <a:pt x="50340" y="26048"/>
                  </a:lnTo>
                  <a:lnTo>
                    <a:pt x="50340" y="25983"/>
                  </a:lnTo>
                  <a:lnTo>
                    <a:pt x="50308" y="25951"/>
                  </a:lnTo>
                  <a:close/>
                  <a:moveTo>
                    <a:pt x="50308" y="26439"/>
                  </a:moveTo>
                  <a:lnTo>
                    <a:pt x="50340" y="26341"/>
                  </a:lnTo>
                  <a:lnTo>
                    <a:pt x="50405" y="26309"/>
                  </a:lnTo>
                  <a:lnTo>
                    <a:pt x="50438" y="26244"/>
                  </a:lnTo>
                  <a:lnTo>
                    <a:pt x="50405" y="26211"/>
                  </a:lnTo>
                  <a:lnTo>
                    <a:pt x="50438" y="26146"/>
                  </a:lnTo>
                  <a:lnTo>
                    <a:pt x="50308" y="26179"/>
                  </a:lnTo>
                  <a:lnTo>
                    <a:pt x="50210" y="26309"/>
                  </a:lnTo>
                  <a:lnTo>
                    <a:pt x="50243" y="26374"/>
                  </a:lnTo>
                  <a:close/>
                  <a:moveTo>
                    <a:pt x="54080" y="20683"/>
                  </a:moveTo>
                  <a:lnTo>
                    <a:pt x="54113" y="20683"/>
                  </a:lnTo>
                  <a:lnTo>
                    <a:pt x="54178" y="20585"/>
                  </a:lnTo>
                  <a:lnTo>
                    <a:pt x="54178" y="20488"/>
                  </a:lnTo>
                  <a:lnTo>
                    <a:pt x="54145" y="20520"/>
                  </a:lnTo>
                  <a:lnTo>
                    <a:pt x="54080" y="20585"/>
                  </a:lnTo>
                  <a:close/>
                  <a:moveTo>
                    <a:pt x="60096" y="20032"/>
                  </a:moveTo>
                  <a:lnTo>
                    <a:pt x="60129" y="20065"/>
                  </a:lnTo>
                  <a:lnTo>
                    <a:pt x="60129" y="19935"/>
                  </a:lnTo>
                  <a:lnTo>
                    <a:pt x="60064" y="19837"/>
                  </a:lnTo>
                  <a:lnTo>
                    <a:pt x="60096" y="19805"/>
                  </a:lnTo>
                  <a:lnTo>
                    <a:pt x="60096" y="19740"/>
                  </a:lnTo>
                  <a:lnTo>
                    <a:pt x="60161" y="19610"/>
                  </a:lnTo>
                  <a:lnTo>
                    <a:pt x="60226" y="19545"/>
                  </a:lnTo>
                  <a:lnTo>
                    <a:pt x="60356" y="19447"/>
                  </a:lnTo>
                  <a:lnTo>
                    <a:pt x="60389" y="19414"/>
                  </a:lnTo>
                  <a:lnTo>
                    <a:pt x="60356" y="19317"/>
                  </a:lnTo>
                  <a:lnTo>
                    <a:pt x="60324" y="19187"/>
                  </a:lnTo>
                  <a:lnTo>
                    <a:pt x="60194" y="19057"/>
                  </a:lnTo>
                  <a:lnTo>
                    <a:pt x="60161" y="19057"/>
                  </a:lnTo>
                  <a:lnTo>
                    <a:pt x="60096" y="19089"/>
                  </a:lnTo>
                  <a:lnTo>
                    <a:pt x="60064" y="19154"/>
                  </a:lnTo>
                  <a:lnTo>
                    <a:pt x="60031" y="19187"/>
                  </a:lnTo>
                  <a:lnTo>
                    <a:pt x="59901" y="19317"/>
                  </a:lnTo>
                  <a:lnTo>
                    <a:pt x="59869" y="19349"/>
                  </a:lnTo>
                  <a:lnTo>
                    <a:pt x="59804" y="19447"/>
                  </a:lnTo>
                  <a:lnTo>
                    <a:pt x="59869" y="19414"/>
                  </a:lnTo>
                  <a:lnTo>
                    <a:pt x="59966" y="19382"/>
                  </a:lnTo>
                  <a:lnTo>
                    <a:pt x="59966" y="19414"/>
                  </a:lnTo>
                  <a:lnTo>
                    <a:pt x="59934" y="19480"/>
                  </a:lnTo>
                  <a:lnTo>
                    <a:pt x="59966" y="19642"/>
                  </a:lnTo>
                  <a:lnTo>
                    <a:pt x="60031" y="19740"/>
                  </a:lnTo>
                  <a:lnTo>
                    <a:pt x="60031" y="19837"/>
                  </a:lnTo>
                  <a:lnTo>
                    <a:pt x="59999" y="19902"/>
                  </a:lnTo>
                  <a:lnTo>
                    <a:pt x="59999" y="19967"/>
                  </a:lnTo>
                  <a:close/>
                  <a:moveTo>
                    <a:pt x="63641" y="23154"/>
                  </a:moveTo>
                  <a:lnTo>
                    <a:pt x="63706" y="23219"/>
                  </a:lnTo>
                  <a:lnTo>
                    <a:pt x="63804" y="23219"/>
                  </a:lnTo>
                  <a:lnTo>
                    <a:pt x="63901" y="23317"/>
                  </a:lnTo>
                  <a:lnTo>
                    <a:pt x="64031" y="23382"/>
                  </a:lnTo>
                  <a:lnTo>
                    <a:pt x="64096" y="23414"/>
                  </a:lnTo>
                  <a:lnTo>
                    <a:pt x="64226" y="23382"/>
                  </a:lnTo>
                  <a:lnTo>
                    <a:pt x="64194" y="23349"/>
                  </a:lnTo>
                  <a:lnTo>
                    <a:pt x="64031" y="23284"/>
                  </a:lnTo>
                  <a:lnTo>
                    <a:pt x="63966" y="23252"/>
                  </a:lnTo>
                  <a:lnTo>
                    <a:pt x="63869" y="23219"/>
                  </a:lnTo>
                  <a:lnTo>
                    <a:pt x="63804" y="23154"/>
                  </a:lnTo>
                  <a:lnTo>
                    <a:pt x="63673" y="23122"/>
                  </a:lnTo>
                  <a:close/>
                  <a:moveTo>
                    <a:pt x="62633" y="22927"/>
                  </a:moveTo>
                  <a:lnTo>
                    <a:pt x="62698" y="22959"/>
                  </a:lnTo>
                  <a:lnTo>
                    <a:pt x="62795" y="22959"/>
                  </a:lnTo>
                  <a:lnTo>
                    <a:pt x="62828" y="22992"/>
                  </a:lnTo>
                  <a:lnTo>
                    <a:pt x="62828" y="23024"/>
                  </a:lnTo>
                  <a:lnTo>
                    <a:pt x="62926" y="23154"/>
                  </a:lnTo>
                  <a:lnTo>
                    <a:pt x="62991" y="23187"/>
                  </a:lnTo>
                  <a:lnTo>
                    <a:pt x="63088" y="23284"/>
                  </a:lnTo>
                  <a:lnTo>
                    <a:pt x="63121" y="23284"/>
                  </a:lnTo>
                  <a:lnTo>
                    <a:pt x="63153" y="23252"/>
                  </a:lnTo>
                  <a:lnTo>
                    <a:pt x="63251" y="23349"/>
                  </a:lnTo>
                  <a:lnTo>
                    <a:pt x="63348" y="23349"/>
                  </a:lnTo>
                  <a:lnTo>
                    <a:pt x="63381" y="23317"/>
                  </a:lnTo>
                  <a:lnTo>
                    <a:pt x="63316" y="23219"/>
                  </a:lnTo>
                  <a:lnTo>
                    <a:pt x="63218" y="23187"/>
                  </a:lnTo>
                  <a:lnTo>
                    <a:pt x="63088" y="23089"/>
                  </a:lnTo>
                  <a:lnTo>
                    <a:pt x="63056" y="22992"/>
                  </a:lnTo>
                  <a:lnTo>
                    <a:pt x="62958" y="22959"/>
                  </a:lnTo>
                  <a:lnTo>
                    <a:pt x="62861" y="22829"/>
                  </a:lnTo>
                  <a:lnTo>
                    <a:pt x="62861" y="22797"/>
                  </a:lnTo>
                  <a:lnTo>
                    <a:pt x="62926" y="22764"/>
                  </a:lnTo>
                  <a:lnTo>
                    <a:pt x="62828" y="22764"/>
                  </a:lnTo>
                  <a:lnTo>
                    <a:pt x="62763" y="22764"/>
                  </a:lnTo>
                  <a:lnTo>
                    <a:pt x="62698" y="22764"/>
                  </a:lnTo>
                  <a:lnTo>
                    <a:pt x="62600" y="22862"/>
                  </a:lnTo>
                  <a:close/>
                  <a:moveTo>
                    <a:pt x="60194" y="28000"/>
                  </a:moveTo>
                  <a:lnTo>
                    <a:pt x="60226" y="28000"/>
                  </a:lnTo>
                  <a:lnTo>
                    <a:pt x="60291" y="27935"/>
                  </a:lnTo>
                  <a:lnTo>
                    <a:pt x="60259" y="27870"/>
                  </a:lnTo>
                  <a:lnTo>
                    <a:pt x="60194" y="27805"/>
                  </a:lnTo>
                  <a:lnTo>
                    <a:pt x="60129" y="27870"/>
                  </a:lnTo>
                  <a:lnTo>
                    <a:pt x="60129" y="27935"/>
                  </a:lnTo>
                  <a:close/>
                  <a:moveTo>
                    <a:pt x="59674" y="27870"/>
                  </a:moveTo>
                  <a:lnTo>
                    <a:pt x="59674" y="27935"/>
                  </a:lnTo>
                  <a:lnTo>
                    <a:pt x="59706" y="28000"/>
                  </a:lnTo>
                  <a:lnTo>
                    <a:pt x="59804" y="27967"/>
                  </a:lnTo>
                  <a:lnTo>
                    <a:pt x="59836" y="27902"/>
                  </a:lnTo>
                  <a:lnTo>
                    <a:pt x="59739" y="27837"/>
                  </a:lnTo>
                  <a:close/>
                  <a:moveTo>
                    <a:pt x="59966" y="28683"/>
                  </a:moveTo>
                  <a:lnTo>
                    <a:pt x="59999" y="28683"/>
                  </a:lnTo>
                  <a:lnTo>
                    <a:pt x="59999" y="28585"/>
                  </a:lnTo>
                  <a:lnTo>
                    <a:pt x="59999" y="28520"/>
                  </a:lnTo>
                  <a:lnTo>
                    <a:pt x="60096" y="28455"/>
                  </a:lnTo>
                  <a:lnTo>
                    <a:pt x="60161" y="28390"/>
                  </a:lnTo>
                  <a:lnTo>
                    <a:pt x="60129" y="28260"/>
                  </a:lnTo>
                  <a:lnTo>
                    <a:pt x="60161" y="28195"/>
                  </a:lnTo>
                  <a:lnTo>
                    <a:pt x="60226" y="28162"/>
                  </a:lnTo>
                  <a:lnTo>
                    <a:pt x="60194" y="28065"/>
                  </a:lnTo>
                  <a:lnTo>
                    <a:pt x="60031" y="27902"/>
                  </a:lnTo>
                  <a:lnTo>
                    <a:pt x="59999" y="28000"/>
                  </a:lnTo>
                  <a:lnTo>
                    <a:pt x="60031" y="28162"/>
                  </a:lnTo>
                  <a:lnTo>
                    <a:pt x="59999" y="28260"/>
                  </a:lnTo>
                  <a:lnTo>
                    <a:pt x="59934" y="28292"/>
                  </a:lnTo>
                  <a:lnTo>
                    <a:pt x="59869" y="28390"/>
                  </a:lnTo>
                  <a:lnTo>
                    <a:pt x="59804" y="28390"/>
                  </a:lnTo>
                  <a:lnTo>
                    <a:pt x="59804" y="28422"/>
                  </a:lnTo>
                  <a:lnTo>
                    <a:pt x="59869" y="28487"/>
                  </a:lnTo>
                  <a:lnTo>
                    <a:pt x="59869" y="28585"/>
                  </a:lnTo>
                  <a:lnTo>
                    <a:pt x="59804" y="28618"/>
                  </a:lnTo>
                  <a:lnTo>
                    <a:pt x="59836" y="28618"/>
                  </a:lnTo>
                  <a:lnTo>
                    <a:pt x="59934" y="28618"/>
                  </a:lnTo>
                  <a:close/>
                  <a:moveTo>
                    <a:pt x="59869" y="29300"/>
                  </a:moveTo>
                  <a:cubicBezTo>
                    <a:pt x="59869" y="29300"/>
                    <a:pt x="59901" y="29235"/>
                    <a:pt x="59901" y="29235"/>
                  </a:cubicBezTo>
                  <a:lnTo>
                    <a:pt x="59869" y="29138"/>
                  </a:lnTo>
                  <a:lnTo>
                    <a:pt x="59869" y="29040"/>
                  </a:lnTo>
                  <a:lnTo>
                    <a:pt x="59836" y="29040"/>
                  </a:lnTo>
                  <a:lnTo>
                    <a:pt x="59836" y="29138"/>
                  </a:lnTo>
                  <a:lnTo>
                    <a:pt x="59804" y="29235"/>
                  </a:lnTo>
                  <a:close/>
                  <a:moveTo>
                    <a:pt x="59901" y="29496"/>
                  </a:moveTo>
                  <a:lnTo>
                    <a:pt x="59934" y="29463"/>
                  </a:lnTo>
                  <a:lnTo>
                    <a:pt x="59901" y="29398"/>
                  </a:lnTo>
                  <a:lnTo>
                    <a:pt x="59836" y="29365"/>
                  </a:lnTo>
                  <a:lnTo>
                    <a:pt x="59804" y="29398"/>
                  </a:lnTo>
                  <a:lnTo>
                    <a:pt x="59836" y="29430"/>
                  </a:lnTo>
                  <a:close/>
                  <a:moveTo>
                    <a:pt x="59706" y="29626"/>
                  </a:moveTo>
                  <a:lnTo>
                    <a:pt x="59739" y="29626"/>
                  </a:lnTo>
                  <a:lnTo>
                    <a:pt x="59739" y="29593"/>
                  </a:lnTo>
                  <a:lnTo>
                    <a:pt x="59674" y="29561"/>
                  </a:lnTo>
                  <a:lnTo>
                    <a:pt x="59674" y="29626"/>
                  </a:lnTo>
                  <a:close/>
                  <a:moveTo>
                    <a:pt x="59771" y="29853"/>
                  </a:moveTo>
                  <a:lnTo>
                    <a:pt x="59804" y="29821"/>
                  </a:lnTo>
                  <a:lnTo>
                    <a:pt x="59836" y="29788"/>
                  </a:lnTo>
                  <a:lnTo>
                    <a:pt x="59869" y="29691"/>
                  </a:lnTo>
                  <a:lnTo>
                    <a:pt x="59836" y="29658"/>
                  </a:lnTo>
                  <a:lnTo>
                    <a:pt x="59804" y="29723"/>
                  </a:lnTo>
                  <a:close/>
                  <a:moveTo>
                    <a:pt x="59641" y="30471"/>
                  </a:moveTo>
                  <a:lnTo>
                    <a:pt x="59674" y="30439"/>
                  </a:lnTo>
                  <a:lnTo>
                    <a:pt x="59641" y="30406"/>
                  </a:lnTo>
                  <a:lnTo>
                    <a:pt x="59609" y="30406"/>
                  </a:lnTo>
                  <a:close/>
                  <a:moveTo>
                    <a:pt x="59609" y="30796"/>
                  </a:moveTo>
                  <a:lnTo>
                    <a:pt x="59641" y="30731"/>
                  </a:lnTo>
                  <a:lnTo>
                    <a:pt x="59641" y="30699"/>
                  </a:lnTo>
                  <a:lnTo>
                    <a:pt x="59609" y="30731"/>
                  </a:lnTo>
                  <a:close/>
                  <a:moveTo>
                    <a:pt x="59609" y="30894"/>
                  </a:moveTo>
                  <a:lnTo>
                    <a:pt x="59609" y="30959"/>
                  </a:lnTo>
                  <a:lnTo>
                    <a:pt x="59641" y="30894"/>
                  </a:lnTo>
                  <a:close/>
                  <a:moveTo>
                    <a:pt x="59511" y="31056"/>
                  </a:moveTo>
                  <a:lnTo>
                    <a:pt x="59511" y="31089"/>
                  </a:lnTo>
                  <a:lnTo>
                    <a:pt x="59544" y="31122"/>
                  </a:lnTo>
                  <a:lnTo>
                    <a:pt x="59576" y="31056"/>
                  </a:lnTo>
                  <a:lnTo>
                    <a:pt x="59511" y="31024"/>
                  </a:lnTo>
                  <a:close/>
                  <a:moveTo>
                    <a:pt x="59413" y="31479"/>
                  </a:moveTo>
                  <a:lnTo>
                    <a:pt x="59446" y="31414"/>
                  </a:lnTo>
                  <a:lnTo>
                    <a:pt x="59478" y="31252"/>
                  </a:lnTo>
                  <a:lnTo>
                    <a:pt x="59446" y="31252"/>
                  </a:lnTo>
                  <a:lnTo>
                    <a:pt x="59413" y="31317"/>
                  </a:lnTo>
                  <a:lnTo>
                    <a:pt x="59381" y="31447"/>
                  </a:lnTo>
                  <a:close/>
                  <a:moveTo>
                    <a:pt x="58568" y="32585"/>
                  </a:moveTo>
                  <a:lnTo>
                    <a:pt x="58633" y="32617"/>
                  </a:lnTo>
                  <a:lnTo>
                    <a:pt x="58731" y="32520"/>
                  </a:lnTo>
                  <a:lnTo>
                    <a:pt x="58796" y="32390"/>
                  </a:lnTo>
                  <a:lnTo>
                    <a:pt x="58861" y="32357"/>
                  </a:lnTo>
                  <a:lnTo>
                    <a:pt x="58861" y="32227"/>
                  </a:lnTo>
                  <a:lnTo>
                    <a:pt x="58893" y="32130"/>
                  </a:lnTo>
                  <a:lnTo>
                    <a:pt x="58991" y="32000"/>
                  </a:lnTo>
                  <a:lnTo>
                    <a:pt x="58958" y="32032"/>
                  </a:lnTo>
                  <a:lnTo>
                    <a:pt x="58861" y="32032"/>
                  </a:lnTo>
                  <a:lnTo>
                    <a:pt x="58796" y="32130"/>
                  </a:lnTo>
                  <a:lnTo>
                    <a:pt x="58763" y="32195"/>
                  </a:lnTo>
                  <a:lnTo>
                    <a:pt x="58731" y="32260"/>
                  </a:lnTo>
                  <a:lnTo>
                    <a:pt x="58698" y="32325"/>
                  </a:lnTo>
                  <a:lnTo>
                    <a:pt x="58665" y="32357"/>
                  </a:lnTo>
                  <a:lnTo>
                    <a:pt x="58600" y="32455"/>
                  </a:lnTo>
                  <a:close/>
                  <a:moveTo>
                    <a:pt x="57657" y="33658"/>
                  </a:moveTo>
                  <a:lnTo>
                    <a:pt x="57690" y="33658"/>
                  </a:lnTo>
                  <a:lnTo>
                    <a:pt x="57722" y="33560"/>
                  </a:lnTo>
                  <a:lnTo>
                    <a:pt x="57787" y="33495"/>
                  </a:lnTo>
                  <a:lnTo>
                    <a:pt x="57787" y="33365"/>
                  </a:lnTo>
                  <a:lnTo>
                    <a:pt x="57820" y="33300"/>
                  </a:lnTo>
                  <a:lnTo>
                    <a:pt x="57820" y="33268"/>
                  </a:lnTo>
                  <a:lnTo>
                    <a:pt x="57885" y="33235"/>
                  </a:lnTo>
                  <a:lnTo>
                    <a:pt x="57918" y="33235"/>
                  </a:lnTo>
                  <a:lnTo>
                    <a:pt x="58015" y="33170"/>
                  </a:lnTo>
                  <a:lnTo>
                    <a:pt x="58080" y="33040"/>
                  </a:lnTo>
                  <a:lnTo>
                    <a:pt x="58178" y="32910"/>
                  </a:lnTo>
                  <a:lnTo>
                    <a:pt x="58275" y="32910"/>
                  </a:lnTo>
                  <a:lnTo>
                    <a:pt x="58373" y="32845"/>
                  </a:lnTo>
                  <a:lnTo>
                    <a:pt x="58340" y="32747"/>
                  </a:lnTo>
                  <a:lnTo>
                    <a:pt x="58308" y="32650"/>
                  </a:lnTo>
                  <a:lnTo>
                    <a:pt x="58243" y="32682"/>
                  </a:lnTo>
                  <a:lnTo>
                    <a:pt x="58145" y="32780"/>
                  </a:lnTo>
                  <a:lnTo>
                    <a:pt x="58145" y="32878"/>
                  </a:lnTo>
                  <a:lnTo>
                    <a:pt x="58080" y="32878"/>
                  </a:lnTo>
                  <a:lnTo>
                    <a:pt x="58015" y="32910"/>
                  </a:lnTo>
                  <a:lnTo>
                    <a:pt x="57950" y="32910"/>
                  </a:lnTo>
                  <a:lnTo>
                    <a:pt x="57918" y="32813"/>
                  </a:lnTo>
                  <a:lnTo>
                    <a:pt x="57885" y="32845"/>
                  </a:lnTo>
                  <a:lnTo>
                    <a:pt x="57852" y="32910"/>
                  </a:lnTo>
                  <a:lnTo>
                    <a:pt x="57885" y="32975"/>
                  </a:lnTo>
                  <a:lnTo>
                    <a:pt x="57852" y="33040"/>
                  </a:lnTo>
                  <a:lnTo>
                    <a:pt x="57787" y="33138"/>
                  </a:lnTo>
                  <a:lnTo>
                    <a:pt x="57755" y="33138"/>
                  </a:lnTo>
                  <a:lnTo>
                    <a:pt x="57755" y="33203"/>
                  </a:lnTo>
                  <a:lnTo>
                    <a:pt x="57722" y="33300"/>
                  </a:lnTo>
                  <a:lnTo>
                    <a:pt x="57657" y="33333"/>
                  </a:lnTo>
                  <a:lnTo>
                    <a:pt x="57657" y="33398"/>
                  </a:lnTo>
                  <a:lnTo>
                    <a:pt x="57690" y="33463"/>
                  </a:lnTo>
                  <a:lnTo>
                    <a:pt x="57657" y="33495"/>
                  </a:lnTo>
                  <a:lnTo>
                    <a:pt x="57625" y="33560"/>
                  </a:lnTo>
                  <a:close/>
                  <a:moveTo>
                    <a:pt x="57235" y="34341"/>
                  </a:moveTo>
                  <a:cubicBezTo>
                    <a:pt x="57235" y="34308"/>
                    <a:pt x="57235" y="34178"/>
                    <a:pt x="57235" y="34178"/>
                  </a:cubicBezTo>
                  <a:lnTo>
                    <a:pt x="57300" y="33951"/>
                  </a:lnTo>
                  <a:lnTo>
                    <a:pt x="57332" y="33918"/>
                  </a:lnTo>
                  <a:lnTo>
                    <a:pt x="57462" y="33821"/>
                  </a:lnTo>
                  <a:lnTo>
                    <a:pt x="57462" y="33723"/>
                  </a:lnTo>
                  <a:lnTo>
                    <a:pt x="57430" y="33723"/>
                  </a:lnTo>
                  <a:lnTo>
                    <a:pt x="57365" y="33723"/>
                  </a:lnTo>
                  <a:lnTo>
                    <a:pt x="57332" y="33723"/>
                  </a:lnTo>
                  <a:lnTo>
                    <a:pt x="57267" y="33658"/>
                  </a:lnTo>
                  <a:lnTo>
                    <a:pt x="57235" y="33691"/>
                  </a:lnTo>
                  <a:lnTo>
                    <a:pt x="57235" y="33821"/>
                  </a:lnTo>
                  <a:lnTo>
                    <a:pt x="57202" y="33918"/>
                  </a:lnTo>
                  <a:lnTo>
                    <a:pt x="57202" y="34081"/>
                  </a:lnTo>
                  <a:lnTo>
                    <a:pt x="57137" y="34178"/>
                  </a:lnTo>
                  <a:lnTo>
                    <a:pt x="57170" y="34243"/>
                  </a:lnTo>
                  <a:close/>
                  <a:moveTo>
                    <a:pt x="1041" y="26439"/>
                  </a:moveTo>
                  <a:cubicBezTo>
                    <a:pt x="1041" y="26439"/>
                    <a:pt x="1008" y="26504"/>
                    <a:pt x="1008" y="26504"/>
                  </a:cubicBezTo>
                  <a:lnTo>
                    <a:pt x="1106" y="26569"/>
                  </a:lnTo>
                  <a:lnTo>
                    <a:pt x="1138" y="2650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4152384" y="2436545"/>
              <a:ext cx="1069367" cy="789062"/>
            </a:xfrm>
            <a:custGeom>
              <a:rect b="b" l="l" r="r" t="t"/>
              <a:pathLst>
                <a:path extrusionOk="0" h="23708" w="32130">
                  <a:moveTo>
                    <a:pt x="9756" y="5009"/>
                  </a:moveTo>
                  <a:lnTo>
                    <a:pt x="9887" y="5009"/>
                  </a:lnTo>
                  <a:lnTo>
                    <a:pt x="9984" y="5074"/>
                  </a:lnTo>
                  <a:lnTo>
                    <a:pt x="10082" y="5074"/>
                  </a:lnTo>
                  <a:lnTo>
                    <a:pt x="14407" y="5204"/>
                  </a:lnTo>
                  <a:lnTo>
                    <a:pt x="22146" y="4358"/>
                  </a:lnTo>
                  <a:lnTo>
                    <a:pt x="23089" y="3350"/>
                  </a:lnTo>
                  <a:lnTo>
                    <a:pt x="23285" y="3285"/>
                  </a:lnTo>
                  <a:lnTo>
                    <a:pt x="23350" y="3318"/>
                  </a:lnTo>
                  <a:lnTo>
                    <a:pt x="23382" y="3350"/>
                  </a:lnTo>
                  <a:lnTo>
                    <a:pt x="23447" y="3318"/>
                  </a:lnTo>
                  <a:lnTo>
                    <a:pt x="23610" y="3350"/>
                  </a:lnTo>
                  <a:lnTo>
                    <a:pt x="23675" y="3415"/>
                  </a:lnTo>
                  <a:lnTo>
                    <a:pt x="23740" y="3383"/>
                  </a:lnTo>
                  <a:lnTo>
                    <a:pt x="23968" y="3155"/>
                  </a:lnTo>
                  <a:lnTo>
                    <a:pt x="24065" y="3090"/>
                  </a:lnTo>
                  <a:lnTo>
                    <a:pt x="24260" y="3057"/>
                  </a:lnTo>
                  <a:lnTo>
                    <a:pt x="24325" y="2992"/>
                  </a:lnTo>
                  <a:lnTo>
                    <a:pt x="24358" y="2895"/>
                  </a:lnTo>
                  <a:lnTo>
                    <a:pt x="24325" y="2797"/>
                  </a:lnTo>
                  <a:lnTo>
                    <a:pt x="24293" y="2765"/>
                  </a:lnTo>
                  <a:lnTo>
                    <a:pt x="24260" y="2797"/>
                  </a:lnTo>
                  <a:lnTo>
                    <a:pt x="24228" y="2765"/>
                  </a:lnTo>
                  <a:lnTo>
                    <a:pt x="24163" y="2765"/>
                  </a:lnTo>
                  <a:lnTo>
                    <a:pt x="24163" y="2635"/>
                  </a:lnTo>
                  <a:lnTo>
                    <a:pt x="24195" y="2570"/>
                  </a:lnTo>
                  <a:lnTo>
                    <a:pt x="24195" y="2439"/>
                  </a:lnTo>
                  <a:lnTo>
                    <a:pt x="24163" y="2342"/>
                  </a:lnTo>
                  <a:lnTo>
                    <a:pt x="24163" y="2309"/>
                  </a:lnTo>
                  <a:lnTo>
                    <a:pt x="24228" y="2277"/>
                  </a:lnTo>
                  <a:lnTo>
                    <a:pt x="24260" y="2179"/>
                  </a:lnTo>
                  <a:lnTo>
                    <a:pt x="24195" y="2114"/>
                  </a:lnTo>
                  <a:lnTo>
                    <a:pt x="24163" y="2017"/>
                  </a:lnTo>
                  <a:lnTo>
                    <a:pt x="24195" y="1952"/>
                  </a:lnTo>
                  <a:lnTo>
                    <a:pt x="24130" y="1887"/>
                  </a:lnTo>
                  <a:lnTo>
                    <a:pt x="24163" y="1789"/>
                  </a:lnTo>
                  <a:lnTo>
                    <a:pt x="24195" y="1692"/>
                  </a:lnTo>
                  <a:lnTo>
                    <a:pt x="24260" y="1659"/>
                  </a:lnTo>
                  <a:lnTo>
                    <a:pt x="24293" y="1529"/>
                  </a:lnTo>
                  <a:lnTo>
                    <a:pt x="24358" y="1431"/>
                  </a:lnTo>
                  <a:lnTo>
                    <a:pt x="24423" y="1399"/>
                  </a:lnTo>
                  <a:lnTo>
                    <a:pt x="24423" y="1269"/>
                  </a:lnTo>
                  <a:lnTo>
                    <a:pt x="24390" y="1204"/>
                  </a:lnTo>
                  <a:lnTo>
                    <a:pt x="24390" y="1139"/>
                  </a:lnTo>
                  <a:lnTo>
                    <a:pt x="24325" y="1074"/>
                  </a:lnTo>
                  <a:lnTo>
                    <a:pt x="24293" y="976"/>
                  </a:lnTo>
                  <a:lnTo>
                    <a:pt x="24228" y="879"/>
                  </a:lnTo>
                  <a:lnTo>
                    <a:pt x="24163" y="846"/>
                  </a:lnTo>
                  <a:lnTo>
                    <a:pt x="24098" y="879"/>
                  </a:lnTo>
                  <a:lnTo>
                    <a:pt x="23968" y="944"/>
                  </a:lnTo>
                  <a:lnTo>
                    <a:pt x="23935" y="944"/>
                  </a:lnTo>
                  <a:lnTo>
                    <a:pt x="23902" y="911"/>
                  </a:lnTo>
                  <a:lnTo>
                    <a:pt x="23902" y="781"/>
                  </a:lnTo>
                  <a:lnTo>
                    <a:pt x="23935" y="748"/>
                  </a:lnTo>
                  <a:lnTo>
                    <a:pt x="23935" y="683"/>
                  </a:lnTo>
                  <a:lnTo>
                    <a:pt x="23968" y="651"/>
                  </a:lnTo>
                  <a:lnTo>
                    <a:pt x="24000" y="553"/>
                  </a:lnTo>
                  <a:lnTo>
                    <a:pt x="24065" y="456"/>
                  </a:lnTo>
                  <a:lnTo>
                    <a:pt x="24065" y="391"/>
                  </a:lnTo>
                  <a:lnTo>
                    <a:pt x="24130" y="358"/>
                  </a:lnTo>
                  <a:lnTo>
                    <a:pt x="24260" y="358"/>
                  </a:lnTo>
                  <a:lnTo>
                    <a:pt x="24325" y="326"/>
                  </a:lnTo>
                  <a:lnTo>
                    <a:pt x="24390" y="326"/>
                  </a:lnTo>
                  <a:lnTo>
                    <a:pt x="24390" y="293"/>
                  </a:lnTo>
                  <a:lnTo>
                    <a:pt x="24455" y="326"/>
                  </a:lnTo>
                  <a:lnTo>
                    <a:pt x="24553" y="293"/>
                  </a:lnTo>
                  <a:lnTo>
                    <a:pt x="24585" y="196"/>
                  </a:lnTo>
                  <a:lnTo>
                    <a:pt x="24650" y="196"/>
                  </a:lnTo>
                  <a:lnTo>
                    <a:pt x="24715" y="131"/>
                  </a:lnTo>
                  <a:lnTo>
                    <a:pt x="24813" y="163"/>
                  </a:lnTo>
                  <a:lnTo>
                    <a:pt x="24878" y="131"/>
                  </a:lnTo>
                  <a:lnTo>
                    <a:pt x="24976" y="163"/>
                  </a:lnTo>
                  <a:lnTo>
                    <a:pt x="25041" y="98"/>
                  </a:lnTo>
                  <a:lnTo>
                    <a:pt x="25073" y="98"/>
                  </a:lnTo>
                  <a:lnTo>
                    <a:pt x="25106" y="33"/>
                  </a:lnTo>
                  <a:lnTo>
                    <a:pt x="25236" y="33"/>
                  </a:lnTo>
                  <a:lnTo>
                    <a:pt x="25268" y="1"/>
                  </a:lnTo>
                  <a:lnTo>
                    <a:pt x="25333" y="33"/>
                  </a:lnTo>
                  <a:lnTo>
                    <a:pt x="25398" y="33"/>
                  </a:lnTo>
                  <a:lnTo>
                    <a:pt x="25463" y="66"/>
                  </a:lnTo>
                  <a:lnTo>
                    <a:pt x="25626" y="98"/>
                  </a:lnTo>
                  <a:lnTo>
                    <a:pt x="25691" y="131"/>
                  </a:lnTo>
                  <a:lnTo>
                    <a:pt x="25691" y="196"/>
                  </a:lnTo>
                  <a:lnTo>
                    <a:pt x="25821" y="196"/>
                  </a:lnTo>
                  <a:lnTo>
                    <a:pt x="25886" y="163"/>
                  </a:lnTo>
                  <a:lnTo>
                    <a:pt x="25919" y="196"/>
                  </a:lnTo>
                  <a:lnTo>
                    <a:pt x="26016" y="228"/>
                  </a:lnTo>
                  <a:lnTo>
                    <a:pt x="26049" y="228"/>
                  </a:lnTo>
                  <a:lnTo>
                    <a:pt x="26049" y="163"/>
                  </a:lnTo>
                  <a:lnTo>
                    <a:pt x="26081" y="131"/>
                  </a:lnTo>
                  <a:lnTo>
                    <a:pt x="26114" y="163"/>
                  </a:lnTo>
                  <a:lnTo>
                    <a:pt x="26179" y="163"/>
                  </a:lnTo>
                  <a:lnTo>
                    <a:pt x="26244" y="131"/>
                  </a:lnTo>
                  <a:lnTo>
                    <a:pt x="26276" y="196"/>
                  </a:lnTo>
                  <a:lnTo>
                    <a:pt x="26341" y="196"/>
                  </a:lnTo>
                  <a:lnTo>
                    <a:pt x="26407" y="196"/>
                  </a:lnTo>
                  <a:lnTo>
                    <a:pt x="26407" y="261"/>
                  </a:lnTo>
                  <a:lnTo>
                    <a:pt x="26407" y="293"/>
                  </a:lnTo>
                  <a:lnTo>
                    <a:pt x="26439" y="358"/>
                  </a:lnTo>
                  <a:lnTo>
                    <a:pt x="26472" y="358"/>
                  </a:lnTo>
                  <a:lnTo>
                    <a:pt x="26504" y="391"/>
                  </a:lnTo>
                  <a:lnTo>
                    <a:pt x="26569" y="358"/>
                  </a:lnTo>
                  <a:lnTo>
                    <a:pt x="26634" y="358"/>
                  </a:lnTo>
                  <a:lnTo>
                    <a:pt x="26634" y="423"/>
                  </a:lnTo>
                  <a:lnTo>
                    <a:pt x="26602" y="456"/>
                  </a:lnTo>
                  <a:lnTo>
                    <a:pt x="26634" y="488"/>
                  </a:lnTo>
                  <a:lnTo>
                    <a:pt x="26732" y="521"/>
                  </a:lnTo>
                  <a:lnTo>
                    <a:pt x="26764" y="521"/>
                  </a:lnTo>
                  <a:lnTo>
                    <a:pt x="26797" y="553"/>
                  </a:lnTo>
                  <a:lnTo>
                    <a:pt x="26797" y="586"/>
                  </a:lnTo>
                  <a:lnTo>
                    <a:pt x="26862" y="618"/>
                  </a:lnTo>
                  <a:lnTo>
                    <a:pt x="26894" y="683"/>
                  </a:lnTo>
                  <a:lnTo>
                    <a:pt x="26894" y="748"/>
                  </a:lnTo>
                  <a:lnTo>
                    <a:pt x="26894" y="814"/>
                  </a:lnTo>
                  <a:lnTo>
                    <a:pt x="26894" y="846"/>
                  </a:lnTo>
                  <a:lnTo>
                    <a:pt x="26927" y="879"/>
                  </a:lnTo>
                  <a:lnTo>
                    <a:pt x="27057" y="879"/>
                  </a:lnTo>
                  <a:lnTo>
                    <a:pt x="27057" y="944"/>
                  </a:lnTo>
                  <a:lnTo>
                    <a:pt x="27057" y="1009"/>
                  </a:lnTo>
                  <a:lnTo>
                    <a:pt x="27057" y="1074"/>
                  </a:lnTo>
                  <a:lnTo>
                    <a:pt x="27154" y="1139"/>
                  </a:lnTo>
                  <a:lnTo>
                    <a:pt x="27219" y="1204"/>
                  </a:lnTo>
                  <a:lnTo>
                    <a:pt x="27285" y="1301"/>
                  </a:lnTo>
                  <a:lnTo>
                    <a:pt x="27285" y="1366"/>
                  </a:lnTo>
                  <a:lnTo>
                    <a:pt x="27350" y="1399"/>
                  </a:lnTo>
                  <a:lnTo>
                    <a:pt x="27382" y="1464"/>
                  </a:lnTo>
                  <a:lnTo>
                    <a:pt x="27415" y="1529"/>
                  </a:lnTo>
                  <a:lnTo>
                    <a:pt x="27415" y="1561"/>
                  </a:lnTo>
                  <a:lnTo>
                    <a:pt x="27415" y="1626"/>
                  </a:lnTo>
                  <a:lnTo>
                    <a:pt x="27447" y="1626"/>
                  </a:lnTo>
                  <a:lnTo>
                    <a:pt x="27480" y="1594"/>
                  </a:lnTo>
                  <a:lnTo>
                    <a:pt x="27545" y="1692"/>
                  </a:lnTo>
                  <a:lnTo>
                    <a:pt x="27545" y="1757"/>
                  </a:lnTo>
                  <a:lnTo>
                    <a:pt x="27642" y="1887"/>
                  </a:lnTo>
                  <a:lnTo>
                    <a:pt x="27805" y="1984"/>
                  </a:lnTo>
                  <a:lnTo>
                    <a:pt x="27837" y="2082"/>
                  </a:lnTo>
                  <a:lnTo>
                    <a:pt x="27870" y="2179"/>
                  </a:lnTo>
                  <a:lnTo>
                    <a:pt x="27902" y="2212"/>
                  </a:lnTo>
                  <a:lnTo>
                    <a:pt x="27902" y="2309"/>
                  </a:lnTo>
                  <a:lnTo>
                    <a:pt x="27967" y="2342"/>
                  </a:lnTo>
                  <a:lnTo>
                    <a:pt x="28032" y="2342"/>
                  </a:lnTo>
                  <a:lnTo>
                    <a:pt x="28032" y="2439"/>
                  </a:lnTo>
                  <a:lnTo>
                    <a:pt x="28032" y="2505"/>
                  </a:lnTo>
                  <a:lnTo>
                    <a:pt x="28065" y="2602"/>
                  </a:lnTo>
                  <a:lnTo>
                    <a:pt x="28195" y="2732"/>
                  </a:lnTo>
                  <a:lnTo>
                    <a:pt x="28260" y="2732"/>
                  </a:lnTo>
                  <a:lnTo>
                    <a:pt x="28293" y="2797"/>
                  </a:lnTo>
                  <a:lnTo>
                    <a:pt x="28358" y="2830"/>
                  </a:lnTo>
                  <a:lnTo>
                    <a:pt x="28423" y="2797"/>
                  </a:lnTo>
                  <a:lnTo>
                    <a:pt x="28455" y="2830"/>
                  </a:lnTo>
                  <a:lnTo>
                    <a:pt x="28520" y="2830"/>
                  </a:lnTo>
                  <a:lnTo>
                    <a:pt x="28618" y="2830"/>
                  </a:lnTo>
                  <a:lnTo>
                    <a:pt x="28650" y="2797"/>
                  </a:lnTo>
                  <a:lnTo>
                    <a:pt x="28748" y="2797"/>
                  </a:lnTo>
                  <a:lnTo>
                    <a:pt x="28748" y="2797"/>
                  </a:lnTo>
                  <a:lnTo>
                    <a:pt x="28683" y="2862"/>
                  </a:lnTo>
                  <a:lnTo>
                    <a:pt x="28715" y="2895"/>
                  </a:lnTo>
                  <a:lnTo>
                    <a:pt x="28845" y="2895"/>
                  </a:lnTo>
                  <a:lnTo>
                    <a:pt x="28878" y="2927"/>
                  </a:lnTo>
                  <a:lnTo>
                    <a:pt x="28911" y="2960"/>
                  </a:lnTo>
                  <a:lnTo>
                    <a:pt x="28976" y="2992"/>
                  </a:lnTo>
                  <a:lnTo>
                    <a:pt x="29008" y="2960"/>
                  </a:lnTo>
                  <a:lnTo>
                    <a:pt x="29041" y="2927"/>
                  </a:lnTo>
                  <a:lnTo>
                    <a:pt x="29106" y="2960"/>
                  </a:lnTo>
                  <a:lnTo>
                    <a:pt x="29106" y="2895"/>
                  </a:lnTo>
                  <a:lnTo>
                    <a:pt x="29171" y="2895"/>
                  </a:lnTo>
                  <a:lnTo>
                    <a:pt x="29203" y="2927"/>
                  </a:lnTo>
                  <a:lnTo>
                    <a:pt x="29236" y="2960"/>
                  </a:lnTo>
                  <a:lnTo>
                    <a:pt x="29268" y="3025"/>
                  </a:lnTo>
                  <a:lnTo>
                    <a:pt x="29333" y="3025"/>
                  </a:lnTo>
                  <a:lnTo>
                    <a:pt x="29333" y="3090"/>
                  </a:lnTo>
                  <a:lnTo>
                    <a:pt x="29398" y="3122"/>
                  </a:lnTo>
                  <a:lnTo>
                    <a:pt x="29431" y="3122"/>
                  </a:lnTo>
                  <a:lnTo>
                    <a:pt x="29463" y="3187"/>
                  </a:lnTo>
                  <a:lnTo>
                    <a:pt x="29496" y="3220"/>
                  </a:lnTo>
                  <a:lnTo>
                    <a:pt x="29593" y="3285"/>
                  </a:lnTo>
                  <a:lnTo>
                    <a:pt x="29626" y="3318"/>
                  </a:lnTo>
                  <a:lnTo>
                    <a:pt x="29658" y="3318"/>
                  </a:lnTo>
                  <a:lnTo>
                    <a:pt x="29724" y="3350"/>
                  </a:lnTo>
                  <a:lnTo>
                    <a:pt x="29789" y="3350"/>
                  </a:lnTo>
                  <a:lnTo>
                    <a:pt x="29821" y="3350"/>
                  </a:lnTo>
                  <a:lnTo>
                    <a:pt x="29886" y="3350"/>
                  </a:lnTo>
                  <a:lnTo>
                    <a:pt x="29951" y="3285"/>
                  </a:lnTo>
                  <a:lnTo>
                    <a:pt x="29984" y="3285"/>
                  </a:lnTo>
                  <a:lnTo>
                    <a:pt x="30016" y="3318"/>
                  </a:lnTo>
                  <a:lnTo>
                    <a:pt x="30016" y="3383"/>
                  </a:lnTo>
                  <a:lnTo>
                    <a:pt x="29951" y="3448"/>
                  </a:lnTo>
                  <a:lnTo>
                    <a:pt x="29951" y="3513"/>
                  </a:lnTo>
                  <a:lnTo>
                    <a:pt x="29984" y="3545"/>
                  </a:lnTo>
                  <a:lnTo>
                    <a:pt x="30049" y="3545"/>
                  </a:lnTo>
                  <a:lnTo>
                    <a:pt x="30081" y="3643"/>
                  </a:lnTo>
                  <a:lnTo>
                    <a:pt x="30114" y="3708"/>
                  </a:lnTo>
                  <a:lnTo>
                    <a:pt x="30081" y="3805"/>
                  </a:lnTo>
                  <a:lnTo>
                    <a:pt x="30049" y="3838"/>
                  </a:lnTo>
                  <a:lnTo>
                    <a:pt x="30049" y="3903"/>
                  </a:lnTo>
                  <a:lnTo>
                    <a:pt x="30146" y="4033"/>
                  </a:lnTo>
                  <a:lnTo>
                    <a:pt x="30211" y="4065"/>
                  </a:lnTo>
                  <a:lnTo>
                    <a:pt x="30276" y="4163"/>
                  </a:lnTo>
                  <a:lnTo>
                    <a:pt x="30309" y="4196"/>
                  </a:lnTo>
                  <a:lnTo>
                    <a:pt x="30374" y="4196"/>
                  </a:lnTo>
                  <a:lnTo>
                    <a:pt x="30439" y="4131"/>
                  </a:lnTo>
                  <a:lnTo>
                    <a:pt x="30504" y="4131"/>
                  </a:lnTo>
                  <a:lnTo>
                    <a:pt x="30569" y="4196"/>
                  </a:lnTo>
                  <a:lnTo>
                    <a:pt x="30569" y="4261"/>
                  </a:lnTo>
                  <a:lnTo>
                    <a:pt x="30634" y="4261"/>
                  </a:lnTo>
                  <a:lnTo>
                    <a:pt x="30699" y="4196"/>
                  </a:lnTo>
                  <a:lnTo>
                    <a:pt x="30764" y="4228"/>
                  </a:lnTo>
                  <a:lnTo>
                    <a:pt x="30797" y="4196"/>
                  </a:lnTo>
                  <a:lnTo>
                    <a:pt x="30927" y="4196"/>
                  </a:lnTo>
                  <a:lnTo>
                    <a:pt x="30992" y="4131"/>
                  </a:lnTo>
                  <a:lnTo>
                    <a:pt x="31057" y="4098"/>
                  </a:lnTo>
                  <a:lnTo>
                    <a:pt x="31057" y="4033"/>
                  </a:lnTo>
                  <a:lnTo>
                    <a:pt x="31057" y="3968"/>
                  </a:lnTo>
                  <a:lnTo>
                    <a:pt x="31122" y="3935"/>
                  </a:lnTo>
                  <a:lnTo>
                    <a:pt x="31122" y="3838"/>
                  </a:lnTo>
                  <a:lnTo>
                    <a:pt x="31154" y="3773"/>
                  </a:lnTo>
                  <a:lnTo>
                    <a:pt x="31219" y="3773"/>
                  </a:lnTo>
                  <a:lnTo>
                    <a:pt x="31317" y="3773"/>
                  </a:lnTo>
                  <a:lnTo>
                    <a:pt x="31349" y="3675"/>
                  </a:lnTo>
                  <a:lnTo>
                    <a:pt x="31415" y="3643"/>
                  </a:lnTo>
                  <a:lnTo>
                    <a:pt x="31447" y="3643"/>
                  </a:lnTo>
                  <a:lnTo>
                    <a:pt x="31480" y="3578"/>
                  </a:lnTo>
                  <a:lnTo>
                    <a:pt x="31512" y="3513"/>
                  </a:lnTo>
                  <a:lnTo>
                    <a:pt x="31610" y="3513"/>
                  </a:lnTo>
                  <a:lnTo>
                    <a:pt x="31642" y="3448"/>
                  </a:lnTo>
                  <a:lnTo>
                    <a:pt x="31740" y="3480"/>
                  </a:lnTo>
                  <a:lnTo>
                    <a:pt x="31805" y="3545"/>
                  </a:lnTo>
                  <a:lnTo>
                    <a:pt x="31870" y="3545"/>
                  </a:lnTo>
                  <a:lnTo>
                    <a:pt x="31902" y="3578"/>
                  </a:lnTo>
                  <a:lnTo>
                    <a:pt x="31967" y="3675"/>
                  </a:lnTo>
                  <a:lnTo>
                    <a:pt x="31902" y="3708"/>
                  </a:lnTo>
                  <a:lnTo>
                    <a:pt x="31935" y="3773"/>
                  </a:lnTo>
                  <a:lnTo>
                    <a:pt x="32000" y="3870"/>
                  </a:lnTo>
                  <a:lnTo>
                    <a:pt x="32032" y="3935"/>
                  </a:lnTo>
                  <a:lnTo>
                    <a:pt x="32065" y="3968"/>
                  </a:lnTo>
                  <a:lnTo>
                    <a:pt x="32130" y="4000"/>
                  </a:lnTo>
                  <a:lnTo>
                    <a:pt x="32097" y="4098"/>
                  </a:lnTo>
                  <a:lnTo>
                    <a:pt x="32097" y="4196"/>
                  </a:lnTo>
                  <a:lnTo>
                    <a:pt x="32097" y="4228"/>
                  </a:lnTo>
                  <a:lnTo>
                    <a:pt x="32000" y="4228"/>
                  </a:lnTo>
                  <a:lnTo>
                    <a:pt x="31935" y="4326"/>
                  </a:lnTo>
                  <a:lnTo>
                    <a:pt x="31935" y="4358"/>
                  </a:lnTo>
                  <a:lnTo>
                    <a:pt x="32000" y="4423"/>
                  </a:lnTo>
                  <a:lnTo>
                    <a:pt x="32000" y="4456"/>
                  </a:lnTo>
                  <a:lnTo>
                    <a:pt x="32000" y="4521"/>
                  </a:lnTo>
                  <a:lnTo>
                    <a:pt x="31967" y="4618"/>
                  </a:lnTo>
                  <a:lnTo>
                    <a:pt x="32000" y="4651"/>
                  </a:lnTo>
                  <a:lnTo>
                    <a:pt x="32032" y="4683"/>
                  </a:lnTo>
                  <a:lnTo>
                    <a:pt x="32032" y="4748"/>
                  </a:lnTo>
                  <a:lnTo>
                    <a:pt x="32065" y="4781"/>
                  </a:lnTo>
                  <a:lnTo>
                    <a:pt x="32065" y="4813"/>
                  </a:lnTo>
                  <a:lnTo>
                    <a:pt x="32032" y="4813"/>
                  </a:lnTo>
                  <a:lnTo>
                    <a:pt x="32000" y="4846"/>
                  </a:lnTo>
                  <a:lnTo>
                    <a:pt x="32032" y="4943"/>
                  </a:lnTo>
                  <a:lnTo>
                    <a:pt x="32065" y="5041"/>
                  </a:lnTo>
                  <a:lnTo>
                    <a:pt x="32097" y="5106"/>
                  </a:lnTo>
                  <a:lnTo>
                    <a:pt x="32097" y="5139"/>
                  </a:lnTo>
                  <a:lnTo>
                    <a:pt x="32032" y="5171"/>
                  </a:lnTo>
                  <a:lnTo>
                    <a:pt x="32000" y="5236"/>
                  </a:lnTo>
                  <a:lnTo>
                    <a:pt x="32032" y="5301"/>
                  </a:lnTo>
                  <a:lnTo>
                    <a:pt x="32032" y="5366"/>
                  </a:lnTo>
                  <a:lnTo>
                    <a:pt x="32065" y="5399"/>
                  </a:lnTo>
                  <a:lnTo>
                    <a:pt x="32000" y="5431"/>
                  </a:lnTo>
                  <a:lnTo>
                    <a:pt x="32000" y="5464"/>
                  </a:lnTo>
                  <a:lnTo>
                    <a:pt x="32032" y="5496"/>
                  </a:lnTo>
                  <a:lnTo>
                    <a:pt x="32032" y="5594"/>
                  </a:lnTo>
                  <a:lnTo>
                    <a:pt x="32000" y="5626"/>
                  </a:lnTo>
                  <a:lnTo>
                    <a:pt x="31967" y="5724"/>
                  </a:lnTo>
                  <a:lnTo>
                    <a:pt x="31967" y="5789"/>
                  </a:lnTo>
                  <a:lnTo>
                    <a:pt x="32000" y="5822"/>
                  </a:lnTo>
                  <a:lnTo>
                    <a:pt x="31967" y="5854"/>
                  </a:lnTo>
                  <a:lnTo>
                    <a:pt x="31967" y="5919"/>
                  </a:lnTo>
                  <a:lnTo>
                    <a:pt x="32000" y="5984"/>
                  </a:lnTo>
                  <a:lnTo>
                    <a:pt x="32032" y="6049"/>
                  </a:lnTo>
                  <a:lnTo>
                    <a:pt x="31967" y="6114"/>
                  </a:lnTo>
                  <a:lnTo>
                    <a:pt x="31935" y="6114"/>
                  </a:lnTo>
                  <a:lnTo>
                    <a:pt x="31870" y="6082"/>
                  </a:lnTo>
                  <a:lnTo>
                    <a:pt x="31545" y="6017"/>
                  </a:lnTo>
                  <a:lnTo>
                    <a:pt x="31512" y="6017"/>
                  </a:lnTo>
                  <a:lnTo>
                    <a:pt x="31415" y="5984"/>
                  </a:lnTo>
                  <a:lnTo>
                    <a:pt x="31382" y="5984"/>
                  </a:lnTo>
                  <a:lnTo>
                    <a:pt x="31284" y="6114"/>
                  </a:lnTo>
                  <a:lnTo>
                    <a:pt x="31284" y="6179"/>
                  </a:lnTo>
                  <a:lnTo>
                    <a:pt x="31219" y="6244"/>
                  </a:lnTo>
                  <a:lnTo>
                    <a:pt x="31154" y="6244"/>
                  </a:lnTo>
                  <a:lnTo>
                    <a:pt x="31122" y="6309"/>
                  </a:lnTo>
                  <a:lnTo>
                    <a:pt x="31089" y="6342"/>
                  </a:lnTo>
                  <a:lnTo>
                    <a:pt x="31122" y="6439"/>
                  </a:lnTo>
                  <a:lnTo>
                    <a:pt x="31252" y="6602"/>
                  </a:lnTo>
                  <a:lnTo>
                    <a:pt x="31252" y="6667"/>
                  </a:lnTo>
                  <a:lnTo>
                    <a:pt x="31284" y="6732"/>
                  </a:lnTo>
                  <a:lnTo>
                    <a:pt x="31349" y="6830"/>
                  </a:lnTo>
                  <a:lnTo>
                    <a:pt x="31349" y="6927"/>
                  </a:lnTo>
                  <a:lnTo>
                    <a:pt x="31382" y="7025"/>
                  </a:lnTo>
                  <a:lnTo>
                    <a:pt x="31382" y="7122"/>
                  </a:lnTo>
                  <a:lnTo>
                    <a:pt x="31382" y="7285"/>
                  </a:lnTo>
                  <a:lnTo>
                    <a:pt x="31447" y="7317"/>
                  </a:lnTo>
                  <a:lnTo>
                    <a:pt x="31447" y="7415"/>
                  </a:lnTo>
                  <a:lnTo>
                    <a:pt x="31447" y="7513"/>
                  </a:lnTo>
                  <a:lnTo>
                    <a:pt x="31415" y="7545"/>
                  </a:lnTo>
                  <a:lnTo>
                    <a:pt x="31415" y="7610"/>
                  </a:lnTo>
                  <a:lnTo>
                    <a:pt x="31447" y="7675"/>
                  </a:lnTo>
                  <a:lnTo>
                    <a:pt x="31447" y="7740"/>
                  </a:lnTo>
                  <a:lnTo>
                    <a:pt x="31415" y="7740"/>
                  </a:lnTo>
                  <a:lnTo>
                    <a:pt x="31284" y="7740"/>
                  </a:lnTo>
                  <a:lnTo>
                    <a:pt x="31219" y="7773"/>
                  </a:lnTo>
                  <a:lnTo>
                    <a:pt x="31219" y="7805"/>
                  </a:lnTo>
                  <a:lnTo>
                    <a:pt x="31252" y="7903"/>
                  </a:lnTo>
                  <a:lnTo>
                    <a:pt x="31284" y="7935"/>
                  </a:lnTo>
                  <a:lnTo>
                    <a:pt x="31284" y="7968"/>
                  </a:lnTo>
                  <a:lnTo>
                    <a:pt x="31252" y="8033"/>
                  </a:lnTo>
                  <a:lnTo>
                    <a:pt x="30829" y="8358"/>
                  </a:lnTo>
                  <a:lnTo>
                    <a:pt x="30699" y="9106"/>
                  </a:lnTo>
                  <a:lnTo>
                    <a:pt x="29268" y="10114"/>
                  </a:lnTo>
                  <a:lnTo>
                    <a:pt x="29041" y="10244"/>
                  </a:lnTo>
                  <a:lnTo>
                    <a:pt x="29008" y="10244"/>
                  </a:lnTo>
                  <a:lnTo>
                    <a:pt x="28976" y="10147"/>
                  </a:lnTo>
                  <a:lnTo>
                    <a:pt x="28845" y="10309"/>
                  </a:lnTo>
                  <a:lnTo>
                    <a:pt x="28715" y="10309"/>
                  </a:lnTo>
                  <a:lnTo>
                    <a:pt x="28683" y="10342"/>
                  </a:lnTo>
                  <a:lnTo>
                    <a:pt x="28618" y="10309"/>
                  </a:lnTo>
                  <a:lnTo>
                    <a:pt x="28488" y="10374"/>
                  </a:lnTo>
                  <a:lnTo>
                    <a:pt x="28390" y="10374"/>
                  </a:lnTo>
                  <a:lnTo>
                    <a:pt x="28358" y="10504"/>
                  </a:lnTo>
                  <a:lnTo>
                    <a:pt x="28293" y="10472"/>
                  </a:lnTo>
                  <a:lnTo>
                    <a:pt x="28065" y="10634"/>
                  </a:lnTo>
                  <a:lnTo>
                    <a:pt x="27967" y="10732"/>
                  </a:lnTo>
                  <a:lnTo>
                    <a:pt x="28000" y="10830"/>
                  </a:lnTo>
                  <a:lnTo>
                    <a:pt x="27967" y="10862"/>
                  </a:lnTo>
                  <a:lnTo>
                    <a:pt x="27837" y="10927"/>
                  </a:lnTo>
                  <a:lnTo>
                    <a:pt x="27772" y="11057"/>
                  </a:lnTo>
                  <a:lnTo>
                    <a:pt x="27707" y="11057"/>
                  </a:lnTo>
                  <a:lnTo>
                    <a:pt x="27642" y="11122"/>
                  </a:lnTo>
                  <a:lnTo>
                    <a:pt x="27610" y="11155"/>
                  </a:lnTo>
                  <a:lnTo>
                    <a:pt x="27577" y="11057"/>
                  </a:lnTo>
                  <a:lnTo>
                    <a:pt x="27512" y="11025"/>
                  </a:lnTo>
                  <a:lnTo>
                    <a:pt x="27545" y="10927"/>
                  </a:lnTo>
                  <a:lnTo>
                    <a:pt x="27642" y="10927"/>
                  </a:lnTo>
                  <a:lnTo>
                    <a:pt x="27675" y="10862"/>
                  </a:lnTo>
                  <a:lnTo>
                    <a:pt x="27772" y="10895"/>
                  </a:lnTo>
                  <a:lnTo>
                    <a:pt x="27837" y="10862"/>
                  </a:lnTo>
                  <a:lnTo>
                    <a:pt x="27837" y="10797"/>
                  </a:lnTo>
                  <a:lnTo>
                    <a:pt x="27772" y="10797"/>
                  </a:lnTo>
                  <a:lnTo>
                    <a:pt x="27772" y="10732"/>
                  </a:lnTo>
                  <a:lnTo>
                    <a:pt x="27870" y="10667"/>
                  </a:lnTo>
                  <a:lnTo>
                    <a:pt x="27902" y="10569"/>
                  </a:lnTo>
                  <a:lnTo>
                    <a:pt x="27805" y="10667"/>
                  </a:lnTo>
                  <a:lnTo>
                    <a:pt x="27675" y="10699"/>
                  </a:lnTo>
                  <a:lnTo>
                    <a:pt x="27642" y="10667"/>
                  </a:lnTo>
                  <a:lnTo>
                    <a:pt x="27642" y="10602"/>
                  </a:lnTo>
                  <a:lnTo>
                    <a:pt x="27675" y="10569"/>
                  </a:lnTo>
                  <a:lnTo>
                    <a:pt x="27675" y="10504"/>
                  </a:lnTo>
                  <a:lnTo>
                    <a:pt x="27577" y="10407"/>
                  </a:lnTo>
                  <a:lnTo>
                    <a:pt x="27610" y="10277"/>
                  </a:lnTo>
                  <a:lnTo>
                    <a:pt x="27577" y="10244"/>
                  </a:lnTo>
                  <a:lnTo>
                    <a:pt x="27675" y="10244"/>
                  </a:lnTo>
                  <a:lnTo>
                    <a:pt x="27707" y="10114"/>
                  </a:lnTo>
                  <a:lnTo>
                    <a:pt x="27805" y="9984"/>
                  </a:lnTo>
                  <a:lnTo>
                    <a:pt x="27805" y="9919"/>
                  </a:lnTo>
                  <a:lnTo>
                    <a:pt x="27870" y="9886"/>
                  </a:lnTo>
                  <a:lnTo>
                    <a:pt x="27870" y="9789"/>
                  </a:lnTo>
                  <a:lnTo>
                    <a:pt x="27642" y="9659"/>
                  </a:lnTo>
                  <a:lnTo>
                    <a:pt x="27480" y="9496"/>
                  </a:lnTo>
                  <a:lnTo>
                    <a:pt x="27447" y="9594"/>
                  </a:lnTo>
                  <a:lnTo>
                    <a:pt x="27382" y="9594"/>
                  </a:lnTo>
                  <a:lnTo>
                    <a:pt x="27317" y="9561"/>
                  </a:lnTo>
                  <a:lnTo>
                    <a:pt x="27219" y="9561"/>
                  </a:lnTo>
                  <a:lnTo>
                    <a:pt x="27154" y="9659"/>
                  </a:lnTo>
                  <a:lnTo>
                    <a:pt x="27122" y="9691"/>
                  </a:lnTo>
                  <a:lnTo>
                    <a:pt x="27089" y="9789"/>
                  </a:lnTo>
                  <a:lnTo>
                    <a:pt x="26992" y="9919"/>
                  </a:lnTo>
                  <a:lnTo>
                    <a:pt x="26992" y="10114"/>
                  </a:lnTo>
                  <a:lnTo>
                    <a:pt x="26927" y="10114"/>
                  </a:lnTo>
                  <a:lnTo>
                    <a:pt x="26862" y="10244"/>
                  </a:lnTo>
                  <a:lnTo>
                    <a:pt x="26732" y="10244"/>
                  </a:lnTo>
                  <a:lnTo>
                    <a:pt x="26569" y="10342"/>
                  </a:lnTo>
                  <a:lnTo>
                    <a:pt x="26504" y="10602"/>
                  </a:lnTo>
                  <a:lnTo>
                    <a:pt x="26472" y="10667"/>
                  </a:lnTo>
                  <a:lnTo>
                    <a:pt x="26504" y="10699"/>
                  </a:lnTo>
                  <a:lnTo>
                    <a:pt x="26537" y="10797"/>
                  </a:lnTo>
                  <a:lnTo>
                    <a:pt x="26472" y="10797"/>
                  </a:lnTo>
                  <a:lnTo>
                    <a:pt x="26472" y="10862"/>
                  </a:lnTo>
                  <a:lnTo>
                    <a:pt x="26439" y="10960"/>
                  </a:lnTo>
                  <a:lnTo>
                    <a:pt x="26309" y="10960"/>
                  </a:lnTo>
                  <a:lnTo>
                    <a:pt x="26146" y="10960"/>
                  </a:lnTo>
                  <a:lnTo>
                    <a:pt x="25951" y="10895"/>
                  </a:lnTo>
                  <a:lnTo>
                    <a:pt x="25951" y="10960"/>
                  </a:lnTo>
                  <a:lnTo>
                    <a:pt x="25886" y="10992"/>
                  </a:lnTo>
                  <a:lnTo>
                    <a:pt x="25886" y="11090"/>
                  </a:lnTo>
                  <a:lnTo>
                    <a:pt x="25854" y="11155"/>
                  </a:lnTo>
                  <a:lnTo>
                    <a:pt x="25854" y="11187"/>
                  </a:lnTo>
                  <a:lnTo>
                    <a:pt x="25821" y="11252"/>
                  </a:lnTo>
                  <a:lnTo>
                    <a:pt x="25886" y="11350"/>
                  </a:lnTo>
                  <a:lnTo>
                    <a:pt x="25886" y="11480"/>
                  </a:lnTo>
                  <a:lnTo>
                    <a:pt x="25984" y="11512"/>
                  </a:lnTo>
                  <a:lnTo>
                    <a:pt x="26146" y="11643"/>
                  </a:lnTo>
                  <a:lnTo>
                    <a:pt x="26179" y="11708"/>
                  </a:lnTo>
                  <a:lnTo>
                    <a:pt x="26244" y="11838"/>
                  </a:lnTo>
                  <a:lnTo>
                    <a:pt x="26244" y="11773"/>
                  </a:lnTo>
                  <a:lnTo>
                    <a:pt x="26276" y="11838"/>
                  </a:lnTo>
                  <a:lnTo>
                    <a:pt x="26341" y="11773"/>
                  </a:lnTo>
                  <a:lnTo>
                    <a:pt x="26374" y="11773"/>
                  </a:lnTo>
                  <a:lnTo>
                    <a:pt x="26407" y="11805"/>
                  </a:lnTo>
                  <a:lnTo>
                    <a:pt x="26439" y="11805"/>
                  </a:lnTo>
                  <a:lnTo>
                    <a:pt x="26569" y="11773"/>
                  </a:lnTo>
                  <a:lnTo>
                    <a:pt x="26602" y="11870"/>
                  </a:lnTo>
                  <a:lnTo>
                    <a:pt x="26602" y="12000"/>
                  </a:lnTo>
                  <a:lnTo>
                    <a:pt x="26732" y="12260"/>
                  </a:lnTo>
                  <a:lnTo>
                    <a:pt x="26862" y="12293"/>
                  </a:lnTo>
                  <a:lnTo>
                    <a:pt x="26959" y="12228"/>
                  </a:lnTo>
                  <a:lnTo>
                    <a:pt x="27057" y="12260"/>
                  </a:lnTo>
                  <a:lnTo>
                    <a:pt x="27089" y="12228"/>
                  </a:lnTo>
                  <a:lnTo>
                    <a:pt x="27154" y="12130"/>
                  </a:lnTo>
                  <a:lnTo>
                    <a:pt x="27089" y="12065"/>
                  </a:lnTo>
                  <a:lnTo>
                    <a:pt x="27089" y="12033"/>
                  </a:lnTo>
                  <a:lnTo>
                    <a:pt x="27219" y="12000"/>
                  </a:lnTo>
                  <a:lnTo>
                    <a:pt x="27285" y="11935"/>
                  </a:lnTo>
                  <a:lnTo>
                    <a:pt x="27285" y="11838"/>
                  </a:lnTo>
                  <a:lnTo>
                    <a:pt x="27219" y="11805"/>
                  </a:lnTo>
                  <a:lnTo>
                    <a:pt x="27350" y="11805"/>
                  </a:lnTo>
                  <a:lnTo>
                    <a:pt x="27577" y="11708"/>
                  </a:lnTo>
                  <a:lnTo>
                    <a:pt x="27610" y="11740"/>
                  </a:lnTo>
                  <a:lnTo>
                    <a:pt x="27675" y="11773"/>
                  </a:lnTo>
                  <a:lnTo>
                    <a:pt x="27707" y="11838"/>
                  </a:lnTo>
                  <a:lnTo>
                    <a:pt x="27772" y="11870"/>
                  </a:lnTo>
                  <a:lnTo>
                    <a:pt x="27837" y="11935"/>
                  </a:lnTo>
                  <a:lnTo>
                    <a:pt x="28163" y="11935"/>
                  </a:lnTo>
                  <a:lnTo>
                    <a:pt x="28195" y="11870"/>
                  </a:lnTo>
                  <a:lnTo>
                    <a:pt x="28293" y="11870"/>
                  </a:lnTo>
                  <a:lnTo>
                    <a:pt x="28293" y="11903"/>
                  </a:lnTo>
                  <a:lnTo>
                    <a:pt x="28423" y="11903"/>
                  </a:lnTo>
                  <a:lnTo>
                    <a:pt x="28553" y="11870"/>
                  </a:lnTo>
                  <a:lnTo>
                    <a:pt x="28618" y="11903"/>
                  </a:lnTo>
                  <a:lnTo>
                    <a:pt x="28520" y="11935"/>
                  </a:lnTo>
                  <a:lnTo>
                    <a:pt x="28488" y="12000"/>
                  </a:lnTo>
                  <a:lnTo>
                    <a:pt x="28585" y="12130"/>
                  </a:lnTo>
                  <a:lnTo>
                    <a:pt x="28520" y="12130"/>
                  </a:lnTo>
                  <a:lnTo>
                    <a:pt x="28455" y="12163"/>
                  </a:lnTo>
                  <a:lnTo>
                    <a:pt x="28488" y="12260"/>
                  </a:lnTo>
                  <a:lnTo>
                    <a:pt x="28553" y="12260"/>
                  </a:lnTo>
                  <a:lnTo>
                    <a:pt x="28553" y="12325"/>
                  </a:lnTo>
                  <a:lnTo>
                    <a:pt x="28423" y="12423"/>
                  </a:lnTo>
                  <a:lnTo>
                    <a:pt x="28325" y="12325"/>
                  </a:lnTo>
                  <a:lnTo>
                    <a:pt x="28293" y="12293"/>
                  </a:lnTo>
                  <a:lnTo>
                    <a:pt x="28260" y="12358"/>
                  </a:lnTo>
                  <a:lnTo>
                    <a:pt x="28228" y="12293"/>
                  </a:lnTo>
                  <a:lnTo>
                    <a:pt x="28098" y="12423"/>
                  </a:lnTo>
                  <a:lnTo>
                    <a:pt x="28032" y="12423"/>
                  </a:lnTo>
                  <a:lnTo>
                    <a:pt x="27967" y="12488"/>
                  </a:lnTo>
                  <a:lnTo>
                    <a:pt x="27870" y="12488"/>
                  </a:lnTo>
                  <a:lnTo>
                    <a:pt x="27837" y="12553"/>
                  </a:lnTo>
                  <a:lnTo>
                    <a:pt x="27772" y="12488"/>
                  </a:lnTo>
                  <a:lnTo>
                    <a:pt x="27642" y="12488"/>
                  </a:lnTo>
                  <a:lnTo>
                    <a:pt x="27772" y="12586"/>
                  </a:lnTo>
                  <a:lnTo>
                    <a:pt x="27772" y="12651"/>
                  </a:lnTo>
                  <a:lnTo>
                    <a:pt x="27642" y="12683"/>
                  </a:lnTo>
                  <a:lnTo>
                    <a:pt x="27642" y="12781"/>
                  </a:lnTo>
                  <a:lnTo>
                    <a:pt x="27512" y="12781"/>
                  </a:lnTo>
                  <a:lnTo>
                    <a:pt x="27415" y="12846"/>
                  </a:lnTo>
                  <a:lnTo>
                    <a:pt x="27480" y="12911"/>
                  </a:lnTo>
                  <a:lnTo>
                    <a:pt x="27577" y="12976"/>
                  </a:lnTo>
                  <a:lnTo>
                    <a:pt x="27480" y="13073"/>
                  </a:lnTo>
                  <a:lnTo>
                    <a:pt x="27415" y="13041"/>
                  </a:lnTo>
                  <a:lnTo>
                    <a:pt x="27350" y="13203"/>
                  </a:lnTo>
                  <a:lnTo>
                    <a:pt x="27252" y="13203"/>
                  </a:lnTo>
                  <a:lnTo>
                    <a:pt x="27219" y="13203"/>
                  </a:lnTo>
                  <a:lnTo>
                    <a:pt x="27219" y="13334"/>
                  </a:lnTo>
                  <a:lnTo>
                    <a:pt x="27252" y="13431"/>
                  </a:lnTo>
                  <a:lnTo>
                    <a:pt x="27219" y="13626"/>
                  </a:lnTo>
                  <a:lnTo>
                    <a:pt x="27219" y="13854"/>
                  </a:lnTo>
                  <a:lnTo>
                    <a:pt x="27252" y="13854"/>
                  </a:lnTo>
                  <a:lnTo>
                    <a:pt x="27512" y="13984"/>
                  </a:lnTo>
                  <a:lnTo>
                    <a:pt x="27512" y="14049"/>
                  </a:lnTo>
                  <a:lnTo>
                    <a:pt x="27577" y="14016"/>
                  </a:lnTo>
                  <a:lnTo>
                    <a:pt x="27837" y="14147"/>
                  </a:lnTo>
                  <a:lnTo>
                    <a:pt x="28000" y="14439"/>
                  </a:lnTo>
                  <a:lnTo>
                    <a:pt x="28032" y="14472"/>
                  </a:lnTo>
                  <a:lnTo>
                    <a:pt x="27967" y="14569"/>
                  </a:lnTo>
                  <a:lnTo>
                    <a:pt x="28065" y="14602"/>
                  </a:lnTo>
                  <a:lnTo>
                    <a:pt x="28098" y="14764"/>
                  </a:lnTo>
                  <a:lnTo>
                    <a:pt x="28260" y="14894"/>
                  </a:lnTo>
                  <a:lnTo>
                    <a:pt x="28260" y="15025"/>
                  </a:lnTo>
                  <a:lnTo>
                    <a:pt x="28390" y="15220"/>
                  </a:lnTo>
                  <a:lnTo>
                    <a:pt x="28488" y="15252"/>
                  </a:lnTo>
                  <a:lnTo>
                    <a:pt x="28618" y="15252"/>
                  </a:lnTo>
                  <a:lnTo>
                    <a:pt x="28650" y="15285"/>
                  </a:lnTo>
                  <a:lnTo>
                    <a:pt x="28650" y="15317"/>
                  </a:lnTo>
                  <a:lnTo>
                    <a:pt x="28780" y="15480"/>
                  </a:lnTo>
                  <a:lnTo>
                    <a:pt x="28845" y="15480"/>
                  </a:lnTo>
                  <a:lnTo>
                    <a:pt x="28911" y="15642"/>
                  </a:lnTo>
                  <a:lnTo>
                    <a:pt x="28845" y="15675"/>
                  </a:lnTo>
                  <a:lnTo>
                    <a:pt x="28650" y="15610"/>
                  </a:lnTo>
                  <a:lnTo>
                    <a:pt x="28488" y="15675"/>
                  </a:lnTo>
                  <a:lnTo>
                    <a:pt x="28390" y="15577"/>
                  </a:lnTo>
                  <a:lnTo>
                    <a:pt x="28325" y="15577"/>
                  </a:lnTo>
                  <a:lnTo>
                    <a:pt x="28228" y="15512"/>
                  </a:lnTo>
                  <a:lnTo>
                    <a:pt x="28065" y="15480"/>
                  </a:lnTo>
                  <a:lnTo>
                    <a:pt x="28000" y="15545"/>
                  </a:lnTo>
                  <a:lnTo>
                    <a:pt x="27902" y="15545"/>
                  </a:lnTo>
                  <a:lnTo>
                    <a:pt x="27837" y="15512"/>
                  </a:lnTo>
                  <a:lnTo>
                    <a:pt x="27772" y="15350"/>
                  </a:lnTo>
                  <a:lnTo>
                    <a:pt x="27642" y="15415"/>
                  </a:lnTo>
                  <a:lnTo>
                    <a:pt x="27577" y="15382"/>
                  </a:lnTo>
                  <a:lnTo>
                    <a:pt x="27545" y="15415"/>
                  </a:lnTo>
                  <a:lnTo>
                    <a:pt x="27480" y="15415"/>
                  </a:lnTo>
                  <a:lnTo>
                    <a:pt x="27415" y="15382"/>
                  </a:lnTo>
                  <a:lnTo>
                    <a:pt x="27317" y="15447"/>
                  </a:lnTo>
                  <a:lnTo>
                    <a:pt x="27219" y="15642"/>
                  </a:lnTo>
                  <a:lnTo>
                    <a:pt x="27350" y="15480"/>
                  </a:lnTo>
                  <a:lnTo>
                    <a:pt x="27480" y="15447"/>
                  </a:lnTo>
                  <a:lnTo>
                    <a:pt x="27577" y="15480"/>
                  </a:lnTo>
                  <a:lnTo>
                    <a:pt x="27707" y="15415"/>
                  </a:lnTo>
                  <a:lnTo>
                    <a:pt x="27740" y="15447"/>
                  </a:lnTo>
                  <a:lnTo>
                    <a:pt x="27772" y="15512"/>
                  </a:lnTo>
                  <a:lnTo>
                    <a:pt x="27870" y="15610"/>
                  </a:lnTo>
                  <a:lnTo>
                    <a:pt x="27967" y="15642"/>
                  </a:lnTo>
                  <a:lnTo>
                    <a:pt x="28130" y="15512"/>
                  </a:lnTo>
                  <a:lnTo>
                    <a:pt x="28228" y="15512"/>
                  </a:lnTo>
                  <a:lnTo>
                    <a:pt x="28423" y="15707"/>
                  </a:lnTo>
                  <a:lnTo>
                    <a:pt x="28585" y="15805"/>
                  </a:lnTo>
                  <a:lnTo>
                    <a:pt x="28845" y="15968"/>
                  </a:lnTo>
                  <a:lnTo>
                    <a:pt x="28943" y="16163"/>
                  </a:lnTo>
                  <a:lnTo>
                    <a:pt x="28943" y="16228"/>
                  </a:lnTo>
                  <a:lnTo>
                    <a:pt x="28813" y="16260"/>
                  </a:lnTo>
                  <a:lnTo>
                    <a:pt x="28683" y="16390"/>
                  </a:lnTo>
                  <a:lnTo>
                    <a:pt x="28650" y="16390"/>
                  </a:lnTo>
                  <a:lnTo>
                    <a:pt x="28585" y="16423"/>
                  </a:lnTo>
                  <a:lnTo>
                    <a:pt x="28585" y="16520"/>
                  </a:lnTo>
                  <a:lnTo>
                    <a:pt x="28488" y="16553"/>
                  </a:lnTo>
                  <a:lnTo>
                    <a:pt x="28390" y="16488"/>
                  </a:lnTo>
                  <a:lnTo>
                    <a:pt x="28293" y="16553"/>
                  </a:lnTo>
                  <a:lnTo>
                    <a:pt x="28228" y="16520"/>
                  </a:lnTo>
                  <a:lnTo>
                    <a:pt x="28130" y="16618"/>
                  </a:lnTo>
                  <a:lnTo>
                    <a:pt x="28130" y="16748"/>
                  </a:lnTo>
                  <a:lnTo>
                    <a:pt x="28163" y="16651"/>
                  </a:lnTo>
                  <a:lnTo>
                    <a:pt x="28260" y="16585"/>
                  </a:lnTo>
                  <a:lnTo>
                    <a:pt x="28358" y="16553"/>
                  </a:lnTo>
                  <a:lnTo>
                    <a:pt x="28455" y="16716"/>
                  </a:lnTo>
                  <a:lnTo>
                    <a:pt x="28520" y="16716"/>
                  </a:lnTo>
                  <a:lnTo>
                    <a:pt x="28683" y="16585"/>
                  </a:lnTo>
                  <a:lnTo>
                    <a:pt x="28813" y="16618"/>
                  </a:lnTo>
                  <a:lnTo>
                    <a:pt x="28943" y="16813"/>
                  </a:lnTo>
                  <a:lnTo>
                    <a:pt x="28976" y="16781"/>
                  </a:lnTo>
                  <a:lnTo>
                    <a:pt x="29008" y="16813"/>
                  </a:lnTo>
                  <a:lnTo>
                    <a:pt x="29106" y="16813"/>
                  </a:lnTo>
                  <a:lnTo>
                    <a:pt x="29138" y="16846"/>
                  </a:lnTo>
                  <a:lnTo>
                    <a:pt x="28911" y="17073"/>
                  </a:lnTo>
                  <a:lnTo>
                    <a:pt x="28780" y="17073"/>
                  </a:lnTo>
                  <a:lnTo>
                    <a:pt x="28780" y="17171"/>
                  </a:lnTo>
                  <a:lnTo>
                    <a:pt x="28845" y="17171"/>
                  </a:lnTo>
                  <a:lnTo>
                    <a:pt x="28976" y="17073"/>
                  </a:lnTo>
                  <a:lnTo>
                    <a:pt x="29073" y="17106"/>
                  </a:lnTo>
                  <a:lnTo>
                    <a:pt x="29073" y="17041"/>
                  </a:lnTo>
                  <a:lnTo>
                    <a:pt x="29073" y="17008"/>
                  </a:lnTo>
                  <a:lnTo>
                    <a:pt x="29106" y="16976"/>
                  </a:lnTo>
                  <a:lnTo>
                    <a:pt x="29171" y="17008"/>
                  </a:lnTo>
                  <a:lnTo>
                    <a:pt x="29171" y="17138"/>
                  </a:lnTo>
                  <a:lnTo>
                    <a:pt x="29203" y="17203"/>
                  </a:lnTo>
                  <a:lnTo>
                    <a:pt x="29138" y="17236"/>
                  </a:lnTo>
                  <a:lnTo>
                    <a:pt x="29138" y="17203"/>
                  </a:lnTo>
                  <a:lnTo>
                    <a:pt x="29073" y="17171"/>
                  </a:lnTo>
                  <a:lnTo>
                    <a:pt x="29073" y="17236"/>
                  </a:lnTo>
                  <a:lnTo>
                    <a:pt x="29041" y="17236"/>
                  </a:lnTo>
                  <a:lnTo>
                    <a:pt x="28943" y="17236"/>
                  </a:lnTo>
                  <a:lnTo>
                    <a:pt x="28845" y="17301"/>
                  </a:lnTo>
                  <a:lnTo>
                    <a:pt x="28845" y="17366"/>
                  </a:lnTo>
                  <a:lnTo>
                    <a:pt x="29008" y="17366"/>
                  </a:lnTo>
                  <a:lnTo>
                    <a:pt x="29041" y="17398"/>
                  </a:lnTo>
                  <a:lnTo>
                    <a:pt x="29041" y="17431"/>
                  </a:lnTo>
                  <a:lnTo>
                    <a:pt x="29008" y="17431"/>
                  </a:lnTo>
                  <a:lnTo>
                    <a:pt x="28943" y="17496"/>
                  </a:lnTo>
                  <a:lnTo>
                    <a:pt x="29008" y="17529"/>
                  </a:lnTo>
                  <a:lnTo>
                    <a:pt x="29041" y="17561"/>
                  </a:lnTo>
                  <a:lnTo>
                    <a:pt x="29008" y="17626"/>
                  </a:lnTo>
                  <a:lnTo>
                    <a:pt x="28911" y="17626"/>
                  </a:lnTo>
                  <a:lnTo>
                    <a:pt x="28878" y="17659"/>
                  </a:lnTo>
                  <a:lnTo>
                    <a:pt x="28911" y="17691"/>
                  </a:lnTo>
                  <a:lnTo>
                    <a:pt x="29008" y="17691"/>
                  </a:lnTo>
                  <a:lnTo>
                    <a:pt x="29073" y="17789"/>
                  </a:lnTo>
                  <a:lnTo>
                    <a:pt x="29008" y="17821"/>
                  </a:lnTo>
                  <a:lnTo>
                    <a:pt x="28976" y="17919"/>
                  </a:lnTo>
                  <a:lnTo>
                    <a:pt x="28943" y="17886"/>
                  </a:lnTo>
                  <a:lnTo>
                    <a:pt x="28943" y="17821"/>
                  </a:lnTo>
                  <a:lnTo>
                    <a:pt x="28845" y="17821"/>
                  </a:lnTo>
                  <a:lnTo>
                    <a:pt x="28780" y="17984"/>
                  </a:lnTo>
                  <a:lnTo>
                    <a:pt x="28715" y="18049"/>
                  </a:lnTo>
                  <a:lnTo>
                    <a:pt x="28585" y="18016"/>
                  </a:lnTo>
                  <a:lnTo>
                    <a:pt x="28683" y="18049"/>
                  </a:lnTo>
                  <a:lnTo>
                    <a:pt x="28683" y="18114"/>
                  </a:lnTo>
                  <a:lnTo>
                    <a:pt x="28715" y="18179"/>
                  </a:lnTo>
                  <a:lnTo>
                    <a:pt x="28683" y="18211"/>
                  </a:lnTo>
                  <a:lnTo>
                    <a:pt x="28650" y="18277"/>
                  </a:lnTo>
                  <a:lnTo>
                    <a:pt x="28715" y="18342"/>
                  </a:lnTo>
                  <a:lnTo>
                    <a:pt x="28683" y="18374"/>
                  </a:lnTo>
                  <a:lnTo>
                    <a:pt x="28683" y="18439"/>
                  </a:lnTo>
                  <a:lnTo>
                    <a:pt x="28585" y="18504"/>
                  </a:lnTo>
                  <a:lnTo>
                    <a:pt x="28520" y="18407"/>
                  </a:lnTo>
                  <a:lnTo>
                    <a:pt x="28488" y="18504"/>
                  </a:lnTo>
                  <a:lnTo>
                    <a:pt x="28585" y="18504"/>
                  </a:lnTo>
                  <a:lnTo>
                    <a:pt x="28650" y="18602"/>
                  </a:lnTo>
                  <a:lnTo>
                    <a:pt x="28520" y="18602"/>
                  </a:lnTo>
                  <a:lnTo>
                    <a:pt x="28520" y="18634"/>
                  </a:lnTo>
                  <a:lnTo>
                    <a:pt x="28390" y="18764"/>
                  </a:lnTo>
                  <a:lnTo>
                    <a:pt x="28325" y="18764"/>
                  </a:lnTo>
                  <a:lnTo>
                    <a:pt x="28358" y="18667"/>
                  </a:lnTo>
                  <a:lnTo>
                    <a:pt x="28293" y="18699"/>
                  </a:lnTo>
                  <a:lnTo>
                    <a:pt x="28260" y="18667"/>
                  </a:lnTo>
                  <a:lnTo>
                    <a:pt x="28228" y="18764"/>
                  </a:lnTo>
                  <a:lnTo>
                    <a:pt x="28163" y="18732"/>
                  </a:lnTo>
                  <a:lnTo>
                    <a:pt x="28228" y="18797"/>
                  </a:lnTo>
                  <a:lnTo>
                    <a:pt x="28163" y="18829"/>
                  </a:lnTo>
                  <a:lnTo>
                    <a:pt x="28228" y="18862"/>
                  </a:lnTo>
                  <a:lnTo>
                    <a:pt x="28293" y="18927"/>
                  </a:lnTo>
                  <a:lnTo>
                    <a:pt x="28195" y="18927"/>
                  </a:lnTo>
                  <a:lnTo>
                    <a:pt x="28325" y="19057"/>
                  </a:lnTo>
                  <a:lnTo>
                    <a:pt x="28390" y="18992"/>
                  </a:lnTo>
                  <a:lnTo>
                    <a:pt x="28423" y="19057"/>
                  </a:lnTo>
                  <a:lnTo>
                    <a:pt x="28260" y="19122"/>
                  </a:lnTo>
                  <a:lnTo>
                    <a:pt x="28163" y="19187"/>
                  </a:lnTo>
                  <a:lnTo>
                    <a:pt x="28163" y="19252"/>
                  </a:lnTo>
                  <a:lnTo>
                    <a:pt x="28195" y="19220"/>
                  </a:lnTo>
                  <a:lnTo>
                    <a:pt x="28260" y="19220"/>
                  </a:lnTo>
                  <a:lnTo>
                    <a:pt x="28325" y="19285"/>
                  </a:lnTo>
                  <a:lnTo>
                    <a:pt x="28195" y="19382"/>
                  </a:lnTo>
                  <a:lnTo>
                    <a:pt x="28293" y="19415"/>
                  </a:lnTo>
                  <a:lnTo>
                    <a:pt x="28293" y="19480"/>
                  </a:lnTo>
                  <a:lnTo>
                    <a:pt x="28228" y="19480"/>
                  </a:lnTo>
                  <a:lnTo>
                    <a:pt x="28228" y="19545"/>
                  </a:lnTo>
                  <a:lnTo>
                    <a:pt x="28293" y="19545"/>
                  </a:lnTo>
                  <a:lnTo>
                    <a:pt x="28325" y="19610"/>
                  </a:lnTo>
                  <a:lnTo>
                    <a:pt x="28325" y="19740"/>
                  </a:lnTo>
                  <a:lnTo>
                    <a:pt x="28260" y="19642"/>
                  </a:lnTo>
                  <a:lnTo>
                    <a:pt x="28195" y="19642"/>
                  </a:lnTo>
                  <a:lnTo>
                    <a:pt x="28195" y="19577"/>
                  </a:lnTo>
                  <a:lnTo>
                    <a:pt x="28130" y="19512"/>
                  </a:lnTo>
                  <a:lnTo>
                    <a:pt x="28098" y="19577"/>
                  </a:lnTo>
                  <a:lnTo>
                    <a:pt x="28032" y="19577"/>
                  </a:lnTo>
                  <a:lnTo>
                    <a:pt x="28032" y="19642"/>
                  </a:lnTo>
                  <a:lnTo>
                    <a:pt x="28130" y="19707"/>
                  </a:lnTo>
                  <a:lnTo>
                    <a:pt x="28130" y="19805"/>
                  </a:lnTo>
                  <a:lnTo>
                    <a:pt x="28098" y="19740"/>
                  </a:lnTo>
                  <a:lnTo>
                    <a:pt x="28032" y="19740"/>
                  </a:lnTo>
                  <a:lnTo>
                    <a:pt x="28000" y="19707"/>
                  </a:lnTo>
                  <a:lnTo>
                    <a:pt x="27935" y="19740"/>
                  </a:lnTo>
                  <a:lnTo>
                    <a:pt x="28000" y="19772"/>
                  </a:lnTo>
                  <a:lnTo>
                    <a:pt x="28000" y="19870"/>
                  </a:lnTo>
                  <a:lnTo>
                    <a:pt x="28065" y="19870"/>
                  </a:lnTo>
                  <a:lnTo>
                    <a:pt x="28065" y="19870"/>
                  </a:lnTo>
                  <a:lnTo>
                    <a:pt x="28032" y="19935"/>
                  </a:lnTo>
                  <a:lnTo>
                    <a:pt x="27935" y="19870"/>
                  </a:lnTo>
                  <a:lnTo>
                    <a:pt x="27902" y="19935"/>
                  </a:lnTo>
                  <a:lnTo>
                    <a:pt x="27935" y="20000"/>
                  </a:lnTo>
                  <a:lnTo>
                    <a:pt x="28032" y="20000"/>
                  </a:lnTo>
                  <a:lnTo>
                    <a:pt x="27967" y="20130"/>
                  </a:lnTo>
                  <a:lnTo>
                    <a:pt x="27837" y="20033"/>
                  </a:lnTo>
                  <a:lnTo>
                    <a:pt x="27805" y="20098"/>
                  </a:lnTo>
                  <a:lnTo>
                    <a:pt x="27772" y="20033"/>
                  </a:lnTo>
                  <a:lnTo>
                    <a:pt x="27675" y="20163"/>
                  </a:lnTo>
                  <a:lnTo>
                    <a:pt x="27512" y="20163"/>
                  </a:lnTo>
                  <a:lnTo>
                    <a:pt x="27642" y="20260"/>
                  </a:lnTo>
                  <a:lnTo>
                    <a:pt x="27707" y="20228"/>
                  </a:lnTo>
                  <a:lnTo>
                    <a:pt x="27805" y="20260"/>
                  </a:lnTo>
                  <a:lnTo>
                    <a:pt x="27772" y="20325"/>
                  </a:lnTo>
                  <a:lnTo>
                    <a:pt x="27707" y="20325"/>
                  </a:lnTo>
                  <a:lnTo>
                    <a:pt x="27707" y="20423"/>
                  </a:lnTo>
                  <a:lnTo>
                    <a:pt x="27642" y="20358"/>
                  </a:lnTo>
                  <a:lnTo>
                    <a:pt x="27577" y="20455"/>
                  </a:lnTo>
                  <a:lnTo>
                    <a:pt x="27545" y="20488"/>
                  </a:lnTo>
                  <a:lnTo>
                    <a:pt x="27545" y="20455"/>
                  </a:lnTo>
                  <a:lnTo>
                    <a:pt x="27480" y="20455"/>
                  </a:lnTo>
                  <a:lnTo>
                    <a:pt x="27480" y="20520"/>
                  </a:lnTo>
                  <a:lnTo>
                    <a:pt x="27415" y="20520"/>
                  </a:lnTo>
                  <a:lnTo>
                    <a:pt x="27415" y="20650"/>
                  </a:lnTo>
                  <a:lnTo>
                    <a:pt x="27317" y="20650"/>
                  </a:lnTo>
                  <a:lnTo>
                    <a:pt x="27317" y="20585"/>
                  </a:lnTo>
                  <a:lnTo>
                    <a:pt x="27187" y="20618"/>
                  </a:lnTo>
                  <a:lnTo>
                    <a:pt x="27154" y="20683"/>
                  </a:lnTo>
                  <a:lnTo>
                    <a:pt x="27089" y="20650"/>
                  </a:lnTo>
                  <a:lnTo>
                    <a:pt x="27154" y="20748"/>
                  </a:lnTo>
                  <a:lnTo>
                    <a:pt x="27122" y="20846"/>
                  </a:lnTo>
                  <a:lnTo>
                    <a:pt x="27057" y="20911"/>
                  </a:lnTo>
                  <a:lnTo>
                    <a:pt x="27122" y="20976"/>
                  </a:lnTo>
                  <a:lnTo>
                    <a:pt x="27024" y="21008"/>
                  </a:lnTo>
                  <a:lnTo>
                    <a:pt x="26959" y="21008"/>
                  </a:lnTo>
                  <a:lnTo>
                    <a:pt x="26927" y="21041"/>
                  </a:lnTo>
                  <a:lnTo>
                    <a:pt x="26927" y="21008"/>
                  </a:lnTo>
                  <a:lnTo>
                    <a:pt x="26894" y="21041"/>
                  </a:lnTo>
                  <a:lnTo>
                    <a:pt x="26829" y="21106"/>
                  </a:lnTo>
                  <a:lnTo>
                    <a:pt x="26699" y="21106"/>
                  </a:lnTo>
                  <a:lnTo>
                    <a:pt x="26699" y="21171"/>
                  </a:lnTo>
                  <a:lnTo>
                    <a:pt x="26634" y="21171"/>
                  </a:lnTo>
                  <a:lnTo>
                    <a:pt x="26602" y="21138"/>
                  </a:lnTo>
                  <a:lnTo>
                    <a:pt x="26569" y="21138"/>
                  </a:lnTo>
                  <a:lnTo>
                    <a:pt x="26537" y="21203"/>
                  </a:lnTo>
                  <a:lnTo>
                    <a:pt x="26504" y="21268"/>
                  </a:lnTo>
                  <a:lnTo>
                    <a:pt x="26407" y="21171"/>
                  </a:lnTo>
                  <a:lnTo>
                    <a:pt x="26374" y="21106"/>
                  </a:lnTo>
                  <a:lnTo>
                    <a:pt x="26374" y="21171"/>
                  </a:lnTo>
                  <a:lnTo>
                    <a:pt x="26276" y="21171"/>
                  </a:lnTo>
                  <a:lnTo>
                    <a:pt x="26276" y="21236"/>
                  </a:lnTo>
                  <a:lnTo>
                    <a:pt x="26211" y="21268"/>
                  </a:lnTo>
                  <a:lnTo>
                    <a:pt x="26114" y="21236"/>
                  </a:lnTo>
                  <a:lnTo>
                    <a:pt x="26081" y="21268"/>
                  </a:lnTo>
                  <a:lnTo>
                    <a:pt x="25984" y="21301"/>
                  </a:lnTo>
                  <a:lnTo>
                    <a:pt x="25984" y="21398"/>
                  </a:lnTo>
                  <a:lnTo>
                    <a:pt x="25789" y="21463"/>
                  </a:lnTo>
                  <a:lnTo>
                    <a:pt x="25789" y="21431"/>
                  </a:lnTo>
                  <a:lnTo>
                    <a:pt x="25854" y="21398"/>
                  </a:lnTo>
                  <a:lnTo>
                    <a:pt x="25919" y="21333"/>
                  </a:lnTo>
                  <a:lnTo>
                    <a:pt x="25854" y="21366"/>
                  </a:lnTo>
                  <a:lnTo>
                    <a:pt x="25724" y="21268"/>
                  </a:lnTo>
                  <a:lnTo>
                    <a:pt x="25724" y="21203"/>
                  </a:lnTo>
                  <a:lnTo>
                    <a:pt x="25594" y="21138"/>
                  </a:lnTo>
                  <a:lnTo>
                    <a:pt x="25561" y="21073"/>
                  </a:lnTo>
                  <a:lnTo>
                    <a:pt x="25561" y="21138"/>
                  </a:lnTo>
                  <a:lnTo>
                    <a:pt x="25561" y="21203"/>
                  </a:lnTo>
                  <a:lnTo>
                    <a:pt x="25594" y="21301"/>
                  </a:lnTo>
                  <a:lnTo>
                    <a:pt x="25594" y="21398"/>
                  </a:lnTo>
                  <a:lnTo>
                    <a:pt x="25528" y="21463"/>
                  </a:lnTo>
                  <a:lnTo>
                    <a:pt x="25463" y="21528"/>
                  </a:lnTo>
                  <a:lnTo>
                    <a:pt x="25431" y="21561"/>
                  </a:lnTo>
                  <a:lnTo>
                    <a:pt x="25398" y="21528"/>
                  </a:lnTo>
                  <a:lnTo>
                    <a:pt x="25366" y="21496"/>
                  </a:lnTo>
                  <a:lnTo>
                    <a:pt x="25366" y="21561"/>
                  </a:lnTo>
                  <a:lnTo>
                    <a:pt x="25301" y="21626"/>
                  </a:lnTo>
                  <a:lnTo>
                    <a:pt x="25203" y="21724"/>
                  </a:lnTo>
                  <a:lnTo>
                    <a:pt x="25106" y="21789"/>
                  </a:lnTo>
                  <a:lnTo>
                    <a:pt x="25041" y="21789"/>
                  </a:lnTo>
                  <a:lnTo>
                    <a:pt x="24943" y="21756"/>
                  </a:lnTo>
                  <a:lnTo>
                    <a:pt x="24846" y="21789"/>
                  </a:lnTo>
                  <a:lnTo>
                    <a:pt x="24748" y="21789"/>
                  </a:lnTo>
                  <a:lnTo>
                    <a:pt x="24781" y="21854"/>
                  </a:lnTo>
                  <a:lnTo>
                    <a:pt x="24683" y="21919"/>
                  </a:lnTo>
                  <a:lnTo>
                    <a:pt x="24585" y="21951"/>
                  </a:lnTo>
                  <a:lnTo>
                    <a:pt x="24520" y="21919"/>
                  </a:lnTo>
                  <a:lnTo>
                    <a:pt x="24488" y="21984"/>
                  </a:lnTo>
                  <a:lnTo>
                    <a:pt x="24390" y="22016"/>
                  </a:lnTo>
                  <a:lnTo>
                    <a:pt x="24325" y="22049"/>
                  </a:lnTo>
                  <a:lnTo>
                    <a:pt x="24325" y="22049"/>
                  </a:lnTo>
                  <a:lnTo>
                    <a:pt x="24325" y="22016"/>
                  </a:lnTo>
                  <a:lnTo>
                    <a:pt x="24293" y="22016"/>
                  </a:lnTo>
                  <a:lnTo>
                    <a:pt x="24293" y="21984"/>
                  </a:lnTo>
                  <a:lnTo>
                    <a:pt x="24293" y="21984"/>
                  </a:lnTo>
                  <a:lnTo>
                    <a:pt x="24260" y="21984"/>
                  </a:lnTo>
                  <a:lnTo>
                    <a:pt x="24260" y="21951"/>
                  </a:lnTo>
                  <a:lnTo>
                    <a:pt x="24260" y="21919"/>
                  </a:lnTo>
                  <a:lnTo>
                    <a:pt x="24228" y="21951"/>
                  </a:lnTo>
                  <a:lnTo>
                    <a:pt x="24195" y="21951"/>
                  </a:lnTo>
                  <a:lnTo>
                    <a:pt x="24195" y="22016"/>
                  </a:lnTo>
                  <a:lnTo>
                    <a:pt x="24195" y="22081"/>
                  </a:lnTo>
                  <a:lnTo>
                    <a:pt x="24130" y="22146"/>
                  </a:lnTo>
                  <a:lnTo>
                    <a:pt x="24098" y="22179"/>
                  </a:lnTo>
                  <a:lnTo>
                    <a:pt x="24130" y="22276"/>
                  </a:lnTo>
                  <a:lnTo>
                    <a:pt x="24195" y="22276"/>
                  </a:lnTo>
                  <a:lnTo>
                    <a:pt x="24260" y="22374"/>
                  </a:lnTo>
                  <a:lnTo>
                    <a:pt x="24260" y="22406"/>
                  </a:lnTo>
                  <a:lnTo>
                    <a:pt x="24293" y="22406"/>
                  </a:lnTo>
                  <a:lnTo>
                    <a:pt x="24325" y="22439"/>
                  </a:lnTo>
                  <a:lnTo>
                    <a:pt x="24228" y="22569"/>
                  </a:lnTo>
                  <a:lnTo>
                    <a:pt x="24163" y="22569"/>
                  </a:lnTo>
                  <a:lnTo>
                    <a:pt x="24163" y="22537"/>
                  </a:lnTo>
                  <a:lnTo>
                    <a:pt x="24065" y="22504"/>
                  </a:lnTo>
                  <a:lnTo>
                    <a:pt x="24033" y="22569"/>
                  </a:lnTo>
                  <a:lnTo>
                    <a:pt x="24000" y="22602"/>
                  </a:lnTo>
                  <a:lnTo>
                    <a:pt x="23968" y="22472"/>
                  </a:lnTo>
                  <a:lnTo>
                    <a:pt x="24000" y="22439"/>
                  </a:lnTo>
                  <a:lnTo>
                    <a:pt x="23902" y="22406"/>
                  </a:lnTo>
                  <a:lnTo>
                    <a:pt x="23805" y="22244"/>
                  </a:lnTo>
                  <a:lnTo>
                    <a:pt x="23805" y="22179"/>
                  </a:lnTo>
                  <a:lnTo>
                    <a:pt x="23870" y="22081"/>
                  </a:lnTo>
                  <a:lnTo>
                    <a:pt x="23870" y="22016"/>
                  </a:lnTo>
                  <a:lnTo>
                    <a:pt x="23968" y="21984"/>
                  </a:lnTo>
                  <a:lnTo>
                    <a:pt x="23968" y="21951"/>
                  </a:lnTo>
                  <a:lnTo>
                    <a:pt x="23902" y="21951"/>
                  </a:lnTo>
                  <a:lnTo>
                    <a:pt x="23837" y="21951"/>
                  </a:lnTo>
                  <a:lnTo>
                    <a:pt x="23772" y="21886"/>
                  </a:lnTo>
                  <a:lnTo>
                    <a:pt x="23707" y="21984"/>
                  </a:lnTo>
                  <a:lnTo>
                    <a:pt x="23642" y="21984"/>
                  </a:lnTo>
                  <a:lnTo>
                    <a:pt x="23610" y="21984"/>
                  </a:lnTo>
                  <a:lnTo>
                    <a:pt x="23480" y="21886"/>
                  </a:lnTo>
                  <a:lnTo>
                    <a:pt x="23415" y="21919"/>
                  </a:lnTo>
                  <a:lnTo>
                    <a:pt x="23350" y="21821"/>
                  </a:lnTo>
                  <a:lnTo>
                    <a:pt x="23285" y="21724"/>
                  </a:lnTo>
                  <a:lnTo>
                    <a:pt x="23252" y="21821"/>
                  </a:lnTo>
                  <a:lnTo>
                    <a:pt x="23285" y="21886"/>
                  </a:lnTo>
                  <a:lnTo>
                    <a:pt x="23187" y="21919"/>
                  </a:lnTo>
                  <a:lnTo>
                    <a:pt x="23122" y="21886"/>
                  </a:lnTo>
                  <a:lnTo>
                    <a:pt x="23089" y="21919"/>
                  </a:lnTo>
                  <a:lnTo>
                    <a:pt x="23057" y="21886"/>
                  </a:lnTo>
                  <a:lnTo>
                    <a:pt x="23057" y="21886"/>
                  </a:lnTo>
                  <a:lnTo>
                    <a:pt x="23024" y="21886"/>
                  </a:lnTo>
                  <a:lnTo>
                    <a:pt x="22992" y="21886"/>
                  </a:lnTo>
                  <a:lnTo>
                    <a:pt x="22504" y="21919"/>
                  </a:lnTo>
                  <a:lnTo>
                    <a:pt x="21464" y="21528"/>
                  </a:lnTo>
                  <a:lnTo>
                    <a:pt x="19740" y="22374"/>
                  </a:lnTo>
                  <a:lnTo>
                    <a:pt x="18504" y="21984"/>
                  </a:lnTo>
                  <a:lnTo>
                    <a:pt x="15610" y="19837"/>
                  </a:lnTo>
                  <a:lnTo>
                    <a:pt x="9464" y="19285"/>
                  </a:lnTo>
                  <a:lnTo>
                    <a:pt x="6244" y="16228"/>
                  </a:lnTo>
                  <a:lnTo>
                    <a:pt x="1" y="13561"/>
                  </a:lnTo>
                  <a:lnTo>
                    <a:pt x="521" y="8293"/>
                  </a:lnTo>
                  <a:lnTo>
                    <a:pt x="4618" y="6082"/>
                  </a:lnTo>
                  <a:lnTo>
                    <a:pt x="9334" y="5074"/>
                  </a:lnTo>
                  <a:close/>
                  <a:moveTo>
                    <a:pt x="27350" y="20781"/>
                  </a:moveTo>
                  <a:lnTo>
                    <a:pt x="27350" y="20813"/>
                  </a:lnTo>
                  <a:lnTo>
                    <a:pt x="27447" y="20813"/>
                  </a:lnTo>
                  <a:lnTo>
                    <a:pt x="27480" y="20781"/>
                  </a:lnTo>
                  <a:lnTo>
                    <a:pt x="27415" y="20715"/>
                  </a:lnTo>
                  <a:close/>
                  <a:moveTo>
                    <a:pt x="28390" y="19480"/>
                  </a:moveTo>
                  <a:lnTo>
                    <a:pt x="28390" y="19610"/>
                  </a:lnTo>
                  <a:lnTo>
                    <a:pt x="28455" y="19577"/>
                  </a:lnTo>
                  <a:lnTo>
                    <a:pt x="28455" y="19512"/>
                  </a:lnTo>
                  <a:lnTo>
                    <a:pt x="28423" y="19480"/>
                  </a:lnTo>
                  <a:close/>
                  <a:moveTo>
                    <a:pt x="29138" y="16651"/>
                  </a:moveTo>
                  <a:lnTo>
                    <a:pt x="29171" y="16716"/>
                  </a:lnTo>
                  <a:lnTo>
                    <a:pt x="29268" y="16748"/>
                  </a:lnTo>
                  <a:lnTo>
                    <a:pt x="29333" y="16813"/>
                  </a:lnTo>
                  <a:lnTo>
                    <a:pt x="29333" y="16716"/>
                  </a:lnTo>
                  <a:lnTo>
                    <a:pt x="29236" y="16651"/>
                  </a:lnTo>
                  <a:lnTo>
                    <a:pt x="29203" y="16683"/>
                  </a:lnTo>
                  <a:close/>
                  <a:moveTo>
                    <a:pt x="28618" y="15675"/>
                  </a:moveTo>
                  <a:lnTo>
                    <a:pt x="28585" y="15740"/>
                  </a:lnTo>
                  <a:lnTo>
                    <a:pt x="28650" y="15805"/>
                  </a:lnTo>
                  <a:lnTo>
                    <a:pt x="28748" y="15805"/>
                  </a:lnTo>
                  <a:lnTo>
                    <a:pt x="28878" y="15838"/>
                  </a:lnTo>
                  <a:lnTo>
                    <a:pt x="28845" y="15740"/>
                  </a:lnTo>
                  <a:lnTo>
                    <a:pt x="28780" y="15740"/>
                  </a:lnTo>
                  <a:lnTo>
                    <a:pt x="28715" y="15707"/>
                  </a:lnTo>
                  <a:close/>
                  <a:moveTo>
                    <a:pt x="29203" y="21659"/>
                  </a:moveTo>
                  <a:lnTo>
                    <a:pt x="29301" y="21626"/>
                  </a:lnTo>
                  <a:lnTo>
                    <a:pt x="29366" y="21659"/>
                  </a:lnTo>
                  <a:lnTo>
                    <a:pt x="29333" y="21528"/>
                  </a:lnTo>
                  <a:lnTo>
                    <a:pt x="29366" y="21431"/>
                  </a:lnTo>
                  <a:lnTo>
                    <a:pt x="29301" y="21268"/>
                  </a:lnTo>
                  <a:lnTo>
                    <a:pt x="29398" y="21171"/>
                  </a:lnTo>
                  <a:lnTo>
                    <a:pt x="29528" y="20976"/>
                  </a:lnTo>
                  <a:lnTo>
                    <a:pt x="29528" y="20846"/>
                  </a:lnTo>
                  <a:lnTo>
                    <a:pt x="29561" y="20813"/>
                  </a:lnTo>
                  <a:lnTo>
                    <a:pt x="29496" y="20813"/>
                  </a:lnTo>
                  <a:lnTo>
                    <a:pt x="29528" y="20618"/>
                  </a:lnTo>
                  <a:lnTo>
                    <a:pt x="29561" y="20488"/>
                  </a:lnTo>
                  <a:lnTo>
                    <a:pt x="29528" y="20358"/>
                  </a:lnTo>
                  <a:lnTo>
                    <a:pt x="29593" y="20228"/>
                  </a:lnTo>
                  <a:lnTo>
                    <a:pt x="29593" y="20000"/>
                  </a:lnTo>
                  <a:lnTo>
                    <a:pt x="29626" y="19870"/>
                  </a:lnTo>
                  <a:lnTo>
                    <a:pt x="29691" y="19837"/>
                  </a:lnTo>
                  <a:lnTo>
                    <a:pt x="29658" y="19772"/>
                  </a:lnTo>
                  <a:lnTo>
                    <a:pt x="29561" y="19707"/>
                  </a:lnTo>
                  <a:lnTo>
                    <a:pt x="29528" y="19707"/>
                  </a:lnTo>
                  <a:lnTo>
                    <a:pt x="29496" y="19577"/>
                  </a:lnTo>
                  <a:lnTo>
                    <a:pt x="29366" y="19545"/>
                  </a:lnTo>
                  <a:lnTo>
                    <a:pt x="29301" y="19577"/>
                  </a:lnTo>
                  <a:lnTo>
                    <a:pt x="29333" y="19642"/>
                  </a:lnTo>
                  <a:lnTo>
                    <a:pt x="29236" y="19675"/>
                  </a:lnTo>
                  <a:lnTo>
                    <a:pt x="29138" y="19805"/>
                  </a:lnTo>
                  <a:lnTo>
                    <a:pt x="29041" y="19968"/>
                  </a:lnTo>
                  <a:lnTo>
                    <a:pt x="29073" y="20033"/>
                  </a:lnTo>
                  <a:lnTo>
                    <a:pt x="29041" y="20098"/>
                  </a:lnTo>
                  <a:lnTo>
                    <a:pt x="29008" y="20130"/>
                  </a:lnTo>
                  <a:lnTo>
                    <a:pt x="28911" y="20325"/>
                  </a:lnTo>
                  <a:lnTo>
                    <a:pt x="28845" y="20520"/>
                  </a:lnTo>
                  <a:lnTo>
                    <a:pt x="28813" y="20553"/>
                  </a:lnTo>
                  <a:lnTo>
                    <a:pt x="28845" y="20585"/>
                  </a:lnTo>
                  <a:lnTo>
                    <a:pt x="28845" y="20781"/>
                  </a:lnTo>
                  <a:lnTo>
                    <a:pt x="28845" y="20976"/>
                  </a:lnTo>
                  <a:lnTo>
                    <a:pt x="28911" y="21008"/>
                  </a:lnTo>
                  <a:lnTo>
                    <a:pt x="28911" y="21073"/>
                  </a:lnTo>
                  <a:lnTo>
                    <a:pt x="28911" y="21073"/>
                  </a:lnTo>
                  <a:lnTo>
                    <a:pt x="28911" y="21138"/>
                  </a:lnTo>
                  <a:lnTo>
                    <a:pt x="28943" y="21203"/>
                  </a:lnTo>
                  <a:lnTo>
                    <a:pt x="29008" y="21236"/>
                  </a:lnTo>
                  <a:lnTo>
                    <a:pt x="29008" y="21301"/>
                  </a:lnTo>
                  <a:lnTo>
                    <a:pt x="29171" y="21333"/>
                  </a:lnTo>
                  <a:lnTo>
                    <a:pt x="29236" y="21463"/>
                  </a:lnTo>
                  <a:lnTo>
                    <a:pt x="29203" y="21561"/>
                  </a:lnTo>
                  <a:close/>
                  <a:moveTo>
                    <a:pt x="24260" y="22179"/>
                  </a:moveTo>
                  <a:lnTo>
                    <a:pt x="24293" y="22244"/>
                  </a:lnTo>
                  <a:lnTo>
                    <a:pt x="24358" y="22211"/>
                  </a:lnTo>
                  <a:lnTo>
                    <a:pt x="24455" y="22244"/>
                  </a:lnTo>
                  <a:lnTo>
                    <a:pt x="24455" y="22211"/>
                  </a:lnTo>
                  <a:lnTo>
                    <a:pt x="24358" y="22179"/>
                  </a:lnTo>
                  <a:close/>
                  <a:moveTo>
                    <a:pt x="24260" y="22667"/>
                  </a:moveTo>
                  <a:lnTo>
                    <a:pt x="24163" y="22699"/>
                  </a:lnTo>
                  <a:lnTo>
                    <a:pt x="24098" y="22699"/>
                  </a:lnTo>
                  <a:lnTo>
                    <a:pt x="24033" y="22732"/>
                  </a:lnTo>
                  <a:lnTo>
                    <a:pt x="23935" y="22732"/>
                  </a:lnTo>
                  <a:lnTo>
                    <a:pt x="23837" y="22764"/>
                  </a:lnTo>
                  <a:lnTo>
                    <a:pt x="23772" y="22797"/>
                  </a:lnTo>
                  <a:lnTo>
                    <a:pt x="23740" y="22894"/>
                  </a:lnTo>
                  <a:lnTo>
                    <a:pt x="23577" y="22959"/>
                  </a:lnTo>
                  <a:lnTo>
                    <a:pt x="23447" y="23122"/>
                  </a:lnTo>
                  <a:lnTo>
                    <a:pt x="23512" y="23187"/>
                  </a:lnTo>
                  <a:lnTo>
                    <a:pt x="23512" y="23382"/>
                  </a:lnTo>
                  <a:lnTo>
                    <a:pt x="23577" y="23480"/>
                  </a:lnTo>
                  <a:lnTo>
                    <a:pt x="23545" y="23512"/>
                  </a:lnTo>
                  <a:lnTo>
                    <a:pt x="23642" y="23610"/>
                  </a:lnTo>
                  <a:lnTo>
                    <a:pt x="23740" y="23610"/>
                  </a:lnTo>
                  <a:lnTo>
                    <a:pt x="23837" y="23642"/>
                  </a:lnTo>
                  <a:lnTo>
                    <a:pt x="23902" y="23642"/>
                  </a:lnTo>
                  <a:lnTo>
                    <a:pt x="23968" y="23707"/>
                  </a:lnTo>
                  <a:lnTo>
                    <a:pt x="24033" y="23675"/>
                  </a:lnTo>
                  <a:lnTo>
                    <a:pt x="24065" y="23577"/>
                  </a:lnTo>
                  <a:lnTo>
                    <a:pt x="24130" y="23577"/>
                  </a:lnTo>
                  <a:lnTo>
                    <a:pt x="24228" y="23610"/>
                  </a:lnTo>
                  <a:lnTo>
                    <a:pt x="24293" y="23512"/>
                  </a:lnTo>
                  <a:lnTo>
                    <a:pt x="24293" y="23447"/>
                  </a:lnTo>
                  <a:lnTo>
                    <a:pt x="24390" y="23447"/>
                  </a:lnTo>
                  <a:lnTo>
                    <a:pt x="24455" y="23382"/>
                  </a:lnTo>
                  <a:lnTo>
                    <a:pt x="24455" y="23285"/>
                  </a:lnTo>
                  <a:lnTo>
                    <a:pt x="24488" y="23122"/>
                  </a:lnTo>
                  <a:lnTo>
                    <a:pt x="24553" y="23089"/>
                  </a:lnTo>
                  <a:lnTo>
                    <a:pt x="24553" y="23024"/>
                  </a:lnTo>
                  <a:lnTo>
                    <a:pt x="24618" y="22894"/>
                  </a:lnTo>
                  <a:lnTo>
                    <a:pt x="24585" y="22764"/>
                  </a:lnTo>
                  <a:lnTo>
                    <a:pt x="24488" y="22699"/>
                  </a:lnTo>
                  <a:lnTo>
                    <a:pt x="24390" y="22667"/>
                  </a:lnTo>
                  <a:lnTo>
                    <a:pt x="24325" y="22699"/>
                  </a:lnTo>
                  <a:cubicBezTo>
                    <a:pt x="24325" y="22732"/>
                    <a:pt x="24260" y="22699"/>
                    <a:pt x="24260" y="22667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3262687" y="1685371"/>
              <a:ext cx="232745" cy="283633"/>
            </a:xfrm>
            <a:custGeom>
              <a:rect b="b" l="l" r="r" t="t"/>
              <a:pathLst>
                <a:path extrusionOk="0" h="8522" w="6993">
                  <a:moveTo>
                    <a:pt x="6472" y="716"/>
                  </a:moveTo>
                  <a:cubicBezTo>
                    <a:pt x="6472" y="716"/>
                    <a:pt x="6537" y="651"/>
                    <a:pt x="6537" y="651"/>
                  </a:cubicBezTo>
                  <a:lnTo>
                    <a:pt x="6634" y="619"/>
                  </a:lnTo>
                  <a:lnTo>
                    <a:pt x="6699" y="554"/>
                  </a:lnTo>
                  <a:lnTo>
                    <a:pt x="6797" y="456"/>
                  </a:lnTo>
                  <a:lnTo>
                    <a:pt x="6895" y="424"/>
                  </a:lnTo>
                  <a:lnTo>
                    <a:pt x="6992" y="424"/>
                  </a:lnTo>
                  <a:lnTo>
                    <a:pt x="6992" y="456"/>
                  </a:lnTo>
                  <a:lnTo>
                    <a:pt x="6992" y="489"/>
                  </a:lnTo>
                  <a:lnTo>
                    <a:pt x="6862" y="586"/>
                  </a:lnTo>
                  <a:lnTo>
                    <a:pt x="6797" y="619"/>
                  </a:lnTo>
                  <a:lnTo>
                    <a:pt x="6667" y="749"/>
                  </a:lnTo>
                  <a:lnTo>
                    <a:pt x="6537" y="781"/>
                  </a:lnTo>
                  <a:lnTo>
                    <a:pt x="6504" y="749"/>
                  </a:lnTo>
                  <a:close/>
                  <a:moveTo>
                    <a:pt x="5236" y="814"/>
                  </a:moveTo>
                  <a:lnTo>
                    <a:pt x="5301" y="879"/>
                  </a:lnTo>
                  <a:lnTo>
                    <a:pt x="5334" y="879"/>
                  </a:lnTo>
                  <a:lnTo>
                    <a:pt x="5399" y="846"/>
                  </a:lnTo>
                  <a:lnTo>
                    <a:pt x="5366" y="781"/>
                  </a:lnTo>
                  <a:lnTo>
                    <a:pt x="5301" y="716"/>
                  </a:lnTo>
                  <a:lnTo>
                    <a:pt x="5236" y="749"/>
                  </a:lnTo>
                  <a:close/>
                  <a:moveTo>
                    <a:pt x="2895" y="66"/>
                  </a:moveTo>
                  <a:lnTo>
                    <a:pt x="3025" y="164"/>
                  </a:lnTo>
                  <a:lnTo>
                    <a:pt x="3122" y="196"/>
                  </a:lnTo>
                  <a:lnTo>
                    <a:pt x="3155" y="164"/>
                  </a:lnTo>
                  <a:lnTo>
                    <a:pt x="3187" y="99"/>
                  </a:lnTo>
                  <a:lnTo>
                    <a:pt x="3155" y="66"/>
                  </a:lnTo>
                  <a:lnTo>
                    <a:pt x="3057" y="66"/>
                  </a:lnTo>
                  <a:lnTo>
                    <a:pt x="2927" y="1"/>
                  </a:lnTo>
                  <a:lnTo>
                    <a:pt x="2862" y="1"/>
                  </a:lnTo>
                  <a:lnTo>
                    <a:pt x="2830" y="33"/>
                  </a:lnTo>
                  <a:close/>
                  <a:moveTo>
                    <a:pt x="2407" y="879"/>
                  </a:moveTo>
                  <a:lnTo>
                    <a:pt x="2342" y="846"/>
                  </a:lnTo>
                  <a:lnTo>
                    <a:pt x="2309" y="781"/>
                  </a:lnTo>
                  <a:lnTo>
                    <a:pt x="2342" y="749"/>
                  </a:lnTo>
                  <a:lnTo>
                    <a:pt x="2407" y="684"/>
                  </a:lnTo>
                  <a:lnTo>
                    <a:pt x="2439" y="716"/>
                  </a:lnTo>
                  <a:lnTo>
                    <a:pt x="2504" y="781"/>
                  </a:lnTo>
                  <a:lnTo>
                    <a:pt x="2472" y="846"/>
                  </a:lnTo>
                  <a:lnTo>
                    <a:pt x="2439" y="879"/>
                  </a:lnTo>
                  <a:close/>
                  <a:moveTo>
                    <a:pt x="2862" y="1659"/>
                  </a:moveTo>
                  <a:cubicBezTo>
                    <a:pt x="2862" y="1659"/>
                    <a:pt x="2895" y="1659"/>
                    <a:pt x="2895" y="1659"/>
                  </a:cubicBezTo>
                  <a:lnTo>
                    <a:pt x="3025" y="1562"/>
                  </a:lnTo>
                  <a:lnTo>
                    <a:pt x="3057" y="1562"/>
                  </a:lnTo>
                  <a:lnTo>
                    <a:pt x="3252" y="1529"/>
                  </a:lnTo>
                  <a:lnTo>
                    <a:pt x="3382" y="1529"/>
                  </a:lnTo>
                  <a:lnTo>
                    <a:pt x="3448" y="1497"/>
                  </a:lnTo>
                  <a:lnTo>
                    <a:pt x="3513" y="1464"/>
                  </a:lnTo>
                  <a:lnTo>
                    <a:pt x="3545" y="1497"/>
                  </a:lnTo>
                  <a:lnTo>
                    <a:pt x="3545" y="1529"/>
                  </a:lnTo>
                  <a:lnTo>
                    <a:pt x="3513" y="1594"/>
                  </a:lnTo>
                  <a:lnTo>
                    <a:pt x="3480" y="1627"/>
                  </a:lnTo>
                  <a:lnTo>
                    <a:pt x="3448" y="1659"/>
                  </a:lnTo>
                  <a:lnTo>
                    <a:pt x="3317" y="1627"/>
                  </a:lnTo>
                  <a:lnTo>
                    <a:pt x="3220" y="1659"/>
                  </a:lnTo>
                  <a:lnTo>
                    <a:pt x="3122" y="1627"/>
                  </a:lnTo>
                  <a:lnTo>
                    <a:pt x="3122" y="1659"/>
                  </a:lnTo>
                  <a:lnTo>
                    <a:pt x="3155" y="1692"/>
                  </a:lnTo>
                  <a:lnTo>
                    <a:pt x="3285" y="1724"/>
                  </a:lnTo>
                  <a:lnTo>
                    <a:pt x="3350" y="1757"/>
                  </a:lnTo>
                  <a:lnTo>
                    <a:pt x="3350" y="1822"/>
                  </a:lnTo>
                  <a:lnTo>
                    <a:pt x="3285" y="1822"/>
                  </a:lnTo>
                  <a:lnTo>
                    <a:pt x="3187" y="1757"/>
                  </a:lnTo>
                  <a:lnTo>
                    <a:pt x="3155" y="1790"/>
                  </a:lnTo>
                  <a:lnTo>
                    <a:pt x="3122" y="1822"/>
                  </a:lnTo>
                  <a:lnTo>
                    <a:pt x="3025" y="1724"/>
                  </a:lnTo>
                  <a:lnTo>
                    <a:pt x="2927" y="1724"/>
                  </a:lnTo>
                  <a:lnTo>
                    <a:pt x="2797" y="1757"/>
                  </a:lnTo>
                  <a:lnTo>
                    <a:pt x="2830" y="1822"/>
                  </a:lnTo>
                  <a:lnTo>
                    <a:pt x="2862" y="1855"/>
                  </a:lnTo>
                  <a:lnTo>
                    <a:pt x="3057" y="1985"/>
                  </a:lnTo>
                  <a:lnTo>
                    <a:pt x="3090" y="2017"/>
                  </a:lnTo>
                  <a:lnTo>
                    <a:pt x="3187" y="1952"/>
                  </a:lnTo>
                  <a:lnTo>
                    <a:pt x="3220" y="1985"/>
                  </a:lnTo>
                  <a:lnTo>
                    <a:pt x="3285" y="2082"/>
                  </a:lnTo>
                  <a:lnTo>
                    <a:pt x="3285" y="2147"/>
                  </a:lnTo>
                  <a:lnTo>
                    <a:pt x="3350" y="2180"/>
                  </a:lnTo>
                  <a:lnTo>
                    <a:pt x="3448" y="2147"/>
                  </a:lnTo>
                  <a:lnTo>
                    <a:pt x="3578" y="2147"/>
                  </a:lnTo>
                  <a:lnTo>
                    <a:pt x="3708" y="2082"/>
                  </a:lnTo>
                  <a:lnTo>
                    <a:pt x="3805" y="2082"/>
                  </a:lnTo>
                  <a:lnTo>
                    <a:pt x="3935" y="2050"/>
                  </a:lnTo>
                  <a:lnTo>
                    <a:pt x="3935" y="2115"/>
                  </a:lnTo>
                  <a:lnTo>
                    <a:pt x="3903" y="2180"/>
                  </a:lnTo>
                  <a:lnTo>
                    <a:pt x="3935" y="2277"/>
                  </a:lnTo>
                  <a:lnTo>
                    <a:pt x="4033" y="2375"/>
                  </a:lnTo>
                  <a:lnTo>
                    <a:pt x="4130" y="2375"/>
                  </a:lnTo>
                  <a:lnTo>
                    <a:pt x="4293" y="2342"/>
                  </a:lnTo>
                  <a:lnTo>
                    <a:pt x="4326" y="2277"/>
                  </a:lnTo>
                  <a:lnTo>
                    <a:pt x="4326" y="2245"/>
                  </a:lnTo>
                  <a:lnTo>
                    <a:pt x="4293" y="2180"/>
                  </a:lnTo>
                  <a:lnTo>
                    <a:pt x="4358" y="2115"/>
                  </a:lnTo>
                  <a:lnTo>
                    <a:pt x="4423" y="2050"/>
                  </a:lnTo>
                  <a:lnTo>
                    <a:pt x="4488" y="2017"/>
                  </a:lnTo>
                  <a:lnTo>
                    <a:pt x="4553" y="2082"/>
                  </a:lnTo>
                  <a:lnTo>
                    <a:pt x="4618" y="2115"/>
                  </a:lnTo>
                  <a:lnTo>
                    <a:pt x="4716" y="2115"/>
                  </a:lnTo>
                  <a:lnTo>
                    <a:pt x="4813" y="2050"/>
                  </a:lnTo>
                  <a:lnTo>
                    <a:pt x="4846" y="2017"/>
                  </a:lnTo>
                  <a:lnTo>
                    <a:pt x="4846" y="1887"/>
                  </a:lnTo>
                  <a:lnTo>
                    <a:pt x="4813" y="1790"/>
                  </a:lnTo>
                  <a:lnTo>
                    <a:pt x="4846" y="1757"/>
                  </a:lnTo>
                  <a:lnTo>
                    <a:pt x="4943" y="1692"/>
                  </a:lnTo>
                  <a:lnTo>
                    <a:pt x="5008" y="1529"/>
                  </a:lnTo>
                  <a:lnTo>
                    <a:pt x="5073" y="1432"/>
                  </a:lnTo>
                  <a:lnTo>
                    <a:pt x="5171" y="1334"/>
                  </a:lnTo>
                  <a:lnTo>
                    <a:pt x="5204" y="1237"/>
                  </a:lnTo>
                  <a:lnTo>
                    <a:pt x="5171" y="1172"/>
                  </a:lnTo>
                  <a:lnTo>
                    <a:pt x="5171" y="1074"/>
                  </a:lnTo>
                  <a:lnTo>
                    <a:pt x="5139" y="1009"/>
                  </a:lnTo>
                  <a:lnTo>
                    <a:pt x="5171" y="977"/>
                  </a:lnTo>
                  <a:lnTo>
                    <a:pt x="5171" y="911"/>
                  </a:lnTo>
                  <a:lnTo>
                    <a:pt x="5139" y="879"/>
                  </a:lnTo>
                  <a:lnTo>
                    <a:pt x="5008" y="879"/>
                  </a:lnTo>
                  <a:lnTo>
                    <a:pt x="4943" y="814"/>
                  </a:lnTo>
                  <a:lnTo>
                    <a:pt x="4878" y="781"/>
                  </a:lnTo>
                  <a:lnTo>
                    <a:pt x="4716" y="814"/>
                  </a:lnTo>
                  <a:lnTo>
                    <a:pt x="4618" y="781"/>
                  </a:lnTo>
                  <a:lnTo>
                    <a:pt x="4553" y="749"/>
                  </a:lnTo>
                  <a:lnTo>
                    <a:pt x="4456" y="749"/>
                  </a:lnTo>
                  <a:lnTo>
                    <a:pt x="4391" y="716"/>
                  </a:lnTo>
                  <a:lnTo>
                    <a:pt x="4391" y="651"/>
                  </a:lnTo>
                  <a:lnTo>
                    <a:pt x="4358" y="619"/>
                  </a:lnTo>
                  <a:lnTo>
                    <a:pt x="4260" y="684"/>
                  </a:lnTo>
                  <a:lnTo>
                    <a:pt x="4260" y="651"/>
                  </a:lnTo>
                  <a:lnTo>
                    <a:pt x="4293" y="586"/>
                  </a:lnTo>
                  <a:lnTo>
                    <a:pt x="4260" y="521"/>
                  </a:lnTo>
                  <a:lnTo>
                    <a:pt x="4195" y="554"/>
                  </a:lnTo>
                  <a:lnTo>
                    <a:pt x="4195" y="651"/>
                  </a:lnTo>
                  <a:lnTo>
                    <a:pt x="4130" y="651"/>
                  </a:lnTo>
                  <a:lnTo>
                    <a:pt x="4130" y="554"/>
                  </a:lnTo>
                  <a:lnTo>
                    <a:pt x="4098" y="554"/>
                  </a:lnTo>
                  <a:lnTo>
                    <a:pt x="4065" y="586"/>
                  </a:lnTo>
                  <a:lnTo>
                    <a:pt x="4098" y="619"/>
                  </a:lnTo>
                  <a:lnTo>
                    <a:pt x="4065" y="651"/>
                  </a:lnTo>
                  <a:lnTo>
                    <a:pt x="4000" y="749"/>
                  </a:lnTo>
                  <a:lnTo>
                    <a:pt x="4000" y="814"/>
                  </a:lnTo>
                  <a:lnTo>
                    <a:pt x="4000" y="879"/>
                  </a:lnTo>
                  <a:lnTo>
                    <a:pt x="3903" y="846"/>
                  </a:lnTo>
                  <a:lnTo>
                    <a:pt x="3903" y="781"/>
                  </a:lnTo>
                  <a:lnTo>
                    <a:pt x="3870" y="781"/>
                  </a:lnTo>
                  <a:lnTo>
                    <a:pt x="3870" y="846"/>
                  </a:lnTo>
                  <a:lnTo>
                    <a:pt x="3838" y="911"/>
                  </a:lnTo>
                  <a:lnTo>
                    <a:pt x="3805" y="846"/>
                  </a:lnTo>
                  <a:lnTo>
                    <a:pt x="3805" y="781"/>
                  </a:lnTo>
                  <a:lnTo>
                    <a:pt x="3838" y="684"/>
                  </a:lnTo>
                  <a:lnTo>
                    <a:pt x="3838" y="521"/>
                  </a:lnTo>
                  <a:lnTo>
                    <a:pt x="3805" y="456"/>
                  </a:lnTo>
                  <a:lnTo>
                    <a:pt x="3708" y="391"/>
                  </a:lnTo>
                  <a:lnTo>
                    <a:pt x="3675" y="326"/>
                  </a:lnTo>
                  <a:lnTo>
                    <a:pt x="3643" y="326"/>
                  </a:lnTo>
                  <a:lnTo>
                    <a:pt x="3610" y="391"/>
                  </a:lnTo>
                  <a:lnTo>
                    <a:pt x="3675" y="456"/>
                  </a:lnTo>
                  <a:lnTo>
                    <a:pt x="3708" y="521"/>
                  </a:lnTo>
                  <a:lnTo>
                    <a:pt x="3643" y="489"/>
                  </a:lnTo>
                  <a:lnTo>
                    <a:pt x="3578" y="456"/>
                  </a:lnTo>
                  <a:lnTo>
                    <a:pt x="3545" y="489"/>
                  </a:lnTo>
                  <a:lnTo>
                    <a:pt x="3545" y="586"/>
                  </a:lnTo>
                  <a:lnTo>
                    <a:pt x="3610" y="651"/>
                  </a:lnTo>
                  <a:lnTo>
                    <a:pt x="3643" y="749"/>
                  </a:lnTo>
                  <a:lnTo>
                    <a:pt x="3610" y="846"/>
                  </a:lnTo>
                  <a:lnTo>
                    <a:pt x="3610" y="944"/>
                  </a:lnTo>
                  <a:lnTo>
                    <a:pt x="3675" y="1074"/>
                  </a:lnTo>
                  <a:lnTo>
                    <a:pt x="3643" y="1172"/>
                  </a:lnTo>
                  <a:lnTo>
                    <a:pt x="3610" y="1172"/>
                  </a:lnTo>
                  <a:lnTo>
                    <a:pt x="3578" y="1074"/>
                  </a:lnTo>
                  <a:lnTo>
                    <a:pt x="3480" y="1009"/>
                  </a:lnTo>
                  <a:lnTo>
                    <a:pt x="3382" y="944"/>
                  </a:lnTo>
                  <a:lnTo>
                    <a:pt x="3382" y="879"/>
                  </a:lnTo>
                  <a:lnTo>
                    <a:pt x="3415" y="814"/>
                  </a:lnTo>
                  <a:lnTo>
                    <a:pt x="3415" y="781"/>
                  </a:lnTo>
                  <a:lnTo>
                    <a:pt x="3350" y="749"/>
                  </a:lnTo>
                  <a:lnTo>
                    <a:pt x="3285" y="781"/>
                  </a:lnTo>
                  <a:lnTo>
                    <a:pt x="3220" y="781"/>
                  </a:lnTo>
                  <a:lnTo>
                    <a:pt x="3220" y="814"/>
                  </a:lnTo>
                  <a:lnTo>
                    <a:pt x="3122" y="879"/>
                  </a:lnTo>
                  <a:lnTo>
                    <a:pt x="3057" y="846"/>
                  </a:lnTo>
                  <a:lnTo>
                    <a:pt x="3057" y="781"/>
                  </a:lnTo>
                  <a:lnTo>
                    <a:pt x="3057" y="749"/>
                  </a:lnTo>
                  <a:lnTo>
                    <a:pt x="2992" y="749"/>
                  </a:lnTo>
                  <a:lnTo>
                    <a:pt x="2960" y="684"/>
                  </a:lnTo>
                  <a:lnTo>
                    <a:pt x="2927" y="586"/>
                  </a:lnTo>
                  <a:lnTo>
                    <a:pt x="2862" y="554"/>
                  </a:lnTo>
                  <a:lnTo>
                    <a:pt x="2797" y="586"/>
                  </a:lnTo>
                  <a:lnTo>
                    <a:pt x="2765" y="521"/>
                  </a:lnTo>
                  <a:lnTo>
                    <a:pt x="2765" y="456"/>
                  </a:lnTo>
                  <a:lnTo>
                    <a:pt x="2732" y="359"/>
                  </a:lnTo>
                  <a:lnTo>
                    <a:pt x="2700" y="359"/>
                  </a:lnTo>
                  <a:lnTo>
                    <a:pt x="2635" y="424"/>
                  </a:lnTo>
                  <a:lnTo>
                    <a:pt x="2635" y="554"/>
                  </a:lnTo>
                  <a:lnTo>
                    <a:pt x="2667" y="651"/>
                  </a:lnTo>
                  <a:lnTo>
                    <a:pt x="2700" y="749"/>
                  </a:lnTo>
                  <a:lnTo>
                    <a:pt x="2732" y="879"/>
                  </a:lnTo>
                  <a:lnTo>
                    <a:pt x="2700" y="911"/>
                  </a:lnTo>
                  <a:lnTo>
                    <a:pt x="2635" y="846"/>
                  </a:lnTo>
                  <a:lnTo>
                    <a:pt x="2602" y="749"/>
                  </a:lnTo>
                  <a:lnTo>
                    <a:pt x="2569" y="716"/>
                  </a:lnTo>
                  <a:lnTo>
                    <a:pt x="2569" y="781"/>
                  </a:lnTo>
                  <a:lnTo>
                    <a:pt x="2569" y="911"/>
                  </a:lnTo>
                  <a:lnTo>
                    <a:pt x="2635" y="977"/>
                  </a:lnTo>
                  <a:lnTo>
                    <a:pt x="2635" y="1042"/>
                  </a:lnTo>
                  <a:lnTo>
                    <a:pt x="2602" y="1107"/>
                  </a:lnTo>
                  <a:lnTo>
                    <a:pt x="2569" y="1107"/>
                  </a:lnTo>
                  <a:lnTo>
                    <a:pt x="2537" y="977"/>
                  </a:lnTo>
                  <a:lnTo>
                    <a:pt x="2504" y="944"/>
                  </a:lnTo>
                  <a:lnTo>
                    <a:pt x="2309" y="944"/>
                  </a:lnTo>
                  <a:lnTo>
                    <a:pt x="2244" y="911"/>
                  </a:lnTo>
                  <a:lnTo>
                    <a:pt x="2212" y="944"/>
                  </a:lnTo>
                  <a:lnTo>
                    <a:pt x="2244" y="1042"/>
                  </a:lnTo>
                  <a:lnTo>
                    <a:pt x="2309" y="1042"/>
                  </a:lnTo>
                  <a:lnTo>
                    <a:pt x="2342" y="1107"/>
                  </a:lnTo>
                  <a:lnTo>
                    <a:pt x="2309" y="1139"/>
                  </a:lnTo>
                  <a:lnTo>
                    <a:pt x="2342" y="1172"/>
                  </a:lnTo>
                  <a:lnTo>
                    <a:pt x="2439" y="1172"/>
                  </a:lnTo>
                  <a:lnTo>
                    <a:pt x="2472" y="1237"/>
                  </a:lnTo>
                  <a:lnTo>
                    <a:pt x="2342" y="1302"/>
                  </a:lnTo>
                  <a:lnTo>
                    <a:pt x="2309" y="1367"/>
                  </a:lnTo>
                  <a:lnTo>
                    <a:pt x="2407" y="1529"/>
                  </a:lnTo>
                  <a:lnTo>
                    <a:pt x="2504" y="1562"/>
                  </a:lnTo>
                  <a:lnTo>
                    <a:pt x="2569" y="1594"/>
                  </a:lnTo>
                  <a:lnTo>
                    <a:pt x="2700" y="1594"/>
                  </a:lnTo>
                  <a:lnTo>
                    <a:pt x="2765" y="1562"/>
                  </a:lnTo>
                  <a:close/>
                  <a:moveTo>
                    <a:pt x="5626" y="2765"/>
                  </a:moveTo>
                  <a:lnTo>
                    <a:pt x="5724" y="2603"/>
                  </a:lnTo>
                  <a:lnTo>
                    <a:pt x="5789" y="2537"/>
                  </a:lnTo>
                  <a:lnTo>
                    <a:pt x="5854" y="2537"/>
                  </a:lnTo>
                  <a:lnTo>
                    <a:pt x="5919" y="2505"/>
                  </a:lnTo>
                  <a:lnTo>
                    <a:pt x="5952" y="2570"/>
                  </a:lnTo>
                  <a:lnTo>
                    <a:pt x="6082" y="2570"/>
                  </a:lnTo>
                  <a:lnTo>
                    <a:pt x="6147" y="2570"/>
                  </a:lnTo>
                  <a:lnTo>
                    <a:pt x="6114" y="2635"/>
                  </a:lnTo>
                  <a:lnTo>
                    <a:pt x="6049" y="2668"/>
                  </a:lnTo>
                  <a:lnTo>
                    <a:pt x="5919" y="2603"/>
                  </a:lnTo>
                  <a:lnTo>
                    <a:pt x="5854" y="2603"/>
                  </a:lnTo>
                  <a:lnTo>
                    <a:pt x="5821" y="2668"/>
                  </a:lnTo>
                  <a:lnTo>
                    <a:pt x="5756" y="2668"/>
                  </a:lnTo>
                  <a:lnTo>
                    <a:pt x="5691" y="2765"/>
                  </a:lnTo>
                  <a:close/>
                  <a:moveTo>
                    <a:pt x="5269" y="3058"/>
                  </a:moveTo>
                  <a:lnTo>
                    <a:pt x="5269" y="2993"/>
                  </a:lnTo>
                  <a:lnTo>
                    <a:pt x="5204" y="2895"/>
                  </a:lnTo>
                  <a:lnTo>
                    <a:pt x="5204" y="2830"/>
                  </a:lnTo>
                  <a:lnTo>
                    <a:pt x="5236" y="2798"/>
                  </a:lnTo>
                  <a:lnTo>
                    <a:pt x="5269" y="2765"/>
                  </a:lnTo>
                  <a:lnTo>
                    <a:pt x="5301" y="2765"/>
                  </a:lnTo>
                  <a:lnTo>
                    <a:pt x="5334" y="2895"/>
                  </a:lnTo>
                  <a:lnTo>
                    <a:pt x="5399" y="2960"/>
                  </a:lnTo>
                  <a:lnTo>
                    <a:pt x="5399" y="2993"/>
                  </a:lnTo>
                  <a:lnTo>
                    <a:pt x="5334" y="3090"/>
                  </a:lnTo>
                  <a:close/>
                  <a:moveTo>
                    <a:pt x="3513" y="3903"/>
                  </a:moveTo>
                  <a:lnTo>
                    <a:pt x="3545" y="3806"/>
                  </a:lnTo>
                  <a:lnTo>
                    <a:pt x="3643" y="3708"/>
                  </a:lnTo>
                  <a:lnTo>
                    <a:pt x="3838" y="3676"/>
                  </a:lnTo>
                  <a:lnTo>
                    <a:pt x="3935" y="3676"/>
                  </a:lnTo>
                  <a:lnTo>
                    <a:pt x="4065" y="3546"/>
                  </a:lnTo>
                  <a:lnTo>
                    <a:pt x="4195" y="3481"/>
                  </a:lnTo>
                  <a:lnTo>
                    <a:pt x="4260" y="3578"/>
                  </a:lnTo>
                  <a:lnTo>
                    <a:pt x="4326" y="3708"/>
                  </a:lnTo>
                  <a:lnTo>
                    <a:pt x="4326" y="3741"/>
                  </a:lnTo>
                  <a:lnTo>
                    <a:pt x="4228" y="3773"/>
                  </a:lnTo>
                  <a:lnTo>
                    <a:pt x="4195" y="3806"/>
                  </a:lnTo>
                  <a:lnTo>
                    <a:pt x="4228" y="3936"/>
                  </a:lnTo>
                  <a:lnTo>
                    <a:pt x="4358" y="4066"/>
                  </a:lnTo>
                  <a:lnTo>
                    <a:pt x="4456" y="4131"/>
                  </a:lnTo>
                  <a:lnTo>
                    <a:pt x="4521" y="4066"/>
                  </a:lnTo>
                  <a:lnTo>
                    <a:pt x="4651" y="4001"/>
                  </a:lnTo>
                  <a:lnTo>
                    <a:pt x="4716" y="4033"/>
                  </a:lnTo>
                  <a:lnTo>
                    <a:pt x="4748" y="4098"/>
                  </a:lnTo>
                  <a:lnTo>
                    <a:pt x="4846" y="4131"/>
                  </a:lnTo>
                  <a:lnTo>
                    <a:pt x="4813" y="4163"/>
                  </a:lnTo>
                  <a:lnTo>
                    <a:pt x="4716" y="4228"/>
                  </a:lnTo>
                  <a:lnTo>
                    <a:pt x="4618" y="4359"/>
                  </a:lnTo>
                  <a:lnTo>
                    <a:pt x="4618" y="4456"/>
                  </a:lnTo>
                  <a:lnTo>
                    <a:pt x="4553" y="4651"/>
                  </a:lnTo>
                  <a:lnTo>
                    <a:pt x="4456" y="4651"/>
                  </a:lnTo>
                  <a:lnTo>
                    <a:pt x="4358" y="4716"/>
                  </a:lnTo>
                  <a:lnTo>
                    <a:pt x="4326" y="4781"/>
                  </a:lnTo>
                  <a:lnTo>
                    <a:pt x="4326" y="4879"/>
                  </a:lnTo>
                  <a:lnTo>
                    <a:pt x="4260" y="4944"/>
                  </a:lnTo>
                  <a:lnTo>
                    <a:pt x="4195" y="4944"/>
                  </a:lnTo>
                  <a:lnTo>
                    <a:pt x="4163" y="4846"/>
                  </a:lnTo>
                  <a:lnTo>
                    <a:pt x="4228" y="4781"/>
                  </a:lnTo>
                  <a:lnTo>
                    <a:pt x="4195" y="4651"/>
                  </a:lnTo>
                  <a:lnTo>
                    <a:pt x="4228" y="4521"/>
                  </a:lnTo>
                  <a:lnTo>
                    <a:pt x="4228" y="4424"/>
                  </a:lnTo>
                  <a:lnTo>
                    <a:pt x="4195" y="4456"/>
                  </a:lnTo>
                  <a:lnTo>
                    <a:pt x="4130" y="4424"/>
                  </a:lnTo>
                  <a:lnTo>
                    <a:pt x="4065" y="4489"/>
                  </a:lnTo>
                  <a:lnTo>
                    <a:pt x="4033" y="4586"/>
                  </a:lnTo>
                  <a:lnTo>
                    <a:pt x="3935" y="4651"/>
                  </a:lnTo>
                  <a:lnTo>
                    <a:pt x="3870" y="4651"/>
                  </a:lnTo>
                  <a:lnTo>
                    <a:pt x="3773" y="4716"/>
                  </a:lnTo>
                  <a:lnTo>
                    <a:pt x="3675" y="4749"/>
                  </a:lnTo>
                  <a:lnTo>
                    <a:pt x="3610" y="4781"/>
                  </a:lnTo>
                  <a:lnTo>
                    <a:pt x="3578" y="4781"/>
                  </a:lnTo>
                  <a:lnTo>
                    <a:pt x="3545" y="4716"/>
                  </a:lnTo>
                  <a:lnTo>
                    <a:pt x="3578" y="4651"/>
                  </a:lnTo>
                  <a:lnTo>
                    <a:pt x="3578" y="4554"/>
                  </a:lnTo>
                  <a:lnTo>
                    <a:pt x="3643" y="4521"/>
                  </a:lnTo>
                  <a:lnTo>
                    <a:pt x="3675" y="4359"/>
                  </a:lnTo>
                  <a:lnTo>
                    <a:pt x="3740" y="4228"/>
                  </a:lnTo>
                  <a:lnTo>
                    <a:pt x="3740" y="4131"/>
                  </a:lnTo>
                  <a:lnTo>
                    <a:pt x="3773" y="4066"/>
                  </a:lnTo>
                  <a:lnTo>
                    <a:pt x="3740" y="4033"/>
                  </a:lnTo>
                  <a:lnTo>
                    <a:pt x="3675" y="4033"/>
                  </a:lnTo>
                  <a:lnTo>
                    <a:pt x="3578" y="3936"/>
                  </a:lnTo>
                  <a:close/>
                  <a:moveTo>
                    <a:pt x="3057" y="2472"/>
                  </a:moveTo>
                  <a:lnTo>
                    <a:pt x="3090" y="2570"/>
                  </a:lnTo>
                  <a:lnTo>
                    <a:pt x="3155" y="2635"/>
                  </a:lnTo>
                  <a:lnTo>
                    <a:pt x="3220" y="2635"/>
                  </a:lnTo>
                  <a:lnTo>
                    <a:pt x="3317" y="2603"/>
                  </a:lnTo>
                  <a:lnTo>
                    <a:pt x="3317" y="2537"/>
                  </a:lnTo>
                  <a:lnTo>
                    <a:pt x="3252" y="2472"/>
                  </a:lnTo>
                  <a:lnTo>
                    <a:pt x="3090" y="2407"/>
                  </a:lnTo>
                  <a:lnTo>
                    <a:pt x="3057" y="2440"/>
                  </a:lnTo>
                  <a:lnTo>
                    <a:pt x="3057" y="2472"/>
                  </a:lnTo>
                  <a:close/>
                  <a:moveTo>
                    <a:pt x="3252" y="3350"/>
                  </a:moveTo>
                  <a:lnTo>
                    <a:pt x="3317" y="3383"/>
                  </a:lnTo>
                  <a:lnTo>
                    <a:pt x="3415" y="3383"/>
                  </a:lnTo>
                  <a:lnTo>
                    <a:pt x="3480" y="3448"/>
                  </a:lnTo>
                  <a:lnTo>
                    <a:pt x="3513" y="3513"/>
                  </a:lnTo>
                  <a:lnTo>
                    <a:pt x="3480" y="3578"/>
                  </a:lnTo>
                  <a:lnTo>
                    <a:pt x="3545" y="3611"/>
                  </a:lnTo>
                  <a:lnTo>
                    <a:pt x="3480" y="3676"/>
                  </a:lnTo>
                  <a:lnTo>
                    <a:pt x="3545" y="3676"/>
                  </a:lnTo>
                  <a:lnTo>
                    <a:pt x="3610" y="3676"/>
                  </a:lnTo>
                  <a:lnTo>
                    <a:pt x="3643" y="3643"/>
                  </a:lnTo>
                  <a:lnTo>
                    <a:pt x="3773" y="3578"/>
                  </a:lnTo>
                  <a:lnTo>
                    <a:pt x="3838" y="3578"/>
                  </a:lnTo>
                  <a:lnTo>
                    <a:pt x="3903" y="3513"/>
                  </a:lnTo>
                  <a:lnTo>
                    <a:pt x="3870" y="3448"/>
                  </a:lnTo>
                  <a:lnTo>
                    <a:pt x="3903" y="3318"/>
                  </a:lnTo>
                  <a:lnTo>
                    <a:pt x="3935" y="3285"/>
                  </a:lnTo>
                  <a:lnTo>
                    <a:pt x="3968" y="3220"/>
                  </a:lnTo>
                  <a:lnTo>
                    <a:pt x="3935" y="3123"/>
                  </a:lnTo>
                  <a:lnTo>
                    <a:pt x="3870" y="3123"/>
                  </a:lnTo>
                  <a:lnTo>
                    <a:pt x="3838" y="3058"/>
                  </a:lnTo>
                  <a:lnTo>
                    <a:pt x="3805" y="3058"/>
                  </a:lnTo>
                  <a:lnTo>
                    <a:pt x="3773" y="3090"/>
                  </a:lnTo>
                  <a:lnTo>
                    <a:pt x="3610" y="3155"/>
                  </a:lnTo>
                  <a:lnTo>
                    <a:pt x="3610" y="3123"/>
                  </a:lnTo>
                  <a:lnTo>
                    <a:pt x="3545" y="3090"/>
                  </a:lnTo>
                  <a:lnTo>
                    <a:pt x="3480" y="3123"/>
                  </a:lnTo>
                  <a:lnTo>
                    <a:pt x="3480" y="3188"/>
                  </a:lnTo>
                  <a:lnTo>
                    <a:pt x="3448" y="3220"/>
                  </a:lnTo>
                  <a:lnTo>
                    <a:pt x="3350" y="3220"/>
                  </a:lnTo>
                  <a:lnTo>
                    <a:pt x="3317" y="3285"/>
                  </a:lnTo>
                  <a:close/>
                  <a:moveTo>
                    <a:pt x="521" y="3773"/>
                  </a:moveTo>
                  <a:lnTo>
                    <a:pt x="456" y="3676"/>
                  </a:lnTo>
                  <a:lnTo>
                    <a:pt x="423" y="3643"/>
                  </a:lnTo>
                  <a:lnTo>
                    <a:pt x="391" y="3546"/>
                  </a:lnTo>
                  <a:lnTo>
                    <a:pt x="326" y="3481"/>
                  </a:lnTo>
                  <a:lnTo>
                    <a:pt x="228" y="3481"/>
                  </a:lnTo>
                  <a:lnTo>
                    <a:pt x="196" y="3383"/>
                  </a:lnTo>
                  <a:lnTo>
                    <a:pt x="163" y="3220"/>
                  </a:lnTo>
                  <a:lnTo>
                    <a:pt x="131" y="3155"/>
                  </a:lnTo>
                  <a:lnTo>
                    <a:pt x="65" y="3058"/>
                  </a:lnTo>
                  <a:lnTo>
                    <a:pt x="65" y="2960"/>
                  </a:lnTo>
                  <a:lnTo>
                    <a:pt x="98" y="2895"/>
                  </a:lnTo>
                  <a:lnTo>
                    <a:pt x="163" y="2895"/>
                  </a:lnTo>
                  <a:lnTo>
                    <a:pt x="261" y="3025"/>
                  </a:lnTo>
                  <a:lnTo>
                    <a:pt x="261" y="3123"/>
                  </a:lnTo>
                  <a:lnTo>
                    <a:pt x="228" y="3220"/>
                  </a:lnTo>
                  <a:lnTo>
                    <a:pt x="326" y="3350"/>
                  </a:lnTo>
                  <a:lnTo>
                    <a:pt x="358" y="3383"/>
                  </a:lnTo>
                  <a:lnTo>
                    <a:pt x="391" y="3383"/>
                  </a:lnTo>
                  <a:lnTo>
                    <a:pt x="423" y="3416"/>
                  </a:lnTo>
                  <a:lnTo>
                    <a:pt x="456" y="3416"/>
                  </a:lnTo>
                  <a:lnTo>
                    <a:pt x="488" y="3513"/>
                  </a:lnTo>
                  <a:lnTo>
                    <a:pt x="553" y="3643"/>
                  </a:lnTo>
                  <a:lnTo>
                    <a:pt x="586" y="3741"/>
                  </a:lnTo>
                  <a:lnTo>
                    <a:pt x="586" y="3806"/>
                  </a:lnTo>
                  <a:lnTo>
                    <a:pt x="521" y="3806"/>
                  </a:lnTo>
                  <a:cubicBezTo>
                    <a:pt x="553" y="3806"/>
                    <a:pt x="521" y="3773"/>
                    <a:pt x="521" y="3773"/>
                  </a:cubicBezTo>
                  <a:close/>
                  <a:moveTo>
                    <a:pt x="2342" y="6017"/>
                  </a:moveTo>
                  <a:lnTo>
                    <a:pt x="2309" y="5952"/>
                  </a:lnTo>
                  <a:lnTo>
                    <a:pt x="2277" y="5952"/>
                  </a:lnTo>
                  <a:lnTo>
                    <a:pt x="2244" y="6017"/>
                  </a:lnTo>
                  <a:lnTo>
                    <a:pt x="2212" y="6017"/>
                  </a:lnTo>
                  <a:lnTo>
                    <a:pt x="2179" y="5952"/>
                  </a:lnTo>
                  <a:lnTo>
                    <a:pt x="2212" y="5822"/>
                  </a:lnTo>
                  <a:lnTo>
                    <a:pt x="2179" y="5757"/>
                  </a:lnTo>
                  <a:lnTo>
                    <a:pt x="2114" y="5757"/>
                  </a:lnTo>
                  <a:lnTo>
                    <a:pt x="1952" y="5594"/>
                  </a:lnTo>
                  <a:lnTo>
                    <a:pt x="1952" y="5529"/>
                  </a:lnTo>
                  <a:lnTo>
                    <a:pt x="2049" y="5464"/>
                  </a:lnTo>
                  <a:lnTo>
                    <a:pt x="2082" y="5464"/>
                  </a:lnTo>
                  <a:lnTo>
                    <a:pt x="2114" y="5432"/>
                  </a:lnTo>
                  <a:lnTo>
                    <a:pt x="2147" y="5367"/>
                  </a:lnTo>
                  <a:lnTo>
                    <a:pt x="2114" y="5334"/>
                  </a:lnTo>
                  <a:lnTo>
                    <a:pt x="2049" y="5367"/>
                  </a:lnTo>
                  <a:lnTo>
                    <a:pt x="2017" y="5302"/>
                  </a:lnTo>
                  <a:lnTo>
                    <a:pt x="1984" y="5302"/>
                  </a:lnTo>
                  <a:lnTo>
                    <a:pt x="1952" y="5399"/>
                  </a:lnTo>
                  <a:lnTo>
                    <a:pt x="1854" y="5432"/>
                  </a:lnTo>
                  <a:lnTo>
                    <a:pt x="1724" y="5334"/>
                  </a:lnTo>
                  <a:lnTo>
                    <a:pt x="1724" y="5269"/>
                  </a:lnTo>
                  <a:lnTo>
                    <a:pt x="1691" y="5237"/>
                  </a:lnTo>
                  <a:lnTo>
                    <a:pt x="1626" y="5172"/>
                  </a:lnTo>
                  <a:lnTo>
                    <a:pt x="1594" y="5172"/>
                  </a:lnTo>
                  <a:lnTo>
                    <a:pt x="1561" y="5172"/>
                  </a:lnTo>
                  <a:lnTo>
                    <a:pt x="1496" y="5107"/>
                  </a:lnTo>
                  <a:lnTo>
                    <a:pt x="1496" y="5074"/>
                  </a:lnTo>
                  <a:lnTo>
                    <a:pt x="1464" y="5009"/>
                  </a:lnTo>
                  <a:lnTo>
                    <a:pt x="1431" y="5009"/>
                  </a:lnTo>
                  <a:lnTo>
                    <a:pt x="1399" y="4976"/>
                  </a:lnTo>
                  <a:lnTo>
                    <a:pt x="1399" y="4911"/>
                  </a:lnTo>
                  <a:lnTo>
                    <a:pt x="1334" y="4879"/>
                  </a:lnTo>
                  <a:lnTo>
                    <a:pt x="1301" y="4846"/>
                  </a:lnTo>
                  <a:lnTo>
                    <a:pt x="1334" y="4814"/>
                  </a:lnTo>
                  <a:lnTo>
                    <a:pt x="1301" y="4781"/>
                  </a:lnTo>
                  <a:lnTo>
                    <a:pt x="1334" y="4716"/>
                  </a:lnTo>
                  <a:lnTo>
                    <a:pt x="1301" y="4684"/>
                  </a:lnTo>
                  <a:lnTo>
                    <a:pt x="1269" y="4619"/>
                  </a:lnTo>
                  <a:lnTo>
                    <a:pt x="1269" y="4586"/>
                  </a:lnTo>
                  <a:lnTo>
                    <a:pt x="1366" y="4521"/>
                  </a:lnTo>
                  <a:lnTo>
                    <a:pt x="1431" y="4521"/>
                  </a:lnTo>
                  <a:lnTo>
                    <a:pt x="1496" y="4586"/>
                  </a:lnTo>
                  <a:lnTo>
                    <a:pt x="1529" y="4619"/>
                  </a:lnTo>
                  <a:lnTo>
                    <a:pt x="1561" y="4619"/>
                  </a:lnTo>
                  <a:lnTo>
                    <a:pt x="1561" y="4586"/>
                  </a:lnTo>
                  <a:lnTo>
                    <a:pt x="1659" y="4619"/>
                  </a:lnTo>
                  <a:lnTo>
                    <a:pt x="1691" y="4651"/>
                  </a:lnTo>
                  <a:lnTo>
                    <a:pt x="1789" y="4619"/>
                  </a:lnTo>
                  <a:lnTo>
                    <a:pt x="1952" y="4619"/>
                  </a:lnTo>
                  <a:lnTo>
                    <a:pt x="1952" y="4554"/>
                  </a:lnTo>
                  <a:lnTo>
                    <a:pt x="1854" y="4489"/>
                  </a:lnTo>
                  <a:lnTo>
                    <a:pt x="1789" y="4521"/>
                  </a:lnTo>
                  <a:lnTo>
                    <a:pt x="1659" y="4489"/>
                  </a:lnTo>
                  <a:lnTo>
                    <a:pt x="1561" y="4456"/>
                  </a:lnTo>
                  <a:lnTo>
                    <a:pt x="1561" y="4424"/>
                  </a:lnTo>
                  <a:lnTo>
                    <a:pt x="1659" y="4391"/>
                  </a:lnTo>
                  <a:lnTo>
                    <a:pt x="1724" y="4391"/>
                  </a:lnTo>
                  <a:lnTo>
                    <a:pt x="1887" y="4326"/>
                  </a:lnTo>
                  <a:lnTo>
                    <a:pt x="1952" y="4261"/>
                  </a:lnTo>
                  <a:lnTo>
                    <a:pt x="2082" y="4294"/>
                  </a:lnTo>
                  <a:lnTo>
                    <a:pt x="2147" y="4261"/>
                  </a:lnTo>
                  <a:lnTo>
                    <a:pt x="2179" y="4261"/>
                  </a:lnTo>
                  <a:lnTo>
                    <a:pt x="2212" y="4261"/>
                  </a:lnTo>
                  <a:lnTo>
                    <a:pt x="2212" y="4196"/>
                  </a:lnTo>
                  <a:lnTo>
                    <a:pt x="2277" y="4163"/>
                  </a:lnTo>
                  <a:lnTo>
                    <a:pt x="2277" y="4098"/>
                  </a:lnTo>
                  <a:lnTo>
                    <a:pt x="2212" y="4098"/>
                  </a:lnTo>
                  <a:lnTo>
                    <a:pt x="2147" y="4131"/>
                  </a:lnTo>
                  <a:lnTo>
                    <a:pt x="2114" y="4196"/>
                  </a:lnTo>
                  <a:lnTo>
                    <a:pt x="1919" y="4196"/>
                  </a:lnTo>
                  <a:lnTo>
                    <a:pt x="1854" y="4196"/>
                  </a:lnTo>
                  <a:lnTo>
                    <a:pt x="1822" y="4163"/>
                  </a:lnTo>
                  <a:lnTo>
                    <a:pt x="1756" y="4163"/>
                  </a:lnTo>
                  <a:lnTo>
                    <a:pt x="1724" y="4196"/>
                  </a:lnTo>
                  <a:lnTo>
                    <a:pt x="1691" y="4196"/>
                  </a:lnTo>
                  <a:lnTo>
                    <a:pt x="1626" y="4294"/>
                  </a:lnTo>
                  <a:lnTo>
                    <a:pt x="1561" y="4294"/>
                  </a:lnTo>
                  <a:lnTo>
                    <a:pt x="1496" y="4294"/>
                  </a:lnTo>
                  <a:lnTo>
                    <a:pt x="1431" y="4326"/>
                  </a:lnTo>
                  <a:lnTo>
                    <a:pt x="1334" y="4326"/>
                  </a:lnTo>
                  <a:lnTo>
                    <a:pt x="1269" y="4391"/>
                  </a:lnTo>
                  <a:lnTo>
                    <a:pt x="1204" y="4391"/>
                  </a:lnTo>
                  <a:lnTo>
                    <a:pt x="1171" y="4359"/>
                  </a:lnTo>
                  <a:lnTo>
                    <a:pt x="1171" y="4228"/>
                  </a:lnTo>
                  <a:lnTo>
                    <a:pt x="1139" y="4098"/>
                  </a:lnTo>
                  <a:lnTo>
                    <a:pt x="1139" y="4033"/>
                  </a:lnTo>
                  <a:lnTo>
                    <a:pt x="1171" y="4001"/>
                  </a:lnTo>
                  <a:lnTo>
                    <a:pt x="1204" y="3968"/>
                  </a:lnTo>
                  <a:lnTo>
                    <a:pt x="1269" y="3936"/>
                  </a:lnTo>
                  <a:lnTo>
                    <a:pt x="1301" y="3968"/>
                  </a:lnTo>
                  <a:lnTo>
                    <a:pt x="1334" y="4033"/>
                  </a:lnTo>
                  <a:lnTo>
                    <a:pt x="1366" y="4033"/>
                  </a:lnTo>
                  <a:lnTo>
                    <a:pt x="1399" y="3936"/>
                  </a:lnTo>
                  <a:lnTo>
                    <a:pt x="1464" y="3903"/>
                  </a:lnTo>
                  <a:lnTo>
                    <a:pt x="1529" y="3903"/>
                  </a:lnTo>
                  <a:lnTo>
                    <a:pt x="1561" y="3838"/>
                  </a:lnTo>
                  <a:lnTo>
                    <a:pt x="1659" y="3741"/>
                  </a:lnTo>
                  <a:lnTo>
                    <a:pt x="1756" y="3708"/>
                  </a:lnTo>
                  <a:lnTo>
                    <a:pt x="1724" y="3643"/>
                  </a:lnTo>
                  <a:lnTo>
                    <a:pt x="1756" y="3611"/>
                  </a:lnTo>
                  <a:lnTo>
                    <a:pt x="1887" y="3546"/>
                  </a:lnTo>
                  <a:lnTo>
                    <a:pt x="2049" y="3546"/>
                  </a:lnTo>
                  <a:lnTo>
                    <a:pt x="2114" y="3481"/>
                  </a:lnTo>
                  <a:lnTo>
                    <a:pt x="2212" y="3448"/>
                  </a:lnTo>
                  <a:lnTo>
                    <a:pt x="2244" y="3383"/>
                  </a:lnTo>
                  <a:lnTo>
                    <a:pt x="2244" y="3350"/>
                  </a:lnTo>
                  <a:lnTo>
                    <a:pt x="2212" y="3350"/>
                  </a:lnTo>
                  <a:lnTo>
                    <a:pt x="2147" y="3416"/>
                  </a:lnTo>
                  <a:lnTo>
                    <a:pt x="2049" y="3448"/>
                  </a:lnTo>
                  <a:lnTo>
                    <a:pt x="1984" y="3383"/>
                  </a:lnTo>
                  <a:lnTo>
                    <a:pt x="1984" y="3318"/>
                  </a:lnTo>
                  <a:lnTo>
                    <a:pt x="2017" y="3220"/>
                  </a:lnTo>
                  <a:lnTo>
                    <a:pt x="2049" y="3123"/>
                  </a:lnTo>
                  <a:lnTo>
                    <a:pt x="1984" y="3058"/>
                  </a:lnTo>
                  <a:lnTo>
                    <a:pt x="1952" y="3058"/>
                  </a:lnTo>
                  <a:lnTo>
                    <a:pt x="1919" y="3090"/>
                  </a:lnTo>
                  <a:lnTo>
                    <a:pt x="1919" y="3220"/>
                  </a:lnTo>
                  <a:lnTo>
                    <a:pt x="1887" y="3285"/>
                  </a:lnTo>
                  <a:lnTo>
                    <a:pt x="1756" y="3448"/>
                  </a:lnTo>
                  <a:lnTo>
                    <a:pt x="1691" y="3448"/>
                  </a:lnTo>
                  <a:lnTo>
                    <a:pt x="1626" y="3448"/>
                  </a:lnTo>
                  <a:lnTo>
                    <a:pt x="1594" y="3318"/>
                  </a:lnTo>
                  <a:lnTo>
                    <a:pt x="1626" y="3253"/>
                  </a:lnTo>
                  <a:lnTo>
                    <a:pt x="1691" y="3188"/>
                  </a:lnTo>
                  <a:lnTo>
                    <a:pt x="1691" y="3155"/>
                  </a:lnTo>
                  <a:lnTo>
                    <a:pt x="1659" y="3090"/>
                  </a:lnTo>
                  <a:lnTo>
                    <a:pt x="1626" y="2960"/>
                  </a:lnTo>
                  <a:lnTo>
                    <a:pt x="1594" y="2928"/>
                  </a:lnTo>
                  <a:lnTo>
                    <a:pt x="1561" y="2928"/>
                  </a:lnTo>
                  <a:lnTo>
                    <a:pt x="1529" y="2960"/>
                  </a:lnTo>
                  <a:lnTo>
                    <a:pt x="1561" y="3123"/>
                  </a:lnTo>
                  <a:lnTo>
                    <a:pt x="1529" y="3188"/>
                  </a:lnTo>
                  <a:lnTo>
                    <a:pt x="1496" y="3253"/>
                  </a:lnTo>
                  <a:lnTo>
                    <a:pt x="1464" y="3220"/>
                  </a:lnTo>
                  <a:lnTo>
                    <a:pt x="1496" y="3155"/>
                  </a:lnTo>
                  <a:lnTo>
                    <a:pt x="1431" y="3090"/>
                  </a:lnTo>
                  <a:lnTo>
                    <a:pt x="1399" y="3058"/>
                  </a:lnTo>
                  <a:lnTo>
                    <a:pt x="1366" y="3090"/>
                  </a:lnTo>
                  <a:lnTo>
                    <a:pt x="1366" y="3155"/>
                  </a:lnTo>
                  <a:lnTo>
                    <a:pt x="1366" y="3220"/>
                  </a:lnTo>
                  <a:lnTo>
                    <a:pt x="1366" y="3318"/>
                  </a:lnTo>
                  <a:lnTo>
                    <a:pt x="1431" y="3416"/>
                  </a:lnTo>
                  <a:lnTo>
                    <a:pt x="1464" y="3513"/>
                  </a:lnTo>
                  <a:lnTo>
                    <a:pt x="1464" y="3578"/>
                  </a:lnTo>
                  <a:lnTo>
                    <a:pt x="1399" y="3546"/>
                  </a:lnTo>
                  <a:lnTo>
                    <a:pt x="1334" y="3578"/>
                  </a:lnTo>
                  <a:lnTo>
                    <a:pt x="1301" y="3708"/>
                  </a:lnTo>
                  <a:lnTo>
                    <a:pt x="1269" y="3773"/>
                  </a:lnTo>
                  <a:lnTo>
                    <a:pt x="1204" y="3806"/>
                  </a:lnTo>
                  <a:lnTo>
                    <a:pt x="1041" y="3838"/>
                  </a:lnTo>
                  <a:lnTo>
                    <a:pt x="943" y="3806"/>
                  </a:lnTo>
                  <a:lnTo>
                    <a:pt x="943" y="3773"/>
                  </a:lnTo>
                  <a:lnTo>
                    <a:pt x="976" y="3741"/>
                  </a:lnTo>
                  <a:lnTo>
                    <a:pt x="943" y="3643"/>
                  </a:lnTo>
                  <a:lnTo>
                    <a:pt x="813" y="3546"/>
                  </a:lnTo>
                  <a:lnTo>
                    <a:pt x="748" y="3513"/>
                  </a:lnTo>
                  <a:lnTo>
                    <a:pt x="716" y="3513"/>
                  </a:lnTo>
                  <a:lnTo>
                    <a:pt x="683" y="3448"/>
                  </a:lnTo>
                  <a:lnTo>
                    <a:pt x="651" y="3350"/>
                  </a:lnTo>
                  <a:lnTo>
                    <a:pt x="781" y="3350"/>
                  </a:lnTo>
                  <a:lnTo>
                    <a:pt x="846" y="3318"/>
                  </a:lnTo>
                  <a:lnTo>
                    <a:pt x="813" y="3285"/>
                  </a:lnTo>
                  <a:lnTo>
                    <a:pt x="748" y="3285"/>
                  </a:lnTo>
                  <a:lnTo>
                    <a:pt x="683" y="3285"/>
                  </a:lnTo>
                  <a:lnTo>
                    <a:pt x="618" y="3253"/>
                  </a:lnTo>
                  <a:lnTo>
                    <a:pt x="586" y="3188"/>
                  </a:lnTo>
                  <a:lnTo>
                    <a:pt x="553" y="3155"/>
                  </a:lnTo>
                  <a:lnTo>
                    <a:pt x="456" y="3090"/>
                  </a:lnTo>
                  <a:lnTo>
                    <a:pt x="391" y="3058"/>
                  </a:lnTo>
                  <a:lnTo>
                    <a:pt x="456" y="2993"/>
                  </a:lnTo>
                  <a:lnTo>
                    <a:pt x="456" y="2960"/>
                  </a:lnTo>
                  <a:lnTo>
                    <a:pt x="391" y="2928"/>
                  </a:lnTo>
                  <a:lnTo>
                    <a:pt x="326" y="2895"/>
                  </a:lnTo>
                  <a:lnTo>
                    <a:pt x="261" y="2798"/>
                  </a:lnTo>
                  <a:lnTo>
                    <a:pt x="261" y="2733"/>
                  </a:lnTo>
                  <a:lnTo>
                    <a:pt x="293" y="2733"/>
                  </a:lnTo>
                  <a:lnTo>
                    <a:pt x="423" y="2830"/>
                  </a:lnTo>
                  <a:lnTo>
                    <a:pt x="456" y="2863"/>
                  </a:lnTo>
                  <a:lnTo>
                    <a:pt x="456" y="2895"/>
                  </a:lnTo>
                  <a:lnTo>
                    <a:pt x="488" y="2895"/>
                  </a:lnTo>
                  <a:lnTo>
                    <a:pt x="586" y="2830"/>
                  </a:lnTo>
                  <a:lnTo>
                    <a:pt x="586" y="2765"/>
                  </a:lnTo>
                  <a:lnTo>
                    <a:pt x="553" y="2733"/>
                  </a:lnTo>
                  <a:lnTo>
                    <a:pt x="488" y="2733"/>
                  </a:lnTo>
                  <a:lnTo>
                    <a:pt x="456" y="2733"/>
                  </a:lnTo>
                  <a:lnTo>
                    <a:pt x="456" y="2700"/>
                  </a:lnTo>
                  <a:lnTo>
                    <a:pt x="358" y="2603"/>
                  </a:lnTo>
                  <a:lnTo>
                    <a:pt x="358" y="2537"/>
                  </a:lnTo>
                  <a:lnTo>
                    <a:pt x="358" y="2537"/>
                  </a:lnTo>
                  <a:lnTo>
                    <a:pt x="423" y="2407"/>
                  </a:lnTo>
                  <a:lnTo>
                    <a:pt x="456" y="2310"/>
                  </a:lnTo>
                  <a:lnTo>
                    <a:pt x="423" y="2310"/>
                  </a:lnTo>
                  <a:lnTo>
                    <a:pt x="358" y="2342"/>
                  </a:lnTo>
                  <a:lnTo>
                    <a:pt x="326" y="2277"/>
                  </a:lnTo>
                  <a:lnTo>
                    <a:pt x="261" y="2277"/>
                  </a:lnTo>
                  <a:lnTo>
                    <a:pt x="261" y="2375"/>
                  </a:lnTo>
                  <a:lnTo>
                    <a:pt x="261" y="2472"/>
                  </a:lnTo>
                  <a:lnTo>
                    <a:pt x="228" y="2537"/>
                  </a:lnTo>
                  <a:lnTo>
                    <a:pt x="163" y="2570"/>
                  </a:lnTo>
                  <a:lnTo>
                    <a:pt x="163" y="2472"/>
                  </a:lnTo>
                  <a:lnTo>
                    <a:pt x="65" y="2342"/>
                  </a:lnTo>
                  <a:lnTo>
                    <a:pt x="33" y="2245"/>
                  </a:lnTo>
                  <a:lnTo>
                    <a:pt x="0" y="2115"/>
                  </a:lnTo>
                  <a:lnTo>
                    <a:pt x="0" y="2017"/>
                  </a:lnTo>
                  <a:lnTo>
                    <a:pt x="65" y="2017"/>
                  </a:lnTo>
                  <a:lnTo>
                    <a:pt x="131" y="1952"/>
                  </a:lnTo>
                  <a:lnTo>
                    <a:pt x="163" y="1920"/>
                  </a:lnTo>
                  <a:lnTo>
                    <a:pt x="163" y="1855"/>
                  </a:lnTo>
                  <a:lnTo>
                    <a:pt x="131" y="1790"/>
                  </a:lnTo>
                  <a:lnTo>
                    <a:pt x="131" y="1692"/>
                  </a:lnTo>
                  <a:lnTo>
                    <a:pt x="228" y="1594"/>
                  </a:lnTo>
                  <a:lnTo>
                    <a:pt x="293" y="1594"/>
                  </a:lnTo>
                  <a:lnTo>
                    <a:pt x="358" y="1724"/>
                  </a:lnTo>
                  <a:lnTo>
                    <a:pt x="391" y="1822"/>
                  </a:lnTo>
                  <a:lnTo>
                    <a:pt x="456" y="1822"/>
                  </a:lnTo>
                  <a:lnTo>
                    <a:pt x="488" y="1790"/>
                  </a:lnTo>
                  <a:lnTo>
                    <a:pt x="391" y="1659"/>
                  </a:lnTo>
                  <a:lnTo>
                    <a:pt x="391" y="1562"/>
                  </a:lnTo>
                  <a:lnTo>
                    <a:pt x="423" y="1529"/>
                  </a:lnTo>
                  <a:lnTo>
                    <a:pt x="488" y="1594"/>
                  </a:lnTo>
                  <a:lnTo>
                    <a:pt x="488" y="1627"/>
                  </a:lnTo>
                  <a:lnTo>
                    <a:pt x="521" y="1659"/>
                  </a:lnTo>
                  <a:lnTo>
                    <a:pt x="618" y="1627"/>
                  </a:lnTo>
                  <a:lnTo>
                    <a:pt x="813" y="1497"/>
                  </a:lnTo>
                  <a:lnTo>
                    <a:pt x="911" y="1464"/>
                  </a:lnTo>
                  <a:lnTo>
                    <a:pt x="976" y="1497"/>
                  </a:lnTo>
                  <a:lnTo>
                    <a:pt x="1009" y="1627"/>
                  </a:lnTo>
                  <a:lnTo>
                    <a:pt x="1009" y="1692"/>
                  </a:lnTo>
                  <a:lnTo>
                    <a:pt x="943" y="1757"/>
                  </a:lnTo>
                  <a:lnTo>
                    <a:pt x="878" y="1724"/>
                  </a:lnTo>
                  <a:lnTo>
                    <a:pt x="846" y="1724"/>
                  </a:lnTo>
                  <a:lnTo>
                    <a:pt x="813" y="1724"/>
                  </a:lnTo>
                  <a:lnTo>
                    <a:pt x="716" y="1790"/>
                  </a:lnTo>
                  <a:lnTo>
                    <a:pt x="683" y="1855"/>
                  </a:lnTo>
                  <a:lnTo>
                    <a:pt x="651" y="1855"/>
                  </a:lnTo>
                  <a:lnTo>
                    <a:pt x="651" y="1920"/>
                  </a:lnTo>
                  <a:lnTo>
                    <a:pt x="683" y="1952"/>
                  </a:lnTo>
                  <a:lnTo>
                    <a:pt x="781" y="1920"/>
                  </a:lnTo>
                  <a:lnTo>
                    <a:pt x="878" y="1855"/>
                  </a:lnTo>
                  <a:lnTo>
                    <a:pt x="911" y="1887"/>
                  </a:lnTo>
                  <a:lnTo>
                    <a:pt x="911" y="1920"/>
                  </a:lnTo>
                  <a:lnTo>
                    <a:pt x="846" y="1985"/>
                  </a:lnTo>
                  <a:lnTo>
                    <a:pt x="813" y="2050"/>
                  </a:lnTo>
                  <a:lnTo>
                    <a:pt x="878" y="2050"/>
                  </a:lnTo>
                  <a:lnTo>
                    <a:pt x="911" y="2017"/>
                  </a:lnTo>
                  <a:lnTo>
                    <a:pt x="943" y="2017"/>
                  </a:lnTo>
                  <a:lnTo>
                    <a:pt x="976" y="2082"/>
                  </a:lnTo>
                  <a:lnTo>
                    <a:pt x="1009" y="2115"/>
                  </a:lnTo>
                  <a:lnTo>
                    <a:pt x="1009" y="2180"/>
                  </a:lnTo>
                  <a:lnTo>
                    <a:pt x="1041" y="2310"/>
                  </a:lnTo>
                  <a:lnTo>
                    <a:pt x="1074" y="2342"/>
                  </a:lnTo>
                  <a:lnTo>
                    <a:pt x="1106" y="2375"/>
                  </a:lnTo>
                  <a:lnTo>
                    <a:pt x="1106" y="2245"/>
                  </a:lnTo>
                  <a:lnTo>
                    <a:pt x="1041" y="2115"/>
                  </a:lnTo>
                  <a:lnTo>
                    <a:pt x="1009" y="2017"/>
                  </a:lnTo>
                  <a:lnTo>
                    <a:pt x="1041" y="1887"/>
                  </a:lnTo>
                  <a:lnTo>
                    <a:pt x="1139" y="1757"/>
                  </a:lnTo>
                  <a:lnTo>
                    <a:pt x="1171" y="1659"/>
                  </a:lnTo>
                  <a:lnTo>
                    <a:pt x="1204" y="1594"/>
                  </a:lnTo>
                  <a:lnTo>
                    <a:pt x="1269" y="1627"/>
                  </a:lnTo>
                  <a:lnTo>
                    <a:pt x="1334" y="1724"/>
                  </a:lnTo>
                  <a:lnTo>
                    <a:pt x="1431" y="1790"/>
                  </a:lnTo>
                  <a:lnTo>
                    <a:pt x="1464" y="1855"/>
                  </a:lnTo>
                  <a:lnTo>
                    <a:pt x="1464" y="2050"/>
                  </a:lnTo>
                  <a:lnTo>
                    <a:pt x="1529" y="2245"/>
                  </a:lnTo>
                  <a:lnTo>
                    <a:pt x="1529" y="2342"/>
                  </a:lnTo>
                  <a:lnTo>
                    <a:pt x="1529" y="2407"/>
                  </a:lnTo>
                  <a:lnTo>
                    <a:pt x="1431" y="2472"/>
                  </a:lnTo>
                  <a:lnTo>
                    <a:pt x="1464" y="2505"/>
                  </a:lnTo>
                  <a:lnTo>
                    <a:pt x="1496" y="2505"/>
                  </a:lnTo>
                  <a:lnTo>
                    <a:pt x="1561" y="2472"/>
                  </a:lnTo>
                  <a:lnTo>
                    <a:pt x="1594" y="2472"/>
                  </a:lnTo>
                  <a:lnTo>
                    <a:pt x="1659" y="2570"/>
                  </a:lnTo>
                  <a:lnTo>
                    <a:pt x="1724" y="2733"/>
                  </a:lnTo>
                  <a:lnTo>
                    <a:pt x="1789" y="2765"/>
                  </a:lnTo>
                  <a:lnTo>
                    <a:pt x="1854" y="2765"/>
                  </a:lnTo>
                  <a:lnTo>
                    <a:pt x="1854" y="2700"/>
                  </a:lnTo>
                  <a:lnTo>
                    <a:pt x="1756" y="2603"/>
                  </a:lnTo>
                  <a:lnTo>
                    <a:pt x="1756" y="2472"/>
                  </a:lnTo>
                  <a:lnTo>
                    <a:pt x="1659" y="2342"/>
                  </a:lnTo>
                  <a:lnTo>
                    <a:pt x="1626" y="2245"/>
                  </a:lnTo>
                  <a:lnTo>
                    <a:pt x="1626" y="2115"/>
                  </a:lnTo>
                  <a:lnTo>
                    <a:pt x="1626" y="1822"/>
                  </a:lnTo>
                  <a:lnTo>
                    <a:pt x="1594" y="1757"/>
                  </a:lnTo>
                  <a:lnTo>
                    <a:pt x="1561" y="1724"/>
                  </a:lnTo>
                  <a:lnTo>
                    <a:pt x="1594" y="1627"/>
                  </a:lnTo>
                  <a:lnTo>
                    <a:pt x="1561" y="1529"/>
                  </a:lnTo>
                  <a:lnTo>
                    <a:pt x="1626" y="1432"/>
                  </a:lnTo>
                  <a:lnTo>
                    <a:pt x="1594" y="1302"/>
                  </a:lnTo>
                  <a:lnTo>
                    <a:pt x="1659" y="1204"/>
                  </a:lnTo>
                  <a:lnTo>
                    <a:pt x="1724" y="1172"/>
                  </a:lnTo>
                  <a:lnTo>
                    <a:pt x="1756" y="1172"/>
                  </a:lnTo>
                  <a:lnTo>
                    <a:pt x="1854" y="1302"/>
                  </a:lnTo>
                  <a:lnTo>
                    <a:pt x="1854" y="1432"/>
                  </a:lnTo>
                  <a:lnTo>
                    <a:pt x="1919" y="1464"/>
                  </a:lnTo>
                  <a:lnTo>
                    <a:pt x="1952" y="1399"/>
                  </a:lnTo>
                  <a:lnTo>
                    <a:pt x="2017" y="1334"/>
                  </a:lnTo>
                  <a:lnTo>
                    <a:pt x="2114" y="1399"/>
                  </a:lnTo>
                  <a:lnTo>
                    <a:pt x="2179" y="1529"/>
                  </a:lnTo>
                  <a:lnTo>
                    <a:pt x="2244" y="1659"/>
                  </a:lnTo>
                  <a:lnTo>
                    <a:pt x="2244" y="1757"/>
                  </a:lnTo>
                  <a:lnTo>
                    <a:pt x="2212" y="1790"/>
                  </a:lnTo>
                  <a:lnTo>
                    <a:pt x="2179" y="2017"/>
                  </a:lnTo>
                  <a:lnTo>
                    <a:pt x="2179" y="2147"/>
                  </a:lnTo>
                  <a:lnTo>
                    <a:pt x="2179" y="2180"/>
                  </a:lnTo>
                  <a:lnTo>
                    <a:pt x="2212" y="2212"/>
                  </a:lnTo>
                  <a:lnTo>
                    <a:pt x="2277" y="2147"/>
                  </a:lnTo>
                  <a:lnTo>
                    <a:pt x="2277" y="2017"/>
                  </a:lnTo>
                  <a:lnTo>
                    <a:pt x="2277" y="1855"/>
                  </a:lnTo>
                  <a:lnTo>
                    <a:pt x="2277" y="1757"/>
                  </a:lnTo>
                  <a:lnTo>
                    <a:pt x="2342" y="1692"/>
                  </a:lnTo>
                  <a:lnTo>
                    <a:pt x="2472" y="1822"/>
                  </a:lnTo>
                  <a:lnTo>
                    <a:pt x="2537" y="1985"/>
                  </a:lnTo>
                  <a:lnTo>
                    <a:pt x="2602" y="2212"/>
                  </a:lnTo>
                  <a:lnTo>
                    <a:pt x="2602" y="2277"/>
                  </a:lnTo>
                  <a:lnTo>
                    <a:pt x="2667" y="2342"/>
                  </a:lnTo>
                  <a:lnTo>
                    <a:pt x="2765" y="2342"/>
                  </a:lnTo>
                  <a:lnTo>
                    <a:pt x="2830" y="2375"/>
                  </a:lnTo>
                  <a:lnTo>
                    <a:pt x="2927" y="2505"/>
                  </a:lnTo>
                  <a:lnTo>
                    <a:pt x="2992" y="2570"/>
                  </a:lnTo>
                  <a:lnTo>
                    <a:pt x="3122" y="2700"/>
                  </a:lnTo>
                  <a:lnTo>
                    <a:pt x="3220" y="2765"/>
                  </a:lnTo>
                  <a:lnTo>
                    <a:pt x="3448" y="2798"/>
                  </a:lnTo>
                  <a:lnTo>
                    <a:pt x="3513" y="2830"/>
                  </a:lnTo>
                  <a:lnTo>
                    <a:pt x="3513" y="2928"/>
                  </a:lnTo>
                  <a:lnTo>
                    <a:pt x="3480" y="2993"/>
                  </a:lnTo>
                  <a:lnTo>
                    <a:pt x="3480" y="3058"/>
                  </a:lnTo>
                  <a:lnTo>
                    <a:pt x="3415" y="3090"/>
                  </a:lnTo>
                  <a:lnTo>
                    <a:pt x="3382" y="2993"/>
                  </a:lnTo>
                  <a:lnTo>
                    <a:pt x="3285" y="3025"/>
                  </a:lnTo>
                  <a:lnTo>
                    <a:pt x="3220" y="3025"/>
                  </a:lnTo>
                  <a:lnTo>
                    <a:pt x="3090" y="3123"/>
                  </a:lnTo>
                  <a:lnTo>
                    <a:pt x="2992" y="3123"/>
                  </a:lnTo>
                  <a:lnTo>
                    <a:pt x="2960" y="3155"/>
                  </a:lnTo>
                  <a:lnTo>
                    <a:pt x="2992" y="3220"/>
                  </a:lnTo>
                  <a:lnTo>
                    <a:pt x="2992" y="3285"/>
                  </a:lnTo>
                  <a:lnTo>
                    <a:pt x="2895" y="3383"/>
                  </a:lnTo>
                  <a:lnTo>
                    <a:pt x="2862" y="3416"/>
                  </a:lnTo>
                  <a:lnTo>
                    <a:pt x="2895" y="3546"/>
                  </a:lnTo>
                  <a:lnTo>
                    <a:pt x="2895" y="3708"/>
                  </a:lnTo>
                  <a:lnTo>
                    <a:pt x="2862" y="3806"/>
                  </a:lnTo>
                  <a:lnTo>
                    <a:pt x="2895" y="3903"/>
                  </a:lnTo>
                  <a:lnTo>
                    <a:pt x="2895" y="3936"/>
                  </a:lnTo>
                  <a:lnTo>
                    <a:pt x="2862" y="4033"/>
                  </a:lnTo>
                  <a:lnTo>
                    <a:pt x="2765" y="3968"/>
                  </a:lnTo>
                  <a:lnTo>
                    <a:pt x="2732" y="4001"/>
                  </a:lnTo>
                  <a:lnTo>
                    <a:pt x="2732" y="4098"/>
                  </a:lnTo>
                  <a:lnTo>
                    <a:pt x="2797" y="4228"/>
                  </a:lnTo>
                  <a:lnTo>
                    <a:pt x="2797" y="4326"/>
                  </a:lnTo>
                  <a:lnTo>
                    <a:pt x="2765" y="4456"/>
                  </a:lnTo>
                  <a:lnTo>
                    <a:pt x="2765" y="4586"/>
                  </a:lnTo>
                  <a:lnTo>
                    <a:pt x="2765" y="4684"/>
                  </a:lnTo>
                  <a:lnTo>
                    <a:pt x="2732" y="4684"/>
                  </a:lnTo>
                  <a:lnTo>
                    <a:pt x="2635" y="4651"/>
                  </a:lnTo>
                  <a:lnTo>
                    <a:pt x="2537" y="4716"/>
                  </a:lnTo>
                  <a:lnTo>
                    <a:pt x="2635" y="4781"/>
                  </a:lnTo>
                  <a:lnTo>
                    <a:pt x="2602" y="4814"/>
                  </a:lnTo>
                  <a:lnTo>
                    <a:pt x="2569" y="4879"/>
                  </a:lnTo>
                  <a:lnTo>
                    <a:pt x="2569" y="4944"/>
                  </a:lnTo>
                  <a:lnTo>
                    <a:pt x="2537" y="5041"/>
                  </a:lnTo>
                  <a:lnTo>
                    <a:pt x="2537" y="5334"/>
                  </a:lnTo>
                  <a:lnTo>
                    <a:pt x="2504" y="5432"/>
                  </a:lnTo>
                  <a:lnTo>
                    <a:pt x="2439" y="5464"/>
                  </a:lnTo>
                  <a:lnTo>
                    <a:pt x="2472" y="5594"/>
                  </a:lnTo>
                  <a:lnTo>
                    <a:pt x="2504" y="5724"/>
                  </a:lnTo>
                  <a:lnTo>
                    <a:pt x="2504" y="5789"/>
                  </a:lnTo>
                  <a:lnTo>
                    <a:pt x="2472" y="5822"/>
                  </a:lnTo>
                  <a:lnTo>
                    <a:pt x="2472" y="5920"/>
                  </a:lnTo>
                  <a:lnTo>
                    <a:pt x="2407" y="5985"/>
                  </a:lnTo>
                  <a:close/>
                  <a:moveTo>
                    <a:pt x="3480" y="8521"/>
                  </a:moveTo>
                  <a:lnTo>
                    <a:pt x="3513" y="8456"/>
                  </a:lnTo>
                  <a:lnTo>
                    <a:pt x="3513" y="8326"/>
                  </a:lnTo>
                  <a:lnTo>
                    <a:pt x="3448" y="8261"/>
                  </a:lnTo>
                  <a:lnTo>
                    <a:pt x="3350" y="8261"/>
                  </a:lnTo>
                  <a:lnTo>
                    <a:pt x="3317" y="8326"/>
                  </a:lnTo>
                  <a:lnTo>
                    <a:pt x="3350" y="8391"/>
                  </a:lnTo>
                  <a:lnTo>
                    <a:pt x="3415" y="8456"/>
                  </a:lnTo>
                  <a:lnTo>
                    <a:pt x="3415" y="8489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5170887" y="2614045"/>
              <a:ext cx="259803" cy="497906"/>
            </a:xfrm>
            <a:custGeom>
              <a:rect b="b" l="l" r="r" t="t"/>
              <a:pathLst>
                <a:path extrusionOk="0" h="14960" w="7806">
                  <a:moveTo>
                    <a:pt x="3122" y="7188"/>
                  </a:moveTo>
                  <a:lnTo>
                    <a:pt x="3155" y="7253"/>
                  </a:lnTo>
                  <a:lnTo>
                    <a:pt x="3122" y="7253"/>
                  </a:lnTo>
                  <a:lnTo>
                    <a:pt x="3122" y="7253"/>
                  </a:lnTo>
                  <a:close/>
                  <a:moveTo>
                    <a:pt x="3220" y="7188"/>
                  </a:moveTo>
                  <a:lnTo>
                    <a:pt x="3187" y="7155"/>
                  </a:lnTo>
                  <a:lnTo>
                    <a:pt x="3220" y="7090"/>
                  </a:lnTo>
                  <a:lnTo>
                    <a:pt x="3285" y="7090"/>
                  </a:lnTo>
                  <a:lnTo>
                    <a:pt x="3285" y="7155"/>
                  </a:lnTo>
                  <a:lnTo>
                    <a:pt x="3252" y="7188"/>
                  </a:lnTo>
                  <a:close/>
                  <a:moveTo>
                    <a:pt x="131" y="14927"/>
                  </a:moveTo>
                  <a:lnTo>
                    <a:pt x="98" y="14895"/>
                  </a:lnTo>
                  <a:lnTo>
                    <a:pt x="33" y="14895"/>
                  </a:lnTo>
                  <a:lnTo>
                    <a:pt x="1" y="14960"/>
                  </a:lnTo>
                  <a:lnTo>
                    <a:pt x="98" y="14960"/>
                  </a:lnTo>
                  <a:close/>
                  <a:moveTo>
                    <a:pt x="196" y="14862"/>
                  </a:moveTo>
                  <a:lnTo>
                    <a:pt x="228" y="14797"/>
                  </a:lnTo>
                  <a:lnTo>
                    <a:pt x="293" y="14830"/>
                  </a:lnTo>
                  <a:lnTo>
                    <a:pt x="261" y="14927"/>
                  </a:lnTo>
                  <a:lnTo>
                    <a:pt x="196" y="14927"/>
                  </a:lnTo>
                  <a:close/>
                  <a:moveTo>
                    <a:pt x="651" y="14537"/>
                  </a:moveTo>
                  <a:lnTo>
                    <a:pt x="618" y="14635"/>
                  </a:lnTo>
                  <a:lnTo>
                    <a:pt x="683" y="14667"/>
                  </a:lnTo>
                  <a:lnTo>
                    <a:pt x="748" y="14667"/>
                  </a:lnTo>
                  <a:lnTo>
                    <a:pt x="748" y="14569"/>
                  </a:lnTo>
                  <a:close/>
                  <a:moveTo>
                    <a:pt x="1724" y="13659"/>
                  </a:moveTo>
                  <a:lnTo>
                    <a:pt x="1659" y="13529"/>
                  </a:lnTo>
                  <a:lnTo>
                    <a:pt x="1757" y="13464"/>
                  </a:lnTo>
                  <a:lnTo>
                    <a:pt x="1789" y="13431"/>
                  </a:lnTo>
                  <a:lnTo>
                    <a:pt x="1757" y="13366"/>
                  </a:lnTo>
                  <a:lnTo>
                    <a:pt x="1854" y="13334"/>
                  </a:lnTo>
                  <a:lnTo>
                    <a:pt x="1887" y="13236"/>
                  </a:lnTo>
                  <a:lnTo>
                    <a:pt x="1952" y="13334"/>
                  </a:lnTo>
                  <a:lnTo>
                    <a:pt x="1887" y="13399"/>
                  </a:lnTo>
                  <a:lnTo>
                    <a:pt x="1887" y="13464"/>
                  </a:lnTo>
                  <a:lnTo>
                    <a:pt x="1757" y="13561"/>
                  </a:lnTo>
                  <a:lnTo>
                    <a:pt x="1757" y="13626"/>
                  </a:lnTo>
                  <a:close/>
                  <a:moveTo>
                    <a:pt x="2147" y="12651"/>
                  </a:moveTo>
                  <a:lnTo>
                    <a:pt x="2212" y="12716"/>
                  </a:lnTo>
                  <a:lnTo>
                    <a:pt x="2244" y="12781"/>
                  </a:lnTo>
                  <a:lnTo>
                    <a:pt x="2212" y="12813"/>
                  </a:lnTo>
                  <a:lnTo>
                    <a:pt x="2147" y="12748"/>
                  </a:lnTo>
                  <a:lnTo>
                    <a:pt x="2147" y="12683"/>
                  </a:lnTo>
                  <a:close/>
                  <a:moveTo>
                    <a:pt x="2374" y="12488"/>
                  </a:moveTo>
                  <a:lnTo>
                    <a:pt x="2309" y="12456"/>
                  </a:lnTo>
                  <a:lnTo>
                    <a:pt x="2244" y="12456"/>
                  </a:lnTo>
                  <a:lnTo>
                    <a:pt x="2212" y="12423"/>
                  </a:lnTo>
                  <a:lnTo>
                    <a:pt x="2244" y="12358"/>
                  </a:lnTo>
                  <a:lnTo>
                    <a:pt x="2342" y="12326"/>
                  </a:lnTo>
                  <a:lnTo>
                    <a:pt x="2342" y="12293"/>
                  </a:lnTo>
                  <a:lnTo>
                    <a:pt x="2374" y="12261"/>
                  </a:lnTo>
                  <a:lnTo>
                    <a:pt x="2440" y="12261"/>
                  </a:lnTo>
                  <a:lnTo>
                    <a:pt x="2472" y="12261"/>
                  </a:lnTo>
                  <a:lnTo>
                    <a:pt x="2537" y="12228"/>
                  </a:lnTo>
                  <a:lnTo>
                    <a:pt x="2472" y="12326"/>
                  </a:lnTo>
                  <a:lnTo>
                    <a:pt x="2374" y="12391"/>
                  </a:lnTo>
                  <a:lnTo>
                    <a:pt x="2374" y="12456"/>
                  </a:lnTo>
                  <a:close/>
                  <a:moveTo>
                    <a:pt x="4911" y="2700"/>
                  </a:moveTo>
                  <a:lnTo>
                    <a:pt x="4878" y="2635"/>
                  </a:lnTo>
                  <a:lnTo>
                    <a:pt x="4878" y="2570"/>
                  </a:lnTo>
                  <a:lnTo>
                    <a:pt x="4944" y="2505"/>
                  </a:lnTo>
                  <a:lnTo>
                    <a:pt x="5009" y="2472"/>
                  </a:lnTo>
                  <a:lnTo>
                    <a:pt x="4976" y="2570"/>
                  </a:lnTo>
                  <a:lnTo>
                    <a:pt x="4976" y="2635"/>
                  </a:lnTo>
                  <a:close/>
                  <a:moveTo>
                    <a:pt x="5529" y="3188"/>
                  </a:moveTo>
                  <a:lnTo>
                    <a:pt x="5431" y="3123"/>
                  </a:lnTo>
                  <a:lnTo>
                    <a:pt x="5399" y="3058"/>
                  </a:lnTo>
                  <a:lnTo>
                    <a:pt x="5431" y="3025"/>
                  </a:lnTo>
                  <a:lnTo>
                    <a:pt x="5399" y="2862"/>
                  </a:lnTo>
                  <a:lnTo>
                    <a:pt x="5334" y="2667"/>
                  </a:lnTo>
                  <a:lnTo>
                    <a:pt x="5269" y="2602"/>
                  </a:lnTo>
                  <a:lnTo>
                    <a:pt x="5171" y="2570"/>
                  </a:lnTo>
                  <a:lnTo>
                    <a:pt x="5106" y="2570"/>
                  </a:lnTo>
                  <a:lnTo>
                    <a:pt x="5106" y="2505"/>
                  </a:lnTo>
                  <a:lnTo>
                    <a:pt x="5106" y="2342"/>
                  </a:lnTo>
                  <a:lnTo>
                    <a:pt x="5106" y="2245"/>
                  </a:lnTo>
                  <a:lnTo>
                    <a:pt x="5139" y="2180"/>
                  </a:lnTo>
                  <a:lnTo>
                    <a:pt x="5171" y="2147"/>
                  </a:lnTo>
                  <a:lnTo>
                    <a:pt x="5204" y="2114"/>
                  </a:lnTo>
                  <a:lnTo>
                    <a:pt x="5269" y="2082"/>
                  </a:lnTo>
                  <a:lnTo>
                    <a:pt x="5301" y="1984"/>
                  </a:lnTo>
                  <a:lnTo>
                    <a:pt x="5334" y="1952"/>
                  </a:lnTo>
                  <a:lnTo>
                    <a:pt x="5334" y="1887"/>
                  </a:lnTo>
                  <a:lnTo>
                    <a:pt x="5236" y="1822"/>
                  </a:lnTo>
                  <a:lnTo>
                    <a:pt x="5204" y="1822"/>
                  </a:lnTo>
                  <a:lnTo>
                    <a:pt x="5171" y="1789"/>
                  </a:lnTo>
                  <a:lnTo>
                    <a:pt x="5204" y="1692"/>
                  </a:lnTo>
                  <a:lnTo>
                    <a:pt x="5269" y="1692"/>
                  </a:lnTo>
                  <a:lnTo>
                    <a:pt x="5431" y="1789"/>
                  </a:lnTo>
                  <a:lnTo>
                    <a:pt x="5594" y="1789"/>
                  </a:lnTo>
                  <a:lnTo>
                    <a:pt x="5659" y="1757"/>
                  </a:lnTo>
                  <a:lnTo>
                    <a:pt x="5659" y="1692"/>
                  </a:lnTo>
                  <a:lnTo>
                    <a:pt x="5691" y="1659"/>
                  </a:lnTo>
                  <a:lnTo>
                    <a:pt x="5659" y="1594"/>
                  </a:lnTo>
                  <a:lnTo>
                    <a:pt x="5626" y="1562"/>
                  </a:lnTo>
                  <a:lnTo>
                    <a:pt x="5594" y="1497"/>
                  </a:lnTo>
                  <a:lnTo>
                    <a:pt x="5561" y="1432"/>
                  </a:lnTo>
                  <a:lnTo>
                    <a:pt x="5529" y="1334"/>
                  </a:lnTo>
                  <a:lnTo>
                    <a:pt x="5594" y="1236"/>
                  </a:lnTo>
                  <a:lnTo>
                    <a:pt x="5626" y="1236"/>
                  </a:lnTo>
                  <a:lnTo>
                    <a:pt x="5659" y="1204"/>
                  </a:lnTo>
                  <a:lnTo>
                    <a:pt x="5594" y="1106"/>
                  </a:lnTo>
                  <a:lnTo>
                    <a:pt x="5561" y="944"/>
                  </a:lnTo>
                  <a:lnTo>
                    <a:pt x="5561" y="879"/>
                  </a:lnTo>
                  <a:lnTo>
                    <a:pt x="5561" y="716"/>
                  </a:lnTo>
                  <a:lnTo>
                    <a:pt x="5529" y="586"/>
                  </a:lnTo>
                  <a:lnTo>
                    <a:pt x="5366" y="326"/>
                  </a:lnTo>
                  <a:lnTo>
                    <a:pt x="5334" y="196"/>
                  </a:lnTo>
                  <a:lnTo>
                    <a:pt x="5269" y="131"/>
                  </a:lnTo>
                  <a:lnTo>
                    <a:pt x="5301" y="98"/>
                  </a:lnTo>
                  <a:lnTo>
                    <a:pt x="5366" y="98"/>
                  </a:lnTo>
                  <a:lnTo>
                    <a:pt x="5399" y="33"/>
                  </a:lnTo>
                  <a:lnTo>
                    <a:pt x="5399" y="1"/>
                  </a:lnTo>
                  <a:lnTo>
                    <a:pt x="5496" y="1"/>
                  </a:lnTo>
                  <a:lnTo>
                    <a:pt x="5529" y="66"/>
                  </a:lnTo>
                  <a:lnTo>
                    <a:pt x="5691" y="196"/>
                  </a:lnTo>
                  <a:lnTo>
                    <a:pt x="5822" y="228"/>
                  </a:lnTo>
                  <a:lnTo>
                    <a:pt x="5887" y="358"/>
                  </a:lnTo>
                  <a:lnTo>
                    <a:pt x="6114" y="586"/>
                  </a:lnTo>
                  <a:lnTo>
                    <a:pt x="6244" y="684"/>
                  </a:lnTo>
                  <a:lnTo>
                    <a:pt x="6277" y="749"/>
                  </a:lnTo>
                  <a:lnTo>
                    <a:pt x="6374" y="781"/>
                  </a:lnTo>
                  <a:lnTo>
                    <a:pt x="6472" y="846"/>
                  </a:lnTo>
                  <a:lnTo>
                    <a:pt x="6602" y="944"/>
                  </a:lnTo>
                  <a:lnTo>
                    <a:pt x="6732" y="944"/>
                  </a:lnTo>
                  <a:lnTo>
                    <a:pt x="6830" y="1041"/>
                  </a:lnTo>
                  <a:lnTo>
                    <a:pt x="6895" y="1041"/>
                  </a:lnTo>
                  <a:lnTo>
                    <a:pt x="6960" y="1041"/>
                  </a:lnTo>
                  <a:lnTo>
                    <a:pt x="7057" y="1041"/>
                  </a:lnTo>
                  <a:lnTo>
                    <a:pt x="7220" y="911"/>
                  </a:lnTo>
                  <a:lnTo>
                    <a:pt x="7317" y="814"/>
                  </a:lnTo>
                  <a:lnTo>
                    <a:pt x="7317" y="749"/>
                  </a:lnTo>
                  <a:lnTo>
                    <a:pt x="7350" y="716"/>
                  </a:lnTo>
                  <a:lnTo>
                    <a:pt x="7382" y="749"/>
                  </a:lnTo>
                  <a:lnTo>
                    <a:pt x="7382" y="846"/>
                  </a:lnTo>
                  <a:lnTo>
                    <a:pt x="7317" y="976"/>
                  </a:lnTo>
                  <a:lnTo>
                    <a:pt x="7317" y="1106"/>
                  </a:lnTo>
                  <a:lnTo>
                    <a:pt x="7350" y="1171"/>
                  </a:lnTo>
                  <a:lnTo>
                    <a:pt x="7480" y="1236"/>
                  </a:lnTo>
                  <a:lnTo>
                    <a:pt x="7578" y="1334"/>
                  </a:lnTo>
                  <a:lnTo>
                    <a:pt x="7578" y="1399"/>
                  </a:lnTo>
                  <a:lnTo>
                    <a:pt x="7545" y="1464"/>
                  </a:lnTo>
                  <a:lnTo>
                    <a:pt x="7643" y="1464"/>
                  </a:lnTo>
                  <a:lnTo>
                    <a:pt x="7675" y="1367"/>
                  </a:lnTo>
                  <a:lnTo>
                    <a:pt x="7740" y="1302"/>
                  </a:lnTo>
                  <a:lnTo>
                    <a:pt x="7805" y="1302"/>
                  </a:lnTo>
                  <a:lnTo>
                    <a:pt x="7773" y="1367"/>
                  </a:lnTo>
                  <a:lnTo>
                    <a:pt x="7740" y="1399"/>
                  </a:lnTo>
                  <a:lnTo>
                    <a:pt x="7708" y="1497"/>
                  </a:lnTo>
                  <a:lnTo>
                    <a:pt x="7675" y="1529"/>
                  </a:lnTo>
                  <a:lnTo>
                    <a:pt x="7578" y="1594"/>
                  </a:lnTo>
                  <a:lnTo>
                    <a:pt x="7545" y="1659"/>
                  </a:lnTo>
                  <a:lnTo>
                    <a:pt x="7513" y="1692"/>
                  </a:lnTo>
                  <a:lnTo>
                    <a:pt x="7448" y="1724"/>
                  </a:lnTo>
                  <a:lnTo>
                    <a:pt x="7415" y="1692"/>
                  </a:lnTo>
                  <a:lnTo>
                    <a:pt x="7350" y="1724"/>
                  </a:lnTo>
                  <a:lnTo>
                    <a:pt x="7350" y="1789"/>
                  </a:lnTo>
                  <a:lnTo>
                    <a:pt x="7220" y="1789"/>
                  </a:lnTo>
                  <a:lnTo>
                    <a:pt x="7122" y="1757"/>
                  </a:lnTo>
                  <a:lnTo>
                    <a:pt x="7057" y="1789"/>
                  </a:lnTo>
                  <a:lnTo>
                    <a:pt x="6927" y="1952"/>
                  </a:lnTo>
                  <a:lnTo>
                    <a:pt x="6862" y="2180"/>
                  </a:lnTo>
                  <a:lnTo>
                    <a:pt x="6862" y="2342"/>
                  </a:lnTo>
                  <a:lnTo>
                    <a:pt x="6895" y="2440"/>
                  </a:lnTo>
                  <a:lnTo>
                    <a:pt x="6862" y="2505"/>
                  </a:lnTo>
                  <a:lnTo>
                    <a:pt x="6862" y="2602"/>
                  </a:lnTo>
                  <a:lnTo>
                    <a:pt x="6797" y="2570"/>
                  </a:lnTo>
                  <a:lnTo>
                    <a:pt x="6732" y="2472"/>
                  </a:lnTo>
                  <a:lnTo>
                    <a:pt x="6602" y="2440"/>
                  </a:lnTo>
                  <a:lnTo>
                    <a:pt x="6439" y="2375"/>
                  </a:lnTo>
                  <a:lnTo>
                    <a:pt x="6309" y="2277"/>
                  </a:lnTo>
                  <a:lnTo>
                    <a:pt x="6212" y="2180"/>
                  </a:lnTo>
                  <a:lnTo>
                    <a:pt x="6114" y="2180"/>
                  </a:lnTo>
                  <a:lnTo>
                    <a:pt x="6049" y="2180"/>
                  </a:lnTo>
                  <a:lnTo>
                    <a:pt x="6017" y="2114"/>
                  </a:lnTo>
                  <a:lnTo>
                    <a:pt x="5919" y="2114"/>
                  </a:lnTo>
                  <a:lnTo>
                    <a:pt x="5789" y="2212"/>
                  </a:lnTo>
                  <a:lnTo>
                    <a:pt x="5691" y="2375"/>
                  </a:lnTo>
                  <a:lnTo>
                    <a:pt x="5626" y="2342"/>
                  </a:lnTo>
                  <a:lnTo>
                    <a:pt x="5496" y="2245"/>
                  </a:lnTo>
                  <a:lnTo>
                    <a:pt x="5431" y="2277"/>
                  </a:lnTo>
                  <a:lnTo>
                    <a:pt x="5366" y="2310"/>
                  </a:lnTo>
                  <a:lnTo>
                    <a:pt x="5366" y="2407"/>
                  </a:lnTo>
                  <a:lnTo>
                    <a:pt x="5399" y="2505"/>
                  </a:lnTo>
                  <a:lnTo>
                    <a:pt x="5496" y="2537"/>
                  </a:lnTo>
                  <a:lnTo>
                    <a:pt x="5594" y="2505"/>
                  </a:lnTo>
                  <a:lnTo>
                    <a:pt x="5724" y="2667"/>
                  </a:lnTo>
                  <a:lnTo>
                    <a:pt x="5854" y="2700"/>
                  </a:lnTo>
                  <a:lnTo>
                    <a:pt x="5952" y="2700"/>
                  </a:lnTo>
                  <a:lnTo>
                    <a:pt x="5984" y="2732"/>
                  </a:lnTo>
                  <a:lnTo>
                    <a:pt x="5919" y="2830"/>
                  </a:lnTo>
                  <a:lnTo>
                    <a:pt x="5887" y="2895"/>
                  </a:lnTo>
                  <a:lnTo>
                    <a:pt x="5822" y="2862"/>
                  </a:lnTo>
                  <a:lnTo>
                    <a:pt x="5691" y="2862"/>
                  </a:lnTo>
                  <a:lnTo>
                    <a:pt x="5659" y="2895"/>
                  </a:lnTo>
                  <a:lnTo>
                    <a:pt x="5659" y="2960"/>
                  </a:lnTo>
                  <a:lnTo>
                    <a:pt x="5626" y="3025"/>
                  </a:lnTo>
                  <a:close/>
                  <a:moveTo>
                    <a:pt x="5366" y="5887"/>
                  </a:moveTo>
                  <a:lnTo>
                    <a:pt x="5366" y="5822"/>
                  </a:lnTo>
                  <a:lnTo>
                    <a:pt x="5399" y="5757"/>
                  </a:lnTo>
                  <a:lnTo>
                    <a:pt x="5366" y="5724"/>
                  </a:lnTo>
                  <a:lnTo>
                    <a:pt x="5301" y="5789"/>
                  </a:lnTo>
                  <a:lnTo>
                    <a:pt x="5301" y="5724"/>
                  </a:lnTo>
                  <a:lnTo>
                    <a:pt x="5334" y="5562"/>
                  </a:lnTo>
                  <a:lnTo>
                    <a:pt x="5366" y="5529"/>
                  </a:lnTo>
                  <a:lnTo>
                    <a:pt x="5399" y="5594"/>
                  </a:lnTo>
                  <a:lnTo>
                    <a:pt x="5366" y="5659"/>
                  </a:lnTo>
                  <a:lnTo>
                    <a:pt x="5464" y="5692"/>
                  </a:lnTo>
                  <a:lnTo>
                    <a:pt x="5464" y="5724"/>
                  </a:lnTo>
                  <a:lnTo>
                    <a:pt x="5431" y="5854"/>
                  </a:lnTo>
                  <a:lnTo>
                    <a:pt x="5399" y="5887"/>
                  </a:lnTo>
                  <a:close/>
                  <a:moveTo>
                    <a:pt x="1724" y="9236"/>
                  </a:moveTo>
                  <a:lnTo>
                    <a:pt x="1789" y="9269"/>
                  </a:lnTo>
                  <a:lnTo>
                    <a:pt x="1822" y="9269"/>
                  </a:lnTo>
                  <a:lnTo>
                    <a:pt x="1757" y="9204"/>
                  </a:lnTo>
                  <a:lnTo>
                    <a:pt x="1724" y="9204"/>
                  </a:lnTo>
                  <a:close/>
                  <a:moveTo>
                    <a:pt x="1692" y="9301"/>
                  </a:moveTo>
                  <a:lnTo>
                    <a:pt x="1724" y="9334"/>
                  </a:lnTo>
                  <a:lnTo>
                    <a:pt x="1724" y="9301"/>
                  </a:lnTo>
                  <a:close/>
                  <a:moveTo>
                    <a:pt x="1627" y="9366"/>
                  </a:moveTo>
                  <a:lnTo>
                    <a:pt x="1692" y="9366"/>
                  </a:lnTo>
                  <a:lnTo>
                    <a:pt x="1692" y="9366"/>
                  </a:lnTo>
                  <a:close/>
                  <a:moveTo>
                    <a:pt x="1594" y="9399"/>
                  </a:moveTo>
                  <a:lnTo>
                    <a:pt x="1594" y="9464"/>
                  </a:lnTo>
                  <a:lnTo>
                    <a:pt x="1659" y="9431"/>
                  </a:lnTo>
                  <a:close/>
                  <a:moveTo>
                    <a:pt x="1496" y="9659"/>
                  </a:moveTo>
                  <a:lnTo>
                    <a:pt x="1464" y="9561"/>
                  </a:lnTo>
                  <a:lnTo>
                    <a:pt x="1464" y="9496"/>
                  </a:lnTo>
                  <a:lnTo>
                    <a:pt x="1529" y="9464"/>
                  </a:lnTo>
                  <a:lnTo>
                    <a:pt x="1529" y="9529"/>
                  </a:lnTo>
                  <a:lnTo>
                    <a:pt x="1594" y="9561"/>
                  </a:lnTo>
                  <a:lnTo>
                    <a:pt x="1627" y="9627"/>
                  </a:lnTo>
                  <a:lnTo>
                    <a:pt x="1561" y="9659"/>
                  </a:lnTo>
                  <a:close/>
                  <a:moveTo>
                    <a:pt x="2244" y="9724"/>
                  </a:moveTo>
                  <a:lnTo>
                    <a:pt x="2244" y="9659"/>
                  </a:lnTo>
                  <a:lnTo>
                    <a:pt x="2277" y="9627"/>
                  </a:lnTo>
                  <a:lnTo>
                    <a:pt x="2309" y="9659"/>
                  </a:lnTo>
                  <a:lnTo>
                    <a:pt x="2309" y="9724"/>
                  </a:lnTo>
                  <a:close/>
                  <a:moveTo>
                    <a:pt x="2179" y="9887"/>
                  </a:moveTo>
                  <a:lnTo>
                    <a:pt x="2212" y="9822"/>
                  </a:lnTo>
                  <a:lnTo>
                    <a:pt x="2244" y="9822"/>
                  </a:lnTo>
                  <a:lnTo>
                    <a:pt x="2212" y="9887"/>
                  </a:lnTo>
                  <a:close/>
                  <a:moveTo>
                    <a:pt x="2147" y="9627"/>
                  </a:moveTo>
                  <a:lnTo>
                    <a:pt x="2082" y="9659"/>
                  </a:lnTo>
                  <a:lnTo>
                    <a:pt x="2114" y="9757"/>
                  </a:lnTo>
                  <a:lnTo>
                    <a:pt x="2147" y="9822"/>
                  </a:lnTo>
                  <a:lnTo>
                    <a:pt x="2179" y="9822"/>
                  </a:lnTo>
                  <a:lnTo>
                    <a:pt x="2212" y="9757"/>
                  </a:lnTo>
                  <a:lnTo>
                    <a:pt x="2147" y="9659"/>
                  </a:lnTo>
                  <a:lnTo>
                    <a:pt x="2147" y="9627"/>
                  </a:lnTo>
                  <a:close/>
                  <a:moveTo>
                    <a:pt x="4261" y="8423"/>
                  </a:moveTo>
                  <a:lnTo>
                    <a:pt x="4196" y="8326"/>
                  </a:lnTo>
                  <a:lnTo>
                    <a:pt x="4196" y="8261"/>
                  </a:lnTo>
                  <a:lnTo>
                    <a:pt x="4228" y="8196"/>
                  </a:lnTo>
                  <a:lnTo>
                    <a:pt x="4293" y="8196"/>
                  </a:lnTo>
                  <a:lnTo>
                    <a:pt x="4326" y="8261"/>
                  </a:lnTo>
                  <a:lnTo>
                    <a:pt x="4293" y="8326"/>
                  </a:lnTo>
                  <a:lnTo>
                    <a:pt x="4326" y="8358"/>
                  </a:lnTo>
                  <a:lnTo>
                    <a:pt x="4293" y="8423"/>
                  </a:lnTo>
                  <a:close/>
                  <a:moveTo>
                    <a:pt x="3903" y="8326"/>
                  </a:moveTo>
                  <a:lnTo>
                    <a:pt x="3968" y="8261"/>
                  </a:lnTo>
                  <a:lnTo>
                    <a:pt x="4033" y="8293"/>
                  </a:lnTo>
                  <a:lnTo>
                    <a:pt x="4033" y="8326"/>
                  </a:lnTo>
                  <a:lnTo>
                    <a:pt x="3968" y="8358"/>
                  </a:lnTo>
                  <a:close/>
                  <a:moveTo>
                    <a:pt x="3448" y="9366"/>
                  </a:moveTo>
                  <a:lnTo>
                    <a:pt x="3513" y="9399"/>
                  </a:lnTo>
                  <a:lnTo>
                    <a:pt x="3545" y="9366"/>
                  </a:lnTo>
                  <a:lnTo>
                    <a:pt x="3578" y="9366"/>
                  </a:lnTo>
                  <a:lnTo>
                    <a:pt x="3643" y="9366"/>
                  </a:lnTo>
                  <a:lnTo>
                    <a:pt x="3643" y="9301"/>
                  </a:lnTo>
                  <a:lnTo>
                    <a:pt x="3545" y="9204"/>
                  </a:lnTo>
                  <a:lnTo>
                    <a:pt x="3578" y="9106"/>
                  </a:lnTo>
                  <a:lnTo>
                    <a:pt x="3610" y="8976"/>
                  </a:lnTo>
                  <a:lnTo>
                    <a:pt x="3740" y="8911"/>
                  </a:lnTo>
                  <a:lnTo>
                    <a:pt x="3773" y="8846"/>
                  </a:lnTo>
                  <a:lnTo>
                    <a:pt x="3870" y="8879"/>
                  </a:lnTo>
                  <a:lnTo>
                    <a:pt x="4033" y="8976"/>
                  </a:lnTo>
                  <a:lnTo>
                    <a:pt x="4065" y="9041"/>
                  </a:lnTo>
                  <a:lnTo>
                    <a:pt x="4131" y="9009"/>
                  </a:lnTo>
                  <a:lnTo>
                    <a:pt x="4163" y="8814"/>
                  </a:lnTo>
                  <a:lnTo>
                    <a:pt x="4261" y="8716"/>
                  </a:lnTo>
                  <a:lnTo>
                    <a:pt x="4293" y="8651"/>
                  </a:lnTo>
                  <a:lnTo>
                    <a:pt x="4261" y="8618"/>
                  </a:lnTo>
                  <a:lnTo>
                    <a:pt x="4228" y="8553"/>
                  </a:lnTo>
                  <a:lnTo>
                    <a:pt x="4131" y="8456"/>
                  </a:lnTo>
                  <a:lnTo>
                    <a:pt x="4065" y="8456"/>
                  </a:lnTo>
                  <a:lnTo>
                    <a:pt x="3968" y="8423"/>
                  </a:lnTo>
                  <a:lnTo>
                    <a:pt x="3838" y="8391"/>
                  </a:lnTo>
                  <a:lnTo>
                    <a:pt x="3740" y="8488"/>
                  </a:lnTo>
                  <a:lnTo>
                    <a:pt x="3740" y="8553"/>
                  </a:lnTo>
                  <a:lnTo>
                    <a:pt x="3675" y="8618"/>
                  </a:lnTo>
                  <a:lnTo>
                    <a:pt x="3610" y="8651"/>
                  </a:lnTo>
                  <a:lnTo>
                    <a:pt x="3513" y="8716"/>
                  </a:lnTo>
                  <a:lnTo>
                    <a:pt x="3480" y="8716"/>
                  </a:lnTo>
                  <a:lnTo>
                    <a:pt x="3415" y="8586"/>
                  </a:lnTo>
                  <a:lnTo>
                    <a:pt x="3383" y="8586"/>
                  </a:lnTo>
                  <a:lnTo>
                    <a:pt x="3252" y="8716"/>
                  </a:lnTo>
                  <a:lnTo>
                    <a:pt x="3252" y="8814"/>
                  </a:lnTo>
                  <a:lnTo>
                    <a:pt x="3155" y="8879"/>
                  </a:lnTo>
                  <a:lnTo>
                    <a:pt x="3122" y="8976"/>
                  </a:lnTo>
                  <a:lnTo>
                    <a:pt x="3285" y="9009"/>
                  </a:lnTo>
                  <a:lnTo>
                    <a:pt x="3285" y="9106"/>
                  </a:lnTo>
                  <a:lnTo>
                    <a:pt x="3285" y="9139"/>
                  </a:lnTo>
                  <a:lnTo>
                    <a:pt x="3285" y="9171"/>
                  </a:lnTo>
                  <a:lnTo>
                    <a:pt x="3350" y="9301"/>
                  </a:lnTo>
                  <a:lnTo>
                    <a:pt x="3480" y="9301"/>
                  </a:lnTo>
                  <a:close/>
                  <a:moveTo>
                    <a:pt x="2830" y="11057"/>
                  </a:moveTo>
                  <a:lnTo>
                    <a:pt x="2765" y="10960"/>
                  </a:lnTo>
                  <a:lnTo>
                    <a:pt x="2700" y="10992"/>
                  </a:lnTo>
                  <a:lnTo>
                    <a:pt x="2667" y="11057"/>
                  </a:lnTo>
                  <a:lnTo>
                    <a:pt x="2732" y="11155"/>
                  </a:lnTo>
                  <a:lnTo>
                    <a:pt x="2797" y="11155"/>
                  </a:lnTo>
                  <a:lnTo>
                    <a:pt x="2830" y="11122"/>
                  </a:lnTo>
                  <a:close/>
                  <a:moveTo>
                    <a:pt x="2895" y="10927"/>
                  </a:moveTo>
                  <a:lnTo>
                    <a:pt x="2862" y="10765"/>
                  </a:lnTo>
                  <a:lnTo>
                    <a:pt x="2895" y="10700"/>
                  </a:lnTo>
                  <a:lnTo>
                    <a:pt x="2927" y="10765"/>
                  </a:lnTo>
                  <a:lnTo>
                    <a:pt x="2927" y="10862"/>
                  </a:lnTo>
                  <a:lnTo>
                    <a:pt x="2927" y="10927"/>
                  </a:lnTo>
                  <a:close/>
                  <a:moveTo>
                    <a:pt x="2732" y="10667"/>
                  </a:moveTo>
                  <a:lnTo>
                    <a:pt x="2797" y="10602"/>
                  </a:lnTo>
                  <a:lnTo>
                    <a:pt x="2895" y="10472"/>
                  </a:lnTo>
                  <a:lnTo>
                    <a:pt x="2830" y="10374"/>
                  </a:lnTo>
                  <a:lnTo>
                    <a:pt x="2830" y="10342"/>
                  </a:lnTo>
                  <a:lnTo>
                    <a:pt x="2862" y="10309"/>
                  </a:lnTo>
                  <a:lnTo>
                    <a:pt x="2927" y="10342"/>
                  </a:lnTo>
                  <a:lnTo>
                    <a:pt x="2960" y="10374"/>
                  </a:lnTo>
                  <a:lnTo>
                    <a:pt x="2992" y="10277"/>
                  </a:lnTo>
                  <a:lnTo>
                    <a:pt x="2992" y="10114"/>
                  </a:lnTo>
                  <a:lnTo>
                    <a:pt x="2960" y="10017"/>
                  </a:lnTo>
                  <a:lnTo>
                    <a:pt x="2960" y="9757"/>
                  </a:lnTo>
                  <a:lnTo>
                    <a:pt x="2960" y="9594"/>
                  </a:lnTo>
                  <a:lnTo>
                    <a:pt x="3025" y="9496"/>
                  </a:lnTo>
                  <a:lnTo>
                    <a:pt x="3090" y="9431"/>
                  </a:lnTo>
                  <a:lnTo>
                    <a:pt x="3090" y="9334"/>
                  </a:lnTo>
                  <a:lnTo>
                    <a:pt x="3025" y="9334"/>
                  </a:lnTo>
                  <a:lnTo>
                    <a:pt x="3025" y="9236"/>
                  </a:lnTo>
                  <a:lnTo>
                    <a:pt x="2992" y="9236"/>
                  </a:lnTo>
                  <a:lnTo>
                    <a:pt x="2992" y="9171"/>
                  </a:lnTo>
                  <a:lnTo>
                    <a:pt x="2830" y="9171"/>
                  </a:lnTo>
                  <a:lnTo>
                    <a:pt x="2797" y="9139"/>
                  </a:lnTo>
                  <a:lnTo>
                    <a:pt x="2895" y="9074"/>
                  </a:lnTo>
                  <a:lnTo>
                    <a:pt x="2927" y="9009"/>
                  </a:lnTo>
                  <a:lnTo>
                    <a:pt x="2895" y="8879"/>
                  </a:lnTo>
                  <a:lnTo>
                    <a:pt x="2830" y="8846"/>
                  </a:lnTo>
                  <a:lnTo>
                    <a:pt x="2732" y="8846"/>
                  </a:lnTo>
                  <a:lnTo>
                    <a:pt x="2732" y="8879"/>
                  </a:lnTo>
                  <a:lnTo>
                    <a:pt x="2667" y="8944"/>
                  </a:lnTo>
                  <a:lnTo>
                    <a:pt x="2602" y="8944"/>
                  </a:lnTo>
                  <a:lnTo>
                    <a:pt x="2505" y="8814"/>
                  </a:lnTo>
                  <a:lnTo>
                    <a:pt x="2505" y="8748"/>
                  </a:lnTo>
                  <a:lnTo>
                    <a:pt x="2667" y="8651"/>
                  </a:lnTo>
                  <a:lnTo>
                    <a:pt x="2797" y="8651"/>
                  </a:lnTo>
                  <a:lnTo>
                    <a:pt x="2960" y="8683"/>
                  </a:lnTo>
                  <a:lnTo>
                    <a:pt x="3025" y="8716"/>
                  </a:lnTo>
                  <a:lnTo>
                    <a:pt x="3025" y="8683"/>
                  </a:lnTo>
                  <a:lnTo>
                    <a:pt x="3025" y="8618"/>
                  </a:lnTo>
                  <a:lnTo>
                    <a:pt x="3057" y="8521"/>
                  </a:lnTo>
                  <a:lnTo>
                    <a:pt x="3025" y="8456"/>
                  </a:lnTo>
                  <a:lnTo>
                    <a:pt x="3057" y="8391"/>
                  </a:lnTo>
                  <a:lnTo>
                    <a:pt x="3122" y="8391"/>
                  </a:lnTo>
                  <a:lnTo>
                    <a:pt x="3155" y="8456"/>
                  </a:lnTo>
                  <a:lnTo>
                    <a:pt x="3220" y="8456"/>
                  </a:lnTo>
                  <a:lnTo>
                    <a:pt x="3318" y="8423"/>
                  </a:lnTo>
                  <a:lnTo>
                    <a:pt x="3480" y="8391"/>
                  </a:lnTo>
                  <a:lnTo>
                    <a:pt x="3643" y="8326"/>
                  </a:lnTo>
                  <a:lnTo>
                    <a:pt x="3740" y="8326"/>
                  </a:lnTo>
                  <a:lnTo>
                    <a:pt x="3773" y="8358"/>
                  </a:lnTo>
                  <a:lnTo>
                    <a:pt x="3838" y="8326"/>
                  </a:lnTo>
                  <a:lnTo>
                    <a:pt x="3838" y="8293"/>
                  </a:lnTo>
                  <a:lnTo>
                    <a:pt x="3935" y="8228"/>
                  </a:lnTo>
                  <a:lnTo>
                    <a:pt x="3968" y="8163"/>
                  </a:lnTo>
                  <a:lnTo>
                    <a:pt x="4065" y="8098"/>
                  </a:lnTo>
                  <a:lnTo>
                    <a:pt x="4196" y="8033"/>
                  </a:lnTo>
                  <a:lnTo>
                    <a:pt x="4326" y="8066"/>
                  </a:lnTo>
                  <a:lnTo>
                    <a:pt x="4423" y="8033"/>
                  </a:lnTo>
                  <a:lnTo>
                    <a:pt x="4456" y="8098"/>
                  </a:lnTo>
                  <a:lnTo>
                    <a:pt x="4456" y="8163"/>
                  </a:lnTo>
                  <a:lnTo>
                    <a:pt x="4391" y="8261"/>
                  </a:lnTo>
                  <a:lnTo>
                    <a:pt x="4358" y="8358"/>
                  </a:lnTo>
                  <a:lnTo>
                    <a:pt x="4423" y="8391"/>
                  </a:lnTo>
                  <a:lnTo>
                    <a:pt x="4423" y="8488"/>
                  </a:lnTo>
                  <a:lnTo>
                    <a:pt x="4423" y="8553"/>
                  </a:lnTo>
                  <a:lnTo>
                    <a:pt x="4423" y="8618"/>
                  </a:lnTo>
                  <a:lnTo>
                    <a:pt x="4423" y="8683"/>
                  </a:lnTo>
                  <a:lnTo>
                    <a:pt x="4553" y="8748"/>
                  </a:lnTo>
                  <a:lnTo>
                    <a:pt x="4683" y="8879"/>
                  </a:lnTo>
                  <a:lnTo>
                    <a:pt x="4781" y="8911"/>
                  </a:lnTo>
                  <a:lnTo>
                    <a:pt x="4846" y="8879"/>
                  </a:lnTo>
                  <a:lnTo>
                    <a:pt x="4944" y="8716"/>
                  </a:lnTo>
                  <a:lnTo>
                    <a:pt x="4944" y="8618"/>
                  </a:lnTo>
                  <a:lnTo>
                    <a:pt x="4976" y="8586"/>
                  </a:lnTo>
                  <a:lnTo>
                    <a:pt x="5009" y="8553"/>
                  </a:lnTo>
                  <a:lnTo>
                    <a:pt x="4976" y="8488"/>
                  </a:lnTo>
                  <a:lnTo>
                    <a:pt x="5041" y="8358"/>
                  </a:lnTo>
                  <a:lnTo>
                    <a:pt x="5139" y="8358"/>
                  </a:lnTo>
                  <a:lnTo>
                    <a:pt x="5204" y="8358"/>
                  </a:lnTo>
                  <a:lnTo>
                    <a:pt x="5236" y="8293"/>
                  </a:lnTo>
                  <a:lnTo>
                    <a:pt x="5204" y="8261"/>
                  </a:lnTo>
                  <a:lnTo>
                    <a:pt x="5204" y="8163"/>
                  </a:lnTo>
                  <a:lnTo>
                    <a:pt x="5009" y="8098"/>
                  </a:lnTo>
                  <a:lnTo>
                    <a:pt x="4976" y="8033"/>
                  </a:lnTo>
                  <a:lnTo>
                    <a:pt x="5041" y="7903"/>
                  </a:lnTo>
                  <a:lnTo>
                    <a:pt x="5074" y="7870"/>
                  </a:lnTo>
                  <a:lnTo>
                    <a:pt x="5106" y="7838"/>
                  </a:lnTo>
                  <a:lnTo>
                    <a:pt x="5106" y="7903"/>
                  </a:lnTo>
                  <a:lnTo>
                    <a:pt x="5106" y="8001"/>
                  </a:lnTo>
                  <a:lnTo>
                    <a:pt x="5139" y="8033"/>
                  </a:lnTo>
                  <a:lnTo>
                    <a:pt x="5204" y="8001"/>
                  </a:lnTo>
                  <a:lnTo>
                    <a:pt x="5204" y="7968"/>
                  </a:lnTo>
                  <a:lnTo>
                    <a:pt x="5269" y="7968"/>
                  </a:lnTo>
                  <a:lnTo>
                    <a:pt x="5334" y="8001"/>
                  </a:lnTo>
                  <a:lnTo>
                    <a:pt x="5366" y="8001"/>
                  </a:lnTo>
                  <a:lnTo>
                    <a:pt x="5399" y="8001"/>
                  </a:lnTo>
                  <a:lnTo>
                    <a:pt x="5399" y="8033"/>
                  </a:lnTo>
                  <a:lnTo>
                    <a:pt x="5301" y="8066"/>
                  </a:lnTo>
                  <a:lnTo>
                    <a:pt x="5301" y="8098"/>
                  </a:lnTo>
                  <a:lnTo>
                    <a:pt x="5334" y="8098"/>
                  </a:lnTo>
                  <a:lnTo>
                    <a:pt x="5399" y="8098"/>
                  </a:lnTo>
                  <a:lnTo>
                    <a:pt x="5529" y="8033"/>
                  </a:lnTo>
                  <a:lnTo>
                    <a:pt x="5757" y="8033"/>
                  </a:lnTo>
                  <a:lnTo>
                    <a:pt x="5887" y="8033"/>
                  </a:lnTo>
                  <a:lnTo>
                    <a:pt x="5854" y="8001"/>
                  </a:lnTo>
                  <a:lnTo>
                    <a:pt x="5822" y="7903"/>
                  </a:lnTo>
                  <a:lnTo>
                    <a:pt x="5854" y="7805"/>
                  </a:lnTo>
                  <a:lnTo>
                    <a:pt x="5952" y="7740"/>
                  </a:lnTo>
                  <a:lnTo>
                    <a:pt x="6049" y="7740"/>
                  </a:lnTo>
                  <a:lnTo>
                    <a:pt x="6049" y="7838"/>
                  </a:lnTo>
                  <a:lnTo>
                    <a:pt x="6049" y="7935"/>
                  </a:lnTo>
                  <a:lnTo>
                    <a:pt x="6082" y="8001"/>
                  </a:lnTo>
                  <a:lnTo>
                    <a:pt x="6147" y="8001"/>
                  </a:lnTo>
                  <a:lnTo>
                    <a:pt x="6212" y="7903"/>
                  </a:lnTo>
                  <a:lnTo>
                    <a:pt x="6179" y="7740"/>
                  </a:lnTo>
                  <a:lnTo>
                    <a:pt x="6179" y="7610"/>
                  </a:lnTo>
                  <a:lnTo>
                    <a:pt x="6309" y="7545"/>
                  </a:lnTo>
                  <a:lnTo>
                    <a:pt x="6374" y="7513"/>
                  </a:lnTo>
                  <a:lnTo>
                    <a:pt x="6407" y="7480"/>
                  </a:lnTo>
                  <a:lnTo>
                    <a:pt x="6374" y="7415"/>
                  </a:lnTo>
                  <a:lnTo>
                    <a:pt x="6374" y="7318"/>
                  </a:lnTo>
                  <a:lnTo>
                    <a:pt x="6439" y="7253"/>
                  </a:lnTo>
                  <a:lnTo>
                    <a:pt x="6537" y="7285"/>
                  </a:lnTo>
                  <a:lnTo>
                    <a:pt x="6570" y="7350"/>
                  </a:lnTo>
                  <a:lnTo>
                    <a:pt x="6504" y="7415"/>
                  </a:lnTo>
                  <a:lnTo>
                    <a:pt x="6504" y="7545"/>
                  </a:lnTo>
                  <a:lnTo>
                    <a:pt x="6504" y="7805"/>
                  </a:lnTo>
                  <a:lnTo>
                    <a:pt x="6570" y="7838"/>
                  </a:lnTo>
                  <a:lnTo>
                    <a:pt x="6635" y="7805"/>
                  </a:lnTo>
                  <a:lnTo>
                    <a:pt x="6667" y="7708"/>
                  </a:lnTo>
                  <a:lnTo>
                    <a:pt x="6765" y="7708"/>
                  </a:lnTo>
                  <a:lnTo>
                    <a:pt x="6830" y="7610"/>
                  </a:lnTo>
                  <a:lnTo>
                    <a:pt x="6895" y="7480"/>
                  </a:lnTo>
                  <a:lnTo>
                    <a:pt x="6862" y="7383"/>
                  </a:lnTo>
                  <a:lnTo>
                    <a:pt x="6960" y="7285"/>
                  </a:lnTo>
                  <a:lnTo>
                    <a:pt x="6960" y="7220"/>
                  </a:lnTo>
                  <a:lnTo>
                    <a:pt x="6895" y="7188"/>
                  </a:lnTo>
                  <a:lnTo>
                    <a:pt x="6797" y="7025"/>
                  </a:lnTo>
                  <a:lnTo>
                    <a:pt x="6732" y="6895"/>
                  </a:lnTo>
                  <a:lnTo>
                    <a:pt x="6700" y="6667"/>
                  </a:lnTo>
                  <a:lnTo>
                    <a:pt x="6732" y="6375"/>
                  </a:lnTo>
                  <a:lnTo>
                    <a:pt x="6765" y="6212"/>
                  </a:lnTo>
                  <a:lnTo>
                    <a:pt x="6667" y="5854"/>
                  </a:lnTo>
                  <a:lnTo>
                    <a:pt x="6537" y="5692"/>
                  </a:lnTo>
                  <a:lnTo>
                    <a:pt x="6537" y="5562"/>
                  </a:lnTo>
                  <a:lnTo>
                    <a:pt x="6570" y="5399"/>
                  </a:lnTo>
                  <a:lnTo>
                    <a:pt x="6700" y="5334"/>
                  </a:lnTo>
                  <a:lnTo>
                    <a:pt x="6797" y="5334"/>
                  </a:lnTo>
                  <a:lnTo>
                    <a:pt x="6830" y="5399"/>
                  </a:lnTo>
                  <a:lnTo>
                    <a:pt x="6862" y="5366"/>
                  </a:lnTo>
                  <a:lnTo>
                    <a:pt x="6830" y="5269"/>
                  </a:lnTo>
                  <a:lnTo>
                    <a:pt x="6830" y="5171"/>
                  </a:lnTo>
                  <a:lnTo>
                    <a:pt x="6797" y="5139"/>
                  </a:lnTo>
                  <a:lnTo>
                    <a:pt x="6765" y="5041"/>
                  </a:lnTo>
                  <a:lnTo>
                    <a:pt x="6765" y="5009"/>
                  </a:lnTo>
                  <a:lnTo>
                    <a:pt x="6765" y="4944"/>
                  </a:lnTo>
                  <a:lnTo>
                    <a:pt x="6797" y="4879"/>
                  </a:lnTo>
                  <a:lnTo>
                    <a:pt x="6797" y="4846"/>
                  </a:lnTo>
                  <a:lnTo>
                    <a:pt x="6830" y="4749"/>
                  </a:lnTo>
                  <a:lnTo>
                    <a:pt x="6797" y="4716"/>
                  </a:lnTo>
                  <a:lnTo>
                    <a:pt x="6765" y="4586"/>
                  </a:lnTo>
                  <a:lnTo>
                    <a:pt x="6797" y="4521"/>
                  </a:lnTo>
                  <a:lnTo>
                    <a:pt x="6765" y="4456"/>
                  </a:lnTo>
                  <a:lnTo>
                    <a:pt x="6732" y="4261"/>
                  </a:lnTo>
                  <a:lnTo>
                    <a:pt x="6635" y="4131"/>
                  </a:lnTo>
                  <a:lnTo>
                    <a:pt x="6602" y="4131"/>
                  </a:lnTo>
                  <a:lnTo>
                    <a:pt x="6537" y="4098"/>
                  </a:lnTo>
                  <a:lnTo>
                    <a:pt x="6537" y="3871"/>
                  </a:lnTo>
                  <a:lnTo>
                    <a:pt x="6439" y="3806"/>
                  </a:lnTo>
                  <a:lnTo>
                    <a:pt x="6244" y="3578"/>
                  </a:lnTo>
                  <a:lnTo>
                    <a:pt x="6179" y="3480"/>
                  </a:lnTo>
                  <a:lnTo>
                    <a:pt x="6147" y="3318"/>
                  </a:lnTo>
                  <a:lnTo>
                    <a:pt x="6114" y="3155"/>
                  </a:lnTo>
                  <a:lnTo>
                    <a:pt x="6147" y="3123"/>
                  </a:lnTo>
                  <a:lnTo>
                    <a:pt x="6082" y="3155"/>
                  </a:lnTo>
                  <a:lnTo>
                    <a:pt x="6017" y="3155"/>
                  </a:lnTo>
                  <a:lnTo>
                    <a:pt x="6017" y="3123"/>
                  </a:lnTo>
                  <a:lnTo>
                    <a:pt x="5919" y="3090"/>
                  </a:lnTo>
                  <a:lnTo>
                    <a:pt x="5887" y="3090"/>
                  </a:lnTo>
                  <a:lnTo>
                    <a:pt x="5887" y="3123"/>
                  </a:lnTo>
                  <a:lnTo>
                    <a:pt x="5822" y="3253"/>
                  </a:lnTo>
                  <a:lnTo>
                    <a:pt x="5822" y="3318"/>
                  </a:lnTo>
                  <a:lnTo>
                    <a:pt x="5887" y="3350"/>
                  </a:lnTo>
                  <a:lnTo>
                    <a:pt x="5919" y="3350"/>
                  </a:lnTo>
                  <a:lnTo>
                    <a:pt x="6017" y="3253"/>
                  </a:lnTo>
                  <a:lnTo>
                    <a:pt x="6082" y="3383"/>
                  </a:lnTo>
                  <a:lnTo>
                    <a:pt x="6049" y="3448"/>
                  </a:lnTo>
                  <a:lnTo>
                    <a:pt x="5984" y="3480"/>
                  </a:lnTo>
                  <a:lnTo>
                    <a:pt x="5919" y="3448"/>
                  </a:lnTo>
                  <a:lnTo>
                    <a:pt x="5887" y="3448"/>
                  </a:lnTo>
                  <a:lnTo>
                    <a:pt x="5919" y="3545"/>
                  </a:lnTo>
                  <a:lnTo>
                    <a:pt x="5887" y="3610"/>
                  </a:lnTo>
                  <a:lnTo>
                    <a:pt x="5822" y="3578"/>
                  </a:lnTo>
                  <a:lnTo>
                    <a:pt x="5789" y="3480"/>
                  </a:lnTo>
                  <a:lnTo>
                    <a:pt x="5789" y="3383"/>
                  </a:lnTo>
                  <a:lnTo>
                    <a:pt x="5757" y="3350"/>
                  </a:lnTo>
                  <a:lnTo>
                    <a:pt x="5691" y="3350"/>
                  </a:lnTo>
                  <a:lnTo>
                    <a:pt x="5626" y="3318"/>
                  </a:lnTo>
                  <a:lnTo>
                    <a:pt x="5626" y="3415"/>
                  </a:lnTo>
                  <a:lnTo>
                    <a:pt x="5659" y="3545"/>
                  </a:lnTo>
                  <a:lnTo>
                    <a:pt x="5659" y="3643"/>
                  </a:lnTo>
                  <a:lnTo>
                    <a:pt x="5594" y="3675"/>
                  </a:lnTo>
                  <a:lnTo>
                    <a:pt x="5529" y="3773"/>
                  </a:lnTo>
                  <a:lnTo>
                    <a:pt x="5529" y="3838"/>
                  </a:lnTo>
                  <a:lnTo>
                    <a:pt x="5659" y="3936"/>
                  </a:lnTo>
                  <a:lnTo>
                    <a:pt x="5691" y="4033"/>
                  </a:lnTo>
                  <a:lnTo>
                    <a:pt x="5659" y="4163"/>
                  </a:lnTo>
                  <a:lnTo>
                    <a:pt x="5594" y="4196"/>
                  </a:lnTo>
                  <a:lnTo>
                    <a:pt x="5529" y="4196"/>
                  </a:lnTo>
                  <a:lnTo>
                    <a:pt x="5496" y="4228"/>
                  </a:lnTo>
                  <a:lnTo>
                    <a:pt x="5561" y="4326"/>
                  </a:lnTo>
                  <a:lnTo>
                    <a:pt x="5659" y="4326"/>
                  </a:lnTo>
                  <a:lnTo>
                    <a:pt x="5724" y="4228"/>
                  </a:lnTo>
                  <a:lnTo>
                    <a:pt x="5822" y="4456"/>
                  </a:lnTo>
                  <a:lnTo>
                    <a:pt x="5854" y="4684"/>
                  </a:lnTo>
                  <a:lnTo>
                    <a:pt x="5822" y="4814"/>
                  </a:lnTo>
                  <a:lnTo>
                    <a:pt x="5822" y="5074"/>
                  </a:lnTo>
                  <a:lnTo>
                    <a:pt x="5757" y="5399"/>
                  </a:lnTo>
                  <a:lnTo>
                    <a:pt x="5789" y="5529"/>
                  </a:lnTo>
                  <a:lnTo>
                    <a:pt x="5724" y="5692"/>
                  </a:lnTo>
                  <a:lnTo>
                    <a:pt x="5626" y="5757"/>
                  </a:lnTo>
                  <a:lnTo>
                    <a:pt x="5561" y="5887"/>
                  </a:lnTo>
                  <a:lnTo>
                    <a:pt x="5561" y="6049"/>
                  </a:lnTo>
                  <a:lnTo>
                    <a:pt x="5496" y="6147"/>
                  </a:lnTo>
                  <a:lnTo>
                    <a:pt x="5496" y="6244"/>
                  </a:lnTo>
                  <a:lnTo>
                    <a:pt x="5366" y="6375"/>
                  </a:lnTo>
                  <a:lnTo>
                    <a:pt x="5139" y="6505"/>
                  </a:lnTo>
                  <a:lnTo>
                    <a:pt x="5041" y="6537"/>
                  </a:lnTo>
                  <a:lnTo>
                    <a:pt x="5009" y="6635"/>
                  </a:lnTo>
                  <a:lnTo>
                    <a:pt x="4878" y="6570"/>
                  </a:lnTo>
                  <a:lnTo>
                    <a:pt x="4781" y="6407"/>
                  </a:lnTo>
                  <a:lnTo>
                    <a:pt x="4781" y="6342"/>
                  </a:lnTo>
                  <a:lnTo>
                    <a:pt x="4813" y="6342"/>
                  </a:lnTo>
                  <a:lnTo>
                    <a:pt x="4878" y="6244"/>
                  </a:lnTo>
                  <a:lnTo>
                    <a:pt x="4878" y="6179"/>
                  </a:lnTo>
                  <a:lnTo>
                    <a:pt x="4944" y="6114"/>
                  </a:lnTo>
                  <a:lnTo>
                    <a:pt x="4911" y="6114"/>
                  </a:lnTo>
                  <a:lnTo>
                    <a:pt x="4813" y="6147"/>
                  </a:lnTo>
                  <a:lnTo>
                    <a:pt x="4716" y="6212"/>
                  </a:lnTo>
                  <a:lnTo>
                    <a:pt x="4618" y="6244"/>
                  </a:lnTo>
                  <a:lnTo>
                    <a:pt x="4618" y="6342"/>
                  </a:lnTo>
                  <a:lnTo>
                    <a:pt x="4683" y="6472"/>
                  </a:lnTo>
                  <a:lnTo>
                    <a:pt x="4683" y="6700"/>
                  </a:lnTo>
                  <a:lnTo>
                    <a:pt x="4683" y="6830"/>
                  </a:lnTo>
                  <a:lnTo>
                    <a:pt x="4553" y="6927"/>
                  </a:lnTo>
                  <a:lnTo>
                    <a:pt x="4553" y="6992"/>
                  </a:lnTo>
                  <a:lnTo>
                    <a:pt x="4521" y="7057"/>
                  </a:lnTo>
                  <a:lnTo>
                    <a:pt x="4488" y="7220"/>
                  </a:lnTo>
                  <a:lnTo>
                    <a:pt x="4553" y="7253"/>
                  </a:lnTo>
                  <a:lnTo>
                    <a:pt x="4553" y="7350"/>
                  </a:lnTo>
                  <a:lnTo>
                    <a:pt x="4521" y="7383"/>
                  </a:lnTo>
                  <a:lnTo>
                    <a:pt x="4553" y="7383"/>
                  </a:lnTo>
                  <a:lnTo>
                    <a:pt x="4521" y="7448"/>
                  </a:lnTo>
                  <a:lnTo>
                    <a:pt x="4456" y="7448"/>
                  </a:lnTo>
                  <a:lnTo>
                    <a:pt x="4488" y="7513"/>
                  </a:lnTo>
                  <a:lnTo>
                    <a:pt x="4423" y="7545"/>
                  </a:lnTo>
                  <a:lnTo>
                    <a:pt x="4391" y="7480"/>
                  </a:lnTo>
                  <a:lnTo>
                    <a:pt x="4293" y="7545"/>
                  </a:lnTo>
                  <a:lnTo>
                    <a:pt x="4261" y="7545"/>
                  </a:lnTo>
                  <a:lnTo>
                    <a:pt x="4261" y="7415"/>
                  </a:lnTo>
                  <a:lnTo>
                    <a:pt x="4228" y="7415"/>
                  </a:lnTo>
                  <a:lnTo>
                    <a:pt x="4163" y="7448"/>
                  </a:lnTo>
                  <a:lnTo>
                    <a:pt x="4098" y="7448"/>
                  </a:lnTo>
                  <a:lnTo>
                    <a:pt x="4065" y="7448"/>
                  </a:lnTo>
                  <a:lnTo>
                    <a:pt x="3838" y="7513"/>
                  </a:lnTo>
                  <a:lnTo>
                    <a:pt x="3740" y="7545"/>
                  </a:lnTo>
                  <a:lnTo>
                    <a:pt x="3610" y="7610"/>
                  </a:lnTo>
                  <a:lnTo>
                    <a:pt x="3513" y="7610"/>
                  </a:lnTo>
                  <a:lnTo>
                    <a:pt x="3383" y="7643"/>
                  </a:lnTo>
                  <a:lnTo>
                    <a:pt x="3318" y="7610"/>
                  </a:lnTo>
                  <a:lnTo>
                    <a:pt x="3220" y="7610"/>
                  </a:lnTo>
                  <a:lnTo>
                    <a:pt x="3057" y="7740"/>
                  </a:lnTo>
                  <a:lnTo>
                    <a:pt x="3025" y="7870"/>
                  </a:lnTo>
                  <a:lnTo>
                    <a:pt x="2960" y="7903"/>
                  </a:lnTo>
                  <a:lnTo>
                    <a:pt x="2927" y="8001"/>
                  </a:lnTo>
                  <a:lnTo>
                    <a:pt x="2797" y="8131"/>
                  </a:lnTo>
                  <a:lnTo>
                    <a:pt x="2700" y="8163"/>
                  </a:lnTo>
                  <a:lnTo>
                    <a:pt x="2635" y="8261"/>
                  </a:lnTo>
                  <a:lnTo>
                    <a:pt x="2602" y="8326"/>
                  </a:lnTo>
                  <a:lnTo>
                    <a:pt x="2537" y="8423"/>
                  </a:lnTo>
                  <a:lnTo>
                    <a:pt x="2407" y="8423"/>
                  </a:lnTo>
                  <a:lnTo>
                    <a:pt x="2374" y="8521"/>
                  </a:lnTo>
                  <a:lnTo>
                    <a:pt x="2407" y="8651"/>
                  </a:lnTo>
                  <a:lnTo>
                    <a:pt x="2440" y="8683"/>
                  </a:lnTo>
                  <a:lnTo>
                    <a:pt x="2472" y="8748"/>
                  </a:lnTo>
                  <a:lnTo>
                    <a:pt x="2440" y="8814"/>
                  </a:lnTo>
                  <a:lnTo>
                    <a:pt x="2342" y="8814"/>
                  </a:lnTo>
                  <a:lnTo>
                    <a:pt x="2244" y="8879"/>
                  </a:lnTo>
                  <a:lnTo>
                    <a:pt x="2212" y="8944"/>
                  </a:lnTo>
                  <a:lnTo>
                    <a:pt x="2147" y="8976"/>
                  </a:lnTo>
                  <a:lnTo>
                    <a:pt x="2082" y="9106"/>
                  </a:lnTo>
                  <a:lnTo>
                    <a:pt x="2017" y="9171"/>
                  </a:lnTo>
                  <a:lnTo>
                    <a:pt x="1952" y="9171"/>
                  </a:lnTo>
                  <a:lnTo>
                    <a:pt x="1854" y="9204"/>
                  </a:lnTo>
                  <a:lnTo>
                    <a:pt x="1919" y="9204"/>
                  </a:lnTo>
                  <a:lnTo>
                    <a:pt x="1952" y="9236"/>
                  </a:lnTo>
                  <a:lnTo>
                    <a:pt x="1984" y="9301"/>
                  </a:lnTo>
                  <a:lnTo>
                    <a:pt x="2017" y="9431"/>
                  </a:lnTo>
                  <a:lnTo>
                    <a:pt x="1984" y="9464"/>
                  </a:lnTo>
                  <a:lnTo>
                    <a:pt x="1984" y="9366"/>
                  </a:lnTo>
                  <a:lnTo>
                    <a:pt x="1952" y="9334"/>
                  </a:lnTo>
                  <a:lnTo>
                    <a:pt x="1919" y="9399"/>
                  </a:lnTo>
                  <a:lnTo>
                    <a:pt x="1952" y="9496"/>
                  </a:lnTo>
                  <a:lnTo>
                    <a:pt x="1984" y="9496"/>
                  </a:lnTo>
                  <a:lnTo>
                    <a:pt x="2017" y="9561"/>
                  </a:lnTo>
                  <a:lnTo>
                    <a:pt x="1984" y="9627"/>
                  </a:lnTo>
                  <a:lnTo>
                    <a:pt x="2017" y="9594"/>
                  </a:lnTo>
                  <a:lnTo>
                    <a:pt x="2049" y="9529"/>
                  </a:lnTo>
                  <a:lnTo>
                    <a:pt x="2147" y="9496"/>
                  </a:lnTo>
                  <a:lnTo>
                    <a:pt x="2179" y="9529"/>
                  </a:lnTo>
                  <a:lnTo>
                    <a:pt x="2147" y="9561"/>
                  </a:lnTo>
                  <a:lnTo>
                    <a:pt x="2179" y="9594"/>
                  </a:lnTo>
                  <a:lnTo>
                    <a:pt x="2244" y="9561"/>
                  </a:lnTo>
                  <a:lnTo>
                    <a:pt x="2244" y="9464"/>
                  </a:lnTo>
                  <a:lnTo>
                    <a:pt x="2212" y="9431"/>
                  </a:lnTo>
                  <a:lnTo>
                    <a:pt x="2114" y="9464"/>
                  </a:lnTo>
                  <a:lnTo>
                    <a:pt x="2114" y="9399"/>
                  </a:lnTo>
                  <a:lnTo>
                    <a:pt x="2147" y="9366"/>
                  </a:lnTo>
                  <a:lnTo>
                    <a:pt x="2114" y="9301"/>
                  </a:lnTo>
                  <a:lnTo>
                    <a:pt x="2147" y="9236"/>
                  </a:lnTo>
                  <a:lnTo>
                    <a:pt x="2244" y="9269"/>
                  </a:lnTo>
                  <a:lnTo>
                    <a:pt x="2309" y="9431"/>
                  </a:lnTo>
                  <a:lnTo>
                    <a:pt x="2342" y="9529"/>
                  </a:lnTo>
                  <a:lnTo>
                    <a:pt x="2374" y="9594"/>
                  </a:lnTo>
                  <a:lnTo>
                    <a:pt x="2374" y="9757"/>
                  </a:lnTo>
                  <a:lnTo>
                    <a:pt x="2309" y="9919"/>
                  </a:lnTo>
                  <a:lnTo>
                    <a:pt x="2244" y="9919"/>
                  </a:lnTo>
                  <a:lnTo>
                    <a:pt x="2244" y="9984"/>
                  </a:lnTo>
                  <a:lnTo>
                    <a:pt x="2309" y="10114"/>
                  </a:lnTo>
                  <a:lnTo>
                    <a:pt x="2342" y="10277"/>
                  </a:lnTo>
                  <a:lnTo>
                    <a:pt x="2440" y="10374"/>
                  </a:lnTo>
                  <a:lnTo>
                    <a:pt x="2440" y="10440"/>
                  </a:lnTo>
                  <a:lnTo>
                    <a:pt x="2407" y="10505"/>
                  </a:lnTo>
                  <a:lnTo>
                    <a:pt x="2472" y="10570"/>
                  </a:lnTo>
                  <a:lnTo>
                    <a:pt x="2537" y="10570"/>
                  </a:lnTo>
                  <a:lnTo>
                    <a:pt x="2602" y="10602"/>
                  </a:lnTo>
                  <a:lnTo>
                    <a:pt x="2635" y="10570"/>
                  </a:lnTo>
                  <a:lnTo>
                    <a:pt x="2635" y="10537"/>
                  </a:lnTo>
                  <a:lnTo>
                    <a:pt x="2570" y="10407"/>
                  </a:lnTo>
                  <a:lnTo>
                    <a:pt x="2570" y="10244"/>
                  </a:lnTo>
                  <a:lnTo>
                    <a:pt x="2602" y="10212"/>
                  </a:lnTo>
                  <a:lnTo>
                    <a:pt x="2667" y="10244"/>
                  </a:lnTo>
                  <a:lnTo>
                    <a:pt x="2635" y="10277"/>
                  </a:lnTo>
                  <a:lnTo>
                    <a:pt x="2635" y="10342"/>
                  </a:lnTo>
                  <a:lnTo>
                    <a:pt x="2700" y="10407"/>
                  </a:lnTo>
                  <a:lnTo>
                    <a:pt x="2732" y="10537"/>
                  </a:lnTo>
                  <a:lnTo>
                    <a:pt x="2700" y="1060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5151417" y="2803461"/>
              <a:ext cx="74719" cy="119085"/>
            </a:xfrm>
            <a:custGeom>
              <a:rect b="b" l="l" r="r" t="t"/>
              <a:pathLst>
                <a:path extrusionOk="0" h="3578" w="2245">
                  <a:moveTo>
                    <a:pt x="1366" y="2537"/>
                  </a:moveTo>
                  <a:lnTo>
                    <a:pt x="1399" y="2505"/>
                  </a:lnTo>
                  <a:lnTo>
                    <a:pt x="1464" y="2570"/>
                  </a:lnTo>
                  <a:lnTo>
                    <a:pt x="1366" y="2570"/>
                  </a:lnTo>
                  <a:close/>
                  <a:moveTo>
                    <a:pt x="651" y="2895"/>
                  </a:moveTo>
                  <a:lnTo>
                    <a:pt x="618" y="2830"/>
                  </a:lnTo>
                  <a:lnTo>
                    <a:pt x="651" y="2797"/>
                  </a:lnTo>
                  <a:lnTo>
                    <a:pt x="683" y="2797"/>
                  </a:lnTo>
                  <a:lnTo>
                    <a:pt x="683" y="2732"/>
                  </a:lnTo>
                  <a:lnTo>
                    <a:pt x="716" y="2797"/>
                  </a:lnTo>
                  <a:lnTo>
                    <a:pt x="716" y="2862"/>
                  </a:lnTo>
                  <a:lnTo>
                    <a:pt x="683" y="2862"/>
                  </a:lnTo>
                  <a:close/>
                  <a:moveTo>
                    <a:pt x="1789" y="2375"/>
                  </a:moveTo>
                  <a:lnTo>
                    <a:pt x="1724" y="2440"/>
                  </a:lnTo>
                  <a:lnTo>
                    <a:pt x="1724" y="2472"/>
                  </a:lnTo>
                  <a:lnTo>
                    <a:pt x="1756" y="2537"/>
                  </a:lnTo>
                  <a:lnTo>
                    <a:pt x="1789" y="2537"/>
                  </a:lnTo>
                  <a:lnTo>
                    <a:pt x="1821" y="2472"/>
                  </a:lnTo>
                  <a:lnTo>
                    <a:pt x="1821" y="2407"/>
                  </a:lnTo>
                  <a:close/>
                  <a:moveTo>
                    <a:pt x="2114" y="3025"/>
                  </a:moveTo>
                  <a:lnTo>
                    <a:pt x="2081" y="2960"/>
                  </a:lnTo>
                  <a:lnTo>
                    <a:pt x="2146" y="2895"/>
                  </a:lnTo>
                  <a:lnTo>
                    <a:pt x="2212" y="2895"/>
                  </a:lnTo>
                  <a:lnTo>
                    <a:pt x="2179" y="2960"/>
                  </a:lnTo>
                  <a:lnTo>
                    <a:pt x="2146" y="2992"/>
                  </a:lnTo>
                  <a:close/>
                  <a:moveTo>
                    <a:pt x="2179" y="2830"/>
                  </a:moveTo>
                  <a:lnTo>
                    <a:pt x="2146" y="2862"/>
                  </a:lnTo>
                  <a:lnTo>
                    <a:pt x="2114" y="2765"/>
                  </a:lnTo>
                  <a:lnTo>
                    <a:pt x="2146" y="2700"/>
                  </a:lnTo>
                  <a:lnTo>
                    <a:pt x="2146" y="2635"/>
                  </a:lnTo>
                  <a:lnTo>
                    <a:pt x="2212" y="2602"/>
                  </a:lnTo>
                  <a:lnTo>
                    <a:pt x="2212" y="2635"/>
                  </a:lnTo>
                  <a:lnTo>
                    <a:pt x="2244" y="2700"/>
                  </a:lnTo>
                  <a:close/>
                  <a:moveTo>
                    <a:pt x="781" y="3545"/>
                  </a:moveTo>
                  <a:lnTo>
                    <a:pt x="748" y="3480"/>
                  </a:lnTo>
                  <a:lnTo>
                    <a:pt x="813" y="3415"/>
                  </a:lnTo>
                  <a:lnTo>
                    <a:pt x="1008" y="3350"/>
                  </a:lnTo>
                  <a:lnTo>
                    <a:pt x="1106" y="3350"/>
                  </a:lnTo>
                  <a:lnTo>
                    <a:pt x="1138" y="3415"/>
                  </a:lnTo>
                  <a:lnTo>
                    <a:pt x="1041" y="3545"/>
                  </a:lnTo>
                  <a:lnTo>
                    <a:pt x="878" y="3578"/>
                  </a:lnTo>
                  <a:close/>
                  <a:moveTo>
                    <a:pt x="0" y="586"/>
                  </a:moveTo>
                  <a:lnTo>
                    <a:pt x="0" y="619"/>
                  </a:lnTo>
                  <a:lnTo>
                    <a:pt x="98" y="553"/>
                  </a:lnTo>
                  <a:lnTo>
                    <a:pt x="228" y="553"/>
                  </a:lnTo>
                  <a:lnTo>
                    <a:pt x="163" y="586"/>
                  </a:lnTo>
                  <a:lnTo>
                    <a:pt x="358" y="749"/>
                  </a:lnTo>
                  <a:lnTo>
                    <a:pt x="488" y="944"/>
                  </a:lnTo>
                  <a:lnTo>
                    <a:pt x="553" y="944"/>
                  </a:lnTo>
                  <a:lnTo>
                    <a:pt x="520" y="1009"/>
                  </a:lnTo>
                  <a:lnTo>
                    <a:pt x="586" y="1106"/>
                  </a:lnTo>
                  <a:lnTo>
                    <a:pt x="618" y="1204"/>
                  </a:lnTo>
                  <a:lnTo>
                    <a:pt x="455" y="1139"/>
                  </a:lnTo>
                  <a:lnTo>
                    <a:pt x="423" y="1074"/>
                  </a:lnTo>
                  <a:lnTo>
                    <a:pt x="390" y="1171"/>
                  </a:lnTo>
                  <a:lnTo>
                    <a:pt x="325" y="1139"/>
                  </a:lnTo>
                  <a:lnTo>
                    <a:pt x="228" y="1301"/>
                  </a:lnTo>
                  <a:lnTo>
                    <a:pt x="455" y="1399"/>
                  </a:lnTo>
                  <a:lnTo>
                    <a:pt x="520" y="1366"/>
                  </a:lnTo>
                  <a:lnTo>
                    <a:pt x="553" y="1497"/>
                  </a:lnTo>
                  <a:lnTo>
                    <a:pt x="553" y="1692"/>
                  </a:lnTo>
                  <a:lnTo>
                    <a:pt x="618" y="1724"/>
                  </a:lnTo>
                  <a:lnTo>
                    <a:pt x="651" y="1692"/>
                  </a:lnTo>
                  <a:lnTo>
                    <a:pt x="748" y="1854"/>
                  </a:lnTo>
                  <a:lnTo>
                    <a:pt x="586" y="1984"/>
                  </a:lnTo>
                  <a:lnTo>
                    <a:pt x="586" y="2017"/>
                  </a:lnTo>
                  <a:lnTo>
                    <a:pt x="651" y="2082"/>
                  </a:lnTo>
                  <a:lnTo>
                    <a:pt x="651" y="2179"/>
                  </a:lnTo>
                  <a:lnTo>
                    <a:pt x="586" y="2212"/>
                  </a:lnTo>
                  <a:lnTo>
                    <a:pt x="586" y="2277"/>
                  </a:lnTo>
                  <a:lnTo>
                    <a:pt x="651" y="2375"/>
                  </a:lnTo>
                  <a:lnTo>
                    <a:pt x="586" y="2375"/>
                  </a:lnTo>
                  <a:lnTo>
                    <a:pt x="683" y="2635"/>
                  </a:lnTo>
                  <a:lnTo>
                    <a:pt x="748" y="2635"/>
                  </a:lnTo>
                  <a:lnTo>
                    <a:pt x="781" y="2732"/>
                  </a:lnTo>
                  <a:lnTo>
                    <a:pt x="813" y="2765"/>
                  </a:lnTo>
                  <a:lnTo>
                    <a:pt x="813" y="2862"/>
                  </a:lnTo>
                  <a:lnTo>
                    <a:pt x="878" y="2797"/>
                  </a:lnTo>
                  <a:lnTo>
                    <a:pt x="878" y="2667"/>
                  </a:lnTo>
                  <a:lnTo>
                    <a:pt x="943" y="2732"/>
                  </a:lnTo>
                  <a:lnTo>
                    <a:pt x="1008" y="2635"/>
                  </a:lnTo>
                  <a:lnTo>
                    <a:pt x="1236" y="2440"/>
                  </a:lnTo>
                  <a:lnTo>
                    <a:pt x="1301" y="2440"/>
                  </a:lnTo>
                  <a:lnTo>
                    <a:pt x="1333" y="2472"/>
                  </a:lnTo>
                  <a:lnTo>
                    <a:pt x="1399" y="2407"/>
                  </a:lnTo>
                  <a:lnTo>
                    <a:pt x="1464" y="2407"/>
                  </a:lnTo>
                  <a:lnTo>
                    <a:pt x="1496" y="2505"/>
                  </a:lnTo>
                  <a:lnTo>
                    <a:pt x="1594" y="2472"/>
                  </a:lnTo>
                  <a:lnTo>
                    <a:pt x="1626" y="2505"/>
                  </a:lnTo>
                  <a:lnTo>
                    <a:pt x="1691" y="2472"/>
                  </a:lnTo>
                  <a:lnTo>
                    <a:pt x="1626" y="2407"/>
                  </a:lnTo>
                  <a:lnTo>
                    <a:pt x="1756" y="2342"/>
                  </a:lnTo>
                  <a:lnTo>
                    <a:pt x="1854" y="2342"/>
                  </a:lnTo>
                  <a:lnTo>
                    <a:pt x="2016" y="2179"/>
                  </a:lnTo>
                  <a:lnTo>
                    <a:pt x="1984" y="2114"/>
                  </a:lnTo>
                  <a:lnTo>
                    <a:pt x="2049" y="2049"/>
                  </a:lnTo>
                  <a:lnTo>
                    <a:pt x="2016" y="1692"/>
                  </a:lnTo>
                  <a:lnTo>
                    <a:pt x="1984" y="1692"/>
                  </a:lnTo>
                  <a:lnTo>
                    <a:pt x="1951" y="1724"/>
                  </a:lnTo>
                  <a:lnTo>
                    <a:pt x="1951" y="1594"/>
                  </a:lnTo>
                  <a:lnTo>
                    <a:pt x="1886" y="1269"/>
                  </a:lnTo>
                  <a:lnTo>
                    <a:pt x="1821" y="1171"/>
                  </a:lnTo>
                  <a:lnTo>
                    <a:pt x="1789" y="976"/>
                  </a:lnTo>
                  <a:lnTo>
                    <a:pt x="1496" y="586"/>
                  </a:lnTo>
                  <a:lnTo>
                    <a:pt x="1236" y="326"/>
                  </a:lnTo>
                  <a:lnTo>
                    <a:pt x="1073" y="1"/>
                  </a:lnTo>
                  <a:lnTo>
                    <a:pt x="878" y="131"/>
                  </a:lnTo>
                  <a:lnTo>
                    <a:pt x="520" y="131"/>
                  </a:lnTo>
                  <a:lnTo>
                    <a:pt x="358" y="293"/>
                  </a:lnTo>
                  <a:lnTo>
                    <a:pt x="195" y="358"/>
                  </a:lnTo>
                  <a:lnTo>
                    <a:pt x="33" y="488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5117867" y="2693060"/>
              <a:ext cx="77948" cy="134262"/>
            </a:xfrm>
            <a:custGeom>
              <a:rect b="b" l="l" r="r" t="t"/>
              <a:pathLst>
                <a:path extrusionOk="0" h="4034" w="2342">
                  <a:moveTo>
                    <a:pt x="0" y="2537"/>
                  </a:moveTo>
                  <a:lnTo>
                    <a:pt x="0" y="2277"/>
                  </a:lnTo>
                  <a:lnTo>
                    <a:pt x="130" y="2147"/>
                  </a:lnTo>
                  <a:lnTo>
                    <a:pt x="195" y="2017"/>
                  </a:lnTo>
                  <a:lnTo>
                    <a:pt x="195" y="1952"/>
                  </a:lnTo>
                  <a:lnTo>
                    <a:pt x="325" y="1854"/>
                  </a:lnTo>
                  <a:lnTo>
                    <a:pt x="390" y="1692"/>
                  </a:lnTo>
                  <a:lnTo>
                    <a:pt x="488" y="1659"/>
                  </a:lnTo>
                  <a:lnTo>
                    <a:pt x="553" y="1399"/>
                  </a:lnTo>
                  <a:lnTo>
                    <a:pt x="618" y="1334"/>
                  </a:lnTo>
                  <a:lnTo>
                    <a:pt x="618" y="1269"/>
                  </a:lnTo>
                  <a:lnTo>
                    <a:pt x="618" y="1106"/>
                  </a:lnTo>
                  <a:lnTo>
                    <a:pt x="716" y="1009"/>
                  </a:lnTo>
                  <a:lnTo>
                    <a:pt x="781" y="1139"/>
                  </a:lnTo>
                  <a:lnTo>
                    <a:pt x="878" y="1171"/>
                  </a:lnTo>
                  <a:lnTo>
                    <a:pt x="943" y="1236"/>
                  </a:lnTo>
                  <a:lnTo>
                    <a:pt x="1041" y="1204"/>
                  </a:lnTo>
                  <a:lnTo>
                    <a:pt x="1138" y="1236"/>
                  </a:lnTo>
                  <a:lnTo>
                    <a:pt x="1333" y="1236"/>
                  </a:lnTo>
                  <a:lnTo>
                    <a:pt x="1463" y="1236"/>
                  </a:lnTo>
                  <a:lnTo>
                    <a:pt x="1528" y="1106"/>
                  </a:lnTo>
                  <a:lnTo>
                    <a:pt x="1528" y="1041"/>
                  </a:lnTo>
                  <a:lnTo>
                    <a:pt x="1398" y="944"/>
                  </a:lnTo>
                  <a:lnTo>
                    <a:pt x="1301" y="846"/>
                  </a:lnTo>
                  <a:lnTo>
                    <a:pt x="1398" y="814"/>
                  </a:lnTo>
                  <a:lnTo>
                    <a:pt x="1496" y="781"/>
                  </a:lnTo>
                  <a:lnTo>
                    <a:pt x="1691" y="651"/>
                  </a:lnTo>
                  <a:lnTo>
                    <a:pt x="1691" y="521"/>
                  </a:lnTo>
                  <a:lnTo>
                    <a:pt x="1789" y="423"/>
                  </a:lnTo>
                  <a:lnTo>
                    <a:pt x="1886" y="423"/>
                  </a:lnTo>
                  <a:lnTo>
                    <a:pt x="1919" y="326"/>
                  </a:lnTo>
                  <a:lnTo>
                    <a:pt x="1886" y="261"/>
                  </a:lnTo>
                  <a:lnTo>
                    <a:pt x="1886" y="163"/>
                  </a:lnTo>
                  <a:lnTo>
                    <a:pt x="1886" y="33"/>
                  </a:lnTo>
                  <a:lnTo>
                    <a:pt x="1951" y="1"/>
                  </a:lnTo>
                  <a:lnTo>
                    <a:pt x="2049" y="98"/>
                  </a:lnTo>
                  <a:lnTo>
                    <a:pt x="2049" y="196"/>
                  </a:lnTo>
                  <a:lnTo>
                    <a:pt x="2081" y="228"/>
                  </a:lnTo>
                  <a:lnTo>
                    <a:pt x="2244" y="261"/>
                  </a:lnTo>
                  <a:lnTo>
                    <a:pt x="2341" y="423"/>
                  </a:lnTo>
                  <a:lnTo>
                    <a:pt x="2309" y="423"/>
                  </a:lnTo>
                  <a:lnTo>
                    <a:pt x="2146" y="619"/>
                  </a:lnTo>
                  <a:lnTo>
                    <a:pt x="2114" y="586"/>
                  </a:lnTo>
                  <a:lnTo>
                    <a:pt x="2114" y="716"/>
                  </a:lnTo>
                  <a:lnTo>
                    <a:pt x="2016" y="944"/>
                  </a:lnTo>
                  <a:lnTo>
                    <a:pt x="2049" y="1106"/>
                  </a:lnTo>
                  <a:lnTo>
                    <a:pt x="2146" y="1171"/>
                  </a:lnTo>
                  <a:lnTo>
                    <a:pt x="2146" y="1432"/>
                  </a:lnTo>
                  <a:lnTo>
                    <a:pt x="2211" y="1497"/>
                  </a:lnTo>
                  <a:lnTo>
                    <a:pt x="2179" y="1594"/>
                  </a:lnTo>
                  <a:lnTo>
                    <a:pt x="2049" y="1724"/>
                  </a:lnTo>
                  <a:lnTo>
                    <a:pt x="2081" y="1757"/>
                  </a:lnTo>
                  <a:lnTo>
                    <a:pt x="1821" y="2017"/>
                  </a:lnTo>
                  <a:lnTo>
                    <a:pt x="1854" y="2082"/>
                  </a:lnTo>
                  <a:lnTo>
                    <a:pt x="1789" y="2147"/>
                  </a:lnTo>
                  <a:lnTo>
                    <a:pt x="1756" y="2212"/>
                  </a:lnTo>
                  <a:lnTo>
                    <a:pt x="1659" y="2212"/>
                  </a:lnTo>
                  <a:lnTo>
                    <a:pt x="1561" y="2277"/>
                  </a:lnTo>
                  <a:lnTo>
                    <a:pt x="1528" y="2375"/>
                  </a:lnTo>
                  <a:lnTo>
                    <a:pt x="1398" y="2440"/>
                  </a:lnTo>
                  <a:lnTo>
                    <a:pt x="1398" y="2570"/>
                  </a:lnTo>
                  <a:lnTo>
                    <a:pt x="1431" y="2700"/>
                  </a:lnTo>
                  <a:lnTo>
                    <a:pt x="1398" y="2732"/>
                  </a:lnTo>
                  <a:lnTo>
                    <a:pt x="1431" y="2862"/>
                  </a:lnTo>
                  <a:lnTo>
                    <a:pt x="1594" y="2895"/>
                  </a:lnTo>
                  <a:lnTo>
                    <a:pt x="1659" y="2992"/>
                  </a:lnTo>
                  <a:lnTo>
                    <a:pt x="2016" y="3188"/>
                  </a:lnTo>
                  <a:lnTo>
                    <a:pt x="2081" y="3285"/>
                  </a:lnTo>
                  <a:lnTo>
                    <a:pt x="1886" y="3415"/>
                  </a:lnTo>
                  <a:lnTo>
                    <a:pt x="1528" y="3448"/>
                  </a:lnTo>
                  <a:lnTo>
                    <a:pt x="1366" y="3610"/>
                  </a:lnTo>
                  <a:lnTo>
                    <a:pt x="1171" y="3643"/>
                  </a:lnTo>
                  <a:lnTo>
                    <a:pt x="1041" y="3805"/>
                  </a:lnTo>
                  <a:lnTo>
                    <a:pt x="1008" y="3903"/>
                  </a:lnTo>
                  <a:lnTo>
                    <a:pt x="878" y="3805"/>
                  </a:lnTo>
                  <a:lnTo>
                    <a:pt x="846" y="3838"/>
                  </a:lnTo>
                  <a:lnTo>
                    <a:pt x="878" y="3870"/>
                  </a:lnTo>
                  <a:lnTo>
                    <a:pt x="781" y="4001"/>
                  </a:lnTo>
                  <a:lnTo>
                    <a:pt x="716" y="3968"/>
                  </a:lnTo>
                  <a:lnTo>
                    <a:pt x="618" y="4033"/>
                  </a:lnTo>
                  <a:lnTo>
                    <a:pt x="585" y="3968"/>
                  </a:lnTo>
                  <a:lnTo>
                    <a:pt x="650" y="3838"/>
                  </a:lnTo>
                  <a:lnTo>
                    <a:pt x="553" y="3805"/>
                  </a:lnTo>
                  <a:lnTo>
                    <a:pt x="455" y="3838"/>
                  </a:lnTo>
                  <a:lnTo>
                    <a:pt x="423" y="3838"/>
                  </a:lnTo>
                  <a:lnTo>
                    <a:pt x="455" y="3740"/>
                  </a:lnTo>
                  <a:lnTo>
                    <a:pt x="455" y="3545"/>
                  </a:lnTo>
                  <a:lnTo>
                    <a:pt x="520" y="3415"/>
                  </a:lnTo>
                  <a:lnTo>
                    <a:pt x="650" y="3383"/>
                  </a:lnTo>
                  <a:lnTo>
                    <a:pt x="748" y="3285"/>
                  </a:lnTo>
                  <a:lnTo>
                    <a:pt x="650" y="3350"/>
                  </a:lnTo>
                  <a:lnTo>
                    <a:pt x="488" y="3350"/>
                  </a:lnTo>
                  <a:lnTo>
                    <a:pt x="455" y="3285"/>
                  </a:lnTo>
                  <a:lnTo>
                    <a:pt x="423" y="3057"/>
                  </a:lnTo>
                  <a:lnTo>
                    <a:pt x="553" y="2862"/>
                  </a:lnTo>
                  <a:lnTo>
                    <a:pt x="488" y="2765"/>
                  </a:lnTo>
                  <a:lnTo>
                    <a:pt x="553" y="2732"/>
                  </a:lnTo>
                  <a:lnTo>
                    <a:pt x="585" y="2635"/>
                  </a:lnTo>
                  <a:lnTo>
                    <a:pt x="520" y="2667"/>
                  </a:lnTo>
                  <a:lnTo>
                    <a:pt x="455" y="2732"/>
                  </a:lnTo>
                  <a:lnTo>
                    <a:pt x="325" y="2732"/>
                  </a:lnTo>
                  <a:lnTo>
                    <a:pt x="260" y="2667"/>
                  </a:lnTo>
                  <a:lnTo>
                    <a:pt x="163" y="2635"/>
                  </a:lnTo>
                  <a:lnTo>
                    <a:pt x="163" y="2700"/>
                  </a:lnTo>
                  <a:lnTo>
                    <a:pt x="65" y="2732"/>
                  </a:lnTo>
                  <a:lnTo>
                    <a:pt x="33" y="2570"/>
                  </a:lnTo>
                  <a:lnTo>
                    <a:pt x="0" y="257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4486848" y="2519886"/>
              <a:ext cx="505461" cy="238136"/>
            </a:xfrm>
            <a:custGeom>
              <a:rect b="b" l="l" r="r" t="t"/>
              <a:pathLst>
                <a:path extrusionOk="0" h="7155" w="15187">
                  <a:moveTo>
                    <a:pt x="0" y="2537"/>
                  </a:moveTo>
                  <a:lnTo>
                    <a:pt x="65" y="2374"/>
                  </a:lnTo>
                  <a:lnTo>
                    <a:pt x="163" y="2309"/>
                  </a:lnTo>
                  <a:lnTo>
                    <a:pt x="390" y="2342"/>
                  </a:lnTo>
                  <a:lnTo>
                    <a:pt x="423" y="2277"/>
                  </a:lnTo>
                  <a:lnTo>
                    <a:pt x="488" y="2179"/>
                  </a:lnTo>
                  <a:lnTo>
                    <a:pt x="651" y="2114"/>
                  </a:lnTo>
                  <a:lnTo>
                    <a:pt x="651" y="2017"/>
                  </a:lnTo>
                  <a:lnTo>
                    <a:pt x="683" y="1919"/>
                  </a:lnTo>
                  <a:lnTo>
                    <a:pt x="813" y="1854"/>
                  </a:lnTo>
                  <a:lnTo>
                    <a:pt x="813" y="1789"/>
                  </a:lnTo>
                  <a:lnTo>
                    <a:pt x="911" y="1724"/>
                  </a:lnTo>
                  <a:lnTo>
                    <a:pt x="976" y="1692"/>
                  </a:lnTo>
                  <a:lnTo>
                    <a:pt x="1073" y="1594"/>
                  </a:lnTo>
                  <a:lnTo>
                    <a:pt x="1106" y="1561"/>
                  </a:lnTo>
                  <a:lnTo>
                    <a:pt x="1041" y="1529"/>
                  </a:lnTo>
                  <a:lnTo>
                    <a:pt x="1041" y="1464"/>
                  </a:lnTo>
                  <a:lnTo>
                    <a:pt x="1073" y="1431"/>
                  </a:lnTo>
                  <a:lnTo>
                    <a:pt x="1236" y="1464"/>
                  </a:lnTo>
                  <a:lnTo>
                    <a:pt x="1301" y="1431"/>
                  </a:lnTo>
                  <a:lnTo>
                    <a:pt x="1366" y="1301"/>
                  </a:lnTo>
                  <a:lnTo>
                    <a:pt x="1431" y="1269"/>
                  </a:lnTo>
                  <a:lnTo>
                    <a:pt x="1594" y="1236"/>
                  </a:lnTo>
                  <a:lnTo>
                    <a:pt x="1691" y="1236"/>
                  </a:lnTo>
                  <a:lnTo>
                    <a:pt x="1789" y="1204"/>
                  </a:lnTo>
                  <a:lnTo>
                    <a:pt x="1886" y="1236"/>
                  </a:lnTo>
                  <a:lnTo>
                    <a:pt x="1984" y="1171"/>
                  </a:lnTo>
                  <a:lnTo>
                    <a:pt x="1984" y="1171"/>
                  </a:lnTo>
                  <a:lnTo>
                    <a:pt x="2049" y="1269"/>
                  </a:lnTo>
                  <a:lnTo>
                    <a:pt x="2081" y="1334"/>
                  </a:lnTo>
                  <a:lnTo>
                    <a:pt x="2114" y="1366"/>
                  </a:lnTo>
                  <a:lnTo>
                    <a:pt x="2244" y="1366"/>
                  </a:lnTo>
                  <a:lnTo>
                    <a:pt x="2277" y="1366"/>
                  </a:lnTo>
                  <a:lnTo>
                    <a:pt x="2374" y="1366"/>
                  </a:lnTo>
                  <a:lnTo>
                    <a:pt x="2439" y="1301"/>
                  </a:lnTo>
                  <a:lnTo>
                    <a:pt x="2602" y="1301"/>
                  </a:lnTo>
                  <a:lnTo>
                    <a:pt x="2634" y="1366"/>
                  </a:lnTo>
                  <a:lnTo>
                    <a:pt x="2667" y="1464"/>
                  </a:lnTo>
                  <a:lnTo>
                    <a:pt x="2667" y="1529"/>
                  </a:lnTo>
                  <a:lnTo>
                    <a:pt x="2927" y="1659"/>
                  </a:lnTo>
                  <a:lnTo>
                    <a:pt x="3024" y="1724"/>
                  </a:lnTo>
                  <a:lnTo>
                    <a:pt x="3187" y="1822"/>
                  </a:lnTo>
                  <a:lnTo>
                    <a:pt x="3252" y="1789"/>
                  </a:lnTo>
                  <a:lnTo>
                    <a:pt x="3350" y="1757"/>
                  </a:lnTo>
                  <a:lnTo>
                    <a:pt x="3447" y="1659"/>
                  </a:lnTo>
                  <a:lnTo>
                    <a:pt x="3545" y="1659"/>
                  </a:lnTo>
                  <a:lnTo>
                    <a:pt x="3642" y="1692"/>
                  </a:lnTo>
                  <a:lnTo>
                    <a:pt x="3707" y="1724"/>
                  </a:lnTo>
                  <a:lnTo>
                    <a:pt x="3805" y="1724"/>
                  </a:lnTo>
                  <a:lnTo>
                    <a:pt x="4000" y="1724"/>
                  </a:lnTo>
                  <a:lnTo>
                    <a:pt x="4098" y="1757"/>
                  </a:lnTo>
                  <a:lnTo>
                    <a:pt x="4163" y="1757"/>
                  </a:lnTo>
                  <a:lnTo>
                    <a:pt x="4195" y="1724"/>
                  </a:lnTo>
                  <a:lnTo>
                    <a:pt x="4293" y="1724"/>
                  </a:lnTo>
                  <a:lnTo>
                    <a:pt x="4455" y="1724"/>
                  </a:lnTo>
                  <a:lnTo>
                    <a:pt x="4553" y="1561"/>
                  </a:lnTo>
                  <a:lnTo>
                    <a:pt x="4488" y="1496"/>
                  </a:lnTo>
                  <a:lnTo>
                    <a:pt x="4390" y="1431"/>
                  </a:lnTo>
                  <a:lnTo>
                    <a:pt x="4390" y="1301"/>
                  </a:lnTo>
                  <a:lnTo>
                    <a:pt x="4423" y="1139"/>
                  </a:lnTo>
                  <a:lnTo>
                    <a:pt x="4423" y="1074"/>
                  </a:lnTo>
                  <a:lnTo>
                    <a:pt x="4325" y="1041"/>
                  </a:lnTo>
                  <a:lnTo>
                    <a:pt x="4260" y="976"/>
                  </a:lnTo>
                  <a:lnTo>
                    <a:pt x="4130" y="944"/>
                  </a:lnTo>
                  <a:lnTo>
                    <a:pt x="4098" y="814"/>
                  </a:lnTo>
                  <a:lnTo>
                    <a:pt x="4098" y="586"/>
                  </a:lnTo>
                  <a:lnTo>
                    <a:pt x="4195" y="456"/>
                  </a:lnTo>
                  <a:lnTo>
                    <a:pt x="4195" y="391"/>
                  </a:lnTo>
                  <a:lnTo>
                    <a:pt x="4228" y="293"/>
                  </a:lnTo>
                  <a:lnTo>
                    <a:pt x="4325" y="261"/>
                  </a:lnTo>
                  <a:lnTo>
                    <a:pt x="4358" y="293"/>
                  </a:lnTo>
                  <a:lnTo>
                    <a:pt x="4423" y="196"/>
                  </a:lnTo>
                  <a:lnTo>
                    <a:pt x="4390" y="131"/>
                  </a:lnTo>
                  <a:lnTo>
                    <a:pt x="4390" y="66"/>
                  </a:lnTo>
                  <a:lnTo>
                    <a:pt x="4455" y="1"/>
                  </a:lnTo>
                  <a:lnTo>
                    <a:pt x="4553" y="1"/>
                  </a:lnTo>
                  <a:lnTo>
                    <a:pt x="4618" y="33"/>
                  </a:lnTo>
                  <a:lnTo>
                    <a:pt x="4748" y="66"/>
                  </a:lnTo>
                  <a:lnTo>
                    <a:pt x="4878" y="131"/>
                  </a:lnTo>
                  <a:lnTo>
                    <a:pt x="4911" y="163"/>
                  </a:lnTo>
                  <a:lnTo>
                    <a:pt x="5008" y="228"/>
                  </a:lnTo>
                  <a:lnTo>
                    <a:pt x="5138" y="228"/>
                  </a:lnTo>
                  <a:lnTo>
                    <a:pt x="5301" y="228"/>
                  </a:lnTo>
                  <a:lnTo>
                    <a:pt x="5366" y="261"/>
                  </a:lnTo>
                  <a:lnTo>
                    <a:pt x="5431" y="293"/>
                  </a:lnTo>
                  <a:lnTo>
                    <a:pt x="5561" y="326"/>
                  </a:lnTo>
                  <a:lnTo>
                    <a:pt x="5626" y="358"/>
                  </a:lnTo>
                  <a:lnTo>
                    <a:pt x="5691" y="358"/>
                  </a:lnTo>
                  <a:lnTo>
                    <a:pt x="5919" y="358"/>
                  </a:lnTo>
                  <a:lnTo>
                    <a:pt x="5984" y="391"/>
                  </a:lnTo>
                  <a:lnTo>
                    <a:pt x="6016" y="456"/>
                  </a:lnTo>
                  <a:lnTo>
                    <a:pt x="6016" y="521"/>
                  </a:lnTo>
                  <a:lnTo>
                    <a:pt x="6081" y="618"/>
                  </a:lnTo>
                  <a:lnTo>
                    <a:pt x="6081" y="683"/>
                  </a:lnTo>
                  <a:lnTo>
                    <a:pt x="6114" y="716"/>
                  </a:lnTo>
                  <a:lnTo>
                    <a:pt x="6179" y="846"/>
                  </a:lnTo>
                  <a:lnTo>
                    <a:pt x="6179" y="911"/>
                  </a:lnTo>
                  <a:lnTo>
                    <a:pt x="6244" y="976"/>
                  </a:lnTo>
                  <a:lnTo>
                    <a:pt x="6276" y="976"/>
                  </a:lnTo>
                  <a:lnTo>
                    <a:pt x="6374" y="1074"/>
                  </a:lnTo>
                  <a:lnTo>
                    <a:pt x="6406" y="1106"/>
                  </a:lnTo>
                  <a:lnTo>
                    <a:pt x="6569" y="1171"/>
                  </a:lnTo>
                  <a:lnTo>
                    <a:pt x="6699" y="1236"/>
                  </a:lnTo>
                  <a:lnTo>
                    <a:pt x="6797" y="1236"/>
                  </a:lnTo>
                  <a:lnTo>
                    <a:pt x="6829" y="1204"/>
                  </a:lnTo>
                  <a:lnTo>
                    <a:pt x="6959" y="1204"/>
                  </a:lnTo>
                  <a:lnTo>
                    <a:pt x="7024" y="1171"/>
                  </a:lnTo>
                  <a:lnTo>
                    <a:pt x="7122" y="1171"/>
                  </a:lnTo>
                  <a:lnTo>
                    <a:pt x="7154" y="1204"/>
                  </a:lnTo>
                  <a:lnTo>
                    <a:pt x="7219" y="1171"/>
                  </a:lnTo>
                  <a:lnTo>
                    <a:pt x="7317" y="1074"/>
                  </a:lnTo>
                  <a:lnTo>
                    <a:pt x="7447" y="1041"/>
                  </a:lnTo>
                  <a:lnTo>
                    <a:pt x="7642" y="1041"/>
                  </a:lnTo>
                  <a:lnTo>
                    <a:pt x="7772" y="976"/>
                  </a:lnTo>
                  <a:lnTo>
                    <a:pt x="7870" y="976"/>
                  </a:lnTo>
                  <a:lnTo>
                    <a:pt x="8000" y="911"/>
                  </a:lnTo>
                  <a:lnTo>
                    <a:pt x="8130" y="976"/>
                  </a:lnTo>
                  <a:lnTo>
                    <a:pt x="8260" y="1009"/>
                  </a:lnTo>
                  <a:lnTo>
                    <a:pt x="8455" y="1009"/>
                  </a:lnTo>
                  <a:lnTo>
                    <a:pt x="8553" y="1139"/>
                  </a:lnTo>
                  <a:lnTo>
                    <a:pt x="8715" y="1204"/>
                  </a:lnTo>
                  <a:lnTo>
                    <a:pt x="8878" y="1204"/>
                  </a:lnTo>
                  <a:lnTo>
                    <a:pt x="8976" y="1171"/>
                  </a:lnTo>
                  <a:lnTo>
                    <a:pt x="9008" y="1236"/>
                  </a:lnTo>
                  <a:lnTo>
                    <a:pt x="9073" y="1366"/>
                  </a:lnTo>
                  <a:lnTo>
                    <a:pt x="9171" y="1464"/>
                  </a:lnTo>
                  <a:lnTo>
                    <a:pt x="9236" y="1496"/>
                  </a:lnTo>
                  <a:lnTo>
                    <a:pt x="9301" y="1496"/>
                  </a:lnTo>
                  <a:lnTo>
                    <a:pt x="9398" y="1594"/>
                  </a:lnTo>
                  <a:lnTo>
                    <a:pt x="9463" y="1594"/>
                  </a:lnTo>
                  <a:lnTo>
                    <a:pt x="9691" y="1561"/>
                  </a:lnTo>
                  <a:lnTo>
                    <a:pt x="9886" y="1627"/>
                  </a:lnTo>
                  <a:lnTo>
                    <a:pt x="10179" y="1627"/>
                  </a:lnTo>
                  <a:lnTo>
                    <a:pt x="10309" y="1594"/>
                  </a:lnTo>
                  <a:lnTo>
                    <a:pt x="10341" y="1561"/>
                  </a:lnTo>
                  <a:lnTo>
                    <a:pt x="10471" y="1561"/>
                  </a:lnTo>
                  <a:lnTo>
                    <a:pt x="10536" y="1627"/>
                  </a:lnTo>
                  <a:lnTo>
                    <a:pt x="10602" y="1627"/>
                  </a:lnTo>
                  <a:lnTo>
                    <a:pt x="10699" y="1496"/>
                  </a:lnTo>
                  <a:lnTo>
                    <a:pt x="10862" y="1399"/>
                  </a:lnTo>
                  <a:lnTo>
                    <a:pt x="10992" y="1399"/>
                  </a:lnTo>
                  <a:lnTo>
                    <a:pt x="11057" y="1301"/>
                  </a:lnTo>
                  <a:lnTo>
                    <a:pt x="11154" y="1269"/>
                  </a:lnTo>
                  <a:lnTo>
                    <a:pt x="11382" y="1301"/>
                  </a:lnTo>
                  <a:lnTo>
                    <a:pt x="11480" y="1204"/>
                  </a:lnTo>
                  <a:lnTo>
                    <a:pt x="11512" y="1106"/>
                  </a:lnTo>
                  <a:lnTo>
                    <a:pt x="11512" y="1074"/>
                  </a:lnTo>
                  <a:lnTo>
                    <a:pt x="11545" y="976"/>
                  </a:lnTo>
                  <a:lnTo>
                    <a:pt x="11675" y="911"/>
                  </a:lnTo>
                  <a:lnTo>
                    <a:pt x="11740" y="846"/>
                  </a:lnTo>
                  <a:lnTo>
                    <a:pt x="11772" y="748"/>
                  </a:lnTo>
                  <a:lnTo>
                    <a:pt x="11837" y="651"/>
                  </a:lnTo>
                  <a:lnTo>
                    <a:pt x="11935" y="651"/>
                  </a:lnTo>
                  <a:lnTo>
                    <a:pt x="11967" y="683"/>
                  </a:lnTo>
                  <a:lnTo>
                    <a:pt x="12097" y="651"/>
                  </a:lnTo>
                  <a:lnTo>
                    <a:pt x="12195" y="651"/>
                  </a:lnTo>
                  <a:lnTo>
                    <a:pt x="12325" y="748"/>
                  </a:lnTo>
                  <a:lnTo>
                    <a:pt x="12390" y="814"/>
                  </a:lnTo>
                  <a:lnTo>
                    <a:pt x="12455" y="846"/>
                  </a:lnTo>
                  <a:lnTo>
                    <a:pt x="12553" y="814"/>
                  </a:lnTo>
                  <a:lnTo>
                    <a:pt x="12585" y="846"/>
                  </a:lnTo>
                  <a:lnTo>
                    <a:pt x="12683" y="846"/>
                  </a:lnTo>
                  <a:lnTo>
                    <a:pt x="12780" y="781"/>
                  </a:lnTo>
                  <a:lnTo>
                    <a:pt x="12780" y="716"/>
                  </a:lnTo>
                  <a:lnTo>
                    <a:pt x="12943" y="683"/>
                  </a:lnTo>
                  <a:lnTo>
                    <a:pt x="13138" y="748"/>
                  </a:lnTo>
                  <a:lnTo>
                    <a:pt x="13203" y="814"/>
                  </a:lnTo>
                  <a:lnTo>
                    <a:pt x="13073" y="1561"/>
                  </a:lnTo>
                  <a:lnTo>
                    <a:pt x="13106" y="1757"/>
                  </a:lnTo>
                  <a:lnTo>
                    <a:pt x="13073" y="1887"/>
                  </a:lnTo>
                  <a:lnTo>
                    <a:pt x="13073" y="1984"/>
                  </a:lnTo>
                  <a:lnTo>
                    <a:pt x="13008" y="2212"/>
                  </a:lnTo>
                  <a:lnTo>
                    <a:pt x="13106" y="2342"/>
                  </a:lnTo>
                  <a:lnTo>
                    <a:pt x="13333" y="2472"/>
                  </a:lnTo>
                  <a:lnTo>
                    <a:pt x="13496" y="2342"/>
                  </a:lnTo>
                  <a:lnTo>
                    <a:pt x="13691" y="2342"/>
                  </a:lnTo>
                  <a:lnTo>
                    <a:pt x="13886" y="2374"/>
                  </a:lnTo>
                  <a:lnTo>
                    <a:pt x="13984" y="2472"/>
                  </a:lnTo>
                  <a:lnTo>
                    <a:pt x="14114" y="2309"/>
                  </a:lnTo>
                  <a:lnTo>
                    <a:pt x="14114" y="2179"/>
                  </a:lnTo>
                  <a:lnTo>
                    <a:pt x="14114" y="2082"/>
                  </a:lnTo>
                  <a:lnTo>
                    <a:pt x="14244" y="2049"/>
                  </a:lnTo>
                  <a:lnTo>
                    <a:pt x="14309" y="2017"/>
                  </a:lnTo>
                  <a:lnTo>
                    <a:pt x="14504" y="2082"/>
                  </a:lnTo>
                  <a:lnTo>
                    <a:pt x="14634" y="2212"/>
                  </a:lnTo>
                  <a:lnTo>
                    <a:pt x="14829" y="2374"/>
                  </a:lnTo>
                  <a:lnTo>
                    <a:pt x="14959" y="2570"/>
                  </a:lnTo>
                  <a:lnTo>
                    <a:pt x="15154" y="2700"/>
                  </a:lnTo>
                  <a:lnTo>
                    <a:pt x="15154" y="2797"/>
                  </a:lnTo>
                  <a:lnTo>
                    <a:pt x="15187" y="2862"/>
                  </a:lnTo>
                  <a:lnTo>
                    <a:pt x="15187" y="2927"/>
                  </a:lnTo>
                  <a:lnTo>
                    <a:pt x="15154" y="2992"/>
                  </a:lnTo>
                  <a:lnTo>
                    <a:pt x="15154" y="3057"/>
                  </a:lnTo>
                  <a:lnTo>
                    <a:pt x="15089" y="3122"/>
                  </a:lnTo>
                  <a:lnTo>
                    <a:pt x="15024" y="3090"/>
                  </a:lnTo>
                  <a:lnTo>
                    <a:pt x="14992" y="3057"/>
                  </a:lnTo>
                  <a:lnTo>
                    <a:pt x="14894" y="3057"/>
                  </a:lnTo>
                  <a:lnTo>
                    <a:pt x="14829" y="3122"/>
                  </a:lnTo>
                  <a:lnTo>
                    <a:pt x="14699" y="3057"/>
                  </a:lnTo>
                  <a:lnTo>
                    <a:pt x="14601" y="3057"/>
                  </a:lnTo>
                  <a:lnTo>
                    <a:pt x="14504" y="3187"/>
                  </a:lnTo>
                  <a:lnTo>
                    <a:pt x="14374" y="3285"/>
                  </a:lnTo>
                  <a:lnTo>
                    <a:pt x="14309" y="3350"/>
                  </a:lnTo>
                  <a:lnTo>
                    <a:pt x="14211" y="3285"/>
                  </a:lnTo>
                  <a:lnTo>
                    <a:pt x="14179" y="3285"/>
                  </a:lnTo>
                  <a:lnTo>
                    <a:pt x="14179" y="3383"/>
                  </a:lnTo>
                  <a:lnTo>
                    <a:pt x="14146" y="3448"/>
                  </a:lnTo>
                  <a:lnTo>
                    <a:pt x="14049" y="3448"/>
                  </a:lnTo>
                  <a:lnTo>
                    <a:pt x="14016" y="3448"/>
                  </a:lnTo>
                  <a:lnTo>
                    <a:pt x="13984" y="3513"/>
                  </a:lnTo>
                  <a:lnTo>
                    <a:pt x="13886" y="3643"/>
                  </a:lnTo>
                  <a:lnTo>
                    <a:pt x="13853" y="3773"/>
                  </a:lnTo>
                  <a:lnTo>
                    <a:pt x="13886" y="3870"/>
                  </a:lnTo>
                  <a:lnTo>
                    <a:pt x="13821" y="3935"/>
                  </a:lnTo>
                  <a:lnTo>
                    <a:pt x="13723" y="3968"/>
                  </a:lnTo>
                  <a:lnTo>
                    <a:pt x="13496" y="4131"/>
                  </a:lnTo>
                  <a:lnTo>
                    <a:pt x="13366" y="4131"/>
                  </a:lnTo>
                  <a:lnTo>
                    <a:pt x="13268" y="4098"/>
                  </a:lnTo>
                  <a:lnTo>
                    <a:pt x="13203" y="4131"/>
                  </a:lnTo>
                  <a:lnTo>
                    <a:pt x="13106" y="4326"/>
                  </a:lnTo>
                  <a:lnTo>
                    <a:pt x="13008" y="4391"/>
                  </a:lnTo>
                  <a:lnTo>
                    <a:pt x="12910" y="4488"/>
                  </a:lnTo>
                  <a:lnTo>
                    <a:pt x="12845" y="4553"/>
                  </a:lnTo>
                  <a:lnTo>
                    <a:pt x="12813" y="4618"/>
                  </a:lnTo>
                  <a:lnTo>
                    <a:pt x="12748" y="4651"/>
                  </a:lnTo>
                  <a:lnTo>
                    <a:pt x="12650" y="4586"/>
                  </a:lnTo>
                  <a:lnTo>
                    <a:pt x="12553" y="4553"/>
                  </a:lnTo>
                  <a:lnTo>
                    <a:pt x="12390" y="4521"/>
                  </a:lnTo>
                  <a:lnTo>
                    <a:pt x="12260" y="4423"/>
                  </a:lnTo>
                  <a:lnTo>
                    <a:pt x="12162" y="4423"/>
                  </a:lnTo>
                  <a:lnTo>
                    <a:pt x="11967" y="4456"/>
                  </a:lnTo>
                  <a:lnTo>
                    <a:pt x="11837" y="4553"/>
                  </a:lnTo>
                  <a:lnTo>
                    <a:pt x="11772" y="4651"/>
                  </a:lnTo>
                  <a:lnTo>
                    <a:pt x="11772" y="4878"/>
                  </a:lnTo>
                  <a:lnTo>
                    <a:pt x="11772" y="4976"/>
                  </a:lnTo>
                  <a:lnTo>
                    <a:pt x="11772" y="5041"/>
                  </a:lnTo>
                  <a:lnTo>
                    <a:pt x="12000" y="5204"/>
                  </a:lnTo>
                  <a:lnTo>
                    <a:pt x="12195" y="5301"/>
                  </a:lnTo>
                  <a:lnTo>
                    <a:pt x="12195" y="5366"/>
                  </a:lnTo>
                  <a:lnTo>
                    <a:pt x="12130" y="5464"/>
                  </a:lnTo>
                  <a:lnTo>
                    <a:pt x="12065" y="5561"/>
                  </a:lnTo>
                  <a:lnTo>
                    <a:pt x="11870" y="5789"/>
                  </a:lnTo>
                  <a:lnTo>
                    <a:pt x="11740" y="6017"/>
                  </a:lnTo>
                  <a:lnTo>
                    <a:pt x="11675" y="6179"/>
                  </a:lnTo>
                  <a:lnTo>
                    <a:pt x="11577" y="6179"/>
                  </a:lnTo>
                  <a:lnTo>
                    <a:pt x="11415" y="6212"/>
                  </a:lnTo>
                  <a:lnTo>
                    <a:pt x="11317" y="6244"/>
                  </a:lnTo>
                  <a:lnTo>
                    <a:pt x="11187" y="6309"/>
                  </a:lnTo>
                  <a:lnTo>
                    <a:pt x="11024" y="6407"/>
                  </a:lnTo>
                  <a:lnTo>
                    <a:pt x="10894" y="6439"/>
                  </a:lnTo>
                  <a:lnTo>
                    <a:pt x="10699" y="6439"/>
                  </a:lnTo>
                  <a:lnTo>
                    <a:pt x="10569" y="6504"/>
                  </a:lnTo>
                  <a:lnTo>
                    <a:pt x="10406" y="6537"/>
                  </a:lnTo>
                  <a:lnTo>
                    <a:pt x="10049" y="6667"/>
                  </a:lnTo>
                  <a:lnTo>
                    <a:pt x="9756" y="6765"/>
                  </a:lnTo>
                  <a:lnTo>
                    <a:pt x="9626" y="6927"/>
                  </a:lnTo>
                  <a:lnTo>
                    <a:pt x="9431" y="7090"/>
                  </a:lnTo>
                  <a:lnTo>
                    <a:pt x="9333" y="7155"/>
                  </a:lnTo>
                  <a:lnTo>
                    <a:pt x="9203" y="7155"/>
                  </a:lnTo>
                  <a:lnTo>
                    <a:pt x="9073" y="7122"/>
                  </a:lnTo>
                  <a:lnTo>
                    <a:pt x="9073" y="7057"/>
                  </a:lnTo>
                  <a:lnTo>
                    <a:pt x="9041" y="6992"/>
                  </a:lnTo>
                  <a:lnTo>
                    <a:pt x="8845" y="7057"/>
                  </a:lnTo>
                  <a:lnTo>
                    <a:pt x="8683" y="7090"/>
                  </a:lnTo>
                  <a:lnTo>
                    <a:pt x="8488" y="6992"/>
                  </a:lnTo>
                  <a:lnTo>
                    <a:pt x="8358" y="6960"/>
                  </a:lnTo>
                  <a:lnTo>
                    <a:pt x="8032" y="6862"/>
                  </a:lnTo>
                  <a:lnTo>
                    <a:pt x="7740" y="6700"/>
                  </a:lnTo>
                  <a:lnTo>
                    <a:pt x="7577" y="6537"/>
                  </a:lnTo>
                  <a:lnTo>
                    <a:pt x="7447" y="6537"/>
                  </a:lnTo>
                  <a:lnTo>
                    <a:pt x="7089" y="6504"/>
                  </a:lnTo>
                  <a:lnTo>
                    <a:pt x="6797" y="6504"/>
                  </a:lnTo>
                  <a:lnTo>
                    <a:pt x="6699" y="6504"/>
                  </a:lnTo>
                  <a:lnTo>
                    <a:pt x="6667" y="6537"/>
                  </a:lnTo>
                  <a:lnTo>
                    <a:pt x="6634" y="6602"/>
                  </a:lnTo>
                  <a:lnTo>
                    <a:pt x="6472" y="6635"/>
                  </a:lnTo>
                  <a:lnTo>
                    <a:pt x="6211" y="6667"/>
                  </a:lnTo>
                  <a:lnTo>
                    <a:pt x="5821" y="6635"/>
                  </a:lnTo>
                  <a:lnTo>
                    <a:pt x="5528" y="6667"/>
                  </a:lnTo>
                  <a:lnTo>
                    <a:pt x="5301" y="6635"/>
                  </a:lnTo>
                  <a:lnTo>
                    <a:pt x="5106" y="6667"/>
                  </a:lnTo>
                  <a:lnTo>
                    <a:pt x="5008" y="6667"/>
                  </a:lnTo>
                  <a:lnTo>
                    <a:pt x="4911" y="6635"/>
                  </a:lnTo>
                  <a:lnTo>
                    <a:pt x="4813" y="6439"/>
                  </a:lnTo>
                  <a:lnTo>
                    <a:pt x="4748" y="6309"/>
                  </a:lnTo>
                  <a:lnTo>
                    <a:pt x="4650" y="6179"/>
                  </a:lnTo>
                  <a:lnTo>
                    <a:pt x="4585" y="6082"/>
                  </a:lnTo>
                  <a:lnTo>
                    <a:pt x="4520" y="5919"/>
                  </a:lnTo>
                  <a:lnTo>
                    <a:pt x="4520" y="5854"/>
                  </a:lnTo>
                  <a:lnTo>
                    <a:pt x="4423" y="5789"/>
                  </a:lnTo>
                  <a:lnTo>
                    <a:pt x="4358" y="5756"/>
                  </a:lnTo>
                  <a:lnTo>
                    <a:pt x="4325" y="5756"/>
                  </a:lnTo>
                  <a:lnTo>
                    <a:pt x="4293" y="5691"/>
                  </a:lnTo>
                  <a:lnTo>
                    <a:pt x="4293" y="5626"/>
                  </a:lnTo>
                  <a:lnTo>
                    <a:pt x="4260" y="5594"/>
                  </a:lnTo>
                  <a:lnTo>
                    <a:pt x="4195" y="5626"/>
                  </a:lnTo>
                  <a:lnTo>
                    <a:pt x="4065" y="5594"/>
                  </a:lnTo>
                  <a:lnTo>
                    <a:pt x="3935" y="5529"/>
                  </a:lnTo>
                  <a:lnTo>
                    <a:pt x="3772" y="5399"/>
                  </a:lnTo>
                  <a:lnTo>
                    <a:pt x="3707" y="5399"/>
                  </a:lnTo>
                  <a:lnTo>
                    <a:pt x="3642" y="5399"/>
                  </a:lnTo>
                  <a:lnTo>
                    <a:pt x="3577" y="5366"/>
                  </a:lnTo>
                  <a:lnTo>
                    <a:pt x="3545" y="5334"/>
                  </a:lnTo>
                  <a:lnTo>
                    <a:pt x="3382" y="5236"/>
                  </a:lnTo>
                  <a:lnTo>
                    <a:pt x="3057" y="5139"/>
                  </a:lnTo>
                  <a:lnTo>
                    <a:pt x="3024" y="5171"/>
                  </a:lnTo>
                  <a:lnTo>
                    <a:pt x="2959" y="5204"/>
                  </a:lnTo>
                  <a:lnTo>
                    <a:pt x="2829" y="5204"/>
                  </a:lnTo>
                  <a:lnTo>
                    <a:pt x="2634" y="5204"/>
                  </a:lnTo>
                  <a:lnTo>
                    <a:pt x="2146" y="5106"/>
                  </a:lnTo>
                  <a:lnTo>
                    <a:pt x="2016" y="5041"/>
                  </a:lnTo>
                  <a:lnTo>
                    <a:pt x="1919" y="4878"/>
                  </a:lnTo>
                  <a:lnTo>
                    <a:pt x="1886" y="4813"/>
                  </a:lnTo>
                  <a:lnTo>
                    <a:pt x="1886" y="4716"/>
                  </a:lnTo>
                  <a:lnTo>
                    <a:pt x="1919" y="4683"/>
                  </a:lnTo>
                  <a:lnTo>
                    <a:pt x="2016" y="4618"/>
                  </a:lnTo>
                  <a:lnTo>
                    <a:pt x="2016" y="4521"/>
                  </a:lnTo>
                  <a:lnTo>
                    <a:pt x="1984" y="4456"/>
                  </a:lnTo>
                  <a:lnTo>
                    <a:pt x="1951" y="4358"/>
                  </a:lnTo>
                  <a:lnTo>
                    <a:pt x="1984" y="4293"/>
                  </a:lnTo>
                  <a:lnTo>
                    <a:pt x="1984" y="4163"/>
                  </a:lnTo>
                  <a:lnTo>
                    <a:pt x="1919" y="4131"/>
                  </a:lnTo>
                  <a:lnTo>
                    <a:pt x="1854" y="4000"/>
                  </a:lnTo>
                  <a:lnTo>
                    <a:pt x="1789" y="3968"/>
                  </a:lnTo>
                  <a:lnTo>
                    <a:pt x="1724" y="3903"/>
                  </a:lnTo>
                  <a:lnTo>
                    <a:pt x="1691" y="3838"/>
                  </a:lnTo>
                  <a:lnTo>
                    <a:pt x="1626" y="3773"/>
                  </a:lnTo>
                  <a:lnTo>
                    <a:pt x="1594" y="3675"/>
                  </a:lnTo>
                  <a:lnTo>
                    <a:pt x="1594" y="3578"/>
                  </a:lnTo>
                  <a:lnTo>
                    <a:pt x="1529" y="3513"/>
                  </a:lnTo>
                  <a:lnTo>
                    <a:pt x="1464" y="3448"/>
                  </a:lnTo>
                  <a:lnTo>
                    <a:pt x="1398" y="3415"/>
                  </a:lnTo>
                  <a:lnTo>
                    <a:pt x="1333" y="3383"/>
                  </a:lnTo>
                  <a:lnTo>
                    <a:pt x="1268" y="3350"/>
                  </a:lnTo>
                  <a:lnTo>
                    <a:pt x="1203" y="3350"/>
                  </a:lnTo>
                  <a:lnTo>
                    <a:pt x="1138" y="3383"/>
                  </a:lnTo>
                  <a:lnTo>
                    <a:pt x="1106" y="3415"/>
                  </a:lnTo>
                  <a:lnTo>
                    <a:pt x="1041" y="3383"/>
                  </a:lnTo>
                  <a:lnTo>
                    <a:pt x="976" y="3318"/>
                  </a:lnTo>
                  <a:lnTo>
                    <a:pt x="943" y="3252"/>
                  </a:lnTo>
                  <a:lnTo>
                    <a:pt x="846" y="3252"/>
                  </a:lnTo>
                  <a:lnTo>
                    <a:pt x="748" y="3318"/>
                  </a:lnTo>
                  <a:lnTo>
                    <a:pt x="716" y="3350"/>
                  </a:lnTo>
                  <a:lnTo>
                    <a:pt x="683" y="3415"/>
                  </a:lnTo>
                  <a:lnTo>
                    <a:pt x="651" y="3415"/>
                  </a:lnTo>
                  <a:lnTo>
                    <a:pt x="553" y="3350"/>
                  </a:lnTo>
                  <a:lnTo>
                    <a:pt x="520" y="3285"/>
                  </a:lnTo>
                  <a:lnTo>
                    <a:pt x="520" y="3252"/>
                  </a:lnTo>
                  <a:lnTo>
                    <a:pt x="455" y="3155"/>
                  </a:lnTo>
                  <a:lnTo>
                    <a:pt x="358" y="3090"/>
                  </a:lnTo>
                  <a:lnTo>
                    <a:pt x="293" y="3025"/>
                  </a:lnTo>
                  <a:lnTo>
                    <a:pt x="228" y="2992"/>
                  </a:lnTo>
                  <a:lnTo>
                    <a:pt x="163" y="2927"/>
                  </a:lnTo>
                  <a:lnTo>
                    <a:pt x="130" y="2862"/>
                  </a:lnTo>
                  <a:lnTo>
                    <a:pt x="130" y="2797"/>
                  </a:lnTo>
                  <a:lnTo>
                    <a:pt x="130" y="2765"/>
                  </a:lnTo>
                  <a:lnTo>
                    <a:pt x="98" y="2765"/>
                  </a:lnTo>
                  <a:lnTo>
                    <a:pt x="98" y="2797"/>
                  </a:lnTo>
                  <a:lnTo>
                    <a:pt x="65" y="2797"/>
                  </a:lnTo>
                  <a:lnTo>
                    <a:pt x="33" y="2732"/>
                  </a:lnTo>
                  <a:lnTo>
                    <a:pt x="0" y="2700"/>
                  </a:lnTo>
                  <a:lnTo>
                    <a:pt x="0" y="2602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3856894" y="2476585"/>
              <a:ext cx="623448" cy="326901"/>
            </a:xfrm>
            <a:custGeom>
              <a:rect b="b" l="l" r="r" t="t"/>
              <a:pathLst>
                <a:path extrusionOk="0" h="9822" w="18732">
                  <a:moveTo>
                    <a:pt x="1432" y="6602"/>
                  </a:moveTo>
                  <a:lnTo>
                    <a:pt x="1301" y="6505"/>
                  </a:lnTo>
                  <a:lnTo>
                    <a:pt x="1171" y="6537"/>
                  </a:lnTo>
                  <a:lnTo>
                    <a:pt x="1009" y="6440"/>
                  </a:lnTo>
                  <a:lnTo>
                    <a:pt x="1009" y="6342"/>
                  </a:lnTo>
                  <a:lnTo>
                    <a:pt x="1204" y="6342"/>
                  </a:lnTo>
                  <a:lnTo>
                    <a:pt x="1009" y="6017"/>
                  </a:lnTo>
                  <a:lnTo>
                    <a:pt x="781" y="5789"/>
                  </a:lnTo>
                  <a:lnTo>
                    <a:pt x="456" y="5724"/>
                  </a:lnTo>
                  <a:lnTo>
                    <a:pt x="423" y="5789"/>
                  </a:lnTo>
                  <a:lnTo>
                    <a:pt x="261" y="5659"/>
                  </a:lnTo>
                  <a:lnTo>
                    <a:pt x="293" y="5562"/>
                  </a:lnTo>
                  <a:lnTo>
                    <a:pt x="196" y="5432"/>
                  </a:lnTo>
                  <a:lnTo>
                    <a:pt x="1" y="5366"/>
                  </a:lnTo>
                  <a:lnTo>
                    <a:pt x="66" y="5204"/>
                  </a:lnTo>
                  <a:lnTo>
                    <a:pt x="131" y="4879"/>
                  </a:lnTo>
                  <a:lnTo>
                    <a:pt x="33" y="4814"/>
                  </a:lnTo>
                  <a:lnTo>
                    <a:pt x="1" y="4553"/>
                  </a:lnTo>
                  <a:lnTo>
                    <a:pt x="98" y="4521"/>
                  </a:lnTo>
                  <a:lnTo>
                    <a:pt x="228" y="4358"/>
                  </a:lnTo>
                  <a:lnTo>
                    <a:pt x="228" y="4228"/>
                  </a:lnTo>
                  <a:lnTo>
                    <a:pt x="326" y="4131"/>
                  </a:lnTo>
                  <a:lnTo>
                    <a:pt x="586" y="4391"/>
                  </a:lnTo>
                  <a:lnTo>
                    <a:pt x="619" y="4456"/>
                  </a:lnTo>
                  <a:lnTo>
                    <a:pt x="749" y="4553"/>
                  </a:lnTo>
                  <a:lnTo>
                    <a:pt x="911" y="4553"/>
                  </a:lnTo>
                  <a:lnTo>
                    <a:pt x="879" y="4391"/>
                  </a:lnTo>
                  <a:lnTo>
                    <a:pt x="944" y="4358"/>
                  </a:lnTo>
                  <a:lnTo>
                    <a:pt x="846" y="3968"/>
                  </a:lnTo>
                  <a:lnTo>
                    <a:pt x="976" y="3936"/>
                  </a:lnTo>
                  <a:lnTo>
                    <a:pt x="1139" y="3936"/>
                  </a:lnTo>
                  <a:lnTo>
                    <a:pt x="1139" y="3806"/>
                  </a:lnTo>
                  <a:lnTo>
                    <a:pt x="1074" y="3740"/>
                  </a:lnTo>
                  <a:lnTo>
                    <a:pt x="1106" y="3610"/>
                  </a:lnTo>
                  <a:lnTo>
                    <a:pt x="1269" y="3513"/>
                  </a:lnTo>
                  <a:lnTo>
                    <a:pt x="1334" y="3513"/>
                  </a:lnTo>
                  <a:lnTo>
                    <a:pt x="1367" y="3383"/>
                  </a:lnTo>
                  <a:lnTo>
                    <a:pt x="1432" y="3350"/>
                  </a:lnTo>
                  <a:lnTo>
                    <a:pt x="1562" y="3350"/>
                  </a:lnTo>
                  <a:lnTo>
                    <a:pt x="1562" y="3285"/>
                  </a:lnTo>
                  <a:lnTo>
                    <a:pt x="1529" y="3188"/>
                  </a:lnTo>
                  <a:lnTo>
                    <a:pt x="1562" y="3123"/>
                  </a:lnTo>
                  <a:lnTo>
                    <a:pt x="1724" y="3220"/>
                  </a:lnTo>
                  <a:lnTo>
                    <a:pt x="1822" y="3253"/>
                  </a:lnTo>
                  <a:lnTo>
                    <a:pt x="1822" y="3318"/>
                  </a:lnTo>
                  <a:lnTo>
                    <a:pt x="1757" y="3415"/>
                  </a:lnTo>
                  <a:lnTo>
                    <a:pt x="1789" y="3448"/>
                  </a:lnTo>
                  <a:lnTo>
                    <a:pt x="1887" y="3383"/>
                  </a:lnTo>
                  <a:lnTo>
                    <a:pt x="1919" y="3318"/>
                  </a:lnTo>
                  <a:lnTo>
                    <a:pt x="1984" y="3285"/>
                  </a:lnTo>
                  <a:lnTo>
                    <a:pt x="1984" y="3350"/>
                  </a:lnTo>
                  <a:lnTo>
                    <a:pt x="2049" y="3285"/>
                  </a:lnTo>
                  <a:lnTo>
                    <a:pt x="2049" y="3253"/>
                  </a:lnTo>
                  <a:lnTo>
                    <a:pt x="2147" y="3220"/>
                  </a:lnTo>
                  <a:lnTo>
                    <a:pt x="2245" y="3155"/>
                  </a:lnTo>
                  <a:lnTo>
                    <a:pt x="2342" y="3155"/>
                  </a:lnTo>
                  <a:lnTo>
                    <a:pt x="2407" y="3285"/>
                  </a:lnTo>
                  <a:lnTo>
                    <a:pt x="2505" y="3350"/>
                  </a:lnTo>
                  <a:lnTo>
                    <a:pt x="2700" y="3318"/>
                  </a:lnTo>
                  <a:lnTo>
                    <a:pt x="2765" y="3318"/>
                  </a:lnTo>
                  <a:lnTo>
                    <a:pt x="2830" y="3383"/>
                  </a:lnTo>
                  <a:lnTo>
                    <a:pt x="2862" y="3383"/>
                  </a:lnTo>
                  <a:lnTo>
                    <a:pt x="2993" y="3513"/>
                  </a:lnTo>
                  <a:lnTo>
                    <a:pt x="3090" y="3513"/>
                  </a:lnTo>
                  <a:lnTo>
                    <a:pt x="3155" y="3610"/>
                  </a:lnTo>
                  <a:lnTo>
                    <a:pt x="3285" y="3708"/>
                  </a:lnTo>
                  <a:lnTo>
                    <a:pt x="3383" y="3740"/>
                  </a:lnTo>
                  <a:lnTo>
                    <a:pt x="3415" y="3806"/>
                  </a:lnTo>
                  <a:lnTo>
                    <a:pt x="3415" y="3903"/>
                  </a:lnTo>
                  <a:lnTo>
                    <a:pt x="3480" y="3936"/>
                  </a:lnTo>
                  <a:lnTo>
                    <a:pt x="3545" y="3838"/>
                  </a:lnTo>
                  <a:lnTo>
                    <a:pt x="3545" y="3708"/>
                  </a:lnTo>
                  <a:lnTo>
                    <a:pt x="3643" y="3643"/>
                  </a:lnTo>
                  <a:lnTo>
                    <a:pt x="3708" y="3740"/>
                  </a:lnTo>
                  <a:lnTo>
                    <a:pt x="3871" y="3773"/>
                  </a:lnTo>
                  <a:lnTo>
                    <a:pt x="3936" y="3871"/>
                  </a:lnTo>
                  <a:lnTo>
                    <a:pt x="4033" y="3903"/>
                  </a:lnTo>
                  <a:lnTo>
                    <a:pt x="4131" y="3806"/>
                  </a:lnTo>
                  <a:lnTo>
                    <a:pt x="4163" y="3610"/>
                  </a:lnTo>
                  <a:lnTo>
                    <a:pt x="4261" y="3610"/>
                  </a:lnTo>
                  <a:lnTo>
                    <a:pt x="4261" y="3513"/>
                  </a:lnTo>
                  <a:lnTo>
                    <a:pt x="4326" y="3480"/>
                  </a:lnTo>
                  <a:lnTo>
                    <a:pt x="4391" y="3578"/>
                  </a:lnTo>
                  <a:lnTo>
                    <a:pt x="4423" y="3480"/>
                  </a:lnTo>
                  <a:lnTo>
                    <a:pt x="4553" y="3480"/>
                  </a:lnTo>
                  <a:lnTo>
                    <a:pt x="4684" y="3610"/>
                  </a:lnTo>
                  <a:lnTo>
                    <a:pt x="4716" y="3643"/>
                  </a:lnTo>
                  <a:lnTo>
                    <a:pt x="4846" y="3643"/>
                  </a:lnTo>
                  <a:lnTo>
                    <a:pt x="4846" y="3513"/>
                  </a:lnTo>
                  <a:lnTo>
                    <a:pt x="4911" y="3480"/>
                  </a:lnTo>
                  <a:lnTo>
                    <a:pt x="5041" y="3513"/>
                  </a:lnTo>
                  <a:lnTo>
                    <a:pt x="5074" y="3448"/>
                  </a:lnTo>
                  <a:lnTo>
                    <a:pt x="5204" y="3513"/>
                  </a:lnTo>
                  <a:lnTo>
                    <a:pt x="5269" y="3545"/>
                  </a:lnTo>
                  <a:lnTo>
                    <a:pt x="5236" y="3610"/>
                  </a:lnTo>
                  <a:lnTo>
                    <a:pt x="5171" y="3643"/>
                  </a:lnTo>
                  <a:lnTo>
                    <a:pt x="5269" y="3740"/>
                  </a:lnTo>
                  <a:lnTo>
                    <a:pt x="5366" y="3773"/>
                  </a:lnTo>
                  <a:lnTo>
                    <a:pt x="5399" y="3740"/>
                  </a:lnTo>
                  <a:lnTo>
                    <a:pt x="5464" y="3806"/>
                  </a:lnTo>
                  <a:lnTo>
                    <a:pt x="5594" y="3773"/>
                  </a:lnTo>
                  <a:lnTo>
                    <a:pt x="5789" y="3871"/>
                  </a:lnTo>
                  <a:lnTo>
                    <a:pt x="5887" y="3871"/>
                  </a:lnTo>
                  <a:lnTo>
                    <a:pt x="5952" y="3773"/>
                  </a:lnTo>
                  <a:lnTo>
                    <a:pt x="5952" y="3675"/>
                  </a:lnTo>
                  <a:lnTo>
                    <a:pt x="5984" y="3610"/>
                  </a:lnTo>
                  <a:lnTo>
                    <a:pt x="6147" y="3708"/>
                  </a:lnTo>
                  <a:lnTo>
                    <a:pt x="6277" y="3708"/>
                  </a:lnTo>
                  <a:lnTo>
                    <a:pt x="6472" y="3675"/>
                  </a:lnTo>
                  <a:lnTo>
                    <a:pt x="6505" y="3578"/>
                  </a:lnTo>
                  <a:lnTo>
                    <a:pt x="6472" y="3188"/>
                  </a:lnTo>
                  <a:lnTo>
                    <a:pt x="6440" y="3155"/>
                  </a:lnTo>
                  <a:lnTo>
                    <a:pt x="6277" y="3155"/>
                  </a:lnTo>
                  <a:lnTo>
                    <a:pt x="6212" y="3090"/>
                  </a:lnTo>
                  <a:lnTo>
                    <a:pt x="6179" y="3025"/>
                  </a:lnTo>
                  <a:lnTo>
                    <a:pt x="6082" y="2993"/>
                  </a:lnTo>
                  <a:lnTo>
                    <a:pt x="5984" y="2928"/>
                  </a:lnTo>
                  <a:lnTo>
                    <a:pt x="5887" y="2928"/>
                  </a:lnTo>
                  <a:lnTo>
                    <a:pt x="5887" y="2862"/>
                  </a:lnTo>
                  <a:lnTo>
                    <a:pt x="5854" y="2830"/>
                  </a:lnTo>
                  <a:lnTo>
                    <a:pt x="5854" y="2765"/>
                  </a:lnTo>
                  <a:lnTo>
                    <a:pt x="5952" y="2765"/>
                  </a:lnTo>
                  <a:lnTo>
                    <a:pt x="5952" y="2667"/>
                  </a:lnTo>
                  <a:lnTo>
                    <a:pt x="6049" y="2570"/>
                  </a:lnTo>
                  <a:lnTo>
                    <a:pt x="6017" y="2440"/>
                  </a:lnTo>
                  <a:lnTo>
                    <a:pt x="5952" y="2440"/>
                  </a:lnTo>
                  <a:lnTo>
                    <a:pt x="5919" y="2342"/>
                  </a:lnTo>
                  <a:lnTo>
                    <a:pt x="6049" y="2180"/>
                  </a:lnTo>
                  <a:lnTo>
                    <a:pt x="6147" y="2082"/>
                  </a:lnTo>
                  <a:lnTo>
                    <a:pt x="6375" y="2049"/>
                  </a:lnTo>
                  <a:lnTo>
                    <a:pt x="6440" y="2082"/>
                  </a:lnTo>
                  <a:lnTo>
                    <a:pt x="6505" y="2049"/>
                  </a:lnTo>
                  <a:lnTo>
                    <a:pt x="6505" y="1952"/>
                  </a:lnTo>
                  <a:lnTo>
                    <a:pt x="6407" y="1919"/>
                  </a:lnTo>
                  <a:lnTo>
                    <a:pt x="6342" y="1822"/>
                  </a:lnTo>
                  <a:lnTo>
                    <a:pt x="6244" y="1822"/>
                  </a:lnTo>
                  <a:lnTo>
                    <a:pt x="6179" y="1887"/>
                  </a:lnTo>
                  <a:lnTo>
                    <a:pt x="6082" y="1854"/>
                  </a:lnTo>
                  <a:lnTo>
                    <a:pt x="5984" y="1822"/>
                  </a:lnTo>
                  <a:lnTo>
                    <a:pt x="5952" y="1757"/>
                  </a:lnTo>
                  <a:lnTo>
                    <a:pt x="5984" y="1724"/>
                  </a:lnTo>
                  <a:lnTo>
                    <a:pt x="6147" y="1724"/>
                  </a:lnTo>
                  <a:lnTo>
                    <a:pt x="6082" y="1627"/>
                  </a:lnTo>
                  <a:lnTo>
                    <a:pt x="5984" y="1627"/>
                  </a:lnTo>
                  <a:lnTo>
                    <a:pt x="5887" y="1627"/>
                  </a:lnTo>
                  <a:lnTo>
                    <a:pt x="5919" y="1562"/>
                  </a:lnTo>
                  <a:lnTo>
                    <a:pt x="5887" y="1464"/>
                  </a:lnTo>
                  <a:lnTo>
                    <a:pt x="5919" y="1432"/>
                  </a:lnTo>
                  <a:lnTo>
                    <a:pt x="6017" y="1399"/>
                  </a:lnTo>
                  <a:lnTo>
                    <a:pt x="6049" y="1334"/>
                  </a:lnTo>
                  <a:lnTo>
                    <a:pt x="6147" y="1367"/>
                  </a:lnTo>
                  <a:lnTo>
                    <a:pt x="6179" y="1399"/>
                  </a:lnTo>
                  <a:lnTo>
                    <a:pt x="6277" y="1399"/>
                  </a:lnTo>
                  <a:lnTo>
                    <a:pt x="6375" y="1464"/>
                  </a:lnTo>
                  <a:lnTo>
                    <a:pt x="6407" y="1399"/>
                  </a:lnTo>
                  <a:lnTo>
                    <a:pt x="6407" y="1334"/>
                  </a:lnTo>
                  <a:lnTo>
                    <a:pt x="6505" y="1302"/>
                  </a:lnTo>
                  <a:lnTo>
                    <a:pt x="6570" y="1302"/>
                  </a:lnTo>
                  <a:lnTo>
                    <a:pt x="6635" y="1399"/>
                  </a:lnTo>
                  <a:lnTo>
                    <a:pt x="6700" y="1334"/>
                  </a:lnTo>
                  <a:lnTo>
                    <a:pt x="6700" y="1236"/>
                  </a:lnTo>
                  <a:lnTo>
                    <a:pt x="6862" y="1204"/>
                  </a:lnTo>
                  <a:lnTo>
                    <a:pt x="6992" y="1171"/>
                  </a:lnTo>
                  <a:lnTo>
                    <a:pt x="7090" y="1139"/>
                  </a:lnTo>
                  <a:lnTo>
                    <a:pt x="7220" y="1106"/>
                  </a:lnTo>
                  <a:lnTo>
                    <a:pt x="7253" y="1074"/>
                  </a:lnTo>
                  <a:lnTo>
                    <a:pt x="7383" y="976"/>
                  </a:lnTo>
                  <a:lnTo>
                    <a:pt x="7513" y="976"/>
                  </a:lnTo>
                  <a:lnTo>
                    <a:pt x="7578" y="944"/>
                  </a:lnTo>
                  <a:lnTo>
                    <a:pt x="7675" y="944"/>
                  </a:lnTo>
                  <a:lnTo>
                    <a:pt x="7740" y="944"/>
                  </a:lnTo>
                  <a:lnTo>
                    <a:pt x="7773" y="911"/>
                  </a:lnTo>
                  <a:lnTo>
                    <a:pt x="7773" y="814"/>
                  </a:lnTo>
                  <a:lnTo>
                    <a:pt x="7805" y="781"/>
                  </a:lnTo>
                  <a:lnTo>
                    <a:pt x="7935" y="781"/>
                  </a:lnTo>
                  <a:lnTo>
                    <a:pt x="7935" y="716"/>
                  </a:lnTo>
                  <a:lnTo>
                    <a:pt x="8001" y="651"/>
                  </a:lnTo>
                  <a:lnTo>
                    <a:pt x="8066" y="716"/>
                  </a:lnTo>
                  <a:lnTo>
                    <a:pt x="8131" y="716"/>
                  </a:lnTo>
                  <a:lnTo>
                    <a:pt x="8228" y="651"/>
                  </a:lnTo>
                  <a:lnTo>
                    <a:pt x="8326" y="619"/>
                  </a:lnTo>
                  <a:lnTo>
                    <a:pt x="8553" y="489"/>
                  </a:lnTo>
                  <a:lnTo>
                    <a:pt x="8586" y="489"/>
                  </a:lnTo>
                  <a:lnTo>
                    <a:pt x="8618" y="456"/>
                  </a:lnTo>
                  <a:lnTo>
                    <a:pt x="8748" y="423"/>
                  </a:lnTo>
                  <a:lnTo>
                    <a:pt x="8814" y="358"/>
                  </a:lnTo>
                  <a:lnTo>
                    <a:pt x="8879" y="358"/>
                  </a:lnTo>
                  <a:lnTo>
                    <a:pt x="9009" y="326"/>
                  </a:lnTo>
                  <a:lnTo>
                    <a:pt x="9009" y="261"/>
                  </a:lnTo>
                  <a:lnTo>
                    <a:pt x="8976" y="196"/>
                  </a:lnTo>
                  <a:lnTo>
                    <a:pt x="9009" y="163"/>
                  </a:lnTo>
                  <a:lnTo>
                    <a:pt x="9139" y="163"/>
                  </a:lnTo>
                  <a:lnTo>
                    <a:pt x="9171" y="66"/>
                  </a:lnTo>
                  <a:lnTo>
                    <a:pt x="9269" y="1"/>
                  </a:lnTo>
                  <a:lnTo>
                    <a:pt x="9334" y="1"/>
                  </a:lnTo>
                  <a:lnTo>
                    <a:pt x="9399" y="1"/>
                  </a:lnTo>
                  <a:lnTo>
                    <a:pt x="9529" y="33"/>
                  </a:lnTo>
                  <a:lnTo>
                    <a:pt x="9659" y="33"/>
                  </a:lnTo>
                  <a:lnTo>
                    <a:pt x="9789" y="98"/>
                  </a:lnTo>
                  <a:lnTo>
                    <a:pt x="9887" y="98"/>
                  </a:lnTo>
                  <a:lnTo>
                    <a:pt x="9984" y="66"/>
                  </a:lnTo>
                  <a:lnTo>
                    <a:pt x="10114" y="66"/>
                  </a:lnTo>
                  <a:lnTo>
                    <a:pt x="10147" y="196"/>
                  </a:lnTo>
                  <a:lnTo>
                    <a:pt x="10179" y="228"/>
                  </a:lnTo>
                  <a:lnTo>
                    <a:pt x="10212" y="326"/>
                  </a:lnTo>
                  <a:lnTo>
                    <a:pt x="10277" y="391"/>
                  </a:lnTo>
                  <a:lnTo>
                    <a:pt x="10342" y="456"/>
                  </a:lnTo>
                  <a:lnTo>
                    <a:pt x="10374" y="489"/>
                  </a:lnTo>
                  <a:lnTo>
                    <a:pt x="10342" y="586"/>
                  </a:lnTo>
                  <a:lnTo>
                    <a:pt x="10342" y="684"/>
                  </a:lnTo>
                  <a:lnTo>
                    <a:pt x="10342" y="716"/>
                  </a:lnTo>
                  <a:lnTo>
                    <a:pt x="10277" y="749"/>
                  </a:lnTo>
                  <a:lnTo>
                    <a:pt x="10309" y="814"/>
                  </a:lnTo>
                  <a:lnTo>
                    <a:pt x="10374" y="879"/>
                  </a:lnTo>
                  <a:lnTo>
                    <a:pt x="10472" y="814"/>
                  </a:lnTo>
                  <a:lnTo>
                    <a:pt x="10570" y="879"/>
                  </a:lnTo>
                  <a:lnTo>
                    <a:pt x="10602" y="846"/>
                  </a:lnTo>
                  <a:lnTo>
                    <a:pt x="10635" y="749"/>
                  </a:lnTo>
                  <a:lnTo>
                    <a:pt x="10700" y="716"/>
                  </a:lnTo>
                  <a:lnTo>
                    <a:pt x="10732" y="814"/>
                  </a:lnTo>
                  <a:lnTo>
                    <a:pt x="10797" y="814"/>
                  </a:lnTo>
                  <a:lnTo>
                    <a:pt x="10797" y="749"/>
                  </a:lnTo>
                  <a:lnTo>
                    <a:pt x="10765" y="651"/>
                  </a:lnTo>
                  <a:lnTo>
                    <a:pt x="10797" y="619"/>
                  </a:lnTo>
                  <a:lnTo>
                    <a:pt x="10960" y="749"/>
                  </a:lnTo>
                  <a:lnTo>
                    <a:pt x="10992" y="911"/>
                  </a:lnTo>
                  <a:lnTo>
                    <a:pt x="11057" y="1041"/>
                  </a:lnTo>
                  <a:lnTo>
                    <a:pt x="11122" y="1009"/>
                  </a:lnTo>
                  <a:lnTo>
                    <a:pt x="11187" y="944"/>
                  </a:lnTo>
                  <a:lnTo>
                    <a:pt x="11122" y="911"/>
                  </a:lnTo>
                  <a:lnTo>
                    <a:pt x="11090" y="879"/>
                  </a:lnTo>
                  <a:lnTo>
                    <a:pt x="11220" y="846"/>
                  </a:lnTo>
                  <a:lnTo>
                    <a:pt x="11383" y="944"/>
                  </a:lnTo>
                  <a:lnTo>
                    <a:pt x="11448" y="944"/>
                  </a:lnTo>
                  <a:lnTo>
                    <a:pt x="11513" y="879"/>
                  </a:lnTo>
                  <a:lnTo>
                    <a:pt x="11578" y="911"/>
                  </a:lnTo>
                  <a:lnTo>
                    <a:pt x="11545" y="1009"/>
                  </a:lnTo>
                  <a:lnTo>
                    <a:pt x="11480" y="1041"/>
                  </a:lnTo>
                  <a:lnTo>
                    <a:pt x="11480" y="1171"/>
                  </a:lnTo>
                  <a:lnTo>
                    <a:pt x="11545" y="1269"/>
                  </a:lnTo>
                  <a:lnTo>
                    <a:pt x="11610" y="1269"/>
                  </a:lnTo>
                  <a:lnTo>
                    <a:pt x="11675" y="1204"/>
                  </a:lnTo>
                  <a:lnTo>
                    <a:pt x="11773" y="1171"/>
                  </a:lnTo>
                  <a:lnTo>
                    <a:pt x="11968" y="1204"/>
                  </a:lnTo>
                  <a:lnTo>
                    <a:pt x="12033" y="1236"/>
                  </a:lnTo>
                  <a:lnTo>
                    <a:pt x="12098" y="1204"/>
                  </a:lnTo>
                  <a:lnTo>
                    <a:pt x="12065" y="1074"/>
                  </a:lnTo>
                  <a:lnTo>
                    <a:pt x="12163" y="1041"/>
                  </a:lnTo>
                  <a:lnTo>
                    <a:pt x="12293" y="1041"/>
                  </a:lnTo>
                  <a:lnTo>
                    <a:pt x="12391" y="976"/>
                  </a:lnTo>
                  <a:lnTo>
                    <a:pt x="12423" y="879"/>
                  </a:lnTo>
                  <a:lnTo>
                    <a:pt x="12521" y="814"/>
                  </a:lnTo>
                  <a:lnTo>
                    <a:pt x="12521" y="749"/>
                  </a:lnTo>
                  <a:lnTo>
                    <a:pt x="12618" y="651"/>
                  </a:lnTo>
                  <a:lnTo>
                    <a:pt x="12716" y="619"/>
                  </a:lnTo>
                  <a:lnTo>
                    <a:pt x="12781" y="554"/>
                  </a:lnTo>
                  <a:lnTo>
                    <a:pt x="12878" y="521"/>
                  </a:lnTo>
                  <a:lnTo>
                    <a:pt x="13009" y="489"/>
                  </a:lnTo>
                  <a:lnTo>
                    <a:pt x="13074" y="521"/>
                  </a:lnTo>
                  <a:lnTo>
                    <a:pt x="13074" y="586"/>
                  </a:lnTo>
                  <a:lnTo>
                    <a:pt x="12976" y="684"/>
                  </a:lnTo>
                  <a:lnTo>
                    <a:pt x="12911" y="716"/>
                  </a:lnTo>
                  <a:lnTo>
                    <a:pt x="12944" y="781"/>
                  </a:lnTo>
                  <a:lnTo>
                    <a:pt x="13822" y="1432"/>
                  </a:lnTo>
                  <a:lnTo>
                    <a:pt x="15057" y="2960"/>
                  </a:lnTo>
                  <a:lnTo>
                    <a:pt x="15155" y="2928"/>
                  </a:lnTo>
                  <a:lnTo>
                    <a:pt x="15252" y="2895"/>
                  </a:lnTo>
                  <a:lnTo>
                    <a:pt x="15252" y="2830"/>
                  </a:lnTo>
                  <a:lnTo>
                    <a:pt x="15252" y="2797"/>
                  </a:lnTo>
                  <a:lnTo>
                    <a:pt x="15252" y="2700"/>
                  </a:lnTo>
                  <a:lnTo>
                    <a:pt x="15317" y="2667"/>
                  </a:lnTo>
                  <a:lnTo>
                    <a:pt x="15448" y="2732"/>
                  </a:lnTo>
                  <a:lnTo>
                    <a:pt x="15448" y="2797"/>
                  </a:lnTo>
                  <a:lnTo>
                    <a:pt x="15448" y="2862"/>
                  </a:lnTo>
                  <a:lnTo>
                    <a:pt x="15578" y="2895"/>
                  </a:lnTo>
                  <a:lnTo>
                    <a:pt x="15643" y="2960"/>
                  </a:lnTo>
                  <a:lnTo>
                    <a:pt x="15708" y="2960"/>
                  </a:lnTo>
                  <a:lnTo>
                    <a:pt x="15773" y="2928"/>
                  </a:lnTo>
                  <a:lnTo>
                    <a:pt x="15870" y="2895"/>
                  </a:lnTo>
                  <a:lnTo>
                    <a:pt x="16000" y="2993"/>
                  </a:lnTo>
                  <a:lnTo>
                    <a:pt x="16098" y="2928"/>
                  </a:lnTo>
                  <a:lnTo>
                    <a:pt x="16195" y="2960"/>
                  </a:lnTo>
                  <a:lnTo>
                    <a:pt x="16293" y="2895"/>
                  </a:lnTo>
                  <a:lnTo>
                    <a:pt x="16293" y="2862"/>
                  </a:lnTo>
                  <a:lnTo>
                    <a:pt x="16261" y="2797"/>
                  </a:lnTo>
                  <a:lnTo>
                    <a:pt x="16293" y="2765"/>
                  </a:lnTo>
                  <a:lnTo>
                    <a:pt x="16456" y="2732"/>
                  </a:lnTo>
                  <a:lnTo>
                    <a:pt x="16618" y="2732"/>
                  </a:lnTo>
                  <a:lnTo>
                    <a:pt x="16781" y="2765"/>
                  </a:lnTo>
                  <a:lnTo>
                    <a:pt x="16911" y="2895"/>
                  </a:lnTo>
                  <a:lnTo>
                    <a:pt x="17008" y="3025"/>
                  </a:lnTo>
                  <a:lnTo>
                    <a:pt x="17041" y="3155"/>
                  </a:lnTo>
                  <a:lnTo>
                    <a:pt x="17106" y="3155"/>
                  </a:lnTo>
                  <a:lnTo>
                    <a:pt x="17204" y="3188"/>
                  </a:lnTo>
                  <a:lnTo>
                    <a:pt x="17334" y="3253"/>
                  </a:lnTo>
                  <a:lnTo>
                    <a:pt x="17366" y="3253"/>
                  </a:lnTo>
                  <a:lnTo>
                    <a:pt x="17431" y="3285"/>
                  </a:lnTo>
                  <a:lnTo>
                    <a:pt x="17431" y="3350"/>
                  </a:lnTo>
                  <a:lnTo>
                    <a:pt x="17431" y="3383"/>
                  </a:lnTo>
                  <a:lnTo>
                    <a:pt x="17431" y="3448"/>
                  </a:lnTo>
                  <a:lnTo>
                    <a:pt x="17431" y="3545"/>
                  </a:lnTo>
                  <a:lnTo>
                    <a:pt x="17496" y="3578"/>
                  </a:lnTo>
                  <a:lnTo>
                    <a:pt x="17529" y="3610"/>
                  </a:lnTo>
                  <a:lnTo>
                    <a:pt x="17561" y="3610"/>
                  </a:lnTo>
                  <a:lnTo>
                    <a:pt x="17659" y="3643"/>
                  </a:lnTo>
                  <a:lnTo>
                    <a:pt x="17724" y="3675"/>
                  </a:lnTo>
                  <a:lnTo>
                    <a:pt x="17756" y="3643"/>
                  </a:lnTo>
                  <a:lnTo>
                    <a:pt x="17854" y="3578"/>
                  </a:lnTo>
                  <a:lnTo>
                    <a:pt x="18082" y="3578"/>
                  </a:lnTo>
                  <a:lnTo>
                    <a:pt x="18179" y="3545"/>
                  </a:lnTo>
                  <a:lnTo>
                    <a:pt x="18244" y="3448"/>
                  </a:lnTo>
                  <a:lnTo>
                    <a:pt x="18309" y="3415"/>
                  </a:lnTo>
                  <a:lnTo>
                    <a:pt x="18374" y="3415"/>
                  </a:lnTo>
                  <a:lnTo>
                    <a:pt x="18342" y="3545"/>
                  </a:lnTo>
                  <a:lnTo>
                    <a:pt x="18374" y="3643"/>
                  </a:lnTo>
                  <a:lnTo>
                    <a:pt x="18439" y="3643"/>
                  </a:lnTo>
                  <a:lnTo>
                    <a:pt x="18537" y="3740"/>
                  </a:lnTo>
                  <a:lnTo>
                    <a:pt x="18699" y="3806"/>
                  </a:lnTo>
                  <a:lnTo>
                    <a:pt x="18732" y="3838"/>
                  </a:lnTo>
                  <a:lnTo>
                    <a:pt x="18634" y="3936"/>
                  </a:lnTo>
                  <a:lnTo>
                    <a:pt x="18569" y="3968"/>
                  </a:lnTo>
                  <a:lnTo>
                    <a:pt x="18439" y="4098"/>
                  </a:lnTo>
                  <a:lnTo>
                    <a:pt x="18439" y="4196"/>
                  </a:lnTo>
                  <a:lnTo>
                    <a:pt x="18439" y="4228"/>
                  </a:lnTo>
                  <a:lnTo>
                    <a:pt x="18407" y="4358"/>
                  </a:lnTo>
                  <a:lnTo>
                    <a:pt x="18244" y="4391"/>
                  </a:lnTo>
                  <a:lnTo>
                    <a:pt x="18147" y="4456"/>
                  </a:lnTo>
                  <a:lnTo>
                    <a:pt x="18147" y="4586"/>
                  </a:lnTo>
                  <a:lnTo>
                    <a:pt x="18147" y="4781"/>
                  </a:lnTo>
                  <a:lnTo>
                    <a:pt x="18244" y="4976"/>
                  </a:lnTo>
                  <a:lnTo>
                    <a:pt x="18342" y="5106"/>
                  </a:lnTo>
                  <a:lnTo>
                    <a:pt x="18309" y="5171"/>
                  </a:lnTo>
                  <a:lnTo>
                    <a:pt x="18212" y="5301"/>
                  </a:lnTo>
                  <a:lnTo>
                    <a:pt x="18082" y="5366"/>
                  </a:lnTo>
                  <a:lnTo>
                    <a:pt x="18017" y="5464"/>
                  </a:lnTo>
                  <a:lnTo>
                    <a:pt x="17919" y="5464"/>
                  </a:lnTo>
                  <a:lnTo>
                    <a:pt x="17886" y="5464"/>
                  </a:lnTo>
                  <a:lnTo>
                    <a:pt x="17854" y="5399"/>
                  </a:lnTo>
                  <a:lnTo>
                    <a:pt x="17789" y="5399"/>
                  </a:lnTo>
                  <a:lnTo>
                    <a:pt x="17594" y="5432"/>
                  </a:lnTo>
                  <a:lnTo>
                    <a:pt x="17464" y="5432"/>
                  </a:lnTo>
                  <a:lnTo>
                    <a:pt x="17269" y="5366"/>
                  </a:lnTo>
                  <a:lnTo>
                    <a:pt x="17139" y="5366"/>
                  </a:lnTo>
                  <a:lnTo>
                    <a:pt x="17106" y="5366"/>
                  </a:lnTo>
                  <a:lnTo>
                    <a:pt x="17041" y="5594"/>
                  </a:lnTo>
                  <a:lnTo>
                    <a:pt x="17008" y="5724"/>
                  </a:lnTo>
                  <a:lnTo>
                    <a:pt x="17008" y="5822"/>
                  </a:lnTo>
                  <a:lnTo>
                    <a:pt x="16943" y="6114"/>
                  </a:lnTo>
                  <a:lnTo>
                    <a:pt x="16943" y="6342"/>
                  </a:lnTo>
                  <a:lnTo>
                    <a:pt x="16943" y="6407"/>
                  </a:lnTo>
                  <a:lnTo>
                    <a:pt x="16976" y="6472"/>
                  </a:lnTo>
                  <a:lnTo>
                    <a:pt x="17106" y="6505"/>
                  </a:lnTo>
                  <a:lnTo>
                    <a:pt x="17041" y="6602"/>
                  </a:lnTo>
                  <a:lnTo>
                    <a:pt x="17041" y="6700"/>
                  </a:lnTo>
                  <a:lnTo>
                    <a:pt x="16976" y="6700"/>
                  </a:lnTo>
                  <a:lnTo>
                    <a:pt x="16911" y="6732"/>
                  </a:lnTo>
                  <a:lnTo>
                    <a:pt x="16846" y="6732"/>
                  </a:lnTo>
                  <a:lnTo>
                    <a:pt x="16781" y="6667"/>
                  </a:lnTo>
                  <a:lnTo>
                    <a:pt x="16716" y="6700"/>
                  </a:lnTo>
                  <a:lnTo>
                    <a:pt x="16618" y="6732"/>
                  </a:lnTo>
                  <a:lnTo>
                    <a:pt x="16391" y="6765"/>
                  </a:lnTo>
                  <a:lnTo>
                    <a:pt x="16228" y="6830"/>
                  </a:lnTo>
                  <a:lnTo>
                    <a:pt x="16163" y="6830"/>
                  </a:lnTo>
                  <a:lnTo>
                    <a:pt x="16098" y="6797"/>
                  </a:lnTo>
                  <a:lnTo>
                    <a:pt x="16033" y="6830"/>
                  </a:lnTo>
                  <a:lnTo>
                    <a:pt x="15935" y="6927"/>
                  </a:lnTo>
                  <a:lnTo>
                    <a:pt x="15935" y="6992"/>
                  </a:lnTo>
                  <a:lnTo>
                    <a:pt x="16033" y="7057"/>
                  </a:lnTo>
                  <a:lnTo>
                    <a:pt x="16163" y="7025"/>
                  </a:lnTo>
                  <a:lnTo>
                    <a:pt x="16261" y="7057"/>
                  </a:lnTo>
                  <a:lnTo>
                    <a:pt x="16261" y="7090"/>
                  </a:lnTo>
                  <a:lnTo>
                    <a:pt x="16195" y="7155"/>
                  </a:lnTo>
                  <a:lnTo>
                    <a:pt x="16261" y="7318"/>
                  </a:lnTo>
                  <a:lnTo>
                    <a:pt x="16261" y="7383"/>
                  </a:lnTo>
                  <a:lnTo>
                    <a:pt x="16293" y="7448"/>
                  </a:lnTo>
                  <a:lnTo>
                    <a:pt x="16326" y="7545"/>
                  </a:lnTo>
                  <a:lnTo>
                    <a:pt x="16423" y="7708"/>
                  </a:lnTo>
                  <a:lnTo>
                    <a:pt x="16423" y="7773"/>
                  </a:lnTo>
                  <a:lnTo>
                    <a:pt x="16521" y="7870"/>
                  </a:lnTo>
                  <a:lnTo>
                    <a:pt x="16586" y="8066"/>
                  </a:lnTo>
                  <a:lnTo>
                    <a:pt x="16521" y="8131"/>
                  </a:lnTo>
                  <a:lnTo>
                    <a:pt x="16488" y="8196"/>
                  </a:lnTo>
                  <a:lnTo>
                    <a:pt x="16553" y="8293"/>
                  </a:lnTo>
                  <a:lnTo>
                    <a:pt x="16521" y="8326"/>
                  </a:lnTo>
                  <a:lnTo>
                    <a:pt x="16488" y="8391"/>
                  </a:lnTo>
                  <a:lnTo>
                    <a:pt x="16423" y="8456"/>
                  </a:lnTo>
                  <a:lnTo>
                    <a:pt x="16423" y="8586"/>
                  </a:lnTo>
                  <a:lnTo>
                    <a:pt x="16326" y="8618"/>
                  </a:lnTo>
                  <a:lnTo>
                    <a:pt x="16098" y="8586"/>
                  </a:lnTo>
                  <a:lnTo>
                    <a:pt x="15903" y="8326"/>
                  </a:lnTo>
                  <a:lnTo>
                    <a:pt x="15805" y="8358"/>
                  </a:lnTo>
                  <a:lnTo>
                    <a:pt x="15610" y="8261"/>
                  </a:lnTo>
                  <a:lnTo>
                    <a:pt x="15285" y="8261"/>
                  </a:lnTo>
                  <a:lnTo>
                    <a:pt x="15155" y="8326"/>
                  </a:lnTo>
                  <a:lnTo>
                    <a:pt x="14895" y="8228"/>
                  </a:lnTo>
                  <a:lnTo>
                    <a:pt x="14667" y="8293"/>
                  </a:lnTo>
                  <a:lnTo>
                    <a:pt x="14537" y="8326"/>
                  </a:lnTo>
                  <a:lnTo>
                    <a:pt x="14439" y="8293"/>
                  </a:lnTo>
                  <a:lnTo>
                    <a:pt x="14342" y="8358"/>
                  </a:lnTo>
                  <a:lnTo>
                    <a:pt x="14244" y="8391"/>
                  </a:lnTo>
                  <a:lnTo>
                    <a:pt x="13984" y="8358"/>
                  </a:lnTo>
                  <a:lnTo>
                    <a:pt x="13789" y="8326"/>
                  </a:lnTo>
                  <a:lnTo>
                    <a:pt x="13659" y="8261"/>
                  </a:lnTo>
                  <a:lnTo>
                    <a:pt x="13529" y="8261"/>
                  </a:lnTo>
                  <a:lnTo>
                    <a:pt x="13464" y="8293"/>
                  </a:lnTo>
                  <a:lnTo>
                    <a:pt x="13334" y="8261"/>
                  </a:lnTo>
                  <a:lnTo>
                    <a:pt x="13269" y="8261"/>
                  </a:lnTo>
                  <a:lnTo>
                    <a:pt x="13204" y="8293"/>
                  </a:lnTo>
                  <a:lnTo>
                    <a:pt x="13204" y="8391"/>
                  </a:lnTo>
                  <a:lnTo>
                    <a:pt x="13236" y="8488"/>
                  </a:lnTo>
                  <a:lnTo>
                    <a:pt x="13236" y="8618"/>
                  </a:lnTo>
                  <a:lnTo>
                    <a:pt x="13074" y="8651"/>
                  </a:lnTo>
                  <a:lnTo>
                    <a:pt x="12781" y="8651"/>
                  </a:lnTo>
                  <a:lnTo>
                    <a:pt x="12423" y="8618"/>
                  </a:lnTo>
                  <a:lnTo>
                    <a:pt x="12326" y="8586"/>
                  </a:lnTo>
                  <a:lnTo>
                    <a:pt x="12163" y="8553"/>
                  </a:lnTo>
                  <a:lnTo>
                    <a:pt x="12065" y="8651"/>
                  </a:lnTo>
                  <a:lnTo>
                    <a:pt x="12131" y="8716"/>
                  </a:lnTo>
                  <a:lnTo>
                    <a:pt x="12000" y="8781"/>
                  </a:lnTo>
                  <a:lnTo>
                    <a:pt x="12000" y="8814"/>
                  </a:lnTo>
                  <a:lnTo>
                    <a:pt x="11968" y="8814"/>
                  </a:lnTo>
                  <a:lnTo>
                    <a:pt x="11870" y="8944"/>
                  </a:lnTo>
                  <a:lnTo>
                    <a:pt x="11773" y="8976"/>
                  </a:lnTo>
                  <a:lnTo>
                    <a:pt x="11578" y="9204"/>
                  </a:lnTo>
                  <a:lnTo>
                    <a:pt x="11513" y="9366"/>
                  </a:lnTo>
                  <a:lnTo>
                    <a:pt x="11448" y="9431"/>
                  </a:lnTo>
                  <a:lnTo>
                    <a:pt x="11350" y="9594"/>
                  </a:lnTo>
                  <a:lnTo>
                    <a:pt x="11155" y="9789"/>
                  </a:lnTo>
                  <a:lnTo>
                    <a:pt x="11122" y="9757"/>
                  </a:lnTo>
                  <a:lnTo>
                    <a:pt x="10895" y="9659"/>
                  </a:lnTo>
                  <a:lnTo>
                    <a:pt x="10732" y="9627"/>
                  </a:lnTo>
                  <a:lnTo>
                    <a:pt x="10570" y="9659"/>
                  </a:lnTo>
                  <a:lnTo>
                    <a:pt x="10342" y="9757"/>
                  </a:lnTo>
                  <a:lnTo>
                    <a:pt x="10244" y="9757"/>
                  </a:lnTo>
                  <a:lnTo>
                    <a:pt x="10049" y="9204"/>
                  </a:lnTo>
                  <a:lnTo>
                    <a:pt x="9692" y="9139"/>
                  </a:lnTo>
                  <a:lnTo>
                    <a:pt x="9692" y="8456"/>
                  </a:lnTo>
                  <a:lnTo>
                    <a:pt x="9496" y="8488"/>
                  </a:lnTo>
                  <a:lnTo>
                    <a:pt x="9399" y="8196"/>
                  </a:lnTo>
                  <a:lnTo>
                    <a:pt x="9139" y="8001"/>
                  </a:lnTo>
                  <a:lnTo>
                    <a:pt x="8326" y="8033"/>
                  </a:lnTo>
                  <a:lnTo>
                    <a:pt x="7578" y="8098"/>
                  </a:lnTo>
                  <a:lnTo>
                    <a:pt x="7188" y="7838"/>
                  </a:lnTo>
                  <a:lnTo>
                    <a:pt x="6862" y="7740"/>
                  </a:lnTo>
                  <a:lnTo>
                    <a:pt x="6082" y="7188"/>
                  </a:lnTo>
                  <a:lnTo>
                    <a:pt x="4781" y="7415"/>
                  </a:lnTo>
                  <a:lnTo>
                    <a:pt x="5204" y="9789"/>
                  </a:lnTo>
                  <a:lnTo>
                    <a:pt x="5106" y="9789"/>
                  </a:lnTo>
                  <a:lnTo>
                    <a:pt x="4911" y="9822"/>
                  </a:lnTo>
                  <a:lnTo>
                    <a:pt x="4586" y="9464"/>
                  </a:lnTo>
                  <a:lnTo>
                    <a:pt x="4261" y="9269"/>
                  </a:lnTo>
                  <a:lnTo>
                    <a:pt x="3936" y="9204"/>
                  </a:lnTo>
                  <a:lnTo>
                    <a:pt x="3675" y="9301"/>
                  </a:lnTo>
                  <a:lnTo>
                    <a:pt x="3383" y="9561"/>
                  </a:lnTo>
                  <a:lnTo>
                    <a:pt x="3383" y="9431"/>
                  </a:lnTo>
                  <a:lnTo>
                    <a:pt x="3350" y="9334"/>
                  </a:lnTo>
                  <a:lnTo>
                    <a:pt x="3415" y="9171"/>
                  </a:lnTo>
                  <a:lnTo>
                    <a:pt x="3415" y="9041"/>
                  </a:lnTo>
                  <a:lnTo>
                    <a:pt x="3415" y="9009"/>
                  </a:lnTo>
                  <a:lnTo>
                    <a:pt x="3448" y="8976"/>
                  </a:lnTo>
                  <a:lnTo>
                    <a:pt x="3415" y="8944"/>
                  </a:lnTo>
                  <a:lnTo>
                    <a:pt x="3285" y="8944"/>
                  </a:lnTo>
                  <a:lnTo>
                    <a:pt x="3220" y="8911"/>
                  </a:lnTo>
                  <a:lnTo>
                    <a:pt x="3123" y="8879"/>
                  </a:lnTo>
                  <a:lnTo>
                    <a:pt x="3058" y="8911"/>
                  </a:lnTo>
                  <a:lnTo>
                    <a:pt x="3025" y="8911"/>
                  </a:lnTo>
                  <a:lnTo>
                    <a:pt x="2960" y="8814"/>
                  </a:lnTo>
                  <a:lnTo>
                    <a:pt x="2927" y="8781"/>
                  </a:lnTo>
                  <a:lnTo>
                    <a:pt x="2895" y="8716"/>
                  </a:lnTo>
                  <a:lnTo>
                    <a:pt x="2830" y="8683"/>
                  </a:lnTo>
                  <a:lnTo>
                    <a:pt x="2797" y="8683"/>
                  </a:lnTo>
                  <a:lnTo>
                    <a:pt x="2732" y="8716"/>
                  </a:lnTo>
                  <a:lnTo>
                    <a:pt x="2667" y="8716"/>
                  </a:lnTo>
                  <a:lnTo>
                    <a:pt x="2700" y="8586"/>
                  </a:lnTo>
                  <a:lnTo>
                    <a:pt x="2667" y="8488"/>
                  </a:lnTo>
                  <a:lnTo>
                    <a:pt x="2537" y="8326"/>
                  </a:lnTo>
                  <a:lnTo>
                    <a:pt x="2505" y="8293"/>
                  </a:lnTo>
                  <a:lnTo>
                    <a:pt x="2472" y="8261"/>
                  </a:lnTo>
                  <a:lnTo>
                    <a:pt x="2440" y="8163"/>
                  </a:lnTo>
                  <a:lnTo>
                    <a:pt x="2375" y="8131"/>
                  </a:lnTo>
                  <a:lnTo>
                    <a:pt x="2342" y="8033"/>
                  </a:lnTo>
                  <a:lnTo>
                    <a:pt x="2245" y="8033"/>
                  </a:lnTo>
                  <a:lnTo>
                    <a:pt x="2180" y="8001"/>
                  </a:lnTo>
                  <a:lnTo>
                    <a:pt x="2114" y="7936"/>
                  </a:lnTo>
                  <a:lnTo>
                    <a:pt x="2114" y="7903"/>
                  </a:lnTo>
                  <a:lnTo>
                    <a:pt x="2180" y="7838"/>
                  </a:lnTo>
                  <a:lnTo>
                    <a:pt x="2212" y="7870"/>
                  </a:lnTo>
                  <a:lnTo>
                    <a:pt x="2375" y="7838"/>
                  </a:lnTo>
                  <a:lnTo>
                    <a:pt x="2407" y="7870"/>
                  </a:lnTo>
                  <a:lnTo>
                    <a:pt x="2472" y="7870"/>
                  </a:lnTo>
                  <a:lnTo>
                    <a:pt x="2505" y="7903"/>
                  </a:lnTo>
                  <a:lnTo>
                    <a:pt x="2570" y="7838"/>
                  </a:lnTo>
                  <a:lnTo>
                    <a:pt x="2602" y="7838"/>
                  </a:lnTo>
                  <a:lnTo>
                    <a:pt x="2667" y="7870"/>
                  </a:lnTo>
                  <a:lnTo>
                    <a:pt x="2700" y="7838"/>
                  </a:lnTo>
                  <a:lnTo>
                    <a:pt x="2700" y="7773"/>
                  </a:lnTo>
                  <a:lnTo>
                    <a:pt x="2602" y="7805"/>
                  </a:lnTo>
                  <a:lnTo>
                    <a:pt x="2570" y="7773"/>
                  </a:lnTo>
                  <a:lnTo>
                    <a:pt x="2570" y="7708"/>
                  </a:lnTo>
                  <a:lnTo>
                    <a:pt x="2472" y="7578"/>
                  </a:lnTo>
                  <a:lnTo>
                    <a:pt x="2440" y="7545"/>
                  </a:lnTo>
                  <a:lnTo>
                    <a:pt x="2505" y="7513"/>
                  </a:lnTo>
                  <a:lnTo>
                    <a:pt x="2505" y="7415"/>
                  </a:lnTo>
                  <a:lnTo>
                    <a:pt x="2505" y="7383"/>
                  </a:lnTo>
                  <a:lnTo>
                    <a:pt x="2537" y="7318"/>
                  </a:lnTo>
                  <a:lnTo>
                    <a:pt x="2667" y="7285"/>
                  </a:lnTo>
                  <a:lnTo>
                    <a:pt x="2732" y="7253"/>
                  </a:lnTo>
                  <a:lnTo>
                    <a:pt x="2830" y="7285"/>
                  </a:lnTo>
                  <a:lnTo>
                    <a:pt x="2927" y="7285"/>
                  </a:lnTo>
                  <a:lnTo>
                    <a:pt x="2993" y="7253"/>
                  </a:lnTo>
                  <a:lnTo>
                    <a:pt x="3025" y="7285"/>
                  </a:lnTo>
                  <a:lnTo>
                    <a:pt x="3090" y="7285"/>
                  </a:lnTo>
                  <a:lnTo>
                    <a:pt x="3155" y="7285"/>
                  </a:lnTo>
                  <a:lnTo>
                    <a:pt x="3220" y="7350"/>
                  </a:lnTo>
                  <a:lnTo>
                    <a:pt x="3318" y="7350"/>
                  </a:lnTo>
                  <a:lnTo>
                    <a:pt x="3415" y="7318"/>
                  </a:lnTo>
                  <a:lnTo>
                    <a:pt x="3415" y="7253"/>
                  </a:lnTo>
                  <a:lnTo>
                    <a:pt x="3350" y="7253"/>
                  </a:lnTo>
                  <a:lnTo>
                    <a:pt x="3253" y="7220"/>
                  </a:lnTo>
                  <a:lnTo>
                    <a:pt x="3188" y="7090"/>
                  </a:lnTo>
                  <a:lnTo>
                    <a:pt x="3220" y="6960"/>
                  </a:lnTo>
                  <a:lnTo>
                    <a:pt x="3285" y="6960"/>
                  </a:lnTo>
                  <a:lnTo>
                    <a:pt x="3318" y="6895"/>
                  </a:lnTo>
                  <a:lnTo>
                    <a:pt x="3285" y="6862"/>
                  </a:lnTo>
                  <a:lnTo>
                    <a:pt x="3253" y="6830"/>
                  </a:lnTo>
                  <a:lnTo>
                    <a:pt x="3220" y="6797"/>
                  </a:lnTo>
                  <a:lnTo>
                    <a:pt x="3285" y="6667"/>
                  </a:lnTo>
                  <a:lnTo>
                    <a:pt x="3285" y="6602"/>
                  </a:lnTo>
                  <a:lnTo>
                    <a:pt x="3220" y="6537"/>
                  </a:lnTo>
                  <a:lnTo>
                    <a:pt x="3188" y="6472"/>
                  </a:lnTo>
                  <a:lnTo>
                    <a:pt x="3253" y="6407"/>
                  </a:lnTo>
                  <a:lnTo>
                    <a:pt x="3220" y="6375"/>
                  </a:lnTo>
                  <a:lnTo>
                    <a:pt x="3155" y="6375"/>
                  </a:lnTo>
                  <a:lnTo>
                    <a:pt x="3123" y="6310"/>
                  </a:lnTo>
                  <a:lnTo>
                    <a:pt x="3123" y="6277"/>
                  </a:lnTo>
                  <a:lnTo>
                    <a:pt x="2960" y="6244"/>
                  </a:lnTo>
                  <a:lnTo>
                    <a:pt x="2895" y="6244"/>
                  </a:lnTo>
                  <a:lnTo>
                    <a:pt x="2830" y="6244"/>
                  </a:lnTo>
                  <a:lnTo>
                    <a:pt x="2797" y="6277"/>
                  </a:lnTo>
                  <a:lnTo>
                    <a:pt x="2765" y="6310"/>
                  </a:lnTo>
                  <a:lnTo>
                    <a:pt x="2765" y="6375"/>
                  </a:lnTo>
                  <a:lnTo>
                    <a:pt x="2700" y="6407"/>
                  </a:lnTo>
                  <a:lnTo>
                    <a:pt x="2635" y="6375"/>
                  </a:lnTo>
                  <a:lnTo>
                    <a:pt x="2635" y="6342"/>
                  </a:lnTo>
                  <a:lnTo>
                    <a:pt x="2570" y="6342"/>
                  </a:lnTo>
                  <a:lnTo>
                    <a:pt x="2537" y="6375"/>
                  </a:lnTo>
                  <a:lnTo>
                    <a:pt x="2505" y="6310"/>
                  </a:lnTo>
                  <a:lnTo>
                    <a:pt x="2505" y="6244"/>
                  </a:lnTo>
                  <a:lnTo>
                    <a:pt x="2472" y="6212"/>
                  </a:lnTo>
                  <a:lnTo>
                    <a:pt x="2440" y="6244"/>
                  </a:lnTo>
                  <a:lnTo>
                    <a:pt x="2375" y="6244"/>
                  </a:lnTo>
                  <a:lnTo>
                    <a:pt x="2342" y="6212"/>
                  </a:lnTo>
                  <a:lnTo>
                    <a:pt x="2212" y="6212"/>
                  </a:lnTo>
                  <a:lnTo>
                    <a:pt x="2147" y="6277"/>
                  </a:lnTo>
                  <a:lnTo>
                    <a:pt x="2114" y="6342"/>
                  </a:lnTo>
                  <a:lnTo>
                    <a:pt x="2082" y="6375"/>
                  </a:lnTo>
                  <a:lnTo>
                    <a:pt x="2049" y="6342"/>
                  </a:lnTo>
                  <a:lnTo>
                    <a:pt x="2017" y="6342"/>
                  </a:lnTo>
                  <a:lnTo>
                    <a:pt x="1952" y="6407"/>
                  </a:lnTo>
                  <a:lnTo>
                    <a:pt x="1887" y="6407"/>
                  </a:lnTo>
                  <a:lnTo>
                    <a:pt x="1854" y="6472"/>
                  </a:lnTo>
                  <a:lnTo>
                    <a:pt x="1757" y="6537"/>
                  </a:lnTo>
                  <a:lnTo>
                    <a:pt x="1724" y="6537"/>
                  </a:lnTo>
                  <a:lnTo>
                    <a:pt x="1692" y="6602"/>
                  </a:lnTo>
                  <a:lnTo>
                    <a:pt x="1659" y="6635"/>
                  </a:lnTo>
                  <a:lnTo>
                    <a:pt x="1627" y="6602"/>
                  </a:lnTo>
                  <a:lnTo>
                    <a:pt x="1594" y="6570"/>
                  </a:lnTo>
                  <a:lnTo>
                    <a:pt x="1562" y="6635"/>
                  </a:lnTo>
                  <a:lnTo>
                    <a:pt x="1497" y="6635"/>
                  </a:lnTo>
                  <a:lnTo>
                    <a:pt x="1464" y="657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4016022" y="2715793"/>
              <a:ext cx="265195" cy="164549"/>
            </a:xfrm>
            <a:custGeom>
              <a:rect b="b" l="l" r="r" t="t"/>
              <a:pathLst>
                <a:path extrusionOk="0" h="4944" w="7968">
                  <a:moveTo>
                    <a:pt x="6276" y="4911"/>
                  </a:moveTo>
                  <a:lnTo>
                    <a:pt x="6309" y="4618"/>
                  </a:lnTo>
                  <a:lnTo>
                    <a:pt x="6439" y="4391"/>
                  </a:lnTo>
                  <a:lnTo>
                    <a:pt x="6471" y="4326"/>
                  </a:lnTo>
                  <a:lnTo>
                    <a:pt x="6471" y="4196"/>
                  </a:lnTo>
                  <a:lnTo>
                    <a:pt x="6374" y="4131"/>
                  </a:lnTo>
                  <a:lnTo>
                    <a:pt x="6309" y="4000"/>
                  </a:lnTo>
                  <a:lnTo>
                    <a:pt x="6341" y="3903"/>
                  </a:lnTo>
                  <a:lnTo>
                    <a:pt x="6341" y="3805"/>
                  </a:lnTo>
                  <a:lnTo>
                    <a:pt x="6179" y="3805"/>
                  </a:lnTo>
                  <a:lnTo>
                    <a:pt x="6114" y="3838"/>
                  </a:lnTo>
                  <a:lnTo>
                    <a:pt x="5984" y="3643"/>
                  </a:lnTo>
                  <a:lnTo>
                    <a:pt x="5984" y="3513"/>
                  </a:lnTo>
                  <a:lnTo>
                    <a:pt x="6081" y="3415"/>
                  </a:lnTo>
                  <a:lnTo>
                    <a:pt x="6276" y="3448"/>
                  </a:lnTo>
                  <a:lnTo>
                    <a:pt x="6374" y="3448"/>
                  </a:lnTo>
                  <a:lnTo>
                    <a:pt x="6406" y="3318"/>
                  </a:lnTo>
                  <a:lnTo>
                    <a:pt x="6602" y="3253"/>
                  </a:lnTo>
                  <a:lnTo>
                    <a:pt x="6569" y="3187"/>
                  </a:lnTo>
                  <a:lnTo>
                    <a:pt x="6504" y="3122"/>
                  </a:lnTo>
                  <a:lnTo>
                    <a:pt x="6732" y="3090"/>
                  </a:lnTo>
                  <a:lnTo>
                    <a:pt x="6894" y="3025"/>
                  </a:lnTo>
                  <a:lnTo>
                    <a:pt x="6894" y="2927"/>
                  </a:lnTo>
                  <a:lnTo>
                    <a:pt x="6732" y="2830"/>
                  </a:lnTo>
                  <a:lnTo>
                    <a:pt x="6764" y="2732"/>
                  </a:lnTo>
                  <a:lnTo>
                    <a:pt x="6862" y="2667"/>
                  </a:lnTo>
                  <a:lnTo>
                    <a:pt x="6992" y="2570"/>
                  </a:lnTo>
                  <a:lnTo>
                    <a:pt x="7089" y="2602"/>
                  </a:lnTo>
                  <a:lnTo>
                    <a:pt x="7252" y="2440"/>
                  </a:lnTo>
                  <a:lnTo>
                    <a:pt x="7382" y="2537"/>
                  </a:lnTo>
                  <a:lnTo>
                    <a:pt x="7415" y="2602"/>
                  </a:lnTo>
                  <a:lnTo>
                    <a:pt x="7642" y="2570"/>
                  </a:lnTo>
                  <a:lnTo>
                    <a:pt x="7805" y="2570"/>
                  </a:lnTo>
                  <a:lnTo>
                    <a:pt x="7967" y="2440"/>
                  </a:lnTo>
                  <a:lnTo>
                    <a:pt x="7935" y="2342"/>
                  </a:lnTo>
                  <a:lnTo>
                    <a:pt x="7675" y="2147"/>
                  </a:lnTo>
                  <a:lnTo>
                    <a:pt x="7642" y="2114"/>
                  </a:lnTo>
                  <a:lnTo>
                    <a:pt x="7610" y="2277"/>
                  </a:lnTo>
                  <a:lnTo>
                    <a:pt x="7512" y="2342"/>
                  </a:lnTo>
                  <a:lnTo>
                    <a:pt x="7447" y="2309"/>
                  </a:lnTo>
                  <a:lnTo>
                    <a:pt x="7350" y="2244"/>
                  </a:lnTo>
                  <a:lnTo>
                    <a:pt x="7122" y="2179"/>
                  </a:lnTo>
                  <a:lnTo>
                    <a:pt x="7024" y="2114"/>
                  </a:lnTo>
                  <a:lnTo>
                    <a:pt x="7122" y="1984"/>
                  </a:lnTo>
                  <a:lnTo>
                    <a:pt x="7252" y="1757"/>
                  </a:lnTo>
                  <a:lnTo>
                    <a:pt x="7252" y="1659"/>
                  </a:lnTo>
                  <a:lnTo>
                    <a:pt x="7187" y="1627"/>
                  </a:lnTo>
                  <a:lnTo>
                    <a:pt x="7089" y="1757"/>
                  </a:lnTo>
                  <a:lnTo>
                    <a:pt x="6992" y="1789"/>
                  </a:lnTo>
                  <a:lnTo>
                    <a:pt x="6797" y="2017"/>
                  </a:lnTo>
                  <a:lnTo>
                    <a:pt x="6732" y="2179"/>
                  </a:lnTo>
                  <a:lnTo>
                    <a:pt x="6667" y="2244"/>
                  </a:lnTo>
                  <a:lnTo>
                    <a:pt x="6569" y="2407"/>
                  </a:lnTo>
                  <a:lnTo>
                    <a:pt x="6374" y="2602"/>
                  </a:lnTo>
                  <a:lnTo>
                    <a:pt x="6341" y="2570"/>
                  </a:lnTo>
                  <a:lnTo>
                    <a:pt x="6114" y="2472"/>
                  </a:lnTo>
                  <a:lnTo>
                    <a:pt x="5951" y="2440"/>
                  </a:lnTo>
                  <a:lnTo>
                    <a:pt x="5789" y="2472"/>
                  </a:lnTo>
                  <a:lnTo>
                    <a:pt x="5561" y="2570"/>
                  </a:lnTo>
                  <a:lnTo>
                    <a:pt x="5463" y="2570"/>
                  </a:lnTo>
                  <a:lnTo>
                    <a:pt x="5268" y="2017"/>
                  </a:lnTo>
                  <a:lnTo>
                    <a:pt x="4911" y="1952"/>
                  </a:lnTo>
                  <a:lnTo>
                    <a:pt x="4911" y="1269"/>
                  </a:lnTo>
                  <a:lnTo>
                    <a:pt x="4715" y="1301"/>
                  </a:lnTo>
                  <a:lnTo>
                    <a:pt x="4618" y="1009"/>
                  </a:lnTo>
                  <a:lnTo>
                    <a:pt x="4358" y="814"/>
                  </a:lnTo>
                  <a:lnTo>
                    <a:pt x="3545" y="846"/>
                  </a:lnTo>
                  <a:lnTo>
                    <a:pt x="2797" y="911"/>
                  </a:lnTo>
                  <a:lnTo>
                    <a:pt x="2407" y="651"/>
                  </a:lnTo>
                  <a:lnTo>
                    <a:pt x="2081" y="553"/>
                  </a:lnTo>
                  <a:lnTo>
                    <a:pt x="1301" y="1"/>
                  </a:lnTo>
                  <a:lnTo>
                    <a:pt x="0" y="228"/>
                  </a:lnTo>
                  <a:lnTo>
                    <a:pt x="423" y="2602"/>
                  </a:lnTo>
                  <a:lnTo>
                    <a:pt x="650" y="2570"/>
                  </a:lnTo>
                  <a:lnTo>
                    <a:pt x="846" y="2602"/>
                  </a:lnTo>
                  <a:lnTo>
                    <a:pt x="878" y="2472"/>
                  </a:lnTo>
                  <a:lnTo>
                    <a:pt x="813" y="2407"/>
                  </a:lnTo>
                  <a:lnTo>
                    <a:pt x="781" y="2212"/>
                  </a:lnTo>
                  <a:lnTo>
                    <a:pt x="878" y="2017"/>
                  </a:lnTo>
                  <a:lnTo>
                    <a:pt x="1041" y="1984"/>
                  </a:lnTo>
                  <a:lnTo>
                    <a:pt x="1106" y="1887"/>
                  </a:lnTo>
                  <a:lnTo>
                    <a:pt x="1236" y="1822"/>
                  </a:lnTo>
                  <a:lnTo>
                    <a:pt x="1333" y="1887"/>
                  </a:lnTo>
                  <a:lnTo>
                    <a:pt x="1398" y="1854"/>
                  </a:lnTo>
                  <a:lnTo>
                    <a:pt x="1301" y="1724"/>
                  </a:lnTo>
                  <a:lnTo>
                    <a:pt x="1529" y="1757"/>
                  </a:lnTo>
                  <a:lnTo>
                    <a:pt x="1886" y="1919"/>
                  </a:lnTo>
                  <a:lnTo>
                    <a:pt x="2146" y="2082"/>
                  </a:lnTo>
                  <a:lnTo>
                    <a:pt x="2179" y="2179"/>
                  </a:lnTo>
                  <a:lnTo>
                    <a:pt x="2569" y="2374"/>
                  </a:lnTo>
                  <a:lnTo>
                    <a:pt x="2862" y="2537"/>
                  </a:lnTo>
                  <a:lnTo>
                    <a:pt x="2927" y="2472"/>
                  </a:lnTo>
                  <a:lnTo>
                    <a:pt x="3024" y="2505"/>
                  </a:lnTo>
                  <a:lnTo>
                    <a:pt x="3252" y="2667"/>
                  </a:lnTo>
                  <a:lnTo>
                    <a:pt x="3317" y="2927"/>
                  </a:lnTo>
                  <a:lnTo>
                    <a:pt x="3415" y="3025"/>
                  </a:lnTo>
                  <a:lnTo>
                    <a:pt x="3447" y="3155"/>
                  </a:lnTo>
                  <a:lnTo>
                    <a:pt x="3577" y="3350"/>
                  </a:lnTo>
                  <a:lnTo>
                    <a:pt x="3740" y="3415"/>
                  </a:lnTo>
                  <a:lnTo>
                    <a:pt x="4065" y="3643"/>
                  </a:lnTo>
                  <a:lnTo>
                    <a:pt x="4390" y="3870"/>
                  </a:lnTo>
                  <a:lnTo>
                    <a:pt x="4780" y="4033"/>
                  </a:lnTo>
                  <a:lnTo>
                    <a:pt x="5106" y="4261"/>
                  </a:lnTo>
                  <a:lnTo>
                    <a:pt x="5366" y="4293"/>
                  </a:lnTo>
                  <a:lnTo>
                    <a:pt x="5431" y="4358"/>
                  </a:lnTo>
                  <a:lnTo>
                    <a:pt x="5496" y="4358"/>
                  </a:lnTo>
                  <a:lnTo>
                    <a:pt x="5691" y="4488"/>
                  </a:lnTo>
                  <a:lnTo>
                    <a:pt x="5691" y="4618"/>
                  </a:lnTo>
                  <a:lnTo>
                    <a:pt x="5691" y="4846"/>
                  </a:lnTo>
                  <a:lnTo>
                    <a:pt x="5854" y="4813"/>
                  </a:lnTo>
                  <a:lnTo>
                    <a:pt x="5951" y="4846"/>
                  </a:lnTo>
                  <a:lnTo>
                    <a:pt x="6016" y="4944"/>
                  </a:lnTo>
                  <a:lnTo>
                    <a:pt x="6081" y="4944"/>
                  </a:lnTo>
                  <a:lnTo>
                    <a:pt x="6146" y="4878"/>
                  </a:lnTo>
                  <a:lnTo>
                    <a:pt x="6244" y="4878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3969459" y="2773173"/>
              <a:ext cx="236006" cy="148307"/>
            </a:xfrm>
            <a:custGeom>
              <a:rect b="b" l="l" r="r" t="t"/>
              <a:pathLst>
                <a:path extrusionOk="0" h="4456" w="7091">
                  <a:moveTo>
                    <a:pt x="7090" y="3122"/>
                  </a:moveTo>
                  <a:lnTo>
                    <a:pt x="7090" y="2894"/>
                  </a:lnTo>
                  <a:lnTo>
                    <a:pt x="7090" y="2764"/>
                  </a:lnTo>
                  <a:lnTo>
                    <a:pt x="6895" y="2634"/>
                  </a:lnTo>
                  <a:lnTo>
                    <a:pt x="6830" y="2634"/>
                  </a:lnTo>
                  <a:lnTo>
                    <a:pt x="6765" y="2569"/>
                  </a:lnTo>
                  <a:lnTo>
                    <a:pt x="6505" y="2537"/>
                  </a:lnTo>
                  <a:lnTo>
                    <a:pt x="6179" y="2309"/>
                  </a:lnTo>
                  <a:lnTo>
                    <a:pt x="5789" y="2146"/>
                  </a:lnTo>
                  <a:lnTo>
                    <a:pt x="5464" y="1919"/>
                  </a:lnTo>
                  <a:lnTo>
                    <a:pt x="5139" y="1691"/>
                  </a:lnTo>
                  <a:lnTo>
                    <a:pt x="4976" y="1626"/>
                  </a:lnTo>
                  <a:lnTo>
                    <a:pt x="4846" y="1431"/>
                  </a:lnTo>
                  <a:lnTo>
                    <a:pt x="4814" y="1301"/>
                  </a:lnTo>
                  <a:lnTo>
                    <a:pt x="4716" y="1203"/>
                  </a:lnTo>
                  <a:lnTo>
                    <a:pt x="4651" y="943"/>
                  </a:lnTo>
                  <a:lnTo>
                    <a:pt x="4423" y="781"/>
                  </a:lnTo>
                  <a:lnTo>
                    <a:pt x="4326" y="748"/>
                  </a:lnTo>
                  <a:lnTo>
                    <a:pt x="4261" y="813"/>
                  </a:lnTo>
                  <a:lnTo>
                    <a:pt x="3968" y="650"/>
                  </a:lnTo>
                  <a:lnTo>
                    <a:pt x="3578" y="455"/>
                  </a:lnTo>
                  <a:lnTo>
                    <a:pt x="3545" y="358"/>
                  </a:lnTo>
                  <a:lnTo>
                    <a:pt x="3285" y="195"/>
                  </a:lnTo>
                  <a:lnTo>
                    <a:pt x="2928" y="33"/>
                  </a:lnTo>
                  <a:lnTo>
                    <a:pt x="2700" y="0"/>
                  </a:lnTo>
                  <a:lnTo>
                    <a:pt x="2797" y="130"/>
                  </a:lnTo>
                  <a:lnTo>
                    <a:pt x="2732" y="163"/>
                  </a:lnTo>
                  <a:lnTo>
                    <a:pt x="2635" y="98"/>
                  </a:lnTo>
                  <a:lnTo>
                    <a:pt x="2505" y="163"/>
                  </a:lnTo>
                  <a:lnTo>
                    <a:pt x="2440" y="260"/>
                  </a:lnTo>
                  <a:lnTo>
                    <a:pt x="2277" y="293"/>
                  </a:lnTo>
                  <a:lnTo>
                    <a:pt x="2180" y="488"/>
                  </a:lnTo>
                  <a:lnTo>
                    <a:pt x="2212" y="683"/>
                  </a:lnTo>
                  <a:lnTo>
                    <a:pt x="2277" y="748"/>
                  </a:lnTo>
                  <a:lnTo>
                    <a:pt x="2245" y="878"/>
                  </a:lnTo>
                  <a:lnTo>
                    <a:pt x="2049" y="846"/>
                  </a:lnTo>
                  <a:lnTo>
                    <a:pt x="1724" y="878"/>
                  </a:lnTo>
                  <a:lnTo>
                    <a:pt x="1529" y="911"/>
                  </a:lnTo>
                  <a:lnTo>
                    <a:pt x="1204" y="553"/>
                  </a:lnTo>
                  <a:lnTo>
                    <a:pt x="879" y="358"/>
                  </a:lnTo>
                  <a:lnTo>
                    <a:pt x="554" y="293"/>
                  </a:lnTo>
                  <a:lnTo>
                    <a:pt x="293" y="390"/>
                  </a:lnTo>
                  <a:lnTo>
                    <a:pt x="1" y="650"/>
                  </a:lnTo>
                  <a:lnTo>
                    <a:pt x="1" y="683"/>
                  </a:lnTo>
                  <a:lnTo>
                    <a:pt x="98" y="781"/>
                  </a:lnTo>
                  <a:lnTo>
                    <a:pt x="131" y="846"/>
                  </a:lnTo>
                  <a:lnTo>
                    <a:pt x="196" y="911"/>
                  </a:lnTo>
                  <a:lnTo>
                    <a:pt x="228" y="976"/>
                  </a:lnTo>
                  <a:lnTo>
                    <a:pt x="326" y="1171"/>
                  </a:lnTo>
                  <a:lnTo>
                    <a:pt x="326" y="1301"/>
                  </a:lnTo>
                  <a:lnTo>
                    <a:pt x="261" y="1398"/>
                  </a:lnTo>
                  <a:lnTo>
                    <a:pt x="261" y="1659"/>
                  </a:lnTo>
                  <a:lnTo>
                    <a:pt x="326" y="1724"/>
                  </a:lnTo>
                  <a:lnTo>
                    <a:pt x="358" y="1789"/>
                  </a:lnTo>
                  <a:lnTo>
                    <a:pt x="521" y="1951"/>
                  </a:lnTo>
                  <a:lnTo>
                    <a:pt x="521" y="1886"/>
                  </a:lnTo>
                  <a:lnTo>
                    <a:pt x="456" y="1821"/>
                  </a:lnTo>
                  <a:lnTo>
                    <a:pt x="489" y="1821"/>
                  </a:lnTo>
                  <a:lnTo>
                    <a:pt x="619" y="1821"/>
                  </a:lnTo>
                  <a:lnTo>
                    <a:pt x="716" y="1789"/>
                  </a:lnTo>
                  <a:lnTo>
                    <a:pt x="749" y="1821"/>
                  </a:lnTo>
                  <a:lnTo>
                    <a:pt x="716" y="1919"/>
                  </a:lnTo>
                  <a:lnTo>
                    <a:pt x="749" y="2016"/>
                  </a:lnTo>
                  <a:lnTo>
                    <a:pt x="814" y="1984"/>
                  </a:lnTo>
                  <a:lnTo>
                    <a:pt x="879" y="2081"/>
                  </a:lnTo>
                  <a:lnTo>
                    <a:pt x="846" y="2114"/>
                  </a:lnTo>
                  <a:lnTo>
                    <a:pt x="749" y="2081"/>
                  </a:lnTo>
                  <a:lnTo>
                    <a:pt x="716" y="2114"/>
                  </a:lnTo>
                  <a:lnTo>
                    <a:pt x="651" y="2081"/>
                  </a:lnTo>
                  <a:lnTo>
                    <a:pt x="554" y="2146"/>
                  </a:lnTo>
                  <a:lnTo>
                    <a:pt x="586" y="2244"/>
                  </a:lnTo>
                  <a:lnTo>
                    <a:pt x="619" y="2309"/>
                  </a:lnTo>
                  <a:lnTo>
                    <a:pt x="619" y="2211"/>
                  </a:lnTo>
                  <a:lnTo>
                    <a:pt x="684" y="2179"/>
                  </a:lnTo>
                  <a:lnTo>
                    <a:pt x="716" y="2211"/>
                  </a:lnTo>
                  <a:lnTo>
                    <a:pt x="781" y="2244"/>
                  </a:lnTo>
                  <a:lnTo>
                    <a:pt x="846" y="2309"/>
                  </a:lnTo>
                  <a:lnTo>
                    <a:pt x="976" y="2407"/>
                  </a:lnTo>
                  <a:lnTo>
                    <a:pt x="1009" y="2504"/>
                  </a:lnTo>
                  <a:lnTo>
                    <a:pt x="1009" y="2634"/>
                  </a:lnTo>
                  <a:lnTo>
                    <a:pt x="1009" y="2699"/>
                  </a:lnTo>
                  <a:lnTo>
                    <a:pt x="1009" y="2959"/>
                  </a:lnTo>
                  <a:lnTo>
                    <a:pt x="1041" y="3122"/>
                  </a:lnTo>
                  <a:lnTo>
                    <a:pt x="1139" y="3382"/>
                  </a:lnTo>
                  <a:lnTo>
                    <a:pt x="1236" y="3317"/>
                  </a:lnTo>
                  <a:lnTo>
                    <a:pt x="1497" y="3317"/>
                  </a:lnTo>
                  <a:lnTo>
                    <a:pt x="1529" y="3187"/>
                  </a:lnTo>
                  <a:lnTo>
                    <a:pt x="1594" y="3089"/>
                  </a:lnTo>
                  <a:lnTo>
                    <a:pt x="1692" y="3089"/>
                  </a:lnTo>
                  <a:lnTo>
                    <a:pt x="1887" y="2927"/>
                  </a:lnTo>
                  <a:lnTo>
                    <a:pt x="2082" y="2862"/>
                  </a:lnTo>
                  <a:lnTo>
                    <a:pt x="2277" y="2927"/>
                  </a:lnTo>
                  <a:lnTo>
                    <a:pt x="2310" y="2797"/>
                  </a:lnTo>
                  <a:lnTo>
                    <a:pt x="2407" y="2764"/>
                  </a:lnTo>
                  <a:lnTo>
                    <a:pt x="2505" y="2797"/>
                  </a:lnTo>
                  <a:lnTo>
                    <a:pt x="2602" y="2797"/>
                  </a:lnTo>
                  <a:lnTo>
                    <a:pt x="2797" y="2959"/>
                  </a:lnTo>
                  <a:lnTo>
                    <a:pt x="2960" y="2992"/>
                  </a:lnTo>
                  <a:lnTo>
                    <a:pt x="3220" y="3187"/>
                  </a:lnTo>
                  <a:lnTo>
                    <a:pt x="3318" y="3154"/>
                  </a:lnTo>
                  <a:lnTo>
                    <a:pt x="3383" y="3122"/>
                  </a:lnTo>
                  <a:lnTo>
                    <a:pt x="3578" y="3187"/>
                  </a:lnTo>
                  <a:lnTo>
                    <a:pt x="3708" y="3220"/>
                  </a:lnTo>
                  <a:lnTo>
                    <a:pt x="3708" y="3350"/>
                  </a:lnTo>
                  <a:lnTo>
                    <a:pt x="3773" y="3382"/>
                  </a:lnTo>
                  <a:lnTo>
                    <a:pt x="3871" y="3382"/>
                  </a:lnTo>
                  <a:lnTo>
                    <a:pt x="4066" y="3415"/>
                  </a:lnTo>
                  <a:lnTo>
                    <a:pt x="4261" y="3675"/>
                  </a:lnTo>
                  <a:lnTo>
                    <a:pt x="4456" y="3707"/>
                  </a:lnTo>
                  <a:lnTo>
                    <a:pt x="4586" y="3772"/>
                  </a:lnTo>
                  <a:lnTo>
                    <a:pt x="4684" y="3902"/>
                  </a:lnTo>
                  <a:lnTo>
                    <a:pt x="4651" y="3967"/>
                  </a:lnTo>
                  <a:lnTo>
                    <a:pt x="4684" y="4098"/>
                  </a:lnTo>
                  <a:lnTo>
                    <a:pt x="4684" y="4163"/>
                  </a:lnTo>
                  <a:lnTo>
                    <a:pt x="4716" y="4260"/>
                  </a:lnTo>
                  <a:lnTo>
                    <a:pt x="4781" y="4228"/>
                  </a:lnTo>
                  <a:lnTo>
                    <a:pt x="4879" y="4260"/>
                  </a:lnTo>
                  <a:lnTo>
                    <a:pt x="4944" y="4325"/>
                  </a:lnTo>
                  <a:lnTo>
                    <a:pt x="5041" y="4325"/>
                  </a:lnTo>
                  <a:lnTo>
                    <a:pt x="5106" y="4260"/>
                  </a:lnTo>
                  <a:lnTo>
                    <a:pt x="5171" y="4260"/>
                  </a:lnTo>
                  <a:lnTo>
                    <a:pt x="5301" y="4325"/>
                  </a:lnTo>
                  <a:lnTo>
                    <a:pt x="5334" y="4423"/>
                  </a:lnTo>
                  <a:lnTo>
                    <a:pt x="5366" y="4455"/>
                  </a:lnTo>
                  <a:lnTo>
                    <a:pt x="5432" y="4390"/>
                  </a:lnTo>
                  <a:lnTo>
                    <a:pt x="5562" y="4390"/>
                  </a:lnTo>
                  <a:lnTo>
                    <a:pt x="5627" y="4293"/>
                  </a:lnTo>
                  <a:lnTo>
                    <a:pt x="5627" y="4228"/>
                  </a:lnTo>
                  <a:lnTo>
                    <a:pt x="5692" y="4163"/>
                  </a:lnTo>
                  <a:lnTo>
                    <a:pt x="5692" y="4098"/>
                  </a:lnTo>
                  <a:lnTo>
                    <a:pt x="5822" y="4033"/>
                  </a:lnTo>
                  <a:lnTo>
                    <a:pt x="6017" y="4000"/>
                  </a:lnTo>
                  <a:lnTo>
                    <a:pt x="6049" y="3935"/>
                  </a:lnTo>
                  <a:lnTo>
                    <a:pt x="6114" y="3870"/>
                  </a:lnTo>
                  <a:lnTo>
                    <a:pt x="6212" y="3870"/>
                  </a:lnTo>
                  <a:lnTo>
                    <a:pt x="6212" y="3740"/>
                  </a:lnTo>
                  <a:lnTo>
                    <a:pt x="6245" y="3610"/>
                  </a:lnTo>
                  <a:lnTo>
                    <a:pt x="6342" y="3480"/>
                  </a:lnTo>
                  <a:lnTo>
                    <a:pt x="6342" y="3382"/>
                  </a:lnTo>
                  <a:lnTo>
                    <a:pt x="6310" y="3350"/>
                  </a:lnTo>
                  <a:lnTo>
                    <a:pt x="6310" y="3285"/>
                  </a:lnTo>
                  <a:lnTo>
                    <a:pt x="6342" y="3252"/>
                  </a:lnTo>
                  <a:lnTo>
                    <a:pt x="6407" y="3220"/>
                  </a:lnTo>
                  <a:lnTo>
                    <a:pt x="6537" y="3187"/>
                  </a:lnTo>
                  <a:lnTo>
                    <a:pt x="6570" y="3187"/>
                  </a:lnTo>
                  <a:lnTo>
                    <a:pt x="6732" y="3089"/>
                  </a:lnTo>
                  <a:lnTo>
                    <a:pt x="6830" y="3057"/>
                  </a:lnTo>
                  <a:lnTo>
                    <a:pt x="6927" y="3089"/>
                  </a:lnTo>
                  <a:lnTo>
                    <a:pt x="7058" y="3089"/>
                  </a:lnTo>
                  <a:lnTo>
                    <a:pt x="7090" y="3122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5480456" y="3562190"/>
              <a:ext cx="248953" cy="181889"/>
            </a:xfrm>
            <a:custGeom>
              <a:rect b="b" l="l" r="r" t="t"/>
              <a:pathLst>
                <a:path extrusionOk="0" h="5465" w="7480">
                  <a:moveTo>
                    <a:pt x="6407" y="5302"/>
                  </a:moveTo>
                  <a:lnTo>
                    <a:pt x="6472" y="5237"/>
                  </a:lnTo>
                  <a:lnTo>
                    <a:pt x="6569" y="5269"/>
                  </a:lnTo>
                  <a:lnTo>
                    <a:pt x="6537" y="5302"/>
                  </a:lnTo>
                  <a:lnTo>
                    <a:pt x="6472" y="5334"/>
                  </a:lnTo>
                  <a:lnTo>
                    <a:pt x="6407" y="5302"/>
                  </a:lnTo>
                  <a:close/>
                  <a:moveTo>
                    <a:pt x="6016" y="5302"/>
                  </a:moveTo>
                  <a:lnTo>
                    <a:pt x="6114" y="5432"/>
                  </a:lnTo>
                  <a:lnTo>
                    <a:pt x="6179" y="5432"/>
                  </a:lnTo>
                  <a:lnTo>
                    <a:pt x="6244" y="5464"/>
                  </a:lnTo>
                  <a:lnTo>
                    <a:pt x="6276" y="5432"/>
                  </a:lnTo>
                  <a:lnTo>
                    <a:pt x="6244" y="5367"/>
                  </a:lnTo>
                  <a:lnTo>
                    <a:pt x="6179" y="5367"/>
                  </a:lnTo>
                  <a:lnTo>
                    <a:pt x="6049" y="5302"/>
                  </a:lnTo>
                  <a:close/>
                  <a:moveTo>
                    <a:pt x="2894" y="424"/>
                  </a:moveTo>
                  <a:lnTo>
                    <a:pt x="2927" y="391"/>
                  </a:lnTo>
                  <a:lnTo>
                    <a:pt x="3024" y="424"/>
                  </a:lnTo>
                  <a:lnTo>
                    <a:pt x="3090" y="391"/>
                  </a:lnTo>
                  <a:lnTo>
                    <a:pt x="3155" y="424"/>
                  </a:lnTo>
                  <a:lnTo>
                    <a:pt x="3220" y="424"/>
                  </a:lnTo>
                  <a:lnTo>
                    <a:pt x="3285" y="456"/>
                  </a:lnTo>
                  <a:lnTo>
                    <a:pt x="3187" y="554"/>
                  </a:lnTo>
                  <a:lnTo>
                    <a:pt x="3057" y="554"/>
                  </a:lnTo>
                  <a:lnTo>
                    <a:pt x="3024" y="521"/>
                  </a:lnTo>
                  <a:lnTo>
                    <a:pt x="2927" y="489"/>
                  </a:lnTo>
                  <a:cubicBezTo>
                    <a:pt x="2927" y="489"/>
                    <a:pt x="2894" y="424"/>
                    <a:pt x="2894" y="424"/>
                  </a:cubicBezTo>
                  <a:close/>
                  <a:moveTo>
                    <a:pt x="6894" y="2180"/>
                  </a:moveTo>
                  <a:lnTo>
                    <a:pt x="6992" y="2180"/>
                  </a:lnTo>
                  <a:lnTo>
                    <a:pt x="7057" y="2245"/>
                  </a:lnTo>
                  <a:lnTo>
                    <a:pt x="7089" y="2375"/>
                  </a:lnTo>
                  <a:lnTo>
                    <a:pt x="7220" y="2440"/>
                  </a:lnTo>
                  <a:lnTo>
                    <a:pt x="7382" y="2570"/>
                  </a:lnTo>
                  <a:lnTo>
                    <a:pt x="7480" y="2667"/>
                  </a:lnTo>
                  <a:lnTo>
                    <a:pt x="7480" y="2798"/>
                  </a:lnTo>
                  <a:lnTo>
                    <a:pt x="7415" y="2830"/>
                  </a:lnTo>
                  <a:lnTo>
                    <a:pt x="7382" y="2863"/>
                  </a:lnTo>
                  <a:lnTo>
                    <a:pt x="7252" y="2895"/>
                  </a:lnTo>
                  <a:lnTo>
                    <a:pt x="7187" y="2863"/>
                  </a:lnTo>
                  <a:lnTo>
                    <a:pt x="7122" y="2863"/>
                  </a:lnTo>
                  <a:lnTo>
                    <a:pt x="7057" y="2798"/>
                  </a:lnTo>
                  <a:lnTo>
                    <a:pt x="7089" y="2733"/>
                  </a:lnTo>
                  <a:lnTo>
                    <a:pt x="6992" y="2570"/>
                  </a:lnTo>
                  <a:lnTo>
                    <a:pt x="6894" y="2505"/>
                  </a:lnTo>
                  <a:lnTo>
                    <a:pt x="6894" y="2342"/>
                  </a:lnTo>
                  <a:lnTo>
                    <a:pt x="6894" y="2277"/>
                  </a:lnTo>
                  <a:close/>
                  <a:moveTo>
                    <a:pt x="6797" y="1952"/>
                  </a:moveTo>
                  <a:lnTo>
                    <a:pt x="6764" y="2017"/>
                  </a:lnTo>
                  <a:lnTo>
                    <a:pt x="6829" y="2082"/>
                  </a:lnTo>
                  <a:lnTo>
                    <a:pt x="6829" y="2147"/>
                  </a:lnTo>
                  <a:lnTo>
                    <a:pt x="6894" y="2082"/>
                  </a:lnTo>
                  <a:lnTo>
                    <a:pt x="6862" y="1985"/>
                  </a:lnTo>
                  <a:close/>
                  <a:moveTo>
                    <a:pt x="6634" y="1724"/>
                  </a:moveTo>
                  <a:lnTo>
                    <a:pt x="6699" y="1724"/>
                  </a:lnTo>
                  <a:lnTo>
                    <a:pt x="6732" y="1659"/>
                  </a:lnTo>
                  <a:lnTo>
                    <a:pt x="6797" y="1724"/>
                  </a:lnTo>
                  <a:lnTo>
                    <a:pt x="6732" y="1789"/>
                  </a:lnTo>
                  <a:lnTo>
                    <a:pt x="6667" y="1789"/>
                  </a:lnTo>
                  <a:close/>
                  <a:moveTo>
                    <a:pt x="4976" y="749"/>
                  </a:moveTo>
                  <a:lnTo>
                    <a:pt x="5203" y="879"/>
                  </a:lnTo>
                  <a:lnTo>
                    <a:pt x="5366" y="911"/>
                  </a:lnTo>
                  <a:lnTo>
                    <a:pt x="5561" y="1041"/>
                  </a:lnTo>
                  <a:lnTo>
                    <a:pt x="5691" y="1074"/>
                  </a:lnTo>
                  <a:lnTo>
                    <a:pt x="5756" y="1172"/>
                  </a:lnTo>
                  <a:lnTo>
                    <a:pt x="5886" y="1237"/>
                  </a:lnTo>
                  <a:lnTo>
                    <a:pt x="5951" y="1367"/>
                  </a:lnTo>
                  <a:lnTo>
                    <a:pt x="6016" y="1367"/>
                  </a:lnTo>
                  <a:lnTo>
                    <a:pt x="6081" y="1594"/>
                  </a:lnTo>
                  <a:lnTo>
                    <a:pt x="6114" y="1594"/>
                  </a:lnTo>
                  <a:lnTo>
                    <a:pt x="6114" y="1692"/>
                  </a:lnTo>
                  <a:lnTo>
                    <a:pt x="6081" y="1789"/>
                  </a:lnTo>
                  <a:lnTo>
                    <a:pt x="6049" y="1887"/>
                  </a:lnTo>
                  <a:lnTo>
                    <a:pt x="5951" y="1789"/>
                  </a:lnTo>
                  <a:lnTo>
                    <a:pt x="5919" y="1692"/>
                  </a:lnTo>
                  <a:lnTo>
                    <a:pt x="5951" y="1594"/>
                  </a:lnTo>
                  <a:lnTo>
                    <a:pt x="5886" y="1334"/>
                  </a:lnTo>
                  <a:lnTo>
                    <a:pt x="5691" y="1172"/>
                  </a:lnTo>
                  <a:lnTo>
                    <a:pt x="5594" y="1172"/>
                  </a:lnTo>
                  <a:lnTo>
                    <a:pt x="5398" y="1041"/>
                  </a:lnTo>
                  <a:lnTo>
                    <a:pt x="5073" y="846"/>
                  </a:lnTo>
                  <a:lnTo>
                    <a:pt x="5008" y="781"/>
                  </a:lnTo>
                  <a:close/>
                  <a:moveTo>
                    <a:pt x="4293" y="1"/>
                  </a:moveTo>
                  <a:lnTo>
                    <a:pt x="4390" y="1"/>
                  </a:lnTo>
                  <a:lnTo>
                    <a:pt x="4455" y="98"/>
                  </a:lnTo>
                  <a:lnTo>
                    <a:pt x="4455" y="131"/>
                  </a:lnTo>
                  <a:lnTo>
                    <a:pt x="4325" y="66"/>
                  </a:lnTo>
                  <a:close/>
                  <a:moveTo>
                    <a:pt x="4618" y="716"/>
                  </a:moveTo>
                  <a:lnTo>
                    <a:pt x="4715" y="684"/>
                  </a:lnTo>
                  <a:lnTo>
                    <a:pt x="4781" y="716"/>
                  </a:lnTo>
                  <a:lnTo>
                    <a:pt x="4781" y="814"/>
                  </a:lnTo>
                  <a:lnTo>
                    <a:pt x="4683" y="846"/>
                  </a:lnTo>
                  <a:lnTo>
                    <a:pt x="4618" y="814"/>
                  </a:lnTo>
                  <a:close/>
                  <a:moveTo>
                    <a:pt x="4553" y="1920"/>
                  </a:moveTo>
                  <a:lnTo>
                    <a:pt x="4650" y="2017"/>
                  </a:lnTo>
                  <a:lnTo>
                    <a:pt x="4715" y="1952"/>
                  </a:lnTo>
                  <a:lnTo>
                    <a:pt x="4650" y="1854"/>
                  </a:lnTo>
                  <a:lnTo>
                    <a:pt x="4553" y="1887"/>
                  </a:lnTo>
                  <a:close/>
                  <a:moveTo>
                    <a:pt x="3772" y="2147"/>
                  </a:moveTo>
                  <a:lnTo>
                    <a:pt x="3675" y="2277"/>
                  </a:lnTo>
                  <a:lnTo>
                    <a:pt x="3772" y="2407"/>
                  </a:lnTo>
                  <a:lnTo>
                    <a:pt x="3870" y="2407"/>
                  </a:lnTo>
                  <a:lnTo>
                    <a:pt x="4033" y="2537"/>
                  </a:lnTo>
                  <a:lnTo>
                    <a:pt x="4033" y="2570"/>
                  </a:lnTo>
                  <a:lnTo>
                    <a:pt x="4130" y="2537"/>
                  </a:lnTo>
                  <a:lnTo>
                    <a:pt x="4293" y="2537"/>
                  </a:lnTo>
                  <a:lnTo>
                    <a:pt x="4325" y="2635"/>
                  </a:lnTo>
                  <a:lnTo>
                    <a:pt x="4455" y="2667"/>
                  </a:lnTo>
                  <a:lnTo>
                    <a:pt x="4520" y="2635"/>
                  </a:lnTo>
                  <a:lnTo>
                    <a:pt x="4715" y="2602"/>
                  </a:lnTo>
                  <a:lnTo>
                    <a:pt x="4813" y="2635"/>
                  </a:lnTo>
                  <a:lnTo>
                    <a:pt x="4878" y="2602"/>
                  </a:lnTo>
                  <a:lnTo>
                    <a:pt x="5008" y="2635"/>
                  </a:lnTo>
                  <a:lnTo>
                    <a:pt x="5041" y="2602"/>
                  </a:lnTo>
                  <a:lnTo>
                    <a:pt x="5041" y="2505"/>
                  </a:lnTo>
                  <a:lnTo>
                    <a:pt x="5171" y="2505"/>
                  </a:lnTo>
                  <a:lnTo>
                    <a:pt x="5333" y="2310"/>
                  </a:lnTo>
                  <a:lnTo>
                    <a:pt x="5333" y="2212"/>
                  </a:lnTo>
                  <a:lnTo>
                    <a:pt x="5398" y="2212"/>
                  </a:lnTo>
                  <a:lnTo>
                    <a:pt x="5463" y="2245"/>
                  </a:lnTo>
                  <a:lnTo>
                    <a:pt x="5594" y="2212"/>
                  </a:lnTo>
                  <a:lnTo>
                    <a:pt x="5659" y="2147"/>
                  </a:lnTo>
                  <a:lnTo>
                    <a:pt x="5561" y="2050"/>
                  </a:lnTo>
                  <a:lnTo>
                    <a:pt x="5528" y="1952"/>
                  </a:lnTo>
                  <a:lnTo>
                    <a:pt x="5594" y="1920"/>
                  </a:lnTo>
                  <a:lnTo>
                    <a:pt x="5659" y="1952"/>
                  </a:lnTo>
                  <a:lnTo>
                    <a:pt x="5789" y="1854"/>
                  </a:lnTo>
                  <a:lnTo>
                    <a:pt x="5789" y="1627"/>
                  </a:lnTo>
                  <a:lnTo>
                    <a:pt x="5659" y="1529"/>
                  </a:lnTo>
                  <a:lnTo>
                    <a:pt x="5594" y="1562"/>
                  </a:lnTo>
                  <a:lnTo>
                    <a:pt x="5561" y="1594"/>
                  </a:lnTo>
                  <a:lnTo>
                    <a:pt x="5496" y="1562"/>
                  </a:lnTo>
                  <a:lnTo>
                    <a:pt x="5398" y="1562"/>
                  </a:lnTo>
                  <a:lnTo>
                    <a:pt x="5333" y="1627"/>
                  </a:lnTo>
                  <a:lnTo>
                    <a:pt x="5398" y="1854"/>
                  </a:lnTo>
                  <a:lnTo>
                    <a:pt x="5431" y="1887"/>
                  </a:lnTo>
                  <a:lnTo>
                    <a:pt x="5366" y="1920"/>
                  </a:lnTo>
                  <a:lnTo>
                    <a:pt x="5268" y="1920"/>
                  </a:lnTo>
                  <a:lnTo>
                    <a:pt x="5073" y="2082"/>
                  </a:lnTo>
                  <a:lnTo>
                    <a:pt x="5041" y="2180"/>
                  </a:lnTo>
                  <a:lnTo>
                    <a:pt x="4976" y="2212"/>
                  </a:lnTo>
                  <a:lnTo>
                    <a:pt x="4943" y="2212"/>
                  </a:lnTo>
                  <a:lnTo>
                    <a:pt x="4878" y="2245"/>
                  </a:lnTo>
                  <a:lnTo>
                    <a:pt x="4813" y="2180"/>
                  </a:lnTo>
                  <a:lnTo>
                    <a:pt x="4748" y="2180"/>
                  </a:lnTo>
                  <a:lnTo>
                    <a:pt x="4683" y="2277"/>
                  </a:lnTo>
                  <a:lnTo>
                    <a:pt x="4618" y="2245"/>
                  </a:lnTo>
                  <a:lnTo>
                    <a:pt x="4585" y="2115"/>
                  </a:lnTo>
                  <a:lnTo>
                    <a:pt x="4618" y="2050"/>
                  </a:lnTo>
                  <a:lnTo>
                    <a:pt x="4520" y="2017"/>
                  </a:lnTo>
                  <a:lnTo>
                    <a:pt x="4488" y="2050"/>
                  </a:lnTo>
                  <a:lnTo>
                    <a:pt x="4488" y="2115"/>
                  </a:lnTo>
                  <a:lnTo>
                    <a:pt x="4423" y="2180"/>
                  </a:lnTo>
                  <a:lnTo>
                    <a:pt x="4325" y="2147"/>
                  </a:lnTo>
                  <a:lnTo>
                    <a:pt x="4195" y="2212"/>
                  </a:lnTo>
                  <a:lnTo>
                    <a:pt x="4130" y="2212"/>
                  </a:lnTo>
                  <a:lnTo>
                    <a:pt x="4065" y="2180"/>
                  </a:lnTo>
                  <a:lnTo>
                    <a:pt x="3968" y="2180"/>
                  </a:lnTo>
                  <a:lnTo>
                    <a:pt x="3837" y="2180"/>
                  </a:lnTo>
                  <a:close/>
                  <a:moveTo>
                    <a:pt x="3415" y="2277"/>
                  </a:moveTo>
                  <a:lnTo>
                    <a:pt x="3480" y="2180"/>
                  </a:lnTo>
                  <a:lnTo>
                    <a:pt x="3545" y="2245"/>
                  </a:lnTo>
                  <a:lnTo>
                    <a:pt x="3577" y="2342"/>
                  </a:lnTo>
                  <a:lnTo>
                    <a:pt x="3545" y="2407"/>
                  </a:lnTo>
                  <a:lnTo>
                    <a:pt x="3447" y="2342"/>
                  </a:lnTo>
                  <a:close/>
                  <a:moveTo>
                    <a:pt x="3122" y="2082"/>
                  </a:moveTo>
                  <a:lnTo>
                    <a:pt x="3090" y="2147"/>
                  </a:lnTo>
                  <a:lnTo>
                    <a:pt x="3122" y="2212"/>
                  </a:lnTo>
                  <a:lnTo>
                    <a:pt x="3187" y="2180"/>
                  </a:lnTo>
                  <a:lnTo>
                    <a:pt x="3187" y="2115"/>
                  </a:lnTo>
                  <a:close/>
                  <a:moveTo>
                    <a:pt x="2634" y="1757"/>
                  </a:moveTo>
                  <a:lnTo>
                    <a:pt x="2537" y="1789"/>
                  </a:lnTo>
                  <a:lnTo>
                    <a:pt x="2569" y="1854"/>
                  </a:lnTo>
                  <a:lnTo>
                    <a:pt x="2634" y="1822"/>
                  </a:lnTo>
                  <a:close/>
                  <a:moveTo>
                    <a:pt x="5756" y="4001"/>
                  </a:moveTo>
                  <a:lnTo>
                    <a:pt x="5756" y="4066"/>
                  </a:lnTo>
                  <a:lnTo>
                    <a:pt x="5789" y="4131"/>
                  </a:lnTo>
                  <a:lnTo>
                    <a:pt x="5821" y="4131"/>
                  </a:lnTo>
                  <a:lnTo>
                    <a:pt x="5919" y="4196"/>
                  </a:lnTo>
                  <a:lnTo>
                    <a:pt x="5919" y="4131"/>
                  </a:lnTo>
                  <a:close/>
                  <a:moveTo>
                    <a:pt x="5041" y="3708"/>
                  </a:moveTo>
                  <a:lnTo>
                    <a:pt x="5008" y="3741"/>
                  </a:lnTo>
                  <a:lnTo>
                    <a:pt x="5041" y="3806"/>
                  </a:lnTo>
                  <a:lnTo>
                    <a:pt x="5073" y="3806"/>
                  </a:lnTo>
                  <a:lnTo>
                    <a:pt x="5073" y="3871"/>
                  </a:lnTo>
                  <a:lnTo>
                    <a:pt x="5073" y="3903"/>
                  </a:lnTo>
                  <a:lnTo>
                    <a:pt x="5073" y="3903"/>
                  </a:lnTo>
                  <a:lnTo>
                    <a:pt x="5106" y="3838"/>
                  </a:lnTo>
                  <a:lnTo>
                    <a:pt x="5073" y="3708"/>
                  </a:lnTo>
                  <a:close/>
                  <a:moveTo>
                    <a:pt x="4813" y="4424"/>
                  </a:moveTo>
                  <a:lnTo>
                    <a:pt x="4878" y="4424"/>
                  </a:lnTo>
                  <a:lnTo>
                    <a:pt x="4943" y="4489"/>
                  </a:lnTo>
                  <a:lnTo>
                    <a:pt x="4943" y="4521"/>
                  </a:lnTo>
                  <a:lnTo>
                    <a:pt x="4976" y="4521"/>
                  </a:lnTo>
                  <a:lnTo>
                    <a:pt x="4976" y="4554"/>
                  </a:lnTo>
                  <a:lnTo>
                    <a:pt x="5041" y="4489"/>
                  </a:lnTo>
                  <a:lnTo>
                    <a:pt x="5106" y="4489"/>
                  </a:lnTo>
                  <a:lnTo>
                    <a:pt x="5106" y="4554"/>
                  </a:lnTo>
                  <a:lnTo>
                    <a:pt x="5073" y="4586"/>
                  </a:lnTo>
                  <a:lnTo>
                    <a:pt x="5041" y="4619"/>
                  </a:lnTo>
                  <a:lnTo>
                    <a:pt x="5008" y="4651"/>
                  </a:lnTo>
                  <a:lnTo>
                    <a:pt x="4911" y="4619"/>
                  </a:lnTo>
                  <a:lnTo>
                    <a:pt x="4943" y="4554"/>
                  </a:lnTo>
                  <a:lnTo>
                    <a:pt x="4911" y="4554"/>
                  </a:lnTo>
                  <a:lnTo>
                    <a:pt x="4878" y="4456"/>
                  </a:lnTo>
                  <a:lnTo>
                    <a:pt x="4813" y="4456"/>
                  </a:lnTo>
                  <a:close/>
                  <a:moveTo>
                    <a:pt x="4748" y="4261"/>
                  </a:moveTo>
                  <a:lnTo>
                    <a:pt x="4748" y="4358"/>
                  </a:lnTo>
                  <a:lnTo>
                    <a:pt x="4813" y="4391"/>
                  </a:lnTo>
                  <a:lnTo>
                    <a:pt x="4878" y="4391"/>
                  </a:lnTo>
                  <a:lnTo>
                    <a:pt x="4878" y="4391"/>
                  </a:lnTo>
                  <a:lnTo>
                    <a:pt x="4911" y="4391"/>
                  </a:lnTo>
                  <a:lnTo>
                    <a:pt x="4878" y="4326"/>
                  </a:lnTo>
                  <a:lnTo>
                    <a:pt x="4846" y="4326"/>
                  </a:lnTo>
                  <a:lnTo>
                    <a:pt x="4878" y="4293"/>
                  </a:lnTo>
                  <a:lnTo>
                    <a:pt x="4846" y="4261"/>
                  </a:lnTo>
                  <a:lnTo>
                    <a:pt x="4813" y="4261"/>
                  </a:lnTo>
                  <a:lnTo>
                    <a:pt x="4748" y="4261"/>
                  </a:lnTo>
                  <a:close/>
                  <a:moveTo>
                    <a:pt x="4520" y="4196"/>
                  </a:moveTo>
                  <a:lnTo>
                    <a:pt x="4553" y="4261"/>
                  </a:lnTo>
                  <a:lnTo>
                    <a:pt x="4618" y="4261"/>
                  </a:lnTo>
                  <a:lnTo>
                    <a:pt x="4650" y="4326"/>
                  </a:lnTo>
                  <a:lnTo>
                    <a:pt x="4683" y="4326"/>
                  </a:lnTo>
                  <a:lnTo>
                    <a:pt x="4683" y="4261"/>
                  </a:lnTo>
                  <a:lnTo>
                    <a:pt x="4618" y="4196"/>
                  </a:lnTo>
                  <a:lnTo>
                    <a:pt x="4585" y="4163"/>
                  </a:lnTo>
                  <a:close/>
                  <a:moveTo>
                    <a:pt x="2049" y="3383"/>
                  </a:moveTo>
                  <a:lnTo>
                    <a:pt x="2016" y="3383"/>
                  </a:lnTo>
                  <a:lnTo>
                    <a:pt x="2049" y="3448"/>
                  </a:lnTo>
                  <a:cubicBezTo>
                    <a:pt x="2049" y="3448"/>
                    <a:pt x="2049" y="3383"/>
                    <a:pt x="2049" y="3383"/>
                  </a:cubicBezTo>
                  <a:close/>
                  <a:moveTo>
                    <a:pt x="1854" y="3383"/>
                  </a:moveTo>
                  <a:lnTo>
                    <a:pt x="1854" y="3350"/>
                  </a:lnTo>
                  <a:lnTo>
                    <a:pt x="1886" y="3350"/>
                  </a:lnTo>
                  <a:close/>
                  <a:moveTo>
                    <a:pt x="1724" y="3350"/>
                  </a:moveTo>
                  <a:lnTo>
                    <a:pt x="1691" y="3415"/>
                  </a:lnTo>
                  <a:lnTo>
                    <a:pt x="1756" y="3415"/>
                  </a:lnTo>
                  <a:lnTo>
                    <a:pt x="1756" y="3383"/>
                  </a:lnTo>
                  <a:close/>
                  <a:moveTo>
                    <a:pt x="1821" y="3383"/>
                  </a:moveTo>
                  <a:lnTo>
                    <a:pt x="1756" y="3318"/>
                  </a:lnTo>
                  <a:lnTo>
                    <a:pt x="1789" y="3285"/>
                  </a:lnTo>
                  <a:lnTo>
                    <a:pt x="1854" y="3285"/>
                  </a:lnTo>
                  <a:lnTo>
                    <a:pt x="1821" y="3350"/>
                  </a:lnTo>
                  <a:close/>
                  <a:moveTo>
                    <a:pt x="1464" y="3383"/>
                  </a:moveTo>
                  <a:lnTo>
                    <a:pt x="1529" y="3448"/>
                  </a:lnTo>
                  <a:lnTo>
                    <a:pt x="1561" y="3480"/>
                  </a:lnTo>
                  <a:lnTo>
                    <a:pt x="1529" y="3415"/>
                  </a:lnTo>
                  <a:close/>
                  <a:moveTo>
                    <a:pt x="1301" y="3773"/>
                  </a:moveTo>
                  <a:lnTo>
                    <a:pt x="1366" y="3708"/>
                  </a:lnTo>
                  <a:lnTo>
                    <a:pt x="1431" y="3708"/>
                  </a:lnTo>
                  <a:lnTo>
                    <a:pt x="1398" y="3773"/>
                  </a:lnTo>
                  <a:cubicBezTo>
                    <a:pt x="1398" y="3773"/>
                    <a:pt x="1301" y="3773"/>
                    <a:pt x="1301" y="3773"/>
                  </a:cubicBezTo>
                  <a:close/>
                  <a:moveTo>
                    <a:pt x="1301" y="3838"/>
                  </a:moveTo>
                  <a:lnTo>
                    <a:pt x="1333" y="3871"/>
                  </a:lnTo>
                  <a:lnTo>
                    <a:pt x="1333" y="3806"/>
                  </a:lnTo>
                  <a:close/>
                  <a:moveTo>
                    <a:pt x="1203" y="3773"/>
                  </a:moveTo>
                  <a:lnTo>
                    <a:pt x="1236" y="3806"/>
                  </a:lnTo>
                  <a:lnTo>
                    <a:pt x="1268" y="3773"/>
                  </a:lnTo>
                  <a:close/>
                  <a:moveTo>
                    <a:pt x="1138" y="3806"/>
                  </a:moveTo>
                  <a:lnTo>
                    <a:pt x="1301" y="3871"/>
                  </a:lnTo>
                  <a:lnTo>
                    <a:pt x="1366" y="3936"/>
                  </a:lnTo>
                  <a:close/>
                  <a:moveTo>
                    <a:pt x="1301" y="3578"/>
                  </a:moveTo>
                  <a:lnTo>
                    <a:pt x="1366" y="3611"/>
                  </a:lnTo>
                  <a:lnTo>
                    <a:pt x="1366" y="3611"/>
                  </a:lnTo>
                  <a:lnTo>
                    <a:pt x="1301" y="3611"/>
                  </a:lnTo>
                  <a:close/>
                  <a:moveTo>
                    <a:pt x="1398" y="3578"/>
                  </a:moveTo>
                  <a:lnTo>
                    <a:pt x="1366" y="3513"/>
                  </a:lnTo>
                  <a:lnTo>
                    <a:pt x="1366" y="3480"/>
                  </a:lnTo>
                  <a:lnTo>
                    <a:pt x="1431" y="3415"/>
                  </a:lnTo>
                  <a:lnTo>
                    <a:pt x="1464" y="3513"/>
                  </a:lnTo>
                  <a:lnTo>
                    <a:pt x="1464" y="3578"/>
                  </a:lnTo>
                  <a:cubicBezTo>
                    <a:pt x="1464" y="3545"/>
                    <a:pt x="1398" y="3578"/>
                    <a:pt x="1398" y="3578"/>
                  </a:cubicBezTo>
                  <a:close/>
                  <a:moveTo>
                    <a:pt x="130" y="781"/>
                  </a:moveTo>
                  <a:lnTo>
                    <a:pt x="65" y="2635"/>
                  </a:lnTo>
                  <a:lnTo>
                    <a:pt x="33" y="2765"/>
                  </a:lnTo>
                  <a:lnTo>
                    <a:pt x="33" y="2863"/>
                  </a:lnTo>
                  <a:lnTo>
                    <a:pt x="33" y="2895"/>
                  </a:lnTo>
                  <a:lnTo>
                    <a:pt x="0" y="4098"/>
                  </a:lnTo>
                  <a:lnTo>
                    <a:pt x="163" y="4098"/>
                  </a:lnTo>
                  <a:lnTo>
                    <a:pt x="228" y="4131"/>
                  </a:lnTo>
                  <a:lnTo>
                    <a:pt x="325" y="4098"/>
                  </a:lnTo>
                  <a:lnTo>
                    <a:pt x="586" y="4098"/>
                  </a:lnTo>
                  <a:lnTo>
                    <a:pt x="651" y="4098"/>
                  </a:lnTo>
                  <a:lnTo>
                    <a:pt x="683" y="4163"/>
                  </a:lnTo>
                  <a:lnTo>
                    <a:pt x="748" y="4228"/>
                  </a:lnTo>
                  <a:lnTo>
                    <a:pt x="813" y="4228"/>
                  </a:lnTo>
                  <a:lnTo>
                    <a:pt x="911" y="4163"/>
                  </a:lnTo>
                  <a:lnTo>
                    <a:pt x="1106" y="4131"/>
                  </a:lnTo>
                  <a:lnTo>
                    <a:pt x="1106" y="4098"/>
                  </a:lnTo>
                  <a:lnTo>
                    <a:pt x="1138" y="4131"/>
                  </a:lnTo>
                  <a:lnTo>
                    <a:pt x="1203" y="4066"/>
                  </a:lnTo>
                  <a:lnTo>
                    <a:pt x="1171" y="3936"/>
                  </a:lnTo>
                  <a:lnTo>
                    <a:pt x="1073" y="3838"/>
                  </a:lnTo>
                  <a:lnTo>
                    <a:pt x="911" y="3773"/>
                  </a:lnTo>
                  <a:lnTo>
                    <a:pt x="781" y="3741"/>
                  </a:lnTo>
                  <a:lnTo>
                    <a:pt x="748" y="3708"/>
                  </a:lnTo>
                  <a:lnTo>
                    <a:pt x="683" y="3676"/>
                  </a:lnTo>
                  <a:lnTo>
                    <a:pt x="651" y="3676"/>
                  </a:lnTo>
                  <a:lnTo>
                    <a:pt x="586" y="3643"/>
                  </a:lnTo>
                  <a:lnTo>
                    <a:pt x="553" y="3513"/>
                  </a:lnTo>
                  <a:lnTo>
                    <a:pt x="488" y="3415"/>
                  </a:lnTo>
                  <a:lnTo>
                    <a:pt x="390" y="3350"/>
                  </a:lnTo>
                  <a:lnTo>
                    <a:pt x="358" y="3285"/>
                  </a:lnTo>
                  <a:lnTo>
                    <a:pt x="293" y="3253"/>
                  </a:lnTo>
                  <a:lnTo>
                    <a:pt x="358" y="3285"/>
                  </a:lnTo>
                  <a:lnTo>
                    <a:pt x="390" y="3350"/>
                  </a:lnTo>
                  <a:lnTo>
                    <a:pt x="455" y="3383"/>
                  </a:lnTo>
                  <a:lnTo>
                    <a:pt x="553" y="3448"/>
                  </a:lnTo>
                  <a:lnTo>
                    <a:pt x="586" y="3545"/>
                  </a:lnTo>
                  <a:lnTo>
                    <a:pt x="586" y="3643"/>
                  </a:lnTo>
                  <a:lnTo>
                    <a:pt x="618" y="3643"/>
                  </a:lnTo>
                  <a:lnTo>
                    <a:pt x="748" y="3676"/>
                  </a:lnTo>
                  <a:lnTo>
                    <a:pt x="813" y="3741"/>
                  </a:lnTo>
                  <a:lnTo>
                    <a:pt x="878" y="3708"/>
                  </a:lnTo>
                  <a:lnTo>
                    <a:pt x="1008" y="3708"/>
                  </a:lnTo>
                  <a:lnTo>
                    <a:pt x="1138" y="3676"/>
                  </a:lnTo>
                  <a:lnTo>
                    <a:pt x="1236" y="3708"/>
                  </a:lnTo>
                  <a:lnTo>
                    <a:pt x="1301" y="3676"/>
                  </a:lnTo>
                  <a:lnTo>
                    <a:pt x="1301" y="3643"/>
                  </a:lnTo>
                  <a:lnTo>
                    <a:pt x="1203" y="3578"/>
                  </a:lnTo>
                  <a:lnTo>
                    <a:pt x="1171" y="3513"/>
                  </a:lnTo>
                  <a:lnTo>
                    <a:pt x="1106" y="3513"/>
                  </a:lnTo>
                  <a:lnTo>
                    <a:pt x="1073" y="3448"/>
                  </a:lnTo>
                  <a:lnTo>
                    <a:pt x="1138" y="3513"/>
                  </a:lnTo>
                  <a:lnTo>
                    <a:pt x="1236" y="3480"/>
                  </a:lnTo>
                  <a:lnTo>
                    <a:pt x="1301" y="3578"/>
                  </a:lnTo>
                  <a:lnTo>
                    <a:pt x="1398" y="3578"/>
                  </a:lnTo>
                  <a:lnTo>
                    <a:pt x="1333" y="3513"/>
                  </a:lnTo>
                  <a:lnTo>
                    <a:pt x="1333" y="3448"/>
                  </a:lnTo>
                  <a:lnTo>
                    <a:pt x="1398" y="3415"/>
                  </a:lnTo>
                  <a:lnTo>
                    <a:pt x="1398" y="3383"/>
                  </a:lnTo>
                  <a:lnTo>
                    <a:pt x="1398" y="3285"/>
                  </a:lnTo>
                  <a:lnTo>
                    <a:pt x="1333" y="3220"/>
                  </a:lnTo>
                  <a:lnTo>
                    <a:pt x="1333" y="3188"/>
                  </a:lnTo>
                  <a:lnTo>
                    <a:pt x="1398" y="3220"/>
                  </a:lnTo>
                  <a:lnTo>
                    <a:pt x="1431" y="3285"/>
                  </a:lnTo>
                  <a:lnTo>
                    <a:pt x="1529" y="3383"/>
                  </a:lnTo>
                  <a:lnTo>
                    <a:pt x="1594" y="3383"/>
                  </a:lnTo>
                  <a:lnTo>
                    <a:pt x="1626" y="3350"/>
                  </a:lnTo>
                  <a:lnTo>
                    <a:pt x="1594" y="3285"/>
                  </a:lnTo>
                  <a:lnTo>
                    <a:pt x="1626" y="3318"/>
                  </a:lnTo>
                  <a:lnTo>
                    <a:pt x="1659" y="3383"/>
                  </a:lnTo>
                  <a:lnTo>
                    <a:pt x="1691" y="3383"/>
                  </a:lnTo>
                  <a:lnTo>
                    <a:pt x="1691" y="3318"/>
                  </a:lnTo>
                  <a:lnTo>
                    <a:pt x="1659" y="3253"/>
                  </a:lnTo>
                  <a:lnTo>
                    <a:pt x="1691" y="3155"/>
                  </a:lnTo>
                  <a:lnTo>
                    <a:pt x="1724" y="3220"/>
                  </a:lnTo>
                  <a:lnTo>
                    <a:pt x="1854" y="3253"/>
                  </a:lnTo>
                  <a:lnTo>
                    <a:pt x="1886" y="3318"/>
                  </a:lnTo>
                  <a:lnTo>
                    <a:pt x="1951" y="3350"/>
                  </a:lnTo>
                  <a:lnTo>
                    <a:pt x="2016" y="3318"/>
                  </a:lnTo>
                  <a:lnTo>
                    <a:pt x="2049" y="3350"/>
                  </a:lnTo>
                  <a:lnTo>
                    <a:pt x="2081" y="3285"/>
                  </a:lnTo>
                  <a:lnTo>
                    <a:pt x="2081" y="3383"/>
                  </a:lnTo>
                  <a:lnTo>
                    <a:pt x="2081" y="3415"/>
                  </a:lnTo>
                  <a:lnTo>
                    <a:pt x="2114" y="3448"/>
                  </a:lnTo>
                  <a:lnTo>
                    <a:pt x="2179" y="3513"/>
                  </a:lnTo>
                  <a:lnTo>
                    <a:pt x="2472" y="3578"/>
                  </a:lnTo>
                  <a:lnTo>
                    <a:pt x="2537" y="3611"/>
                  </a:lnTo>
                  <a:lnTo>
                    <a:pt x="2602" y="3708"/>
                  </a:lnTo>
                  <a:lnTo>
                    <a:pt x="2667" y="3838"/>
                  </a:lnTo>
                  <a:lnTo>
                    <a:pt x="2797" y="4001"/>
                  </a:lnTo>
                  <a:lnTo>
                    <a:pt x="2797" y="4066"/>
                  </a:lnTo>
                  <a:lnTo>
                    <a:pt x="2894" y="4098"/>
                  </a:lnTo>
                  <a:lnTo>
                    <a:pt x="2959" y="4163"/>
                  </a:lnTo>
                  <a:lnTo>
                    <a:pt x="2959" y="4228"/>
                  </a:lnTo>
                  <a:lnTo>
                    <a:pt x="3187" y="4456"/>
                  </a:lnTo>
                  <a:lnTo>
                    <a:pt x="3187" y="4554"/>
                  </a:lnTo>
                  <a:lnTo>
                    <a:pt x="3285" y="4619"/>
                  </a:lnTo>
                  <a:lnTo>
                    <a:pt x="3415" y="4651"/>
                  </a:lnTo>
                  <a:lnTo>
                    <a:pt x="3480" y="4619"/>
                  </a:lnTo>
                  <a:lnTo>
                    <a:pt x="3545" y="4619"/>
                  </a:lnTo>
                  <a:lnTo>
                    <a:pt x="3610" y="4651"/>
                  </a:lnTo>
                  <a:lnTo>
                    <a:pt x="3772" y="4651"/>
                  </a:lnTo>
                  <a:lnTo>
                    <a:pt x="3870" y="4684"/>
                  </a:lnTo>
                  <a:lnTo>
                    <a:pt x="3935" y="4684"/>
                  </a:lnTo>
                  <a:lnTo>
                    <a:pt x="4098" y="4684"/>
                  </a:lnTo>
                  <a:lnTo>
                    <a:pt x="4163" y="4749"/>
                  </a:lnTo>
                  <a:lnTo>
                    <a:pt x="4293" y="4716"/>
                  </a:lnTo>
                  <a:lnTo>
                    <a:pt x="4325" y="4781"/>
                  </a:lnTo>
                  <a:lnTo>
                    <a:pt x="4423" y="4781"/>
                  </a:lnTo>
                  <a:lnTo>
                    <a:pt x="4455" y="4814"/>
                  </a:lnTo>
                  <a:lnTo>
                    <a:pt x="4390" y="4846"/>
                  </a:lnTo>
                  <a:lnTo>
                    <a:pt x="4488" y="4879"/>
                  </a:lnTo>
                  <a:lnTo>
                    <a:pt x="4618" y="4944"/>
                  </a:lnTo>
                  <a:lnTo>
                    <a:pt x="4715" y="4911"/>
                  </a:lnTo>
                  <a:lnTo>
                    <a:pt x="4748" y="4846"/>
                  </a:lnTo>
                  <a:lnTo>
                    <a:pt x="4618" y="4781"/>
                  </a:lnTo>
                  <a:lnTo>
                    <a:pt x="4585" y="4781"/>
                  </a:lnTo>
                  <a:lnTo>
                    <a:pt x="4585" y="4749"/>
                  </a:lnTo>
                  <a:lnTo>
                    <a:pt x="4650" y="4716"/>
                  </a:lnTo>
                  <a:lnTo>
                    <a:pt x="4748" y="4749"/>
                  </a:lnTo>
                  <a:lnTo>
                    <a:pt x="4813" y="4684"/>
                  </a:lnTo>
                  <a:lnTo>
                    <a:pt x="4650" y="4651"/>
                  </a:lnTo>
                  <a:lnTo>
                    <a:pt x="4423" y="4619"/>
                  </a:lnTo>
                  <a:lnTo>
                    <a:pt x="4293" y="4554"/>
                  </a:lnTo>
                  <a:lnTo>
                    <a:pt x="4260" y="4489"/>
                  </a:lnTo>
                  <a:lnTo>
                    <a:pt x="4358" y="4456"/>
                  </a:lnTo>
                  <a:lnTo>
                    <a:pt x="4423" y="4456"/>
                  </a:lnTo>
                  <a:lnTo>
                    <a:pt x="4488" y="4424"/>
                  </a:lnTo>
                  <a:lnTo>
                    <a:pt x="4423" y="4391"/>
                  </a:lnTo>
                  <a:lnTo>
                    <a:pt x="4260" y="4391"/>
                  </a:lnTo>
                  <a:lnTo>
                    <a:pt x="4098" y="4358"/>
                  </a:lnTo>
                  <a:lnTo>
                    <a:pt x="4033" y="4293"/>
                  </a:lnTo>
                  <a:lnTo>
                    <a:pt x="4033" y="4228"/>
                  </a:lnTo>
                  <a:lnTo>
                    <a:pt x="4065" y="4163"/>
                  </a:lnTo>
                  <a:lnTo>
                    <a:pt x="4098" y="4098"/>
                  </a:lnTo>
                  <a:lnTo>
                    <a:pt x="4065" y="4033"/>
                  </a:lnTo>
                  <a:lnTo>
                    <a:pt x="4000" y="4033"/>
                  </a:lnTo>
                  <a:lnTo>
                    <a:pt x="3968" y="4066"/>
                  </a:lnTo>
                  <a:lnTo>
                    <a:pt x="3870" y="4066"/>
                  </a:lnTo>
                  <a:lnTo>
                    <a:pt x="3837" y="4066"/>
                  </a:lnTo>
                  <a:lnTo>
                    <a:pt x="3740" y="3968"/>
                  </a:lnTo>
                  <a:lnTo>
                    <a:pt x="3707" y="3838"/>
                  </a:lnTo>
                  <a:lnTo>
                    <a:pt x="3642" y="3806"/>
                  </a:lnTo>
                  <a:lnTo>
                    <a:pt x="3545" y="3578"/>
                  </a:lnTo>
                  <a:lnTo>
                    <a:pt x="3512" y="3545"/>
                  </a:lnTo>
                  <a:lnTo>
                    <a:pt x="3480" y="3480"/>
                  </a:lnTo>
                  <a:lnTo>
                    <a:pt x="3382" y="3480"/>
                  </a:lnTo>
                  <a:lnTo>
                    <a:pt x="3317" y="3448"/>
                  </a:lnTo>
                  <a:lnTo>
                    <a:pt x="3252" y="3318"/>
                  </a:lnTo>
                  <a:lnTo>
                    <a:pt x="3155" y="3220"/>
                  </a:lnTo>
                  <a:lnTo>
                    <a:pt x="3122" y="3123"/>
                  </a:lnTo>
                  <a:lnTo>
                    <a:pt x="3057" y="3058"/>
                  </a:lnTo>
                  <a:lnTo>
                    <a:pt x="2992" y="2960"/>
                  </a:lnTo>
                  <a:lnTo>
                    <a:pt x="3024" y="2895"/>
                  </a:lnTo>
                  <a:lnTo>
                    <a:pt x="3220" y="2928"/>
                  </a:lnTo>
                  <a:lnTo>
                    <a:pt x="3382" y="2830"/>
                  </a:lnTo>
                  <a:lnTo>
                    <a:pt x="3447" y="2733"/>
                  </a:lnTo>
                  <a:lnTo>
                    <a:pt x="3447" y="2635"/>
                  </a:lnTo>
                  <a:lnTo>
                    <a:pt x="3285" y="2505"/>
                  </a:lnTo>
                  <a:lnTo>
                    <a:pt x="3187" y="2472"/>
                  </a:lnTo>
                  <a:lnTo>
                    <a:pt x="3155" y="2505"/>
                  </a:lnTo>
                  <a:lnTo>
                    <a:pt x="3024" y="2440"/>
                  </a:lnTo>
                  <a:lnTo>
                    <a:pt x="2862" y="2375"/>
                  </a:lnTo>
                  <a:lnTo>
                    <a:pt x="2764" y="2277"/>
                  </a:lnTo>
                  <a:lnTo>
                    <a:pt x="2667" y="2277"/>
                  </a:lnTo>
                  <a:lnTo>
                    <a:pt x="2439" y="2212"/>
                  </a:lnTo>
                  <a:lnTo>
                    <a:pt x="2407" y="2147"/>
                  </a:lnTo>
                  <a:lnTo>
                    <a:pt x="2472" y="2017"/>
                  </a:lnTo>
                  <a:lnTo>
                    <a:pt x="2472" y="1952"/>
                  </a:lnTo>
                  <a:lnTo>
                    <a:pt x="2439" y="1854"/>
                  </a:lnTo>
                  <a:lnTo>
                    <a:pt x="2244" y="1659"/>
                  </a:lnTo>
                  <a:lnTo>
                    <a:pt x="2211" y="1659"/>
                  </a:lnTo>
                  <a:lnTo>
                    <a:pt x="2146" y="1692"/>
                  </a:lnTo>
                  <a:lnTo>
                    <a:pt x="2114" y="1627"/>
                  </a:lnTo>
                  <a:lnTo>
                    <a:pt x="2016" y="1562"/>
                  </a:lnTo>
                  <a:lnTo>
                    <a:pt x="1984" y="1497"/>
                  </a:lnTo>
                  <a:lnTo>
                    <a:pt x="1886" y="1464"/>
                  </a:lnTo>
                  <a:lnTo>
                    <a:pt x="1821" y="1399"/>
                  </a:lnTo>
                  <a:lnTo>
                    <a:pt x="1789" y="1399"/>
                  </a:lnTo>
                  <a:lnTo>
                    <a:pt x="1691" y="1367"/>
                  </a:lnTo>
                  <a:lnTo>
                    <a:pt x="1594" y="1334"/>
                  </a:lnTo>
                  <a:lnTo>
                    <a:pt x="1496" y="1269"/>
                  </a:lnTo>
                  <a:lnTo>
                    <a:pt x="1366" y="1237"/>
                  </a:lnTo>
                  <a:lnTo>
                    <a:pt x="1203" y="1139"/>
                  </a:lnTo>
                  <a:lnTo>
                    <a:pt x="943" y="1107"/>
                  </a:lnTo>
                  <a:lnTo>
                    <a:pt x="813" y="1074"/>
                  </a:lnTo>
                  <a:lnTo>
                    <a:pt x="781" y="1009"/>
                  </a:lnTo>
                  <a:lnTo>
                    <a:pt x="716" y="1009"/>
                  </a:lnTo>
                  <a:lnTo>
                    <a:pt x="683" y="1009"/>
                  </a:lnTo>
                  <a:lnTo>
                    <a:pt x="488" y="944"/>
                  </a:lnTo>
                  <a:lnTo>
                    <a:pt x="455" y="911"/>
                  </a:lnTo>
                  <a:lnTo>
                    <a:pt x="358" y="846"/>
                  </a:lnTo>
                  <a:lnTo>
                    <a:pt x="195" y="78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5083219" y="3200699"/>
              <a:ext cx="162385" cy="246790"/>
            </a:xfrm>
            <a:custGeom>
              <a:rect b="b" l="l" r="r" t="t"/>
              <a:pathLst>
                <a:path extrusionOk="0" h="7415" w="4879">
                  <a:moveTo>
                    <a:pt x="1757" y="358"/>
                  </a:moveTo>
                  <a:lnTo>
                    <a:pt x="1854" y="358"/>
                  </a:lnTo>
                  <a:lnTo>
                    <a:pt x="1789" y="391"/>
                  </a:lnTo>
                  <a:close/>
                  <a:moveTo>
                    <a:pt x="1691" y="163"/>
                  </a:moveTo>
                  <a:lnTo>
                    <a:pt x="1757" y="228"/>
                  </a:lnTo>
                  <a:lnTo>
                    <a:pt x="1659" y="228"/>
                  </a:lnTo>
                  <a:close/>
                  <a:moveTo>
                    <a:pt x="1887" y="0"/>
                  </a:moveTo>
                  <a:lnTo>
                    <a:pt x="1822" y="65"/>
                  </a:lnTo>
                  <a:lnTo>
                    <a:pt x="1887" y="130"/>
                  </a:lnTo>
                  <a:close/>
                  <a:moveTo>
                    <a:pt x="2114" y="260"/>
                  </a:moveTo>
                  <a:lnTo>
                    <a:pt x="2049" y="326"/>
                  </a:lnTo>
                  <a:lnTo>
                    <a:pt x="2082" y="391"/>
                  </a:lnTo>
                  <a:lnTo>
                    <a:pt x="2147" y="293"/>
                  </a:lnTo>
                  <a:cubicBezTo>
                    <a:pt x="2147" y="293"/>
                    <a:pt x="2082" y="260"/>
                    <a:pt x="2114" y="260"/>
                  </a:cubicBezTo>
                  <a:close/>
                  <a:moveTo>
                    <a:pt x="2147" y="2764"/>
                  </a:moveTo>
                  <a:lnTo>
                    <a:pt x="2212" y="2830"/>
                  </a:lnTo>
                  <a:lnTo>
                    <a:pt x="2277" y="2927"/>
                  </a:lnTo>
                  <a:lnTo>
                    <a:pt x="2374" y="2960"/>
                  </a:lnTo>
                  <a:lnTo>
                    <a:pt x="2439" y="2927"/>
                  </a:lnTo>
                  <a:lnTo>
                    <a:pt x="2472" y="2862"/>
                  </a:lnTo>
                  <a:lnTo>
                    <a:pt x="2602" y="2764"/>
                  </a:lnTo>
                  <a:lnTo>
                    <a:pt x="2700" y="2764"/>
                  </a:lnTo>
                  <a:lnTo>
                    <a:pt x="2862" y="2862"/>
                  </a:lnTo>
                  <a:lnTo>
                    <a:pt x="2895" y="2960"/>
                  </a:lnTo>
                  <a:lnTo>
                    <a:pt x="2895" y="3057"/>
                  </a:lnTo>
                  <a:lnTo>
                    <a:pt x="2927" y="3122"/>
                  </a:lnTo>
                  <a:lnTo>
                    <a:pt x="2992" y="3057"/>
                  </a:lnTo>
                  <a:lnTo>
                    <a:pt x="2992" y="2960"/>
                  </a:lnTo>
                  <a:lnTo>
                    <a:pt x="3025" y="2927"/>
                  </a:lnTo>
                  <a:lnTo>
                    <a:pt x="3090" y="3025"/>
                  </a:lnTo>
                  <a:lnTo>
                    <a:pt x="3220" y="3025"/>
                  </a:lnTo>
                  <a:lnTo>
                    <a:pt x="3317" y="3090"/>
                  </a:lnTo>
                  <a:lnTo>
                    <a:pt x="3317" y="3122"/>
                  </a:lnTo>
                  <a:lnTo>
                    <a:pt x="3252" y="3155"/>
                  </a:lnTo>
                  <a:lnTo>
                    <a:pt x="3220" y="3122"/>
                  </a:lnTo>
                  <a:lnTo>
                    <a:pt x="3155" y="3155"/>
                  </a:lnTo>
                  <a:lnTo>
                    <a:pt x="3187" y="3220"/>
                  </a:lnTo>
                  <a:lnTo>
                    <a:pt x="3252" y="3415"/>
                  </a:lnTo>
                  <a:lnTo>
                    <a:pt x="3252" y="3480"/>
                  </a:lnTo>
                  <a:lnTo>
                    <a:pt x="3350" y="3480"/>
                  </a:lnTo>
                  <a:lnTo>
                    <a:pt x="3415" y="3512"/>
                  </a:lnTo>
                  <a:lnTo>
                    <a:pt x="3513" y="3512"/>
                  </a:lnTo>
                  <a:lnTo>
                    <a:pt x="3545" y="3545"/>
                  </a:lnTo>
                  <a:lnTo>
                    <a:pt x="3513" y="3610"/>
                  </a:lnTo>
                  <a:lnTo>
                    <a:pt x="3513" y="3643"/>
                  </a:lnTo>
                  <a:lnTo>
                    <a:pt x="3480" y="3805"/>
                  </a:lnTo>
                  <a:lnTo>
                    <a:pt x="3382" y="3773"/>
                  </a:lnTo>
                  <a:lnTo>
                    <a:pt x="3317" y="3675"/>
                  </a:lnTo>
                  <a:lnTo>
                    <a:pt x="3382" y="3643"/>
                  </a:lnTo>
                  <a:lnTo>
                    <a:pt x="3382" y="3577"/>
                  </a:lnTo>
                  <a:lnTo>
                    <a:pt x="3317" y="3577"/>
                  </a:lnTo>
                  <a:lnTo>
                    <a:pt x="3317" y="3610"/>
                  </a:lnTo>
                  <a:lnTo>
                    <a:pt x="3220" y="3610"/>
                  </a:lnTo>
                  <a:lnTo>
                    <a:pt x="3122" y="3512"/>
                  </a:lnTo>
                  <a:lnTo>
                    <a:pt x="3057" y="3480"/>
                  </a:lnTo>
                  <a:lnTo>
                    <a:pt x="3057" y="3382"/>
                  </a:lnTo>
                  <a:lnTo>
                    <a:pt x="2992" y="3285"/>
                  </a:lnTo>
                  <a:lnTo>
                    <a:pt x="2862" y="3220"/>
                  </a:lnTo>
                  <a:lnTo>
                    <a:pt x="2797" y="3122"/>
                  </a:lnTo>
                  <a:lnTo>
                    <a:pt x="2732" y="3090"/>
                  </a:lnTo>
                  <a:lnTo>
                    <a:pt x="2667" y="3025"/>
                  </a:lnTo>
                  <a:lnTo>
                    <a:pt x="2635" y="3025"/>
                  </a:lnTo>
                  <a:lnTo>
                    <a:pt x="2602" y="3057"/>
                  </a:lnTo>
                  <a:lnTo>
                    <a:pt x="2700" y="3252"/>
                  </a:lnTo>
                  <a:lnTo>
                    <a:pt x="2732" y="3415"/>
                  </a:lnTo>
                  <a:lnTo>
                    <a:pt x="2700" y="3415"/>
                  </a:lnTo>
                  <a:lnTo>
                    <a:pt x="2602" y="3252"/>
                  </a:lnTo>
                  <a:lnTo>
                    <a:pt x="2504" y="3155"/>
                  </a:lnTo>
                  <a:lnTo>
                    <a:pt x="2439" y="3090"/>
                  </a:lnTo>
                  <a:lnTo>
                    <a:pt x="2244" y="3025"/>
                  </a:lnTo>
                  <a:lnTo>
                    <a:pt x="2147" y="3025"/>
                  </a:lnTo>
                  <a:lnTo>
                    <a:pt x="2082" y="3090"/>
                  </a:lnTo>
                  <a:lnTo>
                    <a:pt x="2114" y="3155"/>
                  </a:lnTo>
                  <a:lnTo>
                    <a:pt x="2017" y="3220"/>
                  </a:lnTo>
                  <a:lnTo>
                    <a:pt x="1919" y="3090"/>
                  </a:lnTo>
                  <a:lnTo>
                    <a:pt x="1854" y="3155"/>
                  </a:lnTo>
                  <a:lnTo>
                    <a:pt x="1757" y="3187"/>
                  </a:lnTo>
                  <a:lnTo>
                    <a:pt x="1822" y="3090"/>
                  </a:lnTo>
                  <a:lnTo>
                    <a:pt x="1757" y="3025"/>
                  </a:lnTo>
                  <a:lnTo>
                    <a:pt x="1724" y="3025"/>
                  </a:lnTo>
                  <a:lnTo>
                    <a:pt x="1691" y="3122"/>
                  </a:lnTo>
                  <a:lnTo>
                    <a:pt x="1626" y="3025"/>
                  </a:lnTo>
                  <a:lnTo>
                    <a:pt x="1626" y="2895"/>
                  </a:lnTo>
                  <a:lnTo>
                    <a:pt x="1626" y="2862"/>
                  </a:lnTo>
                  <a:lnTo>
                    <a:pt x="1659" y="2797"/>
                  </a:lnTo>
                  <a:lnTo>
                    <a:pt x="1789" y="2634"/>
                  </a:lnTo>
                  <a:lnTo>
                    <a:pt x="1691" y="2569"/>
                  </a:lnTo>
                  <a:lnTo>
                    <a:pt x="1594" y="2569"/>
                  </a:lnTo>
                  <a:lnTo>
                    <a:pt x="1594" y="2634"/>
                  </a:lnTo>
                  <a:lnTo>
                    <a:pt x="1626" y="2699"/>
                  </a:lnTo>
                  <a:lnTo>
                    <a:pt x="1561" y="2764"/>
                  </a:lnTo>
                  <a:lnTo>
                    <a:pt x="1496" y="2764"/>
                  </a:lnTo>
                  <a:lnTo>
                    <a:pt x="1399" y="2634"/>
                  </a:lnTo>
                  <a:lnTo>
                    <a:pt x="1399" y="2537"/>
                  </a:lnTo>
                  <a:lnTo>
                    <a:pt x="1366" y="2504"/>
                  </a:lnTo>
                  <a:lnTo>
                    <a:pt x="1334" y="2537"/>
                  </a:lnTo>
                  <a:lnTo>
                    <a:pt x="1301" y="2504"/>
                  </a:lnTo>
                  <a:lnTo>
                    <a:pt x="1301" y="2342"/>
                  </a:lnTo>
                  <a:lnTo>
                    <a:pt x="1204" y="2212"/>
                  </a:lnTo>
                  <a:lnTo>
                    <a:pt x="1171" y="2049"/>
                  </a:lnTo>
                  <a:lnTo>
                    <a:pt x="1204" y="1984"/>
                  </a:lnTo>
                  <a:lnTo>
                    <a:pt x="1204" y="1951"/>
                  </a:lnTo>
                  <a:lnTo>
                    <a:pt x="1139" y="1951"/>
                  </a:lnTo>
                  <a:lnTo>
                    <a:pt x="1106" y="1854"/>
                  </a:lnTo>
                  <a:lnTo>
                    <a:pt x="1139" y="1724"/>
                  </a:lnTo>
                  <a:lnTo>
                    <a:pt x="1204" y="1789"/>
                  </a:lnTo>
                  <a:lnTo>
                    <a:pt x="1301" y="1821"/>
                  </a:lnTo>
                  <a:lnTo>
                    <a:pt x="1366" y="1789"/>
                  </a:lnTo>
                  <a:lnTo>
                    <a:pt x="1366" y="1724"/>
                  </a:lnTo>
                  <a:lnTo>
                    <a:pt x="1269" y="1561"/>
                  </a:lnTo>
                  <a:lnTo>
                    <a:pt x="1334" y="1431"/>
                  </a:lnTo>
                  <a:lnTo>
                    <a:pt x="1399" y="1171"/>
                  </a:lnTo>
                  <a:lnTo>
                    <a:pt x="1366" y="976"/>
                  </a:lnTo>
                  <a:lnTo>
                    <a:pt x="1366" y="846"/>
                  </a:lnTo>
                  <a:lnTo>
                    <a:pt x="1464" y="651"/>
                  </a:lnTo>
                  <a:lnTo>
                    <a:pt x="1464" y="553"/>
                  </a:lnTo>
                  <a:lnTo>
                    <a:pt x="1626" y="488"/>
                  </a:lnTo>
                  <a:lnTo>
                    <a:pt x="1789" y="521"/>
                  </a:lnTo>
                  <a:lnTo>
                    <a:pt x="1887" y="618"/>
                  </a:lnTo>
                  <a:lnTo>
                    <a:pt x="1952" y="683"/>
                  </a:lnTo>
                  <a:lnTo>
                    <a:pt x="1984" y="618"/>
                  </a:lnTo>
                  <a:lnTo>
                    <a:pt x="2114" y="618"/>
                  </a:lnTo>
                  <a:lnTo>
                    <a:pt x="2179" y="586"/>
                  </a:lnTo>
                  <a:lnTo>
                    <a:pt x="2179" y="521"/>
                  </a:lnTo>
                  <a:lnTo>
                    <a:pt x="2244" y="521"/>
                  </a:lnTo>
                  <a:lnTo>
                    <a:pt x="2309" y="586"/>
                  </a:lnTo>
                  <a:lnTo>
                    <a:pt x="2277" y="651"/>
                  </a:lnTo>
                  <a:lnTo>
                    <a:pt x="2244" y="716"/>
                  </a:lnTo>
                  <a:lnTo>
                    <a:pt x="2212" y="911"/>
                  </a:lnTo>
                  <a:lnTo>
                    <a:pt x="2309" y="1073"/>
                  </a:lnTo>
                  <a:lnTo>
                    <a:pt x="2374" y="1106"/>
                  </a:lnTo>
                  <a:lnTo>
                    <a:pt x="2407" y="1204"/>
                  </a:lnTo>
                  <a:lnTo>
                    <a:pt x="2439" y="1269"/>
                  </a:lnTo>
                  <a:lnTo>
                    <a:pt x="2407" y="1496"/>
                  </a:lnTo>
                  <a:lnTo>
                    <a:pt x="2342" y="1659"/>
                  </a:lnTo>
                  <a:lnTo>
                    <a:pt x="2374" y="1756"/>
                  </a:lnTo>
                  <a:lnTo>
                    <a:pt x="2277" y="1886"/>
                  </a:lnTo>
                  <a:lnTo>
                    <a:pt x="2277" y="1854"/>
                  </a:lnTo>
                  <a:lnTo>
                    <a:pt x="2309" y="1789"/>
                  </a:lnTo>
                  <a:lnTo>
                    <a:pt x="2244" y="1821"/>
                  </a:lnTo>
                  <a:lnTo>
                    <a:pt x="2082" y="1951"/>
                  </a:lnTo>
                  <a:lnTo>
                    <a:pt x="2049" y="2049"/>
                  </a:lnTo>
                  <a:lnTo>
                    <a:pt x="2082" y="2147"/>
                  </a:lnTo>
                  <a:lnTo>
                    <a:pt x="2017" y="2244"/>
                  </a:lnTo>
                  <a:lnTo>
                    <a:pt x="2017" y="2374"/>
                  </a:lnTo>
                  <a:lnTo>
                    <a:pt x="2049" y="2407"/>
                  </a:lnTo>
                  <a:lnTo>
                    <a:pt x="2114" y="2537"/>
                  </a:lnTo>
                  <a:lnTo>
                    <a:pt x="2179" y="2602"/>
                  </a:lnTo>
                  <a:lnTo>
                    <a:pt x="2114" y="2634"/>
                  </a:lnTo>
                  <a:close/>
                  <a:moveTo>
                    <a:pt x="2309" y="2797"/>
                  </a:moveTo>
                  <a:lnTo>
                    <a:pt x="2342" y="2895"/>
                  </a:lnTo>
                  <a:lnTo>
                    <a:pt x="2407" y="2927"/>
                  </a:lnTo>
                  <a:lnTo>
                    <a:pt x="2407" y="2830"/>
                  </a:lnTo>
                  <a:close/>
                  <a:moveTo>
                    <a:pt x="2244" y="2439"/>
                  </a:moveTo>
                  <a:lnTo>
                    <a:pt x="2277" y="2569"/>
                  </a:lnTo>
                  <a:lnTo>
                    <a:pt x="2277" y="2602"/>
                  </a:lnTo>
                  <a:lnTo>
                    <a:pt x="2277" y="2667"/>
                  </a:lnTo>
                  <a:lnTo>
                    <a:pt x="2342" y="2602"/>
                  </a:lnTo>
                  <a:lnTo>
                    <a:pt x="2374" y="2439"/>
                  </a:lnTo>
                  <a:lnTo>
                    <a:pt x="2407" y="2407"/>
                  </a:lnTo>
                  <a:lnTo>
                    <a:pt x="2342" y="2342"/>
                  </a:lnTo>
                  <a:close/>
                  <a:moveTo>
                    <a:pt x="1366" y="3057"/>
                  </a:moveTo>
                  <a:lnTo>
                    <a:pt x="1366" y="3122"/>
                  </a:lnTo>
                  <a:lnTo>
                    <a:pt x="1496" y="3187"/>
                  </a:lnTo>
                  <a:lnTo>
                    <a:pt x="1529" y="3155"/>
                  </a:lnTo>
                  <a:lnTo>
                    <a:pt x="1431" y="3057"/>
                  </a:lnTo>
                  <a:lnTo>
                    <a:pt x="1366" y="3057"/>
                  </a:lnTo>
                  <a:close/>
                  <a:moveTo>
                    <a:pt x="1529" y="3252"/>
                  </a:moveTo>
                  <a:lnTo>
                    <a:pt x="1561" y="3317"/>
                  </a:lnTo>
                  <a:lnTo>
                    <a:pt x="1626" y="3317"/>
                  </a:lnTo>
                  <a:lnTo>
                    <a:pt x="1659" y="3415"/>
                  </a:lnTo>
                  <a:lnTo>
                    <a:pt x="1724" y="3447"/>
                  </a:lnTo>
                  <a:lnTo>
                    <a:pt x="1789" y="3545"/>
                  </a:lnTo>
                  <a:lnTo>
                    <a:pt x="1789" y="3675"/>
                  </a:lnTo>
                  <a:lnTo>
                    <a:pt x="1854" y="3740"/>
                  </a:lnTo>
                  <a:lnTo>
                    <a:pt x="1854" y="3805"/>
                  </a:lnTo>
                  <a:lnTo>
                    <a:pt x="1952" y="3935"/>
                  </a:lnTo>
                  <a:lnTo>
                    <a:pt x="2049" y="3935"/>
                  </a:lnTo>
                  <a:lnTo>
                    <a:pt x="2147" y="3870"/>
                  </a:lnTo>
                  <a:lnTo>
                    <a:pt x="2147" y="3805"/>
                  </a:lnTo>
                  <a:lnTo>
                    <a:pt x="2179" y="3773"/>
                  </a:lnTo>
                  <a:lnTo>
                    <a:pt x="2179" y="3675"/>
                  </a:lnTo>
                  <a:lnTo>
                    <a:pt x="2114" y="3610"/>
                  </a:lnTo>
                  <a:lnTo>
                    <a:pt x="2179" y="3545"/>
                  </a:lnTo>
                  <a:lnTo>
                    <a:pt x="2179" y="3447"/>
                  </a:lnTo>
                  <a:lnTo>
                    <a:pt x="2082" y="3415"/>
                  </a:lnTo>
                  <a:lnTo>
                    <a:pt x="1854" y="3220"/>
                  </a:lnTo>
                  <a:lnTo>
                    <a:pt x="1757" y="3252"/>
                  </a:lnTo>
                  <a:lnTo>
                    <a:pt x="1626" y="3220"/>
                  </a:lnTo>
                  <a:close/>
                  <a:moveTo>
                    <a:pt x="3480" y="2927"/>
                  </a:moveTo>
                  <a:lnTo>
                    <a:pt x="3448" y="2960"/>
                  </a:lnTo>
                  <a:lnTo>
                    <a:pt x="3448" y="3057"/>
                  </a:lnTo>
                  <a:lnTo>
                    <a:pt x="3415" y="3155"/>
                  </a:lnTo>
                  <a:lnTo>
                    <a:pt x="3382" y="3187"/>
                  </a:lnTo>
                  <a:lnTo>
                    <a:pt x="3448" y="3220"/>
                  </a:lnTo>
                  <a:lnTo>
                    <a:pt x="3578" y="3187"/>
                  </a:lnTo>
                  <a:lnTo>
                    <a:pt x="3610" y="3090"/>
                  </a:lnTo>
                  <a:lnTo>
                    <a:pt x="3578" y="2992"/>
                  </a:lnTo>
                  <a:close/>
                  <a:moveTo>
                    <a:pt x="2309" y="3317"/>
                  </a:moveTo>
                  <a:lnTo>
                    <a:pt x="2407" y="3415"/>
                  </a:lnTo>
                  <a:lnTo>
                    <a:pt x="2439" y="3350"/>
                  </a:lnTo>
                  <a:lnTo>
                    <a:pt x="2472" y="3285"/>
                  </a:lnTo>
                  <a:lnTo>
                    <a:pt x="2407" y="3220"/>
                  </a:lnTo>
                  <a:lnTo>
                    <a:pt x="2342" y="3187"/>
                  </a:lnTo>
                  <a:lnTo>
                    <a:pt x="2277" y="3252"/>
                  </a:lnTo>
                  <a:close/>
                  <a:moveTo>
                    <a:pt x="2504" y="3708"/>
                  </a:moveTo>
                  <a:lnTo>
                    <a:pt x="2439" y="3805"/>
                  </a:lnTo>
                  <a:lnTo>
                    <a:pt x="2374" y="3870"/>
                  </a:lnTo>
                  <a:lnTo>
                    <a:pt x="2439" y="4000"/>
                  </a:lnTo>
                  <a:lnTo>
                    <a:pt x="2504" y="3968"/>
                  </a:lnTo>
                  <a:lnTo>
                    <a:pt x="2537" y="3870"/>
                  </a:lnTo>
                  <a:lnTo>
                    <a:pt x="2504" y="3773"/>
                  </a:lnTo>
                  <a:lnTo>
                    <a:pt x="2537" y="3643"/>
                  </a:lnTo>
                  <a:close/>
                  <a:moveTo>
                    <a:pt x="2732" y="3773"/>
                  </a:moveTo>
                  <a:lnTo>
                    <a:pt x="2667" y="3805"/>
                  </a:lnTo>
                  <a:lnTo>
                    <a:pt x="2667" y="3870"/>
                  </a:lnTo>
                  <a:lnTo>
                    <a:pt x="2765" y="3870"/>
                  </a:lnTo>
                  <a:lnTo>
                    <a:pt x="2797" y="3805"/>
                  </a:lnTo>
                  <a:close/>
                  <a:moveTo>
                    <a:pt x="3025" y="3545"/>
                  </a:moveTo>
                  <a:lnTo>
                    <a:pt x="2927" y="3415"/>
                  </a:lnTo>
                  <a:lnTo>
                    <a:pt x="2895" y="3447"/>
                  </a:lnTo>
                  <a:lnTo>
                    <a:pt x="2895" y="3480"/>
                  </a:lnTo>
                  <a:lnTo>
                    <a:pt x="3025" y="3643"/>
                  </a:lnTo>
                  <a:lnTo>
                    <a:pt x="3025" y="3577"/>
                  </a:lnTo>
                  <a:close/>
                  <a:moveTo>
                    <a:pt x="3220" y="3708"/>
                  </a:moveTo>
                  <a:lnTo>
                    <a:pt x="3252" y="3773"/>
                  </a:lnTo>
                  <a:lnTo>
                    <a:pt x="3317" y="3838"/>
                  </a:lnTo>
                  <a:lnTo>
                    <a:pt x="3350" y="3838"/>
                  </a:lnTo>
                  <a:lnTo>
                    <a:pt x="3285" y="3740"/>
                  </a:lnTo>
                  <a:close/>
                  <a:moveTo>
                    <a:pt x="3057" y="4065"/>
                  </a:moveTo>
                  <a:lnTo>
                    <a:pt x="3122" y="3935"/>
                  </a:lnTo>
                  <a:lnTo>
                    <a:pt x="3187" y="3935"/>
                  </a:lnTo>
                  <a:lnTo>
                    <a:pt x="3317" y="4065"/>
                  </a:lnTo>
                  <a:lnTo>
                    <a:pt x="3415" y="4130"/>
                  </a:lnTo>
                  <a:lnTo>
                    <a:pt x="3513" y="4098"/>
                  </a:lnTo>
                  <a:lnTo>
                    <a:pt x="3513" y="4065"/>
                  </a:lnTo>
                  <a:lnTo>
                    <a:pt x="3448" y="3968"/>
                  </a:lnTo>
                  <a:lnTo>
                    <a:pt x="3285" y="3870"/>
                  </a:lnTo>
                  <a:lnTo>
                    <a:pt x="3220" y="3870"/>
                  </a:lnTo>
                  <a:lnTo>
                    <a:pt x="3155" y="3773"/>
                  </a:lnTo>
                  <a:lnTo>
                    <a:pt x="3122" y="3773"/>
                  </a:lnTo>
                  <a:lnTo>
                    <a:pt x="3122" y="3740"/>
                  </a:lnTo>
                  <a:lnTo>
                    <a:pt x="3057" y="3740"/>
                  </a:lnTo>
                  <a:lnTo>
                    <a:pt x="3057" y="3838"/>
                  </a:lnTo>
                  <a:lnTo>
                    <a:pt x="3090" y="3903"/>
                  </a:lnTo>
                  <a:lnTo>
                    <a:pt x="3025" y="3968"/>
                  </a:lnTo>
                  <a:lnTo>
                    <a:pt x="3025" y="4000"/>
                  </a:lnTo>
                  <a:close/>
                  <a:moveTo>
                    <a:pt x="2569" y="4781"/>
                  </a:moveTo>
                  <a:lnTo>
                    <a:pt x="2537" y="4846"/>
                  </a:lnTo>
                  <a:lnTo>
                    <a:pt x="2504" y="4846"/>
                  </a:lnTo>
                  <a:lnTo>
                    <a:pt x="2439" y="4683"/>
                  </a:lnTo>
                  <a:lnTo>
                    <a:pt x="2472" y="4553"/>
                  </a:lnTo>
                  <a:lnTo>
                    <a:pt x="2472" y="4390"/>
                  </a:lnTo>
                  <a:lnTo>
                    <a:pt x="2504" y="4293"/>
                  </a:lnTo>
                  <a:lnTo>
                    <a:pt x="2504" y="4195"/>
                  </a:lnTo>
                  <a:lnTo>
                    <a:pt x="2439" y="4195"/>
                  </a:lnTo>
                  <a:lnTo>
                    <a:pt x="2342" y="4163"/>
                  </a:lnTo>
                  <a:lnTo>
                    <a:pt x="2374" y="4098"/>
                  </a:lnTo>
                  <a:lnTo>
                    <a:pt x="2472" y="4065"/>
                  </a:lnTo>
                  <a:lnTo>
                    <a:pt x="2569" y="4163"/>
                  </a:lnTo>
                  <a:lnTo>
                    <a:pt x="2635" y="4195"/>
                  </a:lnTo>
                  <a:lnTo>
                    <a:pt x="2635" y="4228"/>
                  </a:lnTo>
                  <a:lnTo>
                    <a:pt x="2667" y="4228"/>
                  </a:lnTo>
                  <a:lnTo>
                    <a:pt x="2765" y="4228"/>
                  </a:lnTo>
                  <a:lnTo>
                    <a:pt x="2862" y="4260"/>
                  </a:lnTo>
                  <a:lnTo>
                    <a:pt x="2895" y="4325"/>
                  </a:lnTo>
                  <a:lnTo>
                    <a:pt x="2960" y="4260"/>
                  </a:lnTo>
                  <a:lnTo>
                    <a:pt x="3025" y="4228"/>
                  </a:lnTo>
                  <a:lnTo>
                    <a:pt x="3057" y="4293"/>
                  </a:lnTo>
                  <a:lnTo>
                    <a:pt x="3057" y="4390"/>
                  </a:lnTo>
                  <a:lnTo>
                    <a:pt x="2992" y="4423"/>
                  </a:lnTo>
                  <a:lnTo>
                    <a:pt x="2960" y="4521"/>
                  </a:lnTo>
                  <a:lnTo>
                    <a:pt x="2830" y="4618"/>
                  </a:lnTo>
                  <a:lnTo>
                    <a:pt x="2797" y="4683"/>
                  </a:lnTo>
                  <a:lnTo>
                    <a:pt x="2732" y="4683"/>
                  </a:lnTo>
                  <a:lnTo>
                    <a:pt x="2732" y="4716"/>
                  </a:lnTo>
                  <a:lnTo>
                    <a:pt x="2667" y="4716"/>
                  </a:lnTo>
                  <a:close/>
                  <a:moveTo>
                    <a:pt x="2830" y="4716"/>
                  </a:moveTo>
                  <a:lnTo>
                    <a:pt x="2732" y="4748"/>
                  </a:lnTo>
                  <a:lnTo>
                    <a:pt x="2700" y="4846"/>
                  </a:lnTo>
                  <a:lnTo>
                    <a:pt x="2765" y="4911"/>
                  </a:lnTo>
                  <a:lnTo>
                    <a:pt x="2862" y="4813"/>
                  </a:lnTo>
                  <a:lnTo>
                    <a:pt x="2862" y="4748"/>
                  </a:lnTo>
                  <a:close/>
                  <a:moveTo>
                    <a:pt x="3643" y="4716"/>
                  </a:moveTo>
                  <a:lnTo>
                    <a:pt x="3643" y="4813"/>
                  </a:lnTo>
                  <a:lnTo>
                    <a:pt x="3610" y="4748"/>
                  </a:lnTo>
                  <a:close/>
                  <a:moveTo>
                    <a:pt x="3220" y="5366"/>
                  </a:moveTo>
                  <a:lnTo>
                    <a:pt x="3285" y="5268"/>
                  </a:lnTo>
                  <a:lnTo>
                    <a:pt x="3317" y="5073"/>
                  </a:lnTo>
                  <a:lnTo>
                    <a:pt x="3448" y="4911"/>
                  </a:lnTo>
                  <a:lnTo>
                    <a:pt x="3480" y="4813"/>
                  </a:lnTo>
                  <a:lnTo>
                    <a:pt x="3448" y="4716"/>
                  </a:lnTo>
                  <a:lnTo>
                    <a:pt x="3513" y="4651"/>
                  </a:lnTo>
                  <a:lnTo>
                    <a:pt x="3480" y="4488"/>
                  </a:lnTo>
                  <a:lnTo>
                    <a:pt x="3448" y="4488"/>
                  </a:lnTo>
                  <a:lnTo>
                    <a:pt x="3415" y="4683"/>
                  </a:lnTo>
                  <a:lnTo>
                    <a:pt x="3317" y="4813"/>
                  </a:lnTo>
                  <a:lnTo>
                    <a:pt x="3317" y="4943"/>
                  </a:lnTo>
                  <a:lnTo>
                    <a:pt x="3252" y="5073"/>
                  </a:lnTo>
                  <a:lnTo>
                    <a:pt x="3187" y="5171"/>
                  </a:lnTo>
                  <a:lnTo>
                    <a:pt x="3187" y="5268"/>
                  </a:lnTo>
                  <a:close/>
                  <a:moveTo>
                    <a:pt x="3122" y="5301"/>
                  </a:moveTo>
                  <a:lnTo>
                    <a:pt x="3090" y="5106"/>
                  </a:lnTo>
                  <a:lnTo>
                    <a:pt x="3155" y="4846"/>
                  </a:lnTo>
                  <a:lnTo>
                    <a:pt x="3252" y="4748"/>
                  </a:lnTo>
                  <a:lnTo>
                    <a:pt x="3252" y="4651"/>
                  </a:lnTo>
                  <a:lnTo>
                    <a:pt x="3187" y="4618"/>
                  </a:lnTo>
                  <a:lnTo>
                    <a:pt x="3122" y="4651"/>
                  </a:lnTo>
                  <a:lnTo>
                    <a:pt x="3057" y="4618"/>
                  </a:lnTo>
                  <a:lnTo>
                    <a:pt x="2992" y="4651"/>
                  </a:lnTo>
                  <a:lnTo>
                    <a:pt x="2992" y="4748"/>
                  </a:lnTo>
                  <a:lnTo>
                    <a:pt x="2927" y="4846"/>
                  </a:lnTo>
                  <a:lnTo>
                    <a:pt x="2960" y="4976"/>
                  </a:lnTo>
                  <a:lnTo>
                    <a:pt x="2895" y="5073"/>
                  </a:lnTo>
                  <a:lnTo>
                    <a:pt x="2732" y="5138"/>
                  </a:lnTo>
                  <a:lnTo>
                    <a:pt x="2700" y="5171"/>
                  </a:lnTo>
                  <a:lnTo>
                    <a:pt x="2732" y="5334"/>
                  </a:lnTo>
                  <a:lnTo>
                    <a:pt x="2797" y="5334"/>
                  </a:lnTo>
                  <a:lnTo>
                    <a:pt x="2927" y="5431"/>
                  </a:lnTo>
                  <a:lnTo>
                    <a:pt x="3025" y="5431"/>
                  </a:lnTo>
                  <a:lnTo>
                    <a:pt x="3025" y="5529"/>
                  </a:lnTo>
                  <a:lnTo>
                    <a:pt x="3090" y="5594"/>
                  </a:lnTo>
                  <a:lnTo>
                    <a:pt x="3187" y="5529"/>
                  </a:lnTo>
                  <a:lnTo>
                    <a:pt x="3187" y="5431"/>
                  </a:lnTo>
                  <a:close/>
                  <a:moveTo>
                    <a:pt x="3350" y="5464"/>
                  </a:moveTo>
                  <a:lnTo>
                    <a:pt x="3382" y="5496"/>
                  </a:lnTo>
                  <a:lnTo>
                    <a:pt x="3382" y="5561"/>
                  </a:lnTo>
                  <a:lnTo>
                    <a:pt x="3317" y="5594"/>
                  </a:lnTo>
                  <a:lnTo>
                    <a:pt x="3252" y="5529"/>
                  </a:lnTo>
                  <a:lnTo>
                    <a:pt x="3285" y="5496"/>
                  </a:lnTo>
                  <a:close/>
                  <a:moveTo>
                    <a:pt x="3675" y="5008"/>
                  </a:moveTo>
                  <a:lnTo>
                    <a:pt x="3708" y="5008"/>
                  </a:lnTo>
                  <a:lnTo>
                    <a:pt x="3773" y="5073"/>
                  </a:lnTo>
                  <a:lnTo>
                    <a:pt x="3773" y="5171"/>
                  </a:lnTo>
                  <a:lnTo>
                    <a:pt x="3740" y="5236"/>
                  </a:lnTo>
                  <a:lnTo>
                    <a:pt x="3610" y="5301"/>
                  </a:lnTo>
                  <a:lnTo>
                    <a:pt x="3480" y="5301"/>
                  </a:lnTo>
                  <a:lnTo>
                    <a:pt x="3480" y="5268"/>
                  </a:lnTo>
                  <a:lnTo>
                    <a:pt x="3448" y="5203"/>
                  </a:lnTo>
                  <a:lnTo>
                    <a:pt x="3480" y="5106"/>
                  </a:lnTo>
                  <a:close/>
                  <a:moveTo>
                    <a:pt x="4098" y="5041"/>
                  </a:moveTo>
                  <a:lnTo>
                    <a:pt x="4163" y="5106"/>
                  </a:lnTo>
                  <a:lnTo>
                    <a:pt x="4163" y="5203"/>
                  </a:lnTo>
                  <a:lnTo>
                    <a:pt x="4098" y="5106"/>
                  </a:lnTo>
                  <a:close/>
                  <a:moveTo>
                    <a:pt x="3838" y="5431"/>
                  </a:moveTo>
                  <a:lnTo>
                    <a:pt x="3903" y="5496"/>
                  </a:lnTo>
                  <a:lnTo>
                    <a:pt x="3903" y="5594"/>
                  </a:lnTo>
                  <a:lnTo>
                    <a:pt x="3838" y="5529"/>
                  </a:lnTo>
                  <a:lnTo>
                    <a:pt x="3805" y="5464"/>
                  </a:lnTo>
                  <a:close/>
                  <a:moveTo>
                    <a:pt x="3773" y="4260"/>
                  </a:moveTo>
                  <a:lnTo>
                    <a:pt x="3740" y="4325"/>
                  </a:lnTo>
                  <a:lnTo>
                    <a:pt x="3675" y="4358"/>
                  </a:lnTo>
                  <a:lnTo>
                    <a:pt x="3610" y="4293"/>
                  </a:lnTo>
                  <a:lnTo>
                    <a:pt x="3643" y="4260"/>
                  </a:lnTo>
                  <a:close/>
                  <a:moveTo>
                    <a:pt x="3968" y="4390"/>
                  </a:moveTo>
                  <a:lnTo>
                    <a:pt x="4065" y="4423"/>
                  </a:lnTo>
                  <a:lnTo>
                    <a:pt x="4098" y="4488"/>
                  </a:lnTo>
                  <a:lnTo>
                    <a:pt x="4228" y="4521"/>
                  </a:lnTo>
                  <a:lnTo>
                    <a:pt x="4261" y="4521"/>
                  </a:lnTo>
                  <a:lnTo>
                    <a:pt x="4293" y="4488"/>
                  </a:lnTo>
                  <a:lnTo>
                    <a:pt x="4326" y="4521"/>
                  </a:lnTo>
                  <a:lnTo>
                    <a:pt x="4293" y="4456"/>
                  </a:lnTo>
                  <a:lnTo>
                    <a:pt x="4261" y="4390"/>
                  </a:lnTo>
                  <a:lnTo>
                    <a:pt x="4195" y="4325"/>
                  </a:lnTo>
                  <a:lnTo>
                    <a:pt x="4228" y="4195"/>
                  </a:lnTo>
                  <a:lnTo>
                    <a:pt x="4195" y="4000"/>
                  </a:lnTo>
                  <a:lnTo>
                    <a:pt x="4195" y="3968"/>
                  </a:lnTo>
                  <a:lnTo>
                    <a:pt x="4163" y="3935"/>
                  </a:lnTo>
                  <a:lnTo>
                    <a:pt x="4098" y="3805"/>
                  </a:lnTo>
                  <a:lnTo>
                    <a:pt x="4033" y="3740"/>
                  </a:lnTo>
                  <a:lnTo>
                    <a:pt x="3968" y="3708"/>
                  </a:lnTo>
                  <a:lnTo>
                    <a:pt x="3935" y="3740"/>
                  </a:lnTo>
                  <a:lnTo>
                    <a:pt x="3903" y="3708"/>
                  </a:lnTo>
                  <a:lnTo>
                    <a:pt x="3838" y="3740"/>
                  </a:lnTo>
                  <a:lnTo>
                    <a:pt x="3805" y="3773"/>
                  </a:lnTo>
                  <a:lnTo>
                    <a:pt x="3708" y="3773"/>
                  </a:lnTo>
                  <a:lnTo>
                    <a:pt x="3643" y="3773"/>
                  </a:lnTo>
                  <a:lnTo>
                    <a:pt x="3610" y="3740"/>
                  </a:lnTo>
                  <a:lnTo>
                    <a:pt x="3610" y="3805"/>
                  </a:lnTo>
                  <a:lnTo>
                    <a:pt x="3675" y="3968"/>
                  </a:lnTo>
                  <a:lnTo>
                    <a:pt x="3805" y="4065"/>
                  </a:lnTo>
                  <a:lnTo>
                    <a:pt x="3903" y="4195"/>
                  </a:lnTo>
                  <a:lnTo>
                    <a:pt x="3968" y="4228"/>
                  </a:lnTo>
                  <a:lnTo>
                    <a:pt x="3935" y="4260"/>
                  </a:lnTo>
                  <a:lnTo>
                    <a:pt x="3903" y="4325"/>
                  </a:lnTo>
                  <a:lnTo>
                    <a:pt x="3903" y="4358"/>
                  </a:lnTo>
                  <a:lnTo>
                    <a:pt x="3935" y="4325"/>
                  </a:lnTo>
                  <a:lnTo>
                    <a:pt x="3935" y="4358"/>
                  </a:lnTo>
                  <a:close/>
                  <a:moveTo>
                    <a:pt x="3903" y="4390"/>
                  </a:moveTo>
                  <a:lnTo>
                    <a:pt x="3773" y="4423"/>
                  </a:lnTo>
                  <a:lnTo>
                    <a:pt x="3708" y="4390"/>
                  </a:lnTo>
                  <a:lnTo>
                    <a:pt x="3643" y="4390"/>
                  </a:lnTo>
                  <a:lnTo>
                    <a:pt x="3675" y="4488"/>
                  </a:lnTo>
                  <a:lnTo>
                    <a:pt x="3675" y="4586"/>
                  </a:lnTo>
                  <a:lnTo>
                    <a:pt x="3740" y="4651"/>
                  </a:lnTo>
                  <a:lnTo>
                    <a:pt x="3773" y="4586"/>
                  </a:lnTo>
                  <a:lnTo>
                    <a:pt x="3838" y="4651"/>
                  </a:lnTo>
                  <a:lnTo>
                    <a:pt x="3838" y="4781"/>
                  </a:lnTo>
                  <a:lnTo>
                    <a:pt x="3870" y="4878"/>
                  </a:lnTo>
                  <a:lnTo>
                    <a:pt x="3870" y="5008"/>
                  </a:lnTo>
                  <a:lnTo>
                    <a:pt x="3968" y="5073"/>
                  </a:lnTo>
                  <a:lnTo>
                    <a:pt x="3968" y="4943"/>
                  </a:lnTo>
                  <a:lnTo>
                    <a:pt x="4033" y="5008"/>
                  </a:lnTo>
                  <a:lnTo>
                    <a:pt x="4098" y="4976"/>
                  </a:lnTo>
                  <a:lnTo>
                    <a:pt x="4130" y="4911"/>
                  </a:lnTo>
                  <a:lnTo>
                    <a:pt x="4033" y="4748"/>
                  </a:lnTo>
                  <a:lnTo>
                    <a:pt x="3968" y="4716"/>
                  </a:lnTo>
                  <a:lnTo>
                    <a:pt x="3968" y="4553"/>
                  </a:lnTo>
                  <a:lnTo>
                    <a:pt x="3903" y="4423"/>
                  </a:lnTo>
                  <a:close/>
                  <a:moveTo>
                    <a:pt x="4358" y="4651"/>
                  </a:moveTo>
                  <a:lnTo>
                    <a:pt x="4423" y="4618"/>
                  </a:lnTo>
                  <a:lnTo>
                    <a:pt x="4391" y="4586"/>
                  </a:lnTo>
                  <a:lnTo>
                    <a:pt x="4358" y="4586"/>
                  </a:lnTo>
                  <a:close/>
                  <a:moveTo>
                    <a:pt x="4391" y="4748"/>
                  </a:moveTo>
                  <a:lnTo>
                    <a:pt x="4326" y="4683"/>
                  </a:lnTo>
                  <a:lnTo>
                    <a:pt x="4326" y="4748"/>
                  </a:lnTo>
                  <a:lnTo>
                    <a:pt x="4358" y="4781"/>
                  </a:lnTo>
                  <a:close/>
                  <a:moveTo>
                    <a:pt x="4358" y="5203"/>
                  </a:moveTo>
                  <a:lnTo>
                    <a:pt x="4391" y="5106"/>
                  </a:lnTo>
                  <a:lnTo>
                    <a:pt x="4326" y="5008"/>
                  </a:lnTo>
                  <a:lnTo>
                    <a:pt x="4326" y="4911"/>
                  </a:lnTo>
                  <a:lnTo>
                    <a:pt x="4358" y="4911"/>
                  </a:lnTo>
                  <a:lnTo>
                    <a:pt x="4326" y="4846"/>
                  </a:lnTo>
                  <a:lnTo>
                    <a:pt x="4293" y="4878"/>
                  </a:lnTo>
                  <a:lnTo>
                    <a:pt x="4261" y="4976"/>
                  </a:lnTo>
                  <a:lnTo>
                    <a:pt x="4326" y="5106"/>
                  </a:lnTo>
                  <a:lnTo>
                    <a:pt x="4326" y="5171"/>
                  </a:lnTo>
                  <a:lnTo>
                    <a:pt x="4326" y="5203"/>
                  </a:lnTo>
                  <a:close/>
                  <a:moveTo>
                    <a:pt x="4488" y="5236"/>
                  </a:moveTo>
                  <a:lnTo>
                    <a:pt x="4456" y="5301"/>
                  </a:lnTo>
                  <a:lnTo>
                    <a:pt x="4521" y="5334"/>
                  </a:lnTo>
                  <a:lnTo>
                    <a:pt x="4521" y="5268"/>
                  </a:lnTo>
                  <a:close/>
                  <a:moveTo>
                    <a:pt x="4553" y="5041"/>
                  </a:moveTo>
                  <a:lnTo>
                    <a:pt x="4521" y="5138"/>
                  </a:lnTo>
                  <a:lnTo>
                    <a:pt x="4521" y="5171"/>
                  </a:lnTo>
                  <a:lnTo>
                    <a:pt x="4553" y="5236"/>
                  </a:lnTo>
                  <a:lnTo>
                    <a:pt x="4618" y="5203"/>
                  </a:lnTo>
                  <a:lnTo>
                    <a:pt x="4586" y="5106"/>
                  </a:lnTo>
                  <a:close/>
                  <a:moveTo>
                    <a:pt x="2635" y="6764"/>
                  </a:moveTo>
                  <a:lnTo>
                    <a:pt x="2537" y="6634"/>
                  </a:lnTo>
                  <a:lnTo>
                    <a:pt x="2602" y="6504"/>
                  </a:lnTo>
                  <a:lnTo>
                    <a:pt x="2635" y="6374"/>
                  </a:lnTo>
                  <a:lnTo>
                    <a:pt x="2602" y="6277"/>
                  </a:lnTo>
                  <a:lnTo>
                    <a:pt x="2667" y="6179"/>
                  </a:lnTo>
                  <a:lnTo>
                    <a:pt x="2765" y="6147"/>
                  </a:lnTo>
                  <a:lnTo>
                    <a:pt x="2862" y="6081"/>
                  </a:lnTo>
                  <a:lnTo>
                    <a:pt x="2927" y="6114"/>
                  </a:lnTo>
                  <a:lnTo>
                    <a:pt x="3090" y="6081"/>
                  </a:lnTo>
                  <a:lnTo>
                    <a:pt x="3025" y="6016"/>
                  </a:lnTo>
                  <a:lnTo>
                    <a:pt x="3090" y="5919"/>
                  </a:lnTo>
                  <a:lnTo>
                    <a:pt x="3187" y="5854"/>
                  </a:lnTo>
                  <a:lnTo>
                    <a:pt x="3252" y="5789"/>
                  </a:lnTo>
                  <a:lnTo>
                    <a:pt x="3317" y="5789"/>
                  </a:lnTo>
                  <a:lnTo>
                    <a:pt x="3448" y="5886"/>
                  </a:lnTo>
                  <a:lnTo>
                    <a:pt x="3480" y="6049"/>
                  </a:lnTo>
                  <a:lnTo>
                    <a:pt x="3382" y="6212"/>
                  </a:lnTo>
                  <a:lnTo>
                    <a:pt x="3448" y="6114"/>
                  </a:lnTo>
                  <a:lnTo>
                    <a:pt x="3545" y="6081"/>
                  </a:lnTo>
                  <a:lnTo>
                    <a:pt x="3675" y="6049"/>
                  </a:lnTo>
                  <a:lnTo>
                    <a:pt x="3708" y="5854"/>
                  </a:lnTo>
                  <a:lnTo>
                    <a:pt x="3805" y="5821"/>
                  </a:lnTo>
                  <a:lnTo>
                    <a:pt x="3870" y="5951"/>
                  </a:lnTo>
                  <a:lnTo>
                    <a:pt x="3935" y="5919"/>
                  </a:lnTo>
                  <a:lnTo>
                    <a:pt x="3935" y="5821"/>
                  </a:lnTo>
                  <a:lnTo>
                    <a:pt x="3903" y="5789"/>
                  </a:lnTo>
                  <a:lnTo>
                    <a:pt x="3935" y="5626"/>
                  </a:lnTo>
                  <a:lnTo>
                    <a:pt x="4033" y="5659"/>
                  </a:lnTo>
                  <a:lnTo>
                    <a:pt x="4098" y="5691"/>
                  </a:lnTo>
                  <a:lnTo>
                    <a:pt x="4130" y="5659"/>
                  </a:lnTo>
                  <a:lnTo>
                    <a:pt x="4130" y="5529"/>
                  </a:lnTo>
                  <a:lnTo>
                    <a:pt x="4163" y="5529"/>
                  </a:lnTo>
                  <a:lnTo>
                    <a:pt x="4228" y="5594"/>
                  </a:lnTo>
                  <a:lnTo>
                    <a:pt x="4261" y="5529"/>
                  </a:lnTo>
                  <a:lnTo>
                    <a:pt x="4195" y="5334"/>
                  </a:lnTo>
                  <a:lnTo>
                    <a:pt x="4195" y="5236"/>
                  </a:lnTo>
                  <a:lnTo>
                    <a:pt x="4293" y="5236"/>
                  </a:lnTo>
                  <a:lnTo>
                    <a:pt x="4326" y="5236"/>
                  </a:lnTo>
                  <a:lnTo>
                    <a:pt x="4326" y="5301"/>
                  </a:lnTo>
                  <a:lnTo>
                    <a:pt x="4456" y="5431"/>
                  </a:lnTo>
                  <a:lnTo>
                    <a:pt x="4553" y="5529"/>
                  </a:lnTo>
                  <a:lnTo>
                    <a:pt x="4618" y="5464"/>
                  </a:lnTo>
                  <a:lnTo>
                    <a:pt x="4618" y="5529"/>
                  </a:lnTo>
                  <a:lnTo>
                    <a:pt x="4683" y="5659"/>
                  </a:lnTo>
                  <a:lnTo>
                    <a:pt x="4683" y="5756"/>
                  </a:lnTo>
                  <a:lnTo>
                    <a:pt x="4618" y="5756"/>
                  </a:lnTo>
                  <a:lnTo>
                    <a:pt x="4618" y="5821"/>
                  </a:lnTo>
                  <a:lnTo>
                    <a:pt x="4683" y="5886"/>
                  </a:lnTo>
                  <a:lnTo>
                    <a:pt x="4716" y="5886"/>
                  </a:lnTo>
                  <a:lnTo>
                    <a:pt x="4716" y="5951"/>
                  </a:lnTo>
                  <a:lnTo>
                    <a:pt x="4716" y="6081"/>
                  </a:lnTo>
                  <a:lnTo>
                    <a:pt x="4748" y="6016"/>
                  </a:lnTo>
                  <a:lnTo>
                    <a:pt x="4748" y="6114"/>
                  </a:lnTo>
                  <a:lnTo>
                    <a:pt x="4748" y="6244"/>
                  </a:lnTo>
                  <a:lnTo>
                    <a:pt x="4813" y="6309"/>
                  </a:lnTo>
                  <a:lnTo>
                    <a:pt x="4878" y="6407"/>
                  </a:lnTo>
                  <a:lnTo>
                    <a:pt x="4878" y="6569"/>
                  </a:lnTo>
                  <a:lnTo>
                    <a:pt x="4846" y="6699"/>
                  </a:lnTo>
                  <a:lnTo>
                    <a:pt x="4781" y="6699"/>
                  </a:lnTo>
                  <a:lnTo>
                    <a:pt x="4781" y="6764"/>
                  </a:lnTo>
                  <a:lnTo>
                    <a:pt x="4748" y="6699"/>
                  </a:lnTo>
                  <a:lnTo>
                    <a:pt x="4716" y="6699"/>
                  </a:lnTo>
                  <a:lnTo>
                    <a:pt x="4683" y="6764"/>
                  </a:lnTo>
                  <a:lnTo>
                    <a:pt x="4716" y="6894"/>
                  </a:lnTo>
                  <a:lnTo>
                    <a:pt x="4716" y="7025"/>
                  </a:lnTo>
                  <a:lnTo>
                    <a:pt x="4716" y="7090"/>
                  </a:lnTo>
                  <a:lnTo>
                    <a:pt x="4683" y="7025"/>
                  </a:lnTo>
                  <a:lnTo>
                    <a:pt x="4618" y="6862"/>
                  </a:lnTo>
                  <a:lnTo>
                    <a:pt x="4618" y="6764"/>
                  </a:lnTo>
                  <a:lnTo>
                    <a:pt x="4586" y="6699"/>
                  </a:lnTo>
                  <a:lnTo>
                    <a:pt x="4553" y="6602"/>
                  </a:lnTo>
                  <a:lnTo>
                    <a:pt x="4488" y="6504"/>
                  </a:lnTo>
                  <a:lnTo>
                    <a:pt x="4423" y="6537"/>
                  </a:lnTo>
                  <a:lnTo>
                    <a:pt x="4293" y="6764"/>
                  </a:lnTo>
                  <a:lnTo>
                    <a:pt x="4293" y="6829"/>
                  </a:lnTo>
                  <a:lnTo>
                    <a:pt x="4358" y="6894"/>
                  </a:lnTo>
                  <a:lnTo>
                    <a:pt x="4423" y="7025"/>
                  </a:lnTo>
                  <a:lnTo>
                    <a:pt x="4456" y="7090"/>
                  </a:lnTo>
                  <a:lnTo>
                    <a:pt x="4456" y="7187"/>
                  </a:lnTo>
                  <a:lnTo>
                    <a:pt x="4326" y="7382"/>
                  </a:lnTo>
                  <a:lnTo>
                    <a:pt x="4261" y="7415"/>
                  </a:lnTo>
                  <a:lnTo>
                    <a:pt x="4228" y="7382"/>
                  </a:lnTo>
                  <a:lnTo>
                    <a:pt x="4195" y="7285"/>
                  </a:lnTo>
                  <a:lnTo>
                    <a:pt x="4228" y="7220"/>
                  </a:lnTo>
                  <a:lnTo>
                    <a:pt x="4195" y="7187"/>
                  </a:lnTo>
                  <a:lnTo>
                    <a:pt x="4163" y="7220"/>
                  </a:lnTo>
                  <a:lnTo>
                    <a:pt x="4130" y="7285"/>
                  </a:lnTo>
                  <a:lnTo>
                    <a:pt x="4065" y="7317"/>
                  </a:lnTo>
                  <a:lnTo>
                    <a:pt x="3968" y="7285"/>
                  </a:lnTo>
                  <a:lnTo>
                    <a:pt x="3870" y="7220"/>
                  </a:lnTo>
                  <a:lnTo>
                    <a:pt x="3773" y="7220"/>
                  </a:lnTo>
                  <a:lnTo>
                    <a:pt x="3675" y="7090"/>
                  </a:lnTo>
                  <a:lnTo>
                    <a:pt x="3675" y="7025"/>
                  </a:lnTo>
                  <a:lnTo>
                    <a:pt x="3578" y="6927"/>
                  </a:lnTo>
                  <a:lnTo>
                    <a:pt x="3610" y="6862"/>
                  </a:lnTo>
                  <a:lnTo>
                    <a:pt x="3610" y="6797"/>
                  </a:lnTo>
                  <a:lnTo>
                    <a:pt x="3545" y="6732"/>
                  </a:lnTo>
                  <a:lnTo>
                    <a:pt x="3610" y="6667"/>
                  </a:lnTo>
                  <a:lnTo>
                    <a:pt x="3610" y="6634"/>
                  </a:lnTo>
                  <a:lnTo>
                    <a:pt x="3643" y="6602"/>
                  </a:lnTo>
                  <a:lnTo>
                    <a:pt x="3740" y="6634"/>
                  </a:lnTo>
                  <a:lnTo>
                    <a:pt x="3643" y="6569"/>
                  </a:lnTo>
                  <a:lnTo>
                    <a:pt x="3643" y="6472"/>
                  </a:lnTo>
                  <a:lnTo>
                    <a:pt x="3545" y="6407"/>
                  </a:lnTo>
                  <a:lnTo>
                    <a:pt x="3448" y="6374"/>
                  </a:lnTo>
                  <a:lnTo>
                    <a:pt x="3350" y="6309"/>
                  </a:lnTo>
                  <a:lnTo>
                    <a:pt x="3317" y="6309"/>
                  </a:lnTo>
                  <a:lnTo>
                    <a:pt x="3252" y="6342"/>
                  </a:lnTo>
                  <a:lnTo>
                    <a:pt x="3285" y="6374"/>
                  </a:lnTo>
                  <a:lnTo>
                    <a:pt x="3252" y="6407"/>
                  </a:lnTo>
                  <a:lnTo>
                    <a:pt x="3317" y="6504"/>
                  </a:lnTo>
                  <a:lnTo>
                    <a:pt x="3252" y="6504"/>
                  </a:lnTo>
                  <a:lnTo>
                    <a:pt x="3187" y="6439"/>
                  </a:lnTo>
                  <a:lnTo>
                    <a:pt x="3122" y="6439"/>
                  </a:lnTo>
                  <a:lnTo>
                    <a:pt x="3155" y="6374"/>
                  </a:lnTo>
                  <a:lnTo>
                    <a:pt x="3122" y="6374"/>
                  </a:lnTo>
                  <a:lnTo>
                    <a:pt x="3090" y="6407"/>
                  </a:lnTo>
                  <a:lnTo>
                    <a:pt x="3057" y="6472"/>
                  </a:lnTo>
                  <a:lnTo>
                    <a:pt x="3025" y="6472"/>
                  </a:lnTo>
                  <a:lnTo>
                    <a:pt x="2992" y="6472"/>
                  </a:lnTo>
                  <a:lnTo>
                    <a:pt x="2960" y="6439"/>
                  </a:lnTo>
                  <a:lnTo>
                    <a:pt x="2960" y="6342"/>
                  </a:lnTo>
                  <a:lnTo>
                    <a:pt x="2895" y="6277"/>
                  </a:lnTo>
                  <a:lnTo>
                    <a:pt x="2862" y="6309"/>
                  </a:lnTo>
                  <a:lnTo>
                    <a:pt x="2797" y="6439"/>
                  </a:lnTo>
                  <a:lnTo>
                    <a:pt x="2732" y="6472"/>
                  </a:lnTo>
                  <a:lnTo>
                    <a:pt x="2667" y="6699"/>
                  </a:lnTo>
                  <a:close/>
                  <a:moveTo>
                    <a:pt x="2472" y="6862"/>
                  </a:moveTo>
                  <a:lnTo>
                    <a:pt x="2472" y="6927"/>
                  </a:lnTo>
                  <a:lnTo>
                    <a:pt x="2537" y="7025"/>
                  </a:lnTo>
                  <a:lnTo>
                    <a:pt x="2602" y="7025"/>
                  </a:lnTo>
                  <a:lnTo>
                    <a:pt x="2732" y="6927"/>
                  </a:lnTo>
                  <a:lnTo>
                    <a:pt x="2732" y="6862"/>
                  </a:lnTo>
                  <a:lnTo>
                    <a:pt x="2667" y="6862"/>
                  </a:lnTo>
                  <a:lnTo>
                    <a:pt x="2602" y="6829"/>
                  </a:lnTo>
                  <a:lnTo>
                    <a:pt x="2569" y="6862"/>
                  </a:lnTo>
                  <a:close/>
                  <a:moveTo>
                    <a:pt x="1366" y="4033"/>
                  </a:moveTo>
                  <a:lnTo>
                    <a:pt x="1301" y="3968"/>
                  </a:lnTo>
                  <a:lnTo>
                    <a:pt x="1269" y="3903"/>
                  </a:lnTo>
                  <a:lnTo>
                    <a:pt x="1301" y="3870"/>
                  </a:lnTo>
                  <a:lnTo>
                    <a:pt x="1399" y="3870"/>
                  </a:lnTo>
                  <a:lnTo>
                    <a:pt x="1431" y="3935"/>
                  </a:lnTo>
                  <a:lnTo>
                    <a:pt x="1529" y="3968"/>
                  </a:lnTo>
                  <a:lnTo>
                    <a:pt x="1561" y="4033"/>
                  </a:lnTo>
                  <a:lnTo>
                    <a:pt x="1529" y="4065"/>
                  </a:lnTo>
                  <a:lnTo>
                    <a:pt x="1464" y="4033"/>
                  </a:lnTo>
                  <a:close/>
                  <a:moveTo>
                    <a:pt x="1301" y="4065"/>
                  </a:moveTo>
                  <a:lnTo>
                    <a:pt x="1399" y="4098"/>
                  </a:lnTo>
                  <a:lnTo>
                    <a:pt x="1431" y="4195"/>
                  </a:lnTo>
                  <a:lnTo>
                    <a:pt x="1399" y="4195"/>
                  </a:lnTo>
                  <a:lnTo>
                    <a:pt x="1366" y="4260"/>
                  </a:lnTo>
                  <a:lnTo>
                    <a:pt x="1301" y="4260"/>
                  </a:lnTo>
                  <a:lnTo>
                    <a:pt x="1269" y="4130"/>
                  </a:lnTo>
                  <a:close/>
                  <a:moveTo>
                    <a:pt x="1366" y="4813"/>
                  </a:moveTo>
                  <a:lnTo>
                    <a:pt x="1399" y="4781"/>
                  </a:lnTo>
                  <a:lnTo>
                    <a:pt x="1399" y="4748"/>
                  </a:lnTo>
                  <a:lnTo>
                    <a:pt x="1431" y="4781"/>
                  </a:lnTo>
                  <a:lnTo>
                    <a:pt x="1464" y="4813"/>
                  </a:lnTo>
                  <a:lnTo>
                    <a:pt x="1464" y="4878"/>
                  </a:lnTo>
                  <a:lnTo>
                    <a:pt x="1399" y="4878"/>
                  </a:lnTo>
                  <a:lnTo>
                    <a:pt x="1334" y="4878"/>
                  </a:lnTo>
                  <a:close/>
                  <a:moveTo>
                    <a:pt x="163" y="5919"/>
                  </a:moveTo>
                  <a:lnTo>
                    <a:pt x="261" y="5854"/>
                  </a:lnTo>
                  <a:lnTo>
                    <a:pt x="326" y="5821"/>
                  </a:lnTo>
                  <a:lnTo>
                    <a:pt x="391" y="5756"/>
                  </a:lnTo>
                  <a:lnTo>
                    <a:pt x="488" y="5724"/>
                  </a:lnTo>
                  <a:lnTo>
                    <a:pt x="586" y="5561"/>
                  </a:lnTo>
                  <a:lnTo>
                    <a:pt x="716" y="5496"/>
                  </a:lnTo>
                  <a:lnTo>
                    <a:pt x="781" y="5431"/>
                  </a:lnTo>
                  <a:lnTo>
                    <a:pt x="781" y="5399"/>
                  </a:lnTo>
                  <a:lnTo>
                    <a:pt x="846" y="5301"/>
                  </a:lnTo>
                  <a:lnTo>
                    <a:pt x="846" y="5171"/>
                  </a:lnTo>
                  <a:lnTo>
                    <a:pt x="911" y="5106"/>
                  </a:lnTo>
                  <a:lnTo>
                    <a:pt x="1074" y="5073"/>
                  </a:lnTo>
                  <a:lnTo>
                    <a:pt x="1106" y="4976"/>
                  </a:lnTo>
                  <a:lnTo>
                    <a:pt x="1171" y="4911"/>
                  </a:lnTo>
                  <a:lnTo>
                    <a:pt x="1236" y="4878"/>
                  </a:lnTo>
                  <a:lnTo>
                    <a:pt x="1301" y="4813"/>
                  </a:lnTo>
                  <a:lnTo>
                    <a:pt x="1236" y="4683"/>
                  </a:lnTo>
                  <a:lnTo>
                    <a:pt x="1171" y="4586"/>
                  </a:lnTo>
                  <a:lnTo>
                    <a:pt x="1171" y="4521"/>
                  </a:lnTo>
                  <a:lnTo>
                    <a:pt x="1171" y="4358"/>
                  </a:lnTo>
                  <a:lnTo>
                    <a:pt x="1139" y="4390"/>
                  </a:lnTo>
                  <a:lnTo>
                    <a:pt x="1106" y="4521"/>
                  </a:lnTo>
                  <a:lnTo>
                    <a:pt x="1106" y="4683"/>
                  </a:lnTo>
                  <a:lnTo>
                    <a:pt x="1041" y="4618"/>
                  </a:lnTo>
                  <a:lnTo>
                    <a:pt x="1106" y="4716"/>
                  </a:lnTo>
                  <a:lnTo>
                    <a:pt x="1106" y="4781"/>
                  </a:lnTo>
                  <a:lnTo>
                    <a:pt x="1009" y="4878"/>
                  </a:lnTo>
                  <a:lnTo>
                    <a:pt x="944" y="4878"/>
                  </a:lnTo>
                  <a:lnTo>
                    <a:pt x="878" y="4976"/>
                  </a:lnTo>
                  <a:lnTo>
                    <a:pt x="846" y="5073"/>
                  </a:lnTo>
                  <a:lnTo>
                    <a:pt x="748" y="5106"/>
                  </a:lnTo>
                  <a:lnTo>
                    <a:pt x="651" y="5334"/>
                  </a:lnTo>
                  <a:lnTo>
                    <a:pt x="521" y="5464"/>
                  </a:lnTo>
                  <a:lnTo>
                    <a:pt x="456" y="5464"/>
                  </a:lnTo>
                  <a:lnTo>
                    <a:pt x="358" y="5594"/>
                  </a:lnTo>
                  <a:lnTo>
                    <a:pt x="326" y="5626"/>
                  </a:lnTo>
                  <a:lnTo>
                    <a:pt x="163" y="5821"/>
                  </a:lnTo>
                  <a:lnTo>
                    <a:pt x="131" y="5854"/>
                  </a:lnTo>
                  <a:close/>
                  <a:moveTo>
                    <a:pt x="163" y="5984"/>
                  </a:moveTo>
                  <a:lnTo>
                    <a:pt x="131" y="6016"/>
                  </a:lnTo>
                  <a:lnTo>
                    <a:pt x="163" y="6016"/>
                  </a:lnTo>
                  <a:close/>
                  <a:moveTo>
                    <a:pt x="228" y="5984"/>
                  </a:moveTo>
                  <a:lnTo>
                    <a:pt x="196" y="6016"/>
                  </a:lnTo>
                  <a:lnTo>
                    <a:pt x="228" y="6049"/>
                  </a:lnTo>
                  <a:close/>
                  <a:moveTo>
                    <a:pt x="65" y="6114"/>
                  </a:moveTo>
                  <a:lnTo>
                    <a:pt x="0" y="6147"/>
                  </a:lnTo>
                  <a:lnTo>
                    <a:pt x="0" y="6212"/>
                  </a:lnTo>
                  <a:lnTo>
                    <a:pt x="33" y="6277"/>
                  </a:lnTo>
                  <a:lnTo>
                    <a:pt x="98" y="6277"/>
                  </a:lnTo>
                  <a:lnTo>
                    <a:pt x="98" y="6179"/>
                  </a:lnTo>
                  <a:lnTo>
                    <a:pt x="131" y="6114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4729284" y="3431220"/>
              <a:ext cx="755513" cy="298777"/>
            </a:xfrm>
            <a:custGeom>
              <a:rect b="b" l="l" r="r" t="t"/>
              <a:pathLst>
                <a:path extrusionOk="0" h="8977" w="22700">
                  <a:moveTo>
                    <a:pt x="22699" y="4716"/>
                  </a:moveTo>
                  <a:lnTo>
                    <a:pt x="22634" y="6570"/>
                  </a:lnTo>
                  <a:lnTo>
                    <a:pt x="22602" y="6700"/>
                  </a:lnTo>
                  <a:lnTo>
                    <a:pt x="22602" y="6798"/>
                  </a:lnTo>
                  <a:lnTo>
                    <a:pt x="22602" y="6830"/>
                  </a:lnTo>
                  <a:lnTo>
                    <a:pt x="22569" y="8033"/>
                  </a:lnTo>
                  <a:lnTo>
                    <a:pt x="22537" y="8033"/>
                  </a:lnTo>
                  <a:lnTo>
                    <a:pt x="22439" y="7968"/>
                  </a:lnTo>
                  <a:lnTo>
                    <a:pt x="22276" y="7838"/>
                  </a:lnTo>
                  <a:lnTo>
                    <a:pt x="22244" y="7773"/>
                  </a:lnTo>
                  <a:lnTo>
                    <a:pt x="22244" y="7741"/>
                  </a:lnTo>
                  <a:lnTo>
                    <a:pt x="22146" y="7643"/>
                  </a:lnTo>
                  <a:lnTo>
                    <a:pt x="22114" y="7611"/>
                  </a:lnTo>
                  <a:lnTo>
                    <a:pt x="22081" y="7513"/>
                  </a:lnTo>
                  <a:lnTo>
                    <a:pt x="22146" y="7448"/>
                  </a:lnTo>
                  <a:lnTo>
                    <a:pt x="22146" y="7350"/>
                  </a:lnTo>
                  <a:lnTo>
                    <a:pt x="22114" y="7448"/>
                  </a:lnTo>
                  <a:lnTo>
                    <a:pt x="22049" y="7513"/>
                  </a:lnTo>
                  <a:lnTo>
                    <a:pt x="21886" y="7480"/>
                  </a:lnTo>
                  <a:lnTo>
                    <a:pt x="21821" y="7546"/>
                  </a:lnTo>
                  <a:lnTo>
                    <a:pt x="21756" y="7546"/>
                  </a:lnTo>
                  <a:lnTo>
                    <a:pt x="21691" y="7480"/>
                  </a:lnTo>
                  <a:lnTo>
                    <a:pt x="21594" y="7546"/>
                  </a:lnTo>
                  <a:lnTo>
                    <a:pt x="21529" y="7480"/>
                  </a:lnTo>
                  <a:lnTo>
                    <a:pt x="21561" y="7448"/>
                  </a:lnTo>
                  <a:lnTo>
                    <a:pt x="21594" y="7383"/>
                  </a:lnTo>
                  <a:lnTo>
                    <a:pt x="21594" y="7318"/>
                  </a:lnTo>
                  <a:lnTo>
                    <a:pt x="21626" y="7285"/>
                  </a:lnTo>
                  <a:lnTo>
                    <a:pt x="21626" y="7155"/>
                  </a:lnTo>
                  <a:lnTo>
                    <a:pt x="21594" y="7123"/>
                  </a:lnTo>
                  <a:lnTo>
                    <a:pt x="21529" y="7058"/>
                  </a:lnTo>
                  <a:lnTo>
                    <a:pt x="21594" y="7058"/>
                  </a:lnTo>
                  <a:lnTo>
                    <a:pt x="21626" y="7058"/>
                  </a:lnTo>
                  <a:lnTo>
                    <a:pt x="21724" y="7025"/>
                  </a:lnTo>
                  <a:lnTo>
                    <a:pt x="21789" y="7025"/>
                  </a:lnTo>
                  <a:lnTo>
                    <a:pt x="21724" y="6993"/>
                  </a:lnTo>
                  <a:lnTo>
                    <a:pt x="21594" y="7025"/>
                  </a:lnTo>
                  <a:lnTo>
                    <a:pt x="21529" y="6960"/>
                  </a:lnTo>
                  <a:lnTo>
                    <a:pt x="21431" y="6928"/>
                  </a:lnTo>
                  <a:lnTo>
                    <a:pt x="21463" y="6863"/>
                  </a:lnTo>
                  <a:lnTo>
                    <a:pt x="21496" y="6830"/>
                  </a:lnTo>
                  <a:lnTo>
                    <a:pt x="21594" y="6863"/>
                  </a:lnTo>
                  <a:lnTo>
                    <a:pt x="21529" y="6798"/>
                  </a:lnTo>
                  <a:lnTo>
                    <a:pt x="21398" y="6700"/>
                  </a:lnTo>
                  <a:lnTo>
                    <a:pt x="21333" y="6668"/>
                  </a:lnTo>
                  <a:lnTo>
                    <a:pt x="21301" y="6602"/>
                  </a:lnTo>
                  <a:lnTo>
                    <a:pt x="21301" y="6505"/>
                  </a:lnTo>
                  <a:lnTo>
                    <a:pt x="21203" y="6375"/>
                  </a:lnTo>
                  <a:lnTo>
                    <a:pt x="21203" y="6342"/>
                  </a:lnTo>
                  <a:lnTo>
                    <a:pt x="21301" y="6245"/>
                  </a:lnTo>
                  <a:lnTo>
                    <a:pt x="21203" y="6277"/>
                  </a:lnTo>
                  <a:lnTo>
                    <a:pt x="21138" y="6212"/>
                  </a:lnTo>
                  <a:lnTo>
                    <a:pt x="21171" y="6180"/>
                  </a:lnTo>
                  <a:lnTo>
                    <a:pt x="21138" y="6147"/>
                  </a:lnTo>
                  <a:lnTo>
                    <a:pt x="21203" y="6082"/>
                  </a:lnTo>
                  <a:lnTo>
                    <a:pt x="21106" y="6115"/>
                  </a:lnTo>
                  <a:lnTo>
                    <a:pt x="21073" y="6050"/>
                  </a:lnTo>
                  <a:lnTo>
                    <a:pt x="21008" y="6082"/>
                  </a:lnTo>
                  <a:lnTo>
                    <a:pt x="20976" y="6050"/>
                  </a:lnTo>
                  <a:lnTo>
                    <a:pt x="21041" y="5952"/>
                  </a:lnTo>
                  <a:lnTo>
                    <a:pt x="20976" y="6017"/>
                  </a:lnTo>
                  <a:lnTo>
                    <a:pt x="20878" y="6017"/>
                  </a:lnTo>
                  <a:lnTo>
                    <a:pt x="20748" y="5952"/>
                  </a:lnTo>
                  <a:lnTo>
                    <a:pt x="20716" y="5855"/>
                  </a:lnTo>
                  <a:lnTo>
                    <a:pt x="20585" y="5822"/>
                  </a:lnTo>
                  <a:lnTo>
                    <a:pt x="20488" y="5822"/>
                  </a:lnTo>
                  <a:lnTo>
                    <a:pt x="20195" y="5724"/>
                  </a:lnTo>
                  <a:lnTo>
                    <a:pt x="19903" y="5659"/>
                  </a:lnTo>
                  <a:lnTo>
                    <a:pt x="19772" y="5627"/>
                  </a:lnTo>
                  <a:lnTo>
                    <a:pt x="19642" y="5594"/>
                  </a:lnTo>
                  <a:lnTo>
                    <a:pt x="19610" y="5529"/>
                  </a:lnTo>
                  <a:lnTo>
                    <a:pt x="19610" y="5497"/>
                  </a:lnTo>
                  <a:lnTo>
                    <a:pt x="19512" y="5464"/>
                  </a:lnTo>
                  <a:lnTo>
                    <a:pt x="19512" y="5399"/>
                  </a:lnTo>
                  <a:lnTo>
                    <a:pt x="19577" y="5399"/>
                  </a:lnTo>
                  <a:lnTo>
                    <a:pt x="19610" y="5399"/>
                  </a:lnTo>
                  <a:lnTo>
                    <a:pt x="19610" y="5367"/>
                  </a:lnTo>
                  <a:lnTo>
                    <a:pt x="19545" y="5367"/>
                  </a:lnTo>
                  <a:lnTo>
                    <a:pt x="19447" y="5399"/>
                  </a:lnTo>
                  <a:lnTo>
                    <a:pt x="19382" y="5367"/>
                  </a:lnTo>
                  <a:lnTo>
                    <a:pt x="19350" y="5334"/>
                  </a:lnTo>
                  <a:lnTo>
                    <a:pt x="19317" y="5334"/>
                  </a:lnTo>
                  <a:lnTo>
                    <a:pt x="19285" y="5367"/>
                  </a:lnTo>
                  <a:lnTo>
                    <a:pt x="19285" y="5269"/>
                  </a:lnTo>
                  <a:lnTo>
                    <a:pt x="19220" y="5237"/>
                  </a:lnTo>
                  <a:lnTo>
                    <a:pt x="19187" y="5269"/>
                  </a:lnTo>
                  <a:lnTo>
                    <a:pt x="19155" y="5302"/>
                  </a:lnTo>
                  <a:lnTo>
                    <a:pt x="19122" y="5237"/>
                  </a:lnTo>
                  <a:lnTo>
                    <a:pt x="19090" y="5107"/>
                  </a:lnTo>
                  <a:lnTo>
                    <a:pt x="19025" y="5009"/>
                  </a:lnTo>
                  <a:lnTo>
                    <a:pt x="19090" y="4944"/>
                  </a:lnTo>
                  <a:lnTo>
                    <a:pt x="19090" y="4814"/>
                  </a:lnTo>
                  <a:lnTo>
                    <a:pt x="19057" y="4911"/>
                  </a:lnTo>
                  <a:lnTo>
                    <a:pt x="19025" y="5009"/>
                  </a:lnTo>
                  <a:lnTo>
                    <a:pt x="18992" y="5107"/>
                  </a:lnTo>
                  <a:lnTo>
                    <a:pt x="18959" y="5107"/>
                  </a:lnTo>
                  <a:lnTo>
                    <a:pt x="18862" y="5237"/>
                  </a:lnTo>
                  <a:lnTo>
                    <a:pt x="18894" y="5334"/>
                  </a:lnTo>
                  <a:lnTo>
                    <a:pt x="18797" y="5464"/>
                  </a:lnTo>
                  <a:lnTo>
                    <a:pt x="18699" y="5464"/>
                  </a:lnTo>
                  <a:lnTo>
                    <a:pt x="18602" y="5464"/>
                  </a:lnTo>
                  <a:lnTo>
                    <a:pt x="18537" y="5269"/>
                  </a:lnTo>
                  <a:lnTo>
                    <a:pt x="18537" y="5237"/>
                  </a:lnTo>
                  <a:lnTo>
                    <a:pt x="18569" y="5204"/>
                  </a:lnTo>
                  <a:lnTo>
                    <a:pt x="18602" y="5139"/>
                  </a:lnTo>
                  <a:lnTo>
                    <a:pt x="18569" y="5074"/>
                  </a:lnTo>
                  <a:lnTo>
                    <a:pt x="18504" y="5074"/>
                  </a:lnTo>
                  <a:lnTo>
                    <a:pt x="18472" y="5042"/>
                  </a:lnTo>
                  <a:lnTo>
                    <a:pt x="18439" y="4944"/>
                  </a:lnTo>
                  <a:lnTo>
                    <a:pt x="18342" y="4879"/>
                  </a:lnTo>
                  <a:lnTo>
                    <a:pt x="18212" y="4879"/>
                  </a:lnTo>
                  <a:lnTo>
                    <a:pt x="18179" y="4814"/>
                  </a:lnTo>
                  <a:lnTo>
                    <a:pt x="18244" y="4749"/>
                  </a:lnTo>
                  <a:lnTo>
                    <a:pt x="18374" y="4749"/>
                  </a:lnTo>
                  <a:lnTo>
                    <a:pt x="18407" y="4781"/>
                  </a:lnTo>
                  <a:lnTo>
                    <a:pt x="18504" y="4781"/>
                  </a:lnTo>
                  <a:lnTo>
                    <a:pt x="18569" y="4814"/>
                  </a:lnTo>
                  <a:lnTo>
                    <a:pt x="18667" y="4781"/>
                  </a:lnTo>
                  <a:lnTo>
                    <a:pt x="18699" y="4651"/>
                  </a:lnTo>
                  <a:lnTo>
                    <a:pt x="18797" y="4619"/>
                  </a:lnTo>
                  <a:lnTo>
                    <a:pt x="18927" y="4684"/>
                  </a:lnTo>
                  <a:lnTo>
                    <a:pt x="18992" y="4781"/>
                  </a:lnTo>
                  <a:lnTo>
                    <a:pt x="19057" y="4684"/>
                  </a:lnTo>
                  <a:lnTo>
                    <a:pt x="19090" y="4619"/>
                  </a:lnTo>
                  <a:lnTo>
                    <a:pt x="19155" y="4619"/>
                  </a:lnTo>
                  <a:lnTo>
                    <a:pt x="19155" y="4521"/>
                  </a:lnTo>
                  <a:lnTo>
                    <a:pt x="19122" y="4456"/>
                  </a:lnTo>
                  <a:lnTo>
                    <a:pt x="18894" y="4424"/>
                  </a:lnTo>
                  <a:lnTo>
                    <a:pt x="18927" y="4489"/>
                  </a:lnTo>
                  <a:lnTo>
                    <a:pt x="18862" y="4489"/>
                  </a:lnTo>
                  <a:lnTo>
                    <a:pt x="18829" y="4489"/>
                  </a:lnTo>
                  <a:lnTo>
                    <a:pt x="18667" y="4521"/>
                  </a:lnTo>
                  <a:lnTo>
                    <a:pt x="18602" y="4489"/>
                  </a:lnTo>
                  <a:lnTo>
                    <a:pt x="18537" y="4521"/>
                  </a:lnTo>
                  <a:lnTo>
                    <a:pt x="18472" y="4489"/>
                  </a:lnTo>
                  <a:lnTo>
                    <a:pt x="18407" y="4521"/>
                  </a:lnTo>
                  <a:lnTo>
                    <a:pt x="18309" y="4489"/>
                  </a:lnTo>
                  <a:lnTo>
                    <a:pt x="18212" y="4391"/>
                  </a:lnTo>
                  <a:lnTo>
                    <a:pt x="18179" y="4294"/>
                  </a:lnTo>
                  <a:lnTo>
                    <a:pt x="18179" y="4261"/>
                  </a:lnTo>
                  <a:lnTo>
                    <a:pt x="18146" y="4163"/>
                  </a:lnTo>
                  <a:lnTo>
                    <a:pt x="17984" y="4098"/>
                  </a:lnTo>
                  <a:lnTo>
                    <a:pt x="17951" y="4033"/>
                  </a:lnTo>
                  <a:lnTo>
                    <a:pt x="17919" y="4066"/>
                  </a:lnTo>
                  <a:lnTo>
                    <a:pt x="17854" y="4131"/>
                  </a:lnTo>
                  <a:lnTo>
                    <a:pt x="17724" y="4098"/>
                  </a:lnTo>
                  <a:lnTo>
                    <a:pt x="17756" y="4033"/>
                  </a:lnTo>
                  <a:lnTo>
                    <a:pt x="17854" y="3968"/>
                  </a:lnTo>
                  <a:lnTo>
                    <a:pt x="17886" y="3903"/>
                  </a:lnTo>
                  <a:lnTo>
                    <a:pt x="17821" y="3838"/>
                  </a:lnTo>
                  <a:lnTo>
                    <a:pt x="17919" y="3773"/>
                  </a:lnTo>
                  <a:lnTo>
                    <a:pt x="18049" y="3773"/>
                  </a:lnTo>
                  <a:lnTo>
                    <a:pt x="18114" y="3708"/>
                  </a:lnTo>
                  <a:lnTo>
                    <a:pt x="18179" y="3676"/>
                  </a:lnTo>
                  <a:lnTo>
                    <a:pt x="18309" y="3578"/>
                  </a:lnTo>
                  <a:lnTo>
                    <a:pt x="18342" y="3546"/>
                  </a:lnTo>
                  <a:lnTo>
                    <a:pt x="18504" y="3513"/>
                  </a:lnTo>
                  <a:lnTo>
                    <a:pt x="18764" y="3611"/>
                  </a:lnTo>
                  <a:lnTo>
                    <a:pt x="18927" y="3708"/>
                  </a:lnTo>
                  <a:lnTo>
                    <a:pt x="19090" y="3708"/>
                  </a:lnTo>
                  <a:lnTo>
                    <a:pt x="19252" y="3708"/>
                  </a:lnTo>
                  <a:lnTo>
                    <a:pt x="19285" y="3773"/>
                  </a:lnTo>
                  <a:lnTo>
                    <a:pt x="19252" y="3806"/>
                  </a:lnTo>
                  <a:lnTo>
                    <a:pt x="19252" y="3936"/>
                  </a:lnTo>
                  <a:lnTo>
                    <a:pt x="19317" y="4001"/>
                  </a:lnTo>
                  <a:lnTo>
                    <a:pt x="19350" y="4098"/>
                  </a:lnTo>
                  <a:lnTo>
                    <a:pt x="19317" y="4196"/>
                  </a:lnTo>
                  <a:lnTo>
                    <a:pt x="19252" y="4261"/>
                  </a:lnTo>
                  <a:lnTo>
                    <a:pt x="19285" y="4391"/>
                  </a:lnTo>
                  <a:lnTo>
                    <a:pt x="19285" y="4619"/>
                  </a:lnTo>
                  <a:lnTo>
                    <a:pt x="19350" y="4749"/>
                  </a:lnTo>
                  <a:lnTo>
                    <a:pt x="19415" y="4814"/>
                  </a:lnTo>
                  <a:lnTo>
                    <a:pt x="19447" y="4814"/>
                  </a:lnTo>
                  <a:lnTo>
                    <a:pt x="19447" y="4684"/>
                  </a:lnTo>
                  <a:lnTo>
                    <a:pt x="19480" y="4651"/>
                  </a:lnTo>
                  <a:lnTo>
                    <a:pt x="19545" y="4684"/>
                  </a:lnTo>
                  <a:lnTo>
                    <a:pt x="19545" y="4781"/>
                  </a:lnTo>
                  <a:lnTo>
                    <a:pt x="19577" y="4879"/>
                  </a:lnTo>
                  <a:lnTo>
                    <a:pt x="19610" y="4846"/>
                  </a:lnTo>
                  <a:lnTo>
                    <a:pt x="19642" y="4944"/>
                  </a:lnTo>
                  <a:lnTo>
                    <a:pt x="19740" y="5042"/>
                  </a:lnTo>
                  <a:lnTo>
                    <a:pt x="19805" y="5107"/>
                  </a:lnTo>
                  <a:lnTo>
                    <a:pt x="19903" y="5107"/>
                  </a:lnTo>
                  <a:lnTo>
                    <a:pt x="20000" y="5042"/>
                  </a:lnTo>
                  <a:lnTo>
                    <a:pt x="20000" y="4976"/>
                  </a:lnTo>
                  <a:lnTo>
                    <a:pt x="20065" y="4911"/>
                  </a:lnTo>
                  <a:lnTo>
                    <a:pt x="20130" y="4911"/>
                  </a:lnTo>
                  <a:lnTo>
                    <a:pt x="20130" y="4781"/>
                  </a:lnTo>
                  <a:lnTo>
                    <a:pt x="20195" y="4684"/>
                  </a:lnTo>
                  <a:lnTo>
                    <a:pt x="20293" y="4684"/>
                  </a:lnTo>
                  <a:lnTo>
                    <a:pt x="20358" y="4619"/>
                  </a:lnTo>
                  <a:lnTo>
                    <a:pt x="20390" y="4521"/>
                  </a:lnTo>
                  <a:lnTo>
                    <a:pt x="20423" y="4456"/>
                  </a:lnTo>
                  <a:lnTo>
                    <a:pt x="20455" y="4489"/>
                  </a:lnTo>
                  <a:lnTo>
                    <a:pt x="20520" y="4489"/>
                  </a:lnTo>
                  <a:lnTo>
                    <a:pt x="20618" y="4456"/>
                  </a:lnTo>
                  <a:lnTo>
                    <a:pt x="20748" y="4424"/>
                  </a:lnTo>
                  <a:lnTo>
                    <a:pt x="20781" y="4359"/>
                  </a:lnTo>
                  <a:lnTo>
                    <a:pt x="20748" y="4294"/>
                  </a:lnTo>
                  <a:lnTo>
                    <a:pt x="20748" y="4229"/>
                  </a:lnTo>
                  <a:lnTo>
                    <a:pt x="21008" y="4098"/>
                  </a:lnTo>
                  <a:lnTo>
                    <a:pt x="21106" y="4098"/>
                  </a:lnTo>
                  <a:lnTo>
                    <a:pt x="21203" y="4163"/>
                  </a:lnTo>
                  <a:lnTo>
                    <a:pt x="21333" y="4229"/>
                  </a:lnTo>
                  <a:lnTo>
                    <a:pt x="21529" y="4261"/>
                  </a:lnTo>
                  <a:lnTo>
                    <a:pt x="21594" y="4359"/>
                  </a:lnTo>
                  <a:lnTo>
                    <a:pt x="21691" y="4359"/>
                  </a:lnTo>
                  <a:lnTo>
                    <a:pt x="21821" y="4391"/>
                  </a:lnTo>
                  <a:lnTo>
                    <a:pt x="22114" y="4521"/>
                  </a:lnTo>
                  <a:lnTo>
                    <a:pt x="22179" y="4521"/>
                  </a:lnTo>
                  <a:lnTo>
                    <a:pt x="22244" y="4521"/>
                  </a:lnTo>
                  <a:lnTo>
                    <a:pt x="22374" y="4554"/>
                  </a:lnTo>
                  <a:lnTo>
                    <a:pt x="22472" y="4554"/>
                  </a:lnTo>
                  <a:lnTo>
                    <a:pt x="22537" y="4619"/>
                  </a:lnTo>
                  <a:lnTo>
                    <a:pt x="22537" y="4651"/>
                  </a:lnTo>
                  <a:lnTo>
                    <a:pt x="22537" y="4716"/>
                  </a:lnTo>
                  <a:lnTo>
                    <a:pt x="22602" y="4716"/>
                  </a:lnTo>
                  <a:lnTo>
                    <a:pt x="22699" y="4716"/>
                  </a:lnTo>
                  <a:close/>
                  <a:moveTo>
                    <a:pt x="16813" y="3351"/>
                  </a:moveTo>
                  <a:lnTo>
                    <a:pt x="17008" y="3448"/>
                  </a:lnTo>
                  <a:lnTo>
                    <a:pt x="17041" y="3481"/>
                  </a:lnTo>
                  <a:lnTo>
                    <a:pt x="16878" y="3416"/>
                  </a:lnTo>
                  <a:close/>
                  <a:moveTo>
                    <a:pt x="17821" y="3546"/>
                  </a:moveTo>
                  <a:lnTo>
                    <a:pt x="17854" y="3578"/>
                  </a:lnTo>
                  <a:lnTo>
                    <a:pt x="17951" y="3546"/>
                  </a:lnTo>
                  <a:lnTo>
                    <a:pt x="17919" y="3481"/>
                  </a:lnTo>
                  <a:lnTo>
                    <a:pt x="17821" y="3416"/>
                  </a:lnTo>
                  <a:lnTo>
                    <a:pt x="17659" y="3416"/>
                  </a:lnTo>
                  <a:lnTo>
                    <a:pt x="17561" y="3448"/>
                  </a:lnTo>
                  <a:lnTo>
                    <a:pt x="17464" y="3448"/>
                  </a:lnTo>
                  <a:lnTo>
                    <a:pt x="17431" y="3481"/>
                  </a:lnTo>
                  <a:lnTo>
                    <a:pt x="17464" y="3513"/>
                  </a:lnTo>
                  <a:lnTo>
                    <a:pt x="17399" y="3546"/>
                  </a:lnTo>
                  <a:lnTo>
                    <a:pt x="17561" y="3546"/>
                  </a:lnTo>
                  <a:lnTo>
                    <a:pt x="17626" y="3611"/>
                  </a:lnTo>
                  <a:lnTo>
                    <a:pt x="17724" y="3578"/>
                  </a:lnTo>
                  <a:lnTo>
                    <a:pt x="17724" y="3546"/>
                  </a:lnTo>
                  <a:lnTo>
                    <a:pt x="17626" y="3513"/>
                  </a:lnTo>
                  <a:lnTo>
                    <a:pt x="17626" y="3481"/>
                  </a:lnTo>
                  <a:lnTo>
                    <a:pt x="17659" y="3481"/>
                  </a:lnTo>
                  <a:close/>
                  <a:moveTo>
                    <a:pt x="17659" y="3838"/>
                  </a:moveTo>
                  <a:lnTo>
                    <a:pt x="17529" y="3806"/>
                  </a:lnTo>
                  <a:lnTo>
                    <a:pt x="17431" y="3838"/>
                  </a:lnTo>
                  <a:lnTo>
                    <a:pt x="17529" y="3871"/>
                  </a:lnTo>
                  <a:close/>
                  <a:moveTo>
                    <a:pt x="17724" y="3773"/>
                  </a:moveTo>
                  <a:lnTo>
                    <a:pt x="17691" y="3838"/>
                  </a:lnTo>
                  <a:lnTo>
                    <a:pt x="17626" y="3806"/>
                  </a:lnTo>
                  <a:close/>
                  <a:moveTo>
                    <a:pt x="17691" y="3838"/>
                  </a:moveTo>
                  <a:lnTo>
                    <a:pt x="17594" y="3936"/>
                  </a:lnTo>
                  <a:lnTo>
                    <a:pt x="17594" y="4066"/>
                  </a:lnTo>
                  <a:lnTo>
                    <a:pt x="17691" y="4066"/>
                  </a:lnTo>
                  <a:lnTo>
                    <a:pt x="17756" y="4033"/>
                  </a:lnTo>
                  <a:lnTo>
                    <a:pt x="17789" y="3871"/>
                  </a:lnTo>
                  <a:close/>
                  <a:moveTo>
                    <a:pt x="14960" y="1432"/>
                  </a:moveTo>
                  <a:lnTo>
                    <a:pt x="15057" y="1562"/>
                  </a:lnTo>
                  <a:lnTo>
                    <a:pt x="15090" y="1659"/>
                  </a:lnTo>
                  <a:lnTo>
                    <a:pt x="15025" y="1725"/>
                  </a:lnTo>
                  <a:lnTo>
                    <a:pt x="14960" y="1627"/>
                  </a:lnTo>
                  <a:lnTo>
                    <a:pt x="14927" y="1497"/>
                  </a:lnTo>
                  <a:close/>
                  <a:moveTo>
                    <a:pt x="15545" y="1074"/>
                  </a:moveTo>
                  <a:lnTo>
                    <a:pt x="15577" y="1204"/>
                  </a:lnTo>
                  <a:lnTo>
                    <a:pt x="15610" y="1302"/>
                  </a:lnTo>
                  <a:lnTo>
                    <a:pt x="15642" y="1269"/>
                  </a:lnTo>
                  <a:lnTo>
                    <a:pt x="15675" y="1204"/>
                  </a:lnTo>
                  <a:lnTo>
                    <a:pt x="15675" y="1107"/>
                  </a:lnTo>
                  <a:lnTo>
                    <a:pt x="15610" y="1042"/>
                  </a:lnTo>
                  <a:close/>
                  <a:moveTo>
                    <a:pt x="15545" y="1334"/>
                  </a:moveTo>
                  <a:lnTo>
                    <a:pt x="15610" y="1334"/>
                  </a:lnTo>
                  <a:lnTo>
                    <a:pt x="15642" y="1432"/>
                  </a:lnTo>
                  <a:lnTo>
                    <a:pt x="15610" y="1432"/>
                  </a:lnTo>
                  <a:cubicBezTo>
                    <a:pt x="15610" y="1432"/>
                    <a:pt x="15545" y="1334"/>
                    <a:pt x="15545" y="1334"/>
                  </a:cubicBezTo>
                  <a:close/>
                  <a:moveTo>
                    <a:pt x="16358" y="2245"/>
                  </a:moveTo>
                  <a:lnTo>
                    <a:pt x="16358" y="2407"/>
                  </a:lnTo>
                  <a:lnTo>
                    <a:pt x="16423" y="2342"/>
                  </a:lnTo>
                  <a:lnTo>
                    <a:pt x="16488" y="2342"/>
                  </a:lnTo>
                  <a:lnTo>
                    <a:pt x="16586" y="2277"/>
                  </a:lnTo>
                  <a:lnTo>
                    <a:pt x="16553" y="2212"/>
                  </a:lnTo>
                  <a:lnTo>
                    <a:pt x="16488" y="2180"/>
                  </a:lnTo>
                  <a:lnTo>
                    <a:pt x="16423" y="2212"/>
                  </a:lnTo>
                  <a:close/>
                  <a:moveTo>
                    <a:pt x="16260" y="3546"/>
                  </a:moveTo>
                  <a:lnTo>
                    <a:pt x="16293" y="3708"/>
                  </a:lnTo>
                  <a:lnTo>
                    <a:pt x="16423" y="3806"/>
                  </a:lnTo>
                  <a:lnTo>
                    <a:pt x="16455" y="3838"/>
                  </a:lnTo>
                  <a:lnTo>
                    <a:pt x="16390" y="3871"/>
                  </a:lnTo>
                  <a:lnTo>
                    <a:pt x="16390" y="3936"/>
                  </a:lnTo>
                  <a:lnTo>
                    <a:pt x="16390" y="3838"/>
                  </a:lnTo>
                  <a:lnTo>
                    <a:pt x="16293" y="3806"/>
                  </a:lnTo>
                  <a:lnTo>
                    <a:pt x="16228" y="3676"/>
                  </a:lnTo>
                  <a:lnTo>
                    <a:pt x="16098" y="3578"/>
                  </a:lnTo>
                  <a:lnTo>
                    <a:pt x="16033" y="3481"/>
                  </a:lnTo>
                  <a:lnTo>
                    <a:pt x="16098" y="3383"/>
                  </a:lnTo>
                  <a:lnTo>
                    <a:pt x="16065" y="3318"/>
                  </a:lnTo>
                  <a:lnTo>
                    <a:pt x="16065" y="3253"/>
                  </a:lnTo>
                  <a:lnTo>
                    <a:pt x="15968" y="3188"/>
                  </a:lnTo>
                  <a:lnTo>
                    <a:pt x="16000" y="3090"/>
                  </a:lnTo>
                  <a:lnTo>
                    <a:pt x="16033" y="3025"/>
                  </a:lnTo>
                  <a:lnTo>
                    <a:pt x="16000" y="2928"/>
                  </a:lnTo>
                  <a:lnTo>
                    <a:pt x="15935" y="2863"/>
                  </a:lnTo>
                  <a:lnTo>
                    <a:pt x="15968" y="2733"/>
                  </a:lnTo>
                  <a:lnTo>
                    <a:pt x="16033" y="2700"/>
                  </a:lnTo>
                  <a:lnTo>
                    <a:pt x="16033" y="2570"/>
                  </a:lnTo>
                  <a:lnTo>
                    <a:pt x="16065" y="2407"/>
                  </a:lnTo>
                  <a:lnTo>
                    <a:pt x="16195" y="2277"/>
                  </a:lnTo>
                  <a:lnTo>
                    <a:pt x="16260" y="2245"/>
                  </a:lnTo>
                  <a:lnTo>
                    <a:pt x="16228" y="2342"/>
                  </a:lnTo>
                  <a:lnTo>
                    <a:pt x="16163" y="2407"/>
                  </a:lnTo>
                  <a:lnTo>
                    <a:pt x="16195" y="2472"/>
                  </a:lnTo>
                  <a:lnTo>
                    <a:pt x="16260" y="2505"/>
                  </a:lnTo>
                  <a:lnTo>
                    <a:pt x="16260" y="2668"/>
                  </a:lnTo>
                  <a:lnTo>
                    <a:pt x="16228" y="2798"/>
                  </a:lnTo>
                  <a:lnTo>
                    <a:pt x="16163" y="2798"/>
                  </a:lnTo>
                  <a:lnTo>
                    <a:pt x="16065" y="2863"/>
                  </a:lnTo>
                  <a:lnTo>
                    <a:pt x="16130" y="2928"/>
                  </a:lnTo>
                  <a:lnTo>
                    <a:pt x="16163" y="2928"/>
                  </a:lnTo>
                  <a:lnTo>
                    <a:pt x="16195" y="2863"/>
                  </a:lnTo>
                  <a:lnTo>
                    <a:pt x="16293" y="2830"/>
                  </a:lnTo>
                  <a:lnTo>
                    <a:pt x="16325" y="2765"/>
                  </a:lnTo>
                  <a:lnTo>
                    <a:pt x="16293" y="2765"/>
                  </a:lnTo>
                  <a:lnTo>
                    <a:pt x="16293" y="2700"/>
                  </a:lnTo>
                  <a:lnTo>
                    <a:pt x="16455" y="2635"/>
                  </a:lnTo>
                  <a:lnTo>
                    <a:pt x="16618" y="2570"/>
                  </a:lnTo>
                  <a:lnTo>
                    <a:pt x="16651" y="2635"/>
                  </a:lnTo>
                  <a:lnTo>
                    <a:pt x="16683" y="2700"/>
                  </a:lnTo>
                  <a:lnTo>
                    <a:pt x="16586" y="2863"/>
                  </a:lnTo>
                  <a:lnTo>
                    <a:pt x="16423" y="2928"/>
                  </a:lnTo>
                  <a:lnTo>
                    <a:pt x="16358" y="2993"/>
                  </a:lnTo>
                  <a:lnTo>
                    <a:pt x="16390" y="3058"/>
                  </a:lnTo>
                  <a:lnTo>
                    <a:pt x="16455" y="3090"/>
                  </a:lnTo>
                  <a:lnTo>
                    <a:pt x="16586" y="3155"/>
                  </a:lnTo>
                  <a:lnTo>
                    <a:pt x="16586" y="3253"/>
                  </a:lnTo>
                  <a:lnTo>
                    <a:pt x="16651" y="3285"/>
                  </a:lnTo>
                  <a:lnTo>
                    <a:pt x="16553" y="3285"/>
                  </a:lnTo>
                  <a:lnTo>
                    <a:pt x="16488" y="3220"/>
                  </a:lnTo>
                  <a:lnTo>
                    <a:pt x="16358" y="3220"/>
                  </a:lnTo>
                  <a:lnTo>
                    <a:pt x="16228" y="3188"/>
                  </a:lnTo>
                  <a:lnTo>
                    <a:pt x="16163" y="3220"/>
                  </a:lnTo>
                  <a:lnTo>
                    <a:pt x="16163" y="3416"/>
                  </a:lnTo>
                  <a:close/>
                  <a:moveTo>
                    <a:pt x="15870" y="3773"/>
                  </a:moveTo>
                  <a:lnTo>
                    <a:pt x="15903" y="3871"/>
                  </a:lnTo>
                  <a:lnTo>
                    <a:pt x="15805" y="3838"/>
                  </a:lnTo>
                  <a:lnTo>
                    <a:pt x="15838" y="3773"/>
                  </a:lnTo>
                  <a:close/>
                  <a:moveTo>
                    <a:pt x="15838" y="3578"/>
                  </a:moveTo>
                  <a:lnTo>
                    <a:pt x="15805" y="3578"/>
                  </a:lnTo>
                  <a:lnTo>
                    <a:pt x="15773" y="3676"/>
                  </a:lnTo>
                  <a:lnTo>
                    <a:pt x="15838" y="3708"/>
                  </a:lnTo>
                  <a:lnTo>
                    <a:pt x="15870" y="3643"/>
                  </a:lnTo>
                  <a:close/>
                  <a:moveTo>
                    <a:pt x="15935" y="3643"/>
                  </a:moveTo>
                  <a:lnTo>
                    <a:pt x="15903" y="3676"/>
                  </a:lnTo>
                  <a:lnTo>
                    <a:pt x="15903" y="3708"/>
                  </a:lnTo>
                  <a:lnTo>
                    <a:pt x="15968" y="3806"/>
                  </a:lnTo>
                  <a:lnTo>
                    <a:pt x="16065" y="3806"/>
                  </a:lnTo>
                  <a:lnTo>
                    <a:pt x="16098" y="3838"/>
                  </a:lnTo>
                  <a:lnTo>
                    <a:pt x="16163" y="3806"/>
                  </a:lnTo>
                  <a:lnTo>
                    <a:pt x="16130" y="3773"/>
                  </a:lnTo>
                  <a:lnTo>
                    <a:pt x="16065" y="3741"/>
                  </a:lnTo>
                  <a:lnTo>
                    <a:pt x="16065" y="3676"/>
                  </a:lnTo>
                  <a:lnTo>
                    <a:pt x="16000" y="3611"/>
                  </a:lnTo>
                  <a:close/>
                  <a:moveTo>
                    <a:pt x="15903" y="4229"/>
                  </a:moveTo>
                  <a:lnTo>
                    <a:pt x="16065" y="4098"/>
                  </a:lnTo>
                  <a:lnTo>
                    <a:pt x="16163" y="4131"/>
                  </a:lnTo>
                  <a:lnTo>
                    <a:pt x="16293" y="4229"/>
                  </a:lnTo>
                  <a:lnTo>
                    <a:pt x="16260" y="4294"/>
                  </a:lnTo>
                  <a:lnTo>
                    <a:pt x="16195" y="4294"/>
                  </a:lnTo>
                  <a:lnTo>
                    <a:pt x="16130" y="4294"/>
                  </a:lnTo>
                  <a:lnTo>
                    <a:pt x="16065" y="4294"/>
                  </a:lnTo>
                  <a:lnTo>
                    <a:pt x="15968" y="4261"/>
                  </a:lnTo>
                  <a:close/>
                  <a:moveTo>
                    <a:pt x="17333" y="4261"/>
                  </a:moveTo>
                  <a:lnTo>
                    <a:pt x="17171" y="4294"/>
                  </a:lnTo>
                  <a:lnTo>
                    <a:pt x="17106" y="4326"/>
                  </a:lnTo>
                  <a:lnTo>
                    <a:pt x="17138" y="4391"/>
                  </a:lnTo>
                  <a:lnTo>
                    <a:pt x="17301" y="4424"/>
                  </a:lnTo>
                  <a:lnTo>
                    <a:pt x="17431" y="4391"/>
                  </a:lnTo>
                  <a:lnTo>
                    <a:pt x="17399" y="4359"/>
                  </a:lnTo>
                  <a:lnTo>
                    <a:pt x="17366" y="4294"/>
                  </a:lnTo>
                  <a:close/>
                  <a:moveTo>
                    <a:pt x="16488" y="5204"/>
                  </a:moveTo>
                  <a:lnTo>
                    <a:pt x="16553" y="5204"/>
                  </a:lnTo>
                  <a:lnTo>
                    <a:pt x="16553" y="5237"/>
                  </a:lnTo>
                  <a:lnTo>
                    <a:pt x="16520" y="5269"/>
                  </a:lnTo>
                  <a:close/>
                  <a:moveTo>
                    <a:pt x="16390" y="5237"/>
                  </a:moveTo>
                  <a:lnTo>
                    <a:pt x="16455" y="5237"/>
                  </a:lnTo>
                  <a:lnTo>
                    <a:pt x="16455" y="5269"/>
                  </a:lnTo>
                  <a:lnTo>
                    <a:pt x="16390" y="5269"/>
                  </a:lnTo>
                  <a:close/>
                  <a:moveTo>
                    <a:pt x="16130" y="5269"/>
                  </a:moveTo>
                  <a:lnTo>
                    <a:pt x="16260" y="5237"/>
                  </a:lnTo>
                  <a:lnTo>
                    <a:pt x="16293" y="5204"/>
                  </a:lnTo>
                  <a:lnTo>
                    <a:pt x="16358" y="5237"/>
                  </a:lnTo>
                  <a:lnTo>
                    <a:pt x="16293" y="5334"/>
                  </a:lnTo>
                  <a:lnTo>
                    <a:pt x="16293" y="5302"/>
                  </a:lnTo>
                  <a:lnTo>
                    <a:pt x="16195" y="5334"/>
                  </a:lnTo>
                  <a:close/>
                  <a:moveTo>
                    <a:pt x="16098" y="4976"/>
                  </a:moveTo>
                  <a:lnTo>
                    <a:pt x="16065" y="5042"/>
                  </a:lnTo>
                  <a:lnTo>
                    <a:pt x="16098" y="5042"/>
                  </a:lnTo>
                  <a:close/>
                  <a:moveTo>
                    <a:pt x="16228" y="4879"/>
                  </a:moveTo>
                  <a:lnTo>
                    <a:pt x="16130" y="4879"/>
                  </a:lnTo>
                  <a:lnTo>
                    <a:pt x="16163" y="4911"/>
                  </a:lnTo>
                  <a:lnTo>
                    <a:pt x="16195" y="4911"/>
                  </a:lnTo>
                  <a:close/>
                  <a:moveTo>
                    <a:pt x="16228" y="5139"/>
                  </a:moveTo>
                  <a:lnTo>
                    <a:pt x="16325" y="5009"/>
                  </a:lnTo>
                  <a:lnTo>
                    <a:pt x="16390" y="5074"/>
                  </a:lnTo>
                  <a:lnTo>
                    <a:pt x="16455" y="5139"/>
                  </a:lnTo>
                  <a:lnTo>
                    <a:pt x="16553" y="5139"/>
                  </a:lnTo>
                  <a:lnTo>
                    <a:pt x="16618" y="5042"/>
                  </a:lnTo>
                  <a:lnTo>
                    <a:pt x="16683" y="5042"/>
                  </a:lnTo>
                  <a:lnTo>
                    <a:pt x="16748" y="5139"/>
                  </a:lnTo>
                  <a:lnTo>
                    <a:pt x="16943" y="5172"/>
                  </a:lnTo>
                  <a:lnTo>
                    <a:pt x="17008" y="5107"/>
                  </a:lnTo>
                  <a:lnTo>
                    <a:pt x="17106" y="5107"/>
                  </a:lnTo>
                  <a:lnTo>
                    <a:pt x="17301" y="5237"/>
                  </a:lnTo>
                  <a:lnTo>
                    <a:pt x="17399" y="5237"/>
                  </a:lnTo>
                  <a:lnTo>
                    <a:pt x="17496" y="5367"/>
                  </a:lnTo>
                  <a:lnTo>
                    <a:pt x="17594" y="5367"/>
                  </a:lnTo>
                  <a:lnTo>
                    <a:pt x="17626" y="5269"/>
                  </a:lnTo>
                  <a:lnTo>
                    <a:pt x="17594" y="5074"/>
                  </a:lnTo>
                  <a:lnTo>
                    <a:pt x="17333" y="4944"/>
                  </a:lnTo>
                  <a:lnTo>
                    <a:pt x="17138" y="4911"/>
                  </a:lnTo>
                  <a:lnTo>
                    <a:pt x="17041" y="4814"/>
                  </a:lnTo>
                  <a:lnTo>
                    <a:pt x="16943" y="4814"/>
                  </a:lnTo>
                  <a:lnTo>
                    <a:pt x="16846" y="4879"/>
                  </a:lnTo>
                  <a:lnTo>
                    <a:pt x="16748" y="4879"/>
                  </a:lnTo>
                  <a:lnTo>
                    <a:pt x="16683" y="4846"/>
                  </a:lnTo>
                  <a:lnTo>
                    <a:pt x="16520" y="4846"/>
                  </a:lnTo>
                  <a:lnTo>
                    <a:pt x="16325" y="4846"/>
                  </a:lnTo>
                  <a:lnTo>
                    <a:pt x="16293" y="4911"/>
                  </a:lnTo>
                  <a:lnTo>
                    <a:pt x="16293" y="4976"/>
                  </a:lnTo>
                  <a:lnTo>
                    <a:pt x="16195" y="5009"/>
                  </a:lnTo>
                  <a:lnTo>
                    <a:pt x="16163" y="5074"/>
                  </a:lnTo>
                  <a:lnTo>
                    <a:pt x="16195" y="5139"/>
                  </a:lnTo>
                  <a:lnTo>
                    <a:pt x="16228" y="5139"/>
                  </a:lnTo>
                  <a:close/>
                  <a:moveTo>
                    <a:pt x="15252" y="5009"/>
                  </a:moveTo>
                  <a:lnTo>
                    <a:pt x="15350" y="5042"/>
                  </a:lnTo>
                  <a:lnTo>
                    <a:pt x="15447" y="4976"/>
                  </a:lnTo>
                  <a:lnTo>
                    <a:pt x="15610" y="4976"/>
                  </a:lnTo>
                  <a:lnTo>
                    <a:pt x="15773" y="5042"/>
                  </a:lnTo>
                  <a:lnTo>
                    <a:pt x="15773" y="5074"/>
                  </a:lnTo>
                  <a:lnTo>
                    <a:pt x="15838" y="5204"/>
                  </a:lnTo>
                  <a:lnTo>
                    <a:pt x="15838" y="5269"/>
                  </a:lnTo>
                  <a:lnTo>
                    <a:pt x="15773" y="5269"/>
                  </a:lnTo>
                  <a:lnTo>
                    <a:pt x="15675" y="5334"/>
                  </a:lnTo>
                  <a:lnTo>
                    <a:pt x="15545" y="5334"/>
                  </a:lnTo>
                  <a:lnTo>
                    <a:pt x="15447" y="5334"/>
                  </a:lnTo>
                  <a:lnTo>
                    <a:pt x="15382" y="5302"/>
                  </a:lnTo>
                  <a:lnTo>
                    <a:pt x="15252" y="5269"/>
                  </a:lnTo>
                  <a:lnTo>
                    <a:pt x="15155" y="5172"/>
                  </a:lnTo>
                  <a:lnTo>
                    <a:pt x="15187" y="5042"/>
                  </a:lnTo>
                  <a:close/>
                  <a:moveTo>
                    <a:pt x="12553" y="7025"/>
                  </a:moveTo>
                  <a:lnTo>
                    <a:pt x="12488" y="6993"/>
                  </a:lnTo>
                  <a:lnTo>
                    <a:pt x="12456" y="7025"/>
                  </a:lnTo>
                  <a:lnTo>
                    <a:pt x="12488" y="7058"/>
                  </a:lnTo>
                  <a:close/>
                  <a:moveTo>
                    <a:pt x="12456" y="6342"/>
                  </a:moveTo>
                  <a:lnTo>
                    <a:pt x="12521" y="6505"/>
                  </a:lnTo>
                  <a:lnTo>
                    <a:pt x="12488" y="6570"/>
                  </a:lnTo>
                  <a:lnTo>
                    <a:pt x="12456" y="6668"/>
                  </a:lnTo>
                  <a:lnTo>
                    <a:pt x="12423" y="6602"/>
                  </a:lnTo>
                  <a:lnTo>
                    <a:pt x="12391" y="6537"/>
                  </a:lnTo>
                  <a:lnTo>
                    <a:pt x="12423" y="6472"/>
                  </a:lnTo>
                  <a:lnTo>
                    <a:pt x="12423" y="6375"/>
                  </a:lnTo>
                  <a:close/>
                  <a:moveTo>
                    <a:pt x="15187" y="4424"/>
                  </a:moveTo>
                  <a:lnTo>
                    <a:pt x="15187" y="4521"/>
                  </a:lnTo>
                  <a:lnTo>
                    <a:pt x="15252" y="4619"/>
                  </a:lnTo>
                  <a:lnTo>
                    <a:pt x="15252" y="4684"/>
                  </a:lnTo>
                  <a:lnTo>
                    <a:pt x="15187" y="4651"/>
                  </a:lnTo>
                  <a:lnTo>
                    <a:pt x="15155" y="4521"/>
                  </a:lnTo>
                  <a:lnTo>
                    <a:pt x="15122" y="4456"/>
                  </a:lnTo>
                  <a:close/>
                  <a:moveTo>
                    <a:pt x="14895" y="4326"/>
                  </a:moveTo>
                  <a:lnTo>
                    <a:pt x="14960" y="4294"/>
                  </a:lnTo>
                  <a:lnTo>
                    <a:pt x="15025" y="4326"/>
                  </a:lnTo>
                  <a:lnTo>
                    <a:pt x="15090" y="4294"/>
                  </a:lnTo>
                  <a:lnTo>
                    <a:pt x="15285" y="4326"/>
                  </a:lnTo>
                  <a:lnTo>
                    <a:pt x="15382" y="4326"/>
                  </a:lnTo>
                  <a:lnTo>
                    <a:pt x="15252" y="4359"/>
                  </a:lnTo>
                  <a:lnTo>
                    <a:pt x="15057" y="4424"/>
                  </a:lnTo>
                  <a:lnTo>
                    <a:pt x="14960" y="4391"/>
                  </a:lnTo>
                  <a:lnTo>
                    <a:pt x="14927" y="4359"/>
                  </a:lnTo>
                  <a:close/>
                  <a:moveTo>
                    <a:pt x="14407" y="4326"/>
                  </a:moveTo>
                  <a:lnTo>
                    <a:pt x="14472" y="4261"/>
                  </a:lnTo>
                  <a:lnTo>
                    <a:pt x="14537" y="4261"/>
                  </a:lnTo>
                  <a:lnTo>
                    <a:pt x="14602" y="4261"/>
                  </a:lnTo>
                  <a:lnTo>
                    <a:pt x="14699" y="4261"/>
                  </a:lnTo>
                  <a:lnTo>
                    <a:pt x="14764" y="4294"/>
                  </a:lnTo>
                  <a:lnTo>
                    <a:pt x="14797" y="4261"/>
                  </a:lnTo>
                  <a:lnTo>
                    <a:pt x="14862" y="4294"/>
                  </a:lnTo>
                  <a:lnTo>
                    <a:pt x="14862" y="4359"/>
                  </a:lnTo>
                  <a:lnTo>
                    <a:pt x="14797" y="4359"/>
                  </a:lnTo>
                  <a:lnTo>
                    <a:pt x="14699" y="4391"/>
                  </a:lnTo>
                  <a:lnTo>
                    <a:pt x="14634" y="4391"/>
                  </a:lnTo>
                  <a:lnTo>
                    <a:pt x="14537" y="4456"/>
                  </a:lnTo>
                  <a:lnTo>
                    <a:pt x="14439" y="4424"/>
                  </a:lnTo>
                  <a:lnTo>
                    <a:pt x="14407" y="4391"/>
                  </a:lnTo>
                  <a:close/>
                  <a:moveTo>
                    <a:pt x="13561" y="6147"/>
                  </a:moveTo>
                  <a:lnTo>
                    <a:pt x="13626" y="6017"/>
                  </a:lnTo>
                  <a:lnTo>
                    <a:pt x="13691" y="5855"/>
                  </a:lnTo>
                  <a:lnTo>
                    <a:pt x="13691" y="5692"/>
                  </a:lnTo>
                  <a:lnTo>
                    <a:pt x="13724" y="5659"/>
                  </a:lnTo>
                  <a:lnTo>
                    <a:pt x="13789" y="5659"/>
                  </a:lnTo>
                  <a:lnTo>
                    <a:pt x="13789" y="5724"/>
                  </a:lnTo>
                  <a:lnTo>
                    <a:pt x="13821" y="5789"/>
                  </a:lnTo>
                  <a:lnTo>
                    <a:pt x="13821" y="5855"/>
                  </a:lnTo>
                  <a:lnTo>
                    <a:pt x="13789" y="5822"/>
                  </a:lnTo>
                  <a:lnTo>
                    <a:pt x="13789" y="5855"/>
                  </a:lnTo>
                  <a:lnTo>
                    <a:pt x="13724" y="5887"/>
                  </a:lnTo>
                  <a:lnTo>
                    <a:pt x="13691" y="5920"/>
                  </a:lnTo>
                  <a:lnTo>
                    <a:pt x="13724" y="6017"/>
                  </a:lnTo>
                  <a:lnTo>
                    <a:pt x="13789" y="6017"/>
                  </a:lnTo>
                  <a:lnTo>
                    <a:pt x="13821" y="6082"/>
                  </a:lnTo>
                  <a:lnTo>
                    <a:pt x="13789" y="6115"/>
                  </a:lnTo>
                  <a:lnTo>
                    <a:pt x="13724" y="6115"/>
                  </a:lnTo>
                  <a:lnTo>
                    <a:pt x="13659" y="6212"/>
                  </a:lnTo>
                  <a:lnTo>
                    <a:pt x="13594" y="6245"/>
                  </a:lnTo>
                  <a:lnTo>
                    <a:pt x="13529" y="6212"/>
                  </a:lnTo>
                  <a:close/>
                  <a:moveTo>
                    <a:pt x="13334" y="6050"/>
                  </a:moveTo>
                  <a:cubicBezTo>
                    <a:pt x="13334" y="6050"/>
                    <a:pt x="13334" y="6082"/>
                    <a:pt x="13334" y="6082"/>
                  </a:cubicBezTo>
                  <a:lnTo>
                    <a:pt x="13366" y="6115"/>
                  </a:lnTo>
                  <a:lnTo>
                    <a:pt x="13464" y="6115"/>
                  </a:lnTo>
                  <a:lnTo>
                    <a:pt x="13464" y="6082"/>
                  </a:lnTo>
                  <a:lnTo>
                    <a:pt x="13496" y="6050"/>
                  </a:lnTo>
                  <a:lnTo>
                    <a:pt x="13496" y="5985"/>
                  </a:lnTo>
                  <a:lnTo>
                    <a:pt x="13561" y="5920"/>
                  </a:lnTo>
                  <a:lnTo>
                    <a:pt x="13561" y="5855"/>
                  </a:lnTo>
                  <a:lnTo>
                    <a:pt x="13529" y="5757"/>
                  </a:lnTo>
                  <a:lnTo>
                    <a:pt x="13431" y="5822"/>
                  </a:lnTo>
                  <a:lnTo>
                    <a:pt x="13366" y="5887"/>
                  </a:lnTo>
                  <a:lnTo>
                    <a:pt x="13399" y="5952"/>
                  </a:lnTo>
                  <a:close/>
                  <a:moveTo>
                    <a:pt x="13106" y="5985"/>
                  </a:moveTo>
                  <a:lnTo>
                    <a:pt x="13106" y="6050"/>
                  </a:lnTo>
                  <a:lnTo>
                    <a:pt x="13073" y="6050"/>
                  </a:lnTo>
                  <a:lnTo>
                    <a:pt x="13106" y="6180"/>
                  </a:lnTo>
                  <a:lnTo>
                    <a:pt x="13171" y="6180"/>
                  </a:lnTo>
                  <a:lnTo>
                    <a:pt x="13236" y="6147"/>
                  </a:lnTo>
                  <a:lnTo>
                    <a:pt x="13203" y="6050"/>
                  </a:lnTo>
                  <a:lnTo>
                    <a:pt x="13138" y="5952"/>
                  </a:lnTo>
                  <a:cubicBezTo>
                    <a:pt x="13138" y="5952"/>
                    <a:pt x="13106" y="5985"/>
                    <a:pt x="13106" y="5985"/>
                  </a:cubicBezTo>
                  <a:close/>
                  <a:moveTo>
                    <a:pt x="13821" y="4359"/>
                  </a:moveTo>
                  <a:lnTo>
                    <a:pt x="13756" y="4391"/>
                  </a:lnTo>
                  <a:lnTo>
                    <a:pt x="13821" y="4424"/>
                  </a:lnTo>
                  <a:close/>
                  <a:moveTo>
                    <a:pt x="13919" y="4294"/>
                  </a:moveTo>
                  <a:lnTo>
                    <a:pt x="13886" y="4359"/>
                  </a:lnTo>
                  <a:lnTo>
                    <a:pt x="13951" y="4359"/>
                  </a:lnTo>
                  <a:close/>
                  <a:moveTo>
                    <a:pt x="14049" y="4196"/>
                  </a:moveTo>
                  <a:lnTo>
                    <a:pt x="14016" y="4261"/>
                  </a:lnTo>
                  <a:lnTo>
                    <a:pt x="14082" y="4261"/>
                  </a:lnTo>
                  <a:close/>
                  <a:moveTo>
                    <a:pt x="13659" y="4098"/>
                  </a:moveTo>
                  <a:lnTo>
                    <a:pt x="13756" y="4033"/>
                  </a:lnTo>
                  <a:lnTo>
                    <a:pt x="13886" y="4033"/>
                  </a:lnTo>
                  <a:lnTo>
                    <a:pt x="13886" y="4066"/>
                  </a:lnTo>
                  <a:lnTo>
                    <a:pt x="13854" y="4131"/>
                  </a:lnTo>
                  <a:lnTo>
                    <a:pt x="13951" y="4131"/>
                  </a:lnTo>
                  <a:lnTo>
                    <a:pt x="13984" y="4066"/>
                  </a:lnTo>
                  <a:lnTo>
                    <a:pt x="14049" y="4098"/>
                  </a:lnTo>
                  <a:lnTo>
                    <a:pt x="14016" y="4196"/>
                  </a:lnTo>
                  <a:lnTo>
                    <a:pt x="13951" y="4196"/>
                  </a:lnTo>
                  <a:lnTo>
                    <a:pt x="13919" y="4163"/>
                  </a:lnTo>
                  <a:lnTo>
                    <a:pt x="13854" y="4229"/>
                  </a:lnTo>
                  <a:lnTo>
                    <a:pt x="13789" y="4163"/>
                  </a:lnTo>
                  <a:lnTo>
                    <a:pt x="13724" y="4229"/>
                  </a:lnTo>
                  <a:lnTo>
                    <a:pt x="13659" y="4196"/>
                  </a:lnTo>
                  <a:close/>
                  <a:moveTo>
                    <a:pt x="13138" y="3611"/>
                  </a:moveTo>
                  <a:lnTo>
                    <a:pt x="13203" y="3643"/>
                  </a:lnTo>
                  <a:lnTo>
                    <a:pt x="13203" y="3578"/>
                  </a:lnTo>
                  <a:close/>
                  <a:moveTo>
                    <a:pt x="13073" y="3643"/>
                  </a:moveTo>
                  <a:lnTo>
                    <a:pt x="13106" y="3643"/>
                  </a:lnTo>
                  <a:lnTo>
                    <a:pt x="13171" y="3676"/>
                  </a:lnTo>
                  <a:lnTo>
                    <a:pt x="13106" y="3676"/>
                  </a:lnTo>
                  <a:close/>
                  <a:moveTo>
                    <a:pt x="12423" y="3188"/>
                  </a:moveTo>
                  <a:lnTo>
                    <a:pt x="12553" y="3155"/>
                  </a:lnTo>
                  <a:lnTo>
                    <a:pt x="12683" y="3220"/>
                  </a:lnTo>
                  <a:lnTo>
                    <a:pt x="12846" y="3220"/>
                  </a:lnTo>
                  <a:lnTo>
                    <a:pt x="13008" y="3123"/>
                  </a:lnTo>
                  <a:lnTo>
                    <a:pt x="13138" y="3155"/>
                  </a:lnTo>
                  <a:lnTo>
                    <a:pt x="13171" y="3188"/>
                  </a:lnTo>
                  <a:lnTo>
                    <a:pt x="13269" y="3188"/>
                  </a:lnTo>
                  <a:lnTo>
                    <a:pt x="13334" y="3188"/>
                  </a:lnTo>
                  <a:lnTo>
                    <a:pt x="13561" y="3188"/>
                  </a:lnTo>
                  <a:lnTo>
                    <a:pt x="13659" y="3188"/>
                  </a:lnTo>
                  <a:lnTo>
                    <a:pt x="13691" y="3155"/>
                  </a:lnTo>
                  <a:lnTo>
                    <a:pt x="13789" y="3155"/>
                  </a:lnTo>
                  <a:lnTo>
                    <a:pt x="13886" y="3188"/>
                  </a:lnTo>
                  <a:lnTo>
                    <a:pt x="13919" y="3253"/>
                  </a:lnTo>
                  <a:lnTo>
                    <a:pt x="14016" y="3285"/>
                  </a:lnTo>
                  <a:lnTo>
                    <a:pt x="14374" y="3188"/>
                  </a:lnTo>
                  <a:lnTo>
                    <a:pt x="14537" y="3090"/>
                  </a:lnTo>
                  <a:lnTo>
                    <a:pt x="14569" y="3025"/>
                  </a:lnTo>
                  <a:lnTo>
                    <a:pt x="14634" y="2993"/>
                  </a:lnTo>
                  <a:lnTo>
                    <a:pt x="14699" y="2928"/>
                  </a:lnTo>
                  <a:lnTo>
                    <a:pt x="14764" y="2895"/>
                  </a:lnTo>
                  <a:lnTo>
                    <a:pt x="14797" y="2798"/>
                  </a:lnTo>
                  <a:lnTo>
                    <a:pt x="14829" y="2733"/>
                  </a:lnTo>
                  <a:lnTo>
                    <a:pt x="14895" y="2700"/>
                  </a:lnTo>
                  <a:lnTo>
                    <a:pt x="14829" y="2635"/>
                  </a:lnTo>
                  <a:lnTo>
                    <a:pt x="14829" y="2603"/>
                  </a:lnTo>
                  <a:lnTo>
                    <a:pt x="14699" y="2570"/>
                  </a:lnTo>
                  <a:lnTo>
                    <a:pt x="14602" y="2603"/>
                  </a:lnTo>
                  <a:lnTo>
                    <a:pt x="14569" y="2700"/>
                  </a:lnTo>
                  <a:lnTo>
                    <a:pt x="14504" y="2733"/>
                  </a:lnTo>
                  <a:lnTo>
                    <a:pt x="14504" y="2798"/>
                  </a:lnTo>
                  <a:lnTo>
                    <a:pt x="14374" y="2863"/>
                  </a:lnTo>
                  <a:lnTo>
                    <a:pt x="14309" y="2895"/>
                  </a:lnTo>
                  <a:lnTo>
                    <a:pt x="14277" y="2960"/>
                  </a:lnTo>
                  <a:lnTo>
                    <a:pt x="14147" y="2993"/>
                  </a:lnTo>
                  <a:lnTo>
                    <a:pt x="13919" y="2928"/>
                  </a:lnTo>
                  <a:lnTo>
                    <a:pt x="13724" y="2928"/>
                  </a:lnTo>
                  <a:lnTo>
                    <a:pt x="13659" y="2960"/>
                  </a:lnTo>
                  <a:lnTo>
                    <a:pt x="13626" y="2993"/>
                  </a:lnTo>
                  <a:lnTo>
                    <a:pt x="13529" y="2895"/>
                  </a:lnTo>
                  <a:lnTo>
                    <a:pt x="13464" y="2895"/>
                  </a:lnTo>
                  <a:lnTo>
                    <a:pt x="13366" y="2895"/>
                  </a:lnTo>
                  <a:lnTo>
                    <a:pt x="13269" y="2863"/>
                  </a:lnTo>
                  <a:lnTo>
                    <a:pt x="13138" y="2863"/>
                  </a:lnTo>
                  <a:lnTo>
                    <a:pt x="13073" y="2895"/>
                  </a:lnTo>
                  <a:lnTo>
                    <a:pt x="13008" y="2863"/>
                  </a:lnTo>
                  <a:lnTo>
                    <a:pt x="12911" y="2765"/>
                  </a:lnTo>
                  <a:lnTo>
                    <a:pt x="12781" y="2733"/>
                  </a:lnTo>
                  <a:lnTo>
                    <a:pt x="12683" y="2733"/>
                  </a:lnTo>
                  <a:lnTo>
                    <a:pt x="12683" y="2830"/>
                  </a:lnTo>
                  <a:lnTo>
                    <a:pt x="12586" y="2895"/>
                  </a:lnTo>
                  <a:lnTo>
                    <a:pt x="12553" y="2993"/>
                  </a:lnTo>
                  <a:lnTo>
                    <a:pt x="12488" y="3025"/>
                  </a:lnTo>
                  <a:lnTo>
                    <a:pt x="12358" y="2993"/>
                  </a:lnTo>
                  <a:lnTo>
                    <a:pt x="12260" y="3025"/>
                  </a:lnTo>
                  <a:lnTo>
                    <a:pt x="12195" y="3090"/>
                  </a:lnTo>
                  <a:lnTo>
                    <a:pt x="12228" y="3123"/>
                  </a:lnTo>
                  <a:lnTo>
                    <a:pt x="12098" y="3220"/>
                  </a:lnTo>
                  <a:lnTo>
                    <a:pt x="12098" y="3383"/>
                  </a:lnTo>
                  <a:lnTo>
                    <a:pt x="12130" y="3448"/>
                  </a:lnTo>
                  <a:lnTo>
                    <a:pt x="12098" y="3611"/>
                  </a:lnTo>
                  <a:lnTo>
                    <a:pt x="12098" y="3676"/>
                  </a:lnTo>
                  <a:lnTo>
                    <a:pt x="12130" y="3806"/>
                  </a:lnTo>
                  <a:lnTo>
                    <a:pt x="12163" y="3903"/>
                  </a:lnTo>
                  <a:lnTo>
                    <a:pt x="12098" y="3838"/>
                  </a:lnTo>
                  <a:lnTo>
                    <a:pt x="12098" y="3773"/>
                  </a:lnTo>
                  <a:lnTo>
                    <a:pt x="12033" y="3773"/>
                  </a:lnTo>
                  <a:lnTo>
                    <a:pt x="11968" y="3871"/>
                  </a:lnTo>
                  <a:lnTo>
                    <a:pt x="11870" y="3903"/>
                  </a:lnTo>
                  <a:lnTo>
                    <a:pt x="11870" y="4001"/>
                  </a:lnTo>
                  <a:lnTo>
                    <a:pt x="11870" y="4131"/>
                  </a:lnTo>
                  <a:lnTo>
                    <a:pt x="11838" y="4196"/>
                  </a:lnTo>
                  <a:lnTo>
                    <a:pt x="11870" y="4391"/>
                  </a:lnTo>
                  <a:lnTo>
                    <a:pt x="11838" y="4456"/>
                  </a:lnTo>
                  <a:lnTo>
                    <a:pt x="11838" y="4521"/>
                  </a:lnTo>
                  <a:lnTo>
                    <a:pt x="11773" y="4554"/>
                  </a:lnTo>
                  <a:lnTo>
                    <a:pt x="11773" y="4684"/>
                  </a:lnTo>
                  <a:lnTo>
                    <a:pt x="11643" y="4781"/>
                  </a:lnTo>
                  <a:lnTo>
                    <a:pt x="11610" y="4879"/>
                  </a:lnTo>
                  <a:lnTo>
                    <a:pt x="11643" y="4944"/>
                  </a:lnTo>
                  <a:lnTo>
                    <a:pt x="11578" y="4976"/>
                  </a:lnTo>
                  <a:lnTo>
                    <a:pt x="11643" y="5172"/>
                  </a:lnTo>
                  <a:lnTo>
                    <a:pt x="11708" y="5237"/>
                  </a:lnTo>
                  <a:lnTo>
                    <a:pt x="11740" y="5204"/>
                  </a:lnTo>
                  <a:lnTo>
                    <a:pt x="11805" y="5204"/>
                  </a:lnTo>
                  <a:lnTo>
                    <a:pt x="11870" y="5172"/>
                  </a:lnTo>
                  <a:lnTo>
                    <a:pt x="11903" y="5204"/>
                  </a:lnTo>
                  <a:lnTo>
                    <a:pt x="11935" y="5334"/>
                  </a:lnTo>
                  <a:lnTo>
                    <a:pt x="12033" y="5562"/>
                  </a:lnTo>
                  <a:lnTo>
                    <a:pt x="12000" y="5627"/>
                  </a:lnTo>
                  <a:lnTo>
                    <a:pt x="11968" y="5724"/>
                  </a:lnTo>
                  <a:lnTo>
                    <a:pt x="11903" y="5855"/>
                  </a:lnTo>
                  <a:lnTo>
                    <a:pt x="11870" y="6050"/>
                  </a:lnTo>
                  <a:lnTo>
                    <a:pt x="11903" y="6212"/>
                  </a:lnTo>
                  <a:lnTo>
                    <a:pt x="11935" y="6212"/>
                  </a:lnTo>
                  <a:lnTo>
                    <a:pt x="12000" y="6245"/>
                  </a:lnTo>
                  <a:lnTo>
                    <a:pt x="12098" y="6245"/>
                  </a:lnTo>
                  <a:lnTo>
                    <a:pt x="12163" y="6212"/>
                  </a:lnTo>
                  <a:lnTo>
                    <a:pt x="12260" y="6212"/>
                  </a:lnTo>
                  <a:lnTo>
                    <a:pt x="12325" y="6212"/>
                  </a:lnTo>
                  <a:lnTo>
                    <a:pt x="12391" y="6245"/>
                  </a:lnTo>
                  <a:lnTo>
                    <a:pt x="12423" y="6180"/>
                  </a:lnTo>
                  <a:lnTo>
                    <a:pt x="12391" y="6082"/>
                  </a:lnTo>
                  <a:lnTo>
                    <a:pt x="12325" y="6017"/>
                  </a:lnTo>
                  <a:lnTo>
                    <a:pt x="12325" y="5887"/>
                  </a:lnTo>
                  <a:lnTo>
                    <a:pt x="12358" y="5822"/>
                  </a:lnTo>
                  <a:lnTo>
                    <a:pt x="12391" y="5659"/>
                  </a:lnTo>
                  <a:lnTo>
                    <a:pt x="12358" y="5497"/>
                  </a:lnTo>
                  <a:lnTo>
                    <a:pt x="12325" y="5464"/>
                  </a:lnTo>
                  <a:lnTo>
                    <a:pt x="12423" y="5302"/>
                  </a:lnTo>
                  <a:lnTo>
                    <a:pt x="12456" y="5172"/>
                  </a:lnTo>
                  <a:lnTo>
                    <a:pt x="12423" y="5042"/>
                  </a:lnTo>
                  <a:lnTo>
                    <a:pt x="12358" y="4976"/>
                  </a:lnTo>
                  <a:lnTo>
                    <a:pt x="12358" y="4944"/>
                  </a:lnTo>
                  <a:lnTo>
                    <a:pt x="12456" y="4879"/>
                  </a:lnTo>
                  <a:lnTo>
                    <a:pt x="12521" y="4781"/>
                  </a:lnTo>
                  <a:lnTo>
                    <a:pt x="12618" y="4781"/>
                  </a:lnTo>
                  <a:lnTo>
                    <a:pt x="12716" y="4814"/>
                  </a:lnTo>
                  <a:lnTo>
                    <a:pt x="12683" y="4846"/>
                  </a:lnTo>
                  <a:lnTo>
                    <a:pt x="12748" y="4944"/>
                  </a:lnTo>
                  <a:lnTo>
                    <a:pt x="12748" y="5042"/>
                  </a:lnTo>
                  <a:lnTo>
                    <a:pt x="12651" y="5139"/>
                  </a:lnTo>
                  <a:lnTo>
                    <a:pt x="12651" y="5237"/>
                  </a:lnTo>
                  <a:lnTo>
                    <a:pt x="12683" y="5334"/>
                  </a:lnTo>
                  <a:lnTo>
                    <a:pt x="12781" y="5334"/>
                  </a:lnTo>
                  <a:lnTo>
                    <a:pt x="12813" y="5399"/>
                  </a:lnTo>
                  <a:lnTo>
                    <a:pt x="12943" y="5464"/>
                  </a:lnTo>
                  <a:lnTo>
                    <a:pt x="12943" y="5562"/>
                  </a:lnTo>
                  <a:lnTo>
                    <a:pt x="12911" y="5562"/>
                  </a:lnTo>
                  <a:lnTo>
                    <a:pt x="12878" y="5757"/>
                  </a:lnTo>
                  <a:lnTo>
                    <a:pt x="12943" y="5855"/>
                  </a:lnTo>
                  <a:lnTo>
                    <a:pt x="13008" y="5855"/>
                  </a:lnTo>
                  <a:lnTo>
                    <a:pt x="13041" y="5855"/>
                  </a:lnTo>
                  <a:lnTo>
                    <a:pt x="13171" y="5887"/>
                  </a:lnTo>
                  <a:lnTo>
                    <a:pt x="13236" y="5887"/>
                  </a:lnTo>
                  <a:lnTo>
                    <a:pt x="13236" y="5855"/>
                  </a:lnTo>
                  <a:lnTo>
                    <a:pt x="13203" y="5789"/>
                  </a:lnTo>
                  <a:lnTo>
                    <a:pt x="13301" y="5692"/>
                  </a:lnTo>
                  <a:lnTo>
                    <a:pt x="13366" y="5692"/>
                  </a:lnTo>
                  <a:lnTo>
                    <a:pt x="13496" y="5594"/>
                  </a:lnTo>
                  <a:lnTo>
                    <a:pt x="13626" y="5627"/>
                  </a:lnTo>
                  <a:lnTo>
                    <a:pt x="13691" y="5562"/>
                  </a:lnTo>
                  <a:lnTo>
                    <a:pt x="13724" y="5594"/>
                  </a:lnTo>
                  <a:lnTo>
                    <a:pt x="13789" y="5594"/>
                  </a:lnTo>
                  <a:lnTo>
                    <a:pt x="13854" y="5497"/>
                  </a:lnTo>
                  <a:lnTo>
                    <a:pt x="13821" y="5464"/>
                  </a:lnTo>
                  <a:lnTo>
                    <a:pt x="13691" y="5464"/>
                  </a:lnTo>
                  <a:lnTo>
                    <a:pt x="13659" y="5464"/>
                  </a:lnTo>
                  <a:lnTo>
                    <a:pt x="13626" y="5464"/>
                  </a:lnTo>
                  <a:lnTo>
                    <a:pt x="13529" y="5464"/>
                  </a:lnTo>
                  <a:lnTo>
                    <a:pt x="13529" y="5399"/>
                  </a:lnTo>
                  <a:lnTo>
                    <a:pt x="13464" y="5399"/>
                  </a:lnTo>
                  <a:lnTo>
                    <a:pt x="13496" y="5334"/>
                  </a:lnTo>
                  <a:lnTo>
                    <a:pt x="13431" y="5334"/>
                  </a:lnTo>
                  <a:lnTo>
                    <a:pt x="13399" y="5367"/>
                  </a:lnTo>
                  <a:lnTo>
                    <a:pt x="13399" y="5302"/>
                  </a:lnTo>
                  <a:lnTo>
                    <a:pt x="13301" y="5269"/>
                  </a:lnTo>
                  <a:lnTo>
                    <a:pt x="13269" y="5204"/>
                  </a:lnTo>
                  <a:lnTo>
                    <a:pt x="13334" y="5172"/>
                  </a:lnTo>
                  <a:lnTo>
                    <a:pt x="13366" y="5107"/>
                  </a:lnTo>
                  <a:lnTo>
                    <a:pt x="13399" y="5139"/>
                  </a:lnTo>
                  <a:lnTo>
                    <a:pt x="13366" y="5074"/>
                  </a:lnTo>
                  <a:lnTo>
                    <a:pt x="13399" y="5074"/>
                  </a:lnTo>
                  <a:lnTo>
                    <a:pt x="13431" y="5009"/>
                  </a:lnTo>
                  <a:lnTo>
                    <a:pt x="13366" y="4976"/>
                  </a:lnTo>
                  <a:lnTo>
                    <a:pt x="13301" y="4944"/>
                  </a:lnTo>
                  <a:lnTo>
                    <a:pt x="13334" y="4911"/>
                  </a:lnTo>
                  <a:lnTo>
                    <a:pt x="13334" y="4846"/>
                  </a:lnTo>
                  <a:lnTo>
                    <a:pt x="13236" y="4781"/>
                  </a:lnTo>
                  <a:lnTo>
                    <a:pt x="13171" y="4781"/>
                  </a:lnTo>
                  <a:lnTo>
                    <a:pt x="13171" y="4684"/>
                  </a:lnTo>
                  <a:lnTo>
                    <a:pt x="13041" y="4554"/>
                  </a:lnTo>
                  <a:lnTo>
                    <a:pt x="12943" y="4489"/>
                  </a:lnTo>
                  <a:lnTo>
                    <a:pt x="12911" y="4391"/>
                  </a:lnTo>
                  <a:lnTo>
                    <a:pt x="12911" y="4359"/>
                  </a:lnTo>
                  <a:lnTo>
                    <a:pt x="12943" y="4359"/>
                  </a:lnTo>
                  <a:lnTo>
                    <a:pt x="12976" y="4424"/>
                  </a:lnTo>
                  <a:lnTo>
                    <a:pt x="13073" y="4424"/>
                  </a:lnTo>
                  <a:lnTo>
                    <a:pt x="13138" y="4359"/>
                  </a:lnTo>
                  <a:lnTo>
                    <a:pt x="13171" y="4294"/>
                  </a:lnTo>
                  <a:lnTo>
                    <a:pt x="13366" y="4229"/>
                  </a:lnTo>
                  <a:lnTo>
                    <a:pt x="13496" y="4098"/>
                  </a:lnTo>
                  <a:lnTo>
                    <a:pt x="13561" y="4001"/>
                  </a:lnTo>
                  <a:lnTo>
                    <a:pt x="13659" y="3936"/>
                  </a:lnTo>
                  <a:lnTo>
                    <a:pt x="13659" y="3871"/>
                  </a:lnTo>
                  <a:lnTo>
                    <a:pt x="13756" y="3871"/>
                  </a:lnTo>
                  <a:lnTo>
                    <a:pt x="13854" y="3903"/>
                  </a:lnTo>
                  <a:lnTo>
                    <a:pt x="13919" y="3903"/>
                  </a:lnTo>
                  <a:lnTo>
                    <a:pt x="14016" y="3806"/>
                  </a:lnTo>
                  <a:lnTo>
                    <a:pt x="14016" y="3708"/>
                  </a:lnTo>
                  <a:lnTo>
                    <a:pt x="13919" y="3676"/>
                  </a:lnTo>
                  <a:lnTo>
                    <a:pt x="13691" y="3708"/>
                  </a:lnTo>
                  <a:lnTo>
                    <a:pt x="13594" y="3773"/>
                  </a:lnTo>
                  <a:lnTo>
                    <a:pt x="13431" y="3773"/>
                  </a:lnTo>
                  <a:lnTo>
                    <a:pt x="13366" y="3773"/>
                  </a:lnTo>
                  <a:lnTo>
                    <a:pt x="13301" y="3871"/>
                  </a:lnTo>
                  <a:lnTo>
                    <a:pt x="13203" y="3871"/>
                  </a:lnTo>
                  <a:lnTo>
                    <a:pt x="13138" y="3903"/>
                  </a:lnTo>
                  <a:lnTo>
                    <a:pt x="13041" y="3838"/>
                  </a:lnTo>
                  <a:lnTo>
                    <a:pt x="12976" y="3806"/>
                  </a:lnTo>
                  <a:lnTo>
                    <a:pt x="12878" y="3936"/>
                  </a:lnTo>
                  <a:lnTo>
                    <a:pt x="12781" y="4098"/>
                  </a:lnTo>
                  <a:lnTo>
                    <a:pt x="12683" y="4131"/>
                  </a:lnTo>
                  <a:lnTo>
                    <a:pt x="12586" y="4131"/>
                  </a:lnTo>
                  <a:lnTo>
                    <a:pt x="12586" y="4098"/>
                  </a:lnTo>
                  <a:lnTo>
                    <a:pt x="12456" y="3936"/>
                  </a:lnTo>
                  <a:lnTo>
                    <a:pt x="12325" y="3838"/>
                  </a:lnTo>
                  <a:lnTo>
                    <a:pt x="12260" y="3676"/>
                  </a:lnTo>
                  <a:lnTo>
                    <a:pt x="12260" y="3481"/>
                  </a:lnTo>
                  <a:lnTo>
                    <a:pt x="12325" y="3285"/>
                  </a:lnTo>
                  <a:close/>
                  <a:moveTo>
                    <a:pt x="12521" y="1"/>
                  </a:moveTo>
                  <a:lnTo>
                    <a:pt x="12488" y="99"/>
                  </a:lnTo>
                  <a:lnTo>
                    <a:pt x="12521" y="99"/>
                  </a:lnTo>
                  <a:lnTo>
                    <a:pt x="12553" y="66"/>
                  </a:lnTo>
                  <a:close/>
                  <a:moveTo>
                    <a:pt x="12651" y="326"/>
                  </a:moveTo>
                  <a:lnTo>
                    <a:pt x="12748" y="326"/>
                  </a:lnTo>
                  <a:lnTo>
                    <a:pt x="12781" y="294"/>
                  </a:lnTo>
                  <a:lnTo>
                    <a:pt x="12813" y="326"/>
                  </a:lnTo>
                  <a:lnTo>
                    <a:pt x="12911" y="294"/>
                  </a:lnTo>
                  <a:lnTo>
                    <a:pt x="12911" y="261"/>
                  </a:lnTo>
                  <a:lnTo>
                    <a:pt x="12781" y="229"/>
                  </a:lnTo>
                  <a:lnTo>
                    <a:pt x="12651" y="261"/>
                  </a:lnTo>
                  <a:lnTo>
                    <a:pt x="12618" y="294"/>
                  </a:lnTo>
                  <a:close/>
                  <a:moveTo>
                    <a:pt x="11903" y="847"/>
                  </a:moveTo>
                  <a:lnTo>
                    <a:pt x="11903" y="912"/>
                  </a:lnTo>
                  <a:lnTo>
                    <a:pt x="11935" y="1009"/>
                  </a:lnTo>
                  <a:lnTo>
                    <a:pt x="11935" y="912"/>
                  </a:lnTo>
                  <a:close/>
                  <a:moveTo>
                    <a:pt x="12098" y="749"/>
                  </a:moveTo>
                  <a:lnTo>
                    <a:pt x="12228" y="619"/>
                  </a:lnTo>
                  <a:lnTo>
                    <a:pt x="12325" y="586"/>
                  </a:lnTo>
                  <a:lnTo>
                    <a:pt x="12325" y="651"/>
                  </a:lnTo>
                  <a:lnTo>
                    <a:pt x="12228" y="749"/>
                  </a:lnTo>
                  <a:lnTo>
                    <a:pt x="12098" y="781"/>
                  </a:lnTo>
                  <a:close/>
                  <a:moveTo>
                    <a:pt x="11057" y="1269"/>
                  </a:moveTo>
                  <a:lnTo>
                    <a:pt x="11090" y="1334"/>
                  </a:lnTo>
                  <a:lnTo>
                    <a:pt x="11057" y="1302"/>
                  </a:lnTo>
                  <a:close/>
                  <a:moveTo>
                    <a:pt x="11057" y="1237"/>
                  </a:moveTo>
                  <a:lnTo>
                    <a:pt x="11057" y="1237"/>
                  </a:lnTo>
                  <a:lnTo>
                    <a:pt x="11090" y="1302"/>
                  </a:lnTo>
                  <a:lnTo>
                    <a:pt x="11187" y="1302"/>
                  </a:lnTo>
                  <a:lnTo>
                    <a:pt x="11187" y="1269"/>
                  </a:lnTo>
                  <a:close/>
                  <a:moveTo>
                    <a:pt x="11122" y="1497"/>
                  </a:moveTo>
                  <a:lnTo>
                    <a:pt x="11025" y="1529"/>
                  </a:lnTo>
                  <a:lnTo>
                    <a:pt x="11090" y="1529"/>
                  </a:lnTo>
                  <a:close/>
                  <a:moveTo>
                    <a:pt x="11025" y="1594"/>
                  </a:moveTo>
                  <a:lnTo>
                    <a:pt x="11057" y="1627"/>
                  </a:lnTo>
                  <a:lnTo>
                    <a:pt x="11057" y="1725"/>
                  </a:lnTo>
                  <a:lnTo>
                    <a:pt x="11025" y="1692"/>
                  </a:lnTo>
                  <a:close/>
                  <a:moveTo>
                    <a:pt x="10407" y="5139"/>
                  </a:moveTo>
                  <a:lnTo>
                    <a:pt x="10439" y="5172"/>
                  </a:lnTo>
                  <a:lnTo>
                    <a:pt x="10407" y="5302"/>
                  </a:lnTo>
                  <a:lnTo>
                    <a:pt x="10374" y="5302"/>
                  </a:lnTo>
                  <a:lnTo>
                    <a:pt x="10374" y="5204"/>
                  </a:lnTo>
                  <a:close/>
                  <a:moveTo>
                    <a:pt x="10374" y="5172"/>
                  </a:moveTo>
                  <a:lnTo>
                    <a:pt x="10374" y="5334"/>
                  </a:lnTo>
                  <a:lnTo>
                    <a:pt x="10342" y="5432"/>
                  </a:lnTo>
                  <a:lnTo>
                    <a:pt x="10277" y="5497"/>
                  </a:lnTo>
                  <a:lnTo>
                    <a:pt x="10212" y="5432"/>
                  </a:lnTo>
                  <a:lnTo>
                    <a:pt x="10244" y="5302"/>
                  </a:lnTo>
                  <a:lnTo>
                    <a:pt x="10309" y="5139"/>
                  </a:lnTo>
                  <a:lnTo>
                    <a:pt x="10342" y="5107"/>
                  </a:lnTo>
                  <a:close/>
                  <a:moveTo>
                    <a:pt x="6960" y="3611"/>
                  </a:moveTo>
                  <a:lnTo>
                    <a:pt x="7090" y="3643"/>
                  </a:lnTo>
                  <a:lnTo>
                    <a:pt x="7090" y="3676"/>
                  </a:lnTo>
                  <a:lnTo>
                    <a:pt x="7057" y="3708"/>
                  </a:lnTo>
                  <a:lnTo>
                    <a:pt x="6960" y="3676"/>
                  </a:lnTo>
                  <a:lnTo>
                    <a:pt x="6927" y="3611"/>
                  </a:lnTo>
                  <a:close/>
                  <a:moveTo>
                    <a:pt x="6992" y="3806"/>
                  </a:moveTo>
                  <a:lnTo>
                    <a:pt x="7122" y="3838"/>
                  </a:lnTo>
                  <a:lnTo>
                    <a:pt x="7187" y="3903"/>
                  </a:lnTo>
                  <a:lnTo>
                    <a:pt x="7220" y="3903"/>
                  </a:lnTo>
                  <a:lnTo>
                    <a:pt x="7220" y="3936"/>
                  </a:lnTo>
                  <a:lnTo>
                    <a:pt x="7122" y="3936"/>
                  </a:lnTo>
                  <a:lnTo>
                    <a:pt x="7057" y="3936"/>
                  </a:lnTo>
                  <a:lnTo>
                    <a:pt x="6992" y="3838"/>
                  </a:lnTo>
                  <a:close/>
                  <a:moveTo>
                    <a:pt x="7090" y="3968"/>
                  </a:moveTo>
                  <a:lnTo>
                    <a:pt x="7220" y="3968"/>
                  </a:lnTo>
                  <a:lnTo>
                    <a:pt x="7285" y="4033"/>
                  </a:lnTo>
                  <a:lnTo>
                    <a:pt x="7220" y="4131"/>
                  </a:lnTo>
                  <a:lnTo>
                    <a:pt x="7155" y="4131"/>
                  </a:lnTo>
                  <a:lnTo>
                    <a:pt x="7090" y="4098"/>
                  </a:lnTo>
                  <a:lnTo>
                    <a:pt x="7122" y="4033"/>
                  </a:lnTo>
                  <a:cubicBezTo>
                    <a:pt x="7122" y="4033"/>
                    <a:pt x="7090" y="3968"/>
                    <a:pt x="7090" y="3968"/>
                  </a:cubicBezTo>
                  <a:close/>
                  <a:moveTo>
                    <a:pt x="6862" y="2798"/>
                  </a:moveTo>
                  <a:lnTo>
                    <a:pt x="6960" y="2668"/>
                  </a:lnTo>
                  <a:lnTo>
                    <a:pt x="7057" y="2505"/>
                  </a:lnTo>
                  <a:lnTo>
                    <a:pt x="7122" y="2440"/>
                  </a:lnTo>
                  <a:lnTo>
                    <a:pt x="7187" y="2407"/>
                  </a:lnTo>
                  <a:lnTo>
                    <a:pt x="7285" y="2570"/>
                  </a:lnTo>
                  <a:lnTo>
                    <a:pt x="7448" y="2700"/>
                  </a:lnTo>
                  <a:lnTo>
                    <a:pt x="7480" y="2733"/>
                  </a:lnTo>
                  <a:lnTo>
                    <a:pt x="7578" y="2830"/>
                  </a:lnTo>
                  <a:lnTo>
                    <a:pt x="7610" y="2928"/>
                  </a:lnTo>
                  <a:lnTo>
                    <a:pt x="7708" y="2928"/>
                  </a:lnTo>
                  <a:lnTo>
                    <a:pt x="7838" y="2895"/>
                  </a:lnTo>
                  <a:lnTo>
                    <a:pt x="7838" y="2830"/>
                  </a:lnTo>
                  <a:lnTo>
                    <a:pt x="7968" y="2830"/>
                  </a:lnTo>
                  <a:lnTo>
                    <a:pt x="8033" y="2798"/>
                  </a:lnTo>
                  <a:lnTo>
                    <a:pt x="8326" y="2830"/>
                  </a:lnTo>
                  <a:lnTo>
                    <a:pt x="8586" y="2700"/>
                  </a:lnTo>
                  <a:lnTo>
                    <a:pt x="8651" y="2635"/>
                  </a:lnTo>
                  <a:lnTo>
                    <a:pt x="8911" y="2635"/>
                  </a:lnTo>
                  <a:lnTo>
                    <a:pt x="9041" y="2700"/>
                  </a:lnTo>
                  <a:lnTo>
                    <a:pt x="9074" y="2765"/>
                  </a:lnTo>
                  <a:lnTo>
                    <a:pt x="9171" y="2765"/>
                  </a:lnTo>
                  <a:lnTo>
                    <a:pt x="9399" y="2635"/>
                  </a:lnTo>
                  <a:lnTo>
                    <a:pt x="9626" y="2603"/>
                  </a:lnTo>
                  <a:lnTo>
                    <a:pt x="9594" y="2538"/>
                  </a:lnTo>
                  <a:lnTo>
                    <a:pt x="9789" y="2245"/>
                  </a:lnTo>
                  <a:lnTo>
                    <a:pt x="9886" y="2050"/>
                  </a:lnTo>
                  <a:lnTo>
                    <a:pt x="10017" y="1822"/>
                  </a:lnTo>
                  <a:lnTo>
                    <a:pt x="10147" y="1432"/>
                  </a:lnTo>
                  <a:lnTo>
                    <a:pt x="10147" y="1367"/>
                  </a:lnTo>
                  <a:lnTo>
                    <a:pt x="10179" y="1269"/>
                  </a:lnTo>
                  <a:lnTo>
                    <a:pt x="10179" y="1204"/>
                  </a:lnTo>
                  <a:lnTo>
                    <a:pt x="10277" y="1074"/>
                  </a:lnTo>
                  <a:lnTo>
                    <a:pt x="10374" y="1107"/>
                  </a:lnTo>
                  <a:lnTo>
                    <a:pt x="10504" y="1107"/>
                  </a:lnTo>
                  <a:lnTo>
                    <a:pt x="10732" y="1107"/>
                  </a:lnTo>
                  <a:lnTo>
                    <a:pt x="10797" y="1139"/>
                  </a:lnTo>
                  <a:lnTo>
                    <a:pt x="10927" y="1139"/>
                  </a:lnTo>
                  <a:lnTo>
                    <a:pt x="11025" y="1172"/>
                  </a:lnTo>
                  <a:lnTo>
                    <a:pt x="11025" y="1204"/>
                  </a:lnTo>
                  <a:lnTo>
                    <a:pt x="10960" y="1204"/>
                  </a:lnTo>
                  <a:lnTo>
                    <a:pt x="10992" y="1269"/>
                  </a:lnTo>
                  <a:lnTo>
                    <a:pt x="10960" y="1302"/>
                  </a:lnTo>
                  <a:lnTo>
                    <a:pt x="11057" y="1367"/>
                  </a:lnTo>
                  <a:lnTo>
                    <a:pt x="11155" y="1464"/>
                  </a:lnTo>
                  <a:lnTo>
                    <a:pt x="11025" y="1497"/>
                  </a:lnTo>
                  <a:lnTo>
                    <a:pt x="10927" y="1497"/>
                  </a:lnTo>
                  <a:lnTo>
                    <a:pt x="10895" y="1497"/>
                  </a:lnTo>
                  <a:lnTo>
                    <a:pt x="10960" y="1594"/>
                  </a:lnTo>
                  <a:lnTo>
                    <a:pt x="10992" y="1627"/>
                  </a:lnTo>
                  <a:lnTo>
                    <a:pt x="11025" y="1692"/>
                  </a:lnTo>
                  <a:lnTo>
                    <a:pt x="10960" y="1692"/>
                  </a:lnTo>
                  <a:lnTo>
                    <a:pt x="10927" y="1757"/>
                  </a:lnTo>
                  <a:lnTo>
                    <a:pt x="11025" y="1822"/>
                  </a:lnTo>
                  <a:lnTo>
                    <a:pt x="11057" y="1920"/>
                  </a:lnTo>
                  <a:lnTo>
                    <a:pt x="11220" y="2115"/>
                  </a:lnTo>
                  <a:lnTo>
                    <a:pt x="11285" y="2180"/>
                  </a:lnTo>
                  <a:lnTo>
                    <a:pt x="11252" y="2277"/>
                  </a:lnTo>
                  <a:lnTo>
                    <a:pt x="11122" y="2310"/>
                  </a:lnTo>
                  <a:lnTo>
                    <a:pt x="11090" y="2342"/>
                  </a:lnTo>
                  <a:lnTo>
                    <a:pt x="11155" y="2407"/>
                  </a:lnTo>
                  <a:lnTo>
                    <a:pt x="11155" y="2472"/>
                  </a:lnTo>
                  <a:lnTo>
                    <a:pt x="11220" y="2505"/>
                  </a:lnTo>
                  <a:lnTo>
                    <a:pt x="11447" y="2700"/>
                  </a:lnTo>
                  <a:lnTo>
                    <a:pt x="11512" y="2700"/>
                  </a:lnTo>
                  <a:lnTo>
                    <a:pt x="11610" y="2798"/>
                  </a:lnTo>
                  <a:lnTo>
                    <a:pt x="11610" y="2863"/>
                  </a:lnTo>
                  <a:lnTo>
                    <a:pt x="11708" y="2895"/>
                  </a:lnTo>
                  <a:lnTo>
                    <a:pt x="11675" y="2960"/>
                  </a:lnTo>
                  <a:lnTo>
                    <a:pt x="11610" y="2993"/>
                  </a:lnTo>
                  <a:lnTo>
                    <a:pt x="11545" y="2960"/>
                  </a:lnTo>
                  <a:lnTo>
                    <a:pt x="11480" y="3025"/>
                  </a:lnTo>
                  <a:lnTo>
                    <a:pt x="11350" y="3025"/>
                  </a:lnTo>
                  <a:lnTo>
                    <a:pt x="11220" y="2863"/>
                  </a:lnTo>
                  <a:lnTo>
                    <a:pt x="11252" y="2993"/>
                  </a:lnTo>
                  <a:lnTo>
                    <a:pt x="11220" y="3025"/>
                  </a:lnTo>
                  <a:lnTo>
                    <a:pt x="11155" y="2993"/>
                  </a:lnTo>
                  <a:lnTo>
                    <a:pt x="11057" y="3090"/>
                  </a:lnTo>
                  <a:lnTo>
                    <a:pt x="11057" y="3155"/>
                  </a:lnTo>
                  <a:lnTo>
                    <a:pt x="11025" y="3188"/>
                  </a:lnTo>
                  <a:lnTo>
                    <a:pt x="10992" y="3383"/>
                  </a:lnTo>
                  <a:lnTo>
                    <a:pt x="10960" y="3448"/>
                  </a:lnTo>
                  <a:lnTo>
                    <a:pt x="10927" y="3643"/>
                  </a:lnTo>
                  <a:lnTo>
                    <a:pt x="10797" y="3741"/>
                  </a:lnTo>
                  <a:lnTo>
                    <a:pt x="10830" y="3871"/>
                  </a:lnTo>
                  <a:lnTo>
                    <a:pt x="10765" y="3936"/>
                  </a:lnTo>
                  <a:lnTo>
                    <a:pt x="10699" y="4033"/>
                  </a:lnTo>
                  <a:lnTo>
                    <a:pt x="10667" y="3936"/>
                  </a:lnTo>
                  <a:lnTo>
                    <a:pt x="10602" y="3903"/>
                  </a:lnTo>
                  <a:lnTo>
                    <a:pt x="10634" y="3968"/>
                  </a:lnTo>
                  <a:lnTo>
                    <a:pt x="10634" y="4098"/>
                  </a:lnTo>
                  <a:lnTo>
                    <a:pt x="10537" y="4196"/>
                  </a:lnTo>
                  <a:lnTo>
                    <a:pt x="10537" y="4261"/>
                  </a:lnTo>
                  <a:lnTo>
                    <a:pt x="10439" y="4294"/>
                  </a:lnTo>
                  <a:lnTo>
                    <a:pt x="10374" y="4294"/>
                  </a:lnTo>
                  <a:lnTo>
                    <a:pt x="10374" y="4326"/>
                  </a:lnTo>
                  <a:lnTo>
                    <a:pt x="10342" y="4391"/>
                  </a:lnTo>
                  <a:lnTo>
                    <a:pt x="10472" y="4391"/>
                  </a:lnTo>
                  <a:lnTo>
                    <a:pt x="10472" y="4391"/>
                  </a:lnTo>
                  <a:lnTo>
                    <a:pt x="10472" y="4489"/>
                  </a:lnTo>
                  <a:lnTo>
                    <a:pt x="10407" y="4521"/>
                  </a:lnTo>
                  <a:lnTo>
                    <a:pt x="10439" y="4554"/>
                  </a:lnTo>
                  <a:lnTo>
                    <a:pt x="10504" y="4554"/>
                  </a:lnTo>
                  <a:lnTo>
                    <a:pt x="10504" y="4619"/>
                  </a:lnTo>
                  <a:lnTo>
                    <a:pt x="10472" y="4684"/>
                  </a:lnTo>
                  <a:lnTo>
                    <a:pt x="10407" y="4684"/>
                  </a:lnTo>
                  <a:lnTo>
                    <a:pt x="10374" y="4651"/>
                  </a:lnTo>
                  <a:lnTo>
                    <a:pt x="10374" y="4684"/>
                  </a:lnTo>
                  <a:lnTo>
                    <a:pt x="10439" y="4749"/>
                  </a:lnTo>
                  <a:lnTo>
                    <a:pt x="10472" y="4749"/>
                  </a:lnTo>
                  <a:lnTo>
                    <a:pt x="10374" y="4911"/>
                  </a:lnTo>
                  <a:lnTo>
                    <a:pt x="10342" y="4911"/>
                  </a:lnTo>
                  <a:lnTo>
                    <a:pt x="10309" y="4879"/>
                  </a:lnTo>
                  <a:lnTo>
                    <a:pt x="10277" y="5009"/>
                  </a:lnTo>
                  <a:lnTo>
                    <a:pt x="10277" y="5074"/>
                  </a:lnTo>
                  <a:lnTo>
                    <a:pt x="10179" y="5269"/>
                  </a:lnTo>
                  <a:lnTo>
                    <a:pt x="10017" y="5367"/>
                  </a:lnTo>
                  <a:lnTo>
                    <a:pt x="9886" y="5399"/>
                  </a:lnTo>
                  <a:lnTo>
                    <a:pt x="9659" y="5497"/>
                  </a:lnTo>
                  <a:lnTo>
                    <a:pt x="9561" y="5497"/>
                  </a:lnTo>
                  <a:lnTo>
                    <a:pt x="9529" y="5367"/>
                  </a:lnTo>
                  <a:lnTo>
                    <a:pt x="9561" y="5302"/>
                  </a:lnTo>
                  <a:lnTo>
                    <a:pt x="9496" y="5237"/>
                  </a:lnTo>
                  <a:lnTo>
                    <a:pt x="9496" y="5204"/>
                  </a:lnTo>
                  <a:lnTo>
                    <a:pt x="9431" y="5204"/>
                  </a:lnTo>
                  <a:lnTo>
                    <a:pt x="9399" y="5139"/>
                  </a:lnTo>
                  <a:lnTo>
                    <a:pt x="9334" y="5172"/>
                  </a:lnTo>
                  <a:lnTo>
                    <a:pt x="9269" y="5139"/>
                  </a:lnTo>
                  <a:lnTo>
                    <a:pt x="9236" y="5074"/>
                  </a:lnTo>
                  <a:lnTo>
                    <a:pt x="9204" y="5139"/>
                  </a:lnTo>
                  <a:lnTo>
                    <a:pt x="9236" y="5204"/>
                  </a:lnTo>
                  <a:lnTo>
                    <a:pt x="9139" y="5172"/>
                  </a:lnTo>
                  <a:lnTo>
                    <a:pt x="9106" y="5139"/>
                  </a:lnTo>
                  <a:lnTo>
                    <a:pt x="9106" y="5074"/>
                  </a:lnTo>
                  <a:lnTo>
                    <a:pt x="9041" y="5009"/>
                  </a:lnTo>
                  <a:lnTo>
                    <a:pt x="8976" y="5042"/>
                  </a:lnTo>
                  <a:lnTo>
                    <a:pt x="8878" y="5009"/>
                  </a:lnTo>
                  <a:lnTo>
                    <a:pt x="8846" y="5009"/>
                  </a:lnTo>
                  <a:lnTo>
                    <a:pt x="8781" y="5074"/>
                  </a:lnTo>
                  <a:lnTo>
                    <a:pt x="8651" y="5107"/>
                  </a:lnTo>
                  <a:lnTo>
                    <a:pt x="8618" y="5139"/>
                  </a:lnTo>
                  <a:lnTo>
                    <a:pt x="8553" y="5172"/>
                  </a:lnTo>
                  <a:lnTo>
                    <a:pt x="8488" y="5107"/>
                  </a:lnTo>
                  <a:lnTo>
                    <a:pt x="8456" y="5139"/>
                  </a:lnTo>
                  <a:lnTo>
                    <a:pt x="8326" y="5269"/>
                  </a:lnTo>
                  <a:lnTo>
                    <a:pt x="8261" y="5269"/>
                  </a:lnTo>
                  <a:lnTo>
                    <a:pt x="8261" y="5204"/>
                  </a:lnTo>
                  <a:lnTo>
                    <a:pt x="8261" y="5042"/>
                  </a:lnTo>
                  <a:lnTo>
                    <a:pt x="8228" y="4911"/>
                  </a:lnTo>
                  <a:lnTo>
                    <a:pt x="8228" y="4814"/>
                  </a:lnTo>
                  <a:lnTo>
                    <a:pt x="8195" y="4749"/>
                  </a:lnTo>
                  <a:lnTo>
                    <a:pt x="8228" y="4814"/>
                  </a:lnTo>
                  <a:lnTo>
                    <a:pt x="8163" y="4911"/>
                  </a:lnTo>
                  <a:lnTo>
                    <a:pt x="8098" y="4944"/>
                  </a:lnTo>
                  <a:lnTo>
                    <a:pt x="8065" y="4911"/>
                  </a:lnTo>
                  <a:lnTo>
                    <a:pt x="7968" y="4976"/>
                  </a:lnTo>
                  <a:lnTo>
                    <a:pt x="7838" y="4976"/>
                  </a:lnTo>
                  <a:lnTo>
                    <a:pt x="7773" y="4944"/>
                  </a:lnTo>
                  <a:lnTo>
                    <a:pt x="7675" y="4944"/>
                  </a:lnTo>
                  <a:lnTo>
                    <a:pt x="7643" y="4879"/>
                  </a:lnTo>
                  <a:lnTo>
                    <a:pt x="7545" y="4944"/>
                  </a:lnTo>
                  <a:lnTo>
                    <a:pt x="7513" y="4944"/>
                  </a:lnTo>
                  <a:lnTo>
                    <a:pt x="7448" y="4814"/>
                  </a:lnTo>
                  <a:lnTo>
                    <a:pt x="7448" y="4684"/>
                  </a:lnTo>
                  <a:lnTo>
                    <a:pt x="7415" y="4456"/>
                  </a:lnTo>
                  <a:lnTo>
                    <a:pt x="7350" y="4391"/>
                  </a:lnTo>
                  <a:lnTo>
                    <a:pt x="7317" y="4359"/>
                  </a:lnTo>
                  <a:lnTo>
                    <a:pt x="7350" y="4294"/>
                  </a:lnTo>
                  <a:lnTo>
                    <a:pt x="7448" y="4196"/>
                  </a:lnTo>
                  <a:lnTo>
                    <a:pt x="7415" y="4098"/>
                  </a:lnTo>
                  <a:lnTo>
                    <a:pt x="7382" y="4001"/>
                  </a:lnTo>
                  <a:lnTo>
                    <a:pt x="7220" y="3871"/>
                  </a:lnTo>
                  <a:lnTo>
                    <a:pt x="7122" y="3806"/>
                  </a:lnTo>
                  <a:lnTo>
                    <a:pt x="6992" y="3773"/>
                  </a:lnTo>
                  <a:lnTo>
                    <a:pt x="6992" y="3741"/>
                  </a:lnTo>
                  <a:lnTo>
                    <a:pt x="7090" y="3708"/>
                  </a:lnTo>
                  <a:lnTo>
                    <a:pt x="7155" y="3643"/>
                  </a:lnTo>
                  <a:lnTo>
                    <a:pt x="7317" y="3611"/>
                  </a:lnTo>
                  <a:lnTo>
                    <a:pt x="7448" y="3513"/>
                  </a:lnTo>
                  <a:lnTo>
                    <a:pt x="7545" y="3546"/>
                  </a:lnTo>
                  <a:lnTo>
                    <a:pt x="7448" y="3513"/>
                  </a:lnTo>
                  <a:lnTo>
                    <a:pt x="7317" y="3578"/>
                  </a:lnTo>
                  <a:lnTo>
                    <a:pt x="7155" y="3611"/>
                  </a:lnTo>
                  <a:lnTo>
                    <a:pt x="7090" y="3611"/>
                  </a:lnTo>
                  <a:lnTo>
                    <a:pt x="6992" y="3611"/>
                  </a:lnTo>
                  <a:lnTo>
                    <a:pt x="6927" y="3481"/>
                  </a:lnTo>
                  <a:lnTo>
                    <a:pt x="6960" y="3448"/>
                  </a:lnTo>
                  <a:lnTo>
                    <a:pt x="7025" y="3481"/>
                  </a:lnTo>
                  <a:lnTo>
                    <a:pt x="6960" y="3416"/>
                  </a:lnTo>
                  <a:lnTo>
                    <a:pt x="6830" y="3220"/>
                  </a:lnTo>
                  <a:lnTo>
                    <a:pt x="6797" y="3025"/>
                  </a:lnTo>
                  <a:lnTo>
                    <a:pt x="6862" y="2993"/>
                  </a:lnTo>
                  <a:lnTo>
                    <a:pt x="6895" y="2928"/>
                  </a:lnTo>
                  <a:lnTo>
                    <a:pt x="6862" y="2863"/>
                  </a:lnTo>
                  <a:close/>
                  <a:moveTo>
                    <a:pt x="19610" y="3871"/>
                  </a:moveTo>
                  <a:lnTo>
                    <a:pt x="19577" y="3871"/>
                  </a:lnTo>
                  <a:lnTo>
                    <a:pt x="19610" y="3936"/>
                  </a:lnTo>
                  <a:lnTo>
                    <a:pt x="19675" y="3903"/>
                  </a:lnTo>
                  <a:close/>
                  <a:moveTo>
                    <a:pt x="19838" y="4163"/>
                  </a:moveTo>
                  <a:lnTo>
                    <a:pt x="19707" y="4163"/>
                  </a:lnTo>
                  <a:lnTo>
                    <a:pt x="19805" y="4196"/>
                  </a:lnTo>
                  <a:close/>
                  <a:moveTo>
                    <a:pt x="19903" y="4196"/>
                  </a:moveTo>
                  <a:cubicBezTo>
                    <a:pt x="19903" y="4196"/>
                    <a:pt x="19935" y="4229"/>
                    <a:pt x="19935" y="4229"/>
                  </a:cubicBezTo>
                  <a:lnTo>
                    <a:pt x="20098" y="4294"/>
                  </a:lnTo>
                  <a:lnTo>
                    <a:pt x="20325" y="4326"/>
                  </a:lnTo>
                  <a:lnTo>
                    <a:pt x="20553" y="4294"/>
                  </a:lnTo>
                  <a:lnTo>
                    <a:pt x="20585" y="4261"/>
                  </a:lnTo>
                  <a:lnTo>
                    <a:pt x="20423" y="4229"/>
                  </a:lnTo>
                  <a:lnTo>
                    <a:pt x="20358" y="4261"/>
                  </a:lnTo>
                  <a:lnTo>
                    <a:pt x="20195" y="4229"/>
                  </a:lnTo>
                  <a:lnTo>
                    <a:pt x="20098" y="4261"/>
                  </a:lnTo>
                  <a:close/>
                  <a:moveTo>
                    <a:pt x="19903" y="3741"/>
                  </a:moveTo>
                  <a:lnTo>
                    <a:pt x="20000" y="3806"/>
                  </a:lnTo>
                  <a:lnTo>
                    <a:pt x="20000" y="3741"/>
                  </a:lnTo>
                  <a:lnTo>
                    <a:pt x="20033" y="3741"/>
                  </a:lnTo>
                  <a:lnTo>
                    <a:pt x="20130" y="3871"/>
                  </a:lnTo>
                  <a:lnTo>
                    <a:pt x="20130" y="3936"/>
                  </a:lnTo>
                  <a:lnTo>
                    <a:pt x="20195" y="3936"/>
                  </a:lnTo>
                  <a:lnTo>
                    <a:pt x="20228" y="3936"/>
                  </a:lnTo>
                  <a:lnTo>
                    <a:pt x="20260" y="3968"/>
                  </a:lnTo>
                  <a:lnTo>
                    <a:pt x="20358" y="3936"/>
                  </a:lnTo>
                  <a:lnTo>
                    <a:pt x="20325" y="3903"/>
                  </a:lnTo>
                  <a:lnTo>
                    <a:pt x="20260" y="3871"/>
                  </a:lnTo>
                  <a:lnTo>
                    <a:pt x="20195" y="3773"/>
                  </a:lnTo>
                  <a:lnTo>
                    <a:pt x="20098" y="3708"/>
                  </a:lnTo>
                  <a:lnTo>
                    <a:pt x="20033" y="3708"/>
                  </a:lnTo>
                  <a:lnTo>
                    <a:pt x="19903" y="3708"/>
                  </a:lnTo>
                  <a:close/>
                  <a:moveTo>
                    <a:pt x="18472" y="6180"/>
                  </a:moveTo>
                  <a:lnTo>
                    <a:pt x="18504" y="6277"/>
                  </a:lnTo>
                  <a:lnTo>
                    <a:pt x="18504" y="6375"/>
                  </a:lnTo>
                  <a:lnTo>
                    <a:pt x="18537" y="6407"/>
                  </a:lnTo>
                  <a:lnTo>
                    <a:pt x="18569" y="6277"/>
                  </a:lnTo>
                  <a:close/>
                  <a:moveTo>
                    <a:pt x="18764" y="6082"/>
                  </a:moveTo>
                  <a:lnTo>
                    <a:pt x="18667" y="6147"/>
                  </a:lnTo>
                  <a:lnTo>
                    <a:pt x="18602" y="6342"/>
                  </a:lnTo>
                  <a:lnTo>
                    <a:pt x="18569" y="6407"/>
                  </a:lnTo>
                  <a:lnTo>
                    <a:pt x="18634" y="6375"/>
                  </a:lnTo>
                  <a:lnTo>
                    <a:pt x="18699" y="6180"/>
                  </a:lnTo>
                  <a:close/>
                  <a:moveTo>
                    <a:pt x="19512" y="6765"/>
                  </a:moveTo>
                  <a:lnTo>
                    <a:pt x="19480" y="6798"/>
                  </a:lnTo>
                  <a:lnTo>
                    <a:pt x="19512" y="6830"/>
                  </a:lnTo>
                  <a:lnTo>
                    <a:pt x="19545" y="6798"/>
                  </a:lnTo>
                  <a:close/>
                  <a:moveTo>
                    <a:pt x="19252" y="6570"/>
                  </a:moveTo>
                  <a:lnTo>
                    <a:pt x="19187" y="6537"/>
                  </a:lnTo>
                  <a:lnTo>
                    <a:pt x="19220" y="6602"/>
                  </a:lnTo>
                  <a:lnTo>
                    <a:pt x="19220" y="6700"/>
                  </a:lnTo>
                  <a:lnTo>
                    <a:pt x="19252" y="6733"/>
                  </a:lnTo>
                  <a:lnTo>
                    <a:pt x="19285" y="6798"/>
                  </a:lnTo>
                  <a:lnTo>
                    <a:pt x="19252" y="6765"/>
                  </a:lnTo>
                  <a:lnTo>
                    <a:pt x="19220" y="6765"/>
                  </a:lnTo>
                  <a:lnTo>
                    <a:pt x="19187" y="6830"/>
                  </a:lnTo>
                  <a:lnTo>
                    <a:pt x="19252" y="6895"/>
                  </a:lnTo>
                  <a:lnTo>
                    <a:pt x="19285" y="6863"/>
                  </a:lnTo>
                  <a:lnTo>
                    <a:pt x="19382" y="6798"/>
                  </a:lnTo>
                  <a:lnTo>
                    <a:pt x="19415" y="6765"/>
                  </a:lnTo>
                  <a:lnTo>
                    <a:pt x="19350" y="6733"/>
                  </a:lnTo>
                  <a:lnTo>
                    <a:pt x="19317" y="6668"/>
                  </a:lnTo>
                  <a:close/>
                  <a:moveTo>
                    <a:pt x="19415" y="6602"/>
                  </a:moveTo>
                  <a:cubicBezTo>
                    <a:pt x="19415" y="6602"/>
                    <a:pt x="19382" y="6635"/>
                    <a:pt x="19382" y="6635"/>
                  </a:cubicBezTo>
                  <a:lnTo>
                    <a:pt x="19382" y="6700"/>
                  </a:lnTo>
                  <a:lnTo>
                    <a:pt x="19415" y="6700"/>
                  </a:lnTo>
                  <a:lnTo>
                    <a:pt x="19480" y="6700"/>
                  </a:lnTo>
                  <a:lnTo>
                    <a:pt x="19447" y="6668"/>
                  </a:lnTo>
                  <a:close/>
                  <a:moveTo>
                    <a:pt x="19285" y="6472"/>
                  </a:moveTo>
                  <a:lnTo>
                    <a:pt x="19220" y="6440"/>
                  </a:lnTo>
                  <a:lnTo>
                    <a:pt x="19220" y="6505"/>
                  </a:lnTo>
                  <a:lnTo>
                    <a:pt x="19285" y="6602"/>
                  </a:lnTo>
                  <a:lnTo>
                    <a:pt x="19350" y="6602"/>
                  </a:lnTo>
                  <a:lnTo>
                    <a:pt x="19382" y="6602"/>
                  </a:lnTo>
                  <a:lnTo>
                    <a:pt x="19285" y="6505"/>
                  </a:lnTo>
                  <a:close/>
                  <a:moveTo>
                    <a:pt x="19447" y="6407"/>
                  </a:moveTo>
                  <a:lnTo>
                    <a:pt x="19382" y="6440"/>
                  </a:lnTo>
                  <a:lnTo>
                    <a:pt x="19317" y="6472"/>
                  </a:lnTo>
                  <a:lnTo>
                    <a:pt x="19317" y="6505"/>
                  </a:lnTo>
                  <a:lnTo>
                    <a:pt x="19415" y="6570"/>
                  </a:lnTo>
                  <a:lnTo>
                    <a:pt x="19480" y="6602"/>
                  </a:lnTo>
                  <a:lnTo>
                    <a:pt x="19512" y="6537"/>
                  </a:lnTo>
                  <a:lnTo>
                    <a:pt x="19512" y="6472"/>
                  </a:lnTo>
                  <a:lnTo>
                    <a:pt x="19512" y="6472"/>
                  </a:lnTo>
                  <a:lnTo>
                    <a:pt x="19512" y="6440"/>
                  </a:lnTo>
                  <a:lnTo>
                    <a:pt x="19480" y="6407"/>
                  </a:lnTo>
                  <a:close/>
                  <a:moveTo>
                    <a:pt x="19285" y="6277"/>
                  </a:moveTo>
                  <a:lnTo>
                    <a:pt x="19252" y="6277"/>
                  </a:lnTo>
                  <a:lnTo>
                    <a:pt x="19220" y="6310"/>
                  </a:lnTo>
                  <a:lnTo>
                    <a:pt x="19285" y="6310"/>
                  </a:lnTo>
                  <a:lnTo>
                    <a:pt x="19285" y="6277"/>
                  </a:lnTo>
                  <a:close/>
                  <a:moveTo>
                    <a:pt x="19415" y="6147"/>
                  </a:moveTo>
                  <a:lnTo>
                    <a:pt x="19480" y="6212"/>
                  </a:lnTo>
                  <a:lnTo>
                    <a:pt x="19512" y="6212"/>
                  </a:lnTo>
                  <a:lnTo>
                    <a:pt x="19447" y="6147"/>
                  </a:lnTo>
                  <a:close/>
                  <a:moveTo>
                    <a:pt x="19415" y="6180"/>
                  </a:moveTo>
                  <a:lnTo>
                    <a:pt x="19350" y="6180"/>
                  </a:lnTo>
                  <a:lnTo>
                    <a:pt x="19317" y="6245"/>
                  </a:lnTo>
                  <a:lnTo>
                    <a:pt x="19285" y="6245"/>
                  </a:lnTo>
                  <a:lnTo>
                    <a:pt x="19317" y="6277"/>
                  </a:lnTo>
                  <a:lnTo>
                    <a:pt x="19317" y="6310"/>
                  </a:lnTo>
                  <a:lnTo>
                    <a:pt x="19382" y="6310"/>
                  </a:lnTo>
                  <a:lnTo>
                    <a:pt x="19317" y="6342"/>
                  </a:lnTo>
                  <a:lnTo>
                    <a:pt x="19317" y="6407"/>
                  </a:lnTo>
                  <a:lnTo>
                    <a:pt x="19350" y="6407"/>
                  </a:lnTo>
                  <a:lnTo>
                    <a:pt x="19415" y="6342"/>
                  </a:lnTo>
                  <a:lnTo>
                    <a:pt x="19480" y="6342"/>
                  </a:lnTo>
                  <a:lnTo>
                    <a:pt x="19512" y="6310"/>
                  </a:lnTo>
                  <a:lnTo>
                    <a:pt x="19512" y="6212"/>
                  </a:lnTo>
                  <a:lnTo>
                    <a:pt x="19447" y="6212"/>
                  </a:lnTo>
                  <a:close/>
                  <a:moveTo>
                    <a:pt x="18114" y="6960"/>
                  </a:moveTo>
                  <a:lnTo>
                    <a:pt x="18212" y="6928"/>
                  </a:lnTo>
                  <a:lnTo>
                    <a:pt x="18179" y="6895"/>
                  </a:lnTo>
                  <a:close/>
                  <a:moveTo>
                    <a:pt x="18016" y="6993"/>
                  </a:moveTo>
                  <a:lnTo>
                    <a:pt x="18146" y="7058"/>
                  </a:lnTo>
                  <a:lnTo>
                    <a:pt x="18114" y="7025"/>
                  </a:lnTo>
                  <a:close/>
                  <a:moveTo>
                    <a:pt x="17594" y="7188"/>
                  </a:moveTo>
                  <a:lnTo>
                    <a:pt x="17561" y="7220"/>
                  </a:lnTo>
                  <a:lnTo>
                    <a:pt x="17594" y="7220"/>
                  </a:lnTo>
                  <a:cubicBezTo>
                    <a:pt x="17594" y="7220"/>
                    <a:pt x="17594" y="7188"/>
                    <a:pt x="17594" y="7188"/>
                  </a:cubicBezTo>
                  <a:close/>
                  <a:moveTo>
                    <a:pt x="17724" y="7155"/>
                  </a:moveTo>
                  <a:lnTo>
                    <a:pt x="17594" y="7155"/>
                  </a:lnTo>
                  <a:lnTo>
                    <a:pt x="17659" y="7188"/>
                  </a:lnTo>
                  <a:lnTo>
                    <a:pt x="17724" y="7155"/>
                  </a:lnTo>
                  <a:close/>
                  <a:moveTo>
                    <a:pt x="17756" y="7513"/>
                  </a:moveTo>
                  <a:lnTo>
                    <a:pt x="17691" y="7513"/>
                  </a:lnTo>
                  <a:lnTo>
                    <a:pt x="17594" y="7546"/>
                  </a:lnTo>
                  <a:lnTo>
                    <a:pt x="17561" y="7611"/>
                  </a:lnTo>
                  <a:lnTo>
                    <a:pt x="17659" y="7578"/>
                  </a:lnTo>
                  <a:lnTo>
                    <a:pt x="17724" y="7546"/>
                  </a:lnTo>
                  <a:close/>
                  <a:moveTo>
                    <a:pt x="17886" y="7090"/>
                  </a:moveTo>
                  <a:lnTo>
                    <a:pt x="17756" y="7220"/>
                  </a:lnTo>
                  <a:lnTo>
                    <a:pt x="17756" y="7253"/>
                  </a:lnTo>
                  <a:lnTo>
                    <a:pt x="17789" y="7285"/>
                  </a:lnTo>
                  <a:lnTo>
                    <a:pt x="17724" y="7350"/>
                  </a:lnTo>
                  <a:lnTo>
                    <a:pt x="17724" y="7415"/>
                  </a:lnTo>
                  <a:lnTo>
                    <a:pt x="17789" y="7480"/>
                  </a:lnTo>
                  <a:lnTo>
                    <a:pt x="17854" y="7448"/>
                  </a:lnTo>
                  <a:lnTo>
                    <a:pt x="17984" y="7318"/>
                  </a:lnTo>
                  <a:lnTo>
                    <a:pt x="18016" y="7188"/>
                  </a:lnTo>
                  <a:lnTo>
                    <a:pt x="17984" y="7123"/>
                  </a:lnTo>
                  <a:lnTo>
                    <a:pt x="18016" y="7058"/>
                  </a:lnTo>
                  <a:lnTo>
                    <a:pt x="18016" y="7025"/>
                  </a:lnTo>
                  <a:lnTo>
                    <a:pt x="17951" y="7025"/>
                  </a:lnTo>
                  <a:lnTo>
                    <a:pt x="17919" y="7058"/>
                  </a:lnTo>
                  <a:close/>
                  <a:moveTo>
                    <a:pt x="17138" y="6602"/>
                  </a:moveTo>
                  <a:lnTo>
                    <a:pt x="17236" y="6570"/>
                  </a:lnTo>
                  <a:lnTo>
                    <a:pt x="17171" y="6537"/>
                  </a:lnTo>
                  <a:close/>
                  <a:moveTo>
                    <a:pt x="16943" y="6765"/>
                  </a:moveTo>
                  <a:lnTo>
                    <a:pt x="16878" y="6798"/>
                  </a:lnTo>
                  <a:lnTo>
                    <a:pt x="16943" y="6798"/>
                  </a:lnTo>
                  <a:close/>
                  <a:moveTo>
                    <a:pt x="17106" y="7513"/>
                  </a:moveTo>
                  <a:lnTo>
                    <a:pt x="17008" y="7546"/>
                  </a:lnTo>
                  <a:lnTo>
                    <a:pt x="17073" y="7546"/>
                  </a:lnTo>
                  <a:close/>
                  <a:moveTo>
                    <a:pt x="16943" y="7350"/>
                  </a:moveTo>
                  <a:lnTo>
                    <a:pt x="17008" y="7350"/>
                  </a:lnTo>
                  <a:lnTo>
                    <a:pt x="17073" y="7383"/>
                  </a:lnTo>
                  <a:lnTo>
                    <a:pt x="17073" y="7448"/>
                  </a:lnTo>
                  <a:lnTo>
                    <a:pt x="17008" y="7480"/>
                  </a:lnTo>
                  <a:lnTo>
                    <a:pt x="16943" y="7415"/>
                  </a:lnTo>
                  <a:close/>
                  <a:moveTo>
                    <a:pt x="16423" y="7025"/>
                  </a:moveTo>
                  <a:lnTo>
                    <a:pt x="16455" y="6993"/>
                  </a:lnTo>
                  <a:lnTo>
                    <a:pt x="16488" y="7025"/>
                  </a:lnTo>
                  <a:lnTo>
                    <a:pt x="16488" y="7058"/>
                  </a:lnTo>
                  <a:lnTo>
                    <a:pt x="16423" y="7058"/>
                  </a:lnTo>
                  <a:close/>
                  <a:moveTo>
                    <a:pt x="16520" y="7611"/>
                  </a:moveTo>
                  <a:lnTo>
                    <a:pt x="16618" y="7611"/>
                  </a:lnTo>
                  <a:lnTo>
                    <a:pt x="16651" y="7611"/>
                  </a:lnTo>
                  <a:lnTo>
                    <a:pt x="16586" y="7643"/>
                  </a:lnTo>
                  <a:close/>
                  <a:moveTo>
                    <a:pt x="15773" y="7253"/>
                  </a:moveTo>
                  <a:lnTo>
                    <a:pt x="15870" y="7188"/>
                  </a:lnTo>
                  <a:lnTo>
                    <a:pt x="15805" y="7155"/>
                  </a:lnTo>
                  <a:lnTo>
                    <a:pt x="15773" y="7188"/>
                  </a:lnTo>
                  <a:close/>
                  <a:moveTo>
                    <a:pt x="16033" y="7546"/>
                  </a:moveTo>
                  <a:lnTo>
                    <a:pt x="16163" y="7546"/>
                  </a:lnTo>
                  <a:lnTo>
                    <a:pt x="16260" y="7546"/>
                  </a:lnTo>
                  <a:lnTo>
                    <a:pt x="16260" y="7578"/>
                  </a:lnTo>
                  <a:lnTo>
                    <a:pt x="16130" y="7643"/>
                  </a:lnTo>
                  <a:lnTo>
                    <a:pt x="16033" y="7578"/>
                  </a:lnTo>
                  <a:close/>
                  <a:moveTo>
                    <a:pt x="15903" y="7578"/>
                  </a:moveTo>
                  <a:lnTo>
                    <a:pt x="15968" y="7546"/>
                  </a:lnTo>
                  <a:lnTo>
                    <a:pt x="15968" y="7611"/>
                  </a:lnTo>
                  <a:close/>
                  <a:moveTo>
                    <a:pt x="15675" y="7546"/>
                  </a:moveTo>
                  <a:lnTo>
                    <a:pt x="15708" y="7513"/>
                  </a:lnTo>
                  <a:lnTo>
                    <a:pt x="15773" y="7546"/>
                  </a:lnTo>
                  <a:lnTo>
                    <a:pt x="15708" y="7578"/>
                  </a:lnTo>
                  <a:close/>
                  <a:moveTo>
                    <a:pt x="13821" y="8586"/>
                  </a:moveTo>
                  <a:lnTo>
                    <a:pt x="13789" y="8684"/>
                  </a:lnTo>
                  <a:lnTo>
                    <a:pt x="13854" y="8716"/>
                  </a:lnTo>
                  <a:lnTo>
                    <a:pt x="14016" y="8716"/>
                  </a:lnTo>
                  <a:lnTo>
                    <a:pt x="14147" y="8619"/>
                  </a:lnTo>
                  <a:lnTo>
                    <a:pt x="14244" y="8586"/>
                  </a:lnTo>
                  <a:lnTo>
                    <a:pt x="14309" y="8619"/>
                  </a:lnTo>
                  <a:lnTo>
                    <a:pt x="14407" y="8554"/>
                  </a:lnTo>
                  <a:lnTo>
                    <a:pt x="14472" y="8456"/>
                  </a:lnTo>
                  <a:lnTo>
                    <a:pt x="14667" y="8293"/>
                  </a:lnTo>
                  <a:lnTo>
                    <a:pt x="14699" y="8261"/>
                  </a:lnTo>
                  <a:lnTo>
                    <a:pt x="14732" y="8228"/>
                  </a:lnTo>
                  <a:lnTo>
                    <a:pt x="14634" y="8131"/>
                  </a:lnTo>
                  <a:lnTo>
                    <a:pt x="14537" y="8001"/>
                  </a:lnTo>
                  <a:lnTo>
                    <a:pt x="14472" y="8033"/>
                  </a:lnTo>
                  <a:lnTo>
                    <a:pt x="14407" y="8033"/>
                  </a:lnTo>
                  <a:lnTo>
                    <a:pt x="14407" y="8163"/>
                  </a:lnTo>
                  <a:lnTo>
                    <a:pt x="14309" y="8196"/>
                  </a:lnTo>
                  <a:lnTo>
                    <a:pt x="14212" y="8228"/>
                  </a:lnTo>
                  <a:lnTo>
                    <a:pt x="14114" y="8163"/>
                  </a:lnTo>
                  <a:lnTo>
                    <a:pt x="14114" y="8196"/>
                  </a:lnTo>
                  <a:lnTo>
                    <a:pt x="14016" y="8228"/>
                  </a:lnTo>
                  <a:lnTo>
                    <a:pt x="13951" y="8359"/>
                  </a:lnTo>
                  <a:lnTo>
                    <a:pt x="13886" y="8489"/>
                  </a:lnTo>
                  <a:lnTo>
                    <a:pt x="13854" y="8554"/>
                  </a:lnTo>
                  <a:lnTo>
                    <a:pt x="13886" y="8586"/>
                  </a:lnTo>
                  <a:lnTo>
                    <a:pt x="13919" y="8619"/>
                  </a:lnTo>
                  <a:lnTo>
                    <a:pt x="13854" y="8619"/>
                  </a:lnTo>
                  <a:close/>
                  <a:moveTo>
                    <a:pt x="13724" y="8684"/>
                  </a:moveTo>
                  <a:lnTo>
                    <a:pt x="13756" y="8586"/>
                  </a:lnTo>
                  <a:lnTo>
                    <a:pt x="13724" y="8586"/>
                  </a:lnTo>
                  <a:lnTo>
                    <a:pt x="13659" y="8684"/>
                  </a:lnTo>
                  <a:close/>
                  <a:moveTo>
                    <a:pt x="13724" y="8781"/>
                  </a:moveTo>
                  <a:lnTo>
                    <a:pt x="13659" y="8814"/>
                  </a:lnTo>
                  <a:lnTo>
                    <a:pt x="13659" y="8814"/>
                  </a:lnTo>
                  <a:lnTo>
                    <a:pt x="13496" y="8911"/>
                  </a:lnTo>
                  <a:lnTo>
                    <a:pt x="13431" y="8976"/>
                  </a:lnTo>
                  <a:lnTo>
                    <a:pt x="13496" y="8976"/>
                  </a:lnTo>
                  <a:lnTo>
                    <a:pt x="13724" y="8911"/>
                  </a:lnTo>
                  <a:lnTo>
                    <a:pt x="13756" y="8814"/>
                  </a:lnTo>
                  <a:close/>
                  <a:moveTo>
                    <a:pt x="13008" y="8749"/>
                  </a:moveTo>
                  <a:lnTo>
                    <a:pt x="13073" y="8781"/>
                  </a:lnTo>
                  <a:lnTo>
                    <a:pt x="13073" y="8814"/>
                  </a:lnTo>
                  <a:lnTo>
                    <a:pt x="13008" y="8846"/>
                  </a:lnTo>
                  <a:lnTo>
                    <a:pt x="12911" y="8846"/>
                  </a:lnTo>
                  <a:lnTo>
                    <a:pt x="12976" y="8781"/>
                  </a:lnTo>
                  <a:close/>
                  <a:moveTo>
                    <a:pt x="11578" y="8228"/>
                  </a:moveTo>
                  <a:lnTo>
                    <a:pt x="11805" y="8098"/>
                  </a:lnTo>
                  <a:lnTo>
                    <a:pt x="11935" y="8228"/>
                  </a:lnTo>
                  <a:lnTo>
                    <a:pt x="12000" y="8228"/>
                  </a:lnTo>
                  <a:lnTo>
                    <a:pt x="12098" y="8163"/>
                  </a:lnTo>
                  <a:lnTo>
                    <a:pt x="12228" y="8228"/>
                  </a:lnTo>
                  <a:lnTo>
                    <a:pt x="12260" y="8326"/>
                  </a:lnTo>
                  <a:lnTo>
                    <a:pt x="12358" y="8326"/>
                  </a:lnTo>
                  <a:lnTo>
                    <a:pt x="12423" y="8424"/>
                  </a:lnTo>
                  <a:lnTo>
                    <a:pt x="12521" y="8521"/>
                  </a:lnTo>
                  <a:lnTo>
                    <a:pt x="12521" y="8586"/>
                  </a:lnTo>
                  <a:lnTo>
                    <a:pt x="12391" y="8651"/>
                  </a:lnTo>
                  <a:lnTo>
                    <a:pt x="12260" y="8651"/>
                  </a:lnTo>
                  <a:lnTo>
                    <a:pt x="12130" y="8619"/>
                  </a:lnTo>
                  <a:lnTo>
                    <a:pt x="12065" y="8489"/>
                  </a:lnTo>
                  <a:lnTo>
                    <a:pt x="11968" y="8489"/>
                  </a:lnTo>
                  <a:lnTo>
                    <a:pt x="11903" y="8391"/>
                  </a:lnTo>
                  <a:lnTo>
                    <a:pt x="11773" y="8391"/>
                  </a:lnTo>
                  <a:lnTo>
                    <a:pt x="11643" y="8359"/>
                  </a:lnTo>
                  <a:lnTo>
                    <a:pt x="11578" y="8293"/>
                  </a:lnTo>
                  <a:close/>
                  <a:moveTo>
                    <a:pt x="10049" y="7090"/>
                  </a:moveTo>
                  <a:lnTo>
                    <a:pt x="10114" y="7090"/>
                  </a:lnTo>
                  <a:lnTo>
                    <a:pt x="10147" y="7090"/>
                  </a:lnTo>
                  <a:lnTo>
                    <a:pt x="10147" y="7123"/>
                  </a:lnTo>
                  <a:lnTo>
                    <a:pt x="10082" y="7123"/>
                  </a:lnTo>
                  <a:close/>
                  <a:moveTo>
                    <a:pt x="9756" y="6928"/>
                  </a:moveTo>
                  <a:lnTo>
                    <a:pt x="9821" y="6993"/>
                  </a:lnTo>
                  <a:lnTo>
                    <a:pt x="9886" y="6928"/>
                  </a:lnTo>
                  <a:lnTo>
                    <a:pt x="9952" y="6960"/>
                  </a:lnTo>
                  <a:lnTo>
                    <a:pt x="9984" y="6960"/>
                  </a:lnTo>
                  <a:lnTo>
                    <a:pt x="9952" y="6928"/>
                  </a:lnTo>
                  <a:lnTo>
                    <a:pt x="9886" y="6895"/>
                  </a:lnTo>
                  <a:lnTo>
                    <a:pt x="9789" y="6863"/>
                  </a:lnTo>
                  <a:lnTo>
                    <a:pt x="9756" y="6928"/>
                  </a:lnTo>
                  <a:close/>
                  <a:moveTo>
                    <a:pt x="15057" y="7448"/>
                  </a:moveTo>
                  <a:lnTo>
                    <a:pt x="15187" y="7383"/>
                  </a:lnTo>
                  <a:lnTo>
                    <a:pt x="15317" y="7415"/>
                  </a:lnTo>
                  <a:lnTo>
                    <a:pt x="15382" y="7448"/>
                  </a:lnTo>
                  <a:lnTo>
                    <a:pt x="15415" y="7415"/>
                  </a:lnTo>
                  <a:lnTo>
                    <a:pt x="15480" y="7350"/>
                  </a:lnTo>
                  <a:lnTo>
                    <a:pt x="15545" y="7318"/>
                  </a:lnTo>
                  <a:lnTo>
                    <a:pt x="15512" y="7253"/>
                  </a:lnTo>
                  <a:lnTo>
                    <a:pt x="15447" y="7220"/>
                  </a:lnTo>
                  <a:lnTo>
                    <a:pt x="15382" y="7285"/>
                  </a:lnTo>
                  <a:lnTo>
                    <a:pt x="15187" y="7285"/>
                  </a:lnTo>
                  <a:lnTo>
                    <a:pt x="15155" y="7253"/>
                  </a:lnTo>
                  <a:lnTo>
                    <a:pt x="15057" y="7285"/>
                  </a:lnTo>
                  <a:lnTo>
                    <a:pt x="15025" y="7383"/>
                  </a:lnTo>
                  <a:close/>
                  <a:moveTo>
                    <a:pt x="14895" y="7578"/>
                  </a:moveTo>
                  <a:lnTo>
                    <a:pt x="14862" y="7611"/>
                  </a:lnTo>
                  <a:lnTo>
                    <a:pt x="14895" y="7643"/>
                  </a:lnTo>
                  <a:lnTo>
                    <a:pt x="14927" y="7611"/>
                  </a:lnTo>
                  <a:close/>
                  <a:moveTo>
                    <a:pt x="14472" y="7578"/>
                  </a:moveTo>
                  <a:lnTo>
                    <a:pt x="14374" y="7611"/>
                  </a:lnTo>
                  <a:lnTo>
                    <a:pt x="14407" y="7643"/>
                  </a:lnTo>
                  <a:lnTo>
                    <a:pt x="14374" y="7676"/>
                  </a:lnTo>
                  <a:lnTo>
                    <a:pt x="14374" y="7708"/>
                  </a:lnTo>
                  <a:lnTo>
                    <a:pt x="14472" y="7741"/>
                  </a:lnTo>
                  <a:lnTo>
                    <a:pt x="14634" y="7676"/>
                  </a:lnTo>
                  <a:lnTo>
                    <a:pt x="14699" y="7611"/>
                  </a:lnTo>
                  <a:lnTo>
                    <a:pt x="14634" y="7578"/>
                  </a:lnTo>
                  <a:lnTo>
                    <a:pt x="14504" y="7578"/>
                  </a:lnTo>
                  <a:close/>
                  <a:moveTo>
                    <a:pt x="14114" y="7741"/>
                  </a:moveTo>
                  <a:lnTo>
                    <a:pt x="14179" y="7741"/>
                  </a:lnTo>
                  <a:lnTo>
                    <a:pt x="14212" y="7806"/>
                  </a:lnTo>
                  <a:lnTo>
                    <a:pt x="14309" y="7708"/>
                  </a:lnTo>
                  <a:lnTo>
                    <a:pt x="14277" y="7643"/>
                  </a:lnTo>
                  <a:lnTo>
                    <a:pt x="14244" y="7708"/>
                  </a:lnTo>
                  <a:lnTo>
                    <a:pt x="14147" y="7708"/>
                  </a:lnTo>
                  <a:close/>
                  <a:moveTo>
                    <a:pt x="13789" y="7773"/>
                  </a:moveTo>
                  <a:lnTo>
                    <a:pt x="13886" y="7708"/>
                  </a:lnTo>
                  <a:lnTo>
                    <a:pt x="13886" y="7643"/>
                  </a:lnTo>
                  <a:lnTo>
                    <a:pt x="13919" y="7643"/>
                  </a:lnTo>
                  <a:lnTo>
                    <a:pt x="13984" y="7643"/>
                  </a:lnTo>
                  <a:lnTo>
                    <a:pt x="14049" y="7611"/>
                  </a:lnTo>
                  <a:lnTo>
                    <a:pt x="14082" y="7643"/>
                  </a:lnTo>
                  <a:lnTo>
                    <a:pt x="13984" y="7741"/>
                  </a:lnTo>
                  <a:lnTo>
                    <a:pt x="13951" y="7773"/>
                  </a:lnTo>
                  <a:lnTo>
                    <a:pt x="13854" y="7806"/>
                  </a:lnTo>
                  <a:close/>
                  <a:moveTo>
                    <a:pt x="13724" y="7741"/>
                  </a:moveTo>
                  <a:lnTo>
                    <a:pt x="13626" y="7773"/>
                  </a:lnTo>
                  <a:lnTo>
                    <a:pt x="13594" y="7838"/>
                  </a:lnTo>
                  <a:lnTo>
                    <a:pt x="13626" y="7773"/>
                  </a:lnTo>
                  <a:close/>
                  <a:moveTo>
                    <a:pt x="13756" y="7611"/>
                  </a:moveTo>
                  <a:lnTo>
                    <a:pt x="13691" y="7643"/>
                  </a:lnTo>
                  <a:lnTo>
                    <a:pt x="13756" y="7676"/>
                  </a:lnTo>
                  <a:lnTo>
                    <a:pt x="13789" y="7643"/>
                  </a:lnTo>
                  <a:close/>
                  <a:moveTo>
                    <a:pt x="12033" y="7806"/>
                  </a:moveTo>
                  <a:cubicBezTo>
                    <a:pt x="12000" y="7806"/>
                    <a:pt x="12033" y="7708"/>
                    <a:pt x="12033" y="7708"/>
                  </a:cubicBezTo>
                  <a:lnTo>
                    <a:pt x="12195" y="7643"/>
                  </a:lnTo>
                  <a:lnTo>
                    <a:pt x="12423" y="7578"/>
                  </a:lnTo>
                  <a:lnTo>
                    <a:pt x="12553" y="7643"/>
                  </a:lnTo>
                  <a:lnTo>
                    <a:pt x="12618" y="7611"/>
                  </a:lnTo>
                  <a:lnTo>
                    <a:pt x="12748" y="7643"/>
                  </a:lnTo>
                  <a:lnTo>
                    <a:pt x="12878" y="7741"/>
                  </a:lnTo>
                  <a:lnTo>
                    <a:pt x="12976" y="7708"/>
                  </a:lnTo>
                  <a:lnTo>
                    <a:pt x="13138" y="7708"/>
                  </a:lnTo>
                  <a:lnTo>
                    <a:pt x="13203" y="7741"/>
                  </a:lnTo>
                  <a:lnTo>
                    <a:pt x="13301" y="7741"/>
                  </a:lnTo>
                  <a:lnTo>
                    <a:pt x="13366" y="7676"/>
                  </a:lnTo>
                  <a:lnTo>
                    <a:pt x="13464" y="7643"/>
                  </a:lnTo>
                  <a:lnTo>
                    <a:pt x="13496" y="7546"/>
                  </a:lnTo>
                  <a:lnTo>
                    <a:pt x="13464" y="7546"/>
                  </a:lnTo>
                  <a:lnTo>
                    <a:pt x="13561" y="7480"/>
                  </a:lnTo>
                  <a:lnTo>
                    <a:pt x="13659" y="7513"/>
                  </a:lnTo>
                  <a:lnTo>
                    <a:pt x="13659" y="7611"/>
                  </a:lnTo>
                  <a:lnTo>
                    <a:pt x="13626" y="7708"/>
                  </a:lnTo>
                  <a:lnTo>
                    <a:pt x="13561" y="7708"/>
                  </a:lnTo>
                  <a:lnTo>
                    <a:pt x="13496" y="7806"/>
                  </a:lnTo>
                  <a:lnTo>
                    <a:pt x="13366" y="7838"/>
                  </a:lnTo>
                  <a:lnTo>
                    <a:pt x="13334" y="7871"/>
                  </a:lnTo>
                  <a:lnTo>
                    <a:pt x="13269" y="7838"/>
                  </a:lnTo>
                  <a:lnTo>
                    <a:pt x="13106" y="7838"/>
                  </a:lnTo>
                  <a:lnTo>
                    <a:pt x="12976" y="7903"/>
                  </a:lnTo>
                  <a:lnTo>
                    <a:pt x="12813" y="7871"/>
                  </a:lnTo>
                  <a:lnTo>
                    <a:pt x="12716" y="7936"/>
                  </a:lnTo>
                  <a:lnTo>
                    <a:pt x="12683" y="7968"/>
                  </a:lnTo>
                  <a:lnTo>
                    <a:pt x="12618" y="7968"/>
                  </a:lnTo>
                  <a:lnTo>
                    <a:pt x="12553" y="7936"/>
                  </a:lnTo>
                  <a:lnTo>
                    <a:pt x="12456" y="7968"/>
                  </a:lnTo>
                  <a:lnTo>
                    <a:pt x="12423" y="7903"/>
                  </a:lnTo>
                  <a:lnTo>
                    <a:pt x="12325" y="7903"/>
                  </a:lnTo>
                  <a:lnTo>
                    <a:pt x="12260" y="7903"/>
                  </a:lnTo>
                  <a:lnTo>
                    <a:pt x="12195" y="7903"/>
                  </a:lnTo>
                  <a:lnTo>
                    <a:pt x="12130" y="7903"/>
                  </a:lnTo>
                  <a:lnTo>
                    <a:pt x="12033" y="7871"/>
                  </a:lnTo>
                  <a:close/>
                  <a:moveTo>
                    <a:pt x="11935" y="7806"/>
                  </a:moveTo>
                  <a:lnTo>
                    <a:pt x="11903" y="7903"/>
                  </a:lnTo>
                  <a:lnTo>
                    <a:pt x="11968" y="7871"/>
                  </a:lnTo>
                  <a:lnTo>
                    <a:pt x="12000" y="7838"/>
                  </a:lnTo>
                  <a:close/>
                  <a:moveTo>
                    <a:pt x="11903" y="7741"/>
                  </a:moveTo>
                  <a:lnTo>
                    <a:pt x="11805" y="7708"/>
                  </a:lnTo>
                  <a:lnTo>
                    <a:pt x="11773" y="7838"/>
                  </a:lnTo>
                  <a:lnTo>
                    <a:pt x="11838" y="7903"/>
                  </a:lnTo>
                  <a:lnTo>
                    <a:pt x="11870" y="7773"/>
                  </a:lnTo>
                  <a:close/>
                  <a:moveTo>
                    <a:pt x="10504" y="7806"/>
                  </a:moveTo>
                  <a:lnTo>
                    <a:pt x="10472" y="7871"/>
                  </a:lnTo>
                  <a:lnTo>
                    <a:pt x="10537" y="7903"/>
                  </a:lnTo>
                  <a:lnTo>
                    <a:pt x="10504" y="7936"/>
                  </a:lnTo>
                  <a:lnTo>
                    <a:pt x="10537" y="8001"/>
                  </a:lnTo>
                  <a:lnTo>
                    <a:pt x="10634" y="8033"/>
                  </a:lnTo>
                  <a:lnTo>
                    <a:pt x="10765" y="8001"/>
                  </a:lnTo>
                  <a:lnTo>
                    <a:pt x="10830" y="8033"/>
                  </a:lnTo>
                  <a:lnTo>
                    <a:pt x="10927" y="8001"/>
                  </a:lnTo>
                  <a:lnTo>
                    <a:pt x="10960" y="7936"/>
                  </a:lnTo>
                  <a:lnTo>
                    <a:pt x="11057" y="7968"/>
                  </a:lnTo>
                  <a:lnTo>
                    <a:pt x="11155" y="7936"/>
                  </a:lnTo>
                  <a:lnTo>
                    <a:pt x="11252" y="7968"/>
                  </a:lnTo>
                  <a:lnTo>
                    <a:pt x="11382" y="7871"/>
                  </a:lnTo>
                  <a:lnTo>
                    <a:pt x="11415" y="7936"/>
                  </a:lnTo>
                  <a:lnTo>
                    <a:pt x="11512" y="7903"/>
                  </a:lnTo>
                  <a:lnTo>
                    <a:pt x="11643" y="7936"/>
                  </a:lnTo>
                  <a:lnTo>
                    <a:pt x="11578" y="7871"/>
                  </a:lnTo>
                  <a:lnTo>
                    <a:pt x="11708" y="7871"/>
                  </a:lnTo>
                  <a:lnTo>
                    <a:pt x="11708" y="7773"/>
                  </a:lnTo>
                  <a:lnTo>
                    <a:pt x="11675" y="7806"/>
                  </a:lnTo>
                  <a:lnTo>
                    <a:pt x="11643" y="7708"/>
                  </a:lnTo>
                  <a:lnTo>
                    <a:pt x="11643" y="7643"/>
                  </a:lnTo>
                  <a:lnTo>
                    <a:pt x="11545" y="7611"/>
                  </a:lnTo>
                  <a:lnTo>
                    <a:pt x="11578" y="7708"/>
                  </a:lnTo>
                  <a:lnTo>
                    <a:pt x="11512" y="7708"/>
                  </a:lnTo>
                  <a:lnTo>
                    <a:pt x="11512" y="7643"/>
                  </a:lnTo>
                  <a:lnTo>
                    <a:pt x="11415" y="7578"/>
                  </a:lnTo>
                  <a:lnTo>
                    <a:pt x="11317" y="7611"/>
                  </a:lnTo>
                  <a:lnTo>
                    <a:pt x="11220" y="7546"/>
                  </a:lnTo>
                  <a:lnTo>
                    <a:pt x="11122" y="7513"/>
                  </a:lnTo>
                  <a:lnTo>
                    <a:pt x="11025" y="7578"/>
                  </a:lnTo>
                  <a:lnTo>
                    <a:pt x="11025" y="7643"/>
                  </a:lnTo>
                  <a:lnTo>
                    <a:pt x="11220" y="7708"/>
                  </a:lnTo>
                  <a:lnTo>
                    <a:pt x="11285" y="7806"/>
                  </a:lnTo>
                  <a:lnTo>
                    <a:pt x="11155" y="7806"/>
                  </a:lnTo>
                  <a:lnTo>
                    <a:pt x="11090" y="7838"/>
                  </a:lnTo>
                  <a:lnTo>
                    <a:pt x="10960" y="7773"/>
                  </a:lnTo>
                  <a:lnTo>
                    <a:pt x="10927" y="7676"/>
                  </a:lnTo>
                  <a:lnTo>
                    <a:pt x="10862" y="7676"/>
                  </a:lnTo>
                  <a:lnTo>
                    <a:pt x="10797" y="7676"/>
                  </a:lnTo>
                  <a:lnTo>
                    <a:pt x="10699" y="7676"/>
                  </a:lnTo>
                  <a:lnTo>
                    <a:pt x="10569" y="7708"/>
                  </a:lnTo>
                  <a:cubicBezTo>
                    <a:pt x="10569" y="7741"/>
                    <a:pt x="10504" y="7806"/>
                    <a:pt x="10504" y="7806"/>
                  </a:cubicBezTo>
                  <a:close/>
                  <a:moveTo>
                    <a:pt x="10212" y="7708"/>
                  </a:moveTo>
                  <a:lnTo>
                    <a:pt x="10309" y="7611"/>
                  </a:lnTo>
                  <a:lnTo>
                    <a:pt x="10472" y="7676"/>
                  </a:lnTo>
                  <a:lnTo>
                    <a:pt x="10439" y="7773"/>
                  </a:lnTo>
                  <a:lnTo>
                    <a:pt x="10407" y="7838"/>
                  </a:lnTo>
                  <a:lnTo>
                    <a:pt x="10407" y="7936"/>
                  </a:lnTo>
                  <a:lnTo>
                    <a:pt x="10342" y="7903"/>
                  </a:lnTo>
                  <a:lnTo>
                    <a:pt x="10244" y="7936"/>
                  </a:lnTo>
                  <a:lnTo>
                    <a:pt x="10082" y="7903"/>
                  </a:lnTo>
                  <a:lnTo>
                    <a:pt x="10049" y="7838"/>
                  </a:lnTo>
                  <a:lnTo>
                    <a:pt x="10114" y="7838"/>
                  </a:lnTo>
                  <a:lnTo>
                    <a:pt x="10179" y="7838"/>
                  </a:lnTo>
                  <a:close/>
                  <a:moveTo>
                    <a:pt x="9886" y="7838"/>
                  </a:moveTo>
                  <a:lnTo>
                    <a:pt x="9952" y="7806"/>
                  </a:lnTo>
                  <a:lnTo>
                    <a:pt x="9984" y="7838"/>
                  </a:lnTo>
                  <a:lnTo>
                    <a:pt x="9919" y="7871"/>
                  </a:lnTo>
                  <a:close/>
                  <a:moveTo>
                    <a:pt x="9431" y="7546"/>
                  </a:moveTo>
                  <a:lnTo>
                    <a:pt x="9431" y="7611"/>
                  </a:lnTo>
                  <a:lnTo>
                    <a:pt x="9464" y="7676"/>
                  </a:lnTo>
                  <a:lnTo>
                    <a:pt x="9594" y="7708"/>
                  </a:lnTo>
                  <a:lnTo>
                    <a:pt x="9724" y="7806"/>
                  </a:lnTo>
                  <a:lnTo>
                    <a:pt x="9756" y="7871"/>
                  </a:lnTo>
                  <a:lnTo>
                    <a:pt x="9789" y="7806"/>
                  </a:lnTo>
                  <a:lnTo>
                    <a:pt x="9854" y="7773"/>
                  </a:lnTo>
                  <a:lnTo>
                    <a:pt x="9886" y="7708"/>
                  </a:lnTo>
                  <a:lnTo>
                    <a:pt x="9984" y="7708"/>
                  </a:lnTo>
                  <a:lnTo>
                    <a:pt x="10017" y="7643"/>
                  </a:lnTo>
                  <a:lnTo>
                    <a:pt x="9919" y="7513"/>
                  </a:lnTo>
                  <a:lnTo>
                    <a:pt x="9789" y="7480"/>
                  </a:lnTo>
                  <a:lnTo>
                    <a:pt x="9626" y="7546"/>
                  </a:lnTo>
                  <a:lnTo>
                    <a:pt x="9529" y="7513"/>
                  </a:lnTo>
                  <a:close/>
                  <a:moveTo>
                    <a:pt x="21398" y="7611"/>
                  </a:moveTo>
                  <a:lnTo>
                    <a:pt x="21431" y="7611"/>
                  </a:lnTo>
                  <a:lnTo>
                    <a:pt x="21529" y="7643"/>
                  </a:lnTo>
                  <a:lnTo>
                    <a:pt x="21561" y="7611"/>
                  </a:lnTo>
                  <a:lnTo>
                    <a:pt x="21529" y="7513"/>
                  </a:lnTo>
                  <a:lnTo>
                    <a:pt x="21496" y="7513"/>
                  </a:lnTo>
                  <a:lnTo>
                    <a:pt x="21431" y="7546"/>
                  </a:lnTo>
                  <a:close/>
                  <a:moveTo>
                    <a:pt x="20911" y="7643"/>
                  </a:moveTo>
                  <a:cubicBezTo>
                    <a:pt x="20911" y="7643"/>
                    <a:pt x="21073" y="7611"/>
                    <a:pt x="21073" y="7611"/>
                  </a:cubicBezTo>
                  <a:lnTo>
                    <a:pt x="21138" y="7611"/>
                  </a:lnTo>
                  <a:lnTo>
                    <a:pt x="21268" y="7611"/>
                  </a:lnTo>
                  <a:lnTo>
                    <a:pt x="21333" y="7578"/>
                  </a:lnTo>
                  <a:lnTo>
                    <a:pt x="21431" y="7480"/>
                  </a:lnTo>
                  <a:lnTo>
                    <a:pt x="21496" y="7480"/>
                  </a:lnTo>
                  <a:lnTo>
                    <a:pt x="21529" y="7415"/>
                  </a:lnTo>
                  <a:lnTo>
                    <a:pt x="21529" y="7383"/>
                  </a:lnTo>
                  <a:lnTo>
                    <a:pt x="21561" y="7350"/>
                  </a:lnTo>
                  <a:lnTo>
                    <a:pt x="21594" y="7253"/>
                  </a:lnTo>
                  <a:lnTo>
                    <a:pt x="21594" y="7220"/>
                  </a:lnTo>
                  <a:lnTo>
                    <a:pt x="21529" y="7188"/>
                  </a:lnTo>
                  <a:lnTo>
                    <a:pt x="21496" y="7155"/>
                  </a:lnTo>
                  <a:lnTo>
                    <a:pt x="21333" y="7123"/>
                  </a:lnTo>
                  <a:lnTo>
                    <a:pt x="21203" y="7188"/>
                  </a:lnTo>
                  <a:lnTo>
                    <a:pt x="21171" y="7318"/>
                  </a:lnTo>
                  <a:lnTo>
                    <a:pt x="21106" y="7448"/>
                  </a:lnTo>
                  <a:close/>
                  <a:moveTo>
                    <a:pt x="8683" y="6895"/>
                  </a:moveTo>
                  <a:lnTo>
                    <a:pt x="8586" y="6993"/>
                  </a:lnTo>
                  <a:lnTo>
                    <a:pt x="8683" y="7090"/>
                  </a:lnTo>
                  <a:lnTo>
                    <a:pt x="8781" y="7090"/>
                  </a:lnTo>
                  <a:lnTo>
                    <a:pt x="8846" y="7058"/>
                  </a:lnTo>
                  <a:lnTo>
                    <a:pt x="9008" y="7058"/>
                  </a:lnTo>
                  <a:lnTo>
                    <a:pt x="9106" y="7025"/>
                  </a:lnTo>
                  <a:lnTo>
                    <a:pt x="9204" y="7025"/>
                  </a:lnTo>
                  <a:lnTo>
                    <a:pt x="9236" y="6960"/>
                  </a:lnTo>
                  <a:lnTo>
                    <a:pt x="9204" y="6928"/>
                  </a:lnTo>
                  <a:lnTo>
                    <a:pt x="9074" y="6960"/>
                  </a:lnTo>
                  <a:lnTo>
                    <a:pt x="9008" y="6928"/>
                  </a:lnTo>
                  <a:lnTo>
                    <a:pt x="8716" y="6928"/>
                  </a:lnTo>
                  <a:close/>
                  <a:moveTo>
                    <a:pt x="4944" y="6733"/>
                  </a:moveTo>
                  <a:lnTo>
                    <a:pt x="4976" y="6765"/>
                  </a:lnTo>
                  <a:lnTo>
                    <a:pt x="5009" y="6765"/>
                  </a:lnTo>
                  <a:lnTo>
                    <a:pt x="5009" y="6733"/>
                  </a:lnTo>
                  <a:close/>
                  <a:moveTo>
                    <a:pt x="5041" y="6798"/>
                  </a:moveTo>
                  <a:lnTo>
                    <a:pt x="5074" y="6830"/>
                  </a:lnTo>
                  <a:lnTo>
                    <a:pt x="5139" y="6798"/>
                  </a:lnTo>
                  <a:lnTo>
                    <a:pt x="5139" y="6700"/>
                  </a:lnTo>
                  <a:lnTo>
                    <a:pt x="5269" y="6700"/>
                  </a:lnTo>
                  <a:lnTo>
                    <a:pt x="5301" y="6570"/>
                  </a:lnTo>
                  <a:lnTo>
                    <a:pt x="5301" y="6472"/>
                  </a:lnTo>
                  <a:lnTo>
                    <a:pt x="5399" y="6375"/>
                  </a:lnTo>
                  <a:lnTo>
                    <a:pt x="5431" y="6407"/>
                  </a:lnTo>
                  <a:lnTo>
                    <a:pt x="5561" y="6407"/>
                  </a:lnTo>
                  <a:lnTo>
                    <a:pt x="5724" y="6440"/>
                  </a:lnTo>
                  <a:lnTo>
                    <a:pt x="5789" y="6505"/>
                  </a:lnTo>
                  <a:lnTo>
                    <a:pt x="5822" y="6472"/>
                  </a:lnTo>
                  <a:lnTo>
                    <a:pt x="5854" y="6407"/>
                  </a:lnTo>
                  <a:lnTo>
                    <a:pt x="6017" y="6407"/>
                  </a:lnTo>
                  <a:lnTo>
                    <a:pt x="6114" y="6505"/>
                  </a:lnTo>
                  <a:lnTo>
                    <a:pt x="6277" y="6537"/>
                  </a:lnTo>
                  <a:lnTo>
                    <a:pt x="6504" y="6570"/>
                  </a:lnTo>
                  <a:lnTo>
                    <a:pt x="6569" y="6668"/>
                  </a:lnTo>
                  <a:lnTo>
                    <a:pt x="6537" y="6765"/>
                  </a:lnTo>
                  <a:lnTo>
                    <a:pt x="6602" y="6798"/>
                  </a:lnTo>
                  <a:lnTo>
                    <a:pt x="6765" y="6895"/>
                  </a:lnTo>
                  <a:lnTo>
                    <a:pt x="7057" y="6863"/>
                  </a:lnTo>
                  <a:lnTo>
                    <a:pt x="7317" y="6928"/>
                  </a:lnTo>
                  <a:lnTo>
                    <a:pt x="7545" y="6895"/>
                  </a:lnTo>
                  <a:lnTo>
                    <a:pt x="7610" y="6798"/>
                  </a:lnTo>
                  <a:lnTo>
                    <a:pt x="7643" y="6602"/>
                  </a:lnTo>
                  <a:lnTo>
                    <a:pt x="7740" y="6602"/>
                  </a:lnTo>
                  <a:lnTo>
                    <a:pt x="7838" y="6733"/>
                  </a:lnTo>
                  <a:lnTo>
                    <a:pt x="7935" y="6733"/>
                  </a:lnTo>
                  <a:lnTo>
                    <a:pt x="8000" y="6733"/>
                  </a:lnTo>
                  <a:lnTo>
                    <a:pt x="8098" y="6765"/>
                  </a:lnTo>
                  <a:lnTo>
                    <a:pt x="8195" y="6863"/>
                  </a:lnTo>
                  <a:lnTo>
                    <a:pt x="8261" y="6830"/>
                  </a:lnTo>
                  <a:lnTo>
                    <a:pt x="8326" y="6928"/>
                  </a:lnTo>
                  <a:lnTo>
                    <a:pt x="8391" y="6895"/>
                  </a:lnTo>
                  <a:lnTo>
                    <a:pt x="8521" y="6895"/>
                  </a:lnTo>
                  <a:lnTo>
                    <a:pt x="8553" y="7025"/>
                  </a:lnTo>
                  <a:lnTo>
                    <a:pt x="8618" y="7155"/>
                  </a:lnTo>
                  <a:lnTo>
                    <a:pt x="8651" y="7220"/>
                  </a:lnTo>
                  <a:lnTo>
                    <a:pt x="8716" y="7285"/>
                  </a:lnTo>
                  <a:lnTo>
                    <a:pt x="8813" y="7350"/>
                  </a:lnTo>
                  <a:lnTo>
                    <a:pt x="8911" y="7318"/>
                  </a:lnTo>
                  <a:lnTo>
                    <a:pt x="9008" y="7350"/>
                  </a:lnTo>
                  <a:lnTo>
                    <a:pt x="9074" y="7350"/>
                  </a:lnTo>
                  <a:lnTo>
                    <a:pt x="9139" y="7318"/>
                  </a:lnTo>
                  <a:lnTo>
                    <a:pt x="9236" y="7318"/>
                  </a:lnTo>
                  <a:lnTo>
                    <a:pt x="9269" y="7350"/>
                  </a:lnTo>
                  <a:lnTo>
                    <a:pt x="9334" y="7350"/>
                  </a:lnTo>
                  <a:lnTo>
                    <a:pt x="9399" y="7415"/>
                  </a:lnTo>
                  <a:lnTo>
                    <a:pt x="9366" y="7643"/>
                  </a:lnTo>
                  <a:lnTo>
                    <a:pt x="9334" y="7708"/>
                  </a:lnTo>
                  <a:lnTo>
                    <a:pt x="9366" y="7741"/>
                  </a:lnTo>
                  <a:lnTo>
                    <a:pt x="9399" y="7871"/>
                  </a:lnTo>
                  <a:lnTo>
                    <a:pt x="9334" y="7903"/>
                  </a:lnTo>
                  <a:lnTo>
                    <a:pt x="9269" y="7806"/>
                  </a:lnTo>
                  <a:lnTo>
                    <a:pt x="9171" y="7838"/>
                  </a:lnTo>
                  <a:lnTo>
                    <a:pt x="9041" y="7741"/>
                  </a:lnTo>
                  <a:lnTo>
                    <a:pt x="8943" y="7708"/>
                  </a:lnTo>
                  <a:lnTo>
                    <a:pt x="8846" y="7611"/>
                  </a:lnTo>
                  <a:lnTo>
                    <a:pt x="8781" y="7611"/>
                  </a:lnTo>
                  <a:lnTo>
                    <a:pt x="8618" y="7676"/>
                  </a:lnTo>
                  <a:lnTo>
                    <a:pt x="8488" y="7676"/>
                  </a:lnTo>
                  <a:lnTo>
                    <a:pt x="8358" y="7611"/>
                  </a:lnTo>
                  <a:lnTo>
                    <a:pt x="8228" y="7578"/>
                  </a:lnTo>
                  <a:lnTo>
                    <a:pt x="8098" y="7676"/>
                  </a:lnTo>
                  <a:lnTo>
                    <a:pt x="7968" y="7578"/>
                  </a:lnTo>
                  <a:lnTo>
                    <a:pt x="7805" y="7578"/>
                  </a:lnTo>
                  <a:lnTo>
                    <a:pt x="7708" y="7611"/>
                  </a:lnTo>
                  <a:lnTo>
                    <a:pt x="7448" y="7513"/>
                  </a:lnTo>
                  <a:lnTo>
                    <a:pt x="7220" y="7383"/>
                  </a:lnTo>
                  <a:lnTo>
                    <a:pt x="7057" y="7383"/>
                  </a:lnTo>
                  <a:lnTo>
                    <a:pt x="6927" y="7285"/>
                  </a:lnTo>
                  <a:lnTo>
                    <a:pt x="6862" y="7285"/>
                  </a:lnTo>
                  <a:lnTo>
                    <a:pt x="6797" y="7383"/>
                  </a:lnTo>
                  <a:lnTo>
                    <a:pt x="6700" y="7350"/>
                  </a:lnTo>
                  <a:lnTo>
                    <a:pt x="6635" y="7285"/>
                  </a:lnTo>
                  <a:lnTo>
                    <a:pt x="6569" y="7285"/>
                  </a:lnTo>
                  <a:lnTo>
                    <a:pt x="6472" y="7383"/>
                  </a:lnTo>
                  <a:lnTo>
                    <a:pt x="6277" y="7318"/>
                  </a:lnTo>
                  <a:lnTo>
                    <a:pt x="6114" y="7220"/>
                  </a:lnTo>
                  <a:lnTo>
                    <a:pt x="5952" y="7188"/>
                  </a:lnTo>
                  <a:lnTo>
                    <a:pt x="5887" y="7155"/>
                  </a:lnTo>
                  <a:lnTo>
                    <a:pt x="5789" y="7220"/>
                  </a:lnTo>
                  <a:lnTo>
                    <a:pt x="5691" y="7188"/>
                  </a:lnTo>
                  <a:lnTo>
                    <a:pt x="5561" y="7155"/>
                  </a:lnTo>
                  <a:lnTo>
                    <a:pt x="5496" y="7123"/>
                  </a:lnTo>
                  <a:lnTo>
                    <a:pt x="5594" y="6993"/>
                  </a:lnTo>
                  <a:lnTo>
                    <a:pt x="5626" y="6960"/>
                  </a:lnTo>
                  <a:lnTo>
                    <a:pt x="5561" y="6928"/>
                  </a:lnTo>
                  <a:lnTo>
                    <a:pt x="5496" y="6960"/>
                  </a:lnTo>
                  <a:lnTo>
                    <a:pt x="5431" y="6928"/>
                  </a:lnTo>
                  <a:lnTo>
                    <a:pt x="5399" y="6830"/>
                  </a:lnTo>
                  <a:lnTo>
                    <a:pt x="5269" y="6895"/>
                  </a:lnTo>
                  <a:lnTo>
                    <a:pt x="5074" y="6895"/>
                  </a:lnTo>
                  <a:lnTo>
                    <a:pt x="5009" y="6863"/>
                  </a:lnTo>
                  <a:lnTo>
                    <a:pt x="5009" y="6798"/>
                  </a:lnTo>
                  <a:close/>
                  <a:moveTo>
                    <a:pt x="6309" y="1269"/>
                  </a:moveTo>
                  <a:lnTo>
                    <a:pt x="6407" y="1334"/>
                  </a:lnTo>
                  <a:lnTo>
                    <a:pt x="6472" y="1334"/>
                  </a:lnTo>
                  <a:lnTo>
                    <a:pt x="6439" y="1432"/>
                  </a:lnTo>
                  <a:lnTo>
                    <a:pt x="6504" y="1432"/>
                  </a:lnTo>
                  <a:lnTo>
                    <a:pt x="6569" y="1302"/>
                  </a:lnTo>
                  <a:lnTo>
                    <a:pt x="6439" y="1139"/>
                  </a:lnTo>
                  <a:lnTo>
                    <a:pt x="6374" y="1172"/>
                  </a:lnTo>
                  <a:close/>
                  <a:moveTo>
                    <a:pt x="5496" y="1855"/>
                  </a:moveTo>
                  <a:lnTo>
                    <a:pt x="5496" y="1952"/>
                  </a:lnTo>
                  <a:lnTo>
                    <a:pt x="5529" y="1920"/>
                  </a:lnTo>
                  <a:close/>
                  <a:moveTo>
                    <a:pt x="5496" y="1659"/>
                  </a:moveTo>
                  <a:lnTo>
                    <a:pt x="5529" y="1594"/>
                  </a:lnTo>
                  <a:lnTo>
                    <a:pt x="5496" y="1562"/>
                  </a:lnTo>
                  <a:close/>
                  <a:moveTo>
                    <a:pt x="5496" y="1692"/>
                  </a:moveTo>
                  <a:lnTo>
                    <a:pt x="5464" y="1757"/>
                  </a:lnTo>
                  <a:lnTo>
                    <a:pt x="5529" y="1757"/>
                  </a:lnTo>
                  <a:close/>
                  <a:moveTo>
                    <a:pt x="5204" y="1790"/>
                  </a:moveTo>
                  <a:lnTo>
                    <a:pt x="5171" y="1887"/>
                  </a:lnTo>
                  <a:lnTo>
                    <a:pt x="5236" y="1920"/>
                  </a:lnTo>
                  <a:lnTo>
                    <a:pt x="5334" y="1790"/>
                  </a:lnTo>
                  <a:lnTo>
                    <a:pt x="5236" y="1757"/>
                  </a:lnTo>
                  <a:close/>
                  <a:moveTo>
                    <a:pt x="4358" y="2863"/>
                  </a:moveTo>
                  <a:lnTo>
                    <a:pt x="4456" y="2895"/>
                  </a:lnTo>
                  <a:lnTo>
                    <a:pt x="4488" y="2798"/>
                  </a:lnTo>
                  <a:lnTo>
                    <a:pt x="4488" y="2733"/>
                  </a:lnTo>
                  <a:close/>
                  <a:moveTo>
                    <a:pt x="4586" y="2765"/>
                  </a:moveTo>
                  <a:lnTo>
                    <a:pt x="4553" y="2895"/>
                  </a:lnTo>
                  <a:lnTo>
                    <a:pt x="4651" y="2895"/>
                  </a:lnTo>
                  <a:lnTo>
                    <a:pt x="4683" y="3025"/>
                  </a:lnTo>
                  <a:lnTo>
                    <a:pt x="4748" y="2993"/>
                  </a:lnTo>
                  <a:lnTo>
                    <a:pt x="4781" y="2863"/>
                  </a:lnTo>
                  <a:lnTo>
                    <a:pt x="4716" y="2798"/>
                  </a:lnTo>
                  <a:lnTo>
                    <a:pt x="4748" y="2733"/>
                  </a:lnTo>
                  <a:lnTo>
                    <a:pt x="4716" y="2733"/>
                  </a:lnTo>
                  <a:lnTo>
                    <a:pt x="4651" y="2798"/>
                  </a:lnTo>
                  <a:close/>
                  <a:moveTo>
                    <a:pt x="6765" y="4261"/>
                  </a:moveTo>
                  <a:lnTo>
                    <a:pt x="6765" y="4294"/>
                  </a:lnTo>
                  <a:lnTo>
                    <a:pt x="6862" y="4326"/>
                  </a:lnTo>
                  <a:lnTo>
                    <a:pt x="6895" y="4294"/>
                  </a:lnTo>
                  <a:lnTo>
                    <a:pt x="6830" y="4261"/>
                  </a:lnTo>
                  <a:close/>
                  <a:moveTo>
                    <a:pt x="6114" y="4716"/>
                  </a:moveTo>
                  <a:lnTo>
                    <a:pt x="6179" y="4781"/>
                  </a:lnTo>
                  <a:lnTo>
                    <a:pt x="6147" y="4846"/>
                  </a:lnTo>
                  <a:lnTo>
                    <a:pt x="6049" y="4879"/>
                  </a:lnTo>
                  <a:lnTo>
                    <a:pt x="6017" y="4911"/>
                  </a:lnTo>
                  <a:lnTo>
                    <a:pt x="6114" y="4911"/>
                  </a:lnTo>
                  <a:lnTo>
                    <a:pt x="6114" y="4879"/>
                  </a:lnTo>
                  <a:lnTo>
                    <a:pt x="6179" y="4846"/>
                  </a:lnTo>
                  <a:lnTo>
                    <a:pt x="6147" y="4976"/>
                  </a:lnTo>
                  <a:lnTo>
                    <a:pt x="6244" y="5074"/>
                  </a:lnTo>
                  <a:lnTo>
                    <a:pt x="6309" y="4944"/>
                  </a:lnTo>
                  <a:lnTo>
                    <a:pt x="6374" y="5009"/>
                  </a:lnTo>
                  <a:lnTo>
                    <a:pt x="6439" y="5042"/>
                  </a:lnTo>
                  <a:lnTo>
                    <a:pt x="6472" y="4976"/>
                  </a:lnTo>
                  <a:lnTo>
                    <a:pt x="6569" y="4944"/>
                  </a:lnTo>
                  <a:lnTo>
                    <a:pt x="6504" y="4846"/>
                  </a:lnTo>
                  <a:lnTo>
                    <a:pt x="6342" y="4716"/>
                  </a:lnTo>
                  <a:lnTo>
                    <a:pt x="6179" y="4684"/>
                  </a:lnTo>
                  <a:close/>
                  <a:moveTo>
                    <a:pt x="5822" y="4911"/>
                  </a:moveTo>
                  <a:lnTo>
                    <a:pt x="5789" y="4976"/>
                  </a:lnTo>
                  <a:lnTo>
                    <a:pt x="5854" y="4944"/>
                  </a:lnTo>
                  <a:close/>
                  <a:moveTo>
                    <a:pt x="5106" y="4261"/>
                  </a:moveTo>
                  <a:lnTo>
                    <a:pt x="5106" y="4359"/>
                  </a:lnTo>
                  <a:lnTo>
                    <a:pt x="5009" y="4424"/>
                  </a:lnTo>
                  <a:lnTo>
                    <a:pt x="5074" y="4489"/>
                  </a:lnTo>
                  <a:lnTo>
                    <a:pt x="5236" y="4521"/>
                  </a:lnTo>
                  <a:lnTo>
                    <a:pt x="5301" y="4554"/>
                  </a:lnTo>
                  <a:lnTo>
                    <a:pt x="5301" y="4651"/>
                  </a:lnTo>
                  <a:lnTo>
                    <a:pt x="5366" y="4684"/>
                  </a:lnTo>
                  <a:lnTo>
                    <a:pt x="5366" y="4814"/>
                  </a:lnTo>
                  <a:lnTo>
                    <a:pt x="5496" y="4879"/>
                  </a:lnTo>
                  <a:lnTo>
                    <a:pt x="5594" y="4879"/>
                  </a:lnTo>
                  <a:lnTo>
                    <a:pt x="5626" y="4976"/>
                  </a:lnTo>
                  <a:lnTo>
                    <a:pt x="5659" y="5009"/>
                  </a:lnTo>
                  <a:lnTo>
                    <a:pt x="5724" y="4944"/>
                  </a:lnTo>
                  <a:lnTo>
                    <a:pt x="5691" y="4846"/>
                  </a:lnTo>
                  <a:lnTo>
                    <a:pt x="5724" y="4716"/>
                  </a:lnTo>
                  <a:lnTo>
                    <a:pt x="5561" y="4684"/>
                  </a:lnTo>
                  <a:lnTo>
                    <a:pt x="5464" y="4586"/>
                  </a:lnTo>
                  <a:lnTo>
                    <a:pt x="5431" y="4359"/>
                  </a:lnTo>
                  <a:lnTo>
                    <a:pt x="5399" y="4326"/>
                  </a:lnTo>
                  <a:lnTo>
                    <a:pt x="5366" y="4229"/>
                  </a:lnTo>
                  <a:lnTo>
                    <a:pt x="5301" y="4196"/>
                  </a:lnTo>
                  <a:lnTo>
                    <a:pt x="5236" y="4196"/>
                  </a:lnTo>
                  <a:lnTo>
                    <a:pt x="5236" y="4294"/>
                  </a:lnTo>
                  <a:lnTo>
                    <a:pt x="5301" y="4359"/>
                  </a:lnTo>
                  <a:lnTo>
                    <a:pt x="5204" y="4326"/>
                  </a:lnTo>
                  <a:lnTo>
                    <a:pt x="5139" y="4229"/>
                  </a:lnTo>
                  <a:close/>
                  <a:moveTo>
                    <a:pt x="4618" y="3676"/>
                  </a:moveTo>
                  <a:lnTo>
                    <a:pt x="4586" y="3741"/>
                  </a:lnTo>
                  <a:lnTo>
                    <a:pt x="4651" y="3806"/>
                  </a:lnTo>
                  <a:lnTo>
                    <a:pt x="4748" y="3741"/>
                  </a:lnTo>
                  <a:lnTo>
                    <a:pt x="4716" y="3676"/>
                  </a:lnTo>
                  <a:close/>
                  <a:moveTo>
                    <a:pt x="4716" y="3448"/>
                  </a:moveTo>
                  <a:lnTo>
                    <a:pt x="4651" y="3546"/>
                  </a:lnTo>
                  <a:lnTo>
                    <a:pt x="4716" y="3611"/>
                  </a:lnTo>
                  <a:lnTo>
                    <a:pt x="4781" y="3578"/>
                  </a:lnTo>
                  <a:lnTo>
                    <a:pt x="4911" y="3643"/>
                  </a:lnTo>
                  <a:lnTo>
                    <a:pt x="4944" y="3611"/>
                  </a:lnTo>
                  <a:lnTo>
                    <a:pt x="4781" y="3448"/>
                  </a:lnTo>
                  <a:close/>
                  <a:moveTo>
                    <a:pt x="3708" y="2798"/>
                  </a:moveTo>
                  <a:lnTo>
                    <a:pt x="3643" y="2895"/>
                  </a:lnTo>
                  <a:lnTo>
                    <a:pt x="3675" y="2993"/>
                  </a:lnTo>
                  <a:lnTo>
                    <a:pt x="3838" y="3025"/>
                  </a:lnTo>
                  <a:lnTo>
                    <a:pt x="3935" y="3090"/>
                  </a:lnTo>
                  <a:lnTo>
                    <a:pt x="3968" y="3058"/>
                  </a:lnTo>
                  <a:lnTo>
                    <a:pt x="3968" y="2895"/>
                  </a:lnTo>
                  <a:lnTo>
                    <a:pt x="3838" y="2798"/>
                  </a:lnTo>
                  <a:close/>
                  <a:moveTo>
                    <a:pt x="3448" y="2635"/>
                  </a:moveTo>
                  <a:lnTo>
                    <a:pt x="3480" y="2635"/>
                  </a:lnTo>
                  <a:lnTo>
                    <a:pt x="3610" y="2668"/>
                  </a:lnTo>
                  <a:lnTo>
                    <a:pt x="3675" y="2765"/>
                  </a:lnTo>
                  <a:lnTo>
                    <a:pt x="3610" y="2863"/>
                  </a:lnTo>
                  <a:lnTo>
                    <a:pt x="3578" y="2798"/>
                  </a:lnTo>
                  <a:close/>
                  <a:moveTo>
                    <a:pt x="3090" y="2407"/>
                  </a:moveTo>
                  <a:lnTo>
                    <a:pt x="3155" y="2538"/>
                  </a:lnTo>
                  <a:lnTo>
                    <a:pt x="3252" y="2538"/>
                  </a:lnTo>
                  <a:lnTo>
                    <a:pt x="3350" y="2440"/>
                  </a:lnTo>
                  <a:lnTo>
                    <a:pt x="3252" y="2310"/>
                  </a:lnTo>
                  <a:lnTo>
                    <a:pt x="3187" y="2375"/>
                  </a:lnTo>
                  <a:close/>
                  <a:moveTo>
                    <a:pt x="3448" y="6082"/>
                  </a:moveTo>
                  <a:lnTo>
                    <a:pt x="3578" y="6180"/>
                  </a:lnTo>
                  <a:lnTo>
                    <a:pt x="3578" y="6115"/>
                  </a:lnTo>
                  <a:lnTo>
                    <a:pt x="3513" y="6050"/>
                  </a:lnTo>
                  <a:close/>
                  <a:moveTo>
                    <a:pt x="2537" y="4846"/>
                  </a:moveTo>
                  <a:lnTo>
                    <a:pt x="2472" y="4944"/>
                  </a:lnTo>
                  <a:lnTo>
                    <a:pt x="2667" y="5107"/>
                  </a:lnTo>
                  <a:lnTo>
                    <a:pt x="2635" y="5009"/>
                  </a:lnTo>
                  <a:lnTo>
                    <a:pt x="2635" y="4911"/>
                  </a:lnTo>
                  <a:close/>
                  <a:moveTo>
                    <a:pt x="2374" y="4749"/>
                  </a:moveTo>
                  <a:lnTo>
                    <a:pt x="2472" y="4781"/>
                  </a:lnTo>
                  <a:lnTo>
                    <a:pt x="2407" y="4846"/>
                  </a:lnTo>
                  <a:close/>
                  <a:moveTo>
                    <a:pt x="2212" y="4424"/>
                  </a:moveTo>
                  <a:lnTo>
                    <a:pt x="2147" y="4489"/>
                  </a:lnTo>
                  <a:lnTo>
                    <a:pt x="2212" y="4554"/>
                  </a:lnTo>
                  <a:lnTo>
                    <a:pt x="2309" y="4619"/>
                  </a:lnTo>
                  <a:close/>
                  <a:moveTo>
                    <a:pt x="1659" y="4001"/>
                  </a:moveTo>
                  <a:lnTo>
                    <a:pt x="1659" y="4066"/>
                  </a:lnTo>
                  <a:lnTo>
                    <a:pt x="1789" y="4098"/>
                  </a:lnTo>
                  <a:lnTo>
                    <a:pt x="1919" y="4294"/>
                  </a:lnTo>
                  <a:lnTo>
                    <a:pt x="2017" y="4326"/>
                  </a:lnTo>
                  <a:lnTo>
                    <a:pt x="2017" y="4163"/>
                  </a:lnTo>
                  <a:lnTo>
                    <a:pt x="1887" y="3936"/>
                  </a:lnTo>
                  <a:lnTo>
                    <a:pt x="1757" y="3903"/>
                  </a:lnTo>
                  <a:close/>
                  <a:moveTo>
                    <a:pt x="1594" y="3611"/>
                  </a:moveTo>
                  <a:lnTo>
                    <a:pt x="1561" y="3741"/>
                  </a:lnTo>
                  <a:lnTo>
                    <a:pt x="1627" y="3806"/>
                  </a:lnTo>
                  <a:lnTo>
                    <a:pt x="1692" y="3741"/>
                  </a:lnTo>
                  <a:lnTo>
                    <a:pt x="1692" y="3643"/>
                  </a:lnTo>
                  <a:close/>
                  <a:moveTo>
                    <a:pt x="1659" y="3351"/>
                  </a:moveTo>
                  <a:lnTo>
                    <a:pt x="1789" y="3351"/>
                  </a:lnTo>
                  <a:lnTo>
                    <a:pt x="1822" y="3383"/>
                  </a:lnTo>
                  <a:lnTo>
                    <a:pt x="1854" y="3318"/>
                  </a:lnTo>
                  <a:lnTo>
                    <a:pt x="1724" y="3285"/>
                  </a:lnTo>
                  <a:close/>
                  <a:moveTo>
                    <a:pt x="976" y="2700"/>
                  </a:moveTo>
                  <a:lnTo>
                    <a:pt x="1074" y="2700"/>
                  </a:lnTo>
                  <a:lnTo>
                    <a:pt x="1106" y="2635"/>
                  </a:lnTo>
                  <a:lnTo>
                    <a:pt x="1171" y="2668"/>
                  </a:lnTo>
                  <a:lnTo>
                    <a:pt x="1236" y="2798"/>
                  </a:lnTo>
                  <a:lnTo>
                    <a:pt x="1366" y="2895"/>
                  </a:lnTo>
                  <a:lnTo>
                    <a:pt x="1334" y="2960"/>
                  </a:lnTo>
                  <a:lnTo>
                    <a:pt x="1301" y="3090"/>
                  </a:lnTo>
                  <a:lnTo>
                    <a:pt x="1269" y="3123"/>
                  </a:lnTo>
                  <a:lnTo>
                    <a:pt x="1171" y="2928"/>
                  </a:lnTo>
                  <a:lnTo>
                    <a:pt x="1106" y="2928"/>
                  </a:lnTo>
                  <a:lnTo>
                    <a:pt x="1074" y="2798"/>
                  </a:lnTo>
                  <a:close/>
                  <a:moveTo>
                    <a:pt x="976" y="2310"/>
                  </a:moveTo>
                  <a:lnTo>
                    <a:pt x="1074" y="2342"/>
                  </a:lnTo>
                  <a:lnTo>
                    <a:pt x="1041" y="2310"/>
                  </a:lnTo>
                  <a:close/>
                  <a:moveTo>
                    <a:pt x="293" y="1887"/>
                  </a:moveTo>
                  <a:lnTo>
                    <a:pt x="261" y="1920"/>
                  </a:lnTo>
                  <a:lnTo>
                    <a:pt x="228" y="1985"/>
                  </a:lnTo>
                  <a:lnTo>
                    <a:pt x="326" y="2050"/>
                  </a:lnTo>
                  <a:lnTo>
                    <a:pt x="423" y="2050"/>
                  </a:lnTo>
                  <a:lnTo>
                    <a:pt x="358" y="1952"/>
                  </a:lnTo>
                  <a:close/>
                  <a:moveTo>
                    <a:pt x="1" y="489"/>
                  </a:moveTo>
                  <a:lnTo>
                    <a:pt x="1" y="554"/>
                  </a:lnTo>
                  <a:lnTo>
                    <a:pt x="1" y="716"/>
                  </a:lnTo>
                  <a:lnTo>
                    <a:pt x="131" y="977"/>
                  </a:lnTo>
                  <a:lnTo>
                    <a:pt x="228" y="1009"/>
                  </a:lnTo>
                  <a:lnTo>
                    <a:pt x="423" y="1237"/>
                  </a:lnTo>
                  <a:lnTo>
                    <a:pt x="488" y="1237"/>
                  </a:lnTo>
                  <a:lnTo>
                    <a:pt x="618" y="1399"/>
                  </a:lnTo>
                  <a:lnTo>
                    <a:pt x="683" y="1432"/>
                  </a:lnTo>
                  <a:lnTo>
                    <a:pt x="748" y="1399"/>
                  </a:lnTo>
                  <a:lnTo>
                    <a:pt x="911" y="1529"/>
                  </a:lnTo>
                  <a:lnTo>
                    <a:pt x="1106" y="1822"/>
                  </a:lnTo>
                  <a:lnTo>
                    <a:pt x="1269" y="1985"/>
                  </a:lnTo>
                  <a:lnTo>
                    <a:pt x="1301" y="1985"/>
                  </a:lnTo>
                  <a:lnTo>
                    <a:pt x="1301" y="2115"/>
                  </a:lnTo>
                  <a:lnTo>
                    <a:pt x="1366" y="2147"/>
                  </a:lnTo>
                  <a:lnTo>
                    <a:pt x="1366" y="2277"/>
                  </a:lnTo>
                  <a:lnTo>
                    <a:pt x="1431" y="2342"/>
                  </a:lnTo>
                  <a:lnTo>
                    <a:pt x="1529" y="2342"/>
                  </a:lnTo>
                  <a:lnTo>
                    <a:pt x="1659" y="2505"/>
                  </a:lnTo>
                  <a:lnTo>
                    <a:pt x="1724" y="2538"/>
                  </a:lnTo>
                  <a:lnTo>
                    <a:pt x="1789" y="2538"/>
                  </a:lnTo>
                  <a:lnTo>
                    <a:pt x="1822" y="2603"/>
                  </a:lnTo>
                  <a:lnTo>
                    <a:pt x="1757" y="2668"/>
                  </a:lnTo>
                  <a:lnTo>
                    <a:pt x="1822" y="2733"/>
                  </a:lnTo>
                  <a:lnTo>
                    <a:pt x="1887" y="2863"/>
                  </a:lnTo>
                  <a:lnTo>
                    <a:pt x="1887" y="2895"/>
                  </a:lnTo>
                  <a:lnTo>
                    <a:pt x="1984" y="3155"/>
                  </a:lnTo>
                  <a:lnTo>
                    <a:pt x="2017" y="3285"/>
                  </a:lnTo>
                  <a:lnTo>
                    <a:pt x="2147" y="3318"/>
                  </a:lnTo>
                  <a:lnTo>
                    <a:pt x="2309" y="3416"/>
                  </a:lnTo>
                  <a:lnTo>
                    <a:pt x="2309" y="3513"/>
                  </a:lnTo>
                  <a:lnTo>
                    <a:pt x="2407" y="3708"/>
                  </a:lnTo>
                  <a:lnTo>
                    <a:pt x="2537" y="3806"/>
                  </a:lnTo>
                  <a:lnTo>
                    <a:pt x="2537" y="4033"/>
                  </a:lnTo>
                  <a:lnTo>
                    <a:pt x="2732" y="4391"/>
                  </a:lnTo>
                  <a:lnTo>
                    <a:pt x="2732" y="4521"/>
                  </a:lnTo>
                  <a:lnTo>
                    <a:pt x="2765" y="4651"/>
                  </a:lnTo>
                  <a:lnTo>
                    <a:pt x="2960" y="4781"/>
                  </a:lnTo>
                  <a:lnTo>
                    <a:pt x="3122" y="5009"/>
                  </a:lnTo>
                  <a:lnTo>
                    <a:pt x="3187" y="5139"/>
                  </a:lnTo>
                  <a:lnTo>
                    <a:pt x="3318" y="5172"/>
                  </a:lnTo>
                  <a:lnTo>
                    <a:pt x="3350" y="5204"/>
                  </a:lnTo>
                  <a:lnTo>
                    <a:pt x="3480" y="5302"/>
                  </a:lnTo>
                  <a:lnTo>
                    <a:pt x="3513" y="5432"/>
                  </a:lnTo>
                  <a:lnTo>
                    <a:pt x="3610" y="5497"/>
                  </a:lnTo>
                  <a:lnTo>
                    <a:pt x="3740" y="5659"/>
                  </a:lnTo>
                  <a:lnTo>
                    <a:pt x="3968" y="5789"/>
                  </a:lnTo>
                  <a:lnTo>
                    <a:pt x="4000" y="5887"/>
                  </a:lnTo>
                  <a:lnTo>
                    <a:pt x="4131" y="5920"/>
                  </a:lnTo>
                  <a:lnTo>
                    <a:pt x="4423" y="6180"/>
                  </a:lnTo>
                  <a:lnTo>
                    <a:pt x="4456" y="6277"/>
                  </a:lnTo>
                  <a:lnTo>
                    <a:pt x="4521" y="6310"/>
                  </a:lnTo>
                  <a:lnTo>
                    <a:pt x="4586" y="6440"/>
                  </a:lnTo>
                  <a:lnTo>
                    <a:pt x="4618" y="6375"/>
                  </a:lnTo>
                  <a:lnTo>
                    <a:pt x="4618" y="6277"/>
                  </a:lnTo>
                  <a:lnTo>
                    <a:pt x="4618" y="6245"/>
                  </a:lnTo>
                  <a:lnTo>
                    <a:pt x="4618" y="6180"/>
                  </a:lnTo>
                  <a:lnTo>
                    <a:pt x="4683" y="6212"/>
                  </a:lnTo>
                  <a:lnTo>
                    <a:pt x="4878" y="6375"/>
                  </a:lnTo>
                  <a:lnTo>
                    <a:pt x="4911" y="6342"/>
                  </a:lnTo>
                  <a:lnTo>
                    <a:pt x="4944" y="6212"/>
                  </a:lnTo>
                  <a:lnTo>
                    <a:pt x="4976" y="6147"/>
                  </a:lnTo>
                  <a:lnTo>
                    <a:pt x="5041" y="6180"/>
                  </a:lnTo>
                  <a:lnTo>
                    <a:pt x="5139" y="6310"/>
                  </a:lnTo>
                  <a:lnTo>
                    <a:pt x="5204" y="6342"/>
                  </a:lnTo>
                  <a:lnTo>
                    <a:pt x="5269" y="6277"/>
                  </a:lnTo>
                  <a:lnTo>
                    <a:pt x="5269" y="6050"/>
                  </a:lnTo>
                  <a:lnTo>
                    <a:pt x="5301" y="5789"/>
                  </a:lnTo>
                  <a:lnTo>
                    <a:pt x="5236" y="5594"/>
                  </a:lnTo>
                  <a:lnTo>
                    <a:pt x="5334" y="5399"/>
                  </a:lnTo>
                  <a:lnTo>
                    <a:pt x="5301" y="5334"/>
                  </a:lnTo>
                  <a:lnTo>
                    <a:pt x="5301" y="5172"/>
                  </a:lnTo>
                  <a:lnTo>
                    <a:pt x="5399" y="5139"/>
                  </a:lnTo>
                  <a:lnTo>
                    <a:pt x="5431" y="5042"/>
                  </a:lnTo>
                  <a:lnTo>
                    <a:pt x="5399" y="4976"/>
                  </a:lnTo>
                  <a:lnTo>
                    <a:pt x="5334" y="4911"/>
                  </a:lnTo>
                  <a:lnTo>
                    <a:pt x="5236" y="4846"/>
                  </a:lnTo>
                  <a:lnTo>
                    <a:pt x="5204" y="4749"/>
                  </a:lnTo>
                  <a:lnTo>
                    <a:pt x="5139" y="4716"/>
                  </a:lnTo>
                  <a:lnTo>
                    <a:pt x="5106" y="4619"/>
                  </a:lnTo>
                  <a:lnTo>
                    <a:pt x="5041" y="4586"/>
                  </a:lnTo>
                  <a:lnTo>
                    <a:pt x="4878" y="4619"/>
                  </a:lnTo>
                  <a:lnTo>
                    <a:pt x="4781" y="4586"/>
                  </a:lnTo>
                  <a:lnTo>
                    <a:pt x="4748" y="4456"/>
                  </a:lnTo>
                  <a:lnTo>
                    <a:pt x="4683" y="4359"/>
                  </a:lnTo>
                  <a:lnTo>
                    <a:pt x="4618" y="4391"/>
                  </a:lnTo>
                  <a:lnTo>
                    <a:pt x="4683" y="4294"/>
                  </a:lnTo>
                  <a:lnTo>
                    <a:pt x="4618" y="4196"/>
                  </a:lnTo>
                  <a:lnTo>
                    <a:pt x="4618" y="3936"/>
                  </a:lnTo>
                  <a:lnTo>
                    <a:pt x="4488" y="4001"/>
                  </a:lnTo>
                  <a:lnTo>
                    <a:pt x="4456" y="3936"/>
                  </a:lnTo>
                  <a:lnTo>
                    <a:pt x="4261" y="3936"/>
                  </a:lnTo>
                  <a:lnTo>
                    <a:pt x="4098" y="3838"/>
                  </a:lnTo>
                  <a:lnTo>
                    <a:pt x="4098" y="3741"/>
                  </a:lnTo>
                  <a:lnTo>
                    <a:pt x="4196" y="3708"/>
                  </a:lnTo>
                  <a:lnTo>
                    <a:pt x="4293" y="3643"/>
                  </a:lnTo>
                  <a:lnTo>
                    <a:pt x="4228" y="3578"/>
                  </a:lnTo>
                  <a:lnTo>
                    <a:pt x="4131" y="3611"/>
                  </a:lnTo>
                  <a:lnTo>
                    <a:pt x="4065" y="3578"/>
                  </a:lnTo>
                  <a:lnTo>
                    <a:pt x="3968" y="3611"/>
                  </a:lnTo>
                  <a:lnTo>
                    <a:pt x="4033" y="3546"/>
                  </a:lnTo>
                  <a:lnTo>
                    <a:pt x="4163" y="3481"/>
                  </a:lnTo>
                  <a:lnTo>
                    <a:pt x="4293" y="3448"/>
                  </a:lnTo>
                  <a:lnTo>
                    <a:pt x="4293" y="3351"/>
                  </a:lnTo>
                  <a:lnTo>
                    <a:pt x="4131" y="3188"/>
                  </a:lnTo>
                  <a:lnTo>
                    <a:pt x="4033" y="3155"/>
                  </a:lnTo>
                  <a:lnTo>
                    <a:pt x="3935" y="3253"/>
                  </a:lnTo>
                  <a:lnTo>
                    <a:pt x="3838" y="3318"/>
                  </a:lnTo>
                  <a:lnTo>
                    <a:pt x="3708" y="3318"/>
                  </a:lnTo>
                  <a:lnTo>
                    <a:pt x="3773" y="3285"/>
                  </a:lnTo>
                  <a:lnTo>
                    <a:pt x="3805" y="3253"/>
                  </a:lnTo>
                  <a:lnTo>
                    <a:pt x="3870" y="3253"/>
                  </a:lnTo>
                  <a:lnTo>
                    <a:pt x="3903" y="3155"/>
                  </a:lnTo>
                  <a:lnTo>
                    <a:pt x="3903" y="3123"/>
                  </a:lnTo>
                  <a:lnTo>
                    <a:pt x="3773" y="3058"/>
                  </a:lnTo>
                  <a:lnTo>
                    <a:pt x="3610" y="3058"/>
                  </a:lnTo>
                  <a:lnTo>
                    <a:pt x="3480" y="2960"/>
                  </a:lnTo>
                  <a:lnTo>
                    <a:pt x="3480" y="2895"/>
                  </a:lnTo>
                  <a:lnTo>
                    <a:pt x="3480" y="2765"/>
                  </a:lnTo>
                  <a:lnTo>
                    <a:pt x="3252" y="2570"/>
                  </a:lnTo>
                  <a:lnTo>
                    <a:pt x="3187" y="2538"/>
                  </a:lnTo>
                  <a:lnTo>
                    <a:pt x="3122" y="2570"/>
                  </a:lnTo>
                  <a:lnTo>
                    <a:pt x="3057" y="2505"/>
                  </a:lnTo>
                  <a:lnTo>
                    <a:pt x="3025" y="2310"/>
                  </a:lnTo>
                  <a:lnTo>
                    <a:pt x="2862" y="2180"/>
                  </a:lnTo>
                  <a:lnTo>
                    <a:pt x="2700" y="2082"/>
                  </a:lnTo>
                  <a:lnTo>
                    <a:pt x="2570" y="2082"/>
                  </a:lnTo>
                  <a:lnTo>
                    <a:pt x="2537" y="2115"/>
                  </a:lnTo>
                  <a:lnTo>
                    <a:pt x="2505" y="2082"/>
                  </a:lnTo>
                  <a:lnTo>
                    <a:pt x="2472" y="1952"/>
                  </a:lnTo>
                  <a:lnTo>
                    <a:pt x="2407" y="2017"/>
                  </a:lnTo>
                  <a:lnTo>
                    <a:pt x="2342" y="1952"/>
                  </a:lnTo>
                  <a:lnTo>
                    <a:pt x="2342" y="1790"/>
                  </a:lnTo>
                  <a:lnTo>
                    <a:pt x="2244" y="1692"/>
                  </a:lnTo>
                  <a:lnTo>
                    <a:pt x="2147" y="1659"/>
                  </a:lnTo>
                  <a:lnTo>
                    <a:pt x="2114" y="1594"/>
                  </a:lnTo>
                  <a:lnTo>
                    <a:pt x="1822" y="1399"/>
                  </a:lnTo>
                  <a:lnTo>
                    <a:pt x="1724" y="1399"/>
                  </a:lnTo>
                  <a:lnTo>
                    <a:pt x="1594" y="1269"/>
                  </a:lnTo>
                  <a:lnTo>
                    <a:pt x="1496" y="1237"/>
                  </a:lnTo>
                  <a:lnTo>
                    <a:pt x="1464" y="1172"/>
                  </a:lnTo>
                  <a:lnTo>
                    <a:pt x="1431" y="1009"/>
                  </a:lnTo>
                  <a:lnTo>
                    <a:pt x="1334" y="977"/>
                  </a:lnTo>
                  <a:lnTo>
                    <a:pt x="1269" y="847"/>
                  </a:lnTo>
                  <a:lnTo>
                    <a:pt x="1236" y="814"/>
                  </a:lnTo>
                  <a:lnTo>
                    <a:pt x="1171" y="716"/>
                  </a:lnTo>
                  <a:lnTo>
                    <a:pt x="1041" y="651"/>
                  </a:lnTo>
                  <a:lnTo>
                    <a:pt x="944" y="651"/>
                  </a:lnTo>
                  <a:lnTo>
                    <a:pt x="879" y="684"/>
                  </a:lnTo>
                  <a:lnTo>
                    <a:pt x="814" y="651"/>
                  </a:lnTo>
                  <a:lnTo>
                    <a:pt x="716" y="651"/>
                  </a:lnTo>
                  <a:lnTo>
                    <a:pt x="553" y="684"/>
                  </a:lnTo>
                  <a:lnTo>
                    <a:pt x="488" y="651"/>
                  </a:lnTo>
                  <a:lnTo>
                    <a:pt x="261" y="489"/>
                  </a:lnTo>
                  <a:lnTo>
                    <a:pt x="66" y="456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5199045" y="3688834"/>
              <a:ext cx="53052" cy="16275"/>
            </a:xfrm>
            <a:custGeom>
              <a:rect b="b" l="l" r="r" t="t"/>
              <a:pathLst>
                <a:path extrusionOk="0" h="489" w="1594">
                  <a:moveTo>
                    <a:pt x="0" y="423"/>
                  </a:moveTo>
                  <a:lnTo>
                    <a:pt x="98" y="488"/>
                  </a:lnTo>
                  <a:lnTo>
                    <a:pt x="195" y="456"/>
                  </a:lnTo>
                  <a:lnTo>
                    <a:pt x="293" y="423"/>
                  </a:lnTo>
                  <a:lnTo>
                    <a:pt x="293" y="293"/>
                  </a:lnTo>
                  <a:lnTo>
                    <a:pt x="228" y="326"/>
                  </a:lnTo>
                  <a:lnTo>
                    <a:pt x="98" y="326"/>
                  </a:lnTo>
                  <a:close/>
                  <a:moveTo>
                    <a:pt x="423" y="261"/>
                  </a:moveTo>
                  <a:lnTo>
                    <a:pt x="520" y="358"/>
                  </a:lnTo>
                  <a:lnTo>
                    <a:pt x="618" y="488"/>
                  </a:lnTo>
                  <a:lnTo>
                    <a:pt x="650" y="488"/>
                  </a:lnTo>
                  <a:lnTo>
                    <a:pt x="748" y="391"/>
                  </a:lnTo>
                  <a:lnTo>
                    <a:pt x="813" y="358"/>
                  </a:lnTo>
                  <a:lnTo>
                    <a:pt x="911" y="358"/>
                  </a:lnTo>
                  <a:lnTo>
                    <a:pt x="1106" y="326"/>
                  </a:lnTo>
                  <a:lnTo>
                    <a:pt x="1236" y="261"/>
                  </a:lnTo>
                  <a:lnTo>
                    <a:pt x="1398" y="196"/>
                  </a:lnTo>
                  <a:lnTo>
                    <a:pt x="1431" y="163"/>
                  </a:lnTo>
                  <a:lnTo>
                    <a:pt x="1496" y="131"/>
                  </a:lnTo>
                  <a:lnTo>
                    <a:pt x="1594" y="66"/>
                  </a:lnTo>
                  <a:lnTo>
                    <a:pt x="1594" y="33"/>
                  </a:lnTo>
                  <a:lnTo>
                    <a:pt x="1528" y="1"/>
                  </a:lnTo>
                  <a:lnTo>
                    <a:pt x="1366" y="33"/>
                  </a:lnTo>
                  <a:lnTo>
                    <a:pt x="1236" y="33"/>
                  </a:lnTo>
                  <a:lnTo>
                    <a:pt x="1138" y="66"/>
                  </a:lnTo>
                  <a:lnTo>
                    <a:pt x="1041" y="66"/>
                  </a:lnTo>
                  <a:lnTo>
                    <a:pt x="878" y="66"/>
                  </a:lnTo>
                  <a:lnTo>
                    <a:pt x="683" y="66"/>
                  </a:lnTo>
                  <a:lnTo>
                    <a:pt x="520" y="196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4808299" y="3417174"/>
              <a:ext cx="316084" cy="111496"/>
            </a:xfrm>
            <a:custGeom>
              <a:rect b="b" l="l" r="r" t="t"/>
              <a:pathLst>
                <a:path extrusionOk="0" h="3350" w="9497">
                  <a:moveTo>
                    <a:pt x="5724" y="2439"/>
                  </a:moveTo>
                  <a:lnTo>
                    <a:pt x="5724" y="2504"/>
                  </a:lnTo>
                  <a:lnTo>
                    <a:pt x="5724" y="2504"/>
                  </a:lnTo>
                  <a:lnTo>
                    <a:pt x="5691" y="2504"/>
                  </a:lnTo>
                  <a:lnTo>
                    <a:pt x="5724" y="2439"/>
                  </a:lnTo>
                  <a:close/>
                  <a:moveTo>
                    <a:pt x="0" y="911"/>
                  </a:moveTo>
                  <a:lnTo>
                    <a:pt x="33" y="1008"/>
                  </a:lnTo>
                  <a:lnTo>
                    <a:pt x="98" y="1073"/>
                  </a:lnTo>
                  <a:lnTo>
                    <a:pt x="131" y="1073"/>
                  </a:lnTo>
                  <a:lnTo>
                    <a:pt x="98" y="976"/>
                  </a:lnTo>
                  <a:lnTo>
                    <a:pt x="65" y="911"/>
                  </a:lnTo>
                  <a:close/>
                  <a:moveTo>
                    <a:pt x="4813" y="2829"/>
                  </a:moveTo>
                  <a:lnTo>
                    <a:pt x="4911" y="2992"/>
                  </a:lnTo>
                  <a:lnTo>
                    <a:pt x="5074" y="3122"/>
                  </a:lnTo>
                  <a:lnTo>
                    <a:pt x="5106" y="3155"/>
                  </a:lnTo>
                  <a:lnTo>
                    <a:pt x="5204" y="3252"/>
                  </a:lnTo>
                  <a:lnTo>
                    <a:pt x="5236" y="3350"/>
                  </a:lnTo>
                  <a:lnTo>
                    <a:pt x="5334" y="3350"/>
                  </a:lnTo>
                  <a:lnTo>
                    <a:pt x="5464" y="3317"/>
                  </a:lnTo>
                  <a:lnTo>
                    <a:pt x="5464" y="3252"/>
                  </a:lnTo>
                  <a:lnTo>
                    <a:pt x="5594" y="3252"/>
                  </a:lnTo>
                  <a:lnTo>
                    <a:pt x="5659" y="3220"/>
                  </a:lnTo>
                  <a:lnTo>
                    <a:pt x="5952" y="3252"/>
                  </a:lnTo>
                  <a:lnTo>
                    <a:pt x="6212" y="3122"/>
                  </a:lnTo>
                  <a:lnTo>
                    <a:pt x="6277" y="3057"/>
                  </a:lnTo>
                  <a:lnTo>
                    <a:pt x="6537" y="3057"/>
                  </a:lnTo>
                  <a:lnTo>
                    <a:pt x="6667" y="3122"/>
                  </a:lnTo>
                  <a:lnTo>
                    <a:pt x="6700" y="3187"/>
                  </a:lnTo>
                  <a:lnTo>
                    <a:pt x="6797" y="3187"/>
                  </a:lnTo>
                  <a:lnTo>
                    <a:pt x="7025" y="3057"/>
                  </a:lnTo>
                  <a:lnTo>
                    <a:pt x="7252" y="3025"/>
                  </a:lnTo>
                  <a:lnTo>
                    <a:pt x="7220" y="2960"/>
                  </a:lnTo>
                  <a:lnTo>
                    <a:pt x="7415" y="2667"/>
                  </a:lnTo>
                  <a:lnTo>
                    <a:pt x="7512" y="2472"/>
                  </a:lnTo>
                  <a:lnTo>
                    <a:pt x="7643" y="2244"/>
                  </a:lnTo>
                  <a:lnTo>
                    <a:pt x="7773" y="1854"/>
                  </a:lnTo>
                  <a:lnTo>
                    <a:pt x="7773" y="1789"/>
                  </a:lnTo>
                  <a:lnTo>
                    <a:pt x="7805" y="1691"/>
                  </a:lnTo>
                  <a:lnTo>
                    <a:pt x="7805" y="1626"/>
                  </a:lnTo>
                  <a:lnTo>
                    <a:pt x="7903" y="1496"/>
                  </a:lnTo>
                  <a:lnTo>
                    <a:pt x="8000" y="1529"/>
                  </a:lnTo>
                  <a:lnTo>
                    <a:pt x="8130" y="1529"/>
                  </a:lnTo>
                  <a:lnTo>
                    <a:pt x="8358" y="1529"/>
                  </a:lnTo>
                  <a:lnTo>
                    <a:pt x="8423" y="1561"/>
                  </a:lnTo>
                  <a:lnTo>
                    <a:pt x="8553" y="1561"/>
                  </a:lnTo>
                  <a:lnTo>
                    <a:pt x="8651" y="1594"/>
                  </a:lnTo>
                  <a:lnTo>
                    <a:pt x="8651" y="1561"/>
                  </a:lnTo>
                  <a:lnTo>
                    <a:pt x="8781" y="1626"/>
                  </a:lnTo>
                  <a:lnTo>
                    <a:pt x="8846" y="1659"/>
                  </a:lnTo>
                  <a:lnTo>
                    <a:pt x="8976" y="1594"/>
                  </a:lnTo>
                  <a:lnTo>
                    <a:pt x="9073" y="1561"/>
                  </a:lnTo>
                  <a:lnTo>
                    <a:pt x="9073" y="1529"/>
                  </a:lnTo>
                  <a:lnTo>
                    <a:pt x="8943" y="1399"/>
                  </a:lnTo>
                  <a:lnTo>
                    <a:pt x="8943" y="1269"/>
                  </a:lnTo>
                  <a:lnTo>
                    <a:pt x="9008" y="1236"/>
                  </a:lnTo>
                  <a:lnTo>
                    <a:pt x="9204" y="1269"/>
                  </a:lnTo>
                  <a:lnTo>
                    <a:pt x="9366" y="1203"/>
                  </a:lnTo>
                  <a:lnTo>
                    <a:pt x="9496" y="1138"/>
                  </a:lnTo>
                  <a:lnTo>
                    <a:pt x="9464" y="1073"/>
                  </a:lnTo>
                  <a:lnTo>
                    <a:pt x="9399" y="1073"/>
                  </a:lnTo>
                  <a:lnTo>
                    <a:pt x="9269" y="1041"/>
                  </a:lnTo>
                  <a:lnTo>
                    <a:pt x="9171" y="976"/>
                  </a:lnTo>
                  <a:lnTo>
                    <a:pt x="9106" y="976"/>
                  </a:lnTo>
                  <a:lnTo>
                    <a:pt x="8976" y="846"/>
                  </a:lnTo>
                  <a:lnTo>
                    <a:pt x="8911" y="846"/>
                  </a:lnTo>
                  <a:lnTo>
                    <a:pt x="8846" y="943"/>
                  </a:lnTo>
                  <a:lnTo>
                    <a:pt x="8781" y="878"/>
                  </a:lnTo>
                  <a:lnTo>
                    <a:pt x="8878" y="781"/>
                  </a:lnTo>
                  <a:lnTo>
                    <a:pt x="8846" y="716"/>
                  </a:lnTo>
                  <a:lnTo>
                    <a:pt x="8781" y="748"/>
                  </a:lnTo>
                  <a:lnTo>
                    <a:pt x="8716" y="846"/>
                  </a:lnTo>
                  <a:lnTo>
                    <a:pt x="8683" y="781"/>
                  </a:lnTo>
                  <a:lnTo>
                    <a:pt x="8651" y="781"/>
                  </a:lnTo>
                  <a:lnTo>
                    <a:pt x="8651" y="618"/>
                  </a:lnTo>
                  <a:lnTo>
                    <a:pt x="8716" y="586"/>
                  </a:lnTo>
                  <a:lnTo>
                    <a:pt x="8716" y="521"/>
                  </a:lnTo>
                  <a:lnTo>
                    <a:pt x="8618" y="456"/>
                  </a:lnTo>
                  <a:lnTo>
                    <a:pt x="8553" y="488"/>
                  </a:lnTo>
                  <a:lnTo>
                    <a:pt x="8456" y="390"/>
                  </a:lnTo>
                  <a:lnTo>
                    <a:pt x="8456" y="260"/>
                  </a:lnTo>
                  <a:lnTo>
                    <a:pt x="8358" y="195"/>
                  </a:lnTo>
                  <a:lnTo>
                    <a:pt x="8325" y="228"/>
                  </a:lnTo>
                  <a:lnTo>
                    <a:pt x="8358" y="293"/>
                  </a:lnTo>
                  <a:lnTo>
                    <a:pt x="8228" y="423"/>
                  </a:lnTo>
                  <a:lnTo>
                    <a:pt x="8195" y="390"/>
                  </a:lnTo>
                  <a:lnTo>
                    <a:pt x="8228" y="325"/>
                  </a:lnTo>
                  <a:lnTo>
                    <a:pt x="8228" y="228"/>
                  </a:lnTo>
                  <a:lnTo>
                    <a:pt x="8163" y="228"/>
                  </a:lnTo>
                  <a:lnTo>
                    <a:pt x="8098" y="456"/>
                  </a:lnTo>
                  <a:lnTo>
                    <a:pt x="8000" y="456"/>
                  </a:lnTo>
                  <a:lnTo>
                    <a:pt x="7903" y="683"/>
                  </a:lnTo>
                  <a:lnTo>
                    <a:pt x="7903" y="813"/>
                  </a:lnTo>
                  <a:lnTo>
                    <a:pt x="7708" y="1008"/>
                  </a:lnTo>
                  <a:lnTo>
                    <a:pt x="7643" y="1008"/>
                  </a:lnTo>
                  <a:lnTo>
                    <a:pt x="7480" y="1073"/>
                  </a:lnTo>
                  <a:lnTo>
                    <a:pt x="7447" y="1138"/>
                  </a:lnTo>
                  <a:lnTo>
                    <a:pt x="7480" y="1138"/>
                  </a:lnTo>
                  <a:lnTo>
                    <a:pt x="7447" y="1171"/>
                  </a:lnTo>
                  <a:lnTo>
                    <a:pt x="7512" y="1203"/>
                  </a:lnTo>
                  <a:lnTo>
                    <a:pt x="7610" y="1171"/>
                  </a:lnTo>
                  <a:lnTo>
                    <a:pt x="7578" y="1236"/>
                  </a:lnTo>
                  <a:lnTo>
                    <a:pt x="7480" y="1269"/>
                  </a:lnTo>
                  <a:lnTo>
                    <a:pt x="7480" y="1301"/>
                  </a:lnTo>
                  <a:lnTo>
                    <a:pt x="7480" y="1334"/>
                  </a:lnTo>
                  <a:lnTo>
                    <a:pt x="7545" y="1496"/>
                  </a:lnTo>
                  <a:lnTo>
                    <a:pt x="7512" y="1594"/>
                  </a:lnTo>
                  <a:lnTo>
                    <a:pt x="7447" y="1561"/>
                  </a:lnTo>
                  <a:lnTo>
                    <a:pt x="7447" y="1431"/>
                  </a:lnTo>
                  <a:lnTo>
                    <a:pt x="7415" y="1334"/>
                  </a:lnTo>
                  <a:lnTo>
                    <a:pt x="7382" y="1334"/>
                  </a:lnTo>
                  <a:lnTo>
                    <a:pt x="7382" y="1334"/>
                  </a:lnTo>
                  <a:lnTo>
                    <a:pt x="7350" y="1334"/>
                  </a:lnTo>
                  <a:lnTo>
                    <a:pt x="7285" y="1399"/>
                  </a:lnTo>
                  <a:lnTo>
                    <a:pt x="7317" y="1626"/>
                  </a:lnTo>
                  <a:lnTo>
                    <a:pt x="7285" y="1659"/>
                  </a:lnTo>
                  <a:lnTo>
                    <a:pt x="7187" y="1594"/>
                  </a:lnTo>
                  <a:lnTo>
                    <a:pt x="7090" y="1431"/>
                  </a:lnTo>
                  <a:lnTo>
                    <a:pt x="7057" y="1431"/>
                  </a:lnTo>
                  <a:lnTo>
                    <a:pt x="6960" y="1399"/>
                  </a:lnTo>
                  <a:lnTo>
                    <a:pt x="6895" y="1496"/>
                  </a:lnTo>
                  <a:lnTo>
                    <a:pt x="6895" y="1594"/>
                  </a:lnTo>
                  <a:lnTo>
                    <a:pt x="6765" y="1724"/>
                  </a:lnTo>
                  <a:lnTo>
                    <a:pt x="6732" y="1821"/>
                  </a:lnTo>
                  <a:lnTo>
                    <a:pt x="6602" y="1951"/>
                  </a:lnTo>
                  <a:lnTo>
                    <a:pt x="6569" y="2016"/>
                  </a:lnTo>
                  <a:lnTo>
                    <a:pt x="6439" y="2179"/>
                  </a:lnTo>
                  <a:lnTo>
                    <a:pt x="6309" y="2277"/>
                  </a:lnTo>
                  <a:lnTo>
                    <a:pt x="5919" y="2374"/>
                  </a:lnTo>
                  <a:lnTo>
                    <a:pt x="5854" y="2407"/>
                  </a:lnTo>
                  <a:lnTo>
                    <a:pt x="5887" y="2537"/>
                  </a:lnTo>
                  <a:lnTo>
                    <a:pt x="5952" y="2602"/>
                  </a:lnTo>
                  <a:lnTo>
                    <a:pt x="5887" y="2569"/>
                  </a:lnTo>
                  <a:lnTo>
                    <a:pt x="5821" y="2602"/>
                  </a:lnTo>
                  <a:lnTo>
                    <a:pt x="5691" y="2602"/>
                  </a:lnTo>
                  <a:lnTo>
                    <a:pt x="5626" y="2667"/>
                  </a:lnTo>
                  <a:lnTo>
                    <a:pt x="5594" y="2764"/>
                  </a:lnTo>
                  <a:lnTo>
                    <a:pt x="5594" y="2927"/>
                  </a:lnTo>
                  <a:lnTo>
                    <a:pt x="5529" y="3025"/>
                  </a:lnTo>
                  <a:lnTo>
                    <a:pt x="5529" y="3090"/>
                  </a:lnTo>
                  <a:lnTo>
                    <a:pt x="5334" y="3057"/>
                  </a:lnTo>
                  <a:lnTo>
                    <a:pt x="5139" y="2992"/>
                  </a:lnTo>
                  <a:lnTo>
                    <a:pt x="4976" y="2992"/>
                  </a:lnTo>
                  <a:lnTo>
                    <a:pt x="4943" y="2894"/>
                  </a:lnTo>
                  <a:lnTo>
                    <a:pt x="4846" y="2797"/>
                  </a:lnTo>
                  <a:close/>
                  <a:moveTo>
                    <a:pt x="8325" y="0"/>
                  </a:moveTo>
                  <a:lnTo>
                    <a:pt x="8195" y="98"/>
                  </a:lnTo>
                  <a:lnTo>
                    <a:pt x="8260" y="65"/>
                  </a:lnTo>
                  <a:lnTo>
                    <a:pt x="8325" y="33"/>
                  </a:lnTo>
                  <a:close/>
                  <a:moveTo>
                    <a:pt x="8456" y="0"/>
                  </a:moveTo>
                  <a:lnTo>
                    <a:pt x="8358" y="98"/>
                  </a:lnTo>
                  <a:lnTo>
                    <a:pt x="8391" y="130"/>
                  </a:lnTo>
                  <a:lnTo>
                    <a:pt x="8488" y="98"/>
                  </a:lnTo>
                  <a:lnTo>
                    <a:pt x="8488" y="33"/>
                  </a:lnTo>
                  <a:close/>
                  <a:moveTo>
                    <a:pt x="5724" y="2602"/>
                  </a:moveTo>
                  <a:lnTo>
                    <a:pt x="5626" y="2634"/>
                  </a:lnTo>
                  <a:lnTo>
                    <a:pt x="5691" y="2537"/>
                  </a:lnTo>
                  <a:close/>
                  <a:moveTo>
                    <a:pt x="5789" y="2569"/>
                  </a:moveTo>
                  <a:lnTo>
                    <a:pt x="5724" y="2602"/>
                  </a:lnTo>
                  <a:lnTo>
                    <a:pt x="5724" y="2569"/>
                  </a:lnTo>
                  <a:lnTo>
                    <a:pt x="5724" y="2537"/>
                  </a:lnTo>
                  <a:close/>
                  <a:moveTo>
                    <a:pt x="5854" y="2407"/>
                  </a:moveTo>
                  <a:lnTo>
                    <a:pt x="5887" y="2537"/>
                  </a:lnTo>
                  <a:lnTo>
                    <a:pt x="5821" y="2569"/>
                  </a:lnTo>
                  <a:lnTo>
                    <a:pt x="5756" y="2504"/>
                  </a:lnTo>
                  <a:lnTo>
                    <a:pt x="5756" y="2439"/>
                  </a:lnTo>
                  <a:lnTo>
                    <a:pt x="5789" y="2439"/>
                  </a:lnTo>
                  <a:lnTo>
                    <a:pt x="5789" y="2439"/>
                  </a:lnTo>
                  <a:close/>
                  <a:moveTo>
                    <a:pt x="33" y="488"/>
                  </a:moveTo>
                  <a:lnTo>
                    <a:pt x="65" y="358"/>
                  </a:lnTo>
                  <a:lnTo>
                    <a:pt x="131" y="293"/>
                  </a:lnTo>
                  <a:lnTo>
                    <a:pt x="228" y="358"/>
                  </a:lnTo>
                  <a:lnTo>
                    <a:pt x="358" y="423"/>
                  </a:lnTo>
                  <a:lnTo>
                    <a:pt x="391" y="456"/>
                  </a:lnTo>
                  <a:lnTo>
                    <a:pt x="488" y="456"/>
                  </a:lnTo>
                  <a:lnTo>
                    <a:pt x="553" y="521"/>
                  </a:lnTo>
                  <a:lnTo>
                    <a:pt x="521" y="683"/>
                  </a:lnTo>
                  <a:lnTo>
                    <a:pt x="488" y="748"/>
                  </a:lnTo>
                  <a:lnTo>
                    <a:pt x="456" y="813"/>
                  </a:lnTo>
                  <a:lnTo>
                    <a:pt x="586" y="846"/>
                  </a:lnTo>
                  <a:lnTo>
                    <a:pt x="716" y="748"/>
                  </a:lnTo>
                  <a:lnTo>
                    <a:pt x="813" y="748"/>
                  </a:lnTo>
                  <a:lnTo>
                    <a:pt x="878" y="813"/>
                  </a:lnTo>
                  <a:lnTo>
                    <a:pt x="944" y="748"/>
                  </a:lnTo>
                  <a:lnTo>
                    <a:pt x="944" y="651"/>
                  </a:lnTo>
                  <a:lnTo>
                    <a:pt x="976" y="651"/>
                  </a:lnTo>
                  <a:lnTo>
                    <a:pt x="976" y="651"/>
                  </a:lnTo>
                  <a:lnTo>
                    <a:pt x="1041" y="618"/>
                  </a:lnTo>
                  <a:lnTo>
                    <a:pt x="1074" y="586"/>
                  </a:lnTo>
                  <a:lnTo>
                    <a:pt x="1106" y="586"/>
                  </a:lnTo>
                  <a:lnTo>
                    <a:pt x="1204" y="716"/>
                  </a:lnTo>
                  <a:lnTo>
                    <a:pt x="1561" y="1073"/>
                  </a:lnTo>
                  <a:lnTo>
                    <a:pt x="1659" y="1236"/>
                  </a:lnTo>
                  <a:lnTo>
                    <a:pt x="1691" y="1431"/>
                  </a:lnTo>
                  <a:lnTo>
                    <a:pt x="1659" y="1496"/>
                  </a:lnTo>
                  <a:lnTo>
                    <a:pt x="1691" y="1724"/>
                  </a:lnTo>
                  <a:lnTo>
                    <a:pt x="1659" y="1789"/>
                  </a:lnTo>
                  <a:lnTo>
                    <a:pt x="1659" y="1886"/>
                  </a:lnTo>
                  <a:lnTo>
                    <a:pt x="1691" y="1951"/>
                  </a:lnTo>
                  <a:lnTo>
                    <a:pt x="1691" y="2179"/>
                  </a:lnTo>
                  <a:lnTo>
                    <a:pt x="1757" y="2309"/>
                  </a:lnTo>
                  <a:lnTo>
                    <a:pt x="1854" y="2407"/>
                  </a:lnTo>
                  <a:lnTo>
                    <a:pt x="1952" y="2407"/>
                  </a:lnTo>
                  <a:lnTo>
                    <a:pt x="1952" y="2439"/>
                  </a:lnTo>
                  <a:lnTo>
                    <a:pt x="1952" y="2504"/>
                  </a:lnTo>
                  <a:lnTo>
                    <a:pt x="1984" y="2634"/>
                  </a:lnTo>
                  <a:lnTo>
                    <a:pt x="2017" y="2667"/>
                  </a:lnTo>
                  <a:lnTo>
                    <a:pt x="2017" y="2699"/>
                  </a:lnTo>
                  <a:lnTo>
                    <a:pt x="2017" y="2732"/>
                  </a:lnTo>
                  <a:lnTo>
                    <a:pt x="2049" y="2732"/>
                  </a:lnTo>
                  <a:lnTo>
                    <a:pt x="2147" y="2960"/>
                  </a:lnTo>
                  <a:lnTo>
                    <a:pt x="2147" y="3057"/>
                  </a:lnTo>
                  <a:lnTo>
                    <a:pt x="2082" y="3057"/>
                  </a:lnTo>
                  <a:lnTo>
                    <a:pt x="2082" y="3025"/>
                  </a:lnTo>
                  <a:lnTo>
                    <a:pt x="2082" y="2960"/>
                  </a:lnTo>
                  <a:lnTo>
                    <a:pt x="2017" y="2927"/>
                  </a:lnTo>
                  <a:lnTo>
                    <a:pt x="2049" y="2960"/>
                  </a:lnTo>
                  <a:lnTo>
                    <a:pt x="2049" y="3025"/>
                  </a:lnTo>
                  <a:lnTo>
                    <a:pt x="2017" y="3025"/>
                  </a:lnTo>
                  <a:lnTo>
                    <a:pt x="2049" y="3025"/>
                  </a:lnTo>
                  <a:lnTo>
                    <a:pt x="2049" y="3057"/>
                  </a:lnTo>
                  <a:lnTo>
                    <a:pt x="1952" y="3122"/>
                  </a:lnTo>
                  <a:lnTo>
                    <a:pt x="1919" y="3057"/>
                  </a:lnTo>
                  <a:lnTo>
                    <a:pt x="1887" y="3090"/>
                  </a:lnTo>
                  <a:lnTo>
                    <a:pt x="1789" y="3057"/>
                  </a:lnTo>
                  <a:lnTo>
                    <a:pt x="1724" y="2992"/>
                  </a:lnTo>
                  <a:lnTo>
                    <a:pt x="1561" y="2960"/>
                  </a:lnTo>
                  <a:lnTo>
                    <a:pt x="1399" y="2862"/>
                  </a:lnTo>
                  <a:lnTo>
                    <a:pt x="1334" y="2797"/>
                  </a:lnTo>
                  <a:lnTo>
                    <a:pt x="1269" y="2764"/>
                  </a:lnTo>
                  <a:lnTo>
                    <a:pt x="1204" y="2764"/>
                  </a:lnTo>
                  <a:lnTo>
                    <a:pt x="1139" y="2764"/>
                  </a:lnTo>
                  <a:lnTo>
                    <a:pt x="1041" y="2634"/>
                  </a:lnTo>
                  <a:lnTo>
                    <a:pt x="1041" y="2537"/>
                  </a:lnTo>
                  <a:lnTo>
                    <a:pt x="878" y="2439"/>
                  </a:lnTo>
                  <a:lnTo>
                    <a:pt x="716" y="2374"/>
                  </a:lnTo>
                  <a:lnTo>
                    <a:pt x="651" y="2309"/>
                  </a:lnTo>
                  <a:lnTo>
                    <a:pt x="651" y="2244"/>
                  </a:lnTo>
                  <a:lnTo>
                    <a:pt x="748" y="2179"/>
                  </a:lnTo>
                  <a:lnTo>
                    <a:pt x="683" y="2081"/>
                  </a:lnTo>
                  <a:lnTo>
                    <a:pt x="586" y="2016"/>
                  </a:lnTo>
                  <a:lnTo>
                    <a:pt x="488" y="1886"/>
                  </a:lnTo>
                  <a:lnTo>
                    <a:pt x="358" y="1821"/>
                  </a:lnTo>
                  <a:lnTo>
                    <a:pt x="293" y="1724"/>
                  </a:lnTo>
                  <a:lnTo>
                    <a:pt x="326" y="1691"/>
                  </a:lnTo>
                  <a:lnTo>
                    <a:pt x="261" y="1626"/>
                  </a:lnTo>
                  <a:lnTo>
                    <a:pt x="261" y="1496"/>
                  </a:lnTo>
                  <a:lnTo>
                    <a:pt x="261" y="1464"/>
                  </a:lnTo>
                  <a:lnTo>
                    <a:pt x="293" y="1301"/>
                  </a:lnTo>
                  <a:lnTo>
                    <a:pt x="228" y="1203"/>
                  </a:lnTo>
                  <a:lnTo>
                    <a:pt x="163" y="1073"/>
                  </a:lnTo>
                  <a:lnTo>
                    <a:pt x="131" y="65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5041016" y="3457214"/>
              <a:ext cx="18405" cy="15177"/>
            </a:xfrm>
            <a:custGeom>
              <a:rect b="b" l="l" r="r" t="t"/>
              <a:pathLst>
                <a:path extrusionOk="0" h="456" w="553">
                  <a:moveTo>
                    <a:pt x="0" y="196"/>
                  </a:moveTo>
                  <a:lnTo>
                    <a:pt x="65" y="228"/>
                  </a:lnTo>
                  <a:lnTo>
                    <a:pt x="130" y="228"/>
                  </a:lnTo>
                  <a:lnTo>
                    <a:pt x="195" y="391"/>
                  </a:lnTo>
                  <a:lnTo>
                    <a:pt x="293" y="456"/>
                  </a:lnTo>
                  <a:lnTo>
                    <a:pt x="358" y="423"/>
                  </a:lnTo>
                  <a:lnTo>
                    <a:pt x="325" y="196"/>
                  </a:lnTo>
                  <a:lnTo>
                    <a:pt x="358" y="131"/>
                  </a:lnTo>
                  <a:lnTo>
                    <a:pt x="423" y="131"/>
                  </a:lnTo>
                  <a:lnTo>
                    <a:pt x="423" y="98"/>
                  </a:lnTo>
                  <a:lnTo>
                    <a:pt x="423" y="0"/>
                  </a:lnTo>
                  <a:lnTo>
                    <a:pt x="325" y="33"/>
                  </a:lnTo>
                  <a:lnTo>
                    <a:pt x="195" y="131"/>
                  </a:lnTo>
                  <a:lnTo>
                    <a:pt x="33" y="163"/>
                  </a:lnTo>
                  <a:close/>
                  <a:moveTo>
                    <a:pt x="423" y="131"/>
                  </a:moveTo>
                  <a:lnTo>
                    <a:pt x="455" y="228"/>
                  </a:lnTo>
                  <a:lnTo>
                    <a:pt x="455" y="358"/>
                  </a:lnTo>
                  <a:lnTo>
                    <a:pt x="520" y="391"/>
                  </a:lnTo>
                  <a:lnTo>
                    <a:pt x="553" y="293"/>
                  </a:lnTo>
                  <a:lnTo>
                    <a:pt x="520" y="131"/>
                  </a:lnTo>
                  <a:lnTo>
                    <a:pt x="488" y="98"/>
                  </a:lnTo>
                  <a:lnTo>
                    <a:pt x="488" y="13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4822378" y="3133600"/>
              <a:ext cx="136392" cy="263032"/>
            </a:xfrm>
            <a:custGeom>
              <a:rect b="b" l="l" r="r" t="t"/>
              <a:pathLst>
                <a:path extrusionOk="0" h="7903" w="4098">
                  <a:moveTo>
                    <a:pt x="0" y="520"/>
                  </a:moveTo>
                  <a:lnTo>
                    <a:pt x="33" y="488"/>
                  </a:lnTo>
                  <a:lnTo>
                    <a:pt x="65" y="488"/>
                  </a:lnTo>
                  <a:lnTo>
                    <a:pt x="98" y="455"/>
                  </a:lnTo>
                  <a:lnTo>
                    <a:pt x="163" y="390"/>
                  </a:lnTo>
                  <a:lnTo>
                    <a:pt x="260" y="358"/>
                  </a:lnTo>
                  <a:lnTo>
                    <a:pt x="325" y="358"/>
                  </a:lnTo>
                  <a:lnTo>
                    <a:pt x="325" y="455"/>
                  </a:lnTo>
                  <a:lnTo>
                    <a:pt x="358" y="488"/>
                  </a:lnTo>
                  <a:lnTo>
                    <a:pt x="423" y="488"/>
                  </a:lnTo>
                  <a:lnTo>
                    <a:pt x="455" y="390"/>
                  </a:lnTo>
                  <a:lnTo>
                    <a:pt x="521" y="325"/>
                  </a:lnTo>
                  <a:lnTo>
                    <a:pt x="618" y="423"/>
                  </a:lnTo>
                  <a:lnTo>
                    <a:pt x="683" y="358"/>
                  </a:lnTo>
                  <a:lnTo>
                    <a:pt x="748" y="358"/>
                  </a:lnTo>
                  <a:lnTo>
                    <a:pt x="748" y="423"/>
                  </a:lnTo>
                  <a:lnTo>
                    <a:pt x="878" y="390"/>
                  </a:lnTo>
                  <a:lnTo>
                    <a:pt x="878" y="325"/>
                  </a:lnTo>
                  <a:lnTo>
                    <a:pt x="1008" y="260"/>
                  </a:lnTo>
                  <a:lnTo>
                    <a:pt x="1106" y="325"/>
                  </a:lnTo>
                  <a:lnTo>
                    <a:pt x="1268" y="293"/>
                  </a:lnTo>
                  <a:lnTo>
                    <a:pt x="1268" y="130"/>
                  </a:lnTo>
                  <a:lnTo>
                    <a:pt x="1366" y="65"/>
                  </a:lnTo>
                  <a:lnTo>
                    <a:pt x="1496" y="65"/>
                  </a:lnTo>
                  <a:lnTo>
                    <a:pt x="1561" y="0"/>
                  </a:lnTo>
                  <a:lnTo>
                    <a:pt x="1659" y="98"/>
                  </a:lnTo>
                  <a:lnTo>
                    <a:pt x="1659" y="163"/>
                  </a:lnTo>
                  <a:lnTo>
                    <a:pt x="1789" y="163"/>
                  </a:lnTo>
                  <a:lnTo>
                    <a:pt x="1821" y="228"/>
                  </a:lnTo>
                  <a:lnTo>
                    <a:pt x="2049" y="228"/>
                  </a:lnTo>
                  <a:lnTo>
                    <a:pt x="2081" y="293"/>
                  </a:lnTo>
                  <a:lnTo>
                    <a:pt x="2212" y="228"/>
                  </a:lnTo>
                  <a:lnTo>
                    <a:pt x="2309" y="293"/>
                  </a:lnTo>
                  <a:lnTo>
                    <a:pt x="2277" y="390"/>
                  </a:lnTo>
                  <a:lnTo>
                    <a:pt x="2212" y="390"/>
                  </a:lnTo>
                  <a:lnTo>
                    <a:pt x="2147" y="585"/>
                  </a:lnTo>
                  <a:lnTo>
                    <a:pt x="2212" y="618"/>
                  </a:lnTo>
                  <a:lnTo>
                    <a:pt x="2244" y="716"/>
                  </a:lnTo>
                  <a:lnTo>
                    <a:pt x="2439" y="781"/>
                  </a:lnTo>
                  <a:lnTo>
                    <a:pt x="2472" y="846"/>
                  </a:lnTo>
                  <a:lnTo>
                    <a:pt x="2569" y="878"/>
                  </a:lnTo>
                  <a:lnTo>
                    <a:pt x="2667" y="943"/>
                  </a:lnTo>
                  <a:lnTo>
                    <a:pt x="2764" y="911"/>
                  </a:lnTo>
                  <a:lnTo>
                    <a:pt x="2829" y="943"/>
                  </a:lnTo>
                  <a:lnTo>
                    <a:pt x="2862" y="911"/>
                  </a:lnTo>
                  <a:lnTo>
                    <a:pt x="2959" y="976"/>
                  </a:lnTo>
                  <a:lnTo>
                    <a:pt x="2959" y="976"/>
                  </a:lnTo>
                  <a:lnTo>
                    <a:pt x="2959" y="1008"/>
                  </a:lnTo>
                  <a:lnTo>
                    <a:pt x="2927" y="1073"/>
                  </a:lnTo>
                  <a:lnTo>
                    <a:pt x="2894" y="1073"/>
                  </a:lnTo>
                  <a:lnTo>
                    <a:pt x="2862" y="1073"/>
                  </a:lnTo>
                  <a:lnTo>
                    <a:pt x="2764" y="1138"/>
                  </a:lnTo>
                  <a:lnTo>
                    <a:pt x="2667" y="1138"/>
                  </a:lnTo>
                  <a:lnTo>
                    <a:pt x="2602" y="1138"/>
                  </a:lnTo>
                  <a:lnTo>
                    <a:pt x="2569" y="1203"/>
                  </a:lnTo>
                  <a:lnTo>
                    <a:pt x="2569" y="1268"/>
                  </a:lnTo>
                  <a:lnTo>
                    <a:pt x="2537" y="1301"/>
                  </a:lnTo>
                  <a:lnTo>
                    <a:pt x="2504" y="1333"/>
                  </a:lnTo>
                  <a:lnTo>
                    <a:pt x="2472" y="1301"/>
                  </a:lnTo>
                  <a:lnTo>
                    <a:pt x="2407" y="1333"/>
                  </a:lnTo>
                  <a:lnTo>
                    <a:pt x="2342" y="1366"/>
                  </a:lnTo>
                  <a:lnTo>
                    <a:pt x="2309" y="1366"/>
                  </a:lnTo>
                  <a:lnTo>
                    <a:pt x="2277" y="1333"/>
                  </a:lnTo>
                  <a:lnTo>
                    <a:pt x="2244" y="1333"/>
                  </a:lnTo>
                  <a:lnTo>
                    <a:pt x="2244" y="1398"/>
                  </a:lnTo>
                  <a:lnTo>
                    <a:pt x="2212" y="1431"/>
                  </a:lnTo>
                  <a:lnTo>
                    <a:pt x="2244" y="1463"/>
                  </a:lnTo>
                  <a:lnTo>
                    <a:pt x="2212" y="1529"/>
                  </a:lnTo>
                  <a:lnTo>
                    <a:pt x="2212" y="1626"/>
                  </a:lnTo>
                  <a:lnTo>
                    <a:pt x="2212" y="1626"/>
                  </a:lnTo>
                  <a:lnTo>
                    <a:pt x="2244" y="1691"/>
                  </a:lnTo>
                  <a:lnTo>
                    <a:pt x="2212" y="1756"/>
                  </a:lnTo>
                  <a:lnTo>
                    <a:pt x="2179" y="1756"/>
                  </a:lnTo>
                  <a:lnTo>
                    <a:pt x="2114" y="1854"/>
                  </a:lnTo>
                  <a:lnTo>
                    <a:pt x="2049" y="1854"/>
                  </a:lnTo>
                  <a:lnTo>
                    <a:pt x="2016" y="1821"/>
                  </a:lnTo>
                  <a:lnTo>
                    <a:pt x="2016" y="1886"/>
                  </a:lnTo>
                  <a:lnTo>
                    <a:pt x="1984" y="1919"/>
                  </a:lnTo>
                  <a:lnTo>
                    <a:pt x="1951" y="1984"/>
                  </a:lnTo>
                  <a:lnTo>
                    <a:pt x="1886" y="2016"/>
                  </a:lnTo>
                  <a:lnTo>
                    <a:pt x="1886" y="2114"/>
                  </a:lnTo>
                  <a:lnTo>
                    <a:pt x="1919" y="2114"/>
                  </a:lnTo>
                  <a:lnTo>
                    <a:pt x="1984" y="2179"/>
                  </a:lnTo>
                  <a:lnTo>
                    <a:pt x="1919" y="2342"/>
                  </a:lnTo>
                  <a:lnTo>
                    <a:pt x="1854" y="2407"/>
                  </a:lnTo>
                  <a:lnTo>
                    <a:pt x="1984" y="2504"/>
                  </a:lnTo>
                  <a:lnTo>
                    <a:pt x="1951" y="2569"/>
                  </a:lnTo>
                  <a:lnTo>
                    <a:pt x="1886" y="2569"/>
                  </a:lnTo>
                  <a:lnTo>
                    <a:pt x="1951" y="2602"/>
                  </a:lnTo>
                  <a:lnTo>
                    <a:pt x="2114" y="2699"/>
                  </a:lnTo>
                  <a:lnTo>
                    <a:pt x="2244" y="2829"/>
                  </a:lnTo>
                  <a:lnTo>
                    <a:pt x="2277" y="2797"/>
                  </a:lnTo>
                  <a:lnTo>
                    <a:pt x="2342" y="2927"/>
                  </a:lnTo>
                  <a:lnTo>
                    <a:pt x="2342" y="2992"/>
                  </a:lnTo>
                  <a:lnTo>
                    <a:pt x="2342" y="3024"/>
                  </a:lnTo>
                  <a:lnTo>
                    <a:pt x="2374" y="3122"/>
                  </a:lnTo>
                  <a:lnTo>
                    <a:pt x="2407" y="3187"/>
                  </a:lnTo>
                  <a:lnTo>
                    <a:pt x="2602" y="3350"/>
                  </a:lnTo>
                  <a:lnTo>
                    <a:pt x="2699" y="3415"/>
                  </a:lnTo>
                  <a:lnTo>
                    <a:pt x="2699" y="3447"/>
                  </a:lnTo>
                  <a:lnTo>
                    <a:pt x="2959" y="3577"/>
                  </a:lnTo>
                  <a:lnTo>
                    <a:pt x="3220" y="3772"/>
                  </a:lnTo>
                  <a:lnTo>
                    <a:pt x="3252" y="3837"/>
                  </a:lnTo>
                  <a:lnTo>
                    <a:pt x="3480" y="4000"/>
                  </a:lnTo>
                  <a:lnTo>
                    <a:pt x="3545" y="4130"/>
                  </a:lnTo>
                  <a:lnTo>
                    <a:pt x="3577" y="4228"/>
                  </a:lnTo>
                  <a:lnTo>
                    <a:pt x="3610" y="4228"/>
                  </a:lnTo>
                  <a:lnTo>
                    <a:pt x="3610" y="4293"/>
                  </a:lnTo>
                  <a:lnTo>
                    <a:pt x="3707" y="4390"/>
                  </a:lnTo>
                  <a:lnTo>
                    <a:pt x="3707" y="4455"/>
                  </a:lnTo>
                  <a:lnTo>
                    <a:pt x="3740" y="4488"/>
                  </a:lnTo>
                  <a:lnTo>
                    <a:pt x="3707" y="4520"/>
                  </a:lnTo>
                  <a:lnTo>
                    <a:pt x="3805" y="4650"/>
                  </a:lnTo>
                  <a:lnTo>
                    <a:pt x="3805" y="4813"/>
                  </a:lnTo>
                  <a:lnTo>
                    <a:pt x="3870" y="4846"/>
                  </a:lnTo>
                  <a:lnTo>
                    <a:pt x="3903" y="5008"/>
                  </a:lnTo>
                  <a:lnTo>
                    <a:pt x="3935" y="5041"/>
                  </a:lnTo>
                  <a:lnTo>
                    <a:pt x="3935" y="5138"/>
                  </a:lnTo>
                  <a:lnTo>
                    <a:pt x="3903" y="5171"/>
                  </a:lnTo>
                  <a:lnTo>
                    <a:pt x="3935" y="5268"/>
                  </a:lnTo>
                  <a:lnTo>
                    <a:pt x="3935" y="5301"/>
                  </a:lnTo>
                  <a:lnTo>
                    <a:pt x="3968" y="5431"/>
                  </a:lnTo>
                  <a:lnTo>
                    <a:pt x="3968" y="5463"/>
                  </a:lnTo>
                  <a:lnTo>
                    <a:pt x="4000" y="5496"/>
                  </a:lnTo>
                  <a:lnTo>
                    <a:pt x="4033" y="5561"/>
                  </a:lnTo>
                  <a:lnTo>
                    <a:pt x="4098" y="5691"/>
                  </a:lnTo>
                  <a:lnTo>
                    <a:pt x="4065" y="5756"/>
                  </a:lnTo>
                  <a:lnTo>
                    <a:pt x="4065" y="5756"/>
                  </a:lnTo>
                  <a:lnTo>
                    <a:pt x="4065" y="5724"/>
                  </a:lnTo>
                  <a:lnTo>
                    <a:pt x="4033" y="5691"/>
                  </a:lnTo>
                  <a:lnTo>
                    <a:pt x="4000" y="5691"/>
                  </a:lnTo>
                  <a:lnTo>
                    <a:pt x="4000" y="5789"/>
                  </a:lnTo>
                  <a:lnTo>
                    <a:pt x="4033" y="5821"/>
                  </a:lnTo>
                  <a:lnTo>
                    <a:pt x="4033" y="5886"/>
                  </a:lnTo>
                  <a:lnTo>
                    <a:pt x="3968" y="5919"/>
                  </a:lnTo>
                  <a:lnTo>
                    <a:pt x="3968" y="5984"/>
                  </a:lnTo>
                  <a:lnTo>
                    <a:pt x="3903" y="6016"/>
                  </a:lnTo>
                  <a:lnTo>
                    <a:pt x="3968" y="6146"/>
                  </a:lnTo>
                  <a:lnTo>
                    <a:pt x="3935" y="6211"/>
                  </a:lnTo>
                  <a:lnTo>
                    <a:pt x="3968" y="6276"/>
                  </a:lnTo>
                  <a:lnTo>
                    <a:pt x="3903" y="6309"/>
                  </a:lnTo>
                  <a:lnTo>
                    <a:pt x="3838" y="6341"/>
                  </a:lnTo>
                  <a:lnTo>
                    <a:pt x="3838" y="6472"/>
                  </a:lnTo>
                  <a:lnTo>
                    <a:pt x="3772" y="6472"/>
                  </a:lnTo>
                  <a:lnTo>
                    <a:pt x="3675" y="6602"/>
                  </a:lnTo>
                  <a:lnTo>
                    <a:pt x="3577" y="6634"/>
                  </a:lnTo>
                  <a:lnTo>
                    <a:pt x="3480" y="6699"/>
                  </a:lnTo>
                  <a:lnTo>
                    <a:pt x="3480" y="6797"/>
                  </a:lnTo>
                  <a:lnTo>
                    <a:pt x="3382" y="6797"/>
                  </a:lnTo>
                  <a:lnTo>
                    <a:pt x="3350" y="6862"/>
                  </a:lnTo>
                  <a:lnTo>
                    <a:pt x="3122" y="6992"/>
                  </a:lnTo>
                  <a:lnTo>
                    <a:pt x="2992" y="6992"/>
                  </a:lnTo>
                  <a:lnTo>
                    <a:pt x="2927" y="6959"/>
                  </a:lnTo>
                  <a:lnTo>
                    <a:pt x="2829" y="6992"/>
                  </a:lnTo>
                  <a:lnTo>
                    <a:pt x="2829" y="6959"/>
                  </a:lnTo>
                  <a:lnTo>
                    <a:pt x="2829" y="6927"/>
                  </a:lnTo>
                  <a:lnTo>
                    <a:pt x="2829" y="6862"/>
                  </a:lnTo>
                  <a:lnTo>
                    <a:pt x="2797" y="6894"/>
                  </a:lnTo>
                  <a:lnTo>
                    <a:pt x="2797" y="6927"/>
                  </a:lnTo>
                  <a:lnTo>
                    <a:pt x="2699" y="6927"/>
                  </a:lnTo>
                  <a:lnTo>
                    <a:pt x="2764" y="6959"/>
                  </a:lnTo>
                  <a:lnTo>
                    <a:pt x="2764" y="6992"/>
                  </a:lnTo>
                  <a:lnTo>
                    <a:pt x="2732" y="7024"/>
                  </a:lnTo>
                  <a:lnTo>
                    <a:pt x="2667" y="6992"/>
                  </a:lnTo>
                  <a:lnTo>
                    <a:pt x="2797" y="7057"/>
                  </a:lnTo>
                  <a:lnTo>
                    <a:pt x="2764" y="7089"/>
                  </a:lnTo>
                  <a:lnTo>
                    <a:pt x="2797" y="7187"/>
                  </a:lnTo>
                  <a:lnTo>
                    <a:pt x="2732" y="7219"/>
                  </a:lnTo>
                  <a:lnTo>
                    <a:pt x="2634" y="7154"/>
                  </a:lnTo>
                  <a:lnTo>
                    <a:pt x="2699" y="7252"/>
                  </a:lnTo>
                  <a:lnTo>
                    <a:pt x="2699" y="7284"/>
                  </a:lnTo>
                  <a:lnTo>
                    <a:pt x="2667" y="7350"/>
                  </a:lnTo>
                  <a:lnTo>
                    <a:pt x="2602" y="7317"/>
                  </a:lnTo>
                  <a:lnTo>
                    <a:pt x="2569" y="7252"/>
                  </a:lnTo>
                  <a:lnTo>
                    <a:pt x="2504" y="7284"/>
                  </a:lnTo>
                  <a:lnTo>
                    <a:pt x="2537" y="7350"/>
                  </a:lnTo>
                  <a:lnTo>
                    <a:pt x="2537" y="7382"/>
                  </a:lnTo>
                  <a:lnTo>
                    <a:pt x="2569" y="7415"/>
                  </a:lnTo>
                  <a:lnTo>
                    <a:pt x="2504" y="7415"/>
                  </a:lnTo>
                  <a:lnTo>
                    <a:pt x="2504" y="7480"/>
                  </a:lnTo>
                  <a:lnTo>
                    <a:pt x="2439" y="7480"/>
                  </a:lnTo>
                  <a:lnTo>
                    <a:pt x="2342" y="7545"/>
                  </a:lnTo>
                  <a:lnTo>
                    <a:pt x="2309" y="7577"/>
                  </a:lnTo>
                  <a:lnTo>
                    <a:pt x="2244" y="7577"/>
                  </a:lnTo>
                  <a:lnTo>
                    <a:pt x="2212" y="7642"/>
                  </a:lnTo>
                  <a:lnTo>
                    <a:pt x="2212" y="7740"/>
                  </a:lnTo>
                  <a:lnTo>
                    <a:pt x="2147" y="7772"/>
                  </a:lnTo>
                  <a:lnTo>
                    <a:pt x="2114" y="7772"/>
                  </a:lnTo>
                  <a:lnTo>
                    <a:pt x="2147" y="7805"/>
                  </a:lnTo>
                  <a:lnTo>
                    <a:pt x="1919" y="7902"/>
                  </a:lnTo>
                  <a:lnTo>
                    <a:pt x="1789" y="7902"/>
                  </a:lnTo>
                  <a:lnTo>
                    <a:pt x="1886" y="7837"/>
                  </a:lnTo>
                  <a:lnTo>
                    <a:pt x="1951" y="7805"/>
                  </a:lnTo>
                  <a:lnTo>
                    <a:pt x="2016" y="7740"/>
                  </a:lnTo>
                  <a:lnTo>
                    <a:pt x="1951" y="7772"/>
                  </a:lnTo>
                  <a:lnTo>
                    <a:pt x="1886" y="7740"/>
                  </a:lnTo>
                  <a:lnTo>
                    <a:pt x="1919" y="7577"/>
                  </a:lnTo>
                  <a:lnTo>
                    <a:pt x="1919" y="7577"/>
                  </a:lnTo>
                  <a:lnTo>
                    <a:pt x="1886" y="7545"/>
                  </a:lnTo>
                  <a:lnTo>
                    <a:pt x="1919" y="7480"/>
                  </a:lnTo>
                  <a:lnTo>
                    <a:pt x="1886" y="7350"/>
                  </a:lnTo>
                  <a:lnTo>
                    <a:pt x="1984" y="7219"/>
                  </a:lnTo>
                  <a:lnTo>
                    <a:pt x="2114" y="7122"/>
                  </a:lnTo>
                  <a:lnTo>
                    <a:pt x="2147" y="7057"/>
                  </a:lnTo>
                  <a:lnTo>
                    <a:pt x="2081" y="7089"/>
                  </a:lnTo>
                  <a:lnTo>
                    <a:pt x="1984" y="7089"/>
                  </a:lnTo>
                  <a:lnTo>
                    <a:pt x="1919" y="7089"/>
                  </a:lnTo>
                  <a:lnTo>
                    <a:pt x="1854" y="7057"/>
                  </a:lnTo>
                  <a:lnTo>
                    <a:pt x="1821" y="7089"/>
                  </a:lnTo>
                  <a:lnTo>
                    <a:pt x="1724" y="7057"/>
                  </a:lnTo>
                  <a:lnTo>
                    <a:pt x="1756" y="7024"/>
                  </a:lnTo>
                  <a:lnTo>
                    <a:pt x="1724" y="6959"/>
                  </a:lnTo>
                  <a:lnTo>
                    <a:pt x="1724" y="6927"/>
                  </a:lnTo>
                  <a:lnTo>
                    <a:pt x="1789" y="6829"/>
                  </a:lnTo>
                  <a:lnTo>
                    <a:pt x="1919" y="6797"/>
                  </a:lnTo>
                  <a:lnTo>
                    <a:pt x="1951" y="6667"/>
                  </a:lnTo>
                  <a:lnTo>
                    <a:pt x="2049" y="6667"/>
                  </a:lnTo>
                  <a:lnTo>
                    <a:pt x="2114" y="6699"/>
                  </a:lnTo>
                  <a:lnTo>
                    <a:pt x="2342" y="6634"/>
                  </a:lnTo>
                  <a:lnTo>
                    <a:pt x="2439" y="6699"/>
                  </a:lnTo>
                  <a:lnTo>
                    <a:pt x="2472" y="6764"/>
                  </a:lnTo>
                  <a:lnTo>
                    <a:pt x="2634" y="6764"/>
                  </a:lnTo>
                  <a:lnTo>
                    <a:pt x="2569" y="6667"/>
                  </a:lnTo>
                  <a:lnTo>
                    <a:pt x="2602" y="6602"/>
                  </a:lnTo>
                  <a:lnTo>
                    <a:pt x="2504" y="6504"/>
                  </a:lnTo>
                  <a:lnTo>
                    <a:pt x="2407" y="6472"/>
                  </a:lnTo>
                  <a:lnTo>
                    <a:pt x="2374" y="6276"/>
                  </a:lnTo>
                  <a:lnTo>
                    <a:pt x="2472" y="6211"/>
                  </a:lnTo>
                  <a:lnTo>
                    <a:pt x="2667" y="6211"/>
                  </a:lnTo>
                  <a:lnTo>
                    <a:pt x="2699" y="6114"/>
                  </a:lnTo>
                  <a:lnTo>
                    <a:pt x="2862" y="6016"/>
                  </a:lnTo>
                  <a:lnTo>
                    <a:pt x="2992" y="5984"/>
                  </a:lnTo>
                  <a:lnTo>
                    <a:pt x="2992" y="5919"/>
                  </a:lnTo>
                  <a:lnTo>
                    <a:pt x="3090" y="5886"/>
                  </a:lnTo>
                  <a:lnTo>
                    <a:pt x="3155" y="5756"/>
                  </a:lnTo>
                  <a:lnTo>
                    <a:pt x="3122" y="5626"/>
                  </a:lnTo>
                  <a:lnTo>
                    <a:pt x="3155" y="5496"/>
                  </a:lnTo>
                  <a:lnTo>
                    <a:pt x="3122" y="5398"/>
                  </a:lnTo>
                  <a:lnTo>
                    <a:pt x="3155" y="5268"/>
                  </a:lnTo>
                  <a:lnTo>
                    <a:pt x="3057" y="5041"/>
                  </a:lnTo>
                  <a:lnTo>
                    <a:pt x="2959" y="5008"/>
                  </a:lnTo>
                  <a:lnTo>
                    <a:pt x="2927" y="4846"/>
                  </a:lnTo>
                  <a:lnTo>
                    <a:pt x="2927" y="4846"/>
                  </a:lnTo>
                  <a:lnTo>
                    <a:pt x="3025" y="4813"/>
                  </a:lnTo>
                  <a:lnTo>
                    <a:pt x="3025" y="4650"/>
                  </a:lnTo>
                  <a:lnTo>
                    <a:pt x="2959" y="4585"/>
                  </a:lnTo>
                  <a:lnTo>
                    <a:pt x="2959" y="4455"/>
                  </a:lnTo>
                  <a:lnTo>
                    <a:pt x="3090" y="4358"/>
                  </a:lnTo>
                  <a:lnTo>
                    <a:pt x="3090" y="4228"/>
                  </a:lnTo>
                  <a:lnTo>
                    <a:pt x="3025" y="4228"/>
                  </a:lnTo>
                  <a:lnTo>
                    <a:pt x="2992" y="4163"/>
                  </a:lnTo>
                  <a:lnTo>
                    <a:pt x="2992" y="4033"/>
                  </a:lnTo>
                  <a:lnTo>
                    <a:pt x="3057" y="3967"/>
                  </a:lnTo>
                  <a:lnTo>
                    <a:pt x="3025" y="3902"/>
                  </a:lnTo>
                  <a:lnTo>
                    <a:pt x="2927" y="3935"/>
                  </a:lnTo>
                  <a:lnTo>
                    <a:pt x="2894" y="3902"/>
                  </a:lnTo>
                  <a:lnTo>
                    <a:pt x="2829" y="3837"/>
                  </a:lnTo>
                  <a:lnTo>
                    <a:pt x="2732" y="3837"/>
                  </a:lnTo>
                  <a:lnTo>
                    <a:pt x="2667" y="3772"/>
                  </a:lnTo>
                  <a:lnTo>
                    <a:pt x="2699" y="3707"/>
                  </a:lnTo>
                  <a:lnTo>
                    <a:pt x="2634" y="3675"/>
                  </a:lnTo>
                  <a:lnTo>
                    <a:pt x="2569" y="3675"/>
                  </a:lnTo>
                  <a:lnTo>
                    <a:pt x="2504" y="3610"/>
                  </a:lnTo>
                  <a:lnTo>
                    <a:pt x="2504" y="3512"/>
                  </a:lnTo>
                  <a:lnTo>
                    <a:pt x="2439" y="3447"/>
                  </a:lnTo>
                  <a:lnTo>
                    <a:pt x="2309" y="3447"/>
                  </a:lnTo>
                  <a:lnTo>
                    <a:pt x="2244" y="3415"/>
                  </a:lnTo>
                  <a:lnTo>
                    <a:pt x="2212" y="3285"/>
                  </a:lnTo>
                  <a:lnTo>
                    <a:pt x="2049" y="3122"/>
                  </a:lnTo>
                  <a:lnTo>
                    <a:pt x="2081" y="3024"/>
                  </a:lnTo>
                  <a:lnTo>
                    <a:pt x="1984" y="2894"/>
                  </a:lnTo>
                  <a:lnTo>
                    <a:pt x="1821" y="2829"/>
                  </a:lnTo>
                  <a:lnTo>
                    <a:pt x="1691" y="2667"/>
                  </a:lnTo>
                  <a:lnTo>
                    <a:pt x="1594" y="2634"/>
                  </a:lnTo>
                  <a:lnTo>
                    <a:pt x="1464" y="2569"/>
                  </a:lnTo>
                  <a:lnTo>
                    <a:pt x="1301" y="2569"/>
                  </a:lnTo>
                  <a:lnTo>
                    <a:pt x="1236" y="2439"/>
                  </a:lnTo>
                  <a:lnTo>
                    <a:pt x="1138" y="2439"/>
                  </a:lnTo>
                  <a:lnTo>
                    <a:pt x="1138" y="2374"/>
                  </a:lnTo>
                  <a:lnTo>
                    <a:pt x="1203" y="2276"/>
                  </a:lnTo>
                  <a:lnTo>
                    <a:pt x="1106" y="2179"/>
                  </a:lnTo>
                  <a:lnTo>
                    <a:pt x="1073" y="2081"/>
                  </a:lnTo>
                  <a:lnTo>
                    <a:pt x="1171" y="2081"/>
                  </a:lnTo>
                  <a:lnTo>
                    <a:pt x="1301" y="2049"/>
                  </a:lnTo>
                  <a:lnTo>
                    <a:pt x="1399" y="2016"/>
                  </a:lnTo>
                  <a:lnTo>
                    <a:pt x="1431" y="1984"/>
                  </a:lnTo>
                  <a:lnTo>
                    <a:pt x="1496" y="1789"/>
                  </a:lnTo>
                  <a:lnTo>
                    <a:pt x="1561" y="1756"/>
                  </a:lnTo>
                  <a:lnTo>
                    <a:pt x="1561" y="1691"/>
                  </a:lnTo>
                  <a:lnTo>
                    <a:pt x="1431" y="1659"/>
                  </a:lnTo>
                  <a:lnTo>
                    <a:pt x="1431" y="1561"/>
                  </a:lnTo>
                  <a:lnTo>
                    <a:pt x="1431" y="1463"/>
                  </a:lnTo>
                  <a:lnTo>
                    <a:pt x="1301" y="1431"/>
                  </a:lnTo>
                  <a:lnTo>
                    <a:pt x="1236" y="1366"/>
                  </a:lnTo>
                  <a:lnTo>
                    <a:pt x="1073" y="1366"/>
                  </a:lnTo>
                  <a:lnTo>
                    <a:pt x="976" y="1431"/>
                  </a:lnTo>
                  <a:lnTo>
                    <a:pt x="846" y="1398"/>
                  </a:lnTo>
                  <a:lnTo>
                    <a:pt x="651" y="1366"/>
                  </a:lnTo>
                  <a:lnTo>
                    <a:pt x="553" y="1203"/>
                  </a:lnTo>
                  <a:lnTo>
                    <a:pt x="390" y="1041"/>
                  </a:lnTo>
                  <a:lnTo>
                    <a:pt x="423" y="976"/>
                  </a:lnTo>
                  <a:lnTo>
                    <a:pt x="390" y="878"/>
                  </a:lnTo>
                  <a:lnTo>
                    <a:pt x="325" y="781"/>
                  </a:lnTo>
                  <a:lnTo>
                    <a:pt x="228" y="683"/>
                  </a:lnTo>
                  <a:lnTo>
                    <a:pt x="65" y="585"/>
                  </a:lnTo>
                  <a:close/>
                  <a:moveTo>
                    <a:pt x="1366" y="6959"/>
                  </a:moveTo>
                  <a:lnTo>
                    <a:pt x="1431" y="7024"/>
                  </a:lnTo>
                  <a:lnTo>
                    <a:pt x="1399" y="7089"/>
                  </a:lnTo>
                  <a:lnTo>
                    <a:pt x="1431" y="7154"/>
                  </a:lnTo>
                  <a:lnTo>
                    <a:pt x="1496" y="7122"/>
                  </a:lnTo>
                  <a:lnTo>
                    <a:pt x="1529" y="6992"/>
                  </a:lnTo>
                  <a:lnTo>
                    <a:pt x="1496" y="6959"/>
                  </a:lnTo>
                  <a:lnTo>
                    <a:pt x="1464" y="6894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4840783" y="3289433"/>
              <a:ext cx="85536" cy="74719"/>
            </a:xfrm>
            <a:custGeom>
              <a:rect b="b" l="l" r="r" t="t"/>
              <a:pathLst>
                <a:path extrusionOk="0" h="2245" w="2570">
                  <a:moveTo>
                    <a:pt x="1138" y="2245"/>
                  </a:moveTo>
                  <a:lnTo>
                    <a:pt x="1203" y="2147"/>
                  </a:lnTo>
                  <a:lnTo>
                    <a:pt x="1333" y="2115"/>
                  </a:lnTo>
                  <a:lnTo>
                    <a:pt x="1366" y="1985"/>
                  </a:lnTo>
                  <a:lnTo>
                    <a:pt x="1496" y="1985"/>
                  </a:lnTo>
                  <a:lnTo>
                    <a:pt x="1528" y="2017"/>
                  </a:lnTo>
                  <a:lnTo>
                    <a:pt x="1756" y="1952"/>
                  </a:lnTo>
                  <a:lnTo>
                    <a:pt x="1854" y="2017"/>
                  </a:lnTo>
                  <a:lnTo>
                    <a:pt x="1886" y="2082"/>
                  </a:lnTo>
                  <a:lnTo>
                    <a:pt x="2049" y="2050"/>
                  </a:lnTo>
                  <a:lnTo>
                    <a:pt x="1984" y="1952"/>
                  </a:lnTo>
                  <a:lnTo>
                    <a:pt x="2016" y="1887"/>
                  </a:lnTo>
                  <a:lnTo>
                    <a:pt x="1919" y="1790"/>
                  </a:lnTo>
                  <a:lnTo>
                    <a:pt x="1821" y="1757"/>
                  </a:lnTo>
                  <a:lnTo>
                    <a:pt x="1789" y="1594"/>
                  </a:lnTo>
                  <a:lnTo>
                    <a:pt x="1886" y="1529"/>
                  </a:lnTo>
                  <a:lnTo>
                    <a:pt x="2081" y="1529"/>
                  </a:lnTo>
                  <a:lnTo>
                    <a:pt x="2114" y="1432"/>
                  </a:lnTo>
                  <a:lnTo>
                    <a:pt x="2276" y="1334"/>
                  </a:lnTo>
                  <a:lnTo>
                    <a:pt x="2406" y="1302"/>
                  </a:lnTo>
                  <a:lnTo>
                    <a:pt x="2406" y="1237"/>
                  </a:lnTo>
                  <a:lnTo>
                    <a:pt x="2504" y="1204"/>
                  </a:lnTo>
                  <a:lnTo>
                    <a:pt x="2569" y="1074"/>
                  </a:lnTo>
                  <a:lnTo>
                    <a:pt x="2537" y="944"/>
                  </a:lnTo>
                  <a:lnTo>
                    <a:pt x="2569" y="814"/>
                  </a:lnTo>
                  <a:lnTo>
                    <a:pt x="2537" y="716"/>
                  </a:lnTo>
                  <a:lnTo>
                    <a:pt x="2569" y="554"/>
                  </a:lnTo>
                  <a:lnTo>
                    <a:pt x="2472" y="359"/>
                  </a:lnTo>
                  <a:lnTo>
                    <a:pt x="2406" y="326"/>
                  </a:lnTo>
                  <a:lnTo>
                    <a:pt x="2341" y="164"/>
                  </a:lnTo>
                  <a:lnTo>
                    <a:pt x="2276" y="164"/>
                  </a:lnTo>
                  <a:lnTo>
                    <a:pt x="2179" y="98"/>
                  </a:lnTo>
                  <a:lnTo>
                    <a:pt x="2081" y="98"/>
                  </a:lnTo>
                  <a:lnTo>
                    <a:pt x="2049" y="1"/>
                  </a:lnTo>
                  <a:lnTo>
                    <a:pt x="1886" y="33"/>
                  </a:lnTo>
                  <a:lnTo>
                    <a:pt x="1789" y="131"/>
                  </a:lnTo>
                  <a:lnTo>
                    <a:pt x="1886" y="229"/>
                  </a:lnTo>
                  <a:lnTo>
                    <a:pt x="1886" y="326"/>
                  </a:lnTo>
                  <a:lnTo>
                    <a:pt x="1919" y="424"/>
                  </a:lnTo>
                  <a:lnTo>
                    <a:pt x="1919" y="489"/>
                  </a:lnTo>
                  <a:lnTo>
                    <a:pt x="1756" y="424"/>
                  </a:lnTo>
                  <a:lnTo>
                    <a:pt x="1659" y="294"/>
                  </a:lnTo>
                  <a:lnTo>
                    <a:pt x="1528" y="294"/>
                  </a:lnTo>
                  <a:lnTo>
                    <a:pt x="1496" y="229"/>
                  </a:lnTo>
                  <a:lnTo>
                    <a:pt x="1366" y="131"/>
                  </a:lnTo>
                  <a:lnTo>
                    <a:pt x="1301" y="164"/>
                  </a:lnTo>
                  <a:lnTo>
                    <a:pt x="1203" y="98"/>
                  </a:lnTo>
                  <a:lnTo>
                    <a:pt x="1073" y="98"/>
                  </a:lnTo>
                  <a:lnTo>
                    <a:pt x="976" y="66"/>
                  </a:lnTo>
                  <a:lnTo>
                    <a:pt x="878" y="66"/>
                  </a:lnTo>
                  <a:lnTo>
                    <a:pt x="715" y="131"/>
                  </a:lnTo>
                  <a:lnTo>
                    <a:pt x="683" y="98"/>
                  </a:lnTo>
                  <a:lnTo>
                    <a:pt x="553" y="98"/>
                  </a:lnTo>
                  <a:lnTo>
                    <a:pt x="325" y="164"/>
                  </a:lnTo>
                  <a:lnTo>
                    <a:pt x="228" y="164"/>
                  </a:lnTo>
                  <a:lnTo>
                    <a:pt x="130" y="294"/>
                  </a:lnTo>
                  <a:lnTo>
                    <a:pt x="98" y="456"/>
                  </a:lnTo>
                  <a:lnTo>
                    <a:pt x="0" y="554"/>
                  </a:lnTo>
                  <a:lnTo>
                    <a:pt x="0" y="749"/>
                  </a:lnTo>
                  <a:lnTo>
                    <a:pt x="33" y="944"/>
                  </a:lnTo>
                  <a:lnTo>
                    <a:pt x="130" y="1009"/>
                  </a:lnTo>
                  <a:lnTo>
                    <a:pt x="163" y="1074"/>
                  </a:lnTo>
                  <a:lnTo>
                    <a:pt x="163" y="1269"/>
                  </a:lnTo>
                  <a:lnTo>
                    <a:pt x="130" y="1334"/>
                  </a:lnTo>
                  <a:lnTo>
                    <a:pt x="130" y="1334"/>
                  </a:lnTo>
                  <a:lnTo>
                    <a:pt x="195" y="1432"/>
                  </a:lnTo>
                  <a:lnTo>
                    <a:pt x="228" y="1529"/>
                  </a:lnTo>
                  <a:lnTo>
                    <a:pt x="293" y="1562"/>
                  </a:lnTo>
                  <a:lnTo>
                    <a:pt x="293" y="1659"/>
                  </a:lnTo>
                  <a:lnTo>
                    <a:pt x="358" y="1757"/>
                  </a:lnTo>
                  <a:lnTo>
                    <a:pt x="390" y="1757"/>
                  </a:lnTo>
                  <a:lnTo>
                    <a:pt x="423" y="1822"/>
                  </a:lnTo>
                  <a:lnTo>
                    <a:pt x="423" y="1920"/>
                  </a:lnTo>
                  <a:lnTo>
                    <a:pt x="455" y="1952"/>
                  </a:lnTo>
                  <a:lnTo>
                    <a:pt x="455" y="2050"/>
                  </a:lnTo>
                  <a:lnTo>
                    <a:pt x="553" y="2050"/>
                  </a:lnTo>
                  <a:lnTo>
                    <a:pt x="618" y="2050"/>
                  </a:lnTo>
                  <a:lnTo>
                    <a:pt x="618" y="1952"/>
                  </a:lnTo>
                  <a:lnTo>
                    <a:pt x="650" y="1887"/>
                  </a:lnTo>
                  <a:lnTo>
                    <a:pt x="715" y="1855"/>
                  </a:lnTo>
                  <a:lnTo>
                    <a:pt x="715" y="1920"/>
                  </a:lnTo>
                  <a:lnTo>
                    <a:pt x="748" y="2017"/>
                  </a:lnTo>
                  <a:lnTo>
                    <a:pt x="715" y="2082"/>
                  </a:lnTo>
                  <a:lnTo>
                    <a:pt x="683" y="2147"/>
                  </a:lnTo>
                  <a:lnTo>
                    <a:pt x="715" y="2180"/>
                  </a:lnTo>
                  <a:lnTo>
                    <a:pt x="715" y="2212"/>
                  </a:lnTo>
                  <a:lnTo>
                    <a:pt x="781" y="2212"/>
                  </a:lnTo>
                  <a:lnTo>
                    <a:pt x="846" y="2147"/>
                  </a:lnTo>
                  <a:lnTo>
                    <a:pt x="846" y="2115"/>
                  </a:lnTo>
                  <a:lnTo>
                    <a:pt x="911" y="2180"/>
                  </a:lnTo>
                  <a:lnTo>
                    <a:pt x="1008" y="2212"/>
                  </a:lnTo>
                  <a:lnTo>
                    <a:pt x="1041" y="218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4790991" y="3150907"/>
              <a:ext cx="133163" cy="154797"/>
            </a:xfrm>
            <a:custGeom>
              <a:rect b="b" l="l" r="r" t="t"/>
              <a:pathLst>
                <a:path extrusionOk="0" h="4651" w="4001">
                  <a:moveTo>
                    <a:pt x="455" y="521"/>
                  </a:moveTo>
                  <a:lnTo>
                    <a:pt x="520" y="586"/>
                  </a:lnTo>
                  <a:lnTo>
                    <a:pt x="553" y="651"/>
                  </a:lnTo>
                  <a:lnTo>
                    <a:pt x="683" y="618"/>
                  </a:lnTo>
                  <a:lnTo>
                    <a:pt x="781" y="651"/>
                  </a:lnTo>
                  <a:lnTo>
                    <a:pt x="748" y="521"/>
                  </a:lnTo>
                  <a:lnTo>
                    <a:pt x="748" y="391"/>
                  </a:lnTo>
                  <a:lnTo>
                    <a:pt x="716" y="293"/>
                  </a:lnTo>
                  <a:lnTo>
                    <a:pt x="683" y="131"/>
                  </a:lnTo>
                  <a:lnTo>
                    <a:pt x="748" y="65"/>
                  </a:lnTo>
                  <a:lnTo>
                    <a:pt x="748" y="0"/>
                  </a:lnTo>
                  <a:lnTo>
                    <a:pt x="943" y="0"/>
                  </a:lnTo>
                  <a:lnTo>
                    <a:pt x="976" y="65"/>
                  </a:lnTo>
                  <a:lnTo>
                    <a:pt x="1138" y="131"/>
                  </a:lnTo>
                  <a:lnTo>
                    <a:pt x="1236" y="261"/>
                  </a:lnTo>
                  <a:lnTo>
                    <a:pt x="1333" y="358"/>
                  </a:lnTo>
                  <a:lnTo>
                    <a:pt x="1333" y="456"/>
                  </a:lnTo>
                  <a:lnTo>
                    <a:pt x="1301" y="521"/>
                  </a:lnTo>
                  <a:lnTo>
                    <a:pt x="1464" y="683"/>
                  </a:lnTo>
                  <a:lnTo>
                    <a:pt x="1561" y="846"/>
                  </a:lnTo>
                  <a:lnTo>
                    <a:pt x="1789" y="846"/>
                  </a:lnTo>
                  <a:lnTo>
                    <a:pt x="1886" y="911"/>
                  </a:lnTo>
                  <a:lnTo>
                    <a:pt x="2016" y="813"/>
                  </a:lnTo>
                  <a:lnTo>
                    <a:pt x="2146" y="813"/>
                  </a:lnTo>
                  <a:lnTo>
                    <a:pt x="2211" y="911"/>
                  </a:lnTo>
                  <a:lnTo>
                    <a:pt x="2342" y="943"/>
                  </a:lnTo>
                  <a:lnTo>
                    <a:pt x="2374" y="1041"/>
                  </a:lnTo>
                  <a:lnTo>
                    <a:pt x="2374" y="1139"/>
                  </a:lnTo>
                  <a:lnTo>
                    <a:pt x="2504" y="1171"/>
                  </a:lnTo>
                  <a:lnTo>
                    <a:pt x="2504" y="1236"/>
                  </a:lnTo>
                  <a:lnTo>
                    <a:pt x="2439" y="1269"/>
                  </a:lnTo>
                  <a:lnTo>
                    <a:pt x="2374" y="1464"/>
                  </a:lnTo>
                  <a:lnTo>
                    <a:pt x="2309" y="1496"/>
                  </a:lnTo>
                  <a:lnTo>
                    <a:pt x="2211" y="1529"/>
                  </a:lnTo>
                  <a:lnTo>
                    <a:pt x="2081" y="1561"/>
                  </a:lnTo>
                  <a:lnTo>
                    <a:pt x="2016" y="1561"/>
                  </a:lnTo>
                  <a:lnTo>
                    <a:pt x="2016" y="1659"/>
                  </a:lnTo>
                  <a:lnTo>
                    <a:pt x="2114" y="1756"/>
                  </a:lnTo>
                  <a:lnTo>
                    <a:pt x="2049" y="1854"/>
                  </a:lnTo>
                  <a:lnTo>
                    <a:pt x="2081" y="1919"/>
                  </a:lnTo>
                  <a:lnTo>
                    <a:pt x="2146" y="1919"/>
                  </a:lnTo>
                  <a:lnTo>
                    <a:pt x="2211" y="2049"/>
                  </a:lnTo>
                  <a:lnTo>
                    <a:pt x="2374" y="2049"/>
                  </a:lnTo>
                  <a:lnTo>
                    <a:pt x="2537" y="2114"/>
                  </a:lnTo>
                  <a:lnTo>
                    <a:pt x="2634" y="2147"/>
                  </a:lnTo>
                  <a:lnTo>
                    <a:pt x="2764" y="2309"/>
                  </a:lnTo>
                  <a:lnTo>
                    <a:pt x="2894" y="2374"/>
                  </a:lnTo>
                  <a:lnTo>
                    <a:pt x="2992" y="2504"/>
                  </a:lnTo>
                  <a:lnTo>
                    <a:pt x="2992" y="2602"/>
                  </a:lnTo>
                  <a:lnTo>
                    <a:pt x="3122" y="2765"/>
                  </a:lnTo>
                  <a:lnTo>
                    <a:pt x="3187" y="2862"/>
                  </a:lnTo>
                  <a:lnTo>
                    <a:pt x="3252" y="2895"/>
                  </a:lnTo>
                  <a:lnTo>
                    <a:pt x="3350" y="2895"/>
                  </a:lnTo>
                  <a:lnTo>
                    <a:pt x="3415" y="2992"/>
                  </a:lnTo>
                  <a:lnTo>
                    <a:pt x="3447" y="3090"/>
                  </a:lnTo>
                  <a:lnTo>
                    <a:pt x="3480" y="3155"/>
                  </a:lnTo>
                  <a:lnTo>
                    <a:pt x="3545" y="3122"/>
                  </a:lnTo>
                  <a:lnTo>
                    <a:pt x="3610" y="3155"/>
                  </a:lnTo>
                  <a:lnTo>
                    <a:pt x="3610" y="3252"/>
                  </a:lnTo>
                  <a:lnTo>
                    <a:pt x="3642" y="3285"/>
                  </a:lnTo>
                  <a:lnTo>
                    <a:pt x="3740" y="3317"/>
                  </a:lnTo>
                  <a:lnTo>
                    <a:pt x="3805" y="3382"/>
                  </a:lnTo>
                  <a:lnTo>
                    <a:pt x="3837" y="3415"/>
                  </a:lnTo>
                  <a:lnTo>
                    <a:pt x="3935" y="3350"/>
                  </a:lnTo>
                  <a:lnTo>
                    <a:pt x="3968" y="3447"/>
                  </a:lnTo>
                  <a:lnTo>
                    <a:pt x="3902" y="3513"/>
                  </a:lnTo>
                  <a:lnTo>
                    <a:pt x="3902" y="3643"/>
                  </a:lnTo>
                  <a:lnTo>
                    <a:pt x="3935" y="3708"/>
                  </a:lnTo>
                  <a:lnTo>
                    <a:pt x="4000" y="3708"/>
                  </a:lnTo>
                  <a:lnTo>
                    <a:pt x="4000" y="3838"/>
                  </a:lnTo>
                  <a:lnTo>
                    <a:pt x="3870" y="3935"/>
                  </a:lnTo>
                  <a:lnTo>
                    <a:pt x="3902" y="4065"/>
                  </a:lnTo>
                  <a:lnTo>
                    <a:pt x="3935" y="4130"/>
                  </a:lnTo>
                  <a:lnTo>
                    <a:pt x="3935" y="4260"/>
                  </a:lnTo>
                  <a:lnTo>
                    <a:pt x="3837" y="4326"/>
                  </a:lnTo>
                  <a:lnTo>
                    <a:pt x="3772" y="4326"/>
                  </a:lnTo>
                  <a:lnTo>
                    <a:pt x="3675" y="4260"/>
                  </a:lnTo>
                  <a:lnTo>
                    <a:pt x="3577" y="4260"/>
                  </a:lnTo>
                  <a:lnTo>
                    <a:pt x="3545" y="4163"/>
                  </a:lnTo>
                  <a:lnTo>
                    <a:pt x="3382" y="4195"/>
                  </a:lnTo>
                  <a:lnTo>
                    <a:pt x="3285" y="4293"/>
                  </a:lnTo>
                  <a:lnTo>
                    <a:pt x="3382" y="4391"/>
                  </a:lnTo>
                  <a:lnTo>
                    <a:pt x="3382" y="4488"/>
                  </a:lnTo>
                  <a:lnTo>
                    <a:pt x="3415" y="4586"/>
                  </a:lnTo>
                  <a:lnTo>
                    <a:pt x="3415" y="4651"/>
                  </a:lnTo>
                  <a:lnTo>
                    <a:pt x="3252" y="4586"/>
                  </a:lnTo>
                  <a:lnTo>
                    <a:pt x="3155" y="4456"/>
                  </a:lnTo>
                  <a:lnTo>
                    <a:pt x="3024" y="4456"/>
                  </a:lnTo>
                  <a:lnTo>
                    <a:pt x="2992" y="4391"/>
                  </a:lnTo>
                  <a:lnTo>
                    <a:pt x="2862" y="4293"/>
                  </a:lnTo>
                  <a:lnTo>
                    <a:pt x="2927" y="4260"/>
                  </a:lnTo>
                  <a:lnTo>
                    <a:pt x="2992" y="4195"/>
                  </a:lnTo>
                  <a:lnTo>
                    <a:pt x="2992" y="4000"/>
                  </a:lnTo>
                  <a:lnTo>
                    <a:pt x="2959" y="3935"/>
                  </a:lnTo>
                  <a:lnTo>
                    <a:pt x="2992" y="3838"/>
                  </a:lnTo>
                  <a:lnTo>
                    <a:pt x="2992" y="3773"/>
                  </a:lnTo>
                  <a:lnTo>
                    <a:pt x="3024" y="3675"/>
                  </a:lnTo>
                  <a:lnTo>
                    <a:pt x="2992" y="3610"/>
                  </a:lnTo>
                  <a:lnTo>
                    <a:pt x="2862" y="3513"/>
                  </a:lnTo>
                  <a:lnTo>
                    <a:pt x="2894" y="3480"/>
                  </a:lnTo>
                  <a:lnTo>
                    <a:pt x="2829" y="3447"/>
                  </a:lnTo>
                  <a:lnTo>
                    <a:pt x="2732" y="3415"/>
                  </a:lnTo>
                  <a:lnTo>
                    <a:pt x="2634" y="3317"/>
                  </a:lnTo>
                  <a:lnTo>
                    <a:pt x="2537" y="3252"/>
                  </a:lnTo>
                  <a:lnTo>
                    <a:pt x="2569" y="3187"/>
                  </a:lnTo>
                  <a:lnTo>
                    <a:pt x="2569" y="3025"/>
                  </a:lnTo>
                  <a:lnTo>
                    <a:pt x="2504" y="2927"/>
                  </a:lnTo>
                  <a:lnTo>
                    <a:pt x="2537" y="2862"/>
                  </a:lnTo>
                  <a:lnTo>
                    <a:pt x="2569" y="2765"/>
                  </a:lnTo>
                  <a:lnTo>
                    <a:pt x="2504" y="2667"/>
                  </a:lnTo>
                  <a:lnTo>
                    <a:pt x="2407" y="2569"/>
                  </a:lnTo>
                  <a:lnTo>
                    <a:pt x="2179" y="2439"/>
                  </a:lnTo>
                  <a:lnTo>
                    <a:pt x="2114" y="2277"/>
                  </a:lnTo>
                  <a:lnTo>
                    <a:pt x="1886" y="2212"/>
                  </a:lnTo>
                  <a:lnTo>
                    <a:pt x="1724" y="2277"/>
                  </a:lnTo>
                  <a:lnTo>
                    <a:pt x="1626" y="2472"/>
                  </a:lnTo>
                  <a:lnTo>
                    <a:pt x="1398" y="2504"/>
                  </a:lnTo>
                  <a:lnTo>
                    <a:pt x="1333" y="2407"/>
                  </a:lnTo>
                  <a:lnTo>
                    <a:pt x="1236" y="2407"/>
                  </a:lnTo>
                  <a:lnTo>
                    <a:pt x="1073" y="2309"/>
                  </a:lnTo>
                  <a:lnTo>
                    <a:pt x="911" y="2374"/>
                  </a:lnTo>
                  <a:lnTo>
                    <a:pt x="878" y="2504"/>
                  </a:lnTo>
                  <a:lnTo>
                    <a:pt x="781" y="2504"/>
                  </a:lnTo>
                  <a:lnTo>
                    <a:pt x="651" y="2602"/>
                  </a:lnTo>
                  <a:lnTo>
                    <a:pt x="618" y="2342"/>
                  </a:lnTo>
                  <a:lnTo>
                    <a:pt x="618" y="2147"/>
                  </a:lnTo>
                  <a:lnTo>
                    <a:pt x="585" y="2049"/>
                  </a:lnTo>
                  <a:lnTo>
                    <a:pt x="651" y="1952"/>
                  </a:lnTo>
                  <a:lnTo>
                    <a:pt x="651" y="1887"/>
                  </a:lnTo>
                  <a:lnTo>
                    <a:pt x="585" y="1789"/>
                  </a:lnTo>
                  <a:lnTo>
                    <a:pt x="651" y="1691"/>
                  </a:lnTo>
                  <a:lnTo>
                    <a:pt x="651" y="1594"/>
                  </a:lnTo>
                  <a:lnTo>
                    <a:pt x="455" y="1594"/>
                  </a:lnTo>
                  <a:lnTo>
                    <a:pt x="390" y="1659"/>
                  </a:lnTo>
                  <a:lnTo>
                    <a:pt x="293" y="1626"/>
                  </a:lnTo>
                  <a:lnTo>
                    <a:pt x="228" y="1496"/>
                  </a:lnTo>
                  <a:lnTo>
                    <a:pt x="293" y="1464"/>
                  </a:lnTo>
                  <a:lnTo>
                    <a:pt x="293" y="1269"/>
                  </a:lnTo>
                  <a:lnTo>
                    <a:pt x="195" y="1171"/>
                  </a:lnTo>
                  <a:lnTo>
                    <a:pt x="65" y="1204"/>
                  </a:lnTo>
                  <a:lnTo>
                    <a:pt x="0" y="1074"/>
                  </a:lnTo>
                  <a:lnTo>
                    <a:pt x="65" y="943"/>
                  </a:lnTo>
                  <a:lnTo>
                    <a:pt x="98" y="943"/>
                  </a:lnTo>
                  <a:lnTo>
                    <a:pt x="195" y="878"/>
                  </a:lnTo>
                  <a:lnTo>
                    <a:pt x="163" y="813"/>
                  </a:lnTo>
                  <a:lnTo>
                    <a:pt x="228" y="748"/>
                  </a:lnTo>
                  <a:lnTo>
                    <a:pt x="228" y="651"/>
                  </a:lnTo>
                  <a:lnTo>
                    <a:pt x="358" y="618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4750918" y="3186620"/>
              <a:ext cx="139653" cy="258705"/>
            </a:xfrm>
            <a:custGeom>
              <a:rect b="b" l="l" r="r" t="t"/>
              <a:pathLst>
                <a:path extrusionOk="0" h="7773" w="4196">
                  <a:moveTo>
                    <a:pt x="1204" y="1"/>
                  </a:moveTo>
                  <a:lnTo>
                    <a:pt x="1269" y="131"/>
                  </a:lnTo>
                  <a:lnTo>
                    <a:pt x="1399" y="98"/>
                  </a:lnTo>
                  <a:lnTo>
                    <a:pt x="1497" y="196"/>
                  </a:lnTo>
                  <a:lnTo>
                    <a:pt x="1497" y="358"/>
                  </a:lnTo>
                  <a:lnTo>
                    <a:pt x="1432" y="423"/>
                  </a:lnTo>
                  <a:lnTo>
                    <a:pt x="1497" y="553"/>
                  </a:lnTo>
                  <a:lnTo>
                    <a:pt x="1562" y="586"/>
                  </a:lnTo>
                  <a:lnTo>
                    <a:pt x="1659" y="521"/>
                  </a:lnTo>
                  <a:lnTo>
                    <a:pt x="1855" y="521"/>
                  </a:lnTo>
                  <a:lnTo>
                    <a:pt x="1855" y="586"/>
                  </a:lnTo>
                  <a:lnTo>
                    <a:pt x="1789" y="716"/>
                  </a:lnTo>
                  <a:lnTo>
                    <a:pt x="1855" y="814"/>
                  </a:lnTo>
                  <a:lnTo>
                    <a:pt x="1855" y="879"/>
                  </a:lnTo>
                  <a:lnTo>
                    <a:pt x="1789" y="976"/>
                  </a:lnTo>
                  <a:lnTo>
                    <a:pt x="1822" y="1074"/>
                  </a:lnTo>
                  <a:lnTo>
                    <a:pt x="1822" y="1269"/>
                  </a:lnTo>
                  <a:lnTo>
                    <a:pt x="1822" y="1496"/>
                  </a:lnTo>
                  <a:lnTo>
                    <a:pt x="1985" y="1431"/>
                  </a:lnTo>
                  <a:lnTo>
                    <a:pt x="2082" y="1399"/>
                  </a:lnTo>
                  <a:lnTo>
                    <a:pt x="2115" y="1301"/>
                  </a:lnTo>
                  <a:lnTo>
                    <a:pt x="2277" y="1236"/>
                  </a:lnTo>
                  <a:lnTo>
                    <a:pt x="2407" y="1334"/>
                  </a:lnTo>
                  <a:lnTo>
                    <a:pt x="2537" y="1301"/>
                  </a:lnTo>
                  <a:lnTo>
                    <a:pt x="2602" y="1431"/>
                  </a:lnTo>
                  <a:lnTo>
                    <a:pt x="2830" y="1399"/>
                  </a:lnTo>
                  <a:lnTo>
                    <a:pt x="2928" y="1171"/>
                  </a:lnTo>
                  <a:lnTo>
                    <a:pt x="3090" y="1139"/>
                  </a:lnTo>
                  <a:lnTo>
                    <a:pt x="3318" y="1204"/>
                  </a:lnTo>
                  <a:lnTo>
                    <a:pt x="3383" y="1334"/>
                  </a:lnTo>
                  <a:lnTo>
                    <a:pt x="3578" y="1496"/>
                  </a:lnTo>
                  <a:lnTo>
                    <a:pt x="3708" y="1594"/>
                  </a:lnTo>
                  <a:lnTo>
                    <a:pt x="3741" y="1692"/>
                  </a:lnTo>
                  <a:lnTo>
                    <a:pt x="3741" y="1789"/>
                  </a:lnTo>
                  <a:lnTo>
                    <a:pt x="3708" y="1822"/>
                  </a:lnTo>
                  <a:lnTo>
                    <a:pt x="3741" y="1952"/>
                  </a:lnTo>
                  <a:lnTo>
                    <a:pt x="3741" y="2082"/>
                  </a:lnTo>
                  <a:lnTo>
                    <a:pt x="3708" y="2179"/>
                  </a:lnTo>
                  <a:lnTo>
                    <a:pt x="3806" y="2244"/>
                  </a:lnTo>
                  <a:lnTo>
                    <a:pt x="3903" y="2342"/>
                  </a:lnTo>
                  <a:lnTo>
                    <a:pt x="4001" y="2342"/>
                  </a:lnTo>
                  <a:lnTo>
                    <a:pt x="4098" y="2374"/>
                  </a:lnTo>
                  <a:lnTo>
                    <a:pt x="4066" y="2440"/>
                  </a:lnTo>
                  <a:lnTo>
                    <a:pt x="4196" y="2537"/>
                  </a:lnTo>
                  <a:lnTo>
                    <a:pt x="4196" y="2602"/>
                  </a:lnTo>
                  <a:lnTo>
                    <a:pt x="4163" y="2700"/>
                  </a:lnTo>
                  <a:lnTo>
                    <a:pt x="4196" y="2765"/>
                  </a:lnTo>
                  <a:lnTo>
                    <a:pt x="4163" y="2862"/>
                  </a:lnTo>
                  <a:lnTo>
                    <a:pt x="4196" y="2927"/>
                  </a:lnTo>
                  <a:lnTo>
                    <a:pt x="4163" y="3122"/>
                  </a:lnTo>
                  <a:lnTo>
                    <a:pt x="4098" y="3187"/>
                  </a:lnTo>
                  <a:lnTo>
                    <a:pt x="4001" y="3253"/>
                  </a:lnTo>
                  <a:lnTo>
                    <a:pt x="3903" y="3155"/>
                  </a:lnTo>
                  <a:lnTo>
                    <a:pt x="3773" y="3187"/>
                  </a:lnTo>
                  <a:lnTo>
                    <a:pt x="3676" y="3155"/>
                  </a:lnTo>
                  <a:lnTo>
                    <a:pt x="3546" y="3155"/>
                  </a:lnTo>
                  <a:lnTo>
                    <a:pt x="3415" y="3220"/>
                  </a:lnTo>
                  <a:lnTo>
                    <a:pt x="3383" y="3155"/>
                  </a:lnTo>
                  <a:lnTo>
                    <a:pt x="3220" y="3155"/>
                  </a:lnTo>
                  <a:lnTo>
                    <a:pt x="2993" y="3220"/>
                  </a:lnTo>
                  <a:lnTo>
                    <a:pt x="2895" y="3220"/>
                  </a:lnTo>
                  <a:lnTo>
                    <a:pt x="2798" y="3383"/>
                  </a:lnTo>
                  <a:lnTo>
                    <a:pt x="2765" y="3513"/>
                  </a:lnTo>
                  <a:lnTo>
                    <a:pt x="2700" y="3643"/>
                  </a:lnTo>
                  <a:lnTo>
                    <a:pt x="2668" y="3838"/>
                  </a:lnTo>
                  <a:lnTo>
                    <a:pt x="2733" y="4033"/>
                  </a:lnTo>
                  <a:lnTo>
                    <a:pt x="2798" y="4066"/>
                  </a:lnTo>
                  <a:lnTo>
                    <a:pt x="2863" y="4163"/>
                  </a:lnTo>
                  <a:lnTo>
                    <a:pt x="2830" y="4358"/>
                  </a:lnTo>
                  <a:lnTo>
                    <a:pt x="2830" y="4423"/>
                  </a:lnTo>
                  <a:lnTo>
                    <a:pt x="2798" y="4423"/>
                  </a:lnTo>
                  <a:lnTo>
                    <a:pt x="2765" y="4488"/>
                  </a:lnTo>
                  <a:lnTo>
                    <a:pt x="2765" y="4488"/>
                  </a:lnTo>
                  <a:lnTo>
                    <a:pt x="2733" y="4456"/>
                  </a:lnTo>
                  <a:lnTo>
                    <a:pt x="2635" y="4391"/>
                  </a:lnTo>
                  <a:lnTo>
                    <a:pt x="2602" y="4391"/>
                  </a:lnTo>
                  <a:lnTo>
                    <a:pt x="2602" y="4326"/>
                  </a:lnTo>
                  <a:lnTo>
                    <a:pt x="2537" y="4293"/>
                  </a:lnTo>
                  <a:lnTo>
                    <a:pt x="2407" y="4196"/>
                  </a:lnTo>
                  <a:lnTo>
                    <a:pt x="2342" y="4163"/>
                  </a:lnTo>
                  <a:lnTo>
                    <a:pt x="2277" y="4196"/>
                  </a:lnTo>
                  <a:lnTo>
                    <a:pt x="2310" y="4228"/>
                  </a:lnTo>
                  <a:lnTo>
                    <a:pt x="2277" y="4228"/>
                  </a:lnTo>
                  <a:lnTo>
                    <a:pt x="2245" y="4228"/>
                  </a:lnTo>
                  <a:lnTo>
                    <a:pt x="2147" y="4196"/>
                  </a:lnTo>
                  <a:lnTo>
                    <a:pt x="2050" y="4228"/>
                  </a:lnTo>
                  <a:lnTo>
                    <a:pt x="1985" y="4196"/>
                  </a:lnTo>
                  <a:lnTo>
                    <a:pt x="1887" y="4196"/>
                  </a:lnTo>
                  <a:lnTo>
                    <a:pt x="1920" y="4131"/>
                  </a:lnTo>
                  <a:lnTo>
                    <a:pt x="1952" y="4098"/>
                  </a:lnTo>
                  <a:lnTo>
                    <a:pt x="1920" y="4000"/>
                  </a:lnTo>
                  <a:lnTo>
                    <a:pt x="1920" y="3870"/>
                  </a:lnTo>
                  <a:lnTo>
                    <a:pt x="1952" y="3838"/>
                  </a:lnTo>
                  <a:lnTo>
                    <a:pt x="1920" y="3773"/>
                  </a:lnTo>
                  <a:lnTo>
                    <a:pt x="1822" y="3773"/>
                  </a:lnTo>
                  <a:lnTo>
                    <a:pt x="1822" y="3773"/>
                  </a:lnTo>
                  <a:lnTo>
                    <a:pt x="1789" y="3773"/>
                  </a:lnTo>
                  <a:lnTo>
                    <a:pt x="1757" y="3740"/>
                  </a:lnTo>
                  <a:lnTo>
                    <a:pt x="1659" y="3773"/>
                  </a:lnTo>
                  <a:lnTo>
                    <a:pt x="1627" y="3773"/>
                  </a:lnTo>
                  <a:lnTo>
                    <a:pt x="1562" y="3740"/>
                  </a:lnTo>
                  <a:lnTo>
                    <a:pt x="1529" y="3805"/>
                  </a:lnTo>
                  <a:lnTo>
                    <a:pt x="1497" y="3805"/>
                  </a:lnTo>
                  <a:lnTo>
                    <a:pt x="1464" y="3773"/>
                  </a:lnTo>
                  <a:lnTo>
                    <a:pt x="1464" y="3805"/>
                  </a:lnTo>
                  <a:lnTo>
                    <a:pt x="1432" y="3870"/>
                  </a:lnTo>
                  <a:lnTo>
                    <a:pt x="1529" y="3903"/>
                  </a:lnTo>
                  <a:lnTo>
                    <a:pt x="1529" y="4000"/>
                  </a:lnTo>
                  <a:lnTo>
                    <a:pt x="1497" y="4098"/>
                  </a:lnTo>
                  <a:lnTo>
                    <a:pt x="1497" y="4196"/>
                  </a:lnTo>
                  <a:lnTo>
                    <a:pt x="1464" y="4261"/>
                  </a:lnTo>
                  <a:lnTo>
                    <a:pt x="1497" y="4293"/>
                  </a:lnTo>
                  <a:lnTo>
                    <a:pt x="1497" y="4423"/>
                  </a:lnTo>
                  <a:lnTo>
                    <a:pt x="1432" y="4521"/>
                  </a:lnTo>
                  <a:lnTo>
                    <a:pt x="1399" y="4618"/>
                  </a:lnTo>
                  <a:lnTo>
                    <a:pt x="1334" y="4716"/>
                  </a:lnTo>
                  <a:lnTo>
                    <a:pt x="1302" y="5106"/>
                  </a:lnTo>
                  <a:lnTo>
                    <a:pt x="1204" y="5236"/>
                  </a:lnTo>
                  <a:lnTo>
                    <a:pt x="1204" y="5334"/>
                  </a:lnTo>
                  <a:lnTo>
                    <a:pt x="1139" y="5431"/>
                  </a:lnTo>
                  <a:lnTo>
                    <a:pt x="1204" y="5464"/>
                  </a:lnTo>
                  <a:lnTo>
                    <a:pt x="1204" y="5464"/>
                  </a:lnTo>
                  <a:lnTo>
                    <a:pt x="1172" y="5529"/>
                  </a:lnTo>
                  <a:lnTo>
                    <a:pt x="1172" y="5594"/>
                  </a:lnTo>
                  <a:lnTo>
                    <a:pt x="1204" y="5691"/>
                  </a:lnTo>
                  <a:lnTo>
                    <a:pt x="1204" y="5757"/>
                  </a:lnTo>
                  <a:lnTo>
                    <a:pt x="1302" y="5887"/>
                  </a:lnTo>
                  <a:lnTo>
                    <a:pt x="1237" y="5984"/>
                  </a:lnTo>
                  <a:lnTo>
                    <a:pt x="1269" y="6017"/>
                  </a:lnTo>
                  <a:lnTo>
                    <a:pt x="1334" y="6017"/>
                  </a:lnTo>
                  <a:lnTo>
                    <a:pt x="1334" y="5952"/>
                  </a:lnTo>
                  <a:lnTo>
                    <a:pt x="1399" y="5919"/>
                  </a:lnTo>
                  <a:lnTo>
                    <a:pt x="1399" y="5919"/>
                  </a:lnTo>
                  <a:lnTo>
                    <a:pt x="1497" y="5952"/>
                  </a:lnTo>
                  <a:lnTo>
                    <a:pt x="1529" y="5984"/>
                  </a:lnTo>
                  <a:lnTo>
                    <a:pt x="1529" y="6082"/>
                  </a:lnTo>
                  <a:lnTo>
                    <a:pt x="1594" y="6147"/>
                  </a:lnTo>
                  <a:lnTo>
                    <a:pt x="1594" y="6244"/>
                  </a:lnTo>
                  <a:lnTo>
                    <a:pt x="1627" y="6277"/>
                  </a:lnTo>
                  <a:lnTo>
                    <a:pt x="1692" y="6374"/>
                  </a:lnTo>
                  <a:lnTo>
                    <a:pt x="1724" y="6374"/>
                  </a:lnTo>
                  <a:lnTo>
                    <a:pt x="1724" y="6342"/>
                  </a:lnTo>
                  <a:lnTo>
                    <a:pt x="1724" y="6277"/>
                  </a:lnTo>
                  <a:lnTo>
                    <a:pt x="1757" y="6374"/>
                  </a:lnTo>
                  <a:lnTo>
                    <a:pt x="1822" y="6439"/>
                  </a:lnTo>
                  <a:lnTo>
                    <a:pt x="1822" y="6537"/>
                  </a:lnTo>
                  <a:lnTo>
                    <a:pt x="1855" y="6570"/>
                  </a:lnTo>
                  <a:lnTo>
                    <a:pt x="1920" y="6765"/>
                  </a:lnTo>
                  <a:lnTo>
                    <a:pt x="1887" y="6797"/>
                  </a:lnTo>
                  <a:lnTo>
                    <a:pt x="1855" y="6830"/>
                  </a:lnTo>
                  <a:lnTo>
                    <a:pt x="1855" y="6797"/>
                  </a:lnTo>
                  <a:lnTo>
                    <a:pt x="1757" y="6830"/>
                  </a:lnTo>
                  <a:lnTo>
                    <a:pt x="1757" y="6927"/>
                  </a:lnTo>
                  <a:lnTo>
                    <a:pt x="1887" y="6960"/>
                  </a:lnTo>
                  <a:lnTo>
                    <a:pt x="1920" y="6895"/>
                  </a:lnTo>
                  <a:lnTo>
                    <a:pt x="1952" y="6927"/>
                  </a:lnTo>
                  <a:lnTo>
                    <a:pt x="1952" y="6992"/>
                  </a:lnTo>
                  <a:lnTo>
                    <a:pt x="2017" y="7057"/>
                  </a:lnTo>
                  <a:lnTo>
                    <a:pt x="2147" y="7187"/>
                  </a:lnTo>
                  <a:lnTo>
                    <a:pt x="2212" y="7220"/>
                  </a:lnTo>
                  <a:lnTo>
                    <a:pt x="2245" y="7220"/>
                  </a:lnTo>
                  <a:lnTo>
                    <a:pt x="2375" y="7220"/>
                  </a:lnTo>
                  <a:lnTo>
                    <a:pt x="2440" y="7252"/>
                  </a:lnTo>
                  <a:lnTo>
                    <a:pt x="2505" y="7383"/>
                  </a:lnTo>
                  <a:lnTo>
                    <a:pt x="2570" y="7480"/>
                  </a:lnTo>
                  <a:lnTo>
                    <a:pt x="2668" y="7513"/>
                  </a:lnTo>
                  <a:lnTo>
                    <a:pt x="2668" y="7578"/>
                  </a:lnTo>
                  <a:lnTo>
                    <a:pt x="2635" y="7610"/>
                  </a:lnTo>
                  <a:lnTo>
                    <a:pt x="2635" y="7675"/>
                  </a:lnTo>
                  <a:lnTo>
                    <a:pt x="2570" y="7740"/>
                  </a:lnTo>
                  <a:lnTo>
                    <a:pt x="2505" y="7675"/>
                  </a:lnTo>
                  <a:lnTo>
                    <a:pt x="2407" y="7675"/>
                  </a:lnTo>
                  <a:lnTo>
                    <a:pt x="2310" y="7773"/>
                  </a:lnTo>
                  <a:lnTo>
                    <a:pt x="2180" y="7740"/>
                  </a:lnTo>
                  <a:lnTo>
                    <a:pt x="2180" y="7675"/>
                  </a:lnTo>
                  <a:lnTo>
                    <a:pt x="2245" y="7610"/>
                  </a:lnTo>
                  <a:lnTo>
                    <a:pt x="2245" y="7480"/>
                  </a:lnTo>
                  <a:lnTo>
                    <a:pt x="2180" y="7415"/>
                  </a:lnTo>
                  <a:lnTo>
                    <a:pt x="2082" y="7415"/>
                  </a:lnTo>
                  <a:lnTo>
                    <a:pt x="2082" y="7350"/>
                  </a:lnTo>
                  <a:lnTo>
                    <a:pt x="1920" y="7317"/>
                  </a:lnTo>
                  <a:lnTo>
                    <a:pt x="1855" y="7220"/>
                  </a:lnTo>
                  <a:lnTo>
                    <a:pt x="1789" y="7317"/>
                  </a:lnTo>
                  <a:lnTo>
                    <a:pt x="1757" y="7415"/>
                  </a:lnTo>
                  <a:lnTo>
                    <a:pt x="1692" y="7350"/>
                  </a:lnTo>
                  <a:lnTo>
                    <a:pt x="1497" y="7187"/>
                  </a:lnTo>
                  <a:lnTo>
                    <a:pt x="1497" y="7155"/>
                  </a:lnTo>
                  <a:lnTo>
                    <a:pt x="1529" y="7122"/>
                  </a:lnTo>
                  <a:lnTo>
                    <a:pt x="1529" y="7057"/>
                  </a:lnTo>
                  <a:lnTo>
                    <a:pt x="1464" y="7057"/>
                  </a:lnTo>
                  <a:lnTo>
                    <a:pt x="1432" y="6960"/>
                  </a:lnTo>
                  <a:lnTo>
                    <a:pt x="1334" y="6960"/>
                  </a:lnTo>
                  <a:lnTo>
                    <a:pt x="1334" y="6895"/>
                  </a:lnTo>
                  <a:lnTo>
                    <a:pt x="1237" y="6732"/>
                  </a:lnTo>
                  <a:lnTo>
                    <a:pt x="1172" y="6732"/>
                  </a:lnTo>
                  <a:lnTo>
                    <a:pt x="1107" y="6570"/>
                  </a:lnTo>
                  <a:lnTo>
                    <a:pt x="1009" y="6537"/>
                  </a:lnTo>
                  <a:lnTo>
                    <a:pt x="1009" y="6472"/>
                  </a:lnTo>
                  <a:lnTo>
                    <a:pt x="977" y="6439"/>
                  </a:lnTo>
                  <a:lnTo>
                    <a:pt x="977" y="6374"/>
                  </a:lnTo>
                  <a:lnTo>
                    <a:pt x="879" y="6439"/>
                  </a:lnTo>
                  <a:lnTo>
                    <a:pt x="879" y="6504"/>
                  </a:lnTo>
                  <a:lnTo>
                    <a:pt x="814" y="6504"/>
                  </a:lnTo>
                  <a:lnTo>
                    <a:pt x="781" y="6439"/>
                  </a:lnTo>
                  <a:lnTo>
                    <a:pt x="749" y="6277"/>
                  </a:lnTo>
                  <a:lnTo>
                    <a:pt x="749" y="6244"/>
                  </a:lnTo>
                  <a:lnTo>
                    <a:pt x="749" y="6082"/>
                  </a:lnTo>
                  <a:lnTo>
                    <a:pt x="814" y="6049"/>
                  </a:lnTo>
                  <a:lnTo>
                    <a:pt x="814" y="5887"/>
                  </a:lnTo>
                  <a:lnTo>
                    <a:pt x="846" y="5887"/>
                  </a:lnTo>
                  <a:lnTo>
                    <a:pt x="879" y="5822"/>
                  </a:lnTo>
                  <a:lnTo>
                    <a:pt x="846" y="5789"/>
                  </a:lnTo>
                  <a:lnTo>
                    <a:pt x="911" y="5691"/>
                  </a:lnTo>
                  <a:lnTo>
                    <a:pt x="879" y="5659"/>
                  </a:lnTo>
                  <a:lnTo>
                    <a:pt x="944" y="5561"/>
                  </a:lnTo>
                  <a:lnTo>
                    <a:pt x="911" y="5561"/>
                  </a:lnTo>
                  <a:lnTo>
                    <a:pt x="911" y="5399"/>
                  </a:lnTo>
                  <a:lnTo>
                    <a:pt x="944" y="5301"/>
                  </a:lnTo>
                  <a:lnTo>
                    <a:pt x="977" y="5236"/>
                  </a:lnTo>
                  <a:lnTo>
                    <a:pt x="1009" y="5106"/>
                  </a:lnTo>
                  <a:lnTo>
                    <a:pt x="1107" y="5041"/>
                  </a:lnTo>
                  <a:lnTo>
                    <a:pt x="1237" y="4716"/>
                  </a:lnTo>
                  <a:lnTo>
                    <a:pt x="1269" y="4683"/>
                  </a:lnTo>
                  <a:lnTo>
                    <a:pt x="1302" y="4521"/>
                  </a:lnTo>
                  <a:lnTo>
                    <a:pt x="1237" y="4423"/>
                  </a:lnTo>
                  <a:lnTo>
                    <a:pt x="1237" y="4261"/>
                  </a:lnTo>
                  <a:lnTo>
                    <a:pt x="1204" y="4196"/>
                  </a:lnTo>
                  <a:lnTo>
                    <a:pt x="1172" y="4033"/>
                  </a:lnTo>
                  <a:lnTo>
                    <a:pt x="1107" y="3968"/>
                  </a:lnTo>
                  <a:lnTo>
                    <a:pt x="1107" y="3870"/>
                  </a:lnTo>
                  <a:lnTo>
                    <a:pt x="1107" y="3773"/>
                  </a:lnTo>
                  <a:lnTo>
                    <a:pt x="1139" y="3708"/>
                  </a:lnTo>
                  <a:lnTo>
                    <a:pt x="1074" y="3480"/>
                  </a:lnTo>
                  <a:lnTo>
                    <a:pt x="944" y="3350"/>
                  </a:lnTo>
                  <a:lnTo>
                    <a:pt x="781" y="3253"/>
                  </a:lnTo>
                  <a:lnTo>
                    <a:pt x="651" y="3090"/>
                  </a:lnTo>
                  <a:lnTo>
                    <a:pt x="651" y="2992"/>
                  </a:lnTo>
                  <a:lnTo>
                    <a:pt x="586" y="2830"/>
                  </a:lnTo>
                  <a:lnTo>
                    <a:pt x="684" y="2765"/>
                  </a:lnTo>
                  <a:lnTo>
                    <a:pt x="716" y="2700"/>
                  </a:lnTo>
                  <a:lnTo>
                    <a:pt x="651" y="2440"/>
                  </a:lnTo>
                  <a:lnTo>
                    <a:pt x="684" y="2374"/>
                  </a:lnTo>
                  <a:lnTo>
                    <a:pt x="781" y="2309"/>
                  </a:lnTo>
                  <a:lnTo>
                    <a:pt x="781" y="2212"/>
                  </a:lnTo>
                  <a:lnTo>
                    <a:pt x="651" y="2179"/>
                  </a:lnTo>
                  <a:lnTo>
                    <a:pt x="651" y="2049"/>
                  </a:lnTo>
                  <a:lnTo>
                    <a:pt x="586" y="1919"/>
                  </a:lnTo>
                  <a:lnTo>
                    <a:pt x="521" y="1919"/>
                  </a:lnTo>
                  <a:lnTo>
                    <a:pt x="391" y="1659"/>
                  </a:lnTo>
                  <a:lnTo>
                    <a:pt x="261" y="1562"/>
                  </a:lnTo>
                  <a:lnTo>
                    <a:pt x="229" y="1496"/>
                  </a:lnTo>
                  <a:lnTo>
                    <a:pt x="164" y="1431"/>
                  </a:lnTo>
                  <a:lnTo>
                    <a:pt x="98" y="1269"/>
                  </a:lnTo>
                  <a:lnTo>
                    <a:pt x="1" y="1269"/>
                  </a:lnTo>
                  <a:lnTo>
                    <a:pt x="1" y="1171"/>
                  </a:lnTo>
                  <a:lnTo>
                    <a:pt x="131" y="1139"/>
                  </a:lnTo>
                  <a:lnTo>
                    <a:pt x="229" y="1074"/>
                  </a:lnTo>
                  <a:lnTo>
                    <a:pt x="196" y="976"/>
                  </a:lnTo>
                  <a:lnTo>
                    <a:pt x="196" y="846"/>
                  </a:lnTo>
                  <a:lnTo>
                    <a:pt x="261" y="749"/>
                  </a:lnTo>
                  <a:lnTo>
                    <a:pt x="229" y="586"/>
                  </a:lnTo>
                  <a:lnTo>
                    <a:pt x="326" y="488"/>
                  </a:lnTo>
                  <a:lnTo>
                    <a:pt x="489" y="553"/>
                  </a:lnTo>
                  <a:lnTo>
                    <a:pt x="619" y="456"/>
                  </a:lnTo>
                  <a:lnTo>
                    <a:pt x="716" y="456"/>
                  </a:lnTo>
                  <a:lnTo>
                    <a:pt x="749" y="423"/>
                  </a:lnTo>
                  <a:lnTo>
                    <a:pt x="749" y="293"/>
                  </a:lnTo>
                  <a:lnTo>
                    <a:pt x="814" y="228"/>
                  </a:lnTo>
                  <a:lnTo>
                    <a:pt x="944" y="261"/>
                  </a:lnTo>
                  <a:lnTo>
                    <a:pt x="977" y="196"/>
                  </a:lnTo>
                  <a:lnTo>
                    <a:pt x="911" y="131"/>
                  </a:lnTo>
                  <a:lnTo>
                    <a:pt x="911" y="66"/>
                  </a:lnTo>
                  <a:lnTo>
                    <a:pt x="1042" y="33"/>
                  </a:lnTo>
                  <a:lnTo>
                    <a:pt x="1172" y="33"/>
                  </a:lnTo>
                  <a:close/>
                  <a:moveTo>
                    <a:pt x="1464" y="7285"/>
                  </a:moveTo>
                  <a:lnTo>
                    <a:pt x="1497" y="7350"/>
                  </a:lnTo>
                  <a:lnTo>
                    <a:pt x="1529" y="7350"/>
                  </a:lnTo>
                  <a:lnTo>
                    <a:pt x="1529" y="7285"/>
                  </a:lnTo>
                  <a:lnTo>
                    <a:pt x="1497" y="7252"/>
                  </a:lnTo>
                  <a:close/>
                  <a:moveTo>
                    <a:pt x="1172" y="6797"/>
                  </a:moveTo>
                  <a:lnTo>
                    <a:pt x="1172" y="6895"/>
                  </a:lnTo>
                  <a:lnTo>
                    <a:pt x="1204" y="6830"/>
                  </a:lnTo>
                  <a:lnTo>
                    <a:pt x="1172" y="6797"/>
                  </a:lnTo>
                  <a:close/>
                  <a:moveTo>
                    <a:pt x="814" y="6537"/>
                  </a:moveTo>
                  <a:lnTo>
                    <a:pt x="781" y="6602"/>
                  </a:lnTo>
                  <a:lnTo>
                    <a:pt x="814" y="6635"/>
                  </a:lnTo>
                  <a:lnTo>
                    <a:pt x="814" y="6732"/>
                  </a:lnTo>
                  <a:lnTo>
                    <a:pt x="879" y="6667"/>
                  </a:lnTo>
                  <a:lnTo>
                    <a:pt x="879" y="6537"/>
                  </a:lnTo>
                  <a:cubicBezTo>
                    <a:pt x="879" y="6537"/>
                    <a:pt x="814" y="6537"/>
                    <a:pt x="814" y="6537"/>
                  </a:cubicBezTo>
                  <a:close/>
                  <a:moveTo>
                    <a:pt x="2602" y="4423"/>
                  </a:moveTo>
                  <a:lnTo>
                    <a:pt x="2602" y="4521"/>
                  </a:lnTo>
                  <a:lnTo>
                    <a:pt x="2668" y="4553"/>
                  </a:lnTo>
                  <a:lnTo>
                    <a:pt x="2733" y="4553"/>
                  </a:lnTo>
                  <a:close/>
                  <a:moveTo>
                    <a:pt x="1627" y="5626"/>
                  </a:moveTo>
                  <a:lnTo>
                    <a:pt x="1529" y="5659"/>
                  </a:lnTo>
                  <a:lnTo>
                    <a:pt x="1594" y="5691"/>
                  </a:lnTo>
                  <a:close/>
                  <a:moveTo>
                    <a:pt x="1659" y="5757"/>
                  </a:moveTo>
                  <a:lnTo>
                    <a:pt x="1594" y="5789"/>
                  </a:lnTo>
                  <a:lnTo>
                    <a:pt x="1594" y="5854"/>
                  </a:lnTo>
                  <a:lnTo>
                    <a:pt x="1659" y="5919"/>
                  </a:lnTo>
                  <a:lnTo>
                    <a:pt x="1692" y="582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4661086" y="3045931"/>
              <a:ext cx="146143" cy="327966"/>
            </a:xfrm>
            <a:custGeom>
              <a:rect b="b" l="l" r="r" t="t"/>
              <a:pathLst>
                <a:path extrusionOk="0" h="9854" w="4391">
                  <a:moveTo>
                    <a:pt x="1984" y="33"/>
                  </a:moveTo>
                  <a:lnTo>
                    <a:pt x="2082" y="0"/>
                  </a:lnTo>
                  <a:lnTo>
                    <a:pt x="2180" y="33"/>
                  </a:lnTo>
                  <a:lnTo>
                    <a:pt x="2277" y="0"/>
                  </a:lnTo>
                  <a:lnTo>
                    <a:pt x="2375" y="0"/>
                  </a:lnTo>
                  <a:lnTo>
                    <a:pt x="2440" y="130"/>
                  </a:lnTo>
                  <a:lnTo>
                    <a:pt x="2537" y="195"/>
                  </a:lnTo>
                  <a:lnTo>
                    <a:pt x="2570" y="358"/>
                  </a:lnTo>
                  <a:lnTo>
                    <a:pt x="2667" y="358"/>
                  </a:lnTo>
                  <a:lnTo>
                    <a:pt x="2732" y="455"/>
                  </a:lnTo>
                  <a:lnTo>
                    <a:pt x="2732" y="585"/>
                  </a:lnTo>
                  <a:lnTo>
                    <a:pt x="2830" y="748"/>
                  </a:lnTo>
                  <a:lnTo>
                    <a:pt x="2830" y="911"/>
                  </a:lnTo>
                  <a:lnTo>
                    <a:pt x="2797" y="1138"/>
                  </a:lnTo>
                  <a:lnTo>
                    <a:pt x="2797" y="1236"/>
                  </a:lnTo>
                  <a:lnTo>
                    <a:pt x="2797" y="1301"/>
                  </a:lnTo>
                  <a:lnTo>
                    <a:pt x="2700" y="1333"/>
                  </a:lnTo>
                  <a:lnTo>
                    <a:pt x="2667" y="1431"/>
                  </a:lnTo>
                  <a:lnTo>
                    <a:pt x="2635" y="1431"/>
                  </a:lnTo>
                  <a:lnTo>
                    <a:pt x="2602" y="1496"/>
                  </a:lnTo>
                  <a:lnTo>
                    <a:pt x="2667" y="1593"/>
                  </a:lnTo>
                  <a:lnTo>
                    <a:pt x="2602" y="1659"/>
                  </a:lnTo>
                  <a:lnTo>
                    <a:pt x="2537" y="1626"/>
                  </a:lnTo>
                  <a:lnTo>
                    <a:pt x="2472" y="1691"/>
                  </a:lnTo>
                  <a:lnTo>
                    <a:pt x="2440" y="1789"/>
                  </a:lnTo>
                  <a:lnTo>
                    <a:pt x="2472" y="1854"/>
                  </a:lnTo>
                  <a:lnTo>
                    <a:pt x="2440" y="1919"/>
                  </a:lnTo>
                  <a:lnTo>
                    <a:pt x="2440" y="2016"/>
                  </a:lnTo>
                  <a:lnTo>
                    <a:pt x="2537" y="2049"/>
                  </a:lnTo>
                  <a:lnTo>
                    <a:pt x="2570" y="2114"/>
                  </a:lnTo>
                  <a:lnTo>
                    <a:pt x="2635" y="2179"/>
                  </a:lnTo>
                  <a:lnTo>
                    <a:pt x="2602" y="2276"/>
                  </a:lnTo>
                  <a:lnTo>
                    <a:pt x="2667" y="2406"/>
                  </a:lnTo>
                  <a:lnTo>
                    <a:pt x="2765" y="2309"/>
                  </a:lnTo>
                  <a:lnTo>
                    <a:pt x="2993" y="2276"/>
                  </a:lnTo>
                  <a:lnTo>
                    <a:pt x="3025" y="2341"/>
                  </a:lnTo>
                  <a:lnTo>
                    <a:pt x="2993" y="2406"/>
                  </a:lnTo>
                  <a:lnTo>
                    <a:pt x="3058" y="2472"/>
                  </a:lnTo>
                  <a:lnTo>
                    <a:pt x="3188" y="2439"/>
                  </a:lnTo>
                  <a:lnTo>
                    <a:pt x="3188" y="2504"/>
                  </a:lnTo>
                  <a:lnTo>
                    <a:pt x="3155" y="2602"/>
                  </a:lnTo>
                  <a:lnTo>
                    <a:pt x="3220" y="2667"/>
                  </a:lnTo>
                  <a:lnTo>
                    <a:pt x="3350" y="2699"/>
                  </a:lnTo>
                  <a:lnTo>
                    <a:pt x="3318" y="2764"/>
                  </a:lnTo>
                  <a:lnTo>
                    <a:pt x="3350" y="2829"/>
                  </a:lnTo>
                  <a:lnTo>
                    <a:pt x="3383" y="2764"/>
                  </a:lnTo>
                  <a:lnTo>
                    <a:pt x="3513" y="2764"/>
                  </a:lnTo>
                  <a:lnTo>
                    <a:pt x="3610" y="2829"/>
                  </a:lnTo>
                  <a:lnTo>
                    <a:pt x="3610" y="2894"/>
                  </a:lnTo>
                  <a:lnTo>
                    <a:pt x="3578" y="2992"/>
                  </a:lnTo>
                  <a:lnTo>
                    <a:pt x="3578" y="3057"/>
                  </a:lnTo>
                  <a:lnTo>
                    <a:pt x="3480" y="3219"/>
                  </a:lnTo>
                  <a:lnTo>
                    <a:pt x="3383" y="3317"/>
                  </a:lnTo>
                  <a:lnTo>
                    <a:pt x="3383" y="3382"/>
                  </a:lnTo>
                  <a:lnTo>
                    <a:pt x="3448" y="3350"/>
                  </a:lnTo>
                  <a:lnTo>
                    <a:pt x="3610" y="3350"/>
                  </a:lnTo>
                  <a:lnTo>
                    <a:pt x="3643" y="3382"/>
                  </a:lnTo>
                  <a:lnTo>
                    <a:pt x="3708" y="3317"/>
                  </a:lnTo>
                  <a:lnTo>
                    <a:pt x="3773" y="3415"/>
                  </a:lnTo>
                  <a:lnTo>
                    <a:pt x="3741" y="3545"/>
                  </a:lnTo>
                  <a:lnTo>
                    <a:pt x="3773" y="3610"/>
                  </a:lnTo>
                  <a:lnTo>
                    <a:pt x="3903" y="3675"/>
                  </a:lnTo>
                  <a:lnTo>
                    <a:pt x="3968" y="3610"/>
                  </a:lnTo>
                  <a:lnTo>
                    <a:pt x="4066" y="3610"/>
                  </a:lnTo>
                  <a:lnTo>
                    <a:pt x="4293" y="3512"/>
                  </a:lnTo>
                  <a:lnTo>
                    <a:pt x="4391" y="3545"/>
                  </a:lnTo>
                  <a:lnTo>
                    <a:pt x="4391" y="3642"/>
                  </a:lnTo>
                  <a:lnTo>
                    <a:pt x="4261" y="3772"/>
                  </a:lnTo>
                  <a:lnTo>
                    <a:pt x="4131" y="3805"/>
                  </a:lnTo>
                  <a:lnTo>
                    <a:pt x="4098" y="3902"/>
                  </a:lnTo>
                  <a:lnTo>
                    <a:pt x="4066" y="3967"/>
                  </a:lnTo>
                  <a:lnTo>
                    <a:pt x="4098" y="4032"/>
                  </a:lnTo>
                  <a:lnTo>
                    <a:pt x="4001" y="4097"/>
                  </a:lnTo>
                  <a:lnTo>
                    <a:pt x="3936" y="4097"/>
                  </a:lnTo>
                  <a:lnTo>
                    <a:pt x="3903" y="4260"/>
                  </a:lnTo>
                  <a:lnTo>
                    <a:pt x="3741" y="4260"/>
                  </a:lnTo>
                  <a:lnTo>
                    <a:pt x="3643" y="4293"/>
                  </a:lnTo>
                  <a:lnTo>
                    <a:pt x="3643" y="4358"/>
                  </a:lnTo>
                  <a:lnTo>
                    <a:pt x="3676" y="4423"/>
                  </a:lnTo>
                  <a:lnTo>
                    <a:pt x="3643" y="4488"/>
                  </a:lnTo>
                  <a:lnTo>
                    <a:pt x="3513" y="4455"/>
                  </a:lnTo>
                  <a:lnTo>
                    <a:pt x="3448" y="4520"/>
                  </a:lnTo>
                  <a:lnTo>
                    <a:pt x="3448" y="4650"/>
                  </a:lnTo>
                  <a:lnTo>
                    <a:pt x="3415" y="4683"/>
                  </a:lnTo>
                  <a:lnTo>
                    <a:pt x="3318" y="4683"/>
                  </a:lnTo>
                  <a:lnTo>
                    <a:pt x="3188" y="4780"/>
                  </a:lnTo>
                  <a:lnTo>
                    <a:pt x="3025" y="4715"/>
                  </a:lnTo>
                  <a:lnTo>
                    <a:pt x="2928" y="4813"/>
                  </a:lnTo>
                  <a:lnTo>
                    <a:pt x="2960" y="4976"/>
                  </a:lnTo>
                  <a:lnTo>
                    <a:pt x="2895" y="5073"/>
                  </a:lnTo>
                  <a:lnTo>
                    <a:pt x="2895" y="5203"/>
                  </a:lnTo>
                  <a:lnTo>
                    <a:pt x="2928" y="5301"/>
                  </a:lnTo>
                  <a:lnTo>
                    <a:pt x="2830" y="5366"/>
                  </a:lnTo>
                  <a:lnTo>
                    <a:pt x="2700" y="5398"/>
                  </a:lnTo>
                  <a:lnTo>
                    <a:pt x="2732" y="5496"/>
                  </a:lnTo>
                  <a:lnTo>
                    <a:pt x="2797" y="5496"/>
                  </a:lnTo>
                  <a:lnTo>
                    <a:pt x="2863" y="5658"/>
                  </a:lnTo>
                  <a:lnTo>
                    <a:pt x="2960" y="5723"/>
                  </a:lnTo>
                  <a:lnTo>
                    <a:pt x="2993" y="5789"/>
                  </a:lnTo>
                  <a:lnTo>
                    <a:pt x="3090" y="5886"/>
                  </a:lnTo>
                  <a:lnTo>
                    <a:pt x="3220" y="6146"/>
                  </a:lnTo>
                  <a:lnTo>
                    <a:pt x="3285" y="6179"/>
                  </a:lnTo>
                  <a:lnTo>
                    <a:pt x="3350" y="6276"/>
                  </a:lnTo>
                  <a:lnTo>
                    <a:pt x="3383" y="6406"/>
                  </a:lnTo>
                  <a:lnTo>
                    <a:pt x="3480" y="6439"/>
                  </a:lnTo>
                  <a:lnTo>
                    <a:pt x="3480" y="6536"/>
                  </a:lnTo>
                  <a:lnTo>
                    <a:pt x="3383" y="6601"/>
                  </a:lnTo>
                  <a:lnTo>
                    <a:pt x="3350" y="6667"/>
                  </a:lnTo>
                  <a:lnTo>
                    <a:pt x="3415" y="6927"/>
                  </a:lnTo>
                  <a:lnTo>
                    <a:pt x="3383" y="6992"/>
                  </a:lnTo>
                  <a:lnTo>
                    <a:pt x="3285" y="7057"/>
                  </a:lnTo>
                  <a:lnTo>
                    <a:pt x="3350" y="7219"/>
                  </a:lnTo>
                  <a:lnTo>
                    <a:pt x="3383" y="7317"/>
                  </a:lnTo>
                  <a:lnTo>
                    <a:pt x="3480" y="7480"/>
                  </a:lnTo>
                  <a:lnTo>
                    <a:pt x="3643" y="7577"/>
                  </a:lnTo>
                  <a:lnTo>
                    <a:pt x="3773" y="7707"/>
                  </a:lnTo>
                  <a:lnTo>
                    <a:pt x="3838" y="7935"/>
                  </a:lnTo>
                  <a:lnTo>
                    <a:pt x="3806" y="8000"/>
                  </a:lnTo>
                  <a:lnTo>
                    <a:pt x="3838" y="8097"/>
                  </a:lnTo>
                  <a:lnTo>
                    <a:pt x="3806" y="8195"/>
                  </a:lnTo>
                  <a:lnTo>
                    <a:pt x="3871" y="8260"/>
                  </a:lnTo>
                  <a:lnTo>
                    <a:pt x="3903" y="8423"/>
                  </a:lnTo>
                  <a:lnTo>
                    <a:pt x="3936" y="8520"/>
                  </a:lnTo>
                  <a:lnTo>
                    <a:pt x="3936" y="8650"/>
                  </a:lnTo>
                  <a:lnTo>
                    <a:pt x="4001" y="8748"/>
                  </a:lnTo>
                  <a:lnTo>
                    <a:pt x="4001" y="8910"/>
                  </a:lnTo>
                  <a:lnTo>
                    <a:pt x="3936" y="8943"/>
                  </a:lnTo>
                  <a:lnTo>
                    <a:pt x="3806" y="9268"/>
                  </a:lnTo>
                  <a:lnTo>
                    <a:pt x="3708" y="9333"/>
                  </a:lnTo>
                  <a:lnTo>
                    <a:pt x="3676" y="9463"/>
                  </a:lnTo>
                  <a:lnTo>
                    <a:pt x="3643" y="9561"/>
                  </a:lnTo>
                  <a:lnTo>
                    <a:pt x="3610" y="9626"/>
                  </a:lnTo>
                  <a:lnTo>
                    <a:pt x="3610" y="9593"/>
                  </a:lnTo>
                  <a:lnTo>
                    <a:pt x="3578" y="9691"/>
                  </a:lnTo>
                  <a:lnTo>
                    <a:pt x="3578" y="9853"/>
                  </a:lnTo>
                  <a:lnTo>
                    <a:pt x="3513" y="9691"/>
                  </a:lnTo>
                  <a:lnTo>
                    <a:pt x="3513" y="9561"/>
                  </a:lnTo>
                  <a:lnTo>
                    <a:pt x="3480" y="9496"/>
                  </a:lnTo>
                  <a:lnTo>
                    <a:pt x="3480" y="9431"/>
                  </a:lnTo>
                  <a:lnTo>
                    <a:pt x="3513" y="9463"/>
                  </a:lnTo>
                  <a:lnTo>
                    <a:pt x="3545" y="9431"/>
                  </a:lnTo>
                  <a:lnTo>
                    <a:pt x="3610" y="9333"/>
                  </a:lnTo>
                  <a:lnTo>
                    <a:pt x="3610" y="9236"/>
                  </a:lnTo>
                  <a:lnTo>
                    <a:pt x="3578" y="9236"/>
                  </a:lnTo>
                  <a:lnTo>
                    <a:pt x="3610" y="9106"/>
                  </a:lnTo>
                  <a:lnTo>
                    <a:pt x="3643" y="9073"/>
                  </a:lnTo>
                  <a:lnTo>
                    <a:pt x="3643" y="9008"/>
                  </a:lnTo>
                  <a:lnTo>
                    <a:pt x="3610" y="8878"/>
                  </a:lnTo>
                  <a:lnTo>
                    <a:pt x="3676" y="8845"/>
                  </a:lnTo>
                  <a:lnTo>
                    <a:pt x="3610" y="8748"/>
                  </a:lnTo>
                  <a:lnTo>
                    <a:pt x="3545" y="8683"/>
                  </a:lnTo>
                  <a:lnTo>
                    <a:pt x="3545" y="8553"/>
                  </a:lnTo>
                  <a:lnTo>
                    <a:pt x="3578" y="8520"/>
                  </a:lnTo>
                  <a:lnTo>
                    <a:pt x="3545" y="8423"/>
                  </a:lnTo>
                  <a:lnTo>
                    <a:pt x="3513" y="8390"/>
                  </a:lnTo>
                  <a:lnTo>
                    <a:pt x="3480" y="8097"/>
                  </a:lnTo>
                  <a:lnTo>
                    <a:pt x="3415" y="8032"/>
                  </a:lnTo>
                  <a:lnTo>
                    <a:pt x="3383" y="7902"/>
                  </a:lnTo>
                  <a:lnTo>
                    <a:pt x="3318" y="7805"/>
                  </a:lnTo>
                  <a:lnTo>
                    <a:pt x="3285" y="7967"/>
                  </a:lnTo>
                  <a:lnTo>
                    <a:pt x="3285" y="7967"/>
                  </a:lnTo>
                  <a:lnTo>
                    <a:pt x="3285" y="7902"/>
                  </a:lnTo>
                  <a:lnTo>
                    <a:pt x="3220" y="7805"/>
                  </a:lnTo>
                  <a:lnTo>
                    <a:pt x="3253" y="7577"/>
                  </a:lnTo>
                  <a:lnTo>
                    <a:pt x="3155" y="7512"/>
                  </a:lnTo>
                  <a:lnTo>
                    <a:pt x="3155" y="7414"/>
                  </a:lnTo>
                  <a:lnTo>
                    <a:pt x="3188" y="7349"/>
                  </a:lnTo>
                  <a:lnTo>
                    <a:pt x="3090" y="7284"/>
                  </a:lnTo>
                  <a:lnTo>
                    <a:pt x="3058" y="7122"/>
                  </a:lnTo>
                  <a:lnTo>
                    <a:pt x="3025" y="7122"/>
                  </a:lnTo>
                  <a:lnTo>
                    <a:pt x="2993" y="6764"/>
                  </a:lnTo>
                  <a:lnTo>
                    <a:pt x="2928" y="6699"/>
                  </a:lnTo>
                  <a:lnTo>
                    <a:pt x="2928" y="6634"/>
                  </a:lnTo>
                  <a:lnTo>
                    <a:pt x="2960" y="6601"/>
                  </a:lnTo>
                  <a:lnTo>
                    <a:pt x="2960" y="6536"/>
                  </a:lnTo>
                  <a:lnTo>
                    <a:pt x="2895" y="6439"/>
                  </a:lnTo>
                  <a:lnTo>
                    <a:pt x="2928" y="6374"/>
                  </a:lnTo>
                  <a:lnTo>
                    <a:pt x="2928" y="6341"/>
                  </a:lnTo>
                  <a:lnTo>
                    <a:pt x="2895" y="6374"/>
                  </a:lnTo>
                  <a:lnTo>
                    <a:pt x="2830" y="6406"/>
                  </a:lnTo>
                  <a:lnTo>
                    <a:pt x="2732" y="6406"/>
                  </a:lnTo>
                  <a:lnTo>
                    <a:pt x="2700" y="6309"/>
                  </a:lnTo>
                  <a:lnTo>
                    <a:pt x="2667" y="6244"/>
                  </a:lnTo>
                  <a:lnTo>
                    <a:pt x="2570" y="6049"/>
                  </a:lnTo>
                  <a:lnTo>
                    <a:pt x="2537" y="5984"/>
                  </a:lnTo>
                  <a:lnTo>
                    <a:pt x="2505" y="5984"/>
                  </a:lnTo>
                  <a:lnTo>
                    <a:pt x="2505" y="5951"/>
                  </a:lnTo>
                  <a:lnTo>
                    <a:pt x="2407" y="5886"/>
                  </a:lnTo>
                  <a:lnTo>
                    <a:pt x="2472" y="5951"/>
                  </a:lnTo>
                  <a:lnTo>
                    <a:pt x="2440" y="5984"/>
                  </a:lnTo>
                  <a:lnTo>
                    <a:pt x="2440" y="6049"/>
                  </a:lnTo>
                  <a:lnTo>
                    <a:pt x="2505" y="6081"/>
                  </a:lnTo>
                  <a:lnTo>
                    <a:pt x="2472" y="6179"/>
                  </a:lnTo>
                  <a:lnTo>
                    <a:pt x="2440" y="6244"/>
                  </a:lnTo>
                  <a:lnTo>
                    <a:pt x="2472" y="6276"/>
                  </a:lnTo>
                  <a:lnTo>
                    <a:pt x="2342" y="6406"/>
                  </a:lnTo>
                  <a:lnTo>
                    <a:pt x="2245" y="6374"/>
                  </a:lnTo>
                  <a:lnTo>
                    <a:pt x="2212" y="6309"/>
                  </a:lnTo>
                  <a:lnTo>
                    <a:pt x="2180" y="6309"/>
                  </a:lnTo>
                  <a:lnTo>
                    <a:pt x="2212" y="6374"/>
                  </a:lnTo>
                  <a:lnTo>
                    <a:pt x="2180" y="6406"/>
                  </a:lnTo>
                  <a:lnTo>
                    <a:pt x="2277" y="6439"/>
                  </a:lnTo>
                  <a:lnTo>
                    <a:pt x="2147" y="6504"/>
                  </a:lnTo>
                  <a:lnTo>
                    <a:pt x="2082" y="6504"/>
                  </a:lnTo>
                  <a:lnTo>
                    <a:pt x="2050" y="6471"/>
                  </a:lnTo>
                  <a:lnTo>
                    <a:pt x="2017" y="6569"/>
                  </a:lnTo>
                  <a:lnTo>
                    <a:pt x="1822" y="6699"/>
                  </a:lnTo>
                  <a:lnTo>
                    <a:pt x="1724" y="6667"/>
                  </a:lnTo>
                  <a:lnTo>
                    <a:pt x="1692" y="6699"/>
                  </a:lnTo>
                  <a:lnTo>
                    <a:pt x="1659" y="6699"/>
                  </a:lnTo>
                  <a:lnTo>
                    <a:pt x="1659" y="6667"/>
                  </a:lnTo>
                  <a:lnTo>
                    <a:pt x="1627" y="6732"/>
                  </a:lnTo>
                  <a:lnTo>
                    <a:pt x="1594" y="6732"/>
                  </a:lnTo>
                  <a:lnTo>
                    <a:pt x="1529" y="6667"/>
                  </a:lnTo>
                  <a:lnTo>
                    <a:pt x="1399" y="6732"/>
                  </a:lnTo>
                  <a:lnTo>
                    <a:pt x="1367" y="6797"/>
                  </a:lnTo>
                  <a:lnTo>
                    <a:pt x="1334" y="6797"/>
                  </a:lnTo>
                  <a:lnTo>
                    <a:pt x="1334" y="6667"/>
                  </a:lnTo>
                  <a:lnTo>
                    <a:pt x="1464" y="6536"/>
                  </a:lnTo>
                  <a:lnTo>
                    <a:pt x="1464" y="6406"/>
                  </a:lnTo>
                  <a:lnTo>
                    <a:pt x="1399" y="6536"/>
                  </a:lnTo>
                  <a:lnTo>
                    <a:pt x="1302" y="6634"/>
                  </a:lnTo>
                  <a:lnTo>
                    <a:pt x="1237" y="6732"/>
                  </a:lnTo>
                  <a:lnTo>
                    <a:pt x="1204" y="6699"/>
                  </a:lnTo>
                  <a:lnTo>
                    <a:pt x="1237" y="6667"/>
                  </a:lnTo>
                  <a:lnTo>
                    <a:pt x="1204" y="6569"/>
                  </a:lnTo>
                  <a:lnTo>
                    <a:pt x="1269" y="6081"/>
                  </a:lnTo>
                  <a:lnTo>
                    <a:pt x="1399" y="6016"/>
                  </a:lnTo>
                  <a:lnTo>
                    <a:pt x="1334" y="5951"/>
                  </a:lnTo>
                  <a:lnTo>
                    <a:pt x="1269" y="5756"/>
                  </a:lnTo>
                  <a:lnTo>
                    <a:pt x="1237" y="5561"/>
                  </a:lnTo>
                  <a:lnTo>
                    <a:pt x="1204" y="5528"/>
                  </a:lnTo>
                  <a:lnTo>
                    <a:pt x="1171" y="5463"/>
                  </a:lnTo>
                  <a:lnTo>
                    <a:pt x="1204" y="5463"/>
                  </a:lnTo>
                  <a:lnTo>
                    <a:pt x="1139" y="5398"/>
                  </a:lnTo>
                  <a:lnTo>
                    <a:pt x="1074" y="5236"/>
                  </a:lnTo>
                  <a:lnTo>
                    <a:pt x="1041" y="5171"/>
                  </a:lnTo>
                  <a:lnTo>
                    <a:pt x="1009" y="5106"/>
                  </a:lnTo>
                  <a:lnTo>
                    <a:pt x="1009" y="5008"/>
                  </a:lnTo>
                  <a:lnTo>
                    <a:pt x="879" y="4943"/>
                  </a:lnTo>
                  <a:lnTo>
                    <a:pt x="911" y="5008"/>
                  </a:lnTo>
                  <a:lnTo>
                    <a:pt x="944" y="5203"/>
                  </a:lnTo>
                  <a:lnTo>
                    <a:pt x="749" y="5138"/>
                  </a:lnTo>
                  <a:lnTo>
                    <a:pt x="684" y="5041"/>
                  </a:lnTo>
                  <a:lnTo>
                    <a:pt x="651" y="4976"/>
                  </a:lnTo>
                  <a:lnTo>
                    <a:pt x="554" y="4910"/>
                  </a:lnTo>
                  <a:lnTo>
                    <a:pt x="554" y="4845"/>
                  </a:lnTo>
                  <a:lnTo>
                    <a:pt x="651" y="4845"/>
                  </a:lnTo>
                  <a:lnTo>
                    <a:pt x="684" y="4943"/>
                  </a:lnTo>
                  <a:lnTo>
                    <a:pt x="749" y="4976"/>
                  </a:lnTo>
                  <a:lnTo>
                    <a:pt x="781" y="4943"/>
                  </a:lnTo>
                  <a:lnTo>
                    <a:pt x="749" y="4910"/>
                  </a:lnTo>
                  <a:lnTo>
                    <a:pt x="684" y="4845"/>
                  </a:lnTo>
                  <a:lnTo>
                    <a:pt x="749" y="4813"/>
                  </a:lnTo>
                  <a:lnTo>
                    <a:pt x="814" y="4845"/>
                  </a:lnTo>
                  <a:lnTo>
                    <a:pt x="879" y="4845"/>
                  </a:lnTo>
                  <a:lnTo>
                    <a:pt x="879" y="4748"/>
                  </a:lnTo>
                  <a:lnTo>
                    <a:pt x="781" y="4618"/>
                  </a:lnTo>
                  <a:lnTo>
                    <a:pt x="619" y="4585"/>
                  </a:lnTo>
                  <a:lnTo>
                    <a:pt x="586" y="4520"/>
                  </a:lnTo>
                  <a:lnTo>
                    <a:pt x="489" y="4520"/>
                  </a:lnTo>
                  <a:lnTo>
                    <a:pt x="456" y="4455"/>
                  </a:lnTo>
                  <a:lnTo>
                    <a:pt x="456" y="4520"/>
                  </a:lnTo>
                  <a:lnTo>
                    <a:pt x="359" y="4520"/>
                  </a:lnTo>
                  <a:lnTo>
                    <a:pt x="359" y="4488"/>
                  </a:lnTo>
                  <a:lnTo>
                    <a:pt x="424" y="4390"/>
                  </a:lnTo>
                  <a:lnTo>
                    <a:pt x="326" y="4390"/>
                  </a:lnTo>
                  <a:lnTo>
                    <a:pt x="261" y="4325"/>
                  </a:lnTo>
                  <a:lnTo>
                    <a:pt x="261" y="4390"/>
                  </a:lnTo>
                  <a:lnTo>
                    <a:pt x="326" y="4455"/>
                  </a:lnTo>
                  <a:lnTo>
                    <a:pt x="98" y="4260"/>
                  </a:lnTo>
                  <a:lnTo>
                    <a:pt x="66" y="4130"/>
                  </a:lnTo>
                  <a:lnTo>
                    <a:pt x="1" y="4032"/>
                  </a:lnTo>
                  <a:lnTo>
                    <a:pt x="1" y="4032"/>
                  </a:lnTo>
                  <a:lnTo>
                    <a:pt x="1" y="4000"/>
                  </a:lnTo>
                  <a:lnTo>
                    <a:pt x="1" y="3902"/>
                  </a:lnTo>
                  <a:lnTo>
                    <a:pt x="98" y="3805"/>
                  </a:lnTo>
                  <a:lnTo>
                    <a:pt x="131" y="3837"/>
                  </a:lnTo>
                  <a:lnTo>
                    <a:pt x="196" y="3707"/>
                  </a:lnTo>
                  <a:lnTo>
                    <a:pt x="196" y="3545"/>
                  </a:lnTo>
                  <a:lnTo>
                    <a:pt x="228" y="3447"/>
                  </a:lnTo>
                  <a:lnTo>
                    <a:pt x="261" y="3447"/>
                  </a:lnTo>
                  <a:lnTo>
                    <a:pt x="326" y="3415"/>
                  </a:lnTo>
                  <a:lnTo>
                    <a:pt x="359" y="3252"/>
                  </a:lnTo>
                  <a:lnTo>
                    <a:pt x="359" y="3154"/>
                  </a:lnTo>
                  <a:lnTo>
                    <a:pt x="359" y="3057"/>
                  </a:lnTo>
                  <a:lnTo>
                    <a:pt x="359" y="2927"/>
                  </a:lnTo>
                  <a:lnTo>
                    <a:pt x="456" y="2927"/>
                  </a:lnTo>
                  <a:lnTo>
                    <a:pt x="456" y="2732"/>
                  </a:lnTo>
                  <a:lnTo>
                    <a:pt x="456" y="2634"/>
                  </a:lnTo>
                  <a:lnTo>
                    <a:pt x="391" y="2374"/>
                  </a:lnTo>
                  <a:lnTo>
                    <a:pt x="521" y="2374"/>
                  </a:lnTo>
                  <a:lnTo>
                    <a:pt x="586" y="2406"/>
                  </a:lnTo>
                  <a:lnTo>
                    <a:pt x="716" y="2406"/>
                  </a:lnTo>
                  <a:lnTo>
                    <a:pt x="814" y="2244"/>
                  </a:lnTo>
                  <a:lnTo>
                    <a:pt x="846" y="2016"/>
                  </a:lnTo>
                  <a:lnTo>
                    <a:pt x="944" y="1756"/>
                  </a:lnTo>
                  <a:lnTo>
                    <a:pt x="846" y="1691"/>
                  </a:lnTo>
                  <a:lnTo>
                    <a:pt x="814" y="1626"/>
                  </a:lnTo>
                  <a:lnTo>
                    <a:pt x="976" y="1398"/>
                  </a:lnTo>
                  <a:lnTo>
                    <a:pt x="1041" y="1203"/>
                  </a:lnTo>
                  <a:lnTo>
                    <a:pt x="976" y="1138"/>
                  </a:lnTo>
                  <a:lnTo>
                    <a:pt x="1009" y="1041"/>
                  </a:lnTo>
                  <a:lnTo>
                    <a:pt x="1171" y="780"/>
                  </a:lnTo>
                  <a:lnTo>
                    <a:pt x="1269" y="715"/>
                  </a:lnTo>
                  <a:lnTo>
                    <a:pt x="1399" y="585"/>
                  </a:lnTo>
                  <a:lnTo>
                    <a:pt x="1432" y="455"/>
                  </a:lnTo>
                  <a:lnTo>
                    <a:pt x="1594" y="423"/>
                  </a:lnTo>
                  <a:lnTo>
                    <a:pt x="1757" y="325"/>
                  </a:lnTo>
                  <a:lnTo>
                    <a:pt x="1822" y="390"/>
                  </a:lnTo>
                  <a:lnTo>
                    <a:pt x="1919" y="423"/>
                  </a:lnTo>
                  <a:lnTo>
                    <a:pt x="1887" y="358"/>
                  </a:lnTo>
                  <a:lnTo>
                    <a:pt x="1887" y="228"/>
                  </a:lnTo>
                  <a:lnTo>
                    <a:pt x="1984" y="130"/>
                  </a:lnTo>
                  <a:lnTo>
                    <a:pt x="1984" y="65"/>
                  </a:lnTo>
                  <a:close/>
                  <a:moveTo>
                    <a:pt x="651" y="5236"/>
                  </a:moveTo>
                  <a:lnTo>
                    <a:pt x="684" y="5301"/>
                  </a:lnTo>
                  <a:lnTo>
                    <a:pt x="781" y="5366"/>
                  </a:lnTo>
                  <a:lnTo>
                    <a:pt x="814" y="5268"/>
                  </a:lnTo>
                  <a:lnTo>
                    <a:pt x="749" y="5203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4471671" y="3374938"/>
              <a:ext cx="35745" cy="68229"/>
            </a:xfrm>
            <a:custGeom>
              <a:rect b="b" l="l" r="r" t="t"/>
              <a:pathLst>
                <a:path extrusionOk="0" h="2050" w="1074">
                  <a:moveTo>
                    <a:pt x="1" y="1009"/>
                  </a:moveTo>
                  <a:lnTo>
                    <a:pt x="1" y="879"/>
                  </a:lnTo>
                  <a:lnTo>
                    <a:pt x="1" y="814"/>
                  </a:lnTo>
                  <a:lnTo>
                    <a:pt x="66" y="781"/>
                  </a:lnTo>
                  <a:lnTo>
                    <a:pt x="33" y="814"/>
                  </a:lnTo>
                  <a:lnTo>
                    <a:pt x="33" y="814"/>
                  </a:lnTo>
                  <a:lnTo>
                    <a:pt x="33" y="879"/>
                  </a:lnTo>
                  <a:close/>
                  <a:moveTo>
                    <a:pt x="163" y="164"/>
                  </a:moveTo>
                  <a:lnTo>
                    <a:pt x="33" y="99"/>
                  </a:lnTo>
                  <a:lnTo>
                    <a:pt x="33" y="33"/>
                  </a:lnTo>
                  <a:lnTo>
                    <a:pt x="196" y="1"/>
                  </a:lnTo>
                  <a:lnTo>
                    <a:pt x="228" y="33"/>
                  </a:lnTo>
                  <a:lnTo>
                    <a:pt x="196" y="131"/>
                  </a:lnTo>
                  <a:lnTo>
                    <a:pt x="163" y="131"/>
                  </a:lnTo>
                  <a:close/>
                  <a:moveTo>
                    <a:pt x="294" y="66"/>
                  </a:moveTo>
                  <a:lnTo>
                    <a:pt x="359" y="66"/>
                  </a:lnTo>
                  <a:lnTo>
                    <a:pt x="391" y="164"/>
                  </a:lnTo>
                  <a:lnTo>
                    <a:pt x="489" y="229"/>
                  </a:lnTo>
                  <a:lnTo>
                    <a:pt x="521" y="261"/>
                  </a:lnTo>
                  <a:lnTo>
                    <a:pt x="456" y="229"/>
                  </a:lnTo>
                  <a:lnTo>
                    <a:pt x="391" y="229"/>
                  </a:lnTo>
                  <a:lnTo>
                    <a:pt x="326" y="196"/>
                  </a:lnTo>
                  <a:lnTo>
                    <a:pt x="228" y="131"/>
                  </a:lnTo>
                  <a:lnTo>
                    <a:pt x="228" y="99"/>
                  </a:lnTo>
                  <a:lnTo>
                    <a:pt x="294" y="99"/>
                  </a:lnTo>
                  <a:lnTo>
                    <a:pt x="261" y="99"/>
                  </a:lnTo>
                  <a:close/>
                  <a:moveTo>
                    <a:pt x="196" y="196"/>
                  </a:moveTo>
                  <a:lnTo>
                    <a:pt x="196" y="229"/>
                  </a:lnTo>
                  <a:lnTo>
                    <a:pt x="228" y="261"/>
                  </a:lnTo>
                  <a:lnTo>
                    <a:pt x="196" y="294"/>
                  </a:lnTo>
                  <a:lnTo>
                    <a:pt x="196" y="294"/>
                  </a:lnTo>
                  <a:lnTo>
                    <a:pt x="196" y="326"/>
                  </a:lnTo>
                  <a:lnTo>
                    <a:pt x="196" y="391"/>
                  </a:lnTo>
                  <a:lnTo>
                    <a:pt x="131" y="489"/>
                  </a:lnTo>
                  <a:lnTo>
                    <a:pt x="98" y="456"/>
                  </a:lnTo>
                  <a:lnTo>
                    <a:pt x="66" y="424"/>
                  </a:lnTo>
                  <a:lnTo>
                    <a:pt x="1" y="424"/>
                  </a:lnTo>
                  <a:lnTo>
                    <a:pt x="1" y="424"/>
                  </a:lnTo>
                  <a:lnTo>
                    <a:pt x="66" y="456"/>
                  </a:lnTo>
                  <a:lnTo>
                    <a:pt x="66" y="489"/>
                  </a:lnTo>
                  <a:lnTo>
                    <a:pt x="66" y="521"/>
                  </a:lnTo>
                  <a:lnTo>
                    <a:pt x="98" y="619"/>
                  </a:lnTo>
                  <a:lnTo>
                    <a:pt x="98" y="749"/>
                  </a:lnTo>
                  <a:lnTo>
                    <a:pt x="66" y="814"/>
                  </a:lnTo>
                  <a:lnTo>
                    <a:pt x="33" y="1009"/>
                  </a:lnTo>
                  <a:lnTo>
                    <a:pt x="66" y="1074"/>
                  </a:lnTo>
                  <a:lnTo>
                    <a:pt x="33" y="1107"/>
                  </a:lnTo>
                  <a:lnTo>
                    <a:pt x="66" y="1302"/>
                  </a:lnTo>
                  <a:lnTo>
                    <a:pt x="66" y="1367"/>
                  </a:lnTo>
                  <a:lnTo>
                    <a:pt x="131" y="1594"/>
                  </a:lnTo>
                  <a:lnTo>
                    <a:pt x="196" y="1855"/>
                  </a:lnTo>
                  <a:lnTo>
                    <a:pt x="261" y="1985"/>
                  </a:lnTo>
                  <a:lnTo>
                    <a:pt x="391" y="2050"/>
                  </a:lnTo>
                  <a:lnTo>
                    <a:pt x="489" y="2017"/>
                  </a:lnTo>
                  <a:lnTo>
                    <a:pt x="651" y="1985"/>
                  </a:lnTo>
                  <a:lnTo>
                    <a:pt x="814" y="1952"/>
                  </a:lnTo>
                  <a:lnTo>
                    <a:pt x="976" y="1790"/>
                  </a:lnTo>
                  <a:lnTo>
                    <a:pt x="1041" y="1627"/>
                  </a:lnTo>
                  <a:lnTo>
                    <a:pt x="1074" y="1562"/>
                  </a:lnTo>
                  <a:lnTo>
                    <a:pt x="1041" y="1464"/>
                  </a:lnTo>
                  <a:lnTo>
                    <a:pt x="1074" y="1432"/>
                  </a:lnTo>
                  <a:lnTo>
                    <a:pt x="1074" y="1302"/>
                  </a:lnTo>
                  <a:lnTo>
                    <a:pt x="1041" y="1237"/>
                  </a:lnTo>
                  <a:lnTo>
                    <a:pt x="1041" y="1172"/>
                  </a:lnTo>
                  <a:lnTo>
                    <a:pt x="976" y="1107"/>
                  </a:lnTo>
                  <a:lnTo>
                    <a:pt x="911" y="879"/>
                  </a:lnTo>
                  <a:lnTo>
                    <a:pt x="846" y="749"/>
                  </a:lnTo>
                  <a:lnTo>
                    <a:pt x="749" y="749"/>
                  </a:lnTo>
                  <a:lnTo>
                    <a:pt x="749" y="716"/>
                  </a:lnTo>
                  <a:lnTo>
                    <a:pt x="684" y="716"/>
                  </a:lnTo>
                  <a:lnTo>
                    <a:pt x="781" y="651"/>
                  </a:lnTo>
                  <a:lnTo>
                    <a:pt x="749" y="619"/>
                  </a:lnTo>
                  <a:lnTo>
                    <a:pt x="716" y="586"/>
                  </a:lnTo>
                  <a:lnTo>
                    <a:pt x="651" y="489"/>
                  </a:lnTo>
                  <a:lnTo>
                    <a:pt x="586" y="489"/>
                  </a:lnTo>
                  <a:lnTo>
                    <a:pt x="586" y="391"/>
                  </a:lnTo>
                  <a:lnTo>
                    <a:pt x="554" y="359"/>
                  </a:lnTo>
                  <a:lnTo>
                    <a:pt x="554" y="294"/>
                  </a:lnTo>
                  <a:lnTo>
                    <a:pt x="391" y="261"/>
                  </a:lnTo>
                  <a:lnTo>
                    <a:pt x="391" y="294"/>
                  </a:lnTo>
                  <a:lnTo>
                    <a:pt x="326" y="261"/>
                  </a:lnTo>
                  <a:lnTo>
                    <a:pt x="326" y="229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4269275" y="2956066"/>
              <a:ext cx="458932" cy="449214"/>
            </a:xfrm>
            <a:custGeom>
              <a:rect b="b" l="l" r="r" t="t"/>
              <a:pathLst>
                <a:path extrusionOk="0" h="13497" w="13789">
                  <a:moveTo>
                    <a:pt x="4391" y="391"/>
                  </a:moveTo>
                  <a:lnTo>
                    <a:pt x="4423" y="456"/>
                  </a:lnTo>
                  <a:lnTo>
                    <a:pt x="4423" y="521"/>
                  </a:lnTo>
                  <a:lnTo>
                    <a:pt x="4553" y="586"/>
                  </a:lnTo>
                  <a:lnTo>
                    <a:pt x="4553" y="781"/>
                  </a:lnTo>
                  <a:lnTo>
                    <a:pt x="4586" y="879"/>
                  </a:lnTo>
                  <a:lnTo>
                    <a:pt x="4553" y="944"/>
                  </a:lnTo>
                  <a:lnTo>
                    <a:pt x="4618" y="976"/>
                  </a:lnTo>
                  <a:lnTo>
                    <a:pt x="4684" y="1074"/>
                  </a:lnTo>
                  <a:lnTo>
                    <a:pt x="4684" y="1139"/>
                  </a:lnTo>
                  <a:lnTo>
                    <a:pt x="4716" y="1139"/>
                  </a:lnTo>
                  <a:lnTo>
                    <a:pt x="4749" y="1269"/>
                  </a:lnTo>
                  <a:lnTo>
                    <a:pt x="4846" y="1302"/>
                  </a:lnTo>
                  <a:lnTo>
                    <a:pt x="4911" y="1204"/>
                  </a:lnTo>
                  <a:lnTo>
                    <a:pt x="5041" y="1204"/>
                  </a:lnTo>
                  <a:lnTo>
                    <a:pt x="5074" y="1269"/>
                  </a:lnTo>
                  <a:lnTo>
                    <a:pt x="5171" y="1302"/>
                  </a:lnTo>
                  <a:lnTo>
                    <a:pt x="5269" y="1399"/>
                  </a:lnTo>
                  <a:lnTo>
                    <a:pt x="5366" y="1399"/>
                  </a:lnTo>
                  <a:lnTo>
                    <a:pt x="5399" y="1529"/>
                  </a:lnTo>
                  <a:lnTo>
                    <a:pt x="5496" y="1529"/>
                  </a:lnTo>
                  <a:lnTo>
                    <a:pt x="5529" y="1627"/>
                  </a:lnTo>
                  <a:lnTo>
                    <a:pt x="5529" y="1627"/>
                  </a:lnTo>
                  <a:lnTo>
                    <a:pt x="5562" y="1789"/>
                  </a:lnTo>
                  <a:lnTo>
                    <a:pt x="5464" y="2050"/>
                  </a:lnTo>
                  <a:lnTo>
                    <a:pt x="5464" y="2212"/>
                  </a:lnTo>
                  <a:lnTo>
                    <a:pt x="5366" y="2375"/>
                  </a:lnTo>
                  <a:lnTo>
                    <a:pt x="5399" y="2505"/>
                  </a:lnTo>
                  <a:lnTo>
                    <a:pt x="5496" y="2505"/>
                  </a:lnTo>
                  <a:lnTo>
                    <a:pt x="5594" y="2570"/>
                  </a:lnTo>
                  <a:lnTo>
                    <a:pt x="5659" y="2602"/>
                  </a:lnTo>
                  <a:lnTo>
                    <a:pt x="5757" y="2635"/>
                  </a:lnTo>
                  <a:lnTo>
                    <a:pt x="5919" y="2700"/>
                  </a:lnTo>
                  <a:lnTo>
                    <a:pt x="6147" y="2863"/>
                  </a:lnTo>
                  <a:lnTo>
                    <a:pt x="6309" y="3025"/>
                  </a:lnTo>
                  <a:lnTo>
                    <a:pt x="6505" y="3090"/>
                  </a:lnTo>
                  <a:lnTo>
                    <a:pt x="6602" y="3155"/>
                  </a:lnTo>
                  <a:lnTo>
                    <a:pt x="6732" y="3155"/>
                  </a:lnTo>
                  <a:lnTo>
                    <a:pt x="6895" y="3253"/>
                  </a:lnTo>
                  <a:lnTo>
                    <a:pt x="7155" y="3220"/>
                  </a:lnTo>
                  <a:lnTo>
                    <a:pt x="7220" y="3318"/>
                  </a:lnTo>
                  <a:lnTo>
                    <a:pt x="7480" y="3220"/>
                  </a:lnTo>
                  <a:lnTo>
                    <a:pt x="7708" y="3285"/>
                  </a:lnTo>
                  <a:lnTo>
                    <a:pt x="7740" y="3415"/>
                  </a:lnTo>
                  <a:lnTo>
                    <a:pt x="7870" y="3546"/>
                  </a:lnTo>
                  <a:lnTo>
                    <a:pt x="8131" y="3611"/>
                  </a:lnTo>
                  <a:lnTo>
                    <a:pt x="8228" y="3546"/>
                  </a:lnTo>
                  <a:lnTo>
                    <a:pt x="8391" y="3546"/>
                  </a:lnTo>
                  <a:lnTo>
                    <a:pt x="8846" y="3708"/>
                  </a:lnTo>
                  <a:lnTo>
                    <a:pt x="8944" y="3643"/>
                  </a:lnTo>
                  <a:lnTo>
                    <a:pt x="9106" y="3741"/>
                  </a:lnTo>
                  <a:lnTo>
                    <a:pt x="9431" y="3676"/>
                  </a:lnTo>
                  <a:lnTo>
                    <a:pt x="9464" y="3448"/>
                  </a:lnTo>
                  <a:lnTo>
                    <a:pt x="9366" y="3253"/>
                  </a:lnTo>
                  <a:lnTo>
                    <a:pt x="9399" y="3025"/>
                  </a:lnTo>
                  <a:lnTo>
                    <a:pt x="9366" y="2928"/>
                  </a:lnTo>
                  <a:lnTo>
                    <a:pt x="9399" y="2928"/>
                  </a:lnTo>
                  <a:lnTo>
                    <a:pt x="9496" y="2830"/>
                  </a:lnTo>
                  <a:lnTo>
                    <a:pt x="9594" y="2830"/>
                  </a:lnTo>
                  <a:lnTo>
                    <a:pt x="9659" y="2928"/>
                  </a:lnTo>
                  <a:lnTo>
                    <a:pt x="9659" y="3058"/>
                  </a:lnTo>
                  <a:lnTo>
                    <a:pt x="9757" y="3123"/>
                  </a:lnTo>
                  <a:lnTo>
                    <a:pt x="9757" y="3123"/>
                  </a:lnTo>
                  <a:lnTo>
                    <a:pt x="9757" y="3220"/>
                  </a:lnTo>
                  <a:lnTo>
                    <a:pt x="9724" y="3318"/>
                  </a:lnTo>
                  <a:lnTo>
                    <a:pt x="9822" y="3480"/>
                  </a:lnTo>
                  <a:lnTo>
                    <a:pt x="9984" y="3513"/>
                  </a:lnTo>
                  <a:lnTo>
                    <a:pt x="10049" y="3480"/>
                  </a:lnTo>
                  <a:lnTo>
                    <a:pt x="10277" y="3611"/>
                  </a:lnTo>
                  <a:lnTo>
                    <a:pt x="10407" y="3611"/>
                  </a:lnTo>
                  <a:lnTo>
                    <a:pt x="10505" y="3480"/>
                  </a:lnTo>
                  <a:lnTo>
                    <a:pt x="10635" y="3480"/>
                  </a:lnTo>
                  <a:lnTo>
                    <a:pt x="10732" y="3513"/>
                  </a:lnTo>
                  <a:lnTo>
                    <a:pt x="10895" y="3448"/>
                  </a:lnTo>
                  <a:lnTo>
                    <a:pt x="11025" y="3480"/>
                  </a:lnTo>
                  <a:lnTo>
                    <a:pt x="11252" y="3415"/>
                  </a:lnTo>
                  <a:lnTo>
                    <a:pt x="11220" y="3318"/>
                  </a:lnTo>
                  <a:lnTo>
                    <a:pt x="11220" y="3188"/>
                  </a:lnTo>
                  <a:lnTo>
                    <a:pt x="11090" y="3123"/>
                  </a:lnTo>
                  <a:lnTo>
                    <a:pt x="11057" y="3025"/>
                  </a:lnTo>
                  <a:lnTo>
                    <a:pt x="11090" y="2895"/>
                  </a:lnTo>
                  <a:lnTo>
                    <a:pt x="11155" y="2895"/>
                  </a:lnTo>
                  <a:lnTo>
                    <a:pt x="11350" y="2863"/>
                  </a:lnTo>
                  <a:lnTo>
                    <a:pt x="11415" y="2863"/>
                  </a:lnTo>
                  <a:lnTo>
                    <a:pt x="11480" y="2733"/>
                  </a:lnTo>
                  <a:lnTo>
                    <a:pt x="11545" y="2668"/>
                  </a:lnTo>
                  <a:lnTo>
                    <a:pt x="11643" y="2700"/>
                  </a:lnTo>
                  <a:lnTo>
                    <a:pt x="11643" y="2635"/>
                  </a:lnTo>
                  <a:lnTo>
                    <a:pt x="11740" y="2602"/>
                  </a:lnTo>
                  <a:lnTo>
                    <a:pt x="11773" y="2505"/>
                  </a:lnTo>
                  <a:lnTo>
                    <a:pt x="11838" y="2407"/>
                  </a:lnTo>
                  <a:lnTo>
                    <a:pt x="11935" y="2375"/>
                  </a:lnTo>
                  <a:lnTo>
                    <a:pt x="12131" y="2342"/>
                  </a:lnTo>
                  <a:lnTo>
                    <a:pt x="12228" y="2212"/>
                  </a:lnTo>
                  <a:lnTo>
                    <a:pt x="12228" y="2082"/>
                  </a:lnTo>
                  <a:lnTo>
                    <a:pt x="12293" y="2082"/>
                  </a:lnTo>
                  <a:lnTo>
                    <a:pt x="12423" y="2017"/>
                  </a:lnTo>
                  <a:lnTo>
                    <a:pt x="12521" y="2115"/>
                  </a:lnTo>
                  <a:lnTo>
                    <a:pt x="12618" y="2082"/>
                  </a:lnTo>
                  <a:lnTo>
                    <a:pt x="12813" y="2147"/>
                  </a:lnTo>
                  <a:lnTo>
                    <a:pt x="12878" y="2115"/>
                  </a:lnTo>
                  <a:lnTo>
                    <a:pt x="12846" y="2017"/>
                  </a:lnTo>
                  <a:lnTo>
                    <a:pt x="13074" y="1887"/>
                  </a:lnTo>
                  <a:lnTo>
                    <a:pt x="13139" y="1920"/>
                  </a:lnTo>
                  <a:lnTo>
                    <a:pt x="13204" y="1985"/>
                  </a:lnTo>
                  <a:lnTo>
                    <a:pt x="13269" y="1952"/>
                  </a:lnTo>
                  <a:lnTo>
                    <a:pt x="13301" y="2017"/>
                  </a:lnTo>
                  <a:lnTo>
                    <a:pt x="13204" y="2147"/>
                  </a:lnTo>
                  <a:lnTo>
                    <a:pt x="13269" y="2212"/>
                  </a:lnTo>
                  <a:lnTo>
                    <a:pt x="13334" y="2212"/>
                  </a:lnTo>
                  <a:lnTo>
                    <a:pt x="13399" y="2180"/>
                  </a:lnTo>
                  <a:lnTo>
                    <a:pt x="13399" y="2277"/>
                  </a:lnTo>
                  <a:lnTo>
                    <a:pt x="13464" y="2375"/>
                  </a:lnTo>
                  <a:lnTo>
                    <a:pt x="13464" y="2440"/>
                  </a:lnTo>
                  <a:lnTo>
                    <a:pt x="13399" y="2505"/>
                  </a:lnTo>
                  <a:lnTo>
                    <a:pt x="13431" y="2602"/>
                  </a:lnTo>
                  <a:lnTo>
                    <a:pt x="13529" y="2602"/>
                  </a:lnTo>
                  <a:lnTo>
                    <a:pt x="13594" y="2602"/>
                  </a:lnTo>
                  <a:lnTo>
                    <a:pt x="13691" y="2635"/>
                  </a:lnTo>
                  <a:lnTo>
                    <a:pt x="13789" y="2733"/>
                  </a:lnTo>
                  <a:lnTo>
                    <a:pt x="13789" y="2798"/>
                  </a:lnTo>
                  <a:lnTo>
                    <a:pt x="13691" y="2895"/>
                  </a:lnTo>
                  <a:lnTo>
                    <a:pt x="13691" y="3025"/>
                  </a:lnTo>
                  <a:lnTo>
                    <a:pt x="13724" y="3090"/>
                  </a:lnTo>
                  <a:lnTo>
                    <a:pt x="13626" y="3058"/>
                  </a:lnTo>
                  <a:lnTo>
                    <a:pt x="13529" y="2993"/>
                  </a:lnTo>
                  <a:lnTo>
                    <a:pt x="13399" y="3090"/>
                  </a:lnTo>
                  <a:lnTo>
                    <a:pt x="13236" y="3155"/>
                  </a:lnTo>
                  <a:lnTo>
                    <a:pt x="13204" y="3253"/>
                  </a:lnTo>
                  <a:lnTo>
                    <a:pt x="13074" y="3415"/>
                  </a:lnTo>
                  <a:lnTo>
                    <a:pt x="12976" y="3448"/>
                  </a:lnTo>
                  <a:lnTo>
                    <a:pt x="12813" y="3708"/>
                  </a:lnTo>
                  <a:lnTo>
                    <a:pt x="12781" y="3806"/>
                  </a:lnTo>
                  <a:lnTo>
                    <a:pt x="12813" y="3871"/>
                  </a:lnTo>
                  <a:lnTo>
                    <a:pt x="12748" y="4066"/>
                  </a:lnTo>
                  <a:lnTo>
                    <a:pt x="12618" y="4293"/>
                  </a:lnTo>
                  <a:lnTo>
                    <a:pt x="12618" y="4391"/>
                  </a:lnTo>
                  <a:lnTo>
                    <a:pt x="12748" y="4424"/>
                  </a:lnTo>
                  <a:lnTo>
                    <a:pt x="12651" y="4684"/>
                  </a:lnTo>
                  <a:lnTo>
                    <a:pt x="12586" y="4911"/>
                  </a:lnTo>
                  <a:lnTo>
                    <a:pt x="12521" y="5074"/>
                  </a:lnTo>
                  <a:lnTo>
                    <a:pt x="12391" y="5106"/>
                  </a:lnTo>
                  <a:lnTo>
                    <a:pt x="12293" y="5074"/>
                  </a:lnTo>
                  <a:lnTo>
                    <a:pt x="12196" y="5041"/>
                  </a:lnTo>
                  <a:lnTo>
                    <a:pt x="12261" y="5302"/>
                  </a:lnTo>
                  <a:lnTo>
                    <a:pt x="12261" y="5432"/>
                  </a:lnTo>
                  <a:lnTo>
                    <a:pt x="12261" y="5594"/>
                  </a:lnTo>
                  <a:lnTo>
                    <a:pt x="12131" y="5594"/>
                  </a:lnTo>
                  <a:lnTo>
                    <a:pt x="12163" y="5724"/>
                  </a:lnTo>
                  <a:lnTo>
                    <a:pt x="12131" y="5854"/>
                  </a:lnTo>
                  <a:lnTo>
                    <a:pt x="12163" y="5952"/>
                  </a:lnTo>
                  <a:lnTo>
                    <a:pt x="12098" y="6115"/>
                  </a:lnTo>
                  <a:lnTo>
                    <a:pt x="12065" y="6147"/>
                  </a:lnTo>
                  <a:lnTo>
                    <a:pt x="12000" y="6115"/>
                  </a:lnTo>
                  <a:lnTo>
                    <a:pt x="12000" y="6212"/>
                  </a:lnTo>
                  <a:lnTo>
                    <a:pt x="12000" y="6245"/>
                  </a:lnTo>
                  <a:lnTo>
                    <a:pt x="11968" y="6245"/>
                  </a:lnTo>
                  <a:lnTo>
                    <a:pt x="11935" y="6212"/>
                  </a:lnTo>
                  <a:lnTo>
                    <a:pt x="11935" y="6147"/>
                  </a:lnTo>
                  <a:lnTo>
                    <a:pt x="11935" y="6115"/>
                  </a:lnTo>
                  <a:lnTo>
                    <a:pt x="11903" y="6050"/>
                  </a:lnTo>
                  <a:lnTo>
                    <a:pt x="11838" y="5919"/>
                  </a:lnTo>
                  <a:lnTo>
                    <a:pt x="11805" y="5692"/>
                  </a:lnTo>
                  <a:lnTo>
                    <a:pt x="11773" y="5627"/>
                  </a:lnTo>
                  <a:lnTo>
                    <a:pt x="11773" y="5529"/>
                  </a:lnTo>
                  <a:lnTo>
                    <a:pt x="11740" y="5399"/>
                  </a:lnTo>
                  <a:lnTo>
                    <a:pt x="11708" y="5334"/>
                  </a:lnTo>
                  <a:lnTo>
                    <a:pt x="11675" y="5269"/>
                  </a:lnTo>
                  <a:lnTo>
                    <a:pt x="11610" y="5302"/>
                  </a:lnTo>
                  <a:lnTo>
                    <a:pt x="11545" y="5237"/>
                  </a:lnTo>
                  <a:lnTo>
                    <a:pt x="11480" y="5269"/>
                  </a:lnTo>
                  <a:lnTo>
                    <a:pt x="11513" y="5334"/>
                  </a:lnTo>
                  <a:lnTo>
                    <a:pt x="11480" y="5367"/>
                  </a:lnTo>
                  <a:lnTo>
                    <a:pt x="11480" y="5432"/>
                  </a:lnTo>
                  <a:lnTo>
                    <a:pt x="11448" y="5497"/>
                  </a:lnTo>
                  <a:lnTo>
                    <a:pt x="11480" y="5529"/>
                  </a:lnTo>
                  <a:lnTo>
                    <a:pt x="11448" y="5594"/>
                  </a:lnTo>
                  <a:lnTo>
                    <a:pt x="11415" y="5594"/>
                  </a:lnTo>
                  <a:lnTo>
                    <a:pt x="11350" y="5497"/>
                  </a:lnTo>
                  <a:lnTo>
                    <a:pt x="11252" y="5432"/>
                  </a:lnTo>
                  <a:lnTo>
                    <a:pt x="11252" y="5367"/>
                  </a:lnTo>
                  <a:lnTo>
                    <a:pt x="11187" y="5334"/>
                  </a:lnTo>
                  <a:lnTo>
                    <a:pt x="11155" y="5204"/>
                  </a:lnTo>
                  <a:lnTo>
                    <a:pt x="11155" y="5172"/>
                  </a:lnTo>
                  <a:lnTo>
                    <a:pt x="11187" y="5139"/>
                  </a:lnTo>
                  <a:lnTo>
                    <a:pt x="11187" y="5074"/>
                  </a:lnTo>
                  <a:lnTo>
                    <a:pt x="11285" y="5009"/>
                  </a:lnTo>
                  <a:lnTo>
                    <a:pt x="11318" y="5041"/>
                  </a:lnTo>
                  <a:lnTo>
                    <a:pt x="11383" y="5041"/>
                  </a:lnTo>
                  <a:lnTo>
                    <a:pt x="11415" y="4976"/>
                  </a:lnTo>
                  <a:lnTo>
                    <a:pt x="11415" y="4911"/>
                  </a:lnTo>
                  <a:lnTo>
                    <a:pt x="11480" y="4879"/>
                  </a:lnTo>
                  <a:lnTo>
                    <a:pt x="11545" y="4716"/>
                  </a:lnTo>
                  <a:lnTo>
                    <a:pt x="11578" y="4619"/>
                  </a:lnTo>
                  <a:lnTo>
                    <a:pt x="11610" y="4489"/>
                  </a:lnTo>
                  <a:lnTo>
                    <a:pt x="11578" y="4489"/>
                  </a:lnTo>
                  <a:lnTo>
                    <a:pt x="11480" y="4391"/>
                  </a:lnTo>
                  <a:lnTo>
                    <a:pt x="11415" y="4391"/>
                  </a:lnTo>
                  <a:lnTo>
                    <a:pt x="11383" y="4391"/>
                  </a:lnTo>
                  <a:lnTo>
                    <a:pt x="11318" y="4391"/>
                  </a:lnTo>
                  <a:lnTo>
                    <a:pt x="11155" y="4391"/>
                  </a:lnTo>
                  <a:lnTo>
                    <a:pt x="10992" y="4391"/>
                  </a:lnTo>
                  <a:lnTo>
                    <a:pt x="10797" y="4391"/>
                  </a:lnTo>
                  <a:lnTo>
                    <a:pt x="10667" y="4391"/>
                  </a:lnTo>
                  <a:lnTo>
                    <a:pt x="10570" y="4359"/>
                  </a:lnTo>
                  <a:lnTo>
                    <a:pt x="10472" y="4359"/>
                  </a:lnTo>
                  <a:lnTo>
                    <a:pt x="10374" y="4326"/>
                  </a:lnTo>
                  <a:lnTo>
                    <a:pt x="10374" y="4261"/>
                  </a:lnTo>
                  <a:lnTo>
                    <a:pt x="10342" y="4163"/>
                  </a:lnTo>
                  <a:lnTo>
                    <a:pt x="10342" y="4098"/>
                  </a:lnTo>
                  <a:lnTo>
                    <a:pt x="10309" y="3968"/>
                  </a:lnTo>
                  <a:lnTo>
                    <a:pt x="10244" y="3838"/>
                  </a:lnTo>
                  <a:lnTo>
                    <a:pt x="10179" y="3871"/>
                  </a:lnTo>
                  <a:lnTo>
                    <a:pt x="10179" y="3903"/>
                  </a:lnTo>
                  <a:lnTo>
                    <a:pt x="10082" y="3871"/>
                  </a:lnTo>
                  <a:lnTo>
                    <a:pt x="10049" y="3806"/>
                  </a:lnTo>
                  <a:lnTo>
                    <a:pt x="9984" y="3741"/>
                  </a:lnTo>
                  <a:lnTo>
                    <a:pt x="9919" y="3741"/>
                  </a:lnTo>
                  <a:lnTo>
                    <a:pt x="9919" y="3806"/>
                  </a:lnTo>
                  <a:lnTo>
                    <a:pt x="9984" y="3871"/>
                  </a:lnTo>
                  <a:lnTo>
                    <a:pt x="9919" y="3871"/>
                  </a:lnTo>
                  <a:lnTo>
                    <a:pt x="9822" y="3871"/>
                  </a:lnTo>
                  <a:lnTo>
                    <a:pt x="9757" y="3773"/>
                  </a:lnTo>
                  <a:lnTo>
                    <a:pt x="9757" y="3708"/>
                  </a:lnTo>
                  <a:lnTo>
                    <a:pt x="9692" y="3643"/>
                  </a:lnTo>
                  <a:lnTo>
                    <a:pt x="9659" y="3578"/>
                  </a:lnTo>
                  <a:lnTo>
                    <a:pt x="9626" y="3643"/>
                  </a:lnTo>
                  <a:lnTo>
                    <a:pt x="9594" y="3676"/>
                  </a:lnTo>
                  <a:lnTo>
                    <a:pt x="9594" y="3741"/>
                  </a:lnTo>
                  <a:lnTo>
                    <a:pt x="9626" y="3773"/>
                  </a:lnTo>
                  <a:lnTo>
                    <a:pt x="9594" y="3903"/>
                  </a:lnTo>
                  <a:lnTo>
                    <a:pt x="9496" y="4001"/>
                  </a:lnTo>
                  <a:lnTo>
                    <a:pt x="9464" y="4131"/>
                  </a:lnTo>
                  <a:lnTo>
                    <a:pt x="9724" y="4196"/>
                  </a:lnTo>
                  <a:lnTo>
                    <a:pt x="9789" y="4163"/>
                  </a:lnTo>
                  <a:lnTo>
                    <a:pt x="9919" y="4163"/>
                  </a:lnTo>
                  <a:lnTo>
                    <a:pt x="9919" y="4228"/>
                  </a:lnTo>
                  <a:lnTo>
                    <a:pt x="9919" y="4359"/>
                  </a:lnTo>
                  <a:lnTo>
                    <a:pt x="9854" y="4424"/>
                  </a:lnTo>
                  <a:lnTo>
                    <a:pt x="9822" y="4391"/>
                  </a:lnTo>
                  <a:lnTo>
                    <a:pt x="9724" y="4424"/>
                  </a:lnTo>
                  <a:lnTo>
                    <a:pt x="9692" y="4554"/>
                  </a:lnTo>
                  <a:lnTo>
                    <a:pt x="9594" y="4586"/>
                  </a:lnTo>
                  <a:lnTo>
                    <a:pt x="9594" y="4781"/>
                  </a:lnTo>
                  <a:lnTo>
                    <a:pt x="9692" y="4911"/>
                  </a:lnTo>
                  <a:lnTo>
                    <a:pt x="9822" y="4944"/>
                  </a:lnTo>
                  <a:lnTo>
                    <a:pt x="9952" y="5106"/>
                  </a:lnTo>
                  <a:lnTo>
                    <a:pt x="9952" y="5269"/>
                  </a:lnTo>
                  <a:lnTo>
                    <a:pt x="9984" y="5399"/>
                  </a:lnTo>
                  <a:lnTo>
                    <a:pt x="9984" y="5497"/>
                  </a:lnTo>
                  <a:lnTo>
                    <a:pt x="10017" y="5627"/>
                  </a:lnTo>
                  <a:lnTo>
                    <a:pt x="10147" y="5822"/>
                  </a:lnTo>
                  <a:lnTo>
                    <a:pt x="10147" y="5985"/>
                  </a:lnTo>
                  <a:lnTo>
                    <a:pt x="10179" y="6050"/>
                  </a:lnTo>
                  <a:lnTo>
                    <a:pt x="10212" y="6212"/>
                  </a:lnTo>
                  <a:lnTo>
                    <a:pt x="10179" y="6212"/>
                  </a:lnTo>
                  <a:lnTo>
                    <a:pt x="10244" y="6342"/>
                  </a:lnTo>
                  <a:lnTo>
                    <a:pt x="10179" y="6407"/>
                  </a:lnTo>
                  <a:lnTo>
                    <a:pt x="10114" y="6342"/>
                  </a:lnTo>
                  <a:lnTo>
                    <a:pt x="10114" y="6375"/>
                  </a:lnTo>
                  <a:lnTo>
                    <a:pt x="10049" y="6375"/>
                  </a:lnTo>
                  <a:lnTo>
                    <a:pt x="10017" y="6245"/>
                  </a:lnTo>
                  <a:lnTo>
                    <a:pt x="9984" y="6180"/>
                  </a:lnTo>
                  <a:lnTo>
                    <a:pt x="9984" y="6245"/>
                  </a:lnTo>
                  <a:lnTo>
                    <a:pt x="9952" y="6277"/>
                  </a:lnTo>
                  <a:lnTo>
                    <a:pt x="9952" y="6277"/>
                  </a:lnTo>
                  <a:lnTo>
                    <a:pt x="9919" y="6310"/>
                  </a:lnTo>
                  <a:lnTo>
                    <a:pt x="9854" y="6310"/>
                  </a:lnTo>
                  <a:lnTo>
                    <a:pt x="9854" y="6310"/>
                  </a:lnTo>
                  <a:lnTo>
                    <a:pt x="9757" y="6277"/>
                  </a:lnTo>
                  <a:lnTo>
                    <a:pt x="9757" y="6147"/>
                  </a:lnTo>
                  <a:lnTo>
                    <a:pt x="9757" y="6082"/>
                  </a:lnTo>
                  <a:lnTo>
                    <a:pt x="9692" y="6017"/>
                  </a:lnTo>
                  <a:lnTo>
                    <a:pt x="9594" y="6017"/>
                  </a:lnTo>
                  <a:lnTo>
                    <a:pt x="9626" y="6050"/>
                  </a:lnTo>
                  <a:lnTo>
                    <a:pt x="9659" y="6050"/>
                  </a:lnTo>
                  <a:lnTo>
                    <a:pt x="9724" y="6115"/>
                  </a:lnTo>
                  <a:lnTo>
                    <a:pt x="9692" y="6147"/>
                  </a:lnTo>
                  <a:lnTo>
                    <a:pt x="9659" y="6212"/>
                  </a:lnTo>
                  <a:lnTo>
                    <a:pt x="9659" y="6277"/>
                  </a:lnTo>
                  <a:lnTo>
                    <a:pt x="9561" y="6342"/>
                  </a:lnTo>
                  <a:lnTo>
                    <a:pt x="9269" y="6472"/>
                  </a:lnTo>
                  <a:lnTo>
                    <a:pt x="9204" y="6505"/>
                  </a:lnTo>
                  <a:lnTo>
                    <a:pt x="9204" y="6602"/>
                  </a:lnTo>
                  <a:lnTo>
                    <a:pt x="9139" y="6700"/>
                  </a:lnTo>
                  <a:lnTo>
                    <a:pt x="9171" y="6765"/>
                  </a:lnTo>
                  <a:lnTo>
                    <a:pt x="9204" y="6863"/>
                  </a:lnTo>
                  <a:lnTo>
                    <a:pt x="9204" y="6895"/>
                  </a:lnTo>
                  <a:lnTo>
                    <a:pt x="9236" y="6895"/>
                  </a:lnTo>
                  <a:lnTo>
                    <a:pt x="9139" y="6993"/>
                  </a:lnTo>
                  <a:lnTo>
                    <a:pt x="9106" y="7090"/>
                  </a:lnTo>
                  <a:lnTo>
                    <a:pt x="9041" y="7090"/>
                  </a:lnTo>
                  <a:lnTo>
                    <a:pt x="9074" y="7155"/>
                  </a:lnTo>
                  <a:lnTo>
                    <a:pt x="8911" y="7285"/>
                  </a:lnTo>
                  <a:lnTo>
                    <a:pt x="8879" y="7350"/>
                  </a:lnTo>
                  <a:lnTo>
                    <a:pt x="8618" y="7480"/>
                  </a:lnTo>
                  <a:lnTo>
                    <a:pt x="8586" y="7448"/>
                  </a:lnTo>
                  <a:lnTo>
                    <a:pt x="8586" y="7415"/>
                  </a:lnTo>
                  <a:lnTo>
                    <a:pt x="8586" y="7383"/>
                  </a:lnTo>
                  <a:lnTo>
                    <a:pt x="8521" y="7383"/>
                  </a:lnTo>
                  <a:lnTo>
                    <a:pt x="8456" y="7448"/>
                  </a:lnTo>
                  <a:lnTo>
                    <a:pt x="8391" y="7448"/>
                  </a:lnTo>
                  <a:lnTo>
                    <a:pt x="8391" y="7578"/>
                  </a:lnTo>
                  <a:lnTo>
                    <a:pt x="8456" y="7545"/>
                  </a:lnTo>
                  <a:lnTo>
                    <a:pt x="8488" y="7513"/>
                  </a:lnTo>
                  <a:lnTo>
                    <a:pt x="8521" y="7545"/>
                  </a:lnTo>
                  <a:lnTo>
                    <a:pt x="8196" y="7838"/>
                  </a:lnTo>
                  <a:lnTo>
                    <a:pt x="8098" y="8066"/>
                  </a:lnTo>
                  <a:lnTo>
                    <a:pt x="7675" y="8423"/>
                  </a:lnTo>
                  <a:lnTo>
                    <a:pt x="7610" y="8554"/>
                  </a:lnTo>
                  <a:lnTo>
                    <a:pt x="7513" y="8651"/>
                  </a:lnTo>
                  <a:lnTo>
                    <a:pt x="7318" y="8716"/>
                  </a:lnTo>
                  <a:lnTo>
                    <a:pt x="7188" y="8846"/>
                  </a:lnTo>
                  <a:lnTo>
                    <a:pt x="7155" y="8944"/>
                  </a:lnTo>
                  <a:lnTo>
                    <a:pt x="7188" y="9041"/>
                  </a:lnTo>
                  <a:lnTo>
                    <a:pt x="7090" y="9171"/>
                  </a:lnTo>
                  <a:lnTo>
                    <a:pt x="6992" y="9236"/>
                  </a:lnTo>
                  <a:lnTo>
                    <a:pt x="6765" y="9204"/>
                  </a:lnTo>
                  <a:lnTo>
                    <a:pt x="6667" y="9301"/>
                  </a:lnTo>
                  <a:lnTo>
                    <a:pt x="6667" y="9399"/>
                  </a:lnTo>
                  <a:lnTo>
                    <a:pt x="6537" y="9562"/>
                  </a:lnTo>
                  <a:lnTo>
                    <a:pt x="6472" y="9562"/>
                  </a:lnTo>
                  <a:lnTo>
                    <a:pt x="6407" y="9497"/>
                  </a:lnTo>
                  <a:lnTo>
                    <a:pt x="6375" y="9497"/>
                  </a:lnTo>
                  <a:lnTo>
                    <a:pt x="6212" y="9659"/>
                  </a:lnTo>
                  <a:lnTo>
                    <a:pt x="6147" y="9724"/>
                  </a:lnTo>
                  <a:lnTo>
                    <a:pt x="6179" y="9919"/>
                  </a:lnTo>
                  <a:lnTo>
                    <a:pt x="6244" y="10147"/>
                  </a:lnTo>
                  <a:lnTo>
                    <a:pt x="6179" y="10245"/>
                  </a:lnTo>
                  <a:lnTo>
                    <a:pt x="6179" y="10375"/>
                  </a:lnTo>
                  <a:lnTo>
                    <a:pt x="6179" y="10765"/>
                  </a:lnTo>
                  <a:lnTo>
                    <a:pt x="6309" y="10797"/>
                  </a:lnTo>
                  <a:lnTo>
                    <a:pt x="6342" y="11058"/>
                  </a:lnTo>
                  <a:lnTo>
                    <a:pt x="6212" y="11383"/>
                  </a:lnTo>
                  <a:lnTo>
                    <a:pt x="6082" y="11610"/>
                  </a:lnTo>
                  <a:lnTo>
                    <a:pt x="6082" y="11773"/>
                  </a:lnTo>
                  <a:lnTo>
                    <a:pt x="6147" y="11871"/>
                  </a:lnTo>
                  <a:lnTo>
                    <a:pt x="6179" y="12261"/>
                  </a:lnTo>
                  <a:lnTo>
                    <a:pt x="6179" y="12391"/>
                  </a:lnTo>
                  <a:lnTo>
                    <a:pt x="6082" y="12423"/>
                  </a:lnTo>
                  <a:lnTo>
                    <a:pt x="6049" y="12391"/>
                  </a:lnTo>
                  <a:lnTo>
                    <a:pt x="5919" y="12423"/>
                  </a:lnTo>
                  <a:lnTo>
                    <a:pt x="5854" y="12521"/>
                  </a:lnTo>
                  <a:lnTo>
                    <a:pt x="5887" y="12553"/>
                  </a:lnTo>
                  <a:lnTo>
                    <a:pt x="5757" y="12716"/>
                  </a:lnTo>
                  <a:lnTo>
                    <a:pt x="5692" y="12781"/>
                  </a:lnTo>
                  <a:lnTo>
                    <a:pt x="5724" y="12846"/>
                  </a:lnTo>
                  <a:lnTo>
                    <a:pt x="5887" y="12911"/>
                  </a:lnTo>
                  <a:lnTo>
                    <a:pt x="5887" y="12944"/>
                  </a:lnTo>
                  <a:lnTo>
                    <a:pt x="5919" y="12976"/>
                  </a:lnTo>
                  <a:lnTo>
                    <a:pt x="5887" y="12944"/>
                  </a:lnTo>
                  <a:lnTo>
                    <a:pt x="5822" y="12911"/>
                  </a:lnTo>
                  <a:lnTo>
                    <a:pt x="5594" y="12976"/>
                  </a:lnTo>
                  <a:lnTo>
                    <a:pt x="5562" y="12976"/>
                  </a:lnTo>
                  <a:lnTo>
                    <a:pt x="5399" y="13074"/>
                  </a:lnTo>
                  <a:lnTo>
                    <a:pt x="5334" y="13139"/>
                  </a:lnTo>
                  <a:lnTo>
                    <a:pt x="5334" y="13204"/>
                  </a:lnTo>
                  <a:lnTo>
                    <a:pt x="5301" y="13236"/>
                  </a:lnTo>
                  <a:lnTo>
                    <a:pt x="5334" y="13269"/>
                  </a:lnTo>
                  <a:lnTo>
                    <a:pt x="5269" y="13399"/>
                  </a:lnTo>
                  <a:lnTo>
                    <a:pt x="5074" y="13497"/>
                  </a:lnTo>
                  <a:lnTo>
                    <a:pt x="4944" y="13497"/>
                  </a:lnTo>
                  <a:lnTo>
                    <a:pt x="4781" y="13399"/>
                  </a:lnTo>
                  <a:lnTo>
                    <a:pt x="4618" y="13204"/>
                  </a:lnTo>
                  <a:lnTo>
                    <a:pt x="4456" y="12846"/>
                  </a:lnTo>
                  <a:lnTo>
                    <a:pt x="4456" y="12651"/>
                  </a:lnTo>
                  <a:lnTo>
                    <a:pt x="4391" y="12456"/>
                  </a:lnTo>
                  <a:lnTo>
                    <a:pt x="4293" y="12261"/>
                  </a:lnTo>
                  <a:lnTo>
                    <a:pt x="4293" y="12163"/>
                  </a:lnTo>
                  <a:lnTo>
                    <a:pt x="4228" y="12163"/>
                  </a:lnTo>
                  <a:lnTo>
                    <a:pt x="4196" y="12033"/>
                  </a:lnTo>
                  <a:lnTo>
                    <a:pt x="4163" y="11871"/>
                  </a:lnTo>
                  <a:lnTo>
                    <a:pt x="4001" y="11675"/>
                  </a:lnTo>
                  <a:lnTo>
                    <a:pt x="3903" y="11545"/>
                  </a:lnTo>
                  <a:lnTo>
                    <a:pt x="3871" y="11545"/>
                  </a:lnTo>
                  <a:lnTo>
                    <a:pt x="3740" y="11415"/>
                  </a:lnTo>
                  <a:lnTo>
                    <a:pt x="3675" y="11285"/>
                  </a:lnTo>
                  <a:lnTo>
                    <a:pt x="3643" y="11253"/>
                  </a:lnTo>
                  <a:lnTo>
                    <a:pt x="3610" y="11025"/>
                  </a:lnTo>
                  <a:lnTo>
                    <a:pt x="3578" y="10960"/>
                  </a:lnTo>
                  <a:lnTo>
                    <a:pt x="3480" y="10732"/>
                  </a:lnTo>
                  <a:lnTo>
                    <a:pt x="3448" y="10570"/>
                  </a:lnTo>
                  <a:lnTo>
                    <a:pt x="3415" y="10472"/>
                  </a:lnTo>
                  <a:lnTo>
                    <a:pt x="3350" y="10375"/>
                  </a:lnTo>
                  <a:lnTo>
                    <a:pt x="3350" y="10212"/>
                  </a:lnTo>
                  <a:lnTo>
                    <a:pt x="3318" y="10212"/>
                  </a:lnTo>
                  <a:lnTo>
                    <a:pt x="3188" y="10049"/>
                  </a:lnTo>
                  <a:lnTo>
                    <a:pt x="3188" y="9984"/>
                  </a:lnTo>
                  <a:lnTo>
                    <a:pt x="3155" y="9984"/>
                  </a:lnTo>
                  <a:lnTo>
                    <a:pt x="3025" y="9789"/>
                  </a:lnTo>
                  <a:lnTo>
                    <a:pt x="3025" y="9724"/>
                  </a:lnTo>
                  <a:lnTo>
                    <a:pt x="2960" y="9692"/>
                  </a:lnTo>
                  <a:lnTo>
                    <a:pt x="2927" y="9529"/>
                  </a:lnTo>
                  <a:lnTo>
                    <a:pt x="2862" y="9464"/>
                  </a:lnTo>
                  <a:lnTo>
                    <a:pt x="2765" y="9269"/>
                  </a:lnTo>
                  <a:lnTo>
                    <a:pt x="2765" y="8976"/>
                  </a:lnTo>
                  <a:lnTo>
                    <a:pt x="2570" y="8586"/>
                  </a:lnTo>
                  <a:lnTo>
                    <a:pt x="2570" y="8456"/>
                  </a:lnTo>
                  <a:lnTo>
                    <a:pt x="2472" y="8293"/>
                  </a:lnTo>
                  <a:lnTo>
                    <a:pt x="2570" y="8293"/>
                  </a:lnTo>
                  <a:lnTo>
                    <a:pt x="2440" y="8098"/>
                  </a:lnTo>
                  <a:lnTo>
                    <a:pt x="2440" y="8001"/>
                  </a:lnTo>
                  <a:lnTo>
                    <a:pt x="2505" y="8001"/>
                  </a:lnTo>
                  <a:lnTo>
                    <a:pt x="2440" y="7936"/>
                  </a:lnTo>
                  <a:lnTo>
                    <a:pt x="2440" y="7838"/>
                  </a:lnTo>
                  <a:lnTo>
                    <a:pt x="2277" y="7578"/>
                  </a:lnTo>
                  <a:lnTo>
                    <a:pt x="2277" y="7383"/>
                  </a:lnTo>
                  <a:lnTo>
                    <a:pt x="2375" y="7350"/>
                  </a:lnTo>
                  <a:lnTo>
                    <a:pt x="2277" y="7318"/>
                  </a:lnTo>
                  <a:lnTo>
                    <a:pt x="2277" y="7220"/>
                  </a:lnTo>
                  <a:lnTo>
                    <a:pt x="2342" y="7123"/>
                  </a:lnTo>
                  <a:lnTo>
                    <a:pt x="2310" y="6960"/>
                  </a:lnTo>
                  <a:lnTo>
                    <a:pt x="2277" y="6830"/>
                  </a:lnTo>
                  <a:lnTo>
                    <a:pt x="2212" y="6797"/>
                  </a:lnTo>
                  <a:lnTo>
                    <a:pt x="2179" y="6570"/>
                  </a:lnTo>
                  <a:lnTo>
                    <a:pt x="2277" y="6505"/>
                  </a:lnTo>
                  <a:lnTo>
                    <a:pt x="2310" y="6440"/>
                  </a:lnTo>
                  <a:lnTo>
                    <a:pt x="2407" y="6440"/>
                  </a:lnTo>
                  <a:lnTo>
                    <a:pt x="2310" y="6407"/>
                  </a:lnTo>
                  <a:lnTo>
                    <a:pt x="2212" y="6440"/>
                  </a:lnTo>
                  <a:lnTo>
                    <a:pt x="2147" y="6440"/>
                  </a:lnTo>
                  <a:lnTo>
                    <a:pt x="2147" y="6342"/>
                  </a:lnTo>
                  <a:lnTo>
                    <a:pt x="2114" y="6245"/>
                  </a:lnTo>
                  <a:lnTo>
                    <a:pt x="2114" y="6147"/>
                  </a:lnTo>
                  <a:lnTo>
                    <a:pt x="2147" y="6147"/>
                  </a:lnTo>
                  <a:lnTo>
                    <a:pt x="2212" y="6147"/>
                  </a:lnTo>
                  <a:lnTo>
                    <a:pt x="2277" y="6082"/>
                  </a:lnTo>
                  <a:lnTo>
                    <a:pt x="2342" y="6017"/>
                  </a:lnTo>
                  <a:lnTo>
                    <a:pt x="2245" y="6050"/>
                  </a:lnTo>
                  <a:lnTo>
                    <a:pt x="2179" y="6050"/>
                  </a:lnTo>
                  <a:lnTo>
                    <a:pt x="2082" y="6050"/>
                  </a:lnTo>
                  <a:lnTo>
                    <a:pt x="2017" y="5985"/>
                  </a:lnTo>
                  <a:lnTo>
                    <a:pt x="2017" y="6017"/>
                  </a:lnTo>
                  <a:lnTo>
                    <a:pt x="2017" y="6115"/>
                  </a:lnTo>
                  <a:lnTo>
                    <a:pt x="1952" y="6310"/>
                  </a:lnTo>
                  <a:lnTo>
                    <a:pt x="2017" y="6407"/>
                  </a:lnTo>
                  <a:lnTo>
                    <a:pt x="2017" y="6570"/>
                  </a:lnTo>
                  <a:lnTo>
                    <a:pt x="1919" y="6667"/>
                  </a:lnTo>
                  <a:lnTo>
                    <a:pt x="1919" y="6700"/>
                  </a:lnTo>
                  <a:lnTo>
                    <a:pt x="1757" y="6797"/>
                  </a:lnTo>
                  <a:lnTo>
                    <a:pt x="1497" y="6960"/>
                  </a:lnTo>
                  <a:lnTo>
                    <a:pt x="1367" y="6993"/>
                  </a:lnTo>
                  <a:lnTo>
                    <a:pt x="1204" y="6960"/>
                  </a:lnTo>
                  <a:lnTo>
                    <a:pt x="814" y="6667"/>
                  </a:lnTo>
                  <a:lnTo>
                    <a:pt x="684" y="6440"/>
                  </a:lnTo>
                  <a:lnTo>
                    <a:pt x="684" y="6407"/>
                  </a:lnTo>
                  <a:lnTo>
                    <a:pt x="619" y="6407"/>
                  </a:lnTo>
                  <a:lnTo>
                    <a:pt x="554" y="6375"/>
                  </a:lnTo>
                  <a:lnTo>
                    <a:pt x="358" y="6180"/>
                  </a:lnTo>
                  <a:lnTo>
                    <a:pt x="326" y="6115"/>
                  </a:lnTo>
                  <a:lnTo>
                    <a:pt x="358" y="6050"/>
                  </a:lnTo>
                  <a:lnTo>
                    <a:pt x="391" y="6050"/>
                  </a:lnTo>
                  <a:lnTo>
                    <a:pt x="423" y="6082"/>
                  </a:lnTo>
                  <a:lnTo>
                    <a:pt x="488" y="6050"/>
                  </a:lnTo>
                  <a:lnTo>
                    <a:pt x="488" y="6180"/>
                  </a:lnTo>
                  <a:lnTo>
                    <a:pt x="554" y="6180"/>
                  </a:lnTo>
                  <a:lnTo>
                    <a:pt x="619" y="6115"/>
                  </a:lnTo>
                  <a:lnTo>
                    <a:pt x="651" y="6115"/>
                  </a:lnTo>
                  <a:lnTo>
                    <a:pt x="716" y="6147"/>
                  </a:lnTo>
                  <a:lnTo>
                    <a:pt x="716" y="6115"/>
                  </a:lnTo>
                  <a:lnTo>
                    <a:pt x="911" y="5952"/>
                  </a:lnTo>
                  <a:lnTo>
                    <a:pt x="976" y="5952"/>
                  </a:lnTo>
                  <a:lnTo>
                    <a:pt x="1074" y="5822"/>
                  </a:lnTo>
                  <a:lnTo>
                    <a:pt x="1106" y="5822"/>
                  </a:lnTo>
                  <a:lnTo>
                    <a:pt x="1139" y="5724"/>
                  </a:lnTo>
                  <a:lnTo>
                    <a:pt x="1041" y="5724"/>
                  </a:lnTo>
                  <a:lnTo>
                    <a:pt x="1009" y="5692"/>
                  </a:lnTo>
                  <a:lnTo>
                    <a:pt x="1041" y="5724"/>
                  </a:lnTo>
                  <a:lnTo>
                    <a:pt x="1009" y="5789"/>
                  </a:lnTo>
                  <a:lnTo>
                    <a:pt x="814" y="5854"/>
                  </a:lnTo>
                  <a:lnTo>
                    <a:pt x="716" y="5854"/>
                  </a:lnTo>
                  <a:lnTo>
                    <a:pt x="619" y="5887"/>
                  </a:lnTo>
                  <a:lnTo>
                    <a:pt x="293" y="5789"/>
                  </a:lnTo>
                  <a:lnTo>
                    <a:pt x="131" y="5627"/>
                  </a:lnTo>
                  <a:lnTo>
                    <a:pt x="66" y="5594"/>
                  </a:lnTo>
                  <a:lnTo>
                    <a:pt x="66" y="5497"/>
                  </a:lnTo>
                  <a:lnTo>
                    <a:pt x="163" y="5367"/>
                  </a:lnTo>
                  <a:lnTo>
                    <a:pt x="293" y="5302"/>
                  </a:lnTo>
                  <a:lnTo>
                    <a:pt x="131" y="5334"/>
                  </a:lnTo>
                  <a:lnTo>
                    <a:pt x="1" y="5432"/>
                  </a:lnTo>
                  <a:lnTo>
                    <a:pt x="1" y="5302"/>
                  </a:lnTo>
                  <a:lnTo>
                    <a:pt x="98" y="5237"/>
                  </a:lnTo>
                  <a:lnTo>
                    <a:pt x="196" y="5204"/>
                  </a:lnTo>
                  <a:lnTo>
                    <a:pt x="228" y="5074"/>
                  </a:lnTo>
                  <a:lnTo>
                    <a:pt x="293" y="5106"/>
                  </a:lnTo>
                  <a:lnTo>
                    <a:pt x="391" y="5041"/>
                  </a:lnTo>
                  <a:lnTo>
                    <a:pt x="716" y="5074"/>
                  </a:lnTo>
                  <a:lnTo>
                    <a:pt x="911" y="5009"/>
                  </a:lnTo>
                  <a:lnTo>
                    <a:pt x="944" y="4944"/>
                  </a:lnTo>
                  <a:lnTo>
                    <a:pt x="1074" y="4911"/>
                  </a:lnTo>
                  <a:lnTo>
                    <a:pt x="1009" y="5009"/>
                  </a:lnTo>
                  <a:lnTo>
                    <a:pt x="1074" y="5041"/>
                  </a:lnTo>
                  <a:lnTo>
                    <a:pt x="1171" y="4976"/>
                  </a:lnTo>
                  <a:lnTo>
                    <a:pt x="1269" y="4944"/>
                  </a:lnTo>
                  <a:lnTo>
                    <a:pt x="1236" y="4911"/>
                  </a:lnTo>
                  <a:lnTo>
                    <a:pt x="1236" y="4846"/>
                  </a:lnTo>
                  <a:lnTo>
                    <a:pt x="1139" y="4521"/>
                  </a:lnTo>
                  <a:lnTo>
                    <a:pt x="1041" y="4391"/>
                  </a:lnTo>
                  <a:lnTo>
                    <a:pt x="1074" y="4326"/>
                  </a:lnTo>
                  <a:lnTo>
                    <a:pt x="1009" y="4261"/>
                  </a:lnTo>
                  <a:lnTo>
                    <a:pt x="911" y="4293"/>
                  </a:lnTo>
                  <a:lnTo>
                    <a:pt x="749" y="4163"/>
                  </a:lnTo>
                  <a:lnTo>
                    <a:pt x="716" y="4001"/>
                  </a:lnTo>
                  <a:lnTo>
                    <a:pt x="716" y="3871"/>
                  </a:lnTo>
                  <a:lnTo>
                    <a:pt x="651" y="3708"/>
                  </a:lnTo>
                  <a:lnTo>
                    <a:pt x="554" y="3708"/>
                  </a:lnTo>
                  <a:lnTo>
                    <a:pt x="521" y="3741"/>
                  </a:lnTo>
                  <a:lnTo>
                    <a:pt x="391" y="3708"/>
                  </a:lnTo>
                  <a:lnTo>
                    <a:pt x="293" y="3708"/>
                  </a:lnTo>
                  <a:lnTo>
                    <a:pt x="293" y="3578"/>
                  </a:lnTo>
                  <a:lnTo>
                    <a:pt x="391" y="3383"/>
                  </a:lnTo>
                  <a:lnTo>
                    <a:pt x="456" y="3350"/>
                  </a:lnTo>
                  <a:lnTo>
                    <a:pt x="586" y="3188"/>
                  </a:lnTo>
                  <a:lnTo>
                    <a:pt x="619" y="3090"/>
                  </a:lnTo>
                  <a:lnTo>
                    <a:pt x="716" y="3058"/>
                  </a:lnTo>
                  <a:lnTo>
                    <a:pt x="781" y="2993"/>
                  </a:lnTo>
                  <a:lnTo>
                    <a:pt x="879" y="3058"/>
                  </a:lnTo>
                  <a:lnTo>
                    <a:pt x="879" y="3155"/>
                  </a:lnTo>
                  <a:lnTo>
                    <a:pt x="976" y="3155"/>
                  </a:lnTo>
                  <a:lnTo>
                    <a:pt x="1139" y="3058"/>
                  </a:lnTo>
                  <a:lnTo>
                    <a:pt x="1399" y="3058"/>
                  </a:lnTo>
                  <a:lnTo>
                    <a:pt x="1562" y="2863"/>
                  </a:lnTo>
                  <a:lnTo>
                    <a:pt x="1659" y="2570"/>
                  </a:lnTo>
                  <a:lnTo>
                    <a:pt x="1887" y="2407"/>
                  </a:lnTo>
                  <a:lnTo>
                    <a:pt x="1952" y="2310"/>
                  </a:lnTo>
                  <a:lnTo>
                    <a:pt x="1952" y="2147"/>
                  </a:lnTo>
                  <a:lnTo>
                    <a:pt x="2082" y="2017"/>
                  </a:lnTo>
                  <a:lnTo>
                    <a:pt x="2245" y="1920"/>
                  </a:lnTo>
                  <a:lnTo>
                    <a:pt x="2277" y="1789"/>
                  </a:lnTo>
                  <a:lnTo>
                    <a:pt x="2277" y="1724"/>
                  </a:lnTo>
                  <a:lnTo>
                    <a:pt x="2212" y="1659"/>
                  </a:lnTo>
                  <a:lnTo>
                    <a:pt x="2342" y="1497"/>
                  </a:lnTo>
                  <a:lnTo>
                    <a:pt x="2440" y="1432"/>
                  </a:lnTo>
                  <a:lnTo>
                    <a:pt x="2440" y="1334"/>
                  </a:lnTo>
                  <a:lnTo>
                    <a:pt x="2472" y="1074"/>
                  </a:lnTo>
                  <a:lnTo>
                    <a:pt x="2407" y="911"/>
                  </a:lnTo>
                  <a:lnTo>
                    <a:pt x="2407" y="846"/>
                  </a:lnTo>
                  <a:lnTo>
                    <a:pt x="2537" y="716"/>
                  </a:lnTo>
                  <a:lnTo>
                    <a:pt x="2635" y="684"/>
                  </a:lnTo>
                  <a:lnTo>
                    <a:pt x="2732" y="619"/>
                  </a:lnTo>
                  <a:lnTo>
                    <a:pt x="2797" y="619"/>
                  </a:lnTo>
                  <a:lnTo>
                    <a:pt x="2927" y="489"/>
                  </a:lnTo>
                  <a:lnTo>
                    <a:pt x="3058" y="261"/>
                  </a:lnTo>
                  <a:lnTo>
                    <a:pt x="3220" y="131"/>
                  </a:lnTo>
                  <a:lnTo>
                    <a:pt x="3350" y="98"/>
                  </a:lnTo>
                  <a:lnTo>
                    <a:pt x="3415" y="1"/>
                  </a:lnTo>
                  <a:lnTo>
                    <a:pt x="3513" y="1"/>
                  </a:lnTo>
                  <a:lnTo>
                    <a:pt x="3773" y="164"/>
                  </a:lnTo>
                  <a:lnTo>
                    <a:pt x="3903" y="98"/>
                  </a:lnTo>
                  <a:lnTo>
                    <a:pt x="4033" y="164"/>
                  </a:lnTo>
                  <a:lnTo>
                    <a:pt x="4098" y="294"/>
                  </a:lnTo>
                  <a:lnTo>
                    <a:pt x="4228" y="261"/>
                  </a:lnTo>
                  <a:lnTo>
                    <a:pt x="4391" y="391"/>
                  </a:lnTo>
                  <a:close/>
                  <a:moveTo>
                    <a:pt x="9984" y="6375"/>
                  </a:moveTo>
                  <a:lnTo>
                    <a:pt x="9984" y="6472"/>
                  </a:lnTo>
                  <a:lnTo>
                    <a:pt x="10017" y="6440"/>
                  </a:lnTo>
                  <a:close/>
                  <a:moveTo>
                    <a:pt x="9919" y="6342"/>
                  </a:moveTo>
                  <a:lnTo>
                    <a:pt x="9887" y="6375"/>
                  </a:lnTo>
                  <a:lnTo>
                    <a:pt x="9887" y="6407"/>
                  </a:lnTo>
                  <a:lnTo>
                    <a:pt x="9919" y="6440"/>
                  </a:lnTo>
                  <a:lnTo>
                    <a:pt x="9952" y="6375"/>
                  </a:lnTo>
                  <a:close/>
                  <a:moveTo>
                    <a:pt x="9789" y="6375"/>
                  </a:moveTo>
                  <a:lnTo>
                    <a:pt x="9822" y="6472"/>
                  </a:lnTo>
                  <a:lnTo>
                    <a:pt x="9854" y="6505"/>
                  </a:lnTo>
                  <a:lnTo>
                    <a:pt x="9854" y="6407"/>
                  </a:lnTo>
                  <a:close/>
                  <a:moveTo>
                    <a:pt x="9659" y="6375"/>
                  </a:moveTo>
                  <a:lnTo>
                    <a:pt x="9659" y="6440"/>
                  </a:lnTo>
                  <a:lnTo>
                    <a:pt x="9692" y="6407"/>
                  </a:lnTo>
                  <a:lnTo>
                    <a:pt x="9757" y="6310"/>
                  </a:lnTo>
                  <a:lnTo>
                    <a:pt x="9724" y="6245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4584235" y="3076219"/>
              <a:ext cx="84471" cy="109366"/>
            </a:xfrm>
            <a:custGeom>
              <a:rect b="b" l="l" r="r" t="t"/>
              <a:pathLst>
                <a:path extrusionOk="0" h="3286" w="2538">
                  <a:moveTo>
                    <a:pt x="2537" y="2667"/>
                  </a:moveTo>
                  <a:lnTo>
                    <a:pt x="2537" y="2797"/>
                  </a:lnTo>
                  <a:lnTo>
                    <a:pt x="2472" y="2895"/>
                  </a:lnTo>
                  <a:lnTo>
                    <a:pt x="2440" y="2895"/>
                  </a:lnTo>
                  <a:lnTo>
                    <a:pt x="2342" y="2992"/>
                  </a:lnTo>
                  <a:lnTo>
                    <a:pt x="2310" y="3090"/>
                  </a:lnTo>
                  <a:lnTo>
                    <a:pt x="2342" y="3122"/>
                  </a:lnTo>
                  <a:lnTo>
                    <a:pt x="2310" y="3155"/>
                  </a:lnTo>
                  <a:lnTo>
                    <a:pt x="2342" y="3253"/>
                  </a:lnTo>
                  <a:lnTo>
                    <a:pt x="2342" y="3285"/>
                  </a:lnTo>
                  <a:lnTo>
                    <a:pt x="2277" y="3090"/>
                  </a:lnTo>
                  <a:lnTo>
                    <a:pt x="2180" y="2960"/>
                  </a:lnTo>
                  <a:lnTo>
                    <a:pt x="2147" y="2927"/>
                  </a:lnTo>
                  <a:lnTo>
                    <a:pt x="2147" y="2862"/>
                  </a:lnTo>
                  <a:lnTo>
                    <a:pt x="2147" y="2765"/>
                  </a:lnTo>
                  <a:lnTo>
                    <a:pt x="2147" y="2830"/>
                  </a:lnTo>
                  <a:lnTo>
                    <a:pt x="2082" y="2862"/>
                  </a:lnTo>
                  <a:lnTo>
                    <a:pt x="2050" y="2862"/>
                  </a:lnTo>
                  <a:lnTo>
                    <a:pt x="2082" y="2700"/>
                  </a:lnTo>
                  <a:lnTo>
                    <a:pt x="2050" y="2667"/>
                  </a:lnTo>
                  <a:lnTo>
                    <a:pt x="2082" y="2570"/>
                  </a:lnTo>
                  <a:lnTo>
                    <a:pt x="2082" y="2505"/>
                  </a:lnTo>
                  <a:lnTo>
                    <a:pt x="2017" y="2440"/>
                  </a:lnTo>
                  <a:lnTo>
                    <a:pt x="1855" y="2114"/>
                  </a:lnTo>
                  <a:lnTo>
                    <a:pt x="1822" y="2114"/>
                  </a:lnTo>
                  <a:lnTo>
                    <a:pt x="1822" y="2147"/>
                  </a:lnTo>
                  <a:lnTo>
                    <a:pt x="1789" y="2114"/>
                  </a:lnTo>
                  <a:lnTo>
                    <a:pt x="1692" y="2179"/>
                  </a:lnTo>
                  <a:lnTo>
                    <a:pt x="1529" y="2114"/>
                  </a:lnTo>
                  <a:lnTo>
                    <a:pt x="1497" y="2082"/>
                  </a:lnTo>
                  <a:lnTo>
                    <a:pt x="1432" y="2082"/>
                  </a:lnTo>
                  <a:lnTo>
                    <a:pt x="1367" y="1984"/>
                  </a:lnTo>
                  <a:lnTo>
                    <a:pt x="1302" y="1854"/>
                  </a:lnTo>
                  <a:lnTo>
                    <a:pt x="1334" y="2017"/>
                  </a:lnTo>
                  <a:lnTo>
                    <a:pt x="1399" y="2114"/>
                  </a:lnTo>
                  <a:lnTo>
                    <a:pt x="1399" y="2179"/>
                  </a:lnTo>
                  <a:lnTo>
                    <a:pt x="1302" y="2212"/>
                  </a:lnTo>
                  <a:lnTo>
                    <a:pt x="1367" y="2244"/>
                  </a:lnTo>
                  <a:lnTo>
                    <a:pt x="1432" y="2342"/>
                  </a:lnTo>
                  <a:lnTo>
                    <a:pt x="1399" y="2472"/>
                  </a:lnTo>
                  <a:lnTo>
                    <a:pt x="1302" y="2505"/>
                  </a:lnTo>
                  <a:lnTo>
                    <a:pt x="1237" y="2667"/>
                  </a:lnTo>
                  <a:lnTo>
                    <a:pt x="1139" y="2602"/>
                  </a:lnTo>
                  <a:lnTo>
                    <a:pt x="1204" y="2537"/>
                  </a:lnTo>
                  <a:lnTo>
                    <a:pt x="1237" y="2505"/>
                  </a:lnTo>
                  <a:lnTo>
                    <a:pt x="1269" y="2472"/>
                  </a:lnTo>
                  <a:lnTo>
                    <a:pt x="1204" y="2505"/>
                  </a:lnTo>
                  <a:lnTo>
                    <a:pt x="1139" y="2602"/>
                  </a:lnTo>
                  <a:lnTo>
                    <a:pt x="1074" y="2505"/>
                  </a:lnTo>
                  <a:lnTo>
                    <a:pt x="1107" y="2342"/>
                  </a:lnTo>
                  <a:lnTo>
                    <a:pt x="1107" y="2309"/>
                  </a:lnTo>
                  <a:lnTo>
                    <a:pt x="1074" y="2244"/>
                  </a:lnTo>
                  <a:lnTo>
                    <a:pt x="1107" y="2309"/>
                  </a:lnTo>
                  <a:lnTo>
                    <a:pt x="1042" y="2375"/>
                  </a:lnTo>
                  <a:lnTo>
                    <a:pt x="1042" y="2472"/>
                  </a:lnTo>
                  <a:lnTo>
                    <a:pt x="1009" y="2472"/>
                  </a:lnTo>
                  <a:lnTo>
                    <a:pt x="1074" y="2570"/>
                  </a:lnTo>
                  <a:lnTo>
                    <a:pt x="1074" y="2667"/>
                  </a:lnTo>
                  <a:lnTo>
                    <a:pt x="1009" y="2700"/>
                  </a:lnTo>
                  <a:lnTo>
                    <a:pt x="1009" y="2667"/>
                  </a:lnTo>
                  <a:lnTo>
                    <a:pt x="944" y="2635"/>
                  </a:lnTo>
                  <a:lnTo>
                    <a:pt x="911" y="2667"/>
                  </a:lnTo>
                  <a:lnTo>
                    <a:pt x="879" y="2732"/>
                  </a:lnTo>
                  <a:lnTo>
                    <a:pt x="814" y="2732"/>
                  </a:lnTo>
                  <a:lnTo>
                    <a:pt x="814" y="2667"/>
                  </a:lnTo>
                  <a:lnTo>
                    <a:pt x="749" y="2602"/>
                  </a:lnTo>
                  <a:lnTo>
                    <a:pt x="716" y="2602"/>
                  </a:lnTo>
                  <a:lnTo>
                    <a:pt x="684" y="2440"/>
                  </a:lnTo>
                  <a:lnTo>
                    <a:pt x="651" y="2375"/>
                  </a:lnTo>
                  <a:lnTo>
                    <a:pt x="651" y="2244"/>
                  </a:lnTo>
                  <a:lnTo>
                    <a:pt x="521" y="2049"/>
                  </a:lnTo>
                  <a:lnTo>
                    <a:pt x="489" y="1887"/>
                  </a:lnTo>
                  <a:lnTo>
                    <a:pt x="521" y="1789"/>
                  </a:lnTo>
                  <a:lnTo>
                    <a:pt x="456" y="1659"/>
                  </a:lnTo>
                  <a:lnTo>
                    <a:pt x="456" y="1496"/>
                  </a:lnTo>
                  <a:lnTo>
                    <a:pt x="359" y="1366"/>
                  </a:lnTo>
                  <a:lnTo>
                    <a:pt x="229" y="1301"/>
                  </a:lnTo>
                  <a:lnTo>
                    <a:pt x="98" y="1171"/>
                  </a:lnTo>
                  <a:lnTo>
                    <a:pt x="98" y="976"/>
                  </a:lnTo>
                  <a:lnTo>
                    <a:pt x="196" y="976"/>
                  </a:lnTo>
                  <a:lnTo>
                    <a:pt x="261" y="846"/>
                  </a:lnTo>
                  <a:lnTo>
                    <a:pt x="326" y="781"/>
                  </a:lnTo>
                  <a:lnTo>
                    <a:pt x="391" y="814"/>
                  </a:lnTo>
                  <a:lnTo>
                    <a:pt x="456" y="749"/>
                  </a:lnTo>
                  <a:lnTo>
                    <a:pt x="424" y="651"/>
                  </a:lnTo>
                  <a:lnTo>
                    <a:pt x="424" y="586"/>
                  </a:lnTo>
                  <a:lnTo>
                    <a:pt x="326" y="553"/>
                  </a:lnTo>
                  <a:lnTo>
                    <a:pt x="229" y="586"/>
                  </a:lnTo>
                  <a:lnTo>
                    <a:pt x="1" y="521"/>
                  </a:lnTo>
                  <a:lnTo>
                    <a:pt x="1" y="391"/>
                  </a:lnTo>
                  <a:lnTo>
                    <a:pt x="98" y="293"/>
                  </a:lnTo>
                  <a:lnTo>
                    <a:pt x="131" y="163"/>
                  </a:lnTo>
                  <a:lnTo>
                    <a:pt x="98" y="131"/>
                  </a:lnTo>
                  <a:lnTo>
                    <a:pt x="98" y="66"/>
                  </a:lnTo>
                  <a:lnTo>
                    <a:pt x="131" y="66"/>
                  </a:lnTo>
                  <a:lnTo>
                    <a:pt x="163" y="1"/>
                  </a:lnTo>
                  <a:lnTo>
                    <a:pt x="196" y="33"/>
                  </a:lnTo>
                  <a:lnTo>
                    <a:pt x="261" y="131"/>
                  </a:lnTo>
                  <a:lnTo>
                    <a:pt x="261" y="163"/>
                  </a:lnTo>
                  <a:lnTo>
                    <a:pt x="326" y="261"/>
                  </a:lnTo>
                  <a:lnTo>
                    <a:pt x="424" y="261"/>
                  </a:lnTo>
                  <a:lnTo>
                    <a:pt x="489" y="261"/>
                  </a:lnTo>
                  <a:lnTo>
                    <a:pt x="424" y="196"/>
                  </a:lnTo>
                  <a:lnTo>
                    <a:pt x="424" y="163"/>
                  </a:lnTo>
                  <a:lnTo>
                    <a:pt x="489" y="163"/>
                  </a:lnTo>
                  <a:lnTo>
                    <a:pt x="554" y="228"/>
                  </a:lnTo>
                  <a:lnTo>
                    <a:pt x="619" y="261"/>
                  </a:lnTo>
                  <a:lnTo>
                    <a:pt x="716" y="293"/>
                  </a:lnTo>
                  <a:lnTo>
                    <a:pt x="716" y="261"/>
                  </a:lnTo>
                  <a:lnTo>
                    <a:pt x="749" y="261"/>
                  </a:lnTo>
                  <a:lnTo>
                    <a:pt x="814" y="358"/>
                  </a:lnTo>
                  <a:lnTo>
                    <a:pt x="846" y="488"/>
                  </a:lnTo>
                  <a:lnTo>
                    <a:pt x="846" y="553"/>
                  </a:lnTo>
                  <a:lnTo>
                    <a:pt x="911" y="651"/>
                  </a:lnTo>
                  <a:lnTo>
                    <a:pt x="911" y="716"/>
                  </a:lnTo>
                  <a:lnTo>
                    <a:pt x="976" y="749"/>
                  </a:lnTo>
                  <a:lnTo>
                    <a:pt x="1074" y="749"/>
                  </a:lnTo>
                  <a:lnTo>
                    <a:pt x="1172" y="781"/>
                  </a:lnTo>
                  <a:lnTo>
                    <a:pt x="1302" y="781"/>
                  </a:lnTo>
                  <a:lnTo>
                    <a:pt x="1497" y="781"/>
                  </a:lnTo>
                  <a:lnTo>
                    <a:pt x="1659" y="781"/>
                  </a:lnTo>
                  <a:lnTo>
                    <a:pt x="1822" y="781"/>
                  </a:lnTo>
                  <a:lnTo>
                    <a:pt x="1920" y="781"/>
                  </a:lnTo>
                  <a:lnTo>
                    <a:pt x="1952" y="814"/>
                  </a:lnTo>
                  <a:lnTo>
                    <a:pt x="2017" y="781"/>
                  </a:lnTo>
                  <a:lnTo>
                    <a:pt x="2082" y="879"/>
                  </a:lnTo>
                  <a:lnTo>
                    <a:pt x="2147" y="911"/>
                  </a:lnTo>
                  <a:lnTo>
                    <a:pt x="2082" y="1009"/>
                  </a:lnTo>
                  <a:lnTo>
                    <a:pt x="2082" y="1139"/>
                  </a:lnTo>
                  <a:lnTo>
                    <a:pt x="2017" y="1301"/>
                  </a:lnTo>
                  <a:lnTo>
                    <a:pt x="1952" y="1334"/>
                  </a:lnTo>
                  <a:lnTo>
                    <a:pt x="1952" y="1399"/>
                  </a:lnTo>
                  <a:lnTo>
                    <a:pt x="1887" y="1431"/>
                  </a:lnTo>
                  <a:lnTo>
                    <a:pt x="1855" y="1431"/>
                  </a:lnTo>
                  <a:lnTo>
                    <a:pt x="1822" y="1399"/>
                  </a:lnTo>
                  <a:lnTo>
                    <a:pt x="1724" y="1464"/>
                  </a:lnTo>
                  <a:lnTo>
                    <a:pt x="1692" y="1529"/>
                  </a:lnTo>
                  <a:lnTo>
                    <a:pt x="1659" y="1562"/>
                  </a:lnTo>
                  <a:lnTo>
                    <a:pt x="1659" y="1594"/>
                  </a:lnTo>
                  <a:lnTo>
                    <a:pt x="1692" y="1724"/>
                  </a:lnTo>
                  <a:lnTo>
                    <a:pt x="1757" y="1789"/>
                  </a:lnTo>
                  <a:lnTo>
                    <a:pt x="1789" y="1822"/>
                  </a:lnTo>
                  <a:lnTo>
                    <a:pt x="1855" y="1919"/>
                  </a:lnTo>
                  <a:lnTo>
                    <a:pt x="1920" y="2017"/>
                  </a:lnTo>
                  <a:lnTo>
                    <a:pt x="1985" y="2017"/>
                  </a:lnTo>
                  <a:lnTo>
                    <a:pt x="1985" y="1919"/>
                  </a:lnTo>
                  <a:lnTo>
                    <a:pt x="1952" y="1919"/>
                  </a:lnTo>
                  <a:lnTo>
                    <a:pt x="2017" y="1822"/>
                  </a:lnTo>
                  <a:lnTo>
                    <a:pt x="2017" y="1789"/>
                  </a:lnTo>
                  <a:lnTo>
                    <a:pt x="2050" y="1724"/>
                  </a:lnTo>
                  <a:lnTo>
                    <a:pt x="2017" y="1692"/>
                  </a:lnTo>
                  <a:lnTo>
                    <a:pt x="2050" y="1659"/>
                  </a:lnTo>
                  <a:lnTo>
                    <a:pt x="2115" y="1692"/>
                  </a:lnTo>
                  <a:lnTo>
                    <a:pt x="2180" y="1692"/>
                  </a:lnTo>
                  <a:lnTo>
                    <a:pt x="2212" y="1724"/>
                  </a:lnTo>
                  <a:lnTo>
                    <a:pt x="2277" y="1789"/>
                  </a:lnTo>
                  <a:lnTo>
                    <a:pt x="2310" y="1952"/>
                  </a:lnTo>
                  <a:lnTo>
                    <a:pt x="2310" y="2049"/>
                  </a:lnTo>
                  <a:lnTo>
                    <a:pt x="2342" y="2114"/>
                  </a:lnTo>
                  <a:lnTo>
                    <a:pt x="2375" y="2309"/>
                  </a:lnTo>
                  <a:lnTo>
                    <a:pt x="2407" y="2440"/>
                  </a:lnTo>
                  <a:lnTo>
                    <a:pt x="2440" y="2537"/>
                  </a:lnTo>
                  <a:lnTo>
                    <a:pt x="2472" y="2570"/>
                  </a:lnTo>
                  <a:lnTo>
                    <a:pt x="2472" y="2602"/>
                  </a:lnTo>
                  <a:lnTo>
                    <a:pt x="2472" y="2635"/>
                  </a:lnTo>
                  <a:close/>
                  <a:moveTo>
                    <a:pt x="1855" y="2277"/>
                  </a:moveTo>
                  <a:lnTo>
                    <a:pt x="1822" y="2244"/>
                  </a:lnTo>
                  <a:lnTo>
                    <a:pt x="1789" y="2277"/>
                  </a:lnTo>
                  <a:lnTo>
                    <a:pt x="1789" y="2375"/>
                  </a:lnTo>
                  <a:lnTo>
                    <a:pt x="1855" y="2342"/>
                  </a:lnTo>
                  <a:close/>
                  <a:moveTo>
                    <a:pt x="1594" y="2244"/>
                  </a:moveTo>
                  <a:lnTo>
                    <a:pt x="1659" y="2342"/>
                  </a:lnTo>
                  <a:lnTo>
                    <a:pt x="1659" y="2440"/>
                  </a:lnTo>
                  <a:lnTo>
                    <a:pt x="1692" y="2505"/>
                  </a:lnTo>
                  <a:lnTo>
                    <a:pt x="1757" y="2375"/>
                  </a:lnTo>
                  <a:lnTo>
                    <a:pt x="1724" y="2277"/>
                  </a:lnTo>
                  <a:lnTo>
                    <a:pt x="1594" y="2212"/>
                  </a:lnTo>
                  <a:cubicBezTo>
                    <a:pt x="1594" y="2212"/>
                    <a:pt x="1627" y="2244"/>
                    <a:pt x="1594" y="2244"/>
                  </a:cubicBezTo>
                  <a:close/>
                  <a:moveTo>
                    <a:pt x="1497" y="2179"/>
                  </a:moveTo>
                  <a:lnTo>
                    <a:pt x="1432" y="2212"/>
                  </a:lnTo>
                  <a:lnTo>
                    <a:pt x="1432" y="2244"/>
                  </a:lnTo>
                  <a:lnTo>
                    <a:pt x="1497" y="2407"/>
                  </a:lnTo>
                  <a:lnTo>
                    <a:pt x="1594" y="2407"/>
                  </a:lnTo>
                  <a:lnTo>
                    <a:pt x="1562" y="2277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4592922" y="3045931"/>
              <a:ext cx="50889" cy="30320"/>
            </a:xfrm>
            <a:custGeom>
              <a:rect b="b" l="l" r="r" t="t"/>
              <a:pathLst>
                <a:path extrusionOk="0" h="911" w="1529">
                  <a:moveTo>
                    <a:pt x="33" y="423"/>
                  </a:moveTo>
                  <a:lnTo>
                    <a:pt x="130" y="390"/>
                  </a:lnTo>
                  <a:lnTo>
                    <a:pt x="260" y="163"/>
                  </a:lnTo>
                  <a:lnTo>
                    <a:pt x="488" y="33"/>
                  </a:lnTo>
                  <a:lnTo>
                    <a:pt x="650" y="0"/>
                  </a:lnTo>
                  <a:lnTo>
                    <a:pt x="683" y="98"/>
                  </a:lnTo>
                  <a:lnTo>
                    <a:pt x="943" y="130"/>
                  </a:lnTo>
                  <a:lnTo>
                    <a:pt x="1008" y="163"/>
                  </a:lnTo>
                  <a:lnTo>
                    <a:pt x="1138" y="98"/>
                  </a:lnTo>
                  <a:lnTo>
                    <a:pt x="1268" y="98"/>
                  </a:lnTo>
                  <a:lnTo>
                    <a:pt x="1366" y="228"/>
                  </a:lnTo>
                  <a:lnTo>
                    <a:pt x="1366" y="228"/>
                  </a:lnTo>
                  <a:lnTo>
                    <a:pt x="1333" y="325"/>
                  </a:lnTo>
                  <a:lnTo>
                    <a:pt x="1366" y="423"/>
                  </a:lnTo>
                  <a:lnTo>
                    <a:pt x="1528" y="520"/>
                  </a:lnTo>
                  <a:lnTo>
                    <a:pt x="1528" y="650"/>
                  </a:lnTo>
                  <a:lnTo>
                    <a:pt x="1528" y="715"/>
                  </a:lnTo>
                  <a:lnTo>
                    <a:pt x="1333" y="780"/>
                  </a:lnTo>
                  <a:lnTo>
                    <a:pt x="1171" y="780"/>
                  </a:lnTo>
                  <a:lnTo>
                    <a:pt x="1008" y="813"/>
                  </a:lnTo>
                  <a:lnTo>
                    <a:pt x="911" y="780"/>
                  </a:lnTo>
                  <a:lnTo>
                    <a:pt x="781" y="780"/>
                  </a:lnTo>
                  <a:lnTo>
                    <a:pt x="683" y="911"/>
                  </a:lnTo>
                  <a:lnTo>
                    <a:pt x="553" y="911"/>
                  </a:lnTo>
                  <a:lnTo>
                    <a:pt x="325" y="780"/>
                  </a:lnTo>
                  <a:lnTo>
                    <a:pt x="260" y="813"/>
                  </a:lnTo>
                  <a:lnTo>
                    <a:pt x="98" y="780"/>
                  </a:lnTo>
                  <a:lnTo>
                    <a:pt x="0" y="618"/>
                  </a:lnTo>
                  <a:lnTo>
                    <a:pt x="33" y="553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4447873" y="3009120"/>
              <a:ext cx="136392" cy="72556"/>
            </a:xfrm>
            <a:custGeom>
              <a:rect b="b" l="l" r="r" t="t"/>
              <a:pathLst>
                <a:path extrusionOk="0" h="2180" w="4098">
                  <a:moveTo>
                    <a:pt x="196" y="33"/>
                  </a:moveTo>
                  <a:lnTo>
                    <a:pt x="196" y="0"/>
                  </a:lnTo>
                  <a:lnTo>
                    <a:pt x="358" y="65"/>
                  </a:lnTo>
                  <a:lnTo>
                    <a:pt x="391" y="130"/>
                  </a:lnTo>
                  <a:lnTo>
                    <a:pt x="488" y="130"/>
                  </a:lnTo>
                  <a:lnTo>
                    <a:pt x="521" y="163"/>
                  </a:lnTo>
                  <a:lnTo>
                    <a:pt x="586" y="65"/>
                  </a:lnTo>
                  <a:lnTo>
                    <a:pt x="716" y="65"/>
                  </a:lnTo>
                  <a:lnTo>
                    <a:pt x="911" y="130"/>
                  </a:lnTo>
                  <a:lnTo>
                    <a:pt x="943" y="163"/>
                  </a:lnTo>
                  <a:lnTo>
                    <a:pt x="1074" y="163"/>
                  </a:lnTo>
                  <a:lnTo>
                    <a:pt x="1139" y="228"/>
                  </a:lnTo>
                  <a:lnTo>
                    <a:pt x="1301" y="391"/>
                  </a:lnTo>
                  <a:lnTo>
                    <a:pt x="1399" y="391"/>
                  </a:lnTo>
                  <a:lnTo>
                    <a:pt x="1496" y="423"/>
                  </a:lnTo>
                  <a:lnTo>
                    <a:pt x="1529" y="488"/>
                  </a:lnTo>
                  <a:lnTo>
                    <a:pt x="1626" y="618"/>
                  </a:lnTo>
                  <a:lnTo>
                    <a:pt x="1691" y="716"/>
                  </a:lnTo>
                  <a:lnTo>
                    <a:pt x="1724" y="683"/>
                  </a:lnTo>
                  <a:lnTo>
                    <a:pt x="1724" y="553"/>
                  </a:lnTo>
                  <a:lnTo>
                    <a:pt x="1789" y="488"/>
                  </a:lnTo>
                  <a:lnTo>
                    <a:pt x="1822" y="521"/>
                  </a:lnTo>
                  <a:lnTo>
                    <a:pt x="1919" y="521"/>
                  </a:lnTo>
                  <a:lnTo>
                    <a:pt x="2049" y="586"/>
                  </a:lnTo>
                  <a:lnTo>
                    <a:pt x="2049" y="748"/>
                  </a:lnTo>
                  <a:lnTo>
                    <a:pt x="2179" y="846"/>
                  </a:lnTo>
                  <a:lnTo>
                    <a:pt x="2309" y="813"/>
                  </a:lnTo>
                  <a:lnTo>
                    <a:pt x="2439" y="813"/>
                  </a:lnTo>
                  <a:lnTo>
                    <a:pt x="2407" y="1008"/>
                  </a:lnTo>
                  <a:lnTo>
                    <a:pt x="2472" y="1139"/>
                  </a:lnTo>
                  <a:lnTo>
                    <a:pt x="2569" y="1106"/>
                  </a:lnTo>
                  <a:lnTo>
                    <a:pt x="2700" y="1171"/>
                  </a:lnTo>
                  <a:lnTo>
                    <a:pt x="2765" y="1139"/>
                  </a:lnTo>
                  <a:lnTo>
                    <a:pt x="2862" y="1106"/>
                  </a:lnTo>
                  <a:lnTo>
                    <a:pt x="2960" y="1008"/>
                  </a:lnTo>
                  <a:lnTo>
                    <a:pt x="3122" y="1008"/>
                  </a:lnTo>
                  <a:lnTo>
                    <a:pt x="3252" y="1074"/>
                  </a:lnTo>
                  <a:lnTo>
                    <a:pt x="3285" y="1204"/>
                  </a:lnTo>
                  <a:lnTo>
                    <a:pt x="3448" y="1236"/>
                  </a:lnTo>
                  <a:lnTo>
                    <a:pt x="3545" y="1399"/>
                  </a:lnTo>
                  <a:lnTo>
                    <a:pt x="3610" y="1399"/>
                  </a:lnTo>
                  <a:lnTo>
                    <a:pt x="3740" y="1366"/>
                  </a:lnTo>
                  <a:lnTo>
                    <a:pt x="3805" y="1366"/>
                  </a:lnTo>
                  <a:lnTo>
                    <a:pt x="3935" y="1334"/>
                  </a:lnTo>
                  <a:lnTo>
                    <a:pt x="4000" y="1334"/>
                  </a:lnTo>
                  <a:lnTo>
                    <a:pt x="4033" y="1431"/>
                  </a:lnTo>
                  <a:lnTo>
                    <a:pt x="4000" y="1691"/>
                  </a:lnTo>
                  <a:lnTo>
                    <a:pt x="4098" y="1886"/>
                  </a:lnTo>
                  <a:lnTo>
                    <a:pt x="4065" y="2114"/>
                  </a:lnTo>
                  <a:lnTo>
                    <a:pt x="3773" y="2179"/>
                  </a:lnTo>
                  <a:lnTo>
                    <a:pt x="3578" y="2049"/>
                  </a:lnTo>
                  <a:lnTo>
                    <a:pt x="3480" y="2114"/>
                  </a:lnTo>
                  <a:lnTo>
                    <a:pt x="3025" y="1952"/>
                  </a:lnTo>
                  <a:lnTo>
                    <a:pt x="2862" y="1984"/>
                  </a:lnTo>
                  <a:lnTo>
                    <a:pt x="2765" y="2017"/>
                  </a:lnTo>
                  <a:lnTo>
                    <a:pt x="2504" y="1952"/>
                  </a:lnTo>
                  <a:lnTo>
                    <a:pt x="2374" y="1821"/>
                  </a:lnTo>
                  <a:lnTo>
                    <a:pt x="2342" y="1724"/>
                  </a:lnTo>
                  <a:lnTo>
                    <a:pt x="2114" y="1659"/>
                  </a:lnTo>
                  <a:lnTo>
                    <a:pt x="1854" y="1724"/>
                  </a:lnTo>
                  <a:lnTo>
                    <a:pt x="1789" y="1659"/>
                  </a:lnTo>
                  <a:lnTo>
                    <a:pt x="1529" y="1659"/>
                  </a:lnTo>
                  <a:lnTo>
                    <a:pt x="1366" y="1561"/>
                  </a:lnTo>
                  <a:lnTo>
                    <a:pt x="1236" y="1561"/>
                  </a:lnTo>
                  <a:lnTo>
                    <a:pt x="1139" y="1496"/>
                  </a:lnTo>
                  <a:lnTo>
                    <a:pt x="943" y="1464"/>
                  </a:lnTo>
                  <a:lnTo>
                    <a:pt x="813" y="1269"/>
                  </a:lnTo>
                  <a:lnTo>
                    <a:pt x="586" y="1106"/>
                  </a:lnTo>
                  <a:lnTo>
                    <a:pt x="391" y="1074"/>
                  </a:lnTo>
                  <a:lnTo>
                    <a:pt x="326" y="1008"/>
                  </a:lnTo>
                  <a:lnTo>
                    <a:pt x="228" y="1008"/>
                  </a:lnTo>
                  <a:lnTo>
                    <a:pt x="130" y="943"/>
                  </a:lnTo>
                  <a:lnTo>
                    <a:pt x="33" y="911"/>
                  </a:lnTo>
                  <a:lnTo>
                    <a:pt x="0" y="813"/>
                  </a:lnTo>
                  <a:lnTo>
                    <a:pt x="130" y="618"/>
                  </a:lnTo>
                  <a:lnTo>
                    <a:pt x="130" y="456"/>
                  </a:lnTo>
                  <a:lnTo>
                    <a:pt x="196" y="195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4136142" y="2886803"/>
              <a:ext cx="228418" cy="251150"/>
            </a:xfrm>
            <a:custGeom>
              <a:rect b="b" l="l" r="r" t="t"/>
              <a:pathLst>
                <a:path extrusionOk="0" h="7546" w="6863">
                  <a:moveTo>
                    <a:pt x="3968" y="7480"/>
                  </a:moveTo>
                  <a:lnTo>
                    <a:pt x="3968" y="7383"/>
                  </a:lnTo>
                  <a:lnTo>
                    <a:pt x="4066" y="7318"/>
                  </a:lnTo>
                  <a:lnTo>
                    <a:pt x="4131" y="7285"/>
                  </a:lnTo>
                  <a:lnTo>
                    <a:pt x="4163" y="7155"/>
                  </a:lnTo>
                  <a:lnTo>
                    <a:pt x="4228" y="7187"/>
                  </a:lnTo>
                  <a:lnTo>
                    <a:pt x="4326" y="7122"/>
                  </a:lnTo>
                  <a:lnTo>
                    <a:pt x="4651" y="7155"/>
                  </a:lnTo>
                  <a:lnTo>
                    <a:pt x="4846" y="7090"/>
                  </a:lnTo>
                  <a:lnTo>
                    <a:pt x="4911" y="7025"/>
                  </a:lnTo>
                  <a:lnTo>
                    <a:pt x="5009" y="6992"/>
                  </a:lnTo>
                  <a:lnTo>
                    <a:pt x="4976" y="7090"/>
                  </a:lnTo>
                  <a:lnTo>
                    <a:pt x="5009" y="7122"/>
                  </a:lnTo>
                  <a:lnTo>
                    <a:pt x="5139" y="7057"/>
                  </a:lnTo>
                  <a:lnTo>
                    <a:pt x="5236" y="7025"/>
                  </a:lnTo>
                  <a:lnTo>
                    <a:pt x="5171" y="6992"/>
                  </a:lnTo>
                  <a:lnTo>
                    <a:pt x="5204" y="6927"/>
                  </a:lnTo>
                  <a:lnTo>
                    <a:pt x="5074" y="6602"/>
                  </a:lnTo>
                  <a:lnTo>
                    <a:pt x="4976" y="6472"/>
                  </a:lnTo>
                  <a:lnTo>
                    <a:pt x="5009" y="6407"/>
                  </a:lnTo>
                  <a:lnTo>
                    <a:pt x="4944" y="6342"/>
                  </a:lnTo>
                  <a:lnTo>
                    <a:pt x="4846" y="6342"/>
                  </a:lnTo>
                  <a:lnTo>
                    <a:pt x="4684" y="6244"/>
                  </a:lnTo>
                  <a:lnTo>
                    <a:pt x="4684" y="6082"/>
                  </a:lnTo>
                  <a:lnTo>
                    <a:pt x="4684" y="5952"/>
                  </a:lnTo>
                  <a:lnTo>
                    <a:pt x="4619" y="5789"/>
                  </a:lnTo>
                  <a:lnTo>
                    <a:pt x="4521" y="5789"/>
                  </a:lnTo>
                  <a:lnTo>
                    <a:pt x="4456" y="5822"/>
                  </a:lnTo>
                  <a:lnTo>
                    <a:pt x="4358" y="5789"/>
                  </a:lnTo>
                  <a:lnTo>
                    <a:pt x="4261" y="5789"/>
                  </a:lnTo>
                  <a:lnTo>
                    <a:pt x="4261" y="5659"/>
                  </a:lnTo>
                  <a:lnTo>
                    <a:pt x="4326" y="5464"/>
                  </a:lnTo>
                  <a:lnTo>
                    <a:pt x="4423" y="5431"/>
                  </a:lnTo>
                  <a:lnTo>
                    <a:pt x="4554" y="5269"/>
                  </a:lnTo>
                  <a:lnTo>
                    <a:pt x="4554" y="5171"/>
                  </a:lnTo>
                  <a:lnTo>
                    <a:pt x="4651" y="5106"/>
                  </a:lnTo>
                  <a:lnTo>
                    <a:pt x="4716" y="5074"/>
                  </a:lnTo>
                  <a:lnTo>
                    <a:pt x="4814" y="5106"/>
                  </a:lnTo>
                  <a:lnTo>
                    <a:pt x="4846" y="5204"/>
                  </a:lnTo>
                  <a:lnTo>
                    <a:pt x="4911" y="5236"/>
                  </a:lnTo>
                  <a:lnTo>
                    <a:pt x="5106" y="5139"/>
                  </a:lnTo>
                  <a:lnTo>
                    <a:pt x="5367" y="5106"/>
                  </a:lnTo>
                  <a:lnTo>
                    <a:pt x="5529" y="4944"/>
                  </a:lnTo>
                  <a:lnTo>
                    <a:pt x="5627" y="4651"/>
                  </a:lnTo>
                  <a:lnTo>
                    <a:pt x="5854" y="4488"/>
                  </a:lnTo>
                  <a:lnTo>
                    <a:pt x="5887" y="4391"/>
                  </a:lnTo>
                  <a:lnTo>
                    <a:pt x="5919" y="4228"/>
                  </a:lnTo>
                  <a:lnTo>
                    <a:pt x="6049" y="4066"/>
                  </a:lnTo>
                  <a:lnTo>
                    <a:pt x="6179" y="4001"/>
                  </a:lnTo>
                  <a:lnTo>
                    <a:pt x="6245" y="3870"/>
                  </a:lnTo>
                  <a:lnTo>
                    <a:pt x="6245" y="3773"/>
                  </a:lnTo>
                  <a:lnTo>
                    <a:pt x="6179" y="3740"/>
                  </a:lnTo>
                  <a:lnTo>
                    <a:pt x="6310" y="3578"/>
                  </a:lnTo>
                  <a:lnTo>
                    <a:pt x="6407" y="3513"/>
                  </a:lnTo>
                  <a:lnTo>
                    <a:pt x="6407" y="3415"/>
                  </a:lnTo>
                  <a:lnTo>
                    <a:pt x="6440" y="3155"/>
                  </a:lnTo>
                  <a:lnTo>
                    <a:pt x="6375" y="2960"/>
                  </a:lnTo>
                  <a:lnTo>
                    <a:pt x="6375" y="2927"/>
                  </a:lnTo>
                  <a:lnTo>
                    <a:pt x="6505" y="2797"/>
                  </a:lnTo>
                  <a:lnTo>
                    <a:pt x="6602" y="2765"/>
                  </a:lnTo>
                  <a:lnTo>
                    <a:pt x="6700" y="2700"/>
                  </a:lnTo>
                  <a:lnTo>
                    <a:pt x="6765" y="2700"/>
                  </a:lnTo>
                  <a:lnTo>
                    <a:pt x="6862" y="2602"/>
                  </a:lnTo>
                  <a:lnTo>
                    <a:pt x="6862" y="2472"/>
                  </a:lnTo>
                  <a:lnTo>
                    <a:pt x="6732" y="2440"/>
                  </a:lnTo>
                  <a:lnTo>
                    <a:pt x="6602" y="2505"/>
                  </a:lnTo>
                  <a:lnTo>
                    <a:pt x="6440" y="2472"/>
                  </a:lnTo>
                  <a:lnTo>
                    <a:pt x="6407" y="2342"/>
                  </a:lnTo>
                  <a:lnTo>
                    <a:pt x="6212" y="2277"/>
                  </a:lnTo>
                  <a:lnTo>
                    <a:pt x="6049" y="2212"/>
                  </a:lnTo>
                  <a:lnTo>
                    <a:pt x="5854" y="2082"/>
                  </a:lnTo>
                  <a:lnTo>
                    <a:pt x="5822" y="1919"/>
                  </a:lnTo>
                  <a:lnTo>
                    <a:pt x="5757" y="1594"/>
                  </a:lnTo>
                  <a:lnTo>
                    <a:pt x="5659" y="1432"/>
                  </a:lnTo>
                  <a:lnTo>
                    <a:pt x="5659" y="1301"/>
                  </a:lnTo>
                  <a:lnTo>
                    <a:pt x="5757" y="1269"/>
                  </a:lnTo>
                  <a:lnTo>
                    <a:pt x="5757" y="1139"/>
                  </a:lnTo>
                  <a:lnTo>
                    <a:pt x="5887" y="1074"/>
                  </a:lnTo>
                  <a:lnTo>
                    <a:pt x="5887" y="944"/>
                  </a:lnTo>
                  <a:lnTo>
                    <a:pt x="5757" y="911"/>
                  </a:lnTo>
                  <a:lnTo>
                    <a:pt x="5724" y="814"/>
                  </a:lnTo>
                  <a:lnTo>
                    <a:pt x="5594" y="716"/>
                  </a:lnTo>
                  <a:lnTo>
                    <a:pt x="5464" y="619"/>
                  </a:lnTo>
                  <a:lnTo>
                    <a:pt x="5367" y="488"/>
                  </a:lnTo>
                  <a:lnTo>
                    <a:pt x="5269" y="521"/>
                  </a:lnTo>
                  <a:lnTo>
                    <a:pt x="5204" y="553"/>
                  </a:lnTo>
                  <a:lnTo>
                    <a:pt x="5106" y="488"/>
                  </a:lnTo>
                  <a:lnTo>
                    <a:pt x="5106" y="293"/>
                  </a:lnTo>
                  <a:lnTo>
                    <a:pt x="5334" y="131"/>
                  </a:lnTo>
                  <a:lnTo>
                    <a:pt x="5301" y="33"/>
                  </a:lnTo>
                  <a:lnTo>
                    <a:pt x="5171" y="66"/>
                  </a:lnTo>
                  <a:lnTo>
                    <a:pt x="5041" y="1"/>
                  </a:lnTo>
                  <a:lnTo>
                    <a:pt x="4879" y="98"/>
                  </a:lnTo>
                  <a:lnTo>
                    <a:pt x="4749" y="196"/>
                  </a:lnTo>
                  <a:lnTo>
                    <a:pt x="4619" y="196"/>
                  </a:lnTo>
                  <a:lnTo>
                    <a:pt x="4554" y="326"/>
                  </a:lnTo>
                  <a:lnTo>
                    <a:pt x="4456" y="423"/>
                  </a:lnTo>
                  <a:lnTo>
                    <a:pt x="4684" y="716"/>
                  </a:lnTo>
                  <a:lnTo>
                    <a:pt x="4684" y="944"/>
                  </a:lnTo>
                  <a:lnTo>
                    <a:pt x="4456" y="1236"/>
                  </a:lnTo>
                  <a:lnTo>
                    <a:pt x="4586" y="1366"/>
                  </a:lnTo>
                  <a:lnTo>
                    <a:pt x="4586" y="1497"/>
                  </a:lnTo>
                  <a:lnTo>
                    <a:pt x="4456" y="1692"/>
                  </a:lnTo>
                  <a:lnTo>
                    <a:pt x="4261" y="1692"/>
                  </a:lnTo>
                  <a:lnTo>
                    <a:pt x="4066" y="1627"/>
                  </a:lnTo>
                  <a:lnTo>
                    <a:pt x="3968" y="1692"/>
                  </a:lnTo>
                  <a:lnTo>
                    <a:pt x="4001" y="1822"/>
                  </a:lnTo>
                  <a:lnTo>
                    <a:pt x="4131" y="1887"/>
                  </a:lnTo>
                  <a:lnTo>
                    <a:pt x="4163" y="2017"/>
                  </a:lnTo>
                  <a:lnTo>
                    <a:pt x="4163" y="2082"/>
                  </a:lnTo>
                  <a:lnTo>
                    <a:pt x="4033" y="2147"/>
                  </a:lnTo>
                  <a:lnTo>
                    <a:pt x="3936" y="2179"/>
                  </a:lnTo>
                  <a:lnTo>
                    <a:pt x="3903" y="2245"/>
                  </a:lnTo>
                  <a:lnTo>
                    <a:pt x="3871" y="2407"/>
                  </a:lnTo>
                  <a:lnTo>
                    <a:pt x="3838" y="2537"/>
                  </a:lnTo>
                  <a:lnTo>
                    <a:pt x="3838" y="2602"/>
                  </a:lnTo>
                  <a:lnTo>
                    <a:pt x="3806" y="2635"/>
                  </a:lnTo>
                  <a:lnTo>
                    <a:pt x="3838" y="2862"/>
                  </a:lnTo>
                  <a:lnTo>
                    <a:pt x="3741" y="3025"/>
                  </a:lnTo>
                  <a:lnTo>
                    <a:pt x="3643" y="2895"/>
                  </a:lnTo>
                  <a:lnTo>
                    <a:pt x="3578" y="2895"/>
                  </a:lnTo>
                  <a:lnTo>
                    <a:pt x="3578" y="2960"/>
                  </a:lnTo>
                  <a:lnTo>
                    <a:pt x="3448" y="2960"/>
                  </a:lnTo>
                  <a:lnTo>
                    <a:pt x="3383" y="2927"/>
                  </a:lnTo>
                  <a:lnTo>
                    <a:pt x="3285" y="2927"/>
                  </a:lnTo>
                  <a:lnTo>
                    <a:pt x="3253" y="2992"/>
                  </a:lnTo>
                  <a:lnTo>
                    <a:pt x="3058" y="3123"/>
                  </a:lnTo>
                  <a:lnTo>
                    <a:pt x="3155" y="3155"/>
                  </a:lnTo>
                  <a:lnTo>
                    <a:pt x="3090" y="3220"/>
                  </a:lnTo>
                  <a:lnTo>
                    <a:pt x="2895" y="3318"/>
                  </a:lnTo>
                  <a:lnTo>
                    <a:pt x="2862" y="3285"/>
                  </a:lnTo>
                  <a:lnTo>
                    <a:pt x="2732" y="3285"/>
                  </a:lnTo>
                  <a:lnTo>
                    <a:pt x="2700" y="3383"/>
                  </a:lnTo>
                  <a:lnTo>
                    <a:pt x="2667" y="3448"/>
                  </a:lnTo>
                  <a:lnTo>
                    <a:pt x="2570" y="3480"/>
                  </a:lnTo>
                  <a:lnTo>
                    <a:pt x="2505" y="3578"/>
                  </a:lnTo>
                  <a:lnTo>
                    <a:pt x="2537" y="3708"/>
                  </a:lnTo>
                  <a:lnTo>
                    <a:pt x="2570" y="3870"/>
                  </a:lnTo>
                  <a:lnTo>
                    <a:pt x="2537" y="3968"/>
                  </a:lnTo>
                  <a:lnTo>
                    <a:pt x="2602" y="4066"/>
                  </a:lnTo>
                  <a:lnTo>
                    <a:pt x="2570" y="4163"/>
                  </a:lnTo>
                  <a:lnTo>
                    <a:pt x="2375" y="4228"/>
                  </a:lnTo>
                  <a:lnTo>
                    <a:pt x="2212" y="4228"/>
                  </a:lnTo>
                  <a:lnTo>
                    <a:pt x="2050" y="4261"/>
                  </a:lnTo>
                  <a:lnTo>
                    <a:pt x="1789" y="4261"/>
                  </a:lnTo>
                  <a:lnTo>
                    <a:pt x="1627" y="4293"/>
                  </a:lnTo>
                  <a:lnTo>
                    <a:pt x="1562" y="4358"/>
                  </a:lnTo>
                  <a:lnTo>
                    <a:pt x="1399" y="4358"/>
                  </a:lnTo>
                  <a:lnTo>
                    <a:pt x="1237" y="4391"/>
                  </a:lnTo>
                  <a:lnTo>
                    <a:pt x="651" y="4423"/>
                  </a:lnTo>
                  <a:lnTo>
                    <a:pt x="1" y="4228"/>
                  </a:lnTo>
                  <a:lnTo>
                    <a:pt x="1" y="4228"/>
                  </a:lnTo>
                  <a:lnTo>
                    <a:pt x="228" y="4553"/>
                  </a:lnTo>
                  <a:lnTo>
                    <a:pt x="293" y="4683"/>
                  </a:lnTo>
                  <a:lnTo>
                    <a:pt x="424" y="4814"/>
                  </a:lnTo>
                  <a:lnTo>
                    <a:pt x="554" y="4879"/>
                  </a:lnTo>
                  <a:lnTo>
                    <a:pt x="586" y="4911"/>
                  </a:lnTo>
                  <a:lnTo>
                    <a:pt x="749" y="4944"/>
                  </a:lnTo>
                  <a:lnTo>
                    <a:pt x="846" y="4976"/>
                  </a:lnTo>
                  <a:lnTo>
                    <a:pt x="846" y="5041"/>
                  </a:lnTo>
                  <a:lnTo>
                    <a:pt x="1009" y="5041"/>
                  </a:lnTo>
                  <a:lnTo>
                    <a:pt x="1009" y="5204"/>
                  </a:lnTo>
                  <a:lnTo>
                    <a:pt x="1041" y="5334"/>
                  </a:lnTo>
                  <a:lnTo>
                    <a:pt x="1041" y="5464"/>
                  </a:lnTo>
                  <a:lnTo>
                    <a:pt x="1074" y="5561"/>
                  </a:lnTo>
                  <a:lnTo>
                    <a:pt x="1204" y="5529"/>
                  </a:lnTo>
                  <a:lnTo>
                    <a:pt x="1302" y="5627"/>
                  </a:lnTo>
                  <a:lnTo>
                    <a:pt x="1334" y="5822"/>
                  </a:lnTo>
                  <a:lnTo>
                    <a:pt x="1269" y="5887"/>
                  </a:lnTo>
                  <a:lnTo>
                    <a:pt x="1139" y="5822"/>
                  </a:lnTo>
                  <a:lnTo>
                    <a:pt x="879" y="5919"/>
                  </a:lnTo>
                  <a:lnTo>
                    <a:pt x="846" y="5952"/>
                  </a:lnTo>
                  <a:lnTo>
                    <a:pt x="684" y="6017"/>
                  </a:lnTo>
                  <a:lnTo>
                    <a:pt x="651" y="6114"/>
                  </a:lnTo>
                  <a:lnTo>
                    <a:pt x="684" y="6212"/>
                  </a:lnTo>
                  <a:lnTo>
                    <a:pt x="586" y="6309"/>
                  </a:lnTo>
                  <a:lnTo>
                    <a:pt x="651" y="6440"/>
                  </a:lnTo>
                  <a:lnTo>
                    <a:pt x="619" y="6602"/>
                  </a:lnTo>
                  <a:lnTo>
                    <a:pt x="619" y="6667"/>
                  </a:lnTo>
                  <a:lnTo>
                    <a:pt x="684" y="6667"/>
                  </a:lnTo>
                  <a:lnTo>
                    <a:pt x="684" y="6765"/>
                  </a:lnTo>
                  <a:lnTo>
                    <a:pt x="716" y="6765"/>
                  </a:lnTo>
                  <a:lnTo>
                    <a:pt x="879" y="6667"/>
                  </a:lnTo>
                  <a:lnTo>
                    <a:pt x="976" y="6667"/>
                  </a:lnTo>
                  <a:lnTo>
                    <a:pt x="976" y="6732"/>
                  </a:lnTo>
                  <a:lnTo>
                    <a:pt x="1009" y="6700"/>
                  </a:lnTo>
                  <a:lnTo>
                    <a:pt x="1106" y="6635"/>
                  </a:lnTo>
                  <a:lnTo>
                    <a:pt x="1204" y="6667"/>
                  </a:lnTo>
                  <a:lnTo>
                    <a:pt x="1237" y="6667"/>
                  </a:lnTo>
                  <a:lnTo>
                    <a:pt x="1334" y="6635"/>
                  </a:lnTo>
                  <a:lnTo>
                    <a:pt x="1399" y="6667"/>
                  </a:lnTo>
                  <a:lnTo>
                    <a:pt x="1432" y="6667"/>
                  </a:lnTo>
                  <a:lnTo>
                    <a:pt x="1464" y="6602"/>
                  </a:lnTo>
                  <a:lnTo>
                    <a:pt x="1497" y="6537"/>
                  </a:lnTo>
                  <a:lnTo>
                    <a:pt x="1594" y="6602"/>
                  </a:lnTo>
                  <a:lnTo>
                    <a:pt x="1659" y="6602"/>
                  </a:lnTo>
                  <a:lnTo>
                    <a:pt x="1659" y="6570"/>
                  </a:lnTo>
                  <a:lnTo>
                    <a:pt x="1724" y="6570"/>
                  </a:lnTo>
                  <a:lnTo>
                    <a:pt x="1757" y="6635"/>
                  </a:lnTo>
                  <a:lnTo>
                    <a:pt x="1822" y="6635"/>
                  </a:lnTo>
                  <a:lnTo>
                    <a:pt x="1887" y="6700"/>
                  </a:lnTo>
                  <a:lnTo>
                    <a:pt x="1984" y="6700"/>
                  </a:lnTo>
                  <a:lnTo>
                    <a:pt x="2082" y="6570"/>
                  </a:lnTo>
                  <a:lnTo>
                    <a:pt x="2212" y="6570"/>
                  </a:lnTo>
                  <a:lnTo>
                    <a:pt x="2310" y="6602"/>
                  </a:lnTo>
                  <a:lnTo>
                    <a:pt x="2375" y="6537"/>
                  </a:lnTo>
                  <a:lnTo>
                    <a:pt x="2440" y="6537"/>
                  </a:lnTo>
                  <a:lnTo>
                    <a:pt x="2472" y="6505"/>
                  </a:lnTo>
                  <a:lnTo>
                    <a:pt x="2505" y="6537"/>
                  </a:lnTo>
                  <a:lnTo>
                    <a:pt x="2635" y="6570"/>
                  </a:lnTo>
                  <a:lnTo>
                    <a:pt x="2765" y="6505"/>
                  </a:lnTo>
                  <a:lnTo>
                    <a:pt x="2928" y="6505"/>
                  </a:lnTo>
                  <a:lnTo>
                    <a:pt x="3025" y="6602"/>
                  </a:lnTo>
                  <a:lnTo>
                    <a:pt x="3058" y="6700"/>
                  </a:lnTo>
                  <a:lnTo>
                    <a:pt x="3058" y="6797"/>
                  </a:lnTo>
                  <a:lnTo>
                    <a:pt x="3058" y="6797"/>
                  </a:lnTo>
                  <a:lnTo>
                    <a:pt x="3025" y="6830"/>
                  </a:lnTo>
                  <a:lnTo>
                    <a:pt x="3025" y="6862"/>
                  </a:lnTo>
                  <a:lnTo>
                    <a:pt x="3123" y="6862"/>
                  </a:lnTo>
                  <a:lnTo>
                    <a:pt x="3253" y="6797"/>
                  </a:lnTo>
                  <a:lnTo>
                    <a:pt x="3253" y="6895"/>
                  </a:lnTo>
                  <a:lnTo>
                    <a:pt x="3383" y="7025"/>
                  </a:lnTo>
                  <a:lnTo>
                    <a:pt x="3383" y="7187"/>
                  </a:lnTo>
                  <a:lnTo>
                    <a:pt x="3415" y="7187"/>
                  </a:lnTo>
                  <a:lnTo>
                    <a:pt x="3415" y="7285"/>
                  </a:lnTo>
                  <a:lnTo>
                    <a:pt x="3383" y="7285"/>
                  </a:lnTo>
                  <a:lnTo>
                    <a:pt x="3415" y="7318"/>
                  </a:lnTo>
                  <a:lnTo>
                    <a:pt x="3448" y="7318"/>
                  </a:lnTo>
                  <a:lnTo>
                    <a:pt x="3480" y="7415"/>
                  </a:lnTo>
                  <a:lnTo>
                    <a:pt x="3578" y="7415"/>
                  </a:lnTo>
                  <a:lnTo>
                    <a:pt x="3708" y="7415"/>
                  </a:lnTo>
                  <a:lnTo>
                    <a:pt x="3871" y="7480"/>
                  </a:lnTo>
                  <a:lnTo>
                    <a:pt x="3871" y="7545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4306086" y="2874888"/>
              <a:ext cx="119085" cy="98549"/>
            </a:xfrm>
            <a:custGeom>
              <a:rect b="b" l="l" r="r" t="t"/>
              <a:pathLst>
                <a:path extrusionOk="0" h="2961" w="3578">
                  <a:moveTo>
                    <a:pt x="1756" y="2960"/>
                  </a:moveTo>
                  <a:lnTo>
                    <a:pt x="1789" y="2928"/>
                  </a:lnTo>
                  <a:lnTo>
                    <a:pt x="1919" y="2668"/>
                  </a:lnTo>
                  <a:lnTo>
                    <a:pt x="2082" y="2537"/>
                  </a:lnTo>
                  <a:lnTo>
                    <a:pt x="2212" y="2537"/>
                  </a:lnTo>
                  <a:lnTo>
                    <a:pt x="2277" y="2407"/>
                  </a:lnTo>
                  <a:lnTo>
                    <a:pt x="2374" y="2407"/>
                  </a:lnTo>
                  <a:lnTo>
                    <a:pt x="2634" y="2603"/>
                  </a:lnTo>
                  <a:lnTo>
                    <a:pt x="2765" y="2537"/>
                  </a:lnTo>
                  <a:lnTo>
                    <a:pt x="2927" y="2570"/>
                  </a:lnTo>
                  <a:lnTo>
                    <a:pt x="2960" y="2700"/>
                  </a:lnTo>
                  <a:lnTo>
                    <a:pt x="3090" y="2700"/>
                  </a:lnTo>
                  <a:lnTo>
                    <a:pt x="3285" y="2830"/>
                  </a:lnTo>
                  <a:lnTo>
                    <a:pt x="3415" y="2668"/>
                  </a:lnTo>
                  <a:lnTo>
                    <a:pt x="3512" y="2700"/>
                  </a:lnTo>
                  <a:lnTo>
                    <a:pt x="3545" y="2765"/>
                  </a:lnTo>
                  <a:lnTo>
                    <a:pt x="3578" y="2668"/>
                  </a:lnTo>
                  <a:lnTo>
                    <a:pt x="3545" y="2505"/>
                  </a:lnTo>
                  <a:lnTo>
                    <a:pt x="3512" y="2277"/>
                  </a:lnTo>
                  <a:lnTo>
                    <a:pt x="3382" y="2245"/>
                  </a:lnTo>
                  <a:lnTo>
                    <a:pt x="3285" y="2017"/>
                  </a:lnTo>
                  <a:lnTo>
                    <a:pt x="3285" y="1790"/>
                  </a:lnTo>
                  <a:lnTo>
                    <a:pt x="3220" y="1659"/>
                  </a:lnTo>
                  <a:lnTo>
                    <a:pt x="3057" y="1594"/>
                  </a:lnTo>
                  <a:lnTo>
                    <a:pt x="2927" y="1432"/>
                  </a:lnTo>
                  <a:lnTo>
                    <a:pt x="2830" y="1204"/>
                  </a:lnTo>
                  <a:lnTo>
                    <a:pt x="2667" y="1107"/>
                  </a:lnTo>
                  <a:lnTo>
                    <a:pt x="2504" y="1042"/>
                  </a:lnTo>
                  <a:lnTo>
                    <a:pt x="2472" y="944"/>
                  </a:lnTo>
                  <a:lnTo>
                    <a:pt x="2374" y="911"/>
                  </a:lnTo>
                  <a:lnTo>
                    <a:pt x="2179" y="911"/>
                  </a:lnTo>
                  <a:lnTo>
                    <a:pt x="1984" y="879"/>
                  </a:lnTo>
                  <a:lnTo>
                    <a:pt x="1919" y="814"/>
                  </a:lnTo>
                  <a:lnTo>
                    <a:pt x="1854" y="749"/>
                  </a:lnTo>
                  <a:lnTo>
                    <a:pt x="1854" y="619"/>
                  </a:lnTo>
                  <a:lnTo>
                    <a:pt x="1724" y="521"/>
                  </a:lnTo>
                  <a:lnTo>
                    <a:pt x="1496" y="229"/>
                  </a:lnTo>
                  <a:lnTo>
                    <a:pt x="1431" y="66"/>
                  </a:lnTo>
                  <a:lnTo>
                    <a:pt x="1366" y="1"/>
                  </a:lnTo>
                  <a:lnTo>
                    <a:pt x="1301" y="1"/>
                  </a:lnTo>
                  <a:lnTo>
                    <a:pt x="1269" y="33"/>
                  </a:lnTo>
                  <a:lnTo>
                    <a:pt x="1204" y="66"/>
                  </a:lnTo>
                  <a:lnTo>
                    <a:pt x="1106" y="66"/>
                  </a:lnTo>
                  <a:lnTo>
                    <a:pt x="1073" y="98"/>
                  </a:lnTo>
                  <a:lnTo>
                    <a:pt x="976" y="33"/>
                  </a:lnTo>
                  <a:lnTo>
                    <a:pt x="911" y="33"/>
                  </a:lnTo>
                  <a:lnTo>
                    <a:pt x="846" y="66"/>
                  </a:lnTo>
                  <a:lnTo>
                    <a:pt x="878" y="66"/>
                  </a:lnTo>
                  <a:lnTo>
                    <a:pt x="781" y="229"/>
                  </a:lnTo>
                  <a:lnTo>
                    <a:pt x="553" y="326"/>
                  </a:lnTo>
                  <a:lnTo>
                    <a:pt x="195" y="391"/>
                  </a:lnTo>
                  <a:lnTo>
                    <a:pt x="228" y="489"/>
                  </a:lnTo>
                  <a:lnTo>
                    <a:pt x="0" y="651"/>
                  </a:lnTo>
                  <a:lnTo>
                    <a:pt x="0" y="846"/>
                  </a:lnTo>
                  <a:lnTo>
                    <a:pt x="98" y="911"/>
                  </a:lnTo>
                  <a:lnTo>
                    <a:pt x="163" y="879"/>
                  </a:lnTo>
                  <a:lnTo>
                    <a:pt x="261" y="846"/>
                  </a:lnTo>
                  <a:lnTo>
                    <a:pt x="358" y="977"/>
                  </a:lnTo>
                  <a:lnTo>
                    <a:pt x="488" y="1074"/>
                  </a:lnTo>
                  <a:lnTo>
                    <a:pt x="618" y="1172"/>
                  </a:lnTo>
                  <a:lnTo>
                    <a:pt x="651" y="1269"/>
                  </a:lnTo>
                  <a:lnTo>
                    <a:pt x="781" y="1302"/>
                  </a:lnTo>
                  <a:lnTo>
                    <a:pt x="781" y="1432"/>
                  </a:lnTo>
                  <a:lnTo>
                    <a:pt x="651" y="1497"/>
                  </a:lnTo>
                  <a:lnTo>
                    <a:pt x="651" y="1627"/>
                  </a:lnTo>
                  <a:lnTo>
                    <a:pt x="553" y="1659"/>
                  </a:lnTo>
                  <a:lnTo>
                    <a:pt x="553" y="1790"/>
                  </a:lnTo>
                  <a:lnTo>
                    <a:pt x="651" y="1952"/>
                  </a:lnTo>
                  <a:lnTo>
                    <a:pt x="716" y="2277"/>
                  </a:lnTo>
                  <a:lnTo>
                    <a:pt x="748" y="2440"/>
                  </a:lnTo>
                  <a:lnTo>
                    <a:pt x="943" y="2570"/>
                  </a:lnTo>
                  <a:lnTo>
                    <a:pt x="1106" y="2635"/>
                  </a:lnTo>
                  <a:lnTo>
                    <a:pt x="1301" y="2700"/>
                  </a:lnTo>
                  <a:lnTo>
                    <a:pt x="1334" y="2830"/>
                  </a:lnTo>
                  <a:lnTo>
                    <a:pt x="1496" y="2863"/>
                  </a:lnTo>
                  <a:lnTo>
                    <a:pt x="1626" y="2798"/>
                  </a:lnTo>
                  <a:lnTo>
                    <a:pt x="1756" y="283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4118834" y="2852188"/>
              <a:ext cx="218666" cy="181856"/>
            </a:xfrm>
            <a:custGeom>
              <a:rect b="b" l="l" r="r" t="t"/>
              <a:pathLst>
                <a:path extrusionOk="0" h="5464" w="6570">
                  <a:moveTo>
                    <a:pt x="5691" y="683"/>
                  </a:moveTo>
                  <a:lnTo>
                    <a:pt x="5919" y="553"/>
                  </a:lnTo>
                  <a:lnTo>
                    <a:pt x="6049" y="520"/>
                  </a:lnTo>
                  <a:lnTo>
                    <a:pt x="6082" y="618"/>
                  </a:lnTo>
                  <a:lnTo>
                    <a:pt x="6277" y="585"/>
                  </a:lnTo>
                  <a:lnTo>
                    <a:pt x="6342" y="520"/>
                  </a:lnTo>
                  <a:lnTo>
                    <a:pt x="6537" y="520"/>
                  </a:lnTo>
                  <a:lnTo>
                    <a:pt x="6569" y="585"/>
                  </a:lnTo>
                  <a:lnTo>
                    <a:pt x="6407" y="715"/>
                  </a:lnTo>
                  <a:lnTo>
                    <a:pt x="6504" y="748"/>
                  </a:lnTo>
                  <a:lnTo>
                    <a:pt x="6407" y="911"/>
                  </a:lnTo>
                  <a:lnTo>
                    <a:pt x="6179" y="1008"/>
                  </a:lnTo>
                  <a:lnTo>
                    <a:pt x="5691" y="1106"/>
                  </a:lnTo>
                  <a:lnTo>
                    <a:pt x="5561" y="1041"/>
                  </a:lnTo>
                  <a:lnTo>
                    <a:pt x="5399" y="1138"/>
                  </a:lnTo>
                  <a:lnTo>
                    <a:pt x="5269" y="1236"/>
                  </a:lnTo>
                  <a:lnTo>
                    <a:pt x="5139" y="1236"/>
                  </a:lnTo>
                  <a:lnTo>
                    <a:pt x="5074" y="1366"/>
                  </a:lnTo>
                  <a:lnTo>
                    <a:pt x="4976" y="1463"/>
                  </a:lnTo>
                  <a:lnTo>
                    <a:pt x="5204" y="1756"/>
                  </a:lnTo>
                  <a:lnTo>
                    <a:pt x="5204" y="1984"/>
                  </a:lnTo>
                  <a:lnTo>
                    <a:pt x="4976" y="2276"/>
                  </a:lnTo>
                  <a:lnTo>
                    <a:pt x="5106" y="2406"/>
                  </a:lnTo>
                  <a:lnTo>
                    <a:pt x="5106" y="2537"/>
                  </a:lnTo>
                  <a:lnTo>
                    <a:pt x="4976" y="2732"/>
                  </a:lnTo>
                  <a:lnTo>
                    <a:pt x="4781" y="2732"/>
                  </a:lnTo>
                  <a:lnTo>
                    <a:pt x="4586" y="2667"/>
                  </a:lnTo>
                  <a:lnTo>
                    <a:pt x="4488" y="2732"/>
                  </a:lnTo>
                  <a:lnTo>
                    <a:pt x="4521" y="2862"/>
                  </a:lnTo>
                  <a:lnTo>
                    <a:pt x="4651" y="2927"/>
                  </a:lnTo>
                  <a:lnTo>
                    <a:pt x="4683" y="3057"/>
                  </a:lnTo>
                  <a:lnTo>
                    <a:pt x="4683" y="3122"/>
                  </a:lnTo>
                  <a:lnTo>
                    <a:pt x="4553" y="3187"/>
                  </a:lnTo>
                  <a:lnTo>
                    <a:pt x="4456" y="3219"/>
                  </a:lnTo>
                  <a:lnTo>
                    <a:pt x="4423" y="3285"/>
                  </a:lnTo>
                  <a:lnTo>
                    <a:pt x="4391" y="3447"/>
                  </a:lnTo>
                  <a:lnTo>
                    <a:pt x="4358" y="3577"/>
                  </a:lnTo>
                  <a:lnTo>
                    <a:pt x="4358" y="3642"/>
                  </a:lnTo>
                  <a:lnTo>
                    <a:pt x="4326" y="3675"/>
                  </a:lnTo>
                  <a:lnTo>
                    <a:pt x="4358" y="3902"/>
                  </a:lnTo>
                  <a:lnTo>
                    <a:pt x="4261" y="4065"/>
                  </a:lnTo>
                  <a:lnTo>
                    <a:pt x="4163" y="3935"/>
                  </a:lnTo>
                  <a:lnTo>
                    <a:pt x="4098" y="3935"/>
                  </a:lnTo>
                  <a:lnTo>
                    <a:pt x="4098" y="4000"/>
                  </a:lnTo>
                  <a:lnTo>
                    <a:pt x="3968" y="4000"/>
                  </a:lnTo>
                  <a:lnTo>
                    <a:pt x="3903" y="3967"/>
                  </a:lnTo>
                  <a:lnTo>
                    <a:pt x="3805" y="3967"/>
                  </a:lnTo>
                  <a:lnTo>
                    <a:pt x="3773" y="4032"/>
                  </a:lnTo>
                  <a:lnTo>
                    <a:pt x="3578" y="4163"/>
                  </a:lnTo>
                  <a:lnTo>
                    <a:pt x="3675" y="4195"/>
                  </a:lnTo>
                  <a:lnTo>
                    <a:pt x="3610" y="4260"/>
                  </a:lnTo>
                  <a:lnTo>
                    <a:pt x="3415" y="4358"/>
                  </a:lnTo>
                  <a:lnTo>
                    <a:pt x="3382" y="4325"/>
                  </a:lnTo>
                  <a:lnTo>
                    <a:pt x="3252" y="4325"/>
                  </a:lnTo>
                  <a:lnTo>
                    <a:pt x="3220" y="4423"/>
                  </a:lnTo>
                  <a:lnTo>
                    <a:pt x="3187" y="4488"/>
                  </a:lnTo>
                  <a:lnTo>
                    <a:pt x="3090" y="4520"/>
                  </a:lnTo>
                  <a:lnTo>
                    <a:pt x="3025" y="4618"/>
                  </a:lnTo>
                  <a:lnTo>
                    <a:pt x="3057" y="4748"/>
                  </a:lnTo>
                  <a:lnTo>
                    <a:pt x="3090" y="4910"/>
                  </a:lnTo>
                  <a:lnTo>
                    <a:pt x="3057" y="5008"/>
                  </a:lnTo>
                  <a:lnTo>
                    <a:pt x="3122" y="5106"/>
                  </a:lnTo>
                  <a:lnTo>
                    <a:pt x="3090" y="5203"/>
                  </a:lnTo>
                  <a:lnTo>
                    <a:pt x="2895" y="5268"/>
                  </a:lnTo>
                  <a:lnTo>
                    <a:pt x="2732" y="5268"/>
                  </a:lnTo>
                  <a:lnTo>
                    <a:pt x="2570" y="5301"/>
                  </a:lnTo>
                  <a:lnTo>
                    <a:pt x="2309" y="5301"/>
                  </a:lnTo>
                  <a:lnTo>
                    <a:pt x="2147" y="5333"/>
                  </a:lnTo>
                  <a:lnTo>
                    <a:pt x="2082" y="5398"/>
                  </a:lnTo>
                  <a:lnTo>
                    <a:pt x="1919" y="5398"/>
                  </a:lnTo>
                  <a:lnTo>
                    <a:pt x="1757" y="5431"/>
                  </a:lnTo>
                  <a:lnTo>
                    <a:pt x="1171" y="5463"/>
                  </a:lnTo>
                  <a:lnTo>
                    <a:pt x="521" y="5268"/>
                  </a:lnTo>
                  <a:lnTo>
                    <a:pt x="878" y="4748"/>
                  </a:lnTo>
                  <a:lnTo>
                    <a:pt x="911" y="4683"/>
                  </a:lnTo>
                  <a:lnTo>
                    <a:pt x="878" y="4488"/>
                  </a:lnTo>
                  <a:lnTo>
                    <a:pt x="878" y="4358"/>
                  </a:lnTo>
                  <a:lnTo>
                    <a:pt x="781" y="4195"/>
                  </a:lnTo>
                  <a:lnTo>
                    <a:pt x="358" y="4195"/>
                  </a:lnTo>
                  <a:lnTo>
                    <a:pt x="358" y="4000"/>
                  </a:lnTo>
                  <a:lnTo>
                    <a:pt x="293" y="3935"/>
                  </a:lnTo>
                  <a:lnTo>
                    <a:pt x="326" y="3837"/>
                  </a:lnTo>
                  <a:lnTo>
                    <a:pt x="261" y="3610"/>
                  </a:lnTo>
                  <a:lnTo>
                    <a:pt x="131" y="3350"/>
                  </a:lnTo>
                  <a:lnTo>
                    <a:pt x="163" y="3252"/>
                  </a:lnTo>
                  <a:lnTo>
                    <a:pt x="326" y="3057"/>
                  </a:lnTo>
                  <a:lnTo>
                    <a:pt x="261" y="3057"/>
                  </a:lnTo>
                  <a:lnTo>
                    <a:pt x="98" y="3024"/>
                  </a:lnTo>
                  <a:lnTo>
                    <a:pt x="98" y="2927"/>
                  </a:lnTo>
                  <a:lnTo>
                    <a:pt x="65" y="2732"/>
                  </a:lnTo>
                  <a:lnTo>
                    <a:pt x="33" y="2732"/>
                  </a:lnTo>
                  <a:lnTo>
                    <a:pt x="131" y="2569"/>
                  </a:lnTo>
                  <a:lnTo>
                    <a:pt x="65" y="2504"/>
                  </a:lnTo>
                  <a:lnTo>
                    <a:pt x="0" y="2439"/>
                  </a:lnTo>
                  <a:lnTo>
                    <a:pt x="131" y="2439"/>
                  </a:lnTo>
                  <a:lnTo>
                    <a:pt x="261" y="2341"/>
                  </a:lnTo>
                  <a:lnTo>
                    <a:pt x="228" y="2276"/>
                  </a:lnTo>
                  <a:lnTo>
                    <a:pt x="261" y="2244"/>
                  </a:lnTo>
                  <a:lnTo>
                    <a:pt x="196" y="2179"/>
                  </a:lnTo>
                  <a:lnTo>
                    <a:pt x="228" y="2081"/>
                  </a:lnTo>
                  <a:lnTo>
                    <a:pt x="228" y="2016"/>
                  </a:lnTo>
                  <a:lnTo>
                    <a:pt x="228" y="1886"/>
                  </a:lnTo>
                  <a:lnTo>
                    <a:pt x="228" y="1886"/>
                  </a:lnTo>
                  <a:lnTo>
                    <a:pt x="293" y="1854"/>
                  </a:lnTo>
                  <a:lnTo>
                    <a:pt x="391" y="1886"/>
                  </a:lnTo>
                  <a:lnTo>
                    <a:pt x="456" y="1951"/>
                  </a:lnTo>
                  <a:lnTo>
                    <a:pt x="553" y="1951"/>
                  </a:lnTo>
                  <a:lnTo>
                    <a:pt x="618" y="1886"/>
                  </a:lnTo>
                  <a:lnTo>
                    <a:pt x="683" y="1886"/>
                  </a:lnTo>
                  <a:lnTo>
                    <a:pt x="813" y="1951"/>
                  </a:lnTo>
                  <a:lnTo>
                    <a:pt x="846" y="2049"/>
                  </a:lnTo>
                  <a:lnTo>
                    <a:pt x="878" y="2081"/>
                  </a:lnTo>
                  <a:lnTo>
                    <a:pt x="944" y="2016"/>
                  </a:lnTo>
                  <a:lnTo>
                    <a:pt x="1074" y="2016"/>
                  </a:lnTo>
                  <a:lnTo>
                    <a:pt x="1139" y="1919"/>
                  </a:lnTo>
                  <a:lnTo>
                    <a:pt x="1139" y="1854"/>
                  </a:lnTo>
                  <a:lnTo>
                    <a:pt x="1204" y="1789"/>
                  </a:lnTo>
                  <a:lnTo>
                    <a:pt x="1204" y="1724"/>
                  </a:lnTo>
                  <a:lnTo>
                    <a:pt x="1334" y="1659"/>
                  </a:lnTo>
                  <a:lnTo>
                    <a:pt x="1529" y="1626"/>
                  </a:lnTo>
                  <a:lnTo>
                    <a:pt x="1561" y="1561"/>
                  </a:lnTo>
                  <a:lnTo>
                    <a:pt x="1626" y="1496"/>
                  </a:lnTo>
                  <a:lnTo>
                    <a:pt x="1724" y="1496"/>
                  </a:lnTo>
                  <a:lnTo>
                    <a:pt x="1724" y="1366"/>
                  </a:lnTo>
                  <a:lnTo>
                    <a:pt x="1757" y="1236"/>
                  </a:lnTo>
                  <a:lnTo>
                    <a:pt x="1854" y="1106"/>
                  </a:lnTo>
                  <a:lnTo>
                    <a:pt x="1854" y="1008"/>
                  </a:lnTo>
                  <a:lnTo>
                    <a:pt x="1822" y="976"/>
                  </a:lnTo>
                  <a:lnTo>
                    <a:pt x="1822" y="911"/>
                  </a:lnTo>
                  <a:lnTo>
                    <a:pt x="1854" y="878"/>
                  </a:lnTo>
                  <a:lnTo>
                    <a:pt x="1919" y="846"/>
                  </a:lnTo>
                  <a:lnTo>
                    <a:pt x="2049" y="813"/>
                  </a:lnTo>
                  <a:lnTo>
                    <a:pt x="2082" y="813"/>
                  </a:lnTo>
                  <a:lnTo>
                    <a:pt x="2244" y="715"/>
                  </a:lnTo>
                  <a:lnTo>
                    <a:pt x="2342" y="683"/>
                  </a:lnTo>
                  <a:lnTo>
                    <a:pt x="2439" y="715"/>
                  </a:lnTo>
                  <a:lnTo>
                    <a:pt x="2570" y="715"/>
                  </a:lnTo>
                  <a:lnTo>
                    <a:pt x="2602" y="748"/>
                  </a:lnTo>
                  <a:lnTo>
                    <a:pt x="2765" y="715"/>
                  </a:lnTo>
                  <a:lnTo>
                    <a:pt x="2862" y="748"/>
                  </a:lnTo>
                  <a:lnTo>
                    <a:pt x="2927" y="846"/>
                  </a:lnTo>
                  <a:lnTo>
                    <a:pt x="2992" y="846"/>
                  </a:lnTo>
                  <a:lnTo>
                    <a:pt x="3057" y="780"/>
                  </a:lnTo>
                  <a:lnTo>
                    <a:pt x="3155" y="780"/>
                  </a:lnTo>
                  <a:lnTo>
                    <a:pt x="3252" y="911"/>
                  </a:lnTo>
                  <a:lnTo>
                    <a:pt x="3350" y="943"/>
                  </a:lnTo>
                  <a:lnTo>
                    <a:pt x="3513" y="911"/>
                  </a:lnTo>
                  <a:lnTo>
                    <a:pt x="3610" y="846"/>
                  </a:lnTo>
                  <a:lnTo>
                    <a:pt x="3675" y="780"/>
                  </a:lnTo>
                  <a:lnTo>
                    <a:pt x="3708" y="748"/>
                  </a:lnTo>
                  <a:lnTo>
                    <a:pt x="3773" y="715"/>
                  </a:lnTo>
                  <a:lnTo>
                    <a:pt x="3838" y="748"/>
                  </a:lnTo>
                  <a:lnTo>
                    <a:pt x="3870" y="813"/>
                  </a:lnTo>
                  <a:lnTo>
                    <a:pt x="4033" y="813"/>
                  </a:lnTo>
                  <a:lnTo>
                    <a:pt x="4033" y="748"/>
                  </a:lnTo>
                  <a:lnTo>
                    <a:pt x="4000" y="715"/>
                  </a:lnTo>
                  <a:lnTo>
                    <a:pt x="4000" y="650"/>
                  </a:lnTo>
                  <a:lnTo>
                    <a:pt x="4098" y="618"/>
                  </a:lnTo>
                  <a:lnTo>
                    <a:pt x="4163" y="553"/>
                  </a:lnTo>
                  <a:lnTo>
                    <a:pt x="4195" y="553"/>
                  </a:lnTo>
                  <a:lnTo>
                    <a:pt x="4228" y="618"/>
                  </a:lnTo>
                  <a:lnTo>
                    <a:pt x="4326" y="585"/>
                  </a:lnTo>
                  <a:lnTo>
                    <a:pt x="4391" y="488"/>
                  </a:lnTo>
                  <a:lnTo>
                    <a:pt x="4358" y="358"/>
                  </a:lnTo>
                  <a:lnTo>
                    <a:pt x="4391" y="293"/>
                  </a:lnTo>
                  <a:lnTo>
                    <a:pt x="4456" y="228"/>
                  </a:lnTo>
                  <a:lnTo>
                    <a:pt x="4488" y="98"/>
                  </a:lnTo>
                  <a:lnTo>
                    <a:pt x="4521" y="0"/>
                  </a:lnTo>
                  <a:lnTo>
                    <a:pt x="4651" y="0"/>
                  </a:lnTo>
                  <a:lnTo>
                    <a:pt x="4748" y="65"/>
                  </a:lnTo>
                  <a:lnTo>
                    <a:pt x="4813" y="98"/>
                  </a:lnTo>
                  <a:lnTo>
                    <a:pt x="4813" y="195"/>
                  </a:lnTo>
                  <a:lnTo>
                    <a:pt x="4813" y="293"/>
                  </a:lnTo>
                  <a:lnTo>
                    <a:pt x="4846" y="390"/>
                  </a:lnTo>
                  <a:lnTo>
                    <a:pt x="4911" y="390"/>
                  </a:lnTo>
                  <a:lnTo>
                    <a:pt x="4943" y="488"/>
                  </a:lnTo>
                  <a:lnTo>
                    <a:pt x="4943" y="618"/>
                  </a:lnTo>
                  <a:lnTo>
                    <a:pt x="4943" y="715"/>
                  </a:lnTo>
                  <a:lnTo>
                    <a:pt x="4976" y="911"/>
                  </a:lnTo>
                  <a:lnTo>
                    <a:pt x="5041" y="1008"/>
                  </a:lnTo>
                  <a:lnTo>
                    <a:pt x="5041" y="1073"/>
                  </a:lnTo>
                  <a:lnTo>
                    <a:pt x="5139" y="1106"/>
                  </a:lnTo>
                  <a:lnTo>
                    <a:pt x="5236" y="1106"/>
                  </a:lnTo>
                  <a:lnTo>
                    <a:pt x="5334" y="1041"/>
                  </a:lnTo>
                  <a:lnTo>
                    <a:pt x="5366" y="976"/>
                  </a:lnTo>
                  <a:lnTo>
                    <a:pt x="5529" y="911"/>
                  </a:lnTo>
                  <a:lnTo>
                    <a:pt x="5594" y="846"/>
                  </a:lnTo>
                  <a:lnTo>
                    <a:pt x="5626" y="748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3269177" y="2463604"/>
              <a:ext cx="102843" cy="80111"/>
            </a:xfrm>
            <a:custGeom>
              <a:rect b="b" l="l" r="r" t="t"/>
              <a:pathLst>
                <a:path extrusionOk="0" h="2407" w="3090">
                  <a:moveTo>
                    <a:pt x="2212" y="2342"/>
                  </a:moveTo>
                  <a:lnTo>
                    <a:pt x="2244" y="2374"/>
                  </a:lnTo>
                  <a:lnTo>
                    <a:pt x="2342" y="2407"/>
                  </a:lnTo>
                  <a:lnTo>
                    <a:pt x="2407" y="2342"/>
                  </a:lnTo>
                  <a:lnTo>
                    <a:pt x="2472" y="2342"/>
                  </a:lnTo>
                  <a:lnTo>
                    <a:pt x="2472" y="2309"/>
                  </a:lnTo>
                  <a:lnTo>
                    <a:pt x="2440" y="2212"/>
                  </a:lnTo>
                  <a:lnTo>
                    <a:pt x="2440" y="2147"/>
                  </a:lnTo>
                  <a:lnTo>
                    <a:pt x="2374" y="2114"/>
                  </a:lnTo>
                  <a:lnTo>
                    <a:pt x="2342" y="2147"/>
                  </a:lnTo>
                  <a:lnTo>
                    <a:pt x="2309" y="2114"/>
                  </a:lnTo>
                  <a:lnTo>
                    <a:pt x="2244" y="2147"/>
                  </a:lnTo>
                  <a:lnTo>
                    <a:pt x="2244" y="2212"/>
                  </a:lnTo>
                  <a:lnTo>
                    <a:pt x="2309" y="2212"/>
                  </a:lnTo>
                  <a:lnTo>
                    <a:pt x="2309" y="2244"/>
                  </a:lnTo>
                  <a:lnTo>
                    <a:pt x="2244" y="2277"/>
                  </a:lnTo>
                  <a:close/>
                  <a:moveTo>
                    <a:pt x="2927" y="1659"/>
                  </a:moveTo>
                  <a:lnTo>
                    <a:pt x="2895" y="1789"/>
                  </a:lnTo>
                  <a:lnTo>
                    <a:pt x="2927" y="1887"/>
                  </a:lnTo>
                  <a:lnTo>
                    <a:pt x="3090" y="1919"/>
                  </a:lnTo>
                  <a:lnTo>
                    <a:pt x="3090" y="1854"/>
                  </a:lnTo>
                  <a:lnTo>
                    <a:pt x="3025" y="1692"/>
                  </a:lnTo>
                  <a:close/>
                  <a:moveTo>
                    <a:pt x="1952" y="1431"/>
                  </a:moveTo>
                  <a:lnTo>
                    <a:pt x="1919" y="1529"/>
                  </a:lnTo>
                  <a:lnTo>
                    <a:pt x="1984" y="1561"/>
                  </a:lnTo>
                  <a:close/>
                  <a:moveTo>
                    <a:pt x="1724" y="1919"/>
                  </a:moveTo>
                  <a:lnTo>
                    <a:pt x="1659" y="1919"/>
                  </a:lnTo>
                  <a:lnTo>
                    <a:pt x="1627" y="1887"/>
                  </a:lnTo>
                  <a:lnTo>
                    <a:pt x="1659" y="1822"/>
                  </a:lnTo>
                  <a:lnTo>
                    <a:pt x="1627" y="1789"/>
                  </a:lnTo>
                  <a:lnTo>
                    <a:pt x="1529" y="1757"/>
                  </a:lnTo>
                  <a:lnTo>
                    <a:pt x="1464" y="1757"/>
                  </a:lnTo>
                  <a:lnTo>
                    <a:pt x="1399" y="1692"/>
                  </a:lnTo>
                  <a:lnTo>
                    <a:pt x="1399" y="1594"/>
                  </a:lnTo>
                  <a:lnTo>
                    <a:pt x="1366" y="1529"/>
                  </a:lnTo>
                  <a:lnTo>
                    <a:pt x="1366" y="1431"/>
                  </a:lnTo>
                  <a:lnTo>
                    <a:pt x="1431" y="1431"/>
                  </a:lnTo>
                  <a:lnTo>
                    <a:pt x="1464" y="1366"/>
                  </a:lnTo>
                  <a:lnTo>
                    <a:pt x="1496" y="1334"/>
                  </a:lnTo>
                  <a:lnTo>
                    <a:pt x="1561" y="1366"/>
                  </a:lnTo>
                  <a:lnTo>
                    <a:pt x="1561" y="1431"/>
                  </a:lnTo>
                  <a:lnTo>
                    <a:pt x="1627" y="1496"/>
                  </a:lnTo>
                  <a:lnTo>
                    <a:pt x="1659" y="1464"/>
                  </a:lnTo>
                  <a:lnTo>
                    <a:pt x="1724" y="1464"/>
                  </a:lnTo>
                  <a:lnTo>
                    <a:pt x="1724" y="1431"/>
                  </a:lnTo>
                  <a:lnTo>
                    <a:pt x="1659" y="1366"/>
                  </a:lnTo>
                  <a:lnTo>
                    <a:pt x="1627" y="1334"/>
                  </a:lnTo>
                  <a:lnTo>
                    <a:pt x="1659" y="1236"/>
                  </a:lnTo>
                  <a:lnTo>
                    <a:pt x="1789" y="1204"/>
                  </a:lnTo>
                  <a:lnTo>
                    <a:pt x="1887" y="1204"/>
                  </a:lnTo>
                  <a:lnTo>
                    <a:pt x="1919" y="1269"/>
                  </a:lnTo>
                  <a:lnTo>
                    <a:pt x="1952" y="1399"/>
                  </a:lnTo>
                  <a:lnTo>
                    <a:pt x="1919" y="1496"/>
                  </a:lnTo>
                  <a:lnTo>
                    <a:pt x="1822" y="1561"/>
                  </a:lnTo>
                  <a:lnTo>
                    <a:pt x="1822" y="1594"/>
                  </a:lnTo>
                  <a:lnTo>
                    <a:pt x="1887" y="1659"/>
                  </a:lnTo>
                  <a:lnTo>
                    <a:pt x="1919" y="1724"/>
                  </a:lnTo>
                  <a:lnTo>
                    <a:pt x="1854" y="1757"/>
                  </a:lnTo>
                  <a:lnTo>
                    <a:pt x="1757" y="1789"/>
                  </a:lnTo>
                  <a:lnTo>
                    <a:pt x="1757" y="1854"/>
                  </a:lnTo>
                  <a:close/>
                  <a:moveTo>
                    <a:pt x="1789" y="1952"/>
                  </a:moveTo>
                  <a:lnTo>
                    <a:pt x="1789" y="1984"/>
                  </a:lnTo>
                  <a:lnTo>
                    <a:pt x="1854" y="1919"/>
                  </a:lnTo>
                  <a:lnTo>
                    <a:pt x="1919" y="1919"/>
                  </a:lnTo>
                  <a:lnTo>
                    <a:pt x="1887" y="1854"/>
                  </a:lnTo>
                  <a:lnTo>
                    <a:pt x="1822" y="1887"/>
                  </a:lnTo>
                  <a:close/>
                  <a:moveTo>
                    <a:pt x="1399" y="1952"/>
                  </a:moveTo>
                  <a:lnTo>
                    <a:pt x="1496" y="2082"/>
                  </a:lnTo>
                  <a:lnTo>
                    <a:pt x="1561" y="2049"/>
                  </a:lnTo>
                  <a:lnTo>
                    <a:pt x="1594" y="2049"/>
                  </a:lnTo>
                  <a:lnTo>
                    <a:pt x="1627" y="1984"/>
                  </a:lnTo>
                  <a:lnTo>
                    <a:pt x="1724" y="1984"/>
                  </a:lnTo>
                  <a:lnTo>
                    <a:pt x="1724" y="1952"/>
                  </a:lnTo>
                  <a:lnTo>
                    <a:pt x="1757" y="2017"/>
                  </a:lnTo>
                  <a:lnTo>
                    <a:pt x="1724" y="2114"/>
                  </a:lnTo>
                  <a:lnTo>
                    <a:pt x="1724" y="2179"/>
                  </a:lnTo>
                  <a:lnTo>
                    <a:pt x="1692" y="2179"/>
                  </a:lnTo>
                  <a:lnTo>
                    <a:pt x="1659" y="2114"/>
                  </a:lnTo>
                  <a:lnTo>
                    <a:pt x="1627" y="2179"/>
                  </a:lnTo>
                  <a:lnTo>
                    <a:pt x="1464" y="2179"/>
                  </a:lnTo>
                  <a:lnTo>
                    <a:pt x="1334" y="2147"/>
                  </a:lnTo>
                  <a:lnTo>
                    <a:pt x="1301" y="2082"/>
                  </a:lnTo>
                  <a:lnTo>
                    <a:pt x="1334" y="2049"/>
                  </a:lnTo>
                  <a:lnTo>
                    <a:pt x="1301" y="2017"/>
                  </a:lnTo>
                  <a:lnTo>
                    <a:pt x="1366" y="1952"/>
                  </a:lnTo>
                  <a:close/>
                  <a:moveTo>
                    <a:pt x="1074" y="1464"/>
                  </a:moveTo>
                  <a:lnTo>
                    <a:pt x="1106" y="1366"/>
                  </a:lnTo>
                  <a:lnTo>
                    <a:pt x="1106" y="1236"/>
                  </a:lnTo>
                  <a:lnTo>
                    <a:pt x="1139" y="1366"/>
                  </a:lnTo>
                  <a:lnTo>
                    <a:pt x="1139" y="1431"/>
                  </a:lnTo>
                  <a:close/>
                  <a:moveTo>
                    <a:pt x="1009" y="1984"/>
                  </a:moveTo>
                  <a:lnTo>
                    <a:pt x="1074" y="2049"/>
                  </a:lnTo>
                  <a:lnTo>
                    <a:pt x="1106" y="2017"/>
                  </a:lnTo>
                  <a:close/>
                  <a:moveTo>
                    <a:pt x="1236" y="1822"/>
                  </a:moveTo>
                  <a:lnTo>
                    <a:pt x="1204" y="1952"/>
                  </a:lnTo>
                  <a:lnTo>
                    <a:pt x="1171" y="2017"/>
                  </a:lnTo>
                  <a:lnTo>
                    <a:pt x="1171" y="2082"/>
                  </a:lnTo>
                  <a:lnTo>
                    <a:pt x="1236" y="1984"/>
                  </a:lnTo>
                  <a:lnTo>
                    <a:pt x="1301" y="1887"/>
                  </a:lnTo>
                  <a:cubicBezTo>
                    <a:pt x="1301" y="1887"/>
                    <a:pt x="1236" y="1822"/>
                    <a:pt x="1236" y="1822"/>
                  </a:cubicBezTo>
                  <a:close/>
                  <a:moveTo>
                    <a:pt x="781" y="1561"/>
                  </a:moveTo>
                  <a:lnTo>
                    <a:pt x="944" y="1529"/>
                  </a:lnTo>
                  <a:lnTo>
                    <a:pt x="1041" y="1594"/>
                  </a:lnTo>
                  <a:lnTo>
                    <a:pt x="1106" y="1594"/>
                  </a:lnTo>
                  <a:lnTo>
                    <a:pt x="1171" y="1724"/>
                  </a:lnTo>
                  <a:lnTo>
                    <a:pt x="1204" y="1789"/>
                  </a:lnTo>
                  <a:lnTo>
                    <a:pt x="1139" y="1919"/>
                  </a:lnTo>
                  <a:lnTo>
                    <a:pt x="1041" y="1919"/>
                  </a:lnTo>
                  <a:lnTo>
                    <a:pt x="976" y="1887"/>
                  </a:lnTo>
                  <a:lnTo>
                    <a:pt x="911" y="1887"/>
                  </a:lnTo>
                  <a:lnTo>
                    <a:pt x="814" y="1789"/>
                  </a:lnTo>
                  <a:lnTo>
                    <a:pt x="748" y="1659"/>
                  </a:lnTo>
                  <a:close/>
                  <a:moveTo>
                    <a:pt x="1171" y="326"/>
                  </a:moveTo>
                  <a:lnTo>
                    <a:pt x="1236" y="261"/>
                  </a:lnTo>
                  <a:lnTo>
                    <a:pt x="1334" y="261"/>
                  </a:lnTo>
                  <a:lnTo>
                    <a:pt x="1236" y="326"/>
                  </a:lnTo>
                  <a:close/>
                  <a:moveTo>
                    <a:pt x="293" y="781"/>
                  </a:moveTo>
                  <a:lnTo>
                    <a:pt x="293" y="683"/>
                  </a:lnTo>
                  <a:lnTo>
                    <a:pt x="358" y="618"/>
                  </a:lnTo>
                  <a:lnTo>
                    <a:pt x="456" y="618"/>
                  </a:lnTo>
                  <a:lnTo>
                    <a:pt x="423" y="683"/>
                  </a:lnTo>
                  <a:lnTo>
                    <a:pt x="358" y="781"/>
                  </a:lnTo>
                  <a:close/>
                  <a:moveTo>
                    <a:pt x="261" y="846"/>
                  </a:moveTo>
                  <a:lnTo>
                    <a:pt x="261" y="716"/>
                  </a:lnTo>
                  <a:lnTo>
                    <a:pt x="261" y="651"/>
                  </a:lnTo>
                  <a:lnTo>
                    <a:pt x="423" y="553"/>
                  </a:lnTo>
                  <a:lnTo>
                    <a:pt x="456" y="553"/>
                  </a:lnTo>
                  <a:lnTo>
                    <a:pt x="521" y="553"/>
                  </a:lnTo>
                  <a:lnTo>
                    <a:pt x="651" y="586"/>
                  </a:lnTo>
                  <a:lnTo>
                    <a:pt x="716" y="553"/>
                  </a:lnTo>
                  <a:lnTo>
                    <a:pt x="814" y="553"/>
                  </a:lnTo>
                  <a:lnTo>
                    <a:pt x="879" y="586"/>
                  </a:lnTo>
                  <a:lnTo>
                    <a:pt x="944" y="553"/>
                  </a:lnTo>
                  <a:lnTo>
                    <a:pt x="1041" y="391"/>
                  </a:lnTo>
                  <a:lnTo>
                    <a:pt x="1009" y="293"/>
                  </a:lnTo>
                  <a:lnTo>
                    <a:pt x="1041" y="261"/>
                  </a:lnTo>
                  <a:lnTo>
                    <a:pt x="1009" y="163"/>
                  </a:lnTo>
                  <a:lnTo>
                    <a:pt x="1074" y="33"/>
                  </a:lnTo>
                  <a:lnTo>
                    <a:pt x="1074" y="1"/>
                  </a:lnTo>
                  <a:lnTo>
                    <a:pt x="944" y="131"/>
                  </a:lnTo>
                  <a:lnTo>
                    <a:pt x="814" y="163"/>
                  </a:lnTo>
                  <a:lnTo>
                    <a:pt x="716" y="196"/>
                  </a:lnTo>
                  <a:lnTo>
                    <a:pt x="651" y="293"/>
                  </a:lnTo>
                  <a:lnTo>
                    <a:pt x="618" y="391"/>
                  </a:lnTo>
                  <a:lnTo>
                    <a:pt x="521" y="456"/>
                  </a:lnTo>
                  <a:lnTo>
                    <a:pt x="391" y="456"/>
                  </a:lnTo>
                  <a:lnTo>
                    <a:pt x="293" y="553"/>
                  </a:lnTo>
                  <a:lnTo>
                    <a:pt x="228" y="521"/>
                  </a:lnTo>
                  <a:lnTo>
                    <a:pt x="163" y="553"/>
                  </a:lnTo>
                  <a:lnTo>
                    <a:pt x="131" y="651"/>
                  </a:lnTo>
                  <a:lnTo>
                    <a:pt x="66" y="716"/>
                  </a:lnTo>
                  <a:lnTo>
                    <a:pt x="98" y="748"/>
                  </a:lnTo>
                  <a:lnTo>
                    <a:pt x="163" y="748"/>
                  </a:lnTo>
                  <a:close/>
                  <a:moveTo>
                    <a:pt x="683" y="2017"/>
                  </a:moveTo>
                  <a:lnTo>
                    <a:pt x="683" y="2017"/>
                  </a:lnTo>
                  <a:lnTo>
                    <a:pt x="716" y="1952"/>
                  </a:lnTo>
                  <a:lnTo>
                    <a:pt x="651" y="1887"/>
                  </a:lnTo>
                  <a:lnTo>
                    <a:pt x="618" y="1887"/>
                  </a:lnTo>
                  <a:lnTo>
                    <a:pt x="618" y="1822"/>
                  </a:lnTo>
                  <a:lnTo>
                    <a:pt x="683" y="1757"/>
                  </a:lnTo>
                  <a:lnTo>
                    <a:pt x="683" y="1692"/>
                  </a:lnTo>
                  <a:lnTo>
                    <a:pt x="618" y="1659"/>
                  </a:lnTo>
                  <a:lnTo>
                    <a:pt x="618" y="1594"/>
                  </a:lnTo>
                  <a:lnTo>
                    <a:pt x="814" y="1496"/>
                  </a:lnTo>
                  <a:lnTo>
                    <a:pt x="781" y="1464"/>
                  </a:lnTo>
                  <a:lnTo>
                    <a:pt x="846" y="1399"/>
                  </a:lnTo>
                  <a:lnTo>
                    <a:pt x="879" y="1431"/>
                  </a:lnTo>
                  <a:lnTo>
                    <a:pt x="1009" y="1399"/>
                  </a:lnTo>
                  <a:lnTo>
                    <a:pt x="976" y="1236"/>
                  </a:lnTo>
                  <a:lnTo>
                    <a:pt x="944" y="1171"/>
                  </a:lnTo>
                  <a:lnTo>
                    <a:pt x="1009" y="1106"/>
                  </a:lnTo>
                  <a:lnTo>
                    <a:pt x="1074" y="1074"/>
                  </a:lnTo>
                  <a:lnTo>
                    <a:pt x="1139" y="1139"/>
                  </a:lnTo>
                  <a:lnTo>
                    <a:pt x="1171" y="1139"/>
                  </a:lnTo>
                  <a:lnTo>
                    <a:pt x="1204" y="1139"/>
                  </a:lnTo>
                  <a:lnTo>
                    <a:pt x="1236" y="1106"/>
                  </a:lnTo>
                  <a:lnTo>
                    <a:pt x="1269" y="1009"/>
                  </a:lnTo>
                  <a:lnTo>
                    <a:pt x="1204" y="911"/>
                  </a:lnTo>
                  <a:lnTo>
                    <a:pt x="1139" y="944"/>
                  </a:lnTo>
                  <a:lnTo>
                    <a:pt x="1041" y="944"/>
                  </a:lnTo>
                  <a:lnTo>
                    <a:pt x="976" y="879"/>
                  </a:lnTo>
                  <a:lnTo>
                    <a:pt x="911" y="813"/>
                  </a:lnTo>
                  <a:lnTo>
                    <a:pt x="879" y="813"/>
                  </a:lnTo>
                  <a:lnTo>
                    <a:pt x="911" y="748"/>
                  </a:lnTo>
                  <a:lnTo>
                    <a:pt x="911" y="651"/>
                  </a:lnTo>
                  <a:lnTo>
                    <a:pt x="814" y="586"/>
                  </a:lnTo>
                  <a:lnTo>
                    <a:pt x="683" y="586"/>
                  </a:lnTo>
                  <a:lnTo>
                    <a:pt x="618" y="618"/>
                  </a:lnTo>
                  <a:lnTo>
                    <a:pt x="521" y="618"/>
                  </a:lnTo>
                  <a:lnTo>
                    <a:pt x="488" y="651"/>
                  </a:lnTo>
                  <a:lnTo>
                    <a:pt x="586" y="748"/>
                  </a:lnTo>
                  <a:lnTo>
                    <a:pt x="553" y="781"/>
                  </a:lnTo>
                  <a:lnTo>
                    <a:pt x="618" y="879"/>
                  </a:lnTo>
                  <a:lnTo>
                    <a:pt x="618" y="911"/>
                  </a:lnTo>
                  <a:lnTo>
                    <a:pt x="553" y="879"/>
                  </a:lnTo>
                  <a:lnTo>
                    <a:pt x="456" y="911"/>
                  </a:lnTo>
                  <a:lnTo>
                    <a:pt x="456" y="879"/>
                  </a:lnTo>
                  <a:lnTo>
                    <a:pt x="488" y="813"/>
                  </a:lnTo>
                  <a:lnTo>
                    <a:pt x="456" y="716"/>
                  </a:lnTo>
                  <a:lnTo>
                    <a:pt x="423" y="716"/>
                  </a:lnTo>
                  <a:lnTo>
                    <a:pt x="358" y="813"/>
                  </a:lnTo>
                  <a:lnTo>
                    <a:pt x="391" y="879"/>
                  </a:lnTo>
                  <a:lnTo>
                    <a:pt x="293" y="976"/>
                  </a:lnTo>
                  <a:lnTo>
                    <a:pt x="228" y="911"/>
                  </a:lnTo>
                  <a:lnTo>
                    <a:pt x="163" y="911"/>
                  </a:lnTo>
                  <a:lnTo>
                    <a:pt x="98" y="879"/>
                  </a:lnTo>
                  <a:lnTo>
                    <a:pt x="33" y="944"/>
                  </a:lnTo>
                  <a:lnTo>
                    <a:pt x="131" y="1009"/>
                  </a:lnTo>
                  <a:lnTo>
                    <a:pt x="131" y="1106"/>
                  </a:lnTo>
                  <a:lnTo>
                    <a:pt x="66" y="1074"/>
                  </a:lnTo>
                  <a:lnTo>
                    <a:pt x="33" y="1074"/>
                  </a:lnTo>
                  <a:lnTo>
                    <a:pt x="66" y="1204"/>
                  </a:lnTo>
                  <a:lnTo>
                    <a:pt x="131" y="1236"/>
                  </a:lnTo>
                  <a:lnTo>
                    <a:pt x="131" y="1334"/>
                  </a:lnTo>
                  <a:lnTo>
                    <a:pt x="196" y="1399"/>
                  </a:lnTo>
                  <a:lnTo>
                    <a:pt x="33" y="1464"/>
                  </a:lnTo>
                  <a:lnTo>
                    <a:pt x="1" y="1594"/>
                  </a:lnTo>
                  <a:lnTo>
                    <a:pt x="33" y="1659"/>
                  </a:lnTo>
                  <a:lnTo>
                    <a:pt x="131" y="1594"/>
                  </a:lnTo>
                  <a:lnTo>
                    <a:pt x="228" y="1692"/>
                  </a:lnTo>
                  <a:lnTo>
                    <a:pt x="261" y="1854"/>
                  </a:lnTo>
                  <a:lnTo>
                    <a:pt x="228" y="1887"/>
                  </a:lnTo>
                  <a:lnTo>
                    <a:pt x="228" y="1952"/>
                  </a:lnTo>
                  <a:lnTo>
                    <a:pt x="358" y="1952"/>
                  </a:lnTo>
                  <a:lnTo>
                    <a:pt x="553" y="1984"/>
                  </a:lnTo>
                  <a:lnTo>
                    <a:pt x="618" y="2017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3217222" y="2075020"/>
              <a:ext cx="333391" cy="385345"/>
            </a:xfrm>
            <a:custGeom>
              <a:rect b="b" l="l" r="r" t="t"/>
              <a:pathLst>
                <a:path extrusionOk="0" h="11578" w="10017">
                  <a:moveTo>
                    <a:pt x="9301" y="2082"/>
                  </a:moveTo>
                  <a:lnTo>
                    <a:pt x="9334" y="2082"/>
                  </a:lnTo>
                  <a:lnTo>
                    <a:pt x="9334" y="1887"/>
                  </a:lnTo>
                  <a:lnTo>
                    <a:pt x="9464" y="1790"/>
                  </a:lnTo>
                  <a:lnTo>
                    <a:pt x="9594" y="1757"/>
                  </a:lnTo>
                  <a:lnTo>
                    <a:pt x="9659" y="1659"/>
                  </a:lnTo>
                  <a:lnTo>
                    <a:pt x="9659" y="1529"/>
                  </a:lnTo>
                  <a:lnTo>
                    <a:pt x="9756" y="1497"/>
                  </a:lnTo>
                  <a:lnTo>
                    <a:pt x="9854" y="1562"/>
                  </a:lnTo>
                  <a:lnTo>
                    <a:pt x="9919" y="1464"/>
                  </a:lnTo>
                  <a:lnTo>
                    <a:pt x="9887" y="1367"/>
                  </a:lnTo>
                  <a:lnTo>
                    <a:pt x="9887" y="1367"/>
                  </a:lnTo>
                  <a:lnTo>
                    <a:pt x="9789" y="1302"/>
                  </a:lnTo>
                  <a:lnTo>
                    <a:pt x="9756" y="1302"/>
                  </a:lnTo>
                  <a:lnTo>
                    <a:pt x="9724" y="1334"/>
                  </a:lnTo>
                  <a:lnTo>
                    <a:pt x="9724" y="1399"/>
                  </a:lnTo>
                  <a:lnTo>
                    <a:pt x="9691" y="1334"/>
                  </a:lnTo>
                  <a:lnTo>
                    <a:pt x="9659" y="1302"/>
                  </a:lnTo>
                  <a:lnTo>
                    <a:pt x="9594" y="1302"/>
                  </a:lnTo>
                  <a:lnTo>
                    <a:pt x="9626" y="1334"/>
                  </a:lnTo>
                  <a:lnTo>
                    <a:pt x="9594" y="1432"/>
                  </a:lnTo>
                  <a:lnTo>
                    <a:pt x="9561" y="1432"/>
                  </a:lnTo>
                  <a:lnTo>
                    <a:pt x="9529" y="1367"/>
                  </a:lnTo>
                  <a:lnTo>
                    <a:pt x="9464" y="1399"/>
                  </a:lnTo>
                  <a:lnTo>
                    <a:pt x="9431" y="1464"/>
                  </a:lnTo>
                  <a:lnTo>
                    <a:pt x="9399" y="1367"/>
                  </a:lnTo>
                  <a:lnTo>
                    <a:pt x="9366" y="1269"/>
                  </a:lnTo>
                  <a:lnTo>
                    <a:pt x="9334" y="1269"/>
                  </a:lnTo>
                  <a:lnTo>
                    <a:pt x="9301" y="1172"/>
                  </a:lnTo>
                  <a:lnTo>
                    <a:pt x="9269" y="1139"/>
                  </a:lnTo>
                  <a:lnTo>
                    <a:pt x="9171" y="1139"/>
                  </a:lnTo>
                  <a:lnTo>
                    <a:pt x="9106" y="1107"/>
                  </a:lnTo>
                  <a:lnTo>
                    <a:pt x="9009" y="1107"/>
                  </a:lnTo>
                  <a:lnTo>
                    <a:pt x="8943" y="1042"/>
                  </a:lnTo>
                  <a:lnTo>
                    <a:pt x="8976" y="1009"/>
                  </a:lnTo>
                  <a:lnTo>
                    <a:pt x="9106" y="1042"/>
                  </a:lnTo>
                  <a:lnTo>
                    <a:pt x="9236" y="1042"/>
                  </a:lnTo>
                  <a:lnTo>
                    <a:pt x="9334" y="1042"/>
                  </a:lnTo>
                  <a:lnTo>
                    <a:pt x="9529" y="1074"/>
                  </a:lnTo>
                  <a:lnTo>
                    <a:pt x="9659" y="1042"/>
                  </a:lnTo>
                  <a:lnTo>
                    <a:pt x="9756" y="846"/>
                  </a:lnTo>
                  <a:lnTo>
                    <a:pt x="9919" y="814"/>
                  </a:lnTo>
                  <a:lnTo>
                    <a:pt x="10017" y="749"/>
                  </a:lnTo>
                  <a:lnTo>
                    <a:pt x="10017" y="716"/>
                  </a:lnTo>
                  <a:lnTo>
                    <a:pt x="9952" y="684"/>
                  </a:lnTo>
                  <a:lnTo>
                    <a:pt x="9919" y="651"/>
                  </a:lnTo>
                  <a:lnTo>
                    <a:pt x="9854" y="619"/>
                  </a:lnTo>
                  <a:lnTo>
                    <a:pt x="9789" y="651"/>
                  </a:lnTo>
                  <a:lnTo>
                    <a:pt x="9659" y="554"/>
                  </a:lnTo>
                  <a:lnTo>
                    <a:pt x="9594" y="554"/>
                  </a:lnTo>
                  <a:lnTo>
                    <a:pt x="9496" y="651"/>
                  </a:lnTo>
                  <a:lnTo>
                    <a:pt x="9464" y="651"/>
                  </a:lnTo>
                  <a:lnTo>
                    <a:pt x="9431" y="619"/>
                  </a:lnTo>
                  <a:lnTo>
                    <a:pt x="9529" y="554"/>
                  </a:lnTo>
                  <a:lnTo>
                    <a:pt x="9529" y="489"/>
                  </a:lnTo>
                  <a:lnTo>
                    <a:pt x="9431" y="456"/>
                  </a:lnTo>
                  <a:lnTo>
                    <a:pt x="9431" y="424"/>
                  </a:lnTo>
                  <a:lnTo>
                    <a:pt x="9334" y="424"/>
                  </a:lnTo>
                  <a:lnTo>
                    <a:pt x="9269" y="554"/>
                  </a:lnTo>
                  <a:lnTo>
                    <a:pt x="9236" y="554"/>
                  </a:lnTo>
                  <a:lnTo>
                    <a:pt x="9269" y="456"/>
                  </a:lnTo>
                  <a:lnTo>
                    <a:pt x="9204" y="489"/>
                  </a:lnTo>
                  <a:lnTo>
                    <a:pt x="9171" y="521"/>
                  </a:lnTo>
                  <a:lnTo>
                    <a:pt x="9139" y="521"/>
                  </a:lnTo>
                  <a:lnTo>
                    <a:pt x="9106" y="489"/>
                  </a:lnTo>
                  <a:lnTo>
                    <a:pt x="9171" y="424"/>
                  </a:lnTo>
                  <a:lnTo>
                    <a:pt x="9171" y="391"/>
                  </a:lnTo>
                  <a:lnTo>
                    <a:pt x="9074" y="326"/>
                  </a:lnTo>
                  <a:lnTo>
                    <a:pt x="8976" y="326"/>
                  </a:lnTo>
                  <a:lnTo>
                    <a:pt x="8943" y="359"/>
                  </a:lnTo>
                  <a:lnTo>
                    <a:pt x="8911" y="489"/>
                  </a:lnTo>
                  <a:lnTo>
                    <a:pt x="8846" y="521"/>
                  </a:lnTo>
                  <a:lnTo>
                    <a:pt x="8846" y="554"/>
                  </a:lnTo>
                  <a:lnTo>
                    <a:pt x="8911" y="716"/>
                  </a:lnTo>
                  <a:lnTo>
                    <a:pt x="8878" y="749"/>
                  </a:lnTo>
                  <a:lnTo>
                    <a:pt x="8846" y="814"/>
                  </a:lnTo>
                  <a:lnTo>
                    <a:pt x="8813" y="716"/>
                  </a:lnTo>
                  <a:lnTo>
                    <a:pt x="8748" y="716"/>
                  </a:lnTo>
                  <a:lnTo>
                    <a:pt x="8716" y="749"/>
                  </a:lnTo>
                  <a:lnTo>
                    <a:pt x="8651" y="749"/>
                  </a:lnTo>
                  <a:lnTo>
                    <a:pt x="8521" y="781"/>
                  </a:lnTo>
                  <a:lnTo>
                    <a:pt x="8618" y="651"/>
                  </a:lnTo>
                  <a:lnTo>
                    <a:pt x="8683" y="651"/>
                  </a:lnTo>
                  <a:lnTo>
                    <a:pt x="8748" y="554"/>
                  </a:lnTo>
                  <a:lnTo>
                    <a:pt x="8716" y="489"/>
                  </a:lnTo>
                  <a:lnTo>
                    <a:pt x="8683" y="489"/>
                  </a:lnTo>
                  <a:lnTo>
                    <a:pt x="8586" y="586"/>
                  </a:lnTo>
                  <a:lnTo>
                    <a:pt x="8521" y="554"/>
                  </a:lnTo>
                  <a:lnTo>
                    <a:pt x="8553" y="521"/>
                  </a:lnTo>
                  <a:lnTo>
                    <a:pt x="8618" y="456"/>
                  </a:lnTo>
                  <a:lnTo>
                    <a:pt x="8618" y="424"/>
                  </a:lnTo>
                  <a:lnTo>
                    <a:pt x="8521" y="391"/>
                  </a:lnTo>
                  <a:lnTo>
                    <a:pt x="8521" y="359"/>
                  </a:lnTo>
                  <a:lnTo>
                    <a:pt x="8586" y="359"/>
                  </a:lnTo>
                  <a:lnTo>
                    <a:pt x="8618" y="359"/>
                  </a:lnTo>
                  <a:lnTo>
                    <a:pt x="8716" y="359"/>
                  </a:lnTo>
                  <a:lnTo>
                    <a:pt x="8781" y="229"/>
                  </a:lnTo>
                  <a:lnTo>
                    <a:pt x="8748" y="164"/>
                  </a:lnTo>
                  <a:lnTo>
                    <a:pt x="8651" y="196"/>
                  </a:lnTo>
                  <a:lnTo>
                    <a:pt x="8618" y="164"/>
                  </a:lnTo>
                  <a:lnTo>
                    <a:pt x="8651" y="99"/>
                  </a:lnTo>
                  <a:lnTo>
                    <a:pt x="8618" y="34"/>
                  </a:lnTo>
                  <a:lnTo>
                    <a:pt x="8553" y="66"/>
                  </a:lnTo>
                  <a:lnTo>
                    <a:pt x="8488" y="66"/>
                  </a:lnTo>
                  <a:lnTo>
                    <a:pt x="8423" y="34"/>
                  </a:lnTo>
                  <a:lnTo>
                    <a:pt x="8358" y="99"/>
                  </a:lnTo>
                  <a:lnTo>
                    <a:pt x="8358" y="131"/>
                  </a:lnTo>
                  <a:lnTo>
                    <a:pt x="8423" y="196"/>
                  </a:lnTo>
                  <a:lnTo>
                    <a:pt x="8391" y="261"/>
                  </a:lnTo>
                  <a:lnTo>
                    <a:pt x="8358" y="261"/>
                  </a:lnTo>
                  <a:lnTo>
                    <a:pt x="8261" y="164"/>
                  </a:lnTo>
                  <a:lnTo>
                    <a:pt x="8228" y="196"/>
                  </a:lnTo>
                  <a:lnTo>
                    <a:pt x="8196" y="294"/>
                  </a:lnTo>
                  <a:lnTo>
                    <a:pt x="8228" y="326"/>
                  </a:lnTo>
                  <a:lnTo>
                    <a:pt x="8293" y="326"/>
                  </a:lnTo>
                  <a:lnTo>
                    <a:pt x="8326" y="359"/>
                  </a:lnTo>
                  <a:lnTo>
                    <a:pt x="8326" y="391"/>
                  </a:lnTo>
                  <a:lnTo>
                    <a:pt x="8261" y="424"/>
                  </a:lnTo>
                  <a:lnTo>
                    <a:pt x="8261" y="489"/>
                  </a:lnTo>
                  <a:lnTo>
                    <a:pt x="8196" y="521"/>
                  </a:lnTo>
                  <a:lnTo>
                    <a:pt x="8196" y="586"/>
                  </a:lnTo>
                  <a:lnTo>
                    <a:pt x="8228" y="619"/>
                  </a:lnTo>
                  <a:lnTo>
                    <a:pt x="8163" y="651"/>
                  </a:lnTo>
                  <a:lnTo>
                    <a:pt x="8196" y="749"/>
                  </a:lnTo>
                  <a:lnTo>
                    <a:pt x="8163" y="781"/>
                  </a:lnTo>
                  <a:lnTo>
                    <a:pt x="8098" y="749"/>
                  </a:lnTo>
                  <a:lnTo>
                    <a:pt x="8065" y="781"/>
                  </a:lnTo>
                  <a:lnTo>
                    <a:pt x="8033" y="814"/>
                  </a:lnTo>
                  <a:lnTo>
                    <a:pt x="7968" y="879"/>
                  </a:lnTo>
                  <a:lnTo>
                    <a:pt x="7968" y="781"/>
                  </a:lnTo>
                  <a:lnTo>
                    <a:pt x="8065" y="586"/>
                  </a:lnTo>
                  <a:lnTo>
                    <a:pt x="7968" y="554"/>
                  </a:lnTo>
                  <a:lnTo>
                    <a:pt x="7968" y="521"/>
                  </a:lnTo>
                  <a:lnTo>
                    <a:pt x="8033" y="456"/>
                  </a:lnTo>
                  <a:lnTo>
                    <a:pt x="8033" y="326"/>
                  </a:lnTo>
                  <a:lnTo>
                    <a:pt x="8000" y="261"/>
                  </a:lnTo>
                  <a:lnTo>
                    <a:pt x="7968" y="261"/>
                  </a:lnTo>
                  <a:lnTo>
                    <a:pt x="7838" y="456"/>
                  </a:lnTo>
                  <a:lnTo>
                    <a:pt x="7838" y="586"/>
                  </a:lnTo>
                  <a:lnTo>
                    <a:pt x="7708" y="749"/>
                  </a:lnTo>
                  <a:lnTo>
                    <a:pt x="7675" y="879"/>
                  </a:lnTo>
                  <a:lnTo>
                    <a:pt x="7708" y="944"/>
                  </a:lnTo>
                  <a:lnTo>
                    <a:pt x="7708" y="1042"/>
                  </a:lnTo>
                  <a:lnTo>
                    <a:pt x="7578" y="1172"/>
                  </a:lnTo>
                  <a:lnTo>
                    <a:pt x="7513" y="1204"/>
                  </a:lnTo>
                  <a:lnTo>
                    <a:pt x="7513" y="1107"/>
                  </a:lnTo>
                  <a:lnTo>
                    <a:pt x="7480" y="1042"/>
                  </a:lnTo>
                  <a:lnTo>
                    <a:pt x="7545" y="912"/>
                  </a:lnTo>
                  <a:lnTo>
                    <a:pt x="7545" y="846"/>
                  </a:lnTo>
                  <a:lnTo>
                    <a:pt x="7578" y="781"/>
                  </a:lnTo>
                  <a:lnTo>
                    <a:pt x="7545" y="684"/>
                  </a:lnTo>
                  <a:lnTo>
                    <a:pt x="7675" y="521"/>
                  </a:lnTo>
                  <a:lnTo>
                    <a:pt x="7708" y="424"/>
                  </a:lnTo>
                  <a:lnTo>
                    <a:pt x="7708" y="424"/>
                  </a:lnTo>
                  <a:lnTo>
                    <a:pt x="7708" y="359"/>
                  </a:lnTo>
                  <a:lnTo>
                    <a:pt x="7643" y="359"/>
                  </a:lnTo>
                  <a:lnTo>
                    <a:pt x="7545" y="261"/>
                  </a:lnTo>
                  <a:lnTo>
                    <a:pt x="7513" y="294"/>
                  </a:lnTo>
                  <a:lnTo>
                    <a:pt x="7545" y="359"/>
                  </a:lnTo>
                  <a:lnTo>
                    <a:pt x="7480" y="424"/>
                  </a:lnTo>
                  <a:lnTo>
                    <a:pt x="7480" y="359"/>
                  </a:lnTo>
                  <a:lnTo>
                    <a:pt x="7415" y="294"/>
                  </a:lnTo>
                  <a:lnTo>
                    <a:pt x="7318" y="261"/>
                  </a:lnTo>
                  <a:lnTo>
                    <a:pt x="7252" y="294"/>
                  </a:lnTo>
                  <a:lnTo>
                    <a:pt x="7285" y="424"/>
                  </a:lnTo>
                  <a:lnTo>
                    <a:pt x="7252" y="489"/>
                  </a:lnTo>
                  <a:lnTo>
                    <a:pt x="7220" y="424"/>
                  </a:lnTo>
                  <a:lnTo>
                    <a:pt x="7155" y="391"/>
                  </a:lnTo>
                  <a:lnTo>
                    <a:pt x="7122" y="424"/>
                  </a:lnTo>
                  <a:lnTo>
                    <a:pt x="7122" y="456"/>
                  </a:lnTo>
                  <a:lnTo>
                    <a:pt x="7220" y="554"/>
                  </a:lnTo>
                  <a:lnTo>
                    <a:pt x="7252" y="619"/>
                  </a:lnTo>
                  <a:lnTo>
                    <a:pt x="7220" y="651"/>
                  </a:lnTo>
                  <a:lnTo>
                    <a:pt x="7187" y="619"/>
                  </a:lnTo>
                  <a:lnTo>
                    <a:pt x="7122" y="651"/>
                  </a:lnTo>
                  <a:lnTo>
                    <a:pt x="7122" y="716"/>
                  </a:lnTo>
                  <a:lnTo>
                    <a:pt x="7155" y="749"/>
                  </a:lnTo>
                  <a:lnTo>
                    <a:pt x="7122" y="781"/>
                  </a:lnTo>
                  <a:lnTo>
                    <a:pt x="7025" y="716"/>
                  </a:lnTo>
                  <a:lnTo>
                    <a:pt x="6992" y="716"/>
                  </a:lnTo>
                  <a:lnTo>
                    <a:pt x="6927" y="846"/>
                  </a:lnTo>
                  <a:lnTo>
                    <a:pt x="6862" y="846"/>
                  </a:lnTo>
                  <a:lnTo>
                    <a:pt x="6862" y="912"/>
                  </a:lnTo>
                  <a:lnTo>
                    <a:pt x="6927" y="912"/>
                  </a:lnTo>
                  <a:lnTo>
                    <a:pt x="6830" y="977"/>
                  </a:lnTo>
                  <a:lnTo>
                    <a:pt x="6797" y="1074"/>
                  </a:lnTo>
                  <a:lnTo>
                    <a:pt x="6895" y="1139"/>
                  </a:lnTo>
                  <a:lnTo>
                    <a:pt x="6830" y="1204"/>
                  </a:lnTo>
                  <a:lnTo>
                    <a:pt x="6895" y="1237"/>
                  </a:lnTo>
                  <a:lnTo>
                    <a:pt x="6927" y="1269"/>
                  </a:lnTo>
                  <a:lnTo>
                    <a:pt x="6895" y="1302"/>
                  </a:lnTo>
                  <a:lnTo>
                    <a:pt x="6765" y="1302"/>
                  </a:lnTo>
                  <a:lnTo>
                    <a:pt x="6732" y="1172"/>
                  </a:lnTo>
                  <a:lnTo>
                    <a:pt x="6667" y="1139"/>
                  </a:lnTo>
                  <a:lnTo>
                    <a:pt x="6732" y="1107"/>
                  </a:lnTo>
                  <a:lnTo>
                    <a:pt x="6667" y="1042"/>
                  </a:lnTo>
                  <a:lnTo>
                    <a:pt x="6570" y="1074"/>
                  </a:lnTo>
                  <a:lnTo>
                    <a:pt x="6472" y="1042"/>
                  </a:lnTo>
                  <a:lnTo>
                    <a:pt x="6309" y="944"/>
                  </a:lnTo>
                  <a:lnTo>
                    <a:pt x="6277" y="944"/>
                  </a:lnTo>
                  <a:lnTo>
                    <a:pt x="6212" y="1009"/>
                  </a:lnTo>
                  <a:lnTo>
                    <a:pt x="6179" y="944"/>
                  </a:lnTo>
                  <a:lnTo>
                    <a:pt x="6114" y="1009"/>
                  </a:lnTo>
                  <a:lnTo>
                    <a:pt x="6017" y="1009"/>
                  </a:lnTo>
                  <a:lnTo>
                    <a:pt x="6017" y="1074"/>
                  </a:lnTo>
                  <a:lnTo>
                    <a:pt x="6114" y="1172"/>
                  </a:lnTo>
                  <a:lnTo>
                    <a:pt x="6212" y="1172"/>
                  </a:lnTo>
                  <a:lnTo>
                    <a:pt x="6244" y="1237"/>
                  </a:lnTo>
                  <a:lnTo>
                    <a:pt x="6342" y="1237"/>
                  </a:lnTo>
                  <a:lnTo>
                    <a:pt x="6309" y="1334"/>
                  </a:lnTo>
                  <a:lnTo>
                    <a:pt x="6309" y="1432"/>
                  </a:lnTo>
                  <a:lnTo>
                    <a:pt x="6374" y="1529"/>
                  </a:lnTo>
                  <a:lnTo>
                    <a:pt x="6374" y="1594"/>
                  </a:lnTo>
                  <a:lnTo>
                    <a:pt x="6309" y="1529"/>
                  </a:lnTo>
                  <a:lnTo>
                    <a:pt x="6244" y="1432"/>
                  </a:lnTo>
                  <a:lnTo>
                    <a:pt x="6147" y="1399"/>
                  </a:lnTo>
                  <a:lnTo>
                    <a:pt x="6114" y="1334"/>
                  </a:lnTo>
                  <a:lnTo>
                    <a:pt x="6082" y="1399"/>
                  </a:lnTo>
                  <a:lnTo>
                    <a:pt x="6017" y="1464"/>
                  </a:lnTo>
                  <a:lnTo>
                    <a:pt x="5984" y="1367"/>
                  </a:lnTo>
                  <a:lnTo>
                    <a:pt x="5919" y="1432"/>
                  </a:lnTo>
                  <a:lnTo>
                    <a:pt x="5919" y="1464"/>
                  </a:lnTo>
                  <a:lnTo>
                    <a:pt x="5822" y="1529"/>
                  </a:lnTo>
                  <a:lnTo>
                    <a:pt x="5854" y="1627"/>
                  </a:lnTo>
                  <a:lnTo>
                    <a:pt x="5952" y="1659"/>
                  </a:lnTo>
                  <a:lnTo>
                    <a:pt x="5984" y="1757"/>
                  </a:lnTo>
                  <a:lnTo>
                    <a:pt x="5919" y="1725"/>
                  </a:lnTo>
                  <a:lnTo>
                    <a:pt x="5854" y="1692"/>
                  </a:lnTo>
                  <a:lnTo>
                    <a:pt x="5789" y="1790"/>
                  </a:lnTo>
                  <a:lnTo>
                    <a:pt x="5789" y="1855"/>
                  </a:lnTo>
                  <a:lnTo>
                    <a:pt x="5659" y="1952"/>
                  </a:lnTo>
                  <a:lnTo>
                    <a:pt x="5659" y="1887"/>
                  </a:lnTo>
                  <a:lnTo>
                    <a:pt x="5724" y="1855"/>
                  </a:lnTo>
                  <a:lnTo>
                    <a:pt x="5724" y="1790"/>
                  </a:lnTo>
                  <a:lnTo>
                    <a:pt x="5789" y="1627"/>
                  </a:lnTo>
                  <a:lnTo>
                    <a:pt x="5724" y="1367"/>
                  </a:lnTo>
                  <a:lnTo>
                    <a:pt x="5659" y="1399"/>
                  </a:lnTo>
                  <a:lnTo>
                    <a:pt x="5561" y="1594"/>
                  </a:lnTo>
                  <a:lnTo>
                    <a:pt x="5561" y="1692"/>
                  </a:lnTo>
                  <a:lnTo>
                    <a:pt x="5561" y="1757"/>
                  </a:lnTo>
                  <a:lnTo>
                    <a:pt x="5496" y="1855"/>
                  </a:lnTo>
                  <a:lnTo>
                    <a:pt x="5496" y="1757"/>
                  </a:lnTo>
                  <a:lnTo>
                    <a:pt x="5529" y="1659"/>
                  </a:lnTo>
                  <a:lnTo>
                    <a:pt x="5496" y="1529"/>
                  </a:lnTo>
                  <a:lnTo>
                    <a:pt x="5431" y="1497"/>
                  </a:lnTo>
                  <a:lnTo>
                    <a:pt x="5334" y="1562"/>
                  </a:lnTo>
                  <a:lnTo>
                    <a:pt x="5269" y="1692"/>
                  </a:lnTo>
                  <a:lnTo>
                    <a:pt x="5334" y="1790"/>
                  </a:lnTo>
                  <a:lnTo>
                    <a:pt x="5334" y="1887"/>
                  </a:lnTo>
                  <a:lnTo>
                    <a:pt x="5464" y="1985"/>
                  </a:lnTo>
                  <a:lnTo>
                    <a:pt x="5496" y="2050"/>
                  </a:lnTo>
                  <a:lnTo>
                    <a:pt x="5431" y="2147"/>
                  </a:lnTo>
                  <a:lnTo>
                    <a:pt x="5399" y="2017"/>
                  </a:lnTo>
                  <a:lnTo>
                    <a:pt x="5301" y="1952"/>
                  </a:lnTo>
                  <a:lnTo>
                    <a:pt x="5236" y="1790"/>
                  </a:lnTo>
                  <a:lnTo>
                    <a:pt x="5204" y="1757"/>
                  </a:lnTo>
                  <a:lnTo>
                    <a:pt x="5074" y="1822"/>
                  </a:lnTo>
                  <a:lnTo>
                    <a:pt x="5074" y="1887"/>
                  </a:lnTo>
                  <a:lnTo>
                    <a:pt x="5204" y="1985"/>
                  </a:lnTo>
                  <a:lnTo>
                    <a:pt x="5236" y="1985"/>
                  </a:lnTo>
                  <a:lnTo>
                    <a:pt x="5269" y="2017"/>
                  </a:lnTo>
                  <a:lnTo>
                    <a:pt x="5204" y="2017"/>
                  </a:lnTo>
                  <a:lnTo>
                    <a:pt x="5106" y="2050"/>
                  </a:lnTo>
                  <a:lnTo>
                    <a:pt x="5171" y="2115"/>
                  </a:lnTo>
                  <a:lnTo>
                    <a:pt x="5074" y="2050"/>
                  </a:lnTo>
                  <a:lnTo>
                    <a:pt x="5074" y="1952"/>
                  </a:lnTo>
                  <a:lnTo>
                    <a:pt x="5041" y="1920"/>
                  </a:lnTo>
                  <a:lnTo>
                    <a:pt x="5009" y="1855"/>
                  </a:lnTo>
                  <a:lnTo>
                    <a:pt x="4944" y="1887"/>
                  </a:lnTo>
                  <a:lnTo>
                    <a:pt x="4944" y="2017"/>
                  </a:lnTo>
                  <a:lnTo>
                    <a:pt x="4976" y="2082"/>
                  </a:lnTo>
                  <a:lnTo>
                    <a:pt x="4944" y="2180"/>
                  </a:lnTo>
                  <a:lnTo>
                    <a:pt x="4879" y="2147"/>
                  </a:lnTo>
                  <a:lnTo>
                    <a:pt x="4814" y="2147"/>
                  </a:lnTo>
                  <a:lnTo>
                    <a:pt x="4716" y="2277"/>
                  </a:lnTo>
                  <a:lnTo>
                    <a:pt x="4748" y="2277"/>
                  </a:lnTo>
                  <a:lnTo>
                    <a:pt x="4814" y="2277"/>
                  </a:lnTo>
                  <a:lnTo>
                    <a:pt x="4879" y="2342"/>
                  </a:lnTo>
                  <a:lnTo>
                    <a:pt x="4781" y="2342"/>
                  </a:lnTo>
                  <a:lnTo>
                    <a:pt x="4716" y="2407"/>
                  </a:lnTo>
                  <a:lnTo>
                    <a:pt x="4781" y="2440"/>
                  </a:lnTo>
                  <a:lnTo>
                    <a:pt x="4748" y="2472"/>
                  </a:lnTo>
                  <a:lnTo>
                    <a:pt x="4683" y="2472"/>
                  </a:lnTo>
                  <a:lnTo>
                    <a:pt x="4683" y="2538"/>
                  </a:lnTo>
                  <a:lnTo>
                    <a:pt x="4683" y="2570"/>
                  </a:lnTo>
                  <a:lnTo>
                    <a:pt x="4651" y="2570"/>
                  </a:lnTo>
                  <a:lnTo>
                    <a:pt x="4586" y="2505"/>
                  </a:lnTo>
                  <a:lnTo>
                    <a:pt x="4521" y="2538"/>
                  </a:lnTo>
                  <a:lnTo>
                    <a:pt x="4456" y="2635"/>
                  </a:lnTo>
                  <a:lnTo>
                    <a:pt x="4488" y="2668"/>
                  </a:lnTo>
                  <a:lnTo>
                    <a:pt x="4456" y="2700"/>
                  </a:lnTo>
                  <a:lnTo>
                    <a:pt x="4358" y="2700"/>
                  </a:lnTo>
                  <a:lnTo>
                    <a:pt x="4326" y="2798"/>
                  </a:lnTo>
                  <a:lnTo>
                    <a:pt x="4391" y="2830"/>
                  </a:lnTo>
                  <a:lnTo>
                    <a:pt x="4618" y="2765"/>
                  </a:lnTo>
                  <a:lnTo>
                    <a:pt x="4651" y="2798"/>
                  </a:lnTo>
                  <a:lnTo>
                    <a:pt x="4748" y="2733"/>
                  </a:lnTo>
                  <a:lnTo>
                    <a:pt x="4814" y="2733"/>
                  </a:lnTo>
                  <a:lnTo>
                    <a:pt x="4814" y="2798"/>
                  </a:lnTo>
                  <a:lnTo>
                    <a:pt x="4748" y="2863"/>
                  </a:lnTo>
                  <a:lnTo>
                    <a:pt x="4716" y="2993"/>
                  </a:lnTo>
                  <a:lnTo>
                    <a:pt x="4716" y="3025"/>
                  </a:lnTo>
                  <a:lnTo>
                    <a:pt x="4651" y="2993"/>
                  </a:lnTo>
                  <a:lnTo>
                    <a:pt x="4651" y="2928"/>
                  </a:lnTo>
                  <a:lnTo>
                    <a:pt x="4586" y="2928"/>
                  </a:lnTo>
                  <a:lnTo>
                    <a:pt x="4521" y="2895"/>
                  </a:lnTo>
                  <a:lnTo>
                    <a:pt x="4423" y="2895"/>
                  </a:lnTo>
                  <a:lnTo>
                    <a:pt x="4456" y="2928"/>
                  </a:lnTo>
                  <a:lnTo>
                    <a:pt x="4456" y="2993"/>
                  </a:lnTo>
                  <a:lnTo>
                    <a:pt x="4358" y="2960"/>
                  </a:lnTo>
                  <a:lnTo>
                    <a:pt x="4326" y="2960"/>
                  </a:lnTo>
                  <a:lnTo>
                    <a:pt x="4391" y="2993"/>
                  </a:lnTo>
                  <a:lnTo>
                    <a:pt x="4423" y="3090"/>
                  </a:lnTo>
                  <a:lnTo>
                    <a:pt x="4358" y="3090"/>
                  </a:lnTo>
                  <a:lnTo>
                    <a:pt x="4358" y="3155"/>
                  </a:lnTo>
                  <a:lnTo>
                    <a:pt x="4358" y="3220"/>
                  </a:lnTo>
                  <a:lnTo>
                    <a:pt x="4326" y="3253"/>
                  </a:lnTo>
                  <a:lnTo>
                    <a:pt x="4293" y="3188"/>
                  </a:lnTo>
                  <a:lnTo>
                    <a:pt x="4293" y="3090"/>
                  </a:lnTo>
                  <a:lnTo>
                    <a:pt x="4228" y="3025"/>
                  </a:lnTo>
                  <a:lnTo>
                    <a:pt x="4163" y="3090"/>
                  </a:lnTo>
                  <a:lnTo>
                    <a:pt x="4098" y="3123"/>
                  </a:lnTo>
                  <a:lnTo>
                    <a:pt x="4066" y="3058"/>
                  </a:lnTo>
                  <a:lnTo>
                    <a:pt x="4098" y="3025"/>
                  </a:lnTo>
                  <a:lnTo>
                    <a:pt x="4033" y="2993"/>
                  </a:lnTo>
                  <a:lnTo>
                    <a:pt x="3968" y="3090"/>
                  </a:lnTo>
                  <a:lnTo>
                    <a:pt x="4033" y="3155"/>
                  </a:lnTo>
                  <a:lnTo>
                    <a:pt x="4131" y="3155"/>
                  </a:lnTo>
                  <a:lnTo>
                    <a:pt x="4228" y="3220"/>
                  </a:lnTo>
                  <a:lnTo>
                    <a:pt x="4163" y="3285"/>
                  </a:lnTo>
                  <a:lnTo>
                    <a:pt x="4001" y="3318"/>
                  </a:lnTo>
                  <a:lnTo>
                    <a:pt x="3935" y="3285"/>
                  </a:lnTo>
                  <a:lnTo>
                    <a:pt x="3870" y="3285"/>
                  </a:lnTo>
                  <a:lnTo>
                    <a:pt x="3838" y="3351"/>
                  </a:lnTo>
                  <a:lnTo>
                    <a:pt x="3903" y="3416"/>
                  </a:lnTo>
                  <a:lnTo>
                    <a:pt x="3838" y="3513"/>
                  </a:lnTo>
                  <a:lnTo>
                    <a:pt x="3903" y="3481"/>
                  </a:lnTo>
                  <a:lnTo>
                    <a:pt x="4001" y="3383"/>
                  </a:lnTo>
                  <a:lnTo>
                    <a:pt x="4066" y="3383"/>
                  </a:lnTo>
                  <a:lnTo>
                    <a:pt x="4131" y="3448"/>
                  </a:lnTo>
                  <a:lnTo>
                    <a:pt x="4001" y="3481"/>
                  </a:lnTo>
                  <a:lnTo>
                    <a:pt x="3968" y="3578"/>
                  </a:lnTo>
                  <a:lnTo>
                    <a:pt x="4033" y="3643"/>
                  </a:lnTo>
                  <a:lnTo>
                    <a:pt x="4131" y="3708"/>
                  </a:lnTo>
                  <a:lnTo>
                    <a:pt x="4131" y="3773"/>
                  </a:lnTo>
                  <a:lnTo>
                    <a:pt x="4066" y="3708"/>
                  </a:lnTo>
                  <a:lnTo>
                    <a:pt x="4001" y="3708"/>
                  </a:lnTo>
                  <a:lnTo>
                    <a:pt x="3935" y="3611"/>
                  </a:lnTo>
                  <a:lnTo>
                    <a:pt x="3870" y="3643"/>
                  </a:lnTo>
                  <a:lnTo>
                    <a:pt x="3805" y="3708"/>
                  </a:lnTo>
                  <a:lnTo>
                    <a:pt x="3870" y="3741"/>
                  </a:lnTo>
                  <a:lnTo>
                    <a:pt x="3805" y="3773"/>
                  </a:lnTo>
                  <a:lnTo>
                    <a:pt x="3708" y="3838"/>
                  </a:lnTo>
                  <a:lnTo>
                    <a:pt x="3708" y="3871"/>
                  </a:lnTo>
                  <a:lnTo>
                    <a:pt x="3805" y="3936"/>
                  </a:lnTo>
                  <a:lnTo>
                    <a:pt x="3870" y="3871"/>
                  </a:lnTo>
                  <a:lnTo>
                    <a:pt x="3935" y="3936"/>
                  </a:lnTo>
                  <a:lnTo>
                    <a:pt x="4001" y="3903"/>
                  </a:lnTo>
                  <a:lnTo>
                    <a:pt x="4033" y="3968"/>
                  </a:lnTo>
                  <a:lnTo>
                    <a:pt x="4098" y="4001"/>
                  </a:lnTo>
                  <a:lnTo>
                    <a:pt x="4098" y="4066"/>
                  </a:lnTo>
                  <a:lnTo>
                    <a:pt x="3968" y="4001"/>
                  </a:lnTo>
                  <a:lnTo>
                    <a:pt x="3870" y="4001"/>
                  </a:lnTo>
                  <a:lnTo>
                    <a:pt x="3805" y="4001"/>
                  </a:lnTo>
                  <a:lnTo>
                    <a:pt x="3675" y="4033"/>
                  </a:lnTo>
                  <a:lnTo>
                    <a:pt x="3675" y="4098"/>
                  </a:lnTo>
                  <a:lnTo>
                    <a:pt x="3610" y="4163"/>
                  </a:lnTo>
                  <a:lnTo>
                    <a:pt x="3578" y="4131"/>
                  </a:lnTo>
                  <a:lnTo>
                    <a:pt x="3448" y="4196"/>
                  </a:lnTo>
                  <a:lnTo>
                    <a:pt x="3383" y="4196"/>
                  </a:lnTo>
                  <a:lnTo>
                    <a:pt x="3383" y="4229"/>
                  </a:lnTo>
                  <a:lnTo>
                    <a:pt x="3448" y="4261"/>
                  </a:lnTo>
                  <a:lnTo>
                    <a:pt x="3513" y="4326"/>
                  </a:lnTo>
                  <a:lnTo>
                    <a:pt x="3448" y="4359"/>
                  </a:lnTo>
                  <a:lnTo>
                    <a:pt x="3415" y="4359"/>
                  </a:lnTo>
                  <a:lnTo>
                    <a:pt x="3383" y="4359"/>
                  </a:lnTo>
                  <a:lnTo>
                    <a:pt x="3448" y="4424"/>
                  </a:lnTo>
                  <a:lnTo>
                    <a:pt x="3415" y="4456"/>
                  </a:lnTo>
                  <a:lnTo>
                    <a:pt x="3318" y="4456"/>
                  </a:lnTo>
                  <a:lnTo>
                    <a:pt x="3318" y="4424"/>
                  </a:lnTo>
                  <a:lnTo>
                    <a:pt x="3285" y="4456"/>
                  </a:lnTo>
                  <a:lnTo>
                    <a:pt x="3350" y="4489"/>
                  </a:lnTo>
                  <a:lnTo>
                    <a:pt x="3318" y="4521"/>
                  </a:lnTo>
                  <a:lnTo>
                    <a:pt x="3318" y="4586"/>
                  </a:lnTo>
                  <a:lnTo>
                    <a:pt x="3383" y="4586"/>
                  </a:lnTo>
                  <a:lnTo>
                    <a:pt x="3318" y="4619"/>
                  </a:lnTo>
                  <a:lnTo>
                    <a:pt x="3253" y="4651"/>
                  </a:lnTo>
                  <a:lnTo>
                    <a:pt x="3220" y="4619"/>
                  </a:lnTo>
                  <a:lnTo>
                    <a:pt x="3220" y="4651"/>
                  </a:lnTo>
                  <a:lnTo>
                    <a:pt x="3188" y="4716"/>
                  </a:lnTo>
                  <a:lnTo>
                    <a:pt x="3253" y="4749"/>
                  </a:lnTo>
                  <a:lnTo>
                    <a:pt x="3383" y="4781"/>
                  </a:lnTo>
                  <a:lnTo>
                    <a:pt x="3415" y="4846"/>
                  </a:lnTo>
                  <a:lnTo>
                    <a:pt x="3448" y="4846"/>
                  </a:lnTo>
                  <a:lnTo>
                    <a:pt x="3545" y="4814"/>
                  </a:lnTo>
                  <a:lnTo>
                    <a:pt x="3480" y="4879"/>
                  </a:lnTo>
                  <a:lnTo>
                    <a:pt x="3480" y="4944"/>
                  </a:lnTo>
                  <a:lnTo>
                    <a:pt x="3383" y="4944"/>
                  </a:lnTo>
                  <a:lnTo>
                    <a:pt x="3350" y="4879"/>
                  </a:lnTo>
                  <a:lnTo>
                    <a:pt x="3220" y="4911"/>
                  </a:lnTo>
                  <a:lnTo>
                    <a:pt x="3122" y="4976"/>
                  </a:lnTo>
                  <a:lnTo>
                    <a:pt x="3155" y="5009"/>
                  </a:lnTo>
                  <a:lnTo>
                    <a:pt x="3253" y="5009"/>
                  </a:lnTo>
                  <a:lnTo>
                    <a:pt x="3253" y="5074"/>
                  </a:lnTo>
                  <a:lnTo>
                    <a:pt x="3318" y="5139"/>
                  </a:lnTo>
                  <a:lnTo>
                    <a:pt x="3318" y="5204"/>
                  </a:lnTo>
                  <a:lnTo>
                    <a:pt x="3253" y="5139"/>
                  </a:lnTo>
                  <a:lnTo>
                    <a:pt x="3188" y="5139"/>
                  </a:lnTo>
                  <a:lnTo>
                    <a:pt x="3155" y="5204"/>
                  </a:lnTo>
                  <a:lnTo>
                    <a:pt x="3155" y="5269"/>
                  </a:lnTo>
                  <a:lnTo>
                    <a:pt x="3122" y="5269"/>
                  </a:lnTo>
                  <a:lnTo>
                    <a:pt x="3188" y="5334"/>
                  </a:lnTo>
                  <a:lnTo>
                    <a:pt x="3188" y="5399"/>
                  </a:lnTo>
                  <a:lnTo>
                    <a:pt x="3155" y="5399"/>
                  </a:lnTo>
                  <a:lnTo>
                    <a:pt x="3090" y="5334"/>
                  </a:lnTo>
                  <a:lnTo>
                    <a:pt x="3057" y="5367"/>
                  </a:lnTo>
                  <a:lnTo>
                    <a:pt x="3057" y="5432"/>
                  </a:lnTo>
                  <a:lnTo>
                    <a:pt x="3155" y="5464"/>
                  </a:lnTo>
                  <a:lnTo>
                    <a:pt x="3155" y="5497"/>
                  </a:lnTo>
                  <a:lnTo>
                    <a:pt x="3155" y="5562"/>
                  </a:lnTo>
                  <a:lnTo>
                    <a:pt x="3057" y="5497"/>
                  </a:lnTo>
                  <a:lnTo>
                    <a:pt x="2992" y="5529"/>
                  </a:lnTo>
                  <a:lnTo>
                    <a:pt x="2992" y="5594"/>
                  </a:lnTo>
                  <a:lnTo>
                    <a:pt x="3025" y="5594"/>
                  </a:lnTo>
                  <a:lnTo>
                    <a:pt x="3025" y="5692"/>
                  </a:lnTo>
                  <a:lnTo>
                    <a:pt x="3057" y="5757"/>
                  </a:lnTo>
                  <a:lnTo>
                    <a:pt x="3122" y="5757"/>
                  </a:lnTo>
                  <a:lnTo>
                    <a:pt x="3155" y="5692"/>
                  </a:lnTo>
                  <a:lnTo>
                    <a:pt x="3220" y="5692"/>
                  </a:lnTo>
                  <a:lnTo>
                    <a:pt x="3155" y="5789"/>
                  </a:lnTo>
                  <a:lnTo>
                    <a:pt x="3090" y="5822"/>
                  </a:lnTo>
                  <a:lnTo>
                    <a:pt x="3025" y="5920"/>
                  </a:lnTo>
                  <a:lnTo>
                    <a:pt x="2960" y="5920"/>
                  </a:lnTo>
                  <a:lnTo>
                    <a:pt x="2895" y="5920"/>
                  </a:lnTo>
                  <a:lnTo>
                    <a:pt x="2895" y="5985"/>
                  </a:lnTo>
                  <a:lnTo>
                    <a:pt x="2797" y="6017"/>
                  </a:lnTo>
                  <a:lnTo>
                    <a:pt x="2732" y="6050"/>
                  </a:lnTo>
                  <a:lnTo>
                    <a:pt x="2830" y="6082"/>
                  </a:lnTo>
                  <a:lnTo>
                    <a:pt x="2797" y="6147"/>
                  </a:lnTo>
                  <a:lnTo>
                    <a:pt x="2667" y="6147"/>
                  </a:lnTo>
                  <a:lnTo>
                    <a:pt x="2602" y="6212"/>
                  </a:lnTo>
                  <a:lnTo>
                    <a:pt x="2635" y="6277"/>
                  </a:lnTo>
                  <a:lnTo>
                    <a:pt x="2732" y="6277"/>
                  </a:lnTo>
                  <a:lnTo>
                    <a:pt x="2635" y="6342"/>
                  </a:lnTo>
                  <a:lnTo>
                    <a:pt x="2602" y="6407"/>
                  </a:lnTo>
                  <a:lnTo>
                    <a:pt x="2537" y="6407"/>
                  </a:lnTo>
                  <a:lnTo>
                    <a:pt x="2537" y="6342"/>
                  </a:lnTo>
                  <a:lnTo>
                    <a:pt x="2472" y="6310"/>
                  </a:lnTo>
                  <a:lnTo>
                    <a:pt x="2440" y="6342"/>
                  </a:lnTo>
                  <a:lnTo>
                    <a:pt x="2375" y="6342"/>
                  </a:lnTo>
                  <a:lnTo>
                    <a:pt x="2407" y="6407"/>
                  </a:lnTo>
                  <a:lnTo>
                    <a:pt x="2342" y="6440"/>
                  </a:lnTo>
                  <a:lnTo>
                    <a:pt x="2342" y="6505"/>
                  </a:lnTo>
                  <a:lnTo>
                    <a:pt x="2375" y="6570"/>
                  </a:lnTo>
                  <a:lnTo>
                    <a:pt x="2244" y="6570"/>
                  </a:lnTo>
                  <a:lnTo>
                    <a:pt x="2212" y="6570"/>
                  </a:lnTo>
                  <a:lnTo>
                    <a:pt x="2212" y="6700"/>
                  </a:lnTo>
                  <a:lnTo>
                    <a:pt x="2114" y="6733"/>
                  </a:lnTo>
                  <a:lnTo>
                    <a:pt x="2147" y="6765"/>
                  </a:lnTo>
                  <a:lnTo>
                    <a:pt x="2114" y="6863"/>
                  </a:lnTo>
                  <a:lnTo>
                    <a:pt x="2049" y="6928"/>
                  </a:lnTo>
                  <a:lnTo>
                    <a:pt x="1984" y="7025"/>
                  </a:lnTo>
                  <a:lnTo>
                    <a:pt x="1984" y="7058"/>
                  </a:lnTo>
                  <a:lnTo>
                    <a:pt x="2082" y="6993"/>
                  </a:lnTo>
                  <a:lnTo>
                    <a:pt x="2147" y="6993"/>
                  </a:lnTo>
                  <a:lnTo>
                    <a:pt x="2147" y="7058"/>
                  </a:lnTo>
                  <a:lnTo>
                    <a:pt x="2082" y="7058"/>
                  </a:lnTo>
                  <a:lnTo>
                    <a:pt x="2082" y="7155"/>
                  </a:lnTo>
                  <a:lnTo>
                    <a:pt x="2114" y="7253"/>
                  </a:lnTo>
                  <a:lnTo>
                    <a:pt x="2244" y="7188"/>
                  </a:lnTo>
                  <a:lnTo>
                    <a:pt x="2342" y="7155"/>
                  </a:lnTo>
                  <a:lnTo>
                    <a:pt x="2505" y="7025"/>
                  </a:lnTo>
                  <a:lnTo>
                    <a:pt x="2505" y="6960"/>
                  </a:lnTo>
                  <a:lnTo>
                    <a:pt x="2407" y="6960"/>
                  </a:lnTo>
                  <a:lnTo>
                    <a:pt x="2472" y="6895"/>
                  </a:lnTo>
                  <a:lnTo>
                    <a:pt x="2505" y="6765"/>
                  </a:lnTo>
                  <a:lnTo>
                    <a:pt x="2537" y="6765"/>
                  </a:lnTo>
                  <a:lnTo>
                    <a:pt x="2570" y="6733"/>
                  </a:lnTo>
                  <a:lnTo>
                    <a:pt x="2667" y="6733"/>
                  </a:lnTo>
                  <a:lnTo>
                    <a:pt x="2732" y="6733"/>
                  </a:lnTo>
                  <a:lnTo>
                    <a:pt x="2570" y="6830"/>
                  </a:lnTo>
                  <a:lnTo>
                    <a:pt x="2570" y="6895"/>
                  </a:lnTo>
                  <a:lnTo>
                    <a:pt x="2700" y="6928"/>
                  </a:lnTo>
                  <a:lnTo>
                    <a:pt x="2667" y="6993"/>
                  </a:lnTo>
                  <a:lnTo>
                    <a:pt x="2602" y="6993"/>
                  </a:lnTo>
                  <a:lnTo>
                    <a:pt x="2472" y="7155"/>
                  </a:lnTo>
                  <a:lnTo>
                    <a:pt x="2537" y="7188"/>
                  </a:lnTo>
                  <a:lnTo>
                    <a:pt x="2505" y="7253"/>
                  </a:lnTo>
                  <a:lnTo>
                    <a:pt x="2505" y="7350"/>
                  </a:lnTo>
                  <a:lnTo>
                    <a:pt x="2407" y="7350"/>
                  </a:lnTo>
                  <a:lnTo>
                    <a:pt x="2342" y="7285"/>
                  </a:lnTo>
                  <a:lnTo>
                    <a:pt x="2244" y="7285"/>
                  </a:lnTo>
                  <a:lnTo>
                    <a:pt x="2179" y="7318"/>
                  </a:lnTo>
                  <a:lnTo>
                    <a:pt x="2179" y="7415"/>
                  </a:lnTo>
                  <a:lnTo>
                    <a:pt x="2114" y="7448"/>
                  </a:lnTo>
                  <a:lnTo>
                    <a:pt x="2017" y="7480"/>
                  </a:lnTo>
                  <a:lnTo>
                    <a:pt x="2082" y="7415"/>
                  </a:lnTo>
                  <a:lnTo>
                    <a:pt x="2114" y="7383"/>
                  </a:lnTo>
                  <a:lnTo>
                    <a:pt x="2082" y="7318"/>
                  </a:lnTo>
                  <a:lnTo>
                    <a:pt x="2082" y="7253"/>
                  </a:lnTo>
                  <a:lnTo>
                    <a:pt x="1984" y="7155"/>
                  </a:lnTo>
                  <a:lnTo>
                    <a:pt x="1919" y="7155"/>
                  </a:lnTo>
                  <a:lnTo>
                    <a:pt x="1887" y="7220"/>
                  </a:lnTo>
                  <a:lnTo>
                    <a:pt x="1789" y="7220"/>
                  </a:lnTo>
                  <a:lnTo>
                    <a:pt x="1789" y="7253"/>
                  </a:lnTo>
                  <a:lnTo>
                    <a:pt x="1919" y="7253"/>
                  </a:lnTo>
                  <a:lnTo>
                    <a:pt x="1789" y="7383"/>
                  </a:lnTo>
                  <a:lnTo>
                    <a:pt x="1724" y="7350"/>
                  </a:lnTo>
                  <a:lnTo>
                    <a:pt x="1659" y="7350"/>
                  </a:lnTo>
                  <a:lnTo>
                    <a:pt x="1562" y="7448"/>
                  </a:lnTo>
                  <a:lnTo>
                    <a:pt x="1594" y="7448"/>
                  </a:lnTo>
                  <a:lnTo>
                    <a:pt x="1659" y="7415"/>
                  </a:lnTo>
                  <a:lnTo>
                    <a:pt x="1692" y="7448"/>
                  </a:lnTo>
                  <a:lnTo>
                    <a:pt x="1594" y="7513"/>
                  </a:lnTo>
                  <a:lnTo>
                    <a:pt x="1529" y="7578"/>
                  </a:lnTo>
                  <a:lnTo>
                    <a:pt x="1497" y="7513"/>
                  </a:lnTo>
                  <a:lnTo>
                    <a:pt x="1431" y="7513"/>
                  </a:lnTo>
                  <a:lnTo>
                    <a:pt x="1399" y="7578"/>
                  </a:lnTo>
                  <a:lnTo>
                    <a:pt x="1529" y="7643"/>
                  </a:lnTo>
                  <a:lnTo>
                    <a:pt x="1659" y="7643"/>
                  </a:lnTo>
                  <a:lnTo>
                    <a:pt x="1627" y="7708"/>
                  </a:lnTo>
                  <a:lnTo>
                    <a:pt x="1692" y="7741"/>
                  </a:lnTo>
                  <a:lnTo>
                    <a:pt x="1659" y="7806"/>
                  </a:lnTo>
                  <a:lnTo>
                    <a:pt x="1562" y="7741"/>
                  </a:lnTo>
                  <a:lnTo>
                    <a:pt x="1529" y="7676"/>
                  </a:lnTo>
                  <a:lnTo>
                    <a:pt x="1464" y="7676"/>
                  </a:lnTo>
                  <a:lnTo>
                    <a:pt x="1366" y="7611"/>
                  </a:lnTo>
                  <a:lnTo>
                    <a:pt x="1334" y="7546"/>
                  </a:lnTo>
                  <a:lnTo>
                    <a:pt x="1301" y="7546"/>
                  </a:lnTo>
                  <a:lnTo>
                    <a:pt x="1301" y="7643"/>
                  </a:lnTo>
                  <a:lnTo>
                    <a:pt x="1399" y="7741"/>
                  </a:lnTo>
                  <a:lnTo>
                    <a:pt x="1464" y="7806"/>
                  </a:lnTo>
                  <a:lnTo>
                    <a:pt x="1562" y="7838"/>
                  </a:lnTo>
                  <a:lnTo>
                    <a:pt x="1594" y="7871"/>
                  </a:lnTo>
                  <a:lnTo>
                    <a:pt x="1497" y="7871"/>
                  </a:lnTo>
                  <a:lnTo>
                    <a:pt x="1366" y="7838"/>
                  </a:lnTo>
                  <a:lnTo>
                    <a:pt x="1236" y="7676"/>
                  </a:lnTo>
                  <a:lnTo>
                    <a:pt x="1204" y="7708"/>
                  </a:lnTo>
                  <a:lnTo>
                    <a:pt x="1106" y="7643"/>
                  </a:lnTo>
                  <a:lnTo>
                    <a:pt x="1009" y="7643"/>
                  </a:lnTo>
                  <a:lnTo>
                    <a:pt x="976" y="7611"/>
                  </a:lnTo>
                  <a:lnTo>
                    <a:pt x="944" y="7676"/>
                  </a:lnTo>
                  <a:lnTo>
                    <a:pt x="944" y="7741"/>
                  </a:lnTo>
                  <a:lnTo>
                    <a:pt x="879" y="7773"/>
                  </a:lnTo>
                  <a:lnTo>
                    <a:pt x="976" y="7871"/>
                  </a:lnTo>
                  <a:lnTo>
                    <a:pt x="1139" y="7806"/>
                  </a:lnTo>
                  <a:lnTo>
                    <a:pt x="1139" y="7838"/>
                  </a:lnTo>
                  <a:lnTo>
                    <a:pt x="1074" y="7903"/>
                  </a:lnTo>
                  <a:lnTo>
                    <a:pt x="1106" y="7903"/>
                  </a:lnTo>
                  <a:lnTo>
                    <a:pt x="1236" y="7871"/>
                  </a:lnTo>
                  <a:lnTo>
                    <a:pt x="1301" y="7871"/>
                  </a:lnTo>
                  <a:lnTo>
                    <a:pt x="1269" y="7903"/>
                  </a:lnTo>
                  <a:lnTo>
                    <a:pt x="1139" y="7968"/>
                  </a:lnTo>
                  <a:lnTo>
                    <a:pt x="1074" y="8066"/>
                  </a:lnTo>
                  <a:lnTo>
                    <a:pt x="976" y="8033"/>
                  </a:lnTo>
                  <a:lnTo>
                    <a:pt x="911" y="7903"/>
                  </a:lnTo>
                  <a:lnTo>
                    <a:pt x="846" y="7903"/>
                  </a:lnTo>
                  <a:lnTo>
                    <a:pt x="814" y="7968"/>
                  </a:lnTo>
                  <a:lnTo>
                    <a:pt x="749" y="7903"/>
                  </a:lnTo>
                  <a:lnTo>
                    <a:pt x="684" y="7936"/>
                  </a:lnTo>
                  <a:lnTo>
                    <a:pt x="618" y="7903"/>
                  </a:lnTo>
                  <a:lnTo>
                    <a:pt x="553" y="7936"/>
                  </a:lnTo>
                  <a:lnTo>
                    <a:pt x="586" y="8001"/>
                  </a:lnTo>
                  <a:lnTo>
                    <a:pt x="749" y="8001"/>
                  </a:lnTo>
                  <a:lnTo>
                    <a:pt x="846" y="8066"/>
                  </a:lnTo>
                  <a:lnTo>
                    <a:pt x="944" y="8131"/>
                  </a:lnTo>
                  <a:lnTo>
                    <a:pt x="911" y="8228"/>
                  </a:lnTo>
                  <a:lnTo>
                    <a:pt x="976" y="8293"/>
                  </a:lnTo>
                  <a:lnTo>
                    <a:pt x="911" y="8326"/>
                  </a:lnTo>
                  <a:lnTo>
                    <a:pt x="879" y="8293"/>
                  </a:lnTo>
                  <a:lnTo>
                    <a:pt x="879" y="8163"/>
                  </a:lnTo>
                  <a:lnTo>
                    <a:pt x="781" y="8131"/>
                  </a:lnTo>
                  <a:lnTo>
                    <a:pt x="684" y="8131"/>
                  </a:lnTo>
                  <a:lnTo>
                    <a:pt x="716" y="8196"/>
                  </a:lnTo>
                  <a:lnTo>
                    <a:pt x="716" y="8261"/>
                  </a:lnTo>
                  <a:lnTo>
                    <a:pt x="586" y="8196"/>
                  </a:lnTo>
                  <a:lnTo>
                    <a:pt x="521" y="8293"/>
                  </a:lnTo>
                  <a:lnTo>
                    <a:pt x="586" y="8359"/>
                  </a:lnTo>
                  <a:lnTo>
                    <a:pt x="521" y="8359"/>
                  </a:lnTo>
                  <a:lnTo>
                    <a:pt x="488" y="8391"/>
                  </a:lnTo>
                  <a:lnTo>
                    <a:pt x="456" y="8293"/>
                  </a:lnTo>
                  <a:lnTo>
                    <a:pt x="293" y="8293"/>
                  </a:lnTo>
                  <a:lnTo>
                    <a:pt x="358" y="8391"/>
                  </a:lnTo>
                  <a:lnTo>
                    <a:pt x="293" y="8424"/>
                  </a:lnTo>
                  <a:lnTo>
                    <a:pt x="261" y="8326"/>
                  </a:lnTo>
                  <a:lnTo>
                    <a:pt x="196" y="8261"/>
                  </a:lnTo>
                  <a:lnTo>
                    <a:pt x="131" y="8261"/>
                  </a:lnTo>
                  <a:lnTo>
                    <a:pt x="163" y="8326"/>
                  </a:lnTo>
                  <a:lnTo>
                    <a:pt x="261" y="8424"/>
                  </a:lnTo>
                  <a:lnTo>
                    <a:pt x="196" y="8456"/>
                  </a:lnTo>
                  <a:lnTo>
                    <a:pt x="261" y="8521"/>
                  </a:lnTo>
                  <a:lnTo>
                    <a:pt x="358" y="8489"/>
                  </a:lnTo>
                  <a:lnTo>
                    <a:pt x="488" y="8489"/>
                  </a:lnTo>
                  <a:lnTo>
                    <a:pt x="586" y="8554"/>
                  </a:lnTo>
                  <a:lnTo>
                    <a:pt x="749" y="8554"/>
                  </a:lnTo>
                  <a:lnTo>
                    <a:pt x="781" y="8521"/>
                  </a:lnTo>
                  <a:lnTo>
                    <a:pt x="846" y="8521"/>
                  </a:lnTo>
                  <a:lnTo>
                    <a:pt x="749" y="8619"/>
                  </a:lnTo>
                  <a:lnTo>
                    <a:pt x="618" y="8586"/>
                  </a:lnTo>
                  <a:lnTo>
                    <a:pt x="586" y="8619"/>
                  </a:lnTo>
                  <a:lnTo>
                    <a:pt x="423" y="8554"/>
                  </a:lnTo>
                  <a:lnTo>
                    <a:pt x="326" y="8586"/>
                  </a:lnTo>
                  <a:lnTo>
                    <a:pt x="293" y="8554"/>
                  </a:lnTo>
                  <a:lnTo>
                    <a:pt x="228" y="8619"/>
                  </a:lnTo>
                  <a:lnTo>
                    <a:pt x="98" y="8619"/>
                  </a:lnTo>
                  <a:lnTo>
                    <a:pt x="98" y="8684"/>
                  </a:lnTo>
                  <a:lnTo>
                    <a:pt x="261" y="8749"/>
                  </a:lnTo>
                  <a:lnTo>
                    <a:pt x="196" y="8814"/>
                  </a:lnTo>
                  <a:lnTo>
                    <a:pt x="261" y="8814"/>
                  </a:lnTo>
                  <a:lnTo>
                    <a:pt x="326" y="8781"/>
                  </a:lnTo>
                  <a:lnTo>
                    <a:pt x="456" y="8781"/>
                  </a:lnTo>
                  <a:lnTo>
                    <a:pt x="358" y="8846"/>
                  </a:lnTo>
                  <a:lnTo>
                    <a:pt x="228" y="8846"/>
                  </a:lnTo>
                  <a:lnTo>
                    <a:pt x="196" y="8879"/>
                  </a:lnTo>
                  <a:lnTo>
                    <a:pt x="131" y="8879"/>
                  </a:lnTo>
                  <a:lnTo>
                    <a:pt x="131" y="8911"/>
                  </a:lnTo>
                  <a:lnTo>
                    <a:pt x="196" y="8911"/>
                  </a:lnTo>
                  <a:lnTo>
                    <a:pt x="261" y="8911"/>
                  </a:lnTo>
                  <a:lnTo>
                    <a:pt x="196" y="8976"/>
                  </a:lnTo>
                  <a:lnTo>
                    <a:pt x="131" y="8976"/>
                  </a:lnTo>
                  <a:lnTo>
                    <a:pt x="163" y="9041"/>
                  </a:lnTo>
                  <a:lnTo>
                    <a:pt x="196" y="9074"/>
                  </a:lnTo>
                  <a:lnTo>
                    <a:pt x="228" y="9106"/>
                  </a:lnTo>
                  <a:lnTo>
                    <a:pt x="326" y="9106"/>
                  </a:lnTo>
                  <a:lnTo>
                    <a:pt x="391" y="9074"/>
                  </a:lnTo>
                  <a:lnTo>
                    <a:pt x="553" y="9041"/>
                  </a:lnTo>
                  <a:lnTo>
                    <a:pt x="651" y="9074"/>
                  </a:lnTo>
                  <a:lnTo>
                    <a:pt x="684" y="9106"/>
                  </a:lnTo>
                  <a:lnTo>
                    <a:pt x="749" y="9041"/>
                  </a:lnTo>
                  <a:lnTo>
                    <a:pt x="749" y="8976"/>
                  </a:lnTo>
                  <a:lnTo>
                    <a:pt x="814" y="8976"/>
                  </a:lnTo>
                  <a:lnTo>
                    <a:pt x="846" y="9009"/>
                  </a:lnTo>
                  <a:lnTo>
                    <a:pt x="911" y="9009"/>
                  </a:lnTo>
                  <a:lnTo>
                    <a:pt x="1009" y="8944"/>
                  </a:lnTo>
                  <a:lnTo>
                    <a:pt x="1074" y="8944"/>
                  </a:lnTo>
                  <a:lnTo>
                    <a:pt x="1041" y="9009"/>
                  </a:lnTo>
                  <a:lnTo>
                    <a:pt x="1009" y="9041"/>
                  </a:lnTo>
                  <a:lnTo>
                    <a:pt x="1106" y="9074"/>
                  </a:lnTo>
                  <a:lnTo>
                    <a:pt x="1139" y="9009"/>
                  </a:lnTo>
                  <a:lnTo>
                    <a:pt x="1106" y="8976"/>
                  </a:lnTo>
                  <a:lnTo>
                    <a:pt x="1171" y="8846"/>
                  </a:lnTo>
                  <a:lnTo>
                    <a:pt x="1171" y="8944"/>
                  </a:lnTo>
                  <a:lnTo>
                    <a:pt x="1236" y="9041"/>
                  </a:lnTo>
                  <a:lnTo>
                    <a:pt x="1171" y="9106"/>
                  </a:lnTo>
                  <a:lnTo>
                    <a:pt x="1041" y="9139"/>
                  </a:lnTo>
                  <a:lnTo>
                    <a:pt x="976" y="9172"/>
                  </a:lnTo>
                  <a:lnTo>
                    <a:pt x="1041" y="9204"/>
                  </a:lnTo>
                  <a:lnTo>
                    <a:pt x="976" y="9302"/>
                  </a:lnTo>
                  <a:lnTo>
                    <a:pt x="879" y="9302"/>
                  </a:lnTo>
                  <a:lnTo>
                    <a:pt x="879" y="9237"/>
                  </a:lnTo>
                  <a:lnTo>
                    <a:pt x="911" y="9204"/>
                  </a:lnTo>
                  <a:lnTo>
                    <a:pt x="911" y="9106"/>
                  </a:lnTo>
                  <a:lnTo>
                    <a:pt x="814" y="9106"/>
                  </a:lnTo>
                  <a:lnTo>
                    <a:pt x="716" y="9204"/>
                  </a:lnTo>
                  <a:lnTo>
                    <a:pt x="716" y="9237"/>
                  </a:lnTo>
                  <a:lnTo>
                    <a:pt x="618" y="9172"/>
                  </a:lnTo>
                  <a:lnTo>
                    <a:pt x="553" y="9139"/>
                  </a:lnTo>
                  <a:lnTo>
                    <a:pt x="456" y="9172"/>
                  </a:lnTo>
                  <a:lnTo>
                    <a:pt x="391" y="9139"/>
                  </a:lnTo>
                  <a:lnTo>
                    <a:pt x="261" y="9204"/>
                  </a:lnTo>
                  <a:lnTo>
                    <a:pt x="196" y="9204"/>
                  </a:lnTo>
                  <a:lnTo>
                    <a:pt x="131" y="9172"/>
                  </a:lnTo>
                  <a:lnTo>
                    <a:pt x="98" y="9172"/>
                  </a:lnTo>
                  <a:lnTo>
                    <a:pt x="163" y="9269"/>
                  </a:lnTo>
                  <a:lnTo>
                    <a:pt x="131" y="9302"/>
                  </a:lnTo>
                  <a:lnTo>
                    <a:pt x="163" y="9334"/>
                  </a:lnTo>
                  <a:lnTo>
                    <a:pt x="228" y="9334"/>
                  </a:lnTo>
                  <a:lnTo>
                    <a:pt x="293" y="9269"/>
                  </a:lnTo>
                  <a:lnTo>
                    <a:pt x="326" y="9269"/>
                  </a:lnTo>
                  <a:lnTo>
                    <a:pt x="261" y="9367"/>
                  </a:lnTo>
                  <a:lnTo>
                    <a:pt x="293" y="9432"/>
                  </a:lnTo>
                  <a:lnTo>
                    <a:pt x="228" y="9464"/>
                  </a:lnTo>
                  <a:lnTo>
                    <a:pt x="163" y="9432"/>
                  </a:lnTo>
                  <a:lnTo>
                    <a:pt x="196" y="9529"/>
                  </a:lnTo>
                  <a:lnTo>
                    <a:pt x="261" y="9594"/>
                  </a:lnTo>
                  <a:lnTo>
                    <a:pt x="391" y="9432"/>
                  </a:lnTo>
                  <a:lnTo>
                    <a:pt x="488" y="9464"/>
                  </a:lnTo>
                  <a:lnTo>
                    <a:pt x="456" y="9529"/>
                  </a:lnTo>
                  <a:lnTo>
                    <a:pt x="456" y="9594"/>
                  </a:lnTo>
                  <a:lnTo>
                    <a:pt x="358" y="9659"/>
                  </a:lnTo>
                  <a:lnTo>
                    <a:pt x="358" y="9692"/>
                  </a:lnTo>
                  <a:lnTo>
                    <a:pt x="423" y="9692"/>
                  </a:lnTo>
                  <a:lnTo>
                    <a:pt x="391" y="9757"/>
                  </a:lnTo>
                  <a:lnTo>
                    <a:pt x="456" y="9854"/>
                  </a:lnTo>
                  <a:lnTo>
                    <a:pt x="423" y="9919"/>
                  </a:lnTo>
                  <a:lnTo>
                    <a:pt x="456" y="9952"/>
                  </a:lnTo>
                  <a:lnTo>
                    <a:pt x="521" y="9822"/>
                  </a:lnTo>
                  <a:lnTo>
                    <a:pt x="586" y="9789"/>
                  </a:lnTo>
                  <a:lnTo>
                    <a:pt x="618" y="9692"/>
                  </a:lnTo>
                  <a:lnTo>
                    <a:pt x="781" y="9627"/>
                  </a:lnTo>
                  <a:lnTo>
                    <a:pt x="879" y="9627"/>
                  </a:lnTo>
                  <a:lnTo>
                    <a:pt x="944" y="9594"/>
                  </a:lnTo>
                  <a:lnTo>
                    <a:pt x="911" y="9627"/>
                  </a:lnTo>
                  <a:lnTo>
                    <a:pt x="814" y="9692"/>
                  </a:lnTo>
                  <a:lnTo>
                    <a:pt x="814" y="9822"/>
                  </a:lnTo>
                  <a:lnTo>
                    <a:pt x="846" y="9887"/>
                  </a:lnTo>
                  <a:lnTo>
                    <a:pt x="749" y="9822"/>
                  </a:lnTo>
                  <a:lnTo>
                    <a:pt x="749" y="9724"/>
                  </a:lnTo>
                  <a:lnTo>
                    <a:pt x="684" y="9724"/>
                  </a:lnTo>
                  <a:lnTo>
                    <a:pt x="618" y="9822"/>
                  </a:lnTo>
                  <a:lnTo>
                    <a:pt x="586" y="9854"/>
                  </a:lnTo>
                  <a:lnTo>
                    <a:pt x="651" y="9887"/>
                  </a:lnTo>
                  <a:lnTo>
                    <a:pt x="586" y="9984"/>
                  </a:lnTo>
                  <a:lnTo>
                    <a:pt x="521" y="9984"/>
                  </a:lnTo>
                  <a:lnTo>
                    <a:pt x="488" y="10050"/>
                  </a:lnTo>
                  <a:lnTo>
                    <a:pt x="553" y="10082"/>
                  </a:lnTo>
                  <a:lnTo>
                    <a:pt x="684" y="10082"/>
                  </a:lnTo>
                  <a:lnTo>
                    <a:pt x="716" y="10147"/>
                  </a:lnTo>
                  <a:lnTo>
                    <a:pt x="618" y="10147"/>
                  </a:lnTo>
                  <a:lnTo>
                    <a:pt x="586" y="10212"/>
                  </a:lnTo>
                  <a:lnTo>
                    <a:pt x="586" y="10277"/>
                  </a:lnTo>
                  <a:lnTo>
                    <a:pt x="456" y="10212"/>
                  </a:lnTo>
                  <a:lnTo>
                    <a:pt x="423" y="10212"/>
                  </a:lnTo>
                  <a:lnTo>
                    <a:pt x="391" y="10310"/>
                  </a:lnTo>
                  <a:lnTo>
                    <a:pt x="391" y="10212"/>
                  </a:lnTo>
                  <a:lnTo>
                    <a:pt x="293" y="10245"/>
                  </a:lnTo>
                  <a:lnTo>
                    <a:pt x="228" y="10342"/>
                  </a:lnTo>
                  <a:lnTo>
                    <a:pt x="261" y="10440"/>
                  </a:lnTo>
                  <a:lnTo>
                    <a:pt x="391" y="10570"/>
                  </a:lnTo>
                  <a:lnTo>
                    <a:pt x="423" y="10505"/>
                  </a:lnTo>
                  <a:lnTo>
                    <a:pt x="456" y="10537"/>
                  </a:lnTo>
                  <a:lnTo>
                    <a:pt x="521" y="10505"/>
                  </a:lnTo>
                  <a:lnTo>
                    <a:pt x="488" y="10472"/>
                  </a:lnTo>
                  <a:lnTo>
                    <a:pt x="521" y="10375"/>
                  </a:lnTo>
                  <a:lnTo>
                    <a:pt x="651" y="10440"/>
                  </a:lnTo>
                  <a:lnTo>
                    <a:pt x="586" y="10472"/>
                  </a:lnTo>
                  <a:lnTo>
                    <a:pt x="651" y="10537"/>
                  </a:lnTo>
                  <a:lnTo>
                    <a:pt x="618" y="10635"/>
                  </a:lnTo>
                  <a:lnTo>
                    <a:pt x="553" y="10667"/>
                  </a:lnTo>
                  <a:lnTo>
                    <a:pt x="618" y="10797"/>
                  </a:lnTo>
                  <a:lnTo>
                    <a:pt x="651" y="10765"/>
                  </a:lnTo>
                  <a:lnTo>
                    <a:pt x="781" y="10732"/>
                  </a:lnTo>
                  <a:lnTo>
                    <a:pt x="814" y="10797"/>
                  </a:lnTo>
                  <a:lnTo>
                    <a:pt x="716" y="10797"/>
                  </a:lnTo>
                  <a:lnTo>
                    <a:pt x="684" y="10830"/>
                  </a:lnTo>
                  <a:lnTo>
                    <a:pt x="716" y="10895"/>
                  </a:lnTo>
                  <a:lnTo>
                    <a:pt x="716" y="10928"/>
                  </a:lnTo>
                  <a:lnTo>
                    <a:pt x="553" y="10830"/>
                  </a:lnTo>
                  <a:lnTo>
                    <a:pt x="488" y="10830"/>
                  </a:lnTo>
                  <a:lnTo>
                    <a:pt x="423" y="10797"/>
                  </a:lnTo>
                  <a:lnTo>
                    <a:pt x="358" y="10797"/>
                  </a:lnTo>
                  <a:lnTo>
                    <a:pt x="358" y="10863"/>
                  </a:lnTo>
                  <a:lnTo>
                    <a:pt x="293" y="10928"/>
                  </a:lnTo>
                  <a:lnTo>
                    <a:pt x="423" y="11123"/>
                  </a:lnTo>
                  <a:lnTo>
                    <a:pt x="521" y="11155"/>
                  </a:lnTo>
                  <a:lnTo>
                    <a:pt x="651" y="11285"/>
                  </a:lnTo>
                  <a:lnTo>
                    <a:pt x="846" y="11350"/>
                  </a:lnTo>
                  <a:lnTo>
                    <a:pt x="879" y="11415"/>
                  </a:lnTo>
                  <a:lnTo>
                    <a:pt x="814" y="11415"/>
                  </a:lnTo>
                  <a:lnTo>
                    <a:pt x="911" y="11480"/>
                  </a:lnTo>
                  <a:lnTo>
                    <a:pt x="976" y="11448"/>
                  </a:lnTo>
                  <a:lnTo>
                    <a:pt x="944" y="11350"/>
                  </a:lnTo>
                  <a:lnTo>
                    <a:pt x="1009" y="11350"/>
                  </a:lnTo>
                  <a:lnTo>
                    <a:pt x="1041" y="11415"/>
                  </a:lnTo>
                  <a:lnTo>
                    <a:pt x="1041" y="11448"/>
                  </a:lnTo>
                  <a:lnTo>
                    <a:pt x="1139" y="11578"/>
                  </a:lnTo>
                  <a:lnTo>
                    <a:pt x="1204" y="11513"/>
                  </a:lnTo>
                  <a:lnTo>
                    <a:pt x="1236" y="11513"/>
                  </a:lnTo>
                  <a:lnTo>
                    <a:pt x="1301" y="11480"/>
                  </a:lnTo>
                  <a:lnTo>
                    <a:pt x="1431" y="11383"/>
                  </a:lnTo>
                  <a:lnTo>
                    <a:pt x="1464" y="11383"/>
                  </a:lnTo>
                  <a:lnTo>
                    <a:pt x="1497" y="11350"/>
                  </a:lnTo>
                  <a:lnTo>
                    <a:pt x="1529" y="11350"/>
                  </a:lnTo>
                  <a:lnTo>
                    <a:pt x="1562" y="11415"/>
                  </a:lnTo>
                  <a:lnTo>
                    <a:pt x="1627" y="11415"/>
                  </a:lnTo>
                  <a:lnTo>
                    <a:pt x="1789" y="11253"/>
                  </a:lnTo>
                  <a:lnTo>
                    <a:pt x="1789" y="11188"/>
                  </a:lnTo>
                  <a:lnTo>
                    <a:pt x="1692" y="11090"/>
                  </a:lnTo>
                  <a:lnTo>
                    <a:pt x="1822" y="11155"/>
                  </a:lnTo>
                  <a:lnTo>
                    <a:pt x="1952" y="11058"/>
                  </a:lnTo>
                  <a:lnTo>
                    <a:pt x="1919" y="11025"/>
                  </a:lnTo>
                  <a:lnTo>
                    <a:pt x="1984" y="10993"/>
                  </a:lnTo>
                  <a:lnTo>
                    <a:pt x="1952" y="10928"/>
                  </a:lnTo>
                  <a:lnTo>
                    <a:pt x="2049" y="10863"/>
                  </a:lnTo>
                  <a:lnTo>
                    <a:pt x="2114" y="10863"/>
                  </a:lnTo>
                  <a:lnTo>
                    <a:pt x="2147" y="10797"/>
                  </a:lnTo>
                  <a:lnTo>
                    <a:pt x="2049" y="10700"/>
                  </a:lnTo>
                  <a:lnTo>
                    <a:pt x="2082" y="10635"/>
                  </a:lnTo>
                  <a:lnTo>
                    <a:pt x="2017" y="10537"/>
                  </a:lnTo>
                  <a:lnTo>
                    <a:pt x="1919" y="10472"/>
                  </a:lnTo>
                  <a:lnTo>
                    <a:pt x="1952" y="10407"/>
                  </a:lnTo>
                  <a:lnTo>
                    <a:pt x="1984" y="10407"/>
                  </a:lnTo>
                  <a:lnTo>
                    <a:pt x="2082" y="10537"/>
                  </a:lnTo>
                  <a:lnTo>
                    <a:pt x="2114" y="10667"/>
                  </a:lnTo>
                  <a:lnTo>
                    <a:pt x="2147" y="10700"/>
                  </a:lnTo>
                  <a:lnTo>
                    <a:pt x="2212" y="10700"/>
                  </a:lnTo>
                  <a:lnTo>
                    <a:pt x="2212" y="10765"/>
                  </a:lnTo>
                  <a:lnTo>
                    <a:pt x="2244" y="10830"/>
                  </a:lnTo>
                  <a:lnTo>
                    <a:pt x="2342" y="10765"/>
                  </a:lnTo>
                  <a:lnTo>
                    <a:pt x="2309" y="10732"/>
                  </a:lnTo>
                  <a:lnTo>
                    <a:pt x="2277" y="10700"/>
                  </a:lnTo>
                  <a:lnTo>
                    <a:pt x="2309" y="10635"/>
                  </a:lnTo>
                  <a:lnTo>
                    <a:pt x="2375" y="10700"/>
                  </a:lnTo>
                  <a:lnTo>
                    <a:pt x="2375" y="10732"/>
                  </a:lnTo>
                  <a:lnTo>
                    <a:pt x="2505" y="10602"/>
                  </a:lnTo>
                  <a:lnTo>
                    <a:pt x="2537" y="10505"/>
                  </a:lnTo>
                  <a:lnTo>
                    <a:pt x="2505" y="10407"/>
                  </a:lnTo>
                  <a:lnTo>
                    <a:pt x="2440" y="10375"/>
                  </a:lnTo>
                  <a:lnTo>
                    <a:pt x="2407" y="10342"/>
                  </a:lnTo>
                  <a:lnTo>
                    <a:pt x="2472" y="10310"/>
                  </a:lnTo>
                  <a:lnTo>
                    <a:pt x="2472" y="10277"/>
                  </a:lnTo>
                  <a:lnTo>
                    <a:pt x="2505" y="10245"/>
                  </a:lnTo>
                  <a:lnTo>
                    <a:pt x="2537" y="10212"/>
                  </a:lnTo>
                  <a:lnTo>
                    <a:pt x="2505" y="10147"/>
                  </a:lnTo>
                  <a:lnTo>
                    <a:pt x="2505" y="10050"/>
                  </a:lnTo>
                  <a:lnTo>
                    <a:pt x="2570" y="10017"/>
                  </a:lnTo>
                  <a:lnTo>
                    <a:pt x="2635" y="10082"/>
                  </a:lnTo>
                  <a:lnTo>
                    <a:pt x="2602" y="10180"/>
                  </a:lnTo>
                  <a:lnTo>
                    <a:pt x="2602" y="10277"/>
                  </a:lnTo>
                  <a:lnTo>
                    <a:pt x="2602" y="10375"/>
                  </a:lnTo>
                  <a:lnTo>
                    <a:pt x="2635" y="10440"/>
                  </a:lnTo>
                  <a:lnTo>
                    <a:pt x="2667" y="10505"/>
                  </a:lnTo>
                  <a:lnTo>
                    <a:pt x="2765" y="10635"/>
                  </a:lnTo>
                  <a:lnTo>
                    <a:pt x="2895" y="10602"/>
                  </a:lnTo>
                  <a:lnTo>
                    <a:pt x="2927" y="10667"/>
                  </a:lnTo>
                  <a:lnTo>
                    <a:pt x="2895" y="10700"/>
                  </a:lnTo>
                  <a:lnTo>
                    <a:pt x="2960" y="10732"/>
                  </a:lnTo>
                  <a:lnTo>
                    <a:pt x="3025" y="10830"/>
                  </a:lnTo>
                  <a:lnTo>
                    <a:pt x="3057" y="10732"/>
                  </a:lnTo>
                  <a:lnTo>
                    <a:pt x="3057" y="10440"/>
                  </a:lnTo>
                  <a:lnTo>
                    <a:pt x="2992" y="10310"/>
                  </a:lnTo>
                  <a:lnTo>
                    <a:pt x="3025" y="10212"/>
                  </a:lnTo>
                  <a:lnTo>
                    <a:pt x="3090" y="10180"/>
                  </a:lnTo>
                  <a:lnTo>
                    <a:pt x="3057" y="10082"/>
                  </a:lnTo>
                  <a:lnTo>
                    <a:pt x="3057" y="10017"/>
                  </a:lnTo>
                  <a:lnTo>
                    <a:pt x="3220" y="10017"/>
                  </a:lnTo>
                  <a:lnTo>
                    <a:pt x="3285" y="9919"/>
                  </a:lnTo>
                  <a:lnTo>
                    <a:pt x="3253" y="9822"/>
                  </a:lnTo>
                  <a:lnTo>
                    <a:pt x="3350" y="9659"/>
                  </a:lnTo>
                  <a:lnTo>
                    <a:pt x="3253" y="9562"/>
                  </a:lnTo>
                  <a:lnTo>
                    <a:pt x="3220" y="9367"/>
                  </a:lnTo>
                  <a:lnTo>
                    <a:pt x="3122" y="9172"/>
                  </a:lnTo>
                  <a:lnTo>
                    <a:pt x="3155" y="9074"/>
                  </a:lnTo>
                  <a:lnTo>
                    <a:pt x="3383" y="9009"/>
                  </a:lnTo>
                  <a:lnTo>
                    <a:pt x="3383" y="8846"/>
                  </a:lnTo>
                  <a:lnTo>
                    <a:pt x="3415" y="8749"/>
                  </a:lnTo>
                  <a:lnTo>
                    <a:pt x="3253" y="8554"/>
                  </a:lnTo>
                  <a:lnTo>
                    <a:pt x="3090" y="8489"/>
                  </a:lnTo>
                  <a:lnTo>
                    <a:pt x="3090" y="8293"/>
                  </a:lnTo>
                  <a:lnTo>
                    <a:pt x="3122" y="8131"/>
                  </a:lnTo>
                  <a:lnTo>
                    <a:pt x="3090" y="7936"/>
                  </a:lnTo>
                  <a:lnTo>
                    <a:pt x="3057" y="7806"/>
                  </a:lnTo>
                  <a:lnTo>
                    <a:pt x="3090" y="7643"/>
                  </a:lnTo>
                  <a:lnTo>
                    <a:pt x="3057" y="7383"/>
                  </a:lnTo>
                  <a:lnTo>
                    <a:pt x="3025" y="7123"/>
                  </a:lnTo>
                  <a:lnTo>
                    <a:pt x="3057" y="6895"/>
                  </a:lnTo>
                  <a:lnTo>
                    <a:pt x="3155" y="6700"/>
                  </a:lnTo>
                  <a:lnTo>
                    <a:pt x="3253" y="6635"/>
                  </a:lnTo>
                  <a:lnTo>
                    <a:pt x="3383" y="6667"/>
                  </a:lnTo>
                  <a:lnTo>
                    <a:pt x="3578" y="6700"/>
                  </a:lnTo>
                  <a:lnTo>
                    <a:pt x="3643" y="6570"/>
                  </a:lnTo>
                  <a:lnTo>
                    <a:pt x="3643" y="6375"/>
                  </a:lnTo>
                  <a:lnTo>
                    <a:pt x="3578" y="6310"/>
                  </a:lnTo>
                  <a:lnTo>
                    <a:pt x="3610" y="6180"/>
                  </a:lnTo>
                  <a:lnTo>
                    <a:pt x="3773" y="5789"/>
                  </a:lnTo>
                  <a:lnTo>
                    <a:pt x="3773" y="5562"/>
                  </a:lnTo>
                  <a:lnTo>
                    <a:pt x="3805" y="5334"/>
                  </a:lnTo>
                  <a:lnTo>
                    <a:pt x="3870" y="5204"/>
                  </a:lnTo>
                  <a:lnTo>
                    <a:pt x="3870" y="5042"/>
                  </a:lnTo>
                  <a:lnTo>
                    <a:pt x="3805" y="4976"/>
                  </a:lnTo>
                  <a:lnTo>
                    <a:pt x="3805" y="4879"/>
                  </a:lnTo>
                  <a:lnTo>
                    <a:pt x="3935" y="4781"/>
                  </a:lnTo>
                  <a:lnTo>
                    <a:pt x="4131" y="4749"/>
                  </a:lnTo>
                  <a:lnTo>
                    <a:pt x="4196" y="4684"/>
                  </a:lnTo>
                  <a:lnTo>
                    <a:pt x="4196" y="4586"/>
                  </a:lnTo>
                  <a:lnTo>
                    <a:pt x="4326" y="4359"/>
                  </a:lnTo>
                  <a:lnTo>
                    <a:pt x="4488" y="4163"/>
                  </a:lnTo>
                  <a:lnTo>
                    <a:pt x="4521" y="4033"/>
                  </a:lnTo>
                  <a:lnTo>
                    <a:pt x="4456" y="3903"/>
                  </a:lnTo>
                  <a:lnTo>
                    <a:pt x="4423" y="3838"/>
                  </a:lnTo>
                  <a:lnTo>
                    <a:pt x="4391" y="3611"/>
                  </a:lnTo>
                  <a:lnTo>
                    <a:pt x="4456" y="3578"/>
                  </a:lnTo>
                  <a:lnTo>
                    <a:pt x="4521" y="3481"/>
                  </a:lnTo>
                  <a:lnTo>
                    <a:pt x="4553" y="3383"/>
                  </a:lnTo>
                  <a:lnTo>
                    <a:pt x="4618" y="3351"/>
                  </a:lnTo>
                  <a:lnTo>
                    <a:pt x="4716" y="3188"/>
                  </a:lnTo>
                  <a:lnTo>
                    <a:pt x="4814" y="3090"/>
                  </a:lnTo>
                  <a:lnTo>
                    <a:pt x="4911" y="3155"/>
                  </a:lnTo>
                  <a:lnTo>
                    <a:pt x="4944" y="3188"/>
                  </a:lnTo>
                  <a:lnTo>
                    <a:pt x="5009" y="3188"/>
                  </a:lnTo>
                  <a:lnTo>
                    <a:pt x="5106" y="3123"/>
                  </a:lnTo>
                  <a:lnTo>
                    <a:pt x="5041" y="3025"/>
                  </a:lnTo>
                  <a:lnTo>
                    <a:pt x="5106" y="2960"/>
                  </a:lnTo>
                  <a:lnTo>
                    <a:pt x="5106" y="2895"/>
                  </a:lnTo>
                  <a:lnTo>
                    <a:pt x="5106" y="2863"/>
                  </a:lnTo>
                  <a:lnTo>
                    <a:pt x="5041" y="2733"/>
                  </a:lnTo>
                  <a:lnTo>
                    <a:pt x="5074" y="2700"/>
                  </a:lnTo>
                  <a:lnTo>
                    <a:pt x="5236" y="2700"/>
                  </a:lnTo>
                  <a:lnTo>
                    <a:pt x="5334" y="2635"/>
                  </a:lnTo>
                  <a:lnTo>
                    <a:pt x="5496" y="2700"/>
                  </a:lnTo>
                  <a:lnTo>
                    <a:pt x="5594" y="2765"/>
                  </a:lnTo>
                  <a:lnTo>
                    <a:pt x="5724" y="2765"/>
                  </a:lnTo>
                  <a:lnTo>
                    <a:pt x="5789" y="2830"/>
                  </a:lnTo>
                  <a:lnTo>
                    <a:pt x="5822" y="2798"/>
                  </a:lnTo>
                  <a:lnTo>
                    <a:pt x="5887" y="2830"/>
                  </a:lnTo>
                  <a:lnTo>
                    <a:pt x="5887" y="2700"/>
                  </a:lnTo>
                  <a:lnTo>
                    <a:pt x="5822" y="2635"/>
                  </a:lnTo>
                  <a:lnTo>
                    <a:pt x="5854" y="2472"/>
                  </a:lnTo>
                  <a:lnTo>
                    <a:pt x="5919" y="2440"/>
                  </a:lnTo>
                  <a:lnTo>
                    <a:pt x="5887" y="2342"/>
                  </a:lnTo>
                  <a:lnTo>
                    <a:pt x="5822" y="2277"/>
                  </a:lnTo>
                  <a:lnTo>
                    <a:pt x="5822" y="2180"/>
                  </a:lnTo>
                  <a:lnTo>
                    <a:pt x="5919" y="2245"/>
                  </a:lnTo>
                  <a:lnTo>
                    <a:pt x="6017" y="2212"/>
                  </a:lnTo>
                  <a:lnTo>
                    <a:pt x="6049" y="2180"/>
                  </a:lnTo>
                  <a:lnTo>
                    <a:pt x="6049" y="2180"/>
                  </a:lnTo>
                  <a:lnTo>
                    <a:pt x="6082" y="2180"/>
                  </a:lnTo>
                  <a:lnTo>
                    <a:pt x="6114" y="2180"/>
                  </a:lnTo>
                  <a:lnTo>
                    <a:pt x="6147" y="2180"/>
                  </a:lnTo>
                  <a:lnTo>
                    <a:pt x="6114" y="2082"/>
                  </a:lnTo>
                  <a:lnTo>
                    <a:pt x="6147" y="2017"/>
                  </a:lnTo>
                  <a:lnTo>
                    <a:pt x="6212" y="1952"/>
                  </a:lnTo>
                  <a:lnTo>
                    <a:pt x="6309" y="1952"/>
                  </a:lnTo>
                  <a:lnTo>
                    <a:pt x="6374" y="2082"/>
                  </a:lnTo>
                  <a:lnTo>
                    <a:pt x="6602" y="2245"/>
                  </a:lnTo>
                  <a:lnTo>
                    <a:pt x="6635" y="2342"/>
                  </a:lnTo>
                  <a:lnTo>
                    <a:pt x="6700" y="2440"/>
                  </a:lnTo>
                  <a:lnTo>
                    <a:pt x="6862" y="2505"/>
                  </a:lnTo>
                  <a:lnTo>
                    <a:pt x="7090" y="2505"/>
                  </a:lnTo>
                  <a:lnTo>
                    <a:pt x="7187" y="2407"/>
                  </a:lnTo>
                  <a:lnTo>
                    <a:pt x="7285" y="2342"/>
                  </a:lnTo>
                  <a:lnTo>
                    <a:pt x="7383" y="2342"/>
                  </a:lnTo>
                  <a:lnTo>
                    <a:pt x="7545" y="2440"/>
                  </a:lnTo>
                  <a:lnTo>
                    <a:pt x="7643" y="2472"/>
                  </a:lnTo>
                  <a:lnTo>
                    <a:pt x="7708" y="2342"/>
                  </a:lnTo>
                  <a:lnTo>
                    <a:pt x="7773" y="2310"/>
                  </a:lnTo>
                  <a:lnTo>
                    <a:pt x="7838" y="2245"/>
                  </a:lnTo>
                  <a:lnTo>
                    <a:pt x="7935" y="2245"/>
                  </a:lnTo>
                  <a:lnTo>
                    <a:pt x="8000" y="2212"/>
                  </a:lnTo>
                  <a:lnTo>
                    <a:pt x="8033" y="2147"/>
                  </a:lnTo>
                  <a:lnTo>
                    <a:pt x="8000" y="2050"/>
                  </a:lnTo>
                  <a:lnTo>
                    <a:pt x="7968" y="1887"/>
                  </a:lnTo>
                  <a:lnTo>
                    <a:pt x="8000" y="1659"/>
                  </a:lnTo>
                  <a:lnTo>
                    <a:pt x="8033" y="1562"/>
                  </a:lnTo>
                  <a:lnTo>
                    <a:pt x="7968" y="1497"/>
                  </a:lnTo>
                  <a:lnTo>
                    <a:pt x="8033" y="1464"/>
                  </a:lnTo>
                  <a:lnTo>
                    <a:pt x="8098" y="1367"/>
                  </a:lnTo>
                  <a:lnTo>
                    <a:pt x="8098" y="1302"/>
                  </a:lnTo>
                  <a:lnTo>
                    <a:pt x="8196" y="1237"/>
                  </a:lnTo>
                  <a:lnTo>
                    <a:pt x="8326" y="1269"/>
                  </a:lnTo>
                  <a:lnTo>
                    <a:pt x="8391" y="1269"/>
                  </a:lnTo>
                  <a:lnTo>
                    <a:pt x="8391" y="1204"/>
                  </a:lnTo>
                  <a:lnTo>
                    <a:pt x="8488" y="1139"/>
                  </a:lnTo>
                  <a:lnTo>
                    <a:pt x="8683" y="1139"/>
                  </a:lnTo>
                  <a:lnTo>
                    <a:pt x="8781" y="1204"/>
                  </a:lnTo>
                  <a:lnTo>
                    <a:pt x="8911" y="1334"/>
                  </a:lnTo>
                  <a:lnTo>
                    <a:pt x="8976" y="1399"/>
                  </a:lnTo>
                  <a:lnTo>
                    <a:pt x="9074" y="1464"/>
                  </a:lnTo>
                  <a:lnTo>
                    <a:pt x="9236" y="1464"/>
                  </a:lnTo>
                  <a:lnTo>
                    <a:pt x="9269" y="1562"/>
                  </a:lnTo>
                  <a:lnTo>
                    <a:pt x="9366" y="1659"/>
                  </a:lnTo>
                  <a:lnTo>
                    <a:pt x="9334" y="1757"/>
                  </a:lnTo>
                  <a:lnTo>
                    <a:pt x="9269" y="1887"/>
                  </a:lnTo>
                  <a:close/>
                  <a:moveTo>
                    <a:pt x="423" y="10635"/>
                  </a:moveTo>
                  <a:lnTo>
                    <a:pt x="488" y="10700"/>
                  </a:lnTo>
                  <a:lnTo>
                    <a:pt x="423" y="10732"/>
                  </a:lnTo>
                  <a:close/>
                  <a:moveTo>
                    <a:pt x="196" y="10082"/>
                  </a:moveTo>
                  <a:cubicBezTo>
                    <a:pt x="196" y="10082"/>
                    <a:pt x="261" y="10082"/>
                    <a:pt x="261" y="10082"/>
                  </a:cubicBezTo>
                  <a:lnTo>
                    <a:pt x="326" y="10115"/>
                  </a:lnTo>
                  <a:lnTo>
                    <a:pt x="293" y="10180"/>
                  </a:lnTo>
                  <a:close/>
                  <a:moveTo>
                    <a:pt x="391" y="9887"/>
                  </a:moveTo>
                  <a:lnTo>
                    <a:pt x="358" y="9984"/>
                  </a:lnTo>
                  <a:lnTo>
                    <a:pt x="326" y="9984"/>
                  </a:lnTo>
                  <a:close/>
                  <a:moveTo>
                    <a:pt x="293" y="9854"/>
                  </a:moveTo>
                  <a:lnTo>
                    <a:pt x="293" y="9919"/>
                  </a:lnTo>
                  <a:lnTo>
                    <a:pt x="196" y="9919"/>
                  </a:lnTo>
                  <a:close/>
                  <a:moveTo>
                    <a:pt x="131" y="9464"/>
                  </a:moveTo>
                  <a:lnTo>
                    <a:pt x="33" y="9432"/>
                  </a:lnTo>
                  <a:lnTo>
                    <a:pt x="131" y="9367"/>
                  </a:lnTo>
                  <a:cubicBezTo>
                    <a:pt x="131" y="9367"/>
                    <a:pt x="131" y="9464"/>
                    <a:pt x="131" y="9464"/>
                  </a:cubicBezTo>
                  <a:close/>
                  <a:moveTo>
                    <a:pt x="98" y="9562"/>
                  </a:moveTo>
                  <a:lnTo>
                    <a:pt x="163" y="9562"/>
                  </a:lnTo>
                  <a:lnTo>
                    <a:pt x="131" y="9594"/>
                  </a:lnTo>
                  <a:close/>
                  <a:moveTo>
                    <a:pt x="261" y="9627"/>
                  </a:moveTo>
                  <a:cubicBezTo>
                    <a:pt x="261" y="9659"/>
                    <a:pt x="326" y="9724"/>
                    <a:pt x="326" y="9724"/>
                  </a:cubicBezTo>
                  <a:lnTo>
                    <a:pt x="293" y="9822"/>
                  </a:lnTo>
                  <a:close/>
                  <a:moveTo>
                    <a:pt x="131" y="9757"/>
                  </a:moveTo>
                  <a:lnTo>
                    <a:pt x="66" y="9692"/>
                  </a:lnTo>
                  <a:lnTo>
                    <a:pt x="163" y="9659"/>
                  </a:lnTo>
                  <a:close/>
                  <a:moveTo>
                    <a:pt x="66" y="9204"/>
                  </a:moveTo>
                  <a:lnTo>
                    <a:pt x="1" y="9269"/>
                  </a:lnTo>
                  <a:lnTo>
                    <a:pt x="33" y="9302"/>
                  </a:lnTo>
                  <a:lnTo>
                    <a:pt x="98" y="9237"/>
                  </a:lnTo>
                  <a:close/>
                  <a:moveTo>
                    <a:pt x="33" y="8521"/>
                  </a:moveTo>
                  <a:lnTo>
                    <a:pt x="131" y="8554"/>
                  </a:lnTo>
                  <a:lnTo>
                    <a:pt x="33" y="8586"/>
                  </a:lnTo>
                  <a:close/>
                  <a:moveTo>
                    <a:pt x="66" y="8326"/>
                  </a:moveTo>
                  <a:lnTo>
                    <a:pt x="163" y="8391"/>
                  </a:lnTo>
                  <a:lnTo>
                    <a:pt x="98" y="8456"/>
                  </a:lnTo>
                  <a:close/>
                  <a:moveTo>
                    <a:pt x="326" y="8131"/>
                  </a:moveTo>
                  <a:lnTo>
                    <a:pt x="358" y="8228"/>
                  </a:lnTo>
                  <a:lnTo>
                    <a:pt x="261" y="8228"/>
                  </a:lnTo>
                  <a:close/>
                  <a:moveTo>
                    <a:pt x="423" y="8066"/>
                  </a:moveTo>
                  <a:lnTo>
                    <a:pt x="488" y="8098"/>
                  </a:lnTo>
                  <a:lnTo>
                    <a:pt x="521" y="8163"/>
                  </a:lnTo>
                  <a:lnTo>
                    <a:pt x="423" y="8228"/>
                  </a:lnTo>
                  <a:close/>
                  <a:moveTo>
                    <a:pt x="1301" y="7448"/>
                  </a:moveTo>
                  <a:lnTo>
                    <a:pt x="1399" y="7350"/>
                  </a:lnTo>
                  <a:lnTo>
                    <a:pt x="1431" y="7480"/>
                  </a:lnTo>
                  <a:lnTo>
                    <a:pt x="1366" y="7513"/>
                  </a:lnTo>
                  <a:close/>
                  <a:moveTo>
                    <a:pt x="1334" y="7318"/>
                  </a:moveTo>
                  <a:lnTo>
                    <a:pt x="1301" y="7350"/>
                  </a:lnTo>
                  <a:lnTo>
                    <a:pt x="1204" y="7253"/>
                  </a:lnTo>
                  <a:lnTo>
                    <a:pt x="1301" y="7220"/>
                  </a:lnTo>
                  <a:close/>
                  <a:moveTo>
                    <a:pt x="1431" y="7090"/>
                  </a:moveTo>
                  <a:lnTo>
                    <a:pt x="1594" y="6960"/>
                  </a:lnTo>
                  <a:lnTo>
                    <a:pt x="1659" y="7025"/>
                  </a:lnTo>
                  <a:lnTo>
                    <a:pt x="1562" y="7090"/>
                  </a:lnTo>
                  <a:close/>
                  <a:moveTo>
                    <a:pt x="1464" y="7285"/>
                  </a:moveTo>
                  <a:lnTo>
                    <a:pt x="1497" y="7155"/>
                  </a:lnTo>
                  <a:lnTo>
                    <a:pt x="1594" y="7155"/>
                  </a:lnTo>
                  <a:lnTo>
                    <a:pt x="1627" y="7123"/>
                  </a:lnTo>
                  <a:lnTo>
                    <a:pt x="1724" y="7123"/>
                  </a:lnTo>
                  <a:lnTo>
                    <a:pt x="1757" y="7155"/>
                  </a:lnTo>
                  <a:lnTo>
                    <a:pt x="1692" y="7253"/>
                  </a:lnTo>
                  <a:lnTo>
                    <a:pt x="1594" y="7253"/>
                  </a:lnTo>
                  <a:lnTo>
                    <a:pt x="1529" y="7285"/>
                  </a:lnTo>
                  <a:close/>
                  <a:moveTo>
                    <a:pt x="2732" y="5887"/>
                  </a:moveTo>
                  <a:lnTo>
                    <a:pt x="2765" y="5822"/>
                  </a:lnTo>
                  <a:lnTo>
                    <a:pt x="2895" y="5789"/>
                  </a:lnTo>
                  <a:lnTo>
                    <a:pt x="2797" y="5920"/>
                  </a:lnTo>
                  <a:close/>
                  <a:moveTo>
                    <a:pt x="2635" y="6115"/>
                  </a:moveTo>
                  <a:lnTo>
                    <a:pt x="2602" y="6050"/>
                  </a:lnTo>
                  <a:lnTo>
                    <a:pt x="2505" y="6082"/>
                  </a:lnTo>
                  <a:lnTo>
                    <a:pt x="2570" y="5985"/>
                  </a:lnTo>
                  <a:lnTo>
                    <a:pt x="2700" y="5985"/>
                  </a:lnTo>
                  <a:lnTo>
                    <a:pt x="2797" y="5952"/>
                  </a:lnTo>
                  <a:lnTo>
                    <a:pt x="2667" y="6082"/>
                  </a:lnTo>
                  <a:close/>
                  <a:moveTo>
                    <a:pt x="2862" y="5302"/>
                  </a:moveTo>
                  <a:lnTo>
                    <a:pt x="2895" y="5334"/>
                  </a:lnTo>
                  <a:lnTo>
                    <a:pt x="2927" y="5367"/>
                  </a:lnTo>
                  <a:lnTo>
                    <a:pt x="2862" y="5432"/>
                  </a:lnTo>
                  <a:lnTo>
                    <a:pt x="2830" y="5367"/>
                  </a:lnTo>
                  <a:close/>
                  <a:moveTo>
                    <a:pt x="3057" y="5107"/>
                  </a:moveTo>
                  <a:lnTo>
                    <a:pt x="3090" y="5042"/>
                  </a:lnTo>
                  <a:lnTo>
                    <a:pt x="3188" y="5074"/>
                  </a:lnTo>
                  <a:lnTo>
                    <a:pt x="3057" y="5172"/>
                  </a:lnTo>
                  <a:close/>
                  <a:moveTo>
                    <a:pt x="2992" y="4944"/>
                  </a:moveTo>
                  <a:lnTo>
                    <a:pt x="3090" y="4814"/>
                  </a:lnTo>
                  <a:lnTo>
                    <a:pt x="3090" y="4911"/>
                  </a:lnTo>
                  <a:lnTo>
                    <a:pt x="3025" y="5042"/>
                  </a:lnTo>
                  <a:close/>
                  <a:moveTo>
                    <a:pt x="3610" y="4033"/>
                  </a:moveTo>
                  <a:lnTo>
                    <a:pt x="3643" y="4001"/>
                  </a:lnTo>
                  <a:lnTo>
                    <a:pt x="3675" y="4001"/>
                  </a:lnTo>
                  <a:lnTo>
                    <a:pt x="3643" y="4066"/>
                  </a:lnTo>
                  <a:close/>
                  <a:moveTo>
                    <a:pt x="3025" y="3546"/>
                  </a:moveTo>
                  <a:lnTo>
                    <a:pt x="3057" y="3578"/>
                  </a:lnTo>
                  <a:lnTo>
                    <a:pt x="3025" y="3643"/>
                  </a:lnTo>
                  <a:lnTo>
                    <a:pt x="2960" y="3611"/>
                  </a:lnTo>
                  <a:close/>
                  <a:moveTo>
                    <a:pt x="3188" y="3285"/>
                  </a:moveTo>
                  <a:lnTo>
                    <a:pt x="3057" y="3383"/>
                  </a:lnTo>
                  <a:lnTo>
                    <a:pt x="3057" y="3285"/>
                  </a:lnTo>
                  <a:lnTo>
                    <a:pt x="3155" y="3155"/>
                  </a:lnTo>
                  <a:close/>
                  <a:moveTo>
                    <a:pt x="3253" y="3220"/>
                  </a:moveTo>
                  <a:lnTo>
                    <a:pt x="3188" y="3155"/>
                  </a:lnTo>
                  <a:lnTo>
                    <a:pt x="3253" y="3123"/>
                  </a:lnTo>
                  <a:lnTo>
                    <a:pt x="3285" y="3123"/>
                  </a:lnTo>
                  <a:close/>
                  <a:moveTo>
                    <a:pt x="3513" y="2993"/>
                  </a:moveTo>
                  <a:lnTo>
                    <a:pt x="3513" y="3090"/>
                  </a:lnTo>
                  <a:lnTo>
                    <a:pt x="3350" y="3220"/>
                  </a:lnTo>
                  <a:lnTo>
                    <a:pt x="3350" y="3025"/>
                  </a:lnTo>
                  <a:close/>
                  <a:moveTo>
                    <a:pt x="3675" y="2765"/>
                  </a:moveTo>
                  <a:lnTo>
                    <a:pt x="3740" y="2700"/>
                  </a:lnTo>
                  <a:lnTo>
                    <a:pt x="3838" y="2765"/>
                  </a:lnTo>
                  <a:close/>
                  <a:moveTo>
                    <a:pt x="3805" y="2830"/>
                  </a:moveTo>
                  <a:lnTo>
                    <a:pt x="3805" y="3025"/>
                  </a:lnTo>
                  <a:lnTo>
                    <a:pt x="3708" y="2960"/>
                  </a:lnTo>
                  <a:lnTo>
                    <a:pt x="3578" y="3058"/>
                  </a:lnTo>
                  <a:lnTo>
                    <a:pt x="3610" y="2960"/>
                  </a:lnTo>
                  <a:close/>
                  <a:moveTo>
                    <a:pt x="3870" y="2342"/>
                  </a:moveTo>
                  <a:lnTo>
                    <a:pt x="3903" y="2472"/>
                  </a:lnTo>
                  <a:lnTo>
                    <a:pt x="3903" y="2635"/>
                  </a:lnTo>
                  <a:lnTo>
                    <a:pt x="3773" y="2668"/>
                  </a:lnTo>
                  <a:lnTo>
                    <a:pt x="3740" y="2635"/>
                  </a:lnTo>
                  <a:lnTo>
                    <a:pt x="3870" y="2538"/>
                  </a:lnTo>
                  <a:lnTo>
                    <a:pt x="3773" y="2538"/>
                  </a:lnTo>
                  <a:lnTo>
                    <a:pt x="3643" y="2635"/>
                  </a:lnTo>
                  <a:lnTo>
                    <a:pt x="3610" y="2570"/>
                  </a:lnTo>
                  <a:lnTo>
                    <a:pt x="3643" y="2472"/>
                  </a:lnTo>
                  <a:lnTo>
                    <a:pt x="3740" y="2505"/>
                  </a:lnTo>
                  <a:lnTo>
                    <a:pt x="3838" y="2375"/>
                  </a:lnTo>
                  <a:lnTo>
                    <a:pt x="3805" y="2342"/>
                  </a:lnTo>
                  <a:close/>
                  <a:moveTo>
                    <a:pt x="4001" y="2407"/>
                  </a:moveTo>
                  <a:lnTo>
                    <a:pt x="3935" y="2342"/>
                  </a:lnTo>
                  <a:lnTo>
                    <a:pt x="3935" y="2212"/>
                  </a:lnTo>
                  <a:lnTo>
                    <a:pt x="4066" y="2115"/>
                  </a:lnTo>
                  <a:lnTo>
                    <a:pt x="4066" y="2017"/>
                  </a:lnTo>
                  <a:lnTo>
                    <a:pt x="4196" y="1985"/>
                  </a:lnTo>
                  <a:lnTo>
                    <a:pt x="4228" y="2050"/>
                  </a:lnTo>
                  <a:lnTo>
                    <a:pt x="4131" y="2147"/>
                  </a:lnTo>
                  <a:lnTo>
                    <a:pt x="4131" y="2245"/>
                  </a:lnTo>
                  <a:close/>
                  <a:moveTo>
                    <a:pt x="4326" y="2440"/>
                  </a:moveTo>
                  <a:lnTo>
                    <a:pt x="4423" y="2570"/>
                  </a:lnTo>
                  <a:lnTo>
                    <a:pt x="4261" y="2765"/>
                  </a:lnTo>
                  <a:lnTo>
                    <a:pt x="4163" y="2830"/>
                  </a:lnTo>
                  <a:lnTo>
                    <a:pt x="4098" y="2895"/>
                  </a:lnTo>
                  <a:lnTo>
                    <a:pt x="4033" y="2863"/>
                  </a:lnTo>
                  <a:lnTo>
                    <a:pt x="4033" y="2765"/>
                  </a:lnTo>
                  <a:lnTo>
                    <a:pt x="3935" y="2928"/>
                  </a:lnTo>
                  <a:lnTo>
                    <a:pt x="3870" y="2928"/>
                  </a:lnTo>
                  <a:lnTo>
                    <a:pt x="3903" y="2798"/>
                  </a:lnTo>
                  <a:lnTo>
                    <a:pt x="3935" y="2798"/>
                  </a:lnTo>
                  <a:lnTo>
                    <a:pt x="3935" y="2700"/>
                  </a:lnTo>
                  <a:lnTo>
                    <a:pt x="4001" y="2603"/>
                  </a:lnTo>
                  <a:lnTo>
                    <a:pt x="4001" y="2505"/>
                  </a:lnTo>
                  <a:lnTo>
                    <a:pt x="4098" y="2342"/>
                  </a:lnTo>
                  <a:lnTo>
                    <a:pt x="4066" y="2603"/>
                  </a:lnTo>
                  <a:lnTo>
                    <a:pt x="4066" y="2700"/>
                  </a:lnTo>
                  <a:lnTo>
                    <a:pt x="4163" y="2570"/>
                  </a:lnTo>
                  <a:lnTo>
                    <a:pt x="4293" y="2538"/>
                  </a:lnTo>
                  <a:lnTo>
                    <a:pt x="4228" y="2472"/>
                  </a:lnTo>
                  <a:lnTo>
                    <a:pt x="4228" y="2407"/>
                  </a:lnTo>
                  <a:close/>
                  <a:moveTo>
                    <a:pt x="4293" y="2342"/>
                  </a:moveTo>
                  <a:lnTo>
                    <a:pt x="4261" y="2310"/>
                  </a:lnTo>
                  <a:lnTo>
                    <a:pt x="4326" y="2277"/>
                  </a:lnTo>
                  <a:lnTo>
                    <a:pt x="4423" y="2342"/>
                  </a:lnTo>
                  <a:lnTo>
                    <a:pt x="4423" y="2407"/>
                  </a:lnTo>
                  <a:close/>
                  <a:moveTo>
                    <a:pt x="4553" y="2472"/>
                  </a:moveTo>
                  <a:lnTo>
                    <a:pt x="4586" y="2375"/>
                  </a:lnTo>
                  <a:lnTo>
                    <a:pt x="4651" y="2440"/>
                  </a:lnTo>
                  <a:close/>
                  <a:moveTo>
                    <a:pt x="4911" y="1952"/>
                  </a:moveTo>
                  <a:lnTo>
                    <a:pt x="4879" y="2017"/>
                  </a:lnTo>
                  <a:lnTo>
                    <a:pt x="4911" y="2082"/>
                  </a:lnTo>
                  <a:lnTo>
                    <a:pt x="4814" y="2115"/>
                  </a:lnTo>
                  <a:lnTo>
                    <a:pt x="4748" y="2180"/>
                  </a:lnTo>
                  <a:lnTo>
                    <a:pt x="4651" y="2147"/>
                  </a:lnTo>
                  <a:lnTo>
                    <a:pt x="4618" y="2277"/>
                  </a:lnTo>
                  <a:lnTo>
                    <a:pt x="4586" y="2277"/>
                  </a:lnTo>
                  <a:lnTo>
                    <a:pt x="4586" y="2180"/>
                  </a:lnTo>
                  <a:lnTo>
                    <a:pt x="4488" y="2180"/>
                  </a:lnTo>
                  <a:lnTo>
                    <a:pt x="4586" y="2082"/>
                  </a:lnTo>
                  <a:lnTo>
                    <a:pt x="4488" y="2050"/>
                  </a:lnTo>
                  <a:lnTo>
                    <a:pt x="4521" y="1952"/>
                  </a:lnTo>
                  <a:lnTo>
                    <a:pt x="4651" y="1952"/>
                  </a:lnTo>
                  <a:lnTo>
                    <a:pt x="4521" y="1887"/>
                  </a:lnTo>
                  <a:lnTo>
                    <a:pt x="4586" y="1790"/>
                  </a:lnTo>
                  <a:lnTo>
                    <a:pt x="4683" y="1822"/>
                  </a:lnTo>
                  <a:lnTo>
                    <a:pt x="4651" y="1725"/>
                  </a:lnTo>
                  <a:lnTo>
                    <a:pt x="4781" y="1757"/>
                  </a:lnTo>
                  <a:lnTo>
                    <a:pt x="4814" y="1822"/>
                  </a:lnTo>
                  <a:lnTo>
                    <a:pt x="4879" y="1855"/>
                  </a:lnTo>
                  <a:close/>
                  <a:moveTo>
                    <a:pt x="4911" y="1659"/>
                  </a:moveTo>
                  <a:lnTo>
                    <a:pt x="5041" y="1659"/>
                  </a:lnTo>
                  <a:lnTo>
                    <a:pt x="5041" y="1594"/>
                  </a:lnTo>
                  <a:lnTo>
                    <a:pt x="5139" y="1594"/>
                  </a:lnTo>
                  <a:lnTo>
                    <a:pt x="5204" y="1497"/>
                  </a:lnTo>
                  <a:lnTo>
                    <a:pt x="5269" y="1594"/>
                  </a:lnTo>
                  <a:lnTo>
                    <a:pt x="5204" y="1692"/>
                  </a:lnTo>
                  <a:lnTo>
                    <a:pt x="5204" y="1757"/>
                  </a:lnTo>
                  <a:lnTo>
                    <a:pt x="5106" y="1757"/>
                  </a:lnTo>
                  <a:lnTo>
                    <a:pt x="5009" y="1790"/>
                  </a:lnTo>
                  <a:close/>
                  <a:moveTo>
                    <a:pt x="5301" y="1139"/>
                  </a:moveTo>
                  <a:lnTo>
                    <a:pt x="5269" y="1042"/>
                  </a:lnTo>
                  <a:lnTo>
                    <a:pt x="5366" y="1042"/>
                  </a:lnTo>
                  <a:close/>
                  <a:moveTo>
                    <a:pt x="5106" y="1302"/>
                  </a:moveTo>
                  <a:lnTo>
                    <a:pt x="5139" y="1204"/>
                  </a:lnTo>
                  <a:lnTo>
                    <a:pt x="5269" y="1172"/>
                  </a:lnTo>
                  <a:lnTo>
                    <a:pt x="5236" y="1237"/>
                  </a:lnTo>
                  <a:cubicBezTo>
                    <a:pt x="5236" y="1237"/>
                    <a:pt x="5139" y="1302"/>
                    <a:pt x="5106" y="1302"/>
                  </a:cubicBezTo>
                  <a:close/>
                  <a:moveTo>
                    <a:pt x="5464" y="1497"/>
                  </a:moveTo>
                  <a:lnTo>
                    <a:pt x="5464" y="1367"/>
                  </a:lnTo>
                  <a:lnTo>
                    <a:pt x="5529" y="1464"/>
                  </a:lnTo>
                  <a:close/>
                  <a:moveTo>
                    <a:pt x="5399" y="1464"/>
                  </a:moveTo>
                  <a:lnTo>
                    <a:pt x="5366" y="1497"/>
                  </a:lnTo>
                  <a:lnTo>
                    <a:pt x="5301" y="1497"/>
                  </a:lnTo>
                  <a:lnTo>
                    <a:pt x="5171" y="1367"/>
                  </a:lnTo>
                  <a:lnTo>
                    <a:pt x="5334" y="1237"/>
                  </a:lnTo>
                  <a:lnTo>
                    <a:pt x="5366" y="1302"/>
                  </a:lnTo>
                  <a:lnTo>
                    <a:pt x="5431" y="1302"/>
                  </a:lnTo>
                  <a:lnTo>
                    <a:pt x="5464" y="1334"/>
                  </a:lnTo>
                  <a:lnTo>
                    <a:pt x="5399" y="1367"/>
                  </a:lnTo>
                  <a:close/>
                  <a:moveTo>
                    <a:pt x="5659" y="1237"/>
                  </a:moveTo>
                  <a:lnTo>
                    <a:pt x="5626" y="1269"/>
                  </a:lnTo>
                  <a:lnTo>
                    <a:pt x="5496" y="1204"/>
                  </a:lnTo>
                  <a:lnTo>
                    <a:pt x="5496" y="1139"/>
                  </a:lnTo>
                  <a:lnTo>
                    <a:pt x="5464" y="1009"/>
                  </a:lnTo>
                  <a:lnTo>
                    <a:pt x="5529" y="977"/>
                  </a:lnTo>
                  <a:lnTo>
                    <a:pt x="5529" y="1107"/>
                  </a:lnTo>
                  <a:lnTo>
                    <a:pt x="5626" y="1172"/>
                  </a:lnTo>
                  <a:close/>
                  <a:moveTo>
                    <a:pt x="5919" y="1367"/>
                  </a:moveTo>
                  <a:lnTo>
                    <a:pt x="5887" y="1302"/>
                  </a:lnTo>
                  <a:lnTo>
                    <a:pt x="5789" y="1269"/>
                  </a:lnTo>
                  <a:lnTo>
                    <a:pt x="5789" y="1107"/>
                  </a:lnTo>
                  <a:lnTo>
                    <a:pt x="5854" y="1042"/>
                  </a:lnTo>
                  <a:lnTo>
                    <a:pt x="5952" y="1107"/>
                  </a:lnTo>
                  <a:lnTo>
                    <a:pt x="5919" y="1204"/>
                  </a:lnTo>
                  <a:lnTo>
                    <a:pt x="5952" y="1302"/>
                  </a:lnTo>
                  <a:close/>
                  <a:moveTo>
                    <a:pt x="6667" y="1009"/>
                  </a:moveTo>
                  <a:lnTo>
                    <a:pt x="6570" y="977"/>
                  </a:lnTo>
                  <a:lnTo>
                    <a:pt x="6472" y="912"/>
                  </a:lnTo>
                  <a:lnTo>
                    <a:pt x="6537" y="846"/>
                  </a:lnTo>
                  <a:lnTo>
                    <a:pt x="6635" y="879"/>
                  </a:lnTo>
                  <a:lnTo>
                    <a:pt x="6700" y="912"/>
                  </a:lnTo>
                  <a:close/>
                  <a:moveTo>
                    <a:pt x="6797" y="912"/>
                  </a:moveTo>
                  <a:lnTo>
                    <a:pt x="6700" y="781"/>
                  </a:lnTo>
                  <a:lnTo>
                    <a:pt x="6862" y="651"/>
                  </a:lnTo>
                  <a:lnTo>
                    <a:pt x="6895" y="749"/>
                  </a:lnTo>
                  <a:lnTo>
                    <a:pt x="6830" y="846"/>
                  </a:lnTo>
                  <a:close/>
                  <a:moveTo>
                    <a:pt x="6570" y="749"/>
                  </a:moveTo>
                  <a:lnTo>
                    <a:pt x="6505" y="749"/>
                  </a:lnTo>
                  <a:lnTo>
                    <a:pt x="6374" y="716"/>
                  </a:lnTo>
                  <a:lnTo>
                    <a:pt x="6309" y="619"/>
                  </a:lnTo>
                  <a:lnTo>
                    <a:pt x="6407" y="619"/>
                  </a:lnTo>
                  <a:lnTo>
                    <a:pt x="6505" y="554"/>
                  </a:lnTo>
                  <a:lnTo>
                    <a:pt x="6537" y="619"/>
                  </a:lnTo>
                  <a:lnTo>
                    <a:pt x="6602" y="521"/>
                  </a:lnTo>
                  <a:lnTo>
                    <a:pt x="6667" y="586"/>
                  </a:lnTo>
                  <a:lnTo>
                    <a:pt x="6797" y="424"/>
                  </a:lnTo>
                  <a:lnTo>
                    <a:pt x="6830" y="489"/>
                  </a:lnTo>
                  <a:close/>
                  <a:moveTo>
                    <a:pt x="6895" y="554"/>
                  </a:moveTo>
                  <a:cubicBezTo>
                    <a:pt x="6895" y="554"/>
                    <a:pt x="7025" y="489"/>
                    <a:pt x="7025" y="489"/>
                  </a:cubicBezTo>
                  <a:lnTo>
                    <a:pt x="7122" y="586"/>
                  </a:lnTo>
                  <a:lnTo>
                    <a:pt x="7122" y="651"/>
                  </a:lnTo>
                  <a:lnTo>
                    <a:pt x="6960" y="716"/>
                  </a:lnTo>
                  <a:lnTo>
                    <a:pt x="6960" y="619"/>
                  </a:lnTo>
                  <a:close/>
                  <a:moveTo>
                    <a:pt x="7155" y="294"/>
                  </a:moveTo>
                  <a:lnTo>
                    <a:pt x="7122" y="359"/>
                  </a:lnTo>
                  <a:lnTo>
                    <a:pt x="7090" y="359"/>
                  </a:lnTo>
                  <a:lnTo>
                    <a:pt x="7025" y="261"/>
                  </a:lnTo>
                  <a:lnTo>
                    <a:pt x="7122" y="229"/>
                  </a:lnTo>
                  <a:close/>
                  <a:moveTo>
                    <a:pt x="7383" y="164"/>
                  </a:moveTo>
                  <a:lnTo>
                    <a:pt x="7285" y="164"/>
                  </a:lnTo>
                  <a:lnTo>
                    <a:pt x="7318" y="66"/>
                  </a:lnTo>
                  <a:lnTo>
                    <a:pt x="7415" y="66"/>
                  </a:lnTo>
                  <a:close/>
                  <a:moveTo>
                    <a:pt x="7513" y="196"/>
                  </a:moveTo>
                  <a:lnTo>
                    <a:pt x="7513" y="164"/>
                  </a:lnTo>
                  <a:lnTo>
                    <a:pt x="7545" y="99"/>
                  </a:lnTo>
                  <a:lnTo>
                    <a:pt x="7610" y="131"/>
                  </a:lnTo>
                  <a:lnTo>
                    <a:pt x="7675" y="99"/>
                  </a:lnTo>
                  <a:lnTo>
                    <a:pt x="7675" y="1"/>
                  </a:lnTo>
                  <a:lnTo>
                    <a:pt x="7740" y="66"/>
                  </a:lnTo>
                  <a:lnTo>
                    <a:pt x="7805" y="66"/>
                  </a:lnTo>
                  <a:lnTo>
                    <a:pt x="7740" y="164"/>
                  </a:lnTo>
                  <a:lnTo>
                    <a:pt x="7870" y="164"/>
                  </a:lnTo>
                  <a:lnTo>
                    <a:pt x="7805" y="261"/>
                  </a:lnTo>
                  <a:lnTo>
                    <a:pt x="7708" y="294"/>
                  </a:lnTo>
                  <a:lnTo>
                    <a:pt x="7610" y="229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3311380" y="2148643"/>
              <a:ext cx="163484" cy="370168"/>
            </a:xfrm>
            <a:custGeom>
              <a:rect b="b" l="l" r="r" t="t"/>
              <a:pathLst>
                <a:path extrusionOk="0" h="11122" w="4912">
                  <a:moveTo>
                    <a:pt x="66" y="8488"/>
                  </a:moveTo>
                  <a:lnTo>
                    <a:pt x="131" y="8520"/>
                  </a:lnTo>
                  <a:lnTo>
                    <a:pt x="196" y="8618"/>
                  </a:lnTo>
                  <a:lnTo>
                    <a:pt x="228" y="8520"/>
                  </a:lnTo>
                  <a:lnTo>
                    <a:pt x="228" y="8228"/>
                  </a:lnTo>
                  <a:lnTo>
                    <a:pt x="163" y="8098"/>
                  </a:lnTo>
                  <a:lnTo>
                    <a:pt x="196" y="8000"/>
                  </a:lnTo>
                  <a:lnTo>
                    <a:pt x="261" y="7968"/>
                  </a:lnTo>
                  <a:lnTo>
                    <a:pt x="228" y="7870"/>
                  </a:lnTo>
                  <a:lnTo>
                    <a:pt x="228" y="7805"/>
                  </a:lnTo>
                  <a:lnTo>
                    <a:pt x="391" y="7805"/>
                  </a:lnTo>
                  <a:lnTo>
                    <a:pt x="456" y="7740"/>
                  </a:lnTo>
                  <a:lnTo>
                    <a:pt x="424" y="7610"/>
                  </a:lnTo>
                  <a:lnTo>
                    <a:pt x="521" y="7480"/>
                  </a:lnTo>
                  <a:lnTo>
                    <a:pt x="424" y="7382"/>
                  </a:lnTo>
                  <a:lnTo>
                    <a:pt x="391" y="7155"/>
                  </a:lnTo>
                  <a:lnTo>
                    <a:pt x="293" y="6960"/>
                  </a:lnTo>
                  <a:lnTo>
                    <a:pt x="326" y="6894"/>
                  </a:lnTo>
                  <a:lnTo>
                    <a:pt x="554" y="6797"/>
                  </a:lnTo>
                  <a:lnTo>
                    <a:pt x="554" y="6667"/>
                  </a:lnTo>
                  <a:lnTo>
                    <a:pt x="586" y="6537"/>
                  </a:lnTo>
                  <a:lnTo>
                    <a:pt x="424" y="6342"/>
                  </a:lnTo>
                  <a:lnTo>
                    <a:pt x="261" y="6277"/>
                  </a:lnTo>
                  <a:lnTo>
                    <a:pt x="261" y="6114"/>
                  </a:lnTo>
                  <a:lnTo>
                    <a:pt x="293" y="5919"/>
                  </a:lnTo>
                  <a:lnTo>
                    <a:pt x="261" y="5724"/>
                  </a:lnTo>
                  <a:lnTo>
                    <a:pt x="228" y="5594"/>
                  </a:lnTo>
                  <a:lnTo>
                    <a:pt x="261" y="5431"/>
                  </a:lnTo>
                  <a:lnTo>
                    <a:pt x="228" y="5171"/>
                  </a:lnTo>
                  <a:lnTo>
                    <a:pt x="196" y="4911"/>
                  </a:lnTo>
                  <a:lnTo>
                    <a:pt x="228" y="4716"/>
                  </a:lnTo>
                  <a:lnTo>
                    <a:pt x="326" y="4521"/>
                  </a:lnTo>
                  <a:lnTo>
                    <a:pt x="424" y="4455"/>
                  </a:lnTo>
                  <a:lnTo>
                    <a:pt x="554" y="4455"/>
                  </a:lnTo>
                  <a:lnTo>
                    <a:pt x="749" y="4488"/>
                  </a:lnTo>
                  <a:lnTo>
                    <a:pt x="814" y="4358"/>
                  </a:lnTo>
                  <a:lnTo>
                    <a:pt x="814" y="4195"/>
                  </a:lnTo>
                  <a:lnTo>
                    <a:pt x="749" y="4098"/>
                  </a:lnTo>
                  <a:lnTo>
                    <a:pt x="781" y="4000"/>
                  </a:lnTo>
                  <a:lnTo>
                    <a:pt x="944" y="3577"/>
                  </a:lnTo>
                  <a:lnTo>
                    <a:pt x="944" y="3350"/>
                  </a:lnTo>
                  <a:lnTo>
                    <a:pt x="976" y="3122"/>
                  </a:lnTo>
                  <a:lnTo>
                    <a:pt x="1041" y="2992"/>
                  </a:lnTo>
                  <a:lnTo>
                    <a:pt x="1041" y="2862"/>
                  </a:lnTo>
                  <a:lnTo>
                    <a:pt x="976" y="2797"/>
                  </a:lnTo>
                  <a:lnTo>
                    <a:pt x="976" y="2699"/>
                  </a:lnTo>
                  <a:lnTo>
                    <a:pt x="1106" y="2602"/>
                  </a:lnTo>
                  <a:lnTo>
                    <a:pt x="1302" y="2569"/>
                  </a:lnTo>
                  <a:lnTo>
                    <a:pt x="1367" y="2472"/>
                  </a:lnTo>
                  <a:lnTo>
                    <a:pt x="1367" y="2374"/>
                  </a:lnTo>
                  <a:lnTo>
                    <a:pt x="1497" y="2147"/>
                  </a:lnTo>
                  <a:lnTo>
                    <a:pt x="1659" y="1951"/>
                  </a:lnTo>
                  <a:lnTo>
                    <a:pt x="1692" y="1854"/>
                  </a:lnTo>
                  <a:lnTo>
                    <a:pt x="1627" y="1691"/>
                  </a:lnTo>
                  <a:lnTo>
                    <a:pt x="1594" y="1626"/>
                  </a:lnTo>
                  <a:lnTo>
                    <a:pt x="1562" y="1399"/>
                  </a:lnTo>
                  <a:lnTo>
                    <a:pt x="1627" y="1366"/>
                  </a:lnTo>
                  <a:lnTo>
                    <a:pt x="1692" y="1301"/>
                  </a:lnTo>
                  <a:lnTo>
                    <a:pt x="1724" y="1171"/>
                  </a:lnTo>
                  <a:lnTo>
                    <a:pt x="1789" y="1139"/>
                  </a:lnTo>
                  <a:lnTo>
                    <a:pt x="1887" y="976"/>
                  </a:lnTo>
                  <a:lnTo>
                    <a:pt x="1985" y="878"/>
                  </a:lnTo>
                  <a:lnTo>
                    <a:pt x="2082" y="943"/>
                  </a:lnTo>
                  <a:lnTo>
                    <a:pt x="2115" y="976"/>
                  </a:lnTo>
                  <a:lnTo>
                    <a:pt x="2180" y="976"/>
                  </a:lnTo>
                  <a:lnTo>
                    <a:pt x="2277" y="911"/>
                  </a:lnTo>
                  <a:lnTo>
                    <a:pt x="2212" y="813"/>
                  </a:lnTo>
                  <a:lnTo>
                    <a:pt x="2277" y="748"/>
                  </a:lnTo>
                  <a:lnTo>
                    <a:pt x="2277" y="716"/>
                  </a:lnTo>
                  <a:lnTo>
                    <a:pt x="2277" y="651"/>
                  </a:lnTo>
                  <a:lnTo>
                    <a:pt x="2212" y="521"/>
                  </a:lnTo>
                  <a:lnTo>
                    <a:pt x="2245" y="488"/>
                  </a:lnTo>
                  <a:lnTo>
                    <a:pt x="2407" y="488"/>
                  </a:lnTo>
                  <a:lnTo>
                    <a:pt x="2505" y="456"/>
                  </a:lnTo>
                  <a:lnTo>
                    <a:pt x="2667" y="488"/>
                  </a:lnTo>
                  <a:lnTo>
                    <a:pt x="2765" y="553"/>
                  </a:lnTo>
                  <a:lnTo>
                    <a:pt x="2895" y="553"/>
                  </a:lnTo>
                  <a:lnTo>
                    <a:pt x="2960" y="618"/>
                  </a:lnTo>
                  <a:lnTo>
                    <a:pt x="2993" y="586"/>
                  </a:lnTo>
                  <a:lnTo>
                    <a:pt x="3058" y="618"/>
                  </a:lnTo>
                  <a:lnTo>
                    <a:pt x="3058" y="488"/>
                  </a:lnTo>
                  <a:lnTo>
                    <a:pt x="2993" y="423"/>
                  </a:lnTo>
                  <a:lnTo>
                    <a:pt x="3025" y="260"/>
                  </a:lnTo>
                  <a:lnTo>
                    <a:pt x="3090" y="228"/>
                  </a:lnTo>
                  <a:lnTo>
                    <a:pt x="3058" y="130"/>
                  </a:lnTo>
                  <a:lnTo>
                    <a:pt x="2993" y="98"/>
                  </a:lnTo>
                  <a:lnTo>
                    <a:pt x="2993" y="0"/>
                  </a:lnTo>
                  <a:lnTo>
                    <a:pt x="3090" y="33"/>
                  </a:lnTo>
                  <a:lnTo>
                    <a:pt x="3188" y="0"/>
                  </a:lnTo>
                  <a:lnTo>
                    <a:pt x="3220" y="0"/>
                  </a:lnTo>
                  <a:lnTo>
                    <a:pt x="3318" y="98"/>
                  </a:lnTo>
                  <a:lnTo>
                    <a:pt x="3448" y="163"/>
                  </a:lnTo>
                  <a:lnTo>
                    <a:pt x="3610" y="358"/>
                  </a:lnTo>
                  <a:lnTo>
                    <a:pt x="3741" y="456"/>
                  </a:lnTo>
                  <a:lnTo>
                    <a:pt x="3936" y="456"/>
                  </a:lnTo>
                  <a:lnTo>
                    <a:pt x="4001" y="521"/>
                  </a:lnTo>
                  <a:lnTo>
                    <a:pt x="4066" y="521"/>
                  </a:lnTo>
                  <a:lnTo>
                    <a:pt x="4163" y="618"/>
                  </a:lnTo>
                  <a:lnTo>
                    <a:pt x="4196" y="716"/>
                  </a:lnTo>
                  <a:lnTo>
                    <a:pt x="4261" y="748"/>
                  </a:lnTo>
                  <a:lnTo>
                    <a:pt x="4293" y="716"/>
                  </a:lnTo>
                  <a:lnTo>
                    <a:pt x="4358" y="846"/>
                  </a:lnTo>
                  <a:lnTo>
                    <a:pt x="4456" y="846"/>
                  </a:lnTo>
                  <a:lnTo>
                    <a:pt x="4489" y="911"/>
                  </a:lnTo>
                  <a:lnTo>
                    <a:pt x="4456" y="1008"/>
                  </a:lnTo>
                  <a:lnTo>
                    <a:pt x="4489" y="1139"/>
                  </a:lnTo>
                  <a:lnTo>
                    <a:pt x="4423" y="1269"/>
                  </a:lnTo>
                  <a:lnTo>
                    <a:pt x="4456" y="1366"/>
                  </a:lnTo>
                  <a:lnTo>
                    <a:pt x="4586" y="1366"/>
                  </a:lnTo>
                  <a:lnTo>
                    <a:pt x="4619" y="1496"/>
                  </a:lnTo>
                  <a:lnTo>
                    <a:pt x="4554" y="1561"/>
                  </a:lnTo>
                  <a:lnTo>
                    <a:pt x="4586" y="1691"/>
                  </a:lnTo>
                  <a:lnTo>
                    <a:pt x="4619" y="1789"/>
                  </a:lnTo>
                  <a:lnTo>
                    <a:pt x="4651" y="1951"/>
                  </a:lnTo>
                  <a:lnTo>
                    <a:pt x="4651" y="2017"/>
                  </a:lnTo>
                  <a:lnTo>
                    <a:pt x="4651" y="2114"/>
                  </a:lnTo>
                  <a:lnTo>
                    <a:pt x="4651" y="2309"/>
                  </a:lnTo>
                  <a:lnTo>
                    <a:pt x="4619" y="2374"/>
                  </a:lnTo>
                  <a:lnTo>
                    <a:pt x="4684" y="2504"/>
                  </a:lnTo>
                  <a:lnTo>
                    <a:pt x="4781" y="2537"/>
                  </a:lnTo>
                  <a:lnTo>
                    <a:pt x="4846" y="2732"/>
                  </a:lnTo>
                  <a:lnTo>
                    <a:pt x="4911" y="2764"/>
                  </a:lnTo>
                  <a:lnTo>
                    <a:pt x="4911" y="2895"/>
                  </a:lnTo>
                  <a:lnTo>
                    <a:pt x="4911" y="2895"/>
                  </a:lnTo>
                  <a:lnTo>
                    <a:pt x="4846" y="2927"/>
                  </a:lnTo>
                  <a:lnTo>
                    <a:pt x="4749" y="2927"/>
                  </a:lnTo>
                  <a:lnTo>
                    <a:pt x="4684" y="2862"/>
                  </a:lnTo>
                  <a:lnTo>
                    <a:pt x="4586" y="2927"/>
                  </a:lnTo>
                  <a:lnTo>
                    <a:pt x="4489" y="2895"/>
                  </a:lnTo>
                  <a:lnTo>
                    <a:pt x="4456" y="2960"/>
                  </a:lnTo>
                  <a:lnTo>
                    <a:pt x="4391" y="2927"/>
                  </a:lnTo>
                  <a:lnTo>
                    <a:pt x="4326" y="2862"/>
                  </a:lnTo>
                  <a:lnTo>
                    <a:pt x="4261" y="2960"/>
                  </a:lnTo>
                  <a:lnTo>
                    <a:pt x="4196" y="2830"/>
                  </a:lnTo>
                  <a:lnTo>
                    <a:pt x="4163" y="2862"/>
                  </a:lnTo>
                  <a:lnTo>
                    <a:pt x="4131" y="2960"/>
                  </a:lnTo>
                  <a:lnTo>
                    <a:pt x="4098" y="3057"/>
                  </a:lnTo>
                  <a:lnTo>
                    <a:pt x="4033" y="3057"/>
                  </a:lnTo>
                  <a:lnTo>
                    <a:pt x="4001" y="3025"/>
                  </a:lnTo>
                  <a:lnTo>
                    <a:pt x="3936" y="2992"/>
                  </a:lnTo>
                  <a:lnTo>
                    <a:pt x="3968" y="3090"/>
                  </a:lnTo>
                  <a:lnTo>
                    <a:pt x="4066" y="3155"/>
                  </a:lnTo>
                  <a:lnTo>
                    <a:pt x="3968" y="3220"/>
                  </a:lnTo>
                  <a:lnTo>
                    <a:pt x="3871" y="3220"/>
                  </a:lnTo>
                  <a:lnTo>
                    <a:pt x="3806" y="3252"/>
                  </a:lnTo>
                  <a:lnTo>
                    <a:pt x="3903" y="3285"/>
                  </a:lnTo>
                  <a:lnTo>
                    <a:pt x="3903" y="3350"/>
                  </a:lnTo>
                  <a:lnTo>
                    <a:pt x="3871" y="3382"/>
                  </a:lnTo>
                  <a:lnTo>
                    <a:pt x="3838" y="3350"/>
                  </a:lnTo>
                  <a:lnTo>
                    <a:pt x="3773" y="3317"/>
                  </a:lnTo>
                  <a:lnTo>
                    <a:pt x="3741" y="3350"/>
                  </a:lnTo>
                  <a:lnTo>
                    <a:pt x="3806" y="3415"/>
                  </a:lnTo>
                  <a:lnTo>
                    <a:pt x="3838" y="3415"/>
                  </a:lnTo>
                  <a:lnTo>
                    <a:pt x="3903" y="3480"/>
                  </a:lnTo>
                  <a:lnTo>
                    <a:pt x="3871" y="3545"/>
                  </a:lnTo>
                  <a:lnTo>
                    <a:pt x="3806" y="3708"/>
                  </a:lnTo>
                  <a:lnTo>
                    <a:pt x="3838" y="3773"/>
                  </a:lnTo>
                  <a:lnTo>
                    <a:pt x="3708" y="3805"/>
                  </a:lnTo>
                  <a:lnTo>
                    <a:pt x="3806" y="3870"/>
                  </a:lnTo>
                  <a:lnTo>
                    <a:pt x="3903" y="3870"/>
                  </a:lnTo>
                  <a:lnTo>
                    <a:pt x="3903" y="3935"/>
                  </a:lnTo>
                  <a:lnTo>
                    <a:pt x="3871" y="3968"/>
                  </a:lnTo>
                  <a:lnTo>
                    <a:pt x="3903" y="4033"/>
                  </a:lnTo>
                  <a:lnTo>
                    <a:pt x="3968" y="4033"/>
                  </a:lnTo>
                  <a:lnTo>
                    <a:pt x="3871" y="4163"/>
                  </a:lnTo>
                  <a:lnTo>
                    <a:pt x="3806" y="4163"/>
                  </a:lnTo>
                  <a:lnTo>
                    <a:pt x="3741" y="4260"/>
                  </a:lnTo>
                  <a:lnTo>
                    <a:pt x="3773" y="4423"/>
                  </a:lnTo>
                  <a:lnTo>
                    <a:pt x="3676" y="4586"/>
                  </a:lnTo>
                  <a:lnTo>
                    <a:pt x="3610" y="4586"/>
                  </a:lnTo>
                  <a:lnTo>
                    <a:pt x="3513" y="4683"/>
                  </a:lnTo>
                  <a:lnTo>
                    <a:pt x="3448" y="4586"/>
                  </a:lnTo>
                  <a:lnTo>
                    <a:pt x="3448" y="4683"/>
                  </a:lnTo>
                  <a:lnTo>
                    <a:pt x="3480" y="4781"/>
                  </a:lnTo>
                  <a:lnTo>
                    <a:pt x="3350" y="4846"/>
                  </a:lnTo>
                  <a:lnTo>
                    <a:pt x="3318" y="4943"/>
                  </a:lnTo>
                  <a:lnTo>
                    <a:pt x="3253" y="4943"/>
                  </a:lnTo>
                  <a:lnTo>
                    <a:pt x="3220" y="4878"/>
                  </a:lnTo>
                  <a:lnTo>
                    <a:pt x="3155" y="4878"/>
                  </a:lnTo>
                  <a:lnTo>
                    <a:pt x="3123" y="4976"/>
                  </a:lnTo>
                  <a:lnTo>
                    <a:pt x="3123" y="5073"/>
                  </a:lnTo>
                  <a:lnTo>
                    <a:pt x="3058" y="5138"/>
                  </a:lnTo>
                  <a:lnTo>
                    <a:pt x="2993" y="5073"/>
                  </a:lnTo>
                  <a:lnTo>
                    <a:pt x="2960" y="5073"/>
                  </a:lnTo>
                  <a:lnTo>
                    <a:pt x="2928" y="5171"/>
                  </a:lnTo>
                  <a:lnTo>
                    <a:pt x="2895" y="5203"/>
                  </a:lnTo>
                  <a:lnTo>
                    <a:pt x="2863" y="5138"/>
                  </a:lnTo>
                  <a:lnTo>
                    <a:pt x="2797" y="5203"/>
                  </a:lnTo>
                  <a:lnTo>
                    <a:pt x="2765" y="5301"/>
                  </a:lnTo>
                  <a:lnTo>
                    <a:pt x="2830" y="5301"/>
                  </a:lnTo>
                  <a:lnTo>
                    <a:pt x="2830" y="5366"/>
                  </a:lnTo>
                  <a:lnTo>
                    <a:pt x="2667" y="5496"/>
                  </a:lnTo>
                  <a:lnTo>
                    <a:pt x="2602" y="5464"/>
                  </a:lnTo>
                  <a:lnTo>
                    <a:pt x="2570" y="5529"/>
                  </a:lnTo>
                  <a:lnTo>
                    <a:pt x="2602" y="5594"/>
                  </a:lnTo>
                  <a:lnTo>
                    <a:pt x="2537" y="5724"/>
                  </a:lnTo>
                  <a:lnTo>
                    <a:pt x="2407" y="5756"/>
                  </a:lnTo>
                  <a:lnTo>
                    <a:pt x="2310" y="5724"/>
                  </a:lnTo>
                  <a:lnTo>
                    <a:pt x="2440" y="5854"/>
                  </a:lnTo>
                  <a:lnTo>
                    <a:pt x="2440" y="5984"/>
                  </a:lnTo>
                  <a:lnTo>
                    <a:pt x="2407" y="6016"/>
                  </a:lnTo>
                  <a:lnTo>
                    <a:pt x="2440" y="6114"/>
                  </a:lnTo>
                  <a:lnTo>
                    <a:pt x="2407" y="6277"/>
                  </a:lnTo>
                  <a:lnTo>
                    <a:pt x="2472" y="6342"/>
                  </a:lnTo>
                  <a:lnTo>
                    <a:pt x="2472" y="6439"/>
                  </a:lnTo>
                  <a:lnTo>
                    <a:pt x="2407" y="6407"/>
                  </a:lnTo>
                  <a:lnTo>
                    <a:pt x="2375" y="6407"/>
                  </a:lnTo>
                  <a:lnTo>
                    <a:pt x="2407" y="6569"/>
                  </a:lnTo>
                  <a:lnTo>
                    <a:pt x="2342" y="6667"/>
                  </a:lnTo>
                  <a:lnTo>
                    <a:pt x="2407" y="6699"/>
                  </a:lnTo>
                  <a:lnTo>
                    <a:pt x="2407" y="6764"/>
                  </a:lnTo>
                  <a:lnTo>
                    <a:pt x="2375" y="6764"/>
                  </a:lnTo>
                  <a:lnTo>
                    <a:pt x="2407" y="6894"/>
                  </a:lnTo>
                  <a:lnTo>
                    <a:pt x="2342" y="6960"/>
                  </a:lnTo>
                  <a:lnTo>
                    <a:pt x="2407" y="7025"/>
                  </a:lnTo>
                  <a:lnTo>
                    <a:pt x="2472" y="7122"/>
                  </a:lnTo>
                  <a:lnTo>
                    <a:pt x="2537" y="7122"/>
                  </a:lnTo>
                  <a:lnTo>
                    <a:pt x="2537" y="7220"/>
                  </a:lnTo>
                  <a:lnTo>
                    <a:pt x="2570" y="7187"/>
                  </a:lnTo>
                  <a:lnTo>
                    <a:pt x="2635" y="7285"/>
                  </a:lnTo>
                  <a:lnTo>
                    <a:pt x="2700" y="7187"/>
                  </a:lnTo>
                  <a:lnTo>
                    <a:pt x="2765" y="7220"/>
                  </a:lnTo>
                  <a:lnTo>
                    <a:pt x="2797" y="7317"/>
                  </a:lnTo>
                  <a:lnTo>
                    <a:pt x="2960" y="7447"/>
                  </a:lnTo>
                  <a:lnTo>
                    <a:pt x="2960" y="7512"/>
                  </a:lnTo>
                  <a:lnTo>
                    <a:pt x="3090" y="7577"/>
                  </a:lnTo>
                  <a:lnTo>
                    <a:pt x="3090" y="7675"/>
                  </a:lnTo>
                  <a:lnTo>
                    <a:pt x="3188" y="7772"/>
                  </a:lnTo>
                  <a:lnTo>
                    <a:pt x="3123" y="7903"/>
                  </a:lnTo>
                  <a:lnTo>
                    <a:pt x="2993" y="8033"/>
                  </a:lnTo>
                  <a:lnTo>
                    <a:pt x="2960" y="8130"/>
                  </a:lnTo>
                  <a:lnTo>
                    <a:pt x="2830" y="8163"/>
                  </a:lnTo>
                  <a:lnTo>
                    <a:pt x="2765" y="8130"/>
                  </a:lnTo>
                  <a:lnTo>
                    <a:pt x="2765" y="8065"/>
                  </a:lnTo>
                  <a:lnTo>
                    <a:pt x="2667" y="8033"/>
                  </a:lnTo>
                  <a:lnTo>
                    <a:pt x="2602" y="7968"/>
                  </a:lnTo>
                  <a:lnTo>
                    <a:pt x="2602" y="8033"/>
                  </a:lnTo>
                  <a:lnTo>
                    <a:pt x="2537" y="8033"/>
                  </a:lnTo>
                  <a:lnTo>
                    <a:pt x="2505" y="8000"/>
                  </a:lnTo>
                  <a:lnTo>
                    <a:pt x="2407" y="7968"/>
                  </a:lnTo>
                  <a:lnTo>
                    <a:pt x="2375" y="8033"/>
                  </a:lnTo>
                  <a:lnTo>
                    <a:pt x="2310" y="8065"/>
                  </a:lnTo>
                  <a:lnTo>
                    <a:pt x="2277" y="8033"/>
                  </a:lnTo>
                  <a:lnTo>
                    <a:pt x="2212" y="8130"/>
                  </a:lnTo>
                  <a:lnTo>
                    <a:pt x="2115" y="8065"/>
                  </a:lnTo>
                  <a:lnTo>
                    <a:pt x="2050" y="8098"/>
                  </a:lnTo>
                  <a:lnTo>
                    <a:pt x="2050" y="8130"/>
                  </a:lnTo>
                  <a:lnTo>
                    <a:pt x="2212" y="8163"/>
                  </a:lnTo>
                  <a:lnTo>
                    <a:pt x="2245" y="8195"/>
                  </a:lnTo>
                  <a:lnTo>
                    <a:pt x="2245" y="8130"/>
                  </a:lnTo>
                  <a:lnTo>
                    <a:pt x="2375" y="8130"/>
                  </a:lnTo>
                  <a:lnTo>
                    <a:pt x="2440" y="8163"/>
                  </a:lnTo>
                  <a:lnTo>
                    <a:pt x="2537" y="8195"/>
                  </a:lnTo>
                  <a:lnTo>
                    <a:pt x="2602" y="8293"/>
                  </a:lnTo>
                  <a:lnTo>
                    <a:pt x="2700" y="8228"/>
                  </a:lnTo>
                  <a:lnTo>
                    <a:pt x="2732" y="8260"/>
                  </a:lnTo>
                  <a:lnTo>
                    <a:pt x="2830" y="8195"/>
                  </a:lnTo>
                  <a:lnTo>
                    <a:pt x="2960" y="8228"/>
                  </a:lnTo>
                  <a:lnTo>
                    <a:pt x="2993" y="8293"/>
                  </a:lnTo>
                  <a:lnTo>
                    <a:pt x="3025" y="8390"/>
                  </a:lnTo>
                  <a:lnTo>
                    <a:pt x="2960" y="8423"/>
                  </a:lnTo>
                  <a:lnTo>
                    <a:pt x="2895" y="8423"/>
                  </a:lnTo>
                  <a:lnTo>
                    <a:pt x="2797" y="8553"/>
                  </a:lnTo>
                  <a:lnTo>
                    <a:pt x="2732" y="8553"/>
                  </a:lnTo>
                  <a:lnTo>
                    <a:pt x="2765" y="8488"/>
                  </a:lnTo>
                  <a:lnTo>
                    <a:pt x="2732" y="8423"/>
                  </a:lnTo>
                  <a:lnTo>
                    <a:pt x="2700" y="8488"/>
                  </a:lnTo>
                  <a:lnTo>
                    <a:pt x="2700" y="8553"/>
                  </a:lnTo>
                  <a:lnTo>
                    <a:pt x="2635" y="8553"/>
                  </a:lnTo>
                  <a:lnTo>
                    <a:pt x="2570" y="8618"/>
                  </a:lnTo>
                  <a:lnTo>
                    <a:pt x="2570" y="8716"/>
                  </a:lnTo>
                  <a:lnTo>
                    <a:pt x="2472" y="8651"/>
                  </a:lnTo>
                  <a:lnTo>
                    <a:pt x="2505" y="8716"/>
                  </a:lnTo>
                  <a:lnTo>
                    <a:pt x="2440" y="8781"/>
                  </a:lnTo>
                  <a:lnTo>
                    <a:pt x="2407" y="8748"/>
                  </a:lnTo>
                  <a:lnTo>
                    <a:pt x="2375" y="8748"/>
                  </a:lnTo>
                  <a:lnTo>
                    <a:pt x="2310" y="8813"/>
                  </a:lnTo>
                  <a:lnTo>
                    <a:pt x="2375" y="8846"/>
                  </a:lnTo>
                  <a:lnTo>
                    <a:pt x="2472" y="8943"/>
                  </a:lnTo>
                  <a:lnTo>
                    <a:pt x="2310" y="8943"/>
                  </a:lnTo>
                  <a:lnTo>
                    <a:pt x="2440" y="9008"/>
                  </a:lnTo>
                  <a:lnTo>
                    <a:pt x="2472" y="9073"/>
                  </a:lnTo>
                  <a:lnTo>
                    <a:pt x="2407" y="9171"/>
                  </a:lnTo>
                  <a:lnTo>
                    <a:pt x="2505" y="9268"/>
                  </a:lnTo>
                  <a:lnTo>
                    <a:pt x="2407" y="9301"/>
                  </a:lnTo>
                  <a:lnTo>
                    <a:pt x="2277" y="9268"/>
                  </a:lnTo>
                  <a:lnTo>
                    <a:pt x="2342" y="9366"/>
                  </a:lnTo>
                  <a:lnTo>
                    <a:pt x="2310" y="9431"/>
                  </a:lnTo>
                  <a:lnTo>
                    <a:pt x="2407" y="9496"/>
                  </a:lnTo>
                  <a:lnTo>
                    <a:pt x="2310" y="9594"/>
                  </a:lnTo>
                  <a:lnTo>
                    <a:pt x="2407" y="9691"/>
                  </a:lnTo>
                  <a:lnTo>
                    <a:pt x="2310" y="9789"/>
                  </a:lnTo>
                  <a:lnTo>
                    <a:pt x="2310" y="9886"/>
                  </a:lnTo>
                  <a:lnTo>
                    <a:pt x="2407" y="9951"/>
                  </a:lnTo>
                  <a:lnTo>
                    <a:pt x="2342" y="10016"/>
                  </a:lnTo>
                  <a:lnTo>
                    <a:pt x="2342" y="10276"/>
                  </a:lnTo>
                  <a:lnTo>
                    <a:pt x="2245" y="10342"/>
                  </a:lnTo>
                  <a:lnTo>
                    <a:pt x="2212" y="10537"/>
                  </a:lnTo>
                  <a:lnTo>
                    <a:pt x="2115" y="10667"/>
                  </a:lnTo>
                  <a:lnTo>
                    <a:pt x="2050" y="10602"/>
                  </a:lnTo>
                  <a:lnTo>
                    <a:pt x="1952" y="10569"/>
                  </a:lnTo>
                  <a:lnTo>
                    <a:pt x="1854" y="10634"/>
                  </a:lnTo>
                  <a:lnTo>
                    <a:pt x="1692" y="10602"/>
                  </a:lnTo>
                  <a:lnTo>
                    <a:pt x="1659" y="10537"/>
                  </a:lnTo>
                  <a:lnTo>
                    <a:pt x="1627" y="10699"/>
                  </a:lnTo>
                  <a:lnTo>
                    <a:pt x="1464" y="10699"/>
                  </a:lnTo>
                  <a:lnTo>
                    <a:pt x="1399" y="10862"/>
                  </a:lnTo>
                  <a:lnTo>
                    <a:pt x="1464" y="10927"/>
                  </a:lnTo>
                  <a:lnTo>
                    <a:pt x="1464" y="10992"/>
                  </a:lnTo>
                  <a:lnTo>
                    <a:pt x="1367" y="11089"/>
                  </a:lnTo>
                  <a:lnTo>
                    <a:pt x="1237" y="11024"/>
                  </a:lnTo>
                  <a:lnTo>
                    <a:pt x="1009" y="11122"/>
                  </a:lnTo>
                  <a:lnTo>
                    <a:pt x="911" y="11122"/>
                  </a:lnTo>
                  <a:lnTo>
                    <a:pt x="846" y="11057"/>
                  </a:lnTo>
                  <a:lnTo>
                    <a:pt x="911" y="10959"/>
                  </a:lnTo>
                  <a:lnTo>
                    <a:pt x="846" y="10732"/>
                  </a:lnTo>
                  <a:lnTo>
                    <a:pt x="749" y="10699"/>
                  </a:lnTo>
                  <a:lnTo>
                    <a:pt x="749" y="10634"/>
                  </a:lnTo>
                  <a:lnTo>
                    <a:pt x="684" y="10569"/>
                  </a:lnTo>
                  <a:lnTo>
                    <a:pt x="684" y="10537"/>
                  </a:lnTo>
                  <a:lnTo>
                    <a:pt x="814" y="10504"/>
                  </a:lnTo>
                  <a:lnTo>
                    <a:pt x="879" y="10374"/>
                  </a:lnTo>
                  <a:lnTo>
                    <a:pt x="846" y="10244"/>
                  </a:lnTo>
                  <a:lnTo>
                    <a:pt x="749" y="10309"/>
                  </a:lnTo>
                  <a:lnTo>
                    <a:pt x="651" y="10244"/>
                  </a:lnTo>
                  <a:lnTo>
                    <a:pt x="619" y="10146"/>
                  </a:lnTo>
                  <a:lnTo>
                    <a:pt x="521" y="10081"/>
                  </a:lnTo>
                  <a:lnTo>
                    <a:pt x="521" y="9951"/>
                  </a:lnTo>
                  <a:lnTo>
                    <a:pt x="424" y="9789"/>
                  </a:lnTo>
                  <a:lnTo>
                    <a:pt x="391" y="9724"/>
                  </a:lnTo>
                  <a:lnTo>
                    <a:pt x="326" y="9626"/>
                  </a:lnTo>
                  <a:lnTo>
                    <a:pt x="261" y="9594"/>
                  </a:lnTo>
                  <a:lnTo>
                    <a:pt x="196" y="9496"/>
                  </a:lnTo>
                  <a:lnTo>
                    <a:pt x="228" y="9464"/>
                  </a:lnTo>
                  <a:lnTo>
                    <a:pt x="261" y="9366"/>
                  </a:lnTo>
                  <a:lnTo>
                    <a:pt x="228" y="9268"/>
                  </a:lnTo>
                  <a:lnTo>
                    <a:pt x="228" y="9203"/>
                  </a:lnTo>
                  <a:lnTo>
                    <a:pt x="359" y="9106"/>
                  </a:lnTo>
                  <a:lnTo>
                    <a:pt x="326" y="9073"/>
                  </a:lnTo>
                  <a:lnTo>
                    <a:pt x="228" y="9008"/>
                  </a:lnTo>
                  <a:lnTo>
                    <a:pt x="261" y="8976"/>
                  </a:lnTo>
                  <a:lnTo>
                    <a:pt x="228" y="8976"/>
                  </a:lnTo>
                  <a:lnTo>
                    <a:pt x="196" y="9041"/>
                  </a:lnTo>
                  <a:lnTo>
                    <a:pt x="261" y="9106"/>
                  </a:lnTo>
                  <a:lnTo>
                    <a:pt x="163" y="9171"/>
                  </a:lnTo>
                  <a:lnTo>
                    <a:pt x="163" y="9041"/>
                  </a:lnTo>
                  <a:lnTo>
                    <a:pt x="163" y="9008"/>
                  </a:lnTo>
                  <a:lnTo>
                    <a:pt x="66" y="8976"/>
                  </a:lnTo>
                  <a:lnTo>
                    <a:pt x="66" y="8813"/>
                  </a:lnTo>
                  <a:lnTo>
                    <a:pt x="33" y="8781"/>
                  </a:lnTo>
                  <a:lnTo>
                    <a:pt x="1" y="8553"/>
                  </a:lnTo>
                  <a:lnTo>
                    <a:pt x="98" y="8520"/>
                  </a:lnTo>
                  <a:close/>
                  <a:moveTo>
                    <a:pt x="2960" y="8195"/>
                  </a:moveTo>
                  <a:lnTo>
                    <a:pt x="3025" y="8293"/>
                  </a:lnTo>
                  <a:lnTo>
                    <a:pt x="3090" y="8325"/>
                  </a:lnTo>
                  <a:lnTo>
                    <a:pt x="3090" y="8228"/>
                  </a:lnTo>
                  <a:lnTo>
                    <a:pt x="3188" y="8130"/>
                  </a:lnTo>
                  <a:lnTo>
                    <a:pt x="3188" y="8065"/>
                  </a:lnTo>
                  <a:lnTo>
                    <a:pt x="3058" y="8065"/>
                  </a:lnTo>
                  <a:close/>
                  <a:moveTo>
                    <a:pt x="131" y="9171"/>
                  </a:moveTo>
                  <a:lnTo>
                    <a:pt x="131" y="9236"/>
                  </a:lnTo>
                  <a:lnTo>
                    <a:pt x="163" y="9236"/>
                  </a:lnTo>
                  <a:lnTo>
                    <a:pt x="196" y="9171"/>
                  </a:lnTo>
                  <a:close/>
                  <a:moveTo>
                    <a:pt x="3383" y="8878"/>
                  </a:moveTo>
                  <a:lnTo>
                    <a:pt x="3448" y="8943"/>
                  </a:lnTo>
                  <a:lnTo>
                    <a:pt x="3480" y="8878"/>
                  </a:lnTo>
                  <a:lnTo>
                    <a:pt x="3448" y="8846"/>
                  </a:lnTo>
                  <a:close/>
                  <a:moveTo>
                    <a:pt x="3448" y="9333"/>
                  </a:moveTo>
                  <a:lnTo>
                    <a:pt x="3480" y="9366"/>
                  </a:lnTo>
                  <a:lnTo>
                    <a:pt x="3513" y="9333"/>
                  </a:lnTo>
                  <a:lnTo>
                    <a:pt x="3610" y="9301"/>
                  </a:lnTo>
                  <a:lnTo>
                    <a:pt x="3578" y="9268"/>
                  </a:lnTo>
                  <a:lnTo>
                    <a:pt x="3480" y="9268"/>
                  </a:lnTo>
                  <a:close/>
                  <a:moveTo>
                    <a:pt x="3090" y="10081"/>
                  </a:moveTo>
                  <a:lnTo>
                    <a:pt x="3220" y="10049"/>
                  </a:lnTo>
                  <a:lnTo>
                    <a:pt x="3220" y="9984"/>
                  </a:lnTo>
                  <a:lnTo>
                    <a:pt x="3188" y="9984"/>
                  </a:lnTo>
                  <a:lnTo>
                    <a:pt x="3220" y="9919"/>
                  </a:lnTo>
                  <a:lnTo>
                    <a:pt x="3318" y="9821"/>
                  </a:lnTo>
                  <a:lnTo>
                    <a:pt x="3350" y="9756"/>
                  </a:lnTo>
                  <a:lnTo>
                    <a:pt x="3415" y="9659"/>
                  </a:lnTo>
                  <a:lnTo>
                    <a:pt x="3415" y="9626"/>
                  </a:lnTo>
                  <a:lnTo>
                    <a:pt x="3350" y="9561"/>
                  </a:lnTo>
                  <a:lnTo>
                    <a:pt x="3383" y="9464"/>
                  </a:lnTo>
                  <a:lnTo>
                    <a:pt x="3383" y="9431"/>
                  </a:lnTo>
                  <a:lnTo>
                    <a:pt x="3415" y="9398"/>
                  </a:lnTo>
                  <a:lnTo>
                    <a:pt x="3383" y="9366"/>
                  </a:lnTo>
                  <a:lnTo>
                    <a:pt x="3318" y="9398"/>
                  </a:lnTo>
                  <a:lnTo>
                    <a:pt x="3220" y="9398"/>
                  </a:lnTo>
                  <a:lnTo>
                    <a:pt x="3155" y="9464"/>
                  </a:lnTo>
                  <a:lnTo>
                    <a:pt x="3090" y="9561"/>
                  </a:lnTo>
                  <a:lnTo>
                    <a:pt x="3025" y="9626"/>
                  </a:lnTo>
                  <a:lnTo>
                    <a:pt x="3058" y="9724"/>
                  </a:lnTo>
                  <a:lnTo>
                    <a:pt x="3025" y="9756"/>
                  </a:lnTo>
                  <a:lnTo>
                    <a:pt x="3123" y="9919"/>
                  </a:lnTo>
                  <a:lnTo>
                    <a:pt x="3155" y="9886"/>
                  </a:lnTo>
                  <a:lnTo>
                    <a:pt x="3155" y="9984"/>
                  </a:lnTo>
                  <a:lnTo>
                    <a:pt x="3090" y="10049"/>
                  </a:lnTo>
                  <a:close/>
                  <a:moveTo>
                    <a:pt x="2375" y="10374"/>
                  </a:moveTo>
                  <a:lnTo>
                    <a:pt x="2375" y="10472"/>
                  </a:lnTo>
                  <a:lnTo>
                    <a:pt x="2375" y="10537"/>
                  </a:lnTo>
                  <a:lnTo>
                    <a:pt x="2407" y="10569"/>
                  </a:lnTo>
                  <a:lnTo>
                    <a:pt x="2440" y="10504"/>
                  </a:lnTo>
                  <a:lnTo>
                    <a:pt x="2505" y="10342"/>
                  </a:lnTo>
                  <a:lnTo>
                    <a:pt x="2505" y="10179"/>
                  </a:lnTo>
                  <a:lnTo>
                    <a:pt x="2570" y="10016"/>
                  </a:lnTo>
                  <a:lnTo>
                    <a:pt x="2570" y="9854"/>
                  </a:lnTo>
                  <a:lnTo>
                    <a:pt x="2537" y="9821"/>
                  </a:lnTo>
                  <a:lnTo>
                    <a:pt x="2472" y="9886"/>
                  </a:lnTo>
                  <a:lnTo>
                    <a:pt x="2472" y="9951"/>
                  </a:lnTo>
                  <a:lnTo>
                    <a:pt x="2440" y="10081"/>
                  </a:lnTo>
                  <a:lnTo>
                    <a:pt x="2407" y="10114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3419618" y="2111832"/>
              <a:ext cx="163484" cy="295515"/>
            </a:xfrm>
            <a:custGeom>
              <a:rect b="b" l="l" r="r" t="t"/>
              <a:pathLst>
                <a:path extrusionOk="0" h="8879" w="4912">
                  <a:moveTo>
                    <a:pt x="3903" y="8196"/>
                  </a:moveTo>
                  <a:lnTo>
                    <a:pt x="3871" y="8066"/>
                  </a:lnTo>
                  <a:lnTo>
                    <a:pt x="4098" y="7838"/>
                  </a:lnTo>
                  <a:lnTo>
                    <a:pt x="4228" y="7805"/>
                  </a:lnTo>
                  <a:lnTo>
                    <a:pt x="4358" y="7545"/>
                  </a:lnTo>
                  <a:lnTo>
                    <a:pt x="4488" y="7350"/>
                  </a:lnTo>
                  <a:lnTo>
                    <a:pt x="4586" y="7122"/>
                  </a:lnTo>
                  <a:lnTo>
                    <a:pt x="4781" y="6765"/>
                  </a:lnTo>
                  <a:lnTo>
                    <a:pt x="4911" y="6407"/>
                  </a:lnTo>
                  <a:lnTo>
                    <a:pt x="4879" y="6277"/>
                  </a:lnTo>
                  <a:lnTo>
                    <a:pt x="4684" y="6017"/>
                  </a:lnTo>
                  <a:lnTo>
                    <a:pt x="4554" y="5984"/>
                  </a:lnTo>
                  <a:lnTo>
                    <a:pt x="4326" y="5659"/>
                  </a:lnTo>
                  <a:lnTo>
                    <a:pt x="4358" y="5529"/>
                  </a:lnTo>
                  <a:lnTo>
                    <a:pt x="4456" y="5399"/>
                  </a:lnTo>
                  <a:lnTo>
                    <a:pt x="4456" y="5236"/>
                  </a:lnTo>
                  <a:lnTo>
                    <a:pt x="4293" y="5139"/>
                  </a:lnTo>
                  <a:lnTo>
                    <a:pt x="4261" y="5041"/>
                  </a:lnTo>
                  <a:lnTo>
                    <a:pt x="4228" y="4846"/>
                  </a:lnTo>
                  <a:lnTo>
                    <a:pt x="4293" y="4814"/>
                  </a:lnTo>
                  <a:lnTo>
                    <a:pt x="4228" y="4716"/>
                  </a:lnTo>
                  <a:lnTo>
                    <a:pt x="4131" y="4683"/>
                  </a:lnTo>
                  <a:lnTo>
                    <a:pt x="4066" y="4618"/>
                  </a:lnTo>
                  <a:lnTo>
                    <a:pt x="4066" y="4456"/>
                  </a:lnTo>
                  <a:lnTo>
                    <a:pt x="4131" y="4358"/>
                  </a:lnTo>
                  <a:lnTo>
                    <a:pt x="4033" y="4326"/>
                  </a:lnTo>
                  <a:lnTo>
                    <a:pt x="4033" y="4228"/>
                  </a:lnTo>
                  <a:lnTo>
                    <a:pt x="4033" y="3936"/>
                  </a:lnTo>
                  <a:lnTo>
                    <a:pt x="4131" y="3903"/>
                  </a:lnTo>
                  <a:lnTo>
                    <a:pt x="3903" y="3383"/>
                  </a:lnTo>
                  <a:lnTo>
                    <a:pt x="3708" y="3025"/>
                  </a:lnTo>
                  <a:lnTo>
                    <a:pt x="3675" y="2895"/>
                  </a:lnTo>
                  <a:lnTo>
                    <a:pt x="3545" y="2765"/>
                  </a:lnTo>
                  <a:lnTo>
                    <a:pt x="3610" y="2505"/>
                  </a:lnTo>
                  <a:lnTo>
                    <a:pt x="3708" y="2375"/>
                  </a:lnTo>
                  <a:lnTo>
                    <a:pt x="3773" y="2212"/>
                  </a:lnTo>
                  <a:lnTo>
                    <a:pt x="3708" y="2147"/>
                  </a:lnTo>
                  <a:lnTo>
                    <a:pt x="3480" y="2017"/>
                  </a:lnTo>
                  <a:lnTo>
                    <a:pt x="3448" y="1919"/>
                  </a:lnTo>
                  <a:lnTo>
                    <a:pt x="3383" y="1822"/>
                  </a:lnTo>
                  <a:lnTo>
                    <a:pt x="3220" y="1724"/>
                  </a:lnTo>
                  <a:lnTo>
                    <a:pt x="3155" y="1724"/>
                  </a:lnTo>
                  <a:lnTo>
                    <a:pt x="3090" y="1497"/>
                  </a:lnTo>
                  <a:lnTo>
                    <a:pt x="3025" y="1432"/>
                  </a:lnTo>
                  <a:lnTo>
                    <a:pt x="3058" y="1236"/>
                  </a:lnTo>
                  <a:lnTo>
                    <a:pt x="3058" y="1106"/>
                  </a:lnTo>
                  <a:lnTo>
                    <a:pt x="2993" y="1106"/>
                  </a:lnTo>
                  <a:lnTo>
                    <a:pt x="3058" y="1041"/>
                  </a:lnTo>
                  <a:lnTo>
                    <a:pt x="3188" y="976"/>
                  </a:lnTo>
                  <a:lnTo>
                    <a:pt x="3188" y="781"/>
                  </a:lnTo>
                  <a:lnTo>
                    <a:pt x="3285" y="651"/>
                  </a:lnTo>
                  <a:lnTo>
                    <a:pt x="3285" y="553"/>
                  </a:lnTo>
                  <a:lnTo>
                    <a:pt x="3188" y="423"/>
                  </a:lnTo>
                  <a:lnTo>
                    <a:pt x="3155" y="358"/>
                  </a:lnTo>
                  <a:lnTo>
                    <a:pt x="2993" y="326"/>
                  </a:lnTo>
                  <a:lnTo>
                    <a:pt x="2895" y="293"/>
                  </a:lnTo>
                  <a:lnTo>
                    <a:pt x="2830" y="228"/>
                  </a:lnTo>
                  <a:lnTo>
                    <a:pt x="2700" y="66"/>
                  </a:lnTo>
                  <a:lnTo>
                    <a:pt x="2602" y="1"/>
                  </a:lnTo>
                  <a:lnTo>
                    <a:pt x="2407" y="1"/>
                  </a:lnTo>
                  <a:lnTo>
                    <a:pt x="2310" y="98"/>
                  </a:lnTo>
                  <a:lnTo>
                    <a:pt x="2342" y="131"/>
                  </a:lnTo>
                  <a:lnTo>
                    <a:pt x="2245" y="163"/>
                  </a:lnTo>
                  <a:lnTo>
                    <a:pt x="2115" y="131"/>
                  </a:lnTo>
                  <a:lnTo>
                    <a:pt x="2017" y="196"/>
                  </a:lnTo>
                  <a:lnTo>
                    <a:pt x="2050" y="228"/>
                  </a:lnTo>
                  <a:lnTo>
                    <a:pt x="1952" y="358"/>
                  </a:lnTo>
                  <a:lnTo>
                    <a:pt x="1887" y="391"/>
                  </a:lnTo>
                  <a:lnTo>
                    <a:pt x="1952" y="456"/>
                  </a:lnTo>
                  <a:lnTo>
                    <a:pt x="1919" y="521"/>
                  </a:lnTo>
                  <a:lnTo>
                    <a:pt x="1887" y="781"/>
                  </a:lnTo>
                  <a:lnTo>
                    <a:pt x="1919" y="944"/>
                  </a:lnTo>
                  <a:lnTo>
                    <a:pt x="1984" y="1009"/>
                  </a:lnTo>
                  <a:lnTo>
                    <a:pt x="1919" y="1074"/>
                  </a:lnTo>
                  <a:lnTo>
                    <a:pt x="1854" y="1139"/>
                  </a:lnTo>
                  <a:lnTo>
                    <a:pt x="1757" y="1139"/>
                  </a:lnTo>
                  <a:lnTo>
                    <a:pt x="1692" y="1204"/>
                  </a:lnTo>
                  <a:lnTo>
                    <a:pt x="1627" y="1236"/>
                  </a:lnTo>
                  <a:lnTo>
                    <a:pt x="1562" y="1334"/>
                  </a:lnTo>
                  <a:lnTo>
                    <a:pt x="1464" y="1334"/>
                  </a:lnTo>
                  <a:lnTo>
                    <a:pt x="1302" y="1204"/>
                  </a:lnTo>
                  <a:lnTo>
                    <a:pt x="1204" y="1204"/>
                  </a:lnTo>
                  <a:lnTo>
                    <a:pt x="1106" y="1269"/>
                  </a:lnTo>
                  <a:lnTo>
                    <a:pt x="1009" y="1399"/>
                  </a:lnTo>
                  <a:lnTo>
                    <a:pt x="781" y="1399"/>
                  </a:lnTo>
                  <a:lnTo>
                    <a:pt x="619" y="1334"/>
                  </a:lnTo>
                  <a:lnTo>
                    <a:pt x="554" y="1236"/>
                  </a:lnTo>
                  <a:lnTo>
                    <a:pt x="521" y="1139"/>
                  </a:lnTo>
                  <a:lnTo>
                    <a:pt x="293" y="944"/>
                  </a:lnTo>
                  <a:lnTo>
                    <a:pt x="228" y="846"/>
                  </a:lnTo>
                  <a:lnTo>
                    <a:pt x="131" y="846"/>
                  </a:lnTo>
                  <a:lnTo>
                    <a:pt x="66" y="879"/>
                  </a:lnTo>
                  <a:lnTo>
                    <a:pt x="66" y="976"/>
                  </a:lnTo>
                  <a:lnTo>
                    <a:pt x="66" y="1041"/>
                  </a:lnTo>
                  <a:lnTo>
                    <a:pt x="33" y="1074"/>
                  </a:lnTo>
                  <a:lnTo>
                    <a:pt x="1" y="1041"/>
                  </a:lnTo>
                  <a:lnTo>
                    <a:pt x="1" y="1074"/>
                  </a:lnTo>
                  <a:lnTo>
                    <a:pt x="66" y="1171"/>
                  </a:lnTo>
                  <a:lnTo>
                    <a:pt x="196" y="1236"/>
                  </a:lnTo>
                  <a:lnTo>
                    <a:pt x="358" y="1432"/>
                  </a:lnTo>
                  <a:lnTo>
                    <a:pt x="489" y="1529"/>
                  </a:lnTo>
                  <a:lnTo>
                    <a:pt x="684" y="1562"/>
                  </a:lnTo>
                  <a:lnTo>
                    <a:pt x="749" y="1594"/>
                  </a:lnTo>
                  <a:lnTo>
                    <a:pt x="814" y="1627"/>
                  </a:lnTo>
                  <a:lnTo>
                    <a:pt x="911" y="1724"/>
                  </a:lnTo>
                  <a:lnTo>
                    <a:pt x="976" y="1822"/>
                  </a:lnTo>
                  <a:lnTo>
                    <a:pt x="1009" y="1822"/>
                  </a:lnTo>
                  <a:lnTo>
                    <a:pt x="1041" y="1822"/>
                  </a:lnTo>
                  <a:lnTo>
                    <a:pt x="1139" y="1919"/>
                  </a:lnTo>
                  <a:lnTo>
                    <a:pt x="1204" y="1952"/>
                  </a:lnTo>
                  <a:lnTo>
                    <a:pt x="1237" y="2017"/>
                  </a:lnTo>
                  <a:lnTo>
                    <a:pt x="1204" y="2114"/>
                  </a:lnTo>
                  <a:lnTo>
                    <a:pt x="1237" y="2245"/>
                  </a:lnTo>
                  <a:lnTo>
                    <a:pt x="1171" y="2342"/>
                  </a:lnTo>
                  <a:lnTo>
                    <a:pt x="1204" y="2440"/>
                  </a:lnTo>
                  <a:lnTo>
                    <a:pt x="1334" y="2472"/>
                  </a:lnTo>
                  <a:lnTo>
                    <a:pt x="1367" y="2570"/>
                  </a:lnTo>
                  <a:lnTo>
                    <a:pt x="1302" y="2635"/>
                  </a:lnTo>
                  <a:lnTo>
                    <a:pt x="1334" y="2797"/>
                  </a:lnTo>
                  <a:lnTo>
                    <a:pt x="1399" y="2862"/>
                  </a:lnTo>
                  <a:lnTo>
                    <a:pt x="1432" y="3025"/>
                  </a:lnTo>
                  <a:lnTo>
                    <a:pt x="1399" y="3123"/>
                  </a:lnTo>
                  <a:lnTo>
                    <a:pt x="1399" y="3188"/>
                  </a:lnTo>
                  <a:lnTo>
                    <a:pt x="1399" y="3383"/>
                  </a:lnTo>
                  <a:lnTo>
                    <a:pt x="1367" y="3448"/>
                  </a:lnTo>
                  <a:lnTo>
                    <a:pt x="1432" y="3610"/>
                  </a:lnTo>
                  <a:lnTo>
                    <a:pt x="1529" y="3643"/>
                  </a:lnTo>
                  <a:lnTo>
                    <a:pt x="1594" y="3805"/>
                  </a:lnTo>
                  <a:lnTo>
                    <a:pt x="1659" y="3870"/>
                  </a:lnTo>
                  <a:lnTo>
                    <a:pt x="1659" y="3968"/>
                  </a:lnTo>
                  <a:lnTo>
                    <a:pt x="1692" y="4001"/>
                  </a:lnTo>
                  <a:lnTo>
                    <a:pt x="1789" y="4033"/>
                  </a:lnTo>
                  <a:lnTo>
                    <a:pt x="1887" y="4098"/>
                  </a:lnTo>
                  <a:lnTo>
                    <a:pt x="2050" y="4098"/>
                  </a:lnTo>
                  <a:lnTo>
                    <a:pt x="2180" y="4228"/>
                  </a:lnTo>
                  <a:lnTo>
                    <a:pt x="2115" y="4261"/>
                  </a:lnTo>
                  <a:lnTo>
                    <a:pt x="2180" y="4326"/>
                  </a:lnTo>
                  <a:lnTo>
                    <a:pt x="2180" y="4488"/>
                  </a:lnTo>
                  <a:lnTo>
                    <a:pt x="2147" y="4521"/>
                  </a:lnTo>
                  <a:lnTo>
                    <a:pt x="2310" y="4651"/>
                  </a:lnTo>
                  <a:lnTo>
                    <a:pt x="2180" y="4618"/>
                  </a:lnTo>
                  <a:lnTo>
                    <a:pt x="2147" y="4651"/>
                  </a:lnTo>
                  <a:lnTo>
                    <a:pt x="2277" y="4749"/>
                  </a:lnTo>
                  <a:lnTo>
                    <a:pt x="2277" y="4814"/>
                  </a:lnTo>
                  <a:lnTo>
                    <a:pt x="2115" y="4716"/>
                  </a:lnTo>
                  <a:lnTo>
                    <a:pt x="2017" y="4716"/>
                  </a:lnTo>
                  <a:lnTo>
                    <a:pt x="1887" y="4814"/>
                  </a:lnTo>
                  <a:lnTo>
                    <a:pt x="1887" y="4879"/>
                  </a:lnTo>
                  <a:lnTo>
                    <a:pt x="1789" y="4976"/>
                  </a:lnTo>
                  <a:lnTo>
                    <a:pt x="1789" y="5041"/>
                  </a:lnTo>
                  <a:lnTo>
                    <a:pt x="1757" y="5074"/>
                  </a:lnTo>
                  <a:lnTo>
                    <a:pt x="1594" y="5236"/>
                  </a:lnTo>
                  <a:lnTo>
                    <a:pt x="1562" y="5399"/>
                  </a:lnTo>
                  <a:lnTo>
                    <a:pt x="1529" y="5399"/>
                  </a:lnTo>
                  <a:lnTo>
                    <a:pt x="1497" y="5366"/>
                  </a:lnTo>
                  <a:lnTo>
                    <a:pt x="1464" y="5366"/>
                  </a:lnTo>
                  <a:lnTo>
                    <a:pt x="1497" y="5464"/>
                  </a:lnTo>
                  <a:lnTo>
                    <a:pt x="1464" y="5529"/>
                  </a:lnTo>
                  <a:lnTo>
                    <a:pt x="1367" y="5561"/>
                  </a:lnTo>
                  <a:lnTo>
                    <a:pt x="1302" y="5627"/>
                  </a:lnTo>
                  <a:lnTo>
                    <a:pt x="1334" y="5757"/>
                  </a:lnTo>
                  <a:lnTo>
                    <a:pt x="1399" y="5822"/>
                  </a:lnTo>
                  <a:lnTo>
                    <a:pt x="1302" y="5757"/>
                  </a:lnTo>
                  <a:lnTo>
                    <a:pt x="1269" y="5724"/>
                  </a:lnTo>
                  <a:lnTo>
                    <a:pt x="1204" y="5757"/>
                  </a:lnTo>
                  <a:lnTo>
                    <a:pt x="1171" y="5854"/>
                  </a:lnTo>
                  <a:lnTo>
                    <a:pt x="1171" y="5919"/>
                  </a:lnTo>
                  <a:lnTo>
                    <a:pt x="1106" y="5887"/>
                  </a:lnTo>
                  <a:lnTo>
                    <a:pt x="1074" y="5919"/>
                  </a:lnTo>
                  <a:lnTo>
                    <a:pt x="1139" y="5984"/>
                  </a:lnTo>
                  <a:lnTo>
                    <a:pt x="1139" y="6017"/>
                  </a:lnTo>
                  <a:lnTo>
                    <a:pt x="1074" y="6082"/>
                  </a:lnTo>
                  <a:lnTo>
                    <a:pt x="1074" y="6147"/>
                  </a:lnTo>
                  <a:lnTo>
                    <a:pt x="976" y="6212"/>
                  </a:lnTo>
                  <a:lnTo>
                    <a:pt x="944" y="6179"/>
                  </a:lnTo>
                  <a:lnTo>
                    <a:pt x="911" y="6114"/>
                  </a:lnTo>
                  <a:lnTo>
                    <a:pt x="846" y="6147"/>
                  </a:lnTo>
                  <a:lnTo>
                    <a:pt x="781" y="6147"/>
                  </a:lnTo>
                  <a:lnTo>
                    <a:pt x="781" y="6244"/>
                  </a:lnTo>
                  <a:lnTo>
                    <a:pt x="749" y="6277"/>
                  </a:lnTo>
                  <a:lnTo>
                    <a:pt x="781" y="6374"/>
                  </a:lnTo>
                  <a:lnTo>
                    <a:pt x="749" y="6472"/>
                  </a:lnTo>
                  <a:lnTo>
                    <a:pt x="684" y="6472"/>
                  </a:lnTo>
                  <a:lnTo>
                    <a:pt x="651" y="6570"/>
                  </a:lnTo>
                  <a:lnTo>
                    <a:pt x="684" y="6667"/>
                  </a:lnTo>
                  <a:lnTo>
                    <a:pt x="716" y="6700"/>
                  </a:lnTo>
                  <a:lnTo>
                    <a:pt x="684" y="6797"/>
                  </a:lnTo>
                  <a:lnTo>
                    <a:pt x="684" y="6862"/>
                  </a:lnTo>
                  <a:lnTo>
                    <a:pt x="749" y="6830"/>
                  </a:lnTo>
                  <a:lnTo>
                    <a:pt x="814" y="6862"/>
                  </a:lnTo>
                  <a:lnTo>
                    <a:pt x="814" y="6992"/>
                  </a:lnTo>
                  <a:lnTo>
                    <a:pt x="781" y="7025"/>
                  </a:lnTo>
                  <a:lnTo>
                    <a:pt x="814" y="7122"/>
                  </a:lnTo>
                  <a:lnTo>
                    <a:pt x="781" y="7187"/>
                  </a:lnTo>
                  <a:lnTo>
                    <a:pt x="879" y="7318"/>
                  </a:lnTo>
                  <a:lnTo>
                    <a:pt x="944" y="7383"/>
                  </a:lnTo>
                  <a:lnTo>
                    <a:pt x="911" y="7448"/>
                  </a:lnTo>
                  <a:lnTo>
                    <a:pt x="976" y="7545"/>
                  </a:lnTo>
                  <a:lnTo>
                    <a:pt x="911" y="7578"/>
                  </a:lnTo>
                  <a:lnTo>
                    <a:pt x="911" y="7740"/>
                  </a:lnTo>
                  <a:lnTo>
                    <a:pt x="879" y="7805"/>
                  </a:lnTo>
                  <a:lnTo>
                    <a:pt x="879" y="8000"/>
                  </a:lnTo>
                  <a:lnTo>
                    <a:pt x="944" y="8066"/>
                  </a:lnTo>
                  <a:lnTo>
                    <a:pt x="879" y="8163"/>
                  </a:lnTo>
                  <a:lnTo>
                    <a:pt x="879" y="8228"/>
                  </a:lnTo>
                  <a:lnTo>
                    <a:pt x="911" y="8293"/>
                  </a:lnTo>
                  <a:lnTo>
                    <a:pt x="1041" y="8228"/>
                  </a:lnTo>
                  <a:lnTo>
                    <a:pt x="1106" y="8261"/>
                  </a:lnTo>
                  <a:lnTo>
                    <a:pt x="1139" y="8196"/>
                  </a:lnTo>
                  <a:lnTo>
                    <a:pt x="1237" y="8326"/>
                  </a:lnTo>
                  <a:lnTo>
                    <a:pt x="1302" y="8326"/>
                  </a:lnTo>
                  <a:lnTo>
                    <a:pt x="1367" y="8391"/>
                  </a:lnTo>
                  <a:lnTo>
                    <a:pt x="1497" y="8358"/>
                  </a:lnTo>
                  <a:lnTo>
                    <a:pt x="1562" y="8391"/>
                  </a:lnTo>
                  <a:lnTo>
                    <a:pt x="1529" y="8456"/>
                  </a:lnTo>
                  <a:lnTo>
                    <a:pt x="1562" y="8456"/>
                  </a:lnTo>
                  <a:lnTo>
                    <a:pt x="1692" y="8358"/>
                  </a:lnTo>
                  <a:lnTo>
                    <a:pt x="1692" y="8423"/>
                  </a:lnTo>
                  <a:lnTo>
                    <a:pt x="1627" y="8521"/>
                  </a:lnTo>
                  <a:lnTo>
                    <a:pt x="1757" y="8683"/>
                  </a:lnTo>
                  <a:lnTo>
                    <a:pt x="1757" y="8748"/>
                  </a:lnTo>
                  <a:lnTo>
                    <a:pt x="1724" y="8846"/>
                  </a:lnTo>
                  <a:lnTo>
                    <a:pt x="1757" y="8878"/>
                  </a:lnTo>
                  <a:lnTo>
                    <a:pt x="1822" y="8716"/>
                  </a:lnTo>
                  <a:lnTo>
                    <a:pt x="1887" y="8716"/>
                  </a:lnTo>
                  <a:lnTo>
                    <a:pt x="1887" y="8781"/>
                  </a:lnTo>
                  <a:lnTo>
                    <a:pt x="1984" y="8716"/>
                  </a:lnTo>
                  <a:lnTo>
                    <a:pt x="2050" y="8716"/>
                  </a:lnTo>
                  <a:lnTo>
                    <a:pt x="2212" y="8618"/>
                  </a:lnTo>
                  <a:lnTo>
                    <a:pt x="2310" y="8618"/>
                  </a:lnTo>
                  <a:lnTo>
                    <a:pt x="2505" y="8488"/>
                  </a:lnTo>
                  <a:lnTo>
                    <a:pt x="2505" y="8423"/>
                  </a:lnTo>
                  <a:lnTo>
                    <a:pt x="2635" y="8456"/>
                  </a:lnTo>
                  <a:lnTo>
                    <a:pt x="2732" y="8456"/>
                  </a:lnTo>
                  <a:lnTo>
                    <a:pt x="2797" y="8326"/>
                  </a:lnTo>
                  <a:lnTo>
                    <a:pt x="2830" y="8391"/>
                  </a:lnTo>
                  <a:lnTo>
                    <a:pt x="2765" y="8456"/>
                  </a:lnTo>
                  <a:lnTo>
                    <a:pt x="2830" y="8488"/>
                  </a:lnTo>
                  <a:lnTo>
                    <a:pt x="2895" y="8358"/>
                  </a:lnTo>
                  <a:lnTo>
                    <a:pt x="2928" y="8358"/>
                  </a:lnTo>
                  <a:lnTo>
                    <a:pt x="2895" y="8261"/>
                  </a:lnTo>
                  <a:lnTo>
                    <a:pt x="2928" y="8228"/>
                  </a:lnTo>
                  <a:lnTo>
                    <a:pt x="2960" y="8326"/>
                  </a:lnTo>
                  <a:lnTo>
                    <a:pt x="3025" y="8326"/>
                  </a:lnTo>
                  <a:lnTo>
                    <a:pt x="3058" y="8261"/>
                  </a:lnTo>
                  <a:lnTo>
                    <a:pt x="3090" y="8391"/>
                  </a:lnTo>
                  <a:lnTo>
                    <a:pt x="3155" y="8358"/>
                  </a:lnTo>
                  <a:lnTo>
                    <a:pt x="3188" y="8293"/>
                  </a:lnTo>
                  <a:lnTo>
                    <a:pt x="3220" y="8326"/>
                  </a:lnTo>
                  <a:lnTo>
                    <a:pt x="3253" y="8358"/>
                  </a:lnTo>
                  <a:lnTo>
                    <a:pt x="3318" y="8293"/>
                  </a:lnTo>
                  <a:lnTo>
                    <a:pt x="3448" y="8293"/>
                  </a:lnTo>
                  <a:lnTo>
                    <a:pt x="3513" y="8358"/>
                  </a:lnTo>
                  <a:lnTo>
                    <a:pt x="3675" y="8326"/>
                  </a:lnTo>
                  <a:lnTo>
                    <a:pt x="3675" y="8261"/>
                  </a:lnTo>
                  <a:lnTo>
                    <a:pt x="3643" y="8228"/>
                  </a:lnTo>
                  <a:lnTo>
                    <a:pt x="3675" y="8196"/>
                  </a:lnTo>
                  <a:lnTo>
                    <a:pt x="3741" y="8228"/>
                  </a:lnTo>
                  <a:lnTo>
                    <a:pt x="3773" y="8293"/>
                  </a:lnTo>
                  <a:lnTo>
                    <a:pt x="3871" y="8326"/>
                  </a:lnTo>
                  <a:cubicBezTo>
                    <a:pt x="3838" y="8293"/>
                    <a:pt x="3871" y="8228"/>
                    <a:pt x="3903" y="8196"/>
                  </a:cubicBezTo>
                  <a:close/>
                  <a:moveTo>
                    <a:pt x="2050" y="4618"/>
                  </a:moveTo>
                  <a:lnTo>
                    <a:pt x="2017" y="4683"/>
                  </a:lnTo>
                  <a:lnTo>
                    <a:pt x="1919" y="4651"/>
                  </a:lnTo>
                  <a:lnTo>
                    <a:pt x="1854" y="4553"/>
                  </a:lnTo>
                  <a:lnTo>
                    <a:pt x="1952" y="4488"/>
                  </a:lnTo>
                  <a:lnTo>
                    <a:pt x="2115" y="4521"/>
                  </a:lnTo>
                  <a:lnTo>
                    <a:pt x="2082" y="4553"/>
                  </a:lnTo>
                  <a:lnTo>
                    <a:pt x="2017" y="4586"/>
                  </a:lnTo>
                  <a:close/>
                  <a:moveTo>
                    <a:pt x="651" y="6017"/>
                  </a:moveTo>
                  <a:lnTo>
                    <a:pt x="684" y="5952"/>
                  </a:lnTo>
                  <a:lnTo>
                    <a:pt x="716" y="6017"/>
                  </a:lnTo>
                  <a:lnTo>
                    <a:pt x="684" y="6049"/>
                  </a:lnTo>
                  <a:close/>
                  <a:moveTo>
                    <a:pt x="619" y="6082"/>
                  </a:moveTo>
                  <a:lnTo>
                    <a:pt x="684" y="6147"/>
                  </a:lnTo>
                  <a:lnTo>
                    <a:pt x="749" y="6114"/>
                  </a:lnTo>
                  <a:lnTo>
                    <a:pt x="716" y="6179"/>
                  </a:lnTo>
                  <a:lnTo>
                    <a:pt x="651" y="6244"/>
                  </a:lnTo>
                  <a:lnTo>
                    <a:pt x="586" y="6179"/>
                  </a:lnTo>
                  <a:close/>
                  <a:moveTo>
                    <a:pt x="1627" y="8683"/>
                  </a:moveTo>
                  <a:lnTo>
                    <a:pt x="1659" y="8748"/>
                  </a:lnTo>
                  <a:lnTo>
                    <a:pt x="1594" y="8781"/>
                  </a:lnTo>
                  <a:lnTo>
                    <a:pt x="1562" y="8748"/>
                  </a:lnTo>
                  <a:lnTo>
                    <a:pt x="1594" y="8716"/>
                  </a:lnTo>
                  <a:close/>
                  <a:moveTo>
                    <a:pt x="1497" y="8553"/>
                  </a:moveTo>
                  <a:lnTo>
                    <a:pt x="1529" y="8618"/>
                  </a:lnTo>
                  <a:lnTo>
                    <a:pt x="1497" y="8651"/>
                  </a:lnTo>
                  <a:close/>
                  <a:moveTo>
                    <a:pt x="1302" y="8456"/>
                  </a:moveTo>
                  <a:lnTo>
                    <a:pt x="1464" y="8423"/>
                  </a:lnTo>
                  <a:lnTo>
                    <a:pt x="1432" y="8488"/>
                  </a:lnTo>
                  <a:lnTo>
                    <a:pt x="1367" y="8553"/>
                  </a:lnTo>
                  <a:lnTo>
                    <a:pt x="1302" y="8521"/>
                  </a:lnTo>
                  <a:close/>
                  <a:moveTo>
                    <a:pt x="1106" y="8293"/>
                  </a:moveTo>
                  <a:lnTo>
                    <a:pt x="1204" y="8391"/>
                  </a:lnTo>
                  <a:lnTo>
                    <a:pt x="1139" y="8423"/>
                  </a:lnTo>
                  <a:lnTo>
                    <a:pt x="1106" y="8391"/>
                  </a:lnTo>
                  <a:close/>
                  <a:moveTo>
                    <a:pt x="879" y="8358"/>
                  </a:moveTo>
                  <a:lnTo>
                    <a:pt x="976" y="8358"/>
                  </a:lnTo>
                  <a:lnTo>
                    <a:pt x="911" y="8391"/>
                  </a:lnTo>
                  <a:cubicBezTo>
                    <a:pt x="911" y="8391"/>
                    <a:pt x="879" y="8358"/>
                    <a:pt x="879" y="8358"/>
                  </a:cubicBezTo>
                  <a:close/>
                  <a:moveTo>
                    <a:pt x="228" y="8488"/>
                  </a:moveTo>
                  <a:lnTo>
                    <a:pt x="326" y="8521"/>
                  </a:lnTo>
                  <a:lnTo>
                    <a:pt x="358" y="8488"/>
                  </a:lnTo>
                  <a:lnTo>
                    <a:pt x="293" y="8423"/>
                  </a:lnTo>
                  <a:lnTo>
                    <a:pt x="293" y="8358"/>
                  </a:lnTo>
                  <a:lnTo>
                    <a:pt x="358" y="8358"/>
                  </a:lnTo>
                  <a:lnTo>
                    <a:pt x="489" y="8456"/>
                  </a:lnTo>
                  <a:lnTo>
                    <a:pt x="521" y="8521"/>
                  </a:lnTo>
                  <a:lnTo>
                    <a:pt x="456" y="8521"/>
                  </a:lnTo>
                  <a:lnTo>
                    <a:pt x="424" y="8553"/>
                  </a:lnTo>
                  <a:lnTo>
                    <a:pt x="456" y="8651"/>
                  </a:lnTo>
                  <a:lnTo>
                    <a:pt x="521" y="8618"/>
                  </a:lnTo>
                  <a:lnTo>
                    <a:pt x="554" y="8716"/>
                  </a:lnTo>
                  <a:lnTo>
                    <a:pt x="489" y="8748"/>
                  </a:lnTo>
                  <a:lnTo>
                    <a:pt x="391" y="8683"/>
                  </a:lnTo>
                  <a:lnTo>
                    <a:pt x="293" y="8651"/>
                  </a:lnTo>
                  <a:lnTo>
                    <a:pt x="261" y="8586"/>
                  </a:lnTo>
                  <a:lnTo>
                    <a:pt x="196" y="852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3464018" y="2408420"/>
              <a:ext cx="86601" cy="59542"/>
            </a:xfrm>
            <a:custGeom>
              <a:rect b="b" l="l" r="r" t="t"/>
              <a:pathLst>
                <a:path extrusionOk="0" h="1789" w="2602">
                  <a:moveTo>
                    <a:pt x="2472" y="1756"/>
                  </a:moveTo>
                  <a:lnTo>
                    <a:pt x="2569" y="1659"/>
                  </a:lnTo>
                  <a:lnTo>
                    <a:pt x="2537" y="1561"/>
                  </a:lnTo>
                  <a:lnTo>
                    <a:pt x="2602" y="1496"/>
                  </a:lnTo>
                  <a:lnTo>
                    <a:pt x="2602" y="1398"/>
                  </a:lnTo>
                  <a:lnTo>
                    <a:pt x="2374" y="976"/>
                  </a:lnTo>
                  <a:lnTo>
                    <a:pt x="2407" y="618"/>
                  </a:lnTo>
                  <a:lnTo>
                    <a:pt x="2472" y="553"/>
                  </a:lnTo>
                  <a:lnTo>
                    <a:pt x="2504" y="423"/>
                  </a:lnTo>
                  <a:lnTo>
                    <a:pt x="2602" y="325"/>
                  </a:lnTo>
                  <a:lnTo>
                    <a:pt x="2602" y="293"/>
                  </a:lnTo>
                  <a:lnTo>
                    <a:pt x="2602" y="260"/>
                  </a:lnTo>
                  <a:lnTo>
                    <a:pt x="2537" y="195"/>
                  </a:lnTo>
                  <a:lnTo>
                    <a:pt x="2537" y="228"/>
                  </a:lnTo>
                  <a:lnTo>
                    <a:pt x="2146" y="228"/>
                  </a:lnTo>
                  <a:lnTo>
                    <a:pt x="1951" y="98"/>
                  </a:lnTo>
                  <a:lnTo>
                    <a:pt x="1789" y="130"/>
                  </a:lnTo>
                  <a:lnTo>
                    <a:pt x="1691" y="65"/>
                  </a:lnTo>
                  <a:lnTo>
                    <a:pt x="1594" y="98"/>
                  </a:lnTo>
                  <a:lnTo>
                    <a:pt x="1496" y="0"/>
                  </a:lnTo>
                  <a:lnTo>
                    <a:pt x="1496" y="65"/>
                  </a:lnTo>
                  <a:lnTo>
                    <a:pt x="1431" y="65"/>
                  </a:lnTo>
                  <a:lnTo>
                    <a:pt x="1431" y="98"/>
                  </a:lnTo>
                  <a:lnTo>
                    <a:pt x="1496" y="130"/>
                  </a:lnTo>
                  <a:lnTo>
                    <a:pt x="1398" y="195"/>
                  </a:lnTo>
                  <a:lnTo>
                    <a:pt x="1366" y="163"/>
                  </a:lnTo>
                  <a:lnTo>
                    <a:pt x="1171" y="163"/>
                  </a:lnTo>
                  <a:lnTo>
                    <a:pt x="1138" y="130"/>
                  </a:lnTo>
                  <a:lnTo>
                    <a:pt x="1106" y="228"/>
                  </a:lnTo>
                  <a:lnTo>
                    <a:pt x="1041" y="195"/>
                  </a:lnTo>
                  <a:lnTo>
                    <a:pt x="943" y="228"/>
                  </a:lnTo>
                  <a:lnTo>
                    <a:pt x="911" y="325"/>
                  </a:lnTo>
                  <a:lnTo>
                    <a:pt x="846" y="293"/>
                  </a:lnTo>
                  <a:lnTo>
                    <a:pt x="683" y="358"/>
                  </a:lnTo>
                  <a:lnTo>
                    <a:pt x="650" y="455"/>
                  </a:lnTo>
                  <a:lnTo>
                    <a:pt x="650" y="780"/>
                  </a:lnTo>
                  <a:lnTo>
                    <a:pt x="716" y="780"/>
                  </a:lnTo>
                  <a:lnTo>
                    <a:pt x="748" y="748"/>
                  </a:lnTo>
                  <a:lnTo>
                    <a:pt x="813" y="780"/>
                  </a:lnTo>
                  <a:lnTo>
                    <a:pt x="781" y="846"/>
                  </a:lnTo>
                  <a:lnTo>
                    <a:pt x="716" y="846"/>
                  </a:lnTo>
                  <a:lnTo>
                    <a:pt x="716" y="976"/>
                  </a:lnTo>
                  <a:lnTo>
                    <a:pt x="813" y="1106"/>
                  </a:lnTo>
                  <a:lnTo>
                    <a:pt x="943" y="1236"/>
                  </a:lnTo>
                  <a:lnTo>
                    <a:pt x="976" y="1203"/>
                  </a:lnTo>
                  <a:lnTo>
                    <a:pt x="1008" y="1138"/>
                  </a:lnTo>
                  <a:lnTo>
                    <a:pt x="1106" y="1041"/>
                  </a:lnTo>
                  <a:lnTo>
                    <a:pt x="1138" y="1138"/>
                  </a:lnTo>
                  <a:lnTo>
                    <a:pt x="1073" y="1366"/>
                  </a:lnTo>
                  <a:lnTo>
                    <a:pt x="1073" y="1431"/>
                  </a:lnTo>
                  <a:lnTo>
                    <a:pt x="1138" y="1431"/>
                  </a:lnTo>
                  <a:lnTo>
                    <a:pt x="1268" y="1333"/>
                  </a:lnTo>
                  <a:lnTo>
                    <a:pt x="1398" y="1301"/>
                  </a:lnTo>
                  <a:lnTo>
                    <a:pt x="1528" y="1398"/>
                  </a:lnTo>
                  <a:lnTo>
                    <a:pt x="1594" y="1366"/>
                  </a:lnTo>
                  <a:lnTo>
                    <a:pt x="1626" y="1301"/>
                  </a:lnTo>
                  <a:lnTo>
                    <a:pt x="1691" y="1333"/>
                  </a:lnTo>
                  <a:lnTo>
                    <a:pt x="1724" y="1431"/>
                  </a:lnTo>
                  <a:lnTo>
                    <a:pt x="1789" y="1431"/>
                  </a:lnTo>
                  <a:lnTo>
                    <a:pt x="1951" y="1528"/>
                  </a:lnTo>
                  <a:lnTo>
                    <a:pt x="1984" y="1626"/>
                  </a:lnTo>
                  <a:lnTo>
                    <a:pt x="2081" y="1691"/>
                  </a:lnTo>
                  <a:lnTo>
                    <a:pt x="2146" y="1789"/>
                  </a:lnTo>
                  <a:lnTo>
                    <a:pt x="2341" y="1724"/>
                  </a:lnTo>
                  <a:close/>
                  <a:moveTo>
                    <a:pt x="488" y="618"/>
                  </a:moveTo>
                  <a:lnTo>
                    <a:pt x="585" y="585"/>
                  </a:lnTo>
                  <a:lnTo>
                    <a:pt x="585" y="650"/>
                  </a:lnTo>
                  <a:lnTo>
                    <a:pt x="520" y="650"/>
                  </a:lnTo>
                  <a:close/>
                  <a:moveTo>
                    <a:pt x="325" y="846"/>
                  </a:moveTo>
                  <a:lnTo>
                    <a:pt x="260" y="748"/>
                  </a:lnTo>
                  <a:lnTo>
                    <a:pt x="163" y="748"/>
                  </a:lnTo>
                  <a:lnTo>
                    <a:pt x="98" y="780"/>
                  </a:lnTo>
                  <a:lnTo>
                    <a:pt x="33" y="748"/>
                  </a:lnTo>
                  <a:lnTo>
                    <a:pt x="195" y="683"/>
                  </a:lnTo>
                  <a:lnTo>
                    <a:pt x="260" y="618"/>
                  </a:lnTo>
                  <a:lnTo>
                    <a:pt x="260" y="585"/>
                  </a:lnTo>
                  <a:lnTo>
                    <a:pt x="293" y="585"/>
                  </a:lnTo>
                  <a:lnTo>
                    <a:pt x="358" y="650"/>
                  </a:lnTo>
                  <a:lnTo>
                    <a:pt x="455" y="650"/>
                  </a:lnTo>
                  <a:lnTo>
                    <a:pt x="488" y="748"/>
                  </a:lnTo>
                  <a:lnTo>
                    <a:pt x="423" y="715"/>
                  </a:lnTo>
                  <a:lnTo>
                    <a:pt x="325" y="780"/>
                  </a:lnTo>
                  <a:close/>
                  <a:moveTo>
                    <a:pt x="488" y="911"/>
                  </a:moveTo>
                  <a:lnTo>
                    <a:pt x="488" y="846"/>
                  </a:lnTo>
                  <a:lnTo>
                    <a:pt x="618" y="846"/>
                  </a:lnTo>
                  <a:lnTo>
                    <a:pt x="650" y="976"/>
                  </a:lnTo>
                  <a:lnTo>
                    <a:pt x="618" y="1008"/>
                  </a:lnTo>
                  <a:close/>
                  <a:moveTo>
                    <a:pt x="65" y="1463"/>
                  </a:moveTo>
                  <a:lnTo>
                    <a:pt x="98" y="1496"/>
                  </a:lnTo>
                  <a:lnTo>
                    <a:pt x="163" y="1431"/>
                  </a:lnTo>
                  <a:lnTo>
                    <a:pt x="163" y="1366"/>
                  </a:lnTo>
                  <a:lnTo>
                    <a:pt x="228" y="1236"/>
                  </a:lnTo>
                  <a:lnTo>
                    <a:pt x="390" y="1203"/>
                  </a:lnTo>
                  <a:lnTo>
                    <a:pt x="423" y="1138"/>
                  </a:lnTo>
                  <a:lnTo>
                    <a:pt x="488" y="1041"/>
                  </a:lnTo>
                  <a:lnTo>
                    <a:pt x="553" y="1073"/>
                  </a:lnTo>
                  <a:lnTo>
                    <a:pt x="585" y="1041"/>
                  </a:lnTo>
                  <a:lnTo>
                    <a:pt x="553" y="1008"/>
                  </a:lnTo>
                  <a:lnTo>
                    <a:pt x="520" y="1008"/>
                  </a:lnTo>
                  <a:lnTo>
                    <a:pt x="455" y="943"/>
                  </a:lnTo>
                  <a:lnTo>
                    <a:pt x="293" y="911"/>
                  </a:lnTo>
                  <a:lnTo>
                    <a:pt x="260" y="911"/>
                  </a:lnTo>
                  <a:lnTo>
                    <a:pt x="195" y="943"/>
                  </a:lnTo>
                  <a:lnTo>
                    <a:pt x="163" y="976"/>
                  </a:lnTo>
                  <a:lnTo>
                    <a:pt x="130" y="1041"/>
                  </a:lnTo>
                  <a:lnTo>
                    <a:pt x="98" y="976"/>
                  </a:lnTo>
                  <a:lnTo>
                    <a:pt x="33" y="976"/>
                  </a:lnTo>
                  <a:lnTo>
                    <a:pt x="33" y="1008"/>
                  </a:lnTo>
                  <a:lnTo>
                    <a:pt x="0" y="1008"/>
                  </a:lnTo>
                  <a:lnTo>
                    <a:pt x="65" y="1041"/>
                  </a:lnTo>
                  <a:lnTo>
                    <a:pt x="65" y="1106"/>
                  </a:lnTo>
                  <a:lnTo>
                    <a:pt x="0" y="1138"/>
                  </a:lnTo>
                  <a:lnTo>
                    <a:pt x="0" y="1171"/>
                  </a:lnTo>
                  <a:lnTo>
                    <a:pt x="98" y="1203"/>
                  </a:lnTo>
                  <a:lnTo>
                    <a:pt x="163" y="1268"/>
                  </a:lnTo>
                  <a:lnTo>
                    <a:pt x="130" y="1366"/>
                  </a:lnTo>
                  <a:lnTo>
                    <a:pt x="98" y="1333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3454266" y="2451689"/>
              <a:ext cx="105006" cy="57412"/>
            </a:xfrm>
            <a:custGeom>
              <a:rect b="b" l="l" r="r" t="t"/>
              <a:pathLst>
                <a:path extrusionOk="0" h="1725" w="3155">
                  <a:moveTo>
                    <a:pt x="3155" y="1334"/>
                  </a:moveTo>
                  <a:lnTo>
                    <a:pt x="3155" y="1171"/>
                  </a:lnTo>
                  <a:lnTo>
                    <a:pt x="3057" y="1106"/>
                  </a:lnTo>
                  <a:lnTo>
                    <a:pt x="3025" y="944"/>
                  </a:lnTo>
                  <a:lnTo>
                    <a:pt x="2992" y="911"/>
                  </a:lnTo>
                  <a:lnTo>
                    <a:pt x="2927" y="781"/>
                  </a:lnTo>
                  <a:lnTo>
                    <a:pt x="2927" y="716"/>
                  </a:lnTo>
                  <a:lnTo>
                    <a:pt x="2895" y="651"/>
                  </a:lnTo>
                  <a:lnTo>
                    <a:pt x="2862" y="586"/>
                  </a:lnTo>
                  <a:lnTo>
                    <a:pt x="2895" y="554"/>
                  </a:lnTo>
                  <a:lnTo>
                    <a:pt x="2862" y="456"/>
                  </a:lnTo>
                  <a:lnTo>
                    <a:pt x="2634" y="424"/>
                  </a:lnTo>
                  <a:lnTo>
                    <a:pt x="2439" y="489"/>
                  </a:lnTo>
                  <a:lnTo>
                    <a:pt x="2374" y="391"/>
                  </a:lnTo>
                  <a:lnTo>
                    <a:pt x="2277" y="359"/>
                  </a:lnTo>
                  <a:lnTo>
                    <a:pt x="2244" y="228"/>
                  </a:lnTo>
                  <a:lnTo>
                    <a:pt x="2082" y="131"/>
                  </a:lnTo>
                  <a:lnTo>
                    <a:pt x="2017" y="131"/>
                  </a:lnTo>
                  <a:lnTo>
                    <a:pt x="1984" y="66"/>
                  </a:lnTo>
                  <a:lnTo>
                    <a:pt x="1919" y="1"/>
                  </a:lnTo>
                  <a:lnTo>
                    <a:pt x="1887" y="98"/>
                  </a:lnTo>
                  <a:lnTo>
                    <a:pt x="1821" y="98"/>
                  </a:lnTo>
                  <a:lnTo>
                    <a:pt x="1691" y="1"/>
                  </a:lnTo>
                  <a:lnTo>
                    <a:pt x="1594" y="33"/>
                  </a:lnTo>
                  <a:lnTo>
                    <a:pt x="1431" y="131"/>
                  </a:lnTo>
                  <a:lnTo>
                    <a:pt x="1399" y="163"/>
                  </a:lnTo>
                  <a:lnTo>
                    <a:pt x="1399" y="261"/>
                  </a:lnTo>
                  <a:lnTo>
                    <a:pt x="1431" y="489"/>
                  </a:lnTo>
                  <a:lnTo>
                    <a:pt x="1366" y="651"/>
                  </a:lnTo>
                  <a:lnTo>
                    <a:pt x="1204" y="846"/>
                  </a:lnTo>
                  <a:lnTo>
                    <a:pt x="1106" y="846"/>
                  </a:lnTo>
                  <a:lnTo>
                    <a:pt x="976" y="716"/>
                  </a:lnTo>
                  <a:lnTo>
                    <a:pt x="976" y="619"/>
                  </a:lnTo>
                  <a:lnTo>
                    <a:pt x="748" y="391"/>
                  </a:lnTo>
                  <a:lnTo>
                    <a:pt x="748" y="228"/>
                  </a:lnTo>
                  <a:lnTo>
                    <a:pt x="683" y="261"/>
                  </a:lnTo>
                  <a:lnTo>
                    <a:pt x="618" y="326"/>
                  </a:lnTo>
                  <a:lnTo>
                    <a:pt x="456" y="359"/>
                  </a:lnTo>
                  <a:lnTo>
                    <a:pt x="423" y="424"/>
                  </a:lnTo>
                  <a:lnTo>
                    <a:pt x="326" y="424"/>
                  </a:lnTo>
                  <a:lnTo>
                    <a:pt x="261" y="521"/>
                  </a:lnTo>
                  <a:lnTo>
                    <a:pt x="261" y="619"/>
                  </a:lnTo>
                  <a:lnTo>
                    <a:pt x="228" y="619"/>
                  </a:lnTo>
                  <a:lnTo>
                    <a:pt x="228" y="781"/>
                  </a:lnTo>
                  <a:lnTo>
                    <a:pt x="98" y="944"/>
                  </a:lnTo>
                  <a:lnTo>
                    <a:pt x="65" y="1041"/>
                  </a:lnTo>
                  <a:lnTo>
                    <a:pt x="98" y="1139"/>
                  </a:lnTo>
                  <a:lnTo>
                    <a:pt x="0" y="1204"/>
                  </a:lnTo>
                  <a:lnTo>
                    <a:pt x="65" y="1432"/>
                  </a:lnTo>
                  <a:lnTo>
                    <a:pt x="130" y="1497"/>
                  </a:lnTo>
                  <a:lnTo>
                    <a:pt x="130" y="1497"/>
                  </a:lnTo>
                  <a:lnTo>
                    <a:pt x="228" y="1464"/>
                  </a:lnTo>
                  <a:lnTo>
                    <a:pt x="261" y="1367"/>
                  </a:lnTo>
                  <a:lnTo>
                    <a:pt x="391" y="1237"/>
                  </a:lnTo>
                  <a:lnTo>
                    <a:pt x="618" y="1204"/>
                  </a:lnTo>
                  <a:lnTo>
                    <a:pt x="781" y="1204"/>
                  </a:lnTo>
                  <a:lnTo>
                    <a:pt x="911" y="1204"/>
                  </a:lnTo>
                  <a:lnTo>
                    <a:pt x="976" y="1269"/>
                  </a:lnTo>
                  <a:lnTo>
                    <a:pt x="1074" y="1171"/>
                  </a:lnTo>
                  <a:lnTo>
                    <a:pt x="1171" y="1171"/>
                  </a:lnTo>
                  <a:lnTo>
                    <a:pt x="1171" y="1237"/>
                  </a:lnTo>
                  <a:lnTo>
                    <a:pt x="1269" y="1237"/>
                  </a:lnTo>
                  <a:lnTo>
                    <a:pt x="1334" y="1334"/>
                  </a:lnTo>
                  <a:lnTo>
                    <a:pt x="1496" y="1334"/>
                  </a:lnTo>
                  <a:lnTo>
                    <a:pt x="1561" y="1334"/>
                  </a:lnTo>
                  <a:lnTo>
                    <a:pt x="1691" y="1237"/>
                  </a:lnTo>
                  <a:lnTo>
                    <a:pt x="1887" y="1334"/>
                  </a:lnTo>
                  <a:lnTo>
                    <a:pt x="2017" y="1334"/>
                  </a:lnTo>
                  <a:lnTo>
                    <a:pt x="2147" y="1497"/>
                  </a:lnTo>
                  <a:lnTo>
                    <a:pt x="2277" y="1497"/>
                  </a:lnTo>
                  <a:lnTo>
                    <a:pt x="2374" y="1659"/>
                  </a:lnTo>
                  <a:lnTo>
                    <a:pt x="2537" y="1659"/>
                  </a:lnTo>
                  <a:lnTo>
                    <a:pt x="2569" y="1724"/>
                  </a:lnTo>
                  <a:lnTo>
                    <a:pt x="2569" y="1724"/>
                  </a:lnTo>
                  <a:lnTo>
                    <a:pt x="2732" y="1627"/>
                  </a:lnTo>
                  <a:lnTo>
                    <a:pt x="2927" y="1627"/>
                  </a:lnTo>
                  <a:lnTo>
                    <a:pt x="2960" y="1497"/>
                  </a:lnTo>
                  <a:lnTo>
                    <a:pt x="3025" y="1432"/>
                  </a:lnTo>
                  <a:lnTo>
                    <a:pt x="3090" y="1334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3458592" y="2490664"/>
              <a:ext cx="81209" cy="59576"/>
            </a:xfrm>
            <a:custGeom>
              <a:rect b="b" l="l" r="r" t="t"/>
              <a:pathLst>
                <a:path extrusionOk="0" h="1790" w="2440">
                  <a:moveTo>
                    <a:pt x="781" y="1301"/>
                  </a:moveTo>
                  <a:lnTo>
                    <a:pt x="781" y="1139"/>
                  </a:lnTo>
                  <a:lnTo>
                    <a:pt x="846" y="1041"/>
                  </a:lnTo>
                  <a:lnTo>
                    <a:pt x="781" y="1009"/>
                  </a:lnTo>
                  <a:lnTo>
                    <a:pt x="716" y="976"/>
                  </a:lnTo>
                  <a:lnTo>
                    <a:pt x="716" y="879"/>
                  </a:lnTo>
                  <a:lnTo>
                    <a:pt x="651" y="846"/>
                  </a:lnTo>
                  <a:lnTo>
                    <a:pt x="456" y="911"/>
                  </a:lnTo>
                  <a:lnTo>
                    <a:pt x="326" y="846"/>
                  </a:lnTo>
                  <a:lnTo>
                    <a:pt x="196" y="651"/>
                  </a:lnTo>
                  <a:lnTo>
                    <a:pt x="33" y="683"/>
                  </a:lnTo>
                  <a:lnTo>
                    <a:pt x="0" y="683"/>
                  </a:lnTo>
                  <a:lnTo>
                    <a:pt x="33" y="586"/>
                  </a:lnTo>
                  <a:lnTo>
                    <a:pt x="0" y="488"/>
                  </a:lnTo>
                  <a:lnTo>
                    <a:pt x="0" y="326"/>
                  </a:lnTo>
                  <a:lnTo>
                    <a:pt x="98" y="293"/>
                  </a:lnTo>
                  <a:lnTo>
                    <a:pt x="131" y="196"/>
                  </a:lnTo>
                  <a:lnTo>
                    <a:pt x="261" y="66"/>
                  </a:lnTo>
                  <a:lnTo>
                    <a:pt x="488" y="33"/>
                  </a:lnTo>
                  <a:lnTo>
                    <a:pt x="651" y="33"/>
                  </a:lnTo>
                  <a:lnTo>
                    <a:pt x="781" y="33"/>
                  </a:lnTo>
                  <a:lnTo>
                    <a:pt x="846" y="98"/>
                  </a:lnTo>
                  <a:lnTo>
                    <a:pt x="944" y="0"/>
                  </a:lnTo>
                  <a:lnTo>
                    <a:pt x="1041" y="0"/>
                  </a:lnTo>
                  <a:lnTo>
                    <a:pt x="1041" y="66"/>
                  </a:lnTo>
                  <a:lnTo>
                    <a:pt x="1139" y="66"/>
                  </a:lnTo>
                  <a:lnTo>
                    <a:pt x="1204" y="163"/>
                  </a:lnTo>
                  <a:lnTo>
                    <a:pt x="1366" y="163"/>
                  </a:lnTo>
                  <a:lnTo>
                    <a:pt x="1431" y="163"/>
                  </a:lnTo>
                  <a:lnTo>
                    <a:pt x="1561" y="66"/>
                  </a:lnTo>
                  <a:lnTo>
                    <a:pt x="1757" y="163"/>
                  </a:lnTo>
                  <a:lnTo>
                    <a:pt x="1887" y="163"/>
                  </a:lnTo>
                  <a:lnTo>
                    <a:pt x="2017" y="326"/>
                  </a:lnTo>
                  <a:lnTo>
                    <a:pt x="2147" y="326"/>
                  </a:lnTo>
                  <a:lnTo>
                    <a:pt x="2244" y="488"/>
                  </a:lnTo>
                  <a:lnTo>
                    <a:pt x="2407" y="488"/>
                  </a:lnTo>
                  <a:lnTo>
                    <a:pt x="2439" y="553"/>
                  </a:lnTo>
                  <a:lnTo>
                    <a:pt x="2342" y="683"/>
                  </a:lnTo>
                  <a:lnTo>
                    <a:pt x="2407" y="716"/>
                  </a:lnTo>
                  <a:lnTo>
                    <a:pt x="2407" y="813"/>
                  </a:lnTo>
                  <a:lnTo>
                    <a:pt x="2244" y="911"/>
                  </a:lnTo>
                  <a:lnTo>
                    <a:pt x="2147" y="1074"/>
                  </a:lnTo>
                  <a:lnTo>
                    <a:pt x="2082" y="1074"/>
                  </a:lnTo>
                  <a:lnTo>
                    <a:pt x="2049" y="1236"/>
                  </a:lnTo>
                  <a:lnTo>
                    <a:pt x="2179" y="1301"/>
                  </a:lnTo>
                  <a:lnTo>
                    <a:pt x="2179" y="1399"/>
                  </a:lnTo>
                  <a:lnTo>
                    <a:pt x="2049" y="1399"/>
                  </a:lnTo>
                  <a:lnTo>
                    <a:pt x="2017" y="1334"/>
                  </a:lnTo>
                  <a:lnTo>
                    <a:pt x="1952" y="1366"/>
                  </a:lnTo>
                  <a:lnTo>
                    <a:pt x="1887" y="1496"/>
                  </a:lnTo>
                  <a:lnTo>
                    <a:pt x="1757" y="1496"/>
                  </a:lnTo>
                  <a:lnTo>
                    <a:pt x="1789" y="1659"/>
                  </a:lnTo>
                  <a:lnTo>
                    <a:pt x="1724" y="1659"/>
                  </a:lnTo>
                  <a:lnTo>
                    <a:pt x="1594" y="1724"/>
                  </a:lnTo>
                  <a:lnTo>
                    <a:pt x="1464" y="1659"/>
                  </a:lnTo>
                  <a:lnTo>
                    <a:pt x="1269" y="1724"/>
                  </a:lnTo>
                  <a:lnTo>
                    <a:pt x="1171" y="1789"/>
                  </a:lnTo>
                  <a:lnTo>
                    <a:pt x="1106" y="1692"/>
                  </a:lnTo>
                  <a:lnTo>
                    <a:pt x="1106" y="1561"/>
                  </a:lnTo>
                  <a:lnTo>
                    <a:pt x="1074" y="1399"/>
                  </a:lnTo>
                  <a:lnTo>
                    <a:pt x="1009" y="1399"/>
                  </a:lnTo>
                  <a:lnTo>
                    <a:pt x="879" y="130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3497567" y="2494990"/>
              <a:ext cx="137490" cy="106105"/>
            </a:xfrm>
            <a:custGeom>
              <a:rect b="b" l="l" r="r" t="t"/>
              <a:pathLst>
                <a:path extrusionOk="0" h="3188" w="4131">
                  <a:moveTo>
                    <a:pt x="0" y="1659"/>
                  </a:moveTo>
                  <a:lnTo>
                    <a:pt x="98" y="1594"/>
                  </a:lnTo>
                  <a:lnTo>
                    <a:pt x="293" y="1529"/>
                  </a:lnTo>
                  <a:lnTo>
                    <a:pt x="423" y="1594"/>
                  </a:lnTo>
                  <a:lnTo>
                    <a:pt x="553" y="1529"/>
                  </a:lnTo>
                  <a:lnTo>
                    <a:pt x="618" y="1529"/>
                  </a:lnTo>
                  <a:lnTo>
                    <a:pt x="586" y="1366"/>
                  </a:lnTo>
                  <a:lnTo>
                    <a:pt x="716" y="1366"/>
                  </a:lnTo>
                  <a:lnTo>
                    <a:pt x="781" y="1236"/>
                  </a:lnTo>
                  <a:lnTo>
                    <a:pt x="846" y="1204"/>
                  </a:lnTo>
                  <a:lnTo>
                    <a:pt x="878" y="1269"/>
                  </a:lnTo>
                  <a:lnTo>
                    <a:pt x="1008" y="1269"/>
                  </a:lnTo>
                  <a:lnTo>
                    <a:pt x="1008" y="1171"/>
                  </a:lnTo>
                  <a:lnTo>
                    <a:pt x="878" y="1106"/>
                  </a:lnTo>
                  <a:lnTo>
                    <a:pt x="911" y="944"/>
                  </a:lnTo>
                  <a:lnTo>
                    <a:pt x="976" y="944"/>
                  </a:lnTo>
                  <a:lnTo>
                    <a:pt x="1073" y="781"/>
                  </a:lnTo>
                  <a:lnTo>
                    <a:pt x="1236" y="683"/>
                  </a:lnTo>
                  <a:lnTo>
                    <a:pt x="1236" y="586"/>
                  </a:lnTo>
                  <a:lnTo>
                    <a:pt x="1171" y="553"/>
                  </a:lnTo>
                  <a:lnTo>
                    <a:pt x="1268" y="423"/>
                  </a:lnTo>
                  <a:lnTo>
                    <a:pt x="1431" y="326"/>
                  </a:lnTo>
                  <a:lnTo>
                    <a:pt x="1626" y="326"/>
                  </a:lnTo>
                  <a:lnTo>
                    <a:pt x="1659" y="196"/>
                  </a:lnTo>
                  <a:lnTo>
                    <a:pt x="1724" y="131"/>
                  </a:lnTo>
                  <a:lnTo>
                    <a:pt x="1789" y="33"/>
                  </a:lnTo>
                  <a:lnTo>
                    <a:pt x="1886" y="1"/>
                  </a:lnTo>
                  <a:lnTo>
                    <a:pt x="1984" y="66"/>
                  </a:lnTo>
                  <a:lnTo>
                    <a:pt x="2081" y="1"/>
                  </a:lnTo>
                  <a:lnTo>
                    <a:pt x="2179" y="163"/>
                  </a:lnTo>
                  <a:lnTo>
                    <a:pt x="2309" y="98"/>
                  </a:lnTo>
                  <a:lnTo>
                    <a:pt x="2407" y="131"/>
                  </a:lnTo>
                  <a:lnTo>
                    <a:pt x="2504" y="293"/>
                  </a:lnTo>
                  <a:lnTo>
                    <a:pt x="2634" y="196"/>
                  </a:lnTo>
                  <a:lnTo>
                    <a:pt x="2764" y="131"/>
                  </a:lnTo>
                  <a:lnTo>
                    <a:pt x="2829" y="228"/>
                  </a:lnTo>
                  <a:lnTo>
                    <a:pt x="2894" y="228"/>
                  </a:lnTo>
                  <a:lnTo>
                    <a:pt x="3122" y="293"/>
                  </a:lnTo>
                  <a:lnTo>
                    <a:pt x="3155" y="391"/>
                  </a:lnTo>
                  <a:lnTo>
                    <a:pt x="3122" y="521"/>
                  </a:lnTo>
                  <a:lnTo>
                    <a:pt x="3187" y="618"/>
                  </a:lnTo>
                  <a:lnTo>
                    <a:pt x="3187" y="781"/>
                  </a:lnTo>
                  <a:lnTo>
                    <a:pt x="3317" y="911"/>
                  </a:lnTo>
                  <a:lnTo>
                    <a:pt x="3382" y="1041"/>
                  </a:lnTo>
                  <a:lnTo>
                    <a:pt x="3480" y="1204"/>
                  </a:lnTo>
                  <a:lnTo>
                    <a:pt x="3610" y="1301"/>
                  </a:lnTo>
                  <a:lnTo>
                    <a:pt x="3642" y="1464"/>
                  </a:lnTo>
                  <a:lnTo>
                    <a:pt x="3805" y="1496"/>
                  </a:lnTo>
                  <a:lnTo>
                    <a:pt x="4000" y="1659"/>
                  </a:lnTo>
                  <a:lnTo>
                    <a:pt x="4000" y="1757"/>
                  </a:lnTo>
                  <a:lnTo>
                    <a:pt x="4130" y="1822"/>
                  </a:lnTo>
                  <a:lnTo>
                    <a:pt x="4065" y="1887"/>
                  </a:lnTo>
                  <a:lnTo>
                    <a:pt x="3968" y="2049"/>
                  </a:lnTo>
                  <a:lnTo>
                    <a:pt x="3707" y="2082"/>
                  </a:lnTo>
                  <a:lnTo>
                    <a:pt x="3610" y="1984"/>
                  </a:lnTo>
                  <a:lnTo>
                    <a:pt x="3577" y="2049"/>
                  </a:lnTo>
                  <a:lnTo>
                    <a:pt x="3577" y="2179"/>
                  </a:lnTo>
                  <a:lnTo>
                    <a:pt x="3675" y="2342"/>
                  </a:lnTo>
                  <a:lnTo>
                    <a:pt x="3675" y="2472"/>
                  </a:lnTo>
                  <a:lnTo>
                    <a:pt x="3772" y="2602"/>
                  </a:lnTo>
                  <a:lnTo>
                    <a:pt x="3772" y="2732"/>
                  </a:lnTo>
                  <a:lnTo>
                    <a:pt x="3772" y="2732"/>
                  </a:lnTo>
                  <a:lnTo>
                    <a:pt x="3545" y="2765"/>
                  </a:lnTo>
                  <a:lnTo>
                    <a:pt x="3415" y="2797"/>
                  </a:lnTo>
                  <a:lnTo>
                    <a:pt x="3317" y="2992"/>
                  </a:lnTo>
                  <a:lnTo>
                    <a:pt x="3317" y="3155"/>
                  </a:lnTo>
                  <a:lnTo>
                    <a:pt x="3220" y="3155"/>
                  </a:lnTo>
                  <a:lnTo>
                    <a:pt x="3122" y="3090"/>
                  </a:lnTo>
                  <a:lnTo>
                    <a:pt x="2992" y="3122"/>
                  </a:lnTo>
                  <a:lnTo>
                    <a:pt x="2894" y="3090"/>
                  </a:lnTo>
                  <a:lnTo>
                    <a:pt x="2797" y="3090"/>
                  </a:lnTo>
                  <a:lnTo>
                    <a:pt x="2699" y="3187"/>
                  </a:lnTo>
                  <a:lnTo>
                    <a:pt x="2634" y="3155"/>
                  </a:lnTo>
                  <a:lnTo>
                    <a:pt x="2602" y="3057"/>
                  </a:lnTo>
                  <a:lnTo>
                    <a:pt x="2472" y="3057"/>
                  </a:lnTo>
                  <a:lnTo>
                    <a:pt x="2309" y="3155"/>
                  </a:lnTo>
                  <a:lnTo>
                    <a:pt x="2244" y="3122"/>
                  </a:lnTo>
                  <a:lnTo>
                    <a:pt x="2114" y="3090"/>
                  </a:lnTo>
                  <a:lnTo>
                    <a:pt x="2049" y="3122"/>
                  </a:lnTo>
                  <a:lnTo>
                    <a:pt x="1984" y="3155"/>
                  </a:lnTo>
                  <a:lnTo>
                    <a:pt x="1919" y="3057"/>
                  </a:lnTo>
                  <a:lnTo>
                    <a:pt x="1756" y="3122"/>
                  </a:lnTo>
                  <a:lnTo>
                    <a:pt x="1724" y="3090"/>
                  </a:lnTo>
                  <a:lnTo>
                    <a:pt x="1594" y="3025"/>
                  </a:lnTo>
                  <a:lnTo>
                    <a:pt x="1333" y="2960"/>
                  </a:lnTo>
                  <a:lnTo>
                    <a:pt x="1203" y="2895"/>
                  </a:lnTo>
                  <a:lnTo>
                    <a:pt x="1138" y="2895"/>
                  </a:lnTo>
                  <a:lnTo>
                    <a:pt x="1041" y="2992"/>
                  </a:lnTo>
                  <a:lnTo>
                    <a:pt x="878" y="2992"/>
                  </a:lnTo>
                  <a:lnTo>
                    <a:pt x="520" y="3057"/>
                  </a:lnTo>
                  <a:lnTo>
                    <a:pt x="455" y="3090"/>
                  </a:lnTo>
                  <a:lnTo>
                    <a:pt x="293" y="2992"/>
                  </a:lnTo>
                  <a:lnTo>
                    <a:pt x="195" y="3025"/>
                  </a:lnTo>
                  <a:lnTo>
                    <a:pt x="228" y="2960"/>
                  </a:lnTo>
                  <a:lnTo>
                    <a:pt x="130" y="2797"/>
                  </a:lnTo>
                  <a:lnTo>
                    <a:pt x="65" y="2667"/>
                  </a:lnTo>
                  <a:lnTo>
                    <a:pt x="163" y="2537"/>
                  </a:lnTo>
                  <a:lnTo>
                    <a:pt x="260" y="2505"/>
                  </a:lnTo>
                  <a:lnTo>
                    <a:pt x="260" y="2212"/>
                  </a:lnTo>
                  <a:lnTo>
                    <a:pt x="195" y="2147"/>
                  </a:lnTo>
                  <a:lnTo>
                    <a:pt x="163" y="2017"/>
                  </a:lnTo>
                  <a:lnTo>
                    <a:pt x="98" y="1919"/>
                  </a:lnTo>
                  <a:lnTo>
                    <a:pt x="33" y="1692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3487815" y="2579431"/>
              <a:ext cx="269522" cy="168875"/>
            </a:xfrm>
            <a:custGeom>
              <a:rect b="b" l="l" r="r" t="t"/>
              <a:pathLst>
                <a:path extrusionOk="0" h="5074" w="8098">
                  <a:moveTo>
                    <a:pt x="488" y="488"/>
                  </a:moveTo>
                  <a:lnTo>
                    <a:pt x="586" y="455"/>
                  </a:lnTo>
                  <a:lnTo>
                    <a:pt x="748" y="553"/>
                  </a:lnTo>
                  <a:lnTo>
                    <a:pt x="813" y="520"/>
                  </a:lnTo>
                  <a:lnTo>
                    <a:pt x="1171" y="455"/>
                  </a:lnTo>
                  <a:lnTo>
                    <a:pt x="1334" y="455"/>
                  </a:lnTo>
                  <a:lnTo>
                    <a:pt x="1431" y="358"/>
                  </a:lnTo>
                  <a:lnTo>
                    <a:pt x="1496" y="358"/>
                  </a:lnTo>
                  <a:lnTo>
                    <a:pt x="1626" y="423"/>
                  </a:lnTo>
                  <a:lnTo>
                    <a:pt x="1887" y="488"/>
                  </a:lnTo>
                  <a:lnTo>
                    <a:pt x="2017" y="553"/>
                  </a:lnTo>
                  <a:lnTo>
                    <a:pt x="2049" y="585"/>
                  </a:lnTo>
                  <a:lnTo>
                    <a:pt x="2212" y="520"/>
                  </a:lnTo>
                  <a:lnTo>
                    <a:pt x="2277" y="618"/>
                  </a:lnTo>
                  <a:lnTo>
                    <a:pt x="2342" y="585"/>
                  </a:lnTo>
                  <a:lnTo>
                    <a:pt x="2407" y="553"/>
                  </a:lnTo>
                  <a:lnTo>
                    <a:pt x="2537" y="585"/>
                  </a:lnTo>
                  <a:lnTo>
                    <a:pt x="2602" y="618"/>
                  </a:lnTo>
                  <a:lnTo>
                    <a:pt x="2765" y="520"/>
                  </a:lnTo>
                  <a:lnTo>
                    <a:pt x="2895" y="520"/>
                  </a:lnTo>
                  <a:lnTo>
                    <a:pt x="2927" y="618"/>
                  </a:lnTo>
                  <a:lnTo>
                    <a:pt x="2992" y="650"/>
                  </a:lnTo>
                  <a:lnTo>
                    <a:pt x="3090" y="553"/>
                  </a:lnTo>
                  <a:lnTo>
                    <a:pt x="3187" y="553"/>
                  </a:lnTo>
                  <a:lnTo>
                    <a:pt x="3285" y="585"/>
                  </a:lnTo>
                  <a:lnTo>
                    <a:pt x="3415" y="553"/>
                  </a:lnTo>
                  <a:lnTo>
                    <a:pt x="3513" y="618"/>
                  </a:lnTo>
                  <a:lnTo>
                    <a:pt x="3610" y="618"/>
                  </a:lnTo>
                  <a:lnTo>
                    <a:pt x="3610" y="455"/>
                  </a:lnTo>
                  <a:lnTo>
                    <a:pt x="3708" y="260"/>
                  </a:lnTo>
                  <a:lnTo>
                    <a:pt x="3838" y="228"/>
                  </a:lnTo>
                  <a:lnTo>
                    <a:pt x="4065" y="195"/>
                  </a:lnTo>
                  <a:lnTo>
                    <a:pt x="4131" y="195"/>
                  </a:lnTo>
                  <a:lnTo>
                    <a:pt x="4261" y="195"/>
                  </a:lnTo>
                  <a:lnTo>
                    <a:pt x="4261" y="65"/>
                  </a:lnTo>
                  <a:lnTo>
                    <a:pt x="4326" y="0"/>
                  </a:lnTo>
                  <a:lnTo>
                    <a:pt x="4553" y="98"/>
                  </a:lnTo>
                  <a:lnTo>
                    <a:pt x="4813" y="98"/>
                  </a:lnTo>
                  <a:lnTo>
                    <a:pt x="4943" y="33"/>
                  </a:lnTo>
                  <a:lnTo>
                    <a:pt x="5041" y="33"/>
                  </a:lnTo>
                  <a:lnTo>
                    <a:pt x="5139" y="260"/>
                  </a:lnTo>
                  <a:lnTo>
                    <a:pt x="5236" y="358"/>
                  </a:lnTo>
                  <a:lnTo>
                    <a:pt x="5171" y="455"/>
                  </a:lnTo>
                  <a:lnTo>
                    <a:pt x="5301" y="650"/>
                  </a:lnTo>
                  <a:lnTo>
                    <a:pt x="5594" y="585"/>
                  </a:lnTo>
                  <a:lnTo>
                    <a:pt x="5691" y="683"/>
                  </a:lnTo>
                  <a:lnTo>
                    <a:pt x="5691" y="781"/>
                  </a:lnTo>
                  <a:lnTo>
                    <a:pt x="5789" y="813"/>
                  </a:lnTo>
                  <a:lnTo>
                    <a:pt x="5789" y="943"/>
                  </a:lnTo>
                  <a:lnTo>
                    <a:pt x="5854" y="1106"/>
                  </a:lnTo>
                  <a:lnTo>
                    <a:pt x="6082" y="1301"/>
                  </a:lnTo>
                  <a:lnTo>
                    <a:pt x="6147" y="1203"/>
                  </a:lnTo>
                  <a:lnTo>
                    <a:pt x="6309" y="1268"/>
                  </a:lnTo>
                  <a:lnTo>
                    <a:pt x="6407" y="1268"/>
                  </a:lnTo>
                  <a:lnTo>
                    <a:pt x="6504" y="1268"/>
                  </a:lnTo>
                  <a:lnTo>
                    <a:pt x="6667" y="1138"/>
                  </a:lnTo>
                  <a:lnTo>
                    <a:pt x="6765" y="1138"/>
                  </a:lnTo>
                  <a:lnTo>
                    <a:pt x="6862" y="1366"/>
                  </a:lnTo>
                  <a:lnTo>
                    <a:pt x="7025" y="1463"/>
                  </a:lnTo>
                  <a:lnTo>
                    <a:pt x="7057" y="1561"/>
                  </a:lnTo>
                  <a:lnTo>
                    <a:pt x="7122" y="1496"/>
                  </a:lnTo>
                  <a:lnTo>
                    <a:pt x="7317" y="1529"/>
                  </a:lnTo>
                  <a:lnTo>
                    <a:pt x="7448" y="1529"/>
                  </a:lnTo>
                  <a:lnTo>
                    <a:pt x="7545" y="1594"/>
                  </a:lnTo>
                  <a:lnTo>
                    <a:pt x="7643" y="1594"/>
                  </a:lnTo>
                  <a:lnTo>
                    <a:pt x="7773" y="1659"/>
                  </a:lnTo>
                  <a:lnTo>
                    <a:pt x="7935" y="1691"/>
                  </a:lnTo>
                  <a:lnTo>
                    <a:pt x="8000" y="1626"/>
                  </a:lnTo>
                  <a:lnTo>
                    <a:pt x="8033" y="1724"/>
                  </a:lnTo>
                  <a:lnTo>
                    <a:pt x="8098" y="1756"/>
                  </a:lnTo>
                  <a:lnTo>
                    <a:pt x="8098" y="1886"/>
                  </a:lnTo>
                  <a:lnTo>
                    <a:pt x="8033" y="2016"/>
                  </a:lnTo>
                  <a:lnTo>
                    <a:pt x="7935" y="2016"/>
                  </a:lnTo>
                  <a:lnTo>
                    <a:pt x="7903" y="2244"/>
                  </a:lnTo>
                  <a:lnTo>
                    <a:pt x="8033" y="2342"/>
                  </a:lnTo>
                  <a:lnTo>
                    <a:pt x="8065" y="2472"/>
                  </a:lnTo>
                  <a:lnTo>
                    <a:pt x="8000" y="2667"/>
                  </a:lnTo>
                  <a:lnTo>
                    <a:pt x="8000" y="2797"/>
                  </a:lnTo>
                  <a:lnTo>
                    <a:pt x="7935" y="2862"/>
                  </a:lnTo>
                  <a:lnTo>
                    <a:pt x="7675" y="2862"/>
                  </a:lnTo>
                  <a:lnTo>
                    <a:pt x="7578" y="3057"/>
                  </a:lnTo>
                  <a:lnTo>
                    <a:pt x="7513" y="3057"/>
                  </a:lnTo>
                  <a:lnTo>
                    <a:pt x="7480" y="3285"/>
                  </a:lnTo>
                  <a:lnTo>
                    <a:pt x="7382" y="3317"/>
                  </a:lnTo>
                  <a:lnTo>
                    <a:pt x="7382" y="3285"/>
                  </a:lnTo>
                  <a:lnTo>
                    <a:pt x="7317" y="3285"/>
                  </a:lnTo>
                  <a:lnTo>
                    <a:pt x="7220" y="3317"/>
                  </a:lnTo>
                  <a:lnTo>
                    <a:pt x="7090" y="3317"/>
                  </a:lnTo>
                  <a:lnTo>
                    <a:pt x="7025" y="3350"/>
                  </a:lnTo>
                  <a:lnTo>
                    <a:pt x="6992" y="3447"/>
                  </a:lnTo>
                  <a:lnTo>
                    <a:pt x="6862" y="3447"/>
                  </a:lnTo>
                  <a:lnTo>
                    <a:pt x="6830" y="3545"/>
                  </a:lnTo>
                  <a:lnTo>
                    <a:pt x="6732" y="3642"/>
                  </a:lnTo>
                  <a:lnTo>
                    <a:pt x="6667" y="3642"/>
                  </a:lnTo>
                  <a:lnTo>
                    <a:pt x="6569" y="3642"/>
                  </a:lnTo>
                  <a:lnTo>
                    <a:pt x="6504" y="3707"/>
                  </a:lnTo>
                  <a:lnTo>
                    <a:pt x="6374" y="3675"/>
                  </a:lnTo>
                  <a:lnTo>
                    <a:pt x="6277" y="3740"/>
                  </a:lnTo>
                  <a:lnTo>
                    <a:pt x="6212" y="3740"/>
                  </a:lnTo>
                  <a:lnTo>
                    <a:pt x="6147" y="3610"/>
                  </a:lnTo>
                  <a:lnTo>
                    <a:pt x="6082" y="3610"/>
                  </a:lnTo>
                  <a:lnTo>
                    <a:pt x="6114" y="3675"/>
                  </a:lnTo>
                  <a:lnTo>
                    <a:pt x="6179" y="3740"/>
                  </a:lnTo>
                  <a:lnTo>
                    <a:pt x="6147" y="3805"/>
                  </a:lnTo>
                  <a:lnTo>
                    <a:pt x="6049" y="3967"/>
                  </a:lnTo>
                  <a:lnTo>
                    <a:pt x="5984" y="4000"/>
                  </a:lnTo>
                  <a:lnTo>
                    <a:pt x="5984" y="3967"/>
                  </a:lnTo>
                  <a:lnTo>
                    <a:pt x="6017" y="3935"/>
                  </a:lnTo>
                  <a:lnTo>
                    <a:pt x="6114" y="3805"/>
                  </a:lnTo>
                  <a:lnTo>
                    <a:pt x="6082" y="3772"/>
                  </a:lnTo>
                  <a:lnTo>
                    <a:pt x="6049" y="3740"/>
                  </a:lnTo>
                  <a:lnTo>
                    <a:pt x="6017" y="3805"/>
                  </a:lnTo>
                  <a:lnTo>
                    <a:pt x="5887" y="3967"/>
                  </a:lnTo>
                  <a:lnTo>
                    <a:pt x="5789" y="3967"/>
                  </a:lnTo>
                  <a:lnTo>
                    <a:pt x="5756" y="4033"/>
                  </a:lnTo>
                  <a:lnTo>
                    <a:pt x="5659" y="4033"/>
                  </a:lnTo>
                  <a:lnTo>
                    <a:pt x="5594" y="3967"/>
                  </a:lnTo>
                  <a:lnTo>
                    <a:pt x="5529" y="4033"/>
                  </a:lnTo>
                  <a:lnTo>
                    <a:pt x="5431" y="4000"/>
                  </a:lnTo>
                  <a:lnTo>
                    <a:pt x="5399" y="4065"/>
                  </a:lnTo>
                  <a:lnTo>
                    <a:pt x="5464" y="4098"/>
                  </a:lnTo>
                  <a:lnTo>
                    <a:pt x="5626" y="4098"/>
                  </a:lnTo>
                  <a:lnTo>
                    <a:pt x="5691" y="4163"/>
                  </a:lnTo>
                  <a:lnTo>
                    <a:pt x="5756" y="4195"/>
                  </a:lnTo>
                  <a:lnTo>
                    <a:pt x="5789" y="4163"/>
                  </a:lnTo>
                  <a:lnTo>
                    <a:pt x="5854" y="4228"/>
                  </a:lnTo>
                  <a:lnTo>
                    <a:pt x="5789" y="4293"/>
                  </a:lnTo>
                  <a:lnTo>
                    <a:pt x="5789" y="4325"/>
                  </a:lnTo>
                  <a:lnTo>
                    <a:pt x="5854" y="4293"/>
                  </a:lnTo>
                  <a:lnTo>
                    <a:pt x="5887" y="4293"/>
                  </a:lnTo>
                  <a:lnTo>
                    <a:pt x="5854" y="4358"/>
                  </a:lnTo>
                  <a:lnTo>
                    <a:pt x="5919" y="4325"/>
                  </a:lnTo>
                  <a:lnTo>
                    <a:pt x="5984" y="4358"/>
                  </a:lnTo>
                  <a:lnTo>
                    <a:pt x="6017" y="4455"/>
                  </a:lnTo>
                  <a:lnTo>
                    <a:pt x="6049" y="4520"/>
                  </a:lnTo>
                  <a:lnTo>
                    <a:pt x="6179" y="4553"/>
                  </a:lnTo>
                  <a:lnTo>
                    <a:pt x="6212" y="4520"/>
                  </a:lnTo>
                  <a:lnTo>
                    <a:pt x="6049" y="4358"/>
                  </a:lnTo>
                  <a:lnTo>
                    <a:pt x="5887" y="4163"/>
                  </a:lnTo>
                  <a:lnTo>
                    <a:pt x="5822" y="4033"/>
                  </a:lnTo>
                  <a:lnTo>
                    <a:pt x="5887" y="4000"/>
                  </a:lnTo>
                  <a:lnTo>
                    <a:pt x="5952" y="4130"/>
                  </a:lnTo>
                  <a:lnTo>
                    <a:pt x="5984" y="4260"/>
                  </a:lnTo>
                  <a:lnTo>
                    <a:pt x="6212" y="4520"/>
                  </a:lnTo>
                  <a:lnTo>
                    <a:pt x="6277" y="4520"/>
                  </a:lnTo>
                  <a:lnTo>
                    <a:pt x="6374" y="4455"/>
                  </a:lnTo>
                  <a:lnTo>
                    <a:pt x="6407" y="4455"/>
                  </a:lnTo>
                  <a:lnTo>
                    <a:pt x="6504" y="4488"/>
                  </a:lnTo>
                  <a:lnTo>
                    <a:pt x="6537" y="4390"/>
                  </a:lnTo>
                  <a:lnTo>
                    <a:pt x="6700" y="4390"/>
                  </a:lnTo>
                  <a:lnTo>
                    <a:pt x="6830" y="4390"/>
                  </a:lnTo>
                  <a:lnTo>
                    <a:pt x="6797" y="4455"/>
                  </a:lnTo>
                  <a:lnTo>
                    <a:pt x="6765" y="4488"/>
                  </a:lnTo>
                  <a:lnTo>
                    <a:pt x="6797" y="4585"/>
                  </a:lnTo>
                  <a:lnTo>
                    <a:pt x="6732" y="4650"/>
                  </a:lnTo>
                  <a:lnTo>
                    <a:pt x="6569" y="4683"/>
                  </a:lnTo>
                  <a:lnTo>
                    <a:pt x="6374" y="4618"/>
                  </a:lnTo>
                  <a:lnTo>
                    <a:pt x="6244" y="4683"/>
                  </a:lnTo>
                  <a:lnTo>
                    <a:pt x="6179" y="4813"/>
                  </a:lnTo>
                  <a:lnTo>
                    <a:pt x="6017" y="4813"/>
                  </a:lnTo>
                  <a:lnTo>
                    <a:pt x="5789" y="4976"/>
                  </a:lnTo>
                  <a:lnTo>
                    <a:pt x="5626" y="5073"/>
                  </a:lnTo>
                  <a:lnTo>
                    <a:pt x="5431" y="5041"/>
                  </a:lnTo>
                  <a:lnTo>
                    <a:pt x="5366" y="4976"/>
                  </a:lnTo>
                  <a:lnTo>
                    <a:pt x="5366" y="4943"/>
                  </a:lnTo>
                  <a:lnTo>
                    <a:pt x="5431" y="4780"/>
                  </a:lnTo>
                  <a:lnTo>
                    <a:pt x="5431" y="4715"/>
                  </a:lnTo>
                  <a:lnTo>
                    <a:pt x="5269" y="4585"/>
                  </a:lnTo>
                  <a:lnTo>
                    <a:pt x="5204" y="4585"/>
                  </a:lnTo>
                  <a:lnTo>
                    <a:pt x="5106" y="4520"/>
                  </a:lnTo>
                  <a:lnTo>
                    <a:pt x="5041" y="4585"/>
                  </a:lnTo>
                  <a:lnTo>
                    <a:pt x="4943" y="4553"/>
                  </a:lnTo>
                  <a:lnTo>
                    <a:pt x="5074" y="4390"/>
                  </a:lnTo>
                  <a:lnTo>
                    <a:pt x="5236" y="4293"/>
                  </a:lnTo>
                  <a:lnTo>
                    <a:pt x="5366" y="4260"/>
                  </a:lnTo>
                  <a:lnTo>
                    <a:pt x="5431" y="4228"/>
                  </a:lnTo>
                  <a:lnTo>
                    <a:pt x="5366" y="4163"/>
                  </a:lnTo>
                  <a:lnTo>
                    <a:pt x="5334" y="4065"/>
                  </a:lnTo>
                  <a:lnTo>
                    <a:pt x="5301" y="4033"/>
                  </a:lnTo>
                  <a:lnTo>
                    <a:pt x="5269" y="4098"/>
                  </a:lnTo>
                  <a:lnTo>
                    <a:pt x="5171" y="4065"/>
                  </a:lnTo>
                  <a:lnTo>
                    <a:pt x="5074" y="4000"/>
                  </a:lnTo>
                  <a:lnTo>
                    <a:pt x="4943" y="4033"/>
                  </a:lnTo>
                  <a:lnTo>
                    <a:pt x="4846" y="4098"/>
                  </a:lnTo>
                  <a:lnTo>
                    <a:pt x="4748" y="4033"/>
                  </a:lnTo>
                  <a:lnTo>
                    <a:pt x="4683" y="4033"/>
                  </a:lnTo>
                  <a:lnTo>
                    <a:pt x="4618" y="3967"/>
                  </a:lnTo>
                  <a:lnTo>
                    <a:pt x="4683" y="3935"/>
                  </a:lnTo>
                  <a:lnTo>
                    <a:pt x="4683" y="3902"/>
                  </a:lnTo>
                  <a:lnTo>
                    <a:pt x="4553" y="3837"/>
                  </a:lnTo>
                  <a:lnTo>
                    <a:pt x="4358" y="3837"/>
                  </a:lnTo>
                  <a:lnTo>
                    <a:pt x="4326" y="3772"/>
                  </a:lnTo>
                  <a:lnTo>
                    <a:pt x="4423" y="3772"/>
                  </a:lnTo>
                  <a:lnTo>
                    <a:pt x="4618" y="3772"/>
                  </a:lnTo>
                  <a:lnTo>
                    <a:pt x="4683" y="3772"/>
                  </a:lnTo>
                  <a:lnTo>
                    <a:pt x="4748" y="3740"/>
                  </a:lnTo>
                  <a:lnTo>
                    <a:pt x="4878" y="3675"/>
                  </a:lnTo>
                  <a:lnTo>
                    <a:pt x="4716" y="3740"/>
                  </a:lnTo>
                  <a:lnTo>
                    <a:pt x="4651" y="3707"/>
                  </a:lnTo>
                  <a:lnTo>
                    <a:pt x="4586" y="3642"/>
                  </a:lnTo>
                  <a:lnTo>
                    <a:pt x="4553" y="3610"/>
                  </a:lnTo>
                  <a:lnTo>
                    <a:pt x="4488" y="3675"/>
                  </a:lnTo>
                  <a:lnTo>
                    <a:pt x="4456" y="3740"/>
                  </a:lnTo>
                  <a:lnTo>
                    <a:pt x="4358" y="3740"/>
                  </a:lnTo>
                  <a:lnTo>
                    <a:pt x="4391" y="3707"/>
                  </a:lnTo>
                  <a:lnTo>
                    <a:pt x="4326" y="3642"/>
                  </a:lnTo>
                  <a:lnTo>
                    <a:pt x="4228" y="3772"/>
                  </a:lnTo>
                  <a:lnTo>
                    <a:pt x="4098" y="3772"/>
                  </a:lnTo>
                  <a:lnTo>
                    <a:pt x="4033" y="3837"/>
                  </a:lnTo>
                  <a:lnTo>
                    <a:pt x="4033" y="3967"/>
                  </a:lnTo>
                  <a:lnTo>
                    <a:pt x="3935" y="4098"/>
                  </a:lnTo>
                  <a:lnTo>
                    <a:pt x="3870" y="4098"/>
                  </a:lnTo>
                  <a:lnTo>
                    <a:pt x="3903" y="4163"/>
                  </a:lnTo>
                  <a:lnTo>
                    <a:pt x="3740" y="4358"/>
                  </a:lnTo>
                  <a:lnTo>
                    <a:pt x="3675" y="4358"/>
                  </a:lnTo>
                  <a:lnTo>
                    <a:pt x="3610" y="4325"/>
                  </a:lnTo>
                  <a:lnTo>
                    <a:pt x="3610" y="4390"/>
                  </a:lnTo>
                  <a:lnTo>
                    <a:pt x="3610" y="4455"/>
                  </a:lnTo>
                  <a:lnTo>
                    <a:pt x="3643" y="4488"/>
                  </a:lnTo>
                  <a:lnTo>
                    <a:pt x="3643" y="4585"/>
                  </a:lnTo>
                  <a:lnTo>
                    <a:pt x="3643" y="4585"/>
                  </a:lnTo>
                  <a:lnTo>
                    <a:pt x="3545" y="4520"/>
                  </a:lnTo>
                  <a:lnTo>
                    <a:pt x="3415" y="4520"/>
                  </a:lnTo>
                  <a:lnTo>
                    <a:pt x="3318" y="4585"/>
                  </a:lnTo>
                  <a:lnTo>
                    <a:pt x="3155" y="4585"/>
                  </a:lnTo>
                  <a:lnTo>
                    <a:pt x="2992" y="4553"/>
                  </a:lnTo>
                  <a:lnTo>
                    <a:pt x="2927" y="4423"/>
                  </a:lnTo>
                  <a:lnTo>
                    <a:pt x="2992" y="4358"/>
                  </a:lnTo>
                  <a:lnTo>
                    <a:pt x="3090" y="4390"/>
                  </a:lnTo>
                  <a:lnTo>
                    <a:pt x="3090" y="4293"/>
                  </a:lnTo>
                  <a:lnTo>
                    <a:pt x="3187" y="4130"/>
                  </a:lnTo>
                  <a:lnTo>
                    <a:pt x="3220" y="4130"/>
                  </a:lnTo>
                  <a:lnTo>
                    <a:pt x="3220" y="4033"/>
                  </a:lnTo>
                  <a:lnTo>
                    <a:pt x="3220" y="3837"/>
                  </a:lnTo>
                  <a:lnTo>
                    <a:pt x="3318" y="3837"/>
                  </a:lnTo>
                  <a:lnTo>
                    <a:pt x="3448" y="3805"/>
                  </a:lnTo>
                  <a:lnTo>
                    <a:pt x="3545" y="3870"/>
                  </a:lnTo>
                  <a:lnTo>
                    <a:pt x="3675" y="3870"/>
                  </a:lnTo>
                  <a:lnTo>
                    <a:pt x="3708" y="3805"/>
                  </a:lnTo>
                  <a:lnTo>
                    <a:pt x="3643" y="3707"/>
                  </a:lnTo>
                  <a:lnTo>
                    <a:pt x="3675" y="3642"/>
                  </a:lnTo>
                  <a:lnTo>
                    <a:pt x="3643" y="3545"/>
                  </a:lnTo>
                  <a:lnTo>
                    <a:pt x="3513" y="3480"/>
                  </a:lnTo>
                  <a:lnTo>
                    <a:pt x="3383" y="3350"/>
                  </a:lnTo>
                  <a:lnTo>
                    <a:pt x="3350" y="3285"/>
                  </a:lnTo>
                  <a:lnTo>
                    <a:pt x="3252" y="3252"/>
                  </a:lnTo>
                  <a:lnTo>
                    <a:pt x="3252" y="3122"/>
                  </a:lnTo>
                  <a:lnTo>
                    <a:pt x="3220" y="2959"/>
                  </a:lnTo>
                  <a:lnTo>
                    <a:pt x="3122" y="2894"/>
                  </a:lnTo>
                  <a:lnTo>
                    <a:pt x="2960" y="2732"/>
                  </a:lnTo>
                  <a:lnTo>
                    <a:pt x="2895" y="2732"/>
                  </a:lnTo>
                  <a:lnTo>
                    <a:pt x="2895" y="2797"/>
                  </a:lnTo>
                  <a:lnTo>
                    <a:pt x="2732" y="2764"/>
                  </a:lnTo>
                  <a:lnTo>
                    <a:pt x="2570" y="2634"/>
                  </a:lnTo>
                  <a:lnTo>
                    <a:pt x="2439" y="2634"/>
                  </a:lnTo>
                  <a:lnTo>
                    <a:pt x="2374" y="2537"/>
                  </a:lnTo>
                  <a:lnTo>
                    <a:pt x="2342" y="2569"/>
                  </a:lnTo>
                  <a:lnTo>
                    <a:pt x="2244" y="2569"/>
                  </a:lnTo>
                  <a:lnTo>
                    <a:pt x="2212" y="2602"/>
                  </a:lnTo>
                  <a:lnTo>
                    <a:pt x="2114" y="2569"/>
                  </a:lnTo>
                  <a:lnTo>
                    <a:pt x="2082" y="2602"/>
                  </a:lnTo>
                  <a:lnTo>
                    <a:pt x="2017" y="2569"/>
                  </a:lnTo>
                  <a:lnTo>
                    <a:pt x="2017" y="2699"/>
                  </a:lnTo>
                  <a:lnTo>
                    <a:pt x="2017" y="2732"/>
                  </a:lnTo>
                  <a:lnTo>
                    <a:pt x="2017" y="2862"/>
                  </a:lnTo>
                  <a:lnTo>
                    <a:pt x="1919" y="2894"/>
                  </a:lnTo>
                  <a:lnTo>
                    <a:pt x="1789" y="2959"/>
                  </a:lnTo>
                  <a:lnTo>
                    <a:pt x="1464" y="3024"/>
                  </a:lnTo>
                  <a:lnTo>
                    <a:pt x="1399" y="3122"/>
                  </a:lnTo>
                  <a:lnTo>
                    <a:pt x="1269" y="3122"/>
                  </a:lnTo>
                  <a:lnTo>
                    <a:pt x="1139" y="3154"/>
                  </a:lnTo>
                  <a:lnTo>
                    <a:pt x="1009" y="3122"/>
                  </a:lnTo>
                  <a:lnTo>
                    <a:pt x="976" y="3024"/>
                  </a:lnTo>
                  <a:lnTo>
                    <a:pt x="846" y="2992"/>
                  </a:lnTo>
                  <a:lnTo>
                    <a:pt x="716" y="2959"/>
                  </a:lnTo>
                  <a:lnTo>
                    <a:pt x="521" y="2862"/>
                  </a:lnTo>
                  <a:lnTo>
                    <a:pt x="423" y="2862"/>
                  </a:lnTo>
                  <a:lnTo>
                    <a:pt x="358" y="2927"/>
                  </a:lnTo>
                  <a:lnTo>
                    <a:pt x="261" y="2927"/>
                  </a:lnTo>
                  <a:lnTo>
                    <a:pt x="228" y="2862"/>
                  </a:lnTo>
                  <a:lnTo>
                    <a:pt x="98" y="2764"/>
                  </a:lnTo>
                  <a:lnTo>
                    <a:pt x="1" y="2667"/>
                  </a:lnTo>
                  <a:lnTo>
                    <a:pt x="1" y="2634"/>
                  </a:lnTo>
                  <a:lnTo>
                    <a:pt x="33" y="2472"/>
                  </a:lnTo>
                  <a:lnTo>
                    <a:pt x="131" y="2244"/>
                  </a:lnTo>
                  <a:lnTo>
                    <a:pt x="228" y="2276"/>
                  </a:lnTo>
                  <a:lnTo>
                    <a:pt x="228" y="2114"/>
                  </a:lnTo>
                  <a:lnTo>
                    <a:pt x="228" y="1984"/>
                  </a:lnTo>
                  <a:lnTo>
                    <a:pt x="521" y="1659"/>
                  </a:lnTo>
                  <a:lnTo>
                    <a:pt x="553" y="1496"/>
                  </a:lnTo>
                  <a:lnTo>
                    <a:pt x="651" y="1431"/>
                  </a:lnTo>
                  <a:lnTo>
                    <a:pt x="716" y="1398"/>
                  </a:lnTo>
                  <a:lnTo>
                    <a:pt x="748" y="1268"/>
                  </a:lnTo>
                  <a:lnTo>
                    <a:pt x="716" y="1203"/>
                  </a:lnTo>
                  <a:lnTo>
                    <a:pt x="683" y="1138"/>
                  </a:lnTo>
                  <a:lnTo>
                    <a:pt x="748" y="1073"/>
                  </a:lnTo>
                  <a:lnTo>
                    <a:pt x="618" y="1008"/>
                  </a:lnTo>
                  <a:lnTo>
                    <a:pt x="553" y="846"/>
                  </a:lnTo>
                  <a:lnTo>
                    <a:pt x="488" y="781"/>
                  </a:lnTo>
                  <a:lnTo>
                    <a:pt x="488" y="553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3554914" y="2663837"/>
              <a:ext cx="56314" cy="62804"/>
            </a:xfrm>
            <a:custGeom>
              <a:rect b="b" l="l" r="r" t="t"/>
              <a:pathLst>
                <a:path extrusionOk="0" h="1887" w="1692">
                  <a:moveTo>
                    <a:pt x="1" y="326"/>
                  </a:moveTo>
                  <a:lnTo>
                    <a:pt x="1" y="196"/>
                  </a:lnTo>
                  <a:lnTo>
                    <a:pt x="1" y="163"/>
                  </a:lnTo>
                  <a:lnTo>
                    <a:pt x="1" y="33"/>
                  </a:lnTo>
                  <a:lnTo>
                    <a:pt x="66" y="66"/>
                  </a:lnTo>
                  <a:lnTo>
                    <a:pt x="98" y="33"/>
                  </a:lnTo>
                  <a:lnTo>
                    <a:pt x="196" y="66"/>
                  </a:lnTo>
                  <a:lnTo>
                    <a:pt x="228" y="33"/>
                  </a:lnTo>
                  <a:lnTo>
                    <a:pt x="326" y="33"/>
                  </a:lnTo>
                  <a:lnTo>
                    <a:pt x="358" y="1"/>
                  </a:lnTo>
                  <a:lnTo>
                    <a:pt x="423" y="98"/>
                  </a:lnTo>
                  <a:lnTo>
                    <a:pt x="554" y="98"/>
                  </a:lnTo>
                  <a:lnTo>
                    <a:pt x="716" y="228"/>
                  </a:lnTo>
                  <a:lnTo>
                    <a:pt x="879" y="261"/>
                  </a:lnTo>
                  <a:lnTo>
                    <a:pt x="879" y="196"/>
                  </a:lnTo>
                  <a:lnTo>
                    <a:pt x="944" y="196"/>
                  </a:lnTo>
                  <a:lnTo>
                    <a:pt x="1106" y="358"/>
                  </a:lnTo>
                  <a:lnTo>
                    <a:pt x="1204" y="423"/>
                  </a:lnTo>
                  <a:lnTo>
                    <a:pt x="1236" y="586"/>
                  </a:lnTo>
                  <a:lnTo>
                    <a:pt x="1236" y="716"/>
                  </a:lnTo>
                  <a:lnTo>
                    <a:pt x="1334" y="749"/>
                  </a:lnTo>
                  <a:lnTo>
                    <a:pt x="1367" y="814"/>
                  </a:lnTo>
                  <a:lnTo>
                    <a:pt x="1497" y="944"/>
                  </a:lnTo>
                  <a:lnTo>
                    <a:pt x="1627" y="1009"/>
                  </a:lnTo>
                  <a:lnTo>
                    <a:pt x="1659" y="1106"/>
                  </a:lnTo>
                  <a:lnTo>
                    <a:pt x="1627" y="1171"/>
                  </a:lnTo>
                  <a:lnTo>
                    <a:pt x="1692" y="1269"/>
                  </a:lnTo>
                  <a:lnTo>
                    <a:pt x="1659" y="1334"/>
                  </a:lnTo>
                  <a:lnTo>
                    <a:pt x="1529" y="1334"/>
                  </a:lnTo>
                  <a:lnTo>
                    <a:pt x="1432" y="1269"/>
                  </a:lnTo>
                  <a:lnTo>
                    <a:pt x="1302" y="1301"/>
                  </a:lnTo>
                  <a:lnTo>
                    <a:pt x="1204" y="1301"/>
                  </a:lnTo>
                  <a:lnTo>
                    <a:pt x="1204" y="1497"/>
                  </a:lnTo>
                  <a:lnTo>
                    <a:pt x="1204" y="1594"/>
                  </a:lnTo>
                  <a:lnTo>
                    <a:pt x="1171" y="1594"/>
                  </a:lnTo>
                  <a:lnTo>
                    <a:pt x="1074" y="1757"/>
                  </a:lnTo>
                  <a:lnTo>
                    <a:pt x="1074" y="1854"/>
                  </a:lnTo>
                  <a:lnTo>
                    <a:pt x="976" y="1822"/>
                  </a:lnTo>
                  <a:lnTo>
                    <a:pt x="911" y="1887"/>
                  </a:lnTo>
                  <a:lnTo>
                    <a:pt x="911" y="1887"/>
                  </a:lnTo>
                  <a:lnTo>
                    <a:pt x="846" y="1724"/>
                  </a:lnTo>
                  <a:lnTo>
                    <a:pt x="846" y="1269"/>
                  </a:lnTo>
                  <a:lnTo>
                    <a:pt x="781" y="1139"/>
                  </a:lnTo>
                  <a:lnTo>
                    <a:pt x="749" y="1009"/>
                  </a:lnTo>
                  <a:lnTo>
                    <a:pt x="489" y="781"/>
                  </a:lnTo>
                  <a:lnTo>
                    <a:pt x="456" y="684"/>
                  </a:lnTo>
                  <a:lnTo>
                    <a:pt x="261" y="521"/>
                  </a:lnTo>
                  <a:lnTo>
                    <a:pt x="196" y="293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3464018" y="2673589"/>
              <a:ext cx="145045" cy="93091"/>
            </a:xfrm>
            <a:custGeom>
              <a:rect b="b" l="l" r="r" t="t"/>
              <a:pathLst>
                <a:path extrusionOk="0" h="2797" w="4358">
                  <a:moveTo>
                    <a:pt x="976" y="98"/>
                  </a:moveTo>
                  <a:lnTo>
                    <a:pt x="1073" y="98"/>
                  </a:lnTo>
                  <a:lnTo>
                    <a:pt x="1138" y="33"/>
                  </a:lnTo>
                  <a:lnTo>
                    <a:pt x="1236" y="33"/>
                  </a:lnTo>
                  <a:lnTo>
                    <a:pt x="1431" y="130"/>
                  </a:lnTo>
                  <a:lnTo>
                    <a:pt x="1561" y="163"/>
                  </a:lnTo>
                  <a:lnTo>
                    <a:pt x="1691" y="195"/>
                  </a:lnTo>
                  <a:lnTo>
                    <a:pt x="1724" y="293"/>
                  </a:lnTo>
                  <a:lnTo>
                    <a:pt x="1854" y="325"/>
                  </a:lnTo>
                  <a:lnTo>
                    <a:pt x="1984" y="293"/>
                  </a:lnTo>
                  <a:lnTo>
                    <a:pt x="2114" y="293"/>
                  </a:lnTo>
                  <a:lnTo>
                    <a:pt x="2179" y="195"/>
                  </a:lnTo>
                  <a:lnTo>
                    <a:pt x="2504" y="130"/>
                  </a:lnTo>
                  <a:lnTo>
                    <a:pt x="2634" y="65"/>
                  </a:lnTo>
                  <a:lnTo>
                    <a:pt x="2927" y="0"/>
                  </a:lnTo>
                  <a:lnTo>
                    <a:pt x="2992" y="228"/>
                  </a:lnTo>
                  <a:lnTo>
                    <a:pt x="3187" y="391"/>
                  </a:lnTo>
                  <a:lnTo>
                    <a:pt x="3220" y="488"/>
                  </a:lnTo>
                  <a:lnTo>
                    <a:pt x="3480" y="716"/>
                  </a:lnTo>
                  <a:lnTo>
                    <a:pt x="3512" y="846"/>
                  </a:lnTo>
                  <a:lnTo>
                    <a:pt x="3577" y="976"/>
                  </a:lnTo>
                  <a:lnTo>
                    <a:pt x="3577" y="1431"/>
                  </a:lnTo>
                  <a:lnTo>
                    <a:pt x="3642" y="1594"/>
                  </a:lnTo>
                  <a:lnTo>
                    <a:pt x="3707" y="1724"/>
                  </a:lnTo>
                  <a:lnTo>
                    <a:pt x="3870" y="1756"/>
                  </a:lnTo>
                  <a:lnTo>
                    <a:pt x="4033" y="1756"/>
                  </a:lnTo>
                  <a:lnTo>
                    <a:pt x="4130" y="1691"/>
                  </a:lnTo>
                  <a:lnTo>
                    <a:pt x="4260" y="1691"/>
                  </a:lnTo>
                  <a:lnTo>
                    <a:pt x="4358" y="1756"/>
                  </a:lnTo>
                  <a:lnTo>
                    <a:pt x="4293" y="1821"/>
                  </a:lnTo>
                  <a:lnTo>
                    <a:pt x="4358" y="1854"/>
                  </a:lnTo>
                  <a:lnTo>
                    <a:pt x="4358" y="1919"/>
                  </a:lnTo>
                  <a:lnTo>
                    <a:pt x="4293" y="2049"/>
                  </a:lnTo>
                  <a:lnTo>
                    <a:pt x="4195" y="2082"/>
                  </a:lnTo>
                  <a:lnTo>
                    <a:pt x="4000" y="2082"/>
                  </a:lnTo>
                  <a:lnTo>
                    <a:pt x="3967" y="2179"/>
                  </a:lnTo>
                  <a:lnTo>
                    <a:pt x="3935" y="2244"/>
                  </a:lnTo>
                  <a:lnTo>
                    <a:pt x="3967" y="2342"/>
                  </a:lnTo>
                  <a:lnTo>
                    <a:pt x="3967" y="2472"/>
                  </a:lnTo>
                  <a:lnTo>
                    <a:pt x="3902" y="2569"/>
                  </a:lnTo>
                  <a:lnTo>
                    <a:pt x="3935" y="2667"/>
                  </a:lnTo>
                  <a:lnTo>
                    <a:pt x="3805" y="2667"/>
                  </a:lnTo>
                  <a:lnTo>
                    <a:pt x="3805" y="2634"/>
                  </a:lnTo>
                  <a:lnTo>
                    <a:pt x="3675" y="2569"/>
                  </a:lnTo>
                  <a:lnTo>
                    <a:pt x="3577" y="2602"/>
                  </a:lnTo>
                  <a:lnTo>
                    <a:pt x="3512" y="2537"/>
                  </a:lnTo>
                  <a:lnTo>
                    <a:pt x="3350" y="2472"/>
                  </a:lnTo>
                  <a:lnTo>
                    <a:pt x="3220" y="2472"/>
                  </a:lnTo>
                  <a:lnTo>
                    <a:pt x="3089" y="2472"/>
                  </a:lnTo>
                  <a:lnTo>
                    <a:pt x="2797" y="2634"/>
                  </a:lnTo>
                  <a:lnTo>
                    <a:pt x="2732" y="2699"/>
                  </a:lnTo>
                  <a:lnTo>
                    <a:pt x="2634" y="2732"/>
                  </a:lnTo>
                  <a:lnTo>
                    <a:pt x="2569" y="2764"/>
                  </a:lnTo>
                  <a:lnTo>
                    <a:pt x="2374" y="2764"/>
                  </a:lnTo>
                  <a:lnTo>
                    <a:pt x="2309" y="2764"/>
                  </a:lnTo>
                  <a:lnTo>
                    <a:pt x="2179" y="2699"/>
                  </a:lnTo>
                  <a:lnTo>
                    <a:pt x="2114" y="2764"/>
                  </a:lnTo>
                  <a:lnTo>
                    <a:pt x="2016" y="2732"/>
                  </a:lnTo>
                  <a:lnTo>
                    <a:pt x="1886" y="2797"/>
                  </a:lnTo>
                  <a:lnTo>
                    <a:pt x="1691" y="2732"/>
                  </a:lnTo>
                  <a:lnTo>
                    <a:pt x="1659" y="2732"/>
                  </a:lnTo>
                  <a:lnTo>
                    <a:pt x="1594" y="2667"/>
                  </a:lnTo>
                  <a:lnTo>
                    <a:pt x="1463" y="2667"/>
                  </a:lnTo>
                  <a:lnTo>
                    <a:pt x="1333" y="2764"/>
                  </a:lnTo>
                  <a:lnTo>
                    <a:pt x="1301" y="2667"/>
                  </a:lnTo>
                  <a:lnTo>
                    <a:pt x="1333" y="2602"/>
                  </a:lnTo>
                  <a:lnTo>
                    <a:pt x="1333" y="2537"/>
                  </a:lnTo>
                  <a:lnTo>
                    <a:pt x="1268" y="2472"/>
                  </a:lnTo>
                  <a:lnTo>
                    <a:pt x="1138" y="2472"/>
                  </a:lnTo>
                  <a:lnTo>
                    <a:pt x="1106" y="2374"/>
                  </a:lnTo>
                  <a:lnTo>
                    <a:pt x="1106" y="2277"/>
                  </a:lnTo>
                  <a:lnTo>
                    <a:pt x="1171" y="2212"/>
                  </a:lnTo>
                  <a:lnTo>
                    <a:pt x="1008" y="2179"/>
                  </a:lnTo>
                  <a:lnTo>
                    <a:pt x="911" y="2277"/>
                  </a:lnTo>
                  <a:lnTo>
                    <a:pt x="846" y="2212"/>
                  </a:lnTo>
                  <a:lnTo>
                    <a:pt x="748" y="2244"/>
                  </a:lnTo>
                  <a:lnTo>
                    <a:pt x="716" y="2179"/>
                  </a:lnTo>
                  <a:lnTo>
                    <a:pt x="553" y="2114"/>
                  </a:lnTo>
                  <a:lnTo>
                    <a:pt x="520" y="2049"/>
                  </a:lnTo>
                  <a:lnTo>
                    <a:pt x="585" y="1951"/>
                  </a:lnTo>
                  <a:lnTo>
                    <a:pt x="455" y="1854"/>
                  </a:lnTo>
                  <a:lnTo>
                    <a:pt x="325" y="1756"/>
                  </a:lnTo>
                  <a:lnTo>
                    <a:pt x="293" y="1691"/>
                  </a:lnTo>
                  <a:lnTo>
                    <a:pt x="130" y="1496"/>
                  </a:lnTo>
                  <a:lnTo>
                    <a:pt x="98" y="1431"/>
                  </a:lnTo>
                  <a:lnTo>
                    <a:pt x="0" y="1399"/>
                  </a:lnTo>
                  <a:lnTo>
                    <a:pt x="98" y="1301"/>
                  </a:lnTo>
                  <a:lnTo>
                    <a:pt x="195" y="1269"/>
                  </a:lnTo>
                  <a:lnTo>
                    <a:pt x="228" y="1204"/>
                  </a:lnTo>
                  <a:lnTo>
                    <a:pt x="358" y="1204"/>
                  </a:lnTo>
                  <a:lnTo>
                    <a:pt x="455" y="1106"/>
                  </a:lnTo>
                  <a:lnTo>
                    <a:pt x="455" y="1008"/>
                  </a:lnTo>
                  <a:lnTo>
                    <a:pt x="618" y="748"/>
                  </a:lnTo>
                  <a:lnTo>
                    <a:pt x="716" y="456"/>
                  </a:lnTo>
                  <a:lnTo>
                    <a:pt x="846" y="260"/>
                  </a:lnTo>
                  <a:lnTo>
                    <a:pt x="943" y="260"/>
                  </a:lnTo>
                  <a:lnTo>
                    <a:pt x="1008" y="13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3403375" y="2668164"/>
              <a:ext cx="94223" cy="60641"/>
            </a:xfrm>
            <a:custGeom>
              <a:rect b="b" l="l" r="r" t="t"/>
              <a:pathLst>
                <a:path extrusionOk="0" h="1822" w="2831">
                  <a:moveTo>
                    <a:pt x="1822" y="1562"/>
                  </a:moveTo>
                  <a:lnTo>
                    <a:pt x="1920" y="1464"/>
                  </a:lnTo>
                  <a:lnTo>
                    <a:pt x="2017" y="1432"/>
                  </a:lnTo>
                  <a:lnTo>
                    <a:pt x="2050" y="1367"/>
                  </a:lnTo>
                  <a:lnTo>
                    <a:pt x="2180" y="1367"/>
                  </a:lnTo>
                  <a:lnTo>
                    <a:pt x="2277" y="1269"/>
                  </a:lnTo>
                  <a:lnTo>
                    <a:pt x="2277" y="1171"/>
                  </a:lnTo>
                  <a:lnTo>
                    <a:pt x="2440" y="911"/>
                  </a:lnTo>
                  <a:lnTo>
                    <a:pt x="2538" y="619"/>
                  </a:lnTo>
                  <a:lnTo>
                    <a:pt x="2668" y="423"/>
                  </a:lnTo>
                  <a:lnTo>
                    <a:pt x="2765" y="423"/>
                  </a:lnTo>
                  <a:lnTo>
                    <a:pt x="2830" y="293"/>
                  </a:lnTo>
                  <a:lnTo>
                    <a:pt x="2765" y="196"/>
                  </a:lnTo>
                  <a:lnTo>
                    <a:pt x="2635" y="98"/>
                  </a:lnTo>
                  <a:lnTo>
                    <a:pt x="2538" y="1"/>
                  </a:lnTo>
                  <a:lnTo>
                    <a:pt x="2407" y="66"/>
                  </a:lnTo>
                  <a:lnTo>
                    <a:pt x="2277" y="33"/>
                  </a:lnTo>
                  <a:lnTo>
                    <a:pt x="2082" y="33"/>
                  </a:lnTo>
                  <a:lnTo>
                    <a:pt x="1952" y="1"/>
                  </a:lnTo>
                  <a:lnTo>
                    <a:pt x="1790" y="33"/>
                  </a:lnTo>
                  <a:lnTo>
                    <a:pt x="1725" y="163"/>
                  </a:lnTo>
                  <a:lnTo>
                    <a:pt x="1627" y="228"/>
                  </a:lnTo>
                  <a:lnTo>
                    <a:pt x="1594" y="326"/>
                  </a:lnTo>
                  <a:lnTo>
                    <a:pt x="1464" y="163"/>
                  </a:lnTo>
                  <a:lnTo>
                    <a:pt x="1302" y="293"/>
                  </a:lnTo>
                  <a:lnTo>
                    <a:pt x="1172" y="358"/>
                  </a:lnTo>
                  <a:lnTo>
                    <a:pt x="1172" y="456"/>
                  </a:lnTo>
                  <a:lnTo>
                    <a:pt x="912" y="456"/>
                  </a:lnTo>
                  <a:lnTo>
                    <a:pt x="716" y="521"/>
                  </a:lnTo>
                  <a:lnTo>
                    <a:pt x="554" y="488"/>
                  </a:lnTo>
                  <a:lnTo>
                    <a:pt x="229" y="293"/>
                  </a:lnTo>
                  <a:lnTo>
                    <a:pt x="229" y="358"/>
                  </a:lnTo>
                  <a:lnTo>
                    <a:pt x="261" y="456"/>
                  </a:lnTo>
                  <a:lnTo>
                    <a:pt x="229" y="554"/>
                  </a:lnTo>
                  <a:lnTo>
                    <a:pt x="33" y="554"/>
                  </a:lnTo>
                  <a:lnTo>
                    <a:pt x="1" y="619"/>
                  </a:lnTo>
                  <a:lnTo>
                    <a:pt x="99" y="716"/>
                  </a:lnTo>
                  <a:lnTo>
                    <a:pt x="33" y="814"/>
                  </a:lnTo>
                  <a:lnTo>
                    <a:pt x="33" y="911"/>
                  </a:lnTo>
                  <a:lnTo>
                    <a:pt x="99" y="1009"/>
                  </a:lnTo>
                  <a:lnTo>
                    <a:pt x="1" y="1106"/>
                  </a:lnTo>
                  <a:lnTo>
                    <a:pt x="1" y="1106"/>
                  </a:lnTo>
                  <a:lnTo>
                    <a:pt x="99" y="1269"/>
                  </a:lnTo>
                  <a:lnTo>
                    <a:pt x="131" y="1399"/>
                  </a:lnTo>
                  <a:lnTo>
                    <a:pt x="229" y="1432"/>
                  </a:lnTo>
                  <a:lnTo>
                    <a:pt x="424" y="1627"/>
                  </a:lnTo>
                  <a:lnTo>
                    <a:pt x="521" y="1659"/>
                  </a:lnTo>
                  <a:lnTo>
                    <a:pt x="586" y="1724"/>
                  </a:lnTo>
                  <a:lnTo>
                    <a:pt x="846" y="1757"/>
                  </a:lnTo>
                  <a:lnTo>
                    <a:pt x="1042" y="1822"/>
                  </a:lnTo>
                  <a:lnTo>
                    <a:pt x="1107" y="1724"/>
                  </a:lnTo>
                  <a:lnTo>
                    <a:pt x="1172" y="1757"/>
                  </a:lnTo>
                  <a:lnTo>
                    <a:pt x="1237" y="1692"/>
                  </a:lnTo>
                  <a:lnTo>
                    <a:pt x="1367" y="1627"/>
                  </a:lnTo>
                  <a:lnTo>
                    <a:pt x="1432" y="1627"/>
                  </a:lnTo>
                  <a:lnTo>
                    <a:pt x="1464" y="1594"/>
                  </a:lnTo>
                  <a:lnTo>
                    <a:pt x="1594" y="1497"/>
                  </a:lnTo>
                  <a:lnTo>
                    <a:pt x="1659" y="1529"/>
                  </a:lnTo>
                  <a:lnTo>
                    <a:pt x="1757" y="1529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3409899" y="2649758"/>
              <a:ext cx="82274" cy="35779"/>
            </a:xfrm>
            <a:custGeom>
              <a:rect b="b" l="l" r="r" t="t"/>
              <a:pathLst>
                <a:path extrusionOk="0" h="1075" w="2472">
                  <a:moveTo>
                    <a:pt x="33" y="846"/>
                  </a:moveTo>
                  <a:lnTo>
                    <a:pt x="358" y="1041"/>
                  </a:lnTo>
                  <a:lnTo>
                    <a:pt x="520" y="1074"/>
                  </a:lnTo>
                  <a:lnTo>
                    <a:pt x="716" y="1009"/>
                  </a:lnTo>
                  <a:lnTo>
                    <a:pt x="976" y="1009"/>
                  </a:lnTo>
                  <a:lnTo>
                    <a:pt x="976" y="911"/>
                  </a:lnTo>
                  <a:lnTo>
                    <a:pt x="1106" y="846"/>
                  </a:lnTo>
                  <a:lnTo>
                    <a:pt x="1268" y="716"/>
                  </a:lnTo>
                  <a:lnTo>
                    <a:pt x="1398" y="879"/>
                  </a:lnTo>
                  <a:lnTo>
                    <a:pt x="1431" y="781"/>
                  </a:lnTo>
                  <a:lnTo>
                    <a:pt x="1529" y="716"/>
                  </a:lnTo>
                  <a:lnTo>
                    <a:pt x="1594" y="586"/>
                  </a:lnTo>
                  <a:lnTo>
                    <a:pt x="1756" y="554"/>
                  </a:lnTo>
                  <a:lnTo>
                    <a:pt x="1886" y="586"/>
                  </a:lnTo>
                  <a:lnTo>
                    <a:pt x="2081" y="586"/>
                  </a:lnTo>
                  <a:lnTo>
                    <a:pt x="2211" y="619"/>
                  </a:lnTo>
                  <a:lnTo>
                    <a:pt x="2342" y="521"/>
                  </a:lnTo>
                  <a:lnTo>
                    <a:pt x="2374" y="359"/>
                  </a:lnTo>
                  <a:lnTo>
                    <a:pt x="2472" y="131"/>
                  </a:lnTo>
                  <a:lnTo>
                    <a:pt x="2472" y="131"/>
                  </a:lnTo>
                  <a:lnTo>
                    <a:pt x="2276" y="33"/>
                  </a:lnTo>
                  <a:lnTo>
                    <a:pt x="2081" y="1"/>
                  </a:lnTo>
                  <a:lnTo>
                    <a:pt x="2016" y="33"/>
                  </a:lnTo>
                  <a:lnTo>
                    <a:pt x="1951" y="1"/>
                  </a:lnTo>
                  <a:lnTo>
                    <a:pt x="1854" y="33"/>
                  </a:lnTo>
                  <a:lnTo>
                    <a:pt x="1789" y="98"/>
                  </a:lnTo>
                  <a:lnTo>
                    <a:pt x="1724" y="33"/>
                  </a:lnTo>
                  <a:lnTo>
                    <a:pt x="1626" y="33"/>
                  </a:lnTo>
                  <a:lnTo>
                    <a:pt x="1529" y="33"/>
                  </a:lnTo>
                  <a:lnTo>
                    <a:pt x="1463" y="66"/>
                  </a:lnTo>
                  <a:lnTo>
                    <a:pt x="1398" y="131"/>
                  </a:lnTo>
                  <a:lnTo>
                    <a:pt x="1301" y="131"/>
                  </a:lnTo>
                  <a:lnTo>
                    <a:pt x="1268" y="131"/>
                  </a:lnTo>
                  <a:lnTo>
                    <a:pt x="1268" y="131"/>
                  </a:lnTo>
                  <a:lnTo>
                    <a:pt x="1041" y="131"/>
                  </a:lnTo>
                  <a:lnTo>
                    <a:pt x="943" y="196"/>
                  </a:lnTo>
                  <a:lnTo>
                    <a:pt x="813" y="229"/>
                  </a:lnTo>
                  <a:lnTo>
                    <a:pt x="683" y="359"/>
                  </a:lnTo>
                  <a:lnTo>
                    <a:pt x="488" y="391"/>
                  </a:lnTo>
                  <a:lnTo>
                    <a:pt x="325" y="456"/>
                  </a:lnTo>
                  <a:lnTo>
                    <a:pt x="260" y="424"/>
                  </a:lnTo>
                  <a:lnTo>
                    <a:pt x="163" y="424"/>
                  </a:lnTo>
                  <a:lnTo>
                    <a:pt x="33" y="489"/>
                  </a:lnTo>
                  <a:lnTo>
                    <a:pt x="0" y="489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3500796" y="2755833"/>
              <a:ext cx="94189" cy="59576"/>
            </a:xfrm>
            <a:custGeom>
              <a:rect b="b" l="l" r="r" t="t"/>
              <a:pathLst>
                <a:path extrusionOk="0" h="1790" w="2830">
                  <a:moveTo>
                    <a:pt x="33" y="1"/>
                  </a:moveTo>
                  <a:lnTo>
                    <a:pt x="163" y="1"/>
                  </a:lnTo>
                  <a:lnTo>
                    <a:pt x="228" y="66"/>
                  </a:lnTo>
                  <a:lnTo>
                    <a:pt x="228" y="131"/>
                  </a:lnTo>
                  <a:lnTo>
                    <a:pt x="196" y="196"/>
                  </a:lnTo>
                  <a:lnTo>
                    <a:pt x="228" y="293"/>
                  </a:lnTo>
                  <a:lnTo>
                    <a:pt x="358" y="196"/>
                  </a:lnTo>
                  <a:lnTo>
                    <a:pt x="489" y="196"/>
                  </a:lnTo>
                  <a:lnTo>
                    <a:pt x="554" y="261"/>
                  </a:lnTo>
                  <a:lnTo>
                    <a:pt x="586" y="261"/>
                  </a:lnTo>
                  <a:lnTo>
                    <a:pt x="781" y="326"/>
                  </a:lnTo>
                  <a:lnTo>
                    <a:pt x="911" y="261"/>
                  </a:lnTo>
                  <a:lnTo>
                    <a:pt x="1009" y="293"/>
                  </a:lnTo>
                  <a:lnTo>
                    <a:pt x="1074" y="228"/>
                  </a:lnTo>
                  <a:lnTo>
                    <a:pt x="1204" y="293"/>
                  </a:lnTo>
                  <a:lnTo>
                    <a:pt x="1269" y="293"/>
                  </a:lnTo>
                  <a:lnTo>
                    <a:pt x="1464" y="293"/>
                  </a:lnTo>
                  <a:lnTo>
                    <a:pt x="1529" y="261"/>
                  </a:lnTo>
                  <a:lnTo>
                    <a:pt x="1627" y="228"/>
                  </a:lnTo>
                  <a:lnTo>
                    <a:pt x="1692" y="163"/>
                  </a:lnTo>
                  <a:lnTo>
                    <a:pt x="1984" y="1"/>
                  </a:lnTo>
                  <a:lnTo>
                    <a:pt x="2115" y="1"/>
                  </a:lnTo>
                  <a:lnTo>
                    <a:pt x="2245" y="1"/>
                  </a:lnTo>
                  <a:lnTo>
                    <a:pt x="2407" y="66"/>
                  </a:lnTo>
                  <a:lnTo>
                    <a:pt x="2472" y="131"/>
                  </a:lnTo>
                  <a:lnTo>
                    <a:pt x="2570" y="98"/>
                  </a:lnTo>
                  <a:lnTo>
                    <a:pt x="2700" y="163"/>
                  </a:lnTo>
                  <a:lnTo>
                    <a:pt x="2700" y="196"/>
                  </a:lnTo>
                  <a:lnTo>
                    <a:pt x="2830" y="196"/>
                  </a:lnTo>
                  <a:lnTo>
                    <a:pt x="2830" y="228"/>
                  </a:lnTo>
                  <a:lnTo>
                    <a:pt x="2830" y="424"/>
                  </a:lnTo>
                  <a:lnTo>
                    <a:pt x="2765" y="489"/>
                  </a:lnTo>
                  <a:lnTo>
                    <a:pt x="2667" y="456"/>
                  </a:lnTo>
                  <a:lnTo>
                    <a:pt x="2537" y="586"/>
                  </a:lnTo>
                  <a:lnTo>
                    <a:pt x="2537" y="814"/>
                  </a:lnTo>
                  <a:lnTo>
                    <a:pt x="2505" y="911"/>
                  </a:lnTo>
                  <a:lnTo>
                    <a:pt x="2375" y="1009"/>
                  </a:lnTo>
                  <a:lnTo>
                    <a:pt x="2407" y="1041"/>
                  </a:lnTo>
                  <a:lnTo>
                    <a:pt x="2472" y="1074"/>
                  </a:lnTo>
                  <a:lnTo>
                    <a:pt x="2570" y="1204"/>
                  </a:lnTo>
                  <a:lnTo>
                    <a:pt x="2667" y="1334"/>
                  </a:lnTo>
                  <a:lnTo>
                    <a:pt x="2667" y="1334"/>
                  </a:lnTo>
                  <a:lnTo>
                    <a:pt x="2537" y="1302"/>
                  </a:lnTo>
                  <a:lnTo>
                    <a:pt x="2472" y="1367"/>
                  </a:lnTo>
                  <a:lnTo>
                    <a:pt x="2342" y="1269"/>
                  </a:lnTo>
                  <a:lnTo>
                    <a:pt x="2212" y="1269"/>
                  </a:lnTo>
                  <a:lnTo>
                    <a:pt x="2147" y="1334"/>
                  </a:lnTo>
                  <a:lnTo>
                    <a:pt x="2049" y="1334"/>
                  </a:lnTo>
                  <a:lnTo>
                    <a:pt x="1984" y="1399"/>
                  </a:lnTo>
                  <a:lnTo>
                    <a:pt x="1984" y="1432"/>
                  </a:lnTo>
                  <a:lnTo>
                    <a:pt x="1919" y="1432"/>
                  </a:lnTo>
                  <a:lnTo>
                    <a:pt x="1822" y="1497"/>
                  </a:lnTo>
                  <a:lnTo>
                    <a:pt x="1789" y="1627"/>
                  </a:lnTo>
                  <a:lnTo>
                    <a:pt x="1854" y="1692"/>
                  </a:lnTo>
                  <a:lnTo>
                    <a:pt x="1789" y="1757"/>
                  </a:lnTo>
                  <a:lnTo>
                    <a:pt x="1562" y="1757"/>
                  </a:lnTo>
                  <a:lnTo>
                    <a:pt x="1464" y="1789"/>
                  </a:lnTo>
                  <a:lnTo>
                    <a:pt x="1399" y="1757"/>
                  </a:lnTo>
                  <a:lnTo>
                    <a:pt x="1302" y="1757"/>
                  </a:lnTo>
                  <a:lnTo>
                    <a:pt x="1236" y="1789"/>
                  </a:lnTo>
                  <a:lnTo>
                    <a:pt x="1139" y="1789"/>
                  </a:lnTo>
                  <a:lnTo>
                    <a:pt x="1106" y="1692"/>
                  </a:lnTo>
                  <a:lnTo>
                    <a:pt x="976" y="1724"/>
                  </a:lnTo>
                  <a:lnTo>
                    <a:pt x="879" y="1692"/>
                  </a:lnTo>
                  <a:lnTo>
                    <a:pt x="781" y="1757"/>
                  </a:lnTo>
                  <a:lnTo>
                    <a:pt x="651" y="1789"/>
                  </a:lnTo>
                  <a:lnTo>
                    <a:pt x="489" y="1789"/>
                  </a:lnTo>
                  <a:lnTo>
                    <a:pt x="456" y="1789"/>
                  </a:lnTo>
                  <a:lnTo>
                    <a:pt x="456" y="1789"/>
                  </a:lnTo>
                  <a:lnTo>
                    <a:pt x="423" y="1692"/>
                  </a:lnTo>
                  <a:lnTo>
                    <a:pt x="391" y="1562"/>
                  </a:lnTo>
                  <a:lnTo>
                    <a:pt x="261" y="1334"/>
                  </a:lnTo>
                  <a:lnTo>
                    <a:pt x="66" y="1171"/>
                  </a:lnTo>
                  <a:lnTo>
                    <a:pt x="66" y="1171"/>
                  </a:lnTo>
                  <a:lnTo>
                    <a:pt x="98" y="1074"/>
                  </a:lnTo>
                  <a:lnTo>
                    <a:pt x="33" y="976"/>
                  </a:lnTo>
                  <a:lnTo>
                    <a:pt x="33" y="911"/>
                  </a:lnTo>
                  <a:lnTo>
                    <a:pt x="228" y="749"/>
                  </a:lnTo>
                  <a:lnTo>
                    <a:pt x="228" y="651"/>
                  </a:lnTo>
                  <a:lnTo>
                    <a:pt x="163" y="521"/>
                  </a:lnTo>
                  <a:lnTo>
                    <a:pt x="33" y="359"/>
                  </a:lnTo>
                  <a:lnTo>
                    <a:pt x="1" y="163"/>
                  </a:lnTo>
                  <a:lnTo>
                    <a:pt x="66" y="9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3474835" y="2794808"/>
              <a:ext cx="41170" cy="33582"/>
            </a:xfrm>
            <a:custGeom>
              <a:rect b="b" l="l" r="r" t="t"/>
              <a:pathLst>
                <a:path extrusionOk="0" h="1009" w="1237">
                  <a:moveTo>
                    <a:pt x="846" y="0"/>
                  </a:moveTo>
                  <a:lnTo>
                    <a:pt x="1041" y="163"/>
                  </a:lnTo>
                  <a:lnTo>
                    <a:pt x="1171" y="391"/>
                  </a:lnTo>
                  <a:lnTo>
                    <a:pt x="1203" y="521"/>
                  </a:lnTo>
                  <a:lnTo>
                    <a:pt x="1236" y="618"/>
                  </a:lnTo>
                  <a:lnTo>
                    <a:pt x="1171" y="651"/>
                  </a:lnTo>
                  <a:lnTo>
                    <a:pt x="1073" y="651"/>
                  </a:lnTo>
                  <a:lnTo>
                    <a:pt x="943" y="748"/>
                  </a:lnTo>
                  <a:lnTo>
                    <a:pt x="716" y="716"/>
                  </a:lnTo>
                  <a:lnTo>
                    <a:pt x="618" y="781"/>
                  </a:lnTo>
                  <a:lnTo>
                    <a:pt x="586" y="813"/>
                  </a:lnTo>
                  <a:lnTo>
                    <a:pt x="456" y="879"/>
                  </a:lnTo>
                  <a:lnTo>
                    <a:pt x="260" y="1009"/>
                  </a:lnTo>
                  <a:lnTo>
                    <a:pt x="260" y="1009"/>
                  </a:lnTo>
                  <a:lnTo>
                    <a:pt x="163" y="944"/>
                  </a:lnTo>
                  <a:lnTo>
                    <a:pt x="98" y="813"/>
                  </a:lnTo>
                  <a:lnTo>
                    <a:pt x="33" y="683"/>
                  </a:lnTo>
                  <a:lnTo>
                    <a:pt x="0" y="488"/>
                  </a:lnTo>
                  <a:lnTo>
                    <a:pt x="33" y="326"/>
                  </a:lnTo>
                  <a:lnTo>
                    <a:pt x="33" y="326"/>
                  </a:lnTo>
                  <a:lnTo>
                    <a:pt x="65" y="293"/>
                  </a:lnTo>
                  <a:lnTo>
                    <a:pt x="65" y="228"/>
                  </a:lnTo>
                  <a:lnTo>
                    <a:pt x="163" y="163"/>
                  </a:lnTo>
                  <a:lnTo>
                    <a:pt x="293" y="131"/>
                  </a:lnTo>
                  <a:lnTo>
                    <a:pt x="358" y="66"/>
                  </a:lnTo>
                  <a:lnTo>
                    <a:pt x="553" y="33"/>
                  </a:lnTo>
                  <a:lnTo>
                    <a:pt x="651" y="33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3453167" y="2789382"/>
              <a:ext cx="30354" cy="59576"/>
            </a:xfrm>
            <a:custGeom>
              <a:rect b="b" l="l" r="r" t="t"/>
              <a:pathLst>
                <a:path extrusionOk="0" h="1790" w="912">
                  <a:moveTo>
                    <a:pt x="684" y="489"/>
                  </a:moveTo>
                  <a:lnTo>
                    <a:pt x="651" y="651"/>
                  </a:lnTo>
                  <a:lnTo>
                    <a:pt x="684" y="846"/>
                  </a:lnTo>
                  <a:lnTo>
                    <a:pt x="749" y="976"/>
                  </a:lnTo>
                  <a:lnTo>
                    <a:pt x="814" y="1107"/>
                  </a:lnTo>
                  <a:lnTo>
                    <a:pt x="911" y="1172"/>
                  </a:lnTo>
                  <a:lnTo>
                    <a:pt x="911" y="1302"/>
                  </a:lnTo>
                  <a:lnTo>
                    <a:pt x="814" y="1432"/>
                  </a:lnTo>
                  <a:lnTo>
                    <a:pt x="619" y="1497"/>
                  </a:lnTo>
                  <a:lnTo>
                    <a:pt x="619" y="1627"/>
                  </a:lnTo>
                  <a:lnTo>
                    <a:pt x="554" y="1757"/>
                  </a:lnTo>
                  <a:lnTo>
                    <a:pt x="489" y="1789"/>
                  </a:lnTo>
                  <a:lnTo>
                    <a:pt x="391" y="1724"/>
                  </a:lnTo>
                  <a:lnTo>
                    <a:pt x="326" y="1497"/>
                  </a:lnTo>
                  <a:lnTo>
                    <a:pt x="131" y="1497"/>
                  </a:lnTo>
                  <a:lnTo>
                    <a:pt x="66" y="1432"/>
                  </a:lnTo>
                  <a:lnTo>
                    <a:pt x="131" y="1334"/>
                  </a:lnTo>
                  <a:lnTo>
                    <a:pt x="66" y="1237"/>
                  </a:lnTo>
                  <a:lnTo>
                    <a:pt x="66" y="1107"/>
                  </a:lnTo>
                  <a:lnTo>
                    <a:pt x="98" y="1009"/>
                  </a:lnTo>
                  <a:lnTo>
                    <a:pt x="33" y="846"/>
                  </a:lnTo>
                  <a:lnTo>
                    <a:pt x="98" y="651"/>
                  </a:lnTo>
                  <a:lnTo>
                    <a:pt x="131" y="619"/>
                  </a:lnTo>
                  <a:lnTo>
                    <a:pt x="163" y="554"/>
                  </a:lnTo>
                  <a:lnTo>
                    <a:pt x="1" y="456"/>
                  </a:lnTo>
                  <a:lnTo>
                    <a:pt x="33" y="294"/>
                  </a:lnTo>
                  <a:lnTo>
                    <a:pt x="98" y="131"/>
                  </a:lnTo>
                  <a:lnTo>
                    <a:pt x="196" y="33"/>
                  </a:lnTo>
                  <a:lnTo>
                    <a:pt x="229" y="33"/>
                  </a:lnTo>
                  <a:lnTo>
                    <a:pt x="294" y="131"/>
                  </a:lnTo>
                  <a:lnTo>
                    <a:pt x="359" y="1"/>
                  </a:lnTo>
                  <a:lnTo>
                    <a:pt x="359" y="1"/>
                  </a:lnTo>
                  <a:lnTo>
                    <a:pt x="424" y="33"/>
                  </a:lnTo>
                  <a:lnTo>
                    <a:pt x="489" y="131"/>
                  </a:lnTo>
                  <a:lnTo>
                    <a:pt x="521" y="163"/>
                  </a:lnTo>
                  <a:lnTo>
                    <a:pt x="619" y="229"/>
                  </a:lnTo>
                  <a:lnTo>
                    <a:pt x="651" y="294"/>
                  </a:lnTo>
                  <a:lnTo>
                    <a:pt x="651" y="456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3442350" y="2717956"/>
              <a:ext cx="66066" cy="87699"/>
            </a:xfrm>
            <a:custGeom>
              <a:rect b="b" l="l" r="r" t="t"/>
              <a:pathLst>
                <a:path extrusionOk="0" h="2635" w="1985">
                  <a:moveTo>
                    <a:pt x="1" y="261"/>
                  </a:moveTo>
                  <a:lnTo>
                    <a:pt x="66" y="196"/>
                  </a:lnTo>
                  <a:lnTo>
                    <a:pt x="196" y="131"/>
                  </a:lnTo>
                  <a:lnTo>
                    <a:pt x="261" y="131"/>
                  </a:lnTo>
                  <a:lnTo>
                    <a:pt x="293" y="98"/>
                  </a:lnTo>
                  <a:lnTo>
                    <a:pt x="423" y="1"/>
                  </a:lnTo>
                  <a:lnTo>
                    <a:pt x="488" y="33"/>
                  </a:lnTo>
                  <a:lnTo>
                    <a:pt x="586" y="33"/>
                  </a:lnTo>
                  <a:lnTo>
                    <a:pt x="749" y="98"/>
                  </a:lnTo>
                  <a:lnTo>
                    <a:pt x="781" y="163"/>
                  </a:lnTo>
                  <a:lnTo>
                    <a:pt x="944" y="358"/>
                  </a:lnTo>
                  <a:lnTo>
                    <a:pt x="976" y="423"/>
                  </a:lnTo>
                  <a:lnTo>
                    <a:pt x="1106" y="521"/>
                  </a:lnTo>
                  <a:lnTo>
                    <a:pt x="1236" y="618"/>
                  </a:lnTo>
                  <a:lnTo>
                    <a:pt x="1171" y="716"/>
                  </a:lnTo>
                  <a:lnTo>
                    <a:pt x="1204" y="781"/>
                  </a:lnTo>
                  <a:lnTo>
                    <a:pt x="1367" y="846"/>
                  </a:lnTo>
                  <a:lnTo>
                    <a:pt x="1399" y="911"/>
                  </a:lnTo>
                  <a:lnTo>
                    <a:pt x="1497" y="879"/>
                  </a:lnTo>
                  <a:lnTo>
                    <a:pt x="1562" y="944"/>
                  </a:lnTo>
                  <a:lnTo>
                    <a:pt x="1659" y="846"/>
                  </a:lnTo>
                  <a:lnTo>
                    <a:pt x="1822" y="879"/>
                  </a:lnTo>
                  <a:lnTo>
                    <a:pt x="1757" y="944"/>
                  </a:lnTo>
                  <a:lnTo>
                    <a:pt x="1757" y="1041"/>
                  </a:lnTo>
                  <a:lnTo>
                    <a:pt x="1822" y="1236"/>
                  </a:lnTo>
                  <a:lnTo>
                    <a:pt x="1757" y="1301"/>
                  </a:lnTo>
                  <a:lnTo>
                    <a:pt x="1789" y="1497"/>
                  </a:lnTo>
                  <a:lnTo>
                    <a:pt x="1919" y="1659"/>
                  </a:lnTo>
                  <a:lnTo>
                    <a:pt x="1984" y="1789"/>
                  </a:lnTo>
                  <a:lnTo>
                    <a:pt x="1984" y="1887"/>
                  </a:lnTo>
                  <a:lnTo>
                    <a:pt x="1789" y="2049"/>
                  </a:lnTo>
                  <a:lnTo>
                    <a:pt x="1789" y="2114"/>
                  </a:lnTo>
                  <a:lnTo>
                    <a:pt x="1854" y="2212"/>
                  </a:lnTo>
                  <a:lnTo>
                    <a:pt x="1822" y="2309"/>
                  </a:lnTo>
                  <a:lnTo>
                    <a:pt x="1757" y="2309"/>
                  </a:lnTo>
                  <a:lnTo>
                    <a:pt x="1627" y="2342"/>
                  </a:lnTo>
                  <a:lnTo>
                    <a:pt x="1529" y="2342"/>
                  </a:lnTo>
                  <a:lnTo>
                    <a:pt x="1334" y="2375"/>
                  </a:lnTo>
                  <a:lnTo>
                    <a:pt x="1269" y="2440"/>
                  </a:lnTo>
                  <a:lnTo>
                    <a:pt x="1139" y="2472"/>
                  </a:lnTo>
                  <a:lnTo>
                    <a:pt x="1041" y="2537"/>
                  </a:lnTo>
                  <a:lnTo>
                    <a:pt x="1041" y="2602"/>
                  </a:lnTo>
                  <a:lnTo>
                    <a:pt x="1009" y="2635"/>
                  </a:lnTo>
                  <a:lnTo>
                    <a:pt x="976" y="2602"/>
                  </a:lnTo>
                  <a:lnTo>
                    <a:pt x="976" y="2440"/>
                  </a:lnTo>
                  <a:lnTo>
                    <a:pt x="944" y="2375"/>
                  </a:lnTo>
                  <a:lnTo>
                    <a:pt x="846" y="2309"/>
                  </a:lnTo>
                  <a:lnTo>
                    <a:pt x="814" y="2277"/>
                  </a:lnTo>
                  <a:lnTo>
                    <a:pt x="749" y="2179"/>
                  </a:lnTo>
                  <a:lnTo>
                    <a:pt x="684" y="2147"/>
                  </a:lnTo>
                  <a:lnTo>
                    <a:pt x="716" y="2114"/>
                  </a:lnTo>
                  <a:lnTo>
                    <a:pt x="781" y="2049"/>
                  </a:lnTo>
                  <a:lnTo>
                    <a:pt x="781" y="1919"/>
                  </a:lnTo>
                  <a:lnTo>
                    <a:pt x="651" y="1919"/>
                  </a:lnTo>
                  <a:lnTo>
                    <a:pt x="586" y="1822"/>
                  </a:lnTo>
                  <a:lnTo>
                    <a:pt x="456" y="1822"/>
                  </a:lnTo>
                  <a:lnTo>
                    <a:pt x="423" y="1789"/>
                  </a:lnTo>
                  <a:lnTo>
                    <a:pt x="423" y="1692"/>
                  </a:lnTo>
                  <a:lnTo>
                    <a:pt x="326" y="1594"/>
                  </a:lnTo>
                  <a:lnTo>
                    <a:pt x="358" y="1562"/>
                  </a:lnTo>
                  <a:lnTo>
                    <a:pt x="228" y="1431"/>
                  </a:lnTo>
                  <a:lnTo>
                    <a:pt x="228" y="1334"/>
                  </a:lnTo>
                  <a:lnTo>
                    <a:pt x="293" y="1301"/>
                  </a:lnTo>
                  <a:lnTo>
                    <a:pt x="358" y="1334"/>
                  </a:lnTo>
                  <a:lnTo>
                    <a:pt x="391" y="1301"/>
                  </a:lnTo>
                  <a:lnTo>
                    <a:pt x="358" y="1236"/>
                  </a:lnTo>
                  <a:lnTo>
                    <a:pt x="261" y="1236"/>
                  </a:lnTo>
                  <a:lnTo>
                    <a:pt x="131" y="1106"/>
                  </a:lnTo>
                  <a:lnTo>
                    <a:pt x="131" y="1041"/>
                  </a:lnTo>
                  <a:lnTo>
                    <a:pt x="228" y="911"/>
                  </a:lnTo>
                  <a:lnTo>
                    <a:pt x="228" y="781"/>
                  </a:lnTo>
                  <a:lnTo>
                    <a:pt x="196" y="749"/>
                  </a:lnTo>
                  <a:lnTo>
                    <a:pt x="131" y="781"/>
                  </a:lnTo>
                  <a:lnTo>
                    <a:pt x="98" y="749"/>
                  </a:lnTo>
                  <a:lnTo>
                    <a:pt x="98" y="684"/>
                  </a:lnTo>
                  <a:lnTo>
                    <a:pt x="196" y="651"/>
                  </a:lnTo>
                  <a:lnTo>
                    <a:pt x="228" y="651"/>
                  </a:lnTo>
                  <a:lnTo>
                    <a:pt x="228" y="618"/>
                  </a:lnTo>
                  <a:lnTo>
                    <a:pt x="163" y="586"/>
                  </a:lnTo>
                  <a:lnTo>
                    <a:pt x="98" y="553"/>
                  </a:lnTo>
                  <a:lnTo>
                    <a:pt x="66" y="423"/>
                  </a:lnTo>
                  <a:lnTo>
                    <a:pt x="1" y="26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3439122" y="2768847"/>
              <a:ext cx="29255" cy="35745"/>
            </a:xfrm>
            <a:custGeom>
              <a:rect b="b" l="l" r="r" t="t"/>
              <a:pathLst>
                <a:path extrusionOk="0" h="1074" w="879">
                  <a:moveTo>
                    <a:pt x="423" y="1073"/>
                  </a:moveTo>
                  <a:lnTo>
                    <a:pt x="455" y="911"/>
                  </a:lnTo>
                  <a:lnTo>
                    <a:pt x="520" y="748"/>
                  </a:lnTo>
                  <a:lnTo>
                    <a:pt x="618" y="650"/>
                  </a:lnTo>
                  <a:lnTo>
                    <a:pt x="651" y="650"/>
                  </a:lnTo>
                  <a:lnTo>
                    <a:pt x="716" y="748"/>
                  </a:lnTo>
                  <a:lnTo>
                    <a:pt x="781" y="618"/>
                  </a:lnTo>
                  <a:lnTo>
                    <a:pt x="813" y="585"/>
                  </a:lnTo>
                  <a:lnTo>
                    <a:pt x="878" y="520"/>
                  </a:lnTo>
                  <a:lnTo>
                    <a:pt x="878" y="390"/>
                  </a:lnTo>
                  <a:lnTo>
                    <a:pt x="748" y="390"/>
                  </a:lnTo>
                  <a:lnTo>
                    <a:pt x="683" y="293"/>
                  </a:lnTo>
                  <a:lnTo>
                    <a:pt x="553" y="293"/>
                  </a:lnTo>
                  <a:lnTo>
                    <a:pt x="520" y="260"/>
                  </a:lnTo>
                  <a:lnTo>
                    <a:pt x="520" y="163"/>
                  </a:lnTo>
                  <a:lnTo>
                    <a:pt x="423" y="65"/>
                  </a:lnTo>
                  <a:lnTo>
                    <a:pt x="390" y="65"/>
                  </a:lnTo>
                  <a:lnTo>
                    <a:pt x="325" y="65"/>
                  </a:lnTo>
                  <a:lnTo>
                    <a:pt x="228" y="0"/>
                  </a:lnTo>
                  <a:lnTo>
                    <a:pt x="163" y="33"/>
                  </a:lnTo>
                  <a:lnTo>
                    <a:pt x="163" y="98"/>
                  </a:lnTo>
                  <a:lnTo>
                    <a:pt x="260" y="163"/>
                  </a:lnTo>
                  <a:lnTo>
                    <a:pt x="293" y="228"/>
                  </a:lnTo>
                  <a:lnTo>
                    <a:pt x="195" y="260"/>
                  </a:lnTo>
                  <a:lnTo>
                    <a:pt x="130" y="260"/>
                  </a:lnTo>
                  <a:lnTo>
                    <a:pt x="98" y="390"/>
                  </a:lnTo>
                  <a:lnTo>
                    <a:pt x="98" y="520"/>
                  </a:lnTo>
                  <a:lnTo>
                    <a:pt x="33" y="618"/>
                  </a:lnTo>
                  <a:lnTo>
                    <a:pt x="0" y="650"/>
                  </a:lnTo>
                  <a:lnTo>
                    <a:pt x="33" y="683"/>
                  </a:lnTo>
                  <a:lnTo>
                    <a:pt x="130" y="715"/>
                  </a:lnTo>
                  <a:lnTo>
                    <a:pt x="293" y="943"/>
                  </a:lnTo>
                  <a:lnTo>
                    <a:pt x="325" y="104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3361172" y="2714728"/>
              <a:ext cx="88798" cy="70359"/>
            </a:xfrm>
            <a:custGeom>
              <a:rect b="b" l="l" r="r" t="t"/>
              <a:pathLst>
                <a:path extrusionOk="0" h="2114" w="2668">
                  <a:moveTo>
                    <a:pt x="2537" y="846"/>
                  </a:moveTo>
                  <a:lnTo>
                    <a:pt x="2537" y="781"/>
                  </a:lnTo>
                  <a:lnTo>
                    <a:pt x="2635" y="748"/>
                  </a:lnTo>
                  <a:lnTo>
                    <a:pt x="2667" y="748"/>
                  </a:lnTo>
                  <a:lnTo>
                    <a:pt x="2667" y="715"/>
                  </a:lnTo>
                  <a:lnTo>
                    <a:pt x="2570" y="683"/>
                  </a:lnTo>
                  <a:lnTo>
                    <a:pt x="2537" y="650"/>
                  </a:lnTo>
                  <a:lnTo>
                    <a:pt x="2505" y="520"/>
                  </a:lnTo>
                  <a:lnTo>
                    <a:pt x="2440" y="358"/>
                  </a:lnTo>
                  <a:lnTo>
                    <a:pt x="2375" y="325"/>
                  </a:lnTo>
                  <a:lnTo>
                    <a:pt x="2310" y="423"/>
                  </a:lnTo>
                  <a:lnTo>
                    <a:pt x="2114" y="358"/>
                  </a:lnTo>
                  <a:lnTo>
                    <a:pt x="1854" y="325"/>
                  </a:lnTo>
                  <a:lnTo>
                    <a:pt x="1789" y="260"/>
                  </a:lnTo>
                  <a:lnTo>
                    <a:pt x="1692" y="228"/>
                  </a:lnTo>
                  <a:lnTo>
                    <a:pt x="1497" y="33"/>
                  </a:lnTo>
                  <a:lnTo>
                    <a:pt x="1399" y="0"/>
                  </a:lnTo>
                  <a:lnTo>
                    <a:pt x="1399" y="33"/>
                  </a:lnTo>
                  <a:lnTo>
                    <a:pt x="1171" y="33"/>
                  </a:lnTo>
                  <a:lnTo>
                    <a:pt x="879" y="195"/>
                  </a:lnTo>
                  <a:lnTo>
                    <a:pt x="879" y="325"/>
                  </a:lnTo>
                  <a:lnTo>
                    <a:pt x="716" y="390"/>
                  </a:lnTo>
                  <a:lnTo>
                    <a:pt x="684" y="553"/>
                  </a:lnTo>
                  <a:lnTo>
                    <a:pt x="586" y="585"/>
                  </a:lnTo>
                  <a:lnTo>
                    <a:pt x="391" y="488"/>
                  </a:lnTo>
                  <a:lnTo>
                    <a:pt x="293" y="520"/>
                  </a:lnTo>
                  <a:lnTo>
                    <a:pt x="163" y="618"/>
                  </a:lnTo>
                  <a:lnTo>
                    <a:pt x="1" y="618"/>
                  </a:lnTo>
                  <a:lnTo>
                    <a:pt x="1" y="618"/>
                  </a:lnTo>
                  <a:lnTo>
                    <a:pt x="33" y="813"/>
                  </a:lnTo>
                  <a:lnTo>
                    <a:pt x="131" y="911"/>
                  </a:lnTo>
                  <a:lnTo>
                    <a:pt x="131" y="976"/>
                  </a:lnTo>
                  <a:lnTo>
                    <a:pt x="163" y="1008"/>
                  </a:lnTo>
                  <a:lnTo>
                    <a:pt x="293" y="813"/>
                  </a:lnTo>
                  <a:lnTo>
                    <a:pt x="326" y="715"/>
                  </a:lnTo>
                  <a:lnTo>
                    <a:pt x="391" y="618"/>
                  </a:lnTo>
                  <a:lnTo>
                    <a:pt x="489" y="618"/>
                  </a:lnTo>
                  <a:lnTo>
                    <a:pt x="521" y="715"/>
                  </a:lnTo>
                  <a:lnTo>
                    <a:pt x="619" y="781"/>
                  </a:lnTo>
                  <a:lnTo>
                    <a:pt x="651" y="943"/>
                  </a:lnTo>
                  <a:lnTo>
                    <a:pt x="716" y="1073"/>
                  </a:lnTo>
                  <a:lnTo>
                    <a:pt x="879" y="1203"/>
                  </a:lnTo>
                  <a:lnTo>
                    <a:pt x="911" y="1203"/>
                  </a:lnTo>
                  <a:lnTo>
                    <a:pt x="1009" y="1301"/>
                  </a:lnTo>
                  <a:lnTo>
                    <a:pt x="911" y="1301"/>
                  </a:lnTo>
                  <a:lnTo>
                    <a:pt x="846" y="1301"/>
                  </a:lnTo>
                  <a:lnTo>
                    <a:pt x="814" y="1366"/>
                  </a:lnTo>
                  <a:lnTo>
                    <a:pt x="846" y="1463"/>
                  </a:lnTo>
                  <a:lnTo>
                    <a:pt x="944" y="1463"/>
                  </a:lnTo>
                  <a:lnTo>
                    <a:pt x="1074" y="1561"/>
                  </a:lnTo>
                  <a:lnTo>
                    <a:pt x="1171" y="1594"/>
                  </a:lnTo>
                  <a:lnTo>
                    <a:pt x="1204" y="1691"/>
                  </a:lnTo>
                  <a:lnTo>
                    <a:pt x="1269" y="1756"/>
                  </a:lnTo>
                  <a:lnTo>
                    <a:pt x="1367" y="1724"/>
                  </a:lnTo>
                  <a:lnTo>
                    <a:pt x="1594" y="1756"/>
                  </a:lnTo>
                  <a:lnTo>
                    <a:pt x="1692" y="1821"/>
                  </a:lnTo>
                  <a:lnTo>
                    <a:pt x="1952" y="2049"/>
                  </a:lnTo>
                  <a:lnTo>
                    <a:pt x="1887" y="2081"/>
                  </a:lnTo>
                  <a:lnTo>
                    <a:pt x="1757" y="2016"/>
                  </a:lnTo>
                  <a:lnTo>
                    <a:pt x="1822" y="2081"/>
                  </a:lnTo>
                  <a:lnTo>
                    <a:pt x="1919" y="2114"/>
                  </a:lnTo>
                  <a:lnTo>
                    <a:pt x="1919" y="2114"/>
                  </a:lnTo>
                  <a:lnTo>
                    <a:pt x="1952" y="2016"/>
                  </a:lnTo>
                  <a:lnTo>
                    <a:pt x="1627" y="1626"/>
                  </a:lnTo>
                  <a:lnTo>
                    <a:pt x="1204" y="1268"/>
                  </a:lnTo>
                  <a:lnTo>
                    <a:pt x="1204" y="1236"/>
                  </a:lnTo>
                  <a:lnTo>
                    <a:pt x="1236" y="1203"/>
                  </a:lnTo>
                  <a:lnTo>
                    <a:pt x="1171" y="1106"/>
                  </a:lnTo>
                  <a:lnTo>
                    <a:pt x="1139" y="1041"/>
                  </a:lnTo>
                  <a:lnTo>
                    <a:pt x="1041" y="911"/>
                  </a:lnTo>
                  <a:lnTo>
                    <a:pt x="976" y="911"/>
                  </a:lnTo>
                  <a:lnTo>
                    <a:pt x="976" y="846"/>
                  </a:lnTo>
                  <a:lnTo>
                    <a:pt x="1041" y="813"/>
                  </a:lnTo>
                  <a:lnTo>
                    <a:pt x="1041" y="683"/>
                  </a:lnTo>
                  <a:lnTo>
                    <a:pt x="1074" y="650"/>
                  </a:lnTo>
                  <a:lnTo>
                    <a:pt x="1171" y="715"/>
                  </a:lnTo>
                  <a:lnTo>
                    <a:pt x="1236" y="781"/>
                  </a:lnTo>
                  <a:lnTo>
                    <a:pt x="1301" y="781"/>
                  </a:lnTo>
                  <a:lnTo>
                    <a:pt x="1301" y="715"/>
                  </a:lnTo>
                  <a:lnTo>
                    <a:pt x="1399" y="683"/>
                  </a:lnTo>
                  <a:lnTo>
                    <a:pt x="1432" y="715"/>
                  </a:lnTo>
                  <a:lnTo>
                    <a:pt x="1497" y="650"/>
                  </a:lnTo>
                  <a:lnTo>
                    <a:pt x="1562" y="683"/>
                  </a:lnTo>
                  <a:lnTo>
                    <a:pt x="1627" y="650"/>
                  </a:lnTo>
                  <a:lnTo>
                    <a:pt x="1692" y="683"/>
                  </a:lnTo>
                  <a:lnTo>
                    <a:pt x="1724" y="748"/>
                  </a:lnTo>
                  <a:lnTo>
                    <a:pt x="1789" y="715"/>
                  </a:lnTo>
                  <a:lnTo>
                    <a:pt x="1919" y="748"/>
                  </a:lnTo>
                  <a:lnTo>
                    <a:pt x="1984" y="715"/>
                  </a:lnTo>
                  <a:lnTo>
                    <a:pt x="2017" y="748"/>
                  </a:lnTo>
                  <a:lnTo>
                    <a:pt x="2114" y="715"/>
                  </a:lnTo>
                  <a:lnTo>
                    <a:pt x="2245" y="781"/>
                  </a:lnTo>
                  <a:lnTo>
                    <a:pt x="2310" y="748"/>
                  </a:lnTo>
                  <a:lnTo>
                    <a:pt x="2407" y="846"/>
                  </a:lnTo>
                  <a:lnTo>
                    <a:pt x="2537" y="846"/>
                  </a:lnTo>
                  <a:close/>
                  <a:moveTo>
                    <a:pt x="1529" y="2016"/>
                  </a:moveTo>
                  <a:cubicBezTo>
                    <a:pt x="1529" y="2016"/>
                    <a:pt x="1692" y="2016"/>
                    <a:pt x="1692" y="2016"/>
                  </a:cubicBezTo>
                  <a:lnTo>
                    <a:pt x="1757" y="2081"/>
                  </a:lnTo>
                  <a:lnTo>
                    <a:pt x="1594" y="2081"/>
                  </a:lnTo>
                  <a:close/>
                  <a:moveTo>
                    <a:pt x="1399" y="1919"/>
                  </a:moveTo>
                  <a:lnTo>
                    <a:pt x="1659" y="1919"/>
                  </a:lnTo>
                  <a:lnTo>
                    <a:pt x="1562" y="1984"/>
                  </a:lnTo>
                  <a:close/>
                  <a:moveTo>
                    <a:pt x="1399" y="1821"/>
                  </a:moveTo>
                  <a:lnTo>
                    <a:pt x="1594" y="1821"/>
                  </a:lnTo>
                  <a:lnTo>
                    <a:pt x="1659" y="1821"/>
                  </a:lnTo>
                  <a:lnTo>
                    <a:pt x="1562" y="1886"/>
                  </a:lnTo>
                  <a:lnTo>
                    <a:pt x="1464" y="1854"/>
                  </a:lnTo>
                  <a:close/>
                  <a:moveTo>
                    <a:pt x="716" y="1171"/>
                  </a:moveTo>
                  <a:lnTo>
                    <a:pt x="781" y="1203"/>
                  </a:lnTo>
                  <a:lnTo>
                    <a:pt x="846" y="1268"/>
                  </a:lnTo>
                  <a:lnTo>
                    <a:pt x="781" y="1301"/>
                  </a:lnTo>
                  <a:close/>
                  <a:moveTo>
                    <a:pt x="619" y="1041"/>
                  </a:moveTo>
                  <a:lnTo>
                    <a:pt x="716" y="1138"/>
                  </a:lnTo>
                  <a:lnTo>
                    <a:pt x="619" y="1106"/>
                  </a:lnTo>
                  <a:close/>
                  <a:moveTo>
                    <a:pt x="651" y="1333"/>
                  </a:moveTo>
                  <a:lnTo>
                    <a:pt x="749" y="1431"/>
                  </a:lnTo>
                  <a:lnTo>
                    <a:pt x="781" y="1496"/>
                  </a:lnTo>
                  <a:close/>
                  <a:moveTo>
                    <a:pt x="521" y="1171"/>
                  </a:moveTo>
                  <a:lnTo>
                    <a:pt x="619" y="1203"/>
                  </a:lnTo>
                  <a:lnTo>
                    <a:pt x="619" y="1268"/>
                  </a:lnTo>
                  <a:close/>
                  <a:moveTo>
                    <a:pt x="358" y="911"/>
                  </a:moveTo>
                  <a:lnTo>
                    <a:pt x="489" y="1008"/>
                  </a:lnTo>
                  <a:lnTo>
                    <a:pt x="521" y="1138"/>
                  </a:lnTo>
                  <a:lnTo>
                    <a:pt x="489" y="1138"/>
                  </a:lnTo>
                  <a:lnTo>
                    <a:pt x="391" y="1041"/>
                  </a:lnTo>
                  <a:lnTo>
                    <a:pt x="423" y="1008"/>
                  </a:lnTo>
                  <a:close/>
                  <a:moveTo>
                    <a:pt x="423" y="715"/>
                  </a:moveTo>
                  <a:lnTo>
                    <a:pt x="586" y="943"/>
                  </a:lnTo>
                  <a:lnTo>
                    <a:pt x="521" y="943"/>
                  </a:lnTo>
                  <a:lnTo>
                    <a:pt x="456" y="911"/>
                  </a:lnTo>
                  <a:lnTo>
                    <a:pt x="391" y="878"/>
                  </a:lnTo>
                  <a:lnTo>
                    <a:pt x="391" y="748"/>
                  </a:lnTo>
                  <a:cubicBezTo>
                    <a:pt x="391" y="748"/>
                    <a:pt x="423" y="715"/>
                    <a:pt x="423" y="715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3394722" y="2735264"/>
              <a:ext cx="60641" cy="55249"/>
            </a:xfrm>
            <a:custGeom>
              <a:rect b="b" l="l" r="r" t="t"/>
              <a:pathLst>
                <a:path extrusionOk="0" h="1660" w="1822">
                  <a:moveTo>
                    <a:pt x="911" y="1497"/>
                  </a:moveTo>
                  <a:lnTo>
                    <a:pt x="944" y="1399"/>
                  </a:lnTo>
                  <a:lnTo>
                    <a:pt x="619" y="1009"/>
                  </a:lnTo>
                  <a:lnTo>
                    <a:pt x="228" y="651"/>
                  </a:lnTo>
                  <a:lnTo>
                    <a:pt x="196" y="619"/>
                  </a:lnTo>
                  <a:lnTo>
                    <a:pt x="228" y="586"/>
                  </a:lnTo>
                  <a:lnTo>
                    <a:pt x="163" y="489"/>
                  </a:lnTo>
                  <a:lnTo>
                    <a:pt x="163" y="424"/>
                  </a:lnTo>
                  <a:lnTo>
                    <a:pt x="66" y="294"/>
                  </a:lnTo>
                  <a:lnTo>
                    <a:pt x="1" y="294"/>
                  </a:lnTo>
                  <a:lnTo>
                    <a:pt x="1" y="229"/>
                  </a:lnTo>
                  <a:lnTo>
                    <a:pt x="33" y="196"/>
                  </a:lnTo>
                  <a:lnTo>
                    <a:pt x="33" y="66"/>
                  </a:lnTo>
                  <a:lnTo>
                    <a:pt x="66" y="1"/>
                  </a:lnTo>
                  <a:lnTo>
                    <a:pt x="196" y="98"/>
                  </a:lnTo>
                  <a:lnTo>
                    <a:pt x="228" y="164"/>
                  </a:lnTo>
                  <a:lnTo>
                    <a:pt x="293" y="164"/>
                  </a:lnTo>
                  <a:lnTo>
                    <a:pt x="293" y="98"/>
                  </a:lnTo>
                  <a:lnTo>
                    <a:pt x="391" y="66"/>
                  </a:lnTo>
                  <a:lnTo>
                    <a:pt x="424" y="66"/>
                  </a:lnTo>
                  <a:lnTo>
                    <a:pt x="489" y="33"/>
                  </a:lnTo>
                  <a:lnTo>
                    <a:pt x="554" y="66"/>
                  </a:lnTo>
                  <a:lnTo>
                    <a:pt x="619" y="33"/>
                  </a:lnTo>
                  <a:lnTo>
                    <a:pt x="684" y="66"/>
                  </a:lnTo>
                  <a:lnTo>
                    <a:pt x="716" y="131"/>
                  </a:lnTo>
                  <a:lnTo>
                    <a:pt x="781" y="98"/>
                  </a:lnTo>
                  <a:lnTo>
                    <a:pt x="911" y="131"/>
                  </a:lnTo>
                  <a:lnTo>
                    <a:pt x="976" y="98"/>
                  </a:lnTo>
                  <a:lnTo>
                    <a:pt x="1009" y="131"/>
                  </a:lnTo>
                  <a:lnTo>
                    <a:pt x="1139" y="98"/>
                  </a:lnTo>
                  <a:lnTo>
                    <a:pt x="1237" y="164"/>
                  </a:lnTo>
                  <a:lnTo>
                    <a:pt x="1302" y="131"/>
                  </a:lnTo>
                  <a:lnTo>
                    <a:pt x="1399" y="229"/>
                  </a:lnTo>
                  <a:lnTo>
                    <a:pt x="1529" y="229"/>
                  </a:lnTo>
                  <a:lnTo>
                    <a:pt x="1562" y="261"/>
                  </a:lnTo>
                  <a:lnTo>
                    <a:pt x="1627" y="229"/>
                  </a:lnTo>
                  <a:lnTo>
                    <a:pt x="1659" y="261"/>
                  </a:lnTo>
                  <a:lnTo>
                    <a:pt x="1659" y="391"/>
                  </a:lnTo>
                  <a:lnTo>
                    <a:pt x="1562" y="521"/>
                  </a:lnTo>
                  <a:lnTo>
                    <a:pt x="1562" y="586"/>
                  </a:lnTo>
                  <a:lnTo>
                    <a:pt x="1692" y="716"/>
                  </a:lnTo>
                  <a:lnTo>
                    <a:pt x="1789" y="716"/>
                  </a:lnTo>
                  <a:lnTo>
                    <a:pt x="1822" y="781"/>
                  </a:lnTo>
                  <a:lnTo>
                    <a:pt x="1789" y="814"/>
                  </a:lnTo>
                  <a:lnTo>
                    <a:pt x="1724" y="781"/>
                  </a:lnTo>
                  <a:lnTo>
                    <a:pt x="1659" y="814"/>
                  </a:lnTo>
                  <a:lnTo>
                    <a:pt x="1659" y="911"/>
                  </a:lnTo>
                  <a:lnTo>
                    <a:pt x="1789" y="1042"/>
                  </a:lnTo>
                  <a:lnTo>
                    <a:pt x="1724" y="1074"/>
                  </a:lnTo>
                  <a:lnTo>
                    <a:pt x="1659" y="1074"/>
                  </a:lnTo>
                  <a:lnTo>
                    <a:pt x="1562" y="1009"/>
                  </a:lnTo>
                  <a:lnTo>
                    <a:pt x="1497" y="1042"/>
                  </a:lnTo>
                  <a:lnTo>
                    <a:pt x="1497" y="1107"/>
                  </a:lnTo>
                  <a:lnTo>
                    <a:pt x="1594" y="1172"/>
                  </a:lnTo>
                  <a:lnTo>
                    <a:pt x="1627" y="1237"/>
                  </a:lnTo>
                  <a:lnTo>
                    <a:pt x="1529" y="1269"/>
                  </a:lnTo>
                  <a:lnTo>
                    <a:pt x="1464" y="1269"/>
                  </a:lnTo>
                  <a:lnTo>
                    <a:pt x="1432" y="1399"/>
                  </a:lnTo>
                  <a:lnTo>
                    <a:pt x="1432" y="1529"/>
                  </a:lnTo>
                  <a:lnTo>
                    <a:pt x="1367" y="1627"/>
                  </a:lnTo>
                  <a:lnTo>
                    <a:pt x="1334" y="1659"/>
                  </a:lnTo>
                  <a:lnTo>
                    <a:pt x="1237" y="1497"/>
                  </a:lnTo>
                  <a:lnTo>
                    <a:pt x="1172" y="1529"/>
                  </a:lnTo>
                  <a:lnTo>
                    <a:pt x="976" y="1497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3360107" y="2704976"/>
              <a:ext cx="47661" cy="30320"/>
            </a:xfrm>
            <a:custGeom>
              <a:rect b="b" l="l" r="r" t="t"/>
              <a:pathLst>
                <a:path extrusionOk="0" h="911" w="1432">
                  <a:moveTo>
                    <a:pt x="33" y="911"/>
                  </a:moveTo>
                  <a:lnTo>
                    <a:pt x="195" y="911"/>
                  </a:lnTo>
                  <a:lnTo>
                    <a:pt x="325" y="813"/>
                  </a:lnTo>
                  <a:lnTo>
                    <a:pt x="423" y="781"/>
                  </a:lnTo>
                  <a:lnTo>
                    <a:pt x="618" y="878"/>
                  </a:lnTo>
                  <a:lnTo>
                    <a:pt x="716" y="878"/>
                  </a:lnTo>
                  <a:lnTo>
                    <a:pt x="748" y="683"/>
                  </a:lnTo>
                  <a:lnTo>
                    <a:pt x="911" y="618"/>
                  </a:lnTo>
                  <a:lnTo>
                    <a:pt x="911" y="488"/>
                  </a:lnTo>
                  <a:lnTo>
                    <a:pt x="1236" y="326"/>
                  </a:lnTo>
                  <a:lnTo>
                    <a:pt x="1431" y="326"/>
                  </a:lnTo>
                  <a:lnTo>
                    <a:pt x="1399" y="163"/>
                  </a:lnTo>
                  <a:lnTo>
                    <a:pt x="1301" y="0"/>
                  </a:lnTo>
                  <a:lnTo>
                    <a:pt x="1171" y="33"/>
                  </a:lnTo>
                  <a:lnTo>
                    <a:pt x="943" y="163"/>
                  </a:lnTo>
                  <a:lnTo>
                    <a:pt x="911" y="163"/>
                  </a:lnTo>
                  <a:lnTo>
                    <a:pt x="846" y="163"/>
                  </a:lnTo>
                  <a:lnTo>
                    <a:pt x="716" y="228"/>
                  </a:lnTo>
                  <a:lnTo>
                    <a:pt x="618" y="228"/>
                  </a:lnTo>
                  <a:lnTo>
                    <a:pt x="488" y="261"/>
                  </a:lnTo>
                  <a:lnTo>
                    <a:pt x="423" y="195"/>
                  </a:lnTo>
                  <a:lnTo>
                    <a:pt x="195" y="195"/>
                  </a:lnTo>
                  <a:lnTo>
                    <a:pt x="130" y="195"/>
                  </a:lnTo>
                  <a:lnTo>
                    <a:pt x="33" y="358"/>
                  </a:lnTo>
                  <a:lnTo>
                    <a:pt x="65" y="423"/>
                  </a:lnTo>
                  <a:lnTo>
                    <a:pt x="0" y="521"/>
                  </a:lnTo>
                  <a:lnTo>
                    <a:pt x="0" y="683"/>
                  </a:lnTo>
                  <a:lnTo>
                    <a:pt x="33" y="683"/>
                  </a:lnTo>
                  <a:lnTo>
                    <a:pt x="130" y="748"/>
                  </a:lnTo>
                  <a:lnTo>
                    <a:pt x="130" y="813"/>
                  </a:lnTo>
                  <a:lnTo>
                    <a:pt x="33" y="813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297335" y="2658445"/>
              <a:ext cx="114758" cy="55216"/>
            </a:xfrm>
            <a:custGeom>
              <a:rect b="b" l="l" r="r" t="t"/>
              <a:pathLst>
                <a:path extrusionOk="0" h="1659" w="3448">
                  <a:moveTo>
                    <a:pt x="2016" y="1593"/>
                  </a:moveTo>
                  <a:lnTo>
                    <a:pt x="2081" y="1593"/>
                  </a:lnTo>
                  <a:lnTo>
                    <a:pt x="2309" y="1593"/>
                  </a:lnTo>
                  <a:lnTo>
                    <a:pt x="2374" y="1659"/>
                  </a:lnTo>
                  <a:lnTo>
                    <a:pt x="2504" y="1626"/>
                  </a:lnTo>
                  <a:lnTo>
                    <a:pt x="2602" y="1626"/>
                  </a:lnTo>
                  <a:lnTo>
                    <a:pt x="2732" y="1561"/>
                  </a:lnTo>
                  <a:lnTo>
                    <a:pt x="2797" y="1561"/>
                  </a:lnTo>
                  <a:lnTo>
                    <a:pt x="2829" y="1561"/>
                  </a:lnTo>
                  <a:lnTo>
                    <a:pt x="3057" y="1431"/>
                  </a:lnTo>
                  <a:lnTo>
                    <a:pt x="3187" y="1398"/>
                  </a:lnTo>
                  <a:lnTo>
                    <a:pt x="3285" y="1301"/>
                  </a:lnTo>
                  <a:lnTo>
                    <a:pt x="3219" y="1203"/>
                  </a:lnTo>
                  <a:lnTo>
                    <a:pt x="3219" y="1106"/>
                  </a:lnTo>
                  <a:lnTo>
                    <a:pt x="3285" y="1008"/>
                  </a:lnTo>
                  <a:lnTo>
                    <a:pt x="3187" y="911"/>
                  </a:lnTo>
                  <a:lnTo>
                    <a:pt x="3219" y="846"/>
                  </a:lnTo>
                  <a:lnTo>
                    <a:pt x="3415" y="846"/>
                  </a:lnTo>
                  <a:lnTo>
                    <a:pt x="3447" y="748"/>
                  </a:lnTo>
                  <a:lnTo>
                    <a:pt x="3415" y="650"/>
                  </a:lnTo>
                  <a:lnTo>
                    <a:pt x="3382" y="390"/>
                  </a:lnTo>
                  <a:lnTo>
                    <a:pt x="3382" y="228"/>
                  </a:lnTo>
                  <a:lnTo>
                    <a:pt x="3187" y="195"/>
                  </a:lnTo>
                  <a:lnTo>
                    <a:pt x="3122" y="130"/>
                  </a:lnTo>
                  <a:lnTo>
                    <a:pt x="2992" y="163"/>
                  </a:lnTo>
                  <a:lnTo>
                    <a:pt x="2862" y="130"/>
                  </a:lnTo>
                  <a:lnTo>
                    <a:pt x="2732" y="65"/>
                  </a:lnTo>
                  <a:lnTo>
                    <a:pt x="2537" y="65"/>
                  </a:lnTo>
                  <a:lnTo>
                    <a:pt x="2439" y="0"/>
                  </a:lnTo>
                  <a:lnTo>
                    <a:pt x="2407" y="98"/>
                  </a:lnTo>
                  <a:lnTo>
                    <a:pt x="2341" y="163"/>
                  </a:lnTo>
                  <a:lnTo>
                    <a:pt x="2341" y="228"/>
                  </a:lnTo>
                  <a:lnTo>
                    <a:pt x="2211" y="228"/>
                  </a:lnTo>
                  <a:lnTo>
                    <a:pt x="2179" y="293"/>
                  </a:lnTo>
                  <a:lnTo>
                    <a:pt x="1919" y="130"/>
                  </a:lnTo>
                  <a:lnTo>
                    <a:pt x="1854" y="130"/>
                  </a:lnTo>
                  <a:lnTo>
                    <a:pt x="1821" y="228"/>
                  </a:lnTo>
                  <a:lnTo>
                    <a:pt x="1854" y="325"/>
                  </a:lnTo>
                  <a:lnTo>
                    <a:pt x="1756" y="325"/>
                  </a:lnTo>
                  <a:lnTo>
                    <a:pt x="1691" y="423"/>
                  </a:lnTo>
                  <a:lnTo>
                    <a:pt x="1594" y="488"/>
                  </a:lnTo>
                  <a:lnTo>
                    <a:pt x="1463" y="650"/>
                  </a:lnTo>
                  <a:lnTo>
                    <a:pt x="1463" y="715"/>
                  </a:lnTo>
                  <a:lnTo>
                    <a:pt x="1594" y="780"/>
                  </a:lnTo>
                  <a:lnTo>
                    <a:pt x="1594" y="846"/>
                  </a:lnTo>
                  <a:lnTo>
                    <a:pt x="1528" y="911"/>
                  </a:lnTo>
                  <a:lnTo>
                    <a:pt x="1431" y="846"/>
                  </a:lnTo>
                  <a:lnTo>
                    <a:pt x="1333" y="878"/>
                  </a:lnTo>
                  <a:lnTo>
                    <a:pt x="1203" y="846"/>
                  </a:lnTo>
                  <a:lnTo>
                    <a:pt x="1138" y="846"/>
                  </a:lnTo>
                  <a:lnTo>
                    <a:pt x="976" y="943"/>
                  </a:lnTo>
                  <a:lnTo>
                    <a:pt x="878" y="976"/>
                  </a:lnTo>
                  <a:lnTo>
                    <a:pt x="813" y="943"/>
                  </a:lnTo>
                  <a:lnTo>
                    <a:pt x="715" y="943"/>
                  </a:lnTo>
                  <a:lnTo>
                    <a:pt x="650" y="911"/>
                  </a:lnTo>
                  <a:lnTo>
                    <a:pt x="520" y="878"/>
                  </a:lnTo>
                  <a:lnTo>
                    <a:pt x="390" y="911"/>
                  </a:lnTo>
                  <a:lnTo>
                    <a:pt x="390" y="976"/>
                  </a:lnTo>
                  <a:lnTo>
                    <a:pt x="358" y="1008"/>
                  </a:lnTo>
                  <a:lnTo>
                    <a:pt x="260" y="976"/>
                  </a:lnTo>
                  <a:lnTo>
                    <a:pt x="163" y="911"/>
                  </a:lnTo>
                  <a:lnTo>
                    <a:pt x="98" y="943"/>
                  </a:lnTo>
                  <a:lnTo>
                    <a:pt x="33" y="976"/>
                  </a:lnTo>
                  <a:lnTo>
                    <a:pt x="0" y="976"/>
                  </a:lnTo>
                  <a:lnTo>
                    <a:pt x="65" y="1008"/>
                  </a:lnTo>
                  <a:lnTo>
                    <a:pt x="65" y="1073"/>
                  </a:lnTo>
                  <a:lnTo>
                    <a:pt x="130" y="1138"/>
                  </a:lnTo>
                  <a:lnTo>
                    <a:pt x="130" y="1203"/>
                  </a:lnTo>
                  <a:lnTo>
                    <a:pt x="195" y="1236"/>
                  </a:lnTo>
                  <a:lnTo>
                    <a:pt x="260" y="1203"/>
                  </a:lnTo>
                  <a:lnTo>
                    <a:pt x="358" y="1301"/>
                  </a:lnTo>
                  <a:lnTo>
                    <a:pt x="455" y="1203"/>
                  </a:lnTo>
                  <a:lnTo>
                    <a:pt x="520" y="1203"/>
                  </a:lnTo>
                  <a:lnTo>
                    <a:pt x="553" y="1301"/>
                  </a:lnTo>
                  <a:lnTo>
                    <a:pt x="553" y="1301"/>
                  </a:lnTo>
                  <a:lnTo>
                    <a:pt x="715" y="1366"/>
                  </a:lnTo>
                  <a:lnTo>
                    <a:pt x="976" y="1203"/>
                  </a:lnTo>
                  <a:lnTo>
                    <a:pt x="1073" y="1236"/>
                  </a:lnTo>
                  <a:lnTo>
                    <a:pt x="1268" y="1236"/>
                  </a:lnTo>
                  <a:lnTo>
                    <a:pt x="1236" y="1333"/>
                  </a:lnTo>
                  <a:lnTo>
                    <a:pt x="1496" y="1463"/>
                  </a:lnTo>
                  <a:lnTo>
                    <a:pt x="1789" y="1528"/>
                  </a:lnTo>
                  <a:lnTo>
                    <a:pt x="1951" y="1528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3362270" y="2527475"/>
              <a:ext cx="150470" cy="127738"/>
            </a:xfrm>
            <a:custGeom>
              <a:rect b="b" l="l" r="r" t="t"/>
              <a:pathLst>
                <a:path extrusionOk="0" h="3838" w="4521">
                  <a:moveTo>
                    <a:pt x="2699" y="3805"/>
                  </a:moveTo>
                  <a:lnTo>
                    <a:pt x="2732" y="3805"/>
                  </a:lnTo>
                  <a:lnTo>
                    <a:pt x="2829" y="3805"/>
                  </a:lnTo>
                  <a:lnTo>
                    <a:pt x="2894" y="3740"/>
                  </a:lnTo>
                  <a:lnTo>
                    <a:pt x="2960" y="3707"/>
                  </a:lnTo>
                  <a:lnTo>
                    <a:pt x="3057" y="3707"/>
                  </a:lnTo>
                  <a:lnTo>
                    <a:pt x="3155" y="3707"/>
                  </a:lnTo>
                  <a:lnTo>
                    <a:pt x="3220" y="3772"/>
                  </a:lnTo>
                  <a:lnTo>
                    <a:pt x="3285" y="3707"/>
                  </a:lnTo>
                  <a:lnTo>
                    <a:pt x="3382" y="3675"/>
                  </a:lnTo>
                  <a:lnTo>
                    <a:pt x="3447" y="3707"/>
                  </a:lnTo>
                  <a:lnTo>
                    <a:pt x="3512" y="3675"/>
                  </a:lnTo>
                  <a:lnTo>
                    <a:pt x="3707" y="3707"/>
                  </a:lnTo>
                  <a:lnTo>
                    <a:pt x="3903" y="3805"/>
                  </a:lnTo>
                  <a:lnTo>
                    <a:pt x="4000" y="3837"/>
                  </a:lnTo>
                  <a:lnTo>
                    <a:pt x="4000" y="3675"/>
                  </a:lnTo>
                  <a:lnTo>
                    <a:pt x="4000" y="3545"/>
                  </a:lnTo>
                  <a:lnTo>
                    <a:pt x="4293" y="3220"/>
                  </a:lnTo>
                  <a:lnTo>
                    <a:pt x="4325" y="3057"/>
                  </a:lnTo>
                  <a:lnTo>
                    <a:pt x="4423" y="2992"/>
                  </a:lnTo>
                  <a:lnTo>
                    <a:pt x="4488" y="2959"/>
                  </a:lnTo>
                  <a:lnTo>
                    <a:pt x="4520" y="2829"/>
                  </a:lnTo>
                  <a:lnTo>
                    <a:pt x="4488" y="2764"/>
                  </a:lnTo>
                  <a:lnTo>
                    <a:pt x="4455" y="2699"/>
                  </a:lnTo>
                  <a:lnTo>
                    <a:pt x="4520" y="2634"/>
                  </a:lnTo>
                  <a:lnTo>
                    <a:pt x="4390" y="2569"/>
                  </a:lnTo>
                  <a:lnTo>
                    <a:pt x="4325" y="2407"/>
                  </a:lnTo>
                  <a:lnTo>
                    <a:pt x="4260" y="2342"/>
                  </a:lnTo>
                  <a:lnTo>
                    <a:pt x="4260" y="2114"/>
                  </a:lnTo>
                  <a:lnTo>
                    <a:pt x="4293" y="1984"/>
                  </a:lnTo>
                  <a:lnTo>
                    <a:pt x="4195" y="1821"/>
                  </a:lnTo>
                  <a:lnTo>
                    <a:pt x="4130" y="1691"/>
                  </a:lnTo>
                  <a:lnTo>
                    <a:pt x="4228" y="1561"/>
                  </a:lnTo>
                  <a:lnTo>
                    <a:pt x="4325" y="1529"/>
                  </a:lnTo>
                  <a:lnTo>
                    <a:pt x="4325" y="1236"/>
                  </a:lnTo>
                  <a:lnTo>
                    <a:pt x="4260" y="1171"/>
                  </a:lnTo>
                  <a:lnTo>
                    <a:pt x="4228" y="1041"/>
                  </a:lnTo>
                  <a:lnTo>
                    <a:pt x="4163" y="943"/>
                  </a:lnTo>
                  <a:lnTo>
                    <a:pt x="4098" y="716"/>
                  </a:lnTo>
                  <a:lnTo>
                    <a:pt x="4000" y="586"/>
                  </a:lnTo>
                  <a:lnTo>
                    <a:pt x="4000" y="455"/>
                  </a:lnTo>
                  <a:lnTo>
                    <a:pt x="3968" y="293"/>
                  </a:lnTo>
                  <a:lnTo>
                    <a:pt x="3903" y="293"/>
                  </a:lnTo>
                  <a:lnTo>
                    <a:pt x="3773" y="195"/>
                  </a:lnTo>
                  <a:lnTo>
                    <a:pt x="3122" y="260"/>
                  </a:lnTo>
                  <a:lnTo>
                    <a:pt x="2504" y="228"/>
                  </a:lnTo>
                  <a:lnTo>
                    <a:pt x="2439" y="228"/>
                  </a:lnTo>
                  <a:lnTo>
                    <a:pt x="2277" y="390"/>
                  </a:lnTo>
                  <a:lnTo>
                    <a:pt x="2147" y="423"/>
                  </a:lnTo>
                  <a:lnTo>
                    <a:pt x="2114" y="390"/>
                  </a:lnTo>
                  <a:lnTo>
                    <a:pt x="2244" y="325"/>
                  </a:lnTo>
                  <a:lnTo>
                    <a:pt x="2374" y="163"/>
                  </a:lnTo>
                  <a:lnTo>
                    <a:pt x="2342" y="195"/>
                  </a:lnTo>
                  <a:lnTo>
                    <a:pt x="2212" y="293"/>
                  </a:lnTo>
                  <a:lnTo>
                    <a:pt x="2049" y="358"/>
                  </a:lnTo>
                  <a:lnTo>
                    <a:pt x="1821" y="325"/>
                  </a:lnTo>
                  <a:lnTo>
                    <a:pt x="1789" y="195"/>
                  </a:lnTo>
                  <a:lnTo>
                    <a:pt x="1821" y="130"/>
                  </a:lnTo>
                  <a:lnTo>
                    <a:pt x="1919" y="130"/>
                  </a:lnTo>
                  <a:lnTo>
                    <a:pt x="1984" y="163"/>
                  </a:lnTo>
                  <a:lnTo>
                    <a:pt x="1984" y="130"/>
                  </a:lnTo>
                  <a:lnTo>
                    <a:pt x="1854" y="65"/>
                  </a:lnTo>
                  <a:lnTo>
                    <a:pt x="1594" y="0"/>
                  </a:lnTo>
                  <a:lnTo>
                    <a:pt x="1399" y="98"/>
                  </a:lnTo>
                  <a:lnTo>
                    <a:pt x="1268" y="98"/>
                  </a:lnTo>
                  <a:lnTo>
                    <a:pt x="1106" y="130"/>
                  </a:lnTo>
                  <a:lnTo>
                    <a:pt x="1041" y="260"/>
                  </a:lnTo>
                  <a:lnTo>
                    <a:pt x="878" y="260"/>
                  </a:lnTo>
                  <a:lnTo>
                    <a:pt x="813" y="358"/>
                  </a:lnTo>
                  <a:lnTo>
                    <a:pt x="813" y="455"/>
                  </a:lnTo>
                  <a:lnTo>
                    <a:pt x="651" y="455"/>
                  </a:lnTo>
                  <a:lnTo>
                    <a:pt x="423" y="586"/>
                  </a:lnTo>
                  <a:lnTo>
                    <a:pt x="260" y="586"/>
                  </a:lnTo>
                  <a:lnTo>
                    <a:pt x="195" y="716"/>
                  </a:lnTo>
                  <a:lnTo>
                    <a:pt x="163" y="846"/>
                  </a:lnTo>
                  <a:lnTo>
                    <a:pt x="130" y="846"/>
                  </a:lnTo>
                  <a:lnTo>
                    <a:pt x="130" y="911"/>
                  </a:lnTo>
                  <a:lnTo>
                    <a:pt x="98" y="911"/>
                  </a:lnTo>
                  <a:lnTo>
                    <a:pt x="130" y="1106"/>
                  </a:lnTo>
                  <a:lnTo>
                    <a:pt x="130" y="1268"/>
                  </a:lnTo>
                  <a:lnTo>
                    <a:pt x="0" y="1366"/>
                  </a:lnTo>
                  <a:lnTo>
                    <a:pt x="0" y="1431"/>
                  </a:lnTo>
                  <a:lnTo>
                    <a:pt x="130" y="1594"/>
                  </a:lnTo>
                  <a:lnTo>
                    <a:pt x="130" y="1691"/>
                  </a:lnTo>
                  <a:lnTo>
                    <a:pt x="195" y="1789"/>
                  </a:lnTo>
                  <a:lnTo>
                    <a:pt x="195" y="1854"/>
                  </a:lnTo>
                  <a:lnTo>
                    <a:pt x="228" y="1951"/>
                  </a:lnTo>
                  <a:lnTo>
                    <a:pt x="195" y="2049"/>
                  </a:lnTo>
                  <a:lnTo>
                    <a:pt x="293" y="2244"/>
                  </a:lnTo>
                  <a:lnTo>
                    <a:pt x="358" y="2277"/>
                  </a:lnTo>
                  <a:lnTo>
                    <a:pt x="423" y="2342"/>
                  </a:lnTo>
                  <a:lnTo>
                    <a:pt x="423" y="2602"/>
                  </a:lnTo>
                  <a:lnTo>
                    <a:pt x="390" y="2667"/>
                  </a:lnTo>
                  <a:lnTo>
                    <a:pt x="423" y="2732"/>
                  </a:lnTo>
                  <a:lnTo>
                    <a:pt x="456" y="2699"/>
                  </a:lnTo>
                  <a:lnTo>
                    <a:pt x="553" y="2699"/>
                  </a:lnTo>
                  <a:lnTo>
                    <a:pt x="618" y="2667"/>
                  </a:lnTo>
                  <a:lnTo>
                    <a:pt x="813" y="2699"/>
                  </a:lnTo>
                  <a:lnTo>
                    <a:pt x="813" y="2764"/>
                  </a:lnTo>
                  <a:lnTo>
                    <a:pt x="878" y="2862"/>
                  </a:lnTo>
                  <a:lnTo>
                    <a:pt x="976" y="2829"/>
                  </a:lnTo>
                  <a:lnTo>
                    <a:pt x="1041" y="2894"/>
                  </a:lnTo>
                  <a:lnTo>
                    <a:pt x="976" y="3024"/>
                  </a:lnTo>
                  <a:lnTo>
                    <a:pt x="1041" y="3057"/>
                  </a:lnTo>
                  <a:lnTo>
                    <a:pt x="1073" y="3090"/>
                  </a:lnTo>
                  <a:lnTo>
                    <a:pt x="1073" y="3187"/>
                  </a:lnTo>
                  <a:lnTo>
                    <a:pt x="1138" y="3220"/>
                  </a:lnTo>
                  <a:lnTo>
                    <a:pt x="1171" y="3155"/>
                  </a:lnTo>
                  <a:lnTo>
                    <a:pt x="1236" y="3155"/>
                  </a:lnTo>
                  <a:lnTo>
                    <a:pt x="1138" y="3024"/>
                  </a:lnTo>
                  <a:lnTo>
                    <a:pt x="1171" y="2992"/>
                  </a:lnTo>
                  <a:lnTo>
                    <a:pt x="1399" y="3122"/>
                  </a:lnTo>
                  <a:lnTo>
                    <a:pt x="1561" y="3090"/>
                  </a:lnTo>
                  <a:lnTo>
                    <a:pt x="1529" y="3187"/>
                  </a:lnTo>
                  <a:lnTo>
                    <a:pt x="1626" y="3252"/>
                  </a:lnTo>
                  <a:lnTo>
                    <a:pt x="1821" y="3220"/>
                  </a:lnTo>
                  <a:lnTo>
                    <a:pt x="1951" y="3252"/>
                  </a:lnTo>
                  <a:lnTo>
                    <a:pt x="2244" y="3480"/>
                  </a:lnTo>
                  <a:lnTo>
                    <a:pt x="2342" y="3642"/>
                  </a:lnTo>
                  <a:lnTo>
                    <a:pt x="2439" y="3642"/>
                  </a:lnTo>
                  <a:lnTo>
                    <a:pt x="2472" y="3610"/>
                  </a:lnTo>
                  <a:lnTo>
                    <a:pt x="2602" y="3610"/>
                  </a:lnTo>
                  <a:lnTo>
                    <a:pt x="2667" y="3675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3331949" y="2616209"/>
              <a:ext cx="120183" cy="51987"/>
            </a:xfrm>
            <a:custGeom>
              <a:rect b="b" l="l" r="r" t="t"/>
              <a:pathLst>
                <a:path extrusionOk="0" h="1562" w="3611">
                  <a:moveTo>
                    <a:pt x="1301" y="1"/>
                  </a:moveTo>
                  <a:lnTo>
                    <a:pt x="1334" y="66"/>
                  </a:lnTo>
                  <a:lnTo>
                    <a:pt x="1367" y="33"/>
                  </a:lnTo>
                  <a:lnTo>
                    <a:pt x="1464" y="33"/>
                  </a:lnTo>
                  <a:lnTo>
                    <a:pt x="1529" y="1"/>
                  </a:lnTo>
                  <a:lnTo>
                    <a:pt x="1724" y="33"/>
                  </a:lnTo>
                  <a:lnTo>
                    <a:pt x="1724" y="98"/>
                  </a:lnTo>
                  <a:lnTo>
                    <a:pt x="1789" y="196"/>
                  </a:lnTo>
                  <a:lnTo>
                    <a:pt x="1887" y="163"/>
                  </a:lnTo>
                  <a:lnTo>
                    <a:pt x="1952" y="228"/>
                  </a:lnTo>
                  <a:lnTo>
                    <a:pt x="1887" y="358"/>
                  </a:lnTo>
                  <a:lnTo>
                    <a:pt x="1952" y="391"/>
                  </a:lnTo>
                  <a:lnTo>
                    <a:pt x="1984" y="424"/>
                  </a:lnTo>
                  <a:lnTo>
                    <a:pt x="1984" y="521"/>
                  </a:lnTo>
                  <a:lnTo>
                    <a:pt x="2049" y="554"/>
                  </a:lnTo>
                  <a:lnTo>
                    <a:pt x="2082" y="489"/>
                  </a:lnTo>
                  <a:lnTo>
                    <a:pt x="2147" y="489"/>
                  </a:lnTo>
                  <a:lnTo>
                    <a:pt x="2049" y="358"/>
                  </a:lnTo>
                  <a:lnTo>
                    <a:pt x="2082" y="326"/>
                  </a:lnTo>
                  <a:lnTo>
                    <a:pt x="2310" y="456"/>
                  </a:lnTo>
                  <a:lnTo>
                    <a:pt x="2472" y="424"/>
                  </a:lnTo>
                  <a:lnTo>
                    <a:pt x="2440" y="521"/>
                  </a:lnTo>
                  <a:lnTo>
                    <a:pt x="2537" y="586"/>
                  </a:lnTo>
                  <a:lnTo>
                    <a:pt x="2732" y="554"/>
                  </a:lnTo>
                  <a:lnTo>
                    <a:pt x="2862" y="586"/>
                  </a:lnTo>
                  <a:lnTo>
                    <a:pt x="3155" y="814"/>
                  </a:lnTo>
                  <a:lnTo>
                    <a:pt x="3253" y="976"/>
                  </a:lnTo>
                  <a:lnTo>
                    <a:pt x="3350" y="976"/>
                  </a:lnTo>
                  <a:lnTo>
                    <a:pt x="3383" y="944"/>
                  </a:lnTo>
                  <a:lnTo>
                    <a:pt x="3513" y="944"/>
                  </a:lnTo>
                  <a:lnTo>
                    <a:pt x="3578" y="1009"/>
                  </a:lnTo>
                  <a:lnTo>
                    <a:pt x="3610" y="1139"/>
                  </a:lnTo>
                  <a:lnTo>
                    <a:pt x="3383" y="1139"/>
                  </a:lnTo>
                  <a:lnTo>
                    <a:pt x="3285" y="1204"/>
                  </a:lnTo>
                  <a:lnTo>
                    <a:pt x="3155" y="1237"/>
                  </a:lnTo>
                  <a:lnTo>
                    <a:pt x="3025" y="1367"/>
                  </a:lnTo>
                  <a:lnTo>
                    <a:pt x="2830" y="1399"/>
                  </a:lnTo>
                  <a:lnTo>
                    <a:pt x="2667" y="1464"/>
                  </a:lnTo>
                  <a:lnTo>
                    <a:pt x="2602" y="1432"/>
                  </a:lnTo>
                  <a:lnTo>
                    <a:pt x="2505" y="1432"/>
                  </a:lnTo>
                  <a:lnTo>
                    <a:pt x="2375" y="1497"/>
                  </a:lnTo>
                  <a:lnTo>
                    <a:pt x="2147" y="1464"/>
                  </a:lnTo>
                  <a:lnTo>
                    <a:pt x="2082" y="1399"/>
                  </a:lnTo>
                  <a:lnTo>
                    <a:pt x="1952" y="1432"/>
                  </a:lnTo>
                  <a:lnTo>
                    <a:pt x="1822" y="1399"/>
                  </a:lnTo>
                  <a:lnTo>
                    <a:pt x="1692" y="1334"/>
                  </a:lnTo>
                  <a:lnTo>
                    <a:pt x="1497" y="1334"/>
                  </a:lnTo>
                  <a:lnTo>
                    <a:pt x="1399" y="1269"/>
                  </a:lnTo>
                  <a:lnTo>
                    <a:pt x="1367" y="1367"/>
                  </a:lnTo>
                  <a:lnTo>
                    <a:pt x="1301" y="1432"/>
                  </a:lnTo>
                  <a:lnTo>
                    <a:pt x="1301" y="1497"/>
                  </a:lnTo>
                  <a:lnTo>
                    <a:pt x="1171" y="1497"/>
                  </a:lnTo>
                  <a:lnTo>
                    <a:pt x="1139" y="1562"/>
                  </a:lnTo>
                  <a:lnTo>
                    <a:pt x="879" y="1399"/>
                  </a:lnTo>
                  <a:lnTo>
                    <a:pt x="814" y="1399"/>
                  </a:lnTo>
                  <a:lnTo>
                    <a:pt x="814" y="1399"/>
                  </a:lnTo>
                  <a:lnTo>
                    <a:pt x="619" y="1171"/>
                  </a:lnTo>
                  <a:lnTo>
                    <a:pt x="521" y="1106"/>
                  </a:lnTo>
                  <a:lnTo>
                    <a:pt x="358" y="976"/>
                  </a:lnTo>
                  <a:lnTo>
                    <a:pt x="261" y="944"/>
                  </a:lnTo>
                  <a:lnTo>
                    <a:pt x="228" y="879"/>
                  </a:lnTo>
                  <a:lnTo>
                    <a:pt x="228" y="749"/>
                  </a:lnTo>
                  <a:lnTo>
                    <a:pt x="131" y="586"/>
                  </a:lnTo>
                  <a:lnTo>
                    <a:pt x="1" y="521"/>
                  </a:lnTo>
                  <a:lnTo>
                    <a:pt x="1" y="424"/>
                  </a:lnTo>
                  <a:lnTo>
                    <a:pt x="33" y="391"/>
                  </a:lnTo>
                  <a:lnTo>
                    <a:pt x="98" y="456"/>
                  </a:lnTo>
                  <a:lnTo>
                    <a:pt x="163" y="489"/>
                  </a:lnTo>
                  <a:lnTo>
                    <a:pt x="326" y="326"/>
                  </a:lnTo>
                  <a:lnTo>
                    <a:pt x="423" y="326"/>
                  </a:lnTo>
                  <a:lnTo>
                    <a:pt x="521" y="196"/>
                  </a:lnTo>
                  <a:lnTo>
                    <a:pt x="619" y="196"/>
                  </a:lnTo>
                  <a:lnTo>
                    <a:pt x="684" y="131"/>
                  </a:lnTo>
                  <a:lnTo>
                    <a:pt x="846" y="131"/>
                  </a:lnTo>
                  <a:lnTo>
                    <a:pt x="911" y="131"/>
                  </a:lnTo>
                  <a:lnTo>
                    <a:pt x="1009" y="98"/>
                  </a:lnTo>
                  <a:lnTo>
                    <a:pt x="1009" y="1"/>
                  </a:lnTo>
                  <a:lnTo>
                    <a:pt x="1139" y="33"/>
                  </a:lnTo>
                  <a:lnTo>
                    <a:pt x="1204" y="1"/>
                  </a:lnTo>
                  <a:lnTo>
                    <a:pt x="1269" y="33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3238856" y="2528540"/>
              <a:ext cx="137490" cy="163484"/>
            </a:xfrm>
            <a:custGeom>
              <a:rect b="b" l="l" r="r" t="t"/>
              <a:pathLst>
                <a:path extrusionOk="0" h="4912" w="4131">
                  <a:moveTo>
                    <a:pt x="1139" y="1"/>
                  </a:moveTo>
                  <a:lnTo>
                    <a:pt x="1269" y="1"/>
                  </a:lnTo>
                  <a:lnTo>
                    <a:pt x="1464" y="33"/>
                  </a:lnTo>
                  <a:lnTo>
                    <a:pt x="1529" y="66"/>
                  </a:lnTo>
                  <a:lnTo>
                    <a:pt x="1594" y="66"/>
                  </a:lnTo>
                  <a:lnTo>
                    <a:pt x="1692" y="163"/>
                  </a:lnTo>
                  <a:lnTo>
                    <a:pt x="1790" y="163"/>
                  </a:lnTo>
                  <a:lnTo>
                    <a:pt x="1757" y="293"/>
                  </a:lnTo>
                  <a:lnTo>
                    <a:pt x="1692" y="326"/>
                  </a:lnTo>
                  <a:lnTo>
                    <a:pt x="1725" y="391"/>
                  </a:lnTo>
                  <a:lnTo>
                    <a:pt x="1790" y="423"/>
                  </a:lnTo>
                  <a:lnTo>
                    <a:pt x="1822" y="488"/>
                  </a:lnTo>
                  <a:lnTo>
                    <a:pt x="1920" y="423"/>
                  </a:lnTo>
                  <a:lnTo>
                    <a:pt x="1920" y="391"/>
                  </a:lnTo>
                  <a:lnTo>
                    <a:pt x="1985" y="358"/>
                  </a:lnTo>
                  <a:lnTo>
                    <a:pt x="2017" y="423"/>
                  </a:lnTo>
                  <a:lnTo>
                    <a:pt x="2147" y="488"/>
                  </a:lnTo>
                  <a:lnTo>
                    <a:pt x="2180" y="456"/>
                  </a:lnTo>
                  <a:lnTo>
                    <a:pt x="2245" y="391"/>
                  </a:lnTo>
                  <a:lnTo>
                    <a:pt x="2277" y="423"/>
                  </a:lnTo>
                  <a:lnTo>
                    <a:pt x="2277" y="521"/>
                  </a:lnTo>
                  <a:lnTo>
                    <a:pt x="2212" y="586"/>
                  </a:lnTo>
                  <a:lnTo>
                    <a:pt x="2147" y="586"/>
                  </a:lnTo>
                  <a:lnTo>
                    <a:pt x="2082" y="651"/>
                  </a:lnTo>
                  <a:lnTo>
                    <a:pt x="2212" y="684"/>
                  </a:lnTo>
                  <a:lnTo>
                    <a:pt x="2245" y="651"/>
                  </a:lnTo>
                  <a:lnTo>
                    <a:pt x="2342" y="651"/>
                  </a:lnTo>
                  <a:lnTo>
                    <a:pt x="2375" y="716"/>
                  </a:lnTo>
                  <a:lnTo>
                    <a:pt x="2472" y="716"/>
                  </a:lnTo>
                  <a:lnTo>
                    <a:pt x="2472" y="651"/>
                  </a:lnTo>
                  <a:lnTo>
                    <a:pt x="2538" y="554"/>
                  </a:lnTo>
                  <a:lnTo>
                    <a:pt x="2733" y="521"/>
                  </a:lnTo>
                  <a:lnTo>
                    <a:pt x="2733" y="456"/>
                  </a:lnTo>
                  <a:lnTo>
                    <a:pt x="2830" y="423"/>
                  </a:lnTo>
                  <a:lnTo>
                    <a:pt x="2830" y="358"/>
                  </a:lnTo>
                  <a:lnTo>
                    <a:pt x="2895" y="358"/>
                  </a:lnTo>
                  <a:lnTo>
                    <a:pt x="3025" y="358"/>
                  </a:lnTo>
                  <a:lnTo>
                    <a:pt x="2928" y="391"/>
                  </a:lnTo>
                  <a:lnTo>
                    <a:pt x="2863" y="423"/>
                  </a:lnTo>
                  <a:lnTo>
                    <a:pt x="2863" y="423"/>
                  </a:lnTo>
                  <a:lnTo>
                    <a:pt x="2798" y="488"/>
                  </a:lnTo>
                  <a:lnTo>
                    <a:pt x="2830" y="521"/>
                  </a:lnTo>
                  <a:lnTo>
                    <a:pt x="2960" y="456"/>
                  </a:lnTo>
                  <a:lnTo>
                    <a:pt x="3058" y="423"/>
                  </a:lnTo>
                  <a:lnTo>
                    <a:pt x="3090" y="423"/>
                  </a:lnTo>
                  <a:lnTo>
                    <a:pt x="3123" y="456"/>
                  </a:lnTo>
                  <a:lnTo>
                    <a:pt x="3220" y="488"/>
                  </a:lnTo>
                  <a:lnTo>
                    <a:pt x="3351" y="586"/>
                  </a:lnTo>
                  <a:lnTo>
                    <a:pt x="3448" y="586"/>
                  </a:lnTo>
                  <a:lnTo>
                    <a:pt x="3513" y="651"/>
                  </a:lnTo>
                  <a:lnTo>
                    <a:pt x="3481" y="749"/>
                  </a:lnTo>
                  <a:lnTo>
                    <a:pt x="3578" y="846"/>
                  </a:lnTo>
                  <a:lnTo>
                    <a:pt x="3643" y="814"/>
                  </a:lnTo>
                  <a:lnTo>
                    <a:pt x="3708" y="879"/>
                  </a:lnTo>
                  <a:lnTo>
                    <a:pt x="3806" y="879"/>
                  </a:lnTo>
                  <a:lnTo>
                    <a:pt x="3838" y="1074"/>
                  </a:lnTo>
                  <a:lnTo>
                    <a:pt x="3838" y="1236"/>
                  </a:lnTo>
                  <a:lnTo>
                    <a:pt x="3708" y="1334"/>
                  </a:lnTo>
                  <a:lnTo>
                    <a:pt x="3708" y="1399"/>
                  </a:lnTo>
                  <a:lnTo>
                    <a:pt x="3838" y="1562"/>
                  </a:lnTo>
                  <a:lnTo>
                    <a:pt x="3838" y="1659"/>
                  </a:lnTo>
                  <a:lnTo>
                    <a:pt x="3903" y="1757"/>
                  </a:lnTo>
                  <a:lnTo>
                    <a:pt x="3903" y="1822"/>
                  </a:lnTo>
                  <a:lnTo>
                    <a:pt x="3936" y="1919"/>
                  </a:lnTo>
                  <a:lnTo>
                    <a:pt x="3903" y="2017"/>
                  </a:lnTo>
                  <a:lnTo>
                    <a:pt x="4001" y="2212"/>
                  </a:lnTo>
                  <a:lnTo>
                    <a:pt x="4066" y="2245"/>
                  </a:lnTo>
                  <a:lnTo>
                    <a:pt x="4131" y="2310"/>
                  </a:lnTo>
                  <a:lnTo>
                    <a:pt x="4131" y="2570"/>
                  </a:lnTo>
                  <a:lnTo>
                    <a:pt x="4066" y="2667"/>
                  </a:lnTo>
                  <a:lnTo>
                    <a:pt x="4001" y="2635"/>
                  </a:lnTo>
                  <a:lnTo>
                    <a:pt x="3936" y="2667"/>
                  </a:lnTo>
                  <a:lnTo>
                    <a:pt x="3806" y="2635"/>
                  </a:lnTo>
                  <a:lnTo>
                    <a:pt x="3806" y="2732"/>
                  </a:lnTo>
                  <a:lnTo>
                    <a:pt x="3708" y="2765"/>
                  </a:lnTo>
                  <a:lnTo>
                    <a:pt x="3643" y="2765"/>
                  </a:lnTo>
                  <a:lnTo>
                    <a:pt x="3481" y="2765"/>
                  </a:lnTo>
                  <a:lnTo>
                    <a:pt x="3416" y="2830"/>
                  </a:lnTo>
                  <a:lnTo>
                    <a:pt x="3318" y="2830"/>
                  </a:lnTo>
                  <a:lnTo>
                    <a:pt x="3220" y="2960"/>
                  </a:lnTo>
                  <a:lnTo>
                    <a:pt x="3123" y="2960"/>
                  </a:lnTo>
                  <a:lnTo>
                    <a:pt x="2960" y="3123"/>
                  </a:lnTo>
                  <a:lnTo>
                    <a:pt x="2895" y="3090"/>
                  </a:lnTo>
                  <a:lnTo>
                    <a:pt x="2830" y="3025"/>
                  </a:lnTo>
                  <a:lnTo>
                    <a:pt x="2798" y="3058"/>
                  </a:lnTo>
                  <a:lnTo>
                    <a:pt x="2798" y="3155"/>
                  </a:lnTo>
                  <a:lnTo>
                    <a:pt x="2928" y="3220"/>
                  </a:lnTo>
                  <a:lnTo>
                    <a:pt x="3025" y="3383"/>
                  </a:lnTo>
                  <a:lnTo>
                    <a:pt x="3025" y="3513"/>
                  </a:lnTo>
                  <a:lnTo>
                    <a:pt x="3058" y="3578"/>
                  </a:lnTo>
                  <a:lnTo>
                    <a:pt x="3155" y="3610"/>
                  </a:lnTo>
                  <a:lnTo>
                    <a:pt x="3318" y="3740"/>
                  </a:lnTo>
                  <a:lnTo>
                    <a:pt x="3416" y="3805"/>
                  </a:lnTo>
                  <a:lnTo>
                    <a:pt x="3611" y="4033"/>
                  </a:lnTo>
                  <a:lnTo>
                    <a:pt x="3578" y="4131"/>
                  </a:lnTo>
                  <a:lnTo>
                    <a:pt x="3611" y="4228"/>
                  </a:lnTo>
                  <a:lnTo>
                    <a:pt x="3513" y="4228"/>
                  </a:lnTo>
                  <a:lnTo>
                    <a:pt x="3448" y="4326"/>
                  </a:lnTo>
                  <a:lnTo>
                    <a:pt x="3351" y="4391"/>
                  </a:lnTo>
                  <a:lnTo>
                    <a:pt x="3220" y="4553"/>
                  </a:lnTo>
                  <a:lnTo>
                    <a:pt x="3220" y="4618"/>
                  </a:lnTo>
                  <a:lnTo>
                    <a:pt x="3351" y="4683"/>
                  </a:lnTo>
                  <a:lnTo>
                    <a:pt x="3351" y="4749"/>
                  </a:lnTo>
                  <a:lnTo>
                    <a:pt x="3285" y="4814"/>
                  </a:lnTo>
                  <a:lnTo>
                    <a:pt x="3188" y="4749"/>
                  </a:lnTo>
                  <a:lnTo>
                    <a:pt x="3090" y="4781"/>
                  </a:lnTo>
                  <a:lnTo>
                    <a:pt x="2960" y="4749"/>
                  </a:lnTo>
                  <a:lnTo>
                    <a:pt x="2895" y="4749"/>
                  </a:lnTo>
                  <a:lnTo>
                    <a:pt x="2733" y="4846"/>
                  </a:lnTo>
                  <a:lnTo>
                    <a:pt x="2635" y="4879"/>
                  </a:lnTo>
                  <a:lnTo>
                    <a:pt x="2570" y="4846"/>
                  </a:lnTo>
                  <a:lnTo>
                    <a:pt x="2472" y="4846"/>
                  </a:lnTo>
                  <a:lnTo>
                    <a:pt x="2407" y="4814"/>
                  </a:lnTo>
                  <a:lnTo>
                    <a:pt x="2277" y="4781"/>
                  </a:lnTo>
                  <a:lnTo>
                    <a:pt x="2147" y="4814"/>
                  </a:lnTo>
                  <a:lnTo>
                    <a:pt x="2147" y="4879"/>
                  </a:lnTo>
                  <a:lnTo>
                    <a:pt x="2115" y="4911"/>
                  </a:lnTo>
                  <a:lnTo>
                    <a:pt x="2017" y="4879"/>
                  </a:lnTo>
                  <a:lnTo>
                    <a:pt x="1920" y="4814"/>
                  </a:lnTo>
                  <a:lnTo>
                    <a:pt x="1855" y="4846"/>
                  </a:lnTo>
                  <a:lnTo>
                    <a:pt x="1790" y="4879"/>
                  </a:lnTo>
                  <a:lnTo>
                    <a:pt x="1757" y="4879"/>
                  </a:lnTo>
                  <a:lnTo>
                    <a:pt x="1725" y="4846"/>
                  </a:lnTo>
                  <a:lnTo>
                    <a:pt x="1594" y="4749"/>
                  </a:lnTo>
                  <a:lnTo>
                    <a:pt x="1497" y="4749"/>
                  </a:lnTo>
                  <a:lnTo>
                    <a:pt x="1464" y="4781"/>
                  </a:lnTo>
                  <a:lnTo>
                    <a:pt x="1399" y="4781"/>
                  </a:lnTo>
                  <a:lnTo>
                    <a:pt x="1367" y="4683"/>
                  </a:lnTo>
                  <a:lnTo>
                    <a:pt x="1269" y="4716"/>
                  </a:lnTo>
                  <a:lnTo>
                    <a:pt x="1269" y="4781"/>
                  </a:lnTo>
                  <a:lnTo>
                    <a:pt x="1237" y="4814"/>
                  </a:lnTo>
                  <a:lnTo>
                    <a:pt x="1107" y="4781"/>
                  </a:lnTo>
                  <a:lnTo>
                    <a:pt x="1042" y="4846"/>
                  </a:lnTo>
                  <a:lnTo>
                    <a:pt x="944" y="4814"/>
                  </a:lnTo>
                  <a:lnTo>
                    <a:pt x="944" y="4814"/>
                  </a:lnTo>
                  <a:lnTo>
                    <a:pt x="912" y="4716"/>
                  </a:lnTo>
                  <a:lnTo>
                    <a:pt x="814" y="4651"/>
                  </a:lnTo>
                  <a:lnTo>
                    <a:pt x="814" y="4521"/>
                  </a:lnTo>
                  <a:lnTo>
                    <a:pt x="879" y="4358"/>
                  </a:lnTo>
                  <a:lnTo>
                    <a:pt x="944" y="4293"/>
                  </a:lnTo>
                  <a:lnTo>
                    <a:pt x="944" y="4196"/>
                  </a:lnTo>
                  <a:lnTo>
                    <a:pt x="977" y="4066"/>
                  </a:lnTo>
                  <a:lnTo>
                    <a:pt x="1107" y="3936"/>
                  </a:lnTo>
                  <a:lnTo>
                    <a:pt x="1009" y="3871"/>
                  </a:lnTo>
                  <a:lnTo>
                    <a:pt x="912" y="3871"/>
                  </a:lnTo>
                  <a:lnTo>
                    <a:pt x="781" y="3838"/>
                  </a:lnTo>
                  <a:lnTo>
                    <a:pt x="716" y="3871"/>
                  </a:lnTo>
                  <a:lnTo>
                    <a:pt x="651" y="3838"/>
                  </a:lnTo>
                  <a:lnTo>
                    <a:pt x="554" y="3838"/>
                  </a:lnTo>
                  <a:lnTo>
                    <a:pt x="456" y="3871"/>
                  </a:lnTo>
                  <a:lnTo>
                    <a:pt x="391" y="3805"/>
                  </a:lnTo>
                  <a:lnTo>
                    <a:pt x="391" y="3740"/>
                  </a:lnTo>
                  <a:lnTo>
                    <a:pt x="294" y="3643"/>
                  </a:lnTo>
                  <a:lnTo>
                    <a:pt x="294" y="3643"/>
                  </a:lnTo>
                  <a:lnTo>
                    <a:pt x="294" y="3513"/>
                  </a:lnTo>
                  <a:lnTo>
                    <a:pt x="261" y="3448"/>
                  </a:lnTo>
                  <a:lnTo>
                    <a:pt x="229" y="3350"/>
                  </a:lnTo>
                  <a:lnTo>
                    <a:pt x="99" y="3188"/>
                  </a:lnTo>
                  <a:lnTo>
                    <a:pt x="66" y="3188"/>
                  </a:lnTo>
                  <a:lnTo>
                    <a:pt x="131" y="3058"/>
                  </a:lnTo>
                  <a:lnTo>
                    <a:pt x="66" y="2992"/>
                  </a:lnTo>
                  <a:lnTo>
                    <a:pt x="66" y="2927"/>
                  </a:lnTo>
                  <a:lnTo>
                    <a:pt x="1" y="2765"/>
                  </a:lnTo>
                  <a:lnTo>
                    <a:pt x="34" y="2700"/>
                  </a:lnTo>
                  <a:lnTo>
                    <a:pt x="34" y="2700"/>
                  </a:lnTo>
                  <a:lnTo>
                    <a:pt x="66" y="2570"/>
                  </a:lnTo>
                  <a:lnTo>
                    <a:pt x="99" y="2407"/>
                  </a:lnTo>
                  <a:lnTo>
                    <a:pt x="66" y="2277"/>
                  </a:lnTo>
                  <a:lnTo>
                    <a:pt x="131" y="2212"/>
                  </a:lnTo>
                  <a:lnTo>
                    <a:pt x="196" y="2082"/>
                  </a:lnTo>
                  <a:lnTo>
                    <a:pt x="326" y="2049"/>
                  </a:lnTo>
                  <a:lnTo>
                    <a:pt x="456" y="2082"/>
                  </a:lnTo>
                  <a:lnTo>
                    <a:pt x="521" y="2049"/>
                  </a:lnTo>
                  <a:lnTo>
                    <a:pt x="456" y="1952"/>
                  </a:lnTo>
                  <a:lnTo>
                    <a:pt x="521" y="1919"/>
                  </a:lnTo>
                  <a:lnTo>
                    <a:pt x="554" y="1822"/>
                  </a:lnTo>
                  <a:lnTo>
                    <a:pt x="586" y="1757"/>
                  </a:lnTo>
                  <a:lnTo>
                    <a:pt x="521" y="1692"/>
                  </a:lnTo>
                  <a:lnTo>
                    <a:pt x="391" y="1692"/>
                  </a:lnTo>
                  <a:lnTo>
                    <a:pt x="391" y="1627"/>
                  </a:lnTo>
                  <a:lnTo>
                    <a:pt x="424" y="1562"/>
                  </a:lnTo>
                  <a:lnTo>
                    <a:pt x="521" y="1594"/>
                  </a:lnTo>
                  <a:lnTo>
                    <a:pt x="586" y="1529"/>
                  </a:lnTo>
                  <a:lnTo>
                    <a:pt x="586" y="1432"/>
                  </a:lnTo>
                  <a:lnTo>
                    <a:pt x="651" y="1367"/>
                  </a:lnTo>
                  <a:lnTo>
                    <a:pt x="651" y="1301"/>
                  </a:lnTo>
                  <a:lnTo>
                    <a:pt x="684" y="1269"/>
                  </a:lnTo>
                  <a:lnTo>
                    <a:pt x="684" y="1236"/>
                  </a:lnTo>
                  <a:lnTo>
                    <a:pt x="684" y="1236"/>
                  </a:lnTo>
                  <a:lnTo>
                    <a:pt x="651" y="1171"/>
                  </a:lnTo>
                  <a:lnTo>
                    <a:pt x="554" y="1139"/>
                  </a:lnTo>
                  <a:lnTo>
                    <a:pt x="521" y="1041"/>
                  </a:lnTo>
                  <a:lnTo>
                    <a:pt x="521" y="944"/>
                  </a:lnTo>
                  <a:lnTo>
                    <a:pt x="749" y="879"/>
                  </a:lnTo>
                  <a:lnTo>
                    <a:pt x="814" y="879"/>
                  </a:lnTo>
                  <a:lnTo>
                    <a:pt x="912" y="944"/>
                  </a:lnTo>
                  <a:lnTo>
                    <a:pt x="912" y="1041"/>
                  </a:lnTo>
                  <a:lnTo>
                    <a:pt x="1009" y="1139"/>
                  </a:lnTo>
                  <a:lnTo>
                    <a:pt x="1042" y="1106"/>
                  </a:lnTo>
                  <a:lnTo>
                    <a:pt x="1009" y="1009"/>
                  </a:lnTo>
                  <a:lnTo>
                    <a:pt x="1009" y="944"/>
                  </a:lnTo>
                  <a:lnTo>
                    <a:pt x="1042" y="911"/>
                  </a:lnTo>
                  <a:lnTo>
                    <a:pt x="1107" y="976"/>
                  </a:lnTo>
                  <a:lnTo>
                    <a:pt x="1107" y="1106"/>
                  </a:lnTo>
                  <a:lnTo>
                    <a:pt x="1237" y="1236"/>
                  </a:lnTo>
                  <a:lnTo>
                    <a:pt x="1172" y="1139"/>
                  </a:lnTo>
                  <a:lnTo>
                    <a:pt x="1172" y="976"/>
                  </a:lnTo>
                  <a:lnTo>
                    <a:pt x="1139" y="911"/>
                  </a:lnTo>
                  <a:lnTo>
                    <a:pt x="1204" y="814"/>
                  </a:lnTo>
                  <a:lnTo>
                    <a:pt x="1302" y="781"/>
                  </a:lnTo>
                  <a:lnTo>
                    <a:pt x="1367" y="846"/>
                  </a:lnTo>
                  <a:lnTo>
                    <a:pt x="1464" y="781"/>
                  </a:lnTo>
                  <a:lnTo>
                    <a:pt x="1627" y="976"/>
                  </a:lnTo>
                  <a:lnTo>
                    <a:pt x="1855" y="1009"/>
                  </a:lnTo>
                  <a:lnTo>
                    <a:pt x="1627" y="911"/>
                  </a:lnTo>
                  <a:lnTo>
                    <a:pt x="1497" y="749"/>
                  </a:lnTo>
                  <a:lnTo>
                    <a:pt x="1367" y="749"/>
                  </a:lnTo>
                  <a:lnTo>
                    <a:pt x="1302" y="716"/>
                  </a:lnTo>
                  <a:lnTo>
                    <a:pt x="1302" y="651"/>
                  </a:lnTo>
                  <a:lnTo>
                    <a:pt x="1367" y="586"/>
                  </a:lnTo>
                  <a:lnTo>
                    <a:pt x="1302" y="521"/>
                  </a:lnTo>
                  <a:lnTo>
                    <a:pt x="1302" y="423"/>
                  </a:lnTo>
                  <a:lnTo>
                    <a:pt x="1204" y="456"/>
                  </a:lnTo>
                  <a:lnTo>
                    <a:pt x="1204" y="358"/>
                  </a:lnTo>
                  <a:lnTo>
                    <a:pt x="1269" y="358"/>
                  </a:lnTo>
                  <a:lnTo>
                    <a:pt x="1367" y="326"/>
                  </a:lnTo>
                  <a:lnTo>
                    <a:pt x="1269" y="228"/>
                  </a:lnTo>
                  <a:lnTo>
                    <a:pt x="1269" y="163"/>
                  </a:lnTo>
                  <a:lnTo>
                    <a:pt x="1204" y="163"/>
                  </a:lnTo>
                  <a:lnTo>
                    <a:pt x="1139" y="98"/>
                  </a:lnTo>
                  <a:lnTo>
                    <a:pt x="1172" y="33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3298400" y="2694159"/>
              <a:ext cx="3295" cy="4360"/>
            </a:xfrm>
            <a:custGeom>
              <a:rect b="b" l="l" r="r" t="t"/>
              <a:pathLst>
                <a:path extrusionOk="0" h="131" w="99">
                  <a:moveTo>
                    <a:pt x="33" y="0"/>
                  </a:moveTo>
                  <a:lnTo>
                    <a:pt x="98" y="65"/>
                  </a:lnTo>
                  <a:lnTo>
                    <a:pt x="98" y="130"/>
                  </a:lnTo>
                  <a:lnTo>
                    <a:pt x="33" y="130"/>
                  </a:lnTo>
                  <a:lnTo>
                    <a:pt x="1" y="98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3242118" y="2684406"/>
              <a:ext cx="73621" cy="41170"/>
            </a:xfrm>
            <a:custGeom>
              <a:rect b="b" l="l" r="r" t="t"/>
              <a:pathLst>
                <a:path extrusionOk="0" h="1237" w="2212">
                  <a:moveTo>
                    <a:pt x="846" y="131"/>
                  </a:moveTo>
                  <a:lnTo>
                    <a:pt x="944" y="163"/>
                  </a:lnTo>
                  <a:lnTo>
                    <a:pt x="1009" y="98"/>
                  </a:lnTo>
                  <a:lnTo>
                    <a:pt x="1139" y="131"/>
                  </a:lnTo>
                  <a:lnTo>
                    <a:pt x="1171" y="98"/>
                  </a:lnTo>
                  <a:lnTo>
                    <a:pt x="1171" y="33"/>
                  </a:lnTo>
                  <a:lnTo>
                    <a:pt x="1269" y="0"/>
                  </a:lnTo>
                  <a:lnTo>
                    <a:pt x="1301" y="98"/>
                  </a:lnTo>
                  <a:lnTo>
                    <a:pt x="1366" y="98"/>
                  </a:lnTo>
                  <a:lnTo>
                    <a:pt x="1399" y="66"/>
                  </a:lnTo>
                  <a:lnTo>
                    <a:pt x="1496" y="66"/>
                  </a:lnTo>
                  <a:lnTo>
                    <a:pt x="1627" y="163"/>
                  </a:lnTo>
                  <a:lnTo>
                    <a:pt x="1724" y="228"/>
                  </a:lnTo>
                  <a:lnTo>
                    <a:pt x="1724" y="326"/>
                  </a:lnTo>
                  <a:lnTo>
                    <a:pt x="1692" y="391"/>
                  </a:lnTo>
                  <a:lnTo>
                    <a:pt x="1724" y="423"/>
                  </a:lnTo>
                  <a:lnTo>
                    <a:pt x="1854" y="456"/>
                  </a:lnTo>
                  <a:lnTo>
                    <a:pt x="1919" y="423"/>
                  </a:lnTo>
                  <a:lnTo>
                    <a:pt x="2017" y="521"/>
                  </a:lnTo>
                  <a:lnTo>
                    <a:pt x="2114" y="423"/>
                  </a:lnTo>
                  <a:lnTo>
                    <a:pt x="2179" y="423"/>
                  </a:lnTo>
                  <a:lnTo>
                    <a:pt x="2212" y="521"/>
                  </a:lnTo>
                  <a:lnTo>
                    <a:pt x="2114" y="651"/>
                  </a:lnTo>
                  <a:lnTo>
                    <a:pt x="2179" y="781"/>
                  </a:lnTo>
                  <a:lnTo>
                    <a:pt x="1984" y="846"/>
                  </a:lnTo>
                  <a:lnTo>
                    <a:pt x="1952" y="1009"/>
                  </a:lnTo>
                  <a:lnTo>
                    <a:pt x="1887" y="944"/>
                  </a:lnTo>
                  <a:lnTo>
                    <a:pt x="1789" y="944"/>
                  </a:lnTo>
                  <a:lnTo>
                    <a:pt x="1561" y="911"/>
                  </a:lnTo>
                  <a:lnTo>
                    <a:pt x="1561" y="1041"/>
                  </a:lnTo>
                  <a:lnTo>
                    <a:pt x="1464" y="1204"/>
                  </a:lnTo>
                  <a:lnTo>
                    <a:pt x="1431" y="1106"/>
                  </a:lnTo>
                  <a:lnTo>
                    <a:pt x="1269" y="1041"/>
                  </a:lnTo>
                  <a:lnTo>
                    <a:pt x="1269" y="911"/>
                  </a:lnTo>
                  <a:lnTo>
                    <a:pt x="1171" y="846"/>
                  </a:lnTo>
                  <a:lnTo>
                    <a:pt x="976" y="1171"/>
                  </a:lnTo>
                  <a:lnTo>
                    <a:pt x="846" y="1106"/>
                  </a:lnTo>
                  <a:lnTo>
                    <a:pt x="683" y="1236"/>
                  </a:lnTo>
                  <a:lnTo>
                    <a:pt x="553" y="1204"/>
                  </a:lnTo>
                  <a:lnTo>
                    <a:pt x="553" y="1106"/>
                  </a:lnTo>
                  <a:lnTo>
                    <a:pt x="488" y="1074"/>
                  </a:lnTo>
                  <a:lnTo>
                    <a:pt x="456" y="944"/>
                  </a:lnTo>
                  <a:lnTo>
                    <a:pt x="391" y="846"/>
                  </a:lnTo>
                  <a:lnTo>
                    <a:pt x="261" y="846"/>
                  </a:lnTo>
                  <a:lnTo>
                    <a:pt x="196" y="911"/>
                  </a:lnTo>
                  <a:lnTo>
                    <a:pt x="228" y="1041"/>
                  </a:lnTo>
                  <a:lnTo>
                    <a:pt x="131" y="1074"/>
                  </a:lnTo>
                  <a:lnTo>
                    <a:pt x="1" y="1074"/>
                  </a:lnTo>
                  <a:lnTo>
                    <a:pt x="1" y="1009"/>
                  </a:lnTo>
                  <a:lnTo>
                    <a:pt x="66" y="976"/>
                  </a:lnTo>
                  <a:lnTo>
                    <a:pt x="131" y="976"/>
                  </a:lnTo>
                  <a:lnTo>
                    <a:pt x="131" y="879"/>
                  </a:lnTo>
                  <a:lnTo>
                    <a:pt x="131" y="716"/>
                  </a:lnTo>
                  <a:lnTo>
                    <a:pt x="261" y="521"/>
                  </a:lnTo>
                  <a:lnTo>
                    <a:pt x="326" y="488"/>
                  </a:lnTo>
                  <a:lnTo>
                    <a:pt x="423" y="358"/>
                  </a:lnTo>
                  <a:lnTo>
                    <a:pt x="521" y="326"/>
                  </a:lnTo>
                  <a:lnTo>
                    <a:pt x="521" y="228"/>
                  </a:lnTo>
                  <a:lnTo>
                    <a:pt x="391" y="196"/>
                  </a:lnTo>
                  <a:lnTo>
                    <a:pt x="456" y="98"/>
                  </a:lnTo>
                  <a:lnTo>
                    <a:pt x="586" y="98"/>
                  </a:lnTo>
                  <a:lnTo>
                    <a:pt x="618" y="163"/>
                  </a:lnTo>
                  <a:lnTo>
                    <a:pt x="683" y="163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3203143" y="2564253"/>
              <a:ext cx="58477" cy="54151"/>
            </a:xfrm>
            <a:custGeom>
              <a:rect b="b" l="l" r="r" t="t"/>
              <a:pathLst>
                <a:path extrusionOk="0" h="1627" w="1757">
                  <a:moveTo>
                    <a:pt x="1107" y="1627"/>
                  </a:moveTo>
                  <a:lnTo>
                    <a:pt x="1139" y="1497"/>
                  </a:lnTo>
                  <a:lnTo>
                    <a:pt x="1172" y="1334"/>
                  </a:lnTo>
                  <a:lnTo>
                    <a:pt x="1139" y="1204"/>
                  </a:lnTo>
                  <a:lnTo>
                    <a:pt x="1204" y="1139"/>
                  </a:lnTo>
                  <a:lnTo>
                    <a:pt x="1269" y="1041"/>
                  </a:lnTo>
                  <a:lnTo>
                    <a:pt x="1399" y="1009"/>
                  </a:lnTo>
                  <a:lnTo>
                    <a:pt x="1529" y="1009"/>
                  </a:lnTo>
                  <a:lnTo>
                    <a:pt x="1594" y="976"/>
                  </a:lnTo>
                  <a:lnTo>
                    <a:pt x="1529" y="879"/>
                  </a:lnTo>
                  <a:lnTo>
                    <a:pt x="1594" y="846"/>
                  </a:lnTo>
                  <a:lnTo>
                    <a:pt x="1627" y="749"/>
                  </a:lnTo>
                  <a:lnTo>
                    <a:pt x="1659" y="684"/>
                  </a:lnTo>
                  <a:lnTo>
                    <a:pt x="1594" y="619"/>
                  </a:lnTo>
                  <a:lnTo>
                    <a:pt x="1464" y="619"/>
                  </a:lnTo>
                  <a:lnTo>
                    <a:pt x="1464" y="554"/>
                  </a:lnTo>
                  <a:lnTo>
                    <a:pt x="1497" y="456"/>
                  </a:lnTo>
                  <a:lnTo>
                    <a:pt x="1594" y="521"/>
                  </a:lnTo>
                  <a:lnTo>
                    <a:pt x="1659" y="456"/>
                  </a:lnTo>
                  <a:lnTo>
                    <a:pt x="1659" y="359"/>
                  </a:lnTo>
                  <a:lnTo>
                    <a:pt x="1724" y="294"/>
                  </a:lnTo>
                  <a:lnTo>
                    <a:pt x="1724" y="228"/>
                  </a:lnTo>
                  <a:lnTo>
                    <a:pt x="1757" y="196"/>
                  </a:lnTo>
                  <a:lnTo>
                    <a:pt x="1757" y="163"/>
                  </a:lnTo>
                  <a:lnTo>
                    <a:pt x="1659" y="131"/>
                  </a:lnTo>
                  <a:lnTo>
                    <a:pt x="1594" y="66"/>
                  </a:lnTo>
                  <a:lnTo>
                    <a:pt x="1432" y="1"/>
                  </a:lnTo>
                  <a:lnTo>
                    <a:pt x="1302" y="33"/>
                  </a:lnTo>
                  <a:lnTo>
                    <a:pt x="1204" y="98"/>
                  </a:lnTo>
                  <a:lnTo>
                    <a:pt x="1139" y="66"/>
                  </a:lnTo>
                  <a:lnTo>
                    <a:pt x="1074" y="98"/>
                  </a:lnTo>
                  <a:lnTo>
                    <a:pt x="976" y="98"/>
                  </a:lnTo>
                  <a:lnTo>
                    <a:pt x="846" y="228"/>
                  </a:lnTo>
                  <a:lnTo>
                    <a:pt x="684" y="326"/>
                  </a:lnTo>
                  <a:lnTo>
                    <a:pt x="619" y="294"/>
                  </a:lnTo>
                  <a:lnTo>
                    <a:pt x="521" y="326"/>
                  </a:lnTo>
                  <a:lnTo>
                    <a:pt x="521" y="456"/>
                  </a:lnTo>
                  <a:lnTo>
                    <a:pt x="424" y="521"/>
                  </a:lnTo>
                  <a:lnTo>
                    <a:pt x="456" y="651"/>
                  </a:lnTo>
                  <a:lnTo>
                    <a:pt x="424" y="749"/>
                  </a:lnTo>
                  <a:lnTo>
                    <a:pt x="391" y="846"/>
                  </a:lnTo>
                  <a:lnTo>
                    <a:pt x="359" y="879"/>
                  </a:lnTo>
                  <a:lnTo>
                    <a:pt x="294" y="944"/>
                  </a:lnTo>
                  <a:lnTo>
                    <a:pt x="294" y="1009"/>
                  </a:lnTo>
                  <a:lnTo>
                    <a:pt x="391" y="1139"/>
                  </a:lnTo>
                  <a:lnTo>
                    <a:pt x="521" y="1139"/>
                  </a:lnTo>
                  <a:lnTo>
                    <a:pt x="391" y="1139"/>
                  </a:lnTo>
                  <a:lnTo>
                    <a:pt x="359" y="1204"/>
                  </a:lnTo>
                  <a:lnTo>
                    <a:pt x="326" y="1237"/>
                  </a:lnTo>
                  <a:lnTo>
                    <a:pt x="359" y="1269"/>
                  </a:lnTo>
                  <a:lnTo>
                    <a:pt x="424" y="1302"/>
                  </a:lnTo>
                  <a:lnTo>
                    <a:pt x="424" y="1334"/>
                  </a:lnTo>
                  <a:lnTo>
                    <a:pt x="326" y="1334"/>
                  </a:lnTo>
                  <a:lnTo>
                    <a:pt x="261" y="1269"/>
                  </a:lnTo>
                  <a:lnTo>
                    <a:pt x="163" y="1204"/>
                  </a:lnTo>
                  <a:lnTo>
                    <a:pt x="66" y="1237"/>
                  </a:lnTo>
                  <a:lnTo>
                    <a:pt x="98" y="1302"/>
                  </a:lnTo>
                  <a:lnTo>
                    <a:pt x="196" y="1302"/>
                  </a:lnTo>
                  <a:lnTo>
                    <a:pt x="261" y="1367"/>
                  </a:lnTo>
                  <a:lnTo>
                    <a:pt x="294" y="1367"/>
                  </a:lnTo>
                  <a:lnTo>
                    <a:pt x="359" y="1432"/>
                  </a:lnTo>
                  <a:lnTo>
                    <a:pt x="294" y="1399"/>
                  </a:lnTo>
                  <a:lnTo>
                    <a:pt x="228" y="1399"/>
                  </a:lnTo>
                  <a:lnTo>
                    <a:pt x="98" y="1334"/>
                  </a:lnTo>
                  <a:lnTo>
                    <a:pt x="1" y="1334"/>
                  </a:lnTo>
                  <a:lnTo>
                    <a:pt x="1" y="1334"/>
                  </a:lnTo>
                  <a:lnTo>
                    <a:pt x="66" y="1367"/>
                  </a:lnTo>
                  <a:lnTo>
                    <a:pt x="98" y="1432"/>
                  </a:lnTo>
                  <a:lnTo>
                    <a:pt x="163" y="1432"/>
                  </a:lnTo>
                  <a:lnTo>
                    <a:pt x="228" y="1497"/>
                  </a:lnTo>
                  <a:lnTo>
                    <a:pt x="294" y="1432"/>
                  </a:lnTo>
                  <a:lnTo>
                    <a:pt x="359" y="1432"/>
                  </a:lnTo>
                  <a:lnTo>
                    <a:pt x="391" y="1399"/>
                  </a:lnTo>
                  <a:lnTo>
                    <a:pt x="456" y="1399"/>
                  </a:lnTo>
                  <a:lnTo>
                    <a:pt x="489" y="1334"/>
                  </a:lnTo>
                  <a:lnTo>
                    <a:pt x="651" y="1334"/>
                  </a:lnTo>
                  <a:lnTo>
                    <a:pt x="716" y="1367"/>
                  </a:lnTo>
                  <a:lnTo>
                    <a:pt x="814" y="1367"/>
                  </a:lnTo>
                  <a:lnTo>
                    <a:pt x="846" y="1464"/>
                  </a:lnTo>
                  <a:lnTo>
                    <a:pt x="976" y="1432"/>
                  </a:lnTo>
                  <a:lnTo>
                    <a:pt x="1009" y="1529"/>
                  </a:lnTo>
                  <a:lnTo>
                    <a:pt x="1009" y="1594"/>
                  </a:lnTo>
                  <a:close/>
                  <a:moveTo>
                    <a:pt x="163" y="1204"/>
                  </a:moveTo>
                  <a:lnTo>
                    <a:pt x="228" y="1139"/>
                  </a:lnTo>
                  <a:lnTo>
                    <a:pt x="261" y="1204"/>
                  </a:lnTo>
                  <a:lnTo>
                    <a:pt x="228" y="1204"/>
                  </a:lnTo>
                  <a:lnTo>
                    <a:pt x="196" y="1204"/>
                  </a:lnTo>
                  <a:close/>
                  <a:moveTo>
                    <a:pt x="196" y="1106"/>
                  </a:moveTo>
                  <a:lnTo>
                    <a:pt x="261" y="1106"/>
                  </a:lnTo>
                  <a:lnTo>
                    <a:pt x="359" y="1139"/>
                  </a:lnTo>
                  <a:lnTo>
                    <a:pt x="326" y="1139"/>
                  </a:lnTo>
                  <a:lnTo>
                    <a:pt x="294" y="1139"/>
                  </a:lnTo>
                  <a:lnTo>
                    <a:pt x="261" y="1106"/>
                  </a:lnTo>
                  <a:lnTo>
                    <a:pt x="196" y="1139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3197751" y="2608653"/>
              <a:ext cx="45497" cy="38974"/>
            </a:xfrm>
            <a:custGeom>
              <a:rect b="b" l="l" r="r" t="t"/>
              <a:pathLst>
                <a:path extrusionOk="0" h="1171" w="1367">
                  <a:moveTo>
                    <a:pt x="1301" y="781"/>
                  </a:moveTo>
                  <a:lnTo>
                    <a:pt x="1366" y="651"/>
                  </a:lnTo>
                  <a:lnTo>
                    <a:pt x="1301" y="585"/>
                  </a:lnTo>
                  <a:lnTo>
                    <a:pt x="1301" y="520"/>
                  </a:lnTo>
                  <a:lnTo>
                    <a:pt x="1236" y="358"/>
                  </a:lnTo>
                  <a:lnTo>
                    <a:pt x="1269" y="293"/>
                  </a:lnTo>
                  <a:lnTo>
                    <a:pt x="1171" y="260"/>
                  </a:lnTo>
                  <a:lnTo>
                    <a:pt x="1171" y="195"/>
                  </a:lnTo>
                  <a:lnTo>
                    <a:pt x="1138" y="98"/>
                  </a:lnTo>
                  <a:lnTo>
                    <a:pt x="1008" y="130"/>
                  </a:lnTo>
                  <a:lnTo>
                    <a:pt x="943" y="65"/>
                  </a:lnTo>
                  <a:lnTo>
                    <a:pt x="878" y="65"/>
                  </a:lnTo>
                  <a:lnTo>
                    <a:pt x="813" y="0"/>
                  </a:lnTo>
                  <a:lnTo>
                    <a:pt x="651" y="0"/>
                  </a:lnTo>
                  <a:lnTo>
                    <a:pt x="618" y="65"/>
                  </a:lnTo>
                  <a:lnTo>
                    <a:pt x="553" y="65"/>
                  </a:lnTo>
                  <a:lnTo>
                    <a:pt x="521" y="98"/>
                  </a:lnTo>
                  <a:lnTo>
                    <a:pt x="423" y="130"/>
                  </a:lnTo>
                  <a:lnTo>
                    <a:pt x="390" y="163"/>
                  </a:lnTo>
                  <a:lnTo>
                    <a:pt x="325" y="130"/>
                  </a:lnTo>
                  <a:lnTo>
                    <a:pt x="260" y="130"/>
                  </a:lnTo>
                  <a:lnTo>
                    <a:pt x="228" y="33"/>
                  </a:lnTo>
                  <a:lnTo>
                    <a:pt x="163" y="33"/>
                  </a:lnTo>
                  <a:lnTo>
                    <a:pt x="65" y="98"/>
                  </a:lnTo>
                  <a:lnTo>
                    <a:pt x="0" y="228"/>
                  </a:lnTo>
                  <a:lnTo>
                    <a:pt x="33" y="260"/>
                  </a:lnTo>
                  <a:lnTo>
                    <a:pt x="65" y="423"/>
                  </a:lnTo>
                  <a:lnTo>
                    <a:pt x="195" y="488"/>
                  </a:lnTo>
                  <a:lnTo>
                    <a:pt x="195" y="553"/>
                  </a:lnTo>
                  <a:lnTo>
                    <a:pt x="325" y="683"/>
                  </a:lnTo>
                  <a:lnTo>
                    <a:pt x="390" y="683"/>
                  </a:lnTo>
                  <a:lnTo>
                    <a:pt x="456" y="716"/>
                  </a:lnTo>
                  <a:lnTo>
                    <a:pt x="521" y="748"/>
                  </a:lnTo>
                  <a:lnTo>
                    <a:pt x="521" y="878"/>
                  </a:lnTo>
                  <a:lnTo>
                    <a:pt x="651" y="943"/>
                  </a:lnTo>
                  <a:lnTo>
                    <a:pt x="683" y="911"/>
                  </a:lnTo>
                  <a:lnTo>
                    <a:pt x="748" y="911"/>
                  </a:lnTo>
                  <a:lnTo>
                    <a:pt x="781" y="943"/>
                  </a:lnTo>
                  <a:lnTo>
                    <a:pt x="846" y="976"/>
                  </a:lnTo>
                  <a:lnTo>
                    <a:pt x="976" y="1106"/>
                  </a:lnTo>
                  <a:lnTo>
                    <a:pt x="1073" y="1106"/>
                  </a:lnTo>
                  <a:lnTo>
                    <a:pt x="1171" y="1171"/>
                  </a:lnTo>
                  <a:lnTo>
                    <a:pt x="1203" y="1138"/>
                  </a:lnTo>
                  <a:lnTo>
                    <a:pt x="1269" y="1138"/>
                  </a:lnTo>
                  <a:lnTo>
                    <a:pt x="1269" y="1106"/>
                  </a:lnTo>
                  <a:lnTo>
                    <a:pt x="1236" y="1073"/>
                  </a:lnTo>
                  <a:lnTo>
                    <a:pt x="1236" y="1008"/>
                  </a:lnTo>
                  <a:lnTo>
                    <a:pt x="1203" y="943"/>
                  </a:lnTo>
                  <a:lnTo>
                    <a:pt x="1269" y="878"/>
                  </a:lnTo>
                  <a:lnTo>
                    <a:pt x="1269" y="78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3237791" y="2634614"/>
              <a:ext cx="10850" cy="16275"/>
            </a:xfrm>
            <a:custGeom>
              <a:rect b="b" l="l" r="r" t="t"/>
              <a:pathLst>
                <a:path extrusionOk="0" h="489" w="326">
                  <a:moveTo>
                    <a:pt x="66" y="358"/>
                  </a:moveTo>
                  <a:lnTo>
                    <a:pt x="66" y="326"/>
                  </a:lnTo>
                  <a:lnTo>
                    <a:pt x="33" y="293"/>
                  </a:lnTo>
                  <a:lnTo>
                    <a:pt x="33" y="228"/>
                  </a:lnTo>
                  <a:lnTo>
                    <a:pt x="0" y="163"/>
                  </a:lnTo>
                  <a:lnTo>
                    <a:pt x="66" y="98"/>
                  </a:lnTo>
                  <a:lnTo>
                    <a:pt x="66" y="1"/>
                  </a:lnTo>
                  <a:lnTo>
                    <a:pt x="131" y="1"/>
                  </a:lnTo>
                  <a:lnTo>
                    <a:pt x="261" y="163"/>
                  </a:lnTo>
                  <a:lnTo>
                    <a:pt x="293" y="261"/>
                  </a:lnTo>
                  <a:lnTo>
                    <a:pt x="326" y="326"/>
                  </a:lnTo>
                  <a:lnTo>
                    <a:pt x="326" y="456"/>
                  </a:lnTo>
                  <a:lnTo>
                    <a:pt x="261" y="488"/>
                  </a:lnTo>
                  <a:lnTo>
                    <a:pt x="131" y="456"/>
                  </a:lnTo>
                  <a:lnTo>
                    <a:pt x="66" y="358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3004009" y="2517723"/>
              <a:ext cx="66032" cy="87699"/>
            </a:xfrm>
            <a:custGeom>
              <a:rect b="b" l="l" r="r" t="t"/>
              <a:pathLst>
                <a:path extrusionOk="0" h="2635" w="1984">
                  <a:moveTo>
                    <a:pt x="488" y="2635"/>
                  </a:moveTo>
                  <a:lnTo>
                    <a:pt x="651" y="2602"/>
                  </a:lnTo>
                  <a:lnTo>
                    <a:pt x="813" y="2570"/>
                  </a:lnTo>
                  <a:lnTo>
                    <a:pt x="943" y="2472"/>
                  </a:lnTo>
                  <a:lnTo>
                    <a:pt x="878" y="2374"/>
                  </a:lnTo>
                  <a:lnTo>
                    <a:pt x="976" y="2374"/>
                  </a:lnTo>
                  <a:lnTo>
                    <a:pt x="943" y="2439"/>
                  </a:lnTo>
                  <a:lnTo>
                    <a:pt x="1041" y="2439"/>
                  </a:lnTo>
                  <a:lnTo>
                    <a:pt x="1138" y="2342"/>
                  </a:lnTo>
                  <a:lnTo>
                    <a:pt x="1203" y="2342"/>
                  </a:lnTo>
                  <a:lnTo>
                    <a:pt x="1236" y="2244"/>
                  </a:lnTo>
                  <a:lnTo>
                    <a:pt x="1529" y="2212"/>
                  </a:lnTo>
                  <a:lnTo>
                    <a:pt x="1529" y="2179"/>
                  </a:lnTo>
                  <a:lnTo>
                    <a:pt x="1561" y="2244"/>
                  </a:lnTo>
                  <a:lnTo>
                    <a:pt x="1626" y="2179"/>
                  </a:lnTo>
                  <a:lnTo>
                    <a:pt x="1691" y="2212"/>
                  </a:lnTo>
                  <a:lnTo>
                    <a:pt x="1821" y="2212"/>
                  </a:lnTo>
                  <a:lnTo>
                    <a:pt x="1724" y="2082"/>
                  </a:lnTo>
                  <a:lnTo>
                    <a:pt x="1821" y="2049"/>
                  </a:lnTo>
                  <a:lnTo>
                    <a:pt x="1886" y="1952"/>
                  </a:lnTo>
                  <a:lnTo>
                    <a:pt x="1854" y="1887"/>
                  </a:lnTo>
                  <a:lnTo>
                    <a:pt x="1951" y="1789"/>
                  </a:lnTo>
                  <a:lnTo>
                    <a:pt x="1984" y="1692"/>
                  </a:lnTo>
                  <a:lnTo>
                    <a:pt x="1919" y="1464"/>
                  </a:lnTo>
                  <a:lnTo>
                    <a:pt x="1886" y="1431"/>
                  </a:lnTo>
                  <a:lnTo>
                    <a:pt x="1951" y="1399"/>
                  </a:lnTo>
                  <a:lnTo>
                    <a:pt x="1951" y="1301"/>
                  </a:lnTo>
                  <a:lnTo>
                    <a:pt x="1886" y="1204"/>
                  </a:lnTo>
                  <a:lnTo>
                    <a:pt x="1886" y="1074"/>
                  </a:lnTo>
                  <a:lnTo>
                    <a:pt x="1821" y="1041"/>
                  </a:lnTo>
                  <a:lnTo>
                    <a:pt x="1854" y="976"/>
                  </a:lnTo>
                  <a:lnTo>
                    <a:pt x="1919" y="976"/>
                  </a:lnTo>
                  <a:lnTo>
                    <a:pt x="1821" y="911"/>
                  </a:lnTo>
                  <a:lnTo>
                    <a:pt x="1756" y="911"/>
                  </a:lnTo>
                  <a:lnTo>
                    <a:pt x="1659" y="716"/>
                  </a:lnTo>
                  <a:lnTo>
                    <a:pt x="1496" y="651"/>
                  </a:lnTo>
                  <a:lnTo>
                    <a:pt x="1464" y="683"/>
                  </a:lnTo>
                  <a:lnTo>
                    <a:pt x="1431" y="813"/>
                  </a:lnTo>
                  <a:lnTo>
                    <a:pt x="1366" y="846"/>
                  </a:lnTo>
                  <a:lnTo>
                    <a:pt x="1138" y="651"/>
                  </a:lnTo>
                  <a:lnTo>
                    <a:pt x="1268" y="423"/>
                  </a:lnTo>
                  <a:lnTo>
                    <a:pt x="1366" y="423"/>
                  </a:lnTo>
                  <a:lnTo>
                    <a:pt x="1399" y="326"/>
                  </a:lnTo>
                  <a:lnTo>
                    <a:pt x="1464" y="293"/>
                  </a:lnTo>
                  <a:lnTo>
                    <a:pt x="1496" y="228"/>
                  </a:lnTo>
                  <a:lnTo>
                    <a:pt x="1464" y="261"/>
                  </a:lnTo>
                  <a:lnTo>
                    <a:pt x="1561" y="163"/>
                  </a:lnTo>
                  <a:lnTo>
                    <a:pt x="1626" y="131"/>
                  </a:lnTo>
                  <a:lnTo>
                    <a:pt x="1529" y="66"/>
                  </a:lnTo>
                  <a:lnTo>
                    <a:pt x="1464" y="0"/>
                  </a:lnTo>
                  <a:lnTo>
                    <a:pt x="1496" y="66"/>
                  </a:lnTo>
                  <a:lnTo>
                    <a:pt x="1399" y="66"/>
                  </a:lnTo>
                  <a:lnTo>
                    <a:pt x="1399" y="196"/>
                  </a:lnTo>
                  <a:lnTo>
                    <a:pt x="1334" y="293"/>
                  </a:lnTo>
                  <a:lnTo>
                    <a:pt x="1334" y="228"/>
                  </a:lnTo>
                  <a:lnTo>
                    <a:pt x="1399" y="163"/>
                  </a:lnTo>
                  <a:lnTo>
                    <a:pt x="1334" y="98"/>
                  </a:lnTo>
                  <a:lnTo>
                    <a:pt x="1268" y="98"/>
                  </a:lnTo>
                  <a:lnTo>
                    <a:pt x="1301" y="163"/>
                  </a:lnTo>
                  <a:lnTo>
                    <a:pt x="1236" y="163"/>
                  </a:lnTo>
                  <a:lnTo>
                    <a:pt x="1203" y="131"/>
                  </a:lnTo>
                  <a:lnTo>
                    <a:pt x="1073" y="163"/>
                  </a:lnTo>
                  <a:lnTo>
                    <a:pt x="1073" y="228"/>
                  </a:lnTo>
                  <a:lnTo>
                    <a:pt x="1008" y="228"/>
                  </a:lnTo>
                  <a:lnTo>
                    <a:pt x="976" y="293"/>
                  </a:lnTo>
                  <a:lnTo>
                    <a:pt x="1041" y="326"/>
                  </a:lnTo>
                  <a:lnTo>
                    <a:pt x="1041" y="358"/>
                  </a:lnTo>
                  <a:lnTo>
                    <a:pt x="976" y="358"/>
                  </a:lnTo>
                  <a:lnTo>
                    <a:pt x="976" y="391"/>
                  </a:lnTo>
                  <a:lnTo>
                    <a:pt x="878" y="423"/>
                  </a:lnTo>
                  <a:lnTo>
                    <a:pt x="911" y="521"/>
                  </a:lnTo>
                  <a:lnTo>
                    <a:pt x="1008" y="488"/>
                  </a:lnTo>
                  <a:lnTo>
                    <a:pt x="976" y="521"/>
                  </a:lnTo>
                  <a:lnTo>
                    <a:pt x="1073" y="488"/>
                  </a:lnTo>
                  <a:lnTo>
                    <a:pt x="1138" y="521"/>
                  </a:lnTo>
                  <a:lnTo>
                    <a:pt x="1008" y="618"/>
                  </a:lnTo>
                  <a:lnTo>
                    <a:pt x="878" y="683"/>
                  </a:lnTo>
                  <a:lnTo>
                    <a:pt x="943" y="716"/>
                  </a:lnTo>
                  <a:lnTo>
                    <a:pt x="781" y="748"/>
                  </a:lnTo>
                  <a:lnTo>
                    <a:pt x="716" y="716"/>
                  </a:lnTo>
                  <a:lnTo>
                    <a:pt x="651" y="781"/>
                  </a:lnTo>
                  <a:lnTo>
                    <a:pt x="618" y="683"/>
                  </a:lnTo>
                  <a:lnTo>
                    <a:pt x="390" y="651"/>
                  </a:lnTo>
                  <a:lnTo>
                    <a:pt x="390" y="716"/>
                  </a:lnTo>
                  <a:lnTo>
                    <a:pt x="293" y="683"/>
                  </a:lnTo>
                  <a:lnTo>
                    <a:pt x="260" y="813"/>
                  </a:lnTo>
                  <a:lnTo>
                    <a:pt x="325" y="748"/>
                  </a:lnTo>
                  <a:lnTo>
                    <a:pt x="325" y="813"/>
                  </a:lnTo>
                  <a:lnTo>
                    <a:pt x="358" y="846"/>
                  </a:lnTo>
                  <a:lnTo>
                    <a:pt x="390" y="911"/>
                  </a:lnTo>
                  <a:lnTo>
                    <a:pt x="325" y="911"/>
                  </a:lnTo>
                  <a:lnTo>
                    <a:pt x="325" y="879"/>
                  </a:lnTo>
                  <a:lnTo>
                    <a:pt x="195" y="879"/>
                  </a:lnTo>
                  <a:lnTo>
                    <a:pt x="358" y="976"/>
                  </a:lnTo>
                  <a:lnTo>
                    <a:pt x="423" y="944"/>
                  </a:lnTo>
                  <a:lnTo>
                    <a:pt x="456" y="1041"/>
                  </a:lnTo>
                  <a:lnTo>
                    <a:pt x="358" y="1074"/>
                  </a:lnTo>
                  <a:lnTo>
                    <a:pt x="325" y="1106"/>
                  </a:lnTo>
                  <a:lnTo>
                    <a:pt x="358" y="1171"/>
                  </a:lnTo>
                  <a:lnTo>
                    <a:pt x="228" y="1171"/>
                  </a:lnTo>
                  <a:lnTo>
                    <a:pt x="260" y="1236"/>
                  </a:lnTo>
                  <a:lnTo>
                    <a:pt x="195" y="1269"/>
                  </a:lnTo>
                  <a:lnTo>
                    <a:pt x="293" y="1301"/>
                  </a:lnTo>
                  <a:lnTo>
                    <a:pt x="358" y="1301"/>
                  </a:lnTo>
                  <a:lnTo>
                    <a:pt x="293" y="1334"/>
                  </a:lnTo>
                  <a:lnTo>
                    <a:pt x="423" y="1301"/>
                  </a:lnTo>
                  <a:lnTo>
                    <a:pt x="456" y="1431"/>
                  </a:lnTo>
                  <a:lnTo>
                    <a:pt x="716" y="1431"/>
                  </a:lnTo>
                  <a:lnTo>
                    <a:pt x="618" y="1529"/>
                  </a:lnTo>
                  <a:lnTo>
                    <a:pt x="553" y="1496"/>
                  </a:lnTo>
                  <a:lnTo>
                    <a:pt x="456" y="1659"/>
                  </a:lnTo>
                  <a:lnTo>
                    <a:pt x="521" y="1626"/>
                  </a:lnTo>
                  <a:lnTo>
                    <a:pt x="423" y="1757"/>
                  </a:lnTo>
                  <a:lnTo>
                    <a:pt x="260" y="1887"/>
                  </a:lnTo>
                  <a:lnTo>
                    <a:pt x="325" y="1887"/>
                  </a:lnTo>
                  <a:lnTo>
                    <a:pt x="423" y="1822"/>
                  </a:lnTo>
                  <a:lnTo>
                    <a:pt x="488" y="1854"/>
                  </a:lnTo>
                  <a:lnTo>
                    <a:pt x="586" y="1854"/>
                  </a:lnTo>
                  <a:lnTo>
                    <a:pt x="683" y="1757"/>
                  </a:lnTo>
                  <a:lnTo>
                    <a:pt x="683" y="1822"/>
                  </a:lnTo>
                  <a:lnTo>
                    <a:pt x="781" y="1822"/>
                  </a:lnTo>
                  <a:lnTo>
                    <a:pt x="553" y="1887"/>
                  </a:lnTo>
                  <a:lnTo>
                    <a:pt x="390" y="1887"/>
                  </a:lnTo>
                  <a:lnTo>
                    <a:pt x="358" y="1952"/>
                  </a:lnTo>
                  <a:lnTo>
                    <a:pt x="260" y="1984"/>
                  </a:lnTo>
                  <a:lnTo>
                    <a:pt x="293" y="2017"/>
                  </a:lnTo>
                  <a:lnTo>
                    <a:pt x="260" y="2082"/>
                  </a:lnTo>
                  <a:lnTo>
                    <a:pt x="325" y="2082"/>
                  </a:lnTo>
                  <a:lnTo>
                    <a:pt x="228" y="2114"/>
                  </a:lnTo>
                  <a:lnTo>
                    <a:pt x="163" y="2049"/>
                  </a:lnTo>
                  <a:lnTo>
                    <a:pt x="130" y="2082"/>
                  </a:lnTo>
                  <a:lnTo>
                    <a:pt x="130" y="2049"/>
                  </a:lnTo>
                  <a:lnTo>
                    <a:pt x="0" y="2114"/>
                  </a:lnTo>
                  <a:lnTo>
                    <a:pt x="0" y="2179"/>
                  </a:lnTo>
                  <a:lnTo>
                    <a:pt x="293" y="2147"/>
                  </a:lnTo>
                  <a:lnTo>
                    <a:pt x="195" y="2244"/>
                  </a:lnTo>
                  <a:lnTo>
                    <a:pt x="65" y="2277"/>
                  </a:lnTo>
                  <a:lnTo>
                    <a:pt x="33" y="2374"/>
                  </a:lnTo>
                  <a:lnTo>
                    <a:pt x="98" y="2374"/>
                  </a:lnTo>
                  <a:lnTo>
                    <a:pt x="130" y="2439"/>
                  </a:lnTo>
                  <a:lnTo>
                    <a:pt x="358" y="2342"/>
                  </a:lnTo>
                  <a:lnTo>
                    <a:pt x="195" y="2472"/>
                  </a:lnTo>
                  <a:lnTo>
                    <a:pt x="130" y="2537"/>
                  </a:lnTo>
                  <a:lnTo>
                    <a:pt x="228" y="2537"/>
                  </a:lnTo>
                  <a:lnTo>
                    <a:pt x="390" y="2439"/>
                  </a:lnTo>
                  <a:lnTo>
                    <a:pt x="390" y="2504"/>
                  </a:lnTo>
                  <a:lnTo>
                    <a:pt x="260" y="2570"/>
                  </a:lnTo>
                  <a:lnTo>
                    <a:pt x="325" y="2570"/>
                  </a:lnTo>
                  <a:lnTo>
                    <a:pt x="293" y="2602"/>
                  </a:lnTo>
                  <a:lnTo>
                    <a:pt x="423" y="257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3041885" y="2383524"/>
              <a:ext cx="141817" cy="259770"/>
            </a:xfrm>
            <a:custGeom>
              <a:rect b="b" l="l" r="r" t="t"/>
              <a:pathLst>
                <a:path extrusionOk="0" h="7805" w="4261">
                  <a:moveTo>
                    <a:pt x="781" y="5008"/>
                  </a:moveTo>
                  <a:lnTo>
                    <a:pt x="683" y="4943"/>
                  </a:lnTo>
                  <a:lnTo>
                    <a:pt x="618" y="4943"/>
                  </a:lnTo>
                  <a:lnTo>
                    <a:pt x="521" y="4748"/>
                  </a:lnTo>
                  <a:lnTo>
                    <a:pt x="358" y="4683"/>
                  </a:lnTo>
                  <a:lnTo>
                    <a:pt x="326" y="4715"/>
                  </a:lnTo>
                  <a:lnTo>
                    <a:pt x="293" y="4878"/>
                  </a:lnTo>
                  <a:lnTo>
                    <a:pt x="228" y="4878"/>
                  </a:lnTo>
                  <a:lnTo>
                    <a:pt x="0" y="4683"/>
                  </a:lnTo>
                  <a:lnTo>
                    <a:pt x="98" y="4455"/>
                  </a:lnTo>
                  <a:lnTo>
                    <a:pt x="196" y="4455"/>
                  </a:lnTo>
                  <a:lnTo>
                    <a:pt x="228" y="4358"/>
                  </a:lnTo>
                  <a:lnTo>
                    <a:pt x="293" y="4325"/>
                  </a:lnTo>
                  <a:lnTo>
                    <a:pt x="358" y="4293"/>
                  </a:lnTo>
                  <a:lnTo>
                    <a:pt x="456" y="4260"/>
                  </a:lnTo>
                  <a:lnTo>
                    <a:pt x="488" y="4228"/>
                  </a:lnTo>
                  <a:lnTo>
                    <a:pt x="521" y="4228"/>
                  </a:lnTo>
                  <a:lnTo>
                    <a:pt x="618" y="4163"/>
                  </a:lnTo>
                  <a:lnTo>
                    <a:pt x="781" y="4195"/>
                  </a:lnTo>
                  <a:lnTo>
                    <a:pt x="846" y="4228"/>
                  </a:lnTo>
                  <a:lnTo>
                    <a:pt x="846" y="4325"/>
                  </a:lnTo>
                  <a:lnTo>
                    <a:pt x="1009" y="4520"/>
                  </a:lnTo>
                  <a:lnTo>
                    <a:pt x="943" y="4585"/>
                  </a:lnTo>
                  <a:lnTo>
                    <a:pt x="1074" y="4585"/>
                  </a:lnTo>
                  <a:lnTo>
                    <a:pt x="1106" y="4780"/>
                  </a:lnTo>
                  <a:lnTo>
                    <a:pt x="1041" y="4618"/>
                  </a:lnTo>
                  <a:lnTo>
                    <a:pt x="976" y="4650"/>
                  </a:lnTo>
                  <a:lnTo>
                    <a:pt x="1009" y="4683"/>
                  </a:lnTo>
                  <a:lnTo>
                    <a:pt x="976" y="4780"/>
                  </a:lnTo>
                  <a:lnTo>
                    <a:pt x="1041" y="4780"/>
                  </a:lnTo>
                  <a:lnTo>
                    <a:pt x="1041" y="4878"/>
                  </a:lnTo>
                  <a:lnTo>
                    <a:pt x="911" y="4845"/>
                  </a:lnTo>
                  <a:lnTo>
                    <a:pt x="911" y="4911"/>
                  </a:lnTo>
                  <a:lnTo>
                    <a:pt x="846" y="4976"/>
                  </a:lnTo>
                  <a:lnTo>
                    <a:pt x="813" y="4976"/>
                  </a:lnTo>
                  <a:lnTo>
                    <a:pt x="813" y="5041"/>
                  </a:lnTo>
                  <a:close/>
                  <a:moveTo>
                    <a:pt x="2862" y="683"/>
                  </a:moveTo>
                  <a:lnTo>
                    <a:pt x="2895" y="618"/>
                  </a:lnTo>
                  <a:lnTo>
                    <a:pt x="2927" y="650"/>
                  </a:lnTo>
                  <a:close/>
                  <a:moveTo>
                    <a:pt x="3025" y="98"/>
                  </a:moveTo>
                  <a:lnTo>
                    <a:pt x="2992" y="65"/>
                  </a:lnTo>
                  <a:lnTo>
                    <a:pt x="3057" y="0"/>
                  </a:lnTo>
                  <a:close/>
                  <a:moveTo>
                    <a:pt x="2830" y="325"/>
                  </a:moveTo>
                  <a:lnTo>
                    <a:pt x="2830" y="228"/>
                  </a:lnTo>
                  <a:lnTo>
                    <a:pt x="2765" y="228"/>
                  </a:lnTo>
                  <a:lnTo>
                    <a:pt x="2765" y="293"/>
                  </a:lnTo>
                  <a:cubicBezTo>
                    <a:pt x="2765" y="293"/>
                    <a:pt x="2830" y="325"/>
                    <a:pt x="2830" y="325"/>
                  </a:cubicBezTo>
                  <a:close/>
                  <a:moveTo>
                    <a:pt x="2927" y="260"/>
                  </a:moveTo>
                  <a:lnTo>
                    <a:pt x="2895" y="228"/>
                  </a:lnTo>
                  <a:lnTo>
                    <a:pt x="2927" y="163"/>
                  </a:lnTo>
                  <a:lnTo>
                    <a:pt x="2927" y="98"/>
                  </a:lnTo>
                  <a:lnTo>
                    <a:pt x="2960" y="130"/>
                  </a:lnTo>
                  <a:lnTo>
                    <a:pt x="2960" y="228"/>
                  </a:lnTo>
                  <a:close/>
                  <a:moveTo>
                    <a:pt x="2895" y="553"/>
                  </a:moveTo>
                  <a:lnTo>
                    <a:pt x="2862" y="488"/>
                  </a:lnTo>
                  <a:lnTo>
                    <a:pt x="2732" y="488"/>
                  </a:lnTo>
                  <a:lnTo>
                    <a:pt x="2700" y="423"/>
                  </a:lnTo>
                  <a:lnTo>
                    <a:pt x="2765" y="423"/>
                  </a:lnTo>
                  <a:lnTo>
                    <a:pt x="2862" y="423"/>
                  </a:lnTo>
                  <a:lnTo>
                    <a:pt x="2862" y="390"/>
                  </a:lnTo>
                  <a:lnTo>
                    <a:pt x="2830" y="325"/>
                  </a:lnTo>
                  <a:lnTo>
                    <a:pt x="2862" y="325"/>
                  </a:lnTo>
                  <a:lnTo>
                    <a:pt x="2927" y="325"/>
                  </a:lnTo>
                  <a:lnTo>
                    <a:pt x="2992" y="358"/>
                  </a:lnTo>
                  <a:lnTo>
                    <a:pt x="2960" y="423"/>
                  </a:lnTo>
                  <a:lnTo>
                    <a:pt x="2960" y="455"/>
                  </a:lnTo>
                  <a:lnTo>
                    <a:pt x="2927" y="520"/>
                  </a:lnTo>
                  <a:lnTo>
                    <a:pt x="2960" y="585"/>
                  </a:lnTo>
                  <a:close/>
                  <a:moveTo>
                    <a:pt x="3838" y="6732"/>
                  </a:moveTo>
                  <a:lnTo>
                    <a:pt x="3903" y="6764"/>
                  </a:lnTo>
                  <a:lnTo>
                    <a:pt x="3968" y="6764"/>
                  </a:lnTo>
                  <a:lnTo>
                    <a:pt x="3935" y="6732"/>
                  </a:lnTo>
                  <a:lnTo>
                    <a:pt x="3870" y="6732"/>
                  </a:lnTo>
                  <a:close/>
                  <a:moveTo>
                    <a:pt x="2830" y="7317"/>
                  </a:moveTo>
                  <a:lnTo>
                    <a:pt x="2960" y="7219"/>
                  </a:lnTo>
                  <a:lnTo>
                    <a:pt x="3025" y="7284"/>
                  </a:lnTo>
                  <a:lnTo>
                    <a:pt x="3057" y="7252"/>
                  </a:lnTo>
                  <a:lnTo>
                    <a:pt x="3025" y="7317"/>
                  </a:lnTo>
                  <a:lnTo>
                    <a:pt x="3025" y="7349"/>
                  </a:lnTo>
                  <a:lnTo>
                    <a:pt x="2960" y="7382"/>
                  </a:lnTo>
                  <a:lnTo>
                    <a:pt x="2895" y="7317"/>
                  </a:lnTo>
                  <a:close/>
                  <a:moveTo>
                    <a:pt x="1236" y="3707"/>
                  </a:moveTo>
                  <a:lnTo>
                    <a:pt x="1236" y="3772"/>
                  </a:lnTo>
                  <a:lnTo>
                    <a:pt x="1301" y="3837"/>
                  </a:lnTo>
                  <a:lnTo>
                    <a:pt x="1269" y="3772"/>
                  </a:lnTo>
                  <a:close/>
                  <a:moveTo>
                    <a:pt x="781" y="3642"/>
                  </a:moveTo>
                  <a:lnTo>
                    <a:pt x="813" y="3545"/>
                  </a:lnTo>
                  <a:lnTo>
                    <a:pt x="813" y="3610"/>
                  </a:lnTo>
                  <a:close/>
                  <a:moveTo>
                    <a:pt x="521" y="3350"/>
                  </a:moveTo>
                  <a:lnTo>
                    <a:pt x="521" y="3252"/>
                  </a:lnTo>
                  <a:lnTo>
                    <a:pt x="586" y="3285"/>
                  </a:lnTo>
                  <a:close/>
                  <a:moveTo>
                    <a:pt x="618" y="3219"/>
                  </a:moveTo>
                  <a:lnTo>
                    <a:pt x="716" y="3122"/>
                  </a:lnTo>
                  <a:lnTo>
                    <a:pt x="683" y="3219"/>
                  </a:lnTo>
                  <a:close/>
                  <a:moveTo>
                    <a:pt x="813" y="3057"/>
                  </a:moveTo>
                  <a:lnTo>
                    <a:pt x="878" y="2992"/>
                  </a:lnTo>
                  <a:lnTo>
                    <a:pt x="813" y="2992"/>
                  </a:lnTo>
                  <a:close/>
                  <a:moveTo>
                    <a:pt x="748" y="2927"/>
                  </a:moveTo>
                  <a:lnTo>
                    <a:pt x="781" y="2992"/>
                  </a:lnTo>
                  <a:lnTo>
                    <a:pt x="813" y="2959"/>
                  </a:lnTo>
                  <a:lnTo>
                    <a:pt x="781" y="2894"/>
                  </a:lnTo>
                  <a:close/>
                  <a:moveTo>
                    <a:pt x="2017" y="1463"/>
                  </a:moveTo>
                  <a:lnTo>
                    <a:pt x="2049" y="1496"/>
                  </a:lnTo>
                  <a:lnTo>
                    <a:pt x="2049" y="1431"/>
                  </a:lnTo>
                  <a:close/>
                  <a:moveTo>
                    <a:pt x="1919" y="1496"/>
                  </a:moveTo>
                  <a:lnTo>
                    <a:pt x="1984" y="1496"/>
                  </a:lnTo>
                  <a:lnTo>
                    <a:pt x="2049" y="1528"/>
                  </a:lnTo>
                  <a:lnTo>
                    <a:pt x="2017" y="1594"/>
                  </a:lnTo>
                  <a:lnTo>
                    <a:pt x="2114" y="1561"/>
                  </a:lnTo>
                  <a:lnTo>
                    <a:pt x="2114" y="1659"/>
                  </a:lnTo>
                  <a:lnTo>
                    <a:pt x="2082" y="1626"/>
                  </a:lnTo>
                  <a:lnTo>
                    <a:pt x="1984" y="1626"/>
                  </a:lnTo>
                  <a:lnTo>
                    <a:pt x="1984" y="1561"/>
                  </a:lnTo>
                  <a:lnTo>
                    <a:pt x="1952" y="1626"/>
                  </a:lnTo>
                  <a:lnTo>
                    <a:pt x="1919" y="1561"/>
                  </a:lnTo>
                  <a:lnTo>
                    <a:pt x="1919" y="1496"/>
                  </a:lnTo>
                  <a:close/>
                  <a:moveTo>
                    <a:pt x="1919" y="1659"/>
                  </a:moveTo>
                  <a:lnTo>
                    <a:pt x="1952" y="1724"/>
                  </a:lnTo>
                  <a:lnTo>
                    <a:pt x="1984" y="1691"/>
                  </a:lnTo>
                  <a:lnTo>
                    <a:pt x="1952" y="1659"/>
                  </a:lnTo>
                  <a:close/>
                  <a:moveTo>
                    <a:pt x="488" y="2244"/>
                  </a:moveTo>
                  <a:lnTo>
                    <a:pt x="553" y="2211"/>
                  </a:lnTo>
                  <a:lnTo>
                    <a:pt x="488" y="2146"/>
                  </a:lnTo>
                  <a:lnTo>
                    <a:pt x="553" y="2081"/>
                  </a:lnTo>
                  <a:lnTo>
                    <a:pt x="651" y="2146"/>
                  </a:lnTo>
                  <a:lnTo>
                    <a:pt x="618" y="2049"/>
                  </a:lnTo>
                  <a:lnTo>
                    <a:pt x="846" y="1919"/>
                  </a:lnTo>
                  <a:lnTo>
                    <a:pt x="846" y="2049"/>
                  </a:lnTo>
                  <a:lnTo>
                    <a:pt x="781" y="2114"/>
                  </a:lnTo>
                  <a:lnTo>
                    <a:pt x="748" y="2179"/>
                  </a:lnTo>
                  <a:lnTo>
                    <a:pt x="781" y="2211"/>
                  </a:lnTo>
                  <a:lnTo>
                    <a:pt x="716" y="2309"/>
                  </a:lnTo>
                  <a:lnTo>
                    <a:pt x="618" y="2276"/>
                  </a:lnTo>
                  <a:lnTo>
                    <a:pt x="553" y="2276"/>
                  </a:lnTo>
                  <a:close/>
                  <a:moveTo>
                    <a:pt x="488" y="2374"/>
                  </a:moveTo>
                  <a:lnTo>
                    <a:pt x="553" y="2439"/>
                  </a:lnTo>
                  <a:lnTo>
                    <a:pt x="651" y="2341"/>
                  </a:lnTo>
                  <a:lnTo>
                    <a:pt x="586" y="2309"/>
                  </a:lnTo>
                  <a:lnTo>
                    <a:pt x="553" y="2341"/>
                  </a:lnTo>
                  <a:lnTo>
                    <a:pt x="521" y="2374"/>
                  </a:lnTo>
                  <a:close/>
                  <a:moveTo>
                    <a:pt x="488" y="2537"/>
                  </a:moveTo>
                  <a:lnTo>
                    <a:pt x="391" y="2569"/>
                  </a:lnTo>
                  <a:lnTo>
                    <a:pt x="326" y="2504"/>
                  </a:lnTo>
                  <a:lnTo>
                    <a:pt x="358" y="2472"/>
                  </a:lnTo>
                  <a:lnTo>
                    <a:pt x="488" y="2472"/>
                  </a:lnTo>
                  <a:close/>
                  <a:moveTo>
                    <a:pt x="423" y="2667"/>
                  </a:moveTo>
                  <a:lnTo>
                    <a:pt x="358" y="2634"/>
                  </a:lnTo>
                  <a:lnTo>
                    <a:pt x="358" y="2602"/>
                  </a:lnTo>
                  <a:lnTo>
                    <a:pt x="456" y="2602"/>
                  </a:lnTo>
                  <a:close/>
                  <a:moveTo>
                    <a:pt x="326" y="2894"/>
                  </a:moveTo>
                  <a:lnTo>
                    <a:pt x="358" y="2959"/>
                  </a:lnTo>
                  <a:lnTo>
                    <a:pt x="293" y="2992"/>
                  </a:lnTo>
                  <a:lnTo>
                    <a:pt x="293" y="2927"/>
                  </a:lnTo>
                  <a:close/>
                  <a:moveTo>
                    <a:pt x="423" y="2862"/>
                  </a:moveTo>
                  <a:lnTo>
                    <a:pt x="391" y="2764"/>
                  </a:lnTo>
                  <a:lnTo>
                    <a:pt x="423" y="2732"/>
                  </a:lnTo>
                  <a:lnTo>
                    <a:pt x="423" y="2667"/>
                  </a:lnTo>
                  <a:lnTo>
                    <a:pt x="358" y="2667"/>
                  </a:lnTo>
                  <a:lnTo>
                    <a:pt x="358" y="2732"/>
                  </a:lnTo>
                  <a:lnTo>
                    <a:pt x="358" y="2797"/>
                  </a:lnTo>
                  <a:lnTo>
                    <a:pt x="358" y="2862"/>
                  </a:lnTo>
                  <a:close/>
                  <a:moveTo>
                    <a:pt x="911" y="2927"/>
                  </a:moveTo>
                  <a:lnTo>
                    <a:pt x="911" y="2829"/>
                  </a:lnTo>
                  <a:lnTo>
                    <a:pt x="781" y="2829"/>
                  </a:lnTo>
                  <a:lnTo>
                    <a:pt x="716" y="2732"/>
                  </a:lnTo>
                  <a:lnTo>
                    <a:pt x="716" y="2699"/>
                  </a:lnTo>
                  <a:lnTo>
                    <a:pt x="683" y="2667"/>
                  </a:lnTo>
                  <a:lnTo>
                    <a:pt x="683" y="2699"/>
                  </a:lnTo>
                  <a:lnTo>
                    <a:pt x="586" y="2634"/>
                  </a:lnTo>
                  <a:lnTo>
                    <a:pt x="651" y="2602"/>
                  </a:lnTo>
                  <a:lnTo>
                    <a:pt x="651" y="2634"/>
                  </a:lnTo>
                  <a:lnTo>
                    <a:pt x="651" y="2537"/>
                  </a:lnTo>
                  <a:lnTo>
                    <a:pt x="781" y="2602"/>
                  </a:lnTo>
                  <a:lnTo>
                    <a:pt x="748" y="2504"/>
                  </a:lnTo>
                  <a:lnTo>
                    <a:pt x="813" y="2472"/>
                  </a:lnTo>
                  <a:lnTo>
                    <a:pt x="846" y="2569"/>
                  </a:lnTo>
                  <a:lnTo>
                    <a:pt x="846" y="2732"/>
                  </a:lnTo>
                  <a:lnTo>
                    <a:pt x="943" y="2797"/>
                  </a:lnTo>
                  <a:lnTo>
                    <a:pt x="1009" y="2764"/>
                  </a:lnTo>
                  <a:lnTo>
                    <a:pt x="1041" y="2797"/>
                  </a:lnTo>
                  <a:lnTo>
                    <a:pt x="976" y="2829"/>
                  </a:lnTo>
                  <a:lnTo>
                    <a:pt x="943" y="2927"/>
                  </a:lnTo>
                  <a:close/>
                  <a:moveTo>
                    <a:pt x="748" y="3447"/>
                  </a:moveTo>
                  <a:lnTo>
                    <a:pt x="943" y="3415"/>
                  </a:lnTo>
                  <a:lnTo>
                    <a:pt x="943" y="3447"/>
                  </a:lnTo>
                  <a:lnTo>
                    <a:pt x="1009" y="3382"/>
                  </a:lnTo>
                  <a:lnTo>
                    <a:pt x="976" y="3285"/>
                  </a:lnTo>
                  <a:lnTo>
                    <a:pt x="943" y="3285"/>
                  </a:lnTo>
                  <a:lnTo>
                    <a:pt x="846" y="3187"/>
                  </a:lnTo>
                  <a:lnTo>
                    <a:pt x="748" y="3252"/>
                  </a:lnTo>
                  <a:lnTo>
                    <a:pt x="878" y="3317"/>
                  </a:lnTo>
                  <a:lnTo>
                    <a:pt x="813" y="3350"/>
                  </a:lnTo>
                  <a:lnTo>
                    <a:pt x="846" y="3382"/>
                  </a:lnTo>
                  <a:close/>
                  <a:moveTo>
                    <a:pt x="878" y="3772"/>
                  </a:moveTo>
                  <a:lnTo>
                    <a:pt x="846" y="3707"/>
                  </a:lnTo>
                  <a:lnTo>
                    <a:pt x="1009" y="3545"/>
                  </a:lnTo>
                  <a:lnTo>
                    <a:pt x="943" y="3707"/>
                  </a:lnTo>
                  <a:close/>
                  <a:moveTo>
                    <a:pt x="781" y="3902"/>
                  </a:moveTo>
                  <a:lnTo>
                    <a:pt x="878" y="3837"/>
                  </a:lnTo>
                  <a:lnTo>
                    <a:pt x="813" y="3675"/>
                  </a:lnTo>
                  <a:lnTo>
                    <a:pt x="683" y="3740"/>
                  </a:lnTo>
                  <a:lnTo>
                    <a:pt x="683" y="3870"/>
                  </a:lnTo>
                  <a:lnTo>
                    <a:pt x="781" y="3805"/>
                  </a:lnTo>
                  <a:close/>
                  <a:moveTo>
                    <a:pt x="1139" y="3902"/>
                  </a:moveTo>
                  <a:lnTo>
                    <a:pt x="1139" y="4032"/>
                  </a:lnTo>
                  <a:lnTo>
                    <a:pt x="1236" y="4065"/>
                  </a:lnTo>
                  <a:lnTo>
                    <a:pt x="1269" y="3967"/>
                  </a:lnTo>
                  <a:lnTo>
                    <a:pt x="1204" y="3837"/>
                  </a:lnTo>
                  <a:close/>
                  <a:moveTo>
                    <a:pt x="1464" y="5496"/>
                  </a:moveTo>
                  <a:lnTo>
                    <a:pt x="1594" y="5593"/>
                  </a:lnTo>
                  <a:lnTo>
                    <a:pt x="1691" y="5496"/>
                  </a:lnTo>
                  <a:lnTo>
                    <a:pt x="1626" y="5496"/>
                  </a:lnTo>
                  <a:lnTo>
                    <a:pt x="1561" y="5431"/>
                  </a:lnTo>
                  <a:lnTo>
                    <a:pt x="1464" y="5431"/>
                  </a:lnTo>
                  <a:cubicBezTo>
                    <a:pt x="1464" y="5431"/>
                    <a:pt x="1464" y="5496"/>
                    <a:pt x="1464" y="5496"/>
                  </a:cubicBezTo>
                  <a:close/>
                  <a:moveTo>
                    <a:pt x="1366" y="4976"/>
                  </a:moveTo>
                  <a:lnTo>
                    <a:pt x="1399" y="4878"/>
                  </a:lnTo>
                  <a:lnTo>
                    <a:pt x="1561" y="4715"/>
                  </a:lnTo>
                  <a:lnTo>
                    <a:pt x="1529" y="4813"/>
                  </a:lnTo>
                  <a:lnTo>
                    <a:pt x="1561" y="4878"/>
                  </a:lnTo>
                  <a:lnTo>
                    <a:pt x="1431" y="4976"/>
                  </a:lnTo>
                  <a:close/>
                  <a:moveTo>
                    <a:pt x="1171" y="7805"/>
                  </a:moveTo>
                  <a:lnTo>
                    <a:pt x="1236" y="7740"/>
                  </a:lnTo>
                  <a:lnTo>
                    <a:pt x="1204" y="7707"/>
                  </a:lnTo>
                  <a:lnTo>
                    <a:pt x="1269" y="7642"/>
                  </a:lnTo>
                  <a:lnTo>
                    <a:pt x="1269" y="7675"/>
                  </a:lnTo>
                  <a:lnTo>
                    <a:pt x="1334" y="7610"/>
                  </a:lnTo>
                  <a:lnTo>
                    <a:pt x="1366" y="7610"/>
                  </a:lnTo>
                  <a:lnTo>
                    <a:pt x="1399" y="7545"/>
                  </a:lnTo>
                  <a:lnTo>
                    <a:pt x="1496" y="7577"/>
                  </a:lnTo>
                  <a:lnTo>
                    <a:pt x="1561" y="7545"/>
                  </a:lnTo>
                  <a:lnTo>
                    <a:pt x="1626" y="7545"/>
                  </a:lnTo>
                  <a:lnTo>
                    <a:pt x="1659" y="7512"/>
                  </a:lnTo>
                  <a:lnTo>
                    <a:pt x="1691" y="7577"/>
                  </a:lnTo>
                  <a:lnTo>
                    <a:pt x="1756" y="7577"/>
                  </a:lnTo>
                  <a:lnTo>
                    <a:pt x="1822" y="7610"/>
                  </a:lnTo>
                  <a:lnTo>
                    <a:pt x="1887" y="7610"/>
                  </a:lnTo>
                  <a:lnTo>
                    <a:pt x="1887" y="7577"/>
                  </a:lnTo>
                  <a:lnTo>
                    <a:pt x="1952" y="7545"/>
                  </a:lnTo>
                  <a:lnTo>
                    <a:pt x="1952" y="7480"/>
                  </a:lnTo>
                  <a:lnTo>
                    <a:pt x="1952" y="7415"/>
                  </a:lnTo>
                  <a:lnTo>
                    <a:pt x="1984" y="7349"/>
                  </a:lnTo>
                  <a:lnTo>
                    <a:pt x="2049" y="7349"/>
                  </a:lnTo>
                  <a:lnTo>
                    <a:pt x="2049" y="7317"/>
                  </a:lnTo>
                  <a:lnTo>
                    <a:pt x="2244" y="7284"/>
                  </a:lnTo>
                  <a:lnTo>
                    <a:pt x="2342" y="7284"/>
                  </a:lnTo>
                  <a:lnTo>
                    <a:pt x="2439" y="7349"/>
                  </a:lnTo>
                  <a:lnTo>
                    <a:pt x="2472" y="7349"/>
                  </a:lnTo>
                  <a:lnTo>
                    <a:pt x="2602" y="7349"/>
                  </a:lnTo>
                  <a:lnTo>
                    <a:pt x="2667" y="7349"/>
                  </a:lnTo>
                  <a:lnTo>
                    <a:pt x="2667" y="7284"/>
                  </a:lnTo>
                  <a:lnTo>
                    <a:pt x="2797" y="7252"/>
                  </a:lnTo>
                  <a:lnTo>
                    <a:pt x="2862" y="7252"/>
                  </a:lnTo>
                  <a:lnTo>
                    <a:pt x="2960" y="7187"/>
                  </a:lnTo>
                  <a:lnTo>
                    <a:pt x="3025" y="7219"/>
                  </a:lnTo>
                  <a:lnTo>
                    <a:pt x="3057" y="7187"/>
                  </a:lnTo>
                  <a:lnTo>
                    <a:pt x="3122" y="7154"/>
                  </a:lnTo>
                  <a:lnTo>
                    <a:pt x="3122" y="7187"/>
                  </a:lnTo>
                  <a:lnTo>
                    <a:pt x="3187" y="7252"/>
                  </a:lnTo>
                  <a:lnTo>
                    <a:pt x="3252" y="7187"/>
                  </a:lnTo>
                  <a:lnTo>
                    <a:pt x="3415" y="7187"/>
                  </a:lnTo>
                  <a:lnTo>
                    <a:pt x="3513" y="7154"/>
                  </a:lnTo>
                  <a:lnTo>
                    <a:pt x="3610" y="7187"/>
                  </a:lnTo>
                  <a:lnTo>
                    <a:pt x="3675" y="7219"/>
                  </a:lnTo>
                  <a:lnTo>
                    <a:pt x="3740" y="7154"/>
                  </a:lnTo>
                  <a:lnTo>
                    <a:pt x="3838" y="7122"/>
                  </a:lnTo>
                  <a:lnTo>
                    <a:pt x="3903" y="7057"/>
                  </a:lnTo>
                  <a:lnTo>
                    <a:pt x="3935" y="7057"/>
                  </a:lnTo>
                  <a:lnTo>
                    <a:pt x="4000" y="7089"/>
                  </a:lnTo>
                  <a:lnTo>
                    <a:pt x="3968" y="7024"/>
                  </a:lnTo>
                  <a:lnTo>
                    <a:pt x="4098" y="6959"/>
                  </a:lnTo>
                  <a:lnTo>
                    <a:pt x="4163" y="6927"/>
                  </a:lnTo>
                  <a:lnTo>
                    <a:pt x="4163" y="6862"/>
                  </a:lnTo>
                  <a:lnTo>
                    <a:pt x="4163" y="6797"/>
                  </a:lnTo>
                  <a:lnTo>
                    <a:pt x="4163" y="6732"/>
                  </a:lnTo>
                  <a:lnTo>
                    <a:pt x="4033" y="6764"/>
                  </a:lnTo>
                  <a:lnTo>
                    <a:pt x="3935" y="6797"/>
                  </a:lnTo>
                  <a:lnTo>
                    <a:pt x="3903" y="6797"/>
                  </a:lnTo>
                  <a:lnTo>
                    <a:pt x="3805" y="6764"/>
                  </a:lnTo>
                  <a:lnTo>
                    <a:pt x="3773" y="6764"/>
                  </a:lnTo>
                  <a:lnTo>
                    <a:pt x="3805" y="6732"/>
                  </a:lnTo>
                  <a:lnTo>
                    <a:pt x="3838" y="6732"/>
                  </a:lnTo>
                  <a:lnTo>
                    <a:pt x="3838" y="6699"/>
                  </a:lnTo>
                  <a:lnTo>
                    <a:pt x="3773" y="6667"/>
                  </a:lnTo>
                  <a:lnTo>
                    <a:pt x="3708" y="6699"/>
                  </a:lnTo>
                  <a:lnTo>
                    <a:pt x="3805" y="6634"/>
                  </a:lnTo>
                  <a:lnTo>
                    <a:pt x="3838" y="6634"/>
                  </a:lnTo>
                  <a:lnTo>
                    <a:pt x="3935" y="6602"/>
                  </a:lnTo>
                  <a:lnTo>
                    <a:pt x="3903" y="6536"/>
                  </a:lnTo>
                  <a:lnTo>
                    <a:pt x="3838" y="6536"/>
                  </a:lnTo>
                  <a:lnTo>
                    <a:pt x="3903" y="6504"/>
                  </a:lnTo>
                  <a:lnTo>
                    <a:pt x="3935" y="6471"/>
                  </a:lnTo>
                  <a:lnTo>
                    <a:pt x="3968" y="6504"/>
                  </a:lnTo>
                  <a:lnTo>
                    <a:pt x="4033" y="6439"/>
                  </a:lnTo>
                  <a:lnTo>
                    <a:pt x="4065" y="6406"/>
                  </a:lnTo>
                  <a:lnTo>
                    <a:pt x="4033" y="6406"/>
                  </a:lnTo>
                  <a:lnTo>
                    <a:pt x="4065" y="6374"/>
                  </a:lnTo>
                  <a:lnTo>
                    <a:pt x="3968" y="6341"/>
                  </a:lnTo>
                  <a:lnTo>
                    <a:pt x="4000" y="6309"/>
                  </a:lnTo>
                  <a:lnTo>
                    <a:pt x="4065" y="6309"/>
                  </a:lnTo>
                  <a:lnTo>
                    <a:pt x="4065" y="6341"/>
                  </a:lnTo>
                  <a:lnTo>
                    <a:pt x="4130" y="6276"/>
                  </a:lnTo>
                  <a:lnTo>
                    <a:pt x="4195" y="6244"/>
                  </a:lnTo>
                  <a:lnTo>
                    <a:pt x="4195" y="6114"/>
                  </a:lnTo>
                  <a:lnTo>
                    <a:pt x="4260" y="5984"/>
                  </a:lnTo>
                  <a:lnTo>
                    <a:pt x="4228" y="5919"/>
                  </a:lnTo>
                  <a:lnTo>
                    <a:pt x="4195" y="5789"/>
                  </a:lnTo>
                  <a:lnTo>
                    <a:pt x="4033" y="5658"/>
                  </a:lnTo>
                  <a:lnTo>
                    <a:pt x="3805" y="5658"/>
                  </a:lnTo>
                  <a:lnTo>
                    <a:pt x="3643" y="5658"/>
                  </a:lnTo>
                  <a:lnTo>
                    <a:pt x="3643" y="5756"/>
                  </a:lnTo>
                  <a:lnTo>
                    <a:pt x="3610" y="5821"/>
                  </a:lnTo>
                  <a:lnTo>
                    <a:pt x="3545" y="5756"/>
                  </a:lnTo>
                  <a:lnTo>
                    <a:pt x="3448" y="5724"/>
                  </a:lnTo>
                  <a:lnTo>
                    <a:pt x="3578" y="5593"/>
                  </a:lnTo>
                  <a:lnTo>
                    <a:pt x="3578" y="5496"/>
                  </a:lnTo>
                  <a:lnTo>
                    <a:pt x="3480" y="5301"/>
                  </a:lnTo>
                  <a:lnTo>
                    <a:pt x="3415" y="5301"/>
                  </a:lnTo>
                  <a:lnTo>
                    <a:pt x="3317" y="5236"/>
                  </a:lnTo>
                  <a:lnTo>
                    <a:pt x="3285" y="5171"/>
                  </a:lnTo>
                  <a:lnTo>
                    <a:pt x="3252" y="5171"/>
                  </a:lnTo>
                  <a:lnTo>
                    <a:pt x="3220" y="5203"/>
                  </a:lnTo>
                  <a:lnTo>
                    <a:pt x="3155" y="5171"/>
                  </a:lnTo>
                  <a:lnTo>
                    <a:pt x="3122" y="5171"/>
                  </a:lnTo>
                  <a:lnTo>
                    <a:pt x="3187" y="5171"/>
                  </a:lnTo>
                  <a:lnTo>
                    <a:pt x="3220" y="5171"/>
                  </a:lnTo>
                  <a:lnTo>
                    <a:pt x="3285" y="5171"/>
                  </a:lnTo>
                  <a:lnTo>
                    <a:pt x="3350" y="5171"/>
                  </a:lnTo>
                  <a:lnTo>
                    <a:pt x="3382" y="5203"/>
                  </a:lnTo>
                  <a:lnTo>
                    <a:pt x="3415" y="5203"/>
                  </a:lnTo>
                  <a:lnTo>
                    <a:pt x="3480" y="5236"/>
                  </a:lnTo>
                  <a:lnTo>
                    <a:pt x="3350" y="5073"/>
                  </a:lnTo>
                  <a:lnTo>
                    <a:pt x="3285" y="4976"/>
                  </a:lnTo>
                  <a:lnTo>
                    <a:pt x="3317" y="4911"/>
                  </a:lnTo>
                  <a:lnTo>
                    <a:pt x="3350" y="4911"/>
                  </a:lnTo>
                  <a:lnTo>
                    <a:pt x="3285" y="4878"/>
                  </a:lnTo>
                  <a:lnTo>
                    <a:pt x="3252" y="4813"/>
                  </a:lnTo>
                  <a:lnTo>
                    <a:pt x="3220" y="4813"/>
                  </a:lnTo>
                  <a:lnTo>
                    <a:pt x="3155" y="4683"/>
                  </a:lnTo>
                  <a:lnTo>
                    <a:pt x="3025" y="4618"/>
                  </a:lnTo>
                  <a:lnTo>
                    <a:pt x="2862" y="4585"/>
                  </a:lnTo>
                  <a:lnTo>
                    <a:pt x="2862" y="4520"/>
                  </a:lnTo>
                  <a:lnTo>
                    <a:pt x="2830" y="4488"/>
                  </a:lnTo>
                  <a:lnTo>
                    <a:pt x="2765" y="4325"/>
                  </a:lnTo>
                  <a:lnTo>
                    <a:pt x="2732" y="4228"/>
                  </a:lnTo>
                  <a:lnTo>
                    <a:pt x="2667" y="4000"/>
                  </a:lnTo>
                  <a:lnTo>
                    <a:pt x="2635" y="3902"/>
                  </a:lnTo>
                  <a:lnTo>
                    <a:pt x="2569" y="3902"/>
                  </a:lnTo>
                  <a:lnTo>
                    <a:pt x="2439" y="3707"/>
                  </a:lnTo>
                  <a:lnTo>
                    <a:pt x="2374" y="3675"/>
                  </a:lnTo>
                  <a:lnTo>
                    <a:pt x="2309" y="3642"/>
                  </a:lnTo>
                  <a:lnTo>
                    <a:pt x="2179" y="3577"/>
                  </a:lnTo>
                  <a:lnTo>
                    <a:pt x="2147" y="3642"/>
                  </a:lnTo>
                  <a:lnTo>
                    <a:pt x="2082" y="3675"/>
                  </a:lnTo>
                  <a:lnTo>
                    <a:pt x="1952" y="3642"/>
                  </a:lnTo>
                  <a:lnTo>
                    <a:pt x="1887" y="3642"/>
                  </a:lnTo>
                  <a:lnTo>
                    <a:pt x="1822" y="3610"/>
                  </a:lnTo>
                  <a:lnTo>
                    <a:pt x="1789" y="3577"/>
                  </a:lnTo>
                  <a:lnTo>
                    <a:pt x="1822" y="3610"/>
                  </a:lnTo>
                  <a:lnTo>
                    <a:pt x="1952" y="3610"/>
                  </a:lnTo>
                  <a:lnTo>
                    <a:pt x="2049" y="3577"/>
                  </a:lnTo>
                  <a:lnTo>
                    <a:pt x="2082" y="3512"/>
                  </a:lnTo>
                  <a:lnTo>
                    <a:pt x="2147" y="3512"/>
                  </a:lnTo>
                  <a:lnTo>
                    <a:pt x="2244" y="3447"/>
                  </a:lnTo>
                  <a:lnTo>
                    <a:pt x="2147" y="3415"/>
                  </a:lnTo>
                  <a:lnTo>
                    <a:pt x="2147" y="3350"/>
                  </a:lnTo>
                  <a:lnTo>
                    <a:pt x="2114" y="3317"/>
                  </a:lnTo>
                  <a:lnTo>
                    <a:pt x="1984" y="3382"/>
                  </a:lnTo>
                  <a:lnTo>
                    <a:pt x="1984" y="3350"/>
                  </a:lnTo>
                  <a:lnTo>
                    <a:pt x="2082" y="3285"/>
                  </a:lnTo>
                  <a:lnTo>
                    <a:pt x="2179" y="3285"/>
                  </a:lnTo>
                  <a:lnTo>
                    <a:pt x="2244" y="3252"/>
                  </a:lnTo>
                  <a:lnTo>
                    <a:pt x="2244" y="3187"/>
                  </a:lnTo>
                  <a:lnTo>
                    <a:pt x="2309" y="3154"/>
                  </a:lnTo>
                  <a:lnTo>
                    <a:pt x="2374" y="3024"/>
                  </a:lnTo>
                  <a:lnTo>
                    <a:pt x="2407" y="2992"/>
                  </a:lnTo>
                  <a:lnTo>
                    <a:pt x="2407" y="2927"/>
                  </a:lnTo>
                  <a:lnTo>
                    <a:pt x="2439" y="2862"/>
                  </a:lnTo>
                  <a:lnTo>
                    <a:pt x="2439" y="2829"/>
                  </a:lnTo>
                  <a:lnTo>
                    <a:pt x="2472" y="2699"/>
                  </a:lnTo>
                  <a:lnTo>
                    <a:pt x="2537" y="2634"/>
                  </a:lnTo>
                  <a:lnTo>
                    <a:pt x="2537" y="2569"/>
                  </a:lnTo>
                  <a:lnTo>
                    <a:pt x="2439" y="2472"/>
                  </a:lnTo>
                  <a:lnTo>
                    <a:pt x="2407" y="2472"/>
                  </a:lnTo>
                  <a:lnTo>
                    <a:pt x="2212" y="2472"/>
                  </a:lnTo>
                  <a:lnTo>
                    <a:pt x="2082" y="2472"/>
                  </a:lnTo>
                  <a:lnTo>
                    <a:pt x="2049" y="2472"/>
                  </a:lnTo>
                  <a:lnTo>
                    <a:pt x="1984" y="2472"/>
                  </a:lnTo>
                  <a:lnTo>
                    <a:pt x="1919" y="2472"/>
                  </a:lnTo>
                  <a:lnTo>
                    <a:pt x="1854" y="2472"/>
                  </a:lnTo>
                  <a:lnTo>
                    <a:pt x="1854" y="2504"/>
                  </a:lnTo>
                  <a:lnTo>
                    <a:pt x="1789" y="2504"/>
                  </a:lnTo>
                  <a:lnTo>
                    <a:pt x="1691" y="2569"/>
                  </a:lnTo>
                  <a:lnTo>
                    <a:pt x="1659" y="2569"/>
                  </a:lnTo>
                  <a:lnTo>
                    <a:pt x="1626" y="2602"/>
                  </a:lnTo>
                  <a:lnTo>
                    <a:pt x="1594" y="2602"/>
                  </a:lnTo>
                  <a:lnTo>
                    <a:pt x="1691" y="2504"/>
                  </a:lnTo>
                  <a:lnTo>
                    <a:pt x="1756" y="2374"/>
                  </a:lnTo>
                  <a:lnTo>
                    <a:pt x="1691" y="2407"/>
                  </a:lnTo>
                  <a:lnTo>
                    <a:pt x="1626" y="2407"/>
                  </a:lnTo>
                  <a:lnTo>
                    <a:pt x="1659" y="2374"/>
                  </a:lnTo>
                  <a:lnTo>
                    <a:pt x="1691" y="2309"/>
                  </a:lnTo>
                  <a:lnTo>
                    <a:pt x="1887" y="2146"/>
                  </a:lnTo>
                  <a:lnTo>
                    <a:pt x="1919" y="2081"/>
                  </a:lnTo>
                  <a:lnTo>
                    <a:pt x="1984" y="2049"/>
                  </a:lnTo>
                  <a:lnTo>
                    <a:pt x="2017" y="1951"/>
                  </a:lnTo>
                  <a:lnTo>
                    <a:pt x="1984" y="1919"/>
                  </a:lnTo>
                  <a:lnTo>
                    <a:pt x="2049" y="1854"/>
                  </a:lnTo>
                  <a:lnTo>
                    <a:pt x="2017" y="1821"/>
                  </a:lnTo>
                  <a:lnTo>
                    <a:pt x="1919" y="1821"/>
                  </a:lnTo>
                  <a:lnTo>
                    <a:pt x="1887" y="1854"/>
                  </a:lnTo>
                  <a:lnTo>
                    <a:pt x="1822" y="1854"/>
                  </a:lnTo>
                  <a:lnTo>
                    <a:pt x="1724" y="1886"/>
                  </a:lnTo>
                  <a:lnTo>
                    <a:pt x="1659" y="1886"/>
                  </a:lnTo>
                  <a:lnTo>
                    <a:pt x="1594" y="1919"/>
                  </a:lnTo>
                  <a:lnTo>
                    <a:pt x="1529" y="1919"/>
                  </a:lnTo>
                  <a:lnTo>
                    <a:pt x="1496" y="1951"/>
                  </a:lnTo>
                  <a:lnTo>
                    <a:pt x="1496" y="1919"/>
                  </a:lnTo>
                  <a:lnTo>
                    <a:pt x="1464" y="1886"/>
                  </a:lnTo>
                  <a:lnTo>
                    <a:pt x="1366" y="1951"/>
                  </a:lnTo>
                  <a:lnTo>
                    <a:pt x="1399" y="1886"/>
                  </a:lnTo>
                  <a:lnTo>
                    <a:pt x="1301" y="1854"/>
                  </a:lnTo>
                  <a:lnTo>
                    <a:pt x="1269" y="1919"/>
                  </a:lnTo>
                  <a:lnTo>
                    <a:pt x="1236" y="1951"/>
                  </a:lnTo>
                  <a:lnTo>
                    <a:pt x="1236" y="2016"/>
                  </a:lnTo>
                  <a:lnTo>
                    <a:pt x="1236" y="2016"/>
                  </a:lnTo>
                  <a:lnTo>
                    <a:pt x="1236" y="2081"/>
                  </a:lnTo>
                  <a:lnTo>
                    <a:pt x="1139" y="2081"/>
                  </a:lnTo>
                  <a:lnTo>
                    <a:pt x="1204" y="2146"/>
                  </a:lnTo>
                  <a:lnTo>
                    <a:pt x="1171" y="2211"/>
                  </a:lnTo>
                  <a:lnTo>
                    <a:pt x="1106" y="2244"/>
                  </a:lnTo>
                  <a:lnTo>
                    <a:pt x="1204" y="2309"/>
                  </a:lnTo>
                  <a:lnTo>
                    <a:pt x="1236" y="2374"/>
                  </a:lnTo>
                  <a:lnTo>
                    <a:pt x="1139" y="2341"/>
                  </a:lnTo>
                  <a:lnTo>
                    <a:pt x="1106" y="2341"/>
                  </a:lnTo>
                  <a:lnTo>
                    <a:pt x="1041" y="2309"/>
                  </a:lnTo>
                  <a:lnTo>
                    <a:pt x="1041" y="2341"/>
                  </a:lnTo>
                  <a:lnTo>
                    <a:pt x="1074" y="2374"/>
                  </a:lnTo>
                  <a:lnTo>
                    <a:pt x="1041" y="2407"/>
                  </a:lnTo>
                  <a:lnTo>
                    <a:pt x="1009" y="2341"/>
                  </a:lnTo>
                  <a:lnTo>
                    <a:pt x="976" y="2407"/>
                  </a:lnTo>
                  <a:lnTo>
                    <a:pt x="1009" y="2472"/>
                  </a:lnTo>
                  <a:lnTo>
                    <a:pt x="976" y="2504"/>
                  </a:lnTo>
                  <a:lnTo>
                    <a:pt x="1041" y="2569"/>
                  </a:lnTo>
                  <a:lnTo>
                    <a:pt x="1106" y="2569"/>
                  </a:lnTo>
                  <a:lnTo>
                    <a:pt x="1041" y="2602"/>
                  </a:lnTo>
                  <a:lnTo>
                    <a:pt x="976" y="2569"/>
                  </a:lnTo>
                  <a:lnTo>
                    <a:pt x="976" y="2667"/>
                  </a:lnTo>
                  <a:lnTo>
                    <a:pt x="976" y="2699"/>
                  </a:lnTo>
                  <a:lnTo>
                    <a:pt x="1106" y="2667"/>
                  </a:lnTo>
                  <a:lnTo>
                    <a:pt x="1009" y="2732"/>
                  </a:lnTo>
                  <a:lnTo>
                    <a:pt x="1009" y="2732"/>
                  </a:lnTo>
                  <a:lnTo>
                    <a:pt x="1041" y="2764"/>
                  </a:lnTo>
                  <a:lnTo>
                    <a:pt x="1106" y="2732"/>
                  </a:lnTo>
                  <a:lnTo>
                    <a:pt x="1106" y="2764"/>
                  </a:lnTo>
                  <a:lnTo>
                    <a:pt x="1139" y="2797"/>
                  </a:lnTo>
                  <a:lnTo>
                    <a:pt x="1074" y="2764"/>
                  </a:lnTo>
                  <a:lnTo>
                    <a:pt x="1041" y="2797"/>
                  </a:lnTo>
                  <a:lnTo>
                    <a:pt x="1041" y="2829"/>
                  </a:lnTo>
                  <a:lnTo>
                    <a:pt x="1074" y="2862"/>
                  </a:lnTo>
                  <a:lnTo>
                    <a:pt x="1009" y="2862"/>
                  </a:lnTo>
                  <a:lnTo>
                    <a:pt x="976" y="2927"/>
                  </a:lnTo>
                  <a:lnTo>
                    <a:pt x="1041" y="2927"/>
                  </a:lnTo>
                  <a:lnTo>
                    <a:pt x="1041" y="2992"/>
                  </a:lnTo>
                  <a:lnTo>
                    <a:pt x="976" y="2959"/>
                  </a:lnTo>
                  <a:lnTo>
                    <a:pt x="943" y="2992"/>
                  </a:lnTo>
                  <a:lnTo>
                    <a:pt x="976" y="3024"/>
                  </a:lnTo>
                  <a:lnTo>
                    <a:pt x="976" y="3057"/>
                  </a:lnTo>
                  <a:lnTo>
                    <a:pt x="911" y="3089"/>
                  </a:lnTo>
                  <a:lnTo>
                    <a:pt x="846" y="3089"/>
                  </a:lnTo>
                  <a:lnTo>
                    <a:pt x="813" y="3154"/>
                  </a:lnTo>
                  <a:lnTo>
                    <a:pt x="846" y="3154"/>
                  </a:lnTo>
                  <a:lnTo>
                    <a:pt x="911" y="3154"/>
                  </a:lnTo>
                  <a:lnTo>
                    <a:pt x="943" y="3187"/>
                  </a:lnTo>
                  <a:lnTo>
                    <a:pt x="943" y="3187"/>
                  </a:lnTo>
                  <a:lnTo>
                    <a:pt x="878" y="3187"/>
                  </a:lnTo>
                  <a:lnTo>
                    <a:pt x="976" y="3252"/>
                  </a:lnTo>
                  <a:lnTo>
                    <a:pt x="976" y="3252"/>
                  </a:lnTo>
                  <a:lnTo>
                    <a:pt x="1041" y="3285"/>
                  </a:lnTo>
                  <a:lnTo>
                    <a:pt x="1236" y="3089"/>
                  </a:lnTo>
                  <a:lnTo>
                    <a:pt x="1204" y="3154"/>
                  </a:lnTo>
                  <a:lnTo>
                    <a:pt x="1236" y="3187"/>
                  </a:lnTo>
                  <a:lnTo>
                    <a:pt x="1171" y="3187"/>
                  </a:lnTo>
                  <a:lnTo>
                    <a:pt x="1106" y="3317"/>
                  </a:lnTo>
                  <a:lnTo>
                    <a:pt x="1106" y="3350"/>
                  </a:lnTo>
                  <a:lnTo>
                    <a:pt x="1041" y="3447"/>
                  </a:lnTo>
                  <a:lnTo>
                    <a:pt x="1074" y="3480"/>
                  </a:lnTo>
                  <a:lnTo>
                    <a:pt x="1041" y="3610"/>
                  </a:lnTo>
                  <a:lnTo>
                    <a:pt x="1041" y="3707"/>
                  </a:lnTo>
                  <a:lnTo>
                    <a:pt x="1009" y="3740"/>
                  </a:lnTo>
                  <a:lnTo>
                    <a:pt x="1041" y="3805"/>
                  </a:lnTo>
                  <a:lnTo>
                    <a:pt x="1074" y="3772"/>
                  </a:lnTo>
                  <a:lnTo>
                    <a:pt x="1009" y="3870"/>
                  </a:lnTo>
                  <a:lnTo>
                    <a:pt x="976" y="4032"/>
                  </a:lnTo>
                  <a:lnTo>
                    <a:pt x="976" y="4065"/>
                  </a:lnTo>
                  <a:lnTo>
                    <a:pt x="976" y="4098"/>
                  </a:lnTo>
                  <a:lnTo>
                    <a:pt x="1074" y="4098"/>
                  </a:lnTo>
                  <a:lnTo>
                    <a:pt x="1041" y="4032"/>
                  </a:lnTo>
                  <a:lnTo>
                    <a:pt x="1106" y="3935"/>
                  </a:lnTo>
                  <a:lnTo>
                    <a:pt x="1106" y="3870"/>
                  </a:lnTo>
                  <a:lnTo>
                    <a:pt x="1139" y="3805"/>
                  </a:lnTo>
                  <a:lnTo>
                    <a:pt x="1106" y="3610"/>
                  </a:lnTo>
                  <a:lnTo>
                    <a:pt x="1139" y="3610"/>
                  </a:lnTo>
                  <a:lnTo>
                    <a:pt x="1269" y="3480"/>
                  </a:lnTo>
                  <a:lnTo>
                    <a:pt x="1171" y="3610"/>
                  </a:lnTo>
                  <a:lnTo>
                    <a:pt x="1171" y="3707"/>
                  </a:lnTo>
                  <a:lnTo>
                    <a:pt x="1204" y="3740"/>
                  </a:lnTo>
                  <a:lnTo>
                    <a:pt x="1204" y="3675"/>
                  </a:lnTo>
                  <a:lnTo>
                    <a:pt x="1269" y="3610"/>
                  </a:lnTo>
                  <a:lnTo>
                    <a:pt x="1301" y="3707"/>
                  </a:lnTo>
                  <a:lnTo>
                    <a:pt x="1334" y="3610"/>
                  </a:lnTo>
                  <a:lnTo>
                    <a:pt x="1334" y="3512"/>
                  </a:lnTo>
                  <a:lnTo>
                    <a:pt x="1366" y="3512"/>
                  </a:lnTo>
                  <a:lnTo>
                    <a:pt x="1366" y="3610"/>
                  </a:lnTo>
                  <a:lnTo>
                    <a:pt x="1464" y="3675"/>
                  </a:lnTo>
                  <a:lnTo>
                    <a:pt x="1366" y="3642"/>
                  </a:lnTo>
                  <a:lnTo>
                    <a:pt x="1334" y="3772"/>
                  </a:lnTo>
                  <a:lnTo>
                    <a:pt x="1366" y="3870"/>
                  </a:lnTo>
                  <a:lnTo>
                    <a:pt x="1399" y="3902"/>
                  </a:lnTo>
                  <a:lnTo>
                    <a:pt x="1431" y="3967"/>
                  </a:lnTo>
                  <a:lnTo>
                    <a:pt x="1366" y="4065"/>
                  </a:lnTo>
                  <a:lnTo>
                    <a:pt x="1269" y="4260"/>
                  </a:lnTo>
                  <a:lnTo>
                    <a:pt x="1301" y="4358"/>
                  </a:lnTo>
                  <a:lnTo>
                    <a:pt x="1236" y="4325"/>
                  </a:lnTo>
                  <a:lnTo>
                    <a:pt x="1236" y="4423"/>
                  </a:lnTo>
                  <a:lnTo>
                    <a:pt x="1334" y="4553"/>
                  </a:lnTo>
                  <a:lnTo>
                    <a:pt x="1301" y="4423"/>
                  </a:lnTo>
                  <a:lnTo>
                    <a:pt x="1366" y="4423"/>
                  </a:lnTo>
                  <a:lnTo>
                    <a:pt x="1561" y="4520"/>
                  </a:lnTo>
                  <a:lnTo>
                    <a:pt x="1561" y="4423"/>
                  </a:lnTo>
                  <a:lnTo>
                    <a:pt x="1464" y="4390"/>
                  </a:lnTo>
                  <a:lnTo>
                    <a:pt x="1529" y="4358"/>
                  </a:lnTo>
                  <a:lnTo>
                    <a:pt x="1659" y="4455"/>
                  </a:lnTo>
                  <a:lnTo>
                    <a:pt x="1756" y="4455"/>
                  </a:lnTo>
                  <a:lnTo>
                    <a:pt x="1756" y="4390"/>
                  </a:lnTo>
                  <a:lnTo>
                    <a:pt x="1854" y="4390"/>
                  </a:lnTo>
                  <a:lnTo>
                    <a:pt x="1887" y="4325"/>
                  </a:lnTo>
                  <a:lnTo>
                    <a:pt x="2114" y="4325"/>
                  </a:lnTo>
                  <a:lnTo>
                    <a:pt x="1952" y="4358"/>
                  </a:lnTo>
                  <a:lnTo>
                    <a:pt x="1854" y="4650"/>
                  </a:lnTo>
                  <a:lnTo>
                    <a:pt x="1984" y="4845"/>
                  </a:lnTo>
                  <a:lnTo>
                    <a:pt x="2049" y="4813"/>
                  </a:lnTo>
                  <a:lnTo>
                    <a:pt x="2049" y="4943"/>
                  </a:lnTo>
                  <a:lnTo>
                    <a:pt x="2114" y="4845"/>
                  </a:lnTo>
                  <a:lnTo>
                    <a:pt x="2212" y="4878"/>
                  </a:lnTo>
                  <a:lnTo>
                    <a:pt x="2179" y="4976"/>
                  </a:lnTo>
                  <a:lnTo>
                    <a:pt x="2212" y="5008"/>
                  </a:lnTo>
                  <a:lnTo>
                    <a:pt x="2114" y="5073"/>
                  </a:lnTo>
                  <a:lnTo>
                    <a:pt x="2147" y="5203"/>
                  </a:lnTo>
                  <a:lnTo>
                    <a:pt x="2082" y="5333"/>
                  </a:lnTo>
                  <a:lnTo>
                    <a:pt x="2147" y="5398"/>
                  </a:lnTo>
                  <a:lnTo>
                    <a:pt x="2212" y="5463"/>
                  </a:lnTo>
                  <a:lnTo>
                    <a:pt x="2277" y="5463"/>
                  </a:lnTo>
                  <a:lnTo>
                    <a:pt x="2244" y="5496"/>
                  </a:lnTo>
                  <a:lnTo>
                    <a:pt x="2179" y="5496"/>
                  </a:lnTo>
                  <a:lnTo>
                    <a:pt x="2114" y="5398"/>
                  </a:lnTo>
                  <a:lnTo>
                    <a:pt x="2049" y="5431"/>
                  </a:lnTo>
                  <a:lnTo>
                    <a:pt x="2114" y="5496"/>
                  </a:lnTo>
                  <a:lnTo>
                    <a:pt x="2147" y="5528"/>
                  </a:lnTo>
                  <a:lnTo>
                    <a:pt x="2082" y="5528"/>
                  </a:lnTo>
                  <a:lnTo>
                    <a:pt x="2017" y="5463"/>
                  </a:lnTo>
                  <a:lnTo>
                    <a:pt x="1854" y="5496"/>
                  </a:lnTo>
                  <a:lnTo>
                    <a:pt x="1789" y="5496"/>
                  </a:lnTo>
                  <a:lnTo>
                    <a:pt x="1626" y="5561"/>
                  </a:lnTo>
                  <a:lnTo>
                    <a:pt x="1529" y="5691"/>
                  </a:lnTo>
                  <a:lnTo>
                    <a:pt x="1431" y="5756"/>
                  </a:lnTo>
                  <a:lnTo>
                    <a:pt x="1366" y="5854"/>
                  </a:lnTo>
                  <a:lnTo>
                    <a:pt x="1464" y="5821"/>
                  </a:lnTo>
                  <a:lnTo>
                    <a:pt x="1496" y="5854"/>
                  </a:lnTo>
                  <a:lnTo>
                    <a:pt x="1496" y="5789"/>
                  </a:lnTo>
                  <a:lnTo>
                    <a:pt x="1659" y="5756"/>
                  </a:lnTo>
                  <a:lnTo>
                    <a:pt x="1659" y="5821"/>
                  </a:lnTo>
                  <a:lnTo>
                    <a:pt x="1691" y="5886"/>
                  </a:lnTo>
                  <a:lnTo>
                    <a:pt x="1659" y="5951"/>
                  </a:lnTo>
                  <a:lnTo>
                    <a:pt x="1691" y="6016"/>
                  </a:lnTo>
                  <a:lnTo>
                    <a:pt x="1724" y="6016"/>
                  </a:lnTo>
                  <a:lnTo>
                    <a:pt x="1626" y="6211"/>
                  </a:lnTo>
                  <a:lnTo>
                    <a:pt x="1529" y="6244"/>
                  </a:lnTo>
                  <a:lnTo>
                    <a:pt x="1464" y="6309"/>
                  </a:lnTo>
                  <a:lnTo>
                    <a:pt x="1431" y="6309"/>
                  </a:lnTo>
                  <a:lnTo>
                    <a:pt x="1301" y="6374"/>
                  </a:lnTo>
                  <a:lnTo>
                    <a:pt x="1236" y="6374"/>
                  </a:lnTo>
                  <a:lnTo>
                    <a:pt x="1139" y="6439"/>
                  </a:lnTo>
                  <a:lnTo>
                    <a:pt x="1204" y="6471"/>
                  </a:lnTo>
                  <a:lnTo>
                    <a:pt x="1236" y="6536"/>
                  </a:lnTo>
                  <a:lnTo>
                    <a:pt x="1139" y="6569"/>
                  </a:lnTo>
                  <a:lnTo>
                    <a:pt x="1269" y="6602"/>
                  </a:lnTo>
                  <a:lnTo>
                    <a:pt x="1236" y="6602"/>
                  </a:lnTo>
                  <a:lnTo>
                    <a:pt x="1301" y="6634"/>
                  </a:lnTo>
                  <a:lnTo>
                    <a:pt x="1366" y="6634"/>
                  </a:lnTo>
                  <a:lnTo>
                    <a:pt x="1431" y="6569"/>
                  </a:lnTo>
                  <a:lnTo>
                    <a:pt x="1561" y="6536"/>
                  </a:lnTo>
                  <a:lnTo>
                    <a:pt x="1561" y="6602"/>
                  </a:lnTo>
                  <a:lnTo>
                    <a:pt x="1659" y="6602"/>
                  </a:lnTo>
                  <a:lnTo>
                    <a:pt x="1594" y="6634"/>
                  </a:lnTo>
                  <a:lnTo>
                    <a:pt x="1594" y="6699"/>
                  </a:lnTo>
                  <a:lnTo>
                    <a:pt x="1724" y="6699"/>
                  </a:lnTo>
                  <a:lnTo>
                    <a:pt x="1724" y="6667"/>
                  </a:lnTo>
                  <a:lnTo>
                    <a:pt x="1789" y="6634"/>
                  </a:lnTo>
                  <a:lnTo>
                    <a:pt x="1854" y="6732"/>
                  </a:lnTo>
                  <a:lnTo>
                    <a:pt x="1919" y="6797"/>
                  </a:lnTo>
                  <a:lnTo>
                    <a:pt x="2082" y="6797"/>
                  </a:lnTo>
                  <a:lnTo>
                    <a:pt x="2114" y="6732"/>
                  </a:lnTo>
                  <a:lnTo>
                    <a:pt x="2179" y="6699"/>
                  </a:lnTo>
                  <a:lnTo>
                    <a:pt x="2309" y="6667"/>
                  </a:lnTo>
                  <a:lnTo>
                    <a:pt x="2342" y="6602"/>
                  </a:lnTo>
                  <a:lnTo>
                    <a:pt x="2407" y="6569"/>
                  </a:lnTo>
                  <a:lnTo>
                    <a:pt x="2309" y="6699"/>
                  </a:lnTo>
                  <a:lnTo>
                    <a:pt x="2179" y="6829"/>
                  </a:lnTo>
                  <a:lnTo>
                    <a:pt x="2179" y="6959"/>
                  </a:lnTo>
                  <a:lnTo>
                    <a:pt x="2114" y="6959"/>
                  </a:lnTo>
                  <a:lnTo>
                    <a:pt x="2049" y="6959"/>
                  </a:lnTo>
                  <a:lnTo>
                    <a:pt x="1952" y="6927"/>
                  </a:lnTo>
                  <a:lnTo>
                    <a:pt x="1756" y="6927"/>
                  </a:lnTo>
                  <a:lnTo>
                    <a:pt x="1594" y="6959"/>
                  </a:lnTo>
                  <a:lnTo>
                    <a:pt x="1594" y="7024"/>
                  </a:lnTo>
                  <a:lnTo>
                    <a:pt x="1561" y="7089"/>
                  </a:lnTo>
                  <a:lnTo>
                    <a:pt x="1464" y="7089"/>
                  </a:lnTo>
                  <a:lnTo>
                    <a:pt x="1464" y="7252"/>
                  </a:lnTo>
                  <a:lnTo>
                    <a:pt x="1366" y="7317"/>
                  </a:lnTo>
                  <a:lnTo>
                    <a:pt x="1366" y="7382"/>
                  </a:lnTo>
                  <a:lnTo>
                    <a:pt x="1269" y="7382"/>
                  </a:lnTo>
                  <a:lnTo>
                    <a:pt x="1236" y="7480"/>
                  </a:lnTo>
                  <a:lnTo>
                    <a:pt x="1204" y="7480"/>
                  </a:lnTo>
                  <a:lnTo>
                    <a:pt x="1171" y="7545"/>
                  </a:lnTo>
                  <a:lnTo>
                    <a:pt x="1074" y="7610"/>
                  </a:lnTo>
                  <a:lnTo>
                    <a:pt x="1009" y="7610"/>
                  </a:lnTo>
                  <a:lnTo>
                    <a:pt x="911" y="7675"/>
                  </a:lnTo>
                  <a:lnTo>
                    <a:pt x="911" y="7740"/>
                  </a:lnTo>
                  <a:lnTo>
                    <a:pt x="1009" y="7740"/>
                  </a:lnTo>
                  <a:lnTo>
                    <a:pt x="1009" y="7675"/>
                  </a:lnTo>
                  <a:lnTo>
                    <a:pt x="1139" y="7707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3087350" y="2616209"/>
              <a:ext cx="214339" cy="198097"/>
            </a:xfrm>
            <a:custGeom>
              <a:rect b="b" l="l" r="r" t="t"/>
              <a:pathLst>
                <a:path extrusionOk="0" h="5952" w="6440">
                  <a:moveTo>
                    <a:pt x="5203" y="3253"/>
                  </a:moveTo>
                  <a:lnTo>
                    <a:pt x="5203" y="3155"/>
                  </a:lnTo>
                  <a:lnTo>
                    <a:pt x="5138" y="3123"/>
                  </a:lnTo>
                  <a:lnTo>
                    <a:pt x="5106" y="2993"/>
                  </a:lnTo>
                  <a:lnTo>
                    <a:pt x="5041" y="2895"/>
                  </a:lnTo>
                  <a:lnTo>
                    <a:pt x="4911" y="2895"/>
                  </a:lnTo>
                  <a:lnTo>
                    <a:pt x="4846" y="2960"/>
                  </a:lnTo>
                  <a:lnTo>
                    <a:pt x="4878" y="3090"/>
                  </a:lnTo>
                  <a:lnTo>
                    <a:pt x="4748" y="3123"/>
                  </a:lnTo>
                  <a:lnTo>
                    <a:pt x="4651" y="3123"/>
                  </a:lnTo>
                  <a:lnTo>
                    <a:pt x="4651" y="3058"/>
                  </a:lnTo>
                  <a:lnTo>
                    <a:pt x="4716" y="3025"/>
                  </a:lnTo>
                  <a:lnTo>
                    <a:pt x="4748" y="3025"/>
                  </a:lnTo>
                  <a:lnTo>
                    <a:pt x="4748" y="2928"/>
                  </a:lnTo>
                  <a:lnTo>
                    <a:pt x="4781" y="2765"/>
                  </a:lnTo>
                  <a:lnTo>
                    <a:pt x="4911" y="2570"/>
                  </a:lnTo>
                  <a:lnTo>
                    <a:pt x="4976" y="2537"/>
                  </a:lnTo>
                  <a:lnTo>
                    <a:pt x="5073" y="2407"/>
                  </a:lnTo>
                  <a:lnTo>
                    <a:pt x="5171" y="2375"/>
                  </a:lnTo>
                  <a:lnTo>
                    <a:pt x="5138" y="2277"/>
                  </a:lnTo>
                  <a:lnTo>
                    <a:pt x="5041" y="2212"/>
                  </a:lnTo>
                  <a:lnTo>
                    <a:pt x="5106" y="2147"/>
                  </a:lnTo>
                  <a:lnTo>
                    <a:pt x="5236" y="2147"/>
                  </a:lnTo>
                  <a:lnTo>
                    <a:pt x="5268" y="2212"/>
                  </a:lnTo>
                  <a:lnTo>
                    <a:pt x="5333" y="2212"/>
                  </a:lnTo>
                  <a:lnTo>
                    <a:pt x="5496" y="2180"/>
                  </a:lnTo>
                  <a:lnTo>
                    <a:pt x="5464" y="2082"/>
                  </a:lnTo>
                  <a:lnTo>
                    <a:pt x="5366" y="2017"/>
                  </a:lnTo>
                  <a:lnTo>
                    <a:pt x="5366" y="1887"/>
                  </a:lnTo>
                  <a:lnTo>
                    <a:pt x="5399" y="1692"/>
                  </a:lnTo>
                  <a:lnTo>
                    <a:pt x="5496" y="1627"/>
                  </a:lnTo>
                  <a:lnTo>
                    <a:pt x="5496" y="1562"/>
                  </a:lnTo>
                  <a:lnTo>
                    <a:pt x="5529" y="1432"/>
                  </a:lnTo>
                  <a:lnTo>
                    <a:pt x="5659" y="1302"/>
                  </a:lnTo>
                  <a:lnTo>
                    <a:pt x="5561" y="1237"/>
                  </a:lnTo>
                  <a:lnTo>
                    <a:pt x="5464" y="1237"/>
                  </a:lnTo>
                  <a:lnTo>
                    <a:pt x="5333" y="1171"/>
                  </a:lnTo>
                  <a:lnTo>
                    <a:pt x="5236" y="1204"/>
                  </a:lnTo>
                  <a:lnTo>
                    <a:pt x="5171" y="1204"/>
                  </a:lnTo>
                  <a:lnTo>
                    <a:pt x="5106" y="1204"/>
                  </a:lnTo>
                  <a:lnTo>
                    <a:pt x="5008" y="1204"/>
                  </a:lnTo>
                  <a:lnTo>
                    <a:pt x="4943" y="1139"/>
                  </a:lnTo>
                  <a:lnTo>
                    <a:pt x="4943" y="1074"/>
                  </a:lnTo>
                  <a:lnTo>
                    <a:pt x="4846" y="1009"/>
                  </a:lnTo>
                  <a:lnTo>
                    <a:pt x="4748" y="1041"/>
                  </a:lnTo>
                  <a:lnTo>
                    <a:pt x="4651" y="1009"/>
                  </a:lnTo>
                  <a:lnTo>
                    <a:pt x="4586" y="911"/>
                  </a:lnTo>
                  <a:lnTo>
                    <a:pt x="4520" y="911"/>
                  </a:lnTo>
                  <a:lnTo>
                    <a:pt x="4455" y="944"/>
                  </a:lnTo>
                  <a:lnTo>
                    <a:pt x="4358" y="879"/>
                  </a:lnTo>
                  <a:lnTo>
                    <a:pt x="4260" y="879"/>
                  </a:lnTo>
                  <a:lnTo>
                    <a:pt x="4163" y="716"/>
                  </a:lnTo>
                  <a:lnTo>
                    <a:pt x="4098" y="716"/>
                  </a:lnTo>
                  <a:lnTo>
                    <a:pt x="4065" y="684"/>
                  </a:lnTo>
                  <a:lnTo>
                    <a:pt x="4000" y="684"/>
                  </a:lnTo>
                  <a:lnTo>
                    <a:pt x="3935" y="716"/>
                  </a:lnTo>
                  <a:lnTo>
                    <a:pt x="3838" y="651"/>
                  </a:lnTo>
                  <a:lnTo>
                    <a:pt x="3838" y="521"/>
                  </a:lnTo>
                  <a:lnTo>
                    <a:pt x="3773" y="489"/>
                  </a:lnTo>
                  <a:lnTo>
                    <a:pt x="3707" y="424"/>
                  </a:lnTo>
                  <a:lnTo>
                    <a:pt x="3642" y="424"/>
                  </a:lnTo>
                  <a:lnTo>
                    <a:pt x="3512" y="326"/>
                  </a:lnTo>
                  <a:lnTo>
                    <a:pt x="3480" y="261"/>
                  </a:lnTo>
                  <a:lnTo>
                    <a:pt x="3382" y="196"/>
                  </a:lnTo>
                  <a:lnTo>
                    <a:pt x="3350" y="33"/>
                  </a:lnTo>
                  <a:lnTo>
                    <a:pt x="3285" y="1"/>
                  </a:lnTo>
                  <a:lnTo>
                    <a:pt x="3285" y="33"/>
                  </a:lnTo>
                  <a:lnTo>
                    <a:pt x="3122" y="98"/>
                  </a:lnTo>
                  <a:lnTo>
                    <a:pt x="3057" y="66"/>
                  </a:lnTo>
                  <a:lnTo>
                    <a:pt x="2927" y="131"/>
                  </a:lnTo>
                  <a:lnTo>
                    <a:pt x="2894" y="228"/>
                  </a:lnTo>
                  <a:lnTo>
                    <a:pt x="2927" y="358"/>
                  </a:lnTo>
                  <a:lnTo>
                    <a:pt x="2894" y="521"/>
                  </a:lnTo>
                  <a:lnTo>
                    <a:pt x="2732" y="651"/>
                  </a:lnTo>
                  <a:lnTo>
                    <a:pt x="2732" y="716"/>
                  </a:lnTo>
                  <a:lnTo>
                    <a:pt x="2569" y="781"/>
                  </a:lnTo>
                  <a:lnTo>
                    <a:pt x="2504" y="781"/>
                  </a:lnTo>
                  <a:lnTo>
                    <a:pt x="2407" y="749"/>
                  </a:lnTo>
                  <a:lnTo>
                    <a:pt x="2212" y="846"/>
                  </a:lnTo>
                  <a:lnTo>
                    <a:pt x="2179" y="944"/>
                  </a:lnTo>
                  <a:lnTo>
                    <a:pt x="2212" y="1009"/>
                  </a:lnTo>
                  <a:lnTo>
                    <a:pt x="2309" y="1009"/>
                  </a:lnTo>
                  <a:lnTo>
                    <a:pt x="2179" y="1106"/>
                  </a:lnTo>
                  <a:lnTo>
                    <a:pt x="2049" y="1139"/>
                  </a:lnTo>
                  <a:lnTo>
                    <a:pt x="1854" y="1106"/>
                  </a:lnTo>
                  <a:lnTo>
                    <a:pt x="1756" y="1074"/>
                  </a:lnTo>
                  <a:lnTo>
                    <a:pt x="1691" y="1106"/>
                  </a:lnTo>
                  <a:lnTo>
                    <a:pt x="1659" y="1041"/>
                  </a:lnTo>
                  <a:lnTo>
                    <a:pt x="1594" y="976"/>
                  </a:lnTo>
                  <a:lnTo>
                    <a:pt x="1626" y="911"/>
                  </a:lnTo>
                  <a:lnTo>
                    <a:pt x="1561" y="879"/>
                  </a:lnTo>
                  <a:lnTo>
                    <a:pt x="1464" y="911"/>
                  </a:lnTo>
                  <a:lnTo>
                    <a:pt x="1366" y="879"/>
                  </a:lnTo>
                  <a:lnTo>
                    <a:pt x="1301" y="879"/>
                  </a:lnTo>
                  <a:lnTo>
                    <a:pt x="1334" y="976"/>
                  </a:lnTo>
                  <a:lnTo>
                    <a:pt x="1301" y="1041"/>
                  </a:lnTo>
                  <a:lnTo>
                    <a:pt x="1464" y="1204"/>
                  </a:lnTo>
                  <a:lnTo>
                    <a:pt x="1464" y="1237"/>
                  </a:lnTo>
                  <a:lnTo>
                    <a:pt x="1464" y="1302"/>
                  </a:lnTo>
                  <a:lnTo>
                    <a:pt x="1464" y="1399"/>
                  </a:lnTo>
                  <a:lnTo>
                    <a:pt x="1496" y="1464"/>
                  </a:lnTo>
                  <a:lnTo>
                    <a:pt x="1529" y="1529"/>
                  </a:lnTo>
                  <a:lnTo>
                    <a:pt x="1334" y="1529"/>
                  </a:lnTo>
                  <a:lnTo>
                    <a:pt x="1269" y="1529"/>
                  </a:lnTo>
                  <a:lnTo>
                    <a:pt x="1203" y="1529"/>
                  </a:lnTo>
                  <a:lnTo>
                    <a:pt x="1106" y="1529"/>
                  </a:lnTo>
                  <a:lnTo>
                    <a:pt x="1073" y="1497"/>
                  </a:lnTo>
                  <a:lnTo>
                    <a:pt x="976" y="1594"/>
                  </a:lnTo>
                  <a:lnTo>
                    <a:pt x="846" y="1432"/>
                  </a:lnTo>
                  <a:lnTo>
                    <a:pt x="748" y="1399"/>
                  </a:lnTo>
                  <a:lnTo>
                    <a:pt x="651" y="1432"/>
                  </a:lnTo>
                  <a:lnTo>
                    <a:pt x="553" y="1497"/>
                  </a:lnTo>
                  <a:lnTo>
                    <a:pt x="488" y="1464"/>
                  </a:lnTo>
                  <a:lnTo>
                    <a:pt x="456" y="1529"/>
                  </a:lnTo>
                  <a:lnTo>
                    <a:pt x="390" y="1497"/>
                  </a:lnTo>
                  <a:lnTo>
                    <a:pt x="293" y="1497"/>
                  </a:lnTo>
                  <a:lnTo>
                    <a:pt x="228" y="1562"/>
                  </a:lnTo>
                  <a:lnTo>
                    <a:pt x="65" y="1594"/>
                  </a:lnTo>
                  <a:lnTo>
                    <a:pt x="0" y="1659"/>
                  </a:lnTo>
                  <a:lnTo>
                    <a:pt x="65" y="1724"/>
                  </a:lnTo>
                  <a:lnTo>
                    <a:pt x="130" y="1692"/>
                  </a:lnTo>
                  <a:lnTo>
                    <a:pt x="228" y="1724"/>
                  </a:lnTo>
                  <a:lnTo>
                    <a:pt x="228" y="1757"/>
                  </a:lnTo>
                  <a:lnTo>
                    <a:pt x="163" y="1724"/>
                  </a:lnTo>
                  <a:lnTo>
                    <a:pt x="98" y="1757"/>
                  </a:lnTo>
                  <a:lnTo>
                    <a:pt x="130" y="1854"/>
                  </a:lnTo>
                  <a:lnTo>
                    <a:pt x="163" y="1757"/>
                  </a:lnTo>
                  <a:lnTo>
                    <a:pt x="228" y="1789"/>
                  </a:lnTo>
                  <a:lnTo>
                    <a:pt x="228" y="1854"/>
                  </a:lnTo>
                  <a:lnTo>
                    <a:pt x="163" y="1887"/>
                  </a:lnTo>
                  <a:lnTo>
                    <a:pt x="98" y="1919"/>
                  </a:lnTo>
                  <a:lnTo>
                    <a:pt x="98" y="1952"/>
                  </a:lnTo>
                  <a:lnTo>
                    <a:pt x="163" y="1952"/>
                  </a:lnTo>
                  <a:lnTo>
                    <a:pt x="195" y="2049"/>
                  </a:lnTo>
                  <a:lnTo>
                    <a:pt x="195" y="2115"/>
                  </a:lnTo>
                  <a:lnTo>
                    <a:pt x="293" y="2049"/>
                  </a:lnTo>
                  <a:lnTo>
                    <a:pt x="358" y="2049"/>
                  </a:lnTo>
                  <a:lnTo>
                    <a:pt x="423" y="2049"/>
                  </a:lnTo>
                  <a:lnTo>
                    <a:pt x="586" y="2115"/>
                  </a:lnTo>
                  <a:lnTo>
                    <a:pt x="618" y="2180"/>
                  </a:lnTo>
                  <a:lnTo>
                    <a:pt x="683" y="2180"/>
                  </a:lnTo>
                  <a:lnTo>
                    <a:pt x="781" y="2245"/>
                  </a:lnTo>
                  <a:lnTo>
                    <a:pt x="878" y="2180"/>
                  </a:lnTo>
                  <a:lnTo>
                    <a:pt x="911" y="2180"/>
                  </a:lnTo>
                  <a:lnTo>
                    <a:pt x="911" y="2245"/>
                  </a:lnTo>
                  <a:lnTo>
                    <a:pt x="911" y="2277"/>
                  </a:lnTo>
                  <a:lnTo>
                    <a:pt x="1008" y="2212"/>
                  </a:lnTo>
                  <a:lnTo>
                    <a:pt x="1041" y="2277"/>
                  </a:lnTo>
                  <a:lnTo>
                    <a:pt x="1008" y="2375"/>
                  </a:lnTo>
                  <a:lnTo>
                    <a:pt x="1073" y="2440"/>
                  </a:lnTo>
                  <a:lnTo>
                    <a:pt x="1138" y="2440"/>
                  </a:lnTo>
                  <a:lnTo>
                    <a:pt x="1203" y="2375"/>
                  </a:lnTo>
                  <a:lnTo>
                    <a:pt x="1334" y="2375"/>
                  </a:lnTo>
                  <a:lnTo>
                    <a:pt x="1399" y="2472"/>
                  </a:lnTo>
                  <a:lnTo>
                    <a:pt x="1301" y="2440"/>
                  </a:lnTo>
                  <a:lnTo>
                    <a:pt x="1203" y="2440"/>
                  </a:lnTo>
                  <a:lnTo>
                    <a:pt x="1171" y="2505"/>
                  </a:lnTo>
                  <a:lnTo>
                    <a:pt x="1203" y="2537"/>
                  </a:lnTo>
                  <a:lnTo>
                    <a:pt x="1236" y="2635"/>
                  </a:lnTo>
                  <a:lnTo>
                    <a:pt x="1203" y="2700"/>
                  </a:lnTo>
                  <a:lnTo>
                    <a:pt x="1203" y="2765"/>
                  </a:lnTo>
                  <a:lnTo>
                    <a:pt x="1301" y="2797"/>
                  </a:lnTo>
                  <a:lnTo>
                    <a:pt x="1399" y="2928"/>
                  </a:lnTo>
                  <a:lnTo>
                    <a:pt x="1529" y="2960"/>
                  </a:lnTo>
                  <a:lnTo>
                    <a:pt x="1659" y="3025"/>
                  </a:lnTo>
                  <a:lnTo>
                    <a:pt x="1626" y="3123"/>
                  </a:lnTo>
                  <a:lnTo>
                    <a:pt x="1691" y="3188"/>
                  </a:lnTo>
                  <a:lnTo>
                    <a:pt x="1659" y="3285"/>
                  </a:lnTo>
                  <a:lnTo>
                    <a:pt x="1626" y="3285"/>
                  </a:lnTo>
                  <a:lnTo>
                    <a:pt x="1594" y="3383"/>
                  </a:lnTo>
                  <a:lnTo>
                    <a:pt x="1691" y="3415"/>
                  </a:lnTo>
                  <a:lnTo>
                    <a:pt x="1821" y="3513"/>
                  </a:lnTo>
                  <a:lnTo>
                    <a:pt x="1951" y="3806"/>
                  </a:lnTo>
                  <a:lnTo>
                    <a:pt x="1821" y="3675"/>
                  </a:lnTo>
                  <a:lnTo>
                    <a:pt x="1789" y="3545"/>
                  </a:lnTo>
                  <a:lnTo>
                    <a:pt x="1691" y="3513"/>
                  </a:lnTo>
                  <a:lnTo>
                    <a:pt x="1626" y="3545"/>
                  </a:lnTo>
                  <a:lnTo>
                    <a:pt x="1594" y="3773"/>
                  </a:lnTo>
                  <a:lnTo>
                    <a:pt x="1594" y="3968"/>
                  </a:lnTo>
                  <a:lnTo>
                    <a:pt x="1659" y="4001"/>
                  </a:lnTo>
                  <a:lnTo>
                    <a:pt x="1594" y="4066"/>
                  </a:lnTo>
                  <a:lnTo>
                    <a:pt x="1594" y="4391"/>
                  </a:lnTo>
                  <a:lnTo>
                    <a:pt x="1496" y="4684"/>
                  </a:lnTo>
                  <a:lnTo>
                    <a:pt x="1366" y="4749"/>
                  </a:lnTo>
                  <a:lnTo>
                    <a:pt x="1464" y="4814"/>
                  </a:lnTo>
                  <a:lnTo>
                    <a:pt x="1464" y="4814"/>
                  </a:lnTo>
                  <a:lnTo>
                    <a:pt x="1529" y="4846"/>
                  </a:lnTo>
                  <a:lnTo>
                    <a:pt x="1561" y="4944"/>
                  </a:lnTo>
                  <a:lnTo>
                    <a:pt x="1529" y="5009"/>
                  </a:lnTo>
                  <a:lnTo>
                    <a:pt x="1691" y="5009"/>
                  </a:lnTo>
                  <a:lnTo>
                    <a:pt x="1886" y="5074"/>
                  </a:lnTo>
                  <a:lnTo>
                    <a:pt x="1984" y="5171"/>
                  </a:lnTo>
                  <a:lnTo>
                    <a:pt x="2082" y="5139"/>
                  </a:lnTo>
                  <a:lnTo>
                    <a:pt x="2179" y="5236"/>
                  </a:lnTo>
                  <a:lnTo>
                    <a:pt x="2309" y="5236"/>
                  </a:lnTo>
                  <a:lnTo>
                    <a:pt x="2374" y="5269"/>
                  </a:lnTo>
                  <a:lnTo>
                    <a:pt x="2472" y="5204"/>
                  </a:lnTo>
                  <a:lnTo>
                    <a:pt x="2699" y="5171"/>
                  </a:lnTo>
                  <a:lnTo>
                    <a:pt x="2764" y="5236"/>
                  </a:lnTo>
                  <a:lnTo>
                    <a:pt x="2927" y="5204"/>
                  </a:lnTo>
                  <a:lnTo>
                    <a:pt x="3057" y="5301"/>
                  </a:lnTo>
                  <a:lnTo>
                    <a:pt x="3285" y="5269"/>
                  </a:lnTo>
                  <a:lnTo>
                    <a:pt x="3447" y="5366"/>
                  </a:lnTo>
                  <a:lnTo>
                    <a:pt x="3512" y="5399"/>
                  </a:lnTo>
                  <a:lnTo>
                    <a:pt x="3512" y="5334"/>
                  </a:lnTo>
                  <a:lnTo>
                    <a:pt x="3480" y="5204"/>
                  </a:lnTo>
                  <a:lnTo>
                    <a:pt x="3512" y="5041"/>
                  </a:lnTo>
                  <a:lnTo>
                    <a:pt x="3512" y="4944"/>
                  </a:lnTo>
                  <a:lnTo>
                    <a:pt x="3642" y="4846"/>
                  </a:lnTo>
                  <a:lnTo>
                    <a:pt x="3805" y="4651"/>
                  </a:lnTo>
                  <a:lnTo>
                    <a:pt x="3870" y="4651"/>
                  </a:lnTo>
                  <a:lnTo>
                    <a:pt x="3903" y="4684"/>
                  </a:lnTo>
                  <a:lnTo>
                    <a:pt x="4033" y="4716"/>
                  </a:lnTo>
                  <a:lnTo>
                    <a:pt x="4130" y="4781"/>
                  </a:lnTo>
                  <a:lnTo>
                    <a:pt x="4228" y="4781"/>
                  </a:lnTo>
                  <a:lnTo>
                    <a:pt x="4293" y="4716"/>
                  </a:lnTo>
                  <a:lnTo>
                    <a:pt x="4358" y="4716"/>
                  </a:lnTo>
                  <a:lnTo>
                    <a:pt x="4651" y="4911"/>
                  </a:lnTo>
                  <a:lnTo>
                    <a:pt x="4748" y="4976"/>
                  </a:lnTo>
                  <a:lnTo>
                    <a:pt x="4976" y="4976"/>
                  </a:lnTo>
                  <a:lnTo>
                    <a:pt x="5073" y="4911"/>
                  </a:lnTo>
                  <a:lnTo>
                    <a:pt x="5041" y="4846"/>
                  </a:lnTo>
                  <a:lnTo>
                    <a:pt x="5138" y="4749"/>
                  </a:lnTo>
                  <a:lnTo>
                    <a:pt x="5431" y="4521"/>
                  </a:lnTo>
                  <a:lnTo>
                    <a:pt x="5464" y="4521"/>
                  </a:lnTo>
                  <a:lnTo>
                    <a:pt x="5431" y="4391"/>
                  </a:lnTo>
                  <a:lnTo>
                    <a:pt x="5496" y="4261"/>
                  </a:lnTo>
                  <a:lnTo>
                    <a:pt x="5333" y="4261"/>
                  </a:lnTo>
                  <a:lnTo>
                    <a:pt x="5171" y="4163"/>
                  </a:lnTo>
                  <a:lnTo>
                    <a:pt x="5171" y="3903"/>
                  </a:lnTo>
                  <a:lnTo>
                    <a:pt x="5041" y="3773"/>
                  </a:lnTo>
                  <a:lnTo>
                    <a:pt x="5106" y="3675"/>
                  </a:lnTo>
                  <a:lnTo>
                    <a:pt x="5203" y="3675"/>
                  </a:lnTo>
                  <a:lnTo>
                    <a:pt x="5236" y="3513"/>
                  </a:lnTo>
                  <a:lnTo>
                    <a:pt x="5138" y="3415"/>
                  </a:lnTo>
                  <a:lnTo>
                    <a:pt x="5138" y="3318"/>
                  </a:lnTo>
                  <a:lnTo>
                    <a:pt x="5171" y="3253"/>
                  </a:lnTo>
                  <a:close/>
                  <a:moveTo>
                    <a:pt x="6244" y="5952"/>
                  </a:moveTo>
                  <a:lnTo>
                    <a:pt x="6081" y="5887"/>
                  </a:lnTo>
                  <a:lnTo>
                    <a:pt x="6081" y="5854"/>
                  </a:lnTo>
                  <a:lnTo>
                    <a:pt x="6114" y="5789"/>
                  </a:lnTo>
                  <a:lnTo>
                    <a:pt x="6146" y="5789"/>
                  </a:lnTo>
                  <a:lnTo>
                    <a:pt x="6114" y="5757"/>
                  </a:lnTo>
                  <a:lnTo>
                    <a:pt x="6081" y="5757"/>
                  </a:lnTo>
                  <a:lnTo>
                    <a:pt x="6081" y="5692"/>
                  </a:lnTo>
                  <a:lnTo>
                    <a:pt x="6016" y="5659"/>
                  </a:lnTo>
                  <a:lnTo>
                    <a:pt x="5984" y="5594"/>
                  </a:lnTo>
                  <a:lnTo>
                    <a:pt x="6016" y="5594"/>
                  </a:lnTo>
                  <a:lnTo>
                    <a:pt x="6016" y="5529"/>
                  </a:lnTo>
                  <a:lnTo>
                    <a:pt x="5951" y="5497"/>
                  </a:lnTo>
                  <a:lnTo>
                    <a:pt x="5919" y="5432"/>
                  </a:lnTo>
                  <a:lnTo>
                    <a:pt x="5984" y="5432"/>
                  </a:lnTo>
                  <a:lnTo>
                    <a:pt x="6016" y="5399"/>
                  </a:lnTo>
                  <a:lnTo>
                    <a:pt x="5951" y="5334"/>
                  </a:lnTo>
                  <a:lnTo>
                    <a:pt x="6016" y="5236"/>
                  </a:lnTo>
                  <a:lnTo>
                    <a:pt x="6179" y="5171"/>
                  </a:lnTo>
                  <a:lnTo>
                    <a:pt x="6244" y="5106"/>
                  </a:lnTo>
                  <a:lnTo>
                    <a:pt x="6277" y="5171"/>
                  </a:lnTo>
                  <a:lnTo>
                    <a:pt x="6342" y="5171"/>
                  </a:lnTo>
                  <a:lnTo>
                    <a:pt x="6342" y="5074"/>
                  </a:lnTo>
                  <a:lnTo>
                    <a:pt x="6309" y="5009"/>
                  </a:lnTo>
                  <a:lnTo>
                    <a:pt x="6342" y="4944"/>
                  </a:lnTo>
                  <a:lnTo>
                    <a:pt x="6374" y="4944"/>
                  </a:lnTo>
                  <a:lnTo>
                    <a:pt x="6407" y="5074"/>
                  </a:lnTo>
                  <a:lnTo>
                    <a:pt x="6407" y="5204"/>
                  </a:lnTo>
                  <a:lnTo>
                    <a:pt x="6439" y="5399"/>
                  </a:lnTo>
                  <a:lnTo>
                    <a:pt x="6374" y="5627"/>
                  </a:lnTo>
                  <a:lnTo>
                    <a:pt x="6407" y="5757"/>
                  </a:lnTo>
                  <a:lnTo>
                    <a:pt x="6342" y="5919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3381741" y="2922516"/>
              <a:ext cx="4360" cy="5458"/>
            </a:xfrm>
            <a:custGeom>
              <a:rect b="b" l="l" r="r" t="t"/>
              <a:pathLst>
                <a:path extrusionOk="0" h="164" w="131">
                  <a:moveTo>
                    <a:pt x="1" y="1"/>
                  </a:moveTo>
                  <a:lnTo>
                    <a:pt x="1" y="66"/>
                  </a:lnTo>
                  <a:lnTo>
                    <a:pt x="98" y="163"/>
                  </a:lnTo>
                  <a:lnTo>
                    <a:pt x="131" y="98"/>
                  </a:lnTo>
                  <a:lnTo>
                    <a:pt x="131" y="33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3256196" y="2699550"/>
              <a:ext cx="186182" cy="208948"/>
            </a:xfrm>
            <a:custGeom>
              <a:rect b="b" l="l" r="r" t="t"/>
              <a:pathLst>
                <a:path extrusionOk="0" h="6278" w="5594">
                  <a:moveTo>
                    <a:pt x="391" y="2017"/>
                  </a:moveTo>
                  <a:lnTo>
                    <a:pt x="358" y="1887"/>
                  </a:lnTo>
                  <a:lnTo>
                    <a:pt x="423" y="1757"/>
                  </a:lnTo>
                  <a:lnTo>
                    <a:pt x="293" y="1757"/>
                  </a:lnTo>
                  <a:lnTo>
                    <a:pt x="130" y="1627"/>
                  </a:lnTo>
                  <a:lnTo>
                    <a:pt x="98" y="1399"/>
                  </a:lnTo>
                  <a:lnTo>
                    <a:pt x="0" y="1269"/>
                  </a:lnTo>
                  <a:lnTo>
                    <a:pt x="65" y="1171"/>
                  </a:lnTo>
                  <a:lnTo>
                    <a:pt x="163" y="1171"/>
                  </a:lnTo>
                  <a:lnTo>
                    <a:pt x="195" y="1009"/>
                  </a:lnTo>
                  <a:lnTo>
                    <a:pt x="98" y="911"/>
                  </a:lnTo>
                  <a:lnTo>
                    <a:pt x="98" y="814"/>
                  </a:lnTo>
                  <a:lnTo>
                    <a:pt x="130" y="749"/>
                  </a:lnTo>
                  <a:lnTo>
                    <a:pt x="260" y="781"/>
                  </a:lnTo>
                  <a:lnTo>
                    <a:pt x="423" y="651"/>
                  </a:lnTo>
                  <a:lnTo>
                    <a:pt x="553" y="716"/>
                  </a:lnTo>
                  <a:lnTo>
                    <a:pt x="748" y="391"/>
                  </a:lnTo>
                  <a:lnTo>
                    <a:pt x="846" y="489"/>
                  </a:lnTo>
                  <a:lnTo>
                    <a:pt x="846" y="586"/>
                  </a:lnTo>
                  <a:lnTo>
                    <a:pt x="1008" y="684"/>
                  </a:lnTo>
                  <a:lnTo>
                    <a:pt x="1041" y="781"/>
                  </a:lnTo>
                  <a:lnTo>
                    <a:pt x="1138" y="586"/>
                  </a:lnTo>
                  <a:lnTo>
                    <a:pt x="1138" y="456"/>
                  </a:lnTo>
                  <a:lnTo>
                    <a:pt x="1366" y="521"/>
                  </a:lnTo>
                  <a:lnTo>
                    <a:pt x="1431" y="489"/>
                  </a:lnTo>
                  <a:lnTo>
                    <a:pt x="1529" y="586"/>
                  </a:lnTo>
                  <a:lnTo>
                    <a:pt x="1529" y="391"/>
                  </a:lnTo>
                  <a:lnTo>
                    <a:pt x="1724" y="358"/>
                  </a:lnTo>
                  <a:lnTo>
                    <a:pt x="1691" y="196"/>
                  </a:lnTo>
                  <a:lnTo>
                    <a:pt x="1789" y="66"/>
                  </a:lnTo>
                  <a:lnTo>
                    <a:pt x="1951" y="131"/>
                  </a:lnTo>
                  <a:lnTo>
                    <a:pt x="2212" y="1"/>
                  </a:lnTo>
                  <a:lnTo>
                    <a:pt x="2309" y="1"/>
                  </a:lnTo>
                  <a:lnTo>
                    <a:pt x="2472" y="1"/>
                  </a:lnTo>
                  <a:lnTo>
                    <a:pt x="2472" y="98"/>
                  </a:lnTo>
                  <a:lnTo>
                    <a:pt x="2699" y="228"/>
                  </a:lnTo>
                  <a:lnTo>
                    <a:pt x="2992" y="293"/>
                  </a:lnTo>
                  <a:lnTo>
                    <a:pt x="3155" y="293"/>
                  </a:lnTo>
                  <a:lnTo>
                    <a:pt x="3252" y="358"/>
                  </a:lnTo>
                  <a:lnTo>
                    <a:pt x="3122" y="521"/>
                  </a:lnTo>
                  <a:lnTo>
                    <a:pt x="3155" y="586"/>
                  </a:lnTo>
                  <a:lnTo>
                    <a:pt x="3090" y="684"/>
                  </a:lnTo>
                  <a:lnTo>
                    <a:pt x="3122" y="846"/>
                  </a:lnTo>
                  <a:lnTo>
                    <a:pt x="3025" y="814"/>
                  </a:lnTo>
                  <a:lnTo>
                    <a:pt x="2927" y="846"/>
                  </a:lnTo>
                  <a:lnTo>
                    <a:pt x="2862" y="911"/>
                  </a:lnTo>
                  <a:lnTo>
                    <a:pt x="2764" y="911"/>
                  </a:lnTo>
                  <a:lnTo>
                    <a:pt x="2667" y="1009"/>
                  </a:lnTo>
                  <a:lnTo>
                    <a:pt x="2569" y="1041"/>
                  </a:lnTo>
                  <a:lnTo>
                    <a:pt x="2537" y="1106"/>
                  </a:lnTo>
                  <a:lnTo>
                    <a:pt x="2602" y="1204"/>
                  </a:lnTo>
                  <a:lnTo>
                    <a:pt x="2667" y="1302"/>
                  </a:lnTo>
                  <a:lnTo>
                    <a:pt x="2569" y="1399"/>
                  </a:lnTo>
                  <a:lnTo>
                    <a:pt x="2537" y="1432"/>
                  </a:lnTo>
                  <a:lnTo>
                    <a:pt x="2602" y="1562"/>
                  </a:lnTo>
                  <a:lnTo>
                    <a:pt x="2602" y="1724"/>
                  </a:lnTo>
                  <a:lnTo>
                    <a:pt x="2667" y="1789"/>
                  </a:lnTo>
                  <a:lnTo>
                    <a:pt x="2862" y="1887"/>
                  </a:lnTo>
                  <a:lnTo>
                    <a:pt x="2992" y="1952"/>
                  </a:lnTo>
                  <a:lnTo>
                    <a:pt x="3057" y="2050"/>
                  </a:lnTo>
                  <a:lnTo>
                    <a:pt x="3382" y="2375"/>
                  </a:lnTo>
                  <a:lnTo>
                    <a:pt x="3382" y="2440"/>
                  </a:lnTo>
                  <a:lnTo>
                    <a:pt x="3415" y="2472"/>
                  </a:lnTo>
                  <a:lnTo>
                    <a:pt x="3415" y="2570"/>
                  </a:lnTo>
                  <a:lnTo>
                    <a:pt x="3512" y="2667"/>
                  </a:lnTo>
                  <a:lnTo>
                    <a:pt x="3577" y="2765"/>
                  </a:lnTo>
                  <a:lnTo>
                    <a:pt x="3643" y="2862"/>
                  </a:lnTo>
                  <a:lnTo>
                    <a:pt x="3805" y="2993"/>
                  </a:lnTo>
                  <a:lnTo>
                    <a:pt x="3870" y="3058"/>
                  </a:lnTo>
                  <a:lnTo>
                    <a:pt x="3968" y="3058"/>
                  </a:lnTo>
                  <a:lnTo>
                    <a:pt x="4033" y="3123"/>
                  </a:lnTo>
                  <a:lnTo>
                    <a:pt x="4228" y="3123"/>
                  </a:lnTo>
                  <a:lnTo>
                    <a:pt x="4293" y="3123"/>
                  </a:lnTo>
                  <a:lnTo>
                    <a:pt x="4423" y="3123"/>
                  </a:lnTo>
                  <a:lnTo>
                    <a:pt x="4488" y="3155"/>
                  </a:lnTo>
                  <a:lnTo>
                    <a:pt x="4488" y="3220"/>
                  </a:lnTo>
                  <a:lnTo>
                    <a:pt x="4358" y="3318"/>
                  </a:lnTo>
                  <a:lnTo>
                    <a:pt x="4358" y="3350"/>
                  </a:lnTo>
                  <a:lnTo>
                    <a:pt x="4390" y="3415"/>
                  </a:lnTo>
                  <a:lnTo>
                    <a:pt x="4488" y="3415"/>
                  </a:lnTo>
                  <a:lnTo>
                    <a:pt x="4683" y="3480"/>
                  </a:lnTo>
                  <a:lnTo>
                    <a:pt x="5073" y="3675"/>
                  </a:lnTo>
                  <a:lnTo>
                    <a:pt x="5236" y="3806"/>
                  </a:lnTo>
                  <a:lnTo>
                    <a:pt x="5334" y="3903"/>
                  </a:lnTo>
                  <a:lnTo>
                    <a:pt x="5464" y="3936"/>
                  </a:lnTo>
                  <a:lnTo>
                    <a:pt x="5561" y="4001"/>
                  </a:lnTo>
                  <a:lnTo>
                    <a:pt x="5594" y="4066"/>
                  </a:lnTo>
                  <a:lnTo>
                    <a:pt x="5594" y="4196"/>
                  </a:lnTo>
                  <a:lnTo>
                    <a:pt x="5529" y="4261"/>
                  </a:lnTo>
                  <a:lnTo>
                    <a:pt x="5561" y="4326"/>
                  </a:lnTo>
                  <a:lnTo>
                    <a:pt x="5529" y="4358"/>
                  </a:lnTo>
                  <a:lnTo>
                    <a:pt x="5529" y="4391"/>
                  </a:lnTo>
                  <a:lnTo>
                    <a:pt x="5431" y="4326"/>
                  </a:lnTo>
                  <a:lnTo>
                    <a:pt x="5366" y="4261"/>
                  </a:lnTo>
                  <a:lnTo>
                    <a:pt x="5334" y="4163"/>
                  </a:lnTo>
                  <a:lnTo>
                    <a:pt x="5334" y="4098"/>
                  </a:lnTo>
                  <a:lnTo>
                    <a:pt x="5268" y="4066"/>
                  </a:lnTo>
                  <a:lnTo>
                    <a:pt x="5138" y="4066"/>
                  </a:lnTo>
                  <a:lnTo>
                    <a:pt x="5106" y="4001"/>
                  </a:lnTo>
                  <a:lnTo>
                    <a:pt x="5008" y="3968"/>
                  </a:lnTo>
                  <a:lnTo>
                    <a:pt x="4943" y="3968"/>
                  </a:lnTo>
                  <a:lnTo>
                    <a:pt x="4878" y="4001"/>
                  </a:lnTo>
                  <a:lnTo>
                    <a:pt x="4846" y="4131"/>
                  </a:lnTo>
                  <a:lnTo>
                    <a:pt x="4813" y="4163"/>
                  </a:lnTo>
                  <a:lnTo>
                    <a:pt x="4813" y="4228"/>
                  </a:lnTo>
                  <a:lnTo>
                    <a:pt x="4781" y="4326"/>
                  </a:lnTo>
                  <a:lnTo>
                    <a:pt x="4716" y="4358"/>
                  </a:lnTo>
                  <a:lnTo>
                    <a:pt x="4716" y="4423"/>
                  </a:lnTo>
                  <a:lnTo>
                    <a:pt x="4748" y="4488"/>
                  </a:lnTo>
                  <a:lnTo>
                    <a:pt x="4813" y="4488"/>
                  </a:lnTo>
                  <a:lnTo>
                    <a:pt x="4976" y="4619"/>
                  </a:lnTo>
                  <a:lnTo>
                    <a:pt x="5008" y="4684"/>
                  </a:lnTo>
                  <a:lnTo>
                    <a:pt x="4976" y="4814"/>
                  </a:lnTo>
                  <a:lnTo>
                    <a:pt x="5008" y="4846"/>
                  </a:lnTo>
                  <a:lnTo>
                    <a:pt x="4976" y="4911"/>
                  </a:lnTo>
                  <a:lnTo>
                    <a:pt x="4878" y="4944"/>
                  </a:lnTo>
                  <a:lnTo>
                    <a:pt x="4813" y="5041"/>
                  </a:lnTo>
                  <a:lnTo>
                    <a:pt x="4781" y="5269"/>
                  </a:lnTo>
                  <a:lnTo>
                    <a:pt x="4651" y="5366"/>
                  </a:lnTo>
                  <a:lnTo>
                    <a:pt x="4651" y="5464"/>
                  </a:lnTo>
                  <a:lnTo>
                    <a:pt x="4553" y="5562"/>
                  </a:lnTo>
                  <a:lnTo>
                    <a:pt x="4423" y="5594"/>
                  </a:lnTo>
                  <a:lnTo>
                    <a:pt x="4325" y="5464"/>
                  </a:lnTo>
                  <a:lnTo>
                    <a:pt x="4325" y="5399"/>
                  </a:lnTo>
                  <a:lnTo>
                    <a:pt x="4325" y="5366"/>
                  </a:lnTo>
                  <a:lnTo>
                    <a:pt x="4390" y="5334"/>
                  </a:lnTo>
                  <a:lnTo>
                    <a:pt x="4455" y="5269"/>
                  </a:lnTo>
                  <a:lnTo>
                    <a:pt x="4455" y="5171"/>
                  </a:lnTo>
                  <a:lnTo>
                    <a:pt x="4455" y="5074"/>
                  </a:lnTo>
                  <a:lnTo>
                    <a:pt x="4488" y="5074"/>
                  </a:lnTo>
                  <a:lnTo>
                    <a:pt x="4521" y="5074"/>
                  </a:lnTo>
                  <a:lnTo>
                    <a:pt x="4586" y="5009"/>
                  </a:lnTo>
                  <a:lnTo>
                    <a:pt x="4586" y="4911"/>
                  </a:lnTo>
                  <a:lnTo>
                    <a:pt x="4521" y="4814"/>
                  </a:lnTo>
                  <a:lnTo>
                    <a:pt x="4488" y="4651"/>
                  </a:lnTo>
                  <a:lnTo>
                    <a:pt x="4423" y="4586"/>
                  </a:lnTo>
                  <a:lnTo>
                    <a:pt x="4423" y="4423"/>
                  </a:lnTo>
                  <a:lnTo>
                    <a:pt x="4358" y="4293"/>
                  </a:lnTo>
                  <a:lnTo>
                    <a:pt x="4293" y="4228"/>
                  </a:lnTo>
                  <a:lnTo>
                    <a:pt x="4228" y="4261"/>
                  </a:lnTo>
                  <a:lnTo>
                    <a:pt x="4098" y="4228"/>
                  </a:lnTo>
                  <a:lnTo>
                    <a:pt x="4065" y="4163"/>
                  </a:lnTo>
                  <a:lnTo>
                    <a:pt x="3968" y="4163"/>
                  </a:lnTo>
                  <a:lnTo>
                    <a:pt x="3935" y="4098"/>
                  </a:lnTo>
                  <a:lnTo>
                    <a:pt x="3935" y="4066"/>
                  </a:lnTo>
                  <a:lnTo>
                    <a:pt x="3968" y="3968"/>
                  </a:lnTo>
                  <a:lnTo>
                    <a:pt x="3903" y="3871"/>
                  </a:lnTo>
                  <a:lnTo>
                    <a:pt x="3805" y="3871"/>
                  </a:lnTo>
                  <a:lnTo>
                    <a:pt x="3708" y="3871"/>
                  </a:lnTo>
                  <a:lnTo>
                    <a:pt x="3708" y="3806"/>
                  </a:lnTo>
                  <a:lnTo>
                    <a:pt x="3643" y="3773"/>
                  </a:lnTo>
                  <a:lnTo>
                    <a:pt x="3577" y="3806"/>
                  </a:lnTo>
                  <a:lnTo>
                    <a:pt x="3512" y="3773"/>
                  </a:lnTo>
                  <a:lnTo>
                    <a:pt x="3415" y="3578"/>
                  </a:lnTo>
                  <a:lnTo>
                    <a:pt x="3317" y="3545"/>
                  </a:lnTo>
                  <a:lnTo>
                    <a:pt x="3220" y="3513"/>
                  </a:lnTo>
                  <a:lnTo>
                    <a:pt x="3155" y="3578"/>
                  </a:lnTo>
                  <a:lnTo>
                    <a:pt x="3057" y="3578"/>
                  </a:lnTo>
                  <a:lnTo>
                    <a:pt x="3025" y="3480"/>
                  </a:lnTo>
                  <a:lnTo>
                    <a:pt x="2960" y="3448"/>
                  </a:lnTo>
                  <a:lnTo>
                    <a:pt x="2862" y="3415"/>
                  </a:lnTo>
                  <a:lnTo>
                    <a:pt x="2667" y="3285"/>
                  </a:lnTo>
                  <a:lnTo>
                    <a:pt x="2472" y="3025"/>
                  </a:lnTo>
                  <a:lnTo>
                    <a:pt x="2407" y="2993"/>
                  </a:lnTo>
                  <a:lnTo>
                    <a:pt x="2374" y="2928"/>
                  </a:lnTo>
                  <a:lnTo>
                    <a:pt x="2277" y="2797"/>
                  </a:lnTo>
                  <a:lnTo>
                    <a:pt x="2147" y="2797"/>
                  </a:lnTo>
                  <a:lnTo>
                    <a:pt x="2147" y="2700"/>
                  </a:lnTo>
                  <a:lnTo>
                    <a:pt x="1984" y="2570"/>
                  </a:lnTo>
                  <a:lnTo>
                    <a:pt x="1919" y="2472"/>
                  </a:lnTo>
                  <a:lnTo>
                    <a:pt x="1821" y="2440"/>
                  </a:lnTo>
                  <a:lnTo>
                    <a:pt x="1821" y="2277"/>
                  </a:lnTo>
                  <a:lnTo>
                    <a:pt x="1724" y="2245"/>
                  </a:lnTo>
                  <a:lnTo>
                    <a:pt x="1724" y="2147"/>
                  </a:lnTo>
                  <a:lnTo>
                    <a:pt x="1659" y="2017"/>
                  </a:lnTo>
                  <a:lnTo>
                    <a:pt x="1594" y="1919"/>
                  </a:lnTo>
                  <a:lnTo>
                    <a:pt x="1561" y="1887"/>
                  </a:lnTo>
                  <a:lnTo>
                    <a:pt x="1529" y="1789"/>
                  </a:lnTo>
                  <a:lnTo>
                    <a:pt x="1399" y="1757"/>
                  </a:lnTo>
                  <a:lnTo>
                    <a:pt x="1301" y="1692"/>
                  </a:lnTo>
                  <a:lnTo>
                    <a:pt x="976" y="1627"/>
                  </a:lnTo>
                  <a:lnTo>
                    <a:pt x="716" y="1757"/>
                  </a:lnTo>
                  <a:lnTo>
                    <a:pt x="716" y="1822"/>
                  </a:lnTo>
                  <a:lnTo>
                    <a:pt x="618" y="1952"/>
                  </a:lnTo>
                  <a:close/>
                  <a:moveTo>
                    <a:pt x="748" y="3675"/>
                  </a:moveTo>
                  <a:lnTo>
                    <a:pt x="781" y="3643"/>
                  </a:lnTo>
                  <a:lnTo>
                    <a:pt x="813" y="3610"/>
                  </a:lnTo>
                  <a:lnTo>
                    <a:pt x="846" y="3578"/>
                  </a:lnTo>
                  <a:lnTo>
                    <a:pt x="813" y="3545"/>
                  </a:lnTo>
                  <a:lnTo>
                    <a:pt x="781" y="3578"/>
                  </a:lnTo>
                  <a:lnTo>
                    <a:pt x="748" y="3610"/>
                  </a:lnTo>
                  <a:close/>
                  <a:moveTo>
                    <a:pt x="2017" y="2862"/>
                  </a:moveTo>
                  <a:lnTo>
                    <a:pt x="2082" y="2895"/>
                  </a:lnTo>
                  <a:lnTo>
                    <a:pt x="2049" y="2830"/>
                  </a:lnTo>
                  <a:close/>
                  <a:moveTo>
                    <a:pt x="1626" y="2570"/>
                  </a:moveTo>
                  <a:lnTo>
                    <a:pt x="1594" y="2635"/>
                  </a:lnTo>
                  <a:lnTo>
                    <a:pt x="1626" y="2635"/>
                  </a:lnTo>
                  <a:lnTo>
                    <a:pt x="1724" y="2602"/>
                  </a:lnTo>
                  <a:lnTo>
                    <a:pt x="1821" y="2602"/>
                  </a:lnTo>
                  <a:lnTo>
                    <a:pt x="1789" y="2570"/>
                  </a:lnTo>
                  <a:lnTo>
                    <a:pt x="1756" y="2505"/>
                  </a:lnTo>
                  <a:lnTo>
                    <a:pt x="1724" y="2537"/>
                  </a:lnTo>
                  <a:close/>
                  <a:moveTo>
                    <a:pt x="1008" y="4976"/>
                  </a:moveTo>
                  <a:lnTo>
                    <a:pt x="1041" y="4976"/>
                  </a:lnTo>
                  <a:lnTo>
                    <a:pt x="1106" y="4976"/>
                  </a:lnTo>
                  <a:lnTo>
                    <a:pt x="1171" y="4944"/>
                  </a:lnTo>
                  <a:lnTo>
                    <a:pt x="1171" y="4846"/>
                  </a:lnTo>
                  <a:lnTo>
                    <a:pt x="1204" y="4781"/>
                  </a:lnTo>
                  <a:lnTo>
                    <a:pt x="1301" y="4781"/>
                  </a:lnTo>
                  <a:lnTo>
                    <a:pt x="1366" y="4846"/>
                  </a:lnTo>
                  <a:lnTo>
                    <a:pt x="1431" y="4846"/>
                  </a:lnTo>
                  <a:lnTo>
                    <a:pt x="1464" y="4781"/>
                  </a:lnTo>
                  <a:lnTo>
                    <a:pt x="1464" y="4586"/>
                  </a:lnTo>
                  <a:lnTo>
                    <a:pt x="1464" y="4554"/>
                  </a:lnTo>
                  <a:lnTo>
                    <a:pt x="1464" y="4326"/>
                  </a:lnTo>
                  <a:lnTo>
                    <a:pt x="1496" y="4163"/>
                  </a:lnTo>
                  <a:lnTo>
                    <a:pt x="1366" y="4066"/>
                  </a:lnTo>
                  <a:lnTo>
                    <a:pt x="1464" y="3968"/>
                  </a:lnTo>
                  <a:lnTo>
                    <a:pt x="1496" y="3903"/>
                  </a:lnTo>
                  <a:lnTo>
                    <a:pt x="1464" y="3806"/>
                  </a:lnTo>
                  <a:lnTo>
                    <a:pt x="1399" y="3741"/>
                  </a:lnTo>
                  <a:lnTo>
                    <a:pt x="1334" y="3610"/>
                  </a:lnTo>
                  <a:lnTo>
                    <a:pt x="1301" y="3643"/>
                  </a:lnTo>
                  <a:lnTo>
                    <a:pt x="1204" y="3578"/>
                  </a:lnTo>
                  <a:lnTo>
                    <a:pt x="1138" y="3578"/>
                  </a:lnTo>
                  <a:lnTo>
                    <a:pt x="943" y="3773"/>
                  </a:lnTo>
                  <a:lnTo>
                    <a:pt x="878" y="3773"/>
                  </a:lnTo>
                  <a:lnTo>
                    <a:pt x="781" y="3708"/>
                  </a:lnTo>
                  <a:lnTo>
                    <a:pt x="781" y="3838"/>
                  </a:lnTo>
                  <a:lnTo>
                    <a:pt x="748" y="3903"/>
                  </a:lnTo>
                  <a:lnTo>
                    <a:pt x="813" y="3968"/>
                  </a:lnTo>
                  <a:lnTo>
                    <a:pt x="846" y="4033"/>
                  </a:lnTo>
                  <a:lnTo>
                    <a:pt x="911" y="4098"/>
                  </a:lnTo>
                  <a:lnTo>
                    <a:pt x="911" y="4228"/>
                  </a:lnTo>
                  <a:lnTo>
                    <a:pt x="846" y="4293"/>
                  </a:lnTo>
                  <a:lnTo>
                    <a:pt x="878" y="4358"/>
                  </a:lnTo>
                  <a:lnTo>
                    <a:pt x="976" y="4358"/>
                  </a:lnTo>
                  <a:lnTo>
                    <a:pt x="976" y="4391"/>
                  </a:lnTo>
                  <a:lnTo>
                    <a:pt x="911" y="4456"/>
                  </a:lnTo>
                  <a:lnTo>
                    <a:pt x="846" y="4651"/>
                  </a:lnTo>
                  <a:lnTo>
                    <a:pt x="911" y="4716"/>
                  </a:lnTo>
                  <a:lnTo>
                    <a:pt x="943" y="4911"/>
                  </a:lnTo>
                  <a:close/>
                  <a:moveTo>
                    <a:pt x="4130" y="6277"/>
                  </a:moveTo>
                  <a:lnTo>
                    <a:pt x="4130" y="6147"/>
                  </a:lnTo>
                  <a:lnTo>
                    <a:pt x="4163" y="6114"/>
                  </a:lnTo>
                  <a:lnTo>
                    <a:pt x="4163" y="5984"/>
                  </a:lnTo>
                  <a:lnTo>
                    <a:pt x="4065" y="5854"/>
                  </a:lnTo>
                  <a:lnTo>
                    <a:pt x="4163" y="5627"/>
                  </a:lnTo>
                  <a:lnTo>
                    <a:pt x="4260" y="5529"/>
                  </a:lnTo>
                  <a:lnTo>
                    <a:pt x="4260" y="5399"/>
                  </a:lnTo>
                  <a:lnTo>
                    <a:pt x="4195" y="5334"/>
                  </a:lnTo>
                  <a:lnTo>
                    <a:pt x="4065" y="5432"/>
                  </a:lnTo>
                  <a:lnTo>
                    <a:pt x="4033" y="5432"/>
                  </a:lnTo>
                  <a:lnTo>
                    <a:pt x="3903" y="5366"/>
                  </a:lnTo>
                  <a:lnTo>
                    <a:pt x="3805" y="5497"/>
                  </a:lnTo>
                  <a:lnTo>
                    <a:pt x="3577" y="5464"/>
                  </a:lnTo>
                  <a:lnTo>
                    <a:pt x="3415" y="5529"/>
                  </a:lnTo>
                  <a:lnTo>
                    <a:pt x="3285" y="5497"/>
                  </a:lnTo>
                  <a:lnTo>
                    <a:pt x="3187" y="5432"/>
                  </a:lnTo>
                  <a:lnTo>
                    <a:pt x="3057" y="5464"/>
                  </a:lnTo>
                  <a:lnTo>
                    <a:pt x="3025" y="5497"/>
                  </a:lnTo>
                  <a:lnTo>
                    <a:pt x="2992" y="5464"/>
                  </a:lnTo>
                  <a:lnTo>
                    <a:pt x="2862" y="5497"/>
                  </a:lnTo>
                  <a:lnTo>
                    <a:pt x="2830" y="5659"/>
                  </a:lnTo>
                  <a:lnTo>
                    <a:pt x="2960" y="5757"/>
                  </a:lnTo>
                  <a:lnTo>
                    <a:pt x="3057" y="5757"/>
                  </a:lnTo>
                  <a:lnTo>
                    <a:pt x="3252" y="5887"/>
                  </a:lnTo>
                  <a:lnTo>
                    <a:pt x="3350" y="5887"/>
                  </a:lnTo>
                  <a:lnTo>
                    <a:pt x="3447" y="5984"/>
                  </a:lnTo>
                  <a:lnTo>
                    <a:pt x="3643" y="6082"/>
                  </a:lnTo>
                  <a:lnTo>
                    <a:pt x="3708" y="6049"/>
                  </a:lnTo>
                  <a:lnTo>
                    <a:pt x="3805" y="6114"/>
                  </a:lnTo>
                  <a:lnTo>
                    <a:pt x="3805" y="6212"/>
                  </a:lnTo>
                  <a:lnTo>
                    <a:pt x="4033" y="6277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3019152" y="2765585"/>
              <a:ext cx="202424" cy="153732"/>
            </a:xfrm>
            <a:custGeom>
              <a:rect b="b" l="l" r="r" t="t"/>
              <a:pathLst>
                <a:path extrusionOk="0" h="4619" w="6082">
                  <a:moveTo>
                    <a:pt x="3448" y="261"/>
                  </a:moveTo>
                  <a:lnTo>
                    <a:pt x="3545" y="293"/>
                  </a:lnTo>
                  <a:lnTo>
                    <a:pt x="3545" y="326"/>
                  </a:lnTo>
                  <a:lnTo>
                    <a:pt x="3610" y="326"/>
                  </a:lnTo>
                  <a:lnTo>
                    <a:pt x="3610" y="423"/>
                  </a:lnTo>
                  <a:lnTo>
                    <a:pt x="3610" y="521"/>
                  </a:lnTo>
                  <a:lnTo>
                    <a:pt x="3740" y="488"/>
                  </a:lnTo>
                  <a:lnTo>
                    <a:pt x="3935" y="586"/>
                  </a:lnTo>
                  <a:lnTo>
                    <a:pt x="4033" y="683"/>
                  </a:lnTo>
                  <a:lnTo>
                    <a:pt x="4131" y="618"/>
                  </a:lnTo>
                  <a:lnTo>
                    <a:pt x="4261" y="748"/>
                  </a:lnTo>
                  <a:lnTo>
                    <a:pt x="4391" y="748"/>
                  </a:lnTo>
                  <a:lnTo>
                    <a:pt x="4456" y="781"/>
                  </a:lnTo>
                  <a:lnTo>
                    <a:pt x="4521" y="683"/>
                  </a:lnTo>
                  <a:lnTo>
                    <a:pt x="4748" y="683"/>
                  </a:lnTo>
                  <a:lnTo>
                    <a:pt x="4846" y="716"/>
                  </a:lnTo>
                  <a:lnTo>
                    <a:pt x="4976" y="716"/>
                  </a:lnTo>
                  <a:lnTo>
                    <a:pt x="5106" y="781"/>
                  </a:lnTo>
                  <a:lnTo>
                    <a:pt x="5334" y="748"/>
                  </a:lnTo>
                  <a:lnTo>
                    <a:pt x="5496" y="846"/>
                  </a:lnTo>
                  <a:lnTo>
                    <a:pt x="5561" y="878"/>
                  </a:lnTo>
                  <a:lnTo>
                    <a:pt x="5561" y="944"/>
                  </a:lnTo>
                  <a:lnTo>
                    <a:pt x="5496" y="976"/>
                  </a:lnTo>
                  <a:lnTo>
                    <a:pt x="5529" y="1139"/>
                  </a:lnTo>
                  <a:lnTo>
                    <a:pt x="5496" y="1269"/>
                  </a:lnTo>
                  <a:lnTo>
                    <a:pt x="5464" y="1366"/>
                  </a:lnTo>
                  <a:lnTo>
                    <a:pt x="5269" y="1464"/>
                  </a:lnTo>
                  <a:cubicBezTo>
                    <a:pt x="5269" y="1464"/>
                    <a:pt x="5204" y="1561"/>
                    <a:pt x="5204" y="1561"/>
                  </a:cubicBezTo>
                  <a:cubicBezTo>
                    <a:pt x="5171" y="1561"/>
                    <a:pt x="5041" y="1626"/>
                    <a:pt x="5041" y="1626"/>
                  </a:cubicBezTo>
                  <a:lnTo>
                    <a:pt x="4846" y="1626"/>
                  </a:lnTo>
                  <a:lnTo>
                    <a:pt x="4716" y="1724"/>
                  </a:lnTo>
                  <a:lnTo>
                    <a:pt x="4618" y="1757"/>
                  </a:lnTo>
                  <a:lnTo>
                    <a:pt x="4651" y="1822"/>
                  </a:lnTo>
                  <a:lnTo>
                    <a:pt x="4651" y="1919"/>
                  </a:lnTo>
                  <a:lnTo>
                    <a:pt x="4586" y="1984"/>
                  </a:lnTo>
                  <a:lnTo>
                    <a:pt x="4553" y="1952"/>
                  </a:lnTo>
                  <a:lnTo>
                    <a:pt x="4586" y="1952"/>
                  </a:lnTo>
                  <a:lnTo>
                    <a:pt x="4521" y="1919"/>
                  </a:lnTo>
                  <a:lnTo>
                    <a:pt x="4391" y="2179"/>
                  </a:lnTo>
                  <a:lnTo>
                    <a:pt x="4293" y="2212"/>
                  </a:lnTo>
                  <a:lnTo>
                    <a:pt x="4098" y="2537"/>
                  </a:lnTo>
                  <a:lnTo>
                    <a:pt x="4033" y="2602"/>
                  </a:lnTo>
                  <a:lnTo>
                    <a:pt x="4098" y="2732"/>
                  </a:lnTo>
                  <a:lnTo>
                    <a:pt x="4131" y="2830"/>
                  </a:lnTo>
                  <a:lnTo>
                    <a:pt x="4196" y="2895"/>
                  </a:lnTo>
                  <a:lnTo>
                    <a:pt x="4326" y="3057"/>
                  </a:lnTo>
                  <a:lnTo>
                    <a:pt x="4228" y="3155"/>
                  </a:lnTo>
                  <a:lnTo>
                    <a:pt x="4065" y="3187"/>
                  </a:lnTo>
                  <a:lnTo>
                    <a:pt x="4065" y="3317"/>
                  </a:lnTo>
                  <a:lnTo>
                    <a:pt x="3903" y="3545"/>
                  </a:lnTo>
                  <a:lnTo>
                    <a:pt x="3903" y="3675"/>
                  </a:lnTo>
                  <a:lnTo>
                    <a:pt x="3935" y="3708"/>
                  </a:lnTo>
                  <a:lnTo>
                    <a:pt x="3903" y="3773"/>
                  </a:lnTo>
                  <a:lnTo>
                    <a:pt x="3708" y="3805"/>
                  </a:lnTo>
                  <a:lnTo>
                    <a:pt x="3415" y="3935"/>
                  </a:lnTo>
                  <a:lnTo>
                    <a:pt x="3415" y="4033"/>
                  </a:lnTo>
                  <a:lnTo>
                    <a:pt x="3318" y="4228"/>
                  </a:lnTo>
                  <a:lnTo>
                    <a:pt x="3220" y="4163"/>
                  </a:lnTo>
                  <a:lnTo>
                    <a:pt x="3122" y="4098"/>
                  </a:lnTo>
                  <a:lnTo>
                    <a:pt x="3057" y="4163"/>
                  </a:lnTo>
                  <a:lnTo>
                    <a:pt x="2992" y="4261"/>
                  </a:lnTo>
                  <a:lnTo>
                    <a:pt x="2895" y="4195"/>
                  </a:lnTo>
                  <a:lnTo>
                    <a:pt x="2830" y="4163"/>
                  </a:lnTo>
                  <a:lnTo>
                    <a:pt x="2797" y="4228"/>
                  </a:lnTo>
                  <a:lnTo>
                    <a:pt x="2667" y="4195"/>
                  </a:lnTo>
                  <a:lnTo>
                    <a:pt x="2439" y="4130"/>
                  </a:lnTo>
                  <a:lnTo>
                    <a:pt x="2374" y="4195"/>
                  </a:lnTo>
                  <a:lnTo>
                    <a:pt x="2212" y="4195"/>
                  </a:lnTo>
                  <a:lnTo>
                    <a:pt x="2049" y="4358"/>
                  </a:lnTo>
                  <a:lnTo>
                    <a:pt x="1854" y="4391"/>
                  </a:lnTo>
                  <a:lnTo>
                    <a:pt x="1789" y="4456"/>
                  </a:lnTo>
                  <a:lnTo>
                    <a:pt x="1789" y="4521"/>
                  </a:lnTo>
                  <a:lnTo>
                    <a:pt x="1626" y="4618"/>
                  </a:lnTo>
                  <a:lnTo>
                    <a:pt x="1496" y="4586"/>
                  </a:lnTo>
                  <a:lnTo>
                    <a:pt x="1334" y="4423"/>
                  </a:lnTo>
                  <a:lnTo>
                    <a:pt x="1236" y="4195"/>
                  </a:lnTo>
                  <a:lnTo>
                    <a:pt x="1236" y="4163"/>
                  </a:lnTo>
                  <a:lnTo>
                    <a:pt x="1041" y="3968"/>
                  </a:lnTo>
                  <a:lnTo>
                    <a:pt x="911" y="3935"/>
                  </a:lnTo>
                  <a:lnTo>
                    <a:pt x="813" y="3935"/>
                  </a:lnTo>
                  <a:lnTo>
                    <a:pt x="813" y="3805"/>
                  </a:lnTo>
                  <a:lnTo>
                    <a:pt x="748" y="3708"/>
                  </a:lnTo>
                  <a:lnTo>
                    <a:pt x="846" y="3480"/>
                  </a:lnTo>
                  <a:lnTo>
                    <a:pt x="976" y="3382"/>
                  </a:lnTo>
                  <a:lnTo>
                    <a:pt x="1009" y="3285"/>
                  </a:lnTo>
                  <a:lnTo>
                    <a:pt x="879" y="3285"/>
                  </a:lnTo>
                  <a:lnTo>
                    <a:pt x="813" y="3155"/>
                  </a:lnTo>
                  <a:lnTo>
                    <a:pt x="976" y="2992"/>
                  </a:lnTo>
                  <a:lnTo>
                    <a:pt x="976" y="2797"/>
                  </a:lnTo>
                  <a:lnTo>
                    <a:pt x="846" y="2732"/>
                  </a:lnTo>
                  <a:lnTo>
                    <a:pt x="716" y="2472"/>
                  </a:lnTo>
                  <a:lnTo>
                    <a:pt x="846" y="2439"/>
                  </a:lnTo>
                  <a:lnTo>
                    <a:pt x="944" y="2472"/>
                  </a:lnTo>
                  <a:lnTo>
                    <a:pt x="1074" y="2277"/>
                  </a:lnTo>
                  <a:lnTo>
                    <a:pt x="976" y="2212"/>
                  </a:lnTo>
                  <a:lnTo>
                    <a:pt x="1074" y="2082"/>
                  </a:lnTo>
                  <a:lnTo>
                    <a:pt x="1106" y="1789"/>
                  </a:lnTo>
                  <a:lnTo>
                    <a:pt x="1074" y="1659"/>
                  </a:lnTo>
                  <a:lnTo>
                    <a:pt x="1269" y="1464"/>
                  </a:lnTo>
                  <a:lnTo>
                    <a:pt x="1334" y="1464"/>
                  </a:lnTo>
                  <a:lnTo>
                    <a:pt x="1366" y="1366"/>
                  </a:lnTo>
                  <a:lnTo>
                    <a:pt x="1269" y="1236"/>
                  </a:lnTo>
                  <a:lnTo>
                    <a:pt x="1236" y="1106"/>
                  </a:lnTo>
                  <a:lnTo>
                    <a:pt x="1009" y="1074"/>
                  </a:lnTo>
                  <a:lnTo>
                    <a:pt x="911" y="1171"/>
                  </a:lnTo>
                  <a:lnTo>
                    <a:pt x="651" y="1139"/>
                  </a:lnTo>
                  <a:lnTo>
                    <a:pt x="488" y="1204"/>
                  </a:lnTo>
                  <a:lnTo>
                    <a:pt x="456" y="1139"/>
                  </a:lnTo>
                  <a:lnTo>
                    <a:pt x="456" y="1041"/>
                  </a:lnTo>
                  <a:lnTo>
                    <a:pt x="391" y="1009"/>
                  </a:lnTo>
                  <a:lnTo>
                    <a:pt x="163" y="1041"/>
                  </a:lnTo>
                  <a:lnTo>
                    <a:pt x="163" y="1009"/>
                  </a:lnTo>
                  <a:lnTo>
                    <a:pt x="261" y="911"/>
                  </a:lnTo>
                  <a:lnTo>
                    <a:pt x="196" y="878"/>
                  </a:lnTo>
                  <a:lnTo>
                    <a:pt x="261" y="846"/>
                  </a:lnTo>
                  <a:lnTo>
                    <a:pt x="196" y="781"/>
                  </a:lnTo>
                  <a:lnTo>
                    <a:pt x="228" y="683"/>
                  </a:lnTo>
                  <a:lnTo>
                    <a:pt x="163" y="748"/>
                  </a:lnTo>
                  <a:lnTo>
                    <a:pt x="131" y="748"/>
                  </a:lnTo>
                  <a:lnTo>
                    <a:pt x="131" y="618"/>
                  </a:lnTo>
                  <a:lnTo>
                    <a:pt x="98" y="586"/>
                  </a:lnTo>
                  <a:lnTo>
                    <a:pt x="98" y="521"/>
                  </a:lnTo>
                  <a:lnTo>
                    <a:pt x="33" y="553"/>
                  </a:lnTo>
                  <a:lnTo>
                    <a:pt x="1" y="456"/>
                  </a:lnTo>
                  <a:lnTo>
                    <a:pt x="33" y="326"/>
                  </a:lnTo>
                  <a:lnTo>
                    <a:pt x="228" y="261"/>
                  </a:lnTo>
                  <a:lnTo>
                    <a:pt x="293" y="293"/>
                  </a:lnTo>
                  <a:lnTo>
                    <a:pt x="456" y="293"/>
                  </a:lnTo>
                  <a:lnTo>
                    <a:pt x="521" y="228"/>
                  </a:lnTo>
                  <a:lnTo>
                    <a:pt x="456" y="196"/>
                  </a:lnTo>
                  <a:lnTo>
                    <a:pt x="456" y="98"/>
                  </a:lnTo>
                  <a:lnTo>
                    <a:pt x="618" y="0"/>
                  </a:lnTo>
                  <a:lnTo>
                    <a:pt x="651" y="33"/>
                  </a:lnTo>
                  <a:lnTo>
                    <a:pt x="716" y="0"/>
                  </a:lnTo>
                  <a:lnTo>
                    <a:pt x="846" y="0"/>
                  </a:lnTo>
                  <a:lnTo>
                    <a:pt x="944" y="131"/>
                  </a:lnTo>
                  <a:lnTo>
                    <a:pt x="1041" y="66"/>
                  </a:lnTo>
                  <a:lnTo>
                    <a:pt x="1139" y="66"/>
                  </a:lnTo>
                  <a:lnTo>
                    <a:pt x="1269" y="131"/>
                  </a:lnTo>
                  <a:lnTo>
                    <a:pt x="1399" y="66"/>
                  </a:lnTo>
                  <a:lnTo>
                    <a:pt x="1561" y="33"/>
                  </a:lnTo>
                  <a:lnTo>
                    <a:pt x="1594" y="66"/>
                  </a:lnTo>
                  <a:lnTo>
                    <a:pt x="1692" y="131"/>
                  </a:lnTo>
                  <a:lnTo>
                    <a:pt x="2049" y="196"/>
                  </a:lnTo>
                  <a:lnTo>
                    <a:pt x="2212" y="228"/>
                  </a:lnTo>
                  <a:lnTo>
                    <a:pt x="2439" y="131"/>
                  </a:lnTo>
                  <a:lnTo>
                    <a:pt x="2635" y="131"/>
                  </a:lnTo>
                  <a:lnTo>
                    <a:pt x="2667" y="228"/>
                  </a:lnTo>
                  <a:lnTo>
                    <a:pt x="2830" y="261"/>
                  </a:lnTo>
                  <a:lnTo>
                    <a:pt x="2927" y="163"/>
                  </a:lnTo>
                  <a:lnTo>
                    <a:pt x="3025" y="163"/>
                  </a:lnTo>
                  <a:lnTo>
                    <a:pt x="3285" y="326"/>
                  </a:lnTo>
                  <a:lnTo>
                    <a:pt x="3318" y="261"/>
                  </a:lnTo>
                  <a:lnTo>
                    <a:pt x="3383" y="228"/>
                  </a:lnTo>
                  <a:close/>
                  <a:moveTo>
                    <a:pt x="5822" y="2407"/>
                  </a:moveTo>
                  <a:lnTo>
                    <a:pt x="5984" y="2407"/>
                  </a:lnTo>
                  <a:lnTo>
                    <a:pt x="6049" y="2472"/>
                  </a:lnTo>
                  <a:lnTo>
                    <a:pt x="6082" y="2407"/>
                  </a:lnTo>
                  <a:lnTo>
                    <a:pt x="5984" y="2309"/>
                  </a:lnTo>
                  <a:lnTo>
                    <a:pt x="5854" y="2342"/>
                  </a:lnTo>
                  <a:close/>
                  <a:moveTo>
                    <a:pt x="5529" y="2732"/>
                  </a:moveTo>
                  <a:lnTo>
                    <a:pt x="5594" y="2602"/>
                  </a:lnTo>
                  <a:lnTo>
                    <a:pt x="5691" y="2504"/>
                  </a:lnTo>
                  <a:lnTo>
                    <a:pt x="5594" y="2504"/>
                  </a:lnTo>
                  <a:lnTo>
                    <a:pt x="5464" y="2472"/>
                  </a:lnTo>
                  <a:lnTo>
                    <a:pt x="5366" y="2537"/>
                  </a:lnTo>
                  <a:lnTo>
                    <a:pt x="5366" y="2635"/>
                  </a:lnTo>
                  <a:lnTo>
                    <a:pt x="5464" y="2667"/>
                  </a:lnTo>
                  <a:close/>
                  <a:moveTo>
                    <a:pt x="4943" y="3057"/>
                  </a:moveTo>
                  <a:lnTo>
                    <a:pt x="5009" y="2992"/>
                  </a:lnTo>
                  <a:lnTo>
                    <a:pt x="5041" y="2927"/>
                  </a:lnTo>
                  <a:lnTo>
                    <a:pt x="5009" y="2862"/>
                  </a:lnTo>
                  <a:lnTo>
                    <a:pt x="4878" y="2895"/>
                  </a:lnTo>
                  <a:lnTo>
                    <a:pt x="4878" y="2992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3013727" y="2799134"/>
              <a:ext cx="50922" cy="101778"/>
            </a:xfrm>
            <a:custGeom>
              <a:rect b="b" l="l" r="r" t="t"/>
              <a:pathLst>
                <a:path extrusionOk="0" h="3058" w="1530">
                  <a:moveTo>
                    <a:pt x="976" y="2927"/>
                  </a:moveTo>
                  <a:lnTo>
                    <a:pt x="976" y="2797"/>
                  </a:lnTo>
                  <a:lnTo>
                    <a:pt x="911" y="2700"/>
                  </a:lnTo>
                  <a:lnTo>
                    <a:pt x="1042" y="2472"/>
                  </a:lnTo>
                  <a:lnTo>
                    <a:pt x="1139" y="2374"/>
                  </a:lnTo>
                  <a:lnTo>
                    <a:pt x="1172" y="2309"/>
                  </a:lnTo>
                  <a:lnTo>
                    <a:pt x="1042" y="2277"/>
                  </a:lnTo>
                  <a:lnTo>
                    <a:pt x="976" y="2147"/>
                  </a:lnTo>
                  <a:lnTo>
                    <a:pt x="1139" y="1984"/>
                  </a:lnTo>
                  <a:lnTo>
                    <a:pt x="1139" y="1789"/>
                  </a:lnTo>
                  <a:lnTo>
                    <a:pt x="1009" y="1724"/>
                  </a:lnTo>
                  <a:lnTo>
                    <a:pt x="879" y="1464"/>
                  </a:lnTo>
                  <a:lnTo>
                    <a:pt x="1009" y="1464"/>
                  </a:lnTo>
                  <a:lnTo>
                    <a:pt x="1107" y="1464"/>
                  </a:lnTo>
                  <a:lnTo>
                    <a:pt x="1237" y="1269"/>
                  </a:lnTo>
                  <a:lnTo>
                    <a:pt x="1139" y="1204"/>
                  </a:lnTo>
                  <a:lnTo>
                    <a:pt x="1237" y="1106"/>
                  </a:lnTo>
                  <a:lnTo>
                    <a:pt x="1269" y="781"/>
                  </a:lnTo>
                  <a:lnTo>
                    <a:pt x="1237" y="651"/>
                  </a:lnTo>
                  <a:lnTo>
                    <a:pt x="1432" y="488"/>
                  </a:lnTo>
                  <a:lnTo>
                    <a:pt x="1497" y="488"/>
                  </a:lnTo>
                  <a:lnTo>
                    <a:pt x="1529" y="391"/>
                  </a:lnTo>
                  <a:lnTo>
                    <a:pt x="1432" y="228"/>
                  </a:lnTo>
                  <a:lnTo>
                    <a:pt x="1399" y="98"/>
                  </a:lnTo>
                  <a:lnTo>
                    <a:pt x="1172" y="98"/>
                  </a:lnTo>
                  <a:lnTo>
                    <a:pt x="1074" y="163"/>
                  </a:lnTo>
                  <a:lnTo>
                    <a:pt x="814" y="131"/>
                  </a:lnTo>
                  <a:lnTo>
                    <a:pt x="651" y="196"/>
                  </a:lnTo>
                  <a:lnTo>
                    <a:pt x="619" y="131"/>
                  </a:lnTo>
                  <a:lnTo>
                    <a:pt x="619" y="33"/>
                  </a:lnTo>
                  <a:lnTo>
                    <a:pt x="554" y="1"/>
                  </a:lnTo>
                  <a:lnTo>
                    <a:pt x="326" y="33"/>
                  </a:lnTo>
                  <a:lnTo>
                    <a:pt x="326" y="131"/>
                  </a:lnTo>
                  <a:lnTo>
                    <a:pt x="391" y="293"/>
                  </a:lnTo>
                  <a:lnTo>
                    <a:pt x="359" y="618"/>
                  </a:lnTo>
                  <a:lnTo>
                    <a:pt x="391" y="651"/>
                  </a:lnTo>
                  <a:lnTo>
                    <a:pt x="359" y="814"/>
                  </a:lnTo>
                  <a:lnTo>
                    <a:pt x="424" y="879"/>
                  </a:lnTo>
                  <a:lnTo>
                    <a:pt x="359" y="944"/>
                  </a:lnTo>
                  <a:lnTo>
                    <a:pt x="326" y="1074"/>
                  </a:lnTo>
                  <a:lnTo>
                    <a:pt x="294" y="1236"/>
                  </a:lnTo>
                  <a:lnTo>
                    <a:pt x="196" y="1399"/>
                  </a:lnTo>
                  <a:lnTo>
                    <a:pt x="196" y="1496"/>
                  </a:lnTo>
                  <a:lnTo>
                    <a:pt x="66" y="1692"/>
                  </a:lnTo>
                  <a:lnTo>
                    <a:pt x="1" y="1984"/>
                  </a:lnTo>
                  <a:lnTo>
                    <a:pt x="1" y="2049"/>
                  </a:lnTo>
                  <a:lnTo>
                    <a:pt x="98" y="2049"/>
                  </a:lnTo>
                  <a:lnTo>
                    <a:pt x="131" y="1984"/>
                  </a:lnTo>
                  <a:lnTo>
                    <a:pt x="261" y="1919"/>
                  </a:lnTo>
                  <a:lnTo>
                    <a:pt x="229" y="1984"/>
                  </a:lnTo>
                  <a:lnTo>
                    <a:pt x="261" y="2017"/>
                  </a:lnTo>
                  <a:lnTo>
                    <a:pt x="98" y="2082"/>
                  </a:lnTo>
                  <a:lnTo>
                    <a:pt x="98" y="2212"/>
                  </a:lnTo>
                  <a:lnTo>
                    <a:pt x="164" y="2244"/>
                  </a:lnTo>
                  <a:lnTo>
                    <a:pt x="229" y="2179"/>
                  </a:lnTo>
                  <a:lnTo>
                    <a:pt x="359" y="2179"/>
                  </a:lnTo>
                  <a:lnTo>
                    <a:pt x="294" y="2244"/>
                  </a:lnTo>
                  <a:lnTo>
                    <a:pt x="326" y="2374"/>
                  </a:lnTo>
                  <a:lnTo>
                    <a:pt x="294" y="2505"/>
                  </a:lnTo>
                  <a:lnTo>
                    <a:pt x="294" y="2765"/>
                  </a:lnTo>
                  <a:lnTo>
                    <a:pt x="229" y="2927"/>
                  </a:lnTo>
                  <a:lnTo>
                    <a:pt x="196" y="2992"/>
                  </a:lnTo>
                  <a:lnTo>
                    <a:pt x="229" y="3025"/>
                  </a:lnTo>
                  <a:lnTo>
                    <a:pt x="391" y="2927"/>
                  </a:lnTo>
                  <a:lnTo>
                    <a:pt x="586" y="2992"/>
                  </a:lnTo>
                  <a:lnTo>
                    <a:pt x="684" y="3057"/>
                  </a:lnTo>
                  <a:lnTo>
                    <a:pt x="846" y="2992"/>
                  </a:lnTo>
                  <a:lnTo>
                    <a:pt x="976" y="296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3460756" y="2803461"/>
              <a:ext cx="141817" cy="136425"/>
            </a:xfrm>
            <a:custGeom>
              <a:rect b="b" l="l" r="r" t="t"/>
              <a:pathLst>
                <a:path extrusionOk="0" h="4099" w="4261">
                  <a:moveTo>
                    <a:pt x="3187" y="1"/>
                  </a:moveTo>
                  <a:lnTo>
                    <a:pt x="3122" y="1"/>
                  </a:lnTo>
                  <a:lnTo>
                    <a:pt x="2992" y="66"/>
                  </a:lnTo>
                  <a:lnTo>
                    <a:pt x="2992" y="196"/>
                  </a:lnTo>
                  <a:lnTo>
                    <a:pt x="3025" y="261"/>
                  </a:lnTo>
                  <a:lnTo>
                    <a:pt x="2960" y="326"/>
                  </a:lnTo>
                  <a:lnTo>
                    <a:pt x="2765" y="326"/>
                  </a:lnTo>
                  <a:lnTo>
                    <a:pt x="2667" y="358"/>
                  </a:lnTo>
                  <a:lnTo>
                    <a:pt x="2570" y="326"/>
                  </a:lnTo>
                  <a:lnTo>
                    <a:pt x="2472" y="326"/>
                  </a:lnTo>
                  <a:lnTo>
                    <a:pt x="2407" y="358"/>
                  </a:lnTo>
                  <a:lnTo>
                    <a:pt x="2309" y="358"/>
                  </a:lnTo>
                  <a:lnTo>
                    <a:pt x="2309" y="261"/>
                  </a:lnTo>
                  <a:lnTo>
                    <a:pt x="2179" y="293"/>
                  </a:lnTo>
                  <a:lnTo>
                    <a:pt x="2049" y="261"/>
                  </a:lnTo>
                  <a:lnTo>
                    <a:pt x="1984" y="326"/>
                  </a:lnTo>
                  <a:lnTo>
                    <a:pt x="1854" y="358"/>
                  </a:lnTo>
                  <a:lnTo>
                    <a:pt x="1692" y="358"/>
                  </a:lnTo>
                  <a:lnTo>
                    <a:pt x="1626" y="358"/>
                  </a:lnTo>
                  <a:lnTo>
                    <a:pt x="1561" y="391"/>
                  </a:lnTo>
                  <a:lnTo>
                    <a:pt x="1464" y="391"/>
                  </a:lnTo>
                  <a:lnTo>
                    <a:pt x="1366" y="456"/>
                  </a:lnTo>
                  <a:lnTo>
                    <a:pt x="1106" y="456"/>
                  </a:lnTo>
                  <a:lnTo>
                    <a:pt x="1009" y="521"/>
                  </a:lnTo>
                  <a:lnTo>
                    <a:pt x="1009" y="553"/>
                  </a:lnTo>
                  <a:lnTo>
                    <a:pt x="879" y="619"/>
                  </a:lnTo>
                  <a:lnTo>
                    <a:pt x="683" y="716"/>
                  </a:lnTo>
                  <a:lnTo>
                    <a:pt x="651" y="879"/>
                  </a:lnTo>
                  <a:lnTo>
                    <a:pt x="586" y="1009"/>
                  </a:lnTo>
                  <a:lnTo>
                    <a:pt x="391" y="1074"/>
                  </a:lnTo>
                  <a:lnTo>
                    <a:pt x="391" y="1171"/>
                  </a:lnTo>
                  <a:lnTo>
                    <a:pt x="293" y="1334"/>
                  </a:lnTo>
                  <a:lnTo>
                    <a:pt x="228" y="1366"/>
                  </a:lnTo>
                  <a:lnTo>
                    <a:pt x="261" y="1366"/>
                  </a:lnTo>
                  <a:lnTo>
                    <a:pt x="261" y="1529"/>
                  </a:lnTo>
                  <a:lnTo>
                    <a:pt x="423" y="1659"/>
                  </a:lnTo>
                  <a:lnTo>
                    <a:pt x="553" y="1789"/>
                  </a:lnTo>
                  <a:lnTo>
                    <a:pt x="586" y="1822"/>
                  </a:lnTo>
                  <a:lnTo>
                    <a:pt x="586" y="1854"/>
                  </a:lnTo>
                  <a:lnTo>
                    <a:pt x="716" y="2049"/>
                  </a:lnTo>
                  <a:lnTo>
                    <a:pt x="748" y="2179"/>
                  </a:lnTo>
                  <a:lnTo>
                    <a:pt x="814" y="2212"/>
                  </a:lnTo>
                  <a:lnTo>
                    <a:pt x="879" y="2114"/>
                  </a:lnTo>
                  <a:lnTo>
                    <a:pt x="976" y="2212"/>
                  </a:lnTo>
                  <a:lnTo>
                    <a:pt x="1074" y="2212"/>
                  </a:lnTo>
                  <a:lnTo>
                    <a:pt x="1139" y="2147"/>
                  </a:lnTo>
                  <a:lnTo>
                    <a:pt x="1204" y="2147"/>
                  </a:lnTo>
                  <a:lnTo>
                    <a:pt x="1334" y="2244"/>
                  </a:lnTo>
                  <a:lnTo>
                    <a:pt x="1431" y="2179"/>
                  </a:lnTo>
                  <a:lnTo>
                    <a:pt x="1431" y="2277"/>
                  </a:lnTo>
                  <a:lnTo>
                    <a:pt x="1496" y="2244"/>
                  </a:lnTo>
                  <a:lnTo>
                    <a:pt x="1561" y="2310"/>
                  </a:lnTo>
                  <a:lnTo>
                    <a:pt x="1659" y="2310"/>
                  </a:lnTo>
                  <a:lnTo>
                    <a:pt x="1594" y="2375"/>
                  </a:lnTo>
                  <a:lnTo>
                    <a:pt x="1529" y="2440"/>
                  </a:lnTo>
                  <a:lnTo>
                    <a:pt x="1464" y="2375"/>
                  </a:lnTo>
                  <a:lnTo>
                    <a:pt x="1366" y="2342"/>
                  </a:lnTo>
                  <a:lnTo>
                    <a:pt x="1171" y="2212"/>
                  </a:lnTo>
                  <a:lnTo>
                    <a:pt x="1074" y="2244"/>
                  </a:lnTo>
                  <a:lnTo>
                    <a:pt x="1009" y="2310"/>
                  </a:lnTo>
                  <a:lnTo>
                    <a:pt x="911" y="2277"/>
                  </a:lnTo>
                  <a:lnTo>
                    <a:pt x="846" y="2342"/>
                  </a:lnTo>
                  <a:lnTo>
                    <a:pt x="781" y="2375"/>
                  </a:lnTo>
                  <a:lnTo>
                    <a:pt x="748" y="2440"/>
                  </a:lnTo>
                  <a:lnTo>
                    <a:pt x="879" y="2570"/>
                  </a:lnTo>
                  <a:lnTo>
                    <a:pt x="976" y="2635"/>
                  </a:lnTo>
                  <a:lnTo>
                    <a:pt x="1074" y="2732"/>
                  </a:lnTo>
                  <a:lnTo>
                    <a:pt x="1106" y="2797"/>
                  </a:lnTo>
                  <a:lnTo>
                    <a:pt x="1041" y="2830"/>
                  </a:lnTo>
                  <a:lnTo>
                    <a:pt x="1074" y="2927"/>
                  </a:lnTo>
                  <a:lnTo>
                    <a:pt x="1139" y="3057"/>
                  </a:lnTo>
                  <a:lnTo>
                    <a:pt x="1204" y="3123"/>
                  </a:lnTo>
                  <a:lnTo>
                    <a:pt x="1236" y="3057"/>
                  </a:lnTo>
                  <a:lnTo>
                    <a:pt x="1204" y="2992"/>
                  </a:lnTo>
                  <a:lnTo>
                    <a:pt x="1269" y="2927"/>
                  </a:lnTo>
                  <a:lnTo>
                    <a:pt x="1301" y="3025"/>
                  </a:lnTo>
                  <a:lnTo>
                    <a:pt x="1431" y="3090"/>
                  </a:lnTo>
                  <a:lnTo>
                    <a:pt x="1431" y="3155"/>
                  </a:lnTo>
                  <a:lnTo>
                    <a:pt x="1431" y="3220"/>
                  </a:lnTo>
                  <a:lnTo>
                    <a:pt x="1496" y="3285"/>
                  </a:lnTo>
                  <a:lnTo>
                    <a:pt x="1496" y="3155"/>
                  </a:lnTo>
                  <a:lnTo>
                    <a:pt x="1529" y="3057"/>
                  </a:lnTo>
                  <a:lnTo>
                    <a:pt x="1626" y="3057"/>
                  </a:lnTo>
                  <a:lnTo>
                    <a:pt x="1659" y="3123"/>
                  </a:lnTo>
                  <a:lnTo>
                    <a:pt x="1789" y="3220"/>
                  </a:lnTo>
                  <a:lnTo>
                    <a:pt x="1724" y="3123"/>
                  </a:lnTo>
                  <a:lnTo>
                    <a:pt x="1757" y="3057"/>
                  </a:lnTo>
                  <a:lnTo>
                    <a:pt x="1692" y="2960"/>
                  </a:lnTo>
                  <a:lnTo>
                    <a:pt x="1626" y="2797"/>
                  </a:lnTo>
                  <a:lnTo>
                    <a:pt x="1561" y="2732"/>
                  </a:lnTo>
                  <a:lnTo>
                    <a:pt x="1561" y="2667"/>
                  </a:lnTo>
                  <a:lnTo>
                    <a:pt x="1626" y="2667"/>
                  </a:lnTo>
                  <a:lnTo>
                    <a:pt x="1757" y="2732"/>
                  </a:lnTo>
                  <a:lnTo>
                    <a:pt x="1724" y="2765"/>
                  </a:lnTo>
                  <a:lnTo>
                    <a:pt x="1757" y="2797"/>
                  </a:lnTo>
                  <a:lnTo>
                    <a:pt x="1789" y="2732"/>
                  </a:lnTo>
                  <a:lnTo>
                    <a:pt x="1919" y="2797"/>
                  </a:lnTo>
                  <a:lnTo>
                    <a:pt x="1919" y="2732"/>
                  </a:lnTo>
                  <a:lnTo>
                    <a:pt x="1887" y="2700"/>
                  </a:lnTo>
                  <a:lnTo>
                    <a:pt x="1854" y="2667"/>
                  </a:lnTo>
                  <a:lnTo>
                    <a:pt x="1822" y="2667"/>
                  </a:lnTo>
                  <a:lnTo>
                    <a:pt x="1757" y="2602"/>
                  </a:lnTo>
                  <a:lnTo>
                    <a:pt x="1757" y="2570"/>
                  </a:lnTo>
                  <a:lnTo>
                    <a:pt x="1659" y="2472"/>
                  </a:lnTo>
                  <a:lnTo>
                    <a:pt x="1757" y="2440"/>
                  </a:lnTo>
                  <a:lnTo>
                    <a:pt x="1822" y="2440"/>
                  </a:lnTo>
                  <a:lnTo>
                    <a:pt x="1887" y="2407"/>
                  </a:lnTo>
                  <a:lnTo>
                    <a:pt x="2017" y="2505"/>
                  </a:lnTo>
                  <a:lnTo>
                    <a:pt x="2049" y="2537"/>
                  </a:lnTo>
                  <a:lnTo>
                    <a:pt x="2114" y="2537"/>
                  </a:lnTo>
                  <a:lnTo>
                    <a:pt x="2147" y="2505"/>
                  </a:lnTo>
                  <a:lnTo>
                    <a:pt x="2082" y="2375"/>
                  </a:lnTo>
                  <a:lnTo>
                    <a:pt x="2082" y="2277"/>
                  </a:lnTo>
                  <a:lnTo>
                    <a:pt x="2049" y="2212"/>
                  </a:lnTo>
                  <a:lnTo>
                    <a:pt x="1822" y="2049"/>
                  </a:lnTo>
                  <a:lnTo>
                    <a:pt x="1757" y="2049"/>
                  </a:lnTo>
                  <a:lnTo>
                    <a:pt x="1724" y="1984"/>
                  </a:lnTo>
                  <a:lnTo>
                    <a:pt x="1659" y="1984"/>
                  </a:lnTo>
                  <a:lnTo>
                    <a:pt x="1626" y="1919"/>
                  </a:lnTo>
                  <a:lnTo>
                    <a:pt x="1529" y="1919"/>
                  </a:lnTo>
                  <a:lnTo>
                    <a:pt x="1431" y="1822"/>
                  </a:lnTo>
                  <a:lnTo>
                    <a:pt x="1529" y="1822"/>
                  </a:lnTo>
                  <a:lnTo>
                    <a:pt x="1594" y="1757"/>
                  </a:lnTo>
                  <a:lnTo>
                    <a:pt x="1594" y="1692"/>
                  </a:lnTo>
                  <a:lnTo>
                    <a:pt x="1496" y="1659"/>
                  </a:lnTo>
                  <a:lnTo>
                    <a:pt x="1561" y="1594"/>
                  </a:lnTo>
                  <a:lnTo>
                    <a:pt x="1529" y="1529"/>
                  </a:lnTo>
                  <a:lnTo>
                    <a:pt x="1626" y="1562"/>
                  </a:lnTo>
                  <a:lnTo>
                    <a:pt x="1692" y="1627"/>
                  </a:lnTo>
                  <a:lnTo>
                    <a:pt x="1659" y="1659"/>
                  </a:lnTo>
                  <a:lnTo>
                    <a:pt x="1659" y="1724"/>
                  </a:lnTo>
                  <a:lnTo>
                    <a:pt x="1724" y="1724"/>
                  </a:lnTo>
                  <a:lnTo>
                    <a:pt x="1757" y="1594"/>
                  </a:lnTo>
                  <a:lnTo>
                    <a:pt x="1692" y="1529"/>
                  </a:lnTo>
                  <a:lnTo>
                    <a:pt x="1529" y="1334"/>
                  </a:lnTo>
                  <a:lnTo>
                    <a:pt x="1464" y="1301"/>
                  </a:lnTo>
                  <a:lnTo>
                    <a:pt x="1464" y="1236"/>
                  </a:lnTo>
                  <a:lnTo>
                    <a:pt x="1334" y="1139"/>
                  </a:lnTo>
                  <a:lnTo>
                    <a:pt x="1366" y="1074"/>
                  </a:lnTo>
                  <a:lnTo>
                    <a:pt x="1366" y="879"/>
                  </a:lnTo>
                  <a:lnTo>
                    <a:pt x="1431" y="781"/>
                  </a:lnTo>
                  <a:lnTo>
                    <a:pt x="1529" y="749"/>
                  </a:lnTo>
                  <a:lnTo>
                    <a:pt x="1561" y="846"/>
                  </a:lnTo>
                  <a:lnTo>
                    <a:pt x="1496" y="846"/>
                  </a:lnTo>
                  <a:lnTo>
                    <a:pt x="1496" y="911"/>
                  </a:lnTo>
                  <a:lnTo>
                    <a:pt x="1659" y="976"/>
                  </a:lnTo>
                  <a:lnTo>
                    <a:pt x="1692" y="1106"/>
                  </a:lnTo>
                  <a:lnTo>
                    <a:pt x="1789" y="1171"/>
                  </a:lnTo>
                  <a:lnTo>
                    <a:pt x="1887" y="1171"/>
                  </a:lnTo>
                  <a:lnTo>
                    <a:pt x="1822" y="1106"/>
                  </a:lnTo>
                  <a:lnTo>
                    <a:pt x="1757" y="1041"/>
                  </a:lnTo>
                  <a:lnTo>
                    <a:pt x="1789" y="976"/>
                  </a:lnTo>
                  <a:lnTo>
                    <a:pt x="1887" y="1009"/>
                  </a:lnTo>
                  <a:lnTo>
                    <a:pt x="1952" y="1106"/>
                  </a:lnTo>
                  <a:lnTo>
                    <a:pt x="2017" y="1139"/>
                  </a:lnTo>
                  <a:lnTo>
                    <a:pt x="2082" y="1074"/>
                  </a:lnTo>
                  <a:lnTo>
                    <a:pt x="1984" y="1009"/>
                  </a:lnTo>
                  <a:lnTo>
                    <a:pt x="1919" y="1009"/>
                  </a:lnTo>
                  <a:lnTo>
                    <a:pt x="1919" y="944"/>
                  </a:lnTo>
                  <a:lnTo>
                    <a:pt x="2114" y="944"/>
                  </a:lnTo>
                  <a:lnTo>
                    <a:pt x="2179" y="1009"/>
                  </a:lnTo>
                  <a:lnTo>
                    <a:pt x="2212" y="976"/>
                  </a:lnTo>
                  <a:lnTo>
                    <a:pt x="2114" y="879"/>
                  </a:lnTo>
                  <a:lnTo>
                    <a:pt x="1984" y="879"/>
                  </a:lnTo>
                  <a:lnTo>
                    <a:pt x="1919" y="749"/>
                  </a:lnTo>
                  <a:lnTo>
                    <a:pt x="1952" y="716"/>
                  </a:lnTo>
                  <a:lnTo>
                    <a:pt x="2049" y="716"/>
                  </a:lnTo>
                  <a:lnTo>
                    <a:pt x="2147" y="684"/>
                  </a:lnTo>
                  <a:lnTo>
                    <a:pt x="2179" y="553"/>
                  </a:lnTo>
                  <a:lnTo>
                    <a:pt x="2244" y="521"/>
                  </a:lnTo>
                  <a:lnTo>
                    <a:pt x="2342" y="619"/>
                  </a:lnTo>
                  <a:lnTo>
                    <a:pt x="2439" y="619"/>
                  </a:lnTo>
                  <a:lnTo>
                    <a:pt x="2505" y="521"/>
                  </a:lnTo>
                  <a:lnTo>
                    <a:pt x="2537" y="488"/>
                  </a:lnTo>
                  <a:lnTo>
                    <a:pt x="2570" y="488"/>
                  </a:lnTo>
                  <a:lnTo>
                    <a:pt x="2635" y="553"/>
                  </a:lnTo>
                  <a:lnTo>
                    <a:pt x="2830" y="553"/>
                  </a:lnTo>
                  <a:lnTo>
                    <a:pt x="2992" y="586"/>
                  </a:lnTo>
                  <a:lnTo>
                    <a:pt x="3090" y="553"/>
                  </a:lnTo>
                  <a:lnTo>
                    <a:pt x="3155" y="456"/>
                  </a:lnTo>
                  <a:lnTo>
                    <a:pt x="3122" y="358"/>
                  </a:lnTo>
                  <a:lnTo>
                    <a:pt x="3252" y="261"/>
                  </a:lnTo>
                  <a:lnTo>
                    <a:pt x="3252" y="131"/>
                  </a:lnTo>
                  <a:lnTo>
                    <a:pt x="3155" y="98"/>
                  </a:lnTo>
                  <a:close/>
                  <a:moveTo>
                    <a:pt x="2082" y="3805"/>
                  </a:moveTo>
                  <a:lnTo>
                    <a:pt x="2049" y="3740"/>
                  </a:lnTo>
                  <a:lnTo>
                    <a:pt x="2049" y="3805"/>
                  </a:lnTo>
                  <a:lnTo>
                    <a:pt x="2017" y="3870"/>
                  </a:lnTo>
                  <a:lnTo>
                    <a:pt x="2017" y="3936"/>
                  </a:lnTo>
                  <a:lnTo>
                    <a:pt x="2082" y="3968"/>
                  </a:lnTo>
                  <a:lnTo>
                    <a:pt x="2244" y="3968"/>
                  </a:lnTo>
                  <a:lnTo>
                    <a:pt x="2342" y="3968"/>
                  </a:lnTo>
                  <a:lnTo>
                    <a:pt x="2407" y="3968"/>
                  </a:lnTo>
                  <a:lnTo>
                    <a:pt x="2505" y="3968"/>
                  </a:lnTo>
                  <a:lnTo>
                    <a:pt x="2602" y="4033"/>
                  </a:lnTo>
                  <a:lnTo>
                    <a:pt x="2602" y="4098"/>
                  </a:lnTo>
                  <a:lnTo>
                    <a:pt x="2732" y="4098"/>
                  </a:lnTo>
                  <a:lnTo>
                    <a:pt x="2830" y="4033"/>
                  </a:lnTo>
                  <a:lnTo>
                    <a:pt x="2960" y="4066"/>
                  </a:lnTo>
                  <a:lnTo>
                    <a:pt x="3122" y="4033"/>
                  </a:lnTo>
                  <a:lnTo>
                    <a:pt x="3252" y="4066"/>
                  </a:lnTo>
                  <a:lnTo>
                    <a:pt x="3318" y="4001"/>
                  </a:lnTo>
                  <a:lnTo>
                    <a:pt x="3350" y="3936"/>
                  </a:lnTo>
                  <a:lnTo>
                    <a:pt x="3350" y="3870"/>
                  </a:lnTo>
                  <a:lnTo>
                    <a:pt x="3350" y="3838"/>
                  </a:lnTo>
                  <a:lnTo>
                    <a:pt x="3318" y="3870"/>
                  </a:lnTo>
                  <a:lnTo>
                    <a:pt x="3318" y="3903"/>
                  </a:lnTo>
                  <a:lnTo>
                    <a:pt x="3252" y="3968"/>
                  </a:lnTo>
                  <a:lnTo>
                    <a:pt x="3187" y="3936"/>
                  </a:lnTo>
                  <a:lnTo>
                    <a:pt x="3155" y="3936"/>
                  </a:lnTo>
                  <a:lnTo>
                    <a:pt x="3090" y="3936"/>
                  </a:lnTo>
                  <a:lnTo>
                    <a:pt x="3090" y="3903"/>
                  </a:lnTo>
                  <a:lnTo>
                    <a:pt x="3090" y="3838"/>
                  </a:lnTo>
                  <a:lnTo>
                    <a:pt x="3025" y="3838"/>
                  </a:lnTo>
                  <a:lnTo>
                    <a:pt x="2895" y="3805"/>
                  </a:lnTo>
                  <a:lnTo>
                    <a:pt x="2797" y="3773"/>
                  </a:lnTo>
                  <a:lnTo>
                    <a:pt x="2667" y="3773"/>
                  </a:lnTo>
                  <a:lnTo>
                    <a:pt x="2537" y="3838"/>
                  </a:lnTo>
                  <a:lnTo>
                    <a:pt x="2439" y="3870"/>
                  </a:lnTo>
                  <a:lnTo>
                    <a:pt x="2374" y="3838"/>
                  </a:lnTo>
                  <a:lnTo>
                    <a:pt x="2342" y="3773"/>
                  </a:lnTo>
                  <a:lnTo>
                    <a:pt x="2277" y="3805"/>
                  </a:lnTo>
                  <a:lnTo>
                    <a:pt x="2309" y="3773"/>
                  </a:lnTo>
                  <a:lnTo>
                    <a:pt x="2277" y="3708"/>
                  </a:lnTo>
                  <a:lnTo>
                    <a:pt x="2212" y="3708"/>
                  </a:lnTo>
                  <a:lnTo>
                    <a:pt x="2212" y="3740"/>
                  </a:lnTo>
                  <a:lnTo>
                    <a:pt x="2244" y="3740"/>
                  </a:lnTo>
                  <a:lnTo>
                    <a:pt x="2212" y="3773"/>
                  </a:lnTo>
                  <a:lnTo>
                    <a:pt x="2147" y="3773"/>
                  </a:lnTo>
                  <a:lnTo>
                    <a:pt x="2114" y="3708"/>
                  </a:lnTo>
                  <a:lnTo>
                    <a:pt x="2114" y="3675"/>
                  </a:lnTo>
                  <a:lnTo>
                    <a:pt x="2082" y="3740"/>
                  </a:lnTo>
                  <a:lnTo>
                    <a:pt x="2114" y="3773"/>
                  </a:lnTo>
                  <a:close/>
                  <a:moveTo>
                    <a:pt x="131" y="1334"/>
                  </a:moveTo>
                  <a:lnTo>
                    <a:pt x="98" y="1432"/>
                  </a:lnTo>
                  <a:lnTo>
                    <a:pt x="163" y="1497"/>
                  </a:lnTo>
                  <a:lnTo>
                    <a:pt x="228" y="1497"/>
                  </a:lnTo>
                  <a:lnTo>
                    <a:pt x="261" y="1529"/>
                  </a:lnTo>
                  <a:lnTo>
                    <a:pt x="228" y="1562"/>
                  </a:lnTo>
                  <a:lnTo>
                    <a:pt x="131" y="1529"/>
                  </a:lnTo>
                  <a:lnTo>
                    <a:pt x="66" y="1432"/>
                  </a:lnTo>
                  <a:lnTo>
                    <a:pt x="33" y="1399"/>
                  </a:lnTo>
                  <a:lnTo>
                    <a:pt x="1" y="1366"/>
                  </a:lnTo>
                  <a:lnTo>
                    <a:pt x="1" y="1334"/>
                  </a:lnTo>
                  <a:lnTo>
                    <a:pt x="66" y="1301"/>
                  </a:lnTo>
                  <a:close/>
                  <a:moveTo>
                    <a:pt x="488" y="2017"/>
                  </a:moveTo>
                  <a:lnTo>
                    <a:pt x="488" y="1984"/>
                  </a:lnTo>
                  <a:lnTo>
                    <a:pt x="553" y="1919"/>
                  </a:lnTo>
                  <a:lnTo>
                    <a:pt x="586" y="1887"/>
                  </a:lnTo>
                  <a:lnTo>
                    <a:pt x="586" y="1984"/>
                  </a:lnTo>
                  <a:lnTo>
                    <a:pt x="553" y="2017"/>
                  </a:lnTo>
                  <a:lnTo>
                    <a:pt x="521" y="2049"/>
                  </a:lnTo>
                  <a:close/>
                  <a:moveTo>
                    <a:pt x="488" y="2179"/>
                  </a:moveTo>
                  <a:lnTo>
                    <a:pt x="488" y="2082"/>
                  </a:lnTo>
                  <a:lnTo>
                    <a:pt x="553" y="2114"/>
                  </a:lnTo>
                  <a:lnTo>
                    <a:pt x="586" y="2179"/>
                  </a:lnTo>
                  <a:lnTo>
                    <a:pt x="586" y="2212"/>
                  </a:lnTo>
                  <a:lnTo>
                    <a:pt x="618" y="2277"/>
                  </a:lnTo>
                  <a:lnTo>
                    <a:pt x="618" y="2310"/>
                  </a:lnTo>
                  <a:lnTo>
                    <a:pt x="651" y="2342"/>
                  </a:lnTo>
                  <a:lnTo>
                    <a:pt x="618" y="2375"/>
                  </a:lnTo>
                  <a:lnTo>
                    <a:pt x="553" y="2342"/>
                  </a:lnTo>
                  <a:lnTo>
                    <a:pt x="488" y="2342"/>
                  </a:lnTo>
                  <a:lnTo>
                    <a:pt x="488" y="2277"/>
                  </a:lnTo>
                  <a:lnTo>
                    <a:pt x="488" y="2277"/>
                  </a:lnTo>
                  <a:lnTo>
                    <a:pt x="488" y="2310"/>
                  </a:lnTo>
                  <a:lnTo>
                    <a:pt x="456" y="2342"/>
                  </a:lnTo>
                  <a:lnTo>
                    <a:pt x="391" y="2310"/>
                  </a:lnTo>
                  <a:lnTo>
                    <a:pt x="391" y="2212"/>
                  </a:lnTo>
                  <a:lnTo>
                    <a:pt x="456" y="2179"/>
                  </a:lnTo>
                  <a:close/>
                  <a:moveTo>
                    <a:pt x="683" y="2537"/>
                  </a:moveTo>
                  <a:lnTo>
                    <a:pt x="716" y="2570"/>
                  </a:lnTo>
                  <a:lnTo>
                    <a:pt x="651" y="2570"/>
                  </a:lnTo>
                  <a:lnTo>
                    <a:pt x="651" y="2602"/>
                  </a:lnTo>
                  <a:lnTo>
                    <a:pt x="586" y="2602"/>
                  </a:lnTo>
                  <a:lnTo>
                    <a:pt x="521" y="2505"/>
                  </a:lnTo>
                  <a:lnTo>
                    <a:pt x="553" y="2472"/>
                  </a:lnTo>
                  <a:lnTo>
                    <a:pt x="586" y="2440"/>
                  </a:lnTo>
                  <a:lnTo>
                    <a:pt x="651" y="2472"/>
                  </a:lnTo>
                  <a:close/>
                  <a:moveTo>
                    <a:pt x="3740" y="3610"/>
                  </a:moveTo>
                  <a:lnTo>
                    <a:pt x="3740" y="3578"/>
                  </a:lnTo>
                  <a:lnTo>
                    <a:pt x="3773" y="3545"/>
                  </a:lnTo>
                  <a:lnTo>
                    <a:pt x="3773" y="3578"/>
                  </a:lnTo>
                  <a:close/>
                  <a:moveTo>
                    <a:pt x="3740" y="3870"/>
                  </a:moveTo>
                  <a:lnTo>
                    <a:pt x="3708" y="3773"/>
                  </a:lnTo>
                  <a:lnTo>
                    <a:pt x="3675" y="3708"/>
                  </a:lnTo>
                  <a:lnTo>
                    <a:pt x="3740" y="3643"/>
                  </a:lnTo>
                  <a:lnTo>
                    <a:pt x="3740" y="3675"/>
                  </a:lnTo>
                  <a:lnTo>
                    <a:pt x="3773" y="3740"/>
                  </a:lnTo>
                  <a:lnTo>
                    <a:pt x="3740" y="3838"/>
                  </a:lnTo>
                  <a:close/>
                  <a:moveTo>
                    <a:pt x="3968" y="3578"/>
                  </a:moveTo>
                  <a:lnTo>
                    <a:pt x="3968" y="3545"/>
                  </a:lnTo>
                  <a:lnTo>
                    <a:pt x="3968" y="3480"/>
                  </a:lnTo>
                  <a:lnTo>
                    <a:pt x="3968" y="3448"/>
                  </a:lnTo>
                  <a:lnTo>
                    <a:pt x="3968" y="3415"/>
                  </a:lnTo>
                  <a:lnTo>
                    <a:pt x="4065" y="3318"/>
                  </a:lnTo>
                  <a:lnTo>
                    <a:pt x="4196" y="3285"/>
                  </a:lnTo>
                  <a:lnTo>
                    <a:pt x="4261" y="3253"/>
                  </a:lnTo>
                  <a:lnTo>
                    <a:pt x="4228" y="3285"/>
                  </a:lnTo>
                  <a:lnTo>
                    <a:pt x="4196" y="3318"/>
                  </a:lnTo>
                  <a:lnTo>
                    <a:pt x="4196" y="3383"/>
                  </a:lnTo>
                  <a:lnTo>
                    <a:pt x="4163" y="3415"/>
                  </a:lnTo>
                  <a:lnTo>
                    <a:pt x="4163" y="3448"/>
                  </a:lnTo>
                  <a:lnTo>
                    <a:pt x="4131" y="3448"/>
                  </a:lnTo>
                  <a:lnTo>
                    <a:pt x="4065" y="3513"/>
                  </a:lnTo>
                  <a:lnTo>
                    <a:pt x="4033" y="3578"/>
                  </a:lnTo>
                  <a:close/>
                  <a:moveTo>
                    <a:pt x="3318" y="3253"/>
                  </a:moveTo>
                  <a:lnTo>
                    <a:pt x="3285" y="3220"/>
                  </a:lnTo>
                  <a:lnTo>
                    <a:pt x="3318" y="3188"/>
                  </a:lnTo>
                  <a:lnTo>
                    <a:pt x="3383" y="3155"/>
                  </a:lnTo>
                  <a:lnTo>
                    <a:pt x="3415" y="3155"/>
                  </a:lnTo>
                  <a:lnTo>
                    <a:pt x="3383" y="3220"/>
                  </a:lnTo>
                  <a:cubicBezTo>
                    <a:pt x="3383" y="3220"/>
                    <a:pt x="3318" y="3253"/>
                    <a:pt x="3318" y="3253"/>
                  </a:cubicBezTo>
                  <a:close/>
                  <a:moveTo>
                    <a:pt x="3318" y="2537"/>
                  </a:moveTo>
                  <a:lnTo>
                    <a:pt x="3383" y="2472"/>
                  </a:lnTo>
                  <a:lnTo>
                    <a:pt x="3448" y="2472"/>
                  </a:lnTo>
                  <a:lnTo>
                    <a:pt x="3513" y="2537"/>
                  </a:lnTo>
                  <a:lnTo>
                    <a:pt x="3513" y="2505"/>
                  </a:lnTo>
                  <a:lnTo>
                    <a:pt x="3545" y="2505"/>
                  </a:lnTo>
                  <a:lnTo>
                    <a:pt x="3545" y="2570"/>
                  </a:lnTo>
                  <a:lnTo>
                    <a:pt x="3513" y="2570"/>
                  </a:lnTo>
                  <a:lnTo>
                    <a:pt x="3480" y="2602"/>
                  </a:lnTo>
                  <a:lnTo>
                    <a:pt x="3415" y="2602"/>
                  </a:lnTo>
                  <a:lnTo>
                    <a:pt x="3383" y="2570"/>
                  </a:lnTo>
                  <a:lnTo>
                    <a:pt x="3350" y="2570"/>
                  </a:lnTo>
                  <a:lnTo>
                    <a:pt x="3285" y="2570"/>
                  </a:lnTo>
                  <a:close/>
                  <a:moveTo>
                    <a:pt x="3155" y="2017"/>
                  </a:moveTo>
                  <a:lnTo>
                    <a:pt x="3155" y="2147"/>
                  </a:lnTo>
                  <a:lnTo>
                    <a:pt x="3155" y="2244"/>
                  </a:lnTo>
                  <a:lnTo>
                    <a:pt x="3090" y="2277"/>
                  </a:lnTo>
                  <a:lnTo>
                    <a:pt x="3025" y="2212"/>
                  </a:lnTo>
                  <a:lnTo>
                    <a:pt x="3025" y="2179"/>
                  </a:lnTo>
                  <a:lnTo>
                    <a:pt x="3090" y="2179"/>
                  </a:lnTo>
                  <a:lnTo>
                    <a:pt x="3090" y="2082"/>
                  </a:lnTo>
                  <a:lnTo>
                    <a:pt x="3025" y="2049"/>
                  </a:lnTo>
                  <a:lnTo>
                    <a:pt x="3025" y="2017"/>
                  </a:lnTo>
                  <a:lnTo>
                    <a:pt x="3057" y="1984"/>
                  </a:lnTo>
                  <a:lnTo>
                    <a:pt x="3122" y="2017"/>
                  </a:lnTo>
                  <a:close/>
                  <a:moveTo>
                    <a:pt x="3025" y="1757"/>
                  </a:moveTo>
                  <a:lnTo>
                    <a:pt x="2927" y="1692"/>
                  </a:lnTo>
                  <a:lnTo>
                    <a:pt x="2992" y="1594"/>
                  </a:lnTo>
                  <a:lnTo>
                    <a:pt x="3090" y="1562"/>
                  </a:lnTo>
                  <a:lnTo>
                    <a:pt x="3155" y="1529"/>
                  </a:lnTo>
                  <a:lnTo>
                    <a:pt x="3252" y="1529"/>
                  </a:lnTo>
                  <a:lnTo>
                    <a:pt x="3252" y="1529"/>
                  </a:lnTo>
                  <a:lnTo>
                    <a:pt x="3252" y="1594"/>
                  </a:lnTo>
                  <a:lnTo>
                    <a:pt x="3285" y="1594"/>
                  </a:lnTo>
                  <a:lnTo>
                    <a:pt x="3285" y="1659"/>
                  </a:lnTo>
                  <a:lnTo>
                    <a:pt x="3285" y="1789"/>
                  </a:lnTo>
                  <a:lnTo>
                    <a:pt x="3187" y="1789"/>
                  </a:lnTo>
                  <a:lnTo>
                    <a:pt x="3122" y="1757"/>
                  </a:lnTo>
                  <a:lnTo>
                    <a:pt x="3155" y="1724"/>
                  </a:lnTo>
                  <a:lnTo>
                    <a:pt x="3187" y="1692"/>
                  </a:lnTo>
                  <a:lnTo>
                    <a:pt x="3187" y="1627"/>
                  </a:lnTo>
                  <a:lnTo>
                    <a:pt x="3122" y="1627"/>
                  </a:lnTo>
                  <a:lnTo>
                    <a:pt x="3090" y="1659"/>
                  </a:lnTo>
                  <a:lnTo>
                    <a:pt x="3090" y="1724"/>
                  </a:lnTo>
                  <a:lnTo>
                    <a:pt x="3057" y="1757"/>
                  </a:lnTo>
                  <a:close/>
                  <a:moveTo>
                    <a:pt x="2765" y="846"/>
                  </a:moveTo>
                  <a:lnTo>
                    <a:pt x="2797" y="814"/>
                  </a:lnTo>
                  <a:lnTo>
                    <a:pt x="2862" y="814"/>
                  </a:lnTo>
                  <a:lnTo>
                    <a:pt x="2895" y="814"/>
                  </a:lnTo>
                  <a:lnTo>
                    <a:pt x="2895" y="879"/>
                  </a:lnTo>
                  <a:lnTo>
                    <a:pt x="2862" y="879"/>
                  </a:lnTo>
                  <a:close/>
                  <a:moveTo>
                    <a:pt x="2570" y="1106"/>
                  </a:moveTo>
                  <a:lnTo>
                    <a:pt x="2635" y="1106"/>
                  </a:lnTo>
                  <a:lnTo>
                    <a:pt x="2667" y="1139"/>
                  </a:lnTo>
                  <a:lnTo>
                    <a:pt x="2700" y="1074"/>
                  </a:lnTo>
                  <a:lnTo>
                    <a:pt x="2765" y="1106"/>
                  </a:lnTo>
                  <a:lnTo>
                    <a:pt x="2700" y="1171"/>
                  </a:lnTo>
                  <a:lnTo>
                    <a:pt x="2700" y="1269"/>
                  </a:lnTo>
                  <a:lnTo>
                    <a:pt x="2635" y="1236"/>
                  </a:lnTo>
                  <a:lnTo>
                    <a:pt x="2602" y="1236"/>
                  </a:lnTo>
                  <a:lnTo>
                    <a:pt x="2537" y="1204"/>
                  </a:lnTo>
                  <a:lnTo>
                    <a:pt x="2537" y="1139"/>
                  </a:lnTo>
                  <a:close/>
                  <a:moveTo>
                    <a:pt x="2309" y="684"/>
                  </a:moveTo>
                  <a:lnTo>
                    <a:pt x="2342" y="651"/>
                  </a:lnTo>
                  <a:lnTo>
                    <a:pt x="2439" y="684"/>
                  </a:lnTo>
                  <a:lnTo>
                    <a:pt x="2439" y="749"/>
                  </a:lnTo>
                  <a:lnTo>
                    <a:pt x="2374" y="781"/>
                  </a:lnTo>
                  <a:lnTo>
                    <a:pt x="2342" y="749"/>
                  </a:lnTo>
                  <a:lnTo>
                    <a:pt x="2277" y="749"/>
                  </a:lnTo>
                  <a:close/>
                  <a:moveTo>
                    <a:pt x="1887" y="1659"/>
                  </a:moveTo>
                  <a:lnTo>
                    <a:pt x="1887" y="1659"/>
                  </a:lnTo>
                  <a:lnTo>
                    <a:pt x="1952" y="1659"/>
                  </a:lnTo>
                  <a:lnTo>
                    <a:pt x="1984" y="1724"/>
                  </a:lnTo>
                  <a:lnTo>
                    <a:pt x="1952" y="1757"/>
                  </a:lnTo>
                  <a:close/>
                  <a:moveTo>
                    <a:pt x="1789" y="1659"/>
                  </a:moveTo>
                  <a:lnTo>
                    <a:pt x="1822" y="1659"/>
                  </a:lnTo>
                  <a:lnTo>
                    <a:pt x="1822" y="1659"/>
                  </a:lnTo>
                  <a:lnTo>
                    <a:pt x="1822" y="1724"/>
                  </a:lnTo>
                  <a:close/>
                  <a:moveTo>
                    <a:pt x="2342" y="1789"/>
                  </a:moveTo>
                  <a:lnTo>
                    <a:pt x="2374" y="1757"/>
                  </a:lnTo>
                  <a:lnTo>
                    <a:pt x="2407" y="1822"/>
                  </a:lnTo>
                  <a:lnTo>
                    <a:pt x="2472" y="1822"/>
                  </a:lnTo>
                  <a:lnTo>
                    <a:pt x="2472" y="1919"/>
                  </a:lnTo>
                  <a:lnTo>
                    <a:pt x="2439" y="1919"/>
                  </a:lnTo>
                  <a:lnTo>
                    <a:pt x="2407" y="1854"/>
                  </a:lnTo>
                  <a:lnTo>
                    <a:pt x="2374" y="1854"/>
                  </a:lnTo>
                  <a:close/>
                  <a:moveTo>
                    <a:pt x="3155" y="2732"/>
                  </a:moveTo>
                  <a:lnTo>
                    <a:pt x="3122" y="2667"/>
                  </a:lnTo>
                  <a:lnTo>
                    <a:pt x="3122" y="2635"/>
                  </a:lnTo>
                  <a:lnTo>
                    <a:pt x="3220" y="2602"/>
                  </a:lnTo>
                  <a:lnTo>
                    <a:pt x="3220" y="2667"/>
                  </a:lnTo>
                  <a:close/>
                  <a:moveTo>
                    <a:pt x="2342" y="3220"/>
                  </a:moveTo>
                  <a:lnTo>
                    <a:pt x="2374" y="3155"/>
                  </a:lnTo>
                  <a:lnTo>
                    <a:pt x="2439" y="3155"/>
                  </a:lnTo>
                  <a:lnTo>
                    <a:pt x="2439" y="3188"/>
                  </a:lnTo>
                  <a:lnTo>
                    <a:pt x="2374" y="3220"/>
                  </a:lnTo>
                  <a:close/>
                  <a:moveTo>
                    <a:pt x="2374" y="2927"/>
                  </a:moveTo>
                  <a:lnTo>
                    <a:pt x="2407" y="2862"/>
                  </a:lnTo>
                  <a:lnTo>
                    <a:pt x="2407" y="2927"/>
                  </a:lnTo>
                  <a:close/>
                  <a:moveTo>
                    <a:pt x="2342" y="2830"/>
                  </a:moveTo>
                  <a:lnTo>
                    <a:pt x="2342" y="2732"/>
                  </a:lnTo>
                  <a:lnTo>
                    <a:pt x="2407" y="2765"/>
                  </a:lnTo>
                  <a:lnTo>
                    <a:pt x="2407" y="2797"/>
                  </a:lnTo>
                  <a:cubicBezTo>
                    <a:pt x="2407" y="2797"/>
                    <a:pt x="2342" y="2830"/>
                    <a:pt x="2342" y="2830"/>
                  </a:cubicBezTo>
                  <a:close/>
                  <a:moveTo>
                    <a:pt x="2309" y="2700"/>
                  </a:moveTo>
                  <a:lnTo>
                    <a:pt x="2277" y="2667"/>
                  </a:lnTo>
                  <a:lnTo>
                    <a:pt x="2309" y="2635"/>
                  </a:lnTo>
                  <a:lnTo>
                    <a:pt x="2342" y="2700"/>
                  </a:lnTo>
                  <a:close/>
                  <a:moveTo>
                    <a:pt x="2732" y="2992"/>
                  </a:moveTo>
                  <a:lnTo>
                    <a:pt x="2700" y="2960"/>
                  </a:lnTo>
                  <a:lnTo>
                    <a:pt x="2732" y="2895"/>
                  </a:lnTo>
                  <a:lnTo>
                    <a:pt x="2765" y="2895"/>
                  </a:lnTo>
                  <a:lnTo>
                    <a:pt x="2797" y="2927"/>
                  </a:lnTo>
                  <a:close/>
                  <a:moveTo>
                    <a:pt x="2862" y="2992"/>
                  </a:moveTo>
                  <a:lnTo>
                    <a:pt x="2830" y="2927"/>
                  </a:lnTo>
                  <a:lnTo>
                    <a:pt x="2895" y="2862"/>
                  </a:lnTo>
                  <a:lnTo>
                    <a:pt x="2960" y="2862"/>
                  </a:lnTo>
                  <a:lnTo>
                    <a:pt x="2960" y="2927"/>
                  </a:lnTo>
                  <a:lnTo>
                    <a:pt x="2927" y="2992"/>
                  </a:lnTo>
                  <a:close/>
                  <a:moveTo>
                    <a:pt x="2830" y="2765"/>
                  </a:moveTo>
                  <a:lnTo>
                    <a:pt x="2830" y="2732"/>
                  </a:lnTo>
                  <a:lnTo>
                    <a:pt x="2895" y="2732"/>
                  </a:lnTo>
                  <a:close/>
                  <a:moveTo>
                    <a:pt x="2700" y="2635"/>
                  </a:moveTo>
                  <a:lnTo>
                    <a:pt x="2732" y="2635"/>
                  </a:lnTo>
                  <a:lnTo>
                    <a:pt x="2797" y="2667"/>
                  </a:lnTo>
                  <a:lnTo>
                    <a:pt x="2797" y="2700"/>
                  </a:lnTo>
                  <a:lnTo>
                    <a:pt x="2732" y="2700"/>
                  </a:lnTo>
                  <a:close/>
                  <a:moveTo>
                    <a:pt x="2472" y="2440"/>
                  </a:moveTo>
                  <a:lnTo>
                    <a:pt x="2537" y="2440"/>
                  </a:lnTo>
                  <a:lnTo>
                    <a:pt x="2570" y="2505"/>
                  </a:lnTo>
                  <a:lnTo>
                    <a:pt x="2667" y="2570"/>
                  </a:lnTo>
                  <a:lnTo>
                    <a:pt x="2667" y="2635"/>
                  </a:lnTo>
                  <a:lnTo>
                    <a:pt x="2602" y="2635"/>
                  </a:lnTo>
                  <a:lnTo>
                    <a:pt x="2505" y="2537"/>
                  </a:lnTo>
                  <a:lnTo>
                    <a:pt x="2472" y="2505"/>
                  </a:lnTo>
                  <a:close/>
                  <a:moveTo>
                    <a:pt x="1561" y="1854"/>
                  </a:moveTo>
                  <a:lnTo>
                    <a:pt x="1626" y="1789"/>
                  </a:lnTo>
                  <a:lnTo>
                    <a:pt x="1757" y="1757"/>
                  </a:lnTo>
                  <a:lnTo>
                    <a:pt x="1822" y="1854"/>
                  </a:lnTo>
                  <a:lnTo>
                    <a:pt x="1919" y="1887"/>
                  </a:lnTo>
                  <a:lnTo>
                    <a:pt x="2017" y="1919"/>
                  </a:lnTo>
                  <a:lnTo>
                    <a:pt x="2017" y="1952"/>
                  </a:lnTo>
                  <a:lnTo>
                    <a:pt x="2082" y="1952"/>
                  </a:lnTo>
                  <a:lnTo>
                    <a:pt x="2082" y="1919"/>
                  </a:lnTo>
                  <a:lnTo>
                    <a:pt x="2212" y="2049"/>
                  </a:lnTo>
                  <a:lnTo>
                    <a:pt x="2244" y="2114"/>
                  </a:lnTo>
                  <a:lnTo>
                    <a:pt x="2244" y="2179"/>
                  </a:lnTo>
                  <a:lnTo>
                    <a:pt x="2244" y="2212"/>
                  </a:lnTo>
                  <a:lnTo>
                    <a:pt x="2244" y="2277"/>
                  </a:lnTo>
                  <a:lnTo>
                    <a:pt x="2309" y="2342"/>
                  </a:lnTo>
                  <a:lnTo>
                    <a:pt x="2342" y="2342"/>
                  </a:lnTo>
                  <a:lnTo>
                    <a:pt x="2439" y="2342"/>
                  </a:lnTo>
                  <a:lnTo>
                    <a:pt x="2407" y="2440"/>
                  </a:lnTo>
                  <a:lnTo>
                    <a:pt x="2342" y="2407"/>
                  </a:lnTo>
                  <a:lnTo>
                    <a:pt x="2309" y="2440"/>
                  </a:lnTo>
                  <a:lnTo>
                    <a:pt x="2244" y="2407"/>
                  </a:lnTo>
                  <a:lnTo>
                    <a:pt x="2212" y="2342"/>
                  </a:lnTo>
                  <a:lnTo>
                    <a:pt x="2212" y="2277"/>
                  </a:lnTo>
                  <a:lnTo>
                    <a:pt x="2179" y="2244"/>
                  </a:lnTo>
                  <a:lnTo>
                    <a:pt x="2114" y="2147"/>
                  </a:lnTo>
                  <a:lnTo>
                    <a:pt x="2082" y="2114"/>
                  </a:lnTo>
                  <a:lnTo>
                    <a:pt x="2017" y="2114"/>
                  </a:lnTo>
                  <a:lnTo>
                    <a:pt x="1919" y="2082"/>
                  </a:lnTo>
                  <a:lnTo>
                    <a:pt x="1887" y="2017"/>
                  </a:lnTo>
                  <a:lnTo>
                    <a:pt x="1822" y="2017"/>
                  </a:lnTo>
                  <a:lnTo>
                    <a:pt x="1789" y="1952"/>
                  </a:lnTo>
                  <a:lnTo>
                    <a:pt x="1757" y="1919"/>
                  </a:lnTo>
                  <a:lnTo>
                    <a:pt x="1724" y="1887"/>
                  </a:lnTo>
                  <a:lnTo>
                    <a:pt x="1692" y="1854"/>
                  </a:lnTo>
                  <a:lnTo>
                    <a:pt x="1594" y="1854"/>
                  </a:lnTo>
                  <a:close/>
                  <a:moveTo>
                    <a:pt x="1692" y="3318"/>
                  </a:moveTo>
                  <a:lnTo>
                    <a:pt x="1724" y="3285"/>
                  </a:lnTo>
                  <a:lnTo>
                    <a:pt x="1724" y="3350"/>
                  </a:lnTo>
                  <a:lnTo>
                    <a:pt x="1789" y="3415"/>
                  </a:lnTo>
                  <a:lnTo>
                    <a:pt x="1757" y="3480"/>
                  </a:lnTo>
                  <a:lnTo>
                    <a:pt x="1692" y="3448"/>
                  </a:lnTo>
                  <a:lnTo>
                    <a:pt x="1692" y="3415"/>
                  </a:lnTo>
                  <a:lnTo>
                    <a:pt x="1659" y="3350"/>
                  </a:lnTo>
                  <a:close/>
                  <a:moveTo>
                    <a:pt x="1692" y="3220"/>
                  </a:moveTo>
                  <a:lnTo>
                    <a:pt x="1724" y="3253"/>
                  </a:lnTo>
                  <a:lnTo>
                    <a:pt x="1692" y="3253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3851502" y="2794808"/>
              <a:ext cx="89863" cy="73621"/>
            </a:xfrm>
            <a:custGeom>
              <a:rect b="b" l="l" r="r" t="t"/>
              <a:pathLst>
                <a:path extrusionOk="0" h="2212" w="2700">
                  <a:moveTo>
                    <a:pt x="33" y="456"/>
                  </a:moveTo>
                  <a:lnTo>
                    <a:pt x="33" y="358"/>
                  </a:lnTo>
                  <a:lnTo>
                    <a:pt x="228" y="293"/>
                  </a:lnTo>
                  <a:lnTo>
                    <a:pt x="488" y="456"/>
                  </a:lnTo>
                  <a:lnTo>
                    <a:pt x="683" y="456"/>
                  </a:lnTo>
                  <a:lnTo>
                    <a:pt x="878" y="553"/>
                  </a:lnTo>
                  <a:lnTo>
                    <a:pt x="878" y="391"/>
                  </a:lnTo>
                  <a:lnTo>
                    <a:pt x="813" y="261"/>
                  </a:lnTo>
                  <a:lnTo>
                    <a:pt x="683" y="196"/>
                  </a:lnTo>
                  <a:lnTo>
                    <a:pt x="748" y="33"/>
                  </a:lnTo>
                  <a:lnTo>
                    <a:pt x="878" y="33"/>
                  </a:lnTo>
                  <a:lnTo>
                    <a:pt x="1106" y="228"/>
                  </a:lnTo>
                  <a:lnTo>
                    <a:pt x="1171" y="326"/>
                  </a:lnTo>
                  <a:lnTo>
                    <a:pt x="1398" y="358"/>
                  </a:lnTo>
                  <a:lnTo>
                    <a:pt x="1463" y="261"/>
                  </a:lnTo>
                  <a:lnTo>
                    <a:pt x="1594" y="196"/>
                  </a:lnTo>
                  <a:lnTo>
                    <a:pt x="1756" y="0"/>
                  </a:lnTo>
                  <a:lnTo>
                    <a:pt x="1886" y="66"/>
                  </a:lnTo>
                  <a:lnTo>
                    <a:pt x="2016" y="261"/>
                  </a:lnTo>
                  <a:lnTo>
                    <a:pt x="2049" y="358"/>
                  </a:lnTo>
                  <a:lnTo>
                    <a:pt x="2114" y="488"/>
                  </a:lnTo>
                  <a:lnTo>
                    <a:pt x="2276" y="618"/>
                  </a:lnTo>
                  <a:lnTo>
                    <a:pt x="2276" y="683"/>
                  </a:lnTo>
                  <a:lnTo>
                    <a:pt x="2374" y="781"/>
                  </a:lnTo>
                  <a:lnTo>
                    <a:pt x="2504" y="781"/>
                  </a:lnTo>
                  <a:lnTo>
                    <a:pt x="2634" y="813"/>
                  </a:lnTo>
                  <a:lnTo>
                    <a:pt x="2699" y="911"/>
                  </a:lnTo>
                  <a:lnTo>
                    <a:pt x="2634" y="911"/>
                  </a:lnTo>
                  <a:lnTo>
                    <a:pt x="2569" y="976"/>
                  </a:lnTo>
                  <a:lnTo>
                    <a:pt x="2439" y="976"/>
                  </a:lnTo>
                  <a:lnTo>
                    <a:pt x="2276" y="1106"/>
                  </a:lnTo>
                  <a:lnTo>
                    <a:pt x="2309" y="1236"/>
                  </a:lnTo>
                  <a:lnTo>
                    <a:pt x="2309" y="1334"/>
                  </a:lnTo>
                  <a:lnTo>
                    <a:pt x="2276" y="1399"/>
                  </a:lnTo>
                  <a:lnTo>
                    <a:pt x="2276" y="1464"/>
                  </a:lnTo>
                  <a:lnTo>
                    <a:pt x="2309" y="1529"/>
                  </a:lnTo>
                  <a:lnTo>
                    <a:pt x="2309" y="1594"/>
                  </a:lnTo>
                  <a:lnTo>
                    <a:pt x="2244" y="1626"/>
                  </a:lnTo>
                  <a:lnTo>
                    <a:pt x="2244" y="1822"/>
                  </a:lnTo>
                  <a:lnTo>
                    <a:pt x="2211" y="1887"/>
                  </a:lnTo>
                  <a:lnTo>
                    <a:pt x="2179" y="1822"/>
                  </a:lnTo>
                  <a:lnTo>
                    <a:pt x="2211" y="1724"/>
                  </a:lnTo>
                  <a:lnTo>
                    <a:pt x="2146" y="1626"/>
                  </a:lnTo>
                  <a:lnTo>
                    <a:pt x="2114" y="1692"/>
                  </a:lnTo>
                  <a:lnTo>
                    <a:pt x="2081" y="1757"/>
                  </a:lnTo>
                  <a:lnTo>
                    <a:pt x="2114" y="1887"/>
                  </a:lnTo>
                  <a:lnTo>
                    <a:pt x="2114" y="1952"/>
                  </a:lnTo>
                  <a:lnTo>
                    <a:pt x="2146" y="1984"/>
                  </a:lnTo>
                  <a:lnTo>
                    <a:pt x="2114" y="2179"/>
                  </a:lnTo>
                  <a:lnTo>
                    <a:pt x="2081" y="2212"/>
                  </a:lnTo>
                  <a:lnTo>
                    <a:pt x="2016" y="2212"/>
                  </a:lnTo>
                  <a:lnTo>
                    <a:pt x="1984" y="2147"/>
                  </a:lnTo>
                  <a:lnTo>
                    <a:pt x="1886" y="2114"/>
                  </a:lnTo>
                  <a:lnTo>
                    <a:pt x="1724" y="1919"/>
                  </a:lnTo>
                  <a:lnTo>
                    <a:pt x="1886" y="1822"/>
                  </a:lnTo>
                  <a:lnTo>
                    <a:pt x="1789" y="1724"/>
                  </a:lnTo>
                  <a:lnTo>
                    <a:pt x="1756" y="1692"/>
                  </a:lnTo>
                  <a:lnTo>
                    <a:pt x="1821" y="1626"/>
                  </a:lnTo>
                  <a:lnTo>
                    <a:pt x="1756" y="1561"/>
                  </a:lnTo>
                  <a:lnTo>
                    <a:pt x="1691" y="1496"/>
                  </a:lnTo>
                  <a:lnTo>
                    <a:pt x="1659" y="1496"/>
                  </a:lnTo>
                  <a:lnTo>
                    <a:pt x="1659" y="1464"/>
                  </a:lnTo>
                  <a:lnTo>
                    <a:pt x="1594" y="1464"/>
                  </a:lnTo>
                  <a:lnTo>
                    <a:pt x="1496" y="1529"/>
                  </a:lnTo>
                  <a:lnTo>
                    <a:pt x="1431" y="1529"/>
                  </a:lnTo>
                  <a:lnTo>
                    <a:pt x="1366" y="1626"/>
                  </a:lnTo>
                  <a:lnTo>
                    <a:pt x="1301" y="1659"/>
                  </a:lnTo>
                  <a:lnTo>
                    <a:pt x="1236" y="1757"/>
                  </a:lnTo>
                  <a:lnTo>
                    <a:pt x="1171" y="1757"/>
                  </a:lnTo>
                  <a:lnTo>
                    <a:pt x="1138" y="1822"/>
                  </a:lnTo>
                  <a:lnTo>
                    <a:pt x="1106" y="1887"/>
                  </a:lnTo>
                  <a:lnTo>
                    <a:pt x="1041" y="1919"/>
                  </a:lnTo>
                  <a:lnTo>
                    <a:pt x="976" y="1887"/>
                  </a:lnTo>
                  <a:lnTo>
                    <a:pt x="976" y="1887"/>
                  </a:lnTo>
                  <a:lnTo>
                    <a:pt x="976" y="1789"/>
                  </a:lnTo>
                  <a:lnTo>
                    <a:pt x="1008" y="1724"/>
                  </a:lnTo>
                  <a:lnTo>
                    <a:pt x="943" y="1626"/>
                  </a:lnTo>
                  <a:lnTo>
                    <a:pt x="1041" y="1594"/>
                  </a:lnTo>
                  <a:lnTo>
                    <a:pt x="943" y="1464"/>
                  </a:lnTo>
                  <a:lnTo>
                    <a:pt x="813" y="1464"/>
                  </a:lnTo>
                  <a:lnTo>
                    <a:pt x="585" y="1334"/>
                  </a:lnTo>
                  <a:lnTo>
                    <a:pt x="520" y="1204"/>
                  </a:lnTo>
                  <a:lnTo>
                    <a:pt x="585" y="1139"/>
                  </a:lnTo>
                  <a:lnTo>
                    <a:pt x="585" y="1041"/>
                  </a:lnTo>
                  <a:lnTo>
                    <a:pt x="358" y="879"/>
                  </a:lnTo>
                  <a:lnTo>
                    <a:pt x="358" y="781"/>
                  </a:lnTo>
                  <a:lnTo>
                    <a:pt x="390" y="651"/>
                  </a:lnTo>
                  <a:lnTo>
                    <a:pt x="293" y="553"/>
                  </a:lnTo>
                  <a:lnTo>
                    <a:pt x="130" y="521"/>
                  </a:lnTo>
                  <a:close/>
                  <a:moveTo>
                    <a:pt x="878" y="1919"/>
                  </a:moveTo>
                  <a:lnTo>
                    <a:pt x="650" y="1594"/>
                  </a:lnTo>
                  <a:lnTo>
                    <a:pt x="520" y="1561"/>
                  </a:lnTo>
                  <a:lnTo>
                    <a:pt x="455" y="1399"/>
                  </a:lnTo>
                  <a:lnTo>
                    <a:pt x="358" y="1399"/>
                  </a:lnTo>
                  <a:lnTo>
                    <a:pt x="293" y="1431"/>
                  </a:lnTo>
                  <a:lnTo>
                    <a:pt x="163" y="1334"/>
                  </a:lnTo>
                  <a:lnTo>
                    <a:pt x="98" y="1366"/>
                  </a:lnTo>
                  <a:lnTo>
                    <a:pt x="0" y="1366"/>
                  </a:lnTo>
                  <a:lnTo>
                    <a:pt x="33" y="1399"/>
                  </a:lnTo>
                  <a:lnTo>
                    <a:pt x="65" y="1399"/>
                  </a:lnTo>
                  <a:lnTo>
                    <a:pt x="130" y="1496"/>
                  </a:lnTo>
                  <a:lnTo>
                    <a:pt x="195" y="1464"/>
                  </a:lnTo>
                  <a:lnTo>
                    <a:pt x="228" y="1561"/>
                  </a:lnTo>
                  <a:lnTo>
                    <a:pt x="228" y="1626"/>
                  </a:lnTo>
                  <a:lnTo>
                    <a:pt x="423" y="1757"/>
                  </a:lnTo>
                  <a:lnTo>
                    <a:pt x="455" y="1854"/>
                  </a:lnTo>
                  <a:lnTo>
                    <a:pt x="585" y="1919"/>
                  </a:lnTo>
                  <a:lnTo>
                    <a:pt x="716" y="1919"/>
                  </a:lnTo>
                  <a:lnTo>
                    <a:pt x="846" y="198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3844979" y="2841338"/>
              <a:ext cx="335587" cy="270620"/>
            </a:xfrm>
            <a:custGeom>
              <a:rect b="b" l="l" r="r" t="t"/>
              <a:pathLst>
                <a:path extrusionOk="0" h="8131" w="10083">
                  <a:moveTo>
                    <a:pt x="229" y="1"/>
                  </a:moveTo>
                  <a:lnTo>
                    <a:pt x="261" y="1"/>
                  </a:lnTo>
                  <a:lnTo>
                    <a:pt x="326" y="98"/>
                  </a:lnTo>
                  <a:lnTo>
                    <a:pt x="391" y="66"/>
                  </a:lnTo>
                  <a:lnTo>
                    <a:pt x="424" y="163"/>
                  </a:lnTo>
                  <a:lnTo>
                    <a:pt x="424" y="228"/>
                  </a:lnTo>
                  <a:lnTo>
                    <a:pt x="619" y="359"/>
                  </a:lnTo>
                  <a:lnTo>
                    <a:pt x="651" y="456"/>
                  </a:lnTo>
                  <a:lnTo>
                    <a:pt x="781" y="521"/>
                  </a:lnTo>
                  <a:lnTo>
                    <a:pt x="912" y="521"/>
                  </a:lnTo>
                  <a:lnTo>
                    <a:pt x="1042" y="586"/>
                  </a:lnTo>
                  <a:lnTo>
                    <a:pt x="1074" y="521"/>
                  </a:lnTo>
                  <a:lnTo>
                    <a:pt x="1074" y="521"/>
                  </a:lnTo>
                  <a:lnTo>
                    <a:pt x="1172" y="489"/>
                  </a:lnTo>
                  <a:lnTo>
                    <a:pt x="1237" y="521"/>
                  </a:lnTo>
                  <a:lnTo>
                    <a:pt x="1334" y="489"/>
                  </a:lnTo>
                  <a:lnTo>
                    <a:pt x="1334" y="424"/>
                  </a:lnTo>
                  <a:lnTo>
                    <a:pt x="1367" y="391"/>
                  </a:lnTo>
                  <a:lnTo>
                    <a:pt x="1432" y="391"/>
                  </a:lnTo>
                  <a:lnTo>
                    <a:pt x="1497" y="261"/>
                  </a:lnTo>
                  <a:lnTo>
                    <a:pt x="1562" y="228"/>
                  </a:lnTo>
                  <a:lnTo>
                    <a:pt x="1627" y="163"/>
                  </a:lnTo>
                  <a:lnTo>
                    <a:pt x="1692" y="131"/>
                  </a:lnTo>
                  <a:lnTo>
                    <a:pt x="1790" y="66"/>
                  </a:lnTo>
                  <a:lnTo>
                    <a:pt x="1855" y="66"/>
                  </a:lnTo>
                  <a:lnTo>
                    <a:pt x="1855" y="98"/>
                  </a:lnTo>
                  <a:lnTo>
                    <a:pt x="1887" y="98"/>
                  </a:lnTo>
                  <a:lnTo>
                    <a:pt x="1952" y="196"/>
                  </a:lnTo>
                  <a:lnTo>
                    <a:pt x="2017" y="261"/>
                  </a:lnTo>
                  <a:lnTo>
                    <a:pt x="1952" y="294"/>
                  </a:lnTo>
                  <a:lnTo>
                    <a:pt x="1985" y="359"/>
                  </a:lnTo>
                  <a:lnTo>
                    <a:pt x="2082" y="424"/>
                  </a:lnTo>
                  <a:lnTo>
                    <a:pt x="1920" y="521"/>
                  </a:lnTo>
                  <a:lnTo>
                    <a:pt x="2082" y="716"/>
                  </a:lnTo>
                  <a:lnTo>
                    <a:pt x="2180" y="749"/>
                  </a:lnTo>
                  <a:lnTo>
                    <a:pt x="2212" y="814"/>
                  </a:lnTo>
                  <a:lnTo>
                    <a:pt x="2277" y="814"/>
                  </a:lnTo>
                  <a:lnTo>
                    <a:pt x="2342" y="781"/>
                  </a:lnTo>
                  <a:lnTo>
                    <a:pt x="2342" y="814"/>
                  </a:lnTo>
                  <a:lnTo>
                    <a:pt x="2407" y="944"/>
                  </a:lnTo>
                  <a:lnTo>
                    <a:pt x="2407" y="1041"/>
                  </a:lnTo>
                  <a:lnTo>
                    <a:pt x="2407" y="1172"/>
                  </a:lnTo>
                  <a:lnTo>
                    <a:pt x="2440" y="1204"/>
                  </a:lnTo>
                  <a:lnTo>
                    <a:pt x="2505" y="1204"/>
                  </a:lnTo>
                  <a:lnTo>
                    <a:pt x="2603" y="1334"/>
                  </a:lnTo>
                  <a:lnTo>
                    <a:pt x="2700" y="1334"/>
                  </a:lnTo>
                  <a:lnTo>
                    <a:pt x="2798" y="1334"/>
                  </a:lnTo>
                  <a:lnTo>
                    <a:pt x="2928" y="1302"/>
                  </a:lnTo>
                  <a:lnTo>
                    <a:pt x="3025" y="1367"/>
                  </a:lnTo>
                  <a:lnTo>
                    <a:pt x="3090" y="1367"/>
                  </a:lnTo>
                  <a:lnTo>
                    <a:pt x="3123" y="1497"/>
                  </a:lnTo>
                  <a:lnTo>
                    <a:pt x="3220" y="1594"/>
                  </a:lnTo>
                  <a:lnTo>
                    <a:pt x="3448" y="1692"/>
                  </a:lnTo>
                  <a:lnTo>
                    <a:pt x="3578" y="1692"/>
                  </a:lnTo>
                  <a:lnTo>
                    <a:pt x="3871" y="1789"/>
                  </a:lnTo>
                  <a:lnTo>
                    <a:pt x="4001" y="1789"/>
                  </a:lnTo>
                  <a:lnTo>
                    <a:pt x="4326" y="1692"/>
                  </a:lnTo>
                  <a:lnTo>
                    <a:pt x="4586" y="1659"/>
                  </a:lnTo>
                  <a:lnTo>
                    <a:pt x="4879" y="1692"/>
                  </a:lnTo>
                  <a:lnTo>
                    <a:pt x="4976" y="1692"/>
                  </a:lnTo>
                  <a:lnTo>
                    <a:pt x="5009" y="1562"/>
                  </a:lnTo>
                  <a:lnTo>
                    <a:pt x="4944" y="1464"/>
                  </a:lnTo>
                  <a:lnTo>
                    <a:pt x="4879" y="1334"/>
                  </a:lnTo>
                  <a:lnTo>
                    <a:pt x="4976" y="1269"/>
                  </a:lnTo>
                  <a:lnTo>
                    <a:pt x="5237" y="1269"/>
                  </a:lnTo>
                  <a:lnTo>
                    <a:pt x="5269" y="1139"/>
                  </a:lnTo>
                  <a:lnTo>
                    <a:pt x="5334" y="1041"/>
                  </a:lnTo>
                  <a:lnTo>
                    <a:pt x="5432" y="1041"/>
                  </a:lnTo>
                  <a:lnTo>
                    <a:pt x="5627" y="879"/>
                  </a:lnTo>
                  <a:lnTo>
                    <a:pt x="5822" y="814"/>
                  </a:lnTo>
                  <a:lnTo>
                    <a:pt x="6017" y="879"/>
                  </a:lnTo>
                  <a:lnTo>
                    <a:pt x="6050" y="749"/>
                  </a:lnTo>
                  <a:lnTo>
                    <a:pt x="6147" y="716"/>
                  </a:lnTo>
                  <a:lnTo>
                    <a:pt x="6245" y="749"/>
                  </a:lnTo>
                  <a:lnTo>
                    <a:pt x="6342" y="749"/>
                  </a:lnTo>
                  <a:lnTo>
                    <a:pt x="6537" y="911"/>
                  </a:lnTo>
                  <a:lnTo>
                    <a:pt x="6700" y="944"/>
                  </a:lnTo>
                  <a:lnTo>
                    <a:pt x="6960" y="1139"/>
                  </a:lnTo>
                  <a:lnTo>
                    <a:pt x="7058" y="1106"/>
                  </a:lnTo>
                  <a:lnTo>
                    <a:pt x="7123" y="1074"/>
                  </a:lnTo>
                  <a:lnTo>
                    <a:pt x="7318" y="1139"/>
                  </a:lnTo>
                  <a:lnTo>
                    <a:pt x="7448" y="1172"/>
                  </a:lnTo>
                  <a:lnTo>
                    <a:pt x="7448" y="1302"/>
                  </a:lnTo>
                  <a:lnTo>
                    <a:pt x="7513" y="1334"/>
                  </a:lnTo>
                  <a:lnTo>
                    <a:pt x="7611" y="1334"/>
                  </a:lnTo>
                  <a:lnTo>
                    <a:pt x="7806" y="1367"/>
                  </a:lnTo>
                  <a:lnTo>
                    <a:pt x="8001" y="1627"/>
                  </a:lnTo>
                  <a:lnTo>
                    <a:pt x="8196" y="1659"/>
                  </a:lnTo>
                  <a:lnTo>
                    <a:pt x="8326" y="1724"/>
                  </a:lnTo>
                  <a:lnTo>
                    <a:pt x="8424" y="1854"/>
                  </a:lnTo>
                  <a:lnTo>
                    <a:pt x="8391" y="1919"/>
                  </a:lnTo>
                  <a:lnTo>
                    <a:pt x="8424" y="2050"/>
                  </a:lnTo>
                  <a:lnTo>
                    <a:pt x="8424" y="2115"/>
                  </a:lnTo>
                  <a:lnTo>
                    <a:pt x="8456" y="2212"/>
                  </a:lnTo>
                  <a:lnTo>
                    <a:pt x="8456" y="2342"/>
                  </a:lnTo>
                  <a:lnTo>
                    <a:pt x="8456" y="2407"/>
                  </a:lnTo>
                  <a:lnTo>
                    <a:pt x="8424" y="2505"/>
                  </a:lnTo>
                  <a:lnTo>
                    <a:pt x="8489" y="2570"/>
                  </a:lnTo>
                  <a:lnTo>
                    <a:pt x="8456" y="2602"/>
                  </a:lnTo>
                  <a:lnTo>
                    <a:pt x="8489" y="2667"/>
                  </a:lnTo>
                  <a:lnTo>
                    <a:pt x="8359" y="2765"/>
                  </a:lnTo>
                  <a:lnTo>
                    <a:pt x="8228" y="2765"/>
                  </a:lnTo>
                  <a:lnTo>
                    <a:pt x="8293" y="2830"/>
                  </a:lnTo>
                  <a:lnTo>
                    <a:pt x="8359" y="2895"/>
                  </a:lnTo>
                  <a:lnTo>
                    <a:pt x="8261" y="3058"/>
                  </a:lnTo>
                  <a:lnTo>
                    <a:pt x="8293" y="3058"/>
                  </a:lnTo>
                  <a:lnTo>
                    <a:pt x="8326" y="3253"/>
                  </a:lnTo>
                  <a:lnTo>
                    <a:pt x="8326" y="3350"/>
                  </a:lnTo>
                  <a:lnTo>
                    <a:pt x="8489" y="3383"/>
                  </a:lnTo>
                  <a:lnTo>
                    <a:pt x="8554" y="3383"/>
                  </a:lnTo>
                  <a:lnTo>
                    <a:pt x="8391" y="3578"/>
                  </a:lnTo>
                  <a:lnTo>
                    <a:pt x="8359" y="3676"/>
                  </a:lnTo>
                  <a:lnTo>
                    <a:pt x="8489" y="3936"/>
                  </a:lnTo>
                  <a:lnTo>
                    <a:pt x="8554" y="4163"/>
                  </a:lnTo>
                  <a:lnTo>
                    <a:pt x="8521" y="4261"/>
                  </a:lnTo>
                  <a:lnTo>
                    <a:pt x="8586" y="4326"/>
                  </a:lnTo>
                  <a:lnTo>
                    <a:pt x="8586" y="4521"/>
                  </a:lnTo>
                  <a:lnTo>
                    <a:pt x="9009" y="4521"/>
                  </a:lnTo>
                  <a:lnTo>
                    <a:pt x="9106" y="4684"/>
                  </a:lnTo>
                  <a:lnTo>
                    <a:pt x="9106" y="4814"/>
                  </a:lnTo>
                  <a:lnTo>
                    <a:pt x="9139" y="5009"/>
                  </a:lnTo>
                  <a:lnTo>
                    <a:pt x="9106" y="5074"/>
                  </a:lnTo>
                  <a:lnTo>
                    <a:pt x="8749" y="5594"/>
                  </a:lnTo>
                  <a:lnTo>
                    <a:pt x="8976" y="5919"/>
                  </a:lnTo>
                  <a:lnTo>
                    <a:pt x="9041" y="6049"/>
                  </a:lnTo>
                  <a:lnTo>
                    <a:pt x="9172" y="6180"/>
                  </a:lnTo>
                  <a:lnTo>
                    <a:pt x="9302" y="6245"/>
                  </a:lnTo>
                  <a:lnTo>
                    <a:pt x="9334" y="6277"/>
                  </a:lnTo>
                  <a:lnTo>
                    <a:pt x="9497" y="6310"/>
                  </a:lnTo>
                  <a:lnTo>
                    <a:pt x="9594" y="6342"/>
                  </a:lnTo>
                  <a:lnTo>
                    <a:pt x="9594" y="6407"/>
                  </a:lnTo>
                  <a:lnTo>
                    <a:pt x="9757" y="6407"/>
                  </a:lnTo>
                  <a:lnTo>
                    <a:pt x="9757" y="6570"/>
                  </a:lnTo>
                  <a:lnTo>
                    <a:pt x="9789" y="6700"/>
                  </a:lnTo>
                  <a:lnTo>
                    <a:pt x="9789" y="6830"/>
                  </a:lnTo>
                  <a:lnTo>
                    <a:pt x="9822" y="6927"/>
                  </a:lnTo>
                  <a:lnTo>
                    <a:pt x="9952" y="6895"/>
                  </a:lnTo>
                  <a:lnTo>
                    <a:pt x="10050" y="6993"/>
                  </a:lnTo>
                  <a:lnTo>
                    <a:pt x="10082" y="7188"/>
                  </a:lnTo>
                  <a:lnTo>
                    <a:pt x="10017" y="7253"/>
                  </a:lnTo>
                  <a:lnTo>
                    <a:pt x="9887" y="7188"/>
                  </a:lnTo>
                  <a:lnTo>
                    <a:pt x="9627" y="7285"/>
                  </a:lnTo>
                  <a:lnTo>
                    <a:pt x="9594" y="7318"/>
                  </a:lnTo>
                  <a:lnTo>
                    <a:pt x="9432" y="7383"/>
                  </a:lnTo>
                  <a:lnTo>
                    <a:pt x="9399" y="7480"/>
                  </a:lnTo>
                  <a:lnTo>
                    <a:pt x="9432" y="7578"/>
                  </a:lnTo>
                  <a:lnTo>
                    <a:pt x="9334" y="7675"/>
                  </a:lnTo>
                  <a:lnTo>
                    <a:pt x="9399" y="7806"/>
                  </a:lnTo>
                  <a:lnTo>
                    <a:pt x="9367" y="7968"/>
                  </a:lnTo>
                  <a:lnTo>
                    <a:pt x="9367" y="8033"/>
                  </a:lnTo>
                  <a:lnTo>
                    <a:pt x="9334" y="8033"/>
                  </a:lnTo>
                  <a:lnTo>
                    <a:pt x="9334" y="8098"/>
                  </a:lnTo>
                  <a:lnTo>
                    <a:pt x="9237" y="8131"/>
                  </a:lnTo>
                  <a:lnTo>
                    <a:pt x="9074" y="8066"/>
                  </a:lnTo>
                  <a:lnTo>
                    <a:pt x="8944" y="8033"/>
                  </a:lnTo>
                  <a:lnTo>
                    <a:pt x="8911" y="7936"/>
                  </a:lnTo>
                  <a:lnTo>
                    <a:pt x="8846" y="7936"/>
                  </a:lnTo>
                  <a:lnTo>
                    <a:pt x="8814" y="8033"/>
                  </a:lnTo>
                  <a:lnTo>
                    <a:pt x="8781" y="8033"/>
                  </a:lnTo>
                  <a:lnTo>
                    <a:pt x="8716" y="7968"/>
                  </a:lnTo>
                  <a:lnTo>
                    <a:pt x="8684" y="8001"/>
                  </a:lnTo>
                  <a:lnTo>
                    <a:pt x="8586" y="7968"/>
                  </a:lnTo>
                  <a:lnTo>
                    <a:pt x="8391" y="7968"/>
                  </a:lnTo>
                  <a:lnTo>
                    <a:pt x="8228" y="7903"/>
                  </a:lnTo>
                  <a:lnTo>
                    <a:pt x="7968" y="7903"/>
                  </a:lnTo>
                  <a:lnTo>
                    <a:pt x="7838" y="7773"/>
                  </a:lnTo>
                  <a:lnTo>
                    <a:pt x="7773" y="7773"/>
                  </a:lnTo>
                  <a:lnTo>
                    <a:pt x="7676" y="7871"/>
                  </a:lnTo>
                  <a:lnTo>
                    <a:pt x="7578" y="7806"/>
                  </a:lnTo>
                  <a:lnTo>
                    <a:pt x="7481" y="7806"/>
                  </a:lnTo>
                  <a:lnTo>
                    <a:pt x="7188" y="7806"/>
                  </a:lnTo>
                  <a:lnTo>
                    <a:pt x="7188" y="7773"/>
                  </a:lnTo>
                  <a:lnTo>
                    <a:pt x="7123" y="7708"/>
                  </a:lnTo>
                  <a:lnTo>
                    <a:pt x="7123" y="7578"/>
                  </a:lnTo>
                  <a:lnTo>
                    <a:pt x="7025" y="7415"/>
                  </a:lnTo>
                  <a:lnTo>
                    <a:pt x="6960" y="7220"/>
                  </a:lnTo>
                  <a:lnTo>
                    <a:pt x="6895" y="7090"/>
                  </a:lnTo>
                  <a:lnTo>
                    <a:pt x="6863" y="7058"/>
                  </a:lnTo>
                  <a:lnTo>
                    <a:pt x="6830" y="7058"/>
                  </a:lnTo>
                  <a:lnTo>
                    <a:pt x="6830" y="7025"/>
                  </a:lnTo>
                  <a:lnTo>
                    <a:pt x="6668" y="6993"/>
                  </a:lnTo>
                  <a:lnTo>
                    <a:pt x="6570" y="7025"/>
                  </a:lnTo>
                  <a:lnTo>
                    <a:pt x="6440" y="7123"/>
                  </a:lnTo>
                  <a:lnTo>
                    <a:pt x="6342" y="7123"/>
                  </a:lnTo>
                  <a:lnTo>
                    <a:pt x="6310" y="7090"/>
                  </a:lnTo>
                  <a:lnTo>
                    <a:pt x="6310" y="7155"/>
                  </a:lnTo>
                  <a:lnTo>
                    <a:pt x="6115" y="7253"/>
                  </a:lnTo>
                  <a:lnTo>
                    <a:pt x="5952" y="7415"/>
                  </a:lnTo>
                  <a:lnTo>
                    <a:pt x="5757" y="7285"/>
                  </a:lnTo>
                  <a:lnTo>
                    <a:pt x="5594" y="7220"/>
                  </a:lnTo>
                  <a:lnTo>
                    <a:pt x="5464" y="7253"/>
                  </a:lnTo>
                  <a:lnTo>
                    <a:pt x="5399" y="7285"/>
                  </a:lnTo>
                  <a:lnTo>
                    <a:pt x="5237" y="7123"/>
                  </a:lnTo>
                  <a:lnTo>
                    <a:pt x="5172" y="7123"/>
                  </a:lnTo>
                  <a:lnTo>
                    <a:pt x="5074" y="7058"/>
                  </a:lnTo>
                  <a:lnTo>
                    <a:pt x="4976" y="7025"/>
                  </a:lnTo>
                  <a:lnTo>
                    <a:pt x="4814" y="6895"/>
                  </a:lnTo>
                  <a:lnTo>
                    <a:pt x="4879" y="6830"/>
                  </a:lnTo>
                  <a:lnTo>
                    <a:pt x="4879" y="6797"/>
                  </a:lnTo>
                  <a:lnTo>
                    <a:pt x="4781" y="6797"/>
                  </a:lnTo>
                  <a:lnTo>
                    <a:pt x="4749" y="6732"/>
                  </a:lnTo>
                  <a:lnTo>
                    <a:pt x="4586" y="6732"/>
                  </a:lnTo>
                  <a:lnTo>
                    <a:pt x="4554" y="6700"/>
                  </a:lnTo>
                  <a:lnTo>
                    <a:pt x="4424" y="6635"/>
                  </a:lnTo>
                  <a:lnTo>
                    <a:pt x="4229" y="6667"/>
                  </a:lnTo>
                  <a:lnTo>
                    <a:pt x="4131" y="6602"/>
                  </a:lnTo>
                  <a:lnTo>
                    <a:pt x="4001" y="6277"/>
                  </a:lnTo>
                  <a:lnTo>
                    <a:pt x="3968" y="6180"/>
                  </a:lnTo>
                  <a:lnTo>
                    <a:pt x="3936" y="6212"/>
                  </a:lnTo>
                  <a:lnTo>
                    <a:pt x="3838" y="6147"/>
                  </a:lnTo>
                  <a:lnTo>
                    <a:pt x="3871" y="6115"/>
                  </a:lnTo>
                  <a:lnTo>
                    <a:pt x="3903" y="6115"/>
                  </a:lnTo>
                  <a:lnTo>
                    <a:pt x="3936" y="6115"/>
                  </a:lnTo>
                  <a:lnTo>
                    <a:pt x="3871" y="6049"/>
                  </a:lnTo>
                  <a:lnTo>
                    <a:pt x="3806" y="6049"/>
                  </a:lnTo>
                  <a:lnTo>
                    <a:pt x="3741" y="6017"/>
                  </a:lnTo>
                  <a:lnTo>
                    <a:pt x="3741" y="5854"/>
                  </a:lnTo>
                  <a:lnTo>
                    <a:pt x="3546" y="5659"/>
                  </a:lnTo>
                  <a:lnTo>
                    <a:pt x="3546" y="5562"/>
                  </a:lnTo>
                  <a:lnTo>
                    <a:pt x="3448" y="5432"/>
                  </a:lnTo>
                  <a:lnTo>
                    <a:pt x="3383" y="5399"/>
                  </a:lnTo>
                  <a:lnTo>
                    <a:pt x="3220" y="5529"/>
                  </a:lnTo>
                  <a:lnTo>
                    <a:pt x="3188" y="5529"/>
                  </a:lnTo>
                  <a:lnTo>
                    <a:pt x="3123" y="5432"/>
                  </a:lnTo>
                  <a:lnTo>
                    <a:pt x="3090" y="5432"/>
                  </a:lnTo>
                  <a:lnTo>
                    <a:pt x="2993" y="5399"/>
                  </a:lnTo>
                  <a:lnTo>
                    <a:pt x="2993" y="5334"/>
                  </a:lnTo>
                  <a:lnTo>
                    <a:pt x="3025" y="5269"/>
                  </a:lnTo>
                  <a:lnTo>
                    <a:pt x="2993" y="5302"/>
                  </a:lnTo>
                  <a:lnTo>
                    <a:pt x="2928" y="5302"/>
                  </a:lnTo>
                  <a:lnTo>
                    <a:pt x="2863" y="5302"/>
                  </a:lnTo>
                  <a:lnTo>
                    <a:pt x="2928" y="5367"/>
                  </a:lnTo>
                  <a:lnTo>
                    <a:pt x="2928" y="5464"/>
                  </a:lnTo>
                  <a:lnTo>
                    <a:pt x="2863" y="5497"/>
                  </a:lnTo>
                  <a:lnTo>
                    <a:pt x="2830" y="5497"/>
                  </a:lnTo>
                  <a:lnTo>
                    <a:pt x="2733" y="5399"/>
                  </a:lnTo>
                  <a:lnTo>
                    <a:pt x="2733" y="5399"/>
                  </a:lnTo>
                  <a:lnTo>
                    <a:pt x="2700" y="5399"/>
                  </a:lnTo>
                  <a:lnTo>
                    <a:pt x="2668" y="5367"/>
                  </a:lnTo>
                  <a:lnTo>
                    <a:pt x="2570" y="5334"/>
                  </a:lnTo>
                  <a:lnTo>
                    <a:pt x="2472" y="5269"/>
                  </a:lnTo>
                  <a:lnTo>
                    <a:pt x="2440" y="4976"/>
                  </a:lnTo>
                  <a:lnTo>
                    <a:pt x="2277" y="4976"/>
                  </a:lnTo>
                  <a:lnTo>
                    <a:pt x="2245" y="4846"/>
                  </a:lnTo>
                  <a:lnTo>
                    <a:pt x="2245" y="4684"/>
                  </a:lnTo>
                  <a:lnTo>
                    <a:pt x="2342" y="4586"/>
                  </a:lnTo>
                  <a:lnTo>
                    <a:pt x="2245" y="4391"/>
                  </a:lnTo>
                  <a:lnTo>
                    <a:pt x="2147" y="4326"/>
                  </a:lnTo>
                  <a:lnTo>
                    <a:pt x="2082" y="4163"/>
                  </a:lnTo>
                  <a:lnTo>
                    <a:pt x="2017" y="4098"/>
                  </a:lnTo>
                  <a:lnTo>
                    <a:pt x="1952" y="4131"/>
                  </a:lnTo>
                  <a:lnTo>
                    <a:pt x="1594" y="3903"/>
                  </a:lnTo>
                  <a:lnTo>
                    <a:pt x="1497" y="3903"/>
                  </a:lnTo>
                  <a:lnTo>
                    <a:pt x="1464" y="3936"/>
                  </a:lnTo>
                  <a:lnTo>
                    <a:pt x="1334" y="3838"/>
                  </a:lnTo>
                  <a:lnTo>
                    <a:pt x="1367" y="3806"/>
                  </a:lnTo>
                  <a:lnTo>
                    <a:pt x="1334" y="3773"/>
                  </a:lnTo>
                  <a:lnTo>
                    <a:pt x="1399" y="3643"/>
                  </a:lnTo>
                  <a:lnTo>
                    <a:pt x="1269" y="3578"/>
                  </a:lnTo>
                  <a:lnTo>
                    <a:pt x="1269" y="3480"/>
                  </a:lnTo>
                  <a:lnTo>
                    <a:pt x="1139" y="3480"/>
                  </a:lnTo>
                  <a:lnTo>
                    <a:pt x="1107" y="3415"/>
                  </a:lnTo>
                  <a:lnTo>
                    <a:pt x="1042" y="3383"/>
                  </a:lnTo>
                  <a:lnTo>
                    <a:pt x="1042" y="3318"/>
                  </a:lnTo>
                  <a:lnTo>
                    <a:pt x="1074" y="3285"/>
                  </a:lnTo>
                  <a:lnTo>
                    <a:pt x="1042" y="3220"/>
                  </a:lnTo>
                  <a:lnTo>
                    <a:pt x="1074" y="3155"/>
                  </a:lnTo>
                  <a:lnTo>
                    <a:pt x="1074" y="2993"/>
                  </a:lnTo>
                  <a:lnTo>
                    <a:pt x="1107" y="2928"/>
                  </a:lnTo>
                  <a:lnTo>
                    <a:pt x="1139" y="2765"/>
                  </a:lnTo>
                  <a:lnTo>
                    <a:pt x="1204" y="2798"/>
                  </a:lnTo>
                  <a:lnTo>
                    <a:pt x="1269" y="2765"/>
                  </a:lnTo>
                  <a:lnTo>
                    <a:pt x="1269" y="2570"/>
                  </a:lnTo>
                  <a:lnTo>
                    <a:pt x="1237" y="2570"/>
                  </a:lnTo>
                  <a:lnTo>
                    <a:pt x="1204" y="2440"/>
                  </a:lnTo>
                  <a:lnTo>
                    <a:pt x="1269" y="2407"/>
                  </a:lnTo>
                  <a:lnTo>
                    <a:pt x="1367" y="2375"/>
                  </a:lnTo>
                  <a:lnTo>
                    <a:pt x="1399" y="2375"/>
                  </a:lnTo>
                  <a:lnTo>
                    <a:pt x="1367" y="2342"/>
                  </a:lnTo>
                  <a:lnTo>
                    <a:pt x="1302" y="2310"/>
                  </a:lnTo>
                  <a:lnTo>
                    <a:pt x="1172" y="2310"/>
                  </a:lnTo>
                  <a:lnTo>
                    <a:pt x="1107" y="2277"/>
                  </a:lnTo>
                  <a:lnTo>
                    <a:pt x="944" y="2212"/>
                  </a:lnTo>
                  <a:lnTo>
                    <a:pt x="879" y="2180"/>
                  </a:lnTo>
                  <a:lnTo>
                    <a:pt x="781" y="2147"/>
                  </a:lnTo>
                  <a:lnTo>
                    <a:pt x="716" y="2017"/>
                  </a:lnTo>
                  <a:lnTo>
                    <a:pt x="684" y="1952"/>
                  </a:lnTo>
                  <a:lnTo>
                    <a:pt x="619" y="1919"/>
                  </a:lnTo>
                  <a:lnTo>
                    <a:pt x="554" y="1822"/>
                  </a:lnTo>
                  <a:lnTo>
                    <a:pt x="554" y="1724"/>
                  </a:lnTo>
                  <a:lnTo>
                    <a:pt x="521" y="1627"/>
                  </a:lnTo>
                  <a:lnTo>
                    <a:pt x="424" y="1594"/>
                  </a:lnTo>
                  <a:lnTo>
                    <a:pt x="424" y="1627"/>
                  </a:lnTo>
                  <a:lnTo>
                    <a:pt x="456" y="1529"/>
                  </a:lnTo>
                  <a:lnTo>
                    <a:pt x="391" y="1399"/>
                  </a:lnTo>
                  <a:lnTo>
                    <a:pt x="294" y="1237"/>
                  </a:lnTo>
                  <a:lnTo>
                    <a:pt x="164" y="1172"/>
                  </a:lnTo>
                  <a:lnTo>
                    <a:pt x="164" y="1106"/>
                  </a:lnTo>
                  <a:lnTo>
                    <a:pt x="164" y="976"/>
                  </a:lnTo>
                  <a:lnTo>
                    <a:pt x="229" y="814"/>
                  </a:lnTo>
                  <a:lnTo>
                    <a:pt x="196" y="749"/>
                  </a:lnTo>
                  <a:lnTo>
                    <a:pt x="66" y="749"/>
                  </a:lnTo>
                  <a:lnTo>
                    <a:pt x="66" y="619"/>
                  </a:lnTo>
                  <a:lnTo>
                    <a:pt x="99" y="521"/>
                  </a:lnTo>
                  <a:lnTo>
                    <a:pt x="34" y="326"/>
                  </a:lnTo>
                  <a:lnTo>
                    <a:pt x="1" y="228"/>
                  </a:lnTo>
                  <a:lnTo>
                    <a:pt x="1" y="196"/>
                  </a:lnTo>
                  <a:lnTo>
                    <a:pt x="131" y="196"/>
                  </a:lnTo>
                  <a:lnTo>
                    <a:pt x="164" y="3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3827671" y="2808886"/>
              <a:ext cx="59576" cy="49824"/>
            </a:xfrm>
            <a:custGeom>
              <a:rect b="b" l="l" r="r" t="t"/>
              <a:pathLst>
                <a:path extrusionOk="0" h="1497" w="1790">
                  <a:moveTo>
                    <a:pt x="1" y="98"/>
                  </a:moveTo>
                  <a:lnTo>
                    <a:pt x="163" y="33"/>
                  </a:lnTo>
                  <a:lnTo>
                    <a:pt x="391" y="0"/>
                  </a:lnTo>
                  <a:lnTo>
                    <a:pt x="456" y="0"/>
                  </a:lnTo>
                  <a:lnTo>
                    <a:pt x="716" y="0"/>
                  </a:lnTo>
                  <a:lnTo>
                    <a:pt x="846" y="130"/>
                  </a:lnTo>
                  <a:lnTo>
                    <a:pt x="1041" y="130"/>
                  </a:lnTo>
                  <a:lnTo>
                    <a:pt x="1139" y="228"/>
                  </a:lnTo>
                  <a:lnTo>
                    <a:pt x="1106" y="358"/>
                  </a:lnTo>
                  <a:lnTo>
                    <a:pt x="1106" y="456"/>
                  </a:lnTo>
                  <a:lnTo>
                    <a:pt x="1301" y="618"/>
                  </a:lnTo>
                  <a:lnTo>
                    <a:pt x="1301" y="716"/>
                  </a:lnTo>
                  <a:lnTo>
                    <a:pt x="1236" y="781"/>
                  </a:lnTo>
                  <a:lnTo>
                    <a:pt x="1301" y="943"/>
                  </a:lnTo>
                  <a:lnTo>
                    <a:pt x="1529" y="1041"/>
                  </a:lnTo>
                  <a:lnTo>
                    <a:pt x="1659" y="1073"/>
                  </a:lnTo>
                  <a:lnTo>
                    <a:pt x="1789" y="1171"/>
                  </a:lnTo>
                  <a:lnTo>
                    <a:pt x="1659" y="1203"/>
                  </a:lnTo>
                  <a:lnTo>
                    <a:pt x="1724" y="1334"/>
                  </a:lnTo>
                  <a:lnTo>
                    <a:pt x="1692" y="1366"/>
                  </a:lnTo>
                  <a:lnTo>
                    <a:pt x="1692" y="1464"/>
                  </a:lnTo>
                  <a:lnTo>
                    <a:pt x="1594" y="1496"/>
                  </a:lnTo>
                  <a:lnTo>
                    <a:pt x="1366" y="1171"/>
                  </a:lnTo>
                  <a:lnTo>
                    <a:pt x="1236" y="1138"/>
                  </a:lnTo>
                  <a:lnTo>
                    <a:pt x="1171" y="976"/>
                  </a:lnTo>
                  <a:lnTo>
                    <a:pt x="1074" y="976"/>
                  </a:lnTo>
                  <a:lnTo>
                    <a:pt x="1009" y="1008"/>
                  </a:lnTo>
                  <a:lnTo>
                    <a:pt x="879" y="911"/>
                  </a:lnTo>
                  <a:lnTo>
                    <a:pt x="814" y="943"/>
                  </a:lnTo>
                  <a:lnTo>
                    <a:pt x="716" y="943"/>
                  </a:lnTo>
                  <a:lnTo>
                    <a:pt x="684" y="878"/>
                  </a:lnTo>
                  <a:lnTo>
                    <a:pt x="619" y="813"/>
                  </a:lnTo>
                  <a:lnTo>
                    <a:pt x="521" y="813"/>
                  </a:lnTo>
                  <a:lnTo>
                    <a:pt x="358" y="813"/>
                  </a:lnTo>
                  <a:lnTo>
                    <a:pt x="228" y="716"/>
                  </a:lnTo>
                  <a:lnTo>
                    <a:pt x="196" y="521"/>
                  </a:lnTo>
                  <a:lnTo>
                    <a:pt x="228" y="358"/>
                  </a:lnTo>
                  <a:lnTo>
                    <a:pt x="196" y="260"/>
                  </a:lnTo>
                  <a:lnTo>
                    <a:pt x="98" y="228"/>
                  </a:lnTo>
                  <a:lnTo>
                    <a:pt x="98" y="195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3554914" y="2796971"/>
              <a:ext cx="305267" cy="121248"/>
            </a:xfrm>
            <a:custGeom>
              <a:rect b="b" l="l" r="r" t="t"/>
              <a:pathLst>
                <a:path extrusionOk="0" h="3643" w="9172">
                  <a:moveTo>
                    <a:pt x="163" y="814"/>
                  </a:moveTo>
                  <a:lnTo>
                    <a:pt x="261" y="781"/>
                  </a:lnTo>
                  <a:lnTo>
                    <a:pt x="326" y="651"/>
                  </a:lnTo>
                  <a:lnTo>
                    <a:pt x="293" y="553"/>
                  </a:lnTo>
                  <a:lnTo>
                    <a:pt x="423" y="488"/>
                  </a:lnTo>
                  <a:lnTo>
                    <a:pt x="423" y="358"/>
                  </a:lnTo>
                  <a:lnTo>
                    <a:pt x="326" y="326"/>
                  </a:lnTo>
                  <a:lnTo>
                    <a:pt x="358" y="163"/>
                  </a:lnTo>
                  <a:lnTo>
                    <a:pt x="423" y="98"/>
                  </a:lnTo>
                  <a:lnTo>
                    <a:pt x="489" y="98"/>
                  </a:lnTo>
                  <a:lnTo>
                    <a:pt x="554" y="33"/>
                  </a:lnTo>
                  <a:lnTo>
                    <a:pt x="716" y="33"/>
                  </a:lnTo>
                  <a:lnTo>
                    <a:pt x="846" y="131"/>
                  </a:lnTo>
                  <a:lnTo>
                    <a:pt x="911" y="66"/>
                  </a:lnTo>
                  <a:lnTo>
                    <a:pt x="1009" y="98"/>
                  </a:lnTo>
                  <a:lnTo>
                    <a:pt x="1041" y="261"/>
                  </a:lnTo>
                  <a:lnTo>
                    <a:pt x="1171" y="391"/>
                  </a:lnTo>
                  <a:lnTo>
                    <a:pt x="1302" y="423"/>
                  </a:lnTo>
                  <a:lnTo>
                    <a:pt x="1399" y="521"/>
                  </a:lnTo>
                  <a:lnTo>
                    <a:pt x="1497" y="586"/>
                  </a:lnTo>
                  <a:lnTo>
                    <a:pt x="1497" y="651"/>
                  </a:lnTo>
                  <a:lnTo>
                    <a:pt x="1432" y="748"/>
                  </a:lnTo>
                  <a:lnTo>
                    <a:pt x="1302" y="716"/>
                  </a:lnTo>
                  <a:lnTo>
                    <a:pt x="1236" y="683"/>
                  </a:lnTo>
                  <a:lnTo>
                    <a:pt x="1106" y="683"/>
                  </a:lnTo>
                  <a:lnTo>
                    <a:pt x="1074" y="716"/>
                  </a:lnTo>
                  <a:lnTo>
                    <a:pt x="911" y="716"/>
                  </a:lnTo>
                  <a:lnTo>
                    <a:pt x="814" y="748"/>
                  </a:lnTo>
                  <a:lnTo>
                    <a:pt x="749" y="911"/>
                  </a:lnTo>
                  <a:lnTo>
                    <a:pt x="489" y="1041"/>
                  </a:lnTo>
                  <a:lnTo>
                    <a:pt x="293" y="1204"/>
                  </a:lnTo>
                  <a:lnTo>
                    <a:pt x="293" y="1139"/>
                  </a:lnTo>
                  <a:lnTo>
                    <a:pt x="326" y="976"/>
                  </a:lnTo>
                  <a:lnTo>
                    <a:pt x="391" y="976"/>
                  </a:lnTo>
                  <a:lnTo>
                    <a:pt x="489" y="911"/>
                  </a:lnTo>
                  <a:lnTo>
                    <a:pt x="391" y="944"/>
                  </a:lnTo>
                  <a:lnTo>
                    <a:pt x="326" y="911"/>
                  </a:lnTo>
                  <a:lnTo>
                    <a:pt x="293" y="944"/>
                  </a:lnTo>
                  <a:lnTo>
                    <a:pt x="196" y="879"/>
                  </a:lnTo>
                  <a:lnTo>
                    <a:pt x="163" y="781"/>
                  </a:lnTo>
                  <a:close/>
                  <a:moveTo>
                    <a:pt x="7383" y="196"/>
                  </a:moveTo>
                  <a:lnTo>
                    <a:pt x="7350" y="228"/>
                  </a:lnTo>
                  <a:lnTo>
                    <a:pt x="7285" y="358"/>
                  </a:lnTo>
                  <a:lnTo>
                    <a:pt x="7188" y="423"/>
                  </a:lnTo>
                  <a:lnTo>
                    <a:pt x="7025" y="521"/>
                  </a:lnTo>
                  <a:lnTo>
                    <a:pt x="6992" y="586"/>
                  </a:lnTo>
                  <a:lnTo>
                    <a:pt x="6830" y="586"/>
                  </a:lnTo>
                  <a:lnTo>
                    <a:pt x="6765" y="651"/>
                  </a:lnTo>
                  <a:lnTo>
                    <a:pt x="6570" y="618"/>
                  </a:lnTo>
                  <a:lnTo>
                    <a:pt x="6505" y="553"/>
                  </a:lnTo>
                  <a:lnTo>
                    <a:pt x="6440" y="553"/>
                  </a:lnTo>
                  <a:lnTo>
                    <a:pt x="6407" y="553"/>
                  </a:lnTo>
                  <a:lnTo>
                    <a:pt x="6310" y="586"/>
                  </a:lnTo>
                  <a:lnTo>
                    <a:pt x="6114" y="586"/>
                  </a:lnTo>
                  <a:lnTo>
                    <a:pt x="5919" y="683"/>
                  </a:lnTo>
                  <a:lnTo>
                    <a:pt x="5757" y="651"/>
                  </a:lnTo>
                  <a:lnTo>
                    <a:pt x="5659" y="553"/>
                  </a:lnTo>
                  <a:lnTo>
                    <a:pt x="5594" y="618"/>
                  </a:lnTo>
                  <a:lnTo>
                    <a:pt x="5399" y="521"/>
                  </a:lnTo>
                  <a:lnTo>
                    <a:pt x="5301" y="488"/>
                  </a:lnTo>
                  <a:lnTo>
                    <a:pt x="5139" y="391"/>
                  </a:lnTo>
                  <a:lnTo>
                    <a:pt x="5074" y="391"/>
                  </a:lnTo>
                  <a:lnTo>
                    <a:pt x="5041" y="456"/>
                  </a:lnTo>
                  <a:lnTo>
                    <a:pt x="4944" y="423"/>
                  </a:lnTo>
                  <a:lnTo>
                    <a:pt x="4846" y="326"/>
                  </a:lnTo>
                  <a:lnTo>
                    <a:pt x="4846" y="196"/>
                  </a:lnTo>
                  <a:lnTo>
                    <a:pt x="4749" y="131"/>
                  </a:lnTo>
                  <a:lnTo>
                    <a:pt x="4716" y="131"/>
                  </a:lnTo>
                  <a:lnTo>
                    <a:pt x="4586" y="261"/>
                  </a:lnTo>
                  <a:lnTo>
                    <a:pt x="4553" y="228"/>
                  </a:lnTo>
                  <a:lnTo>
                    <a:pt x="4488" y="261"/>
                  </a:lnTo>
                  <a:lnTo>
                    <a:pt x="4326" y="98"/>
                  </a:lnTo>
                  <a:lnTo>
                    <a:pt x="4293" y="1"/>
                  </a:lnTo>
                  <a:lnTo>
                    <a:pt x="4293" y="1"/>
                  </a:lnTo>
                  <a:lnTo>
                    <a:pt x="4163" y="66"/>
                  </a:lnTo>
                  <a:lnTo>
                    <a:pt x="4001" y="66"/>
                  </a:lnTo>
                  <a:lnTo>
                    <a:pt x="3936" y="33"/>
                  </a:lnTo>
                  <a:lnTo>
                    <a:pt x="3838" y="66"/>
                  </a:lnTo>
                  <a:lnTo>
                    <a:pt x="3578" y="33"/>
                  </a:lnTo>
                  <a:lnTo>
                    <a:pt x="3480" y="66"/>
                  </a:lnTo>
                  <a:lnTo>
                    <a:pt x="3253" y="163"/>
                  </a:lnTo>
                  <a:lnTo>
                    <a:pt x="3123" y="163"/>
                  </a:lnTo>
                  <a:lnTo>
                    <a:pt x="2960" y="228"/>
                  </a:lnTo>
                  <a:lnTo>
                    <a:pt x="2895" y="293"/>
                  </a:lnTo>
                  <a:lnTo>
                    <a:pt x="2830" y="293"/>
                  </a:lnTo>
                  <a:lnTo>
                    <a:pt x="2732" y="391"/>
                  </a:lnTo>
                  <a:lnTo>
                    <a:pt x="2700" y="423"/>
                  </a:lnTo>
                  <a:lnTo>
                    <a:pt x="2635" y="521"/>
                  </a:lnTo>
                  <a:lnTo>
                    <a:pt x="2602" y="553"/>
                  </a:lnTo>
                  <a:lnTo>
                    <a:pt x="2602" y="618"/>
                  </a:lnTo>
                  <a:lnTo>
                    <a:pt x="2440" y="618"/>
                  </a:lnTo>
                  <a:lnTo>
                    <a:pt x="2180" y="521"/>
                  </a:lnTo>
                  <a:lnTo>
                    <a:pt x="2082" y="521"/>
                  </a:lnTo>
                  <a:lnTo>
                    <a:pt x="2017" y="586"/>
                  </a:lnTo>
                  <a:lnTo>
                    <a:pt x="1919" y="553"/>
                  </a:lnTo>
                  <a:lnTo>
                    <a:pt x="1757" y="586"/>
                  </a:lnTo>
                  <a:lnTo>
                    <a:pt x="1692" y="553"/>
                  </a:lnTo>
                  <a:lnTo>
                    <a:pt x="1562" y="586"/>
                  </a:lnTo>
                  <a:lnTo>
                    <a:pt x="1562" y="651"/>
                  </a:lnTo>
                  <a:lnTo>
                    <a:pt x="1659" y="814"/>
                  </a:lnTo>
                  <a:lnTo>
                    <a:pt x="1789" y="814"/>
                  </a:lnTo>
                  <a:lnTo>
                    <a:pt x="1887" y="846"/>
                  </a:lnTo>
                  <a:lnTo>
                    <a:pt x="1887" y="879"/>
                  </a:lnTo>
                  <a:lnTo>
                    <a:pt x="1659" y="879"/>
                  </a:lnTo>
                  <a:lnTo>
                    <a:pt x="1497" y="944"/>
                  </a:lnTo>
                  <a:lnTo>
                    <a:pt x="1432" y="1041"/>
                  </a:lnTo>
                  <a:lnTo>
                    <a:pt x="1464" y="1074"/>
                  </a:lnTo>
                  <a:lnTo>
                    <a:pt x="1562" y="1041"/>
                  </a:lnTo>
                  <a:lnTo>
                    <a:pt x="1594" y="1106"/>
                  </a:lnTo>
                  <a:lnTo>
                    <a:pt x="1529" y="1139"/>
                  </a:lnTo>
                  <a:lnTo>
                    <a:pt x="1302" y="1139"/>
                  </a:lnTo>
                  <a:lnTo>
                    <a:pt x="1204" y="1074"/>
                  </a:lnTo>
                  <a:lnTo>
                    <a:pt x="1074" y="1139"/>
                  </a:lnTo>
                  <a:lnTo>
                    <a:pt x="1009" y="1041"/>
                  </a:lnTo>
                  <a:lnTo>
                    <a:pt x="944" y="1041"/>
                  </a:lnTo>
                  <a:lnTo>
                    <a:pt x="879" y="1139"/>
                  </a:lnTo>
                  <a:lnTo>
                    <a:pt x="781" y="1139"/>
                  </a:lnTo>
                  <a:lnTo>
                    <a:pt x="684" y="1041"/>
                  </a:lnTo>
                  <a:lnTo>
                    <a:pt x="554" y="1041"/>
                  </a:lnTo>
                  <a:lnTo>
                    <a:pt x="326" y="1236"/>
                  </a:lnTo>
                  <a:lnTo>
                    <a:pt x="293" y="1301"/>
                  </a:lnTo>
                  <a:lnTo>
                    <a:pt x="261" y="1399"/>
                  </a:lnTo>
                  <a:lnTo>
                    <a:pt x="293" y="1464"/>
                  </a:lnTo>
                  <a:lnTo>
                    <a:pt x="293" y="1561"/>
                  </a:lnTo>
                  <a:lnTo>
                    <a:pt x="261" y="1594"/>
                  </a:lnTo>
                  <a:lnTo>
                    <a:pt x="293" y="1659"/>
                  </a:lnTo>
                  <a:lnTo>
                    <a:pt x="423" y="1627"/>
                  </a:lnTo>
                  <a:lnTo>
                    <a:pt x="456" y="1627"/>
                  </a:lnTo>
                  <a:lnTo>
                    <a:pt x="554" y="1627"/>
                  </a:lnTo>
                  <a:lnTo>
                    <a:pt x="684" y="1627"/>
                  </a:lnTo>
                  <a:lnTo>
                    <a:pt x="586" y="1724"/>
                  </a:lnTo>
                  <a:lnTo>
                    <a:pt x="586" y="1822"/>
                  </a:lnTo>
                  <a:lnTo>
                    <a:pt x="651" y="1887"/>
                  </a:lnTo>
                  <a:lnTo>
                    <a:pt x="619" y="1952"/>
                  </a:lnTo>
                  <a:lnTo>
                    <a:pt x="619" y="1984"/>
                  </a:lnTo>
                  <a:lnTo>
                    <a:pt x="651" y="2017"/>
                  </a:lnTo>
                  <a:lnTo>
                    <a:pt x="749" y="1952"/>
                  </a:lnTo>
                  <a:lnTo>
                    <a:pt x="749" y="2017"/>
                  </a:lnTo>
                  <a:lnTo>
                    <a:pt x="684" y="2082"/>
                  </a:lnTo>
                  <a:lnTo>
                    <a:pt x="586" y="2147"/>
                  </a:lnTo>
                  <a:lnTo>
                    <a:pt x="619" y="2179"/>
                  </a:lnTo>
                  <a:lnTo>
                    <a:pt x="684" y="2179"/>
                  </a:lnTo>
                  <a:lnTo>
                    <a:pt x="619" y="2212"/>
                  </a:lnTo>
                  <a:lnTo>
                    <a:pt x="586" y="2309"/>
                  </a:lnTo>
                  <a:lnTo>
                    <a:pt x="521" y="2309"/>
                  </a:lnTo>
                  <a:lnTo>
                    <a:pt x="456" y="2179"/>
                  </a:lnTo>
                  <a:lnTo>
                    <a:pt x="423" y="2147"/>
                  </a:lnTo>
                  <a:lnTo>
                    <a:pt x="423" y="2244"/>
                  </a:lnTo>
                  <a:lnTo>
                    <a:pt x="456" y="2342"/>
                  </a:lnTo>
                  <a:lnTo>
                    <a:pt x="391" y="2374"/>
                  </a:lnTo>
                  <a:lnTo>
                    <a:pt x="423" y="2439"/>
                  </a:lnTo>
                  <a:lnTo>
                    <a:pt x="489" y="2505"/>
                  </a:lnTo>
                  <a:lnTo>
                    <a:pt x="521" y="2472"/>
                  </a:lnTo>
                  <a:lnTo>
                    <a:pt x="619" y="2537"/>
                  </a:lnTo>
                  <a:lnTo>
                    <a:pt x="684" y="2537"/>
                  </a:lnTo>
                  <a:lnTo>
                    <a:pt x="814" y="2602"/>
                  </a:lnTo>
                  <a:lnTo>
                    <a:pt x="814" y="2700"/>
                  </a:lnTo>
                  <a:lnTo>
                    <a:pt x="749" y="2765"/>
                  </a:lnTo>
                  <a:lnTo>
                    <a:pt x="814" y="2830"/>
                  </a:lnTo>
                  <a:lnTo>
                    <a:pt x="814" y="2895"/>
                  </a:lnTo>
                  <a:lnTo>
                    <a:pt x="879" y="2895"/>
                  </a:lnTo>
                  <a:lnTo>
                    <a:pt x="1009" y="3025"/>
                  </a:lnTo>
                  <a:lnTo>
                    <a:pt x="976" y="3090"/>
                  </a:lnTo>
                  <a:lnTo>
                    <a:pt x="879" y="3090"/>
                  </a:lnTo>
                  <a:lnTo>
                    <a:pt x="879" y="3122"/>
                  </a:lnTo>
                  <a:lnTo>
                    <a:pt x="944" y="3155"/>
                  </a:lnTo>
                  <a:lnTo>
                    <a:pt x="1074" y="3122"/>
                  </a:lnTo>
                  <a:lnTo>
                    <a:pt x="1302" y="3122"/>
                  </a:lnTo>
                  <a:lnTo>
                    <a:pt x="1269" y="3155"/>
                  </a:lnTo>
                  <a:lnTo>
                    <a:pt x="1236" y="3220"/>
                  </a:lnTo>
                  <a:lnTo>
                    <a:pt x="1106" y="3252"/>
                  </a:lnTo>
                  <a:lnTo>
                    <a:pt x="944" y="3252"/>
                  </a:lnTo>
                  <a:lnTo>
                    <a:pt x="911" y="3318"/>
                  </a:lnTo>
                  <a:lnTo>
                    <a:pt x="976" y="3318"/>
                  </a:lnTo>
                  <a:lnTo>
                    <a:pt x="1074" y="3285"/>
                  </a:lnTo>
                  <a:lnTo>
                    <a:pt x="1171" y="3285"/>
                  </a:lnTo>
                  <a:lnTo>
                    <a:pt x="1236" y="3285"/>
                  </a:lnTo>
                  <a:lnTo>
                    <a:pt x="1236" y="3350"/>
                  </a:lnTo>
                  <a:lnTo>
                    <a:pt x="1269" y="3383"/>
                  </a:lnTo>
                  <a:lnTo>
                    <a:pt x="1302" y="3285"/>
                  </a:lnTo>
                  <a:lnTo>
                    <a:pt x="1367" y="3220"/>
                  </a:lnTo>
                  <a:lnTo>
                    <a:pt x="1432" y="3220"/>
                  </a:lnTo>
                  <a:lnTo>
                    <a:pt x="1497" y="3285"/>
                  </a:lnTo>
                  <a:lnTo>
                    <a:pt x="1562" y="3285"/>
                  </a:lnTo>
                  <a:lnTo>
                    <a:pt x="1659" y="3318"/>
                  </a:lnTo>
                  <a:lnTo>
                    <a:pt x="1692" y="3252"/>
                  </a:lnTo>
                  <a:lnTo>
                    <a:pt x="1757" y="3285"/>
                  </a:lnTo>
                  <a:lnTo>
                    <a:pt x="1757" y="3318"/>
                  </a:lnTo>
                  <a:lnTo>
                    <a:pt x="1724" y="3350"/>
                  </a:lnTo>
                  <a:lnTo>
                    <a:pt x="1757" y="3415"/>
                  </a:lnTo>
                  <a:lnTo>
                    <a:pt x="1789" y="3480"/>
                  </a:lnTo>
                  <a:lnTo>
                    <a:pt x="1887" y="3578"/>
                  </a:lnTo>
                  <a:lnTo>
                    <a:pt x="1919" y="3545"/>
                  </a:lnTo>
                  <a:lnTo>
                    <a:pt x="2017" y="3610"/>
                  </a:lnTo>
                  <a:lnTo>
                    <a:pt x="2147" y="3578"/>
                  </a:lnTo>
                  <a:lnTo>
                    <a:pt x="2212" y="3545"/>
                  </a:lnTo>
                  <a:lnTo>
                    <a:pt x="2310" y="3545"/>
                  </a:lnTo>
                  <a:lnTo>
                    <a:pt x="2375" y="3480"/>
                  </a:lnTo>
                  <a:lnTo>
                    <a:pt x="2440" y="3513"/>
                  </a:lnTo>
                  <a:lnTo>
                    <a:pt x="2505" y="3480"/>
                  </a:lnTo>
                  <a:lnTo>
                    <a:pt x="2505" y="3383"/>
                  </a:lnTo>
                  <a:lnTo>
                    <a:pt x="2505" y="3318"/>
                  </a:lnTo>
                  <a:lnTo>
                    <a:pt x="2505" y="3220"/>
                  </a:lnTo>
                  <a:lnTo>
                    <a:pt x="2700" y="3187"/>
                  </a:lnTo>
                  <a:lnTo>
                    <a:pt x="2895" y="3220"/>
                  </a:lnTo>
                  <a:lnTo>
                    <a:pt x="3123" y="3318"/>
                  </a:lnTo>
                  <a:lnTo>
                    <a:pt x="3220" y="3318"/>
                  </a:lnTo>
                  <a:lnTo>
                    <a:pt x="3350" y="3545"/>
                  </a:lnTo>
                  <a:lnTo>
                    <a:pt x="3480" y="3610"/>
                  </a:lnTo>
                  <a:lnTo>
                    <a:pt x="3936" y="3578"/>
                  </a:lnTo>
                  <a:lnTo>
                    <a:pt x="4066" y="3513"/>
                  </a:lnTo>
                  <a:lnTo>
                    <a:pt x="4131" y="3513"/>
                  </a:lnTo>
                  <a:lnTo>
                    <a:pt x="4131" y="3513"/>
                  </a:lnTo>
                  <a:lnTo>
                    <a:pt x="4196" y="3480"/>
                  </a:lnTo>
                  <a:lnTo>
                    <a:pt x="4228" y="3415"/>
                  </a:lnTo>
                  <a:lnTo>
                    <a:pt x="4423" y="3155"/>
                  </a:lnTo>
                  <a:lnTo>
                    <a:pt x="4488" y="3155"/>
                  </a:lnTo>
                  <a:lnTo>
                    <a:pt x="4684" y="3220"/>
                  </a:lnTo>
                  <a:lnTo>
                    <a:pt x="4814" y="3285"/>
                  </a:lnTo>
                  <a:lnTo>
                    <a:pt x="4976" y="3252"/>
                  </a:lnTo>
                  <a:lnTo>
                    <a:pt x="4976" y="3187"/>
                  </a:lnTo>
                  <a:lnTo>
                    <a:pt x="5106" y="3122"/>
                  </a:lnTo>
                  <a:lnTo>
                    <a:pt x="5171" y="3155"/>
                  </a:lnTo>
                  <a:lnTo>
                    <a:pt x="5171" y="3220"/>
                  </a:lnTo>
                  <a:lnTo>
                    <a:pt x="5106" y="3318"/>
                  </a:lnTo>
                  <a:lnTo>
                    <a:pt x="5009" y="3415"/>
                  </a:lnTo>
                  <a:lnTo>
                    <a:pt x="5009" y="3448"/>
                  </a:lnTo>
                  <a:lnTo>
                    <a:pt x="5106" y="3578"/>
                  </a:lnTo>
                  <a:lnTo>
                    <a:pt x="5074" y="3643"/>
                  </a:lnTo>
                  <a:lnTo>
                    <a:pt x="5171" y="3643"/>
                  </a:lnTo>
                  <a:lnTo>
                    <a:pt x="5301" y="3643"/>
                  </a:lnTo>
                  <a:lnTo>
                    <a:pt x="5399" y="3610"/>
                  </a:lnTo>
                  <a:lnTo>
                    <a:pt x="5366" y="3480"/>
                  </a:lnTo>
                  <a:lnTo>
                    <a:pt x="5432" y="3448"/>
                  </a:lnTo>
                  <a:lnTo>
                    <a:pt x="5432" y="3252"/>
                  </a:lnTo>
                  <a:lnTo>
                    <a:pt x="5464" y="3187"/>
                  </a:lnTo>
                  <a:lnTo>
                    <a:pt x="5627" y="3220"/>
                  </a:lnTo>
                  <a:lnTo>
                    <a:pt x="5692" y="3252"/>
                  </a:lnTo>
                  <a:lnTo>
                    <a:pt x="5952" y="3155"/>
                  </a:lnTo>
                  <a:lnTo>
                    <a:pt x="5984" y="3155"/>
                  </a:lnTo>
                  <a:lnTo>
                    <a:pt x="6049" y="3090"/>
                  </a:lnTo>
                  <a:lnTo>
                    <a:pt x="6310" y="3090"/>
                  </a:lnTo>
                  <a:lnTo>
                    <a:pt x="6407" y="3090"/>
                  </a:lnTo>
                  <a:lnTo>
                    <a:pt x="6472" y="3155"/>
                  </a:lnTo>
                  <a:lnTo>
                    <a:pt x="6635" y="3187"/>
                  </a:lnTo>
                  <a:lnTo>
                    <a:pt x="6830" y="3187"/>
                  </a:lnTo>
                  <a:lnTo>
                    <a:pt x="6862" y="3155"/>
                  </a:lnTo>
                  <a:lnTo>
                    <a:pt x="6992" y="3122"/>
                  </a:lnTo>
                  <a:lnTo>
                    <a:pt x="7057" y="3025"/>
                  </a:lnTo>
                  <a:lnTo>
                    <a:pt x="7253" y="2960"/>
                  </a:lnTo>
                  <a:lnTo>
                    <a:pt x="7350" y="2960"/>
                  </a:lnTo>
                  <a:lnTo>
                    <a:pt x="7448" y="2960"/>
                  </a:lnTo>
                  <a:lnTo>
                    <a:pt x="7708" y="2960"/>
                  </a:lnTo>
                  <a:lnTo>
                    <a:pt x="7903" y="2895"/>
                  </a:lnTo>
                  <a:lnTo>
                    <a:pt x="8033" y="2895"/>
                  </a:lnTo>
                  <a:lnTo>
                    <a:pt x="8098" y="2927"/>
                  </a:lnTo>
                  <a:lnTo>
                    <a:pt x="8228" y="2830"/>
                  </a:lnTo>
                  <a:lnTo>
                    <a:pt x="8326" y="2830"/>
                  </a:lnTo>
                  <a:lnTo>
                    <a:pt x="8391" y="2797"/>
                  </a:lnTo>
                  <a:lnTo>
                    <a:pt x="8586" y="2797"/>
                  </a:lnTo>
                  <a:lnTo>
                    <a:pt x="8749" y="2830"/>
                  </a:lnTo>
                  <a:lnTo>
                    <a:pt x="8879" y="2797"/>
                  </a:lnTo>
                  <a:lnTo>
                    <a:pt x="8944" y="2830"/>
                  </a:lnTo>
                  <a:lnTo>
                    <a:pt x="8944" y="2927"/>
                  </a:lnTo>
                  <a:lnTo>
                    <a:pt x="9041" y="2992"/>
                  </a:lnTo>
                  <a:lnTo>
                    <a:pt x="9139" y="2960"/>
                  </a:lnTo>
                  <a:lnTo>
                    <a:pt x="9171" y="2862"/>
                  </a:lnTo>
                  <a:lnTo>
                    <a:pt x="9106" y="2732"/>
                  </a:lnTo>
                  <a:lnTo>
                    <a:pt x="9009" y="2570"/>
                  </a:lnTo>
                  <a:lnTo>
                    <a:pt x="8879" y="2505"/>
                  </a:lnTo>
                  <a:lnTo>
                    <a:pt x="8911" y="2439"/>
                  </a:lnTo>
                  <a:lnTo>
                    <a:pt x="8879" y="2309"/>
                  </a:lnTo>
                  <a:lnTo>
                    <a:pt x="8944" y="2147"/>
                  </a:lnTo>
                  <a:lnTo>
                    <a:pt x="8911" y="2082"/>
                  </a:lnTo>
                  <a:lnTo>
                    <a:pt x="8814" y="2082"/>
                  </a:lnTo>
                  <a:lnTo>
                    <a:pt x="8814" y="1952"/>
                  </a:lnTo>
                  <a:lnTo>
                    <a:pt x="8814" y="1854"/>
                  </a:lnTo>
                  <a:lnTo>
                    <a:pt x="8781" y="1659"/>
                  </a:lnTo>
                  <a:lnTo>
                    <a:pt x="8716" y="1561"/>
                  </a:lnTo>
                  <a:lnTo>
                    <a:pt x="8716" y="1529"/>
                  </a:lnTo>
                  <a:lnTo>
                    <a:pt x="8846" y="1496"/>
                  </a:lnTo>
                  <a:lnTo>
                    <a:pt x="8911" y="1366"/>
                  </a:lnTo>
                  <a:lnTo>
                    <a:pt x="8944" y="1334"/>
                  </a:lnTo>
                  <a:lnTo>
                    <a:pt x="8911" y="1236"/>
                  </a:lnTo>
                  <a:lnTo>
                    <a:pt x="8814" y="1171"/>
                  </a:lnTo>
                  <a:lnTo>
                    <a:pt x="8716" y="1171"/>
                  </a:lnTo>
                  <a:lnTo>
                    <a:pt x="8553" y="1171"/>
                  </a:lnTo>
                  <a:lnTo>
                    <a:pt x="8423" y="1074"/>
                  </a:lnTo>
                  <a:lnTo>
                    <a:pt x="8423" y="879"/>
                  </a:lnTo>
                  <a:lnTo>
                    <a:pt x="8456" y="716"/>
                  </a:lnTo>
                  <a:lnTo>
                    <a:pt x="8391" y="618"/>
                  </a:lnTo>
                  <a:lnTo>
                    <a:pt x="8293" y="586"/>
                  </a:lnTo>
                  <a:lnTo>
                    <a:pt x="8293" y="553"/>
                  </a:lnTo>
                  <a:lnTo>
                    <a:pt x="8196" y="456"/>
                  </a:lnTo>
                  <a:lnTo>
                    <a:pt x="8131" y="423"/>
                  </a:lnTo>
                  <a:lnTo>
                    <a:pt x="7903" y="261"/>
                  </a:lnTo>
                  <a:lnTo>
                    <a:pt x="7838" y="228"/>
                  </a:lnTo>
                  <a:lnTo>
                    <a:pt x="7773" y="293"/>
                  </a:lnTo>
                  <a:lnTo>
                    <a:pt x="7708" y="293"/>
                  </a:lnTo>
                  <a:lnTo>
                    <a:pt x="7578" y="261"/>
                  </a:lnTo>
                  <a:lnTo>
                    <a:pt x="7513" y="326"/>
                  </a:lnTo>
                  <a:lnTo>
                    <a:pt x="7480" y="293"/>
                  </a:lnTo>
                  <a:lnTo>
                    <a:pt x="7448" y="196"/>
                  </a:lnTo>
                  <a:close/>
                  <a:moveTo>
                    <a:pt x="1106" y="3383"/>
                  </a:moveTo>
                  <a:lnTo>
                    <a:pt x="1139" y="3350"/>
                  </a:lnTo>
                  <a:lnTo>
                    <a:pt x="1171" y="3350"/>
                  </a:lnTo>
                  <a:lnTo>
                    <a:pt x="1171" y="3383"/>
                  </a:lnTo>
                  <a:lnTo>
                    <a:pt x="1139" y="3415"/>
                  </a:lnTo>
                  <a:close/>
                  <a:moveTo>
                    <a:pt x="1" y="1204"/>
                  </a:moveTo>
                  <a:lnTo>
                    <a:pt x="98" y="1204"/>
                  </a:lnTo>
                  <a:lnTo>
                    <a:pt x="196" y="1204"/>
                  </a:lnTo>
                  <a:lnTo>
                    <a:pt x="196" y="1139"/>
                  </a:lnTo>
                  <a:lnTo>
                    <a:pt x="163" y="1106"/>
                  </a:lnTo>
                  <a:lnTo>
                    <a:pt x="98" y="1139"/>
                  </a:lnTo>
                  <a:lnTo>
                    <a:pt x="33" y="1139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3775716" y="2890065"/>
              <a:ext cx="159157" cy="152634"/>
            </a:xfrm>
            <a:custGeom>
              <a:rect b="b" l="l" r="r" t="t"/>
              <a:pathLst>
                <a:path extrusionOk="0" h="4586" w="4782">
                  <a:moveTo>
                    <a:pt x="4781" y="3935"/>
                  </a:moveTo>
                  <a:lnTo>
                    <a:pt x="4749" y="3903"/>
                  </a:lnTo>
                  <a:lnTo>
                    <a:pt x="4651" y="3870"/>
                  </a:lnTo>
                  <a:lnTo>
                    <a:pt x="4553" y="3805"/>
                  </a:lnTo>
                  <a:lnTo>
                    <a:pt x="4521" y="3512"/>
                  </a:lnTo>
                  <a:lnTo>
                    <a:pt x="4358" y="3512"/>
                  </a:lnTo>
                  <a:lnTo>
                    <a:pt x="4326" y="3382"/>
                  </a:lnTo>
                  <a:lnTo>
                    <a:pt x="4326" y="3220"/>
                  </a:lnTo>
                  <a:lnTo>
                    <a:pt x="4423" y="3122"/>
                  </a:lnTo>
                  <a:lnTo>
                    <a:pt x="4326" y="2927"/>
                  </a:lnTo>
                  <a:lnTo>
                    <a:pt x="4228" y="2862"/>
                  </a:lnTo>
                  <a:lnTo>
                    <a:pt x="4163" y="2699"/>
                  </a:lnTo>
                  <a:lnTo>
                    <a:pt x="4098" y="2634"/>
                  </a:lnTo>
                  <a:lnTo>
                    <a:pt x="4033" y="2667"/>
                  </a:lnTo>
                  <a:lnTo>
                    <a:pt x="3675" y="2439"/>
                  </a:lnTo>
                  <a:lnTo>
                    <a:pt x="3578" y="2439"/>
                  </a:lnTo>
                  <a:lnTo>
                    <a:pt x="3545" y="2472"/>
                  </a:lnTo>
                  <a:lnTo>
                    <a:pt x="3415" y="2374"/>
                  </a:lnTo>
                  <a:lnTo>
                    <a:pt x="3448" y="2342"/>
                  </a:lnTo>
                  <a:lnTo>
                    <a:pt x="3415" y="2309"/>
                  </a:lnTo>
                  <a:lnTo>
                    <a:pt x="3480" y="2179"/>
                  </a:lnTo>
                  <a:lnTo>
                    <a:pt x="3350" y="2114"/>
                  </a:lnTo>
                  <a:lnTo>
                    <a:pt x="3350" y="2016"/>
                  </a:lnTo>
                  <a:lnTo>
                    <a:pt x="3220" y="2016"/>
                  </a:lnTo>
                  <a:lnTo>
                    <a:pt x="3188" y="1951"/>
                  </a:lnTo>
                  <a:lnTo>
                    <a:pt x="3123" y="1919"/>
                  </a:lnTo>
                  <a:lnTo>
                    <a:pt x="3123" y="1854"/>
                  </a:lnTo>
                  <a:lnTo>
                    <a:pt x="3155" y="1821"/>
                  </a:lnTo>
                  <a:lnTo>
                    <a:pt x="3123" y="1756"/>
                  </a:lnTo>
                  <a:lnTo>
                    <a:pt x="3155" y="1691"/>
                  </a:lnTo>
                  <a:lnTo>
                    <a:pt x="3155" y="1529"/>
                  </a:lnTo>
                  <a:lnTo>
                    <a:pt x="3188" y="1464"/>
                  </a:lnTo>
                  <a:lnTo>
                    <a:pt x="3220" y="1301"/>
                  </a:lnTo>
                  <a:lnTo>
                    <a:pt x="3285" y="1334"/>
                  </a:lnTo>
                  <a:lnTo>
                    <a:pt x="3350" y="1301"/>
                  </a:lnTo>
                  <a:lnTo>
                    <a:pt x="3350" y="1106"/>
                  </a:lnTo>
                  <a:lnTo>
                    <a:pt x="3318" y="1106"/>
                  </a:lnTo>
                  <a:lnTo>
                    <a:pt x="3285" y="976"/>
                  </a:lnTo>
                  <a:lnTo>
                    <a:pt x="3350" y="943"/>
                  </a:lnTo>
                  <a:lnTo>
                    <a:pt x="3448" y="911"/>
                  </a:lnTo>
                  <a:lnTo>
                    <a:pt x="3480" y="911"/>
                  </a:lnTo>
                  <a:lnTo>
                    <a:pt x="3448" y="878"/>
                  </a:lnTo>
                  <a:lnTo>
                    <a:pt x="3383" y="846"/>
                  </a:lnTo>
                  <a:lnTo>
                    <a:pt x="3253" y="846"/>
                  </a:lnTo>
                  <a:lnTo>
                    <a:pt x="3188" y="813"/>
                  </a:lnTo>
                  <a:lnTo>
                    <a:pt x="3025" y="748"/>
                  </a:lnTo>
                  <a:lnTo>
                    <a:pt x="2960" y="716"/>
                  </a:lnTo>
                  <a:lnTo>
                    <a:pt x="2862" y="683"/>
                  </a:lnTo>
                  <a:lnTo>
                    <a:pt x="2797" y="553"/>
                  </a:lnTo>
                  <a:lnTo>
                    <a:pt x="2765" y="488"/>
                  </a:lnTo>
                  <a:lnTo>
                    <a:pt x="2700" y="455"/>
                  </a:lnTo>
                  <a:lnTo>
                    <a:pt x="2635" y="358"/>
                  </a:lnTo>
                  <a:lnTo>
                    <a:pt x="2635" y="260"/>
                  </a:lnTo>
                  <a:lnTo>
                    <a:pt x="2602" y="163"/>
                  </a:lnTo>
                  <a:lnTo>
                    <a:pt x="2505" y="130"/>
                  </a:lnTo>
                  <a:lnTo>
                    <a:pt x="2375" y="163"/>
                  </a:lnTo>
                  <a:lnTo>
                    <a:pt x="2310" y="130"/>
                  </a:lnTo>
                  <a:lnTo>
                    <a:pt x="2310" y="33"/>
                  </a:lnTo>
                  <a:lnTo>
                    <a:pt x="2245" y="0"/>
                  </a:lnTo>
                  <a:lnTo>
                    <a:pt x="2115" y="33"/>
                  </a:lnTo>
                  <a:lnTo>
                    <a:pt x="1952" y="0"/>
                  </a:lnTo>
                  <a:lnTo>
                    <a:pt x="1757" y="0"/>
                  </a:lnTo>
                  <a:lnTo>
                    <a:pt x="1692" y="33"/>
                  </a:lnTo>
                  <a:lnTo>
                    <a:pt x="1562" y="33"/>
                  </a:lnTo>
                  <a:lnTo>
                    <a:pt x="1432" y="130"/>
                  </a:lnTo>
                  <a:lnTo>
                    <a:pt x="1464" y="163"/>
                  </a:lnTo>
                  <a:lnTo>
                    <a:pt x="1399" y="260"/>
                  </a:lnTo>
                  <a:lnTo>
                    <a:pt x="1367" y="260"/>
                  </a:lnTo>
                  <a:lnTo>
                    <a:pt x="1236" y="358"/>
                  </a:lnTo>
                  <a:lnTo>
                    <a:pt x="1041" y="390"/>
                  </a:lnTo>
                  <a:lnTo>
                    <a:pt x="976" y="553"/>
                  </a:lnTo>
                  <a:lnTo>
                    <a:pt x="944" y="716"/>
                  </a:lnTo>
                  <a:lnTo>
                    <a:pt x="1041" y="911"/>
                  </a:lnTo>
                  <a:lnTo>
                    <a:pt x="1041" y="1073"/>
                  </a:lnTo>
                  <a:lnTo>
                    <a:pt x="976" y="1236"/>
                  </a:lnTo>
                  <a:lnTo>
                    <a:pt x="1009" y="1301"/>
                  </a:lnTo>
                  <a:lnTo>
                    <a:pt x="976" y="1431"/>
                  </a:lnTo>
                  <a:lnTo>
                    <a:pt x="911" y="1561"/>
                  </a:lnTo>
                  <a:lnTo>
                    <a:pt x="879" y="1626"/>
                  </a:lnTo>
                  <a:lnTo>
                    <a:pt x="1" y="2244"/>
                  </a:lnTo>
                  <a:lnTo>
                    <a:pt x="1" y="2277"/>
                  </a:lnTo>
                  <a:lnTo>
                    <a:pt x="1" y="2277"/>
                  </a:lnTo>
                  <a:lnTo>
                    <a:pt x="228" y="2894"/>
                  </a:lnTo>
                  <a:lnTo>
                    <a:pt x="684" y="2959"/>
                  </a:lnTo>
                  <a:lnTo>
                    <a:pt x="2993" y="4553"/>
                  </a:lnTo>
                  <a:lnTo>
                    <a:pt x="3903" y="4585"/>
                  </a:lnTo>
                  <a:lnTo>
                    <a:pt x="4033" y="4358"/>
                  </a:lnTo>
                  <a:lnTo>
                    <a:pt x="4131" y="4130"/>
                  </a:lnTo>
                  <a:lnTo>
                    <a:pt x="4358" y="4033"/>
                  </a:lnTo>
                  <a:lnTo>
                    <a:pt x="4521" y="4098"/>
                  </a:lnTo>
                  <a:lnTo>
                    <a:pt x="4619" y="4065"/>
                  </a:lnTo>
                  <a:lnTo>
                    <a:pt x="4684" y="4065"/>
                  </a:lnTo>
                  <a:lnTo>
                    <a:pt x="4716" y="3968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3905621" y="3024264"/>
              <a:ext cx="28157" cy="29255"/>
            </a:xfrm>
            <a:custGeom>
              <a:rect b="b" l="l" r="r" t="t"/>
              <a:pathLst>
                <a:path extrusionOk="0" h="879" w="846">
                  <a:moveTo>
                    <a:pt x="0" y="553"/>
                  </a:moveTo>
                  <a:lnTo>
                    <a:pt x="130" y="326"/>
                  </a:lnTo>
                  <a:lnTo>
                    <a:pt x="228" y="98"/>
                  </a:lnTo>
                  <a:lnTo>
                    <a:pt x="455" y="1"/>
                  </a:lnTo>
                  <a:lnTo>
                    <a:pt x="618" y="66"/>
                  </a:lnTo>
                  <a:lnTo>
                    <a:pt x="716" y="33"/>
                  </a:lnTo>
                  <a:lnTo>
                    <a:pt x="781" y="33"/>
                  </a:lnTo>
                  <a:lnTo>
                    <a:pt x="748" y="66"/>
                  </a:lnTo>
                  <a:lnTo>
                    <a:pt x="813" y="293"/>
                  </a:lnTo>
                  <a:lnTo>
                    <a:pt x="520" y="358"/>
                  </a:lnTo>
                  <a:lnTo>
                    <a:pt x="716" y="488"/>
                  </a:lnTo>
                  <a:lnTo>
                    <a:pt x="748" y="423"/>
                  </a:lnTo>
                  <a:lnTo>
                    <a:pt x="781" y="488"/>
                  </a:lnTo>
                  <a:lnTo>
                    <a:pt x="781" y="586"/>
                  </a:lnTo>
                  <a:lnTo>
                    <a:pt x="846" y="651"/>
                  </a:lnTo>
                  <a:lnTo>
                    <a:pt x="813" y="651"/>
                  </a:lnTo>
                  <a:lnTo>
                    <a:pt x="813" y="651"/>
                  </a:lnTo>
                  <a:lnTo>
                    <a:pt x="846" y="716"/>
                  </a:lnTo>
                  <a:lnTo>
                    <a:pt x="553" y="879"/>
                  </a:lnTo>
                  <a:lnTo>
                    <a:pt x="520" y="684"/>
                  </a:lnTo>
                  <a:lnTo>
                    <a:pt x="65" y="553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3667479" y="2924680"/>
              <a:ext cx="36844" cy="21700"/>
            </a:xfrm>
            <a:custGeom>
              <a:rect b="b" l="l" r="r" t="t"/>
              <a:pathLst>
                <a:path extrusionOk="0" h="652" w="1107">
                  <a:moveTo>
                    <a:pt x="196" y="619"/>
                  </a:moveTo>
                  <a:lnTo>
                    <a:pt x="66" y="554"/>
                  </a:lnTo>
                  <a:lnTo>
                    <a:pt x="1" y="456"/>
                  </a:lnTo>
                  <a:lnTo>
                    <a:pt x="1" y="326"/>
                  </a:lnTo>
                  <a:lnTo>
                    <a:pt x="66" y="326"/>
                  </a:lnTo>
                  <a:lnTo>
                    <a:pt x="131" y="261"/>
                  </a:lnTo>
                  <a:lnTo>
                    <a:pt x="228" y="294"/>
                  </a:lnTo>
                  <a:lnTo>
                    <a:pt x="293" y="261"/>
                  </a:lnTo>
                  <a:lnTo>
                    <a:pt x="326" y="196"/>
                  </a:lnTo>
                  <a:lnTo>
                    <a:pt x="326" y="131"/>
                  </a:lnTo>
                  <a:lnTo>
                    <a:pt x="424" y="131"/>
                  </a:lnTo>
                  <a:lnTo>
                    <a:pt x="521" y="196"/>
                  </a:lnTo>
                  <a:lnTo>
                    <a:pt x="651" y="196"/>
                  </a:lnTo>
                  <a:lnTo>
                    <a:pt x="879" y="98"/>
                  </a:lnTo>
                  <a:lnTo>
                    <a:pt x="1009" y="1"/>
                  </a:lnTo>
                  <a:lnTo>
                    <a:pt x="1074" y="1"/>
                  </a:lnTo>
                  <a:lnTo>
                    <a:pt x="1106" y="33"/>
                  </a:lnTo>
                  <a:lnTo>
                    <a:pt x="1041" y="66"/>
                  </a:lnTo>
                  <a:lnTo>
                    <a:pt x="944" y="131"/>
                  </a:lnTo>
                  <a:lnTo>
                    <a:pt x="814" y="261"/>
                  </a:lnTo>
                  <a:lnTo>
                    <a:pt x="879" y="359"/>
                  </a:lnTo>
                  <a:lnTo>
                    <a:pt x="846" y="456"/>
                  </a:lnTo>
                  <a:lnTo>
                    <a:pt x="716" y="424"/>
                  </a:lnTo>
                  <a:lnTo>
                    <a:pt x="651" y="489"/>
                  </a:lnTo>
                  <a:lnTo>
                    <a:pt x="554" y="554"/>
                  </a:lnTo>
                  <a:lnTo>
                    <a:pt x="424" y="586"/>
                  </a:lnTo>
                  <a:lnTo>
                    <a:pt x="391" y="651"/>
                  </a:lnTo>
                  <a:lnTo>
                    <a:pt x="326" y="619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3721597" y="2893293"/>
              <a:ext cx="102876" cy="92026"/>
            </a:xfrm>
            <a:custGeom>
              <a:rect b="b" l="l" r="r" t="t"/>
              <a:pathLst>
                <a:path extrusionOk="0" h="2765" w="3091">
                  <a:moveTo>
                    <a:pt x="1627" y="2147"/>
                  </a:moveTo>
                  <a:lnTo>
                    <a:pt x="2505" y="1529"/>
                  </a:lnTo>
                  <a:lnTo>
                    <a:pt x="2537" y="1464"/>
                  </a:lnTo>
                  <a:lnTo>
                    <a:pt x="2602" y="1334"/>
                  </a:lnTo>
                  <a:lnTo>
                    <a:pt x="2635" y="1204"/>
                  </a:lnTo>
                  <a:lnTo>
                    <a:pt x="2602" y="1139"/>
                  </a:lnTo>
                  <a:lnTo>
                    <a:pt x="2667" y="976"/>
                  </a:lnTo>
                  <a:lnTo>
                    <a:pt x="2667" y="814"/>
                  </a:lnTo>
                  <a:lnTo>
                    <a:pt x="2570" y="619"/>
                  </a:lnTo>
                  <a:lnTo>
                    <a:pt x="2602" y="456"/>
                  </a:lnTo>
                  <a:lnTo>
                    <a:pt x="2667" y="293"/>
                  </a:lnTo>
                  <a:lnTo>
                    <a:pt x="2862" y="261"/>
                  </a:lnTo>
                  <a:lnTo>
                    <a:pt x="2993" y="163"/>
                  </a:lnTo>
                  <a:lnTo>
                    <a:pt x="3025" y="163"/>
                  </a:lnTo>
                  <a:lnTo>
                    <a:pt x="3090" y="66"/>
                  </a:lnTo>
                  <a:lnTo>
                    <a:pt x="3025" y="1"/>
                  </a:lnTo>
                  <a:lnTo>
                    <a:pt x="2895" y="33"/>
                  </a:lnTo>
                  <a:lnTo>
                    <a:pt x="2700" y="98"/>
                  </a:lnTo>
                  <a:lnTo>
                    <a:pt x="2440" y="66"/>
                  </a:lnTo>
                  <a:lnTo>
                    <a:pt x="2342" y="98"/>
                  </a:lnTo>
                  <a:lnTo>
                    <a:pt x="2212" y="98"/>
                  </a:lnTo>
                  <a:lnTo>
                    <a:pt x="2049" y="131"/>
                  </a:lnTo>
                  <a:lnTo>
                    <a:pt x="1984" y="228"/>
                  </a:lnTo>
                  <a:lnTo>
                    <a:pt x="1854" y="261"/>
                  </a:lnTo>
                  <a:lnTo>
                    <a:pt x="1822" y="293"/>
                  </a:lnTo>
                  <a:lnTo>
                    <a:pt x="1594" y="293"/>
                  </a:lnTo>
                  <a:lnTo>
                    <a:pt x="1432" y="261"/>
                  </a:lnTo>
                  <a:lnTo>
                    <a:pt x="1399" y="228"/>
                  </a:lnTo>
                  <a:lnTo>
                    <a:pt x="1302" y="196"/>
                  </a:lnTo>
                  <a:lnTo>
                    <a:pt x="1041" y="228"/>
                  </a:lnTo>
                  <a:lnTo>
                    <a:pt x="976" y="261"/>
                  </a:lnTo>
                  <a:lnTo>
                    <a:pt x="911" y="261"/>
                  </a:lnTo>
                  <a:lnTo>
                    <a:pt x="684" y="358"/>
                  </a:lnTo>
                  <a:lnTo>
                    <a:pt x="586" y="326"/>
                  </a:lnTo>
                  <a:lnTo>
                    <a:pt x="456" y="293"/>
                  </a:lnTo>
                  <a:lnTo>
                    <a:pt x="424" y="391"/>
                  </a:lnTo>
                  <a:lnTo>
                    <a:pt x="424" y="554"/>
                  </a:lnTo>
                  <a:lnTo>
                    <a:pt x="358" y="619"/>
                  </a:lnTo>
                  <a:lnTo>
                    <a:pt x="358" y="716"/>
                  </a:lnTo>
                  <a:lnTo>
                    <a:pt x="261" y="749"/>
                  </a:lnTo>
                  <a:lnTo>
                    <a:pt x="163" y="781"/>
                  </a:lnTo>
                  <a:lnTo>
                    <a:pt x="66" y="749"/>
                  </a:lnTo>
                  <a:lnTo>
                    <a:pt x="66" y="749"/>
                  </a:lnTo>
                  <a:lnTo>
                    <a:pt x="1" y="781"/>
                  </a:lnTo>
                  <a:lnTo>
                    <a:pt x="33" y="944"/>
                  </a:lnTo>
                  <a:lnTo>
                    <a:pt x="98" y="1106"/>
                  </a:lnTo>
                  <a:lnTo>
                    <a:pt x="131" y="1237"/>
                  </a:lnTo>
                  <a:lnTo>
                    <a:pt x="131" y="1334"/>
                  </a:lnTo>
                  <a:lnTo>
                    <a:pt x="98" y="1529"/>
                  </a:lnTo>
                  <a:lnTo>
                    <a:pt x="326" y="1529"/>
                  </a:lnTo>
                  <a:lnTo>
                    <a:pt x="358" y="1627"/>
                  </a:lnTo>
                  <a:lnTo>
                    <a:pt x="456" y="1692"/>
                  </a:lnTo>
                  <a:lnTo>
                    <a:pt x="424" y="1822"/>
                  </a:lnTo>
                  <a:lnTo>
                    <a:pt x="456" y="1887"/>
                  </a:lnTo>
                  <a:lnTo>
                    <a:pt x="424" y="1919"/>
                  </a:lnTo>
                  <a:lnTo>
                    <a:pt x="358" y="1919"/>
                  </a:lnTo>
                  <a:lnTo>
                    <a:pt x="261" y="1984"/>
                  </a:lnTo>
                  <a:lnTo>
                    <a:pt x="228" y="2115"/>
                  </a:lnTo>
                  <a:lnTo>
                    <a:pt x="163" y="2212"/>
                  </a:lnTo>
                  <a:lnTo>
                    <a:pt x="163" y="2212"/>
                  </a:lnTo>
                  <a:lnTo>
                    <a:pt x="163" y="2245"/>
                  </a:lnTo>
                  <a:lnTo>
                    <a:pt x="261" y="2342"/>
                  </a:lnTo>
                  <a:lnTo>
                    <a:pt x="261" y="2505"/>
                  </a:lnTo>
                  <a:lnTo>
                    <a:pt x="228" y="2570"/>
                  </a:lnTo>
                  <a:lnTo>
                    <a:pt x="261" y="2570"/>
                  </a:lnTo>
                  <a:lnTo>
                    <a:pt x="424" y="2667"/>
                  </a:lnTo>
                  <a:lnTo>
                    <a:pt x="554" y="2732"/>
                  </a:lnTo>
                  <a:lnTo>
                    <a:pt x="586" y="2732"/>
                  </a:lnTo>
                  <a:lnTo>
                    <a:pt x="651" y="2765"/>
                  </a:lnTo>
                  <a:lnTo>
                    <a:pt x="1627" y="218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3701028" y="2966916"/>
              <a:ext cx="24929" cy="72523"/>
            </a:xfrm>
            <a:custGeom>
              <a:rect b="b" l="l" r="r" t="t"/>
              <a:pathLst>
                <a:path extrusionOk="0" h="2179" w="749">
                  <a:moveTo>
                    <a:pt x="489" y="2179"/>
                  </a:moveTo>
                  <a:lnTo>
                    <a:pt x="521" y="2081"/>
                  </a:lnTo>
                  <a:lnTo>
                    <a:pt x="554" y="2081"/>
                  </a:lnTo>
                  <a:lnTo>
                    <a:pt x="521" y="2016"/>
                  </a:lnTo>
                  <a:lnTo>
                    <a:pt x="586" y="1951"/>
                  </a:lnTo>
                  <a:lnTo>
                    <a:pt x="586" y="1854"/>
                  </a:lnTo>
                  <a:lnTo>
                    <a:pt x="619" y="1724"/>
                  </a:lnTo>
                  <a:lnTo>
                    <a:pt x="619" y="1594"/>
                  </a:lnTo>
                  <a:lnTo>
                    <a:pt x="651" y="1561"/>
                  </a:lnTo>
                  <a:lnTo>
                    <a:pt x="651" y="1463"/>
                  </a:lnTo>
                  <a:lnTo>
                    <a:pt x="684" y="1333"/>
                  </a:lnTo>
                  <a:lnTo>
                    <a:pt x="651" y="1268"/>
                  </a:lnTo>
                  <a:lnTo>
                    <a:pt x="684" y="1041"/>
                  </a:lnTo>
                  <a:lnTo>
                    <a:pt x="651" y="1073"/>
                  </a:lnTo>
                  <a:lnTo>
                    <a:pt x="586" y="1073"/>
                  </a:lnTo>
                  <a:lnTo>
                    <a:pt x="521" y="1106"/>
                  </a:lnTo>
                  <a:lnTo>
                    <a:pt x="456" y="1073"/>
                  </a:lnTo>
                  <a:lnTo>
                    <a:pt x="489" y="911"/>
                  </a:lnTo>
                  <a:lnTo>
                    <a:pt x="489" y="683"/>
                  </a:lnTo>
                  <a:lnTo>
                    <a:pt x="456" y="618"/>
                  </a:lnTo>
                  <a:lnTo>
                    <a:pt x="489" y="488"/>
                  </a:lnTo>
                  <a:lnTo>
                    <a:pt x="586" y="488"/>
                  </a:lnTo>
                  <a:lnTo>
                    <a:pt x="619" y="585"/>
                  </a:lnTo>
                  <a:lnTo>
                    <a:pt x="651" y="585"/>
                  </a:lnTo>
                  <a:lnTo>
                    <a:pt x="716" y="520"/>
                  </a:lnTo>
                  <a:lnTo>
                    <a:pt x="716" y="455"/>
                  </a:lnTo>
                  <a:lnTo>
                    <a:pt x="716" y="455"/>
                  </a:lnTo>
                  <a:lnTo>
                    <a:pt x="716" y="423"/>
                  </a:lnTo>
                  <a:lnTo>
                    <a:pt x="684" y="325"/>
                  </a:lnTo>
                  <a:lnTo>
                    <a:pt x="716" y="195"/>
                  </a:lnTo>
                  <a:lnTo>
                    <a:pt x="749" y="65"/>
                  </a:lnTo>
                  <a:lnTo>
                    <a:pt x="749" y="0"/>
                  </a:lnTo>
                  <a:lnTo>
                    <a:pt x="716" y="0"/>
                  </a:lnTo>
                  <a:lnTo>
                    <a:pt x="651" y="130"/>
                  </a:lnTo>
                  <a:lnTo>
                    <a:pt x="489" y="130"/>
                  </a:lnTo>
                  <a:lnTo>
                    <a:pt x="456" y="98"/>
                  </a:lnTo>
                  <a:lnTo>
                    <a:pt x="326" y="228"/>
                  </a:lnTo>
                  <a:lnTo>
                    <a:pt x="294" y="585"/>
                  </a:lnTo>
                  <a:lnTo>
                    <a:pt x="163" y="878"/>
                  </a:lnTo>
                  <a:lnTo>
                    <a:pt x="1" y="1073"/>
                  </a:lnTo>
                  <a:lnTo>
                    <a:pt x="66" y="1106"/>
                  </a:lnTo>
                  <a:lnTo>
                    <a:pt x="163" y="1236"/>
                  </a:lnTo>
                  <a:lnTo>
                    <a:pt x="196" y="1431"/>
                  </a:lnTo>
                  <a:lnTo>
                    <a:pt x="359" y="1626"/>
                  </a:lnTo>
                  <a:lnTo>
                    <a:pt x="456" y="1886"/>
                  </a:lnTo>
                  <a:lnTo>
                    <a:pt x="424" y="2016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3723761" y="2966916"/>
              <a:ext cx="6523" cy="16242"/>
            </a:xfrm>
            <a:custGeom>
              <a:rect b="b" l="l" r="r" t="t"/>
              <a:pathLst>
                <a:path extrusionOk="0" h="488" w="196">
                  <a:moveTo>
                    <a:pt x="33" y="455"/>
                  </a:moveTo>
                  <a:lnTo>
                    <a:pt x="33" y="423"/>
                  </a:lnTo>
                  <a:lnTo>
                    <a:pt x="1" y="325"/>
                  </a:lnTo>
                  <a:lnTo>
                    <a:pt x="33" y="195"/>
                  </a:lnTo>
                  <a:lnTo>
                    <a:pt x="66" y="65"/>
                  </a:lnTo>
                  <a:lnTo>
                    <a:pt x="66" y="0"/>
                  </a:lnTo>
                  <a:lnTo>
                    <a:pt x="98" y="0"/>
                  </a:lnTo>
                  <a:lnTo>
                    <a:pt x="98" y="33"/>
                  </a:lnTo>
                  <a:lnTo>
                    <a:pt x="196" y="130"/>
                  </a:lnTo>
                  <a:lnTo>
                    <a:pt x="196" y="293"/>
                  </a:lnTo>
                  <a:lnTo>
                    <a:pt x="163" y="358"/>
                  </a:lnTo>
                  <a:lnTo>
                    <a:pt x="163" y="358"/>
                  </a:lnTo>
                  <a:lnTo>
                    <a:pt x="98" y="423"/>
                  </a:lnTo>
                  <a:lnTo>
                    <a:pt x="66" y="488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3716206" y="2983125"/>
              <a:ext cx="8687" cy="20602"/>
            </a:xfrm>
            <a:custGeom>
              <a:rect b="b" l="l" r="r" t="t"/>
              <a:pathLst>
                <a:path extrusionOk="0" h="619" w="261">
                  <a:moveTo>
                    <a:pt x="195" y="586"/>
                  </a:moveTo>
                  <a:lnTo>
                    <a:pt x="130" y="586"/>
                  </a:lnTo>
                  <a:lnTo>
                    <a:pt x="65" y="619"/>
                  </a:lnTo>
                  <a:lnTo>
                    <a:pt x="0" y="586"/>
                  </a:lnTo>
                  <a:lnTo>
                    <a:pt x="33" y="424"/>
                  </a:lnTo>
                  <a:lnTo>
                    <a:pt x="33" y="196"/>
                  </a:lnTo>
                  <a:lnTo>
                    <a:pt x="0" y="131"/>
                  </a:lnTo>
                  <a:lnTo>
                    <a:pt x="33" y="1"/>
                  </a:lnTo>
                  <a:lnTo>
                    <a:pt x="130" y="1"/>
                  </a:lnTo>
                  <a:lnTo>
                    <a:pt x="163" y="98"/>
                  </a:lnTo>
                  <a:lnTo>
                    <a:pt x="195" y="98"/>
                  </a:lnTo>
                  <a:lnTo>
                    <a:pt x="260" y="33"/>
                  </a:lnTo>
                  <a:lnTo>
                    <a:pt x="260" y="66"/>
                  </a:lnTo>
                  <a:lnTo>
                    <a:pt x="260" y="131"/>
                  </a:lnTo>
                  <a:lnTo>
                    <a:pt x="260" y="163"/>
                  </a:lnTo>
                  <a:lnTo>
                    <a:pt x="228" y="294"/>
                  </a:lnTo>
                  <a:lnTo>
                    <a:pt x="260" y="391"/>
                  </a:lnTo>
                  <a:lnTo>
                    <a:pt x="228" y="554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3716206" y="2944184"/>
              <a:ext cx="20602" cy="27092"/>
            </a:xfrm>
            <a:custGeom>
              <a:rect b="b" l="l" r="r" t="t"/>
              <a:pathLst>
                <a:path extrusionOk="0" h="814" w="619">
                  <a:moveTo>
                    <a:pt x="0" y="781"/>
                  </a:moveTo>
                  <a:lnTo>
                    <a:pt x="33" y="813"/>
                  </a:lnTo>
                  <a:lnTo>
                    <a:pt x="195" y="813"/>
                  </a:lnTo>
                  <a:lnTo>
                    <a:pt x="260" y="683"/>
                  </a:lnTo>
                  <a:lnTo>
                    <a:pt x="325" y="683"/>
                  </a:lnTo>
                  <a:lnTo>
                    <a:pt x="390" y="586"/>
                  </a:lnTo>
                  <a:lnTo>
                    <a:pt x="423" y="455"/>
                  </a:lnTo>
                  <a:lnTo>
                    <a:pt x="520" y="390"/>
                  </a:lnTo>
                  <a:lnTo>
                    <a:pt x="586" y="390"/>
                  </a:lnTo>
                  <a:lnTo>
                    <a:pt x="618" y="358"/>
                  </a:lnTo>
                  <a:lnTo>
                    <a:pt x="586" y="293"/>
                  </a:lnTo>
                  <a:lnTo>
                    <a:pt x="618" y="163"/>
                  </a:lnTo>
                  <a:lnTo>
                    <a:pt x="520" y="98"/>
                  </a:lnTo>
                  <a:lnTo>
                    <a:pt x="488" y="0"/>
                  </a:lnTo>
                  <a:lnTo>
                    <a:pt x="260" y="0"/>
                  </a:lnTo>
                  <a:lnTo>
                    <a:pt x="260" y="33"/>
                  </a:lnTo>
                  <a:lnTo>
                    <a:pt x="195" y="33"/>
                  </a:lnTo>
                  <a:lnTo>
                    <a:pt x="163" y="390"/>
                  </a:lnTo>
                  <a:lnTo>
                    <a:pt x="98" y="521"/>
                  </a:lnTo>
                  <a:lnTo>
                    <a:pt x="0" y="651"/>
                  </a:lnTo>
                  <a:lnTo>
                    <a:pt x="0" y="78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3717271" y="2965818"/>
              <a:ext cx="66066" cy="81209"/>
            </a:xfrm>
            <a:custGeom>
              <a:rect b="b" l="l" r="r" t="t"/>
              <a:pathLst>
                <a:path extrusionOk="0" h="2440" w="1985">
                  <a:moveTo>
                    <a:pt x="33" y="2114"/>
                  </a:moveTo>
                  <a:lnTo>
                    <a:pt x="66" y="2114"/>
                  </a:lnTo>
                  <a:lnTo>
                    <a:pt x="33" y="2049"/>
                  </a:lnTo>
                  <a:lnTo>
                    <a:pt x="98" y="1984"/>
                  </a:lnTo>
                  <a:lnTo>
                    <a:pt x="98" y="1887"/>
                  </a:lnTo>
                  <a:lnTo>
                    <a:pt x="131" y="1757"/>
                  </a:lnTo>
                  <a:lnTo>
                    <a:pt x="131" y="1627"/>
                  </a:lnTo>
                  <a:lnTo>
                    <a:pt x="163" y="1594"/>
                  </a:lnTo>
                  <a:lnTo>
                    <a:pt x="163" y="1496"/>
                  </a:lnTo>
                  <a:lnTo>
                    <a:pt x="196" y="1366"/>
                  </a:lnTo>
                  <a:lnTo>
                    <a:pt x="163" y="1301"/>
                  </a:lnTo>
                  <a:lnTo>
                    <a:pt x="228" y="911"/>
                  </a:lnTo>
                  <a:lnTo>
                    <a:pt x="196" y="814"/>
                  </a:lnTo>
                  <a:lnTo>
                    <a:pt x="228" y="683"/>
                  </a:lnTo>
                  <a:lnTo>
                    <a:pt x="228" y="651"/>
                  </a:lnTo>
                  <a:lnTo>
                    <a:pt x="228" y="586"/>
                  </a:lnTo>
                  <a:lnTo>
                    <a:pt x="228" y="488"/>
                  </a:lnTo>
                  <a:lnTo>
                    <a:pt x="261" y="521"/>
                  </a:lnTo>
                  <a:lnTo>
                    <a:pt x="293" y="456"/>
                  </a:lnTo>
                  <a:lnTo>
                    <a:pt x="358" y="391"/>
                  </a:lnTo>
                  <a:lnTo>
                    <a:pt x="391" y="391"/>
                  </a:lnTo>
                  <a:lnTo>
                    <a:pt x="554" y="488"/>
                  </a:lnTo>
                  <a:lnTo>
                    <a:pt x="684" y="553"/>
                  </a:lnTo>
                  <a:lnTo>
                    <a:pt x="716" y="553"/>
                  </a:lnTo>
                  <a:lnTo>
                    <a:pt x="781" y="586"/>
                  </a:lnTo>
                  <a:lnTo>
                    <a:pt x="1757" y="1"/>
                  </a:lnTo>
                  <a:lnTo>
                    <a:pt x="1984" y="618"/>
                  </a:lnTo>
                  <a:lnTo>
                    <a:pt x="1984" y="618"/>
                  </a:lnTo>
                  <a:lnTo>
                    <a:pt x="1789" y="814"/>
                  </a:lnTo>
                  <a:lnTo>
                    <a:pt x="1074" y="1041"/>
                  </a:lnTo>
                  <a:lnTo>
                    <a:pt x="1627" y="1659"/>
                  </a:lnTo>
                  <a:lnTo>
                    <a:pt x="1399" y="1887"/>
                  </a:lnTo>
                  <a:lnTo>
                    <a:pt x="1399" y="2049"/>
                  </a:lnTo>
                  <a:lnTo>
                    <a:pt x="1009" y="2082"/>
                  </a:lnTo>
                  <a:lnTo>
                    <a:pt x="651" y="2440"/>
                  </a:lnTo>
                  <a:lnTo>
                    <a:pt x="163" y="2309"/>
                  </a:lnTo>
                  <a:lnTo>
                    <a:pt x="1" y="2309"/>
                  </a:lnTo>
                  <a:lnTo>
                    <a:pt x="1" y="2277"/>
                  </a:lnTo>
                  <a:lnTo>
                    <a:pt x="66" y="2147"/>
                  </a:lnTo>
                  <a:lnTo>
                    <a:pt x="66" y="2114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3716206" y="2986387"/>
              <a:ext cx="340946" cy="287927"/>
            </a:xfrm>
            <a:custGeom>
              <a:rect b="b" l="l" r="r" t="t"/>
              <a:pathLst>
                <a:path extrusionOk="0" h="8651" w="10244">
                  <a:moveTo>
                    <a:pt x="6537" y="1854"/>
                  </a:moveTo>
                  <a:lnTo>
                    <a:pt x="6244" y="2017"/>
                  </a:lnTo>
                  <a:lnTo>
                    <a:pt x="6211" y="1822"/>
                  </a:lnTo>
                  <a:lnTo>
                    <a:pt x="5756" y="1691"/>
                  </a:lnTo>
                  <a:lnTo>
                    <a:pt x="4781" y="1659"/>
                  </a:lnTo>
                  <a:lnTo>
                    <a:pt x="2472" y="65"/>
                  </a:lnTo>
                  <a:lnTo>
                    <a:pt x="2016" y="0"/>
                  </a:lnTo>
                  <a:lnTo>
                    <a:pt x="1821" y="196"/>
                  </a:lnTo>
                  <a:lnTo>
                    <a:pt x="1106" y="423"/>
                  </a:lnTo>
                  <a:lnTo>
                    <a:pt x="1659" y="1041"/>
                  </a:lnTo>
                  <a:lnTo>
                    <a:pt x="1431" y="1269"/>
                  </a:lnTo>
                  <a:lnTo>
                    <a:pt x="1431" y="1431"/>
                  </a:lnTo>
                  <a:lnTo>
                    <a:pt x="1041" y="1464"/>
                  </a:lnTo>
                  <a:lnTo>
                    <a:pt x="683" y="1822"/>
                  </a:lnTo>
                  <a:lnTo>
                    <a:pt x="195" y="1691"/>
                  </a:lnTo>
                  <a:lnTo>
                    <a:pt x="33" y="1691"/>
                  </a:lnTo>
                  <a:lnTo>
                    <a:pt x="33" y="1854"/>
                  </a:lnTo>
                  <a:lnTo>
                    <a:pt x="33" y="2082"/>
                  </a:lnTo>
                  <a:lnTo>
                    <a:pt x="0" y="2212"/>
                  </a:lnTo>
                  <a:lnTo>
                    <a:pt x="0" y="2277"/>
                  </a:lnTo>
                  <a:lnTo>
                    <a:pt x="65" y="2244"/>
                  </a:lnTo>
                  <a:lnTo>
                    <a:pt x="98" y="2277"/>
                  </a:lnTo>
                  <a:lnTo>
                    <a:pt x="163" y="2244"/>
                  </a:lnTo>
                  <a:lnTo>
                    <a:pt x="260" y="2309"/>
                  </a:lnTo>
                  <a:lnTo>
                    <a:pt x="228" y="2309"/>
                  </a:lnTo>
                  <a:lnTo>
                    <a:pt x="455" y="2569"/>
                  </a:lnTo>
                  <a:lnTo>
                    <a:pt x="488" y="2667"/>
                  </a:lnTo>
                  <a:lnTo>
                    <a:pt x="520" y="2700"/>
                  </a:lnTo>
                  <a:lnTo>
                    <a:pt x="553" y="2797"/>
                  </a:lnTo>
                  <a:lnTo>
                    <a:pt x="651" y="2895"/>
                  </a:lnTo>
                  <a:lnTo>
                    <a:pt x="716" y="2895"/>
                  </a:lnTo>
                  <a:lnTo>
                    <a:pt x="846" y="3122"/>
                  </a:lnTo>
                  <a:lnTo>
                    <a:pt x="846" y="3220"/>
                  </a:lnTo>
                  <a:lnTo>
                    <a:pt x="878" y="3285"/>
                  </a:lnTo>
                  <a:lnTo>
                    <a:pt x="976" y="3317"/>
                  </a:lnTo>
                  <a:lnTo>
                    <a:pt x="976" y="3448"/>
                  </a:lnTo>
                  <a:lnTo>
                    <a:pt x="1041" y="3513"/>
                  </a:lnTo>
                  <a:lnTo>
                    <a:pt x="1138" y="3545"/>
                  </a:lnTo>
                  <a:lnTo>
                    <a:pt x="1236" y="3773"/>
                  </a:lnTo>
                  <a:lnTo>
                    <a:pt x="1301" y="3838"/>
                  </a:lnTo>
                  <a:lnTo>
                    <a:pt x="1333" y="3968"/>
                  </a:lnTo>
                  <a:lnTo>
                    <a:pt x="1301" y="4033"/>
                  </a:lnTo>
                  <a:lnTo>
                    <a:pt x="1301" y="4130"/>
                  </a:lnTo>
                  <a:lnTo>
                    <a:pt x="1398" y="4195"/>
                  </a:lnTo>
                  <a:lnTo>
                    <a:pt x="1398" y="4261"/>
                  </a:lnTo>
                  <a:lnTo>
                    <a:pt x="1464" y="4326"/>
                  </a:lnTo>
                  <a:lnTo>
                    <a:pt x="1561" y="4228"/>
                  </a:lnTo>
                  <a:lnTo>
                    <a:pt x="1659" y="4326"/>
                  </a:lnTo>
                  <a:lnTo>
                    <a:pt x="1821" y="4391"/>
                  </a:lnTo>
                  <a:lnTo>
                    <a:pt x="1951" y="4521"/>
                  </a:lnTo>
                  <a:lnTo>
                    <a:pt x="1984" y="4618"/>
                  </a:lnTo>
                  <a:lnTo>
                    <a:pt x="2016" y="4651"/>
                  </a:lnTo>
                  <a:lnTo>
                    <a:pt x="2016" y="4748"/>
                  </a:lnTo>
                  <a:lnTo>
                    <a:pt x="2081" y="4813"/>
                  </a:lnTo>
                  <a:lnTo>
                    <a:pt x="2114" y="4976"/>
                  </a:lnTo>
                  <a:lnTo>
                    <a:pt x="2211" y="5041"/>
                  </a:lnTo>
                  <a:lnTo>
                    <a:pt x="2244" y="5236"/>
                  </a:lnTo>
                  <a:lnTo>
                    <a:pt x="2277" y="5269"/>
                  </a:lnTo>
                  <a:lnTo>
                    <a:pt x="2244" y="5431"/>
                  </a:lnTo>
                  <a:lnTo>
                    <a:pt x="2211" y="5464"/>
                  </a:lnTo>
                  <a:lnTo>
                    <a:pt x="2244" y="5561"/>
                  </a:lnTo>
                  <a:lnTo>
                    <a:pt x="2277" y="5724"/>
                  </a:lnTo>
                  <a:lnTo>
                    <a:pt x="2309" y="5919"/>
                  </a:lnTo>
                  <a:lnTo>
                    <a:pt x="2407" y="5984"/>
                  </a:lnTo>
                  <a:lnTo>
                    <a:pt x="2407" y="6082"/>
                  </a:lnTo>
                  <a:lnTo>
                    <a:pt x="2667" y="6342"/>
                  </a:lnTo>
                  <a:lnTo>
                    <a:pt x="2732" y="6374"/>
                  </a:lnTo>
                  <a:lnTo>
                    <a:pt x="2829" y="6374"/>
                  </a:lnTo>
                  <a:lnTo>
                    <a:pt x="2894" y="6472"/>
                  </a:lnTo>
                  <a:lnTo>
                    <a:pt x="2959" y="6472"/>
                  </a:lnTo>
                  <a:lnTo>
                    <a:pt x="3090" y="6602"/>
                  </a:lnTo>
                  <a:lnTo>
                    <a:pt x="3122" y="6667"/>
                  </a:lnTo>
                  <a:lnTo>
                    <a:pt x="3220" y="6699"/>
                  </a:lnTo>
                  <a:lnTo>
                    <a:pt x="3220" y="6765"/>
                  </a:lnTo>
                  <a:lnTo>
                    <a:pt x="3285" y="6797"/>
                  </a:lnTo>
                  <a:lnTo>
                    <a:pt x="3382" y="7220"/>
                  </a:lnTo>
                  <a:lnTo>
                    <a:pt x="3512" y="7285"/>
                  </a:lnTo>
                  <a:lnTo>
                    <a:pt x="3512" y="7415"/>
                  </a:lnTo>
                  <a:lnTo>
                    <a:pt x="3870" y="7773"/>
                  </a:lnTo>
                  <a:lnTo>
                    <a:pt x="3935" y="7773"/>
                  </a:lnTo>
                  <a:lnTo>
                    <a:pt x="3968" y="8000"/>
                  </a:lnTo>
                  <a:lnTo>
                    <a:pt x="4130" y="8033"/>
                  </a:lnTo>
                  <a:lnTo>
                    <a:pt x="4228" y="8293"/>
                  </a:lnTo>
                  <a:lnTo>
                    <a:pt x="4293" y="8293"/>
                  </a:lnTo>
                  <a:lnTo>
                    <a:pt x="4390" y="8325"/>
                  </a:lnTo>
                  <a:lnTo>
                    <a:pt x="4423" y="8228"/>
                  </a:lnTo>
                  <a:lnTo>
                    <a:pt x="4553" y="8130"/>
                  </a:lnTo>
                  <a:lnTo>
                    <a:pt x="4455" y="7968"/>
                  </a:lnTo>
                  <a:lnTo>
                    <a:pt x="4520" y="7740"/>
                  </a:lnTo>
                  <a:lnTo>
                    <a:pt x="4650" y="7675"/>
                  </a:lnTo>
                  <a:lnTo>
                    <a:pt x="4813" y="7805"/>
                  </a:lnTo>
                  <a:lnTo>
                    <a:pt x="5138" y="7805"/>
                  </a:lnTo>
                  <a:lnTo>
                    <a:pt x="5561" y="8000"/>
                  </a:lnTo>
                  <a:lnTo>
                    <a:pt x="5984" y="8195"/>
                  </a:lnTo>
                  <a:lnTo>
                    <a:pt x="6016" y="8651"/>
                  </a:lnTo>
                  <a:lnTo>
                    <a:pt x="6894" y="7447"/>
                  </a:lnTo>
                  <a:lnTo>
                    <a:pt x="10179" y="6472"/>
                  </a:lnTo>
                  <a:lnTo>
                    <a:pt x="10244" y="5399"/>
                  </a:lnTo>
                  <a:lnTo>
                    <a:pt x="10114" y="5008"/>
                  </a:lnTo>
                  <a:lnTo>
                    <a:pt x="10114" y="4976"/>
                  </a:lnTo>
                  <a:lnTo>
                    <a:pt x="9951" y="5139"/>
                  </a:lnTo>
                  <a:lnTo>
                    <a:pt x="8520" y="4911"/>
                  </a:lnTo>
                  <a:lnTo>
                    <a:pt x="8423" y="4553"/>
                  </a:lnTo>
                  <a:lnTo>
                    <a:pt x="8293" y="4391"/>
                  </a:lnTo>
                  <a:lnTo>
                    <a:pt x="8293" y="4228"/>
                  </a:lnTo>
                  <a:lnTo>
                    <a:pt x="8293" y="4228"/>
                  </a:lnTo>
                  <a:lnTo>
                    <a:pt x="8260" y="4228"/>
                  </a:lnTo>
                  <a:lnTo>
                    <a:pt x="8228" y="4163"/>
                  </a:lnTo>
                  <a:lnTo>
                    <a:pt x="8228" y="4098"/>
                  </a:lnTo>
                  <a:lnTo>
                    <a:pt x="8260" y="4065"/>
                  </a:lnTo>
                  <a:lnTo>
                    <a:pt x="8195" y="4065"/>
                  </a:lnTo>
                  <a:lnTo>
                    <a:pt x="8163" y="4033"/>
                  </a:lnTo>
                  <a:lnTo>
                    <a:pt x="8098" y="4033"/>
                  </a:lnTo>
                  <a:lnTo>
                    <a:pt x="7935" y="3968"/>
                  </a:lnTo>
                  <a:lnTo>
                    <a:pt x="7902" y="3903"/>
                  </a:lnTo>
                  <a:lnTo>
                    <a:pt x="7870" y="3935"/>
                  </a:lnTo>
                  <a:lnTo>
                    <a:pt x="7805" y="3805"/>
                  </a:lnTo>
                  <a:lnTo>
                    <a:pt x="7772" y="3675"/>
                  </a:lnTo>
                  <a:lnTo>
                    <a:pt x="7545" y="3382"/>
                  </a:lnTo>
                  <a:lnTo>
                    <a:pt x="7480" y="3252"/>
                  </a:lnTo>
                  <a:lnTo>
                    <a:pt x="7512" y="3252"/>
                  </a:lnTo>
                  <a:lnTo>
                    <a:pt x="7512" y="3220"/>
                  </a:lnTo>
                  <a:lnTo>
                    <a:pt x="7447" y="2960"/>
                  </a:lnTo>
                  <a:lnTo>
                    <a:pt x="7447" y="2927"/>
                  </a:lnTo>
                  <a:lnTo>
                    <a:pt x="7382" y="2830"/>
                  </a:lnTo>
                  <a:lnTo>
                    <a:pt x="7317" y="2830"/>
                  </a:lnTo>
                  <a:lnTo>
                    <a:pt x="7154" y="2602"/>
                  </a:lnTo>
                  <a:lnTo>
                    <a:pt x="7089" y="2569"/>
                  </a:lnTo>
                  <a:lnTo>
                    <a:pt x="7024" y="2504"/>
                  </a:lnTo>
                  <a:lnTo>
                    <a:pt x="7057" y="2472"/>
                  </a:lnTo>
                  <a:lnTo>
                    <a:pt x="7057" y="2472"/>
                  </a:lnTo>
                  <a:lnTo>
                    <a:pt x="7122" y="2504"/>
                  </a:lnTo>
                  <a:lnTo>
                    <a:pt x="7057" y="2439"/>
                  </a:lnTo>
                  <a:lnTo>
                    <a:pt x="6992" y="2407"/>
                  </a:lnTo>
                  <a:lnTo>
                    <a:pt x="6829" y="2374"/>
                  </a:lnTo>
                  <a:lnTo>
                    <a:pt x="6732" y="2114"/>
                  </a:lnTo>
                  <a:lnTo>
                    <a:pt x="6667" y="2017"/>
                  </a:lnTo>
                  <a:lnTo>
                    <a:pt x="6602" y="1984"/>
                  </a:lnTo>
                  <a:lnTo>
                    <a:pt x="6602" y="1887"/>
                  </a:lnTo>
                  <a:lnTo>
                    <a:pt x="6569" y="1919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3978112" y="3093526"/>
              <a:ext cx="13047" cy="27092"/>
            </a:xfrm>
            <a:custGeom>
              <a:rect b="b" l="l" r="r" t="t"/>
              <a:pathLst>
                <a:path extrusionOk="0" h="814" w="392">
                  <a:moveTo>
                    <a:pt x="294" y="814"/>
                  </a:moveTo>
                  <a:lnTo>
                    <a:pt x="229" y="814"/>
                  </a:lnTo>
                  <a:lnTo>
                    <a:pt x="66" y="749"/>
                  </a:lnTo>
                  <a:lnTo>
                    <a:pt x="33" y="684"/>
                  </a:lnTo>
                  <a:lnTo>
                    <a:pt x="66" y="684"/>
                  </a:lnTo>
                  <a:lnTo>
                    <a:pt x="66" y="586"/>
                  </a:lnTo>
                  <a:lnTo>
                    <a:pt x="33" y="521"/>
                  </a:lnTo>
                  <a:lnTo>
                    <a:pt x="1" y="456"/>
                  </a:lnTo>
                  <a:lnTo>
                    <a:pt x="33" y="326"/>
                  </a:lnTo>
                  <a:lnTo>
                    <a:pt x="66" y="326"/>
                  </a:lnTo>
                  <a:lnTo>
                    <a:pt x="98" y="326"/>
                  </a:lnTo>
                  <a:lnTo>
                    <a:pt x="66" y="196"/>
                  </a:lnTo>
                  <a:lnTo>
                    <a:pt x="98" y="196"/>
                  </a:lnTo>
                  <a:lnTo>
                    <a:pt x="66" y="98"/>
                  </a:lnTo>
                  <a:lnTo>
                    <a:pt x="98" y="66"/>
                  </a:lnTo>
                  <a:lnTo>
                    <a:pt x="98" y="33"/>
                  </a:lnTo>
                  <a:lnTo>
                    <a:pt x="131" y="33"/>
                  </a:lnTo>
                  <a:lnTo>
                    <a:pt x="163" y="1"/>
                  </a:lnTo>
                  <a:lnTo>
                    <a:pt x="196" y="1"/>
                  </a:lnTo>
                  <a:lnTo>
                    <a:pt x="294" y="66"/>
                  </a:lnTo>
                  <a:lnTo>
                    <a:pt x="294" y="98"/>
                  </a:lnTo>
                  <a:lnTo>
                    <a:pt x="326" y="98"/>
                  </a:lnTo>
                  <a:lnTo>
                    <a:pt x="359" y="131"/>
                  </a:lnTo>
                  <a:lnTo>
                    <a:pt x="326" y="294"/>
                  </a:lnTo>
                  <a:lnTo>
                    <a:pt x="294" y="294"/>
                  </a:lnTo>
                  <a:lnTo>
                    <a:pt x="294" y="456"/>
                  </a:lnTo>
                  <a:lnTo>
                    <a:pt x="359" y="456"/>
                  </a:lnTo>
                  <a:lnTo>
                    <a:pt x="391" y="554"/>
                  </a:lnTo>
                  <a:lnTo>
                    <a:pt x="359" y="814"/>
                  </a:lnTo>
                  <a:lnTo>
                    <a:pt x="294" y="814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3992191" y="3095690"/>
              <a:ext cx="77981" cy="61739"/>
            </a:xfrm>
            <a:custGeom>
              <a:rect b="b" l="l" r="r" t="t"/>
              <a:pathLst>
                <a:path extrusionOk="0" h="1855" w="2343">
                  <a:moveTo>
                    <a:pt x="1" y="944"/>
                  </a:moveTo>
                  <a:lnTo>
                    <a:pt x="1" y="1107"/>
                  </a:lnTo>
                  <a:lnTo>
                    <a:pt x="131" y="1269"/>
                  </a:lnTo>
                  <a:lnTo>
                    <a:pt x="228" y="1627"/>
                  </a:lnTo>
                  <a:lnTo>
                    <a:pt x="1659" y="1855"/>
                  </a:lnTo>
                  <a:lnTo>
                    <a:pt x="1822" y="1692"/>
                  </a:lnTo>
                  <a:lnTo>
                    <a:pt x="2245" y="424"/>
                  </a:lnTo>
                  <a:lnTo>
                    <a:pt x="2342" y="391"/>
                  </a:lnTo>
                  <a:lnTo>
                    <a:pt x="2342" y="261"/>
                  </a:lnTo>
                  <a:lnTo>
                    <a:pt x="2310" y="196"/>
                  </a:lnTo>
                  <a:lnTo>
                    <a:pt x="2277" y="229"/>
                  </a:lnTo>
                  <a:lnTo>
                    <a:pt x="2245" y="196"/>
                  </a:lnTo>
                  <a:lnTo>
                    <a:pt x="2245" y="196"/>
                  </a:lnTo>
                  <a:lnTo>
                    <a:pt x="2212" y="196"/>
                  </a:lnTo>
                  <a:lnTo>
                    <a:pt x="2179" y="1"/>
                  </a:lnTo>
                  <a:lnTo>
                    <a:pt x="2114" y="1"/>
                  </a:lnTo>
                  <a:lnTo>
                    <a:pt x="2114" y="66"/>
                  </a:lnTo>
                  <a:lnTo>
                    <a:pt x="2114" y="98"/>
                  </a:lnTo>
                  <a:lnTo>
                    <a:pt x="1789" y="294"/>
                  </a:lnTo>
                  <a:lnTo>
                    <a:pt x="1789" y="424"/>
                  </a:lnTo>
                  <a:lnTo>
                    <a:pt x="1497" y="651"/>
                  </a:lnTo>
                  <a:lnTo>
                    <a:pt x="1464" y="749"/>
                  </a:lnTo>
                  <a:lnTo>
                    <a:pt x="1497" y="749"/>
                  </a:lnTo>
                  <a:lnTo>
                    <a:pt x="1529" y="814"/>
                  </a:lnTo>
                  <a:lnTo>
                    <a:pt x="1399" y="944"/>
                  </a:lnTo>
                  <a:lnTo>
                    <a:pt x="1366" y="879"/>
                  </a:lnTo>
                  <a:lnTo>
                    <a:pt x="1334" y="911"/>
                  </a:lnTo>
                  <a:lnTo>
                    <a:pt x="1269" y="911"/>
                  </a:lnTo>
                  <a:lnTo>
                    <a:pt x="1269" y="977"/>
                  </a:lnTo>
                  <a:lnTo>
                    <a:pt x="1236" y="1009"/>
                  </a:lnTo>
                  <a:lnTo>
                    <a:pt x="1204" y="1042"/>
                  </a:lnTo>
                  <a:lnTo>
                    <a:pt x="1074" y="1074"/>
                  </a:lnTo>
                  <a:lnTo>
                    <a:pt x="976" y="1074"/>
                  </a:lnTo>
                  <a:lnTo>
                    <a:pt x="911" y="1009"/>
                  </a:lnTo>
                  <a:lnTo>
                    <a:pt x="814" y="1042"/>
                  </a:lnTo>
                  <a:lnTo>
                    <a:pt x="781" y="1009"/>
                  </a:lnTo>
                  <a:lnTo>
                    <a:pt x="716" y="1009"/>
                  </a:lnTo>
                  <a:lnTo>
                    <a:pt x="553" y="977"/>
                  </a:lnTo>
                  <a:lnTo>
                    <a:pt x="326" y="1139"/>
                  </a:lnTo>
                  <a:lnTo>
                    <a:pt x="261" y="1107"/>
                  </a:lnTo>
                  <a:lnTo>
                    <a:pt x="196" y="1107"/>
                  </a:lnTo>
                  <a:lnTo>
                    <a:pt x="98" y="1139"/>
                  </a:lnTo>
                  <a:lnTo>
                    <a:pt x="66" y="911"/>
                  </a:lnTo>
                  <a:lnTo>
                    <a:pt x="33" y="977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4006270" y="3088134"/>
              <a:ext cx="123412" cy="172104"/>
            </a:xfrm>
            <a:custGeom>
              <a:rect b="b" l="l" r="r" t="t"/>
              <a:pathLst>
                <a:path extrusionOk="0" h="5171" w="3708">
                  <a:moveTo>
                    <a:pt x="33" y="3838"/>
                  </a:moveTo>
                  <a:lnTo>
                    <a:pt x="1431" y="3415"/>
                  </a:lnTo>
                  <a:lnTo>
                    <a:pt x="1529" y="2342"/>
                  </a:lnTo>
                  <a:lnTo>
                    <a:pt x="1399" y="1951"/>
                  </a:lnTo>
                  <a:lnTo>
                    <a:pt x="1822" y="651"/>
                  </a:lnTo>
                  <a:lnTo>
                    <a:pt x="1919" y="618"/>
                  </a:lnTo>
                  <a:lnTo>
                    <a:pt x="1952" y="911"/>
                  </a:lnTo>
                  <a:lnTo>
                    <a:pt x="2114" y="1106"/>
                  </a:lnTo>
                  <a:lnTo>
                    <a:pt x="2114" y="1171"/>
                  </a:lnTo>
                  <a:lnTo>
                    <a:pt x="2407" y="1431"/>
                  </a:lnTo>
                  <a:lnTo>
                    <a:pt x="2504" y="1464"/>
                  </a:lnTo>
                  <a:lnTo>
                    <a:pt x="2569" y="1431"/>
                  </a:lnTo>
                  <a:lnTo>
                    <a:pt x="2667" y="1431"/>
                  </a:lnTo>
                  <a:lnTo>
                    <a:pt x="2895" y="1464"/>
                  </a:lnTo>
                  <a:lnTo>
                    <a:pt x="3025" y="1431"/>
                  </a:lnTo>
                  <a:lnTo>
                    <a:pt x="3090" y="1431"/>
                  </a:lnTo>
                  <a:lnTo>
                    <a:pt x="3220" y="1626"/>
                  </a:lnTo>
                  <a:lnTo>
                    <a:pt x="3252" y="1756"/>
                  </a:lnTo>
                  <a:lnTo>
                    <a:pt x="3350" y="1821"/>
                  </a:lnTo>
                  <a:lnTo>
                    <a:pt x="3382" y="1919"/>
                  </a:lnTo>
                  <a:lnTo>
                    <a:pt x="3578" y="2049"/>
                  </a:lnTo>
                  <a:lnTo>
                    <a:pt x="3675" y="2082"/>
                  </a:lnTo>
                  <a:lnTo>
                    <a:pt x="3708" y="2114"/>
                  </a:lnTo>
                  <a:lnTo>
                    <a:pt x="3708" y="2212"/>
                  </a:lnTo>
                  <a:lnTo>
                    <a:pt x="3643" y="2309"/>
                  </a:lnTo>
                  <a:lnTo>
                    <a:pt x="3643" y="2374"/>
                  </a:lnTo>
                  <a:lnTo>
                    <a:pt x="3610" y="2439"/>
                  </a:lnTo>
                  <a:lnTo>
                    <a:pt x="3447" y="2732"/>
                  </a:lnTo>
                  <a:lnTo>
                    <a:pt x="3317" y="2862"/>
                  </a:lnTo>
                  <a:lnTo>
                    <a:pt x="3285" y="2960"/>
                  </a:lnTo>
                  <a:lnTo>
                    <a:pt x="3220" y="3025"/>
                  </a:lnTo>
                  <a:lnTo>
                    <a:pt x="3155" y="3187"/>
                  </a:lnTo>
                  <a:lnTo>
                    <a:pt x="3090" y="3187"/>
                  </a:lnTo>
                  <a:lnTo>
                    <a:pt x="3057" y="3155"/>
                  </a:lnTo>
                  <a:lnTo>
                    <a:pt x="3057" y="3122"/>
                  </a:lnTo>
                  <a:lnTo>
                    <a:pt x="3090" y="3057"/>
                  </a:lnTo>
                  <a:lnTo>
                    <a:pt x="3025" y="3057"/>
                  </a:lnTo>
                  <a:lnTo>
                    <a:pt x="2992" y="3090"/>
                  </a:lnTo>
                  <a:lnTo>
                    <a:pt x="2927" y="3187"/>
                  </a:lnTo>
                  <a:lnTo>
                    <a:pt x="2895" y="3220"/>
                  </a:lnTo>
                  <a:lnTo>
                    <a:pt x="2927" y="3285"/>
                  </a:lnTo>
                  <a:lnTo>
                    <a:pt x="2895" y="3285"/>
                  </a:lnTo>
                  <a:lnTo>
                    <a:pt x="2797" y="3447"/>
                  </a:lnTo>
                  <a:lnTo>
                    <a:pt x="2797" y="3545"/>
                  </a:lnTo>
                  <a:lnTo>
                    <a:pt x="2765" y="3610"/>
                  </a:lnTo>
                  <a:lnTo>
                    <a:pt x="2797" y="3610"/>
                  </a:lnTo>
                  <a:lnTo>
                    <a:pt x="2830" y="3708"/>
                  </a:lnTo>
                  <a:lnTo>
                    <a:pt x="2797" y="3708"/>
                  </a:lnTo>
                  <a:lnTo>
                    <a:pt x="2862" y="3870"/>
                  </a:lnTo>
                  <a:lnTo>
                    <a:pt x="2895" y="3903"/>
                  </a:lnTo>
                  <a:lnTo>
                    <a:pt x="2895" y="3968"/>
                  </a:lnTo>
                  <a:lnTo>
                    <a:pt x="2635" y="4000"/>
                  </a:lnTo>
                  <a:lnTo>
                    <a:pt x="2602" y="4033"/>
                  </a:lnTo>
                  <a:lnTo>
                    <a:pt x="2537" y="4000"/>
                  </a:lnTo>
                  <a:lnTo>
                    <a:pt x="2407" y="4033"/>
                  </a:lnTo>
                  <a:lnTo>
                    <a:pt x="2244" y="4228"/>
                  </a:lnTo>
                  <a:lnTo>
                    <a:pt x="2244" y="4390"/>
                  </a:lnTo>
                  <a:lnTo>
                    <a:pt x="2179" y="4423"/>
                  </a:lnTo>
                  <a:lnTo>
                    <a:pt x="2082" y="4521"/>
                  </a:lnTo>
                  <a:lnTo>
                    <a:pt x="2049" y="4488"/>
                  </a:lnTo>
                  <a:lnTo>
                    <a:pt x="1919" y="4521"/>
                  </a:lnTo>
                  <a:lnTo>
                    <a:pt x="1756" y="4521"/>
                  </a:lnTo>
                  <a:lnTo>
                    <a:pt x="1691" y="4553"/>
                  </a:lnTo>
                  <a:lnTo>
                    <a:pt x="1626" y="4618"/>
                  </a:lnTo>
                  <a:lnTo>
                    <a:pt x="1626" y="4683"/>
                  </a:lnTo>
                  <a:lnTo>
                    <a:pt x="1626" y="4748"/>
                  </a:lnTo>
                  <a:lnTo>
                    <a:pt x="1691" y="4748"/>
                  </a:lnTo>
                  <a:lnTo>
                    <a:pt x="1659" y="4813"/>
                  </a:lnTo>
                  <a:lnTo>
                    <a:pt x="1659" y="4813"/>
                  </a:lnTo>
                  <a:lnTo>
                    <a:pt x="1659" y="4846"/>
                  </a:lnTo>
                  <a:lnTo>
                    <a:pt x="1529" y="5008"/>
                  </a:lnTo>
                  <a:lnTo>
                    <a:pt x="1464" y="5008"/>
                  </a:lnTo>
                  <a:lnTo>
                    <a:pt x="1399" y="4976"/>
                  </a:lnTo>
                  <a:lnTo>
                    <a:pt x="1301" y="4976"/>
                  </a:lnTo>
                  <a:lnTo>
                    <a:pt x="1204" y="4976"/>
                  </a:lnTo>
                  <a:lnTo>
                    <a:pt x="1041" y="5073"/>
                  </a:lnTo>
                  <a:lnTo>
                    <a:pt x="943" y="5073"/>
                  </a:lnTo>
                  <a:lnTo>
                    <a:pt x="878" y="5171"/>
                  </a:lnTo>
                  <a:lnTo>
                    <a:pt x="781" y="5171"/>
                  </a:lnTo>
                  <a:lnTo>
                    <a:pt x="748" y="5171"/>
                  </a:lnTo>
                  <a:lnTo>
                    <a:pt x="683" y="5171"/>
                  </a:lnTo>
                  <a:lnTo>
                    <a:pt x="391" y="4846"/>
                  </a:lnTo>
                  <a:lnTo>
                    <a:pt x="456" y="4618"/>
                  </a:lnTo>
                  <a:lnTo>
                    <a:pt x="0" y="4065"/>
                  </a:lnTo>
                  <a:close/>
                  <a:moveTo>
                    <a:pt x="1822" y="423"/>
                  </a:moveTo>
                  <a:lnTo>
                    <a:pt x="1822" y="358"/>
                  </a:lnTo>
                  <a:lnTo>
                    <a:pt x="1887" y="260"/>
                  </a:lnTo>
                  <a:lnTo>
                    <a:pt x="1887" y="130"/>
                  </a:lnTo>
                  <a:lnTo>
                    <a:pt x="1854" y="130"/>
                  </a:lnTo>
                  <a:lnTo>
                    <a:pt x="1887" y="65"/>
                  </a:lnTo>
                  <a:lnTo>
                    <a:pt x="1854" y="33"/>
                  </a:lnTo>
                  <a:lnTo>
                    <a:pt x="1887" y="33"/>
                  </a:lnTo>
                  <a:lnTo>
                    <a:pt x="1887" y="33"/>
                  </a:lnTo>
                  <a:lnTo>
                    <a:pt x="1887" y="0"/>
                  </a:lnTo>
                  <a:lnTo>
                    <a:pt x="1854" y="0"/>
                  </a:lnTo>
                  <a:lnTo>
                    <a:pt x="1789" y="0"/>
                  </a:lnTo>
                  <a:lnTo>
                    <a:pt x="1789" y="130"/>
                  </a:lnTo>
                  <a:lnTo>
                    <a:pt x="1756" y="163"/>
                  </a:lnTo>
                  <a:lnTo>
                    <a:pt x="1724" y="130"/>
                  </a:lnTo>
                  <a:lnTo>
                    <a:pt x="1724" y="163"/>
                  </a:lnTo>
                  <a:lnTo>
                    <a:pt x="1724" y="228"/>
                  </a:lnTo>
                  <a:lnTo>
                    <a:pt x="1789" y="228"/>
                  </a:lnTo>
                  <a:lnTo>
                    <a:pt x="1789" y="423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3853666" y="3215843"/>
              <a:ext cx="200261" cy="122346"/>
            </a:xfrm>
            <a:custGeom>
              <a:rect b="b" l="l" r="r" t="t"/>
              <a:pathLst>
                <a:path extrusionOk="0" h="3676" w="6017">
                  <a:moveTo>
                    <a:pt x="98" y="1399"/>
                  </a:moveTo>
                  <a:lnTo>
                    <a:pt x="163" y="1399"/>
                  </a:lnTo>
                  <a:lnTo>
                    <a:pt x="260" y="1431"/>
                  </a:lnTo>
                  <a:lnTo>
                    <a:pt x="293" y="1334"/>
                  </a:lnTo>
                  <a:lnTo>
                    <a:pt x="423" y="1269"/>
                  </a:lnTo>
                  <a:lnTo>
                    <a:pt x="325" y="1074"/>
                  </a:lnTo>
                  <a:lnTo>
                    <a:pt x="390" y="846"/>
                  </a:lnTo>
                  <a:lnTo>
                    <a:pt x="520" y="781"/>
                  </a:lnTo>
                  <a:lnTo>
                    <a:pt x="683" y="911"/>
                  </a:lnTo>
                  <a:lnTo>
                    <a:pt x="1008" y="944"/>
                  </a:lnTo>
                  <a:lnTo>
                    <a:pt x="1431" y="1106"/>
                  </a:lnTo>
                  <a:lnTo>
                    <a:pt x="1854" y="1301"/>
                  </a:lnTo>
                  <a:lnTo>
                    <a:pt x="1886" y="1757"/>
                  </a:lnTo>
                  <a:lnTo>
                    <a:pt x="2764" y="553"/>
                  </a:lnTo>
                  <a:lnTo>
                    <a:pt x="4618" y="1"/>
                  </a:lnTo>
                  <a:lnTo>
                    <a:pt x="4618" y="228"/>
                  </a:lnTo>
                  <a:lnTo>
                    <a:pt x="5041" y="814"/>
                  </a:lnTo>
                  <a:lnTo>
                    <a:pt x="4976" y="1009"/>
                  </a:lnTo>
                  <a:lnTo>
                    <a:pt x="5268" y="1366"/>
                  </a:lnTo>
                  <a:lnTo>
                    <a:pt x="5171" y="1366"/>
                  </a:lnTo>
                  <a:lnTo>
                    <a:pt x="4976" y="1431"/>
                  </a:lnTo>
                  <a:lnTo>
                    <a:pt x="4813" y="1627"/>
                  </a:lnTo>
                  <a:lnTo>
                    <a:pt x="4781" y="1757"/>
                  </a:lnTo>
                  <a:lnTo>
                    <a:pt x="4813" y="1789"/>
                  </a:lnTo>
                  <a:lnTo>
                    <a:pt x="4813" y="1822"/>
                  </a:lnTo>
                  <a:lnTo>
                    <a:pt x="4846" y="1887"/>
                  </a:lnTo>
                  <a:lnTo>
                    <a:pt x="4618" y="1919"/>
                  </a:lnTo>
                  <a:lnTo>
                    <a:pt x="4520" y="2017"/>
                  </a:lnTo>
                  <a:lnTo>
                    <a:pt x="4325" y="2114"/>
                  </a:lnTo>
                  <a:lnTo>
                    <a:pt x="4033" y="2147"/>
                  </a:lnTo>
                  <a:lnTo>
                    <a:pt x="3968" y="2212"/>
                  </a:lnTo>
                  <a:lnTo>
                    <a:pt x="3415" y="2375"/>
                  </a:lnTo>
                  <a:lnTo>
                    <a:pt x="3382" y="2375"/>
                  </a:lnTo>
                  <a:lnTo>
                    <a:pt x="3285" y="2407"/>
                  </a:lnTo>
                  <a:lnTo>
                    <a:pt x="3187" y="2570"/>
                  </a:lnTo>
                  <a:lnTo>
                    <a:pt x="3024" y="2700"/>
                  </a:lnTo>
                  <a:lnTo>
                    <a:pt x="2959" y="2700"/>
                  </a:lnTo>
                  <a:lnTo>
                    <a:pt x="2927" y="2667"/>
                  </a:lnTo>
                  <a:lnTo>
                    <a:pt x="2894" y="2732"/>
                  </a:lnTo>
                  <a:lnTo>
                    <a:pt x="2829" y="2732"/>
                  </a:lnTo>
                  <a:lnTo>
                    <a:pt x="2764" y="2700"/>
                  </a:lnTo>
                  <a:lnTo>
                    <a:pt x="2699" y="2667"/>
                  </a:lnTo>
                  <a:lnTo>
                    <a:pt x="2504" y="2830"/>
                  </a:lnTo>
                  <a:lnTo>
                    <a:pt x="2504" y="2895"/>
                  </a:lnTo>
                  <a:lnTo>
                    <a:pt x="2439" y="2927"/>
                  </a:lnTo>
                  <a:lnTo>
                    <a:pt x="2244" y="2960"/>
                  </a:lnTo>
                  <a:lnTo>
                    <a:pt x="2016" y="3057"/>
                  </a:lnTo>
                  <a:lnTo>
                    <a:pt x="1919" y="3025"/>
                  </a:lnTo>
                  <a:lnTo>
                    <a:pt x="1886" y="2992"/>
                  </a:lnTo>
                  <a:lnTo>
                    <a:pt x="1756" y="2992"/>
                  </a:lnTo>
                  <a:lnTo>
                    <a:pt x="1724" y="2960"/>
                  </a:lnTo>
                  <a:lnTo>
                    <a:pt x="1659" y="2960"/>
                  </a:lnTo>
                  <a:lnTo>
                    <a:pt x="1594" y="2992"/>
                  </a:lnTo>
                  <a:lnTo>
                    <a:pt x="1464" y="3057"/>
                  </a:lnTo>
                  <a:lnTo>
                    <a:pt x="1398" y="3188"/>
                  </a:lnTo>
                  <a:lnTo>
                    <a:pt x="1366" y="3188"/>
                  </a:lnTo>
                  <a:lnTo>
                    <a:pt x="1268" y="3318"/>
                  </a:lnTo>
                  <a:lnTo>
                    <a:pt x="1171" y="3350"/>
                  </a:lnTo>
                  <a:lnTo>
                    <a:pt x="1106" y="3318"/>
                  </a:lnTo>
                  <a:lnTo>
                    <a:pt x="1008" y="3318"/>
                  </a:lnTo>
                  <a:lnTo>
                    <a:pt x="911" y="3383"/>
                  </a:lnTo>
                  <a:lnTo>
                    <a:pt x="846" y="3415"/>
                  </a:lnTo>
                  <a:lnTo>
                    <a:pt x="716" y="3383"/>
                  </a:lnTo>
                  <a:lnTo>
                    <a:pt x="683" y="3415"/>
                  </a:lnTo>
                  <a:lnTo>
                    <a:pt x="585" y="3415"/>
                  </a:lnTo>
                  <a:lnTo>
                    <a:pt x="520" y="3350"/>
                  </a:lnTo>
                  <a:lnTo>
                    <a:pt x="520" y="3220"/>
                  </a:lnTo>
                  <a:lnTo>
                    <a:pt x="423" y="3090"/>
                  </a:lnTo>
                  <a:lnTo>
                    <a:pt x="358" y="2960"/>
                  </a:lnTo>
                  <a:lnTo>
                    <a:pt x="423" y="2927"/>
                  </a:lnTo>
                  <a:lnTo>
                    <a:pt x="390" y="2797"/>
                  </a:lnTo>
                  <a:lnTo>
                    <a:pt x="260" y="2700"/>
                  </a:lnTo>
                  <a:lnTo>
                    <a:pt x="195" y="2212"/>
                  </a:lnTo>
                  <a:lnTo>
                    <a:pt x="98" y="2082"/>
                  </a:lnTo>
                  <a:lnTo>
                    <a:pt x="98" y="1984"/>
                  </a:lnTo>
                  <a:lnTo>
                    <a:pt x="33" y="1984"/>
                  </a:lnTo>
                  <a:lnTo>
                    <a:pt x="0" y="1919"/>
                  </a:lnTo>
                  <a:lnTo>
                    <a:pt x="65" y="1952"/>
                  </a:lnTo>
                  <a:lnTo>
                    <a:pt x="65" y="1887"/>
                  </a:lnTo>
                  <a:lnTo>
                    <a:pt x="130" y="1887"/>
                  </a:lnTo>
                  <a:lnTo>
                    <a:pt x="130" y="1757"/>
                  </a:lnTo>
                  <a:lnTo>
                    <a:pt x="98" y="1496"/>
                  </a:lnTo>
                  <a:close/>
                  <a:moveTo>
                    <a:pt x="4813" y="3643"/>
                  </a:moveTo>
                  <a:lnTo>
                    <a:pt x="4911" y="3610"/>
                  </a:lnTo>
                  <a:lnTo>
                    <a:pt x="5041" y="3675"/>
                  </a:lnTo>
                  <a:lnTo>
                    <a:pt x="4943" y="3675"/>
                  </a:lnTo>
                  <a:close/>
                  <a:moveTo>
                    <a:pt x="5398" y="3513"/>
                  </a:moveTo>
                  <a:lnTo>
                    <a:pt x="5463" y="3480"/>
                  </a:lnTo>
                  <a:lnTo>
                    <a:pt x="5463" y="3383"/>
                  </a:lnTo>
                  <a:lnTo>
                    <a:pt x="5528" y="3350"/>
                  </a:lnTo>
                  <a:lnTo>
                    <a:pt x="5594" y="3350"/>
                  </a:lnTo>
                  <a:lnTo>
                    <a:pt x="5626" y="3383"/>
                  </a:lnTo>
                  <a:lnTo>
                    <a:pt x="5691" y="3415"/>
                  </a:lnTo>
                  <a:lnTo>
                    <a:pt x="5756" y="3383"/>
                  </a:lnTo>
                  <a:lnTo>
                    <a:pt x="5854" y="3383"/>
                  </a:lnTo>
                  <a:lnTo>
                    <a:pt x="5919" y="3415"/>
                  </a:lnTo>
                  <a:lnTo>
                    <a:pt x="5984" y="3415"/>
                  </a:lnTo>
                  <a:lnTo>
                    <a:pt x="6016" y="3448"/>
                  </a:lnTo>
                  <a:lnTo>
                    <a:pt x="5951" y="3513"/>
                  </a:lnTo>
                  <a:lnTo>
                    <a:pt x="5886" y="3513"/>
                  </a:lnTo>
                  <a:lnTo>
                    <a:pt x="5789" y="3578"/>
                  </a:lnTo>
                  <a:lnTo>
                    <a:pt x="5626" y="3610"/>
                  </a:lnTo>
                  <a:lnTo>
                    <a:pt x="5528" y="3578"/>
                  </a:lnTo>
                  <a:lnTo>
                    <a:pt x="5463" y="3513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3552751" y="2999368"/>
              <a:ext cx="205686" cy="172137"/>
            </a:xfrm>
            <a:custGeom>
              <a:rect b="b" l="l" r="r" t="t"/>
              <a:pathLst>
                <a:path extrusionOk="0" h="5172" w="6180">
                  <a:moveTo>
                    <a:pt x="4944" y="1204"/>
                  </a:moveTo>
                  <a:lnTo>
                    <a:pt x="4879" y="1041"/>
                  </a:lnTo>
                  <a:lnTo>
                    <a:pt x="4911" y="911"/>
                  </a:lnTo>
                  <a:lnTo>
                    <a:pt x="4814" y="651"/>
                  </a:lnTo>
                  <a:lnTo>
                    <a:pt x="4651" y="456"/>
                  </a:lnTo>
                  <a:lnTo>
                    <a:pt x="4618" y="261"/>
                  </a:lnTo>
                  <a:lnTo>
                    <a:pt x="4521" y="131"/>
                  </a:lnTo>
                  <a:lnTo>
                    <a:pt x="4456" y="98"/>
                  </a:lnTo>
                  <a:lnTo>
                    <a:pt x="4391" y="196"/>
                  </a:lnTo>
                  <a:lnTo>
                    <a:pt x="4261" y="228"/>
                  </a:lnTo>
                  <a:lnTo>
                    <a:pt x="3936" y="196"/>
                  </a:lnTo>
                  <a:lnTo>
                    <a:pt x="3708" y="261"/>
                  </a:lnTo>
                  <a:lnTo>
                    <a:pt x="3513" y="131"/>
                  </a:lnTo>
                  <a:lnTo>
                    <a:pt x="3513" y="196"/>
                  </a:lnTo>
                  <a:lnTo>
                    <a:pt x="3578" y="326"/>
                  </a:lnTo>
                  <a:lnTo>
                    <a:pt x="3578" y="358"/>
                  </a:lnTo>
                  <a:lnTo>
                    <a:pt x="3513" y="261"/>
                  </a:lnTo>
                  <a:lnTo>
                    <a:pt x="3415" y="228"/>
                  </a:lnTo>
                  <a:lnTo>
                    <a:pt x="3383" y="131"/>
                  </a:lnTo>
                  <a:lnTo>
                    <a:pt x="3415" y="98"/>
                  </a:lnTo>
                  <a:lnTo>
                    <a:pt x="3383" y="66"/>
                  </a:lnTo>
                  <a:lnTo>
                    <a:pt x="3318" y="66"/>
                  </a:lnTo>
                  <a:lnTo>
                    <a:pt x="3188" y="33"/>
                  </a:lnTo>
                  <a:lnTo>
                    <a:pt x="3025" y="1"/>
                  </a:lnTo>
                  <a:lnTo>
                    <a:pt x="2992" y="33"/>
                  </a:lnTo>
                  <a:lnTo>
                    <a:pt x="3090" y="33"/>
                  </a:lnTo>
                  <a:lnTo>
                    <a:pt x="3090" y="66"/>
                  </a:lnTo>
                  <a:lnTo>
                    <a:pt x="2992" y="98"/>
                  </a:lnTo>
                  <a:lnTo>
                    <a:pt x="2895" y="66"/>
                  </a:lnTo>
                  <a:lnTo>
                    <a:pt x="2797" y="131"/>
                  </a:lnTo>
                  <a:lnTo>
                    <a:pt x="2765" y="98"/>
                  </a:lnTo>
                  <a:lnTo>
                    <a:pt x="2765" y="66"/>
                  </a:lnTo>
                  <a:lnTo>
                    <a:pt x="2862" y="66"/>
                  </a:lnTo>
                  <a:lnTo>
                    <a:pt x="2927" y="33"/>
                  </a:lnTo>
                  <a:lnTo>
                    <a:pt x="2830" y="33"/>
                  </a:lnTo>
                  <a:lnTo>
                    <a:pt x="2700" y="33"/>
                  </a:lnTo>
                  <a:lnTo>
                    <a:pt x="2635" y="66"/>
                  </a:lnTo>
                  <a:lnTo>
                    <a:pt x="2505" y="163"/>
                  </a:lnTo>
                  <a:lnTo>
                    <a:pt x="2440" y="196"/>
                  </a:lnTo>
                  <a:lnTo>
                    <a:pt x="2310" y="228"/>
                  </a:lnTo>
                  <a:lnTo>
                    <a:pt x="2212" y="326"/>
                  </a:lnTo>
                  <a:lnTo>
                    <a:pt x="2212" y="358"/>
                  </a:lnTo>
                  <a:lnTo>
                    <a:pt x="2049" y="358"/>
                  </a:lnTo>
                  <a:lnTo>
                    <a:pt x="1854" y="261"/>
                  </a:lnTo>
                  <a:lnTo>
                    <a:pt x="1757" y="261"/>
                  </a:lnTo>
                  <a:lnTo>
                    <a:pt x="1562" y="261"/>
                  </a:lnTo>
                  <a:lnTo>
                    <a:pt x="1432" y="163"/>
                  </a:lnTo>
                  <a:lnTo>
                    <a:pt x="1367" y="163"/>
                  </a:lnTo>
                  <a:lnTo>
                    <a:pt x="1301" y="196"/>
                  </a:lnTo>
                  <a:lnTo>
                    <a:pt x="1171" y="98"/>
                  </a:lnTo>
                  <a:lnTo>
                    <a:pt x="1009" y="66"/>
                  </a:lnTo>
                  <a:lnTo>
                    <a:pt x="619" y="33"/>
                  </a:lnTo>
                  <a:lnTo>
                    <a:pt x="456" y="1"/>
                  </a:lnTo>
                  <a:lnTo>
                    <a:pt x="196" y="1"/>
                  </a:lnTo>
                  <a:lnTo>
                    <a:pt x="163" y="1"/>
                  </a:lnTo>
                  <a:lnTo>
                    <a:pt x="163" y="1"/>
                  </a:lnTo>
                  <a:lnTo>
                    <a:pt x="131" y="98"/>
                  </a:lnTo>
                  <a:lnTo>
                    <a:pt x="66" y="293"/>
                  </a:lnTo>
                  <a:lnTo>
                    <a:pt x="131" y="423"/>
                  </a:lnTo>
                  <a:lnTo>
                    <a:pt x="131" y="554"/>
                  </a:lnTo>
                  <a:lnTo>
                    <a:pt x="66" y="716"/>
                  </a:lnTo>
                  <a:lnTo>
                    <a:pt x="1" y="879"/>
                  </a:lnTo>
                  <a:lnTo>
                    <a:pt x="66" y="1009"/>
                  </a:lnTo>
                  <a:lnTo>
                    <a:pt x="131" y="1236"/>
                  </a:lnTo>
                  <a:lnTo>
                    <a:pt x="293" y="5171"/>
                  </a:lnTo>
                  <a:lnTo>
                    <a:pt x="6179" y="5106"/>
                  </a:lnTo>
                  <a:lnTo>
                    <a:pt x="6179" y="5106"/>
                  </a:lnTo>
                  <a:lnTo>
                    <a:pt x="6082" y="5074"/>
                  </a:lnTo>
                  <a:lnTo>
                    <a:pt x="5984" y="4944"/>
                  </a:lnTo>
                  <a:lnTo>
                    <a:pt x="5952" y="4879"/>
                  </a:lnTo>
                  <a:lnTo>
                    <a:pt x="5854" y="4846"/>
                  </a:lnTo>
                  <a:lnTo>
                    <a:pt x="5789" y="4716"/>
                  </a:lnTo>
                  <a:lnTo>
                    <a:pt x="5724" y="4749"/>
                  </a:lnTo>
                  <a:lnTo>
                    <a:pt x="5627" y="4749"/>
                  </a:lnTo>
                  <a:lnTo>
                    <a:pt x="5464" y="4651"/>
                  </a:lnTo>
                  <a:lnTo>
                    <a:pt x="5399" y="4391"/>
                  </a:lnTo>
                  <a:lnTo>
                    <a:pt x="5431" y="4326"/>
                  </a:lnTo>
                  <a:lnTo>
                    <a:pt x="5399" y="4196"/>
                  </a:lnTo>
                  <a:lnTo>
                    <a:pt x="5366" y="4131"/>
                  </a:lnTo>
                  <a:lnTo>
                    <a:pt x="5399" y="4098"/>
                  </a:lnTo>
                  <a:lnTo>
                    <a:pt x="5431" y="4131"/>
                  </a:lnTo>
                  <a:lnTo>
                    <a:pt x="5562" y="4131"/>
                  </a:lnTo>
                  <a:lnTo>
                    <a:pt x="5529" y="4066"/>
                  </a:lnTo>
                  <a:lnTo>
                    <a:pt x="5464" y="4066"/>
                  </a:lnTo>
                  <a:lnTo>
                    <a:pt x="5399" y="3936"/>
                  </a:lnTo>
                  <a:lnTo>
                    <a:pt x="5366" y="3936"/>
                  </a:lnTo>
                  <a:lnTo>
                    <a:pt x="5366" y="3968"/>
                  </a:lnTo>
                  <a:lnTo>
                    <a:pt x="5301" y="3903"/>
                  </a:lnTo>
                  <a:lnTo>
                    <a:pt x="5236" y="3773"/>
                  </a:lnTo>
                  <a:lnTo>
                    <a:pt x="5041" y="3480"/>
                  </a:lnTo>
                  <a:lnTo>
                    <a:pt x="4976" y="3415"/>
                  </a:lnTo>
                  <a:lnTo>
                    <a:pt x="4944" y="3285"/>
                  </a:lnTo>
                  <a:lnTo>
                    <a:pt x="4651" y="2830"/>
                  </a:lnTo>
                  <a:lnTo>
                    <a:pt x="4651" y="2732"/>
                  </a:lnTo>
                  <a:lnTo>
                    <a:pt x="4586" y="2635"/>
                  </a:lnTo>
                  <a:lnTo>
                    <a:pt x="4586" y="2440"/>
                  </a:lnTo>
                  <a:lnTo>
                    <a:pt x="4521" y="2375"/>
                  </a:lnTo>
                  <a:lnTo>
                    <a:pt x="4521" y="2342"/>
                  </a:lnTo>
                  <a:lnTo>
                    <a:pt x="4358" y="2147"/>
                  </a:lnTo>
                  <a:lnTo>
                    <a:pt x="4358" y="2082"/>
                  </a:lnTo>
                  <a:lnTo>
                    <a:pt x="4358" y="1984"/>
                  </a:lnTo>
                  <a:lnTo>
                    <a:pt x="4326" y="1919"/>
                  </a:lnTo>
                  <a:lnTo>
                    <a:pt x="4033" y="1692"/>
                  </a:lnTo>
                  <a:lnTo>
                    <a:pt x="4033" y="1594"/>
                  </a:lnTo>
                  <a:lnTo>
                    <a:pt x="3838" y="1399"/>
                  </a:lnTo>
                  <a:lnTo>
                    <a:pt x="3838" y="1269"/>
                  </a:lnTo>
                  <a:lnTo>
                    <a:pt x="3740" y="1139"/>
                  </a:lnTo>
                  <a:lnTo>
                    <a:pt x="3740" y="1074"/>
                  </a:lnTo>
                  <a:lnTo>
                    <a:pt x="3740" y="1009"/>
                  </a:lnTo>
                  <a:lnTo>
                    <a:pt x="3740" y="976"/>
                  </a:lnTo>
                  <a:lnTo>
                    <a:pt x="3773" y="1009"/>
                  </a:lnTo>
                  <a:lnTo>
                    <a:pt x="3838" y="1009"/>
                  </a:lnTo>
                  <a:lnTo>
                    <a:pt x="3871" y="1139"/>
                  </a:lnTo>
                  <a:lnTo>
                    <a:pt x="3903" y="1171"/>
                  </a:lnTo>
                  <a:lnTo>
                    <a:pt x="3903" y="1236"/>
                  </a:lnTo>
                  <a:lnTo>
                    <a:pt x="4098" y="1399"/>
                  </a:lnTo>
                  <a:lnTo>
                    <a:pt x="4098" y="1497"/>
                  </a:lnTo>
                  <a:lnTo>
                    <a:pt x="4163" y="1594"/>
                  </a:lnTo>
                  <a:lnTo>
                    <a:pt x="4293" y="1659"/>
                  </a:lnTo>
                  <a:lnTo>
                    <a:pt x="4326" y="1757"/>
                  </a:lnTo>
                  <a:lnTo>
                    <a:pt x="4553" y="1984"/>
                  </a:lnTo>
                  <a:lnTo>
                    <a:pt x="4684" y="2082"/>
                  </a:lnTo>
                  <a:lnTo>
                    <a:pt x="4684" y="2114"/>
                  </a:lnTo>
                  <a:lnTo>
                    <a:pt x="4716" y="2049"/>
                  </a:lnTo>
                  <a:lnTo>
                    <a:pt x="4781" y="1984"/>
                  </a:lnTo>
                  <a:lnTo>
                    <a:pt x="4814" y="1789"/>
                  </a:lnTo>
                  <a:lnTo>
                    <a:pt x="4781" y="1757"/>
                  </a:lnTo>
                  <a:lnTo>
                    <a:pt x="4814" y="1594"/>
                  </a:lnTo>
                  <a:lnTo>
                    <a:pt x="4846" y="1497"/>
                  </a:lnTo>
                  <a:lnTo>
                    <a:pt x="4911" y="1236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3515973" y="3169313"/>
              <a:ext cx="271685" cy="311724"/>
            </a:xfrm>
            <a:custGeom>
              <a:rect b="b" l="l" r="r" t="t"/>
              <a:pathLst>
                <a:path extrusionOk="0" h="9366" w="8163">
                  <a:moveTo>
                    <a:pt x="1398" y="65"/>
                  </a:moveTo>
                  <a:lnTo>
                    <a:pt x="7284" y="0"/>
                  </a:lnTo>
                  <a:lnTo>
                    <a:pt x="7284" y="65"/>
                  </a:lnTo>
                  <a:lnTo>
                    <a:pt x="7252" y="98"/>
                  </a:lnTo>
                  <a:lnTo>
                    <a:pt x="7284" y="130"/>
                  </a:lnTo>
                  <a:lnTo>
                    <a:pt x="7284" y="163"/>
                  </a:lnTo>
                  <a:lnTo>
                    <a:pt x="7284" y="195"/>
                  </a:lnTo>
                  <a:lnTo>
                    <a:pt x="7284" y="195"/>
                  </a:lnTo>
                  <a:lnTo>
                    <a:pt x="7317" y="228"/>
                  </a:lnTo>
                  <a:lnTo>
                    <a:pt x="7349" y="358"/>
                  </a:lnTo>
                  <a:lnTo>
                    <a:pt x="7447" y="488"/>
                  </a:lnTo>
                  <a:lnTo>
                    <a:pt x="7447" y="521"/>
                  </a:lnTo>
                  <a:lnTo>
                    <a:pt x="7414" y="521"/>
                  </a:lnTo>
                  <a:lnTo>
                    <a:pt x="7414" y="488"/>
                  </a:lnTo>
                  <a:lnTo>
                    <a:pt x="7349" y="456"/>
                  </a:lnTo>
                  <a:lnTo>
                    <a:pt x="7349" y="456"/>
                  </a:lnTo>
                  <a:lnTo>
                    <a:pt x="7349" y="553"/>
                  </a:lnTo>
                  <a:lnTo>
                    <a:pt x="7480" y="911"/>
                  </a:lnTo>
                  <a:lnTo>
                    <a:pt x="7512" y="1106"/>
                  </a:lnTo>
                  <a:lnTo>
                    <a:pt x="7480" y="1269"/>
                  </a:lnTo>
                  <a:lnTo>
                    <a:pt x="7545" y="1496"/>
                  </a:lnTo>
                  <a:lnTo>
                    <a:pt x="7642" y="1659"/>
                  </a:lnTo>
                  <a:lnTo>
                    <a:pt x="7707" y="1691"/>
                  </a:lnTo>
                  <a:lnTo>
                    <a:pt x="7935" y="1821"/>
                  </a:lnTo>
                  <a:lnTo>
                    <a:pt x="7935" y="1919"/>
                  </a:lnTo>
                  <a:lnTo>
                    <a:pt x="8032" y="1919"/>
                  </a:lnTo>
                  <a:lnTo>
                    <a:pt x="8130" y="1984"/>
                  </a:lnTo>
                  <a:lnTo>
                    <a:pt x="8130" y="2049"/>
                  </a:lnTo>
                  <a:lnTo>
                    <a:pt x="8162" y="2049"/>
                  </a:lnTo>
                  <a:lnTo>
                    <a:pt x="8097" y="2147"/>
                  </a:lnTo>
                  <a:lnTo>
                    <a:pt x="8032" y="2179"/>
                  </a:lnTo>
                  <a:lnTo>
                    <a:pt x="7935" y="2212"/>
                  </a:lnTo>
                  <a:lnTo>
                    <a:pt x="7902" y="2277"/>
                  </a:lnTo>
                  <a:lnTo>
                    <a:pt x="7805" y="2277"/>
                  </a:lnTo>
                  <a:lnTo>
                    <a:pt x="7740" y="2309"/>
                  </a:lnTo>
                  <a:lnTo>
                    <a:pt x="7642" y="2342"/>
                  </a:lnTo>
                  <a:lnTo>
                    <a:pt x="7642" y="2374"/>
                  </a:lnTo>
                  <a:lnTo>
                    <a:pt x="7642" y="2439"/>
                  </a:lnTo>
                  <a:lnTo>
                    <a:pt x="7642" y="2472"/>
                  </a:lnTo>
                  <a:lnTo>
                    <a:pt x="7512" y="2472"/>
                  </a:lnTo>
                  <a:lnTo>
                    <a:pt x="7447" y="2537"/>
                  </a:lnTo>
                  <a:lnTo>
                    <a:pt x="7447" y="2634"/>
                  </a:lnTo>
                  <a:lnTo>
                    <a:pt x="7414" y="2732"/>
                  </a:lnTo>
                  <a:lnTo>
                    <a:pt x="7447" y="2764"/>
                  </a:lnTo>
                  <a:lnTo>
                    <a:pt x="7480" y="2797"/>
                  </a:lnTo>
                  <a:lnTo>
                    <a:pt x="7447" y="2862"/>
                  </a:lnTo>
                  <a:lnTo>
                    <a:pt x="7382" y="3025"/>
                  </a:lnTo>
                  <a:lnTo>
                    <a:pt x="7349" y="3252"/>
                  </a:lnTo>
                  <a:lnTo>
                    <a:pt x="7252" y="3382"/>
                  </a:lnTo>
                  <a:lnTo>
                    <a:pt x="7252" y="3447"/>
                  </a:lnTo>
                  <a:lnTo>
                    <a:pt x="7219" y="3512"/>
                  </a:lnTo>
                  <a:lnTo>
                    <a:pt x="7187" y="3642"/>
                  </a:lnTo>
                  <a:lnTo>
                    <a:pt x="7252" y="3838"/>
                  </a:lnTo>
                  <a:lnTo>
                    <a:pt x="7284" y="3935"/>
                  </a:lnTo>
                  <a:lnTo>
                    <a:pt x="7317" y="3968"/>
                  </a:lnTo>
                  <a:lnTo>
                    <a:pt x="7284" y="4000"/>
                  </a:lnTo>
                  <a:lnTo>
                    <a:pt x="7219" y="4130"/>
                  </a:lnTo>
                  <a:lnTo>
                    <a:pt x="7219" y="4293"/>
                  </a:lnTo>
                  <a:lnTo>
                    <a:pt x="7089" y="4520"/>
                  </a:lnTo>
                  <a:lnTo>
                    <a:pt x="7024" y="4683"/>
                  </a:lnTo>
                  <a:lnTo>
                    <a:pt x="6992" y="4683"/>
                  </a:lnTo>
                  <a:lnTo>
                    <a:pt x="6894" y="4716"/>
                  </a:lnTo>
                  <a:lnTo>
                    <a:pt x="6894" y="4781"/>
                  </a:lnTo>
                  <a:lnTo>
                    <a:pt x="6764" y="4976"/>
                  </a:lnTo>
                  <a:lnTo>
                    <a:pt x="6764" y="5073"/>
                  </a:lnTo>
                  <a:lnTo>
                    <a:pt x="6634" y="5171"/>
                  </a:lnTo>
                  <a:lnTo>
                    <a:pt x="6569" y="5333"/>
                  </a:lnTo>
                  <a:lnTo>
                    <a:pt x="6471" y="5691"/>
                  </a:lnTo>
                  <a:lnTo>
                    <a:pt x="6406" y="5659"/>
                  </a:lnTo>
                  <a:lnTo>
                    <a:pt x="6374" y="5659"/>
                  </a:lnTo>
                  <a:lnTo>
                    <a:pt x="6341" y="5756"/>
                  </a:lnTo>
                  <a:lnTo>
                    <a:pt x="6244" y="5854"/>
                  </a:lnTo>
                  <a:lnTo>
                    <a:pt x="6211" y="5984"/>
                  </a:lnTo>
                  <a:lnTo>
                    <a:pt x="6244" y="6016"/>
                  </a:lnTo>
                  <a:lnTo>
                    <a:pt x="6244" y="6146"/>
                  </a:lnTo>
                  <a:lnTo>
                    <a:pt x="6179" y="6244"/>
                  </a:lnTo>
                  <a:lnTo>
                    <a:pt x="6146" y="6407"/>
                  </a:lnTo>
                  <a:lnTo>
                    <a:pt x="6146" y="6602"/>
                  </a:lnTo>
                  <a:lnTo>
                    <a:pt x="6114" y="6829"/>
                  </a:lnTo>
                  <a:lnTo>
                    <a:pt x="6049" y="6862"/>
                  </a:lnTo>
                  <a:lnTo>
                    <a:pt x="6016" y="6927"/>
                  </a:lnTo>
                  <a:lnTo>
                    <a:pt x="5984" y="6927"/>
                  </a:lnTo>
                  <a:lnTo>
                    <a:pt x="5919" y="6862"/>
                  </a:lnTo>
                  <a:lnTo>
                    <a:pt x="5821" y="6894"/>
                  </a:lnTo>
                  <a:lnTo>
                    <a:pt x="5723" y="6862"/>
                  </a:lnTo>
                  <a:lnTo>
                    <a:pt x="5723" y="6992"/>
                  </a:lnTo>
                  <a:lnTo>
                    <a:pt x="5658" y="7024"/>
                  </a:lnTo>
                  <a:lnTo>
                    <a:pt x="5593" y="7122"/>
                  </a:lnTo>
                  <a:lnTo>
                    <a:pt x="5626" y="7187"/>
                  </a:lnTo>
                  <a:lnTo>
                    <a:pt x="5723" y="7220"/>
                  </a:lnTo>
                  <a:lnTo>
                    <a:pt x="5919" y="7220"/>
                  </a:lnTo>
                  <a:lnTo>
                    <a:pt x="5951" y="7285"/>
                  </a:lnTo>
                  <a:lnTo>
                    <a:pt x="6049" y="7350"/>
                  </a:lnTo>
                  <a:lnTo>
                    <a:pt x="6081" y="7447"/>
                  </a:lnTo>
                  <a:lnTo>
                    <a:pt x="6114" y="7447"/>
                  </a:lnTo>
                  <a:lnTo>
                    <a:pt x="6211" y="7642"/>
                  </a:lnTo>
                  <a:lnTo>
                    <a:pt x="6276" y="7675"/>
                  </a:lnTo>
                  <a:lnTo>
                    <a:pt x="6276" y="7707"/>
                  </a:lnTo>
                  <a:lnTo>
                    <a:pt x="6309" y="7740"/>
                  </a:lnTo>
                  <a:lnTo>
                    <a:pt x="6406" y="7740"/>
                  </a:lnTo>
                  <a:lnTo>
                    <a:pt x="6471" y="7805"/>
                  </a:lnTo>
                  <a:lnTo>
                    <a:pt x="6504" y="7903"/>
                  </a:lnTo>
                  <a:lnTo>
                    <a:pt x="6602" y="8000"/>
                  </a:lnTo>
                  <a:lnTo>
                    <a:pt x="6634" y="8163"/>
                  </a:lnTo>
                  <a:lnTo>
                    <a:pt x="6667" y="8228"/>
                  </a:lnTo>
                  <a:lnTo>
                    <a:pt x="6699" y="8390"/>
                  </a:lnTo>
                  <a:lnTo>
                    <a:pt x="6536" y="8585"/>
                  </a:lnTo>
                  <a:lnTo>
                    <a:pt x="6406" y="8781"/>
                  </a:lnTo>
                  <a:lnTo>
                    <a:pt x="6374" y="8748"/>
                  </a:lnTo>
                  <a:lnTo>
                    <a:pt x="6276" y="8846"/>
                  </a:lnTo>
                  <a:lnTo>
                    <a:pt x="6211" y="8911"/>
                  </a:lnTo>
                  <a:lnTo>
                    <a:pt x="6179" y="8911"/>
                  </a:lnTo>
                  <a:lnTo>
                    <a:pt x="6146" y="9008"/>
                  </a:lnTo>
                  <a:lnTo>
                    <a:pt x="6146" y="9008"/>
                  </a:lnTo>
                  <a:lnTo>
                    <a:pt x="6016" y="9073"/>
                  </a:lnTo>
                  <a:lnTo>
                    <a:pt x="5951" y="9138"/>
                  </a:lnTo>
                  <a:lnTo>
                    <a:pt x="5854" y="9203"/>
                  </a:lnTo>
                  <a:lnTo>
                    <a:pt x="5723" y="9171"/>
                  </a:lnTo>
                  <a:lnTo>
                    <a:pt x="5561" y="9171"/>
                  </a:lnTo>
                  <a:lnTo>
                    <a:pt x="5463" y="9236"/>
                  </a:lnTo>
                  <a:lnTo>
                    <a:pt x="5366" y="9236"/>
                  </a:lnTo>
                  <a:lnTo>
                    <a:pt x="5333" y="9236"/>
                  </a:lnTo>
                  <a:lnTo>
                    <a:pt x="5268" y="9236"/>
                  </a:lnTo>
                  <a:lnTo>
                    <a:pt x="5203" y="9301"/>
                  </a:lnTo>
                  <a:lnTo>
                    <a:pt x="5203" y="9366"/>
                  </a:lnTo>
                  <a:lnTo>
                    <a:pt x="5138" y="9366"/>
                  </a:lnTo>
                  <a:lnTo>
                    <a:pt x="5041" y="9333"/>
                  </a:lnTo>
                  <a:lnTo>
                    <a:pt x="5041" y="9268"/>
                  </a:lnTo>
                  <a:lnTo>
                    <a:pt x="4943" y="9236"/>
                  </a:lnTo>
                  <a:lnTo>
                    <a:pt x="4878" y="9268"/>
                  </a:lnTo>
                  <a:lnTo>
                    <a:pt x="4748" y="9203"/>
                  </a:lnTo>
                  <a:lnTo>
                    <a:pt x="4650" y="9171"/>
                  </a:lnTo>
                  <a:lnTo>
                    <a:pt x="4585" y="9236"/>
                  </a:lnTo>
                  <a:lnTo>
                    <a:pt x="4585" y="9301"/>
                  </a:lnTo>
                  <a:lnTo>
                    <a:pt x="4585" y="9333"/>
                  </a:lnTo>
                  <a:lnTo>
                    <a:pt x="4585" y="9366"/>
                  </a:lnTo>
                  <a:lnTo>
                    <a:pt x="4553" y="9333"/>
                  </a:lnTo>
                  <a:lnTo>
                    <a:pt x="4423" y="9333"/>
                  </a:lnTo>
                  <a:lnTo>
                    <a:pt x="4423" y="9333"/>
                  </a:lnTo>
                  <a:lnTo>
                    <a:pt x="4390" y="9268"/>
                  </a:lnTo>
                  <a:lnTo>
                    <a:pt x="4358" y="9203"/>
                  </a:lnTo>
                  <a:lnTo>
                    <a:pt x="4358" y="9171"/>
                  </a:lnTo>
                  <a:lnTo>
                    <a:pt x="4293" y="9073"/>
                  </a:lnTo>
                  <a:lnTo>
                    <a:pt x="4260" y="9041"/>
                  </a:lnTo>
                  <a:lnTo>
                    <a:pt x="4130" y="9008"/>
                  </a:lnTo>
                  <a:lnTo>
                    <a:pt x="4097" y="8943"/>
                  </a:lnTo>
                  <a:lnTo>
                    <a:pt x="4032" y="8878"/>
                  </a:lnTo>
                  <a:lnTo>
                    <a:pt x="3967" y="8781"/>
                  </a:lnTo>
                  <a:lnTo>
                    <a:pt x="3935" y="8748"/>
                  </a:lnTo>
                  <a:lnTo>
                    <a:pt x="3837" y="8748"/>
                  </a:lnTo>
                  <a:lnTo>
                    <a:pt x="3772" y="8813"/>
                  </a:lnTo>
                  <a:lnTo>
                    <a:pt x="3740" y="8846"/>
                  </a:lnTo>
                  <a:lnTo>
                    <a:pt x="3642" y="8878"/>
                  </a:lnTo>
                  <a:lnTo>
                    <a:pt x="3577" y="8878"/>
                  </a:lnTo>
                  <a:lnTo>
                    <a:pt x="3577" y="8846"/>
                  </a:lnTo>
                  <a:lnTo>
                    <a:pt x="3512" y="8846"/>
                  </a:lnTo>
                  <a:lnTo>
                    <a:pt x="3382" y="8846"/>
                  </a:lnTo>
                  <a:lnTo>
                    <a:pt x="3350" y="8878"/>
                  </a:lnTo>
                  <a:lnTo>
                    <a:pt x="3285" y="8943"/>
                  </a:lnTo>
                  <a:lnTo>
                    <a:pt x="3252" y="8976"/>
                  </a:lnTo>
                  <a:lnTo>
                    <a:pt x="3154" y="8911"/>
                  </a:lnTo>
                  <a:lnTo>
                    <a:pt x="3057" y="8846"/>
                  </a:lnTo>
                  <a:lnTo>
                    <a:pt x="2992" y="8781"/>
                  </a:lnTo>
                  <a:lnTo>
                    <a:pt x="2927" y="8748"/>
                  </a:lnTo>
                  <a:lnTo>
                    <a:pt x="2894" y="8716"/>
                  </a:lnTo>
                  <a:lnTo>
                    <a:pt x="2862" y="8618"/>
                  </a:lnTo>
                  <a:lnTo>
                    <a:pt x="2862" y="8618"/>
                  </a:lnTo>
                  <a:lnTo>
                    <a:pt x="2862" y="8585"/>
                  </a:lnTo>
                  <a:lnTo>
                    <a:pt x="2797" y="8553"/>
                  </a:lnTo>
                  <a:lnTo>
                    <a:pt x="2732" y="8488"/>
                  </a:lnTo>
                  <a:lnTo>
                    <a:pt x="2667" y="8455"/>
                  </a:lnTo>
                  <a:lnTo>
                    <a:pt x="2634" y="8293"/>
                  </a:lnTo>
                  <a:lnTo>
                    <a:pt x="2667" y="8260"/>
                  </a:lnTo>
                  <a:lnTo>
                    <a:pt x="2602" y="8195"/>
                  </a:lnTo>
                  <a:lnTo>
                    <a:pt x="2406" y="8130"/>
                  </a:lnTo>
                  <a:lnTo>
                    <a:pt x="2374" y="8098"/>
                  </a:lnTo>
                  <a:lnTo>
                    <a:pt x="2374" y="8000"/>
                  </a:lnTo>
                  <a:lnTo>
                    <a:pt x="2341" y="7968"/>
                  </a:lnTo>
                  <a:lnTo>
                    <a:pt x="2244" y="7935"/>
                  </a:lnTo>
                  <a:lnTo>
                    <a:pt x="2211" y="7870"/>
                  </a:lnTo>
                  <a:lnTo>
                    <a:pt x="2211" y="7740"/>
                  </a:lnTo>
                  <a:lnTo>
                    <a:pt x="2146" y="7675"/>
                  </a:lnTo>
                  <a:lnTo>
                    <a:pt x="1984" y="7577"/>
                  </a:lnTo>
                  <a:lnTo>
                    <a:pt x="1951" y="7577"/>
                  </a:lnTo>
                  <a:lnTo>
                    <a:pt x="1886" y="7545"/>
                  </a:lnTo>
                  <a:lnTo>
                    <a:pt x="1854" y="7577"/>
                  </a:lnTo>
                  <a:lnTo>
                    <a:pt x="1756" y="7545"/>
                  </a:lnTo>
                  <a:lnTo>
                    <a:pt x="1659" y="7447"/>
                  </a:lnTo>
                  <a:lnTo>
                    <a:pt x="1691" y="7415"/>
                  </a:lnTo>
                  <a:lnTo>
                    <a:pt x="1724" y="7382"/>
                  </a:lnTo>
                  <a:lnTo>
                    <a:pt x="1789" y="7317"/>
                  </a:lnTo>
                  <a:lnTo>
                    <a:pt x="1789" y="7252"/>
                  </a:lnTo>
                  <a:lnTo>
                    <a:pt x="1756" y="7187"/>
                  </a:lnTo>
                  <a:lnTo>
                    <a:pt x="1691" y="7187"/>
                  </a:lnTo>
                  <a:lnTo>
                    <a:pt x="1593" y="7155"/>
                  </a:lnTo>
                  <a:lnTo>
                    <a:pt x="1561" y="7090"/>
                  </a:lnTo>
                  <a:lnTo>
                    <a:pt x="1463" y="7024"/>
                  </a:lnTo>
                  <a:lnTo>
                    <a:pt x="1398" y="7024"/>
                  </a:lnTo>
                  <a:lnTo>
                    <a:pt x="1268" y="6992"/>
                  </a:lnTo>
                  <a:lnTo>
                    <a:pt x="1203" y="6927"/>
                  </a:lnTo>
                  <a:lnTo>
                    <a:pt x="1171" y="6829"/>
                  </a:lnTo>
                  <a:lnTo>
                    <a:pt x="1203" y="6764"/>
                  </a:lnTo>
                  <a:lnTo>
                    <a:pt x="1171" y="6732"/>
                  </a:lnTo>
                  <a:lnTo>
                    <a:pt x="1008" y="6699"/>
                  </a:lnTo>
                  <a:lnTo>
                    <a:pt x="976" y="6764"/>
                  </a:lnTo>
                  <a:lnTo>
                    <a:pt x="846" y="6764"/>
                  </a:lnTo>
                  <a:lnTo>
                    <a:pt x="780" y="6699"/>
                  </a:lnTo>
                  <a:lnTo>
                    <a:pt x="780" y="6537"/>
                  </a:lnTo>
                  <a:lnTo>
                    <a:pt x="813" y="6439"/>
                  </a:lnTo>
                  <a:lnTo>
                    <a:pt x="846" y="6407"/>
                  </a:lnTo>
                  <a:lnTo>
                    <a:pt x="878" y="6309"/>
                  </a:lnTo>
                  <a:lnTo>
                    <a:pt x="846" y="6244"/>
                  </a:lnTo>
                  <a:lnTo>
                    <a:pt x="748" y="6049"/>
                  </a:lnTo>
                  <a:lnTo>
                    <a:pt x="618" y="5854"/>
                  </a:lnTo>
                  <a:lnTo>
                    <a:pt x="618" y="5821"/>
                  </a:lnTo>
                  <a:lnTo>
                    <a:pt x="488" y="5724"/>
                  </a:lnTo>
                  <a:lnTo>
                    <a:pt x="520" y="5691"/>
                  </a:lnTo>
                  <a:lnTo>
                    <a:pt x="520" y="5626"/>
                  </a:lnTo>
                  <a:lnTo>
                    <a:pt x="488" y="5561"/>
                  </a:lnTo>
                  <a:lnTo>
                    <a:pt x="488" y="5529"/>
                  </a:lnTo>
                  <a:lnTo>
                    <a:pt x="488" y="5464"/>
                  </a:lnTo>
                  <a:lnTo>
                    <a:pt x="520" y="5399"/>
                  </a:lnTo>
                  <a:lnTo>
                    <a:pt x="488" y="5333"/>
                  </a:lnTo>
                  <a:lnTo>
                    <a:pt x="293" y="5268"/>
                  </a:lnTo>
                  <a:lnTo>
                    <a:pt x="293" y="5171"/>
                  </a:lnTo>
                  <a:lnTo>
                    <a:pt x="260" y="5073"/>
                  </a:lnTo>
                  <a:lnTo>
                    <a:pt x="228" y="4976"/>
                  </a:lnTo>
                  <a:lnTo>
                    <a:pt x="260" y="4911"/>
                  </a:lnTo>
                  <a:lnTo>
                    <a:pt x="195" y="4878"/>
                  </a:lnTo>
                  <a:lnTo>
                    <a:pt x="260" y="4813"/>
                  </a:lnTo>
                  <a:lnTo>
                    <a:pt x="260" y="4748"/>
                  </a:lnTo>
                  <a:lnTo>
                    <a:pt x="195" y="4748"/>
                  </a:lnTo>
                  <a:lnTo>
                    <a:pt x="65" y="4813"/>
                  </a:lnTo>
                  <a:lnTo>
                    <a:pt x="0" y="4748"/>
                  </a:lnTo>
                  <a:lnTo>
                    <a:pt x="0" y="4651"/>
                  </a:lnTo>
                  <a:lnTo>
                    <a:pt x="163" y="4488"/>
                  </a:lnTo>
                  <a:lnTo>
                    <a:pt x="228" y="4390"/>
                  </a:lnTo>
                  <a:lnTo>
                    <a:pt x="195" y="4293"/>
                  </a:lnTo>
                  <a:lnTo>
                    <a:pt x="130" y="4260"/>
                  </a:lnTo>
                  <a:lnTo>
                    <a:pt x="130" y="4195"/>
                  </a:lnTo>
                  <a:lnTo>
                    <a:pt x="228" y="4130"/>
                  </a:lnTo>
                  <a:lnTo>
                    <a:pt x="293" y="4033"/>
                  </a:lnTo>
                  <a:lnTo>
                    <a:pt x="228" y="3968"/>
                  </a:lnTo>
                  <a:lnTo>
                    <a:pt x="228" y="3903"/>
                  </a:lnTo>
                  <a:lnTo>
                    <a:pt x="325" y="3805"/>
                  </a:lnTo>
                  <a:lnTo>
                    <a:pt x="358" y="3805"/>
                  </a:lnTo>
                  <a:lnTo>
                    <a:pt x="520" y="3610"/>
                  </a:lnTo>
                  <a:lnTo>
                    <a:pt x="585" y="3480"/>
                  </a:lnTo>
                  <a:lnTo>
                    <a:pt x="520" y="3415"/>
                  </a:lnTo>
                  <a:lnTo>
                    <a:pt x="520" y="3285"/>
                  </a:lnTo>
                  <a:lnTo>
                    <a:pt x="618" y="3220"/>
                  </a:lnTo>
                  <a:lnTo>
                    <a:pt x="748" y="3220"/>
                  </a:lnTo>
                  <a:lnTo>
                    <a:pt x="846" y="3285"/>
                  </a:lnTo>
                  <a:lnTo>
                    <a:pt x="911" y="3220"/>
                  </a:lnTo>
                  <a:lnTo>
                    <a:pt x="1008" y="3187"/>
                  </a:lnTo>
                  <a:lnTo>
                    <a:pt x="976" y="1236"/>
                  </a:lnTo>
                  <a:lnTo>
                    <a:pt x="976" y="1236"/>
                  </a:lnTo>
                  <a:lnTo>
                    <a:pt x="976" y="1073"/>
                  </a:lnTo>
                  <a:lnTo>
                    <a:pt x="1431" y="100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3702127" y="3290531"/>
              <a:ext cx="250051" cy="189444"/>
            </a:xfrm>
            <a:custGeom>
              <a:rect b="b" l="l" r="r" t="t"/>
              <a:pathLst>
                <a:path extrusionOk="0" h="5692" w="7513">
                  <a:moveTo>
                    <a:pt x="1106" y="4748"/>
                  </a:moveTo>
                  <a:lnTo>
                    <a:pt x="1074" y="4586"/>
                  </a:lnTo>
                  <a:lnTo>
                    <a:pt x="1041" y="4521"/>
                  </a:lnTo>
                  <a:lnTo>
                    <a:pt x="1009" y="4358"/>
                  </a:lnTo>
                  <a:lnTo>
                    <a:pt x="911" y="4261"/>
                  </a:lnTo>
                  <a:lnTo>
                    <a:pt x="878" y="4163"/>
                  </a:lnTo>
                  <a:lnTo>
                    <a:pt x="813" y="4098"/>
                  </a:lnTo>
                  <a:lnTo>
                    <a:pt x="716" y="4098"/>
                  </a:lnTo>
                  <a:lnTo>
                    <a:pt x="683" y="4065"/>
                  </a:lnTo>
                  <a:lnTo>
                    <a:pt x="683" y="4033"/>
                  </a:lnTo>
                  <a:lnTo>
                    <a:pt x="618" y="4000"/>
                  </a:lnTo>
                  <a:lnTo>
                    <a:pt x="521" y="3805"/>
                  </a:lnTo>
                  <a:lnTo>
                    <a:pt x="488" y="3805"/>
                  </a:lnTo>
                  <a:lnTo>
                    <a:pt x="456" y="3708"/>
                  </a:lnTo>
                  <a:lnTo>
                    <a:pt x="358" y="3643"/>
                  </a:lnTo>
                  <a:lnTo>
                    <a:pt x="326" y="3578"/>
                  </a:lnTo>
                  <a:lnTo>
                    <a:pt x="130" y="3578"/>
                  </a:lnTo>
                  <a:lnTo>
                    <a:pt x="33" y="3545"/>
                  </a:lnTo>
                  <a:lnTo>
                    <a:pt x="0" y="3480"/>
                  </a:lnTo>
                  <a:lnTo>
                    <a:pt x="65" y="3382"/>
                  </a:lnTo>
                  <a:lnTo>
                    <a:pt x="130" y="3350"/>
                  </a:lnTo>
                  <a:lnTo>
                    <a:pt x="130" y="3220"/>
                  </a:lnTo>
                  <a:lnTo>
                    <a:pt x="228" y="3252"/>
                  </a:lnTo>
                  <a:lnTo>
                    <a:pt x="326" y="3220"/>
                  </a:lnTo>
                  <a:lnTo>
                    <a:pt x="391" y="3285"/>
                  </a:lnTo>
                  <a:lnTo>
                    <a:pt x="423" y="3285"/>
                  </a:lnTo>
                  <a:lnTo>
                    <a:pt x="456" y="3220"/>
                  </a:lnTo>
                  <a:lnTo>
                    <a:pt x="521" y="3187"/>
                  </a:lnTo>
                  <a:lnTo>
                    <a:pt x="553" y="2960"/>
                  </a:lnTo>
                  <a:lnTo>
                    <a:pt x="553" y="2765"/>
                  </a:lnTo>
                  <a:lnTo>
                    <a:pt x="586" y="2602"/>
                  </a:lnTo>
                  <a:lnTo>
                    <a:pt x="651" y="2504"/>
                  </a:lnTo>
                  <a:lnTo>
                    <a:pt x="651" y="2374"/>
                  </a:lnTo>
                  <a:lnTo>
                    <a:pt x="618" y="2342"/>
                  </a:lnTo>
                  <a:lnTo>
                    <a:pt x="651" y="2212"/>
                  </a:lnTo>
                  <a:lnTo>
                    <a:pt x="748" y="2114"/>
                  </a:lnTo>
                  <a:lnTo>
                    <a:pt x="781" y="2017"/>
                  </a:lnTo>
                  <a:lnTo>
                    <a:pt x="813" y="2017"/>
                  </a:lnTo>
                  <a:lnTo>
                    <a:pt x="878" y="2049"/>
                  </a:lnTo>
                  <a:lnTo>
                    <a:pt x="976" y="1691"/>
                  </a:lnTo>
                  <a:lnTo>
                    <a:pt x="1041" y="1529"/>
                  </a:lnTo>
                  <a:lnTo>
                    <a:pt x="1171" y="1431"/>
                  </a:lnTo>
                  <a:lnTo>
                    <a:pt x="1171" y="1334"/>
                  </a:lnTo>
                  <a:lnTo>
                    <a:pt x="1301" y="1139"/>
                  </a:lnTo>
                  <a:lnTo>
                    <a:pt x="1301" y="1074"/>
                  </a:lnTo>
                  <a:lnTo>
                    <a:pt x="1399" y="1041"/>
                  </a:lnTo>
                  <a:lnTo>
                    <a:pt x="1431" y="1041"/>
                  </a:lnTo>
                  <a:lnTo>
                    <a:pt x="1496" y="878"/>
                  </a:lnTo>
                  <a:lnTo>
                    <a:pt x="1626" y="651"/>
                  </a:lnTo>
                  <a:lnTo>
                    <a:pt x="1626" y="488"/>
                  </a:lnTo>
                  <a:lnTo>
                    <a:pt x="1691" y="358"/>
                  </a:lnTo>
                  <a:lnTo>
                    <a:pt x="1724" y="326"/>
                  </a:lnTo>
                  <a:lnTo>
                    <a:pt x="1789" y="326"/>
                  </a:lnTo>
                  <a:lnTo>
                    <a:pt x="1887" y="358"/>
                  </a:lnTo>
                  <a:lnTo>
                    <a:pt x="1919" y="293"/>
                  </a:lnTo>
                  <a:lnTo>
                    <a:pt x="1984" y="293"/>
                  </a:lnTo>
                  <a:lnTo>
                    <a:pt x="2114" y="0"/>
                  </a:lnTo>
                  <a:lnTo>
                    <a:pt x="2179" y="33"/>
                  </a:lnTo>
                  <a:lnTo>
                    <a:pt x="2212" y="98"/>
                  </a:lnTo>
                  <a:lnTo>
                    <a:pt x="2407" y="163"/>
                  </a:lnTo>
                  <a:lnTo>
                    <a:pt x="2504" y="163"/>
                  </a:lnTo>
                  <a:lnTo>
                    <a:pt x="2602" y="65"/>
                  </a:lnTo>
                  <a:lnTo>
                    <a:pt x="2700" y="65"/>
                  </a:lnTo>
                  <a:lnTo>
                    <a:pt x="2765" y="131"/>
                  </a:lnTo>
                  <a:lnTo>
                    <a:pt x="2797" y="98"/>
                  </a:lnTo>
                  <a:lnTo>
                    <a:pt x="2862" y="98"/>
                  </a:lnTo>
                  <a:lnTo>
                    <a:pt x="3025" y="228"/>
                  </a:lnTo>
                  <a:lnTo>
                    <a:pt x="3057" y="196"/>
                  </a:lnTo>
                  <a:lnTo>
                    <a:pt x="3122" y="163"/>
                  </a:lnTo>
                  <a:lnTo>
                    <a:pt x="3220" y="196"/>
                  </a:lnTo>
                  <a:lnTo>
                    <a:pt x="3317" y="261"/>
                  </a:lnTo>
                  <a:lnTo>
                    <a:pt x="3382" y="293"/>
                  </a:lnTo>
                  <a:lnTo>
                    <a:pt x="3578" y="456"/>
                  </a:lnTo>
                  <a:lnTo>
                    <a:pt x="3610" y="521"/>
                  </a:lnTo>
                  <a:lnTo>
                    <a:pt x="3740" y="553"/>
                  </a:lnTo>
                  <a:lnTo>
                    <a:pt x="3773" y="586"/>
                  </a:lnTo>
                  <a:lnTo>
                    <a:pt x="3870" y="586"/>
                  </a:lnTo>
                  <a:lnTo>
                    <a:pt x="3903" y="618"/>
                  </a:lnTo>
                  <a:lnTo>
                    <a:pt x="4000" y="716"/>
                  </a:lnTo>
                  <a:lnTo>
                    <a:pt x="4130" y="846"/>
                  </a:lnTo>
                  <a:lnTo>
                    <a:pt x="4228" y="878"/>
                  </a:lnTo>
                  <a:lnTo>
                    <a:pt x="4326" y="1009"/>
                  </a:lnTo>
                  <a:lnTo>
                    <a:pt x="4358" y="1106"/>
                  </a:lnTo>
                  <a:lnTo>
                    <a:pt x="4358" y="1139"/>
                  </a:lnTo>
                  <a:lnTo>
                    <a:pt x="4456" y="1171"/>
                  </a:lnTo>
                  <a:lnTo>
                    <a:pt x="4586" y="1334"/>
                  </a:lnTo>
                  <a:lnTo>
                    <a:pt x="4488" y="1366"/>
                  </a:lnTo>
                  <a:lnTo>
                    <a:pt x="4456" y="1464"/>
                  </a:lnTo>
                  <a:lnTo>
                    <a:pt x="4423" y="1561"/>
                  </a:lnTo>
                  <a:lnTo>
                    <a:pt x="4423" y="1691"/>
                  </a:lnTo>
                  <a:lnTo>
                    <a:pt x="4391" y="1789"/>
                  </a:lnTo>
                  <a:lnTo>
                    <a:pt x="4358" y="1887"/>
                  </a:lnTo>
                  <a:lnTo>
                    <a:pt x="4293" y="1984"/>
                  </a:lnTo>
                  <a:lnTo>
                    <a:pt x="4358" y="2049"/>
                  </a:lnTo>
                  <a:lnTo>
                    <a:pt x="4521" y="2049"/>
                  </a:lnTo>
                  <a:lnTo>
                    <a:pt x="4651" y="1952"/>
                  </a:lnTo>
                  <a:lnTo>
                    <a:pt x="4781" y="1919"/>
                  </a:lnTo>
                  <a:lnTo>
                    <a:pt x="4878" y="1984"/>
                  </a:lnTo>
                  <a:lnTo>
                    <a:pt x="4846" y="2049"/>
                  </a:lnTo>
                  <a:lnTo>
                    <a:pt x="4878" y="2212"/>
                  </a:lnTo>
                  <a:lnTo>
                    <a:pt x="4943" y="2504"/>
                  </a:lnTo>
                  <a:lnTo>
                    <a:pt x="5073" y="2569"/>
                  </a:lnTo>
                  <a:lnTo>
                    <a:pt x="5073" y="2700"/>
                  </a:lnTo>
                  <a:lnTo>
                    <a:pt x="5138" y="2862"/>
                  </a:lnTo>
                  <a:lnTo>
                    <a:pt x="5301" y="2895"/>
                  </a:lnTo>
                  <a:lnTo>
                    <a:pt x="5431" y="2992"/>
                  </a:lnTo>
                  <a:lnTo>
                    <a:pt x="6895" y="3448"/>
                  </a:lnTo>
                  <a:lnTo>
                    <a:pt x="7512" y="3415"/>
                  </a:lnTo>
                  <a:lnTo>
                    <a:pt x="5984" y="4943"/>
                  </a:lnTo>
                  <a:lnTo>
                    <a:pt x="5659" y="4943"/>
                  </a:lnTo>
                  <a:lnTo>
                    <a:pt x="5366" y="4943"/>
                  </a:lnTo>
                  <a:lnTo>
                    <a:pt x="5269" y="5008"/>
                  </a:lnTo>
                  <a:lnTo>
                    <a:pt x="5204" y="5041"/>
                  </a:lnTo>
                  <a:lnTo>
                    <a:pt x="5073" y="5106"/>
                  </a:lnTo>
                  <a:lnTo>
                    <a:pt x="5041" y="5204"/>
                  </a:lnTo>
                  <a:lnTo>
                    <a:pt x="4943" y="5236"/>
                  </a:lnTo>
                  <a:lnTo>
                    <a:pt x="4813" y="5301"/>
                  </a:lnTo>
                  <a:lnTo>
                    <a:pt x="4651" y="5334"/>
                  </a:lnTo>
                  <a:lnTo>
                    <a:pt x="4488" y="5431"/>
                  </a:lnTo>
                  <a:lnTo>
                    <a:pt x="4456" y="5496"/>
                  </a:lnTo>
                  <a:lnTo>
                    <a:pt x="4423" y="5496"/>
                  </a:lnTo>
                  <a:lnTo>
                    <a:pt x="4326" y="5496"/>
                  </a:lnTo>
                  <a:lnTo>
                    <a:pt x="4130" y="5529"/>
                  </a:lnTo>
                  <a:lnTo>
                    <a:pt x="4033" y="5464"/>
                  </a:lnTo>
                  <a:lnTo>
                    <a:pt x="4000" y="5366"/>
                  </a:lnTo>
                  <a:lnTo>
                    <a:pt x="3903" y="5334"/>
                  </a:lnTo>
                  <a:lnTo>
                    <a:pt x="3675" y="5366"/>
                  </a:lnTo>
                  <a:lnTo>
                    <a:pt x="3643" y="5399"/>
                  </a:lnTo>
                  <a:lnTo>
                    <a:pt x="3545" y="5399"/>
                  </a:lnTo>
                  <a:lnTo>
                    <a:pt x="3447" y="5431"/>
                  </a:lnTo>
                  <a:lnTo>
                    <a:pt x="3415" y="5496"/>
                  </a:lnTo>
                  <a:lnTo>
                    <a:pt x="3285" y="5691"/>
                  </a:lnTo>
                  <a:lnTo>
                    <a:pt x="3187" y="5691"/>
                  </a:lnTo>
                  <a:lnTo>
                    <a:pt x="3090" y="5691"/>
                  </a:lnTo>
                  <a:lnTo>
                    <a:pt x="3025" y="5659"/>
                  </a:lnTo>
                  <a:lnTo>
                    <a:pt x="2895" y="5691"/>
                  </a:lnTo>
                  <a:lnTo>
                    <a:pt x="2765" y="5659"/>
                  </a:lnTo>
                  <a:lnTo>
                    <a:pt x="2602" y="5659"/>
                  </a:lnTo>
                  <a:lnTo>
                    <a:pt x="2537" y="5626"/>
                  </a:lnTo>
                  <a:lnTo>
                    <a:pt x="2439" y="5529"/>
                  </a:lnTo>
                  <a:lnTo>
                    <a:pt x="2309" y="5431"/>
                  </a:lnTo>
                  <a:lnTo>
                    <a:pt x="2114" y="5236"/>
                  </a:lnTo>
                  <a:lnTo>
                    <a:pt x="2017" y="5171"/>
                  </a:lnTo>
                  <a:lnTo>
                    <a:pt x="1789" y="5204"/>
                  </a:lnTo>
                  <a:lnTo>
                    <a:pt x="1659" y="5171"/>
                  </a:lnTo>
                  <a:lnTo>
                    <a:pt x="1561" y="5204"/>
                  </a:lnTo>
                  <a:lnTo>
                    <a:pt x="1464" y="5204"/>
                  </a:lnTo>
                  <a:lnTo>
                    <a:pt x="1366" y="5106"/>
                  </a:lnTo>
                  <a:lnTo>
                    <a:pt x="1366" y="4813"/>
                  </a:lnTo>
                  <a:lnTo>
                    <a:pt x="1301" y="4781"/>
                  </a:lnTo>
                  <a:lnTo>
                    <a:pt x="1204" y="4813"/>
                  </a:lnTo>
                  <a:lnTo>
                    <a:pt x="1139" y="4716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3755147" y="3237477"/>
              <a:ext cx="110431" cy="97451"/>
            </a:xfrm>
            <a:custGeom>
              <a:rect b="b" l="l" r="r" t="t"/>
              <a:pathLst>
                <a:path extrusionOk="0" h="2928" w="3318">
                  <a:moveTo>
                    <a:pt x="2993" y="2928"/>
                  </a:moveTo>
                  <a:lnTo>
                    <a:pt x="2863" y="2765"/>
                  </a:lnTo>
                  <a:lnTo>
                    <a:pt x="2765" y="2733"/>
                  </a:lnTo>
                  <a:lnTo>
                    <a:pt x="2765" y="2700"/>
                  </a:lnTo>
                  <a:lnTo>
                    <a:pt x="2733" y="2603"/>
                  </a:lnTo>
                  <a:lnTo>
                    <a:pt x="2635" y="2472"/>
                  </a:lnTo>
                  <a:lnTo>
                    <a:pt x="2537" y="2440"/>
                  </a:lnTo>
                  <a:lnTo>
                    <a:pt x="2407" y="2310"/>
                  </a:lnTo>
                  <a:lnTo>
                    <a:pt x="2310" y="2212"/>
                  </a:lnTo>
                  <a:lnTo>
                    <a:pt x="2277" y="2180"/>
                  </a:lnTo>
                  <a:lnTo>
                    <a:pt x="2180" y="2180"/>
                  </a:lnTo>
                  <a:lnTo>
                    <a:pt x="2147" y="2147"/>
                  </a:lnTo>
                  <a:lnTo>
                    <a:pt x="2017" y="2115"/>
                  </a:lnTo>
                  <a:lnTo>
                    <a:pt x="1985" y="2050"/>
                  </a:lnTo>
                  <a:lnTo>
                    <a:pt x="1789" y="1887"/>
                  </a:lnTo>
                  <a:lnTo>
                    <a:pt x="1724" y="1855"/>
                  </a:lnTo>
                  <a:lnTo>
                    <a:pt x="1627" y="1790"/>
                  </a:lnTo>
                  <a:lnTo>
                    <a:pt x="1529" y="1757"/>
                  </a:lnTo>
                  <a:lnTo>
                    <a:pt x="1464" y="1790"/>
                  </a:lnTo>
                  <a:lnTo>
                    <a:pt x="1432" y="1822"/>
                  </a:lnTo>
                  <a:lnTo>
                    <a:pt x="1269" y="1692"/>
                  </a:lnTo>
                  <a:lnTo>
                    <a:pt x="1204" y="1692"/>
                  </a:lnTo>
                  <a:lnTo>
                    <a:pt x="1172" y="1725"/>
                  </a:lnTo>
                  <a:lnTo>
                    <a:pt x="1107" y="1659"/>
                  </a:lnTo>
                  <a:lnTo>
                    <a:pt x="1009" y="1659"/>
                  </a:lnTo>
                  <a:lnTo>
                    <a:pt x="911" y="1757"/>
                  </a:lnTo>
                  <a:lnTo>
                    <a:pt x="814" y="1757"/>
                  </a:lnTo>
                  <a:lnTo>
                    <a:pt x="619" y="1692"/>
                  </a:lnTo>
                  <a:lnTo>
                    <a:pt x="586" y="1627"/>
                  </a:lnTo>
                  <a:lnTo>
                    <a:pt x="521" y="1594"/>
                  </a:lnTo>
                  <a:lnTo>
                    <a:pt x="391" y="1887"/>
                  </a:lnTo>
                  <a:lnTo>
                    <a:pt x="326" y="1887"/>
                  </a:lnTo>
                  <a:lnTo>
                    <a:pt x="294" y="1952"/>
                  </a:lnTo>
                  <a:lnTo>
                    <a:pt x="196" y="1920"/>
                  </a:lnTo>
                  <a:lnTo>
                    <a:pt x="98" y="1887"/>
                  </a:lnTo>
                  <a:lnTo>
                    <a:pt x="66" y="1790"/>
                  </a:lnTo>
                  <a:lnTo>
                    <a:pt x="1" y="1594"/>
                  </a:lnTo>
                  <a:lnTo>
                    <a:pt x="33" y="1464"/>
                  </a:lnTo>
                  <a:lnTo>
                    <a:pt x="66" y="1399"/>
                  </a:lnTo>
                  <a:lnTo>
                    <a:pt x="66" y="1334"/>
                  </a:lnTo>
                  <a:lnTo>
                    <a:pt x="163" y="1204"/>
                  </a:lnTo>
                  <a:lnTo>
                    <a:pt x="196" y="977"/>
                  </a:lnTo>
                  <a:lnTo>
                    <a:pt x="261" y="814"/>
                  </a:lnTo>
                  <a:lnTo>
                    <a:pt x="294" y="749"/>
                  </a:lnTo>
                  <a:lnTo>
                    <a:pt x="261" y="716"/>
                  </a:lnTo>
                  <a:lnTo>
                    <a:pt x="228" y="684"/>
                  </a:lnTo>
                  <a:lnTo>
                    <a:pt x="261" y="586"/>
                  </a:lnTo>
                  <a:lnTo>
                    <a:pt x="261" y="489"/>
                  </a:lnTo>
                  <a:lnTo>
                    <a:pt x="326" y="424"/>
                  </a:lnTo>
                  <a:lnTo>
                    <a:pt x="456" y="424"/>
                  </a:lnTo>
                  <a:lnTo>
                    <a:pt x="456" y="391"/>
                  </a:lnTo>
                  <a:lnTo>
                    <a:pt x="456" y="326"/>
                  </a:lnTo>
                  <a:lnTo>
                    <a:pt x="456" y="294"/>
                  </a:lnTo>
                  <a:lnTo>
                    <a:pt x="554" y="261"/>
                  </a:lnTo>
                  <a:lnTo>
                    <a:pt x="619" y="229"/>
                  </a:lnTo>
                  <a:lnTo>
                    <a:pt x="716" y="229"/>
                  </a:lnTo>
                  <a:lnTo>
                    <a:pt x="749" y="164"/>
                  </a:lnTo>
                  <a:lnTo>
                    <a:pt x="846" y="131"/>
                  </a:lnTo>
                  <a:lnTo>
                    <a:pt x="911" y="99"/>
                  </a:lnTo>
                  <a:lnTo>
                    <a:pt x="976" y="1"/>
                  </a:lnTo>
                  <a:lnTo>
                    <a:pt x="976" y="1"/>
                  </a:lnTo>
                  <a:lnTo>
                    <a:pt x="1107" y="131"/>
                  </a:lnTo>
                  <a:lnTo>
                    <a:pt x="1302" y="651"/>
                  </a:lnTo>
                  <a:lnTo>
                    <a:pt x="1367" y="1009"/>
                  </a:lnTo>
                  <a:lnTo>
                    <a:pt x="1432" y="1042"/>
                  </a:lnTo>
                  <a:lnTo>
                    <a:pt x="1432" y="1172"/>
                  </a:lnTo>
                  <a:lnTo>
                    <a:pt x="1432" y="1204"/>
                  </a:lnTo>
                  <a:lnTo>
                    <a:pt x="1497" y="1237"/>
                  </a:lnTo>
                  <a:lnTo>
                    <a:pt x="1562" y="1334"/>
                  </a:lnTo>
                  <a:lnTo>
                    <a:pt x="1562" y="1497"/>
                  </a:lnTo>
                  <a:lnTo>
                    <a:pt x="1659" y="1497"/>
                  </a:lnTo>
                  <a:lnTo>
                    <a:pt x="1659" y="1367"/>
                  </a:lnTo>
                  <a:lnTo>
                    <a:pt x="1627" y="1367"/>
                  </a:lnTo>
                  <a:lnTo>
                    <a:pt x="1627" y="1269"/>
                  </a:lnTo>
                  <a:lnTo>
                    <a:pt x="1692" y="1269"/>
                  </a:lnTo>
                  <a:lnTo>
                    <a:pt x="1757" y="1367"/>
                  </a:lnTo>
                  <a:lnTo>
                    <a:pt x="1724" y="1432"/>
                  </a:lnTo>
                  <a:lnTo>
                    <a:pt x="1822" y="1529"/>
                  </a:lnTo>
                  <a:lnTo>
                    <a:pt x="1887" y="1594"/>
                  </a:lnTo>
                  <a:lnTo>
                    <a:pt x="1920" y="1562"/>
                  </a:lnTo>
                  <a:lnTo>
                    <a:pt x="1985" y="1562"/>
                  </a:lnTo>
                  <a:lnTo>
                    <a:pt x="2017" y="1562"/>
                  </a:lnTo>
                  <a:lnTo>
                    <a:pt x="2082" y="1562"/>
                  </a:lnTo>
                  <a:lnTo>
                    <a:pt x="2180" y="1659"/>
                  </a:lnTo>
                  <a:lnTo>
                    <a:pt x="2212" y="1725"/>
                  </a:lnTo>
                  <a:lnTo>
                    <a:pt x="2375" y="1757"/>
                  </a:lnTo>
                  <a:lnTo>
                    <a:pt x="2407" y="1790"/>
                  </a:lnTo>
                  <a:lnTo>
                    <a:pt x="2570" y="1985"/>
                  </a:lnTo>
                  <a:lnTo>
                    <a:pt x="2635" y="2115"/>
                  </a:lnTo>
                  <a:lnTo>
                    <a:pt x="2733" y="2147"/>
                  </a:lnTo>
                  <a:lnTo>
                    <a:pt x="2798" y="2245"/>
                  </a:lnTo>
                  <a:lnTo>
                    <a:pt x="2830" y="2245"/>
                  </a:lnTo>
                  <a:lnTo>
                    <a:pt x="2863" y="2212"/>
                  </a:lnTo>
                  <a:lnTo>
                    <a:pt x="2895" y="2245"/>
                  </a:lnTo>
                  <a:lnTo>
                    <a:pt x="2960" y="2472"/>
                  </a:lnTo>
                  <a:lnTo>
                    <a:pt x="3025" y="2472"/>
                  </a:lnTo>
                  <a:lnTo>
                    <a:pt x="3090" y="2570"/>
                  </a:lnTo>
                  <a:lnTo>
                    <a:pt x="3090" y="2603"/>
                  </a:lnTo>
                  <a:lnTo>
                    <a:pt x="3123" y="2700"/>
                  </a:lnTo>
                  <a:lnTo>
                    <a:pt x="3188" y="2700"/>
                  </a:lnTo>
                  <a:lnTo>
                    <a:pt x="3220" y="2733"/>
                  </a:lnTo>
                  <a:lnTo>
                    <a:pt x="3253" y="2700"/>
                  </a:lnTo>
                  <a:lnTo>
                    <a:pt x="3285" y="2700"/>
                  </a:lnTo>
                  <a:lnTo>
                    <a:pt x="3318" y="2733"/>
                  </a:lnTo>
                  <a:lnTo>
                    <a:pt x="3220" y="2830"/>
                  </a:lnTo>
                  <a:lnTo>
                    <a:pt x="3123" y="2863"/>
                  </a:lnTo>
                  <a:lnTo>
                    <a:pt x="3090" y="289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3844979" y="3328408"/>
              <a:ext cx="24929" cy="30354"/>
            </a:xfrm>
            <a:custGeom>
              <a:rect b="b" l="l" r="r" t="t"/>
              <a:pathLst>
                <a:path extrusionOk="0" h="912" w="749">
                  <a:moveTo>
                    <a:pt x="586" y="846"/>
                  </a:moveTo>
                  <a:lnTo>
                    <a:pt x="489" y="781"/>
                  </a:lnTo>
                  <a:lnTo>
                    <a:pt x="359" y="814"/>
                  </a:lnTo>
                  <a:lnTo>
                    <a:pt x="229" y="911"/>
                  </a:lnTo>
                  <a:lnTo>
                    <a:pt x="66" y="911"/>
                  </a:lnTo>
                  <a:lnTo>
                    <a:pt x="1" y="846"/>
                  </a:lnTo>
                  <a:lnTo>
                    <a:pt x="66" y="749"/>
                  </a:lnTo>
                  <a:lnTo>
                    <a:pt x="99" y="651"/>
                  </a:lnTo>
                  <a:lnTo>
                    <a:pt x="131" y="553"/>
                  </a:lnTo>
                  <a:lnTo>
                    <a:pt x="131" y="423"/>
                  </a:lnTo>
                  <a:lnTo>
                    <a:pt x="164" y="326"/>
                  </a:lnTo>
                  <a:lnTo>
                    <a:pt x="196" y="228"/>
                  </a:lnTo>
                  <a:lnTo>
                    <a:pt x="391" y="163"/>
                  </a:lnTo>
                  <a:lnTo>
                    <a:pt x="424" y="131"/>
                  </a:lnTo>
                  <a:lnTo>
                    <a:pt x="521" y="98"/>
                  </a:lnTo>
                  <a:lnTo>
                    <a:pt x="619" y="1"/>
                  </a:lnTo>
                  <a:lnTo>
                    <a:pt x="619" y="1"/>
                  </a:lnTo>
                  <a:lnTo>
                    <a:pt x="619" y="33"/>
                  </a:lnTo>
                  <a:lnTo>
                    <a:pt x="716" y="131"/>
                  </a:lnTo>
                  <a:lnTo>
                    <a:pt x="749" y="131"/>
                  </a:lnTo>
                  <a:lnTo>
                    <a:pt x="749" y="196"/>
                  </a:lnTo>
                  <a:lnTo>
                    <a:pt x="749" y="326"/>
                  </a:lnTo>
                  <a:lnTo>
                    <a:pt x="716" y="358"/>
                  </a:lnTo>
                  <a:lnTo>
                    <a:pt x="619" y="456"/>
                  </a:lnTo>
                  <a:lnTo>
                    <a:pt x="554" y="456"/>
                  </a:lnTo>
                  <a:lnTo>
                    <a:pt x="489" y="553"/>
                  </a:lnTo>
                  <a:lnTo>
                    <a:pt x="391" y="553"/>
                  </a:lnTo>
                  <a:lnTo>
                    <a:pt x="456" y="619"/>
                  </a:lnTo>
                  <a:lnTo>
                    <a:pt x="489" y="619"/>
                  </a:lnTo>
                  <a:lnTo>
                    <a:pt x="554" y="586"/>
                  </a:lnTo>
                  <a:lnTo>
                    <a:pt x="684" y="586"/>
                  </a:lnTo>
                  <a:lnTo>
                    <a:pt x="684" y="619"/>
                  </a:lnTo>
                  <a:lnTo>
                    <a:pt x="586" y="814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3834162" y="3340323"/>
              <a:ext cx="167810" cy="222993"/>
            </a:xfrm>
            <a:custGeom>
              <a:rect b="b" l="l" r="r" t="t"/>
              <a:pathLst>
                <a:path extrusionOk="0" h="6700" w="5042">
                  <a:moveTo>
                    <a:pt x="456" y="4000"/>
                  </a:moveTo>
                  <a:lnTo>
                    <a:pt x="489" y="4000"/>
                  </a:lnTo>
                  <a:lnTo>
                    <a:pt x="521" y="3935"/>
                  </a:lnTo>
                  <a:lnTo>
                    <a:pt x="684" y="3838"/>
                  </a:lnTo>
                  <a:lnTo>
                    <a:pt x="846" y="3805"/>
                  </a:lnTo>
                  <a:lnTo>
                    <a:pt x="976" y="3740"/>
                  </a:lnTo>
                  <a:lnTo>
                    <a:pt x="1074" y="3708"/>
                  </a:lnTo>
                  <a:lnTo>
                    <a:pt x="1106" y="3610"/>
                  </a:lnTo>
                  <a:lnTo>
                    <a:pt x="1237" y="3545"/>
                  </a:lnTo>
                  <a:lnTo>
                    <a:pt x="1302" y="3512"/>
                  </a:lnTo>
                  <a:lnTo>
                    <a:pt x="1399" y="3447"/>
                  </a:lnTo>
                  <a:lnTo>
                    <a:pt x="1692" y="3447"/>
                  </a:lnTo>
                  <a:lnTo>
                    <a:pt x="2017" y="3447"/>
                  </a:lnTo>
                  <a:lnTo>
                    <a:pt x="3545" y="1919"/>
                  </a:lnTo>
                  <a:lnTo>
                    <a:pt x="2928" y="1952"/>
                  </a:lnTo>
                  <a:lnTo>
                    <a:pt x="1464" y="1496"/>
                  </a:lnTo>
                  <a:lnTo>
                    <a:pt x="1334" y="1399"/>
                  </a:lnTo>
                  <a:lnTo>
                    <a:pt x="1171" y="1366"/>
                  </a:lnTo>
                  <a:lnTo>
                    <a:pt x="1106" y="1204"/>
                  </a:lnTo>
                  <a:lnTo>
                    <a:pt x="1106" y="1073"/>
                  </a:lnTo>
                  <a:lnTo>
                    <a:pt x="976" y="1008"/>
                  </a:lnTo>
                  <a:lnTo>
                    <a:pt x="911" y="716"/>
                  </a:lnTo>
                  <a:lnTo>
                    <a:pt x="879" y="553"/>
                  </a:lnTo>
                  <a:lnTo>
                    <a:pt x="911" y="456"/>
                  </a:lnTo>
                  <a:lnTo>
                    <a:pt x="1009" y="261"/>
                  </a:lnTo>
                  <a:lnTo>
                    <a:pt x="1041" y="326"/>
                  </a:lnTo>
                  <a:lnTo>
                    <a:pt x="1074" y="326"/>
                  </a:lnTo>
                  <a:lnTo>
                    <a:pt x="1399" y="651"/>
                  </a:lnTo>
                  <a:lnTo>
                    <a:pt x="1432" y="716"/>
                  </a:lnTo>
                  <a:lnTo>
                    <a:pt x="1464" y="748"/>
                  </a:lnTo>
                  <a:lnTo>
                    <a:pt x="1594" y="846"/>
                  </a:lnTo>
                  <a:lnTo>
                    <a:pt x="1724" y="878"/>
                  </a:lnTo>
                  <a:lnTo>
                    <a:pt x="1854" y="878"/>
                  </a:lnTo>
                  <a:lnTo>
                    <a:pt x="1887" y="813"/>
                  </a:lnTo>
                  <a:lnTo>
                    <a:pt x="2017" y="716"/>
                  </a:lnTo>
                  <a:lnTo>
                    <a:pt x="2115" y="716"/>
                  </a:lnTo>
                  <a:lnTo>
                    <a:pt x="2277" y="586"/>
                  </a:lnTo>
                  <a:lnTo>
                    <a:pt x="2310" y="586"/>
                  </a:lnTo>
                  <a:lnTo>
                    <a:pt x="2342" y="618"/>
                  </a:lnTo>
                  <a:lnTo>
                    <a:pt x="2472" y="618"/>
                  </a:lnTo>
                  <a:lnTo>
                    <a:pt x="2537" y="586"/>
                  </a:lnTo>
                  <a:lnTo>
                    <a:pt x="2635" y="651"/>
                  </a:lnTo>
                  <a:lnTo>
                    <a:pt x="2765" y="618"/>
                  </a:lnTo>
                  <a:lnTo>
                    <a:pt x="3058" y="456"/>
                  </a:lnTo>
                  <a:lnTo>
                    <a:pt x="3155" y="423"/>
                  </a:lnTo>
                  <a:lnTo>
                    <a:pt x="3253" y="456"/>
                  </a:lnTo>
                  <a:lnTo>
                    <a:pt x="3350" y="456"/>
                  </a:lnTo>
                  <a:lnTo>
                    <a:pt x="3480" y="456"/>
                  </a:lnTo>
                  <a:lnTo>
                    <a:pt x="3610" y="391"/>
                  </a:lnTo>
                  <a:lnTo>
                    <a:pt x="3773" y="358"/>
                  </a:lnTo>
                  <a:lnTo>
                    <a:pt x="3806" y="391"/>
                  </a:lnTo>
                  <a:lnTo>
                    <a:pt x="3871" y="391"/>
                  </a:lnTo>
                  <a:lnTo>
                    <a:pt x="4098" y="358"/>
                  </a:lnTo>
                  <a:lnTo>
                    <a:pt x="4196" y="293"/>
                  </a:lnTo>
                  <a:lnTo>
                    <a:pt x="4326" y="261"/>
                  </a:lnTo>
                  <a:lnTo>
                    <a:pt x="4391" y="293"/>
                  </a:lnTo>
                  <a:lnTo>
                    <a:pt x="4391" y="261"/>
                  </a:lnTo>
                  <a:lnTo>
                    <a:pt x="4554" y="228"/>
                  </a:lnTo>
                  <a:lnTo>
                    <a:pt x="4619" y="163"/>
                  </a:lnTo>
                  <a:lnTo>
                    <a:pt x="4651" y="163"/>
                  </a:lnTo>
                  <a:lnTo>
                    <a:pt x="4684" y="98"/>
                  </a:lnTo>
                  <a:lnTo>
                    <a:pt x="4684" y="98"/>
                  </a:lnTo>
                  <a:lnTo>
                    <a:pt x="4749" y="33"/>
                  </a:lnTo>
                  <a:lnTo>
                    <a:pt x="4781" y="33"/>
                  </a:lnTo>
                  <a:lnTo>
                    <a:pt x="4781" y="0"/>
                  </a:lnTo>
                  <a:lnTo>
                    <a:pt x="4814" y="33"/>
                  </a:lnTo>
                  <a:lnTo>
                    <a:pt x="4944" y="98"/>
                  </a:lnTo>
                  <a:lnTo>
                    <a:pt x="5009" y="98"/>
                  </a:lnTo>
                  <a:lnTo>
                    <a:pt x="5041" y="98"/>
                  </a:lnTo>
                  <a:lnTo>
                    <a:pt x="4976" y="163"/>
                  </a:lnTo>
                  <a:lnTo>
                    <a:pt x="4944" y="261"/>
                  </a:lnTo>
                  <a:lnTo>
                    <a:pt x="4944" y="326"/>
                  </a:lnTo>
                  <a:lnTo>
                    <a:pt x="4911" y="391"/>
                  </a:lnTo>
                  <a:lnTo>
                    <a:pt x="4944" y="423"/>
                  </a:lnTo>
                  <a:lnTo>
                    <a:pt x="5009" y="423"/>
                  </a:lnTo>
                  <a:lnTo>
                    <a:pt x="5009" y="456"/>
                  </a:lnTo>
                  <a:lnTo>
                    <a:pt x="4944" y="488"/>
                  </a:lnTo>
                  <a:lnTo>
                    <a:pt x="4911" y="618"/>
                  </a:lnTo>
                  <a:lnTo>
                    <a:pt x="4944" y="651"/>
                  </a:lnTo>
                  <a:lnTo>
                    <a:pt x="4976" y="748"/>
                  </a:lnTo>
                  <a:lnTo>
                    <a:pt x="4944" y="813"/>
                  </a:lnTo>
                  <a:lnTo>
                    <a:pt x="5009" y="813"/>
                  </a:lnTo>
                  <a:lnTo>
                    <a:pt x="5009" y="781"/>
                  </a:lnTo>
                  <a:lnTo>
                    <a:pt x="5041" y="813"/>
                  </a:lnTo>
                  <a:lnTo>
                    <a:pt x="5041" y="846"/>
                  </a:lnTo>
                  <a:lnTo>
                    <a:pt x="5041" y="878"/>
                  </a:lnTo>
                  <a:lnTo>
                    <a:pt x="5009" y="846"/>
                  </a:lnTo>
                  <a:lnTo>
                    <a:pt x="4944" y="846"/>
                  </a:lnTo>
                  <a:lnTo>
                    <a:pt x="4911" y="878"/>
                  </a:lnTo>
                  <a:lnTo>
                    <a:pt x="4846" y="976"/>
                  </a:lnTo>
                  <a:lnTo>
                    <a:pt x="4879" y="1041"/>
                  </a:lnTo>
                  <a:lnTo>
                    <a:pt x="4846" y="1171"/>
                  </a:lnTo>
                  <a:lnTo>
                    <a:pt x="4814" y="1236"/>
                  </a:lnTo>
                  <a:lnTo>
                    <a:pt x="4846" y="1366"/>
                  </a:lnTo>
                  <a:lnTo>
                    <a:pt x="4651" y="1594"/>
                  </a:lnTo>
                  <a:lnTo>
                    <a:pt x="4554" y="1821"/>
                  </a:lnTo>
                  <a:lnTo>
                    <a:pt x="4488" y="1919"/>
                  </a:lnTo>
                  <a:lnTo>
                    <a:pt x="4423" y="1919"/>
                  </a:lnTo>
                  <a:lnTo>
                    <a:pt x="4326" y="2049"/>
                  </a:lnTo>
                  <a:lnTo>
                    <a:pt x="4326" y="2082"/>
                  </a:lnTo>
                  <a:lnTo>
                    <a:pt x="4358" y="2147"/>
                  </a:lnTo>
                  <a:lnTo>
                    <a:pt x="4293" y="2212"/>
                  </a:lnTo>
                  <a:lnTo>
                    <a:pt x="4033" y="2765"/>
                  </a:lnTo>
                  <a:lnTo>
                    <a:pt x="4001" y="2895"/>
                  </a:lnTo>
                  <a:lnTo>
                    <a:pt x="3838" y="3155"/>
                  </a:lnTo>
                  <a:lnTo>
                    <a:pt x="3838" y="3252"/>
                  </a:lnTo>
                  <a:lnTo>
                    <a:pt x="3480" y="3708"/>
                  </a:lnTo>
                  <a:lnTo>
                    <a:pt x="3448" y="3805"/>
                  </a:lnTo>
                  <a:lnTo>
                    <a:pt x="3318" y="3935"/>
                  </a:lnTo>
                  <a:lnTo>
                    <a:pt x="3058" y="4260"/>
                  </a:lnTo>
                  <a:lnTo>
                    <a:pt x="2505" y="4748"/>
                  </a:lnTo>
                  <a:lnTo>
                    <a:pt x="2277" y="4943"/>
                  </a:lnTo>
                  <a:lnTo>
                    <a:pt x="2115" y="4976"/>
                  </a:lnTo>
                  <a:lnTo>
                    <a:pt x="1952" y="5073"/>
                  </a:lnTo>
                  <a:lnTo>
                    <a:pt x="1789" y="5203"/>
                  </a:lnTo>
                  <a:lnTo>
                    <a:pt x="1464" y="5561"/>
                  </a:lnTo>
                  <a:lnTo>
                    <a:pt x="1367" y="5594"/>
                  </a:lnTo>
                  <a:lnTo>
                    <a:pt x="1106" y="5886"/>
                  </a:lnTo>
                  <a:lnTo>
                    <a:pt x="1041" y="5919"/>
                  </a:lnTo>
                  <a:lnTo>
                    <a:pt x="1009" y="5984"/>
                  </a:lnTo>
                  <a:lnTo>
                    <a:pt x="911" y="6016"/>
                  </a:lnTo>
                  <a:lnTo>
                    <a:pt x="814" y="6114"/>
                  </a:lnTo>
                  <a:lnTo>
                    <a:pt x="781" y="6212"/>
                  </a:lnTo>
                  <a:lnTo>
                    <a:pt x="359" y="6667"/>
                  </a:lnTo>
                  <a:lnTo>
                    <a:pt x="359" y="6699"/>
                  </a:lnTo>
                  <a:lnTo>
                    <a:pt x="1" y="6374"/>
                  </a:lnTo>
                  <a:lnTo>
                    <a:pt x="33" y="4423"/>
                  </a:lnTo>
                  <a:lnTo>
                    <a:pt x="489" y="400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3677231" y="3447462"/>
              <a:ext cx="173202" cy="166712"/>
            </a:xfrm>
            <a:custGeom>
              <a:rect b="b" l="l" r="r" t="t"/>
              <a:pathLst>
                <a:path extrusionOk="0" h="5009" w="5204">
                  <a:moveTo>
                    <a:pt x="1301" y="651"/>
                  </a:moveTo>
                  <a:lnTo>
                    <a:pt x="1334" y="554"/>
                  </a:lnTo>
                  <a:lnTo>
                    <a:pt x="1366" y="554"/>
                  </a:lnTo>
                  <a:lnTo>
                    <a:pt x="1431" y="489"/>
                  </a:lnTo>
                  <a:lnTo>
                    <a:pt x="1529" y="391"/>
                  </a:lnTo>
                  <a:lnTo>
                    <a:pt x="1561" y="424"/>
                  </a:lnTo>
                  <a:lnTo>
                    <a:pt x="1691" y="228"/>
                  </a:lnTo>
                  <a:lnTo>
                    <a:pt x="1887" y="1"/>
                  </a:lnTo>
                  <a:lnTo>
                    <a:pt x="1952" y="98"/>
                  </a:lnTo>
                  <a:lnTo>
                    <a:pt x="2049" y="66"/>
                  </a:lnTo>
                  <a:lnTo>
                    <a:pt x="2114" y="66"/>
                  </a:lnTo>
                  <a:lnTo>
                    <a:pt x="2114" y="359"/>
                  </a:lnTo>
                  <a:lnTo>
                    <a:pt x="2212" y="456"/>
                  </a:lnTo>
                  <a:lnTo>
                    <a:pt x="2309" y="489"/>
                  </a:lnTo>
                  <a:lnTo>
                    <a:pt x="2407" y="456"/>
                  </a:lnTo>
                  <a:lnTo>
                    <a:pt x="2537" y="489"/>
                  </a:lnTo>
                  <a:lnTo>
                    <a:pt x="2765" y="456"/>
                  </a:lnTo>
                  <a:lnTo>
                    <a:pt x="2862" y="521"/>
                  </a:lnTo>
                  <a:lnTo>
                    <a:pt x="3057" y="716"/>
                  </a:lnTo>
                  <a:lnTo>
                    <a:pt x="3187" y="814"/>
                  </a:lnTo>
                  <a:lnTo>
                    <a:pt x="3285" y="879"/>
                  </a:lnTo>
                  <a:lnTo>
                    <a:pt x="3350" y="911"/>
                  </a:lnTo>
                  <a:lnTo>
                    <a:pt x="3513" y="911"/>
                  </a:lnTo>
                  <a:lnTo>
                    <a:pt x="3643" y="976"/>
                  </a:lnTo>
                  <a:lnTo>
                    <a:pt x="3773" y="944"/>
                  </a:lnTo>
                  <a:lnTo>
                    <a:pt x="3870" y="976"/>
                  </a:lnTo>
                  <a:lnTo>
                    <a:pt x="3935" y="976"/>
                  </a:lnTo>
                  <a:lnTo>
                    <a:pt x="4033" y="976"/>
                  </a:lnTo>
                  <a:lnTo>
                    <a:pt x="4163" y="781"/>
                  </a:lnTo>
                  <a:lnTo>
                    <a:pt x="4195" y="716"/>
                  </a:lnTo>
                  <a:lnTo>
                    <a:pt x="4326" y="651"/>
                  </a:lnTo>
                  <a:lnTo>
                    <a:pt x="4391" y="651"/>
                  </a:lnTo>
                  <a:lnTo>
                    <a:pt x="4456" y="619"/>
                  </a:lnTo>
                  <a:lnTo>
                    <a:pt x="4683" y="586"/>
                  </a:lnTo>
                  <a:lnTo>
                    <a:pt x="4748" y="651"/>
                  </a:lnTo>
                  <a:lnTo>
                    <a:pt x="4813" y="749"/>
                  </a:lnTo>
                  <a:lnTo>
                    <a:pt x="4878" y="781"/>
                  </a:lnTo>
                  <a:lnTo>
                    <a:pt x="5074" y="749"/>
                  </a:lnTo>
                  <a:lnTo>
                    <a:pt x="5204" y="749"/>
                  </a:lnTo>
                  <a:lnTo>
                    <a:pt x="4748" y="1204"/>
                  </a:lnTo>
                  <a:lnTo>
                    <a:pt x="4716" y="3155"/>
                  </a:lnTo>
                  <a:lnTo>
                    <a:pt x="5074" y="3480"/>
                  </a:lnTo>
                  <a:lnTo>
                    <a:pt x="5074" y="3480"/>
                  </a:lnTo>
                  <a:lnTo>
                    <a:pt x="4911" y="3675"/>
                  </a:lnTo>
                  <a:lnTo>
                    <a:pt x="4878" y="3708"/>
                  </a:lnTo>
                  <a:lnTo>
                    <a:pt x="4813" y="3773"/>
                  </a:lnTo>
                  <a:lnTo>
                    <a:pt x="4846" y="3806"/>
                  </a:lnTo>
                  <a:lnTo>
                    <a:pt x="4683" y="3871"/>
                  </a:lnTo>
                  <a:lnTo>
                    <a:pt x="4586" y="4001"/>
                  </a:lnTo>
                  <a:lnTo>
                    <a:pt x="4423" y="4001"/>
                  </a:lnTo>
                  <a:lnTo>
                    <a:pt x="4358" y="4033"/>
                  </a:lnTo>
                  <a:lnTo>
                    <a:pt x="4358" y="4066"/>
                  </a:lnTo>
                  <a:lnTo>
                    <a:pt x="4293" y="4131"/>
                  </a:lnTo>
                  <a:lnTo>
                    <a:pt x="4293" y="4196"/>
                  </a:lnTo>
                  <a:lnTo>
                    <a:pt x="4326" y="4228"/>
                  </a:lnTo>
                  <a:lnTo>
                    <a:pt x="4228" y="4358"/>
                  </a:lnTo>
                  <a:lnTo>
                    <a:pt x="4163" y="4456"/>
                  </a:lnTo>
                  <a:lnTo>
                    <a:pt x="4163" y="4554"/>
                  </a:lnTo>
                  <a:lnTo>
                    <a:pt x="4098" y="4716"/>
                  </a:lnTo>
                  <a:lnTo>
                    <a:pt x="3903" y="4976"/>
                  </a:lnTo>
                  <a:lnTo>
                    <a:pt x="3805" y="5009"/>
                  </a:lnTo>
                  <a:lnTo>
                    <a:pt x="3773" y="5009"/>
                  </a:lnTo>
                  <a:lnTo>
                    <a:pt x="3155" y="4586"/>
                  </a:lnTo>
                  <a:lnTo>
                    <a:pt x="3090" y="4521"/>
                  </a:lnTo>
                  <a:lnTo>
                    <a:pt x="3090" y="4488"/>
                  </a:lnTo>
                  <a:lnTo>
                    <a:pt x="3090" y="4423"/>
                  </a:lnTo>
                  <a:lnTo>
                    <a:pt x="2992" y="4261"/>
                  </a:lnTo>
                  <a:lnTo>
                    <a:pt x="1204" y="3188"/>
                  </a:lnTo>
                  <a:lnTo>
                    <a:pt x="1074" y="3220"/>
                  </a:lnTo>
                  <a:lnTo>
                    <a:pt x="1204" y="2732"/>
                  </a:lnTo>
                  <a:lnTo>
                    <a:pt x="1204" y="2602"/>
                  </a:lnTo>
                  <a:lnTo>
                    <a:pt x="1301" y="2505"/>
                  </a:lnTo>
                  <a:lnTo>
                    <a:pt x="1366" y="2375"/>
                  </a:lnTo>
                  <a:lnTo>
                    <a:pt x="1431" y="2310"/>
                  </a:lnTo>
                  <a:lnTo>
                    <a:pt x="1464" y="2212"/>
                  </a:lnTo>
                  <a:lnTo>
                    <a:pt x="1529" y="2180"/>
                  </a:lnTo>
                  <a:lnTo>
                    <a:pt x="1529" y="2115"/>
                  </a:lnTo>
                  <a:lnTo>
                    <a:pt x="1691" y="2115"/>
                  </a:lnTo>
                  <a:lnTo>
                    <a:pt x="1757" y="2017"/>
                  </a:lnTo>
                  <a:lnTo>
                    <a:pt x="1757" y="1919"/>
                  </a:lnTo>
                  <a:lnTo>
                    <a:pt x="1854" y="1789"/>
                  </a:lnTo>
                  <a:lnTo>
                    <a:pt x="1887" y="1692"/>
                  </a:lnTo>
                  <a:lnTo>
                    <a:pt x="1854" y="1594"/>
                  </a:lnTo>
                  <a:lnTo>
                    <a:pt x="1757" y="1529"/>
                  </a:lnTo>
                  <a:lnTo>
                    <a:pt x="1822" y="1464"/>
                  </a:lnTo>
                  <a:lnTo>
                    <a:pt x="1757" y="1432"/>
                  </a:lnTo>
                  <a:lnTo>
                    <a:pt x="1691" y="1399"/>
                  </a:lnTo>
                  <a:lnTo>
                    <a:pt x="1626" y="1237"/>
                  </a:lnTo>
                  <a:lnTo>
                    <a:pt x="1529" y="1139"/>
                  </a:lnTo>
                  <a:lnTo>
                    <a:pt x="1529" y="1041"/>
                  </a:lnTo>
                  <a:lnTo>
                    <a:pt x="1496" y="944"/>
                  </a:lnTo>
                  <a:lnTo>
                    <a:pt x="1431" y="911"/>
                  </a:lnTo>
                  <a:lnTo>
                    <a:pt x="1431" y="814"/>
                  </a:lnTo>
                  <a:lnTo>
                    <a:pt x="1366" y="814"/>
                  </a:lnTo>
                  <a:lnTo>
                    <a:pt x="1334" y="684"/>
                  </a:lnTo>
                  <a:lnTo>
                    <a:pt x="1301" y="619"/>
                  </a:lnTo>
                  <a:lnTo>
                    <a:pt x="1301" y="651"/>
                  </a:lnTo>
                  <a:close/>
                  <a:moveTo>
                    <a:pt x="0" y="3253"/>
                  </a:moveTo>
                  <a:lnTo>
                    <a:pt x="196" y="3253"/>
                  </a:lnTo>
                  <a:lnTo>
                    <a:pt x="391" y="3253"/>
                  </a:lnTo>
                  <a:lnTo>
                    <a:pt x="33" y="325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3643681" y="3468032"/>
              <a:ext cx="95288" cy="94189"/>
            </a:xfrm>
            <a:custGeom>
              <a:rect b="b" l="l" r="r" t="t"/>
              <a:pathLst>
                <a:path extrusionOk="0" h="2830" w="2863">
                  <a:moveTo>
                    <a:pt x="2212" y="2114"/>
                  </a:moveTo>
                  <a:lnTo>
                    <a:pt x="2212" y="1984"/>
                  </a:lnTo>
                  <a:lnTo>
                    <a:pt x="2309" y="1887"/>
                  </a:lnTo>
                  <a:lnTo>
                    <a:pt x="2374" y="1789"/>
                  </a:lnTo>
                  <a:lnTo>
                    <a:pt x="2439" y="1692"/>
                  </a:lnTo>
                  <a:lnTo>
                    <a:pt x="2504" y="1627"/>
                  </a:lnTo>
                  <a:lnTo>
                    <a:pt x="2537" y="1562"/>
                  </a:lnTo>
                  <a:lnTo>
                    <a:pt x="2537" y="1529"/>
                  </a:lnTo>
                  <a:lnTo>
                    <a:pt x="2699" y="1529"/>
                  </a:lnTo>
                  <a:lnTo>
                    <a:pt x="2765" y="1399"/>
                  </a:lnTo>
                  <a:lnTo>
                    <a:pt x="2765" y="1334"/>
                  </a:lnTo>
                  <a:lnTo>
                    <a:pt x="2862" y="1204"/>
                  </a:lnTo>
                  <a:lnTo>
                    <a:pt x="2862" y="1106"/>
                  </a:lnTo>
                  <a:lnTo>
                    <a:pt x="2830" y="976"/>
                  </a:lnTo>
                  <a:lnTo>
                    <a:pt x="2765" y="944"/>
                  </a:lnTo>
                  <a:lnTo>
                    <a:pt x="2830" y="879"/>
                  </a:lnTo>
                  <a:lnTo>
                    <a:pt x="2765" y="814"/>
                  </a:lnTo>
                  <a:lnTo>
                    <a:pt x="2699" y="781"/>
                  </a:lnTo>
                  <a:lnTo>
                    <a:pt x="2634" y="651"/>
                  </a:lnTo>
                  <a:lnTo>
                    <a:pt x="2504" y="521"/>
                  </a:lnTo>
                  <a:lnTo>
                    <a:pt x="2504" y="423"/>
                  </a:lnTo>
                  <a:lnTo>
                    <a:pt x="2472" y="326"/>
                  </a:lnTo>
                  <a:lnTo>
                    <a:pt x="2407" y="326"/>
                  </a:lnTo>
                  <a:lnTo>
                    <a:pt x="2439" y="228"/>
                  </a:lnTo>
                  <a:lnTo>
                    <a:pt x="2374" y="196"/>
                  </a:lnTo>
                  <a:lnTo>
                    <a:pt x="2342" y="66"/>
                  </a:lnTo>
                  <a:lnTo>
                    <a:pt x="2309" y="1"/>
                  </a:lnTo>
                  <a:lnTo>
                    <a:pt x="2179" y="98"/>
                  </a:lnTo>
                  <a:lnTo>
                    <a:pt x="2114" y="163"/>
                  </a:lnTo>
                  <a:lnTo>
                    <a:pt x="2017" y="228"/>
                  </a:lnTo>
                  <a:lnTo>
                    <a:pt x="1886" y="196"/>
                  </a:lnTo>
                  <a:lnTo>
                    <a:pt x="1724" y="196"/>
                  </a:lnTo>
                  <a:lnTo>
                    <a:pt x="1626" y="261"/>
                  </a:lnTo>
                  <a:lnTo>
                    <a:pt x="1529" y="261"/>
                  </a:lnTo>
                  <a:lnTo>
                    <a:pt x="1496" y="261"/>
                  </a:lnTo>
                  <a:lnTo>
                    <a:pt x="1431" y="261"/>
                  </a:lnTo>
                  <a:lnTo>
                    <a:pt x="1366" y="326"/>
                  </a:lnTo>
                  <a:lnTo>
                    <a:pt x="1366" y="391"/>
                  </a:lnTo>
                  <a:lnTo>
                    <a:pt x="1301" y="391"/>
                  </a:lnTo>
                  <a:lnTo>
                    <a:pt x="1204" y="358"/>
                  </a:lnTo>
                  <a:lnTo>
                    <a:pt x="1204" y="293"/>
                  </a:lnTo>
                  <a:lnTo>
                    <a:pt x="1106" y="261"/>
                  </a:lnTo>
                  <a:lnTo>
                    <a:pt x="1041" y="293"/>
                  </a:lnTo>
                  <a:lnTo>
                    <a:pt x="911" y="228"/>
                  </a:lnTo>
                  <a:lnTo>
                    <a:pt x="813" y="196"/>
                  </a:lnTo>
                  <a:lnTo>
                    <a:pt x="748" y="261"/>
                  </a:lnTo>
                  <a:lnTo>
                    <a:pt x="748" y="326"/>
                  </a:lnTo>
                  <a:lnTo>
                    <a:pt x="748" y="358"/>
                  </a:lnTo>
                  <a:lnTo>
                    <a:pt x="748" y="391"/>
                  </a:lnTo>
                  <a:lnTo>
                    <a:pt x="748" y="391"/>
                  </a:lnTo>
                  <a:lnTo>
                    <a:pt x="716" y="488"/>
                  </a:lnTo>
                  <a:lnTo>
                    <a:pt x="683" y="553"/>
                  </a:lnTo>
                  <a:lnTo>
                    <a:pt x="683" y="684"/>
                  </a:lnTo>
                  <a:lnTo>
                    <a:pt x="651" y="846"/>
                  </a:lnTo>
                  <a:lnTo>
                    <a:pt x="651" y="976"/>
                  </a:lnTo>
                  <a:lnTo>
                    <a:pt x="683" y="1009"/>
                  </a:lnTo>
                  <a:lnTo>
                    <a:pt x="748" y="1074"/>
                  </a:lnTo>
                  <a:lnTo>
                    <a:pt x="781" y="1171"/>
                  </a:lnTo>
                  <a:lnTo>
                    <a:pt x="781" y="1204"/>
                  </a:lnTo>
                  <a:lnTo>
                    <a:pt x="521" y="1562"/>
                  </a:lnTo>
                  <a:lnTo>
                    <a:pt x="358" y="1724"/>
                  </a:lnTo>
                  <a:lnTo>
                    <a:pt x="326" y="1789"/>
                  </a:lnTo>
                  <a:lnTo>
                    <a:pt x="130" y="2147"/>
                  </a:lnTo>
                  <a:lnTo>
                    <a:pt x="98" y="2212"/>
                  </a:lnTo>
                  <a:lnTo>
                    <a:pt x="98" y="2342"/>
                  </a:lnTo>
                  <a:lnTo>
                    <a:pt x="65" y="2505"/>
                  </a:lnTo>
                  <a:lnTo>
                    <a:pt x="0" y="2700"/>
                  </a:lnTo>
                  <a:lnTo>
                    <a:pt x="33" y="2797"/>
                  </a:lnTo>
                  <a:lnTo>
                    <a:pt x="0" y="2830"/>
                  </a:lnTo>
                  <a:lnTo>
                    <a:pt x="33" y="2830"/>
                  </a:lnTo>
                  <a:lnTo>
                    <a:pt x="98" y="2830"/>
                  </a:lnTo>
                  <a:lnTo>
                    <a:pt x="195" y="2765"/>
                  </a:lnTo>
                  <a:lnTo>
                    <a:pt x="228" y="2765"/>
                  </a:lnTo>
                  <a:lnTo>
                    <a:pt x="293" y="2830"/>
                  </a:lnTo>
                  <a:lnTo>
                    <a:pt x="358" y="2830"/>
                  </a:lnTo>
                  <a:lnTo>
                    <a:pt x="391" y="2797"/>
                  </a:lnTo>
                  <a:lnTo>
                    <a:pt x="391" y="2700"/>
                  </a:lnTo>
                  <a:lnTo>
                    <a:pt x="456" y="2700"/>
                  </a:lnTo>
                  <a:lnTo>
                    <a:pt x="488" y="2732"/>
                  </a:lnTo>
                  <a:lnTo>
                    <a:pt x="521" y="2700"/>
                  </a:lnTo>
                  <a:lnTo>
                    <a:pt x="553" y="2700"/>
                  </a:lnTo>
                  <a:lnTo>
                    <a:pt x="586" y="2667"/>
                  </a:lnTo>
                  <a:lnTo>
                    <a:pt x="1008" y="2635"/>
                  </a:lnTo>
                  <a:lnTo>
                    <a:pt x="1041" y="2635"/>
                  </a:lnTo>
                  <a:lnTo>
                    <a:pt x="1399" y="2635"/>
                  </a:lnTo>
                  <a:lnTo>
                    <a:pt x="2082" y="2602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3396885" y="3354402"/>
              <a:ext cx="214339" cy="143980"/>
            </a:xfrm>
            <a:custGeom>
              <a:rect b="b" l="l" r="r" t="t"/>
              <a:pathLst>
                <a:path extrusionOk="0" h="4326" w="6440">
                  <a:moveTo>
                    <a:pt x="4066" y="0"/>
                  </a:moveTo>
                  <a:lnTo>
                    <a:pt x="4098" y="65"/>
                  </a:lnTo>
                  <a:lnTo>
                    <a:pt x="4098" y="130"/>
                  </a:lnTo>
                  <a:lnTo>
                    <a:pt x="4066" y="163"/>
                  </a:lnTo>
                  <a:lnTo>
                    <a:pt x="4196" y="260"/>
                  </a:lnTo>
                  <a:lnTo>
                    <a:pt x="4196" y="293"/>
                  </a:lnTo>
                  <a:lnTo>
                    <a:pt x="4326" y="488"/>
                  </a:lnTo>
                  <a:lnTo>
                    <a:pt x="4424" y="683"/>
                  </a:lnTo>
                  <a:lnTo>
                    <a:pt x="4456" y="748"/>
                  </a:lnTo>
                  <a:lnTo>
                    <a:pt x="4424" y="846"/>
                  </a:lnTo>
                  <a:lnTo>
                    <a:pt x="4391" y="878"/>
                  </a:lnTo>
                  <a:lnTo>
                    <a:pt x="4358" y="976"/>
                  </a:lnTo>
                  <a:lnTo>
                    <a:pt x="4358" y="1138"/>
                  </a:lnTo>
                  <a:lnTo>
                    <a:pt x="4424" y="1203"/>
                  </a:lnTo>
                  <a:lnTo>
                    <a:pt x="4554" y="1203"/>
                  </a:lnTo>
                  <a:lnTo>
                    <a:pt x="4586" y="1138"/>
                  </a:lnTo>
                  <a:lnTo>
                    <a:pt x="4749" y="1171"/>
                  </a:lnTo>
                  <a:lnTo>
                    <a:pt x="4781" y="1203"/>
                  </a:lnTo>
                  <a:lnTo>
                    <a:pt x="4749" y="1268"/>
                  </a:lnTo>
                  <a:lnTo>
                    <a:pt x="4781" y="1366"/>
                  </a:lnTo>
                  <a:lnTo>
                    <a:pt x="4846" y="1431"/>
                  </a:lnTo>
                  <a:lnTo>
                    <a:pt x="4976" y="1463"/>
                  </a:lnTo>
                  <a:lnTo>
                    <a:pt x="5041" y="1463"/>
                  </a:lnTo>
                  <a:lnTo>
                    <a:pt x="5139" y="1529"/>
                  </a:lnTo>
                  <a:lnTo>
                    <a:pt x="5171" y="1594"/>
                  </a:lnTo>
                  <a:lnTo>
                    <a:pt x="5269" y="1626"/>
                  </a:lnTo>
                  <a:lnTo>
                    <a:pt x="5334" y="1626"/>
                  </a:lnTo>
                  <a:lnTo>
                    <a:pt x="5367" y="1691"/>
                  </a:lnTo>
                  <a:lnTo>
                    <a:pt x="5367" y="1756"/>
                  </a:lnTo>
                  <a:lnTo>
                    <a:pt x="5302" y="1821"/>
                  </a:lnTo>
                  <a:lnTo>
                    <a:pt x="5269" y="1854"/>
                  </a:lnTo>
                  <a:lnTo>
                    <a:pt x="5237" y="1886"/>
                  </a:lnTo>
                  <a:lnTo>
                    <a:pt x="5334" y="1984"/>
                  </a:lnTo>
                  <a:lnTo>
                    <a:pt x="5432" y="2016"/>
                  </a:lnTo>
                  <a:lnTo>
                    <a:pt x="5464" y="1984"/>
                  </a:lnTo>
                  <a:lnTo>
                    <a:pt x="5529" y="2016"/>
                  </a:lnTo>
                  <a:lnTo>
                    <a:pt x="5562" y="2016"/>
                  </a:lnTo>
                  <a:lnTo>
                    <a:pt x="5724" y="2114"/>
                  </a:lnTo>
                  <a:lnTo>
                    <a:pt x="5789" y="2179"/>
                  </a:lnTo>
                  <a:lnTo>
                    <a:pt x="5789" y="2309"/>
                  </a:lnTo>
                  <a:lnTo>
                    <a:pt x="5822" y="2374"/>
                  </a:lnTo>
                  <a:lnTo>
                    <a:pt x="5919" y="2407"/>
                  </a:lnTo>
                  <a:lnTo>
                    <a:pt x="5952" y="2439"/>
                  </a:lnTo>
                  <a:lnTo>
                    <a:pt x="5952" y="2537"/>
                  </a:lnTo>
                  <a:lnTo>
                    <a:pt x="5984" y="2569"/>
                  </a:lnTo>
                  <a:lnTo>
                    <a:pt x="6180" y="2634"/>
                  </a:lnTo>
                  <a:lnTo>
                    <a:pt x="6245" y="2699"/>
                  </a:lnTo>
                  <a:lnTo>
                    <a:pt x="6212" y="2732"/>
                  </a:lnTo>
                  <a:lnTo>
                    <a:pt x="6245" y="2894"/>
                  </a:lnTo>
                  <a:lnTo>
                    <a:pt x="6310" y="2927"/>
                  </a:lnTo>
                  <a:lnTo>
                    <a:pt x="6375" y="2992"/>
                  </a:lnTo>
                  <a:lnTo>
                    <a:pt x="6440" y="3024"/>
                  </a:lnTo>
                  <a:lnTo>
                    <a:pt x="6440" y="3057"/>
                  </a:lnTo>
                  <a:lnTo>
                    <a:pt x="6407" y="3057"/>
                  </a:lnTo>
                  <a:lnTo>
                    <a:pt x="6310" y="2992"/>
                  </a:lnTo>
                  <a:lnTo>
                    <a:pt x="6212" y="2992"/>
                  </a:lnTo>
                  <a:lnTo>
                    <a:pt x="6050" y="3057"/>
                  </a:lnTo>
                  <a:lnTo>
                    <a:pt x="6017" y="3024"/>
                  </a:lnTo>
                  <a:lnTo>
                    <a:pt x="5854" y="3024"/>
                  </a:lnTo>
                  <a:lnTo>
                    <a:pt x="5757" y="2992"/>
                  </a:lnTo>
                  <a:lnTo>
                    <a:pt x="5692" y="2992"/>
                  </a:lnTo>
                  <a:lnTo>
                    <a:pt x="5659" y="2959"/>
                  </a:lnTo>
                  <a:lnTo>
                    <a:pt x="5594" y="2959"/>
                  </a:lnTo>
                  <a:lnTo>
                    <a:pt x="5497" y="2927"/>
                  </a:lnTo>
                  <a:lnTo>
                    <a:pt x="5432" y="2894"/>
                  </a:lnTo>
                  <a:lnTo>
                    <a:pt x="5367" y="2894"/>
                  </a:lnTo>
                  <a:lnTo>
                    <a:pt x="5367" y="2927"/>
                  </a:lnTo>
                  <a:lnTo>
                    <a:pt x="5399" y="2959"/>
                  </a:lnTo>
                  <a:lnTo>
                    <a:pt x="5334" y="3057"/>
                  </a:lnTo>
                  <a:lnTo>
                    <a:pt x="5269" y="3057"/>
                  </a:lnTo>
                  <a:lnTo>
                    <a:pt x="5204" y="3089"/>
                  </a:lnTo>
                  <a:lnTo>
                    <a:pt x="5074" y="3089"/>
                  </a:lnTo>
                  <a:lnTo>
                    <a:pt x="5009" y="3122"/>
                  </a:lnTo>
                  <a:lnTo>
                    <a:pt x="4976" y="3122"/>
                  </a:lnTo>
                  <a:lnTo>
                    <a:pt x="4944" y="3057"/>
                  </a:lnTo>
                  <a:lnTo>
                    <a:pt x="4911" y="3057"/>
                  </a:lnTo>
                  <a:lnTo>
                    <a:pt x="4911" y="3024"/>
                  </a:lnTo>
                  <a:lnTo>
                    <a:pt x="4846" y="3024"/>
                  </a:lnTo>
                  <a:lnTo>
                    <a:pt x="4619" y="3122"/>
                  </a:lnTo>
                  <a:lnTo>
                    <a:pt x="4554" y="3155"/>
                  </a:lnTo>
                  <a:lnTo>
                    <a:pt x="4521" y="3187"/>
                  </a:lnTo>
                  <a:lnTo>
                    <a:pt x="4293" y="3220"/>
                  </a:lnTo>
                  <a:lnTo>
                    <a:pt x="4261" y="3252"/>
                  </a:lnTo>
                  <a:lnTo>
                    <a:pt x="4196" y="3187"/>
                  </a:lnTo>
                  <a:lnTo>
                    <a:pt x="4098" y="3155"/>
                  </a:lnTo>
                  <a:lnTo>
                    <a:pt x="4001" y="3155"/>
                  </a:lnTo>
                  <a:lnTo>
                    <a:pt x="3936" y="3252"/>
                  </a:lnTo>
                  <a:lnTo>
                    <a:pt x="3838" y="3317"/>
                  </a:lnTo>
                  <a:lnTo>
                    <a:pt x="3871" y="3382"/>
                  </a:lnTo>
                  <a:lnTo>
                    <a:pt x="3903" y="3415"/>
                  </a:lnTo>
                  <a:lnTo>
                    <a:pt x="3903" y="3480"/>
                  </a:lnTo>
                  <a:lnTo>
                    <a:pt x="3773" y="3480"/>
                  </a:lnTo>
                  <a:lnTo>
                    <a:pt x="3741" y="3480"/>
                  </a:lnTo>
                  <a:lnTo>
                    <a:pt x="3611" y="3447"/>
                  </a:lnTo>
                  <a:lnTo>
                    <a:pt x="3513" y="3415"/>
                  </a:lnTo>
                  <a:lnTo>
                    <a:pt x="3448" y="3415"/>
                  </a:lnTo>
                  <a:lnTo>
                    <a:pt x="3383" y="3447"/>
                  </a:lnTo>
                  <a:lnTo>
                    <a:pt x="3318" y="3415"/>
                  </a:lnTo>
                  <a:lnTo>
                    <a:pt x="3220" y="3415"/>
                  </a:lnTo>
                  <a:lnTo>
                    <a:pt x="3123" y="3350"/>
                  </a:lnTo>
                  <a:lnTo>
                    <a:pt x="2993" y="3350"/>
                  </a:lnTo>
                  <a:lnTo>
                    <a:pt x="2960" y="3350"/>
                  </a:lnTo>
                  <a:lnTo>
                    <a:pt x="2830" y="3220"/>
                  </a:lnTo>
                  <a:lnTo>
                    <a:pt x="2765" y="3187"/>
                  </a:lnTo>
                  <a:lnTo>
                    <a:pt x="2635" y="3089"/>
                  </a:lnTo>
                  <a:lnTo>
                    <a:pt x="2570" y="3057"/>
                  </a:lnTo>
                  <a:lnTo>
                    <a:pt x="2505" y="3024"/>
                  </a:lnTo>
                  <a:lnTo>
                    <a:pt x="2440" y="3024"/>
                  </a:lnTo>
                  <a:lnTo>
                    <a:pt x="2440" y="3057"/>
                  </a:lnTo>
                  <a:lnTo>
                    <a:pt x="2342" y="3057"/>
                  </a:lnTo>
                  <a:lnTo>
                    <a:pt x="2277" y="3122"/>
                  </a:lnTo>
                  <a:lnTo>
                    <a:pt x="2212" y="3122"/>
                  </a:lnTo>
                  <a:lnTo>
                    <a:pt x="2180" y="3155"/>
                  </a:lnTo>
                  <a:lnTo>
                    <a:pt x="2180" y="3220"/>
                  </a:lnTo>
                  <a:lnTo>
                    <a:pt x="2115" y="3285"/>
                  </a:lnTo>
                  <a:lnTo>
                    <a:pt x="2115" y="3317"/>
                  </a:lnTo>
                  <a:lnTo>
                    <a:pt x="2082" y="3350"/>
                  </a:lnTo>
                  <a:lnTo>
                    <a:pt x="2017" y="3382"/>
                  </a:lnTo>
                  <a:lnTo>
                    <a:pt x="2017" y="3415"/>
                  </a:lnTo>
                  <a:lnTo>
                    <a:pt x="2082" y="3512"/>
                  </a:lnTo>
                  <a:lnTo>
                    <a:pt x="2050" y="3577"/>
                  </a:lnTo>
                  <a:lnTo>
                    <a:pt x="2050" y="3642"/>
                  </a:lnTo>
                  <a:lnTo>
                    <a:pt x="2017" y="3707"/>
                  </a:lnTo>
                  <a:lnTo>
                    <a:pt x="1985" y="3740"/>
                  </a:lnTo>
                  <a:lnTo>
                    <a:pt x="1920" y="3740"/>
                  </a:lnTo>
                  <a:lnTo>
                    <a:pt x="1822" y="3707"/>
                  </a:lnTo>
                  <a:lnTo>
                    <a:pt x="1789" y="3675"/>
                  </a:lnTo>
                  <a:lnTo>
                    <a:pt x="1724" y="3675"/>
                  </a:lnTo>
                  <a:lnTo>
                    <a:pt x="1659" y="3675"/>
                  </a:lnTo>
                  <a:lnTo>
                    <a:pt x="1594" y="3707"/>
                  </a:lnTo>
                  <a:lnTo>
                    <a:pt x="1529" y="3707"/>
                  </a:lnTo>
                  <a:lnTo>
                    <a:pt x="1302" y="3772"/>
                  </a:lnTo>
                  <a:lnTo>
                    <a:pt x="1269" y="3837"/>
                  </a:lnTo>
                  <a:lnTo>
                    <a:pt x="1172" y="3837"/>
                  </a:lnTo>
                  <a:lnTo>
                    <a:pt x="1074" y="3967"/>
                  </a:lnTo>
                  <a:lnTo>
                    <a:pt x="846" y="4325"/>
                  </a:lnTo>
                  <a:lnTo>
                    <a:pt x="846" y="4325"/>
                  </a:lnTo>
                  <a:lnTo>
                    <a:pt x="814" y="4293"/>
                  </a:lnTo>
                  <a:lnTo>
                    <a:pt x="814" y="4228"/>
                  </a:lnTo>
                  <a:lnTo>
                    <a:pt x="814" y="4098"/>
                  </a:lnTo>
                  <a:lnTo>
                    <a:pt x="651" y="4000"/>
                  </a:lnTo>
                  <a:lnTo>
                    <a:pt x="586" y="3935"/>
                  </a:lnTo>
                  <a:lnTo>
                    <a:pt x="521" y="3805"/>
                  </a:lnTo>
                  <a:lnTo>
                    <a:pt x="391" y="3610"/>
                  </a:lnTo>
                  <a:lnTo>
                    <a:pt x="359" y="3512"/>
                  </a:lnTo>
                  <a:lnTo>
                    <a:pt x="294" y="3415"/>
                  </a:lnTo>
                  <a:lnTo>
                    <a:pt x="131" y="3350"/>
                  </a:lnTo>
                  <a:lnTo>
                    <a:pt x="98" y="3317"/>
                  </a:lnTo>
                  <a:lnTo>
                    <a:pt x="98" y="3122"/>
                  </a:lnTo>
                  <a:lnTo>
                    <a:pt x="66" y="2992"/>
                  </a:lnTo>
                  <a:lnTo>
                    <a:pt x="33" y="2862"/>
                  </a:lnTo>
                  <a:lnTo>
                    <a:pt x="66" y="2764"/>
                  </a:lnTo>
                  <a:lnTo>
                    <a:pt x="33" y="2602"/>
                  </a:lnTo>
                  <a:lnTo>
                    <a:pt x="1" y="2504"/>
                  </a:lnTo>
                  <a:lnTo>
                    <a:pt x="33" y="2439"/>
                  </a:lnTo>
                  <a:lnTo>
                    <a:pt x="98" y="2439"/>
                  </a:lnTo>
                  <a:lnTo>
                    <a:pt x="196" y="2276"/>
                  </a:lnTo>
                  <a:lnTo>
                    <a:pt x="261" y="2179"/>
                  </a:lnTo>
                  <a:lnTo>
                    <a:pt x="359" y="2016"/>
                  </a:lnTo>
                  <a:lnTo>
                    <a:pt x="391" y="1886"/>
                  </a:lnTo>
                  <a:lnTo>
                    <a:pt x="456" y="1886"/>
                  </a:lnTo>
                  <a:lnTo>
                    <a:pt x="554" y="1756"/>
                  </a:lnTo>
                  <a:lnTo>
                    <a:pt x="554" y="1724"/>
                  </a:lnTo>
                  <a:lnTo>
                    <a:pt x="619" y="1789"/>
                  </a:lnTo>
                  <a:lnTo>
                    <a:pt x="619" y="1886"/>
                  </a:lnTo>
                  <a:lnTo>
                    <a:pt x="716" y="1886"/>
                  </a:lnTo>
                  <a:lnTo>
                    <a:pt x="814" y="1854"/>
                  </a:lnTo>
                  <a:lnTo>
                    <a:pt x="944" y="1854"/>
                  </a:lnTo>
                  <a:lnTo>
                    <a:pt x="976" y="1724"/>
                  </a:lnTo>
                  <a:lnTo>
                    <a:pt x="976" y="1626"/>
                  </a:lnTo>
                  <a:lnTo>
                    <a:pt x="1041" y="1594"/>
                  </a:lnTo>
                  <a:lnTo>
                    <a:pt x="1107" y="1626"/>
                  </a:lnTo>
                  <a:lnTo>
                    <a:pt x="1139" y="1756"/>
                  </a:lnTo>
                  <a:lnTo>
                    <a:pt x="1172" y="1789"/>
                  </a:lnTo>
                  <a:lnTo>
                    <a:pt x="1269" y="1789"/>
                  </a:lnTo>
                  <a:lnTo>
                    <a:pt x="1399" y="1691"/>
                  </a:lnTo>
                  <a:lnTo>
                    <a:pt x="1529" y="1626"/>
                  </a:lnTo>
                  <a:lnTo>
                    <a:pt x="1659" y="1529"/>
                  </a:lnTo>
                  <a:lnTo>
                    <a:pt x="1952" y="1463"/>
                  </a:lnTo>
                  <a:lnTo>
                    <a:pt x="2082" y="1463"/>
                  </a:lnTo>
                  <a:lnTo>
                    <a:pt x="2147" y="1398"/>
                  </a:lnTo>
                  <a:lnTo>
                    <a:pt x="2277" y="1301"/>
                  </a:lnTo>
                  <a:lnTo>
                    <a:pt x="2277" y="1236"/>
                  </a:lnTo>
                  <a:lnTo>
                    <a:pt x="2212" y="1236"/>
                  </a:lnTo>
                  <a:lnTo>
                    <a:pt x="2115" y="1138"/>
                  </a:lnTo>
                  <a:lnTo>
                    <a:pt x="2147" y="1041"/>
                  </a:lnTo>
                  <a:lnTo>
                    <a:pt x="2212" y="1008"/>
                  </a:lnTo>
                  <a:lnTo>
                    <a:pt x="2277" y="1041"/>
                  </a:lnTo>
                  <a:lnTo>
                    <a:pt x="2407" y="1008"/>
                  </a:lnTo>
                  <a:lnTo>
                    <a:pt x="2472" y="1041"/>
                  </a:lnTo>
                  <a:lnTo>
                    <a:pt x="2602" y="1073"/>
                  </a:lnTo>
                  <a:lnTo>
                    <a:pt x="2733" y="1041"/>
                  </a:lnTo>
                  <a:lnTo>
                    <a:pt x="2928" y="1008"/>
                  </a:lnTo>
                  <a:lnTo>
                    <a:pt x="3025" y="943"/>
                  </a:lnTo>
                  <a:lnTo>
                    <a:pt x="3090" y="911"/>
                  </a:lnTo>
                  <a:lnTo>
                    <a:pt x="3123" y="846"/>
                  </a:lnTo>
                  <a:lnTo>
                    <a:pt x="3123" y="781"/>
                  </a:lnTo>
                  <a:lnTo>
                    <a:pt x="3123" y="683"/>
                  </a:lnTo>
                  <a:lnTo>
                    <a:pt x="3188" y="618"/>
                  </a:lnTo>
                  <a:lnTo>
                    <a:pt x="3188" y="553"/>
                  </a:lnTo>
                  <a:lnTo>
                    <a:pt x="3253" y="488"/>
                  </a:lnTo>
                  <a:lnTo>
                    <a:pt x="3285" y="488"/>
                  </a:lnTo>
                  <a:lnTo>
                    <a:pt x="3350" y="488"/>
                  </a:lnTo>
                  <a:lnTo>
                    <a:pt x="3448" y="358"/>
                  </a:lnTo>
                  <a:lnTo>
                    <a:pt x="3513" y="325"/>
                  </a:lnTo>
                  <a:lnTo>
                    <a:pt x="3480" y="260"/>
                  </a:lnTo>
                  <a:lnTo>
                    <a:pt x="3513" y="195"/>
                  </a:lnTo>
                  <a:lnTo>
                    <a:pt x="3643" y="130"/>
                  </a:lnTo>
                  <a:lnTo>
                    <a:pt x="3741" y="65"/>
                  </a:lnTo>
                  <a:lnTo>
                    <a:pt x="3838" y="65"/>
                  </a:lnTo>
                  <a:lnTo>
                    <a:pt x="3903" y="98"/>
                  </a:lnTo>
                  <a:lnTo>
                    <a:pt x="4033" y="33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3309217" y="2974472"/>
              <a:ext cx="254378" cy="235973"/>
            </a:xfrm>
            <a:custGeom>
              <a:rect b="b" l="l" r="r" t="t"/>
              <a:pathLst>
                <a:path extrusionOk="0" h="7090" w="7643">
                  <a:moveTo>
                    <a:pt x="7188" y="7090"/>
                  </a:moveTo>
                  <a:lnTo>
                    <a:pt x="7188" y="6927"/>
                  </a:lnTo>
                  <a:lnTo>
                    <a:pt x="7643" y="6862"/>
                  </a:lnTo>
                  <a:lnTo>
                    <a:pt x="7448" y="1984"/>
                  </a:lnTo>
                  <a:lnTo>
                    <a:pt x="7383" y="1757"/>
                  </a:lnTo>
                  <a:lnTo>
                    <a:pt x="7318" y="1627"/>
                  </a:lnTo>
                  <a:lnTo>
                    <a:pt x="7383" y="1464"/>
                  </a:lnTo>
                  <a:lnTo>
                    <a:pt x="7448" y="1302"/>
                  </a:lnTo>
                  <a:lnTo>
                    <a:pt x="7448" y="1171"/>
                  </a:lnTo>
                  <a:lnTo>
                    <a:pt x="7383" y="1041"/>
                  </a:lnTo>
                  <a:lnTo>
                    <a:pt x="7448" y="846"/>
                  </a:lnTo>
                  <a:lnTo>
                    <a:pt x="7480" y="749"/>
                  </a:lnTo>
                  <a:lnTo>
                    <a:pt x="7415" y="619"/>
                  </a:lnTo>
                  <a:lnTo>
                    <a:pt x="7350" y="554"/>
                  </a:lnTo>
                  <a:lnTo>
                    <a:pt x="7253" y="521"/>
                  </a:lnTo>
                  <a:lnTo>
                    <a:pt x="7188" y="554"/>
                  </a:lnTo>
                  <a:lnTo>
                    <a:pt x="6830" y="489"/>
                  </a:lnTo>
                  <a:lnTo>
                    <a:pt x="6765" y="456"/>
                  </a:lnTo>
                  <a:lnTo>
                    <a:pt x="6635" y="423"/>
                  </a:lnTo>
                  <a:lnTo>
                    <a:pt x="6472" y="391"/>
                  </a:lnTo>
                  <a:lnTo>
                    <a:pt x="6440" y="326"/>
                  </a:lnTo>
                  <a:lnTo>
                    <a:pt x="6472" y="326"/>
                  </a:lnTo>
                  <a:lnTo>
                    <a:pt x="6472" y="261"/>
                  </a:lnTo>
                  <a:lnTo>
                    <a:pt x="6245" y="131"/>
                  </a:lnTo>
                  <a:lnTo>
                    <a:pt x="6147" y="131"/>
                  </a:lnTo>
                  <a:lnTo>
                    <a:pt x="5984" y="98"/>
                  </a:lnTo>
                  <a:lnTo>
                    <a:pt x="5952" y="66"/>
                  </a:lnTo>
                  <a:lnTo>
                    <a:pt x="5887" y="131"/>
                  </a:lnTo>
                  <a:lnTo>
                    <a:pt x="5789" y="66"/>
                  </a:lnTo>
                  <a:lnTo>
                    <a:pt x="5757" y="66"/>
                  </a:lnTo>
                  <a:lnTo>
                    <a:pt x="5594" y="131"/>
                  </a:lnTo>
                  <a:lnTo>
                    <a:pt x="5334" y="163"/>
                  </a:lnTo>
                  <a:lnTo>
                    <a:pt x="5139" y="261"/>
                  </a:lnTo>
                  <a:lnTo>
                    <a:pt x="5009" y="391"/>
                  </a:lnTo>
                  <a:lnTo>
                    <a:pt x="4976" y="521"/>
                  </a:lnTo>
                  <a:lnTo>
                    <a:pt x="4911" y="554"/>
                  </a:lnTo>
                  <a:lnTo>
                    <a:pt x="4911" y="814"/>
                  </a:lnTo>
                  <a:lnTo>
                    <a:pt x="5009" y="944"/>
                  </a:lnTo>
                  <a:lnTo>
                    <a:pt x="5074" y="1139"/>
                  </a:lnTo>
                  <a:lnTo>
                    <a:pt x="5009" y="1269"/>
                  </a:lnTo>
                  <a:lnTo>
                    <a:pt x="4879" y="1399"/>
                  </a:lnTo>
                  <a:lnTo>
                    <a:pt x="4879" y="1432"/>
                  </a:lnTo>
                  <a:lnTo>
                    <a:pt x="4716" y="1594"/>
                  </a:lnTo>
                  <a:lnTo>
                    <a:pt x="4619" y="1627"/>
                  </a:lnTo>
                  <a:lnTo>
                    <a:pt x="4391" y="1529"/>
                  </a:lnTo>
                  <a:lnTo>
                    <a:pt x="4196" y="1367"/>
                  </a:lnTo>
                  <a:lnTo>
                    <a:pt x="4066" y="1269"/>
                  </a:lnTo>
                  <a:lnTo>
                    <a:pt x="3838" y="1139"/>
                  </a:lnTo>
                  <a:lnTo>
                    <a:pt x="3448" y="976"/>
                  </a:lnTo>
                  <a:lnTo>
                    <a:pt x="3285" y="976"/>
                  </a:lnTo>
                  <a:lnTo>
                    <a:pt x="3253" y="1009"/>
                  </a:lnTo>
                  <a:lnTo>
                    <a:pt x="3058" y="1009"/>
                  </a:lnTo>
                  <a:lnTo>
                    <a:pt x="2895" y="911"/>
                  </a:lnTo>
                  <a:lnTo>
                    <a:pt x="2732" y="619"/>
                  </a:lnTo>
                  <a:lnTo>
                    <a:pt x="2732" y="456"/>
                  </a:lnTo>
                  <a:lnTo>
                    <a:pt x="2635" y="293"/>
                  </a:lnTo>
                  <a:lnTo>
                    <a:pt x="2310" y="261"/>
                  </a:lnTo>
                  <a:lnTo>
                    <a:pt x="2147" y="163"/>
                  </a:lnTo>
                  <a:lnTo>
                    <a:pt x="1854" y="131"/>
                  </a:lnTo>
                  <a:lnTo>
                    <a:pt x="1724" y="98"/>
                  </a:lnTo>
                  <a:lnTo>
                    <a:pt x="1367" y="163"/>
                  </a:lnTo>
                  <a:lnTo>
                    <a:pt x="1139" y="98"/>
                  </a:lnTo>
                  <a:lnTo>
                    <a:pt x="1041" y="1"/>
                  </a:lnTo>
                  <a:lnTo>
                    <a:pt x="911" y="1"/>
                  </a:lnTo>
                  <a:lnTo>
                    <a:pt x="911" y="33"/>
                  </a:lnTo>
                  <a:lnTo>
                    <a:pt x="944" y="228"/>
                  </a:lnTo>
                  <a:lnTo>
                    <a:pt x="976" y="261"/>
                  </a:lnTo>
                  <a:lnTo>
                    <a:pt x="846" y="423"/>
                  </a:lnTo>
                  <a:lnTo>
                    <a:pt x="586" y="586"/>
                  </a:lnTo>
                  <a:lnTo>
                    <a:pt x="586" y="651"/>
                  </a:lnTo>
                  <a:lnTo>
                    <a:pt x="489" y="781"/>
                  </a:lnTo>
                  <a:lnTo>
                    <a:pt x="358" y="781"/>
                  </a:lnTo>
                  <a:lnTo>
                    <a:pt x="293" y="814"/>
                  </a:lnTo>
                  <a:lnTo>
                    <a:pt x="293" y="879"/>
                  </a:lnTo>
                  <a:lnTo>
                    <a:pt x="293" y="944"/>
                  </a:lnTo>
                  <a:lnTo>
                    <a:pt x="326" y="1106"/>
                  </a:lnTo>
                  <a:lnTo>
                    <a:pt x="326" y="1204"/>
                  </a:lnTo>
                  <a:lnTo>
                    <a:pt x="326" y="1236"/>
                  </a:lnTo>
                  <a:lnTo>
                    <a:pt x="326" y="1302"/>
                  </a:lnTo>
                  <a:lnTo>
                    <a:pt x="293" y="1334"/>
                  </a:lnTo>
                  <a:lnTo>
                    <a:pt x="228" y="1432"/>
                  </a:lnTo>
                  <a:lnTo>
                    <a:pt x="163" y="1464"/>
                  </a:lnTo>
                  <a:lnTo>
                    <a:pt x="131" y="1497"/>
                  </a:lnTo>
                  <a:lnTo>
                    <a:pt x="66" y="1497"/>
                  </a:lnTo>
                  <a:lnTo>
                    <a:pt x="66" y="1497"/>
                  </a:lnTo>
                  <a:lnTo>
                    <a:pt x="33" y="1529"/>
                  </a:lnTo>
                  <a:lnTo>
                    <a:pt x="33" y="1692"/>
                  </a:lnTo>
                  <a:lnTo>
                    <a:pt x="66" y="1724"/>
                  </a:lnTo>
                  <a:lnTo>
                    <a:pt x="131" y="1854"/>
                  </a:lnTo>
                  <a:lnTo>
                    <a:pt x="131" y="2180"/>
                  </a:lnTo>
                  <a:lnTo>
                    <a:pt x="163" y="2375"/>
                  </a:lnTo>
                  <a:lnTo>
                    <a:pt x="131" y="2407"/>
                  </a:lnTo>
                  <a:lnTo>
                    <a:pt x="163" y="2667"/>
                  </a:lnTo>
                  <a:lnTo>
                    <a:pt x="228" y="2797"/>
                  </a:lnTo>
                  <a:lnTo>
                    <a:pt x="163" y="3090"/>
                  </a:lnTo>
                  <a:lnTo>
                    <a:pt x="163" y="3123"/>
                  </a:lnTo>
                  <a:lnTo>
                    <a:pt x="196" y="3253"/>
                  </a:lnTo>
                  <a:lnTo>
                    <a:pt x="228" y="3415"/>
                  </a:lnTo>
                  <a:lnTo>
                    <a:pt x="163" y="3480"/>
                  </a:lnTo>
                  <a:lnTo>
                    <a:pt x="66" y="3578"/>
                  </a:lnTo>
                  <a:lnTo>
                    <a:pt x="33" y="3610"/>
                  </a:lnTo>
                  <a:lnTo>
                    <a:pt x="1" y="3643"/>
                  </a:lnTo>
                  <a:lnTo>
                    <a:pt x="66" y="3740"/>
                  </a:lnTo>
                  <a:lnTo>
                    <a:pt x="163" y="3871"/>
                  </a:lnTo>
                  <a:lnTo>
                    <a:pt x="261" y="4066"/>
                  </a:lnTo>
                  <a:lnTo>
                    <a:pt x="293" y="4098"/>
                  </a:lnTo>
                  <a:lnTo>
                    <a:pt x="326" y="4228"/>
                  </a:lnTo>
                  <a:lnTo>
                    <a:pt x="326" y="4293"/>
                  </a:lnTo>
                  <a:lnTo>
                    <a:pt x="326" y="4423"/>
                  </a:lnTo>
                  <a:lnTo>
                    <a:pt x="391" y="4488"/>
                  </a:lnTo>
                  <a:lnTo>
                    <a:pt x="391" y="4586"/>
                  </a:lnTo>
                  <a:lnTo>
                    <a:pt x="456" y="4619"/>
                  </a:lnTo>
                  <a:lnTo>
                    <a:pt x="651" y="4619"/>
                  </a:lnTo>
                  <a:lnTo>
                    <a:pt x="846" y="4651"/>
                  </a:lnTo>
                  <a:lnTo>
                    <a:pt x="911" y="4716"/>
                  </a:lnTo>
                  <a:lnTo>
                    <a:pt x="976" y="4814"/>
                  </a:lnTo>
                  <a:lnTo>
                    <a:pt x="1074" y="5009"/>
                  </a:lnTo>
                  <a:lnTo>
                    <a:pt x="1139" y="5074"/>
                  </a:lnTo>
                  <a:lnTo>
                    <a:pt x="1204" y="5139"/>
                  </a:lnTo>
                  <a:lnTo>
                    <a:pt x="1269" y="5204"/>
                  </a:lnTo>
                  <a:lnTo>
                    <a:pt x="2115" y="5399"/>
                  </a:lnTo>
                  <a:lnTo>
                    <a:pt x="2212" y="5497"/>
                  </a:lnTo>
                  <a:lnTo>
                    <a:pt x="3188" y="5074"/>
                  </a:lnTo>
                  <a:lnTo>
                    <a:pt x="7188" y="7090"/>
                  </a:lnTo>
                  <a:lnTo>
                    <a:pt x="7188" y="709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3277831" y="2896555"/>
              <a:ext cx="63902" cy="127738"/>
            </a:xfrm>
            <a:custGeom>
              <a:rect b="b" l="l" r="r" t="t"/>
              <a:pathLst>
                <a:path extrusionOk="0" h="3838" w="1920">
                  <a:moveTo>
                    <a:pt x="1009" y="3838"/>
                  </a:moveTo>
                  <a:lnTo>
                    <a:pt x="1074" y="3838"/>
                  </a:lnTo>
                  <a:lnTo>
                    <a:pt x="1106" y="3805"/>
                  </a:lnTo>
                  <a:lnTo>
                    <a:pt x="1171" y="3773"/>
                  </a:lnTo>
                  <a:lnTo>
                    <a:pt x="1236" y="3675"/>
                  </a:lnTo>
                  <a:lnTo>
                    <a:pt x="1236" y="3643"/>
                  </a:lnTo>
                  <a:lnTo>
                    <a:pt x="1236" y="3577"/>
                  </a:lnTo>
                  <a:lnTo>
                    <a:pt x="1269" y="3545"/>
                  </a:lnTo>
                  <a:lnTo>
                    <a:pt x="1269" y="3447"/>
                  </a:lnTo>
                  <a:lnTo>
                    <a:pt x="1204" y="3285"/>
                  </a:lnTo>
                  <a:lnTo>
                    <a:pt x="1236" y="3220"/>
                  </a:lnTo>
                  <a:lnTo>
                    <a:pt x="1236" y="3155"/>
                  </a:lnTo>
                  <a:lnTo>
                    <a:pt x="1301" y="3122"/>
                  </a:lnTo>
                  <a:lnTo>
                    <a:pt x="1432" y="3122"/>
                  </a:lnTo>
                  <a:lnTo>
                    <a:pt x="1529" y="2992"/>
                  </a:lnTo>
                  <a:lnTo>
                    <a:pt x="1529" y="2927"/>
                  </a:lnTo>
                  <a:lnTo>
                    <a:pt x="1789" y="2764"/>
                  </a:lnTo>
                  <a:lnTo>
                    <a:pt x="1919" y="2602"/>
                  </a:lnTo>
                  <a:lnTo>
                    <a:pt x="1887" y="2569"/>
                  </a:lnTo>
                  <a:lnTo>
                    <a:pt x="1854" y="2374"/>
                  </a:lnTo>
                  <a:lnTo>
                    <a:pt x="1854" y="2342"/>
                  </a:lnTo>
                  <a:lnTo>
                    <a:pt x="1789" y="2309"/>
                  </a:lnTo>
                  <a:lnTo>
                    <a:pt x="1659" y="2212"/>
                  </a:lnTo>
                  <a:lnTo>
                    <a:pt x="1627" y="2179"/>
                  </a:lnTo>
                  <a:lnTo>
                    <a:pt x="1627" y="2114"/>
                  </a:lnTo>
                  <a:lnTo>
                    <a:pt x="1562" y="2049"/>
                  </a:lnTo>
                  <a:lnTo>
                    <a:pt x="1529" y="2082"/>
                  </a:lnTo>
                  <a:lnTo>
                    <a:pt x="1529" y="2114"/>
                  </a:lnTo>
                  <a:lnTo>
                    <a:pt x="1497" y="2147"/>
                  </a:lnTo>
                  <a:lnTo>
                    <a:pt x="1432" y="2114"/>
                  </a:lnTo>
                  <a:lnTo>
                    <a:pt x="1432" y="2049"/>
                  </a:lnTo>
                  <a:lnTo>
                    <a:pt x="1334" y="2049"/>
                  </a:lnTo>
                  <a:lnTo>
                    <a:pt x="1204" y="1952"/>
                  </a:lnTo>
                  <a:lnTo>
                    <a:pt x="1106" y="1821"/>
                  </a:lnTo>
                  <a:lnTo>
                    <a:pt x="1171" y="1659"/>
                  </a:lnTo>
                  <a:lnTo>
                    <a:pt x="1399" y="1496"/>
                  </a:lnTo>
                  <a:lnTo>
                    <a:pt x="1562" y="1334"/>
                  </a:lnTo>
                  <a:lnTo>
                    <a:pt x="1594" y="1301"/>
                  </a:lnTo>
                  <a:lnTo>
                    <a:pt x="1562" y="1236"/>
                  </a:lnTo>
                  <a:lnTo>
                    <a:pt x="1594" y="1204"/>
                  </a:lnTo>
                  <a:lnTo>
                    <a:pt x="1594" y="1106"/>
                  </a:lnTo>
                  <a:lnTo>
                    <a:pt x="1529" y="1106"/>
                  </a:lnTo>
                  <a:lnTo>
                    <a:pt x="1562" y="943"/>
                  </a:lnTo>
                  <a:lnTo>
                    <a:pt x="1399" y="878"/>
                  </a:lnTo>
                  <a:lnTo>
                    <a:pt x="1269" y="716"/>
                  </a:lnTo>
                  <a:lnTo>
                    <a:pt x="1301" y="586"/>
                  </a:lnTo>
                  <a:lnTo>
                    <a:pt x="1432" y="521"/>
                  </a:lnTo>
                  <a:lnTo>
                    <a:pt x="1432" y="423"/>
                  </a:lnTo>
                  <a:lnTo>
                    <a:pt x="1529" y="260"/>
                  </a:lnTo>
                  <a:lnTo>
                    <a:pt x="1529" y="163"/>
                  </a:lnTo>
                  <a:lnTo>
                    <a:pt x="1497" y="130"/>
                  </a:lnTo>
                  <a:lnTo>
                    <a:pt x="1301" y="293"/>
                  </a:lnTo>
                  <a:lnTo>
                    <a:pt x="1236" y="358"/>
                  </a:lnTo>
                  <a:lnTo>
                    <a:pt x="1204" y="326"/>
                  </a:lnTo>
                  <a:lnTo>
                    <a:pt x="1139" y="163"/>
                  </a:lnTo>
                  <a:lnTo>
                    <a:pt x="1074" y="163"/>
                  </a:lnTo>
                  <a:lnTo>
                    <a:pt x="1074" y="65"/>
                  </a:lnTo>
                  <a:lnTo>
                    <a:pt x="1009" y="0"/>
                  </a:lnTo>
                  <a:lnTo>
                    <a:pt x="911" y="33"/>
                  </a:lnTo>
                  <a:lnTo>
                    <a:pt x="911" y="98"/>
                  </a:lnTo>
                  <a:lnTo>
                    <a:pt x="846" y="33"/>
                  </a:lnTo>
                  <a:lnTo>
                    <a:pt x="716" y="33"/>
                  </a:lnTo>
                  <a:lnTo>
                    <a:pt x="554" y="130"/>
                  </a:lnTo>
                  <a:lnTo>
                    <a:pt x="423" y="260"/>
                  </a:lnTo>
                  <a:lnTo>
                    <a:pt x="423" y="260"/>
                  </a:lnTo>
                  <a:lnTo>
                    <a:pt x="391" y="326"/>
                  </a:lnTo>
                  <a:lnTo>
                    <a:pt x="423" y="358"/>
                  </a:lnTo>
                  <a:lnTo>
                    <a:pt x="391" y="521"/>
                  </a:lnTo>
                  <a:lnTo>
                    <a:pt x="423" y="683"/>
                  </a:lnTo>
                  <a:lnTo>
                    <a:pt x="326" y="911"/>
                  </a:lnTo>
                  <a:lnTo>
                    <a:pt x="358" y="1041"/>
                  </a:lnTo>
                  <a:lnTo>
                    <a:pt x="423" y="1106"/>
                  </a:lnTo>
                  <a:lnTo>
                    <a:pt x="423" y="1139"/>
                  </a:lnTo>
                  <a:lnTo>
                    <a:pt x="391" y="1171"/>
                  </a:lnTo>
                  <a:lnTo>
                    <a:pt x="326" y="1269"/>
                  </a:lnTo>
                  <a:lnTo>
                    <a:pt x="391" y="1334"/>
                  </a:lnTo>
                  <a:lnTo>
                    <a:pt x="358" y="1366"/>
                  </a:lnTo>
                  <a:lnTo>
                    <a:pt x="326" y="1561"/>
                  </a:lnTo>
                  <a:lnTo>
                    <a:pt x="261" y="1594"/>
                  </a:lnTo>
                  <a:lnTo>
                    <a:pt x="228" y="1659"/>
                  </a:lnTo>
                  <a:lnTo>
                    <a:pt x="163" y="1659"/>
                  </a:lnTo>
                  <a:lnTo>
                    <a:pt x="33" y="1789"/>
                  </a:lnTo>
                  <a:lnTo>
                    <a:pt x="1" y="2049"/>
                  </a:lnTo>
                  <a:lnTo>
                    <a:pt x="33" y="2049"/>
                  </a:lnTo>
                  <a:lnTo>
                    <a:pt x="66" y="2179"/>
                  </a:lnTo>
                  <a:lnTo>
                    <a:pt x="66" y="2244"/>
                  </a:lnTo>
                  <a:lnTo>
                    <a:pt x="131" y="2342"/>
                  </a:lnTo>
                  <a:lnTo>
                    <a:pt x="163" y="2342"/>
                  </a:lnTo>
                  <a:lnTo>
                    <a:pt x="293" y="2472"/>
                  </a:lnTo>
                  <a:lnTo>
                    <a:pt x="358" y="2602"/>
                  </a:lnTo>
                  <a:lnTo>
                    <a:pt x="456" y="2634"/>
                  </a:lnTo>
                  <a:lnTo>
                    <a:pt x="521" y="2699"/>
                  </a:lnTo>
                  <a:lnTo>
                    <a:pt x="586" y="2732"/>
                  </a:lnTo>
                  <a:lnTo>
                    <a:pt x="716" y="2862"/>
                  </a:lnTo>
                  <a:close/>
                  <a:moveTo>
                    <a:pt x="1432" y="1984"/>
                  </a:moveTo>
                  <a:lnTo>
                    <a:pt x="1464" y="1952"/>
                  </a:lnTo>
                  <a:lnTo>
                    <a:pt x="1562" y="1952"/>
                  </a:lnTo>
                  <a:lnTo>
                    <a:pt x="1594" y="1984"/>
                  </a:lnTo>
                  <a:lnTo>
                    <a:pt x="1529" y="2049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3022414" y="2900882"/>
              <a:ext cx="329064" cy="319312"/>
            </a:xfrm>
            <a:custGeom>
              <a:rect b="b" l="l" r="r" t="t"/>
              <a:pathLst>
                <a:path extrusionOk="0" h="9594" w="9887">
                  <a:moveTo>
                    <a:pt x="9886" y="7415"/>
                  </a:moveTo>
                  <a:lnTo>
                    <a:pt x="9821" y="7350"/>
                  </a:lnTo>
                  <a:lnTo>
                    <a:pt x="9756" y="7285"/>
                  </a:lnTo>
                  <a:lnTo>
                    <a:pt x="9691" y="7220"/>
                  </a:lnTo>
                  <a:lnTo>
                    <a:pt x="9593" y="7025"/>
                  </a:lnTo>
                  <a:lnTo>
                    <a:pt x="9528" y="6927"/>
                  </a:lnTo>
                  <a:lnTo>
                    <a:pt x="9463" y="6862"/>
                  </a:lnTo>
                  <a:lnTo>
                    <a:pt x="9268" y="6830"/>
                  </a:lnTo>
                  <a:lnTo>
                    <a:pt x="9073" y="6830"/>
                  </a:lnTo>
                  <a:lnTo>
                    <a:pt x="9008" y="6797"/>
                  </a:lnTo>
                  <a:lnTo>
                    <a:pt x="9008" y="6699"/>
                  </a:lnTo>
                  <a:lnTo>
                    <a:pt x="8943" y="6634"/>
                  </a:lnTo>
                  <a:lnTo>
                    <a:pt x="8943" y="6504"/>
                  </a:lnTo>
                  <a:lnTo>
                    <a:pt x="8943" y="6439"/>
                  </a:lnTo>
                  <a:lnTo>
                    <a:pt x="8910" y="6309"/>
                  </a:lnTo>
                  <a:lnTo>
                    <a:pt x="8878" y="6277"/>
                  </a:lnTo>
                  <a:lnTo>
                    <a:pt x="8780" y="6082"/>
                  </a:lnTo>
                  <a:lnTo>
                    <a:pt x="8683" y="5951"/>
                  </a:lnTo>
                  <a:lnTo>
                    <a:pt x="8618" y="5854"/>
                  </a:lnTo>
                  <a:lnTo>
                    <a:pt x="8650" y="5821"/>
                  </a:lnTo>
                  <a:lnTo>
                    <a:pt x="8683" y="5789"/>
                  </a:lnTo>
                  <a:lnTo>
                    <a:pt x="8780" y="5691"/>
                  </a:lnTo>
                  <a:lnTo>
                    <a:pt x="8845" y="5626"/>
                  </a:lnTo>
                  <a:lnTo>
                    <a:pt x="8813" y="5464"/>
                  </a:lnTo>
                  <a:lnTo>
                    <a:pt x="8780" y="5334"/>
                  </a:lnTo>
                  <a:lnTo>
                    <a:pt x="8780" y="5301"/>
                  </a:lnTo>
                  <a:lnTo>
                    <a:pt x="8845" y="5008"/>
                  </a:lnTo>
                  <a:lnTo>
                    <a:pt x="8780" y="4878"/>
                  </a:lnTo>
                  <a:lnTo>
                    <a:pt x="8748" y="4618"/>
                  </a:lnTo>
                  <a:lnTo>
                    <a:pt x="8780" y="4586"/>
                  </a:lnTo>
                  <a:lnTo>
                    <a:pt x="8748" y="4391"/>
                  </a:lnTo>
                  <a:lnTo>
                    <a:pt x="8748" y="4065"/>
                  </a:lnTo>
                  <a:lnTo>
                    <a:pt x="8683" y="3935"/>
                  </a:lnTo>
                  <a:lnTo>
                    <a:pt x="8650" y="3903"/>
                  </a:lnTo>
                  <a:lnTo>
                    <a:pt x="8650" y="3740"/>
                  </a:lnTo>
                  <a:lnTo>
                    <a:pt x="8683" y="3708"/>
                  </a:lnTo>
                  <a:lnTo>
                    <a:pt x="8390" y="2732"/>
                  </a:lnTo>
                  <a:lnTo>
                    <a:pt x="8260" y="2602"/>
                  </a:lnTo>
                  <a:lnTo>
                    <a:pt x="8162" y="2569"/>
                  </a:lnTo>
                  <a:lnTo>
                    <a:pt x="8130" y="2504"/>
                  </a:lnTo>
                  <a:lnTo>
                    <a:pt x="8000" y="2472"/>
                  </a:lnTo>
                  <a:lnTo>
                    <a:pt x="7967" y="2342"/>
                  </a:lnTo>
                  <a:lnTo>
                    <a:pt x="7837" y="2244"/>
                  </a:lnTo>
                  <a:lnTo>
                    <a:pt x="7805" y="2212"/>
                  </a:lnTo>
                  <a:lnTo>
                    <a:pt x="7740" y="2114"/>
                  </a:lnTo>
                  <a:lnTo>
                    <a:pt x="7740" y="2049"/>
                  </a:lnTo>
                  <a:lnTo>
                    <a:pt x="7675" y="1952"/>
                  </a:lnTo>
                  <a:lnTo>
                    <a:pt x="7642" y="1919"/>
                  </a:lnTo>
                  <a:lnTo>
                    <a:pt x="7707" y="1691"/>
                  </a:lnTo>
                  <a:lnTo>
                    <a:pt x="7837" y="1529"/>
                  </a:lnTo>
                  <a:lnTo>
                    <a:pt x="7902" y="1529"/>
                  </a:lnTo>
                  <a:lnTo>
                    <a:pt x="7935" y="1464"/>
                  </a:lnTo>
                  <a:lnTo>
                    <a:pt x="8000" y="1431"/>
                  </a:lnTo>
                  <a:lnTo>
                    <a:pt x="8032" y="1236"/>
                  </a:lnTo>
                  <a:lnTo>
                    <a:pt x="8065" y="1204"/>
                  </a:lnTo>
                  <a:lnTo>
                    <a:pt x="8000" y="1139"/>
                  </a:lnTo>
                  <a:lnTo>
                    <a:pt x="8065" y="1074"/>
                  </a:lnTo>
                  <a:lnTo>
                    <a:pt x="8097" y="1009"/>
                  </a:lnTo>
                  <a:lnTo>
                    <a:pt x="8097" y="976"/>
                  </a:lnTo>
                  <a:lnTo>
                    <a:pt x="8032" y="911"/>
                  </a:lnTo>
                  <a:lnTo>
                    <a:pt x="8000" y="781"/>
                  </a:lnTo>
                  <a:lnTo>
                    <a:pt x="8065" y="553"/>
                  </a:lnTo>
                  <a:lnTo>
                    <a:pt x="8065" y="391"/>
                  </a:lnTo>
                  <a:lnTo>
                    <a:pt x="8097" y="261"/>
                  </a:lnTo>
                  <a:lnTo>
                    <a:pt x="8065" y="196"/>
                  </a:lnTo>
                  <a:lnTo>
                    <a:pt x="8097" y="130"/>
                  </a:lnTo>
                  <a:lnTo>
                    <a:pt x="8065" y="98"/>
                  </a:lnTo>
                  <a:lnTo>
                    <a:pt x="7935" y="130"/>
                  </a:lnTo>
                  <a:lnTo>
                    <a:pt x="7870" y="98"/>
                  </a:lnTo>
                  <a:lnTo>
                    <a:pt x="7642" y="163"/>
                  </a:lnTo>
                  <a:lnTo>
                    <a:pt x="7545" y="65"/>
                  </a:lnTo>
                  <a:lnTo>
                    <a:pt x="7415" y="33"/>
                  </a:lnTo>
                  <a:lnTo>
                    <a:pt x="7415" y="65"/>
                  </a:lnTo>
                  <a:lnTo>
                    <a:pt x="7317" y="163"/>
                  </a:lnTo>
                  <a:lnTo>
                    <a:pt x="7154" y="130"/>
                  </a:lnTo>
                  <a:lnTo>
                    <a:pt x="7122" y="65"/>
                  </a:lnTo>
                  <a:lnTo>
                    <a:pt x="7057" y="0"/>
                  </a:lnTo>
                  <a:lnTo>
                    <a:pt x="6959" y="33"/>
                  </a:lnTo>
                  <a:lnTo>
                    <a:pt x="6927" y="98"/>
                  </a:lnTo>
                  <a:lnTo>
                    <a:pt x="6829" y="130"/>
                  </a:lnTo>
                  <a:lnTo>
                    <a:pt x="6797" y="196"/>
                  </a:lnTo>
                  <a:lnTo>
                    <a:pt x="6732" y="163"/>
                  </a:lnTo>
                  <a:lnTo>
                    <a:pt x="6667" y="163"/>
                  </a:lnTo>
                  <a:lnTo>
                    <a:pt x="6569" y="261"/>
                  </a:lnTo>
                  <a:lnTo>
                    <a:pt x="6439" y="261"/>
                  </a:lnTo>
                  <a:lnTo>
                    <a:pt x="6374" y="130"/>
                  </a:lnTo>
                  <a:lnTo>
                    <a:pt x="6244" y="130"/>
                  </a:lnTo>
                  <a:lnTo>
                    <a:pt x="6179" y="130"/>
                  </a:lnTo>
                  <a:lnTo>
                    <a:pt x="6049" y="130"/>
                  </a:lnTo>
                  <a:lnTo>
                    <a:pt x="5951" y="130"/>
                  </a:lnTo>
                  <a:lnTo>
                    <a:pt x="5919" y="130"/>
                  </a:lnTo>
                  <a:lnTo>
                    <a:pt x="5821" y="98"/>
                  </a:lnTo>
                  <a:lnTo>
                    <a:pt x="5756" y="130"/>
                  </a:lnTo>
                  <a:lnTo>
                    <a:pt x="5691" y="228"/>
                  </a:lnTo>
                  <a:lnTo>
                    <a:pt x="5593" y="228"/>
                  </a:lnTo>
                  <a:lnTo>
                    <a:pt x="5496" y="196"/>
                  </a:lnTo>
                  <a:lnTo>
                    <a:pt x="5366" y="326"/>
                  </a:lnTo>
                  <a:lnTo>
                    <a:pt x="5301" y="293"/>
                  </a:lnTo>
                  <a:lnTo>
                    <a:pt x="5203" y="228"/>
                  </a:lnTo>
                  <a:lnTo>
                    <a:pt x="5073" y="293"/>
                  </a:lnTo>
                  <a:lnTo>
                    <a:pt x="4878" y="293"/>
                  </a:lnTo>
                  <a:lnTo>
                    <a:pt x="4780" y="261"/>
                  </a:lnTo>
                  <a:lnTo>
                    <a:pt x="4553" y="456"/>
                  </a:lnTo>
                  <a:lnTo>
                    <a:pt x="4423" y="488"/>
                  </a:lnTo>
                  <a:lnTo>
                    <a:pt x="4325" y="488"/>
                  </a:lnTo>
                  <a:lnTo>
                    <a:pt x="4228" y="553"/>
                  </a:lnTo>
                  <a:lnTo>
                    <a:pt x="4228" y="618"/>
                  </a:lnTo>
                  <a:lnTo>
                    <a:pt x="4163" y="716"/>
                  </a:lnTo>
                  <a:lnTo>
                    <a:pt x="4098" y="716"/>
                  </a:lnTo>
                  <a:lnTo>
                    <a:pt x="4065" y="683"/>
                  </a:lnTo>
                  <a:lnTo>
                    <a:pt x="4000" y="683"/>
                  </a:lnTo>
                  <a:lnTo>
                    <a:pt x="3935" y="716"/>
                  </a:lnTo>
                  <a:lnTo>
                    <a:pt x="3935" y="748"/>
                  </a:lnTo>
                  <a:lnTo>
                    <a:pt x="3772" y="748"/>
                  </a:lnTo>
                  <a:lnTo>
                    <a:pt x="3675" y="813"/>
                  </a:lnTo>
                  <a:lnTo>
                    <a:pt x="3610" y="878"/>
                  </a:lnTo>
                  <a:lnTo>
                    <a:pt x="3577" y="943"/>
                  </a:lnTo>
                  <a:lnTo>
                    <a:pt x="3480" y="1041"/>
                  </a:lnTo>
                  <a:lnTo>
                    <a:pt x="3350" y="1074"/>
                  </a:lnTo>
                  <a:lnTo>
                    <a:pt x="3220" y="1106"/>
                  </a:lnTo>
                  <a:lnTo>
                    <a:pt x="3252" y="1139"/>
                  </a:lnTo>
                  <a:lnTo>
                    <a:pt x="3252" y="1204"/>
                  </a:lnTo>
                  <a:lnTo>
                    <a:pt x="3317" y="1269"/>
                  </a:lnTo>
                  <a:lnTo>
                    <a:pt x="3350" y="1366"/>
                  </a:lnTo>
                  <a:lnTo>
                    <a:pt x="3350" y="1399"/>
                  </a:lnTo>
                  <a:lnTo>
                    <a:pt x="3350" y="1561"/>
                  </a:lnTo>
                  <a:lnTo>
                    <a:pt x="3350" y="1756"/>
                  </a:lnTo>
                  <a:lnTo>
                    <a:pt x="3382" y="1822"/>
                  </a:lnTo>
                  <a:lnTo>
                    <a:pt x="3415" y="2179"/>
                  </a:lnTo>
                  <a:lnTo>
                    <a:pt x="3480" y="2342"/>
                  </a:lnTo>
                  <a:lnTo>
                    <a:pt x="3512" y="2439"/>
                  </a:lnTo>
                  <a:lnTo>
                    <a:pt x="3577" y="2472"/>
                  </a:lnTo>
                  <a:lnTo>
                    <a:pt x="3642" y="2504"/>
                  </a:lnTo>
                  <a:lnTo>
                    <a:pt x="3707" y="2504"/>
                  </a:lnTo>
                  <a:lnTo>
                    <a:pt x="3740" y="2537"/>
                  </a:lnTo>
                  <a:lnTo>
                    <a:pt x="3675" y="2667"/>
                  </a:lnTo>
                  <a:lnTo>
                    <a:pt x="3675" y="2700"/>
                  </a:lnTo>
                  <a:lnTo>
                    <a:pt x="3610" y="2797"/>
                  </a:lnTo>
                  <a:lnTo>
                    <a:pt x="3057" y="2797"/>
                  </a:lnTo>
                  <a:lnTo>
                    <a:pt x="2927" y="2830"/>
                  </a:lnTo>
                  <a:lnTo>
                    <a:pt x="2797" y="3025"/>
                  </a:lnTo>
                  <a:lnTo>
                    <a:pt x="2699" y="3090"/>
                  </a:lnTo>
                  <a:lnTo>
                    <a:pt x="2667" y="3220"/>
                  </a:lnTo>
                  <a:lnTo>
                    <a:pt x="2667" y="3382"/>
                  </a:lnTo>
                  <a:lnTo>
                    <a:pt x="2602" y="3480"/>
                  </a:lnTo>
                  <a:lnTo>
                    <a:pt x="2276" y="3708"/>
                  </a:lnTo>
                  <a:lnTo>
                    <a:pt x="1756" y="4000"/>
                  </a:lnTo>
                  <a:lnTo>
                    <a:pt x="1333" y="4260"/>
                  </a:lnTo>
                  <a:lnTo>
                    <a:pt x="1171" y="4293"/>
                  </a:lnTo>
                  <a:lnTo>
                    <a:pt x="976" y="4293"/>
                  </a:lnTo>
                  <a:lnTo>
                    <a:pt x="878" y="4326"/>
                  </a:lnTo>
                  <a:lnTo>
                    <a:pt x="748" y="4326"/>
                  </a:lnTo>
                  <a:lnTo>
                    <a:pt x="488" y="4358"/>
                  </a:lnTo>
                  <a:lnTo>
                    <a:pt x="325" y="4456"/>
                  </a:lnTo>
                  <a:lnTo>
                    <a:pt x="228" y="4586"/>
                  </a:lnTo>
                  <a:lnTo>
                    <a:pt x="0" y="4748"/>
                  </a:lnTo>
                  <a:lnTo>
                    <a:pt x="0" y="5171"/>
                  </a:lnTo>
                  <a:lnTo>
                    <a:pt x="0" y="5171"/>
                  </a:lnTo>
                  <a:lnTo>
                    <a:pt x="0" y="5301"/>
                  </a:lnTo>
                  <a:lnTo>
                    <a:pt x="0" y="5334"/>
                  </a:lnTo>
                  <a:lnTo>
                    <a:pt x="0" y="5301"/>
                  </a:lnTo>
                  <a:lnTo>
                    <a:pt x="1789" y="6504"/>
                  </a:lnTo>
                  <a:lnTo>
                    <a:pt x="1789" y="6504"/>
                  </a:lnTo>
                  <a:lnTo>
                    <a:pt x="5008" y="8651"/>
                  </a:lnTo>
                  <a:lnTo>
                    <a:pt x="5073" y="8878"/>
                  </a:lnTo>
                  <a:lnTo>
                    <a:pt x="5171" y="8976"/>
                  </a:lnTo>
                  <a:lnTo>
                    <a:pt x="5333" y="8976"/>
                  </a:lnTo>
                  <a:lnTo>
                    <a:pt x="5496" y="9008"/>
                  </a:lnTo>
                  <a:lnTo>
                    <a:pt x="5593" y="9138"/>
                  </a:lnTo>
                  <a:lnTo>
                    <a:pt x="5691" y="9171"/>
                  </a:lnTo>
                  <a:lnTo>
                    <a:pt x="5789" y="9236"/>
                  </a:lnTo>
                  <a:lnTo>
                    <a:pt x="5789" y="9334"/>
                  </a:lnTo>
                  <a:lnTo>
                    <a:pt x="5756" y="9464"/>
                  </a:lnTo>
                  <a:lnTo>
                    <a:pt x="5789" y="9561"/>
                  </a:lnTo>
                  <a:lnTo>
                    <a:pt x="5886" y="9594"/>
                  </a:lnTo>
                  <a:lnTo>
                    <a:pt x="6114" y="9561"/>
                  </a:lnTo>
                  <a:lnTo>
                    <a:pt x="6309" y="9496"/>
                  </a:lnTo>
                  <a:lnTo>
                    <a:pt x="6309" y="9496"/>
                  </a:lnTo>
                  <a:lnTo>
                    <a:pt x="6309" y="9496"/>
                  </a:lnTo>
                  <a:lnTo>
                    <a:pt x="7057" y="9334"/>
                  </a:lnTo>
                  <a:lnTo>
                    <a:pt x="7675" y="878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2956380" y="2922516"/>
              <a:ext cx="190509" cy="150503"/>
            </a:xfrm>
            <a:custGeom>
              <a:rect b="b" l="l" r="r" t="t"/>
              <a:pathLst>
                <a:path extrusionOk="0" h="4522" w="5724">
                  <a:moveTo>
                    <a:pt x="1984" y="4521"/>
                  </a:moveTo>
                  <a:lnTo>
                    <a:pt x="1984" y="4098"/>
                  </a:lnTo>
                  <a:lnTo>
                    <a:pt x="2212" y="3936"/>
                  </a:lnTo>
                  <a:lnTo>
                    <a:pt x="2309" y="3806"/>
                  </a:lnTo>
                  <a:lnTo>
                    <a:pt x="2472" y="3708"/>
                  </a:lnTo>
                  <a:lnTo>
                    <a:pt x="2732" y="3676"/>
                  </a:lnTo>
                  <a:lnTo>
                    <a:pt x="2862" y="3676"/>
                  </a:lnTo>
                  <a:lnTo>
                    <a:pt x="2960" y="3643"/>
                  </a:lnTo>
                  <a:lnTo>
                    <a:pt x="3155" y="3643"/>
                  </a:lnTo>
                  <a:lnTo>
                    <a:pt x="3317" y="3610"/>
                  </a:lnTo>
                  <a:lnTo>
                    <a:pt x="3740" y="3350"/>
                  </a:lnTo>
                  <a:lnTo>
                    <a:pt x="4260" y="3058"/>
                  </a:lnTo>
                  <a:lnTo>
                    <a:pt x="4586" y="2830"/>
                  </a:lnTo>
                  <a:lnTo>
                    <a:pt x="4651" y="2732"/>
                  </a:lnTo>
                  <a:lnTo>
                    <a:pt x="4651" y="2570"/>
                  </a:lnTo>
                  <a:lnTo>
                    <a:pt x="4683" y="2440"/>
                  </a:lnTo>
                  <a:lnTo>
                    <a:pt x="4781" y="2375"/>
                  </a:lnTo>
                  <a:lnTo>
                    <a:pt x="4911" y="2180"/>
                  </a:lnTo>
                  <a:lnTo>
                    <a:pt x="5041" y="2147"/>
                  </a:lnTo>
                  <a:lnTo>
                    <a:pt x="5594" y="2147"/>
                  </a:lnTo>
                  <a:lnTo>
                    <a:pt x="5659" y="2050"/>
                  </a:lnTo>
                  <a:lnTo>
                    <a:pt x="5659" y="2017"/>
                  </a:lnTo>
                  <a:lnTo>
                    <a:pt x="5724" y="1887"/>
                  </a:lnTo>
                  <a:lnTo>
                    <a:pt x="5691" y="1854"/>
                  </a:lnTo>
                  <a:lnTo>
                    <a:pt x="5626" y="1854"/>
                  </a:lnTo>
                  <a:lnTo>
                    <a:pt x="5561" y="1822"/>
                  </a:lnTo>
                  <a:lnTo>
                    <a:pt x="5496" y="1789"/>
                  </a:lnTo>
                  <a:lnTo>
                    <a:pt x="5464" y="1692"/>
                  </a:lnTo>
                  <a:lnTo>
                    <a:pt x="5399" y="1529"/>
                  </a:lnTo>
                  <a:lnTo>
                    <a:pt x="5366" y="1172"/>
                  </a:lnTo>
                  <a:lnTo>
                    <a:pt x="5334" y="1106"/>
                  </a:lnTo>
                  <a:lnTo>
                    <a:pt x="5334" y="911"/>
                  </a:lnTo>
                  <a:lnTo>
                    <a:pt x="5334" y="749"/>
                  </a:lnTo>
                  <a:lnTo>
                    <a:pt x="5334" y="716"/>
                  </a:lnTo>
                  <a:lnTo>
                    <a:pt x="5301" y="619"/>
                  </a:lnTo>
                  <a:lnTo>
                    <a:pt x="5236" y="554"/>
                  </a:lnTo>
                  <a:lnTo>
                    <a:pt x="5236" y="489"/>
                  </a:lnTo>
                  <a:lnTo>
                    <a:pt x="5204" y="456"/>
                  </a:lnTo>
                  <a:lnTo>
                    <a:pt x="5106" y="456"/>
                  </a:lnTo>
                  <a:lnTo>
                    <a:pt x="4846" y="424"/>
                  </a:lnTo>
                  <a:lnTo>
                    <a:pt x="4781" y="359"/>
                  </a:lnTo>
                  <a:lnTo>
                    <a:pt x="4748" y="261"/>
                  </a:lnTo>
                  <a:lnTo>
                    <a:pt x="4716" y="261"/>
                  </a:lnTo>
                  <a:lnTo>
                    <a:pt x="4716" y="261"/>
                  </a:lnTo>
                  <a:lnTo>
                    <a:pt x="4618" y="359"/>
                  </a:lnTo>
                  <a:lnTo>
                    <a:pt x="4456" y="391"/>
                  </a:lnTo>
                  <a:lnTo>
                    <a:pt x="4325" y="326"/>
                  </a:lnTo>
                  <a:lnTo>
                    <a:pt x="4228" y="326"/>
                  </a:lnTo>
                  <a:lnTo>
                    <a:pt x="4130" y="391"/>
                  </a:lnTo>
                  <a:lnTo>
                    <a:pt x="3968" y="424"/>
                  </a:lnTo>
                  <a:lnTo>
                    <a:pt x="3870" y="391"/>
                  </a:lnTo>
                  <a:lnTo>
                    <a:pt x="3740" y="261"/>
                  </a:lnTo>
                  <a:lnTo>
                    <a:pt x="3675" y="196"/>
                  </a:lnTo>
                  <a:lnTo>
                    <a:pt x="3675" y="131"/>
                  </a:lnTo>
                  <a:lnTo>
                    <a:pt x="3675" y="66"/>
                  </a:lnTo>
                  <a:lnTo>
                    <a:pt x="3675" y="33"/>
                  </a:lnTo>
                  <a:lnTo>
                    <a:pt x="3643" y="1"/>
                  </a:lnTo>
                  <a:lnTo>
                    <a:pt x="3545" y="33"/>
                  </a:lnTo>
                  <a:lnTo>
                    <a:pt x="3512" y="66"/>
                  </a:lnTo>
                  <a:lnTo>
                    <a:pt x="3447" y="66"/>
                  </a:lnTo>
                  <a:lnTo>
                    <a:pt x="3350" y="163"/>
                  </a:lnTo>
                  <a:lnTo>
                    <a:pt x="3317" y="456"/>
                  </a:lnTo>
                  <a:lnTo>
                    <a:pt x="3220" y="586"/>
                  </a:lnTo>
                  <a:lnTo>
                    <a:pt x="3187" y="781"/>
                  </a:lnTo>
                  <a:lnTo>
                    <a:pt x="3122" y="911"/>
                  </a:lnTo>
                  <a:lnTo>
                    <a:pt x="2895" y="1106"/>
                  </a:lnTo>
                  <a:lnTo>
                    <a:pt x="2862" y="1106"/>
                  </a:lnTo>
                  <a:lnTo>
                    <a:pt x="2732" y="1204"/>
                  </a:lnTo>
                  <a:lnTo>
                    <a:pt x="2569" y="1269"/>
                  </a:lnTo>
                  <a:lnTo>
                    <a:pt x="2439" y="1399"/>
                  </a:lnTo>
                  <a:lnTo>
                    <a:pt x="2374" y="1399"/>
                  </a:lnTo>
                  <a:lnTo>
                    <a:pt x="2179" y="1529"/>
                  </a:lnTo>
                  <a:lnTo>
                    <a:pt x="2049" y="1562"/>
                  </a:lnTo>
                  <a:lnTo>
                    <a:pt x="1984" y="1692"/>
                  </a:lnTo>
                  <a:lnTo>
                    <a:pt x="1756" y="1854"/>
                  </a:lnTo>
                  <a:lnTo>
                    <a:pt x="1854" y="2017"/>
                  </a:lnTo>
                  <a:lnTo>
                    <a:pt x="1821" y="2147"/>
                  </a:lnTo>
                  <a:lnTo>
                    <a:pt x="1626" y="2310"/>
                  </a:lnTo>
                  <a:lnTo>
                    <a:pt x="1496" y="2570"/>
                  </a:lnTo>
                  <a:lnTo>
                    <a:pt x="1496" y="2667"/>
                  </a:lnTo>
                  <a:lnTo>
                    <a:pt x="1594" y="2830"/>
                  </a:lnTo>
                  <a:lnTo>
                    <a:pt x="1529" y="3025"/>
                  </a:lnTo>
                  <a:lnTo>
                    <a:pt x="1561" y="3058"/>
                  </a:lnTo>
                  <a:lnTo>
                    <a:pt x="1626" y="3155"/>
                  </a:lnTo>
                  <a:lnTo>
                    <a:pt x="1594" y="3285"/>
                  </a:lnTo>
                  <a:lnTo>
                    <a:pt x="1269" y="3643"/>
                  </a:lnTo>
                  <a:lnTo>
                    <a:pt x="1236" y="3773"/>
                  </a:lnTo>
                  <a:lnTo>
                    <a:pt x="1106" y="3936"/>
                  </a:lnTo>
                  <a:lnTo>
                    <a:pt x="943" y="3936"/>
                  </a:lnTo>
                  <a:lnTo>
                    <a:pt x="586" y="4261"/>
                  </a:lnTo>
                  <a:lnTo>
                    <a:pt x="130" y="4326"/>
                  </a:lnTo>
                  <a:lnTo>
                    <a:pt x="0" y="4488"/>
                  </a:lnTo>
                  <a:lnTo>
                    <a:pt x="1984" y="4521"/>
                  </a:lnTo>
                  <a:lnTo>
                    <a:pt x="1984" y="452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2888182" y="3071892"/>
              <a:ext cx="134262" cy="109333"/>
            </a:xfrm>
            <a:custGeom>
              <a:rect b="b" l="l" r="r" t="t"/>
              <a:pathLst>
                <a:path extrusionOk="0" h="3285" w="4034">
                  <a:moveTo>
                    <a:pt x="4033" y="163"/>
                  </a:moveTo>
                  <a:lnTo>
                    <a:pt x="4033" y="33"/>
                  </a:lnTo>
                  <a:lnTo>
                    <a:pt x="2049" y="0"/>
                  </a:lnTo>
                  <a:lnTo>
                    <a:pt x="1854" y="293"/>
                  </a:lnTo>
                  <a:lnTo>
                    <a:pt x="1854" y="488"/>
                  </a:lnTo>
                  <a:lnTo>
                    <a:pt x="1757" y="488"/>
                  </a:lnTo>
                  <a:lnTo>
                    <a:pt x="1431" y="651"/>
                  </a:lnTo>
                  <a:lnTo>
                    <a:pt x="1399" y="748"/>
                  </a:lnTo>
                  <a:lnTo>
                    <a:pt x="1269" y="846"/>
                  </a:lnTo>
                  <a:lnTo>
                    <a:pt x="1301" y="944"/>
                  </a:lnTo>
                  <a:lnTo>
                    <a:pt x="1009" y="1399"/>
                  </a:lnTo>
                  <a:lnTo>
                    <a:pt x="976" y="1529"/>
                  </a:lnTo>
                  <a:lnTo>
                    <a:pt x="749" y="1757"/>
                  </a:lnTo>
                  <a:lnTo>
                    <a:pt x="684" y="1789"/>
                  </a:lnTo>
                  <a:lnTo>
                    <a:pt x="553" y="2049"/>
                  </a:lnTo>
                  <a:lnTo>
                    <a:pt x="553" y="2147"/>
                  </a:lnTo>
                  <a:lnTo>
                    <a:pt x="358" y="2407"/>
                  </a:lnTo>
                  <a:lnTo>
                    <a:pt x="358" y="2439"/>
                  </a:lnTo>
                  <a:lnTo>
                    <a:pt x="423" y="2505"/>
                  </a:lnTo>
                  <a:lnTo>
                    <a:pt x="326" y="2537"/>
                  </a:lnTo>
                  <a:lnTo>
                    <a:pt x="163" y="2797"/>
                  </a:lnTo>
                  <a:lnTo>
                    <a:pt x="98" y="2830"/>
                  </a:lnTo>
                  <a:lnTo>
                    <a:pt x="33" y="2895"/>
                  </a:lnTo>
                  <a:lnTo>
                    <a:pt x="66" y="3025"/>
                  </a:lnTo>
                  <a:lnTo>
                    <a:pt x="1" y="3122"/>
                  </a:lnTo>
                  <a:lnTo>
                    <a:pt x="1" y="3285"/>
                  </a:lnTo>
                  <a:lnTo>
                    <a:pt x="1984" y="3285"/>
                  </a:lnTo>
                  <a:lnTo>
                    <a:pt x="1952" y="2374"/>
                  </a:lnTo>
                  <a:lnTo>
                    <a:pt x="2017" y="2244"/>
                  </a:lnTo>
                  <a:lnTo>
                    <a:pt x="2147" y="2147"/>
                  </a:lnTo>
                  <a:lnTo>
                    <a:pt x="2244" y="2147"/>
                  </a:lnTo>
                  <a:lnTo>
                    <a:pt x="2440" y="2147"/>
                  </a:lnTo>
                  <a:lnTo>
                    <a:pt x="2440" y="846"/>
                  </a:lnTo>
                  <a:lnTo>
                    <a:pt x="4001" y="879"/>
                  </a:lnTo>
                  <a:lnTo>
                    <a:pt x="4033" y="196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2887117" y="3077317"/>
              <a:ext cx="194836" cy="214306"/>
            </a:xfrm>
            <a:custGeom>
              <a:rect b="b" l="l" r="r" t="t"/>
              <a:pathLst>
                <a:path extrusionOk="0" h="6439" w="5854">
                  <a:moveTo>
                    <a:pt x="33" y="3122"/>
                  </a:moveTo>
                  <a:lnTo>
                    <a:pt x="2016" y="3122"/>
                  </a:lnTo>
                  <a:lnTo>
                    <a:pt x="1984" y="2211"/>
                  </a:lnTo>
                  <a:lnTo>
                    <a:pt x="2049" y="2081"/>
                  </a:lnTo>
                  <a:lnTo>
                    <a:pt x="2179" y="1984"/>
                  </a:lnTo>
                  <a:lnTo>
                    <a:pt x="2276" y="1984"/>
                  </a:lnTo>
                  <a:lnTo>
                    <a:pt x="2472" y="1984"/>
                  </a:lnTo>
                  <a:lnTo>
                    <a:pt x="2472" y="683"/>
                  </a:lnTo>
                  <a:lnTo>
                    <a:pt x="4033" y="716"/>
                  </a:lnTo>
                  <a:lnTo>
                    <a:pt x="4065" y="0"/>
                  </a:lnTo>
                  <a:lnTo>
                    <a:pt x="5854" y="1203"/>
                  </a:lnTo>
                  <a:lnTo>
                    <a:pt x="5854" y="1203"/>
                  </a:lnTo>
                  <a:lnTo>
                    <a:pt x="5854" y="1203"/>
                  </a:lnTo>
                  <a:lnTo>
                    <a:pt x="5236" y="1236"/>
                  </a:lnTo>
                  <a:lnTo>
                    <a:pt x="5626" y="5561"/>
                  </a:lnTo>
                  <a:lnTo>
                    <a:pt x="5789" y="5658"/>
                  </a:lnTo>
                  <a:lnTo>
                    <a:pt x="5626" y="6114"/>
                  </a:lnTo>
                  <a:lnTo>
                    <a:pt x="3870" y="6114"/>
                  </a:lnTo>
                  <a:lnTo>
                    <a:pt x="3805" y="6081"/>
                  </a:lnTo>
                  <a:lnTo>
                    <a:pt x="3740" y="6016"/>
                  </a:lnTo>
                  <a:lnTo>
                    <a:pt x="3675" y="6016"/>
                  </a:lnTo>
                  <a:lnTo>
                    <a:pt x="3610" y="6114"/>
                  </a:lnTo>
                  <a:lnTo>
                    <a:pt x="3545" y="6049"/>
                  </a:lnTo>
                  <a:lnTo>
                    <a:pt x="3545" y="5919"/>
                  </a:lnTo>
                  <a:lnTo>
                    <a:pt x="3415" y="5886"/>
                  </a:lnTo>
                  <a:lnTo>
                    <a:pt x="3187" y="5984"/>
                  </a:lnTo>
                  <a:lnTo>
                    <a:pt x="3057" y="6211"/>
                  </a:lnTo>
                  <a:lnTo>
                    <a:pt x="3024" y="6179"/>
                  </a:lnTo>
                  <a:lnTo>
                    <a:pt x="2927" y="6016"/>
                  </a:lnTo>
                  <a:lnTo>
                    <a:pt x="2894" y="5886"/>
                  </a:lnTo>
                  <a:lnTo>
                    <a:pt x="2797" y="5886"/>
                  </a:lnTo>
                  <a:lnTo>
                    <a:pt x="2634" y="5951"/>
                  </a:lnTo>
                  <a:lnTo>
                    <a:pt x="2634" y="6114"/>
                  </a:lnTo>
                  <a:lnTo>
                    <a:pt x="2634" y="6179"/>
                  </a:lnTo>
                  <a:lnTo>
                    <a:pt x="2602" y="6341"/>
                  </a:lnTo>
                  <a:lnTo>
                    <a:pt x="2439" y="6341"/>
                  </a:lnTo>
                  <a:lnTo>
                    <a:pt x="2309" y="6439"/>
                  </a:lnTo>
                  <a:lnTo>
                    <a:pt x="2309" y="6439"/>
                  </a:lnTo>
                  <a:lnTo>
                    <a:pt x="2309" y="6341"/>
                  </a:lnTo>
                  <a:lnTo>
                    <a:pt x="2179" y="6276"/>
                  </a:lnTo>
                  <a:lnTo>
                    <a:pt x="2081" y="6244"/>
                  </a:lnTo>
                  <a:lnTo>
                    <a:pt x="2049" y="6146"/>
                  </a:lnTo>
                  <a:lnTo>
                    <a:pt x="1951" y="6114"/>
                  </a:lnTo>
                  <a:lnTo>
                    <a:pt x="1951" y="6016"/>
                  </a:lnTo>
                  <a:lnTo>
                    <a:pt x="1854" y="5919"/>
                  </a:lnTo>
                  <a:lnTo>
                    <a:pt x="1821" y="5789"/>
                  </a:lnTo>
                  <a:lnTo>
                    <a:pt x="1789" y="5756"/>
                  </a:lnTo>
                  <a:lnTo>
                    <a:pt x="1691" y="5756"/>
                  </a:lnTo>
                  <a:lnTo>
                    <a:pt x="1659" y="5724"/>
                  </a:lnTo>
                  <a:lnTo>
                    <a:pt x="1594" y="5789"/>
                  </a:lnTo>
                  <a:lnTo>
                    <a:pt x="1529" y="5756"/>
                  </a:lnTo>
                  <a:lnTo>
                    <a:pt x="1529" y="5691"/>
                  </a:lnTo>
                  <a:lnTo>
                    <a:pt x="1398" y="5561"/>
                  </a:lnTo>
                  <a:lnTo>
                    <a:pt x="1268" y="5528"/>
                  </a:lnTo>
                  <a:lnTo>
                    <a:pt x="1041" y="5463"/>
                  </a:lnTo>
                  <a:lnTo>
                    <a:pt x="976" y="5463"/>
                  </a:lnTo>
                  <a:lnTo>
                    <a:pt x="716" y="5561"/>
                  </a:lnTo>
                  <a:lnTo>
                    <a:pt x="455" y="5593"/>
                  </a:lnTo>
                  <a:lnTo>
                    <a:pt x="358" y="5691"/>
                  </a:lnTo>
                  <a:lnTo>
                    <a:pt x="260" y="5691"/>
                  </a:lnTo>
                  <a:lnTo>
                    <a:pt x="195" y="5756"/>
                  </a:lnTo>
                  <a:lnTo>
                    <a:pt x="228" y="5561"/>
                  </a:lnTo>
                  <a:lnTo>
                    <a:pt x="293" y="5236"/>
                  </a:lnTo>
                  <a:lnTo>
                    <a:pt x="423" y="5073"/>
                  </a:lnTo>
                  <a:lnTo>
                    <a:pt x="455" y="4715"/>
                  </a:lnTo>
                  <a:lnTo>
                    <a:pt x="358" y="4228"/>
                  </a:lnTo>
                  <a:lnTo>
                    <a:pt x="195" y="4000"/>
                  </a:lnTo>
                  <a:lnTo>
                    <a:pt x="260" y="3967"/>
                  </a:lnTo>
                  <a:lnTo>
                    <a:pt x="325" y="3967"/>
                  </a:lnTo>
                  <a:lnTo>
                    <a:pt x="358" y="3805"/>
                  </a:lnTo>
                  <a:lnTo>
                    <a:pt x="325" y="3675"/>
                  </a:lnTo>
                  <a:lnTo>
                    <a:pt x="390" y="3610"/>
                  </a:lnTo>
                  <a:lnTo>
                    <a:pt x="260" y="3415"/>
                  </a:lnTo>
                  <a:lnTo>
                    <a:pt x="195" y="3447"/>
                  </a:lnTo>
                  <a:lnTo>
                    <a:pt x="163" y="3447"/>
                  </a:lnTo>
                  <a:lnTo>
                    <a:pt x="98" y="3317"/>
                  </a:lnTo>
                  <a:lnTo>
                    <a:pt x="0" y="3447"/>
                  </a:lnTo>
                  <a:lnTo>
                    <a:pt x="0" y="3252"/>
                  </a:lnTo>
                  <a:lnTo>
                    <a:pt x="33" y="3154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2963969" y="3117357"/>
              <a:ext cx="268423" cy="248953"/>
            </a:xfrm>
            <a:custGeom>
              <a:rect b="b" l="l" r="r" t="t"/>
              <a:pathLst>
                <a:path extrusionOk="0" h="7480" w="8065">
                  <a:moveTo>
                    <a:pt x="0" y="5236"/>
                  </a:moveTo>
                  <a:lnTo>
                    <a:pt x="130" y="5138"/>
                  </a:lnTo>
                  <a:lnTo>
                    <a:pt x="293" y="5138"/>
                  </a:lnTo>
                  <a:lnTo>
                    <a:pt x="325" y="4976"/>
                  </a:lnTo>
                  <a:lnTo>
                    <a:pt x="325" y="4911"/>
                  </a:lnTo>
                  <a:lnTo>
                    <a:pt x="325" y="4748"/>
                  </a:lnTo>
                  <a:lnTo>
                    <a:pt x="488" y="4683"/>
                  </a:lnTo>
                  <a:lnTo>
                    <a:pt x="585" y="4683"/>
                  </a:lnTo>
                  <a:lnTo>
                    <a:pt x="618" y="4813"/>
                  </a:lnTo>
                  <a:lnTo>
                    <a:pt x="715" y="4976"/>
                  </a:lnTo>
                  <a:lnTo>
                    <a:pt x="748" y="5008"/>
                  </a:lnTo>
                  <a:lnTo>
                    <a:pt x="878" y="4781"/>
                  </a:lnTo>
                  <a:lnTo>
                    <a:pt x="1106" y="4683"/>
                  </a:lnTo>
                  <a:lnTo>
                    <a:pt x="1236" y="4716"/>
                  </a:lnTo>
                  <a:lnTo>
                    <a:pt x="1236" y="4846"/>
                  </a:lnTo>
                  <a:lnTo>
                    <a:pt x="1301" y="4911"/>
                  </a:lnTo>
                  <a:lnTo>
                    <a:pt x="1366" y="4813"/>
                  </a:lnTo>
                  <a:lnTo>
                    <a:pt x="1431" y="4813"/>
                  </a:lnTo>
                  <a:lnTo>
                    <a:pt x="1496" y="4878"/>
                  </a:lnTo>
                  <a:lnTo>
                    <a:pt x="1561" y="4911"/>
                  </a:lnTo>
                  <a:lnTo>
                    <a:pt x="3317" y="4911"/>
                  </a:lnTo>
                  <a:lnTo>
                    <a:pt x="3480" y="4455"/>
                  </a:lnTo>
                  <a:lnTo>
                    <a:pt x="3317" y="4358"/>
                  </a:lnTo>
                  <a:lnTo>
                    <a:pt x="2927" y="33"/>
                  </a:lnTo>
                  <a:lnTo>
                    <a:pt x="3545" y="0"/>
                  </a:lnTo>
                  <a:lnTo>
                    <a:pt x="6764" y="2147"/>
                  </a:lnTo>
                  <a:lnTo>
                    <a:pt x="6829" y="2374"/>
                  </a:lnTo>
                  <a:lnTo>
                    <a:pt x="6927" y="2472"/>
                  </a:lnTo>
                  <a:lnTo>
                    <a:pt x="7089" y="2472"/>
                  </a:lnTo>
                  <a:lnTo>
                    <a:pt x="7252" y="2504"/>
                  </a:lnTo>
                  <a:lnTo>
                    <a:pt x="7349" y="2634"/>
                  </a:lnTo>
                  <a:lnTo>
                    <a:pt x="7447" y="2667"/>
                  </a:lnTo>
                  <a:lnTo>
                    <a:pt x="7545" y="2732"/>
                  </a:lnTo>
                  <a:lnTo>
                    <a:pt x="7545" y="2830"/>
                  </a:lnTo>
                  <a:lnTo>
                    <a:pt x="7512" y="2960"/>
                  </a:lnTo>
                  <a:lnTo>
                    <a:pt x="7545" y="3057"/>
                  </a:lnTo>
                  <a:lnTo>
                    <a:pt x="7642" y="3090"/>
                  </a:lnTo>
                  <a:lnTo>
                    <a:pt x="7870" y="3057"/>
                  </a:lnTo>
                  <a:lnTo>
                    <a:pt x="8065" y="2992"/>
                  </a:lnTo>
                  <a:lnTo>
                    <a:pt x="8065" y="2992"/>
                  </a:lnTo>
                  <a:lnTo>
                    <a:pt x="8032" y="3968"/>
                  </a:lnTo>
                  <a:lnTo>
                    <a:pt x="8000" y="4390"/>
                  </a:lnTo>
                  <a:lnTo>
                    <a:pt x="7935" y="4455"/>
                  </a:lnTo>
                  <a:lnTo>
                    <a:pt x="7902" y="4618"/>
                  </a:lnTo>
                  <a:lnTo>
                    <a:pt x="7870" y="4716"/>
                  </a:lnTo>
                  <a:lnTo>
                    <a:pt x="7642" y="4878"/>
                  </a:lnTo>
                  <a:lnTo>
                    <a:pt x="7480" y="4943"/>
                  </a:lnTo>
                  <a:lnTo>
                    <a:pt x="7349" y="4943"/>
                  </a:lnTo>
                  <a:lnTo>
                    <a:pt x="7187" y="5041"/>
                  </a:lnTo>
                  <a:lnTo>
                    <a:pt x="7089" y="5041"/>
                  </a:lnTo>
                  <a:lnTo>
                    <a:pt x="6894" y="5041"/>
                  </a:lnTo>
                  <a:lnTo>
                    <a:pt x="6764" y="5106"/>
                  </a:lnTo>
                  <a:lnTo>
                    <a:pt x="6634" y="5106"/>
                  </a:lnTo>
                  <a:lnTo>
                    <a:pt x="6309" y="5138"/>
                  </a:lnTo>
                  <a:lnTo>
                    <a:pt x="6179" y="5106"/>
                  </a:lnTo>
                  <a:lnTo>
                    <a:pt x="6179" y="5138"/>
                  </a:lnTo>
                  <a:lnTo>
                    <a:pt x="6146" y="5106"/>
                  </a:lnTo>
                  <a:lnTo>
                    <a:pt x="6049" y="5073"/>
                  </a:lnTo>
                  <a:lnTo>
                    <a:pt x="5919" y="5041"/>
                  </a:lnTo>
                  <a:lnTo>
                    <a:pt x="5789" y="5073"/>
                  </a:lnTo>
                  <a:lnTo>
                    <a:pt x="5561" y="5106"/>
                  </a:lnTo>
                  <a:lnTo>
                    <a:pt x="5398" y="5171"/>
                  </a:lnTo>
                  <a:lnTo>
                    <a:pt x="5268" y="5268"/>
                  </a:lnTo>
                  <a:lnTo>
                    <a:pt x="4878" y="5496"/>
                  </a:lnTo>
                  <a:lnTo>
                    <a:pt x="4618" y="5659"/>
                  </a:lnTo>
                  <a:lnTo>
                    <a:pt x="4585" y="5756"/>
                  </a:lnTo>
                  <a:lnTo>
                    <a:pt x="4325" y="5854"/>
                  </a:lnTo>
                  <a:lnTo>
                    <a:pt x="4260" y="5821"/>
                  </a:lnTo>
                  <a:lnTo>
                    <a:pt x="4130" y="5854"/>
                  </a:lnTo>
                  <a:lnTo>
                    <a:pt x="4097" y="5919"/>
                  </a:lnTo>
                  <a:lnTo>
                    <a:pt x="4032" y="5919"/>
                  </a:lnTo>
                  <a:lnTo>
                    <a:pt x="3935" y="6114"/>
                  </a:lnTo>
                  <a:lnTo>
                    <a:pt x="3902" y="6179"/>
                  </a:lnTo>
                  <a:lnTo>
                    <a:pt x="3805" y="6342"/>
                  </a:lnTo>
                  <a:lnTo>
                    <a:pt x="3675" y="6602"/>
                  </a:lnTo>
                  <a:lnTo>
                    <a:pt x="3545" y="6699"/>
                  </a:lnTo>
                  <a:lnTo>
                    <a:pt x="3447" y="6764"/>
                  </a:lnTo>
                  <a:lnTo>
                    <a:pt x="3480" y="6862"/>
                  </a:lnTo>
                  <a:lnTo>
                    <a:pt x="3512" y="6992"/>
                  </a:lnTo>
                  <a:lnTo>
                    <a:pt x="3415" y="7025"/>
                  </a:lnTo>
                  <a:lnTo>
                    <a:pt x="3415" y="7122"/>
                  </a:lnTo>
                  <a:lnTo>
                    <a:pt x="3447" y="7187"/>
                  </a:lnTo>
                  <a:lnTo>
                    <a:pt x="3415" y="7317"/>
                  </a:lnTo>
                  <a:lnTo>
                    <a:pt x="3350" y="7350"/>
                  </a:lnTo>
                  <a:lnTo>
                    <a:pt x="3284" y="7480"/>
                  </a:lnTo>
                  <a:lnTo>
                    <a:pt x="3122" y="7447"/>
                  </a:lnTo>
                  <a:lnTo>
                    <a:pt x="3089" y="7382"/>
                  </a:lnTo>
                  <a:lnTo>
                    <a:pt x="3089" y="7350"/>
                  </a:lnTo>
                  <a:lnTo>
                    <a:pt x="2959" y="7317"/>
                  </a:lnTo>
                  <a:lnTo>
                    <a:pt x="2797" y="7350"/>
                  </a:lnTo>
                  <a:lnTo>
                    <a:pt x="2797" y="7415"/>
                  </a:lnTo>
                  <a:lnTo>
                    <a:pt x="2764" y="7447"/>
                  </a:lnTo>
                  <a:lnTo>
                    <a:pt x="2569" y="7415"/>
                  </a:lnTo>
                  <a:lnTo>
                    <a:pt x="2439" y="7382"/>
                  </a:lnTo>
                  <a:lnTo>
                    <a:pt x="2374" y="7382"/>
                  </a:lnTo>
                  <a:lnTo>
                    <a:pt x="2244" y="7447"/>
                  </a:lnTo>
                  <a:lnTo>
                    <a:pt x="2244" y="7382"/>
                  </a:lnTo>
                  <a:lnTo>
                    <a:pt x="2179" y="7350"/>
                  </a:lnTo>
                  <a:lnTo>
                    <a:pt x="2049" y="7317"/>
                  </a:lnTo>
                  <a:lnTo>
                    <a:pt x="2049" y="7285"/>
                  </a:lnTo>
                  <a:lnTo>
                    <a:pt x="2016" y="7220"/>
                  </a:lnTo>
                  <a:lnTo>
                    <a:pt x="2016" y="7122"/>
                  </a:lnTo>
                  <a:lnTo>
                    <a:pt x="1951" y="7122"/>
                  </a:lnTo>
                  <a:lnTo>
                    <a:pt x="1919" y="7187"/>
                  </a:lnTo>
                  <a:lnTo>
                    <a:pt x="1821" y="7187"/>
                  </a:lnTo>
                  <a:lnTo>
                    <a:pt x="1886" y="7057"/>
                  </a:lnTo>
                  <a:lnTo>
                    <a:pt x="1951" y="6960"/>
                  </a:lnTo>
                  <a:lnTo>
                    <a:pt x="1951" y="6894"/>
                  </a:lnTo>
                  <a:lnTo>
                    <a:pt x="1854" y="6862"/>
                  </a:lnTo>
                  <a:lnTo>
                    <a:pt x="1789" y="6829"/>
                  </a:lnTo>
                  <a:lnTo>
                    <a:pt x="1821" y="6699"/>
                  </a:lnTo>
                  <a:lnTo>
                    <a:pt x="1789" y="6602"/>
                  </a:lnTo>
                  <a:lnTo>
                    <a:pt x="1659" y="6504"/>
                  </a:lnTo>
                  <a:lnTo>
                    <a:pt x="1659" y="6439"/>
                  </a:lnTo>
                  <a:lnTo>
                    <a:pt x="1561" y="6472"/>
                  </a:lnTo>
                  <a:lnTo>
                    <a:pt x="1528" y="6504"/>
                  </a:lnTo>
                  <a:lnTo>
                    <a:pt x="1398" y="6439"/>
                  </a:lnTo>
                  <a:lnTo>
                    <a:pt x="1301" y="6472"/>
                  </a:lnTo>
                  <a:lnTo>
                    <a:pt x="1203" y="6602"/>
                  </a:lnTo>
                  <a:lnTo>
                    <a:pt x="1138" y="6602"/>
                  </a:lnTo>
                  <a:lnTo>
                    <a:pt x="1041" y="6667"/>
                  </a:lnTo>
                  <a:lnTo>
                    <a:pt x="911" y="6667"/>
                  </a:lnTo>
                  <a:lnTo>
                    <a:pt x="813" y="6602"/>
                  </a:lnTo>
                  <a:lnTo>
                    <a:pt x="748" y="6569"/>
                  </a:lnTo>
                  <a:lnTo>
                    <a:pt x="618" y="6602"/>
                  </a:lnTo>
                  <a:lnTo>
                    <a:pt x="585" y="6602"/>
                  </a:lnTo>
                  <a:lnTo>
                    <a:pt x="585" y="6569"/>
                  </a:lnTo>
                  <a:lnTo>
                    <a:pt x="585" y="6504"/>
                  </a:lnTo>
                  <a:lnTo>
                    <a:pt x="618" y="6439"/>
                  </a:lnTo>
                  <a:lnTo>
                    <a:pt x="488" y="6374"/>
                  </a:lnTo>
                  <a:lnTo>
                    <a:pt x="488" y="6277"/>
                  </a:lnTo>
                  <a:lnTo>
                    <a:pt x="488" y="6244"/>
                  </a:lnTo>
                  <a:lnTo>
                    <a:pt x="520" y="6179"/>
                  </a:lnTo>
                  <a:lnTo>
                    <a:pt x="455" y="6114"/>
                  </a:lnTo>
                  <a:lnTo>
                    <a:pt x="423" y="6016"/>
                  </a:lnTo>
                  <a:lnTo>
                    <a:pt x="358" y="5984"/>
                  </a:lnTo>
                  <a:lnTo>
                    <a:pt x="293" y="5984"/>
                  </a:lnTo>
                  <a:lnTo>
                    <a:pt x="260" y="5951"/>
                  </a:lnTo>
                  <a:lnTo>
                    <a:pt x="195" y="5821"/>
                  </a:lnTo>
                  <a:lnTo>
                    <a:pt x="65" y="5691"/>
                  </a:lnTo>
                  <a:lnTo>
                    <a:pt x="65" y="5659"/>
                  </a:lnTo>
                  <a:lnTo>
                    <a:pt x="98" y="5431"/>
                  </a:lnTo>
                  <a:lnTo>
                    <a:pt x="65" y="5366"/>
                  </a:lnTo>
                  <a:lnTo>
                    <a:pt x="65" y="5268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3077598" y="3285106"/>
              <a:ext cx="123412" cy="89863"/>
            </a:xfrm>
            <a:custGeom>
              <a:rect b="b" l="l" r="r" t="t"/>
              <a:pathLst>
                <a:path extrusionOk="0" h="2700" w="3708">
                  <a:moveTo>
                    <a:pt x="1" y="2277"/>
                  </a:moveTo>
                  <a:lnTo>
                    <a:pt x="33" y="2147"/>
                  </a:lnTo>
                  <a:lnTo>
                    <a:pt x="1" y="2082"/>
                  </a:lnTo>
                  <a:lnTo>
                    <a:pt x="1" y="1985"/>
                  </a:lnTo>
                  <a:lnTo>
                    <a:pt x="98" y="1952"/>
                  </a:lnTo>
                  <a:lnTo>
                    <a:pt x="66" y="1822"/>
                  </a:lnTo>
                  <a:lnTo>
                    <a:pt x="33" y="1724"/>
                  </a:lnTo>
                  <a:lnTo>
                    <a:pt x="131" y="1659"/>
                  </a:lnTo>
                  <a:lnTo>
                    <a:pt x="261" y="1562"/>
                  </a:lnTo>
                  <a:lnTo>
                    <a:pt x="391" y="1302"/>
                  </a:lnTo>
                  <a:lnTo>
                    <a:pt x="488" y="1139"/>
                  </a:lnTo>
                  <a:lnTo>
                    <a:pt x="521" y="1074"/>
                  </a:lnTo>
                  <a:lnTo>
                    <a:pt x="618" y="879"/>
                  </a:lnTo>
                  <a:lnTo>
                    <a:pt x="683" y="879"/>
                  </a:lnTo>
                  <a:lnTo>
                    <a:pt x="716" y="814"/>
                  </a:lnTo>
                  <a:lnTo>
                    <a:pt x="846" y="781"/>
                  </a:lnTo>
                  <a:lnTo>
                    <a:pt x="911" y="814"/>
                  </a:lnTo>
                  <a:lnTo>
                    <a:pt x="1171" y="716"/>
                  </a:lnTo>
                  <a:lnTo>
                    <a:pt x="1204" y="619"/>
                  </a:lnTo>
                  <a:lnTo>
                    <a:pt x="1464" y="456"/>
                  </a:lnTo>
                  <a:lnTo>
                    <a:pt x="1854" y="228"/>
                  </a:lnTo>
                  <a:lnTo>
                    <a:pt x="1984" y="131"/>
                  </a:lnTo>
                  <a:lnTo>
                    <a:pt x="2147" y="66"/>
                  </a:lnTo>
                  <a:lnTo>
                    <a:pt x="2375" y="33"/>
                  </a:lnTo>
                  <a:lnTo>
                    <a:pt x="2505" y="1"/>
                  </a:lnTo>
                  <a:lnTo>
                    <a:pt x="2635" y="33"/>
                  </a:lnTo>
                  <a:lnTo>
                    <a:pt x="2732" y="66"/>
                  </a:lnTo>
                  <a:lnTo>
                    <a:pt x="2765" y="98"/>
                  </a:lnTo>
                  <a:lnTo>
                    <a:pt x="2732" y="131"/>
                  </a:lnTo>
                  <a:lnTo>
                    <a:pt x="2732" y="261"/>
                  </a:lnTo>
                  <a:lnTo>
                    <a:pt x="2667" y="359"/>
                  </a:lnTo>
                  <a:lnTo>
                    <a:pt x="2667" y="521"/>
                  </a:lnTo>
                  <a:lnTo>
                    <a:pt x="3122" y="814"/>
                  </a:lnTo>
                  <a:lnTo>
                    <a:pt x="3122" y="1009"/>
                  </a:lnTo>
                  <a:lnTo>
                    <a:pt x="3318" y="1139"/>
                  </a:lnTo>
                  <a:lnTo>
                    <a:pt x="3513" y="1041"/>
                  </a:lnTo>
                  <a:lnTo>
                    <a:pt x="3578" y="1074"/>
                  </a:lnTo>
                  <a:lnTo>
                    <a:pt x="3578" y="1139"/>
                  </a:lnTo>
                  <a:lnTo>
                    <a:pt x="3610" y="1172"/>
                  </a:lnTo>
                  <a:lnTo>
                    <a:pt x="3643" y="1269"/>
                  </a:lnTo>
                  <a:lnTo>
                    <a:pt x="3578" y="1334"/>
                  </a:lnTo>
                  <a:lnTo>
                    <a:pt x="3675" y="1464"/>
                  </a:lnTo>
                  <a:lnTo>
                    <a:pt x="3708" y="1464"/>
                  </a:lnTo>
                  <a:lnTo>
                    <a:pt x="3708" y="1562"/>
                  </a:lnTo>
                  <a:lnTo>
                    <a:pt x="3610" y="1692"/>
                  </a:lnTo>
                  <a:lnTo>
                    <a:pt x="3513" y="1692"/>
                  </a:lnTo>
                  <a:lnTo>
                    <a:pt x="3383" y="1757"/>
                  </a:lnTo>
                  <a:lnTo>
                    <a:pt x="3318" y="1757"/>
                  </a:lnTo>
                  <a:lnTo>
                    <a:pt x="3220" y="1789"/>
                  </a:lnTo>
                  <a:lnTo>
                    <a:pt x="3220" y="1887"/>
                  </a:lnTo>
                  <a:lnTo>
                    <a:pt x="3155" y="1952"/>
                  </a:lnTo>
                  <a:lnTo>
                    <a:pt x="3155" y="2050"/>
                  </a:lnTo>
                  <a:lnTo>
                    <a:pt x="3025" y="2082"/>
                  </a:lnTo>
                  <a:lnTo>
                    <a:pt x="3025" y="2115"/>
                  </a:lnTo>
                  <a:lnTo>
                    <a:pt x="2505" y="1985"/>
                  </a:lnTo>
                  <a:lnTo>
                    <a:pt x="2472" y="1985"/>
                  </a:lnTo>
                  <a:lnTo>
                    <a:pt x="2472" y="1985"/>
                  </a:lnTo>
                  <a:lnTo>
                    <a:pt x="2440" y="1985"/>
                  </a:lnTo>
                  <a:lnTo>
                    <a:pt x="2309" y="2050"/>
                  </a:lnTo>
                  <a:lnTo>
                    <a:pt x="2212" y="2050"/>
                  </a:lnTo>
                  <a:lnTo>
                    <a:pt x="2017" y="2082"/>
                  </a:lnTo>
                  <a:lnTo>
                    <a:pt x="1757" y="2082"/>
                  </a:lnTo>
                  <a:lnTo>
                    <a:pt x="1724" y="2082"/>
                  </a:lnTo>
                  <a:lnTo>
                    <a:pt x="1366" y="2082"/>
                  </a:lnTo>
                  <a:lnTo>
                    <a:pt x="1171" y="2115"/>
                  </a:lnTo>
                  <a:lnTo>
                    <a:pt x="1171" y="2212"/>
                  </a:lnTo>
                  <a:lnTo>
                    <a:pt x="1204" y="2375"/>
                  </a:lnTo>
                  <a:lnTo>
                    <a:pt x="1269" y="2407"/>
                  </a:lnTo>
                  <a:lnTo>
                    <a:pt x="1301" y="2537"/>
                  </a:lnTo>
                  <a:lnTo>
                    <a:pt x="1301" y="2700"/>
                  </a:lnTo>
                  <a:lnTo>
                    <a:pt x="1204" y="2667"/>
                  </a:lnTo>
                  <a:lnTo>
                    <a:pt x="1139" y="2635"/>
                  </a:lnTo>
                  <a:lnTo>
                    <a:pt x="1074" y="2635"/>
                  </a:lnTo>
                  <a:lnTo>
                    <a:pt x="976" y="2700"/>
                  </a:lnTo>
                  <a:lnTo>
                    <a:pt x="879" y="2700"/>
                  </a:lnTo>
                  <a:lnTo>
                    <a:pt x="716" y="2635"/>
                  </a:lnTo>
                  <a:lnTo>
                    <a:pt x="651" y="2570"/>
                  </a:lnTo>
                  <a:lnTo>
                    <a:pt x="553" y="2505"/>
                  </a:lnTo>
                  <a:lnTo>
                    <a:pt x="488" y="2505"/>
                  </a:lnTo>
                  <a:lnTo>
                    <a:pt x="423" y="2472"/>
                  </a:lnTo>
                  <a:lnTo>
                    <a:pt x="358" y="2472"/>
                  </a:lnTo>
                  <a:lnTo>
                    <a:pt x="163" y="2375"/>
                  </a:lnTo>
                  <a:lnTo>
                    <a:pt x="33" y="2245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2878430" y="3259145"/>
              <a:ext cx="106105" cy="76883"/>
            </a:xfrm>
            <a:custGeom>
              <a:rect b="b" l="l" r="r" t="t"/>
              <a:pathLst>
                <a:path extrusionOk="0" h="2310" w="3188">
                  <a:moveTo>
                    <a:pt x="456" y="293"/>
                  </a:moveTo>
                  <a:lnTo>
                    <a:pt x="521" y="228"/>
                  </a:lnTo>
                  <a:lnTo>
                    <a:pt x="619" y="228"/>
                  </a:lnTo>
                  <a:lnTo>
                    <a:pt x="716" y="130"/>
                  </a:lnTo>
                  <a:lnTo>
                    <a:pt x="977" y="98"/>
                  </a:lnTo>
                  <a:lnTo>
                    <a:pt x="1237" y="0"/>
                  </a:lnTo>
                  <a:lnTo>
                    <a:pt x="1302" y="0"/>
                  </a:lnTo>
                  <a:lnTo>
                    <a:pt x="1529" y="65"/>
                  </a:lnTo>
                  <a:lnTo>
                    <a:pt x="1659" y="98"/>
                  </a:lnTo>
                  <a:lnTo>
                    <a:pt x="1790" y="228"/>
                  </a:lnTo>
                  <a:lnTo>
                    <a:pt x="1790" y="293"/>
                  </a:lnTo>
                  <a:lnTo>
                    <a:pt x="1855" y="326"/>
                  </a:lnTo>
                  <a:lnTo>
                    <a:pt x="1920" y="261"/>
                  </a:lnTo>
                  <a:lnTo>
                    <a:pt x="1952" y="293"/>
                  </a:lnTo>
                  <a:lnTo>
                    <a:pt x="2050" y="293"/>
                  </a:lnTo>
                  <a:lnTo>
                    <a:pt x="2082" y="326"/>
                  </a:lnTo>
                  <a:lnTo>
                    <a:pt x="2115" y="456"/>
                  </a:lnTo>
                  <a:lnTo>
                    <a:pt x="2212" y="553"/>
                  </a:lnTo>
                  <a:lnTo>
                    <a:pt x="2212" y="651"/>
                  </a:lnTo>
                  <a:lnTo>
                    <a:pt x="2310" y="683"/>
                  </a:lnTo>
                  <a:lnTo>
                    <a:pt x="2342" y="781"/>
                  </a:lnTo>
                  <a:lnTo>
                    <a:pt x="2440" y="813"/>
                  </a:lnTo>
                  <a:lnTo>
                    <a:pt x="2570" y="878"/>
                  </a:lnTo>
                  <a:lnTo>
                    <a:pt x="2570" y="976"/>
                  </a:lnTo>
                  <a:lnTo>
                    <a:pt x="2635" y="1008"/>
                  </a:lnTo>
                  <a:lnTo>
                    <a:pt x="2635" y="1106"/>
                  </a:lnTo>
                  <a:lnTo>
                    <a:pt x="2668" y="1171"/>
                  </a:lnTo>
                  <a:lnTo>
                    <a:pt x="2635" y="1399"/>
                  </a:lnTo>
                  <a:lnTo>
                    <a:pt x="2635" y="1431"/>
                  </a:lnTo>
                  <a:lnTo>
                    <a:pt x="2765" y="1561"/>
                  </a:lnTo>
                  <a:lnTo>
                    <a:pt x="2830" y="1691"/>
                  </a:lnTo>
                  <a:lnTo>
                    <a:pt x="2863" y="1724"/>
                  </a:lnTo>
                  <a:lnTo>
                    <a:pt x="2928" y="1724"/>
                  </a:lnTo>
                  <a:lnTo>
                    <a:pt x="2993" y="1756"/>
                  </a:lnTo>
                  <a:lnTo>
                    <a:pt x="3025" y="1854"/>
                  </a:lnTo>
                  <a:lnTo>
                    <a:pt x="3090" y="1919"/>
                  </a:lnTo>
                  <a:lnTo>
                    <a:pt x="3058" y="1984"/>
                  </a:lnTo>
                  <a:lnTo>
                    <a:pt x="3058" y="2017"/>
                  </a:lnTo>
                  <a:lnTo>
                    <a:pt x="3058" y="2114"/>
                  </a:lnTo>
                  <a:lnTo>
                    <a:pt x="3188" y="2179"/>
                  </a:lnTo>
                  <a:lnTo>
                    <a:pt x="3155" y="2244"/>
                  </a:lnTo>
                  <a:lnTo>
                    <a:pt x="3155" y="2309"/>
                  </a:lnTo>
                  <a:lnTo>
                    <a:pt x="3123" y="2244"/>
                  </a:lnTo>
                  <a:lnTo>
                    <a:pt x="3025" y="2244"/>
                  </a:lnTo>
                  <a:lnTo>
                    <a:pt x="2993" y="2179"/>
                  </a:lnTo>
                  <a:lnTo>
                    <a:pt x="2895" y="2179"/>
                  </a:lnTo>
                  <a:lnTo>
                    <a:pt x="2798" y="2212"/>
                  </a:lnTo>
                  <a:lnTo>
                    <a:pt x="2668" y="2147"/>
                  </a:lnTo>
                  <a:lnTo>
                    <a:pt x="2505" y="2179"/>
                  </a:lnTo>
                  <a:lnTo>
                    <a:pt x="2407" y="2114"/>
                  </a:lnTo>
                  <a:lnTo>
                    <a:pt x="2212" y="2017"/>
                  </a:lnTo>
                  <a:lnTo>
                    <a:pt x="1920" y="1984"/>
                  </a:lnTo>
                  <a:lnTo>
                    <a:pt x="1822" y="2017"/>
                  </a:lnTo>
                  <a:lnTo>
                    <a:pt x="1822" y="2017"/>
                  </a:lnTo>
                  <a:lnTo>
                    <a:pt x="1692" y="1984"/>
                  </a:lnTo>
                  <a:lnTo>
                    <a:pt x="1237" y="1984"/>
                  </a:lnTo>
                  <a:lnTo>
                    <a:pt x="1074" y="2049"/>
                  </a:lnTo>
                  <a:lnTo>
                    <a:pt x="977" y="2179"/>
                  </a:lnTo>
                  <a:lnTo>
                    <a:pt x="651" y="2147"/>
                  </a:lnTo>
                  <a:lnTo>
                    <a:pt x="489" y="2212"/>
                  </a:lnTo>
                  <a:lnTo>
                    <a:pt x="359" y="2179"/>
                  </a:lnTo>
                  <a:lnTo>
                    <a:pt x="359" y="2082"/>
                  </a:lnTo>
                  <a:lnTo>
                    <a:pt x="326" y="2049"/>
                  </a:lnTo>
                  <a:lnTo>
                    <a:pt x="424" y="2082"/>
                  </a:lnTo>
                  <a:lnTo>
                    <a:pt x="456" y="2114"/>
                  </a:lnTo>
                  <a:lnTo>
                    <a:pt x="586" y="2049"/>
                  </a:lnTo>
                  <a:lnTo>
                    <a:pt x="391" y="1984"/>
                  </a:lnTo>
                  <a:lnTo>
                    <a:pt x="294" y="2049"/>
                  </a:lnTo>
                  <a:lnTo>
                    <a:pt x="261" y="1984"/>
                  </a:lnTo>
                  <a:lnTo>
                    <a:pt x="326" y="1952"/>
                  </a:lnTo>
                  <a:lnTo>
                    <a:pt x="326" y="1821"/>
                  </a:lnTo>
                  <a:lnTo>
                    <a:pt x="359" y="1789"/>
                  </a:lnTo>
                  <a:lnTo>
                    <a:pt x="651" y="1789"/>
                  </a:lnTo>
                  <a:lnTo>
                    <a:pt x="749" y="1691"/>
                  </a:lnTo>
                  <a:lnTo>
                    <a:pt x="846" y="1659"/>
                  </a:lnTo>
                  <a:lnTo>
                    <a:pt x="944" y="1594"/>
                  </a:lnTo>
                  <a:lnTo>
                    <a:pt x="1009" y="1594"/>
                  </a:lnTo>
                  <a:lnTo>
                    <a:pt x="1042" y="1626"/>
                  </a:lnTo>
                  <a:lnTo>
                    <a:pt x="1107" y="1561"/>
                  </a:lnTo>
                  <a:lnTo>
                    <a:pt x="1172" y="1561"/>
                  </a:lnTo>
                  <a:lnTo>
                    <a:pt x="1302" y="1626"/>
                  </a:lnTo>
                  <a:lnTo>
                    <a:pt x="1399" y="1626"/>
                  </a:lnTo>
                  <a:lnTo>
                    <a:pt x="1529" y="1659"/>
                  </a:lnTo>
                  <a:lnTo>
                    <a:pt x="1692" y="1724"/>
                  </a:lnTo>
                  <a:lnTo>
                    <a:pt x="1790" y="1756"/>
                  </a:lnTo>
                  <a:lnTo>
                    <a:pt x="1822" y="1691"/>
                  </a:lnTo>
                  <a:lnTo>
                    <a:pt x="1790" y="1626"/>
                  </a:lnTo>
                  <a:lnTo>
                    <a:pt x="1724" y="1626"/>
                  </a:lnTo>
                  <a:lnTo>
                    <a:pt x="1529" y="1496"/>
                  </a:lnTo>
                  <a:lnTo>
                    <a:pt x="1432" y="1496"/>
                  </a:lnTo>
                  <a:lnTo>
                    <a:pt x="1269" y="1399"/>
                  </a:lnTo>
                  <a:lnTo>
                    <a:pt x="1139" y="1399"/>
                  </a:lnTo>
                  <a:lnTo>
                    <a:pt x="1074" y="1366"/>
                  </a:lnTo>
                  <a:lnTo>
                    <a:pt x="944" y="1431"/>
                  </a:lnTo>
                  <a:lnTo>
                    <a:pt x="749" y="1561"/>
                  </a:lnTo>
                  <a:lnTo>
                    <a:pt x="651" y="1561"/>
                  </a:lnTo>
                  <a:lnTo>
                    <a:pt x="619" y="1594"/>
                  </a:lnTo>
                  <a:lnTo>
                    <a:pt x="391" y="1594"/>
                  </a:lnTo>
                  <a:lnTo>
                    <a:pt x="391" y="1529"/>
                  </a:lnTo>
                  <a:lnTo>
                    <a:pt x="456" y="1496"/>
                  </a:lnTo>
                  <a:lnTo>
                    <a:pt x="326" y="1399"/>
                  </a:lnTo>
                  <a:lnTo>
                    <a:pt x="359" y="1399"/>
                  </a:lnTo>
                  <a:lnTo>
                    <a:pt x="359" y="1301"/>
                  </a:lnTo>
                  <a:lnTo>
                    <a:pt x="261" y="1301"/>
                  </a:lnTo>
                  <a:lnTo>
                    <a:pt x="164" y="1106"/>
                  </a:lnTo>
                  <a:lnTo>
                    <a:pt x="1" y="976"/>
                  </a:lnTo>
                  <a:lnTo>
                    <a:pt x="294" y="683"/>
                  </a:lnTo>
                  <a:lnTo>
                    <a:pt x="424" y="456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2887117" y="3304610"/>
              <a:ext cx="51987" cy="15177"/>
            </a:xfrm>
            <a:custGeom>
              <a:rect b="b" l="l" r="r" t="t"/>
              <a:pathLst>
                <a:path extrusionOk="0" h="456" w="1562">
                  <a:moveTo>
                    <a:pt x="65" y="455"/>
                  </a:moveTo>
                  <a:lnTo>
                    <a:pt x="98" y="423"/>
                  </a:lnTo>
                  <a:lnTo>
                    <a:pt x="390" y="423"/>
                  </a:lnTo>
                  <a:lnTo>
                    <a:pt x="488" y="325"/>
                  </a:lnTo>
                  <a:lnTo>
                    <a:pt x="585" y="293"/>
                  </a:lnTo>
                  <a:lnTo>
                    <a:pt x="683" y="228"/>
                  </a:lnTo>
                  <a:lnTo>
                    <a:pt x="748" y="228"/>
                  </a:lnTo>
                  <a:lnTo>
                    <a:pt x="781" y="260"/>
                  </a:lnTo>
                  <a:lnTo>
                    <a:pt x="846" y="195"/>
                  </a:lnTo>
                  <a:lnTo>
                    <a:pt x="911" y="195"/>
                  </a:lnTo>
                  <a:lnTo>
                    <a:pt x="1041" y="260"/>
                  </a:lnTo>
                  <a:lnTo>
                    <a:pt x="1138" y="260"/>
                  </a:lnTo>
                  <a:lnTo>
                    <a:pt x="1268" y="293"/>
                  </a:lnTo>
                  <a:lnTo>
                    <a:pt x="1431" y="358"/>
                  </a:lnTo>
                  <a:lnTo>
                    <a:pt x="1529" y="390"/>
                  </a:lnTo>
                  <a:lnTo>
                    <a:pt x="1561" y="325"/>
                  </a:lnTo>
                  <a:lnTo>
                    <a:pt x="1529" y="260"/>
                  </a:lnTo>
                  <a:lnTo>
                    <a:pt x="1463" y="260"/>
                  </a:lnTo>
                  <a:lnTo>
                    <a:pt x="1268" y="130"/>
                  </a:lnTo>
                  <a:lnTo>
                    <a:pt x="1171" y="130"/>
                  </a:lnTo>
                  <a:lnTo>
                    <a:pt x="1008" y="33"/>
                  </a:lnTo>
                  <a:lnTo>
                    <a:pt x="878" y="33"/>
                  </a:lnTo>
                  <a:lnTo>
                    <a:pt x="813" y="0"/>
                  </a:lnTo>
                  <a:lnTo>
                    <a:pt x="683" y="65"/>
                  </a:lnTo>
                  <a:lnTo>
                    <a:pt x="488" y="195"/>
                  </a:lnTo>
                  <a:lnTo>
                    <a:pt x="390" y="195"/>
                  </a:lnTo>
                  <a:lnTo>
                    <a:pt x="358" y="228"/>
                  </a:lnTo>
                  <a:lnTo>
                    <a:pt x="130" y="228"/>
                  </a:lnTo>
                  <a:lnTo>
                    <a:pt x="163" y="293"/>
                  </a:lnTo>
                  <a:lnTo>
                    <a:pt x="293" y="358"/>
                  </a:lnTo>
                  <a:lnTo>
                    <a:pt x="390" y="325"/>
                  </a:lnTo>
                  <a:lnTo>
                    <a:pt x="325" y="390"/>
                  </a:lnTo>
                  <a:lnTo>
                    <a:pt x="195" y="390"/>
                  </a:lnTo>
                  <a:lnTo>
                    <a:pt x="98" y="260"/>
                  </a:lnTo>
                  <a:lnTo>
                    <a:pt x="0" y="358"/>
                  </a:lnTo>
                  <a:lnTo>
                    <a:pt x="65" y="423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2890346" y="3325179"/>
              <a:ext cx="49824" cy="30320"/>
            </a:xfrm>
            <a:custGeom>
              <a:rect b="b" l="l" r="r" t="t"/>
              <a:pathLst>
                <a:path extrusionOk="0" h="911" w="1497">
                  <a:moveTo>
                    <a:pt x="1" y="195"/>
                  </a:moveTo>
                  <a:lnTo>
                    <a:pt x="131" y="228"/>
                  </a:lnTo>
                  <a:lnTo>
                    <a:pt x="293" y="163"/>
                  </a:lnTo>
                  <a:lnTo>
                    <a:pt x="619" y="195"/>
                  </a:lnTo>
                  <a:lnTo>
                    <a:pt x="716" y="65"/>
                  </a:lnTo>
                  <a:lnTo>
                    <a:pt x="879" y="0"/>
                  </a:lnTo>
                  <a:lnTo>
                    <a:pt x="1334" y="0"/>
                  </a:lnTo>
                  <a:lnTo>
                    <a:pt x="1464" y="33"/>
                  </a:lnTo>
                  <a:lnTo>
                    <a:pt x="1464" y="195"/>
                  </a:lnTo>
                  <a:lnTo>
                    <a:pt x="1464" y="260"/>
                  </a:lnTo>
                  <a:lnTo>
                    <a:pt x="1464" y="423"/>
                  </a:lnTo>
                  <a:lnTo>
                    <a:pt x="1497" y="488"/>
                  </a:lnTo>
                  <a:lnTo>
                    <a:pt x="1497" y="585"/>
                  </a:lnTo>
                  <a:lnTo>
                    <a:pt x="1432" y="650"/>
                  </a:lnTo>
                  <a:lnTo>
                    <a:pt x="1236" y="683"/>
                  </a:lnTo>
                  <a:lnTo>
                    <a:pt x="1106" y="748"/>
                  </a:lnTo>
                  <a:lnTo>
                    <a:pt x="1009" y="781"/>
                  </a:lnTo>
                  <a:lnTo>
                    <a:pt x="976" y="878"/>
                  </a:lnTo>
                  <a:lnTo>
                    <a:pt x="846" y="911"/>
                  </a:lnTo>
                  <a:lnTo>
                    <a:pt x="814" y="911"/>
                  </a:lnTo>
                  <a:lnTo>
                    <a:pt x="814" y="813"/>
                  </a:lnTo>
                  <a:lnTo>
                    <a:pt x="619" y="846"/>
                  </a:lnTo>
                  <a:lnTo>
                    <a:pt x="749" y="716"/>
                  </a:lnTo>
                  <a:lnTo>
                    <a:pt x="684" y="716"/>
                  </a:lnTo>
                  <a:lnTo>
                    <a:pt x="716" y="650"/>
                  </a:lnTo>
                  <a:lnTo>
                    <a:pt x="651" y="618"/>
                  </a:lnTo>
                  <a:lnTo>
                    <a:pt x="586" y="585"/>
                  </a:lnTo>
                  <a:lnTo>
                    <a:pt x="554" y="553"/>
                  </a:lnTo>
                  <a:lnTo>
                    <a:pt x="814" y="553"/>
                  </a:lnTo>
                  <a:lnTo>
                    <a:pt x="846" y="520"/>
                  </a:lnTo>
                  <a:lnTo>
                    <a:pt x="716" y="455"/>
                  </a:lnTo>
                  <a:lnTo>
                    <a:pt x="586" y="488"/>
                  </a:lnTo>
                  <a:lnTo>
                    <a:pt x="456" y="520"/>
                  </a:lnTo>
                  <a:lnTo>
                    <a:pt x="391" y="520"/>
                  </a:lnTo>
                  <a:lnTo>
                    <a:pt x="391" y="455"/>
                  </a:lnTo>
                  <a:lnTo>
                    <a:pt x="261" y="455"/>
                  </a:lnTo>
                  <a:lnTo>
                    <a:pt x="196" y="358"/>
                  </a:lnTo>
                  <a:lnTo>
                    <a:pt x="261" y="293"/>
                  </a:lnTo>
                  <a:lnTo>
                    <a:pt x="196" y="293"/>
                  </a:lnTo>
                  <a:lnTo>
                    <a:pt x="33" y="293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2922830" y="3325179"/>
              <a:ext cx="115823" cy="115823"/>
            </a:xfrm>
            <a:custGeom>
              <a:rect b="b" l="l" r="r" t="t"/>
              <a:pathLst>
                <a:path extrusionOk="0" h="3480" w="3480">
                  <a:moveTo>
                    <a:pt x="0" y="878"/>
                  </a:moveTo>
                  <a:lnTo>
                    <a:pt x="33" y="781"/>
                  </a:lnTo>
                  <a:lnTo>
                    <a:pt x="130" y="748"/>
                  </a:lnTo>
                  <a:lnTo>
                    <a:pt x="260" y="683"/>
                  </a:lnTo>
                  <a:lnTo>
                    <a:pt x="456" y="650"/>
                  </a:lnTo>
                  <a:lnTo>
                    <a:pt x="521" y="585"/>
                  </a:lnTo>
                  <a:lnTo>
                    <a:pt x="521" y="488"/>
                  </a:lnTo>
                  <a:lnTo>
                    <a:pt x="488" y="423"/>
                  </a:lnTo>
                  <a:lnTo>
                    <a:pt x="488" y="260"/>
                  </a:lnTo>
                  <a:lnTo>
                    <a:pt x="488" y="195"/>
                  </a:lnTo>
                  <a:lnTo>
                    <a:pt x="488" y="33"/>
                  </a:lnTo>
                  <a:lnTo>
                    <a:pt x="586" y="0"/>
                  </a:lnTo>
                  <a:lnTo>
                    <a:pt x="878" y="33"/>
                  </a:lnTo>
                  <a:lnTo>
                    <a:pt x="1073" y="130"/>
                  </a:lnTo>
                  <a:lnTo>
                    <a:pt x="1171" y="195"/>
                  </a:lnTo>
                  <a:lnTo>
                    <a:pt x="1334" y="163"/>
                  </a:lnTo>
                  <a:lnTo>
                    <a:pt x="1464" y="228"/>
                  </a:lnTo>
                  <a:lnTo>
                    <a:pt x="1561" y="195"/>
                  </a:lnTo>
                  <a:lnTo>
                    <a:pt x="1659" y="195"/>
                  </a:lnTo>
                  <a:lnTo>
                    <a:pt x="1691" y="260"/>
                  </a:lnTo>
                  <a:lnTo>
                    <a:pt x="1789" y="260"/>
                  </a:lnTo>
                  <a:lnTo>
                    <a:pt x="1821" y="358"/>
                  </a:lnTo>
                  <a:lnTo>
                    <a:pt x="1854" y="358"/>
                  </a:lnTo>
                  <a:lnTo>
                    <a:pt x="1984" y="325"/>
                  </a:lnTo>
                  <a:lnTo>
                    <a:pt x="2049" y="358"/>
                  </a:lnTo>
                  <a:lnTo>
                    <a:pt x="2147" y="423"/>
                  </a:lnTo>
                  <a:lnTo>
                    <a:pt x="2277" y="423"/>
                  </a:lnTo>
                  <a:lnTo>
                    <a:pt x="2374" y="358"/>
                  </a:lnTo>
                  <a:lnTo>
                    <a:pt x="2439" y="358"/>
                  </a:lnTo>
                  <a:lnTo>
                    <a:pt x="2537" y="228"/>
                  </a:lnTo>
                  <a:lnTo>
                    <a:pt x="2634" y="195"/>
                  </a:lnTo>
                  <a:lnTo>
                    <a:pt x="2764" y="260"/>
                  </a:lnTo>
                  <a:lnTo>
                    <a:pt x="2797" y="228"/>
                  </a:lnTo>
                  <a:lnTo>
                    <a:pt x="2895" y="195"/>
                  </a:lnTo>
                  <a:lnTo>
                    <a:pt x="2895" y="260"/>
                  </a:lnTo>
                  <a:lnTo>
                    <a:pt x="3025" y="358"/>
                  </a:lnTo>
                  <a:lnTo>
                    <a:pt x="3057" y="455"/>
                  </a:lnTo>
                  <a:lnTo>
                    <a:pt x="3025" y="585"/>
                  </a:lnTo>
                  <a:lnTo>
                    <a:pt x="3090" y="618"/>
                  </a:lnTo>
                  <a:lnTo>
                    <a:pt x="3187" y="650"/>
                  </a:lnTo>
                  <a:lnTo>
                    <a:pt x="3187" y="716"/>
                  </a:lnTo>
                  <a:lnTo>
                    <a:pt x="3122" y="813"/>
                  </a:lnTo>
                  <a:lnTo>
                    <a:pt x="3057" y="943"/>
                  </a:lnTo>
                  <a:lnTo>
                    <a:pt x="3155" y="943"/>
                  </a:lnTo>
                  <a:lnTo>
                    <a:pt x="3187" y="878"/>
                  </a:lnTo>
                  <a:lnTo>
                    <a:pt x="3252" y="878"/>
                  </a:lnTo>
                  <a:lnTo>
                    <a:pt x="3252" y="976"/>
                  </a:lnTo>
                  <a:lnTo>
                    <a:pt x="3285" y="1041"/>
                  </a:lnTo>
                  <a:lnTo>
                    <a:pt x="3285" y="1073"/>
                  </a:lnTo>
                  <a:lnTo>
                    <a:pt x="3415" y="1106"/>
                  </a:lnTo>
                  <a:lnTo>
                    <a:pt x="3480" y="1138"/>
                  </a:lnTo>
                  <a:lnTo>
                    <a:pt x="3480" y="1203"/>
                  </a:lnTo>
                  <a:lnTo>
                    <a:pt x="3447" y="1236"/>
                  </a:lnTo>
                  <a:lnTo>
                    <a:pt x="3252" y="1301"/>
                  </a:lnTo>
                  <a:lnTo>
                    <a:pt x="3252" y="1398"/>
                  </a:lnTo>
                  <a:lnTo>
                    <a:pt x="3285" y="1431"/>
                  </a:lnTo>
                  <a:lnTo>
                    <a:pt x="3317" y="1659"/>
                  </a:lnTo>
                  <a:lnTo>
                    <a:pt x="3285" y="1724"/>
                  </a:lnTo>
                  <a:lnTo>
                    <a:pt x="3285" y="1886"/>
                  </a:lnTo>
                  <a:lnTo>
                    <a:pt x="3350" y="1951"/>
                  </a:lnTo>
                  <a:lnTo>
                    <a:pt x="3415" y="2049"/>
                  </a:lnTo>
                  <a:lnTo>
                    <a:pt x="3415" y="2114"/>
                  </a:lnTo>
                  <a:lnTo>
                    <a:pt x="3317" y="2081"/>
                  </a:lnTo>
                  <a:lnTo>
                    <a:pt x="3252" y="2114"/>
                  </a:lnTo>
                  <a:lnTo>
                    <a:pt x="3252" y="2179"/>
                  </a:lnTo>
                  <a:lnTo>
                    <a:pt x="3350" y="2309"/>
                  </a:lnTo>
                  <a:lnTo>
                    <a:pt x="3382" y="2341"/>
                  </a:lnTo>
                  <a:lnTo>
                    <a:pt x="3382" y="2439"/>
                  </a:lnTo>
                  <a:lnTo>
                    <a:pt x="3252" y="2732"/>
                  </a:lnTo>
                  <a:lnTo>
                    <a:pt x="3155" y="2764"/>
                  </a:lnTo>
                  <a:lnTo>
                    <a:pt x="3122" y="2829"/>
                  </a:lnTo>
                  <a:lnTo>
                    <a:pt x="3155" y="2927"/>
                  </a:lnTo>
                  <a:lnTo>
                    <a:pt x="3090" y="3089"/>
                  </a:lnTo>
                  <a:lnTo>
                    <a:pt x="3025" y="3187"/>
                  </a:lnTo>
                  <a:lnTo>
                    <a:pt x="3025" y="3220"/>
                  </a:lnTo>
                  <a:lnTo>
                    <a:pt x="2277" y="3480"/>
                  </a:lnTo>
                  <a:lnTo>
                    <a:pt x="2082" y="3350"/>
                  </a:lnTo>
                  <a:lnTo>
                    <a:pt x="2016" y="3350"/>
                  </a:lnTo>
                  <a:lnTo>
                    <a:pt x="1886" y="3154"/>
                  </a:lnTo>
                  <a:lnTo>
                    <a:pt x="1821" y="3122"/>
                  </a:lnTo>
                  <a:lnTo>
                    <a:pt x="1854" y="3057"/>
                  </a:lnTo>
                  <a:lnTo>
                    <a:pt x="1821" y="3057"/>
                  </a:lnTo>
                  <a:lnTo>
                    <a:pt x="2049" y="2894"/>
                  </a:lnTo>
                  <a:lnTo>
                    <a:pt x="2082" y="2244"/>
                  </a:lnTo>
                  <a:lnTo>
                    <a:pt x="2082" y="2179"/>
                  </a:lnTo>
                  <a:lnTo>
                    <a:pt x="2049" y="2146"/>
                  </a:lnTo>
                  <a:lnTo>
                    <a:pt x="2049" y="2049"/>
                  </a:lnTo>
                  <a:lnTo>
                    <a:pt x="2114" y="2016"/>
                  </a:lnTo>
                  <a:lnTo>
                    <a:pt x="2114" y="1951"/>
                  </a:lnTo>
                  <a:lnTo>
                    <a:pt x="2016" y="1854"/>
                  </a:lnTo>
                  <a:lnTo>
                    <a:pt x="2016" y="1789"/>
                  </a:lnTo>
                  <a:lnTo>
                    <a:pt x="1919" y="1561"/>
                  </a:lnTo>
                  <a:lnTo>
                    <a:pt x="1854" y="1496"/>
                  </a:lnTo>
                  <a:lnTo>
                    <a:pt x="1789" y="1366"/>
                  </a:lnTo>
                  <a:lnTo>
                    <a:pt x="1366" y="1366"/>
                  </a:lnTo>
                  <a:lnTo>
                    <a:pt x="1236" y="1398"/>
                  </a:lnTo>
                  <a:lnTo>
                    <a:pt x="1171" y="1496"/>
                  </a:lnTo>
                  <a:lnTo>
                    <a:pt x="1041" y="1626"/>
                  </a:lnTo>
                  <a:lnTo>
                    <a:pt x="1041" y="1691"/>
                  </a:lnTo>
                  <a:lnTo>
                    <a:pt x="878" y="1756"/>
                  </a:lnTo>
                  <a:lnTo>
                    <a:pt x="813" y="1756"/>
                  </a:lnTo>
                  <a:lnTo>
                    <a:pt x="716" y="1691"/>
                  </a:lnTo>
                  <a:lnTo>
                    <a:pt x="586" y="1626"/>
                  </a:lnTo>
                  <a:lnTo>
                    <a:pt x="553" y="1496"/>
                  </a:lnTo>
                  <a:lnTo>
                    <a:pt x="456" y="1496"/>
                  </a:lnTo>
                  <a:lnTo>
                    <a:pt x="423" y="1431"/>
                  </a:lnTo>
                  <a:lnTo>
                    <a:pt x="423" y="1366"/>
                  </a:lnTo>
                  <a:lnTo>
                    <a:pt x="456" y="1333"/>
                  </a:lnTo>
                  <a:lnTo>
                    <a:pt x="358" y="1268"/>
                  </a:lnTo>
                  <a:lnTo>
                    <a:pt x="325" y="1333"/>
                  </a:lnTo>
                  <a:lnTo>
                    <a:pt x="260" y="1301"/>
                  </a:lnTo>
                  <a:lnTo>
                    <a:pt x="130" y="1301"/>
                  </a:lnTo>
                  <a:lnTo>
                    <a:pt x="33" y="1171"/>
                  </a:lnTo>
                  <a:lnTo>
                    <a:pt x="65" y="976"/>
                  </a:lnTo>
                  <a:lnTo>
                    <a:pt x="0" y="878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2947726" y="3370611"/>
              <a:ext cx="45497" cy="56314"/>
            </a:xfrm>
            <a:custGeom>
              <a:rect b="b" l="l" r="r" t="t"/>
              <a:pathLst>
                <a:path extrusionOk="0" h="1692" w="1367">
                  <a:moveTo>
                    <a:pt x="358" y="1432"/>
                  </a:moveTo>
                  <a:lnTo>
                    <a:pt x="358" y="1367"/>
                  </a:lnTo>
                  <a:lnTo>
                    <a:pt x="325" y="1302"/>
                  </a:lnTo>
                  <a:lnTo>
                    <a:pt x="260" y="1302"/>
                  </a:lnTo>
                  <a:lnTo>
                    <a:pt x="228" y="1334"/>
                  </a:lnTo>
                  <a:lnTo>
                    <a:pt x="260" y="1367"/>
                  </a:lnTo>
                  <a:lnTo>
                    <a:pt x="325" y="1432"/>
                  </a:lnTo>
                  <a:close/>
                  <a:moveTo>
                    <a:pt x="65" y="391"/>
                  </a:moveTo>
                  <a:lnTo>
                    <a:pt x="130" y="391"/>
                  </a:lnTo>
                  <a:lnTo>
                    <a:pt x="293" y="326"/>
                  </a:lnTo>
                  <a:lnTo>
                    <a:pt x="293" y="261"/>
                  </a:lnTo>
                  <a:lnTo>
                    <a:pt x="423" y="131"/>
                  </a:lnTo>
                  <a:lnTo>
                    <a:pt x="488" y="33"/>
                  </a:lnTo>
                  <a:lnTo>
                    <a:pt x="618" y="1"/>
                  </a:lnTo>
                  <a:lnTo>
                    <a:pt x="1041" y="1"/>
                  </a:lnTo>
                  <a:lnTo>
                    <a:pt x="1106" y="131"/>
                  </a:lnTo>
                  <a:lnTo>
                    <a:pt x="1171" y="196"/>
                  </a:lnTo>
                  <a:lnTo>
                    <a:pt x="1268" y="424"/>
                  </a:lnTo>
                  <a:lnTo>
                    <a:pt x="1268" y="489"/>
                  </a:lnTo>
                  <a:lnTo>
                    <a:pt x="1366" y="586"/>
                  </a:lnTo>
                  <a:lnTo>
                    <a:pt x="1366" y="684"/>
                  </a:lnTo>
                  <a:lnTo>
                    <a:pt x="1301" y="684"/>
                  </a:lnTo>
                  <a:lnTo>
                    <a:pt x="1301" y="781"/>
                  </a:lnTo>
                  <a:lnTo>
                    <a:pt x="1334" y="814"/>
                  </a:lnTo>
                  <a:lnTo>
                    <a:pt x="1334" y="879"/>
                  </a:lnTo>
                  <a:lnTo>
                    <a:pt x="1301" y="1529"/>
                  </a:lnTo>
                  <a:lnTo>
                    <a:pt x="1073" y="1692"/>
                  </a:lnTo>
                  <a:lnTo>
                    <a:pt x="1008" y="1659"/>
                  </a:lnTo>
                  <a:lnTo>
                    <a:pt x="846" y="1659"/>
                  </a:lnTo>
                  <a:lnTo>
                    <a:pt x="553" y="1529"/>
                  </a:lnTo>
                  <a:lnTo>
                    <a:pt x="455" y="1497"/>
                  </a:lnTo>
                  <a:lnTo>
                    <a:pt x="488" y="1432"/>
                  </a:lnTo>
                  <a:lnTo>
                    <a:pt x="423" y="1334"/>
                  </a:lnTo>
                  <a:lnTo>
                    <a:pt x="358" y="1269"/>
                  </a:lnTo>
                  <a:lnTo>
                    <a:pt x="390" y="1204"/>
                  </a:lnTo>
                  <a:lnTo>
                    <a:pt x="390" y="1172"/>
                  </a:lnTo>
                  <a:lnTo>
                    <a:pt x="293" y="1204"/>
                  </a:lnTo>
                  <a:lnTo>
                    <a:pt x="195" y="1107"/>
                  </a:lnTo>
                  <a:lnTo>
                    <a:pt x="195" y="976"/>
                  </a:lnTo>
                  <a:lnTo>
                    <a:pt x="130" y="846"/>
                  </a:lnTo>
                  <a:lnTo>
                    <a:pt x="33" y="814"/>
                  </a:lnTo>
                  <a:lnTo>
                    <a:pt x="0" y="749"/>
                  </a:lnTo>
                  <a:lnTo>
                    <a:pt x="65" y="619"/>
                  </a:lnTo>
                  <a:lnTo>
                    <a:pt x="0" y="586"/>
                  </a:lnTo>
                  <a:lnTo>
                    <a:pt x="0" y="489"/>
                  </a:lnTo>
                  <a:lnTo>
                    <a:pt x="65" y="424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2978014" y="3395507"/>
              <a:ext cx="64967" cy="71491"/>
            </a:xfrm>
            <a:custGeom>
              <a:rect b="b" l="l" r="r" t="t"/>
              <a:pathLst>
                <a:path extrusionOk="0" h="2148" w="1952">
                  <a:moveTo>
                    <a:pt x="1" y="911"/>
                  </a:moveTo>
                  <a:lnTo>
                    <a:pt x="1" y="814"/>
                  </a:lnTo>
                  <a:lnTo>
                    <a:pt x="66" y="684"/>
                  </a:lnTo>
                  <a:lnTo>
                    <a:pt x="163" y="651"/>
                  </a:lnTo>
                  <a:lnTo>
                    <a:pt x="293" y="521"/>
                  </a:lnTo>
                  <a:lnTo>
                    <a:pt x="261" y="456"/>
                  </a:lnTo>
                  <a:lnTo>
                    <a:pt x="326" y="326"/>
                  </a:lnTo>
                  <a:lnTo>
                    <a:pt x="391" y="294"/>
                  </a:lnTo>
                  <a:lnTo>
                    <a:pt x="391" y="196"/>
                  </a:lnTo>
                  <a:lnTo>
                    <a:pt x="424" y="98"/>
                  </a:lnTo>
                  <a:lnTo>
                    <a:pt x="554" y="66"/>
                  </a:lnTo>
                  <a:lnTo>
                    <a:pt x="586" y="66"/>
                  </a:lnTo>
                  <a:lnTo>
                    <a:pt x="781" y="1"/>
                  </a:lnTo>
                  <a:lnTo>
                    <a:pt x="879" y="33"/>
                  </a:lnTo>
                  <a:lnTo>
                    <a:pt x="944" y="163"/>
                  </a:lnTo>
                  <a:lnTo>
                    <a:pt x="1041" y="196"/>
                  </a:lnTo>
                  <a:lnTo>
                    <a:pt x="1041" y="391"/>
                  </a:lnTo>
                  <a:lnTo>
                    <a:pt x="1009" y="521"/>
                  </a:lnTo>
                  <a:lnTo>
                    <a:pt x="1139" y="651"/>
                  </a:lnTo>
                  <a:lnTo>
                    <a:pt x="1204" y="619"/>
                  </a:lnTo>
                  <a:lnTo>
                    <a:pt x="1334" y="521"/>
                  </a:lnTo>
                  <a:lnTo>
                    <a:pt x="1399" y="554"/>
                  </a:lnTo>
                  <a:lnTo>
                    <a:pt x="1464" y="619"/>
                  </a:lnTo>
                  <a:lnTo>
                    <a:pt x="1497" y="651"/>
                  </a:lnTo>
                  <a:lnTo>
                    <a:pt x="1464" y="716"/>
                  </a:lnTo>
                  <a:lnTo>
                    <a:pt x="1497" y="814"/>
                  </a:lnTo>
                  <a:lnTo>
                    <a:pt x="1432" y="976"/>
                  </a:lnTo>
                  <a:lnTo>
                    <a:pt x="1367" y="1074"/>
                  </a:lnTo>
                  <a:lnTo>
                    <a:pt x="1399" y="1139"/>
                  </a:lnTo>
                  <a:lnTo>
                    <a:pt x="1464" y="1172"/>
                  </a:lnTo>
                  <a:lnTo>
                    <a:pt x="1497" y="1172"/>
                  </a:lnTo>
                  <a:lnTo>
                    <a:pt x="1594" y="1172"/>
                  </a:lnTo>
                  <a:lnTo>
                    <a:pt x="1659" y="1237"/>
                  </a:lnTo>
                  <a:lnTo>
                    <a:pt x="1692" y="1204"/>
                  </a:lnTo>
                  <a:lnTo>
                    <a:pt x="1757" y="1237"/>
                  </a:lnTo>
                  <a:lnTo>
                    <a:pt x="1789" y="1334"/>
                  </a:lnTo>
                  <a:lnTo>
                    <a:pt x="1887" y="1399"/>
                  </a:lnTo>
                  <a:lnTo>
                    <a:pt x="1952" y="1399"/>
                  </a:lnTo>
                  <a:lnTo>
                    <a:pt x="1952" y="1497"/>
                  </a:lnTo>
                  <a:lnTo>
                    <a:pt x="1887" y="1562"/>
                  </a:lnTo>
                  <a:lnTo>
                    <a:pt x="1919" y="1594"/>
                  </a:lnTo>
                  <a:lnTo>
                    <a:pt x="1887" y="1659"/>
                  </a:lnTo>
                  <a:lnTo>
                    <a:pt x="1854" y="1757"/>
                  </a:lnTo>
                  <a:lnTo>
                    <a:pt x="1887" y="1822"/>
                  </a:lnTo>
                  <a:lnTo>
                    <a:pt x="1854" y="1952"/>
                  </a:lnTo>
                  <a:lnTo>
                    <a:pt x="1919" y="2017"/>
                  </a:lnTo>
                  <a:lnTo>
                    <a:pt x="1919" y="2147"/>
                  </a:lnTo>
                  <a:lnTo>
                    <a:pt x="1432" y="1952"/>
                  </a:lnTo>
                  <a:lnTo>
                    <a:pt x="1041" y="1692"/>
                  </a:lnTo>
                  <a:lnTo>
                    <a:pt x="944" y="1659"/>
                  </a:lnTo>
                  <a:lnTo>
                    <a:pt x="651" y="1367"/>
                  </a:lnTo>
                  <a:lnTo>
                    <a:pt x="424" y="1237"/>
                  </a:lnTo>
                  <a:lnTo>
                    <a:pt x="358" y="1237"/>
                  </a:lnTo>
                  <a:lnTo>
                    <a:pt x="228" y="1041"/>
                  </a:lnTo>
                  <a:lnTo>
                    <a:pt x="163" y="1009"/>
                  </a:lnTo>
                  <a:lnTo>
                    <a:pt x="196" y="944"/>
                  </a:lnTo>
                  <a:lnTo>
                    <a:pt x="98" y="91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3023479" y="3359794"/>
              <a:ext cx="101778" cy="107203"/>
            </a:xfrm>
            <a:custGeom>
              <a:rect b="b" l="l" r="r" t="t"/>
              <a:pathLst>
                <a:path extrusionOk="0" h="3221" w="3058">
                  <a:moveTo>
                    <a:pt x="553" y="3220"/>
                  </a:moveTo>
                  <a:lnTo>
                    <a:pt x="553" y="3090"/>
                  </a:lnTo>
                  <a:lnTo>
                    <a:pt x="488" y="3025"/>
                  </a:lnTo>
                  <a:lnTo>
                    <a:pt x="521" y="2895"/>
                  </a:lnTo>
                  <a:lnTo>
                    <a:pt x="488" y="2830"/>
                  </a:lnTo>
                  <a:lnTo>
                    <a:pt x="521" y="2732"/>
                  </a:lnTo>
                  <a:lnTo>
                    <a:pt x="553" y="2667"/>
                  </a:lnTo>
                  <a:lnTo>
                    <a:pt x="521" y="2635"/>
                  </a:lnTo>
                  <a:lnTo>
                    <a:pt x="586" y="2570"/>
                  </a:lnTo>
                  <a:lnTo>
                    <a:pt x="586" y="2472"/>
                  </a:lnTo>
                  <a:lnTo>
                    <a:pt x="521" y="2472"/>
                  </a:lnTo>
                  <a:lnTo>
                    <a:pt x="423" y="2407"/>
                  </a:lnTo>
                  <a:lnTo>
                    <a:pt x="391" y="2310"/>
                  </a:lnTo>
                  <a:lnTo>
                    <a:pt x="326" y="2277"/>
                  </a:lnTo>
                  <a:lnTo>
                    <a:pt x="293" y="2310"/>
                  </a:lnTo>
                  <a:lnTo>
                    <a:pt x="228" y="2245"/>
                  </a:lnTo>
                  <a:lnTo>
                    <a:pt x="131" y="2245"/>
                  </a:lnTo>
                  <a:lnTo>
                    <a:pt x="98" y="2245"/>
                  </a:lnTo>
                  <a:lnTo>
                    <a:pt x="33" y="2212"/>
                  </a:lnTo>
                  <a:lnTo>
                    <a:pt x="1" y="2147"/>
                  </a:lnTo>
                  <a:lnTo>
                    <a:pt x="66" y="2049"/>
                  </a:lnTo>
                  <a:lnTo>
                    <a:pt x="131" y="1887"/>
                  </a:lnTo>
                  <a:lnTo>
                    <a:pt x="98" y="1789"/>
                  </a:lnTo>
                  <a:lnTo>
                    <a:pt x="131" y="1724"/>
                  </a:lnTo>
                  <a:lnTo>
                    <a:pt x="228" y="1692"/>
                  </a:lnTo>
                  <a:lnTo>
                    <a:pt x="358" y="1399"/>
                  </a:lnTo>
                  <a:lnTo>
                    <a:pt x="358" y="1301"/>
                  </a:lnTo>
                  <a:lnTo>
                    <a:pt x="326" y="1269"/>
                  </a:lnTo>
                  <a:lnTo>
                    <a:pt x="228" y="1139"/>
                  </a:lnTo>
                  <a:lnTo>
                    <a:pt x="228" y="1074"/>
                  </a:lnTo>
                  <a:lnTo>
                    <a:pt x="293" y="1041"/>
                  </a:lnTo>
                  <a:lnTo>
                    <a:pt x="391" y="1074"/>
                  </a:lnTo>
                  <a:lnTo>
                    <a:pt x="391" y="1009"/>
                  </a:lnTo>
                  <a:lnTo>
                    <a:pt x="326" y="911"/>
                  </a:lnTo>
                  <a:lnTo>
                    <a:pt x="261" y="846"/>
                  </a:lnTo>
                  <a:lnTo>
                    <a:pt x="261" y="684"/>
                  </a:lnTo>
                  <a:lnTo>
                    <a:pt x="293" y="619"/>
                  </a:lnTo>
                  <a:lnTo>
                    <a:pt x="261" y="391"/>
                  </a:lnTo>
                  <a:lnTo>
                    <a:pt x="228" y="358"/>
                  </a:lnTo>
                  <a:lnTo>
                    <a:pt x="228" y="261"/>
                  </a:lnTo>
                  <a:lnTo>
                    <a:pt x="423" y="196"/>
                  </a:lnTo>
                  <a:lnTo>
                    <a:pt x="586" y="98"/>
                  </a:lnTo>
                  <a:lnTo>
                    <a:pt x="651" y="98"/>
                  </a:lnTo>
                  <a:lnTo>
                    <a:pt x="781" y="131"/>
                  </a:lnTo>
                  <a:lnTo>
                    <a:pt x="976" y="163"/>
                  </a:lnTo>
                  <a:lnTo>
                    <a:pt x="1009" y="131"/>
                  </a:lnTo>
                  <a:lnTo>
                    <a:pt x="1009" y="66"/>
                  </a:lnTo>
                  <a:lnTo>
                    <a:pt x="1171" y="33"/>
                  </a:lnTo>
                  <a:lnTo>
                    <a:pt x="1301" y="66"/>
                  </a:lnTo>
                  <a:lnTo>
                    <a:pt x="1301" y="98"/>
                  </a:lnTo>
                  <a:lnTo>
                    <a:pt x="1334" y="163"/>
                  </a:lnTo>
                  <a:lnTo>
                    <a:pt x="1496" y="196"/>
                  </a:lnTo>
                  <a:lnTo>
                    <a:pt x="1562" y="66"/>
                  </a:lnTo>
                  <a:lnTo>
                    <a:pt x="1659" y="1"/>
                  </a:lnTo>
                  <a:lnTo>
                    <a:pt x="1789" y="131"/>
                  </a:lnTo>
                  <a:lnTo>
                    <a:pt x="1984" y="228"/>
                  </a:lnTo>
                  <a:lnTo>
                    <a:pt x="2049" y="228"/>
                  </a:lnTo>
                  <a:lnTo>
                    <a:pt x="2114" y="261"/>
                  </a:lnTo>
                  <a:lnTo>
                    <a:pt x="2179" y="261"/>
                  </a:lnTo>
                  <a:lnTo>
                    <a:pt x="2277" y="326"/>
                  </a:lnTo>
                  <a:lnTo>
                    <a:pt x="2342" y="391"/>
                  </a:lnTo>
                  <a:lnTo>
                    <a:pt x="2505" y="456"/>
                  </a:lnTo>
                  <a:lnTo>
                    <a:pt x="2602" y="456"/>
                  </a:lnTo>
                  <a:lnTo>
                    <a:pt x="2700" y="391"/>
                  </a:lnTo>
                  <a:lnTo>
                    <a:pt x="2765" y="391"/>
                  </a:lnTo>
                  <a:lnTo>
                    <a:pt x="2830" y="423"/>
                  </a:lnTo>
                  <a:lnTo>
                    <a:pt x="2927" y="456"/>
                  </a:lnTo>
                  <a:lnTo>
                    <a:pt x="2960" y="488"/>
                  </a:lnTo>
                  <a:lnTo>
                    <a:pt x="2895" y="651"/>
                  </a:lnTo>
                  <a:lnTo>
                    <a:pt x="2960" y="749"/>
                  </a:lnTo>
                  <a:lnTo>
                    <a:pt x="2960" y="846"/>
                  </a:lnTo>
                  <a:lnTo>
                    <a:pt x="3025" y="911"/>
                  </a:lnTo>
                  <a:lnTo>
                    <a:pt x="3057" y="1009"/>
                  </a:lnTo>
                  <a:lnTo>
                    <a:pt x="3025" y="1139"/>
                  </a:lnTo>
                  <a:lnTo>
                    <a:pt x="3025" y="1236"/>
                  </a:lnTo>
                  <a:lnTo>
                    <a:pt x="2927" y="1301"/>
                  </a:lnTo>
                  <a:lnTo>
                    <a:pt x="2765" y="1529"/>
                  </a:lnTo>
                  <a:lnTo>
                    <a:pt x="2765" y="1627"/>
                  </a:lnTo>
                  <a:lnTo>
                    <a:pt x="2732" y="1692"/>
                  </a:lnTo>
                  <a:lnTo>
                    <a:pt x="2732" y="1822"/>
                  </a:lnTo>
                  <a:lnTo>
                    <a:pt x="2700" y="1887"/>
                  </a:lnTo>
                  <a:lnTo>
                    <a:pt x="2700" y="2082"/>
                  </a:lnTo>
                  <a:lnTo>
                    <a:pt x="2635" y="2114"/>
                  </a:lnTo>
                  <a:lnTo>
                    <a:pt x="2635" y="2180"/>
                  </a:lnTo>
                  <a:lnTo>
                    <a:pt x="2700" y="2245"/>
                  </a:lnTo>
                  <a:lnTo>
                    <a:pt x="2765" y="2407"/>
                  </a:lnTo>
                  <a:lnTo>
                    <a:pt x="2797" y="2537"/>
                  </a:lnTo>
                  <a:lnTo>
                    <a:pt x="2895" y="2570"/>
                  </a:lnTo>
                  <a:lnTo>
                    <a:pt x="2960" y="2635"/>
                  </a:lnTo>
                  <a:lnTo>
                    <a:pt x="2927" y="2797"/>
                  </a:lnTo>
                  <a:lnTo>
                    <a:pt x="2862" y="2797"/>
                  </a:lnTo>
                  <a:lnTo>
                    <a:pt x="2765" y="2797"/>
                  </a:lnTo>
                  <a:lnTo>
                    <a:pt x="2765" y="2830"/>
                  </a:lnTo>
                  <a:lnTo>
                    <a:pt x="2667" y="2700"/>
                  </a:lnTo>
                  <a:lnTo>
                    <a:pt x="2570" y="2732"/>
                  </a:lnTo>
                  <a:lnTo>
                    <a:pt x="2570" y="2862"/>
                  </a:lnTo>
                  <a:lnTo>
                    <a:pt x="2342" y="2765"/>
                  </a:lnTo>
                  <a:lnTo>
                    <a:pt x="2082" y="2830"/>
                  </a:lnTo>
                  <a:lnTo>
                    <a:pt x="1431" y="2830"/>
                  </a:lnTo>
                  <a:lnTo>
                    <a:pt x="1236" y="2862"/>
                  </a:lnTo>
                  <a:lnTo>
                    <a:pt x="1236" y="2895"/>
                  </a:lnTo>
                  <a:lnTo>
                    <a:pt x="911" y="3025"/>
                  </a:lnTo>
                  <a:lnTo>
                    <a:pt x="879" y="3090"/>
                  </a:lnTo>
                  <a:lnTo>
                    <a:pt x="749" y="3090"/>
                  </a:lnTo>
                  <a:lnTo>
                    <a:pt x="586" y="322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3111148" y="3351140"/>
              <a:ext cx="69294" cy="109366"/>
            </a:xfrm>
            <a:custGeom>
              <a:rect b="b" l="l" r="r" t="t"/>
              <a:pathLst>
                <a:path extrusionOk="0" h="3286" w="2082">
                  <a:moveTo>
                    <a:pt x="131" y="3090"/>
                  </a:moveTo>
                  <a:lnTo>
                    <a:pt x="131" y="3057"/>
                  </a:lnTo>
                  <a:lnTo>
                    <a:pt x="228" y="3057"/>
                  </a:lnTo>
                  <a:lnTo>
                    <a:pt x="293" y="3057"/>
                  </a:lnTo>
                  <a:lnTo>
                    <a:pt x="326" y="2895"/>
                  </a:lnTo>
                  <a:lnTo>
                    <a:pt x="261" y="2830"/>
                  </a:lnTo>
                  <a:lnTo>
                    <a:pt x="163" y="2797"/>
                  </a:lnTo>
                  <a:lnTo>
                    <a:pt x="131" y="2667"/>
                  </a:lnTo>
                  <a:lnTo>
                    <a:pt x="66" y="2505"/>
                  </a:lnTo>
                  <a:lnTo>
                    <a:pt x="1" y="2440"/>
                  </a:lnTo>
                  <a:lnTo>
                    <a:pt x="1" y="2374"/>
                  </a:lnTo>
                  <a:lnTo>
                    <a:pt x="66" y="2342"/>
                  </a:lnTo>
                  <a:lnTo>
                    <a:pt x="66" y="2147"/>
                  </a:lnTo>
                  <a:lnTo>
                    <a:pt x="98" y="2082"/>
                  </a:lnTo>
                  <a:lnTo>
                    <a:pt x="98" y="1952"/>
                  </a:lnTo>
                  <a:lnTo>
                    <a:pt x="131" y="1887"/>
                  </a:lnTo>
                  <a:lnTo>
                    <a:pt x="131" y="1789"/>
                  </a:lnTo>
                  <a:lnTo>
                    <a:pt x="293" y="1561"/>
                  </a:lnTo>
                  <a:lnTo>
                    <a:pt x="391" y="1496"/>
                  </a:lnTo>
                  <a:lnTo>
                    <a:pt x="391" y="1399"/>
                  </a:lnTo>
                  <a:lnTo>
                    <a:pt x="423" y="1269"/>
                  </a:lnTo>
                  <a:lnTo>
                    <a:pt x="391" y="1171"/>
                  </a:lnTo>
                  <a:lnTo>
                    <a:pt x="326" y="1106"/>
                  </a:lnTo>
                  <a:lnTo>
                    <a:pt x="326" y="1009"/>
                  </a:lnTo>
                  <a:lnTo>
                    <a:pt x="261" y="911"/>
                  </a:lnTo>
                  <a:lnTo>
                    <a:pt x="326" y="748"/>
                  </a:lnTo>
                  <a:lnTo>
                    <a:pt x="293" y="553"/>
                  </a:lnTo>
                  <a:lnTo>
                    <a:pt x="261" y="423"/>
                  </a:lnTo>
                  <a:lnTo>
                    <a:pt x="196" y="391"/>
                  </a:lnTo>
                  <a:lnTo>
                    <a:pt x="163" y="228"/>
                  </a:lnTo>
                  <a:lnTo>
                    <a:pt x="163" y="131"/>
                  </a:lnTo>
                  <a:lnTo>
                    <a:pt x="358" y="98"/>
                  </a:lnTo>
                  <a:lnTo>
                    <a:pt x="716" y="98"/>
                  </a:lnTo>
                  <a:lnTo>
                    <a:pt x="749" y="98"/>
                  </a:lnTo>
                  <a:lnTo>
                    <a:pt x="1009" y="98"/>
                  </a:lnTo>
                  <a:lnTo>
                    <a:pt x="1204" y="66"/>
                  </a:lnTo>
                  <a:lnTo>
                    <a:pt x="1301" y="66"/>
                  </a:lnTo>
                  <a:lnTo>
                    <a:pt x="1432" y="1"/>
                  </a:lnTo>
                  <a:lnTo>
                    <a:pt x="1464" y="1"/>
                  </a:lnTo>
                  <a:lnTo>
                    <a:pt x="1497" y="131"/>
                  </a:lnTo>
                  <a:lnTo>
                    <a:pt x="1529" y="196"/>
                  </a:lnTo>
                  <a:lnTo>
                    <a:pt x="1562" y="261"/>
                  </a:lnTo>
                  <a:lnTo>
                    <a:pt x="1659" y="358"/>
                  </a:lnTo>
                  <a:lnTo>
                    <a:pt x="1692" y="423"/>
                  </a:lnTo>
                  <a:lnTo>
                    <a:pt x="1822" y="488"/>
                  </a:lnTo>
                  <a:lnTo>
                    <a:pt x="1789" y="618"/>
                  </a:lnTo>
                  <a:lnTo>
                    <a:pt x="1789" y="814"/>
                  </a:lnTo>
                  <a:lnTo>
                    <a:pt x="1822" y="846"/>
                  </a:lnTo>
                  <a:lnTo>
                    <a:pt x="1887" y="879"/>
                  </a:lnTo>
                  <a:lnTo>
                    <a:pt x="1887" y="1041"/>
                  </a:lnTo>
                  <a:lnTo>
                    <a:pt x="1854" y="1106"/>
                  </a:lnTo>
                  <a:lnTo>
                    <a:pt x="1854" y="1171"/>
                  </a:lnTo>
                  <a:lnTo>
                    <a:pt x="1887" y="1204"/>
                  </a:lnTo>
                  <a:lnTo>
                    <a:pt x="1887" y="1301"/>
                  </a:lnTo>
                  <a:lnTo>
                    <a:pt x="1854" y="1366"/>
                  </a:lnTo>
                  <a:lnTo>
                    <a:pt x="1887" y="1431"/>
                  </a:lnTo>
                  <a:lnTo>
                    <a:pt x="1887" y="1627"/>
                  </a:lnTo>
                  <a:lnTo>
                    <a:pt x="1919" y="1692"/>
                  </a:lnTo>
                  <a:lnTo>
                    <a:pt x="1919" y="1984"/>
                  </a:lnTo>
                  <a:lnTo>
                    <a:pt x="1887" y="2082"/>
                  </a:lnTo>
                  <a:lnTo>
                    <a:pt x="1887" y="2147"/>
                  </a:lnTo>
                  <a:lnTo>
                    <a:pt x="1854" y="2277"/>
                  </a:lnTo>
                  <a:lnTo>
                    <a:pt x="1887" y="2374"/>
                  </a:lnTo>
                  <a:lnTo>
                    <a:pt x="1919" y="2505"/>
                  </a:lnTo>
                  <a:lnTo>
                    <a:pt x="1984" y="2537"/>
                  </a:lnTo>
                  <a:lnTo>
                    <a:pt x="2017" y="2602"/>
                  </a:lnTo>
                  <a:lnTo>
                    <a:pt x="2082" y="2667"/>
                  </a:lnTo>
                  <a:lnTo>
                    <a:pt x="1822" y="2700"/>
                  </a:lnTo>
                  <a:lnTo>
                    <a:pt x="1594" y="2830"/>
                  </a:lnTo>
                  <a:lnTo>
                    <a:pt x="1334" y="3025"/>
                  </a:lnTo>
                  <a:lnTo>
                    <a:pt x="1009" y="3057"/>
                  </a:lnTo>
                  <a:lnTo>
                    <a:pt x="586" y="3285"/>
                  </a:lnTo>
                  <a:lnTo>
                    <a:pt x="391" y="3187"/>
                  </a:lnTo>
                  <a:lnTo>
                    <a:pt x="131" y="3155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3159874" y="3351140"/>
              <a:ext cx="32484" cy="88798"/>
            </a:xfrm>
            <a:custGeom>
              <a:rect b="b" l="l" r="r" t="t"/>
              <a:pathLst>
                <a:path extrusionOk="0" h="2668" w="976">
                  <a:moveTo>
                    <a:pt x="553" y="131"/>
                  </a:moveTo>
                  <a:lnTo>
                    <a:pt x="33" y="1"/>
                  </a:lnTo>
                  <a:lnTo>
                    <a:pt x="0" y="1"/>
                  </a:lnTo>
                  <a:lnTo>
                    <a:pt x="33" y="131"/>
                  </a:lnTo>
                  <a:lnTo>
                    <a:pt x="65" y="196"/>
                  </a:lnTo>
                  <a:lnTo>
                    <a:pt x="98" y="261"/>
                  </a:lnTo>
                  <a:lnTo>
                    <a:pt x="195" y="358"/>
                  </a:lnTo>
                  <a:lnTo>
                    <a:pt x="228" y="423"/>
                  </a:lnTo>
                  <a:lnTo>
                    <a:pt x="358" y="488"/>
                  </a:lnTo>
                  <a:lnTo>
                    <a:pt x="325" y="618"/>
                  </a:lnTo>
                  <a:lnTo>
                    <a:pt x="325" y="814"/>
                  </a:lnTo>
                  <a:lnTo>
                    <a:pt x="358" y="846"/>
                  </a:lnTo>
                  <a:lnTo>
                    <a:pt x="423" y="879"/>
                  </a:lnTo>
                  <a:lnTo>
                    <a:pt x="423" y="1041"/>
                  </a:lnTo>
                  <a:lnTo>
                    <a:pt x="390" y="1106"/>
                  </a:lnTo>
                  <a:lnTo>
                    <a:pt x="390" y="1171"/>
                  </a:lnTo>
                  <a:lnTo>
                    <a:pt x="423" y="1204"/>
                  </a:lnTo>
                  <a:lnTo>
                    <a:pt x="423" y="1301"/>
                  </a:lnTo>
                  <a:lnTo>
                    <a:pt x="390" y="1366"/>
                  </a:lnTo>
                  <a:lnTo>
                    <a:pt x="423" y="1431"/>
                  </a:lnTo>
                  <a:lnTo>
                    <a:pt x="423" y="1627"/>
                  </a:lnTo>
                  <a:lnTo>
                    <a:pt x="455" y="1692"/>
                  </a:lnTo>
                  <a:lnTo>
                    <a:pt x="455" y="1984"/>
                  </a:lnTo>
                  <a:lnTo>
                    <a:pt x="423" y="2082"/>
                  </a:lnTo>
                  <a:lnTo>
                    <a:pt x="423" y="2147"/>
                  </a:lnTo>
                  <a:lnTo>
                    <a:pt x="390" y="2277"/>
                  </a:lnTo>
                  <a:lnTo>
                    <a:pt x="423" y="2374"/>
                  </a:lnTo>
                  <a:lnTo>
                    <a:pt x="455" y="2505"/>
                  </a:lnTo>
                  <a:lnTo>
                    <a:pt x="520" y="2537"/>
                  </a:lnTo>
                  <a:lnTo>
                    <a:pt x="553" y="2602"/>
                  </a:lnTo>
                  <a:lnTo>
                    <a:pt x="618" y="2667"/>
                  </a:lnTo>
                  <a:lnTo>
                    <a:pt x="650" y="2667"/>
                  </a:lnTo>
                  <a:lnTo>
                    <a:pt x="911" y="2505"/>
                  </a:lnTo>
                  <a:lnTo>
                    <a:pt x="976" y="2505"/>
                  </a:lnTo>
                  <a:lnTo>
                    <a:pt x="976" y="2407"/>
                  </a:lnTo>
                  <a:lnTo>
                    <a:pt x="911" y="2309"/>
                  </a:lnTo>
                  <a:lnTo>
                    <a:pt x="911" y="2179"/>
                  </a:lnTo>
                  <a:lnTo>
                    <a:pt x="878" y="2049"/>
                  </a:lnTo>
                  <a:lnTo>
                    <a:pt x="911" y="1464"/>
                  </a:lnTo>
                  <a:lnTo>
                    <a:pt x="911" y="1366"/>
                  </a:lnTo>
                  <a:lnTo>
                    <a:pt x="943" y="1301"/>
                  </a:lnTo>
                  <a:lnTo>
                    <a:pt x="943" y="1171"/>
                  </a:lnTo>
                  <a:lnTo>
                    <a:pt x="911" y="1106"/>
                  </a:lnTo>
                  <a:lnTo>
                    <a:pt x="911" y="976"/>
                  </a:lnTo>
                  <a:lnTo>
                    <a:pt x="878" y="748"/>
                  </a:lnTo>
                  <a:lnTo>
                    <a:pt x="781" y="488"/>
                  </a:lnTo>
                  <a:lnTo>
                    <a:pt x="715" y="488"/>
                  </a:lnTo>
                  <a:lnTo>
                    <a:pt x="683" y="391"/>
                  </a:lnTo>
                  <a:lnTo>
                    <a:pt x="553" y="358"/>
                  </a:lnTo>
                  <a:lnTo>
                    <a:pt x="520" y="196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3177182" y="3328408"/>
              <a:ext cx="50889" cy="107203"/>
            </a:xfrm>
            <a:custGeom>
              <a:rect b="b" l="l" r="r" t="t"/>
              <a:pathLst>
                <a:path extrusionOk="0" h="3221" w="1529">
                  <a:moveTo>
                    <a:pt x="716" y="163"/>
                  </a:moveTo>
                  <a:lnTo>
                    <a:pt x="716" y="261"/>
                  </a:lnTo>
                  <a:lnTo>
                    <a:pt x="618" y="391"/>
                  </a:lnTo>
                  <a:lnTo>
                    <a:pt x="521" y="391"/>
                  </a:lnTo>
                  <a:lnTo>
                    <a:pt x="391" y="456"/>
                  </a:lnTo>
                  <a:lnTo>
                    <a:pt x="326" y="456"/>
                  </a:lnTo>
                  <a:lnTo>
                    <a:pt x="228" y="488"/>
                  </a:lnTo>
                  <a:lnTo>
                    <a:pt x="228" y="586"/>
                  </a:lnTo>
                  <a:lnTo>
                    <a:pt x="163" y="651"/>
                  </a:lnTo>
                  <a:lnTo>
                    <a:pt x="163" y="749"/>
                  </a:lnTo>
                  <a:lnTo>
                    <a:pt x="33" y="781"/>
                  </a:lnTo>
                  <a:lnTo>
                    <a:pt x="0" y="879"/>
                  </a:lnTo>
                  <a:lnTo>
                    <a:pt x="33" y="1041"/>
                  </a:lnTo>
                  <a:lnTo>
                    <a:pt x="163" y="1074"/>
                  </a:lnTo>
                  <a:lnTo>
                    <a:pt x="195" y="1171"/>
                  </a:lnTo>
                  <a:lnTo>
                    <a:pt x="261" y="1171"/>
                  </a:lnTo>
                  <a:lnTo>
                    <a:pt x="358" y="1431"/>
                  </a:lnTo>
                  <a:lnTo>
                    <a:pt x="391" y="1659"/>
                  </a:lnTo>
                  <a:lnTo>
                    <a:pt x="391" y="1789"/>
                  </a:lnTo>
                  <a:lnTo>
                    <a:pt x="423" y="1854"/>
                  </a:lnTo>
                  <a:lnTo>
                    <a:pt x="423" y="1984"/>
                  </a:lnTo>
                  <a:lnTo>
                    <a:pt x="391" y="2049"/>
                  </a:lnTo>
                  <a:lnTo>
                    <a:pt x="391" y="2147"/>
                  </a:lnTo>
                  <a:lnTo>
                    <a:pt x="358" y="2732"/>
                  </a:lnTo>
                  <a:lnTo>
                    <a:pt x="391" y="2862"/>
                  </a:lnTo>
                  <a:lnTo>
                    <a:pt x="391" y="2992"/>
                  </a:lnTo>
                  <a:lnTo>
                    <a:pt x="456" y="3090"/>
                  </a:lnTo>
                  <a:lnTo>
                    <a:pt x="456" y="3188"/>
                  </a:lnTo>
                  <a:lnTo>
                    <a:pt x="618" y="3220"/>
                  </a:lnTo>
                  <a:lnTo>
                    <a:pt x="976" y="3090"/>
                  </a:lnTo>
                  <a:lnTo>
                    <a:pt x="976" y="3123"/>
                  </a:lnTo>
                  <a:lnTo>
                    <a:pt x="976" y="3025"/>
                  </a:lnTo>
                  <a:lnTo>
                    <a:pt x="976" y="2765"/>
                  </a:lnTo>
                  <a:lnTo>
                    <a:pt x="976" y="2667"/>
                  </a:lnTo>
                  <a:lnTo>
                    <a:pt x="976" y="2602"/>
                  </a:lnTo>
                  <a:lnTo>
                    <a:pt x="943" y="2407"/>
                  </a:lnTo>
                  <a:lnTo>
                    <a:pt x="976" y="2342"/>
                  </a:lnTo>
                  <a:lnTo>
                    <a:pt x="976" y="2277"/>
                  </a:lnTo>
                  <a:lnTo>
                    <a:pt x="943" y="2244"/>
                  </a:lnTo>
                  <a:lnTo>
                    <a:pt x="976" y="2212"/>
                  </a:lnTo>
                  <a:lnTo>
                    <a:pt x="943" y="2114"/>
                  </a:lnTo>
                  <a:lnTo>
                    <a:pt x="943" y="2082"/>
                  </a:lnTo>
                  <a:lnTo>
                    <a:pt x="943" y="1984"/>
                  </a:lnTo>
                  <a:lnTo>
                    <a:pt x="976" y="1887"/>
                  </a:lnTo>
                  <a:lnTo>
                    <a:pt x="943" y="1822"/>
                  </a:lnTo>
                  <a:lnTo>
                    <a:pt x="1008" y="1757"/>
                  </a:lnTo>
                  <a:lnTo>
                    <a:pt x="1074" y="1724"/>
                  </a:lnTo>
                  <a:lnTo>
                    <a:pt x="1139" y="1724"/>
                  </a:lnTo>
                  <a:lnTo>
                    <a:pt x="1171" y="1692"/>
                  </a:lnTo>
                  <a:lnTo>
                    <a:pt x="1236" y="1594"/>
                  </a:lnTo>
                  <a:lnTo>
                    <a:pt x="1301" y="1464"/>
                  </a:lnTo>
                  <a:lnTo>
                    <a:pt x="1301" y="1399"/>
                  </a:lnTo>
                  <a:lnTo>
                    <a:pt x="1399" y="1334"/>
                  </a:lnTo>
                  <a:lnTo>
                    <a:pt x="1464" y="1334"/>
                  </a:lnTo>
                  <a:lnTo>
                    <a:pt x="1464" y="1301"/>
                  </a:lnTo>
                  <a:lnTo>
                    <a:pt x="1366" y="1171"/>
                  </a:lnTo>
                  <a:lnTo>
                    <a:pt x="1366" y="1139"/>
                  </a:lnTo>
                  <a:lnTo>
                    <a:pt x="1431" y="1074"/>
                  </a:lnTo>
                  <a:lnTo>
                    <a:pt x="1529" y="1074"/>
                  </a:lnTo>
                  <a:lnTo>
                    <a:pt x="1529" y="1009"/>
                  </a:lnTo>
                  <a:lnTo>
                    <a:pt x="1496" y="846"/>
                  </a:lnTo>
                  <a:lnTo>
                    <a:pt x="1496" y="716"/>
                  </a:lnTo>
                  <a:lnTo>
                    <a:pt x="1366" y="619"/>
                  </a:lnTo>
                  <a:lnTo>
                    <a:pt x="1334" y="521"/>
                  </a:lnTo>
                  <a:lnTo>
                    <a:pt x="1366" y="423"/>
                  </a:lnTo>
                  <a:lnTo>
                    <a:pt x="1366" y="423"/>
                  </a:lnTo>
                  <a:lnTo>
                    <a:pt x="1269" y="261"/>
                  </a:lnTo>
                  <a:lnTo>
                    <a:pt x="1139" y="261"/>
                  </a:lnTo>
                  <a:lnTo>
                    <a:pt x="1041" y="131"/>
                  </a:lnTo>
                  <a:lnTo>
                    <a:pt x="911" y="1"/>
                  </a:lnTo>
                  <a:lnTo>
                    <a:pt x="846" y="98"/>
                  </a:lnTo>
                  <a:lnTo>
                    <a:pt x="878" y="131"/>
                  </a:lnTo>
                  <a:lnTo>
                    <a:pt x="781" y="163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3357944" y="3143318"/>
              <a:ext cx="191607" cy="273882"/>
            </a:xfrm>
            <a:custGeom>
              <a:rect b="b" l="l" r="r" t="t"/>
              <a:pathLst>
                <a:path extrusionOk="0" h="8229" w="5757">
                  <a:moveTo>
                    <a:pt x="1171" y="228"/>
                  </a:moveTo>
                  <a:lnTo>
                    <a:pt x="1724" y="1"/>
                  </a:lnTo>
                  <a:lnTo>
                    <a:pt x="5724" y="2017"/>
                  </a:lnTo>
                  <a:lnTo>
                    <a:pt x="5756" y="3968"/>
                  </a:lnTo>
                  <a:lnTo>
                    <a:pt x="5659" y="4001"/>
                  </a:lnTo>
                  <a:lnTo>
                    <a:pt x="5561" y="4066"/>
                  </a:lnTo>
                  <a:lnTo>
                    <a:pt x="5496" y="4001"/>
                  </a:lnTo>
                  <a:lnTo>
                    <a:pt x="5366" y="4001"/>
                  </a:lnTo>
                  <a:lnTo>
                    <a:pt x="5268" y="4098"/>
                  </a:lnTo>
                  <a:lnTo>
                    <a:pt x="5268" y="4196"/>
                  </a:lnTo>
                  <a:lnTo>
                    <a:pt x="5333" y="4261"/>
                  </a:lnTo>
                  <a:lnTo>
                    <a:pt x="5268" y="4391"/>
                  </a:lnTo>
                  <a:lnTo>
                    <a:pt x="5106" y="4586"/>
                  </a:lnTo>
                  <a:lnTo>
                    <a:pt x="5073" y="4586"/>
                  </a:lnTo>
                  <a:lnTo>
                    <a:pt x="4976" y="4684"/>
                  </a:lnTo>
                  <a:lnTo>
                    <a:pt x="4976" y="4749"/>
                  </a:lnTo>
                  <a:lnTo>
                    <a:pt x="5041" y="4814"/>
                  </a:lnTo>
                  <a:lnTo>
                    <a:pt x="4976" y="4911"/>
                  </a:lnTo>
                  <a:lnTo>
                    <a:pt x="4878" y="4976"/>
                  </a:lnTo>
                  <a:lnTo>
                    <a:pt x="4878" y="5041"/>
                  </a:lnTo>
                  <a:lnTo>
                    <a:pt x="4943" y="5074"/>
                  </a:lnTo>
                  <a:lnTo>
                    <a:pt x="4976" y="5204"/>
                  </a:lnTo>
                  <a:lnTo>
                    <a:pt x="4911" y="5269"/>
                  </a:lnTo>
                  <a:lnTo>
                    <a:pt x="4748" y="5432"/>
                  </a:lnTo>
                  <a:lnTo>
                    <a:pt x="4748" y="5562"/>
                  </a:lnTo>
                  <a:lnTo>
                    <a:pt x="4813" y="5627"/>
                  </a:lnTo>
                  <a:lnTo>
                    <a:pt x="4943" y="5529"/>
                  </a:lnTo>
                  <a:lnTo>
                    <a:pt x="5008" y="5529"/>
                  </a:lnTo>
                  <a:lnTo>
                    <a:pt x="5008" y="5594"/>
                  </a:lnTo>
                  <a:lnTo>
                    <a:pt x="4943" y="5659"/>
                  </a:lnTo>
                  <a:lnTo>
                    <a:pt x="5008" y="5692"/>
                  </a:lnTo>
                  <a:lnTo>
                    <a:pt x="4976" y="5757"/>
                  </a:lnTo>
                  <a:lnTo>
                    <a:pt x="5008" y="5854"/>
                  </a:lnTo>
                  <a:lnTo>
                    <a:pt x="5008" y="5984"/>
                  </a:lnTo>
                  <a:lnTo>
                    <a:pt x="5041" y="6049"/>
                  </a:lnTo>
                  <a:lnTo>
                    <a:pt x="5236" y="6114"/>
                  </a:lnTo>
                  <a:lnTo>
                    <a:pt x="5268" y="6180"/>
                  </a:lnTo>
                  <a:lnTo>
                    <a:pt x="5236" y="6277"/>
                  </a:lnTo>
                  <a:lnTo>
                    <a:pt x="5236" y="6342"/>
                  </a:lnTo>
                  <a:lnTo>
                    <a:pt x="5203" y="6407"/>
                  </a:lnTo>
                  <a:lnTo>
                    <a:pt x="5073" y="6440"/>
                  </a:lnTo>
                  <a:lnTo>
                    <a:pt x="5008" y="6407"/>
                  </a:lnTo>
                  <a:lnTo>
                    <a:pt x="4911" y="6407"/>
                  </a:lnTo>
                  <a:lnTo>
                    <a:pt x="4813" y="6472"/>
                  </a:lnTo>
                  <a:lnTo>
                    <a:pt x="4683" y="6537"/>
                  </a:lnTo>
                  <a:lnTo>
                    <a:pt x="4683" y="6602"/>
                  </a:lnTo>
                  <a:lnTo>
                    <a:pt x="4683" y="6667"/>
                  </a:lnTo>
                  <a:lnTo>
                    <a:pt x="4618" y="6700"/>
                  </a:lnTo>
                  <a:lnTo>
                    <a:pt x="4520" y="6830"/>
                  </a:lnTo>
                  <a:lnTo>
                    <a:pt x="4488" y="6830"/>
                  </a:lnTo>
                  <a:lnTo>
                    <a:pt x="4423" y="6830"/>
                  </a:lnTo>
                  <a:lnTo>
                    <a:pt x="4358" y="6895"/>
                  </a:lnTo>
                  <a:lnTo>
                    <a:pt x="4358" y="6992"/>
                  </a:lnTo>
                  <a:lnTo>
                    <a:pt x="4293" y="7025"/>
                  </a:lnTo>
                  <a:lnTo>
                    <a:pt x="4293" y="7123"/>
                  </a:lnTo>
                  <a:lnTo>
                    <a:pt x="4293" y="7188"/>
                  </a:lnTo>
                  <a:lnTo>
                    <a:pt x="4260" y="7253"/>
                  </a:lnTo>
                  <a:lnTo>
                    <a:pt x="4195" y="7285"/>
                  </a:lnTo>
                  <a:lnTo>
                    <a:pt x="4098" y="7350"/>
                  </a:lnTo>
                  <a:lnTo>
                    <a:pt x="3903" y="7383"/>
                  </a:lnTo>
                  <a:lnTo>
                    <a:pt x="3772" y="7415"/>
                  </a:lnTo>
                  <a:lnTo>
                    <a:pt x="3642" y="7383"/>
                  </a:lnTo>
                  <a:lnTo>
                    <a:pt x="3577" y="7350"/>
                  </a:lnTo>
                  <a:lnTo>
                    <a:pt x="3447" y="7383"/>
                  </a:lnTo>
                  <a:lnTo>
                    <a:pt x="3382" y="7350"/>
                  </a:lnTo>
                  <a:lnTo>
                    <a:pt x="3317" y="7383"/>
                  </a:lnTo>
                  <a:lnTo>
                    <a:pt x="3285" y="7480"/>
                  </a:lnTo>
                  <a:lnTo>
                    <a:pt x="3382" y="7578"/>
                  </a:lnTo>
                  <a:lnTo>
                    <a:pt x="3447" y="7578"/>
                  </a:lnTo>
                  <a:lnTo>
                    <a:pt x="3447" y="7643"/>
                  </a:lnTo>
                  <a:lnTo>
                    <a:pt x="3317" y="7740"/>
                  </a:lnTo>
                  <a:lnTo>
                    <a:pt x="3252" y="7805"/>
                  </a:lnTo>
                  <a:lnTo>
                    <a:pt x="3122" y="7805"/>
                  </a:lnTo>
                  <a:lnTo>
                    <a:pt x="2829" y="7871"/>
                  </a:lnTo>
                  <a:lnTo>
                    <a:pt x="2699" y="7968"/>
                  </a:lnTo>
                  <a:lnTo>
                    <a:pt x="2569" y="8033"/>
                  </a:lnTo>
                  <a:lnTo>
                    <a:pt x="2439" y="8131"/>
                  </a:lnTo>
                  <a:lnTo>
                    <a:pt x="2342" y="8131"/>
                  </a:lnTo>
                  <a:lnTo>
                    <a:pt x="2309" y="8098"/>
                  </a:lnTo>
                  <a:lnTo>
                    <a:pt x="2277" y="7968"/>
                  </a:lnTo>
                  <a:lnTo>
                    <a:pt x="2211" y="7936"/>
                  </a:lnTo>
                  <a:lnTo>
                    <a:pt x="2179" y="8001"/>
                  </a:lnTo>
                  <a:lnTo>
                    <a:pt x="2179" y="8066"/>
                  </a:lnTo>
                  <a:lnTo>
                    <a:pt x="2114" y="8196"/>
                  </a:lnTo>
                  <a:lnTo>
                    <a:pt x="1984" y="8196"/>
                  </a:lnTo>
                  <a:lnTo>
                    <a:pt x="1886" y="8228"/>
                  </a:lnTo>
                  <a:lnTo>
                    <a:pt x="1789" y="8228"/>
                  </a:lnTo>
                  <a:lnTo>
                    <a:pt x="1789" y="8131"/>
                  </a:lnTo>
                  <a:lnTo>
                    <a:pt x="1724" y="8066"/>
                  </a:lnTo>
                  <a:lnTo>
                    <a:pt x="1724" y="7968"/>
                  </a:lnTo>
                  <a:lnTo>
                    <a:pt x="1626" y="7838"/>
                  </a:lnTo>
                  <a:lnTo>
                    <a:pt x="1561" y="7708"/>
                  </a:lnTo>
                  <a:lnTo>
                    <a:pt x="1496" y="7643"/>
                  </a:lnTo>
                  <a:lnTo>
                    <a:pt x="1301" y="7480"/>
                  </a:lnTo>
                  <a:lnTo>
                    <a:pt x="1138" y="7318"/>
                  </a:lnTo>
                  <a:lnTo>
                    <a:pt x="1041" y="7285"/>
                  </a:lnTo>
                  <a:lnTo>
                    <a:pt x="1041" y="7220"/>
                  </a:lnTo>
                  <a:lnTo>
                    <a:pt x="976" y="7188"/>
                  </a:lnTo>
                  <a:lnTo>
                    <a:pt x="943" y="7123"/>
                  </a:lnTo>
                  <a:lnTo>
                    <a:pt x="943" y="7058"/>
                  </a:lnTo>
                  <a:lnTo>
                    <a:pt x="976" y="6992"/>
                  </a:lnTo>
                  <a:lnTo>
                    <a:pt x="976" y="6927"/>
                  </a:lnTo>
                  <a:lnTo>
                    <a:pt x="1073" y="6895"/>
                  </a:lnTo>
                  <a:lnTo>
                    <a:pt x="1138" y="6895"/>
                  </a:lnTo>
                  <a:lnTo>
                    <a:pt x="1203" y="6927"/>
                  </a:lnTo>
                  <a:lnTo>
                    <a:pt x="1268" y="6895"/>
                  </a:lnTo>
                  <a:lnTo>
                    <a:pt x="1366" y="6927"/>
                  </a:lnTo>
                  <a:lnTo>
                    <a:pt x="1431" y="6927"/>
                  </a:lnTo>
                  <a:lnTo>
                    <a:pt x="1529" y="6927"/>
                  </a:lnTo>
                  <a:lnTo>
                    <a:pt x="1594" y="6960"/>
                  </a:lnTo>
                  <a:lnTo>
                    <a:pt x="1659" y="6960"/>
                  </a:lnTo>
                  <a:lnTo>
                    <a:pt x="1691" y="6927"/>
                  </a:lnTo>
                  <a:lnTo>
                    <a:pt x="1659" y="6927"/>
                  </a:lnTo>
                  <a:lnTo>
                    <a:pt x="1529" y="6797"/>
                  </a:lnTo>
                  <a:lnTo>
                    <a:pt x="1496" y="6700"/>
                  </a:lnTo>
                  <a:lnTo>
                    <a:pt x="1431" y="6667"/>
                  </a:lnTo>
                  <a:lnTo>
                    <a:pt x="1333" y="6537"/>
                  </a:lnTo>
                  <a:lnTo>
                    <a:pt x="1333" y="6440"/>
                  </a:lnTo>
                  <a:lnTo>
                    <a:pt x="1398" y="6375"/>
                  </a:lnTo>
                  <a:lnTo>
                    <a:pt x="1431" y="6245"/>
                  </a:lnTo>
                  <a:lnTo>
                    <a:pt x="1366" y="6180"/>
                  </a:lnTo>
                  <a:lnTo>
                    <a:pt x="1366" y="6147"/>
                  </a:lnTo>
                  <a:lnTo>
                    <a:pt x="1398" y="6082"/>
                  </a:lnTo>
                  <a:lnTo>
                    <a:pt x="1398" y="6017"/>
                  </a:lnTo>
                  <a:lnTo>
                    <a:pt x="1333" y="5887"/>
                  </a:lnTo>
                  <a:lnTo>
                    <a:pt x="1333" y="5822"/>
                  </a:lnTo>
                  <a:lnTo>
                    <a:pt x="1301" y="5757"/>
                  </a:lnTo>
                  <a:lnTo>
                    <a:pt x="1268" y="5627"/>
                  </a:lnTo>
                  <a:lnTo>
                    <a:pt x="1171" y="5529"/>
                  </a:lnTo>
                  <a:lnTo>
                    <a:pt x="911" y="5399"/>
                  </a:lnTo>
                  <a:lnTo>
                    <a:pt x="911" y="5399"/>
                  </a:lnTo>
                  <a:lnTo>
                    <a:pt x="846" y="5269"/>
                  </a:lnTo>
                  <a:lnTo>
                    <a:pt x="716" y="5106"/>
                  </a:lnTo>
                  <a:lnTo>
                    <a:pt x="651" y="5074"/>
                  </a:lnTo>
                  <a:lnTo>
                    <a:pt x="618" y="4456"/>
                  </a:lnTo>
                  <a:lnTo>
                    <a:pt x="618" y="4391"/>
                  </a:lnTo>
                  <a:lnTo>
                    <a:pt x="683" y="4391"/>
                  </a:lnTo>
                  <a:lnTo>
                    <a:pt x="716" y="4391"/>
                  </a:lnTo>
                  <a:lnTo>
                    <a:pt x="748" y="4326"/>
                  </a:lnTo>
                  <a:lnTo>
                    <a:pt x="1561" y="3480"/>
                  </a:lnTo>
                  <a:lnTo>
                    <a:pt x="1561" y="2765"/>
                  </a:lnTo>
                  <a:lnTo>
                    <a:pt x="1691" y="1854"/>
                  </a:lnTo>
                  <a:lnTo>
                    <a:pt x="1756" y="1757"/>
                  </a:lnTo>
                  <a:lnTo>
                    <a:pt x="1756" y="1594"/>
                  </a:lnTo>
                  <a:lnTo>
                    <a:pt x="1431" y="1171"/>
                  </a:lnTo>
                  <a:lnTo>
                    <a:pt x="1464" y="1139"/>
                  </a:lnTo>
                  <a:lnTo>
                    <a:pt x="1464" y="1009"/>
                  </a:lnTo>
                  <a:lnTo>
                    <a:pt x="1236" y="326"/>
                  </a:lnTo>
                  <a:close/>
                  <a:moveTo>
                    <a:pt x="163" y="5301"/>
                  </a:moveTo>
                  <a:lnTo>
                    <a:pt x="98" y="5399"/>
                  </a:lnTo>
                  <a:lnTo>
                    <a:pt x="33" y="5399"/>
                  </a:lnTo>
                  <a:lnTo>
                    <a:pt x="0" y="5367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3166365" y="3147645"/>
              <a:ext cx="250051" cy="194869"/>
            </a:xfrm>
            <a:custGeom>
              <a:rect b="b" l="l" r="r" t="t"/>
              <a:pathLst>
                <a:path extrusionOk="0" h="5855" w="7513">
                  <a:moveTo>
                    <a:pt x="1691" y="5854"/>
                  </a:moveTo>
                  <a:lnTo>
                    <a:pt x="1594" y="5692"/>
                  </a:lnTo>
                  <a:lnTo>
                    <a:pt x="1464" y="5692"/>
                  </a:lnTo>
                  <a:lnTo>
                    <a:pt x="1366" y="5562"/>
                  </a:lnTo>
                  <a:lnTo>
                    <a:pt x="1236" y="5432"/>
                  </a:lnTo>
                  <a:lnTo>
                    <a:pt x="1171" y="5529"/>
                  </a:lnTo>
                  <a:lnTo>
                    <a:pt x="1203" y="5562"/>
                  </a:lnTo>
                  <a:lnTo>
                    <a:pt x="1106" y="5594"/>
                  </a:lnTo>
                  <a:lnTo>
                    <a:pt x="1008" y="5594"/>
                  </a:lnTo>
                  <a:lnTo>
                    <a:pt x="911" y="5464"/>
                  </a:lnTo>
                  <a:lnTo>
                    <a:pt x="976" y="5399"/>
                  </a:lnTo>
                  <a:lnTo>
                    <a:pt x="943" y="5302"/>
                  </a:lnTo>
                  <a:lnTo>
                    <a:pt x="911" y="5269"/>
                  </a:lnTo>
                  <a:lnTo>
                    <a:pt x="911" y="5204"/>
                  </a:lnTo>
                  <a:lnTo>
                    <a:pt x="846" y="5171"/>
                  </a:lnTo>
                  <a:lnTo>
                    <a:pt x="651" y="5269"/>
                  </a:lnTo>
                  <a:lnTo>
                    <a:pt x="455" y="5139"/>
                  </a:lnTo>
                  <a:lnTo>
                    <a:pt x="455" y="4944"/>
                  </a:lnTo>
                  <a:lnTo>
                    <a:pt x="0" y="4651"/>
                  </a:lnTo>
                  <a:lnTo>
                    <a:pt x="0" y="4489"/>
                  </a:lnTo>
                  <a:lnTo>
                    <a:pt x="65" y="4391"/>
                  </a:lnTo>
                  <a:lnTo>
                    <a:pt x="65" y="4261"/>
                  </a:lnTo>
                  <a:lnTo>
                    <a:pt x="98" y="4196"/>
                  </a:lnTo>
                  <a:lnTo>
                    <a:pt x="228" y="4228"/>
                  </a:lnTo>
                  <a:lnTo>
                    <a:pt x="553" y="4196"/>
                  </a:lnTo>
                  <a:lnTo>
                    <a:pt x="683" y="4196"/>
                  </a:lnTo>
                  <a:lnTo>
                    <a:pt x="813" y="4131"/>
                  </a:lnTo>
                  <a:lnTo>
                    <a:pt x="1008" y="4131"/>
                  </a:lnTo>
                  <a:lnTo>
                    <a:pt x="1106" y="4131"/>
                  </a:lnTo>
                  <a:lnTo>
                    <a:pt x="1268" y="4033"/>
                  </a:lnTo>
                  <a:lnTo>
                    <a:pt x="1399" y="4033"/>
                  </a:lnTo>
                  <a:lnTo>
                    <a:pt x="1561" y="3968"/>
                  </a:lnTo>
                  <a:lnTo>
                    <a:pt x="1789" y="3806"/>
                  </a:lnTo>
                  <a:lnTo>
                    <a:pt x="1821" y="3708"/>
                  </a:lnTo>
                  <a:lnTo>
                    <a:pt x="1854" y="3545"/>
                  </a:lnTo>
                  <a:lnTo>
                    <a:pt x="1919" y="3480"/>
                  </a:lnTo>
                  <a:lnTo>
                    <a:pt x="1951" y="3058"/>
                  </a:lnTo>
                  <a:lnTo>
                    <a:pt x="1984" y="2082"/>
                  </a:lnTo>
                  <a:lnTo>
                    <a:pt x="2732" y="1920"/>
                  </a:lnTo>
                  <a:lnTo>
                    <a:pt x="3350" y="1367"/>
                  </a:lnTo>
                  <a:lnTo>
                    <a:pt x="5561" y="1"/>
                  </a:lnTo>
                  <a:lnTo>
                    <a:pt x="6407" y="196"/>
                  </a:lnTo>
                  <a:lnTo>
                    <a:pt x="6504" y="294"/>
                  </a:lnTo>
                  <a:lnTo>
                    <a:pt x="6927" y="98"/>
                  </a:lnTo>
                  <a:lnTo>
                    <a:pt x="6992" y="163"/>
                  </a:lnTo>
                  <a:lnTo>
                    <a:pt x="7220" y="846"/>
                  </a:lnTo>
                  <a:lnTo>
                    <a:pt x="7220" y="976"/>
                  </a:lnTo>
                  <a:lnTo>
                    <a:pt x="7187" y="1041"/>
                  </a:lnTo>
                  <a:lnTo>
                    <a:pt x="7512" y="1432"/>
                  </a:lnTo>
                  <a:lnTo>
                    <a:pt x="7512" y="1627"/>
                  </a:lnTo>
                  <a:lnTo>
                    <a:pt x="7447" y="1692"/>
                  </a:lnTo>
                  <a:lnTo>
                    <a:pt x="7317" y="2635"/>
                  </a:lnTo>
                  <a:lnTo>
                    <a:pt x="7317" y="3350"/>
                  </a:lnTo>
                  <a:lnTo>
                    <a:pt x="6504" y="4196"/>
                  </a:lnTo>
                  <a:lnTo>
                    <a:pt x="6472" y="4228"/>
                  </a:lnTo>
                  <a:lnTo>
                    <a:pt x="6439" y="4261"/>
                  </a:lnTo>
                  <a:lnTo>
                    <a:pt x="6374" y="4261"/>
                  </a:lnTo>
                  <a:lnTo>
                    <a:pt x="6374" y="4326"/>
                  </a:lnTo>
                  <a:lnTo>
                    <a:pt x="6407" y="4944"/>
                  </a:lnTo>
                  <a:lnTo>
                    <a:pt x="6309" y="4911"/>
                  </a:lnTo>
                  <a:lnTo>
                    <a:pt x="6244" y="4976"/>
                  </a:lnTo>
                  <a:lnTo>
                    <a:pt x="6244" y="5041"/>
                  </a:lnTo>
                  <a:lnTo>
                    <a:pt x="6179" y="5074"/>
                  </a:lnTo>
                  <a:lnTo>
                    <a:pt x="6114" y="5041"/>
                  </a:lnTo>
                  <a:lnTo>
                    <a:pt x="6049" y="5074"/>
                  </a:lnTo>
                  <a:lnTo>
                    <a:pt x="6016" y="5106"/>
                  </a:lnTo>
                  <a:lnTo>
                    <a:pt x="5919" y="5171"/>
                  </a:lnTo>
                  <a:lnTo>
                    <a:pt x="5919" y="5171"/>
                  </a:lnTo>
                  <a:lnTo>
                    <a:pt x="5756" y="5237"/>
                  </a:lnTo>
                  <a:lnTo>
                    <a:pt x="5691" y="5204"/>
                  </a:lnTo>
                  <a:lnTo>
                    <a:pt x="5561" y="5204"/>
                  </a:lnTo>
                  <a:lnTo>
                    <a:pt x="5398" y="5106"/>
                  </a:lnTo>
                  <a:lnTo>
                    <a:pt x="5171" y="5074"/>
                  </a:lnTo>
                  <a:lnTo>
                    <a:pt x="5073" y="5139"/>
                  </a:lnTo>
                  <a:lnTo>
                    <a:pt x="4813" y="5139"/>
                  </a:lnTo>
                  <a:lnTo>
                    <a:pt x="4716" y="5139"/>
                  </a:lnTo>
                  <a:lnTo>
                    <a:pt x="4585" y="5334"/>
                  </a:lnTo>
                  <a:lnTo>
                    <a:pt x="4455" y="5399"/>
                  </a:lnTo>
                  <a:lnTo>
                    <a:pt x="4358" y="5399"/>
                  </a:lnTo>
                  <a:lnTo>
                    <a:pt x="4163" y="5302"/>
                  </a:lnTo>
                  <a:lnTo>
                    <a:pt x="4065" y="5302"/>
                  </a:lnTo>
                  <a:lnTo>
                    <a:pt x="3903" y="5204"/>
                  </a:lnTo>
                  <a:lnTo>
                    <a:pt x="3805" y="5171"/>
                  </a:lnTo>
                  <a:lnTo>
                    <a:pt x="3805" y="5139"/>
                  </a:lnTo>
                  <a:lnTo>
                    <a:pt x="3740" y="5074"/>
                  </a:lnTo>
                  <a:lnTo>
                    <a:pt x="3642" y="5074"/>
                  </a:lnTo>
                  <a:lnTo>
                    <a:pt x="3610" y="5074"/>
                  </a:lnTo>
                  <a:lnTo>
                    <a:pt x="3480" y="5106"/>
                  </a:lnTo>
                  <a:lnTo>
                    <a:pt x="3415" y="5139"/>
                  </a:lnTo>
                  <a:lnTo>
                    <a:pt x="3350" y="5171"/>
                  </a:lnTo>
                  <a:lnTo>
                    <a:pt x="3285" y="5237"/>
                  </a:lnTo>
                  <a:lnTo>
                    <a:pt x="3252" y="5237"/>
                  </a:lnTo>
                  <a:lnTo>
                    <a:pt x="3155" y="5171"/>
                  </a:lnTo>
                  <a:lnTo>
                    <a:pt x="3025" y="5009"/>
                  </a:lnTo>
                  <a:lnTo>
                    <a:pt x="2992" y="4976"/>
                  </a:lnTo>
                  <a:lnTo>
                    <a:pt x="2829" y="4911"/>
                  </a:lnTo>
                  <a:lnTo>
                    <a:pt x="2764" y="4911"/>
                  </a:lnTo>
                  <a:lnTo>
                    <a:pt x="2699" y="4879"/>
                  </a:lnTo>
                  <a:lnTo>
                    <a:pt x="2569" y="4846"/>
                  </a:lnTo>
                  <a:lnTo>
                    <a:pt x="2504" y="4814"/>
                  </a:lnTo>
                  <a:lnTo>
                    <a:pt x="2439" y="4846"/>
                  </a:lnTo>
                  <a:lnTo>
                    <a:pt x="2374" y="4879"/>
                  </a:lnTo>
                  <a:lnTo>
                    <a:pt x="2244" y="4879"/>
                  </a:lnTo>
                  <a:lnTo>
                    <a:pt x="2212" y="4879"/>
                  </a:lnTo>
                  <a:lnTo>
                    <a:pt x="2114" y="4879"/>
                  </a:lnTo>
                  <a:lnTo>
                    <a:pt x="2016" y="4879"/>
                  </a:lnTo>
                  <a:lnTo>
                    <a:pt x="1984" y="4911"/>
                  </a:lnTo>
                  <a:lnTo>
                    <a:pt x="1919" y="4944"/>
                  </a:lnTo>
                  <a:lnTo>
                    <a:pt x="1821" y="5009"/>
                  </a:lnTo>
                  <a:lnTo>
                    <a:pt x="1789" y="5074"/>
                  </a:lnTo>
                  <a:lnTo>
                    <a:pt x="1821" y="5106"/>
                  </a:lnTo>
                  <a:lnTo>
                    <a:pt x="1821" y="5139"/>
                  </a:lnTo>
                  <a:lnTo>
                    <a:pt x="1789" y="5171"/>
                  </a:lnTo>
                  <a:lnTo>
                    <a:pt x="1821" y="5269"/>
                  </a:lnTo>
                  <a:lnTo>
                    <a:pt x="1854" y="5302"/>
                  </a:lnTo>
                  <a:lnTo>
                    <a:pt x="1854" y="5367"/>
                  </a:lnTo>
                  <a:lnTo>
                    <a:pt x="1756" y="5367"/>
                  </a:lnTo>
                  <a:lnTo>
                    <a:pt x="1659" y="5497"/>
                  </a:lnTo>
                  <a:lnTo>
                    <a:pt x="1691" y="5529"/>
                  </a:lnTo>
                  <a:lnTo>
                    <a:pt x="1659" y="5594"/>
                  </a:lnTo>
                  <a:lnTo>
                    <a:pt x="1724" y="5724"/>
                  </a:lnTo>
                  <a:lnTo>
                    <a:pt x="1756" y="5724"/>
                  </a:lnTo>
                  <a:lnTo>
                    <a:pt x="1756" y="5789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3208568" y="3307838"/>
              <a:ext cx="188346" cy="161320"/>
            </a:xfrm>
            <a:custGeom>
              <a:rect b="b" l="l" r="r" t="t"/>
              <a:pathLst>
                <a:path extrusionOk="0" h="4847" w="5659">
                  <a:moveTo>
                    <a:pt x="5399" y="424"/>
                  </a:moveTo>
                  <a:lnTo>
                    <a:pt x="5399" y="424"/>
                  </a:lnTo>
                  <a:lnTo>
                    <a:pt x="5334" y="326"/>
                  </a:lnTo>
                  <a:lnTo>
                    <a:pt x="5204" y="163"/>
                  </a:lnTo>
                  <a:lnTo>
                    <a:pt x="5041" y="98"/>
                  </a:lnTo>
                  <a:lnTo>
                    <a:pt x="4976" y="163"/>
                  </a:lnTo>
                  <a:lnTo>
                    <a:pt x="4976" y="228"/>
                  </a:lnTo>
                  <a:lnTo>
                    <a:pt x="4911" y="261"/>
                  </a:lnTo>
                  <a:lnTo>
                    <a:pt x="4846" y="228"/>
                  </a:lnTo>
                  <a:lnTo>
                    <a:pt x="4781" y="261"/>
                  </a:lnTo>
                  <a:lnTo>
                    <a:pt x="4748" y="293"/>
                  </a:lnTo>
                  <a:lnTo>
                    <a:pt x="4651" y="358"/>
                  </a:lnTo>
                  <a:lnTo>
                    <a:pt x="4586" y="456"/>
                  </a:lnTo>
                  <a:lnTo>
                    <a:pt x="4521" y="456"/>
                  </a:lnTo>
                  <a:lnTo>
                    <a:pt x="4423" y="391"/>
                  </a:lnTo>
                  <a:lnTo>
                    <a:pt x="4293" y="391"/>
                  </a:lnTo>
                  <a:lnTo>
                    <a:pt x="4130" y="293"/>
                  </a:lnTo>
                  <a:lnTo>
                    <a:pt x="3903" y="261"/>
                  </a:lnTo>
                  <a:lnTo>
                    <a:pt x="3805" y="326"/>
                  </a:lnTo>
                  <a:lnTo>
                    <a:pt x="3545" y="326"/>
                  </a:lnTo>
                  <a:lnTo>
                    <a:pt x="3448" y="326"/>
                  </a:lnTo>
                  <a:lnTo>
                    <a:pt x="3317" y="521"/>
                  </a:lnTo>
                  <a:lnTo>
                    <a:pt x="3187" y="586"/>
                  </a:lnTo>
                  <a:lnTo>
                    <a:pt x="3090" y="586"/>
                  </a:lnTo>
                  <a:lnTo>
                    <a:pt x="2895" y="489"/>
                  </a:lnTo>
                  <a:lnTo>
                    <a:pt x="2797" y="489"/>
                  </a:lnTo>
                  <a:lnTo>
                    <a:pt x="2635" y="391"/>
                  </a:lnTo>
                  <a:lnTo>
                    <a:pt x="2537" y="358"/>
                  </a:lnTo>
                  <a:lnTo>
                    <a:pt x="2537" y="326"/>
                  </a:lnTo>
                  <a:lnTo>
                    <a:pt x="2472" y="261"/>
                  </a:lnTo>
                  <a:lnTo>
                    <a:pt x="2374" y="261"/>
                  </a:lnTo>
                  <a:lnTo>
                    <a:pt x="2342" y="261"/>
                  </a:lnTo>
                  <a:lnTo>
                    <a:pt x="2212" y="293"/>
                  </a:lnTo>
                  <a:lnTo>
                    <a:pt x="2147" y="326"/>
                  </a:lnTo>
                  <a:lnTo>
                    <a:pt x="2082" y="358"/>
                  </a:lnTo>
                  <a:lnTo>
                    <a:pt x="2017" y="424"/>
                  </a:lnTo>
                  <a:lnTo>
                    <a:pt x="1984" y="424"/>
                  </a:lnTo>
                  <a:lnTo>
                    <a:pt x="1887" y="358"/>
                  </a:lnTo>
                  <a:lnTo>
                    <a:pt x="1757" y="196"/>
                  </a:lnTo>
                  <a:lnTo>
                    <a:pt x="1724" y="163"/>
                  </a:lnTo>
                  <a:lnTo>
                    <a:pt x="1561" y="98"/>
                  </a:lnTo>
                  <a:lnTo>
                    <a:pt x="1496" y="98"/>
                  </a:lnTo>
                  <a:lnTo>
                    <a:pt x="1431" y="66"/>
                  </a:lnTo>
                  <a:lnTo>
                    <a:pt x="1301" y="33"/>
                  </a:lnTo>
                  <a:lnTo>
                    <a:pt x="1236" y="1"/>
                  </a:lnTo>
                  <a:lnTo>
                    <a:pt x="1171" y="33"/>
                  </a:lnTo>
                  <a:lnTo>
                    <a:pt x="1106" y="66"/>
                  </a:lnTo>
                  <a:lnTo>
                    <a:pt x="976" y="66"/>
                  </a:lnTo>
                  <a:lnTo>
                    <a:pt x="944" y="66"/>
                  </a:lnTo>
                  <a:lnTo>
                    <a:pt x="846" y="66"/>
                  </a:lnTo>
                  <a:lnTo>
                    <a:pt x="748" y="66"/>
                  </a:lnTo>
                  <a:lnTo>
                    <a:pt x="716" y="98"/>
                  </a:lnTo>
                  <a:lnTo>
                    <a:pt x="651" y="131"/>
                  </a:lnTo>
                  <a:lnTo>
                    <a:pt x="553" y="196"/>
                  </a:lnTo>
                  <a:lnTo>
                    <a:pt x="521" y="261"/>
                  </a:lnTo>
                  <a:lnTo>
                    <a:pt x="553" y="293"/>
                  </a:lnTo>
                  <a:lnTo>
                    <a:pt x="553" y="326"/>
                  </a:lnTo>
                  <a:lnTo>
                    <a:pt x="521" y="358"/>
                  </a:lnTo>
                  <a:lnTo>
                    <a:pt x="553" y="456"/>
                  </a:lnTo>
                  <a:lnTo>
                    <a:pt x="586" y="489"/>
                  </a:lnTo>
                  <a:lnTo>
                    <a:pt x="586" y="554"/>
                  </a:lnTo>
                  <a:lnTo>
                    <a:pt x="488" y="554"/>
                  </a:lnTo>
                  <a:lnTo>
                    <a:pt x="391" y="684"/>
                  </a:lnTo>
                  <a:lnTo>
                    <a:pt x="423" y="716"/>
                  </a:lnTo>
                  <a:lnTo>
                    <a:pt x="391" y="781"/>
                  </a:lnTo>
                  <a:lnTo>
                    <a:pt x="456" y="911"/>
                  </a:lnTo>
                  <a:lnTo>
                    <a:pt x="488" y="911"/>
                  </a:lnTo>
                  <a:lnTo>
                    <a:pt x="488" y="976"/>
                  </a:lnTo>
                  <a:lnTo>
                    <a:pt x="423" y="1041"/>
                  </a:lnTo>
                  <a:lnTo>
                    <a:pt x="391" y="1139"/>
                  </a:lnTo>
                  <a:lnTo>
                    <a:pt x="423" y="1237"/>
                  </a:lnTo>
                  <a:lnTo>
                    <a:pt x="553" y="1334"/>
                  </a:lnTo>
                  <a:lnTo>
                    <a:pt x="553" y="1464"/>
                  </a:lnTo>
                  <a:lnTo>
                    <a:pt x="586" y="1627"/>
                  </a:lnTo>
                  <a:lnTo>
                    <a:pt x="586" y="1692"/>
                  </a:lnTo>
                  <a:lnTo>
                    <a:pt x="488" y="1692"/>
                  </a:lnTo>
                  <a:lnTo>
                    <a:pt x="423" y="1757"/>
                  </a:lnTo>
                  <a:lnTo>
                    <a:pt x="423" y="1789"/>
                  </a:lnTo>
                  <a:lnTo>
                    <a:pt x="521" y="1919"/>
                  </a:lnTo>
                  <a:lnTo>
                    <a:pt x="521" y="1952"/>
                  </a:lnTo>
                  <a:lnTo>
                    <a:pt x="456" y="1952"/>
                  </a:lnTo>
                  <a:lnTo>
                    <a:pt x="358" y="2017"/>
                  </a:lnTo>
                  <a:lnTo>
                    <a:pt x="358" y="2082"/>
                  </a:lnTo>
                  <a:lnTo>
                    <a:pt x="293" y="2212"/>
                  </a:lnTo>
                  <a:lnTo>
                    <a:pt x="228" y="2310"/>
                  </a:lnTo>
                  <a:lnTo>
                    <a:pt x="196" y="2342"/>
                  </a:lnTo>
                  <a:lnTo>
                    <a:pt x="131" y="2342"/>
                  </a:lnTo>
                  <a:lnTo>
                    <a:pt x="65" y="2375"/>
                  </a:lnTo>
                  <a:lnTo>
                    <a:pt x="0" y="2440"/>
                  </a:lnTo>
                  <a:lnTo>
                    <a:pt x="33" y="2505"/>
                  </a:lnTo>
                  <a:lnTo>
                    <a:pt x="0" y="2602"/>
                  </a:lnTo>
                  <a:lnTo>
                    <a:pt x="0" y="2700"/>
                  </a:lnTo>
                  <a:lnTo>
                    <a:pt x="0" y="2732"/>
                  </a:lnTo>
                  <a:lnTo>
                    <a:pt x="33" y="2830"/>
                  </a:lnTo>
                  <a:lnTo>
                    <a:pt x="0" y="2862"/>
                  </a:lnTo>
                  <a:lnTo>
                    <a:pt x="33" y="2895"/>
                  </a:lnTo>
                  <a:lnTo>
                    <a:pt x="33" y="2960"/>
                  </a:lnTo>
                  <a:lnTo>
                    <a:pt x="0" y="3025"/>
                  </a:lnTo>
                  <a:lnTo>
                    <a:pt x="33" y="3220"/>
                  </a:lnTo>
                  <a:lnTo>
                    <a:pt x="33" y="3285"/>
                  </a:lnTo>
                  <a:lnTo>
                    <a:pt x="33" y="3383"/>
                  </a:lnTo>
                  <a:lnTo>
                    <a:pt x="33" y="3643"/>
                  </a:lnTo>
                  <a:lnTo>
                    <a:pt x="33" y="3741"/>
                  </a:lnTo>
                  <a:lnTo>
                    <a:pt x="228" y="3773"/>
                  </a:lnTo>
                  <a:lnTo>
                    <a:pt x="391" y="3708"/>
                  </a:lnTo>
                  <a:lnTo>
                    <a:pt x="748" y="3903"/>
                  </a:lnTo>
                  <a:lnTo>
                    <a:pt x="944" y="4098"/>
                  </a:lnTo>
                  <a:lnTo>
                    <a:pt x="1074" y="4326"/>
                  </a:lnTo>
                  <a:lnTo>
                    <a:pt x="1074" y="4488"/>
                  </a:lnTo>
                  <a:lnTo>
                    <a:pt x="1139" y="4521"/>
                  </a:lnTo>
                  <a:lnTo>
                    <a:pt x="1204" y="4684"/>
                  </a:lnTo>
                  <a:lnTo>
                    <a:pt x="1334" y="4814"/>
                  </a:lnTo>
                  <a:lnTo>
                    <a:pt x="1496" y="4846"/>
                  </a:lnTo>
                  <a:lnTo>
                    <a:pt x="1984" y="4814"/>
                  </a:lnTo>
                  <a:lnTo>
                    <a:pt x="2082" y="4781"/>
                  </a:lnTo>
                  <a:lnTo>
                    <a:pt x="2147" y="4814"/>
                  </a:lnTo>
                  <a:lnTo>
                    <a:pt x="2374" y="4716"/>
                  </a:lnTo>
                  <a:lnTo>
                    <a:pt x="2439" y="4749"/>
                  </a:lnTo>
                  <a:lnTo>
                    <a:pt x="2569" y="4716"/>
                  </a:lnTo>
                  <a:lnTo>
                    <a:pt x="2635" y="4586"/>
                  </a:lnTo>
                  <a:lnTo>
                    <a:pt x="2700" y="4684"/>
                  </a:lnTo>
                  <a:lnTo>
                    <a:pt x="2765" y="4651"/>
                  </a:lnTo>
                  <a:lnTo>
                    <a:pt x="2765" y="4651"/>
                  </a:lnTo>
                  <a:lnTo>
                    <a:pt x="2765" y="4586"/>
                  </a:lnTo>
                  <a:lnTo>
                    <a:pt x="2895" y="4456"/>
                  </a:lnTo>
                  <a:lnTo>
                    <a:pt x="2927" y="4326"/>
                  </a:lnTo>
                  <a:lnTo>
                    <a:pt x="2927" y="4196"/>
                  </a:lnTo>
                  <a:lnTo>
                    <a:pt x="2927" y="4098"/>
                  </a:lnTo>
                  <a:lnTo>
                    <a:pt x="2960" y="4066"/>
                  </a:lnTo>
                  <a:lnTo>
                    <a:pt x="2960" y="4001"/>
                  </a:lnTo>
                  <a:lnTo>
                    <a:pt x="3057" y="3936"/>
                  </a:lnTo>
                  <a:lnTo>
                    <a:pt x="3122" y="3871"/>
                  </a:lnTo>
                  <a:lnTo>
                    <a:pt x="3187" y="3806"/>
                  </a:lnTo>
                  <a:lnTo>
                    <a:pt x="3317" y="3708"/>
                  </a:lnTo>
                  <a:lnTo>
                    <a:pt x="3317" y="3610"/>
                  </a:lnTo>
                  <a:lnTo>
                    <a:pt x="3350" y="3545"/>
                  </a:lnTo>
                  <a:lnTo>
                    <a:pt x="3448" y="3545"/>
                  </a:lnTo>
                  <a:lnTo>
                    <a:pt x="3513" y="3480"/>
                  </a:lnTo>
                  <a:lnTo>
                    <a:pt x="3513" y="3513"/>
                  </a:lnTo>
                  <a:lnTo>
                    <a:pt x="3643" y="3545"/>
                  </a:lnTo>
                  <a:lnTo>
                    <a:pt x="3708" y="3545"/>
                  </a:lnTo>
                  <a:lnTo>
                    <a:pt x="3805" y="3578"/>
                  </a:lnTo>
                  <a:lnTo>
                    <a:pt x="3838" y="3708"/>
                  </a:lnTo>
                  <a:lnTo>
                    <a:pt x="3935" y="3741"/>
                  </a:lnTo>
                  <a:lnTo>
                    <a:pt x="4000" y="3773"/>
                  </a:lnTo>
                  <a:lnTo>
                    <a:pt x="4098" y="3708"/>
                  </a:lnTo>
                  <a:lnTo>
                    <a:pt x="4163" y="3610"/>
                  </a:lnTo>
                  <a:lnTo>
                    <a:pt x="4163" y="3578"/>
                  </a:lnTo>
                  <a:lnTo>
                    <a:pt x="4195" y="3513"/>
                  </a:lnTo>
                  <a:lnTo>
                    <a:pt x="4293" y="3480"/>
                  </a:lnTo>
                  <a:lnTo>
                    <a:pt x="4326" y="3383"/>
                  </a:lnTo>
                  <a:lnTo>
                    <a:pt x="4326" y="3318"/>
                  </a:lnTo>
                  <a:lnTo>
                    <a:pt x="4358" y="3220"/>
                  </a:lnTo>
                  <a:lnTo>
                    <a:pt x="4521" y="3058"/>
                  </a:lnTo>
                  <a:lnTo>
                    <a:pt x="4553" y="2960"/>
                  </a:lnTo>
                  <a:lnTo>
                    <a:pt x="4521" y="2895"/>
                  </a:lnTo>
                  <a:lnTo>
                    <a:pt x="4553" y="2830"/>
                  </a:lnTo>
                  <a:lnTo>
                    <a:pt x="4683" y="2700"/>
                  </a:lnTo>
                  <a:lnTo>
                    <a:pt x="4781" y="2635"/>
                  </a:lnTo>
                  <a:lnTo>
                    <a:pt x="4813" y="2505"/>
                  </a:lnTo>
                  <a:lnTo>
                    <a:pt x="4846" y="2440"/>
                  </a:lnTo>
                  <a:lnTo>
                    <a:pt x="4813" y="2310"/>
                  </a:lnTo>
                  <a:lnTo>
                    <a:pt x="4878" y="2245"/>
                  </a:lnTo>
                  <a:lnTo>
                    <a:pt x="5008" y="2180"/>
                  </a:lnTo>
                  <a:lnTo>
                    <a:pt x="5106" y="2082"/>
                  </a:lnTo>
                  <a:lnTo>
                    <a:pt x="5139" y="1984"/>
                  </a:lnTo>
                  <a:lnTo>
                    <a:pt x="5139" y="1854"/>
                  </a:lnTo>
                  <a:lnTo>
                    <a:pt x="5106" y="1757"/>
                  </a:lnTo>
                  <a:lnTo>
                    <a:pt x="5171" y="1659"/>
                  </a:lnTo>
                  <a:lnTo>
                    <a:pt x="5236" y="1497"/>
                  </a:lnTo>
                  <a:lnTo>
                    <a:pt x="5301" y="1464"/>
                  </a:lnTo>
                  <a:lnTo>
                    <a:pt x="5301" y="1432"/>
                  </a:lnTo>
                  <a:lnTo>
                    <a:pt x="5399" y="1334"/>
                  </a:lnTo>
                  <a:lnTo>
                    <a:pt x="5464" y="1334"/>
                  </a:lnTo>
                  <a:lnTo>
                    <a:pt x="5529" y="1269"/>
                  </a:lnTo>
                  <a:lnTo>
                    <a:pt x="5659" y="1237"/>
                  </a:lnTo>
                  <a:lnTo>
                    <a:pt x="5659" y="1171"/>
                  </a:lnTo>
                  <a:lnTo>
                    <a:pt x="5626" y="1041"/>
                  </a:lnTo>
                  <a:lnTo>
                    <a:pt x="5626" y="976"/>
                  </a:lnTo>
                  <a:lnTo>
                    <a:pt x="5594" y="911"/>
                  </a:lnTo>
                  <a:lnTo>
                    <a:pt x="5496" y="879"/>
                  </a:lnTo>
                  <a:lnTo>
                    <a:pt x="5464" y="781"/>
                  </a:lnTo>
                  <a:lnTo>
                    <a:pt x="5464" y="651"/>
                  </a:lnTo>
                  <a:lnTo>
                    <a:pt x="5431" y="55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3264850" y="3534066"/>
              <a:ext cx="4360" cy="4360"/>
            </a:xfrm>
            <a:custGeom>
              <a:rect b="b" l="l" r="r" t="t"/>
              <a:pathLst>
                <a:path extrusionOk="0" h="131" w="131">
                  <a:moveTo>
                    <a:pt x="0" y="130"/>
                  </a:moveTo>
                  <a:lnTo>
                    <a:pt x="0" y="33"/>
                  </a:lnTo>
                  <a:lnTo>
                    <a:pt x="33" y="0"/>
                  </a:lnTo>
                  <a:lnTo>
                    <a:pt x="131" y="33"/>
                  </a:lnTo>
                  <a:lnTo>
                    <a:pt x="98" y="98"/>
                  </a:lnTo>
                  <a:lnTo>
                    <a:pt x="33" y="13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3300563" y="3321917"/>
              <a:ext cx="124510" cy="188346"/>
            </a:xfrm>
            <a:custGeom>
              <a:rect b="b" l="l" r="r" t="t"/>
              <a:pathLst>
                <a:path extrusionOk="0" h="5659" w="3741">
                  <a:moveTo>
                    <a:pt x="1" y="4228"/>
                  </a:moveTo>
                  <a:lnTo>
                    <a:pt x="1" y="4163"/>
                  </a:lnTo>
                  <a:lnTo>
                    <a:pt x="131" y="4033"/>
                  </a:lnTo>
                  <a:lnTo>
                    <a:pt x="163" y="3903"/>
                  </a:lnTo>
                  <a:lnTo>
                    <a:pt x="163" y="3773"/>
                  </a:lnTo>
                  <a:lnTo>
                    <a:pt x="163" y="3675"/>
                  </a:lnTo>
                  <a:lnTo>
                    <a:pt x="196" y="3643"/>
                  </a:lnTo>
                  <a:lnTo>
                    <a:pt x="196" y="3578"/>
                  </a:lnTo>
                  <a:lnTo>
                    <a:pt x="293" y="3513"/>
                  </a:lnTo>
                  <a:lnTo>
                    <a:pt x="358" y="3448"/>
                  </a:lnTo>
                  <a:lnTo>
                    <a:pt x="423" y="3383"/>
                  </a:lnTo>
                  <a:lnTo>
                    <a:pt x="553" y="3285"/>
                  </a:lnTo>
                  <a:lnTo>
                    <a:pt x="553" y="3187"/>
                  </a:lnTo>
                  <a:lnTo>
                    <a:pt x="586" y="3122"/>
                  </a:lnTo>
                  <a:lnTo>
                    <a:pt x="684" y="3122"/>
                  </a:lnTo>
                  <a:lnTo>
                    <a:pt x="749" y="3057"/>
                  </a:lnTo>
                  <a:lnTo>
                    <a:pt x="749" y="3090"/>
                  </a:lnTo>
                  <a:lnTo>
                    <a:pt x="879" y="3122"/>
                  </a:lnTo>
                  <a:lnTo>
                    <a:pt x="944" y="3122"/>
                  </a:lnTo>
                  <a:lnTo>
                    <a:pt x="1041" y="3155"/>
                  </a:lnTo>
                  <a:lnTo>
                    <a:pt x="1074" y="3285"/>
                  </a:lnTo>
                  <a:lnTo>
                    <a:pt x="1171" y="3318"/>
                  </a:lnTo>
                  <a:lnTo>
                    <a:pt x="1236" y="3350"/>
                  </a:lnTo>
                  <a:lnTo>
                    <a:pt x="1334" y="3285"/>
                  </a:lnTo>
                  <a:lnTo>
                    <a:pt x="1399" y="3187"/>
                  </a:lnTo>
                  <a:lnTo>
                    <a:pt x="1399" y="3155"/>
                  </a:lnTo>
                  <a:lnTo>
                    <a:pt x="1431" y="3090"/>
                  </a:lnTo>
                  <a:lnTo>
                    <a:pt x="1529" y="3057"/>
                  </a:lnTo>
                  <a:lnTo>
                    <a:pt x="1562" y="2960"/>
                  </a:lnTo>
                  <a:lnTo>
                    <a:pt x="1562" y="2895"/>
                  </a:lnTo>
                  <a:lnTo>
                    <a:pt x="1594" y="2797"/>
                  </a:lnTo>
                  <a:lnTo>
                    <a:pt x="1757" y="2635"/>
                  </a:lnTo>
                  <a:lnTo>
                    <a:pt x="1789" y="2537"/>
                  </a:lnTo>
                  <a:lnTo>
                    <a:pt x="1757" y="2472"/>
                  </a:lnTo>
                  <a:lnTo>
                    <a:pt x="1789" y="2407"/>
                  </a:lnTo>
                  <a:lnTo>
                    <a:pt x="1919" y="2277"/>
                  </a:lnTo>
                  <a:lnTo>
                    <a:pt x="2017" y="2212"/>
                  </a:lnTo>
                  <a:lnTo>
                    <a:pt x="2049" y="2082"/>
                  </a:lnTo>
                  <a:lnTo>
                    <a:pt x="2082" y="2017"/>
                  </a:lnTo>
                  <a:lnTo>
                    <a:pt x="2049" y="1887"/>
                  </a:lnTo>
                  <a:lnTo>
                    <a:pt x="2114" y="1822"/>
                  </a:lnTo>
                  <a:lnTo>
                    <a:pt x="2244" y="1757"/>
                  </a:lnTo>
                  <a:lnTo>
                    <a:pt x="2342" y="1659"/>
                  </a:lnTo>
                  <a:lnTo>
                    <a:pt x="2375" y="1561"/>
                  </a:lnTo>
                  <a:lnTo>
                    <a:pt x="2375" y="1431"/>
                  </a:lnTo>
                  <a:lnTo>
                    <a:pt x="2342" y="1334"/>
                  </a:lnTo>
                  <a:lnTo>
                    <a:pt x="2407" y="1236"/>
                  </a:lnTo>
                  <a:lnTo>
                    <a:pt x="2472" y="1074"/>
                  </a:lnTo>
                  <a:lnTo>
                    <a:pt x="2537" y="1041"/>
                  </a:lnTo>
                  <a:lnTo>
                    <a:pt x="2537" y="1009"/>
                  </a:lnTo>
                  <a:lnTo>
                    <a:pt x="2635" y="911"/>
                  </a:lnTo>
                  <a:lnTo>
                    <a:pt x="2700" y="911"/>
                  </a:lnTo>
                  <a:lnTo>
                    <a:pt x="2765" y="846"/>
                  </a:lnTo>
                  <a:lnTo>
                    <a:pt x="2895" y="814"/>
                  </a:lnTo>
                  <a:lnTo>
                    <a:pt x="2895" y="748"/>
                  </a:lnTo>
                  <a:lnTo>
                    <a:pt x="2862" y="618"/>
                  </a:lnTo>
                  <a:lnTo>
                    <a:pt x="2862" y="553"/>
                  </a:lnTo>
                  <a:lnTo>
                    <a:pt x="2830" y="488"/>
                  </a:lnTo>
                  <a:lnTo>
                    <a:pt x="2732" y="456"/>
                  </a:lnTo>
                  <a:lnTo>
                    <a:pt x="2700" y="358"/>
                  </a:lnTo>
                  <a:lnTo>
                    <a:pt x="2700" y="228"/>
                  </a:lnTo>
                  <a:lnTo>
                    <a:pt x="2667" y="131"/>
                  </a:lnTo>
                  <a:lnTo>
                    <a:pt x="2635" y="1"/>
                  </a:lnTo>
                  <a:lnTo>
                    <a:pt x="2895" y="131"/>
                  </a:lnTo>
                  <a:lnTo>
                    <a:pt x="2992" y="228"/>
                  </a:lnTo>
                  <a:lnTo>
                    <a:pt x="3025" y="391"/>
                  </a:lnTo>
                  <a:lnTo>
                    <a:pt x="3057" y="423"/>
                  </a:lnTo>
                  <a:lnTo>
                    <a:pt x="3090" y="521"/>
                  </a:lnTo>
                  <a:lnTo>
                    <a:pt x="3122" y="651"/>
                  </a:lnTo>
                  <a:lnTo>
                    <a:pt x="3122" y="716"/>
                  </a:lnTo>
                  <a:lnTo>
                    <a:pt x="3122" y="781"/>
                  </a:lnTo>
                  <a:lnTo>
                    <a:pt x="3090" y="814"/>
                  </a:lnTo>
                  <a:lnTo>
                    <a:pt x="3155" y="879"/>
                  </a:lnTo>
                  <a:lnTo>
                    <a:pt x="3122" y="1009"/>
                  </a:lnTo>
                  <a:lnTo>
                    <a:pt x="3057" y="1074"/>
                  </a:lnTo>
                  <a:lnTo>
                    <a:pt x="3057" y="1171"/>
                  </a:lnTo>
                  <a:lnTo>
                    <a:pt x="3155" y="1301"/>
                  </a:lnTo>
                  <a:lnTo>
                    <a:pt x="3220" y="1334"/>
                  </a:lnTo>
                  <a:lnTo>
                    <a:pt x="3253" y="1431"/>
                  </a:lnTo>
                  <a:lnTo>
                    <a:pt x="3383" y="1529"/>
                  </a:lnTo>
                  <a:lnTo>
                    <a:pt x="3448" y="1561"/>
                  </a:lnTo>
                  <a:lnTo>
                    <a:pt x="3383" y="1594"/>
                  </a:lnTo>
                  <a:lnTo>
                    <a:pt x="3318" y="1594"/>
                  </a:lnTo>
                  <a:lnTo>
                    <a:pt x="3253" y="1561"/>
                  </a:lnTo>
                  <a:lnTo>
                    <a:pt x="3155" y="1529"/>
                  </a:lnTo>
                  <a:lnTo>
                    <a:pt x="3090" y="1561"/>
                  </a:lnTo>
                  <a:lnTo>
                    <a:pt x="3025" y="1529"/>
                  </a:lnTo>
                  <a:lnTo>
                    <a:pt x="2927" y="1561"/>
                  </a:lnTo>
                  <a:lnTo>
                    <a:pt x="2862" y="1529"/>
                  </a:lnTo>
                  <a:lnTo>
                    <a:pt x="2797" y="1529"/>
                  </a:lnTo>
                  <a:lnTo>
                    <a:pt x="2700" y="1529"/>
                  </a:lnTo>
                  <a:lnTo>
                    <a:pt x="2700" y="1626"/>
                  </a:lnTo>
                  <a:lnTo>
                    <a:pt x="2667" y="1659"/>
                  </a:lnTo>
                  <a:lnTo>
                    <a:pt x="2667" y="1757"/>
                  </a:lnTo>
                  <a:lnTo>
                    <a:pt x="2700" y="1822"/>
                  </a:lnTo>
                  <a:lnTo>
                    <a:pt x="2765" y="1854"/>
                  </a:lnTo>
                  <a:lnTo>
                    <a:pt x="2765" y="1887"/>
                  </a:lnTo>
                  <a:lnTo>
                    <a:pt x="2862" y="1919"/>
                  </a:lnTo>
                  <a:lnTo>
                    <a:pt x="3025" y="2082"/>
                  </a:lnTo>
                  <a:lnTo>
                    <a:pt x="3220" y="2277"/>
                  </a:lnTo>
                  <a:lnTo>
                    <a:pt x="3285" y="2342"/>
                  </a:lnTo>
                  <a:lnTo>
                    <a:pt x="3350" y="2472"/>
                  </a:lnTo>
                  <a:lnTo>
                    <a:pt x="3448" y="2602"/>
                  </a:lnTo>
                  <a:lnTo>
                    <a:pt x="3448" y="2732"/>
                  </a:lnTo>
                  <a:lnTo>
                    <a:pt x="3350" y="2862"/>
                  </a:lnTo>
                  <a:lnTo>
                    <a:pt x="3285" y="2862"/>
                  </a:lnTo>
                  <a:lnTo>
                    <a:pt x="3253" y="2992"/>
                  </a:lnTo>
                  <a:lnTo>
                    <a:pt x="3155" y="3155"/>
                  </a:lnTo>
                  <a:lnTo>
                    <a:pt x="3090" y="3252"/>
                  </a:lnTo>
                  <a:lnTo>
                    <a:pt x="2992" y="3415"/>
                  </a:lnTo>
                  <a:lnTo>
                    <a:pt x="2927" y="3415"/>
                  </a:lnTo>
                  <a:lnTo>
                    <a:pt x="2895" y="3480"/>
                  </a:lnTo>
                  <a:lnTo>
                    <a:pt x="2927" y="3578"/>
                  </a:lnTo>
                  <a:lnTo>
                    <a:pt x="2960" y="3740"/>
                  </a:lnTo>
                  <a:lnTo>
                    <a:pt x="2927" y="3838"/>
                  </a:lnTo>
                  <a:lnTo>
                    <a:pt x="2960" y="3968"/>
                  </a:lnTo>
                  <a:lnTo>
                    <a:pt x="2992" y="4098"/>
                  </a:lnTo>
                  <a:lnTo>
                    <a:pt x="2992" y="4293"/>
                  </a:lnTo>
                  <a:lnTo>
                    <a:pt x="3025" y="4326"/>
                  </a:lnTo>
                  <a:lnTo>
                    <a:pt x="3188" y="4391"/>
                  </a:lnTo>
                  <a:lnTo>
                    <a:pt x="3253" y="4488"/>
                  </a:lnTo>
                  <a:lnTo>
                    <a:pt x="3285" y="4586"/>
                  </a:lnTo>
                  <a:lnTo>
                    <a:pt x="3415" y="4781"/>
                  </a:lnTo>
                  <a:lnTo>
                    <a:pt x="3480" y="4911"/>
                  </a:lnTo>
                  <a:lnTo>
                    <a:pt x="3545" y="4976"/>
                  </a:lnTo>
                  <a:lnTo>
                    <a:pt x="3708" y="5074"/>
                  </a:lnTo>
                  <a:lnTo>
                    <a:pt x="3708" y="5204"/>
                  </a:lnTo>
                  <a:lnTo>
                    <a:pt x="3708" y="5269"/>
                  </a:lnTo>
                  <a:lnTo>
                    <a:pt x="3740" y="5301"/>
                  </a:lnTo>
                  <a:lnTo>
                    <a:pt x="3740" y="5301"/>
                  </a:lnTo>
                  <a:lnTo>
                    <a:pt x="3740" y="5334"/>
                  </a:lnTo>
                  <a:lnTo>
                    <a:pt x="3708" y="5399"/>
                  </a:lnTo>
                  <a:lnTo>
                    <a:pt x="3643" y="5496"/>
                  </a:lnTo>
                  <a:lnTo>
                    <a:pt x="3610" y="5529"/>
                  </a:lnTo>
                  <a:lnTo>
                    <a:pt x="3675" y="5594"/>
                  </a:lnTo>
                  <a:lnTo>
                    <a:pt x="3643" y="5659"/>
                  </a:lnTo>
                  <a:lnTo>
                    <a:pt x="3610" y="5659"/>
                  </a:lnTo>
                  <a:lnTo>
                    <a:pt x="3578" y="5626"/>
                  </a:lnTo>
                  <a:lnTo>
                    <a:pt x="3545" y="5626"/>
                  </a:lnTo>
                  <a:lnTo>
                    <a:pt x="3513" y="5626"/>
                  </a:lnTo>
                  <a:lnTo>
                    <a:pt x="3448" y="5594"/>
                  </a:lnTo>
                  <a:lnTo>
                    <a:pt x="3350" y="5594"/>
                  </a:lnTo>
                  <a:lnTo>
                    <a:pt x="3318" y="5626"/>
                  </a:lnTo>
                  <a:lnTo>
                    <a:pt x="3253" y="5561"/>
                  </a:lnTo>
                  <a:lnTo>
                    <a:pt x="3220" y="5561"/>
                  </a:lnTo>
                  <a:lnTo>
                    <a:pt x="3188" y="5594"/>
                  </a:lnTo>
                  <a:lnTo>
                    <a:pt x="3155" y="5594"/>
                  </a:lnTo>
                  <a:lnTo>
                    <a:pt x="3122" y="5561"/>
                  </a:lnTo>
                  <a:lnTo>
                    <a:pt x="3057" y="5529"/>
                  </a:lnTo>
                  <a:lnTo>
                    <a:pt x="2992" y="5561"/>
                  </a:lnTo>
                  <a:lnTo>
                    <a:pt x="2960" y="5496"/>
                  </a:lnTo>
                  <a:lnTo>
                    <a:pt x="2895" y="5496"/>
                  </a:lnTo>
                  <a:lnTo>
                    <a:pt x="2895" y="5529"/>
                  </a:lnTo>
                  <a:lnTo>
                    <a:pt x="2830" y="5496"/>
                  </a:lnTo>
                  <a:lnTo>
                    <a:pt x="2212" y="5496"/>
                  </a:lnTo>
                  <a:lnTo>
                    <a:pt x="2179" y="5464"/>
                  </a:lnTo>
                  <a:lnTo>
                    <a:pt x="2147" y="5464"/>
                  </a:lnTo>
                  <a:lnTo>
                    <a:pt x="2114" y="5464"/>
                  </a:lnTo>
                  <a:lnTo>
                    <a:pt x="1984" y="5464"/>
                  </a:lnTo>
                  <a:lnTo>
                    <a:pt x="1984" y="5431"/>
                  </a:lnTo>
                  <a:lnTo>
                    <a:pt x="1887" y="5431"/>
                  </a:lnTo>
                  <a:lnTo>
                    <a:pt x="1822" y="5464"/>
                  </a:lnTo>
                  <a:lnTo>
                    <a:pt x="1789" y="5431"/>
                  </a:lnTo>
                  <a:lnTo>
                    <a:pt x="1627" y="5431"/>
                  </a:lnTo>
                  <a:lnTo>
                    <a:pt x="1594" y="5431"/>
                  </a:lnTo>
                  <a:lnTo>
                    <a:pt x="1431" y="5431"/>
                  </a:lnTo>
                  <a:lnTo>
                    <a:pt x="1399" y="5464"/>
                  </a:lnTo>
                  <a:lnTo>
                    <a:pt x="1334" y="5464"/>
                  </a:lnTo>
                  <a:lnTo>
                    <a:pt x="1301" y="5464"/>
                  </a:lnTo>
                  <a:lnTo>
                    <a:pt x="1301" y="5496"/>
                  </a:lnTo>
                  <a:lnTo>
                    <a:pt x="1301" y="5496"/>
                  </a:lnTo>
                  <a:lnTo>
                    <a:pt x="716" y="5496"/>
                  </a:lnTo>
                  <a:lnTo>
                    <a:pt x="684" y="5464"/>
                  </a:lnTo>
                  <a:lnTo>
                    <a:pt x="618" y="5464"/>
                  </a:lnTo>
                  <a:lnTo>
                    <a:pt x="553" y="5496"/>
                  </a:lnTo>
                  <a:lnTo>
                    <a:pt x="618" y="5399"/>
                  </a:lnTo>
                  <a:lnTo>
                    <a:pt x="553" y="5334"/>
                  </a:lnTo>
                  <a:lnTo>
                    <a:pt x="618" y="5171"/>
                  </a:lnTo>
                  <a:lnTo>
                    <a:pt x="618" y="4976"/>
                  </a:lnTo>
                  <a:lnTo>
                    <a:pt x="521" y="4846"/>
                  </a:lnTo>
                  <a:lnTo>
                    <a:pt x="521" y="4716"/>
                  </a:lnTo>
                  <a:lnTo>
                    <a:pt x="553" y="4651"/>
                  </a:lnTo>
                  <a:lnTo>
                    <a:pt x="488" y="4521"/>
                  </a:lnTo>
                  <a:lnTo>
                    <a:pt x="326" y="4586"/>
                  </a:lnTo>
                  <a:lnTo>
                    <a:pt x="293" y="4553"/>
                  </a:lnTo>
                  <a:lnTo>
                    <a:pt x="196" y="4521"/>
                  </a:lnTo>
                  <a:lnTo>
                    <a:pt x="131" y="4228"/>
                  </a:lnTo>
                  <a:lnTo>
                    <a:pt x="66" y="426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3301661" y="3502680"/>
              <a:ext cx="93091" cy="101778"/>
            </a:xfrm>
            <a:custGeom>
              <a:rect b="b" l="l" r="r" t="t"/>
              <a:pathLst>
                <a:path extrusionOk="0" h="3058" w="2797">
                  <a:moveTo>
                    <a:pt x="1268" y="65"/>
                  </a:moveTo>
                  <a:lnTo>
                    <a:pt x="1268" y="33"/>
                  </a:lnTo>
                  <a:lnTo>
                    <a:pt x="1301" y="33"/>
                  </a:lnTo>
                  <a:lnTo>
                    <a:pt x="1366" y="33"/>
                  </a:lnTo>
                  <a:lnTo>
                    <a:pt x="1398" y="0"/>
                  </a:lnTo>
                  <a:lnTo>
                    <a:pt x="1561" y="0"/>
                  </a:lnTo>
                  <a:lnTo>
                    <a:pt x="1594" y="0"/>
                  </a:lnTo>
                  <a:lnTo>
                    <a:pt x="1756" y="0"/>
                  </a:lnTo>
                  <a:lnTo>
                    <a:pt x="1789" y="33"/>
                  </a:lnTo>
                  <a:lnTo>
                    <a:pt x="1854" y="0"/>
                  </a:lnTo>
                  <a:lnTo>
                    <a:pt x="1951" y="0"/>
                  </a:lnTo>
                  <a:lnTo>
                    <a:pt x="1951" y="33"/>
                  </a:lnTo>
                  <a:lnTo>
                    <a:pt x="2081" y="33"/>
                  </a:lnTo>
                  <a:lnTo>
                    <a:pt x="2114" y="33"/>
                  </a:lnTo>
                  <a:lnTo>
                    <a:pt x="2146" y="33"/>
                  </a:lnTo>
                  <a:lnTo>
                    <a:pt x="2179" y="65"/>
                  </a:lnTo>
                  <a:lnTo>
                    <a:pt x="2179" y="65"/>
                  </a:lnTo>
                  <a:lnTo>
                    <a:pt x="2146" y="163"/>
                  </a:lnTo>
                  <a:lnTo>
                    <a:pt x="2179" y="260"/>
                  </a:lnTo>
                  <a:lnTo>
                    <a:pt x="2179" y="391"/>
                  </a:lnTo>
                  <a:lnTo>
                    <a:pt x="2179" y="456"/>
                  </a:lnTo>
                  <a:lnTo>
                    <a:pt x="2179" y="521"/>
                  </a:lnTo>
                  <a:lnTo>
                    <a:pt x="2211" y="553"/>
                  </a:lnTo>
                  <a:lnTo>
                    <a:pt x="2309" y="488"/>
                  </a:lnTo>
                  <a:lnTo>
                    <a:pt x="2374" y="521"/>
                  </a:lnTo>
                  <a:lnTo>
                    <a:pt x="2472" y="488"/>
                  </a:lnTo>
                  <a:lnTo>
                    <a:pt x="2569" y="456"/>
                  </a:lnTo>
                  <a:lnTo>
                    <a:pt x="2732" y="456"/>
                  </a:lnTo>
                  <a:lnTo>
                    <a:pt x="2797" y="488"/>
                  </a:lnTo>
                  <a:lnTo>
                    <a:pt x="2797" y="651"/>
                  </a:lnTo>
                  <a:lnTo>
                    <a:pt x="2764" y="683"/>
                  </a:lnTo>
                  <a:lnTo>
                    <a:pt x="2797" y="748"/>
                  </a:lnTo>
                  <a:lnTo>
                    <a:pt x="2797" y="846"/>
                  </a:lnTo>
                  <a:lnTo>
                    <a:pt x="2699" y="878"/>
                  </a:lnTo>
                  <a:lnTo>
                    <a:pt x="2602" y="911"/>
                  </a:lnTo>
                  <a:lnTo>
                    <a:pt x="2569" y="976"/>
                  </a:lnTo>
                  <a:lnTo>
                    <a:pt x="2602" y="1008"/>
                  </a:lnTo>
                  <a:lnTo>
                    <a:pt x="2634" y="1073"/>
                  </a:lnTo>
                  <a:lnTo>
                    <a:pt x="2602" y="1106"/>
                  </a:lnTo>
                  <a:lnTo>
                    <a:pt x="2569" y="1106"/>
                  </a:lnTo>
                  <a:lnTo>
                    <a:pt x="2537" y="1138"/>
                  </a:lnTo>
                  <a:lnTo>
                    <a:pt x="2537" y="1171"/>
                  </a:lnTo>
                  <a:lnTo>
                    <a:pt x="2569" y="1204"/>
                  </a:lnTo>
                  <a:lnTo>
                    <a:pt x="2569" y="1269"/>
                  </a:lnTo>
                  <a:lnTo>
                    <a:pt x="2634" y="1301"/>
                  </a:lnTo>
                  <a:lnTo>
                    <a:pt x="2634" y="1334"/>
                  </a:lnTo>
                  <a:lnTo>
                    <a:pt x="2732" y="1399"/>
                  </a:lnTo>
                  <a:lnTo>
                    <a:pt x="2732" y="1464"/>
                  </a:lnTo>
                  <a:lnTo>
                    <a:pt x="2797" y="1496"/>
                  </a:lnTo>
                  <a:lnTo>
                    <a:pt x="2797" y="1594"/>
                  </a:lnTo>
                  <a:lnTo>
                    <a:pt x="2732" y="1789"/>
                  </a:lnTo>
                  <a:lnTo>
                    <a:pt x="2634" y="2147"/>
                  </a:lnTo>
                  <a:lnTo>
                    <a:pt x="2634" y="2244"/>
                  </a:lnTo>
                  <a:lnTo>
                    <a:pt x="2634" y="2342"/>
                  </a:lnTo>
                  <a:lnTo>
                    <a:pt x="2602" y="2342"/>
                  </a:lnTo>
                  <a:lnTo>
                    <a:pt x="2569" y="2277"/>
                  </a:lnTo>
                  <a:lnTo>
                    <a:pt x="2472" y="2244"/>
                  </a:lnTo>
                  <a:lnTo>
                    <a:pt x="2374" y="2244"/>
                  </a:lnTo>
                  <a:lnTo>
                    <a:pt x="2309" y="2277"/>
                  </a:lnTo>
                  <a:lnTo>
                    <a:pt x="2244" y="2244"/>
                  </a:lnTo>
                  <a:lnTo>
                    <a:pt x="2114" y="2277"/>
                  </a:lnTo>
                  <a:lnTo>
                    <a:pt x="2049" y="2212"/>
                  </a:lnTo>
                  <a:lnTo>
                    <a:pt x="1984" y="2016"/>
                  </a:lnTo>
                  <a:lnTo>
                    <a:pt x="1886" y="2016"/>
                  </a:lnTo>
                  <a:lnTo>
                    <a:pt x="1821" y="2049"/>
                  </a:lnTo>
                  <a:lnTo>
                    <a:pt x="1854" y="2179"/>
                  </a:lnTo>
                  <a:lnTo>
                    <a:pt x="1821" y="2244"/>
                  </a:lnTo>
                  <a:lnTo>
                    <a:pt x="1659" y="2277"/>
                  </a:lnTo>
                  <a:lnTo>
                    <a:pt x="1594" y="2277"/>
                  </a:lnTo>
                  <a:lnTo>
                    <a:pt x="1561" y="2309"/>
                  </a:lnTo>
                  <a:lnTo>
                    <a:pt x="1496" y="2374"/>
                  </a:lnTo>
                  <a:lnTo>
                    <a:pt x="1431" y="2309"/>
                  </a:lnTo>
                  <a:lnTo>
                    <a:pt x="1301" y="2309"/>
                  </a:lnTo>
                  <a:lnTo>
                    <a:pt x="1268" y="2374"/>
                  </a:lnTo>
                  <a:lnTo>
                    <a:pt x="1301" y="2439"/>
                  </a:lnTo>
                  <a:lnTo>
                    <a:pt x="1301" y="2537"/>
                  </a:lnTo>
                  <a:lnTo>
                    <a:pt x="1366" y="2504"/>
                  </a:lnTo>
                  <a:lnTo>
                    <a:pt x="1431" y="2472"/>
                  </a:lnTo>
                  <a:lnTo>
                    <a:pt x="1496" y="2537"/>
                  </a:lnTo>
                  <a:lnTo>
                    <a:pt x="1561" y="2602"/>
                  </a:lnTo>
                  <a:lnTo>
                    <a:pt x="1594" y="2829"/>
                  </a:lnTo>
                  <a:lnTo>
                    <a:pt x="1561" y="2927"/>
                  </a:lnTo>
                  <a:lnTo>
                    <a:pt x="1431" y="2797"/>
                  </a:lnTo>
                  <a:lnTo>
                    <a:pt x="1398" y="2797"/>
                  </a:lnTo>
                  <a:lnTo>
                    <a:pt x="1366" y="2862"/>
                  </a:lnTo>
                  <a:lnTo>
                    <a:pt x="1268" y="2862"/>
                  </a:lnTo>
                  <a:lnTo>
                    <a:pt x="1236" y="2895"/>
                  </a:lnTo>
                  <a:lnTo>
                    <a:pt x="1236" y="2960"/>
                  </a:lnTo>
                  <a:lnTo>
                    <a:pt x="1171" y="3057"/>
                  </a:lnTo>
                  <a:lnTo>
                    <a:pt x="1138" y="3025"/>
                  </a:lnTo>
                  <a:lnTo>
                    <a:pt x="1041" y="2992"/>
                  </a:lnTo>
                  <a:lnTo>
                    <a:pt x="1041" y="2927"/>
                  </a:lnTo>
                  <a:lnTo>
                    <a:pt x="846" y="2829"/>
                  </a:lnTo>
                  <a:lnTo>
                    <a:pt x="813" y="2732"/>
                  </a:lnTo>
                  <a:lnTo>
                    <a:pt x="585" y="2537"/>
                  </a:lnTo>
                  <a:lnTo>
                    <a:pt x="455" y="2407"/>
                  </a:lnTo>
                  <a:lnTo>
                    <a:pt x="488" y="2374"/>
                  </a:lnTo>
                  <a:lnTo>
                    <a:pt x="358" y="2277"/>
                  </a:lnTo>
                  <a:lnTo>
                    <a:pt x="325" y="2179"/>
                  </a:lnTo>
                  <a:lnTo>
                    <a:pt x="228" y="2082"/>
                  </a:lnTo>
                  <a:lnTo>
                    <a:pt x="228" y="1951"/>
                  </a:lnTo>
                  <a:lnTo>
                    <a:pt x="130" y="1821"/>
                  </a:lnTo>
                  <a:lnTo>
                    <a:pt x="130" y="1756"/>
                  </a:lnTo>
                  <a:lnTo>
                    <a:pt x="98" y="1691"/>
                  </a:lnTo>
                  <a:lnTo>
                    <a:pt x="0" y="1496"/>
                  </a:lnTo>
                  <a:lnTo>
                    <a:pt x="0" y="1431"/>
                  </a:lnTo>
                  <a:lnTo>
                    <a:pt x="98" y="1464"/>
                  </a:lnTo>
                  <a:lnTo>
                    <a:pt x="195" y="1399"/>
                  </a:lnTo>
                  <a:lnTo>
                    <a:pt x="228" y="1138"/>
                  </a:lnTo>
                  <a:lnTo>
                    <a:pt x="228" y="976"/>
                  </a:lnTo>
                  <a:lnTo>
                    <a:pt x="293" y="1041"/>
                  </a:lnTo>
                  <a:lnTo>
                    <a:pt x="520" y="976"/>
                  </a:lnTo>
                  <a:lnTo>
                    <a:pt x="358" y="943"/>
                  </a:lnTo>
                  <a:lnTo>
                    <a:pt x="260" y="781"/>
                  </a:lnTo>
                  <a:lnTo>
                    <a:pt x="358" y="781"/>
                  </a:lnTo>
                  <a:lnTo>
                    <a:pt x="390" y="651"/>
                  </a:lnTo>
                  <a:lnTo>
                    <a:pt x="423" y="683"/>
                  </a:lnTo>
                  <a:lnTo>
                    <a:pt x="488" y="651"/>
                  </a:lnTo>
                  <a:lnTo>
                    <a:pt x="553" y="618"/>
                  </a:lnTo>
                  <a:lnTo>
                    <a:pt x="585" y="651"/>
                  </a:lnTo>
                  <a:lnTo>
                    <a:pt x="1268" y="65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3310315" y="3503745"/>
              <a:ext cx="33582" cy="21700"/>
            </a:xfrm>
            <a:custGeom>
              <a:rect b="b" l="l" r="r" t="t"/>
              <a:pathLst>
                <a:path extrusionOk="0" h="652" w="1009">
                  <a:moveTo>
                    <a:pt x="130" y="619"/>
                  </a:moveTo>
                  <a:lnTo>
                    <a:pt x="163" y="651"/>
                  </a:lnTo>
                  <a:lnTo>
                    <a:pt x="228" y="619"/>
                  </a:lnTo>
                  <a:lnTo>
                    <a:pt x="293" y="586"/>
                  </a:lnTo>
                  <a:lnTo>
                    <a:pt x="325" y="619"/>
                  </a:lnTo>
                  <a:lnTo>
                    <a:pt x="1008" y="619"/>
                  </a:lnTo>
                  <a:lnTo>
                    <a:pt x="1008" y="33"/>
                  </a:lnTo>
                  <a:lnTo>
                    <a:pt x="423" y="33"/>
                  </a:lnTo>
                  <a:lnTo>
                    <a:pt x="391" y="1"/>
                  </a:lnTo>
                  <a:lnTo>
                    <a:pt x="325" y="1"/>
                  </a:lnTo>
                  <a:lnTo>
                    <a:pt x="260" y="33"/>
                  </a:lnTo>
                  <a:lnTo>
                    <a:pt x="228" y="33"/>
                  </a:lnTo>
                  <a:lnTo>
                    <a:pt x="260" y="131"/>
                  </a:lnTo>
                  <a:lnTo>
                    <a:pt x="130" y="293"/>
                  </a:lnTo>
                  <a:lnTo>
                    <a:pt x="0" y="554"/>
                  </a:lnTo>
                  <a:lnTo>
                    <a:pt x="130" y="619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3340603" y="3476685"/>
              <a:ext cx="125608" cy="147242"/>
            </a:xfrm>
            <a:custGeom>
              <a:rect b="b" l="l" r="r" t="t"/>
              <a:pathLst>
                <a:path extrusionOk="0" h="4424" w="3774">
                  <a:moveTo>
                    <a:pt x="1" y="3838"/>
                  </a:moveTo>
                  <a:lnTo>
                    <a:pt x="66" y="3741"/>
                  </a:lnTo>
                  <a:lnTo>
                    <a:pt x="66" y="3676"/>
                  </a:lnTo>
                  <a:lnTo>
                    <a:pt x="98" y="3643"/>
                  </a:lnTo>
                  <a:lnTo>
                    <a:pt x="196" y="3643"/>
                  </a:lnTo>
                  <a:lnTo>
                    <a:pt x="228" y="3578"/>
                  </a:lnTo>
                  <a:lnTo>
                    <a:pt x="261" y="3578"/>
                  </a:lnTo>
                  <a:lnTo>
                    <a:pt x="391" y="3708"/>
                  </a:lnTo>
                  <a:lnTo>
                    <a:pt x="424" y="3610"/>
                  </a:lnTo>
                  <a:lnTo>
                    <a:pt x="391" y="3383"/>
                  </a:lnTo>
                  <a:lnTo>
                    <a:pt x="326" y="3318"/>
                  </a:lnTo>
                  <a:lnTo>
                    <a:pt x="261" y="3253"/>
                  </a:lnTo>
                  <a:lnTo>
                    <a:pt x="196" y="3285"/>
                  </a:lnTo>
                  <a:lnTo>
                    <a:pt x="131" y="3318"/>
                  </a:lnTo>
                  <a:lnTo>
                    <a:pt x="131" y="3220"/>
                  </a:lnTo>
                  <a:lnTo>
                    <a:pt x="98" y="3155"/>
                  </a:lnTo>
                  <a:lnTo>
                    <a:pt x="131" y="3090"/>
                  </a:lnTo>
                  <a:lnTo>
                    <a:pt x="261" y="3090"/>
                  </a:lnTo>
                  <a:lnTo>
                    <a:pt x="326" y="3155"/>
                  </a:lnTo>
                  <a:lnTo>
                    <a:pt x="391" y="3090"/>
                  </a:lnTo>
                  <a:lnTo>
                    <a:pt x="424" y="3058"/>
                  </a:lnTo>
                  <a:lnTo>
                    <a:pt x="489" y="3058"/>
                  </a:lnTo>
                  <a:lnTo>
                    <a:pt x="651" y="3025"/>
                  </a:lnTo>
                  <a:lnTo>
                    <a:pt x="684" y="2960"/>
                  </a:lnTo>
                  <a:lnTo>
                    <a:pt x="651" y="2830"/>
                  </a:lnTo>
                  <a:lnTo>
                    <a:pt x="716" y="2797"/>
                  </a:lnTo>
                  <a:lnTo>
                    <a:pt x="814" y="2797"/>
                  </a:lnTo>
                  <a:lnTo>
                    <a:pt x="879" y="2993"/>
                  </a:lnTo>
                  <a:lnTo>
                    <a:pt x="944" y="3058"/>
                  </a:lnTo>
                  <a:lnTo>
                    <a:pt x="1074" y="3025"/>
                  </a:lnTo>
                  <a:lnTo>
                    <a:pt x="1139" y="3058"/>
                  </a:lnTo>
                  <a:lnTo>
                    <a:pt x="1204" y="3025"/>
                  </a:lnTo>
                  <a:lnTo>
                    <a:pt x="1302" y="3025"/>
                  </a:lnTo>
                  <a:lnTo>
                    <a:pt x="1399" y="3058"/>
                  </a:lnTo>
                  <a:lnTo>
                    <a:pt x="1432" y="3123"/>
                  </a:lnTo>
                  <a:lnTo>
                    <a:pt x="1464" y="3123"/>
                  </a:lnTo>
                  <a:lnTo>
                    <a:pt x="1464" y="3025"/>
                  </a:lnTo>
                  <a:lnTo>
                    <a:pt x="1464" y="2928"/>
                  </a:lnTo>
                  <a:lnTo>
                    <a:pt x="1562" y="2570"/>
                  </a:lnTo>
                  <a:lnTo>
                    <a:pt x="1627" y="2375"/>
                  </a:lnTo>
                  <a:lnTo>
                    <a:pt x="1627" y="2277"/>
                  </a:lnTo>
                  <a:lnTo>
                    <a:pt x="1562" y="2245"/>
                  </a:lnTo>
                  <a:lnTo>
                    <a:pt x="1562" y="2180"/>
                  </a:lnTo>
                  <a:lnTo>
                    <a:pt x="1464" y="2115"/>
                  </a:lnTo>
                  <a:lnTo>
                    <a:pt x="1464" y="2082"/>
                  </a:lnTo>
                  <a:lnTo>
                    <a:pt x="1399" y="2050"/>
                  </a:lnTo>
                  <a:lnTo>
                    <a:pt x="1399" y="1985"/>
                  </a:lnTo>
                  <a:lnTo>
                    <a:pt x="1367" y="1952"/>
                  </a:lnTo>
                  <a:lnTo>
                    <a:pt x="1367" y="1919"/>
                  </a:lnTo>
                  <a:lnTo>
                    <a:pt x="1399" y="1887"/>
                  </a:lnTo>
                  <a:lnTo>
                    <a:pt x="1432" y="1887"/>
                  </a:lnTo>
                  <a:lnTo>
                    <a:pt x="1464" y="1854"/>
                  </a:lnTo>
                  <a:lnTo>
                    <a:pt x="1432" y="1789"/>
                  </a:lnTo>
                  <a:lnTo>
                    <a:pt x="1399" y="1757"/>
                  </a:lnTo>
                  <a:lnTo>
                    <a:pt x="1432" y="1692"/>
                  </a:lnTo>
                  <a:lnTo>
                    <a:pt x="1529" y="1659"/>
                  </a:lnTo>
                  <a:lnTo>
                    <a:pt x="1627" y="1627"/>
                  </a:lnTo>
                  <a:lnTo>
                    <a:pt x="1627" y="1529"/>
                  </a:lnTo>
                  <a:lnTo>
                    <a:pt x="1594" y="1464"/>
                  </a:lnTo>
                  <a:lnTo>
                    <a:pt x="1627" y="1432"/>
                  </a:lnTo>
                  <a:lnTo>
                    <a:pt x="1627" y="1269"/>
                  </a:lnTo>
                  <a:lnTo>
                    <a:pt x="1562" y="1237"/>
                  </a:lnTo>
                  <a:lnTo>
                    <a:pt x="1399" y="1237"/>
                  </a:lnTo>
                  <a:lnTo>
                    <a:pt x="1302" y="1269"/>
                  </a:lnTo>
                  <a:lnTo>
                    <a:pt x="1204" y="1302"/>
                  </a:lnTo>
                  <a:lnTo>
                    <a:pt x="1139" y="1269"/>
                  </a:lnTo>
                  <a:lnTo>
                    <a:pt x="1041" y="1334"/>
                  </a:lnTo>
                  <a:lnTo>
                    <a:pt x="1009" y="1302"/>
                  </a:lnTo>
                  <a:lnTo>
                    <a:pt x="1009" y="1237"/>
                  </a:lnTo>
                  <a:lnTo>
                    <a:pt x="1009" y="1172"/>
                  </a:lnTo>
                  <a:lnTo>
                    <a:pt x="1009" y="1041"/>
                  </a:lnTo>
                  <a:lnTo>
                    <a:pt x="976" y="944"/>
                  </a:lnTo>
                  <a:lnTo>
                    <a:pt x="1009" y="846"/>
                  </a:lnTo>
                  <a:lnTo>
                    <a:pt x="1627" y="846"/>
                  </a:lnTo>
                  <a:lnTo>
                    <a:pt x="1692" y="879"/>
                  </a:lnTo>
                  <a:lnTo>
                    <a:pt x="1692" y="846"/>
                  </a:lnTo>
                  <a:lnTo>
                    <a:pt x="1757" y="846"/>
                  </a:lnTo>
                  <a:lnTo>
                    <a:pt x="1789" y="911"/>
                  </a:lnTo>
                  <a:lnTo>
                    <a:pt x="1854" y="879"/>
                  </a:lnTo>
                  <a:lnTo>
                    <a:pt x="1919" y="911"/>
                  </a:lnTo>
                  <a:lnTo>
                    <a:pt x="1952" y="944"/>
                  </a:lnTo>
                  <a:lnTo>
                    <a:pt x="1985" y="944"/>
                  </a:lnTo>
                  <a:lnTo>
                    <a:pt x="2017" y="911"/>
                  </a:lnTo>
                  <a:lnTo>
                    <a:pt x="2050" y="911"/>
                  </a:lnTo>
                  <a:lnTo>
                    <a:pt x="2115" y="976"/>
                  </a:lnTo>
                  <a:lnTo>
                    <a:pt x="2147" y="944"/>
                  </a:lnTo>
                  <a:lnTo>
                    <a:pt x="2245" y="944"/>
                  </a:lnTo>
                  <a:lnTo>
                    <a:pt x="2310" y="976"/>
                  </a:lnTo>
                  <a:lnTo>
                    <a:pt x="2342" y="976"/>
                  </a:lnTo>
                  <a:lnTo>
                    <a:pt x="2375" y="976"/>
                  </a:lnTo>
                  <a:lnTo>
                    <a:pt x="2407" y="1009"/>
                  </a:lnTo>
                  <a:lnTo>
                    <a:pt x="2440" y="1009"/>
                  </a:lnTo>
                  <a:lnTo>
                    <a:pt x="2472" y="944"/>
                  </a:lnTo>
                  <a:lnTo>
                    <a:pt x="2407" y="879"/>
                  </a:lnTo>
                  <a:lnTo>
                    <a:pt x="2440" y="846"/>
                  </a:lnTo>
                  <a:lnTo>
                    <a:pt x="2505" y="749"/>
                  </a:lnTo>
                  <a:lnTo>
                    <a:pt x="2537" y="684"/>
                  </a:lnTo>
                  <a:lnTo>
                    <a:pt x="2765" y="293"/>
                  </a:lnTo>
                  <a:lnTo>
                    <a:pt x="2863" y="163"/>
                  </a:lnTo>
                  <a:lnTo>
                    <a:pt x="2960" y="163"/>
                  </a:lnTo>
                  <a:lnTo>
                    <a:pt x="2993" y="98"/>
                  </a:lnTo>
                  <a:lnTo>
                    <a:pt x="3220" y="33"/>
                  </a:lnTo>
                  <a:lnTo>
                    <a:pt x="3285" y="33"/>
                  </a:lnTo>
                  <a:lnTo>
                    <a:pt x="3350" y="1"/>
                  </a:lnTo>
                  <a:lnTo>
                    <a:pt x="3415" y="1"/>
                  </a:lnTo>
                  <a:lnTo>
                    <a:pt x="3480" y="1"/>
                  </a:lnTo>
                  <a:lnTo>
                    <a:pt x="3513" y="33"/>
                  </a:lnTo>
                  <a:lnTo>
                    <a:pt x="3611" y="66"/>
                  </a:lnTo>
                  <a:lnTo>
                    <a:pt x="3676" y="66"/>
                  </a:lnTo>
                  <a:lnTo>
                    <a:pt x="3708" y="33"/>
                  </a:lnTo>
                  <a:lnTo>
                    <a:pt x="3708" y="66"/>
                  </a:lnTo>
                  <a:lnTo>
                    <a:pt x="3773" y="163"/>
                  </a:lnTo>
                  <a:lnTo>
                    <a:pt x="3773" y="359"/>
                  </a:lnTo>
                  <a:lnTo>
                    <a:pt x="3676" y="424"/>
                  </a:lnTo>
                  <a:lnTo>
                    <a:pt x="3643" y="521"/>
                  </a:lnTo>
                  <a:lnTo>
                    <a:pt x="3448" y="781"/>
                  </a:lnTo>
                  <a:lnTo>
                    <a:pt x="3480" y="944"/>
                  </a:lnTo>
                  <a:lnTo>
                    <a:pt x="3448" y="1041"/>
                  </a:lnTo>
                  <a:lnTo>
                    <a:pt x="3448" y="1172"/>
                  </a:lnTo>
                  <a:lnTo>
                    <a:pt x="3383" y="1269"/>
                  </a:lnTo>
                  <a:lnTo>
                    <a:pt x="3350" y="1399"/>
                  </a:lnTo>
                  <a:lnTo>
                    <a:pt x="3383" y="1464"/>
                  </a:lnTo>
                  <a:lnTo>
                    <a:pt x="3350" y="1627"/>
                  </a:lnTo>
                  <a:lnTo>
                    <a:pt x="3383" y="1627"/>
                  </a:lnTo>
                  <a:lnTo>
                    <a:pt x="3350" y="1789"/>
                  </a:lnTo>
                  <a:lnTo>
                    <a:pt x="3285" y="1822"/>
                  </a:lnTo>
                  <a:lnTo>
                    <a:pt x="3253" y="1985"/>
                  </a:lnTo>
                  <a:lnTo>
                    <a:pt x="3253" y="2147"/>
                  </a:lnTo>
                  <a:lnTo>
                    <a:pt x="3090" y="2407"/>
                  </a:lnTo>
                  <a:lnTo>
                    <a:pt x="2993" y="2440"/>
                  </a:lnTo>
                  <a:lnTo>
                    <a:pt x="2895" y="2505"/>
                  </a:lnTo>
                  <a:lnTo>
                    <a:pt x="2830" y="2472"/>
                  </a:lnTo>
                  <a:lnTo>
                    <a:pt x="2732" y="2570"/>
                  </a:lnTo>
                  <a:lnTo>
                    <a:pt x="2635" y="2667"/>
                  </a:lnTo>
                  <a:lnTo>
                    <a:pt x="2635" y="2765"/>
                  </a:lnTo>
                  <a:lnTo>
                    <a:pt x="2472" y="2928"/>
                  </a:lnTo>
                  <a:lnTo>
                    <a:pt x="2407" y="3025"/>
                  </a:lnTo>
                  <a:lnTo>
                    <a:pt x="2440" y="3188"/>
                  </a:lnTo>
                  <a:lnTo>
                    <a:pt x="2472" y="3220"/>
                  </a:lnTo>
                  <a:lnTo>
                    <a:pt x="2440" y="3480"/>
                  </a:lnTo>
                  <a:lnTo>
                    <a:pt x="2407" y="3610"/>
                  </a:lnTo>
                  <a:lnTo>
                    <a:pt x="2440" y="3708"/>
                  </a:lnTo>
                  <a:lnTo>
                    <a:pt x="2342" y="3838"/>
                  </a:lnTo>
                  <a:lnTo>
                    <a:pt x="2245" y="3871"/>
                  </a:lnTo>
                  <a:lnTo>
                    <a:pt x="2180" y="3903"/>
                  </a:lnTo>
                  <a:lnTo>
                    <a:pt x="2147" y="4001"/>
                  </a:lnTo>
                  <a:lnTo>
                    <a:pt x="1952" y="4196"/>
                  </a:lnTo>
                  <a:lnTo>
                    <a:pt x="1854" y="4293"/>
                  </a:lnTo>
                  <a:lnTo>
                    <a:pt x="1757" y="4358"/>
                  </a:lnTo>
                  <a:lnTo>
                    <a:pt x="1627" y="4261"/>
                  </a:lnTo>
                  <a:lnTo>
                    <a:pt x="1594" y="4196"/>
                  </a:lnTo>
                  <a:lnTo>
                    <a:pt x="1594" y="4163"/>
                  </a:lnTo>
                  <a:lnTo>
                    <a:pt x="1627" y="4066"/>
                  </a:lnTo>
                  <a:lnTo>
                    <a:pt x="1659" y="4001"/>
                  </a:lnTo>
                  <a:lnTo>
                    <a:pt x="1497" y="4066"/>
                  </a:lnTo>
                  <a:lnTo>
                    <a:pt x="1399" y="4163"/>
                  </a:lnTo>
                  <a:lnTo>
                    <a:pt x="1334" y="4131"/>
                  </a:lnTo>
                  <a:lnTo>
                    <a:pt x="1269" y="4131"/>
                  </a:lnTo>
                  <a:lnTo>
                    <a:pt x="1269" y="4261"/>
                  </a:lnTo>
                  <a:lnTo>
                    <a:pt x="1204" y="4293"/>
                  </a:lnTo>
                  <a:lnTo>
                    <a:pt x="1107" y="4293"/>
                  </a:lnTo>
                  <a:lnTo>
                    <a:pt x="1107" y="4261"/>
                  </a:lnTo>
                  <a:lnTo>
                    <a:pt x="1074" y="4228"/>
                  </a:lnTo>
                  <a:lnTo>
                    <a:pt x="1009" y="4261"/>
                  </a:lnTo>
                  <a:lnTo>
                    <a:pt x="944" y="4261"/>
                  </a:lnTo>
                  <a:lnTo>
                    <a:pt x="944" y="4261"/>
                  </a:lnTo>
                  <a:lnTo>
                    <a:pt x="944" y="4163"/>
                  </a:lnTo>
                  <a:lnTo>
                    <a:pt x="879" y="4098"/>
                  </a:lnTo>
                  <a:lnTo>
                    <a:pt x="846" y="4066"/>
                  </a:lnTo>
                  <a:lnTo>
                    <a:pt x="781" y="4066"/>
                  </a:lnTo>
                  <a:lnTo>
                    <a:pt x="716" y="4131"/>
                  </a:lnTo>
                  <a:lnTo>
                    <a:pt x="651" y="4163"/>
                  </a:lnTo>
                  <a:lnTo>
                    <a:pt x="619" y="4228"/>
                  </a:lnTo>
                  <a:lnTo>
                    <a:pt x="521" y="4293"/>
                  </a:lnTo>
                  <a:lnTo>
                    <a:pt x="489" y="4293"/>
                  </a:lnTo>
                  <a:lnTo>
                    <a:pt x="456" y="4391"/>
                  </a:lnTo>
                  <a:lnTo>
                    <a:pt x="391" y="4423"/>
                  </a:lnTo>
                  <a:lnTo>
                    <a:pt x="359" y="4358"/>
                  </a:lnTo>
                  <a:lnTo>
                    <a:pt x="359" y="4261"/>
                  </a:lnTo>
                  <a:lnTo>
                    <a:pt x="261" y="4196"/>
                  </a:lnTo>
                  <a:lnTo>
                    <a:pt x="261" y="4098"/>
                  </a:lnTo>
                  <a:lnTo>
                    <a:pt x="131" y="4001"/>
                  </a:lnTo>
                  <a:lnTo>
                    <a:pt x="98" y="3936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3353617" y="3611982"/>
              <a:ext cx="18405" cy="23864"/>
            </a:xfrm>
            <a:custGeom>
              <a:rect b="b" l="l" r="r" t="t"/>
              <a:pathLst>
                <a:path extrusionOk="0" h="717" w="553">
                  <a:moveTo>
                    <a:pt x="553" y="196"/>
                  </a:moveTo>
                  <a:lnTo>
                    <a:pt x="553" y="98"/>
                  </a:lnTo>
                  <a:lnTo>
                    <a:pt x="488" y="33"/>
                  </a:lnTo>
                  <a:lnTo>
                    <a:pt x="455" y="1"/>
                  </a:lnTo>
                  <a:lnTo>
                    <a:pt x="390" y="1"/>
                  </a:lnTo>
                  <a:lnTo>
                    <a:pt x="325" y="66"/>
                  </a:lnTo>
                  <a:lnTo>
                    <a:pt x="260" y="98"/>
                  </a:lnTo>
                  <a:lnTo>
                    <a:pt x="228" y="163"/>
                  </a:lnTo>
                  <a:lnTo>
                    <a:pt x="130" y="228"/>
                  </a:lnTo>
                  <a:lnTo>
                    <a:pt x="98" y="228"/>
                  </a:lnTo>
                  <a:lnTo>
                    <a:pt x="65" y="326"/>
                  </a:lnTo>
                  <a:lnTo>
                    <a:pt x="0" y="358"/>
                  </a:lnTo>
                  <a:lnTo>
                    <a:pt x="65" y="424"/>
                  </a:lnTo>
                  <a:lnTo>
                    <a:pt x="98" y="554"/>
                  </a:lnTo>
                  <a:lnTo>
                    <a:pt x="33" y="684"/>
                  </a:lnTo>
                  <a:lnTo>
                    <a:pt x="65" y="716"/>
                  </a:lnTo>
                  <a:lnTo>
                    <a:pt x="163" y="684"/>
                  </a:lnTo>
                  <a:lnTo>
                    <a:pt x="260" y="651"/>
                  </a:lnTo>
                  <a:lnTo>
                    <a:pt x="325" y="586"/>
                  </a:lnTo>
                  <a:lnTo>
                    <a:pt x="293" y="424"/>
                  </a:lnTo>
                  <a:lnTo>
                    <a:pt x="358" y="358"/>
                  </a:lnTo>
                  <a:lnTo>
                    <a:pt x="455" y="293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3639354" y="3554635"/>
              <a:ext cx="184019" cy="187281"/>
            </a:xfrm>
            <a:custGeom>
              <a:rect b="b" l="l" r="r" t="t"/>
              <a:pathLst>
                <a:path extrusionOk="0" h="5627" w="5529">
                  <a:moveTo>
                    <a:pt x="618" y="130"/>
                  </a:moveTo>
                  <a:lnTo>
                    <a:pt x="651" y="98"/>
                  </a:lnTo>
                  <a:lnTo>
                    <a:pt x="683" y="98"/>
                  </a:lnTo>
                  <a:lnTo>
                    <a:pt x="716" y="65"/>
                  </a:lnTo>
                  <a:lnTo>
                    <a:pt x="1334" y="33"/>
                  </a:lnTo>
                  <a:lnTo>
                    <a:pt x="2342" y="0"/>
                  </a:lnTo>
                  <a:lnTo>
                    <a:pt x="4163" y="1041"/>
                  </a:lnTo>
                  <a:lnTo>
                    <a:pt x="4260" y="1203"/>
                  </a:lnTo>
                  <a:lnTo>
                    <a:pt x="4228" y="1268"/>
                  </a:lnTo>
                  <a:lnTo>
                    <a:pt x="4228" y="1334"/>
                  </a:lnTo>
                  <a:lnTo>
                    <a:pt x="4293" y="1366"/>
                  </a:lnTo>
                  <a:lnTo>
                    <a:pt x="4911" y="1821"/>
                  </a:lnTo>
                  <a:lnTo>
                    <a:pt x="4878" y="1821"/>
                  </a:lnTo>
                  <a:lnTo>
                    <a:pt x="4911" y="1821"/>
                  </a:lnTo>
                  <a:lnTo>
                    <a:pt x="4911" y="1919"/>
                  </a:lnTo>
                  <a:lnTo>
                    <a:pt x="4878" y="1951"/>
                  </a:lnTo>
                  <a:lnTo>
                    <a:pt x="4781" y="2277"/>
                  </a:lnTo>
                  <a:lnTo>
                    <a:pt x="4683" y="2504"/>
                  </a:lnTo>
                  <a:lnTo>
                    <a:pt x="4683" y="2602"/>
                  </a:lnTo>
                  <a:lnTo>
                    <a:pt x="4846" y="2732"/>
                  </a:lnTo>
                  <a:lnTo>
                    <a:pt x="4943" y="2829"/>
                  </a:lnTo>
                  <a:lnTo>
                    <a:pt x="5008" y="2829"/>
                  </a:lnTo>
                  <a:lnTo>
                    <a:pt x="5073" y="3025"/>
                  </a:lnTo>
                  <a:lnTo>
                    <a:pt x="5041" y="3057"/>
                  </a:lnTo>
                  <a:lnTo>
                    <a:pt x="5008" y="3057"/>
                  </a:lnTo>
                  <a:lnTo>
                    <a:pt x="4943" y="3090"/>
                  </a:lnTo>
                  <a:lnTo>
                    <a:pt x="4911" y="3220"/>
                  </a:lnTo>
                  <a:lnTo>
                    <a:pt x="4911" y="3415"/>
                  </a:lnTo>
                  <a:lnTo>
                    <a:pt x="5008" y="3480"/>
                  </a:lnTo>
                  <a:lnTo>
                    <a:pt x="4976" y="3577"/>
                  </a:lnTo>
                  <a:lnTo>
                    <a:pt x="4911" y="3642"/>
                  </a:lnTo>
                  <a:lnTo>
                    <a:pt x="4943" y="3740"/>
                  </a:lnTo>
                  <a:lnTo>
                    <a:pt x="4976" y="3870"/>
                  </a:lnTo>
                  <a:lnTo>
                    <a:pt x="4943" y="3903"/>
                  </a:lnTo>
                  <a:lnTo>
                    <a:pt x="4976" y="3935"/>
                  </a:lnTo>
                  <a:lnTo>
                    <a:pt x="5008" y="4033"/>
                  </a:lnTo>
                  <a:lnTo>
                    <a:pt x="5073" y="4098"/>
                  </a:lnTo>
                  <a:lnTo>
                    <a:pt x="5008" y="4163"/>
                  </a:lnTo>
                  <a:lnTo>
                    <a:pt x="5073" y="4228"/>
                  </a:lnTo>
                  <a:lnTo>
                    <a:pt x="5106" y="4390"/>
                  </a:lnTo>
                  <a:lnTo>
                    <a:pt x="5106" y="4455"/>
                  </a:lnTo>
                  <a:lnTo>
                    <a:pt x="5268" y="4618"/>
                  </a:lnTo>
                  <a:lnTo>
                    <a:pt x="5399" y="4651"/>
                  </a:lnTo>
                  <a:lnTo>
                    <a:pt x="5496" y="4716"/>
                  </a:lnTo>
                  <a:lnTo>
                    <a:pt x="5496" y="4781"/>
                  </a:lnTo>
                  <a:lnTo>
                    <a:pt x="5529" y="4781"/>
                  </a:lnTo>
                  <a:lnTo>
                    <a:pt x="5496" y="4781"/>
                  </a:lnTo>
                  <a:lnTo>
                    <a:pt x="5464" y="4846"/>
                  </a:lnTo>
                  <a:lnTo>
                    <a:pt x="5366" y="4813"/>
                  </a:lnTo>
                  <a:lnTo>
                    <a:pt x="5301" y="4911"/>
                  </a:lnTo>
                  <a:lnTo>
                    <a:pt x="5236" y="4943"/>
                  </a:lnTo>
                  <a:lnTo>
                    <a:pt x="5138" y="4976"/>
                  </a:lnTo>
                  <a:lnTo>
                    <a:pt x="5073" y="5041"/>
                  </a:lnTo>
                  <a:lnTo>
                    <a:pt x="4943" y="5073"/>
                  </a:lnTo>
                  <a:lnTo>
                    <a:pt x="4911" y="5106"/>
                  </a:lnTo>
                  <a:lnTo>
                    <a:pt x="4846" y="5138"/>
                  </a:lnTo>
                  <a:lnTo>
                    <a:pt x="4781" y="5106"/>
                  </a:lnTo>
                  <a:lnTo>
                    <a:pt x="4586" y="5138"/>
                  </a:lnTo>
                  <a:lnTo>
                    <a:pt x="4520" y="5203"/>
                  </a:lnTo>
                  <a:lnTo>
                    <a:pt x="4455" y="5203"/>
                  </a:lnTo>
                  <a:lnTo>
                    <a:pt x="4390" y="5138"/>
                  </a:lnTo>
                  <a:lnTo>
                    <a:pt x="4325" y="5171"/>
                  </a:lnTo>
                  <a:lnTo>
                    <a:pt x="4228" y="5138"/>
                  </a:lnTo>
                  <a:lnTo>
                    <a:pt x="4195" y="5171"/>
                  </a:lnTo>
                  <a:lnTo>
                    <a:pt x="4228" y="5236"/>
                  </a:lnTo>
                  <a:lnTo>
                    <a:pt x="4163" y="5301"/>
                  </a:lnTo>
                  <a:lnTo>
                    <a:pt x="4033" y="5301"/>
                  </a:lnTo>
                  <a:lnTo>
                    <a:pt x="3935" y="5366"/>
                  </a:lnTo>
                  <a:lnTo>
                    <a:pt x="3870" y="5301"/>
                  </a:lnTo>
                  <a:lnTo>
                    <a:pt x="3805" y="5301"/>
                  </a:lnTo>
                  <a:lnTo>
                    <a:pt x="3805" y="5268"/>
                  </a:lnTo>
                  <a:lnTo>
                    <a:pt x="3740" y="5268"/>
                  </a:lnTo>
                  <a:lnTo>
                    <a:pt x="3707" y="5301"/>
                  </a:lnTo>
                  <a:lnTo>
                    <a:pt x="3642" y="5301"/>
                  </a:lnTo>
                  <a:lnTo>
                    <a:pt x="3545" y="5366"/>
                  </a:lnTo>
                  <a:lnTo>
                    <a:pt x="3415" y="5431"/>
                  </a:lnTo>
                  <a:lnTo>
                    <a:pt x="3415" y="5366"/>
                  </a:lnTo>
                  <a:lnTo>
                    <a:pt x="3382" y="5333"/>
                  </a:lnTo>
                  <a:lnTo>
                    <a:pt x="3317" y="5301"/>
                  </a:lnTo>
                  <a:lnTo>
                    <a:pt x="3252" y="5268"/>
                  </a:lnTo>
                  <a:lnTo>
                    <a:pt x="3187" y="5268"/>
                  </a:lnTo>
                  <a:lnTo>
                    <a:pt x="3187" y="5203"/>
                  </a:lnTo>
                  <a:lnTo>
                    <a:pt x="3090" y="5236"/>
                  </a:lnTo>
                  <a:lnTo>
                    <a:pt x="3090" y="5268"/>
                  </a:lnTo>
                  <a:lnTo>
                    <a:pt x="2992" y="5268"/>
                  </a:lnTo>
                  <a:lnTo>
                    <a:pt x="2537" y="5301"/>
                  </a:lnTo>
                  <a:lnTo>
                    <a:pt x="2439" y="5626"/>
                  </a:lnTo>
                  <a:lnTo>
                    <a:pt x="2439" y="4813"/>
                  </a:lnTo>
                  <a:lnTo>
                    <a:pt x="2407" y="4618"/>
                  </a:lnTo>
                  <a:lnTo>
                    <a:pt x="2244" y="4423"/>
                  </a:lnTo>
                  <a:lnTo>
                    <a:pt x="2212" y="4390"/>
                  </a:lnTo>
                  <a:lnTo>
                    <a:pt x="2147" y="4358"/>
                  </a:lnTo>
                  <a:lnTo>
                    <a:pt x="2114" y="4325"/>
                  </a:lnTo>
                  <a:lnTo>
                    <a:pt x="2082" y="4325"/>
                  </a:lnTo>
                  <a:lnTo>
                    <a:pt x="2049" y="4293"/>
                  </a:lnTo>
                  <a:lnTo>
                    <a:pt x="1984" y="4293"/>
                  </a:lnTo>
                  <a:lnTo>
                    <a:pt x="1984" y="4293"/>
                  </a:lnTo>
                  <a:lnTo>
                    <a:pt x="1951" y="4260"/>
                  </a:lnTo>
                  <a:lnTo>
                    <a:pt x="1886" y="4260"/>
                  </a:lnTo>
                  <a:lnTo>
                    <a:pt x="1854" y="4195"/>
                  </a:lnTo>
                  <a:lnTo>
                    <a:pt x="1821" y="4195"/>
                  </a:lnTo>
                  <a:lnTo>
                    <a:pt x="1789" y="4228"/>
                  </a:lnTo>
                  <a:lnTo>
                    <a:pt x="1789" y="4195"/>
                  </a:lnTo>
                  <a:lnTo>
                    <a:pt x="1756" y="4195"/>
                  </a:lnTo>
                  <a:lnTo>
                    <a:pt x="1659" y="4098"/>
                  </a:lnTo>
                  <a:lnTo>
                    <a:pt x="1626" y="4033"/>
                  </a:lnTo>
                  <a:lnTo>
                    <a:pt x="1561" y="4033"/>
                  </a:lnTo>
                  <a:lnTo>
                    <a:pt x="1529" y="3968"/>
                  </a:lnTo>
                  <a:lnTo>
                    <a:pt x="1464" y="3968"/>
                  </a:lnTo>
                  <a:lnTo>
                    <a:pt x="1236" y="3903"/>
                  </a:lnTo>
                  <a:lnTo>
                    <a:pt x="1138" y="3903"/>
                  </a:lnTo>
                  <a:lnTo>
                    <a:pt x="1073" y="3838"/>
                  </a:lnTo>
                  <a:lnTo>
                    <a:pt x="1073" y="3805"/>
                  </a:lnTo>
                  <a:lnTo>
                    <a:pt x="1008" y="3740"/>
                  </a:lnTo>
                  <a:lnTo>
                    <a:pt x="943" y="3740"/>
                  </a:lnTo>
                  <a:lnTo>
                    <a:pt x="878" y="3707"/>
                  </a:lnTo>
                  <a:lnTo>
                    <a:pt x="813" y="3707"/>
                  </a:lnTo>
                  <a:lnTo>
                    <a:pt x="651" y="3642"/>
                  </a:lnTo>
                  <a:lnTo>
                    <a:pt x="521" y="3252"/>
                  </a:lnTo>
                  <a:lnTo>
                    <a:pt x="195" y="2764"/>
                  </a:lnTo>
                  <a:lnTo>
                    <a:pt x="65" y="2179"/>
                  </a:lnTo>
                  <a:lnTo>
                    <a:pt x="0" y="1789"/>
                  </a:lnTo>
                  <a:lnTo>
                    <a:pt x="260" y="1789"/>
                  </a:lnTo>
                  <a:lnTo>
                    <a:pt x="423" y="1724"/>
                  </a:lnTo>
                  <a:lnTo>
                    <a:pt x="488" y="1626"/>
                  </a:lnTo>
                  <a:lnTo>
                    <a:pt x="618" y="1464"/>
                  </a:lnTo>
                  <a:lnTo>
                    <a:pt x="683" y="1431"/>
                  </a:lnTo>
                  <a:lnTo>
                    <a:pt x="748" y="1366"/>
                  </a:lnTo>
                  <a:lnTo>
                    <a:pt x="813" y="1268"/>
                  </a:lnTo>
                  <a:lnTo>
                    <a:pt x="846" y="1203"/>
                  </a:lnTo>
                  <a:lnTo>
                    <a:pt x="813" y="1073"/>
                  </a:lnTo>
                  <a:lnTo>
                    <a:pt x="748" y="1041"/>
                  </a:lnTo>
                  <a:lnTo>
                    <a:pt x="716" y="976"/>
                  </a:lnTo>
                  <a:lnTo>
                    <a:pt x="651" y="943"/>
                  </a:lnTo>
                  <a:lnTo>
                    <a:pt x="651" y="878"/>
                  </a:lnTo>
                  <a:lnTo>
                    <a:pt x="618" y="846"/>
                  </a:lnTo>
                  <a:lnTo>
                    <a:pt x="618" y="781"/>
                  </a:lnTo>
                  <a:lnTo>
                    <a:pt x="651" y="813"/>
                  </a:lnTo>
                  <a:lnTo>
                    <a:pt x="716" y="813"/>
                  </a:lnTo>
                  <a:lnTo>
                    <a:pt x="748" y="781"/>
                  </a:lnTo>
                  <a:lnTo>
                    <a:pt x="781" y="748"/>
                  </a:lnTo>
                  <a:lnTo>
                    <a:pt x="813" y="683"/>
                  </a:lnTo>
                  <a:lnTo>
                    <a:pt x="846" y="618"/>
                  </a:lnTo>
                  <a:lnTo>
                    <a:pt x="813" y="521"/>
                  </a:lnTo>
                  <a:lnTo>
                    <a:pt x="781" y="390"/>
                  </a:lnTo>
                  <a:lnTo>
                    <a:pt x="748" y="325"/>
                  </a:lnTo>
                  <a:lnTo>
                    <a:pt x="748" y="260"/>
                  </a:lnTo>
                  <a:lnTo>
                    <a:pt x="683" y="195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3633929" y="3557864"/>
              <a:ext cx="33582" cy="27092"/>
            </a:xfrm>
            <a:custGeom>
              <a:rect b="b" l="l" r="r" t="t"/>
              <a:pathLst>
                <a:path extrusionOk="0" h="814" w="1009">
                  <a:moveTo>
                    <a:pt x="293" y="131"/>
                  </a:moveTo>
                  <a:lnTo>
                    <a:pt x="326" y="131"/>
                  </a:lnTo>
                  <a:lnTo>
                    <a:pt x="391" y="131"/>
                  </a:lnTo>
                  <a:lnTo>
                    <a:pt x="488" y="66"/>
                  </a:lnTo>
                  <a:lnTo>
                    <a:pt x="521" y="66"/>
                  </a:lnTo>
                  <a:lnTo>
                    <a:pt x="586" y="131"/>
                  </a:lnTo>
                  <a:lnTo>
                    <a:pt x="651" y="131"/>
                  </a:lnTo>
                  <a:lnTo>
                    <a:pt x="684" y="98"/>
                  </a:lnTo>
                  <a:lnTo>
                    <a:pt x="684" y="1"/>
                  </a:lnTo>
                  <a:lnTo>
                    <a:pt x="749" y="1"/>
                  </a:lnTo>
                  <a:lnTo>
                    <a:pt x="846" y="98"/>
                  </a:lnTo>
                  <a:lnTo>
                    <a:pt x="911" y="163"/>
                  </a:lnTo>
                  <a:lnTo>
                    <a:pt x="911" y="228"/>
                  </a:lnTo>
                  <a:lnTo>
                    <a:pt x="944" y="293"/>
                  </a:lnTo>
                  <a:lnTo>
                    <a:pt x="976" y="424"/>
                  </a:lnTo>
                  <a:lnTo>
                    <a:pt x="1009" y="521"/>
                  </a:lnTo>
                  <a:lnTo>
                    <a:pt x="976" y="586"/>
                  </a:lnTo>
                  <a:lnTo>
                    <a:pt x="944" y="651"/>
                  </a:lnTo>
                  <a:lnTo>
                    <a:pt x="911" y="684"/>
                  </a:lnTo>
                  <a:lnTo>
                    <a:pt x="879" y="716"/>
                  </a:lnTo>
                  <a:lnTo>
                    <a:pt x="814" y="716"/>
                  </a:lnTo>
                  <a:lnTo>
                    <a:pt x="781" y="684"/>
                  </a:lnTo>
                  <a:lnTo>
                    <a:pt x="781" y="651"/>
                  </a:lnTo>
                  <a:lnTo>
                    <a:pt x="749" y="619"/>
                  </a:lnTo>
                  <a:lnTo>
                    <a:pt x="716" y="554"/>
                  </a:lnTo>
                  <a:lnTo>
                    <a:pt x="651" y="554"/>
                  </a:lnTo>
                  <a:lnTo>
                    <a:pt x="619" y="521"/>
                  </a:lnTo>
                  <a:lnTo>
                    <a:pt x="586" y="521"/>
                  </a:lnTo>
                  <a:lnTo>
                    <a:pt x="586" y="586"/>
                  </a:lnTo>
                  <a:lnTo>
                    <a:pt x="521" y="749"/>
                  </a:lnTo>
                  <a:lnTo>
                    <a:pt x="521" y="814"/>
                  </a:lnTo>
                  <a:lnTo>
                    <a:pt x="423" y="814"/>
                  </a:lnTo>
                  <a:lnTo>
                    <a:pt x="358" y="781"/>
                  </a:lnTo>
                  <a:lnTo>
                    <a:pt x="326" y="781"/>
                  </a:lnTo>
                  <a:lnTo>
                    <a:pt x="326" y="814"/>
                  </a:lnTo>
                  <a:lnTo>
                    <a:pt x="228" y="781"/>
                  </a:lnTo>
                  <a:lnTo>
                    <a:pt x="196" y="716"/>
                  </a:lnTo>
                  <a:lnTo>
                    <a:pt x="131" y="684"/>
                  </a:lnTo>
                  <a:lnTo>
                    <a:pt x="66" y="684"/>
                  </a:lnTo>
                  <a:lnTo>
                    <a:pt x="1" y="716"/>
                  </a:lnTo>
                  <a:lnTo>
                    <a:pt x="33" y="619"/>
                  </a:lnTo>
                  <a:lnTo>
                    <a:pt x="98" y="326"/>
                  </a:lnTo>
                  <a:lnTo>
                    <a:pt x="196" y="228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3633929" y="3575204"/>
              <a:ext cx="33582" cy="38974"/>
            </a:xfrm>
            <a:custGeom>
              <a:rect b="b" l="l" r="r" t="t"/>
              <a:pathLst>
                <a:path extrusionOk="0" h="1171" w="1009">
                  <a:moveTo>
                    <a:pt x="163" y="1171"/>
                  </a:moveTo>
                  <a:lnTo>
                    <a:pt x="423" y="1171"/>
                  </a:lnTo>
                  <a:lnTo>
                    <a:pt x="586" y="1106"/>
                  </a:lnTo>
                  <a:lnTo>
                    <a:pt x="651" y="1008"/>
                  </a:lnTo>
                  <a:lnTo>
                    <a:pt x="781" y="846"/>
                  </a:lnTo>
                  <a:lnTo>
                    <a:pt x="846" y="813"/>
                  </a:lnTo>
                  <a:lnTo>
                    <a:pt x="911" y="748"/>
                  </a:lnTo>
                  <a:lnTo>
                    <a:pt x="976" y="650"/>
                  </a:lnTo>
                  <a:lnTo>
                    <a:pt x="1009" y="585"/>
                  </a:lnTo>
                  <a:lnTo>
                    <a:pt x="976" y="455"/>
                  </a:lnTo>
                  <a:lnTo>
                    <a:pt x="911" y="423"/>
                  </a:lnTo>
                  <a:lnTo>
                    <a:pt x="879" y="358"/>
                  </a:lnTo>
                  <a:lnTo>
                    <a:pt x="814" y="325"/>
                  </a:lnTo>
                  <a:lnTo>
                    <a:pt x="814" y="260"/>
                  </a:lnTo>
                  <a:lnTo>
                    <a:pt x="781" y="228"/>
                  </a:lnTo>
                  <a:lnTo>
                    <a:pt x="781" y="130"/>
                  </a:lnTo>
                  <a:lnTo>
                    <a:pt x="749" y="98"/>
                  </a:lnTo>
                  <a:lnTo>
                    <a:pt x="716" y="33"/>
                  </a:lnTo>
                  <a:lnTo>
                    <a:pt x="651" y="33"/>
                  </a:lnTo>
                  <a:lnTo>
                    <a:pt x="619" y="0"/>
                  </a:lnTo>
                  <a:lnTo>
                    <a:pt x="586" y="0"/>
                  </a:lnTo>
                  <a:lnTo>
                    <a:pt x="586" y="65"/>
                  </a:lnTo>
                  <a:lnTo>
                    <a:pt x="521" y="228"/>
                  </a:lnTo>
                  <a:lnTo>
                    <a:pt x="521" y="293"/>
                  </a:lnTo>
                  <a:lnTo>
                    <a:pt x="423" y="293"/>
                  </a:lnTo>
                  <a:lnTo>
                    <a:pt x="358" y="260"/>
                  </a:lnTo>
                  <a:lnTo>
                    <a:pt x="326" y="260"/>
                  </a:lnTo>
                  <a:lnTo>
                    <a:pt x="326" y="293"/>
                  </a:lnTo>
                  <a:lnTo>
                    <a:pt x="228" y="260"/>
                  </a:lnTo>
                  <a:lnTo>
                    <a:pt x="196" y="195"/>
                  </a:lnTo>
                  <a:lnTo>
                    <a:pt x="131" y="163"/>
                  </a:lnTo>
                  <a:lnTo>
                    <a:pt x="66" y="163"/>
                  </a:lnTo>
                  <a:lnTo>
                    <a:pt x="1" y="195"/>
                  </a:lnTo>
                  <a:lnTo>
                    <a:pt x="1" y="228"/>
                  </a:lnTo>
                  <a:lnTo>
                    <a:pt x="66" y="358"/>
                  </a:lnTo>
                  <a:lnTo>
                    <a:pt x="66" y="455"/>
                  </a:lnTo>
                  <a:lnTo>
                    <a:pt x="66" y="585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3355780" y="3450724"/>
              <a:ext cx="313887" cy="310659"/>
            </a:xfrm>
            <a:custGeom>
              <a:rect b="b" l="l" r="r" t="t"/>
              <a:pathLst>
                <a:path extrusionOk="0" h="9334" w="9431">
                  <a:moveTo>
                    <a:pt x="0" y="5561"/>
                  </a:moveTo>
                  <a:lnTo>
                    <a:pt x="98" y="5529"/>
                  </a:lnTo>
                  <a:lnTo>
                    <a:pt x="195" y="5496"/>
                  </a:lnTo>
                  <a:lnTo>
                    <a:pt x="260" y="5431"/>
                  </a:lnTo>
                  <a:lnTo>
                    <a:pt x="228" y="5269"/>
                  </a:lnTo>
                  <a:lnTo>
                    <a:pt x="293" y="5203"/>
                  </a:lnTo>
                  <a:lnTo>
                    <a:pt x="390" y="5138"/>
                  </a:lnTo>
                  <a:lnTo>
                    <a:pt x="488" y="5041"/>
                  </a:lnTo>
                  <a:lnTo>
                    <a:pt x="553" y="5041"/>
                  </a:lnTo>
                  <a:lnTo>
                    <a:pt x="618" y="5008"/>
                  </a:lnTo>
                  <a:lnTo>
                    <a:pt x="651" y="5041"/>
                  </a:lnTo>
                  <a:lnTo>
                    <a:pt x="651" y="5073"/>
                  </a:lnTo>
                  <a:lnTo>
                    <a:pt x="748" y="5073"/>
                  </a:lnTo>
                  <a:lnTo>
                    <a:pt x="813" y="5041"/>
                  </a:lnTo>
                  <a:lnTo>
                    <a:pt x="813" y="4911"/>
                  </a:lnTo>
                  <a:lnTo>
                    <a:pt x="878" y="4911"/>
                  </a:lnTo>
                  <a:lnTo>
                    <a:pt x="943" y="4943"/>
                  </a:lnTo>
                  <a:lnTo>
                    <a:pt x="1041" y="4846"/>
                  </a:lnTo>
                  <a:lnTo>
                    <a:pt x="1203" y="4781"/>
                  </a:lnTo>
                  <a:lnTo>
                    <a:pt x="1171" y="4846"/>
                  </a:lnTo>
                  <a:lnTo>
                    <a:pt x="1138" y="4943"/>
                  </a:lnTo>
                  <a:lnTo>
                    <a:pt x="1138" y="4976"/>
                  </a:lnTo>
                  <a:lnTo>
                    <a:pt x="1171" y="5041"/>
                  </a:lnTo>
                  <a:lnTo>
                    <a:pt x="1301" y="5138"/>
                  </a:lnTo>
                  <a:lnTo>
                    <a:pt x="1398" y="5073"/>
                  </a:lnTo>
                  <a:lnTo>
                    <a:pt x="1496" y="4976"/>
                  </a:lnTo>
                  <a:lnTo>
                    <a:pt x="1691" y="4781"/>
                  </a:lnTo>
                  <a:lnTo>
                    <a:pt x="1724" y="4683"/>
                  </a:lnTo>
                  <a:lnTo>
                    <a:pt x="1789" y="4651"/>
                  </a:lnTo>
                  <a:lnTo>
                    <a:pt x="1886" y="4618"/>
                  </a:lnTo>
                  <a:lnTo>
                    <a:pt x="1984" y="4488"/>
                  </a:lnTo>
                  <a:lnTo>
                    <a:pt x="1951" y="4390"/>
                  </a:lnTo>
                  <a:lnTo>
                    <a:pt x="1984" y="4260"/>
                  </a:lnTo>
                  <a:lnTo>
                    <a:pt x="2016" y="4000"/>
                  </a:lnTo>
                  <a:lnTo>
                    <a:pt x="1984" y="3968"/>
                  </a:lnTo>
                  <a:lnTo>
                    <a:pt x="1951" y="3805"/>
                  </a:lnTo>
                  <a:lnTo>
                    <a:pt x="2016" y="3708"/>
                  </a:lnTo>
                  <a:lnTo>
                    <a:pt x="2179" y="3545"/>
                  </a:lnTo>
                  <a:lnTo>
                    <a:pt x="2179" y="3447"/>
                  </a:lnTo>
                  <a:lnTo>
                    <a:pt x="2276" y="3350"/>
                  </a:lnTo>
                  <a:lnTo>
                    <a:pt x="2374" y="3252"/>
                  </a:lnTo>
                  <a:lnTo>
                    <a:pt x="2439" y="3285"/>
                  </a:lnTo>
                  <a:lnTo>
                    <a:pt x="2537" y="3220"/>
                  </a:lnTo>
                  <a:lnTo>
                    <a:pt x="2634" y="3187"/>
                  </a:lnTo>
                  <a:lnTo>
                    <a:pt x="2797" y="2927"/>
                  </a:lnTo>
                  <a:lnTo>
                    <a:pt x="2797" y="2765"/>
                  </a:lnTo>
                  <a:lnTo>
                    <a:pt x="2829" y="2602"/>
                  </a:lnTo>
                  <a:lnTo>
                    <a:pt x="2894" y="2569"/>
                  </a:lnTo>
                  <a:lnTo>
                    <a:pt x="2927" y="2407"/>
                  </a:lnTo>
                  <a:lnTo>
                    <a:pt x="2894" y="2407"/>
                  </a:lnTo>
                  <a:lnTo>
                    <a:pt x="2927" y="2244"/>
                  </a:lnTo>
                  <a:lnTo>
                    <a:pt x="2894" y="2179"/>
                  </a:lnTo>
                  <a:lnTo>
                    <a:pt x="2927" y="2049"/>
                  </a:lnTo>
                  <a:lnTo>
                    <a:pt x="2992" y="1952"/>
                  </a:lnTo>
                  <a:lnTo>
                    <a:pt x="2992" y="1821"/>
                  </a:lnTo>
                  <a:lnTo>
                    <a:pt x="3024" y="1724"/>
                  </a:lnTo>
                  <a:lnTo>
                    <a:pt x="2992" y="1561"/>
                  </a:lnTo>
                  <a:lnTo>
                    <a:pt x="3187" y="1301"/>
                  </a:lnTo>
                  <a:lnTo>
                    <a:pt x="3220" y="1204"/>
                  </a:lnTo>
                  <a:lnTo>
                    <a:pt x="3317" y="1139"/>
                  </a:lnTo>
                  <a:lnTo>
                    <a:pt x="3317" y="943"/>
                  </a:lnTo>
                  <a:lnTo>
                    <a:pt x="3252" y="846"/>
                  </a:lnTo>
                  <a:lnTo>
                    <a:pt x="3285" y="748"/>
                  </a:lnTo>
                  <a:lnTo>
                    <a:pt x="3285" y="683"/>
                  </a:lnTo>
                  <a:lnTo>
                    <a:pt x="3317" y="618"/>
                  </a:lnTo>
                  <a:lnTo>
                    <a:pt x="3252" y="521"/>
                  </a:lnTo>
                  <a:lnTo>
                    <a:pt x="3252" y="488"/>
                  </a:lnTo>
                  <a:lnTo>
                    <a:pt x="3317" y="456"/>
                  </a:lnTo>
                  <a:lnTo>
                    <a:pt x="3350" y="423"/>
                  </a:lnTo>
                  <a:lnTo>
                    <a:pt x="3350" y="391"/>
                  </a:lnTo>
                  <a:lnTo>
                    <a:pt x="3415" y="326"/>
                  </a:lnTo>
                  <a:lnTo>
                    <a:pt x="3415" y="261"/>
                  </a:lnTo>
                  <a:lnTo>
                    <a:pt x="3447" y="228"/>
                  </a:lnTo>
                  <a:lnTo>
                    <a:pt x="3512" y="228"/>
                  </a:lnTo>
                  <a:lnTo>
                    <a:pt x="3577" y="163"/>
                  </a:lnTo>
                  <a:lnTo>
                    <a:pt x="3675" y="163"/>
                  </a:lnTo>
                  <a:lnTo>
                    <a:pt x="3675" y="130"/>
                  </a:lnTo>
                  <a:lnTo>
                    <a:pt x="3740" y="130"/>
                  </a:lnTo>
                  <a:lnTo>
                    <a:pt x="3805" y="163"/>
                  </a:lnTo>
                  <a:lnTo>
                    <a:pt x="3870" y="195"/>
                  </a:lnTo>
                  <a:lnTo>
                    <a:pt x="4000" y="293"/>
                  </a:lnTo>
                  <a:lnTo>
                    <a:pt x="4065" y="326"/>
                  </a:lnTo>
                  <a:lnTo>
                    <a:pt x="4195" y="456"/>
                  </a:lnTo>
                  <a:lnTo>
                    <a:pt x="4228" y="456"/>
                  </a:lnTo>
                  <a:lnTo>
                    <a:pt x="4358" y="456"/>
                  </a:lnTo>
                  <a:lnTo>
                    <a:pt x="4455" y="521"/>
                  </a:lnTo>
                  <a:lnTo>
                    <a:pt x="4553" y="521"/>
                  </a:lnTo>
                  <a:lnTo>
                    <a:pt x="4618" y="553"/>
                  </a:lnTo>
                  <a:lnTo>
                    <a:pt x="4683" y="521"/>
                  </a:lnTo>
                  <a:lnTo>
                    <a:pt x="4748" y="521"/>
                  </a:lnTo>
                  <a:lnTo>
                    <a:pt x="4846" y="553"/>
                  </a:lnTo>
                  <a:lnTo>
                    <a:pt x="4976" y="586"/>
                  </a:lnTo>
                  <a:lnTo>
                    <a:pt x="5008" y="586"/>
                  </a:lnTo>
                  <a:lnTo>
                    <a:pt x="5138" y="586"/>
                  </a:lnTo>
                  <a:lnTo>
                    <a:pt x="5138" y="521"/>
                  </a:lnTo>
                  <a:lnTo>
                    <a:pt x="5106" y="488"/>
                  </a:lnTo>
                  <a:lnTo>
                    <a:pt x="5073" y="423"/>
                  </a:lnTo>
                  <a:lnTo>
                    <a:pt x="5171" y="358"/>
                  </a:lnTo>
                  <a:lnTo>
                    <a:pt x="5236" y="261"/>
                  </a:lnTo>
                  <a:lnTo>
                    <a:pt x="5333" y="261"/>
                  </a:lnTo>
                  <a:lnTo>
                    <a:pt x="5431" y="293"/>
                  </a:lnTo>
                  <a:lnTo>
                    <a:pt x="5496" y="358"/>
                  </a:lnTo>
                  <a:lnTo>
                    <a:pt x="5528" y="326"/>
                  </a:lnTo>
                  <a:lnTo>
                    <a:pt x="5756" y="293"/>
                  </a:lnTo>
                  <a:lnTo>
                    <a:pt x="5789" y="261"/>
                  </a:lnTo>
                  <a:lnTo>
                    <a:pt x="5854" y="228"/>
                  </a:lnTo>
                  <a:lnTo>
                    <a:pt x="6081" y="130"/>
                  </a:lnTo>
                  <a:lnTo>
                    <a:pt x="6146" y="130"/>
                  </a:lnTo>
                  <a:lnTo>
                    <a:pt x="6146" y="163"/>
                  </a:lnTo>
                  <a:lnTo>
                    <a:pt x="6179" y="163"/>
                  </a:lnTo>
                  <a:lnTo>
                    <a:pt x="6211" y="228"/>
                  </a:lnTo>
                  <a:lnTo>
                    <a:pt x="6244" y="228"/>
                  </a:lnTo>
                  <a:lnTo>
                    <a:pt x="6309" y="195"/>
                  </a:lnTo>
                  <a:lnTo>
                    <a:pt x="6439" y="195"/>
                  </a:lnTo>
                  <a:lnTo>
                    <a:pt x="6504" y="163"/>
                  </a:lnTo>
                  <a:lnTo>
                    <a:pt x="6569" y="163"/>
                  </a:lnTo>
                  <a:lnTo>
                    <a:pt x="6634" y="65"/>
                  </a:lnTo>
                  <a:lnTo>
                    <a:pt x="6602" y="33"/>
                  </a:lnTo>
                  <a:lnTo>
                    <a:pt x="6602" y="0"/>
                  </a:lnTo>
                  <a:lnTo>
                    <a:pt x="6667" y="0"/>
                  </a:lnTo>
                  <a:lnTo>
                    <a:pt x="6732" y="33"/>
                  </a:lnTo>
                  <a:lnTo>
                    <a:pt x="6829" y="65"/>
                  </a:lnTo>
                  <a:lnTo>
                    <a:pt x="6894" y="65"/>
                  </a:lnTo>
                  <a:lnTo>
                    <a:pt x="6927" y="98"/>
                  </a:lnTo>
                  <a:lnTo>
                    <a:pt x="6992" y="98"/>
                  </a:lnTo>
                  <a:lnTo>
                    <a:pt x="7089" y="130"/>
                  </a:lnTo>
                  <a:lnTo>
                    <a:pt x="7252" y="130"/>
                  </a:lnTo>
                  <a:lnTo>
                    <a:pt x="7285" y="163"/>
                  </a:lnTo>
                  <a:lnTo>
                    <a:pt x="7447" y="98"/>
                  </a:lnTo>
                  <a:lnTo>
                    <a:pt x="7545" y="98"/>
                  </a:lnTo>
                  <a:lnTo>
                    <a:pt x="7642" y="163"/>
                  </a:lnTo>
                  <a:lnTo>
                    <a:pt x="7675" y="163"/>
                  </a:lnTo>
                  <a:lnTo>
                    <a:pt x="7707" y="261"/>
                  </a:lnTo>
                  <a:lnTo>
                    <a:pt x="7740" y="293"/>
                  </a:lnTo>
                  <a:lnTo>
                    <a:pt x="7805" y="326"/>
                  </a:lnTo>
                  <a:lnTo>
                    <a:pt x="7870" y="391"/>
                  </a:lnTo>
                  <a:lnTo>
                    <a:pt x="7967" y="456"/>
                  </a:lnTo>
                  <a:lnTo>
                    <a:pt x="8065" y="521"/>
                  </a:lnTo>
                  <a:lnTo>
                    <a:pt x="8098" y="488"/>
                  </a:lnTo>
                  <a:lnTo>
                    <a:pt x="8163" y="423"/>
                  </a:lnTo>
                  <a:lnTo>
                    <a:pt x="8195" y="391"/>
                  </a:lnTo>
                  <a:lnTo>
                    <a:pt x="8325" y="391"/>
                  </a:lnTo>
                  <a:lnTo>
                    <a:pt x="8390" y="391"/>
                  </a:lnTo>
                  <a:lnTo>
                    <a:pt x="8390" y="423"/>
                  </a:lnTo>
                  <a:lnTo>
                    <a:pt x="8455" y="423"/>
                  </a:lnTo>
                  <a:lnTo>
                    <a:pt x="8553" y="391"/>
                  </a:lnTo>
                  <a:lnTo>
                    <a:pt x="8585" y="358"/>
                  </a:lnTo>
                  <a:lnTo>
                    <a:pt x="8650" y="293"/>
                  </a:lnTo>
                  <a:lnTo>
                    <a:pt x="8748" y="293"/>
                  </a:lnTo>
                  <a:lnTo>
                    <a:pt x="8780" y="326"/>
                  </a:lnTo>
                  <a:lnTo>
                    <a:pt x="8845" y="423"/>
                  </a:lnTo>
                  <a:lnTo>
                    <a:pt x="8910" y="488"/>
                  </a:lnTo>
                  <a:lnTo>
                    <a:pt x="8943" y="553"/>
                  </a:lnTo>
                  <a:lnTo>
                    <a:pt x="9073" y="586"/>
                  </a:lnTo>
                  <a:lnTo>
                    <a:pt x="9106" y="618"/>
                  </a:lnTo>
                  <a:lnTo>
                    <a:pt x="9171" y="716"/>
                  </a:lnTo>
                  <a:lnTo>
                    <a:pt x="9171" y="748"/>
                  </a:lnTo>
                  <a:lnTo>
                    <a:pt x="9203" y="813"/>
                  </a:lnTo>
                  <a:lnTo>
                    <a:pt x="9236" y="878"/>
                  </a:lnTo>
                  <a:lnTo>
                    <a:pt x="9236" y="878"/>
                  </a:lnTo>
                  <a:lnTo>
                    <a:pt x="9366" y="878"/>
                  </a:lnTo>
                  <a:lnTo>
                    <a:pt x="9398" y="911"/>
                  </a:lnTo>
                  <a:lnTo>
                    <a:pt x="9366" y="1008"/>
                  </a:lnTo>
                  <a:lnTo>
                    <a:pt x="9333" y="1073"/>
                  </a:lnTo>
                  <a:lnTo>
                    <a:pt x="9333" y="1204"/>
                  </a:lnTo>
                  <a:lnTo>
                    <a:pt x="9301" y="1366"/>
                  </a:lnTo>
                  <a:lnTo>
                    <a:pt x="9301" y="1496"/>
                  </a:lnTo>
                  <a:lnTo>
                    <a:pt x="9333" y="1529"/>
                  </a:lnTo>
                  <a:lnTo>
                    <a:pt x="9398" y="1594"/>
                  </a:lnTo>
                  <a:lnTo>
                    <a:pt x="9431" y="1691"/>
                  </a:lnTo>
                  <a:lnTo>
                    <a:pt x="9431" y="1724"/>
                  </a:lnTo>
                  <a:lnTo>
                    <a:pt x="9171" y="2082"/>
                  </a:lnTo>
                  <a:lnTo>
                    <a:pt x="9008" y="2244"/>
                  </a:lnTo>
                  <a:lnTo>
                    <a:pt x="8976" y="2309"/>
                  </a:lnTo>
                  <a:lnTo>
                    <a:pt x="8780" y="2667"/>
                  </a:lnTo>
                  <a:lnTo>
                    <a:pt x="8748" y="2732"/>
                  </a:lnTo>
                  <a:lnTo>
                    <a:pt x="8748" y="2862"/>
                  </a:lnTo>
                  <a:lnTo>
                    <a:pt x="8715" y="3025"/>
                  </a:lnTo>
                  <a:lnTo>
                    <a:pt x="8650" y="3220"/>
                  </a:lnTo>
                  <a:lnTo>
                    <a:pt x="8683" y="3317"/>
                  </a:lnTo>
                  <a:lnTo>
                    <a:pt x="8553" y="3447"/>
                  </a:lnTo>
                  <a:lnTo>
                    <a:pt x="8455" y="3545"/>
                  </a:lnTo>
                  <a:lnTo>
                    <a:pt x="8390" y="3838"/>
                  </a:lnTo>
                  <a:lnTo>
                    <a:pt x="8358" y="3968"/>
                  </a:lnTo>
                  <a:lnTo>
                    <a:pt x="8423" y="4098"/>
                  </a:lnTo>
                  <a:lnTo>
                    <a:pt x="8423" y="4195"/>
                  </a:lnTo>
                  <a:lnTo>
                    <a:pt x="8423" y="4325"/>
                  </a:lnTo>
                  <a:lnTo>
                    <a:pt x="8585" y="5301"/>
                  </a:lnTo>
                  <a:lnTo>
                    <a:pt x="8715" y="5886"/>
                  </a:lnTo>
                  <a:lnTo>
                    <a:pt x="9041" y="6374"/>
                  </a:lnTo>
                  <a:lnTo>
                    <a:pt x="9171" y="6764"/>
                  </a:lnTo>
                  <a:lnTo>
                    <a:pt x="9106" y="6732"/>
                  </a:lnTo>
                  <a:lnTo>
                    <a:pt x="8293" y="6927"/>
                  </a:lnTo>
                  <a:lnTo>
                    <a:pt x="8098" y="7317"/>
                  </a:lnTo>
                  <a:lnTo>
                    <a:pt x="8130" y="7415"/>
                  </a:lnTo>
                  <a:lnTo>
                    <a:pt x="8163" y="7480"/>
                  </a:lnTo>
                  <a:lnTo>
                    <a:pt x="8228" y="7512"/>
                  </a:lnTo>
                  <a:lnTo>
                    <a:pt x="8228" y="7545"/>
                  </a:lnTo>
                  <a:lnTo>
                    <a:pt x="8195" y="7577"/>
                  </a:lnTo>
                  <a:lnTo>
                    <a:pt x="8195" y="7642"/>
                  </a:lnTo>
                  <a:lnTo>
                    <a:pt x="8195" y="7707"/>
                  </a:lnTo>
                  <a:lnTo>
                    <a:pt x="8195" y="7805"/>
                  </a:lnTo>
                  <a:lnTo>
                    <a:pt x="8195" y="7903"/>
                  </a:lnTo>
                  <a:lnTo>
                    <a:pt x="8130" y="7935"/>
                  </a:lnTo>
                  <a:lnTo>
                    <a:pt x="8163" y="7968"/>
                  </a:lnTo>
                  <a:lnTo>
                    <a:pt x="8130" y="8000"/>
                  </a:lnTo>
                  <a:lnTo>
                    <a:pt x="8032" y="8098"/>
                  </a:lnTo>
                  <a:lnTo>
                    <a:pt x="8032" y="8163"/>
                  </a:lnTo>
                  <a:lnTo>
                    <a:pt x="8032" y="8423"/>
                  </a:lnTo>
                  <a:lnTo>
                    <a:pt x="8032" y="8553"/>
                  </a:lnTo>
                  <a:lnTo>
                    <a:pt x="8098" y="8618"/>
                  </a:lnTo>
                  <a:lnTo>
                    <a:pt x="8228" y="8748"/>
                  </a:lnTo>
                  <a:lnTo>
                    <a:pt x="8260" y="8813"/>
                  </a:lnTo>
                  <a:lnTo>
                    <a:pt x="8293" y="8878"/>
                  </a:lnTo>
                  <a:lnTo>
                    <a:pt x="8520" y="8878"/>
                  </a:lnTo>
                  <a:lnTo>
                    <a:pt x="8520" y="8878"/>
                  </a:lnTo>
                  <a:lnTo>
                    <a:pt x="8520" y="8846"/>
                  </a:lnTo>
                  <a:lnTo>
                    <a:pt x="8488" y="8781"/>
                  </a:lnTo>
                  <a:lnTo>
                    <a:pt x="8585" y="8748"/>
                  </a:lnTo>
                  <a:lnTo>
                    <a:pt x="8650" y="8781"/>
                  </a:lnTo>
                  <a:lnTo>
                    <a:pt x="8683" y="9301"/>
                  </a:lnTo>
                  <a:lnTo>
                    <a:pt x="8650" y="9333"/>
                  </a:lnTo>
                  <a:lnTo>
                    <a:pt x="8585" y="9333"/>
                  </a:lnTo>
                  <a:lnTo>
                    <a:pt x="8585" y="9301"/>
                  </a:lnTo>
                  <a:lnTo>
                    <a:pt x="8553" y="9301"/>
                  </a:lnTo>
                  <a:lnTo>
                    <a:pt x="8455" y="9333"/>
                  </a:lnTo>
                  <a:lnTo>
                    <a:pt x="8390" y="9333"/>
                  </a:lnTo>
                  <a:lnTo>
                    <a:pt x="8325" y="9333"/>
                  </a:lnTo>
                  <a:lnTo>
                    <a:pt x="8228" y="9236"/>
                  </a:lnTo>
                  <a:lnTo>
                    <a:pt x="8130" y="9138"/>
                  </a:lnTo>
                  <a:lnTo>
                    <a:pt x="8032" y="9073"/>
                  </a:lnTo>
                  <a:lnTo>
                    <a:pt x="7935" y="8911"/>
                  </a:lnTo>
                  <a:lnTo>
                    <a:pt x="7805" y="8846"/>
                  </a:lnTo>
                  <a:lnTo>
                    <a:pt x="7642" y="8781"/>
                  </a:lnTo>
                  <a:lnTo>
                    <a:pt x="7512" y="8716"/>
                  </a:lnTo>
                  <a:lnTo>
                    <a:pt x="7512" y="8683"/>
                  </a:lnTo>
                  <a:lnTo>
                    <a:pt x="7447" y="8586"/>
                  </a:lnTo>
                  <a:lnTo>
                    <a:pt x="7447" y="8455"/>
                  </a:lnTo>
                  <a:lnTo>
                    <a:pt x="7382" y="8423"/>
                  </a:lnTo>
                  <a:lnTo>
                    <a:pt x="7350" y="8455"/>
                  </a:lnTo>
                  <a:lnTo>
                    <a:pt x="7285" y="8455"/>
                  </a:lnTo>
                  <a:lnTo>
                    <a:pt x="7252" y="8586"/>
                  </a:lnTo>
                  <a:lnTo>
                    <a:pt x="7219" y="8651"/>
                  </a:lnTo>
                  <a:lnTo>
                    <a:pt x="7089" y="8683"/>
                  </a:lnTo>
                  <a:lnTo>
                    <a:pt x="6992" y="8683"/>
                  </a:lnTo>
                  <a:lnTo>
                    <a:pt x="6992" y="8651"/>
                  </a:lnTo>
                  <a:lnTo>
                    <a:pt x="6894" y="8651"/>
                  </a:lnTo>
                  <a:lnTo>
                    <a:pt x="6797" y="8618"/>
                  </a:lnTo>
                  <a:lnTo>
                    <a:pt x="6667" y="8553"/>
                  </a:lnTo>
                  <a:lnTo>
                    <a:pt x="6634" y="8553"/>
                  </a:lnTo>
                  <a:lnTo>
                    <a:pt x="6537" y="8488"/>
                  </a:lnTo>
                  <a:lnTo>
                    <a:pt x="6504" y="8488"/>
                  </a:lnTo>
                  <a:lnTo>
                    <a:pt x="6504" y="8455"/>
                  </a:lnTo>
                  <a:lnTo>
                    <a:pt x="6472" y="8390"/>
                  </a:lnTo>
                  <a:lnTo>
                    <a:pt x="6472" y="8358"/>
                  </a:lnTo>
                  <a:lnTo>
                    <a:pt x="6439" y="8260"/>
                  </a:lnTo>
                  <a:lnTo>
                    <a:pt x="6439" y="8228"/>
                  </a:lnTo>
                  <a:lnTo>
                    <a:pt x="6309" y="8293"/>
                  </a:lnTo>
                  <a:lnTo>
                    <a:pt x="6276" y="8325"/>
                  </a:lnTo>
                  <a:lnTo>
                    <a:pt x="6179" y="8325"/>
                  </a:lnTo>
                  <a:lnTo>
                    <a:pt x="6114" y="8325"/>
                  </a:lnTo>
                  <a:lnTo>
                    <a:pt x="6081" y="8390"/>
                  </a:lnTo>
                  <a:lnTo>
                    <a:pt x="6049" y="8390"/>
                  </a:lnTo>
                  <a:lnTo>
                    <a:pt x="6016" y="8358"/>
                  </a:lnTo>
                  <a:lnTo>
                    <a:pt x="6016" y="8260"/>
                  </a:lnTo>
                  <a:lnTo>
                    <a:pt x="5984" y="8228"/>
                  </a:lnTo>
                  <a:lnTo>
                    <a:pt x="5919" y="8195"/>
                  </a:lnTo>
                  <a:lnTo>
                    <a:pt x="5854" y="8195"/>
                  </a:lnTo>
                  <a:lnTo>
                    <a:pt x="5821" y="8163"/>
                  </a:lnTo>
                  <a:lnTo>
                    <a:pt x="5821" y="8163"/>
                  </a:lnTo>
                  <a:lnTo>
                    <a:pt x="5724" y="8163"/>
                  </a:lnTo>
                  <a:lnTo>
                    <a:pt x="5659" y="8195"/>
                  </a:lnTo>
                  <a:lnTo>
                    <a:pt x="5561" y="8260"/>
                  </a:lnTo>
                  <a:lnTo>
                    <a:pt x="5528" y="8260"/>
                  </a:lnTo>
                  <a:lnTo>
                    <a:pt x="5463" y="8260"/>
                  </a:lnTo>
                  <a:lnTo>
                    <a:pt x="5431" y="8260"/>
                  </a:lnTo>
                  <a:lnTo>
                    <a:pt x="5301" y="8260"/>
                  </a:lnTo>
                  <a:lnTo>
                    <a:pt x="5236" y="8260"/>
                  </a:lnTo>
                  <a:lnTo>
                    <a:pt x="5171" y="8195"/>
                  </a:lnTo>
                  <a:lnTo>
                    <a:pt x="5106" y="8195"/>
                  </a:lnTo>
                  <a:lnTo>
                    <a:pt x="5106" y="8228"/>
                  </a:lnTo>
                  <a:lnTo>
                    <a:pt x="5041" y="8228"/>
                  </a:lnTo>
                  <a:lnTo>
                    <a:pt x="5008" y="8260"/>
                  </a:lnTo>
                  <a:lnTo>
                    <a:pt x="4976" y="8260"/>
                  </a:lnTo>
                  <a:lnTo>
                    <a:pt x="4943" y="8228"/>
                  </a:lnTo>
                  <a:lnTo>
                    <a:pt x="4943" y="8130"/>
                  </a:lnTo>
                  <a:lnTo>
                    <a:pt x="4976" y="8098"/>
                  </a:lnTo>
                  <a:lnTo>
                    <a:pt x="4976" y="8065"/>
                  </a:lnTo>
                  <a:lnTo>
                    <a:pt x="5008" y="8000"/>
                  </a:lnTo>
                  <a:lnTo>
                    <a:pt x="4943" y="7968"/>
                  </a:lnTo>
                  <a:lnTo>
                    <a:pt x="4943" y="7870"/>
                  </a:lnTo>
                  <a:lnTo>
                    <a:pt x="4976" y="7838"/>
                  </a:lnTo>
                  <a:lnTo>
                    <a:pt x="4976" y="7773"/>
                  </a:lnTo>
                  <a:lnTo>
                    <a:pt x="4911" y="7707"/>
                  </a:lnTo>
                  <a:lnTo>
                    <a:pt x="4911" y="7675"/>
                  </a:lnTo>
                  <a:lnTo>
                    <a:pt x="4911" y="7610"/>
                  </a:lnTo>
                  <a:lnTo>
                    <a:pt x="4911" y="7545"/>
                  </a:lnTo>
                  <a:lnTo>
                    <a:pt x="4878" y="7512"/>
                  </a:lnTo>
                  <a:lnTo>
                    <a:pt x="4846" y="7480"/>
                  </a:lnTo>
                  <a:lnTo>
                    <a:pt x="4813" y="7447"/>
                  </a:lnTo>
                  <a:lnTo>
                    <a:pt x="4813" y="7382"/>
                  </a:lnTo>
                  <a:lnTo>
                    <a:pt x="4748" y="7350"/>
                  </a:lnTo>
                  <a:lnTo>
                    <a:pt x="4748" y="7285"/>
                  </a:lnTo>
                  <a:lnTo>
                    <a:pt x="4748" y="7252"/>
                  </a:lnTo>
                  <a:lnTo>
                    <a:pt x="4780" y="7155"/>
                  </a:lnTo>
                  <a:lnTo>
                    <a:pt x="4748" y="6960"/>
                  </a:lnTo>
                  <a:lnTo>
                    <a:pt x="4748" y="6894"/>
                  </a:lnTo>
                  <a:lnTo>
                    <a:pt x="4748" y="6862"/>
                  </a:lnTo>
                  <a:lnTo>
                    <a:pt x="4780" y="6829"/>
                  </a:lnTo>
                  <a:lnTo>
                    <a:pt x="4780" y="6764"/>
                  </a:lnTo>
                  <a:lnTo>
                    <a:pt x="4715" y="6699"/>
                  </a:lnTo>
                  <a:lnTo>
                    <a:pt x="4748" y="6602"/>
                  </a:lnTo>
                  <a:lnTo>
                    <a:pt x="4780" y="6537"/>
                  </a:lnTo>
                  <a:lnTo>
                    <a:pt x="4780" y="6439"/>
                  </a:lnTo>
                  <a:lnTo>
                    <a:pt x="4780" y="6374"/>
                  </a:lnTo>
                  <a:lnTo>
                    <a:pt x="4780" y="6309"/>
                  </a:lnTo>
                  <a:lnTo>
                    <a:pt x="4195" y="6277"/>
                  </a:lnTo>
                  <a:lnTo>
                    <a:pt x="4195" y="6212"/>
                  </a:lnTo>
                  <a:lnTo>
                    <a:pt x="4228" y="6179"/>
                  </a:lnTo>
                  <a:lnTo>
                    <a:pt x="4228" y="6114"/>
                  </a:lnTo>
                  <a:lnTo>
                    <a:pt x="4065" y="6114"/>
                  </a:lnTo>
                  <a:lnTo>
                    <a:pt x="4065" y="6147"/>
                  </a:lnTo>
                  <a:lnTo>
                    <a:pt x="3577" y="6147"/>
                  </a:lnTo>
                  <a:lnTo>
                    <a:pt x="3577" y="6309"/>
                  </a:lnTo>
                  <a:lnTo>
                    <a:pt x="3545" y="6374"/>
                  </a:lnTo>
                  <a:lnTo>
                    <a:pt x="3512" y="6407"/>
                  </a:lnTo>
                  <a:lnTo>
                    <a:pt x="3512" y="6472"/>
                  </a:lnTo>
                  <a:lnTo>
                    <a:pt x="3512" y="6634"/>
                  </a:lnTo>
                  <a:lnTo>
                    <a:pt x="3155" y="6634"/>
                  </a:lnTo>
                  <a:lnTo>
                    <a:pt x="3089" y="6699"/>
                  </a:lnTo>
                  <a:lnTo>
                    <a:pt x="2894" y="6667"/>
                  </a:lnTo>
                  <a:lnTo>
                    <a:pt x="2862" y="6667"/>
                  </a:lnTo>
                  <a:lnTo>
                    <a:pt x="2764" y="6667"/>
                  </a:lnTo>
                  <a:lnTo>
                    <a:pt x="2634" y="6667"/>
                  </a:lnTo>
                  <a:lnTo>
                    <a:pt x="2569" y="6667"/>
                  </a:lnTo>
                  <a:lnTo>
                    <a:pt x="2537" y="6472"/>
                  </a:lnTo>
                  <a:lnTo>
                    <a:pt x="2472" y="6374"/>
                  </a:lnTo>
                  <a:lnTo>
                    <a:pt x="2439" y="6309"/>
                  </a:lnTo>
                  <a:lnTo>
                    <a:pt x="2407" y="6277"/>
                  </a:lnTo>
                  <a:lnTo>
                    <a:pt x="2407" y="6244"/>
                  </a:lnTo>
                  <a:lnTo>
                    <a:pt x="2374" y="6179"/>
                  </a:lnTo>
                  <a:lnTo>
                    <a:pt x="2342" y="6082"/>
                  </a:lnTo>
                  <a:lnTo>
                    <a:pt x="2309" y="5984"/>
                  </a:lnTo>
                  <a:lnTo>
                    <a:pt x="2309" y="5919"/>
                  </a:lnTo>
                  <a:lnTo>
                    <a:pt x="2309" y="5854"/>
                  </a:lnTo>
                  <a:lnTo>
                    <a:pt x="2309" y="5821"/>
                  </a:lnTo>
                  <a:lnTo>
                    <a:pt x="2276" y="5756"/>
                  </a:lnTo>
                  <a:lnTo>
                    <a:pt x="2244" y="5691"/>
                  </a:lnTo>
                  <a:lnTo>
                    <a:pt x="2276" y="5659"/>
                  </a:lnTo>
                  <a:lnTo>
                    <a:pt x="2276" y="5594"/>
                  </a:lnTo>
                  <a:lnTo>
                    <a:pt x="1756" y="5594"/>
                  </a:lnTo>
                  <a:lnTo>
                    <a:pt x="1398" y="5594"/>
                  </a:lnTo>
                  <a:lnTo>
                    <a:pt x="1236" y="5626"/>
                  </a:lnTo>
                  <a:lnTo>
                    <a:pt x="1073" y="5594"/>
                  </a:lnTo>
                  <a:lnTo>
                    <a:pt x="1008" y="5594"/>
                  </a:lnTo>
                  <a:lnTo>
                    <a:pt x="846" y="5594"/>
                  </a:lnTo>
                  <a:lnTo>
                    <a:pt x="748" y="5594"/>
                  </a:lnTo>
                  <a:lnTo>
                    <a:pt x="651" y="5594"/>
                  </a:lnTo>
                  <a:lnTo>
                    <a:pt x="585" y="5594"/>
                  </a:lnTo>
                  <a:lnTo>
                    <a:pt x="488" y="5594"/>
                  </a:lnTo>
                  <a:lnTo>
                    <a:pt x="423" y="5626"/>
                  </a:lnTo>
                  <a:lnTo>
                    <a:pt x="325" y="5626"/>
                  </a:lnTo>
                  <a:lnTo>
                    <a:pt x="293" y="5659"/>
                  </a:lnTo>
                  <a:lnTo>
                    <a:pt x="260" y="5659"/>
                  </a:lnTo>
                  <a:lnTo>
                    <a:pt x="260" y="5659"/>
                  </a:lnTo>
                  <a:lnTo>
                    <a:pt x="228" y="5691"/>
                  </a:lnTo>
                  <a:lnTo>
                    <a:pt x="228" y="5691"/>
                  </a:lnTo>
                  <a:lnTo>
                    <a:pt x="228" y="5691"/>
                  </a:lnTo>
                  <a:lnTo>
                    <a:pt x="163" y="5626"/>
                  </a:lnTo>
                  <a:lnTo>
                    <a:pt x="33" y="5626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3693473" y="3694259"/>
              <a:ext cx="51987" cy="132065"/>
            </a:xfrm>
            <a:custGeom>
              <a:rect b="b" l="l" r="r" t="t"/>
              <a:pathLst>
                <a:path extrusionOk="0" h="3968" w="1562">
                  <a:moveTo>
                    <a:pt x="163" y="33"/>
                  </a:moveTo>
                  <a:lnTo>
                    <a:pt x="195" y="0"/>
                  </a:lnTo>
                  <a:lnTo>
                    <a:pt x="228" y="0"/>
                  </a:lnTo>
                  <a:lnTo>
                    <a:pt x="260" y="65"/>
                  </a:lnTo>
                  <a:lnTo>
                    <a:pt x="325" y="65"/>
                  </a:lnTo>
                  <a:lnTo>
                    <a:pt x="358" y="98"/>
                  </a:lnTo>
                  <a:lnTo>
                    <a:pt x="358" y="98"/>
                  </a:lnTo>
                  <a:lnTo>
                    <a:pt x="423" y="98"/>
                  </a:lnTo>
                  <a:lnTo>
                    <a:pt x="456" y="130"/>
                  </a:lnTo>
                  <a:lnTo>
                    <a:pt x="488" y="130"/>
                  </a:lnTo>
                  <a:lnTo>
                    <a:pt x="521" y="163"/>
                  </a:lnTo>
                  <a:lnTo>
                    <a:pt x="586" y="195"/>
                  </a:lnTo>
                  <a:lnTo>
                    <a:pt x="618" y="228"/>
                  </a:lnTo>
                  <a:lnTo>
                    <a:pt x="781" y="423"/>
                  </a:lnTo>
                  <a:lnTo>
                    <a:pt x="813" y="618"/>
                  </a:lnTo>
                  <a:lnTo>
                    <a:pt x="813" y="1431"/>
                  </a:lnTo>
                  <a:lnTo>
                    <a:pt x="781" y="1529"/>
                  </a:lnTo>
                  <a:lnTo>
                    <a:pt x="878" y="1984"/>
                  </a:lnTo>
                  <a:lnTo>
                    <a:pt x="1008" y="2049"/>
                  </a:lnTo>
                  <a:lnTo>
                    <a:pt x="1106" y="2147"/>
                  </a:lnTo>
                  <a:lnTo>
                    <a:pt x="1138" y="2179"/>
                  </a:lnTo>
                  <a:lnTo>
                    <a:pt x="1171" y="2179"/>
                  </a:lnTo>
                  <a:lnTo>
                    <a:pt x="1334" y="2374"/>
                  </a:lnTo>
                  <a:lnTo>
                    <a:pt x="1366" y="2439"/>
                  </a:lnTo>
                  <a:lnTo>
                    <a:pt x="1496" y="2602"/>
                  </a:lnTo>
                  <a:lnTo>
                    <a:pt x="1529" y="2699"/>
                  </a:lnTo>
                  <a:lnTo>
                    <a:pt x="1561" y="2764"/>
                  </a:lnTo>
                  <a:lnTo>
                    <a:pt x="1561" y="2829"/>
                  </a:lnTo>
                  <a:lnTo>
                    <a:pt x="1496" y="2862"/>
                  </a:lnTo>
                  <a:lnTo>
                    <a:pt x="1496" y="2894"/>
                  </a:lnTo>
                  <a:lnTo>
                    <a:pt x="1431" y="2927"/>
                  </a:lnTo>
                  <a:lnTo>
                    <a:pt x="1399" y="2960"/>
                  </a:lnTo>
                  <a:lnTo>
                    <a:pt x="1431" y="2992"/>
                  </a:lnTo>
                  <a:lnTo>
                    <a:pt x="1431" y="3025"/>
                  </a:lnTo>
                  <a:lnTo>
                    <a:pt x="1464" y="3090"/>
                  </a:lnTo>
                  <a:lnTo>
                    <a:pt x="1464" y="3285"/>
                  </a:lnTo>
                  <a:lnTo>
                    <a:pt x="1431" y="3350"/>
                  </a:lnTo>
                  <a:lnTo>
                    <a:pt x="1366" y="3415"/>
                  </a:lnTo>
                  <a:lnTo>
                    <a:pt x="1269" y="3447"/>
                  </a:lnTo>
                  <a:lnTo>
                    <a:pt x="1236" y="3577"/>
                  </a:lnTo>
                  <a:lnTo>
                    <a:pt x="1203" y="3642"/>
                  </a:lnTo>
                  <a:lnTo>
                    <a:pt x="1171" y="3740"/>
                  </a:lnTo>
                  <a:lnTo>
                    <a:pt x="1203" y="3870"/>
                  </a:lnTo>
                  <a:lnTo>
                    <a:pt x="1171" y="3968"/>
                  </a:lnTo>
                  <a:lnTo>
                    <a:pt x="1073" y="3968"/>
                  </a:lnTo>
                  <a:lnTo>
                    <a:pt x="1041" y="3903"/>
                  </a:lnTo>
                  <a:lnTo>
                    <a:pt x="1073" y="3838"/>
                  </a:lnTo>
                  <a:lnTo>
                    <a:pt x="1008" y="3740"/>
                  </a:lnTo>
                  <a:lnTo>
                    <a:pt x="976" y="3707"/>
                  </a:lnTo>
                  <a:lnTo>
                    <a:pt x="911" y="3675"/>
                  </a:lnTo>
                  <a:lnTo>
                    <a:pt x="813" y="3610"/>
                  </a:lnTo>
                  <a:lnTo>
                    <a:pt x="748" y="3480"/>
                  </a:lnTo>
                  <a:lnTo>
                    <a:pt x="716" y="3415"/>
                  </a:lnTo>
                  <a:lnTo>
                    <a:pt x="683" y="3317"/>
                  </a:lnTo>
                  <a:lnTo>
                    <a:pt x="683" y="3220"/>
                  </a:lnTo>
                  <a:lnTo>
                    <a:pt x="748" y="3122"/>
                  </a:lnTo>
                  <a:lnTo>
                    <a:pt x="748" y="3025"/>
                  </a:lnTo>
                  <a:lnTo>
                    <a:pt x="878" y="2927"/>
                  </a:lnTo>
                  <a:lnTo>
                    <a:pt x="878" y="2797"/>
                  </a:lnTo>
                  <a:lnTo>
                    <a:pt x="878" y="2667"/>
                  </a:lnTo>
                  <a:lnTo>
                    <a:pt x="813" y="2569"/>
                  </a:lnTo>
                  <a:lnTo>
                    <a:pt x="683" y="2537"/>
                  </a:lnTo>
                  <a:lnTo>
                    <a:pt x="586" y="2569"/>
                  </a:lnTo>
                  <a:lnTo>
                    <a:pt x="553" y="2602"/>
                  </a:lnTo>
                  <a:lnTo>
                    <a:pt x="488" y="2602"/>
                  </a:lnTo>
                  <a:lnTo>
                    <a:pt x="456" y="2634"/>
                  </a:lnTo>
                  <a:lnTo>
                    <a:pt x="358" y="2569"/>
                  </a:lnTo>
                  <a:lnTo>
                    <a:pt x="358" y="2504"/>
                  </a:lnTo>
                  <a:lnTo>
                    <a:pt x="325" y="2472"/>
                  </a:lnTo>
                  <a:lnTo>
                    <a:pt x="293" y="2407"/>
                  </a:lnTo>
                  <a:lnTo>
                    <a:pt x="260" y="2374"/>
                  </a:lnTo>
                  <a:lnTo>
                    <a:pt x="130" y="2407"/>
                  </a:lnTo>
                  <a:lnTo>
                    <a:pt x="130" y="2342"/>
                  </a:lnTo>
                  <a:lnTo>
                    <a:pt x="98" y="2244"/>
                  </a:lnTo>
                  <a:lnTo>
                    <a:pt x="33" y="2179"/>
                  </a:lnTo>
                  <a:lnTo>
                    <a:pt x="0" y="2114"/>
                  </a:lnTo>
                  <a:lnTo>
                    <a:pt x="65" y="2081"/>
                  </a:lnTo>
                  <a:lnTo>
                    <a:pt x="130" y="2016"/>
                  </a:lnTo>
                  <a:lnTo>
                    <a:pt x="130" y="1951"/>
                  </a:lnTo>
                  <a:lnTo>
                    <a:pt x="130" y="1886"/>
                  </a:lnTo>
                  <a:lnTo>
                    <a:pt x="130" y="1854"/>
                  </a:lnTo>
                  <a:lnTo>
                    <a:pt x="130" y="1789"/>
                  </a:lnTo>
                  <a:lnTo>
                    <a:pt x="163" y="1724"/>
                  </a:lnTo>
                  <a:lnTo>
                    <a:pt x="260" y="1659"/>
                  </a:lnTo>
                  <a:lnTo>
                    <a:pt x="325" y="1626"/>
                  </a:lnTo>
                  <a:lnTo>
                    <a:pt x="358" y="1594"/>
                  </a:lnTo>
                  <a:lnTo>
                    <a:pt x="390" y="1561"/>
                  </a:lnTo>
                  <a:lnTo>
                    <a:pt x="390" y="1529"/>
                  </a:lnTo>
                  <a:lnTo>
                    <a:pt x="325" y="1496"/>
                  </a:lnTo>
                  <a:lnTo>
                    <a:pt x="325" y="1464"/>
                  </a:lnTo>
                  <a:lnTo>
                    <a:pt x="325" y="1366"/>
                  </a:lnTo>
                  <a:lnTo>
                    <a:pt x="325" y="1366"/>
                  </a:lnTo>
                  <a:lnTo>
                    <a:pt x="358" y="1301"/>
                  </a:lnTo>
                  <a:lnTo>
                    <a:pt x="325" y="1236"/>
                  </a:lnTo>
                  <a:lnTo>
                    <a:pt x="358" y="1171"/>
                  </a:lnTo>
                  <a:lnTo>
                    <a:pt x="325" y="1106"/>
                  </a:lnTo>
                  <a:lnTo>
                    <a:pt x="325" y="1041"/>
                  </a:lnTo>
                  <a:lnTo>
                    <a:pt x="293" y="943"/>
                  </a:lnTo>
                  <a:lnTo>
                    <a:pt x="293" y="878"/>
                  </a:lnTo>
                  <a:lnTo>
                    <a:pt x="423" y="748"/>
                  </a:lnTo>
                  <a:lnTo>
                    <a:pt x="423" y="716"/>
                  </a:lnTo>
                  <a:lnTo>
                    <a:pt x="456" y="683"/>
                  </a:lnTo>
                  <a:lnTo>
                    <a:pt x="423" y="586"/>
                  </a:lnTo>
                  <a:lnTo>
                    <a:pt x="423" y="521"/>
                  </a:lnTo>
                  <a:lnTo>
                    <a:pt x="325" y="456"/>
                  </a:lnTo>
                  <a:lnTo>
                    <a:pt x="325" y="390"/>
                  </a:lnTo>
                  <a:lnTo>
                    <a:pt x="358" y="293"/>
                  </a:lnTo>
                  <a:lnTo>
                    <a:pt x="358" y="260"/>
                  </a:lnTo>
                  <a:lnTo>
                    <a:pt x="325" y="228"/>
                  </a:lnTo>
                  <a:lnTo>
                    <a:pt x="228" y="195"/>
                  </a:lnTo>
                  <a:lnTo>
                    <a:pt x="228" y="130"/>
                  </a:lnTo>
                  <a:lnTo>
                    <a:pt x="195" y="98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3513776" y="3674755"/>
              <a:ext cx="194869" cy="165647"/>
            </a:xfrm>
            <a:custGeom>
              <a:rect b="b" l="l" r="r" t="t"/>
              <a:pathLst>
                <a:path extrusionOk="0" h="4977" w="5855">
                  <a:moveTo>
                    <a:pt x="1074" y="1432"/>
                  </a:moveTo>
                  <a:lnTo>
                    <a:pt x="1107" y="1464"/>
                  </a:lnTo>
                  <a:lnTo>
                    <a:pt x="1172" y="1464"/>
                  </a:lnTo>
                  <a:lnTo>
                    <a:pt x="1237" y="1497"/>
                  </a:lnTo>
                  <a:lnTo>
                    <a:pt x="1269" y="1529"/>
                  </a:lnTo>
                  <a:lnTo>
                    <a:pt x="1269" y="1627"/>
                  </a:lnTo>
                  <a:lnTo>
                    <a:pt x="1302" y="1659"/>
                  </a:lnTo>
                  <a:lnTo>
                    <a:pt x="1334" y="1659"/>
                  </a:lnTo>
                  <a:lnTo>
                    <a:pt x="1367" y="1594"/>
                  </a:lnTo>
                  <a:lnTo>
                    <a:pt x="1432" y="1594"/>
                  </a:lnTo>
                  <a:lnTo>
                    <a:pt x="1529" y="1594"/>
                  </a:lnTo>
                  <a:lnTo>
                    <a:pt x="1562" y="1562"/>
                  </a:lnTo>
                  <a:lnTo>
                    <a:pt x="1692" y="1497"/>
                  </a:lnTo>
                  <a:lnTo>
                    <a:pt x="1692" y="1529"/>
                  </a:lnTo>
                  <a:lnTo>
                    <a:pt x="1725" y="1627"/>
                  </a:lnTo>
                  <a:lnTo>
                    <a:pt x="1725" y="1659"/>
                  </a:lnTo>
                  <a:lnTo>
                    <a:pt x="1757" y="1724"/>
                  </a:lnTo>
                  <a:lnTo>
                    <a:pt x="1757" y="1757"/>
                  </a:lnTo>
                  <a:lnTo>
                    <a:pt x="1790" y="1757"/>
                  </a:lnTo>
                  <a:lnTo>
                    <a:pt x="1887" y="1822"/>
                  </a:lnTo>
                  <a:lnTo>
                    <a:pt x="1920" y="1822"/>
                  </a:lnTo>
                  <a:lnTo>
                    <a:pt x="2050" y="1887"/>
                  </a:lnTo>
                  <a:lnTo>
                    <a:pt x="2147" y="1920"/>
                  </a:lnTo>
                  <a:lnTo>
                    <a:pt x="2245" y="1920"/>
                  </a:lnTo>
                  <a:lnTo>
                    <a:pt x="2245" y="1952"/>
                  </a:lnTo>
                  <a:lnTo>
                    <a:pt x="2342" y="1952"/>
                  </a:lnTo>
                  <a:lnTo>
                    <a:pt x="2472" y="1920"/>
                  </a:lnTo>
                  <a:lnTo>
                    <a:pt x="2505" y="1855"/>
                  </a:lnTo>
                  <a:lnTo>
                    <a:pt x="2538" y="1724"/>
                  </a:lnTo>
                  <a:lnTo>
                    <a:pt x="2603" y="1724"/>
                  </a:lnTo>
                  <a:lnTo>
                    <a:pt x="2635" y="1692"/>
                  </a:lnTo>
                  <a:lnTo>
                    <a:pt x="2700" y="1724"/>
                  </a:lnTo>
                  <a:lnTo>
                    <a:pt x="2700" y="1855"/>
                  </a:lnTo>
                  <a:lnTo>
                    <a:pt x="2765" y="1952"/>
                  </a:lnTo>
                  <a:lnTo>
                    <a:pt x="2765" y="1985"/>
                  </a:lnTo>
                  <a:lnTo>
                    <a:pt x="2895" y="2050"/>
                  </a:lnTo>
                  <a:lnTo>
                    <a:pt x="3058" y="2115"/>
                  </a:lnTo>
                  <a:lnTo>
                    <a:pt x="3188" y="2180"/>
                  </a:lnTo>
                  <a:lnTo>
                    <a:pt x="3285" y="2342"/>
                  </a:lnTo>
                  <a:lnTo>
                    <a:pt x="3383" y="2407"/>
                  </a:lnTo>
                  <a:lnTo>
                    <a:pt x="3481" y="2505"/>
                  </a:lnTo>
                  <a:lnTo>
                    <a:pt x="3578" y="2602"/>
                  </a:lnTo>
                  <a:lnTo>
                    <a:pt x="3643" y="2602"/>
                  </a:lnTo>
                  <a:lnTo>
                    <a:pt x="3708" y="2602"/>
                  </a:lnTo>
                  <a:lnTo>
                    <a:pt x="3806" y="2570"/>
                  </a:lnTo>
                  <a:lnTo>
                    <a:pt x="3838" y="2570"/>
                  </a:lnTo>
                  <a:lnTo>
                    <a:pt x="3838" y="2602"/>
                  </a:lnTo>
                  <a:lnTo>
                    <a:pt x="3903" y="2602"/>
                  </a:lnTo>
                  <a:lnTo>
                    <a:pt x="3936" y="2570"/>
                  </a:lnTo>
                  <a:lnTo>
                    <a:pt x="3903" y="2050"/>
                  </a:lnTo>
                  <a:lnTo>
                    <a:pt x="3838" y="2017"/>
                  </a:lnTo>
                  <a:lnTo>
                    <a:pt x="3741" y="2050"/>
                  </a:lnTo>
                  <a:lnTo>
                    <a:pt x="3773" y="2115"/>
                  </a:lnTo>
                  <a:lnTo>
                    <a:pt x="3773" y="2147"/>
                  </a:lnTo>
                  <a:lnTo>
                    <a:pt x="3773" y="2147"/>
                  </a:lnTo>
                  <a:lnTo>
                    <a:pt x="3546" y="2147"/>
                  </a:lnTo>
                  <a:lnTo>
                    <a:pt x="3513" y="2082"/>
                  </a:lnTo>
                  <a:lnTo>
                    <a:pt x="3481" y="2017"/>
                  </a:lnTo>
                  <a:lnTo>
                    <a:pt x="3351" y="1887"/>
                  </a:lnTo>
                  <a:lnTo>
                    <a:pt x="3285" y="1822"/>
                  </a:lnTo>
                  <a:lnTo>
                    <a:pt x="3285" y="1692"/>
                  </a:lnTo>
                  <a:lnTo>
                    <a:pt x="3285" y="1432"/>
                  </a:lnTo>
                  <a:lnTo>
                    <a:pt x="3285" y="1367"/>
                  </a:lnTo>
                  <a:lnTo>
                    <a:pt x="3383" y="1269"/>
                  </a:lnTo>
                  <a:lnTo>
                    <a:pt x="3416" y="1237"/>
                  </a:lnTo>
                  <a:lnTo>
                    <a:pt x="3383" y="1204"/>
                  </a:lnTo>
                  <a:lnTo>
                    <a:pt x="3448" y="1172"/>
                  </a:lnTo>
                  <a:lnTo>
                    <a:pt x="3448" y="1074"/>
                  </a:lnTo>
                  <a:lnTo>
                    <a:pt x="3448" y="976"/>
                  </a:lnTo>
                  <a:lnTo>
                    <a:pt x="3448" y="911"/>
                  </a:lnTo>
                  <a:lnTo>
                    <a:pt x="3448" y="846"/>
                  </a:lnTo>
                  <a:lnTo>
                    <a:pt x="3481" y="814"/>
                  </a:lnTo>
                  <a:lnTo>
                    <a:pt x="3481" y="781"/>
                  </a:lnTo>
                  <a:lnTo>
                    <a:pt x="3416" y="749"/>
                  </a:lnTo>
                  <a:lnTo>
                    <a:pt x="3383" y="684"/>
                  </a:lnTo>
                  <a:lnTo>
                    <a:pt x="3351" y="586"/>
                  </a:lnTo>
                  <a:lnTo>
                    <a:pt x="3546" y="196"/>
                  </a:lnTo>
                  <a:lnTo>
                    <a:pt x="4359" y="1"/>
                  </a:lnTo>
                  <a:lnTo>
                    <a:pt x="4586" y="98"/>
                  </a:lnTo>
                  <a:lnTo>
                    <a:pt x="4651" y="98"/>
                  </a:lnTo>
                  <a:lnTo>
                    <a:pt x="4716" y="131"/>
                  </a:lnTo>
                  <a:lnTo>
                    <a:pt x="4781" y="131"/>
                  </a:lnTo>
                  <a:lnTo>
                    <a:pt x="4846" y="196"/>
                  </a:lnTo>
                  <a:lnTo>
                    <a:pt x="4846" y="229"/>
                  </a:lnTo>
                  <a:lnTo>
                    <a:pt x="4911" y="294"/>
                  </a:lnTo>
                  <a:lnTo>
                    <a:pt x="5009" y="294"/>
                  </a:lnTo>
                  <a:lnTo>
                    <a:pt x="5237" y="359"/>
                  </a:lnTo>
                  <a:lnTo>
                    <a:pt x="5302" y="359"/>
                  </a:lnTo>
                  <a:lnTo>
                    <a:pt x="5334" y="424"/>
                  </a:lnTo>
                  <a:lnTo>
                    <a:pt x="5399" y="424"/>
                  </a:lnTo>
                  <a:lnTo>
                    <a:pt x="5432" y="489"/>
                  </a:lnTo>
                  <a:lnTo>
                    <a:pt x="5529" y="586"/>
                  </a:lnTo>
                  <a:lnTo>
                    <a:pt x="5562" y="586"/>
                  </a:lnTo>
                  <a:lnTo>
                    <a:pt x="5594" y="684"/>
                  </a:lnTo>
                  <a:lnTo>
                    <a:pt x="5627" y="716"/>
                  </a:lnTo>
                  <a:lnTo>
                    <a:pt x="5627" y="781"/>
                  </a:lnTo>
                  <a:lnTo>
                    <a:pt x="5724" y="814"/>
                  </a:lnTo>
                  <a:lnTo>
                    <a:pt x="5757" y="846"/>
                  </a:lnTo>
                  <a:lnTo>
                    <a:pt x="5757" y="879"/>
                  </a:lnTo>
                  <a:lnTo>
                    <a:pt x="5724" y="976"/>
                  </a:lnTo>
                  <a:lnTo>
                    <a:pt x="5724" y="1042"/>
                  </a:lnTo>
                  <a:lnTo>
                    <a:pt x="5822" y="1107"/>
                  </a:lnTo>
                  <a:lnTo>
                    <a:pt x="5822" y="1172"/>
                  </a:lnTo>
                  <a:lnTo>
                    <a:pt x="5855" y="1269"/>
                  </a:lnTo>
                  <a:lnTo>
                    <a:pt x="5822" y="1302"/>
                  </a:lnTo>
                  <a:lnTo>
                    <a:pt x="5822" y="1334"/>
                  </a:lnTo>
                  <a:lnTo>
                    <a:pt x="5692" y="1464"/>
                  </a:lnTo>
                  <a:lnTo>
                    <a:pt x="5692" y="1529"/>
                  </a:lnTo>
                  <a:lnTo>
                    <a:pt x="5724" y="1627"/>
                  </a:lnTo>
                  <a:lnTo>
                    <a:pt x="5724" y="1692"/>
                  </a:lnTo>
                  <a:lnTo>
                    <a:pt x="5757" y="1757"/>
                  </a:lnTo>
                  <a:lnTo>
                    <a:pt x="5724" y="1822"/>
                  </a:lnTo>
                  <a:lnTo>
                    <a:pt x="5757" y="1887"/>
                  </a:lnTo>
                  <a:lnTo>
                    <a:pt x="5724" y="1952"/>
                  </a:lnTo>
                  <a:lnTo>
                    <a:pt x="5724" y="1952"/>
                  </a:lnTo>
                  <a:lnTo>
                    <a:pt x="5724" y="2050"/>
                  </a:lnTo>
                  <a:lnTo>
                    <a:pt x="5724" y="2082"/>
                  </a:lnTo>
                  <a:lnTo>
                    <a:pt x="5789" y="2115"/>
                  </a:lnTo>
                  <a:lnTo>
                    <a:pt x="5789" y="2147"/>
                  </a:lnTo>
                  <a:lnTo>
                    <a:pt x="5757" y="2180"/>
                  </a:lnTo>
                  <a:lnTo>
                    <a:pt x="5724" y="2212"/>
                  </a:lnTo>
                  <a:lnTo>
                    <a:pt x="5659" y="2245"/>
                  </a:lnTo>
                  <a:lnTo>
                    <a:pt x="5562" y="2310"/>
                  </a:lnTo>
                  <a:lnTo>
                    <a:pt x="5529" y="2375"/>
                  </a:lnTo>
                  <a:lnTo>
                    <a:pt x="5529" y="2440"/>
                  </a:lnTo>
                  <a:lnTo>
                    <a:pt x="5529" y="2472"/>
                  </a:lnTo>
                  <a:lnTo>
                    <a:pt x="5529" y="2537"/>
                  </a:lnTo>
                  <a:lnTo>
                    <a:pt x="5529" y="2602"/>
                  </a:lnTo>
                  <a:lnTo>
                    <a:pt x="5464" y="2667"/>
                  </a:lnTo>
                  <a:lnTo>
                    <a:pt x="5399" y="2700"/>
                  </a:lnTo>
                  <a:lnTo>
                    <a:pt x="5432" y="2765"/>
                  </a:lnTo>
                  <a:lnTo>
                    <a:pt x="5497" y="2830"/>
                  </a:lnTo>
                  <a:lnTo>
                    <a:pt x="5529" y="2928"/>
                  </a:lnTo>
                  <a:lnTo>
                    <a:pt x="5529" y="2993"/>
                  </a:lnTo>
                  <a:lnTo>
                    <a:pt x="5529" y="2993"/>
                  </a:lnTo>
                  <a:lnTo>
                    <a:pt x="5399" y="3025"/>
                  </a:lnTo>
                  <a:lnTo>
                    <a:pt x="5107" y="3155"/>
                  </a:lnTo>
                  <a:lnTo>
                    <a:pt x="5009" y="3155"/>
                  </a:lnTo>
                  <a:lnTo>
                    <a:pt x="4489" y="3383"/>
                  </a:lnTo>
                  <a:lnTo>
                    <a:pt x="4391" y="3383"/>
                  </a:lnTo>
                  <a:lnTo>
                    <a:pt x="4196" y="3480"/>
                  </a:lnTo>
                  <a:lnTo>
                    <a:pt x="4163" y="3546"/>
                  </a:lnTo>
                  <a:lnTo>
                    <a:pt x="4196" y="3708"/>
                  </a:lnTo>
                  <a:lnTo>
                    <a:pt x="4196" y="3741"/>
                  </a:lnTo>
                  <a:lnTo>
                    <a:pt x="4196" y="3741"/>
                  </a:lnTo>
                  <a:lnTo>
                    <a:pt x="4163" y="3773"/>
                  </a:lnTo>
                  <a:lnTo>
                    <a:pt x="4033" y="3741"/>
                  </a:lnTo>
                  <a:lnTo>
                    <a:pt x="4001" y="3741"/>
                  </a:lnTo>
                  <a:lnTo>
                    <a:pt x="3968" y="3741"/>
                  </a:lnTo>
                  <a:lnTo>
                    <a:pt x="3838" y="3708"/>
                  </a:lnTo>
                  <a:lnTo>
                    <a:pt x="3741" y="3773"/>
                  </a:lnTo>
                  <a:lnTo>
                    <a:pt x="3676" y="3806"/>
                  </a:lnTo>
                  <a:lnTo>
                    <a:pt x="3578" y="3806"/>
                  </a:lnTo>
                  <a:lnTo>
                    <a:pt x="3448" y="3903"/>
                  </a:lnTo>
                  <a:lnTo>
                    <a:pt x="3416" y="3968"/>
                  </a:lnTo>
                  <a:lnTo>
                    <a:pt x="3416" y="4001"/>
                  </a:lnTo>
                  <a:lnTo>
                    <a:pt x="3416" y="4066"/>
                  </a:lnTo>
                  <a:lnTo>
                    <a:pt x="3416" y="4098"/>
                  </a:lnTo>
                  <a:lnTo>
                    <a:pt x="3416" y="4131"/>
                  </a:lnTo>
                  <a:lnTo>
                    <a:pt x="3351" y="4163"/>
                  </a:lnTo>
                  <a:lnTo>
                    <a:pt x="3188" y="4228"/>
                  </a:lnTo>
                  <a:lnTo>
                    <a:pt x="2895" y="4424"/>
                  </a:lnTo>
                  <a:lnTo>
                    <a:pt x="2668" y="4716"/>
                  </a:lnTo>
                  <a:lnTo>
                    <a:pt x="2538" y="4911"/>
                  </a:lnTo>
                  <a:lnTo>
                    <a:pt x="2407" y="4976"/>
                  </a:lnTo>
                  <a:lnTo>
                    <a:pt x="2310" y="4944"/>
                  </a:lnTo>
                  <a:lnTo>
                    <a:pt x="2245" y="4879"/>
                  </a:lnTo>
                  <a:lnTo>
                    <a:pt x="2212" y="4879"/>
                  </a:lnTo>
                  <a:lnTo>
                    <a:pt x="2180" y="4879"/>
                  </a:lnTo>
                  <a:lnTo>
                    <a:pt x="2180" y="4879"/>
                  </a:lnTo>
                  <a:lnTo>
                    <a:pt x="2115" y="4846"/>
                  </a:lnTo>
                  <a:lnTo>
                    <a:pt x="2017" y="4846"/>
                  </a:lnTo>
                  <a:lnTo>
                    <a:pt x="1920" y="4911"/>
                  </a:lnTo>
                  <a:lnTo>
                    <a:pt x="1887" y="4911"/>
                  </a:lnTo>
                  <a:lnTo>
                    <a:pt x="1822" y="4879"/>
                  </a:lnTo>
                  <a:lnTo>
                    <a:pt x="1725" y="4846"/>
                  </a:lnTo>
                  <a:lnTo>
                    <a:pt x="1627" y="4814"/>
                  </a:lnTo>
                  <a:lnTo>
                    <a:pt x="1562" y="4814"/>
                  </a:lnTo>
                  <a:lnTo>
                    <a:pt x="1497" y="4716"/>
                  </a:lnTo>
                  <a:lnTo>
                    <a:pt x="1464" y="4716"/>
                  </a:lnTo>
                  <a:lnTo>
                    <a:pt x="1432" y="4716"/>
                  </a:lnTo>
                  <a:lnTo>
                    <a:pt x="1399" y="4716"/>
                  </a:lnTo>
                  <a:lnTo>
                    <a:pt x="1367" y="4684"/>
                  </a:lnTo>
                  <a:lnTo>
                    <a:pt x="1334" y="4684"/>
                  </a:lnTo>
                  <a:lnTo>
                    <a:pt x="1302" y="4651"/>
                  </a:lnTo>
                  <a:lnTo>
                    <a:pt x="1204" y="4684"/>
                  </a:lnTo>
                  <a:lnTo>
                    <a:pt x="1139" y="4684"/>
                  </a:lnTo>
                  <a:lnTo>
                    <a:pt x="684" y="4781"/>
                  </a:lnTo>
                  <a:lnTo>
                    <a:pt x="651" y="4716"/>
                  </a:lnTo>
                  <a:lnTo>
                    <a:pt x="586" y="4684"/>
                  </a:lnTo>
                  <a:lnTo>
                    <a:pt x="521" y="4619"/>
                  </a:lnTo>
                  <a:lnTo>
                    <a:pt x="489" y="4554"/>
                  </a:lnTo>
                  <a:lnTo>
                    <a:pt x="424" y="4521"/>
                  </a:lnTo>
                  <a:lnTo>
                    <a:pt x="359" y="4489"/>
                  </a:lnTo>
                  <a:lnTo>
                    <a:pt x="261" y="4359"/>
                  </a:lnTo>
                  <a:lnTo>
                    <a:pt x="196" y="4326"/>
                  </a:lnTo>
                  <a:lnTo>
                    <a:pt x="164" y="4261"/>
                  </a:lnTo>
                  <a:lnTo>
                    <a:pt x="99" y="4228"/>
                  </a:lnTo>
                  <a:lnTo>
                    <a:pt x="33" y="4131"/>
                  </a:lnTo>
                  <a:lnTo>
                    <a:pt x="1" y="4066"/>
                  </a:lnTo>
                  <a:lnTo>
                    <a:pt x="33" y="2440"/>
                  </a:lnTo>
                  <a:lnTo>
                    <a:pt x="1107" y="2440"/>
                  </a:lnTo>
                  <a:lnTo>
                    <a:pt x="1074" y="2375"/>
                  </a:lnTo>
                  <a:lnTo>
                    <a:pt x="1074" y="2245"/>
                  </a:lnTo>
                  <a:lnTo>
                    <a:pt x="1139" y="2180"/>
                  </a:lnTo>
                  <a:lnTo>
                    <a:pt x="1107" y="2115"/>
                  </a:lnTo>
                  <a:lnTo>
                    <a:pt x="1074" y="2017"/>
                  </a:lnTo>
                  <a:lnTo>
                    <a:pt x="1074" y="1920"/>
                  </a:lnTo>
                  <a:lnTo>
                    <a:pt x="1074" y="1724"/>
                  </a:lnTo>
                  <a:lnTo>
                    <a:pt x="1042" y="1529"/>
                  </a:lnTo>
                  <a:lnTo>
                    <a:pt x="1074" y="1497"/>
                  </a:lnTo>
                  <a:lnTo>
                    <a:pt x="1074" y="1464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3344930" y="3636878"/>
              <a:ext cx="206784" cy="203522"/>
            </a:xfrm>
            <a:custGeom>
              <a:rect b="b" l="l" r="r" t="t"/>
              <a:pathLst>
                <a:path extrusionOk="0" h="6115" w="6213">
                  <a:moveTo>
                    <a:pt x="5757" y="5919"/>
                  </a:moveTo>
                  <a:lnTo>
                    <a:pt x="5724" y="5854"/>
                  </a:lnTo>
                  <a:lnTo>
                    <a:pt x="5659" y="5822"/>
                  </a:lnTo>
                  <a:lnTo>
                    <a:pt x="5594" y="5757"/>
                  </a:lnTo>
                  <a:lnTo>
                    <a:pt x="5562" y="5692"/>
                  </a:lnTo>
                  <a:lnTo>
                    <a:pt x="5497" y="5659"/>
                  </a:lnTo>
                  <a:lnTo>
                    <a:pt x="5432" y="5627"/>
                  </a:lnTo>
                  <a:lnTo>
                    <a:pt x="5334" y="5497"/>
                  </a:lnTo>
                  <a:lnTo>
                    <a:pt x="5269" y="5464"/>
                  </a:lnTo>
                  <a:lnTo>
                    <a:pt x="5237" y="5399"/>
                  </a:lnTo>
                  <a:lnTo>
                    <a:pt x="5172" y="5366"/>
                  </a:lnTo>
                  <a:lnTo>
                    <a:pt x="5106" y="5269"/>
                  </a:lnTo>
                  <a:lnTo>
                    <a:pt x="5074" y="5204"/>
                  </a:lnTo>
                  <a:lnTo>
                    <a:pt x="5106" y="3578"/>
                  </a:lnTo>
                  <a:lnTo>
                    <a:pt x="6180" y="3578"/>
                  </a:lnTo>
                  <a:lnTo>
                    <a:pt x="6147" y="3513"/>
                  </a:lnTo>
                  <a:lnTo>
                    <a:pt x="6147" y="3383"/>
                  </a:lnTo>
                  <a:lnTo>
                    <a:pt x="6212" y="3318"/>
                  </a:lnTo>
                  <a:lnTo>
                    <a:pt x="6180" y="3253"/>
                  </a:lnTo>
                  <a:lnTo>
                    <a:pt x="6147" y="3155"/>
                  </a:lnTo>
                  <a:lnTo>
                    <a:pt x="6147" y="3058"/>
                  </a:lnTo>
                  <a:lnTo>
                    <a:pt x="6147" y="2862"/>
                  </a:lnTo>
                  <a:lnTo>
                    <a:pt x="6115" y="2667"/>
                  </a:lnTo>
                  <a:lnTo>
                    <a:pt x="6147" y="2635"/>
                  </a:lnTo>
                  <a:lnTo>
                    <a:pt x="6147" y="2602"/>
                  </a:lnTo>
                  <a:lnTo>
                    <a:pt x="6147" y="2570"/>
                  </a:lnTo>
                  <a:lnTo>
                    <a:pt x="6050" y="2570"/>
                  </a:lnTo>
                  <a:lnTo>
                    <a:pt x="5985" y="2602"/>
                  </a:lnTo>
                  <a:lnTo>
                    <a:pt x="5887" y="2667"/>
                  </a:lnTo>
                  <a:lnTo>
                    <a:pt x="5854" y="2667"/>
                  </a:lnTo>
                  <a:lnTo>
                    <a:pt x="5789" y="2667"/>
                  </a:lnTo>
                  <a:lnTo>
                    <a:pt x="5757" y="2667"/>
                  </a:lnTo>
                  <a:lnTo>
                    <a:pt x="5627" y="2667"/>
                  </a:lnTo>
                  <a:lnTo>
                    <a:pt x="5562" y="2667"/>
                  </a:lnTo>
                  <a:lnTo>
                    <a:pt x="5497" y="2602"/>
                  </a:lnTo>
                  <a:lnTo>
                    <a:pt x="5432" y="2602"/>
                  </a:lnTo>
                  <a:lnTo>
                    <a:pt x="5432" y="2635"/>
                  </a:lnTo>
                  <a:lnTo>
                    <a:pt x="5367" y="2635"/>
                  </a:lnTo>
                  <a:lnTo>
                    <a:pt x="5334" y="2667"/>
                  </a:lnTo>
                  <a:lnTo>
                    <a:pt x="5302" y="2667"/>
                  </a:lnTo>
                  <a:lnTo>
                    <a:pt x="5269" y="2635"/>
                  </a:lnTo>
                  <a:lnTo>
                    <a:pt x="5269" y="2537"/>
                  </a:lnTo>
                  <a:lnTo>
                    <a:pt x="5302" y="2505"/>
                  </a:lnTo>
                  <a:lnTo>
                    <a:pt x="5302" y="2472"/>
                  </a:lnTo>
                  <a:lnTo>
                    <a:pt x="5334" y="2407"/>
                  </a:lnTo>
                  <a:lnTo>
                    <a:pt x="5269" y="2375"/>
                  </a:lnTo>
                  <a:lnTo>
                    <a:pt x="5269" y="2277"/>
                  </a:lnTo>
                  <a:lnTo>
                    <a:pt x="5302" y="2245"/>
                  </a:lnTo>
                  <a:lnTo>
                    <a:pt x="5302" y="2180"/>
                  </a:lnTo>
                  <a:lnTo>
                    <a:pt x="5237" y="2114"/>
                  </a:lnTo>
                  <a:lnTo>
                    <a:pt x="5237" y="2082"/>
                  </a:lnTo>
                  <a:lnTo>
                    <a:pt x="5237" y="2017"/>
                  </a:lnTo>
                  <a:lnTo>
                    <a:pt x="5237" y="1952"/>
                  </a:lnTo>
                  <a:lnTo>
                    <a:pt x="5204" y="1919"/>
                  </a:lnTo>
                  <a:lnTo>
                    <a:pt x="5172" y="1887"/>
                  </a:lnTo>
                  <a:lnTo>
                    <a:pt x="5139" y="1854"/>
                  </a:lnTo>
                  <a:lnTo>
                    <a:pt x="5139" y="1789"/>
                  </a:lnTo>
                  <a:lnTo>
                    <a:pt x="5074" y="1757"/>
                  </a:lnTo>
                  <a:lnTo>
                    <a:pt x="5074" y="1692"/>
                  </a:lnTo>
                  <a:lnTo>
                    <a:pt x="5074" y="1659"/>
                  </a:lnTo>
                  <a:lnTo>
                    <a:pt x="5106" y="1562"/>
                  </a:lnTo>
                  <a:lnTo>
                    <a:pt x="5074" y="1367"/>
                  </a:lnTo>
                  <a:lnTo>
                    <a:pt x="5074" y="1301"/>
                  </a:lnTo>
                  <a:lnTo>
                    <a:pt x="5074" y="1269"/>
                  </a:lnTo>
                  <a:lnTo>
                    <a:pt x="5106" y="1236"/>
                  </a:lnTo>
                  <a:lnTo>
                    <a:pt x="5106" y="1171"/>
                  </a:lnTo>
                  <a:lnTo>
                    <a:pt x="5041" y="1106"/>
                  </a:lnTo>
                  <a:lnTo>
                    <a:pt x="5074" y="1009"/>
                  </a:lnTo>
                  <a:lnTo>
                    <a:pt x="5106" y="944"/>
                  </a:lnTo>
                  <a:lnTo>
                    <a:pt x="5106" y="846"/>
                  </a:lnTo>
                  <a:lnTo>
                    <a:pt x="5106" y="781"/>
                  </a:lnTo>
                  <a:lnTo>
                    <a:pt x="5106" y="716"/>
                  </a:lnTo>
                  <a:lnTo>
                    <a:pt x="4521" y="684"/>
                  </a:lnTo>
                  <a:lnTo>
                    <a:pt x="4521" y="619"/>
                  </a:lnTo>
                  <a:lnTo>
                    <a:pt x="4554" y="586"/>
                  </a:lnTo>
                  <a:lnTo>
                    <a:pt x="4554" y="521"/>
                  </a:lnTo>
                  <a:lnTo>
                    <a:pt x="4391" y="521"/>
                  </a:lnTo>
                  <a:lnTo>
                    <a:pt x="4391" y="554"/>
                  </a:lnTo>
                  <a:lnTo>
                    <a:pt x="3903" y="554"/>
                  </a:lnTo>
                  <a:lnTo>
                    <a:pt x="3903" y="716"/>
                  </a:lnTo>
                  <a:lnTo>
                    <a:pt x="3871" y="781"/>
                  </a:lnTo>
                  <a:lnTo>
                    <a:pt x="3838" y="814"/>
                  </a:lnTo>
                  <a:lnTo>
                    <a:pt x="3838" y="879"/>
                  </a:lnTo>
                  <a:lnTo>
                    <a:pt x="3838" y="1041"/>
                  </a:lnTo>
                  <a:lnTo>
                    <a:pt x="3481" y="1041"/>
                  </a:lnTo>
                  <a:lnTo>
                    <a:pt x="3415" y="1106"/>
                  </a:lnTo>
                  <a:lnTo>
                    <a:pt x="3220" y="1074"/>
                  </a:lnTo>
                  <a:lnTo>
                    <a:pt x="3188" y="1074"/>
                  </a:lnTo>
                  <a:lnTo>
                    <a:pt x="3090" y="1074"/>
                  </a:lnTo>
                  <a:lnTo>
                    <a:pt x="2960" y="1074"/>
                  </a:lnTo>
                  <a:lnTo>
                    <a:pt x="2895" y="1074"/>
                  </a:lnTo>
                  <a:lnTo>
                    <a:pt x="2863" y="879"/>
                  </a:lnTo>
                  <a:lnTo>
                    <a:pt x="2798" y="781"/>
                  </a:lnTo>
                  <a:lnTo>
                    <a:pt x="2765" y="716"/>
                  </a:lnTo>
                  <a:lnTo>
                    <a:pt x="2733" y="684"/>
                  </a:lnTo>
                  <a:lnTo>
                    <a:pt x="2733" y="651"/>
                  </a:lnTo>
                  <a:lnTo>
                    <a:pt x="2700" y="586"/>
                  </a:lnTo>
                  <a:lnTo>
                    <a:pt x="2668" y="489"/>
                  </a:lnTo>
                  <a:lnTo>
                    <a:pt x="2635" y="391"/>
                  </a:lnTo>
                  <a:lnTo>
                    <a:pt x="2635" y="326"/>
                  </a:lnTo>
                  <a:lnTo>
                    <a:pt x="2635" y="261"/>
                  </a:lnTo>
                  <a:lnTo>
                    <a:pt x="2635" y="228"/>
                  </a:lnTo>
                  <a:lnTo>
                    <a:pt x="2602" y="163"/>
                  </a:lnTo>
                  <a:lnTo>
                    <a:pt x="2570" y="98"/>
                  </a:lnTo>
                  <a:lnTo>
                    <a:pt x="2602" y="66"/>
                  </a:lnTo>
                  <a:lnTo>
                    <a:pt x="2602" y="1"/>
                  </a:lnTo>
                  <a:lnTo>
                    <a:pt x="2082" y="1"/>
                  </a:lnTo>
                  <a:lnTo>
                    <a:pt x="1724" y="1"/>
                  </a:lnTo>
                  <a:lnTo>
                    <a:pt x="1562" y="33"/>
                  </a:lnTo>
                  <a:lnTo>
                    <a:pt x="1399" y="1"/>
                  </a:lnTo>
                  <a:lnTo>
                    <a:pt x="1334" y="1"/>
                  </a:lnTo>
                  <a:lnTo>
                    <a:pt x="1172" y="1"/>
                  </a:lnTo>
                  <a:lnTo>
                    <a:pt x="1074" y="1"/>
                  </a:lnTo>
                  <a:lnTo>
                    <a:pt x="977" y="1"/>
                  </a:lnTo>
                  <a:lnTo>
                    <a:pt x="911" y="1"/>
                  </a:lnTo>
                  <a:lnTo>
                    <a:pt x="814" y="1"/>
                  </a:lnTo>
                  <a:lnTo>
                    <a:pt x="749" y="33"/>
                  </a:lnTo>
                  <a:lnTo>
                    <a:pt x="651" y="33"/>
                  </a:lnTo>
                  <a:lnTo>
                    <a:pt x="619" y="66"/>
                  </a:lnTo>
                  <a:lnTo>
                    <a:pt x="586" y="66"/>
                  </a:lnTo>
                  <a:lnTo>
                    <a:pt x="586" y="66"/>
                  </a:lnTo>
                  <a:lnTo>
                    <a:pt x="554" y="98"/>
                  </a:lnTo>
                  <a:lnTo>
                    <a:pt x="554" y="98"/>
                  </a:lnTo>
                  <a:lnTo>
                    <a:pt x="424" y="163"/>
                  </a:lnTo>
                  <a:lnTo>
                    <a:pt x="456" y="228"/>
                  </a:lnTo>
                  <a:lnTo>
                    <a:pt x="456" y="293"/>
                  </a:lnTo>
                  <a:lnTo>
                    <a:pt x="749" y="619"/>
                  </a:lnTo>
                  <a:lnTo>
                    <a:pt x="749" y="976"/>
                  </a:lnTo>
                  <a:lnTo>
                    <a:pt x="911" y="1204"/>
                  </a:lnTo>
                  <a:lnTo>
                    <a:pt x="879" y="1399"/>
                  </a:lnTo>
                  <a:lnTo>
                    <a:pt x="716" y="1594"/>
                  </a:lnTo>
                  <a:lnTo>
                    <a:pt x="814" y="1627"/>
                  </a:lnTo>
                  <a:lnTo>
                    <a:pt x="814" y="1822"/>
                  </a:lnTo>
                  <a:lnTo>
                    <a:pt x="879" y="1919"/>
                  </a:lnTo>
                  <a:lnTo>
                    <a:pt x="879" y="2049"/>
                  </a:lnTo>
                  <a:lnTo>
                    <a:pt x="1074" y="2375"/>
                  </a:lnTo>
                  <a:lnTo>
                    <a:pt x="1074" y="2440"/>
                  </a:lnTo>
                  <a:lnTo>
                    <a:pt x="1139" y="2537"/>
                  </a:lnTo>
                  <a:lnTo>
                    <a:pt x="1139" y="2960"/>
                  </a:lnTo>
                  <a:lnTo>
                    <a:pt x="944" y="3318"/>
                  </a:lnTo>
                  <a:lnTo>
                    <a:pt x="879" y="3318"/>
                  </a:lnTo>
                  <a:lnTo>
                    <a:pt x="651" y="3480"/>
                  </a:lnTo>
                  <a:lnTo>
                    <a:pt x="651" y="3610"/>
                  </a:lnTo>
                  <a:lnTo>
                    <a:pt x="391" y="3838"/>
                  </a:lnTo>
                  <a:lnTo>
                    <a:pt x="359" y="4001"/>
                  </a:lnTo>
                  <a:lnTo>
                    <a:pt x="326" y="4033"/>
                  </a:lnTo>
                  <a:lnTo>
                    <a:pt x="326" y="4456"/>
                  </a:lnTo>
                  <a:lnTo>
                    <a:pt x="196" y="4586"/>
                  </a:lnTo>
                  <a:lnTo>
                    <a:pt x="164" y="4781"/>
                  </a:lnTo>
                  <a:lnTo>
                    <a:pt x="33" y="4944"/>
                  </a:lnTo>
                  <a:lnTo>
                    <a:pt x="33" y="5139"/>
                  </a:lnTo>
                  <a:lnTo>
                    <a:pt x="33" y="5301"/>
                  </a:lnTo>
                  <a:lnTo>
                    <a:pt x="33" y="5529"/>
                  </a:lnTo>
                  <a:lnTo>
                    <a:pt x="1" y="5692"/>
                  </a:lnTo>
                  <a:lnTo>
                    <a:pt x="1" y="5724"/>
                  </a:lnTo>
                  <a:lnTo>
                    <a:pt x="1" y="5724"/>
                  </a:lnTo>
                  <a:lnTo>
                    <a:pt x="98" y="5757"/>
                  </a:lnTo>
                  <a:lnTo>
                    <a:pt x="98" y="5757"/>
                  </a:lnTo>
                  <a:lnTo>
                    <a:pt x="164" y="5757"/>
                  </a:lnTo>
                  <a:lnTo>
                    <a:pt x="164" y="5692"/>
                  </a:lnTo>
                  <a:lnTo>
                    <a:pt x="196" y="5692"/>
                  </a:lnTo>
                  <a:lnTo>
                    <a:pt x="326" y="5692"/>
                  </a:lnTo>
                  <a:lnTo>
                    <a:pt x="391" y="5724"/>
                  </a:lnTo>
                  <a:lnTo>
                    <a:pt x="424" y="5692"/>
                  </a:lnTo>
                  <a:lnTo>
                    <a:pt x="456" y="5627"/>
                  </a:lnTo>
                  <a:lnTo>
                    <a:pt x="586" y="5529"/>
                  </a:lnTo>
                  <a:lnTo>
                    <a:pt x="651" y="5529"/>
                  </a:lnTo>
                  <a:lnTo>
                    <a:pt x="716" y="5562"/>
                  </a:lnTo>
                  <a:lnTo>
                    <a:pt x="749" y="5594"/>
                  </a:lnTo>
                  <a:lnTo>
                    <a:pt x="781" y="5562"/>
                  </a:lnTo>
                  <a:lnTo>
                    <a:pt x="814" y="5529"/>
                  </a:lnTo>
                  <a:lnTo>
                    <a:pt x="879" y="5562"/>
                  </a:lnTo>
                  <a:lnTo>
                    <a:pt x="879" y="5594"/>
                  </a:lnTo>
                  <a:lnTo>
                    <a:pt x="944" y="5627"/>
                  </a:lnTo>
                  <a:lnTo>
                    <a:pt x="944" y="5659"/>
                  </a:lnTo>
                  <a:lnTo>
                    <a:pt x="977" y="5692"/>
                  </a:lnTo>
                  <a:lnTo>
                    <a:pt x="1074" y="5789"/>
                  </a:lnTo>
                  <a:lnTo>
                    <a:pt x="1172" y="5822"/>
                  </a:lnTo>
                  <a:lnTo>
                    <a:pt x="1269" y="5789"/>
                  </a:lnTo>
                  <a:lnTo>
                    <a:pt x="1302" y="5789"/>
                  </a:lnTo>
                  <a:lnTo>
                    <a:pt x="1367" y="5724"/>
                  </a:lnTo>
                  <a:lnTo>
                    <a:pt x="1399" y="5724"/>
                  </a:lnTo>
                  <a:lnTo>
                    <a:pt x="1432" y="5757"/>
                  </a:lnTo>
                  <a:lnTo>
                    <a:pt x="3285" y="5757"/>
                  </a:lnTo>
                  <a:lnTo>
                    <a:pt x="3318" y="5757"/>
                  </a:lnTo>
                  <a:lnTo>
                    <a:pt x="3350" y="5854"/>
                  </a:lnTo>
                  <a:lnTo>
                    <a:pt x="3383" y="5887"/>
                  </a:lnTo>
                  <a:lnTo>
                    <a:pt x="3481" y="5952"/>
                  </a:lnTo>
                  <a:lnTo>
                    <a:pt x="3611" y="5984"/>
                  </a:lnTo>
                  <a:lnTo>
                    <a:pt x="3676" y="5952"/>
                  </a:lnTo>
                  <a:lnTo>
                    <a:pt x="3741" y="5984"/>
                  </a:lnTo>
                  <a:lnTo>
                    <a:pt x="3741" y="6017"/>
                  </a:lnTo>
                  <a:lnTo>
                    <a:pt x="3806" y="6049"/>
                  </a:lnTo>
                  <a:lnTo>
                    <a:pt x="3871" y="5984"/>
                  </a:lnTo>
                  <a:lnTo>
                    <a:pt x="3968" y="5984"/>
                  </a:lnTo>
                  <a:lnTo>
                    <a:pt x="4098" y="6017"/>
                  </a:lnTo>
                  <a:lnTo>
                    <a:pt x="4163" y="5984"/>
                  </a:lnTo>
                  <a:lnTo>
                    <a:pt x="4163" y="5952"/>
                  </a:lnTo>
                  <a:lnTo>
                    <a:pt x="4196" y="5952"/>
                  </a:lnTo>
                  <a:lnTo>
                    <a:pt x="4261" y="5952"/>
                  </a:lnTo>
                  <a:lnTo>
                    <a:pt x="4359" y="6049"/>
                  </a:lnTo>
                  <a:lnTo>
                    <a:pt x="4456" y="6082"/>
                  </a:lnTo>
                  <a:lnTo>
                    <a:pt x="4554" y="6082"/>
                  </a:lnTo>
                  <a:lnTo>
                    <a:pt x="4586" y="6082"/>
                  </a:lnTo>
                  <a:lnTo>
                    <a:pt x="4586" y="6049"/>
                  </a:lnTo>
                  <a:lnTo>
                    <a:pt x="4651" y="6017"/>
                  </a:lnTo>
                  <a:lnTo>
                    <a:pt x="4684" y="6049"/>
                  </a:lnTo>
                  <a:lnTo>
                    <a:pt x="4716" y="6082"/>
                  </a:lnTo>
                  <a:lnTo>
                    <a:pt x="4781" y="6049"/>
                  </a:lnTo>
                  <a:lnTo>
                    <a:pt x="4814" y="6082"/>
                  </a:lnTo>
                  <a:lnTo>
                    <a:pt x="4846" y="6082"/>
                  </a:lnTo>
                  <a:lnTo>
                    <a:pt x="4846" y="6114"/>
                  </a:lnTo>
                  <a:lnTo>
                    <a:pt x="4911" y="6114"/>
                  </a:lnTo>
                  <a:lnTo>
                    <a:pt x="4944" y="6114"/>
                  </a:lnTo>
                  <a:lnTo>
                    <a:pt x="4976" y="6114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3565732" y="3798170"/>
              <a:ext cx="128837" cy="117986"/>
            </a:xfrm>
            <a:custGeom>
              <a:rect b="b" l="l" r="r" t="t"/>
              <a:pathLst>
                <a:path extrusionOk="0" h="3545" w="3871">
                  <a:moveTo>
                    <a:pt x="1" y="1106"/>
                  </a:moveTo>
                  <a:lnTo>
                    <a:pt x="66" y="1106"/>
                  </a:lnTo>
                  <a:lnTo>
                    <a:pt x="164" y="1138"/>
                  </a:lnTo>
                  <a:lnTo>
                    <a:pt x="261" y="1171"/>
                  </a:lnTo>
                  <a:lnTo>
                    <a:pt x="326" y="1203"/>
                  </a:lnTo>
                  <a:lnTo>
                    <a:pt x="359" y="1203"/>
                  </a:lnTo>
                  <a:lnTo>
                    <a:pt x="456" y="1138"/>
                  </a:lnTo>
                  <a:lnTo>
                    <a:pt x="554" y="1138"/>
                  </a:lnTo>
                  <a:lnTo>
                    <a:pt x="619" y="1171"/>
                  </a:lnTo>
                  <a:lnTo>
                    <a:pt x="619" y="1171"/>
                  </a:lnTo>
                  <a:lnTo>
                    <a:pt x="651" y="1171"/>
                  </a:lnTo>
                  <a:lnTo>
                    <a:pt x="684" y="1171"/>
                  </a:lnTo>
                  <a:lnTo>
                    <a:pt x="749" y="1236"/>
                  </a:lnTo>
                  <a:lnTo>
                    <a:pt x="846" y="1268"/>
                  </a:lnTo>
                  <a:lnTo>
                    <a:pt x="977" y="1203"/>
                  </a:lnTo>
                  <a:lnTo>
                    <a:pt x="1107" y="1008"/>
                  </a:lnTo>
                  <a:lnTo>
                    <a:pt x="1334" y="716"/>
                  </a:lnTo>
                  <a:lnTo>
                    <a:pt x="1627" y="520"/>
                  </a:lnTo>
                  <a:lnTo>
                    <a:pt x="1790" y="455"/>
                  </a:lnTo>
                  <a:lnTo>
                    <a:pt x="1855" y="423"/>
                  </a:lnTo>
                  <a:lnTo>
                    <a:pt x="1855" y="390"/>
                  </a:lnTo>
                  <a:lnTo>
                    <a:pt x="1855" y="358"/>
                  </a:lnTo>
                  <a:lnTo>
                    <a:pt x="1855" y="293"/>
                  </a:lnTo>
                  <a:lnTo>
                    <a:pt x="1855" y="260"/>
                  </a:lnTo>
                  <a:lnTo>
                    <a:pt x="1887" y="195"/>
                  </a:lnTo>
                  <a:lnTo>
                    <a:pt x="2017" y="98"/>
                  </a:lnTo>
                  <a:lnTo>
                    <a:pt x="2115" y="98"/>
                  </a:lnTo>
                  <a:lnTo>
                    <a:pt x="2180" y="65"/>
                  </a:lnTo>
                  <a:lnTo>
                    <a:pt x="2277" y="0"/>
                  </a:lnTo>
                  <a:lnTo>
                    <a:pt x="2407" y="33"/>
                  </a:lnTo>
                  <a:lnTo>
                    <a:pt x="2440" y="33"/>
                  </a:lnTo>
                  <a:lnTo>
                    <a:pt x="2472" y="33"/>
                  </a:lnTo>
                  <a:lnTo>
                    <a:pt x="2602" y="65"/>
                  </a:lnTo>
                  <a:lnTo>
                    <a:pt x="2635" y="33"/>
                  </a:lnTo>
                  <a:lnTo>
                    <a:pt x="2635" y="33"/>
                  </a:lnTo>
                  <a:lnTo>
                    <a:pt x="2668" y="228"/>
                  </a:lnTo>
                  <a:lnTo>
                    <a:pt x="2830" y="228"/>
                  </a:lnTo>
                  <a:lnTo>
                    <a:pt x="2895" y="228"/>
                  </a:lnTo>
                  <a:lnTo>
                    <a:pt x="2928" y="293"/>
                  </a:lnTo>
                  <a:lnTo>
                    <a:pt x="2993" y="293"/>
                  </a:lnTo>
                  <a:lnTo>
                    <a:pt x="3025" y="228"/>
                  </a:lnTo>
                  <a:lnTo>
                    <a:pt x="3155" y="260"/>
                  </a:lnTo>
                  <a:lnTo>
                    <a:pt x="3285" y="325"/>
                  </a:lnTo>
                  <a:lnTo>
                    <a:pt x="3383" y="455"/>
                  </a:lnTo>
                  <a:lnTo>
                    <a:pt x="3481" y="455"/>
                  </a:lnTo>
                  <a:lnTo>
                    <a:pt x="3611" y="488"/>
                  </a:lnTo>
                  <a:lnTo>
                    <a:pt x="3708" y="553"/>
                  </a:lnTo>
                  <a:lnTo>
                    <a:pt x="3773" y="618"/>
                  </a:lnTo>
                  <a:lnTo>
                    <a:pt x="3871" y="618"/>
                  </a:lnTo>
                  <a:lnTo>
                    <a:pt x="3871" y="716"/>
                  </a:lnTo>
                  <a:lnTo>
                    <a:pt x="3838" y="781"/>
                  </a:lnTo>
                  <a:lnTo>
                    <a:pt x="3838" y="846"/>
                  </a:lnTo>
                  <a:lnTo>
                    <a:pt x="3838" y="943"/>
                  </a:lnTo>
                  <a:lnTo>
                    <a:pt x="3838" y="1008"/>
                  </a:lnTo>
                  <a:lnTo>
                    <a:pt x="3838" y="1041"/>
                  </a:lnTo>
                  <a:lnTo>
                    <a:pt x="3806" y="1138"/>
                  </a:lnTo>
                  <a:lnTo>
                    <a:pt x="3773" y="1268"/>
                  </a:lnTo>
                  <a:lnTo>
                    <a:pt x="3741" y="1366"/>
                  </a:lnTo>
                  <a:lnTo>
                    <a:pt x="3773" y="1398"/>
                  </a:lnTo>
                  <a:lnTo>
                    <a:pt x="3871" y="1398"/>
                  </a:lnTo>
                  <a:lnTo>
                    <a:pt x="3806" y="1464"/>
                  </a:lnTo>
                  <a:lnTo>
                    <a:pt x="3741" y="1529"/>
                  </a:lnTo>
                  <a:lnTo>
                    <a:pt x="3741" y="1594"/>
                  </a:lnTo>
                  <a:lnTo>
                    <a:pt x="3741" y="1691"/>
                  </a:lnTo>
                  <a:lnTo>
                    <a:pt x="3676" y="1724"/>
                  </a:lnTo>
                  <a:lnTo>
                    <a:pt x="3676" y="1789"/>
                  </a:lnTo>
                  <a:lnTo>
                    <a:pt x="3741" y="1854"/>
                  </a:lnTo>
                  <a:lnTo>
                    <a:pt x="3773" y="1951"/>
                  </a:lnTo>
                  <a:lnTo>
                    <a:pt x="3708" y="1984"/>
                  </a:lnTo>
                  <a:lnTo>
                    <a:pt x="3708" y="2081"/>
                  </a:lnTo>
                  <a:lnTo>
                    <a:pt x="3773" y="2114"/>
                  </a:lnTo>
                  <a:lnTo>
                    <a:pt x="3806" y="2179"/>
                  </a:lnTo>
                  <a:lnTo>
                    <a:pt x="3741" y="2276"/>
                  </a:lnTo>
                  <a:lnTo>
                    <a:pt x="3643" y="2342"/>
                  </a:lnTo>
                  <a:lnTo>
                    <a:pt x="3611" y="2407"/>
                  </a:lnTo>
                  <a:lnTo>
                    <a:pt x="3546" y="2407"/>
                  </a:lnTo>
                  <a:lnTo>
                    <a:pt x="3546" y="2472"/>
                  </a:lnTo>
                  <a:lnTo>
                    <a:pt x="3546" y="2569"/>
                  </a:lnTo>
                  <a:lnTo>
                    <a:pt x="3513" y="2634"/>
                  </a:lnTo>
                  <a:lnTo>
                    <a:pt x="3513" y="2764"/>
                  </a:lnTo>
                  <a:lnTo>
                    <a:pt x="3513" y="2829"/>
                  </a:lnTo>
                  <a:lnTo>
                    <a:pt x="3481" y="2992"/>
                  </a:lnTo>
                  <a:lnTo>
                    <a:pt x="2960" y="3545"/>
                  </a:lnTo>
                  <a:lnTo>
                    <a:pt x="2863" y="3480"/>
                  </a:lnTo>
                  <a:lnTo>
                    <a:pt x="2700" y="3447"/>
                  </a:lnTo>
                  <a:lnTo>
                    <a:pt x="2570" y="3447"/>
                  </a:lnTo>
                  <a:lnTo>
                    <a:pt x="2505" y="3480"/>
                  </a:lnTo>
                  <a:lnTo>
                    <a:pt x="2472" y="3447"/>
                  </a:lnTo>
                  <a:lnTo>
                    <a:pt x="2342" y="3415"/>
                  </a:lnTo>
                  <a:lnTo>
                    <a:pt x="2277" y="3415"/>
                  </a:lnTo>
                  <a:lnTo>
                    <a:pt x="2245" y="3350"/>
                  </a:lnTo>
                  <a:lnTo>
                    <a:pt x="2147" y="3317"/>
                  </a:lnTo>
                  <a:lnTo>
                    <a:pt x="1952" y="3350"/>
                  </a:lnTo>
                  <a:lnTo>
                    <a:pt x="1920" y="3285"/>
                  </a:lnTo>
                  <a:lnTo>
                    <a:pt x="1887" y="3252"/>
                  </a:lnTo>
                  <a:lnTo>
                    <a:pt x="1887" y="3187"/>
                  </a:lnTo>
                  <a:lnTo>
                    <a:pt x="1855" y="3155"/>
                  </a:lnTo>
                  <a:lnTo>
                    <a:pt x="1790" y="3155"/>
                  </a:lnTo>
                  <a:lnTo>
                    <a:pt x="1692" y="3089"/>
                  </a:lnTo>
                  <a:lnTo>
                    <a:pt x="1627" y="3089"/>
                  </a:lnTo>
                  <a:lnTo>
                    <a:pt x="1497" y="3057"/>
                  </a:lnTo>
                  <a:lnTo>
                    <a:pt x="1432" y="3057"/>
                  </a:lnTo>
                  <a:lnTo>
                    <a:pt x="1334" y="3057"/>
                  </a:lnTo>
                  <a:lnTo>
                    <a:pt x="1269" y="2959"/>
                  </a:lnTo>
                  <a:lnTo>
                    <a:pt x="1172" y="2894"/>
                  </a:lnTo>
                  <a:lnTo>
                    <a:pt x="1139" y="2829"/>
                  </a:lnTo>
                  <a:lnTo>
                    <a:pt x="1139" y="2732"/>
                  </a:lnTo>
                  <a:lnTo>
                    <a:pt x="1107" y="2634"/>
                  </a:lnTo>
                  <a:lnTo>
                    <a:pt x="1139" y="2569"/>
                  </a:lnTo>
                  <a:lnTo>
                    <a:pt x="1074" y="2504"/>
                  </a:lnTo>
                  <a:lnTo>
                    <a:pt x="977" y="2472"/>
                  </a:lnTo>
                  <a:lnTo>
                    <a:pt x="977" y="2407"/>
                  </a:lnTo>
                  <a:lnTo>
                    <a:pt x="977" y="2374"/>
                  </a:lnTo>
                  <a:lnTo>
                    <a:pt x="977" y="2374"/>
                  </a:lnTo>
                  <a:lnTo>
                    <a:pt x="911" y="2309"/>
                  </a:lnTo>
                  <a:lnTo>
                    <a:pt x="846" y="2276"/>
                  </a:lnTo>
                  <a:lnTo>
                    <a:pt x="781" y="2211"/>
                  </a:lnTo>
                  <a:lnTo>
                    <a:pt x="684" y="2146"/>
                  </a:lnTo>
                  <a:lnTo>
                    <a:pt x="521" y="1951"/>
                  </a:lnTo>
                  <a:lnTo>
                    <a:pt x="489" y="1886"/>
                  </a:lnTo>
                  <a:lnTo>
                    <a:pt x="456" y="1886"/>
                  </a:lnTo>
                  <a:lnTo>
                    <a:pt x="424" y="1821"/>
                  </a:lnTo>
                  <a:lnTo>
                    <a:pt x="391" y="1756"/>
                  </a:lnTo>
                  <a:lnTo>
                    <a:pt x="359" y="1724"/>
                  </a:lnTo>
                  <a:lnTo>
                    <a:pt x="326" y="1626"/>
                  </a:lnTo>
                  <a:lnTo>
                    <a:pt x="261" y="1529"/>
                  </a:lnTo>
                  <a:lnTo>
                    <a:pt x="261" y="1529"/>
                  </a:lnTo>
                  <a:lnTo>
                    <a:pt x="229" y="1464"/>
                  </a:lnTo>
                  <a:lnTo>
                    <a:pt x="196" y="1431"/>
                  </a:lnTo>
                  <a:lnTo>
                    <a:pt x="131" y="1366"/>
                  </a:lnTo>
                  <a:lnTo>
                    <a:pt x="98" y="1333"/>
                  </a:lnTo>
                  <a:lnTo>
                    <a:pt x="33" y="1301"/>
                  </a:lnTo>
                  <a:lnTo>
                    <a:pt x="33" y="1236"/>
                  </a:lnTo>
                  <a:lnTo>
                    <a:pt x="1" y="1203"/>
                  </a:lnTo>
                  <a:lnTo>
                    <a:pt x="33" y="1138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3476998" y="3834948"/>
              <a:ext cx="153732" cy="153732"/>
            </a:xfrm>
            <a:custGeom>
              <a:rect b="b" l="l" r="r" t="t"/>
              <a:pathLst>
                <a:path extrusionOk="0" h="4619" w="4619">
                  <a:moveTo>
                    <a:pt x="2667" y="1"/>
                  </a:moveTo>
                  <a:lnTo>
                    <a:pt x="2699" y="33"/>
                  </a:lnTo>
                  <a:lnTo>
                    <a:pt x="2667" y="98"/>
                  </a:lnTo>
                  <a:lnTo>
                    <a:pt x="2699" y="131"/>
                  </a:lnTo>
                  <a:lnTo>
                    <a:pt x="2699" y="196"/>
                  </a:lnTo>
                  <a:lnTo>
                    <a:pt x="2764" y="228"/>
                  </a:lnTo>
                  <a:lnTo>
                    <a:pt x="2797" y="261"/>
                  </a:lnTo>
                  <a:lnTo>
                    <a:pt x="2862" y="326"/>
                  </a:lnTo>
                  <a:lnTo>
                    <a:pt x="2895" y="359"/>
                  </a:lnTo>
                  <a:lnTo>
                    <a:pt x="2927" y="424"/>
                  </a:lnTo>
                  <a:lnTo>
                    <a:pt x="2927" y="424"/>
                  </a:lnTo>
                  <a:lnTo>
                    <a:pt x="2992" y="521"/>
                  </a:lnTo>
                  <a:lnTo>
                    <a:pt x="3025" y="619"/>
                  </a:lnTo>
                  <a:lnTo>
                    <a:pt x="3057" y="651"/>
                  </a:lnTo>
                  <a:lnTo>
                    <a:pt x="3090" y="716"/>
                  </a:lnTo>
                  <a:lnTo>
                    <a:pt x="3122" y="781"/>
                  </a:lnTo>
                  <a:lnTo>
                    <a:pt x="3155" y="781"/>
                  </a:lnTo>
                  <a:lnTo>
                    <a:pt x="3187" y="846"/>
                  </a:lnTo>
                  <a:lnTo>
                    <a:pt x="3350" y="1041"/>
                  </a:lnTo>
                  <a:lnTo>
                    <a:pt x="3447" y="1106"/>
                  </a:lnTo>
                  <a:lnTo>
                    <a:pt x="3512" y="1171"/>
                  </a:lnTo>
                  <a:lnTo>
                    <a:pt x="3577" y="1204"/>
                  </a:lnTo>
                  <a:lnTo>
                    <a:pt x="3643" y="1269"/>
                  </a:lnTo>
                  <a:lnTo>
                    <a:pt x="3643" y="1269"/>
                  </a:lnTo>
                  <a:lnTo>
                    <a:pt x="3643" y="1302"/>
                  </a:lnTo>
                  <a:lnTo>
                    <a:pt x="3643" y="1367"/>
                  </a:lnTo>
                  <a:lnTo>
                    <a:pt x="3740" y="1399"/>
                  </a:lnTo>
                  <a:lnTo>
                    <a:pt x="3805" y="1464"/>
                  </a:lnTo>
                  <a:lnTo>
                    <a:pt x="3773" y="1529"/>
                  </a:lnTo>
                  <a:lnTo>
                    <a:pt x="3805" y="1627"/>
                  </a:lnTo>
                  <a:lnTo>
                    <a:pt x="3805" y="1724"/>
                  </a:lnTo>
                  <a:lnTo>
                    <a:pt x="3838" y="1789"/>
                  </a:lnTo>
                  <a:lnTo>
                    <a:pt x="3935" y="1854"/>
                  </a:lnTo>
                  <a:lnTo>
                    <a:pt x="4000" y="1952"/>
                  </a:lnTo>
                  <a:lnTo>
                    <a:pt x="4098" y="1952"/>
                  </a:lnTo>
                  <a:lnTo>
                    <a:pt x="4163" y="1952"/>
                  </a:lnTo>
                  <a:lnTo>
                    <a:pt x="4293" y="1984"/>
                  </a:lnTo>
                  <a:lnTo>
                    <a:pt x="4358" y="1984"/>
                  </a:lnTo>
                  <a:lnTo>
                    <a:pt x="4456" y="2050"/>
                  </a:lnTo>
                  <a:lnTo>
                    <a:pt x="4521" y="2050"/>
                  </a:lnTo>
                  <a:lnTo>
                    <a:pt x="4553" y="2082"/>
                  </a:lnTo>
                  <a:lnTo>
                    <a:pt x="4553" y="2147"/>
                  </a:lnTo>
                  <a:lnTo>
                    <a:pt x="4586" y="2180"/>
                  </a:lnTo>
                  <a:lnTo>
                    <a:pt x="4618" y="2245"/>
                  </a:lnTo>
                  <a:lnTo>
                    <a:pt x="4586" y="2245"/>
                  </a:lnTo>
                  <a:lnTo>
                    <a:pt x="4521" y="2277"/>
                  </a:lnTo>
                  <a:lnTo>
                    <a:pt x="4456" y="2277"/>
                  </a:lnTo>
                  <a:lnTo>
                    <a:pt x="4390" y="2342"/>
                  </a:lnTo>
                  <a:lnTo>
                    <a:pt x="4390" y="2375"/>
                  </a:lnTo>
                  <a:lnTo>
                    <a:pt x="4358" y="2472"/>
                  </a:lnTo>
                  <a:lnTo>
                    <a:pt x="4293" y="2472"/>
                  </a:lnTo>
                  <a:lnTo>
                    <a:pt x="4228" y="2537"/>
                  </a:lnTo>
                  <a:lnTo>
                    <a:pt x="4163" y="2537"/>
                  </a:lnTo>
                  <a:lnTo>
                    <a:pt x="4098" y="2537"/>
                  </a:lnTo>
                  <a:lnTo>
                    <a:pt x="4065" y="2537"/>
                  </a:lnTo>
                  <a:lnTo>
                    <a:pt x="3968" y="2537"/>
                  </a:lnTo>
                  <a:lnTo>
                    <a:pt x="3870" y="2635"/>
                  </a:lnTo>
                  <a:lnTo>
                    <a:pt x="3805" y="2700"/>
                  </a:lnTo>
                  <a:lnTo>
                    <a:pt x="3740" y="2700"/>
                  </a:lnTo>
                  <a:lnTo>
                    <a:pt x="3740" y="2765"/>
                  </a:lnTo>
                  <a:lnTo>
                    <a:pt x="3675" y="2797"/>
                  </a:lnTo>
                  <a:lnTo>
                    <a:pt x="3610" y="2830"/>
                  </a:lnTo>
                  <a:lnTo>
                    <a:pt x="3577" y="2863"/>
                  </a:lnTo>
                  <a:lnTo>
                    <a:pt x="3512" y="2895"/>
                  </a:lnTo>
                  <a:lnTo>
                    <a:pt x="3382" y="3058"/>
                  </a:lnTo>
                  <a:lnTo>
                    <a:pt x="3350" y="3188"/>
                  </a:lnTo>
                  <a:lnTo>
                    <a:pt x="3382" y="3220"/>
                  </a:lnTo>
                  <a:lnTo>
                    <a:pt x="3382" y="3285"/>
                  </a:lnTo>
                  <a:lnTo>
                    <a:pt x="3317" y="3318"/>
                  </a:lnTo>
                  <a:lnTo>
                    <a:pt x="3285" y="3350"/>
                  </a:lnTo>
                  <a:lnTo>
                    <a:pt x="3220" y="3383"/>
                  </a:lnTo>
                  <a:lnTo>
                    <a:pt x="3155" y="3415"/>
                  </a:lnTo>
                  <a:lnTo>
                    <a:pt x="3122" y="3480"/>
                  </a:lnTo>
                  <a:lnTo>
                    <a:pt x="3090" y="3513"/>
                  </a:lnTo>
                  <a:lnTo>
                    <a:pt x="3090" y="3545"/>
                  </a:lnTo>
                  <a:lnTo>
                    <a:pt x="2992" y="3578"/>
                  </a:lnTo>
                  <a:lnTo>
                    <a:pt x="2927" y="3610"/>
                  </a:lnTo>
                  <a:lnTo>
                    <a:pt x="2830" y="3643"/>
                  </a:lnTo>
                  <a:lnTo>
                    <a:pt x="2797" y="3708"/>
                  </a:lnTo>
                  <a:lnTo>
                    <a:pt x="2797" y="3838"/>
                  </a:lnTo>
                  <a:lnTo>
                    <a:pt x="2764" y="3871"/>
                  </a:lnTo>
                  <a:lnTo>
                    <a:pt x="2764" y="3936"/>
                  </a:lnTo>
                  <a:lnTo>
                    <a:pt x="2732" y="4033"/>
                  </a:lnTo>
                  <a:lnTo>
                    <a:pt x="2764" y="4066"/>
                  </a:lnTo>
                  <a:lnTo>
                    <a:pt x="2634" y="4163"/>
                  </a:lnTo>
                  <a:lnTo>
                    <a:pt x="2569" y="4131"/>
                  </a:lnTo>
                  <a:lnTo>
                    <a:pt x="2537" y="4066"/>
                  </a:lnTo>
                  <a:lnTo>
                    <a:pt x="2472" y="4098"/>
                  </a:lnTo>
                  <a:lnTo>
                    <a:pt x="2342" y="4098"/>
                  </a:lnTo>
                  <a:lnTo>
                    <a:pt x="2244" y="4098"/>
                  </a:lnTo>
                  <a:lnTo>
                    <a:pt x="2147" y="4098"/>
                  </a:lnTo>
                  <a:lnTo>
                    <a:pt x="2082" y="4098"/>
                  </a:lnTo>
                  <a:lnTo>
                    <a:pt x="1919" y="4001"/>
                  </a:lnTo>
                  <a:lnTo>
                    <a:pt x="1854" y="4001"/>
                  </a:lnTo>
                  <a:lnTo>
                    <a:pt x="1789" y="3936"/>
                  </a:lnTo>
                  <a:lnTo>
                    <a:pt x="1626" y="3903"/>
                  </a:lnTo>
                  <a:lnTo>
                    <a:pt x="1496" y="3903"/>
                  </a:lnTo>
                  <a:lnTo>
                    <a:pt x="1366" y="4033"/>
                  </a:lnTo>
                  <a:lnTo>
                    <a:pt x="1301" y="4228"/>
                  </a:lnTo>
                  <a:lnTo>
                    <a:pt x="1204" y="4326"/>
                  </a:lnTo>
                  <a:lnTo>
                    <a:pt x="1041" y="4391"/>
                  </a:lnTo>
                  <a:lnTo>
                    <a:pt x="1008" y="4456"/>
                  </a:lnTo>
                  <a:lnTo>
                    <a:pt x="911" y="4521"/>
                  </a:lnTo>
                  <a:lnTo>
                    <a:pt x="813" y="4554"/>
                  </a:lnTo>
                  <a:lnTo>
                    <a:pt x="748" y="4586"/>
                  </a:lnTo>
                  <a:lnTo>
                    <a:pt x="618" y="4586"/>
                  </a:lnTo>
                  <a:lnTo>
                    <a:pt x="553" y="4619"/>
                  </a:lnTo>
                  <a:lnTo>
                    <a:pt x="423" y="4586"/>
                  </a:lnTo>
                  <a:lnTo>
                    <a:pt x="293" y="4619"/>
                  </a:lnTo>
                  <a:lnTo>
                    <a:pt x="293" y="4521"/>
                  </a:lnTo>
                  <a:lnTo>
                    <a:pt x="358" y="4358"/>
                  </a:lnTo>
                  <a:lnTo>
                    <a:pt x="358" y="4228"/>
                  </a:lnTo>
                  <a:lnTo>
                    <a:pt x="228" y="3936"/>
                  </a:lnTo>
                  <a:lnTo>
                    <a:pt x="163" y="3806"/>
                  </a:lnTo>
                  <a:lnTo>
                    <a:pt x="0" y="3708"/>
                  </a:lnTo>
                  <a:lnTo>
                    <a:pt x="0" y="3708"/>
                  </a:lnTo>
                  <a:lnTo>
                    <a:pt x="0" y="3708"/>
                  </a:lnTo>
                  <a:lnTo>
                    <a:pt x="0" y="3676"/>
                  </a:lnTo>
                  <a:lnTo>
                    <a:pt x="98" y="2115"/>
                  </a:lnTo>
                  <a:lnTo>
                    <a:pt x="553" y="2115"/>
                  </a:lnTo>
                  <a:lnTo>
                    <a:pt x="618" y="359"/>
                  </a:lnTo>
                  <a:lnTo>
                    <a:pt x="1008" y="359"/>
                  </a:lnTo>
                  <a:lnTo>
                    <a:pt x="1464" y="261"/>
                  </a:lnTo>
                  <a:lnTo>
                    <a:pt x="1626" y="228"/>
                  </a:lnTo>
                  <a:lnTo>
                    <a:pt x="1691" y="196"/>
                  </a:lnTo>
                  <a:lnTo>
                    <a:pt x="1691" y="196"/>
                  </a:lnTo>
                  <a:lnTo>
                    <a:pt x="1724" y="228"/>
                  </a:lnTo>
                  <a:lnTo>
                    <a:pt x="1756" y="293"/>
                  </a:lnTo>
                  <a:lnTo>
                    <a:pt x="1789" y="326"/>
                  </a:lnTo>
                  <a:lnTo>
                    <a:pt x="1756" y="359"/>
                  </a:lnTo>
                  <a:lnTo>
                    <a:pt x="1756" y="424"/>
                  </a:lnTo>
                  <a:lnTo>
                    <a:pt x="1789" y="424"/>
                  </a:lnTo>
                  <a:lnTo>
                    <a:pt x="1951" y="326"/>
                  </a:lnTo>
                  <a:lnTo>
                    <a:pt x="2049" y="196"/>
                  </a:lnTo>
                  <a:lnTo>
                    <a:pt x="2147" y="98"/>
                  </a:lnTo>
                  <a:lnTo>
                    <a:pt x="2277" y="98"/>
                  </a:lnTo>
                  <a:lnTo>
                    <a:pt x="2277" y="131"/>
                  </a:lnTo>
                  <a:lnTo>
                    <a:pt x="2342" y="131"/>
                  </a:lnTo>
                  <a:lnTo>
                    <a:pt x="2407" y="98"/>
                  </a:lnTo>
                  <a:lnTo>
                    <a:pt x="2569" y="33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3344930" y="3820902"/>
              <a:ext cx="220829" cy="206751"/>
            </a:xfrm>
            <a:custGeom>
              <a:rect b="b" l="l" r="r" t="t"/>
              <a:pathLst>
                <a:path extrusionOk="0" h="6212" w="6635">
                  <a:moveTo>
                    <a:pt x="3968" y="4130"/>
                  </a:moveTo>
                  <a:lnTo>
                    <a:pt x="3968" y="4098"/>
                  </a:lnTo>
                  <a:lnTo>
                    <a:pt x="4066" y="2537"/>
                  </a:lnTo>
                  <a:lnTo>
                    <a:pt x="4521" y="2537"/>
                  </a:lnTo>
                  <a:lnTo>
                    <a:pt x="4586" y="781"/>
                  </a:lnTo>
                  <a:lnTo>
                    <a:pt x="4976" y="781"/>
                  </a:lnTo>
                  <a:lnTo>
                    <a:pt x="5432" y="683"/>
                  </a:lnTo>
                  <a:lnTo>
                    <a:pt x="5594" y="650"/>
                  </a:lnTo>
                  <a:lnTo>
                    <a:pt x="5659" y="618"/>
                  </a:lnTo>
                  <a:lnTo>
                    <a:pt x="5659" y="618"/>
                  </a:lnTo>
                  <a:lnTo>
                    <a:pt x="5692" y="650"/>
                  </a:lnTo>
                  <a:lnTo>
                    <a:pt x="5724" y="715"/>
                  </a:lnTo>
                  <a:lnTo>
                    <a:pt x="5757" y="748"/>
                  </a:lnTo>
                  <a:lnTo>
                    <a:pt x="5724" y="781"/>
                  </a:lnTo>
                  <a:lnTo>
                    <a:pt x="5724" y="846"/>
                  </a:lnTo>
                  <a:lnTo>
                    <a:pt x="5757" y="846"/>
                  </a:lnTo>
                  <a:lnTo>
                    <a:pt x="5919" y="748"/>
                  </a:lnTo>
                  <a:lnTo>
                    <a:pt x="6017" y="618"/>
                  </a:lnTo>
                  <a:lnTo>
                    <a:pt x="6115" y="520"/>
                  </a:lnTo>
                  <a:lnTo>
                    <a:pt x="6245" y="520"/>
                  </a:lnTo>
                  <a:lnTo>
                    <a:pt x="6245" y="553"/>
                  </a:lnTo>
                  <a:lnTo>
                    <a:pt x="6310" y="553"/>
                  </a:lnTo>
                  <a:lnTo>
                    <a:pt x="6375" y="520"/>
                  </a:lnTo>
                  <a:lnTo>
                    <a:pt x="6537" y="455"/>
                  </a:lnTo>
                  <a:lnTo>
                    <a:pt x="6635" y="423"/>
                  </a:lnTo>
                  <a:lnTo>
                    <a:pt x="6570" y="325"/>
                  </a:lnTo>
                  <a:lnTo>
                    <a:pt x="6537" y="325"/>
                  </a:lnTo>
                  <a:lnTo>
                    <a:pt x="6505" y="325"/>
                  </a:lnTo>
                  <a:lnTo>
                    <a:pt x="6472" y="325"/>
                  </a:lnTo>
                  <a:lnTo>
                    <a:pt x="6440" y="293"/>
                  </a:lnTo>
                  <a:lnTo>
                    <a:pt x="6407" y="293"/>
                  </a:lnTo>
                  <a:lnTo>
                    <a:pt x="6375" y="260"/>
                  </a:lnTo>
                  <a:lnTo>
                    <a:pt x="6277" y="293"/>
                  </a:lnTo>
                  <a:lnTo>
                    <a:pt x="6212" y="293"/>
                  </a:lnTo>
                  <a:lnTo>
                    <a:pt x="4976" y="585"/>
                  </a:lnTo>
                  <a:lnTo>
                    <a:pt x="4944" y="585"/>
                  </a:lnTo>
                  <a:lnTo>
                    <a:pt x="4911" y="585"/>
                  </a:lnTo>
                  <a:lnTo>
                    <a:pt x="4846" y="585"/>
                  </a:lnTo>
                  <a:lnTo>
                    <a:pt x="4846" y="553"/>
                  </a:lnTo>
                  <a:lnTo>
                    <a:pt x="4814" y="553"/>
                  </a:lnTo>
                  <a:lnTo>
                    <a:pt x="4781" y="520"/>
                  </a:lnTo>
                  <a:lnTo>
                    <a:pt x="4716" y="553"/>
                  </a:lnTo>
                  <a:lnTo>
                    <a:pt x="4684" y="520"/>
                  </a:lnTo>
                  <a:lnTo>
                    <a:pt x="4651" y="488"/>
                  </a:lnTo>
                  <a:lnTo>
                    <a:pt x="4586" y="520"/>
                  </a:lnTo>
                  <a:lnTo>
                    <a:pt x="4586" y="553"/>
                  </a:lnTo>
                  <a:lnTo>
                    <a:pt x="4554" y="553"/>
                  </a:lnTo>
                  <a:lnTo>
                    <a:pt x="4456" y="553"/>
                  </a:lnTo>
                  <a:lnTo>
                    <a:pt x="4359" y="520"/>
                  </a:lnTo>
                  <a:lnTo>
                    <a:pt x="4261" y="423"/>
                  </a:lnTo>
                  <a:lnTo>
                    <a:pt x="4196" y="423"/>
                  </a:lnTo>
                  <a:lnTo>
                    <a:pt x="4163" y="423"/>
                  </a:lnTo>
                  <a:lnTo>
                    <a:pt x="4163" y="455"/>
                  </a:lnTo>
                  <a:lnTo>
                    <a:pt x="4098" y="488"/>
                  </a:lnTo>
                  <a:lnTo>
                    <a:pt x="3968" y="455"/>
                  </a:lnTo>
                  <a:lnTo>
                    <a:pt x="3871" y="455"/>
                  </a:lnTo>
                  <a:lnTo>
                    <a:pt x="3806" y="520"/>
                  </a:lnTo>
                  <a:lnTo>
                    <a:pt x="3741" y="488"/>
                  </a:lnTo>
                  <a:lnTo>
                    <a:pt x="3741" y="455"/>
                  </a:lnTo>
                  <a:lnTo>
                    <a:pt x="3676" y="423"/>
                  </a:lnTo>
                  <a:lnTo>
                    <a:pt x="3611" y="455"/>
                  </a:lnTo>
                  <a:lnTo>
                    <a:pt x="3481" y="423"/>
                  </a:lnTo>
                  <a:lnTo>
                    <a:pt x="3383" y="358"/>
                  </a:lnTo>
                  <a:lnTo>
                    <a:pt x="3350" y="325"/>
                  </a:lnTo>
                  <a:lnTo>
                    <a:pt x="3318" y="228"/>
                  </a:lnTo>
                  <a:lnTo>
                    <a:pt x="3285" y="228"/>
                  </a:lnTo>
                  <a:lnTo>
                    <a:pt x="1432" y="228"/>
                  </a:lnTo>
                  <a:lnTo>
                    <a:pt x="1399" y="195"/>
                  </a:lnTo>
                  <a:lnTo>
                    <a:pt x="1367" y="195"/>
                  </a:lnTo>
                  <a:lnTo>
                    <a:pt x="1302" y="260"/>
                  </a:lnTo>
                  <a:lnTo>
                    <a:pt x="1269" y="260"/>
                  </a:lnTo>
                  <a:lnTo>
                    <a:pt x="1172" y="293"/>
                  </a:lnTo>
                  <a:lnTo>
                    <a:pt x="1074" y="260"/>
                  </a:lnTo>
                  <a:lnTo>
                    <a:pt x="977" y="163"/>
                  </a:lnTo>
                  <a:lnTo>
                    <a:pt x="944" y="130"/>
                  </a:lnTo>
                  <a:lnTo>
                    <a:pt x="944" y="98"/>
                  </a:lnTo>
                  <a:lnTo>
                    <a:pt x="879" y="65"/>
                  </a:lnTo>
                  <a:lnTo>
                    <a:pt x="879" y="33"/>
                  </a:lnTo>
                  <a:lnTo>
                    <a:pt x="814" y="0"/>
                  </a:lnTo>
                  <a:lnTo>
                    <a:pt x="781" y="33"/>
                  </a:lnTo>
                  <a:lnTo>
                    <a:pt x="749" y="65"/>
                  </a:lnTo>
                  <a:lnTo>
                    <a:pt x="716" y="33"/>
                  </a:lnTo>
                  <a:lnTo>
                    <a:pt x="651" y="0"/>
                  </a:lnTo>
                  <a:lnTo>
                    <a:pt x="586" y="0"/>
                  </a:lnTo>
                  <a:lnTo>
                    <a:pt x="456" y="98"/>
                  </a:lnTo>
                  <a:lnTo>
                    <a:pt x="424" y="163"/>
                  </a:lnTo>
                  <a:lnTo>
                    <a:pt x="391" y="195"/>
                  </a:lnTo>
                  <a:lnTo>
                    <a:pt x="326" y="163"/>
                  </a:lnTo>
                  <a:lnTo>
                    <a:pt x="196" y="163"/>
                  </a:lnTo>
                  <a:lnTo>
                    <a:pt x="164" y="163"/>
                  </a:lnTo>
                  <a:lnTo>
                    <a:pt x="164" y="228"/>
                  </a:lnTo>
                  <a:lnTo>
                    <a:pt x="98" y="228"/>
                  </a:lnTo>
                  <a:lnTo>
                    <a:pt x="98" y="228"/>
                  </a:lnTo>
                  <a:lnTo>
                    <a:pt x="1" y="195"/>
                  </a:lnTo>
                  <a:lnTo>
                    <a:pt x="1" y="195"/>
                  </a:lnTo>
                  <a:lnTo>
                    <a:pt x="33" y="618"/>
                  </a:lnTo>
                  <a:lnTo>
                    <a:pt x="326" y="911"/>
                  </a:lnTo>
                  <a:lnTo>
                    <a:pt x="489" y="1203"/>
                  </a:lnTo>
                  <a:lnTo>
                    <a:pt x="716" y="1724"/>
                  </a:lnTo>
                  <a:lnTo>
                    <a:pt x="749" y="1951"/>
                  </a:lnTo>
                  <a:lnTo>
                    <a:pt x="1009" y="2309"/>
                  </a:lnTo>
                  <a:lnTo>
                    <a:pt x="1009" y="2439"/>
                  </a:lnTo>
                  <a:lnTo>
                    <a:pt x="1269" y="2829"/>
                  </a:lnTo>
                  <a:lnTo>
                    <a:pt x="1269" y="3024"/>
                  </a:lnTo>
                  <a:lnTo>
                    <a:pt x="1204" y="3057"/>
                  </a:lnTo>
                  <a:lnTo>
                    <a:pt x="1269" y="3317"/>
                  </a:lnTo>
                  <a:lnTo>
                    <a:pt x="1302" y="3675"/>
                  </a:lnTo>
                  <a:lnTo>
                    <a:pt x="1432" y="4065"/>
                  </a:lnTo>
                  <a:lnTo>
                    <a:pt x="1432" y="4293"/>
                  </a:lnTo>
                  <a:lnTo>
                    <a:pt x="1464" y="4423"/>
                  </a:lnTo>
                  <a:lnTo>
                    <a:pt x="1399" y="4455"/>
                  </a:lnTo>
                  <a:lnTo>
                    <a:pt x="1464" y="4553"/>
                  </a:lnTo>
                  <a:lnTo>
                    <a:pt x="1497" y="4813"/>
                  </a:lnTo>
                  <a:lnTo>
                    <a:pt x="1562" y="4845"/>
                  </a:lnTo>
                  <a:lnTo>
                    <a:pt x="1594" y="4910"/>
                  </a:lnTo>
                  <a:lnTo>
                    <a:pt x="1562" y="4976"/>
                  </a:lnTo>
                  <a:lnTo>
                    <a:pt x="1562" y="5073"/>
                  </a:lnTo>
                  <a:lnTo>
                    <a:pt x="1627" y="5138"/>
                  </a:lnTo>
                  <a:lnTo>
                    <a:pt x="1627" y="5333"/>
                  </a:lnTo>
                  <a:lnTo>
                    <a:pt x="1724" y="5463"/>
                  </a:lnTo>
                  <a:lnTo>
                    <a:pt x="1855" y="5691"/>
                  </a:lnTo>
                  <a:lnTo>
                    <a:pt x="1952" y="5821"/>
                  </a:lnTo>
                  <a:lnTo>
                    <a:pt x="1985" y="5886"/>
                  </a:lnTo>
                  <a:lnTo>
                    <a:pt x="2147" y="6016"/>
                  </a:lnTo>
                  <a:lnTo>
                    <a:pt x="2245" y="5951"/>
                  </a:lnTo>
                  <a:lnTo>
                    <a:pt x="2342" y="5951"/>
                  </a:lnTo>
                  <a:lnTo>
                    <a:pt x="2342" y="5886"/>
                  </a:lnTo>
                  <a:lnTo>
                    <a:pt x="2310" y="5854"/>
                  </a:lnTo>
                  <a:lnTo>
                    <a:pt x="2342" y="5756"/>
                  </a:lnTo>
                  <a:lnTo>
                    <a:pt x="2472" y="5723"/>
                  </a:lnTo>
                  <a:lnTo>
                    <a:pt x="2537" y="5821"/>
                  </a:lnTo>
                  <a:lnTo>
                    <a:pt x="2635" y="5821"/>
                  </a:lnTo>
                  <a:lnTo>
                    <a:pt x="2570" y="5919"/>
                  </a:lnTo>
                  <a:lnTo>
                    <a:pt x="2668" y="6081"/>
                  </a:lnTo>
                  <a:lnTo>
                    <a:pt x="2830" y="6114"/>
                  </a:lnTo>
                  <a:lnTo>
                    <a:pt x="2928" y="6179"/>
                  </a:lnTo>
                  <a:lnTo>
                    <a:pt x="2993" y="6146"/>
                  </a:lnTo>
                  <a:lnTo>
                    <a:pt x="3058" y="6179"/>
                  </a:lnTo>
                  <a:lnTo>
                    <a:pt x="3155" y="6179"/>
                  </a:lnTo>
                  <a:lnTo>
                    <a:pt x="3188" y="6146"/>
                  </a:lnTo>
                  <a:lnTo>
                    <a:pt x="3253" y="6146"/>
                  </a:lnTo>
                  <a:lnTo>
                    <a:pt x="3285" y="6211"/>
                  </a:lnTo>
                  <a:lnTo>
                    <a:pt x="3350" y="6211"/>
                  </a:lnTo>
                  <a:lnTo>
                    <a:pt x="3415" y="6211"/>
                  </a:lnTo>
                  <a:lnTo>
                    <a:pt x="3415" y="6114"/>
                  </a:lnTo>
                  <a:lnTo>
                    <a:pt x="3481" y="6081"/>
                  </a:lnTo>
                  <a:lnTo>
                    <a:pt x="3546" y="6049"/>
                  </a:lnTo>
                  <a:lnTo>
                    <a:pt x="3578" y="5951"/>
                  </a:lnTo>
                  <a:lnTo>
                    <a:pt x="3708" y="5886"/>
                  </a:lnTo>
                  <a:lnTo>
                    <a:pt x="3871" y="5886"/>
                  </a:lnTo>
                  <a:lnTo>
                    <a:pt x="3903" y="5886"/>
                  </a:lnTo>
                  <a:lnTo>
                    <a:pt x="3968" y="413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3854731" y="3737561"/>
              <a:ext cx="125575" cy="233810"/>
            </a:xfrm>
            <a:custGeom>
              <a:rect b="b" l="l" r="r" t="t"/>
              <a:pathLst>
                <a:path extrusionOk="0" h="7025" w="3773">
                  <a:moveTo>
                    <a:pt x="814" y="7024"/>
                  </a:moveTo>
                  <a:lnTo>
                    <a:pt x="879" y="6992"/>
                  </a:lnTo>
                  <a:lnTo>
                    <a:pt x="976" y="6992"/>
                  </a:lnTo>
                  <a:lnTo>
                    <a:pt x="1106" y="6927"/>
                  </a:lnTo>
                  <a:lnTo>
                    <a:pt x="1171" y="6829"/>
                  </a:lnTo>
                  <a:lnTo>
                    <a:pt x="1497" y="6797"/>
                  </a:lnTo>
                  <a:lnTo>
                    <a:pt x="1594" y="6797"/>
                  </a:lnTo>
                  <a:lnTo>
                    <a:pt x="1757" y="6732"/>
                  </a:lnTo>
                  <a:lnTo>
                    <a:pt x="1789" y="6667"/>
                  </a:lnTo>
                  <a:lnTo>
                    <a:pt x="1887" y="6634"/>
                  </a:lnTo>
                  <a:lnTo>
                    <a:pt x="1919" y="6471"/>
                  </a:lnTo>
                  <a:lnTo>
                    <a:pt x="2017" y="6374"/>
                  </a:lnTo>
                  <a:lnTo>
                    <a:pt x="2017" y="6276"/>
                  </a:lnTo>
                  <a:lnTo>
                    <a:pt x="2114" y="6211"/>
                  </a:lnTo>
                  <a:lnTo>
                    <a:pt x="2082" y="6049"/>
                  </a:lnTo>
                  <a:lnTo>
                    <a:pt x="2082" y="6049"/>
                  </a:lnTo>
                  <a:lnTo>
                    <a:pt x="2147" y="5984"/>
                  </a:lnTo>
                  <a:lnTo>
                    <a:pt x="2179" y="5821"/>
                  </a:lnTo>
                  <a:lnTo>
                    <a:pt x="2179" y="5789"/>
                  </a:lnTo>
                  <a:lnTo>
                    <a:pt x="2212" y="5789"/>
                  </a:lnTo>
                  <a:lnTo>
                    <a:pt x="2310" y="5658"/>
                  </a:lnTo>
                  <a:lnTo>
                    <a:pt x="2375" y="5333"/>
                  </a:lnTo>
                  <a:lnTo>
                    <a:pt x="2440" y="5138"/>
                  </a:lnTo>
                  <a:lnTo>
                    <a:pt x="2505" y="5073"/>
                  </a:lnTo>
                  <a:lnTo>
                    <a:pt x="2537" y="4878"/>
                  </a:lnTo>
                  <a:lnTo>
                    <a:pt x="2667" y="4618"/>
                  </a:lnTo>
                  <a:lnTo>
                    <a:pt x="2797" y="4228"/>
                  </a:lnTo>
                  <a:lnTo>
                    <a:pt x="2895" y="4097"/>
                  </a:lnTo>
                  <a:lnTo>
                    <a:pt x="2895" y="3902"/>
                  </a:lnTo>
                  <a:lnTo>
                    <a:pt x="2992" y="3740"/>
                  </a:lnTo>
                  <a:lnTo>
                    <a:pt x="3025" y="3675"/>
                  </a:lnTo>
                  <a:lnTo>
                    <a:pt x="3123" y="3480"/>
                  </a:lnTo>
                  <a:lnTo>
                    <a:pt x="3188" y="3219"/>
                  </a:lnTo>
                  <a:lnTo>
                    <a:pt x="3220" y="3024"/>
                  </a:lnTo>
                  <a:lnTo>
                    <a:pt x="3285" y="2959"/>
                  </a:lnTo>
                  <a:lnTo>
                    <a:pt x="3285" y="2797"/>
                  </a:lnTo>
                  <a:lnTo>
                    <a:pt x="3253" y="2732"/>
                  </a:lnTo>
                  <a:lnTo>
                    <a:pt x="3285" y="2602"/>
                  </a:lnTo>
                  <a:lnTo>
                    <a:pt x="3383" y="2472"/>
                  </a:lnTo>
                  <a:lnTo>
                    <a:pt x="3350" y="2406"/>
                  </a:lnTo>
                  <a:lnTo>
                    <a:pt x="3448" y="2309"/>
                  </a:lnTo>
                  <a:lnTo>
                    <a:pt x="3415" y="2211"/>
                  </a:lnTo>
                  <a:lnTo>
                    <a:pt x="3383" y="2146"/>
                  </a:lnTo>
                  <a:lnTo>
                    <a:pt x="3415" y="2081"/>
                  </a:lnTo>
                  <a:lnTo>
                    <a:pt x="3415" y="1951"/>
                  </a:lnTo>
                  <a:lnTo>
                    <a:pt x="3383" y="1919"/>
                  </a:lnTo>
                  <a:lnTo>
                    <a:pt x="3383" y="1821"/>
                  </a:lnTo>
                  <a:lnTo>
                    <a:pt x="3448" y="1789"/>
                  </a:lnTo>
                  <a:lnTo>
                    <a:pt x="3480" y="1821"/>
                  </a:lnTo>
                  <a:lnTo>
                    <a:pt x="3513" y="1919"/>
                  </a:lnTo>
                  <a:lnTo>
                    <a:pt x="3610" y="2016"/>
                  </a:lnTo>
                  <a:lnTo>
                    <a:pt x="3643" y="2049"/>
                  </a:lnTo>
                  <a:lnTo>
                    <a:pt x="3708" y="1984"/>
                  </a:lnTo>
                  <a:lnTo>
                    <a:pt x="3708" y="1886"/>
                  </a:lnTo>
                  <a:lnTo>
                    <a:pt x="3708" y="1854"/>
                  </a:lnTo>
                  <a:lnTo>
                    <a:pt x="3740" y="1756"/>
                  </a:lnTo>
                  <a:lnTo>
                    <a:pt x="3773" y="1724"/>
                  </a:lnTo>
                  <a:lnTo>
                    <a:pt x="3773" y="1626"/>
                  </a:lnTo>
                  <a:lnTo>
                    <a:pt x="3675" y="1496"/>
                  </a:lnTo>
                  <a:lnTo>
                    <a:pt x="3643" y="1431"/>
                  </a:lnTo>
                  <a:lnTo>
                    <a:pt x="3675" y="1366"/>
                  </a:lnTo>
                  <a:lnTo>
                    <a:pt x="3675" y="1268"/>
                  </a:lnTo>
                  <a:lnTo>
                    <a:pt x="3643" y="1138"/>
                  </a:lnTo>
                  <a:lnTo>
                    <a:pt x="3675" y="1073"/>
                  </a:lnTo>
                  <a:lnTo>
                    <a:pt x="3675" y="813"/>
                  </a:lnTo>
                  <a:lnTo>
                    <a:pt x="3610" y="715"/>
                  </a:lnTo>
                  <a:lnTo>
                    <a:pt x="3578" y="520"/>
                  </a:lnTo>
                  <a:lnTo>
                    <a:pt x="3545" y="423"/>
                  </a:lnTo>
                  <a:lnTo>
                    <a:pt x="3513" y="455"/>
                  </a:lnTo>
                  <a:lnTo>
                    <a:pt x="3415" y="325"/>
                  </a:lnTo>
                  <a:lnTo>
                    <a:pt x="3415" y="228"/>
                  </a:lnTo>
                  <a:lnTo>
                    <a:pt x="3318" y="195"/>
                  </a:lnTo>
                  <a:lnTo>
                    <a:pt x="3383" y="98"/>
                  </a:lnTo>
                  <a:lnTo>
                    <a:pt x="3350" y="0"/>
                  </a:lnTo>
                  <a:lnTo>
                    <a:pt x="3220" y="130"/>
                  </a:lnTo>
                  <a:lnTo>
                    <a:pt x="3253" y="195"/>
                  </a:lnTo>
                  <a:lnTo>
                    <a:pt x="3155" y="228"/>
                  </a:lnTo>
                  <a:lnTo>
                    <a:pt x="3090" y="195"/>
                  </a:lnTo>
                  <a:lnTo>
                    <a:pt x="3025" y="195"/>
                  </a:lnTo>
                  <a:lnTo>
                    <a:pt x="3123" y="293"/>
                  </a:lnTo>
                  <a:lnTo>
                    <a:pt x="3123" y="358"/>
                  </a:lnTo>
                  <a:lnTo>
                    <a:pt x="3188" y="423"/>
                  </a:lnTo>
                  <a:lnTo>
                    <a:pt x="3188" y="455"/>
                  </a:lnTo>
                  <a:lnTo>
                    <a:pt x="3090" y="553"/>
                  </a:lnTo>
                  <a:lnTo>
                    <a:pt x="3090" y="683"/>
                  </a:lnTo>
                  <a:lnTo>
                    <a:pt x="3025" y="780"/>
                  </a:lnTo>
                  <a:lnTo>
                    <a:pt x="2960" y="748"/>
                  </a:lnTo>
                  <a:lnTo>
                    <a:pt x="2862" y="846"/>
                  </a:lnTo>
                  <a:lnTo>
                    <a:pt x="2862" y="943"/>
                  </a:lnTo>
                  <a:lnTo>
                    <a:pt x="2797" y="976"/>
                  </a:lnTo>
                  <a:lnTo>
                    <a:pt x="2732" y="943"/>
                  </a:lnTo>
                  <a:lnTo>
                    <a:pt x="2732" y="846"/>
                  </a:lnTo>
                  <a:lnTo>
                    <a:pt x="2700" y="813"/>
                  </a:lnTo>
                  <a:lnTo>
                    <a:pt x="2635" y="878"/>
                  </a:lnTo>
                  <a:lnTo>
                    <a:pt x="2602" y="1008"/>
                  </a:lnTo>
                  <a:lnTo>
                    <a:pt x="2700" y="1106"/>
                  </a:lnTo>
                  <a:lnTo>
                    <a:pt x="2732" y="1138"/>
                  </a:lnTo>
                  <a:lnTo>
                    <a:pt x="2700" y="1171"/>
                  </a:lnTo>
                  <a:lnTo>
                    <a:pt x="2635" y="1203"/>
                  </a:lnTo>
                  <a:lnTo>
                    <a:pt x="2537" y="1203"/>
                  </a:lnTo>
                  <a:lnTo>
                    <a:pt x="2537" y="1301"/>
                  </a:lnTo>
                  <a:lnTo>
                    <a:pt x="2635" y="1333"/>
                  </a:lnTo>
                  <a:lnTo>
                    <a:pt x="2667" y="1398"/>
                  </a:lnTo>
                  <a:lnTo>
                    <a:pt x="2602" y="1431"/>
                  </a:lnTo>
                  <a:lnTo>
                    <a:pt x="2570" y="1398"/>
                  </a:lnTo>
                  <a:lnTo>
                    <a:pt x="2505" y="1431"/>
                  </a:lnTo>
                  <a:lnTo>
                    <a:pt x="2472" y="1463"/>
                  </a:lnTo>
                  <a:lnTo>
                    <a:pt x="2342" y="1593"/>
                  </a:lnTo>
                  <a:lnTo>
                    <a:pt x="2342" y="1463"/>
                  </a:lnTo>
                  <a:lnTo>
                    <a:pt x="2375" y="1463"/>
                  </a:lnTo>
                  <a:lnTo>
                    <a:pt x="2342" y="1398"/>
                  </a:lnTo>
                  <a:lnTo>
                    <a:pt x="2245" y="1496"/>
                  </a:lnTo>
                  <a:lnTo>
                    <a:pt x="2310" y="1528"/>
                  </a:lnTo>
                  <a:lnTo>
                    <a:pt x="2277" y="1561"/>
                  </a:lnTo>
                  <a:lnTo>
                    <a:pt x="2147" y="1626"/>
                  </a:lnTo>
                  <a:lnTo>
                    <a:pt x="2212" y="1724"/>
                  </a:lnTo>
                  <a:lnTo>
                    <a:pt x="2277" y="1724"/>
                  </a:lnTo>
                  <a:lnTo>
                    <a:pt x="2277" y="1789"/>
                  </a:lnTo>
                  <a:lnTo>
                    <a:pt x="2212" y="1789"/>
                  </a:lnTo>
                  <a:lnTo>
                    <a:pt x="2114" y="1854"/>
                  </a:lnTo>
                  <a:lnTo>
                    <a:pt x="2114" y="1789"/>
                  </a:lnTo>
                  <a:lnTo>
                    <a:pt x="2082" y="1789"/>
                  </a:lnTo>
                  <a:lnTo>
                    <a:pt x="2114" y="1691"/>
                  </a:lnTo>
                  <a:lnTo>
                    <a:pt x="2082" y="1659"/>
                  </a:lnTo>
                  <a:lnTo>
                    <a:pt x="1887" y="1821"/>
                  </a:lnTo>
                  <a:lnTo>
                    <a:pt x="1854" y="1951"/>
                  </a:lnTo>
                  <a:lnTo>
                    <a:pt x="1887" y="2016"/>
                  </a:lnTo>
                  <a:lnTo>
                    <a:pt x="1854" y="2081"/>
                  </a:lnTo>
                  <a:lnTo>
                    <a:pt x="1789" y="2049"/>
                  </a:lnTo>
                  <a:lnTo>
                    <a:pt x="1757" y="2016"/>
                  </a:lnTo>
                  <a:lnTo>
                    <a:pt x="1757" y="1886"/>
                  </a:lnTo>
                  <a:lnTo>
                    <a:pt x="1724" y="1886"/>
                  </a:lnTo>
                  <a:lnTo>
                    <a:pt x="1594" y="2016"/>
                  </a:lnTo>
                  <a:lnTo>
                    <a:pt x="1464" y="1919"/>
                  </a:lnTo>
                  <a:lnTo>
                    <a:pt x="1432" y="1951"/>
                  </a:lnTo>
                  <a:lnTo>
                    <a:pt x="1399" y="1984"/>
                  </a:lnTo>
                  <a:lnTo>
                    <a:pt x="1432" y="2114"/>
                  </a:lnTo>
                  <a:lnTo>
                    <a:pt x="1366" y="2114"/>
                  </a:lnTo>
                  <a:lnTo>
                    <a:pt x="1334" y="2114"/>
                  </a:lnTo>
                  <a:lnTo>
                    <a:pt x="1334" y="2049"/>
                  </a:lnTo>
                  <a:lnTo>
                    <a:pt x="1301" y="2016"/>
                  </a:lnTo>
                  <a:lnTo>
                    <a:pt x="1236" y="2081"/>
                  </a:lnTo>
                  <a:lnTo>
                    <a:pt x="1204" y="2016"/>
                  </a:lnTo>
                  <a:lnTo>
                    <a:pt x="1009" y="2179"/>
                  </a:lnTo>
                  <a:lnTo>
                    <a:pt x="944" y="2211"/>
                  </a:lnTo>
                  <a:lnTo>
                    <a:pt x="911" y="2146"/>
                  </a:lnTo>
                  <a:lnTo>
                    <a:pt x="814" y="2146"/>
                  </a:lnTo>
                  <a:lnTo>
                    <a:pt x="749" y="2244"/>
                  </a:lnTo>
                  <a:lnTo>
                    <a:pt x="781" y="2374"/>
                  </a:lnTo>
                  <a:lnTo>
                    <a:pt x="619" y="2602"/>
                  </a:lnTo>
                  <a:lnTo>
                    <a:pt x="651" y="2667"/>
                  </a:lnTo>
                  <a:lnTo>
                    <a:pt x="488" y="2797"/>
                  </a:lnTo>
                  <a:lnTo>
                    <a:pt x="488" y="2862"/>
                  </a:lnTo>
                  <a:lnTo>
                    <a:pt x="586" y="2927"/>
                  </a:lnTo>
                  <a:lnTo>
                    <a:pt x="521" y="3024"/>
                  </a:lnTo>
                  <a:lnTo>
                    <a:pt x="553" y="3187"/>
                  </a:lnTo>
                  <a:lnTo>
                    <a:pt x="553" y="3285"/>
                  </a:lnTo>
                  <a:lnTo>
                    <a:pt x="684" y="3545"/>
                  </a:lnTo>
                  <a:lnTo>
                    <a:pt x="684" y="3642"/>
                  </a:lnTo>
                  <a:lnTo>
                    <a:pt x="749" y="3707"/>
                  </a:lnTo>
                  <a:lnTo>
                    <a:pt x="749" y="3772"/>
                  </a:lnTo>
                  <a:lnTo>
                    <a:pt x="684" y="3837"/>
                  </a:lnTo>
                  <a:lnTo>
                    <a:pt x="716" y="3902"/>
                  </a:lnTo>
                  <a:lnTo>
                    <a:pt x="684" y="4130"/>
                  </a:lnTo>
                  <a:lnTo>
                    <a:pt x="586" y="4195"/>
                  </a:lnTo>
                  <a:lnTo>
                    <a:pt x="553" y="4325"/>
                  </a:lnTo>
                  <a:lnTo>
                    <a:pt x="488" y="4325"/>
                  </a:lnTo>
                  <a:lnTo>
                    <a:pt x="456" y="4423"/>
                  </a:lnTo>
                  <a:lnTo>
                    <a:pt x="391" y="4488"/>
                  </a:lnTo>
                  <a:lnTo>
                    <a:pt x="358" y="4683"/>
                  </a:lnTo>
                  <a:lnTo>
                    <a:pt x="293" y="4748"/>
                  </a:lnTo>
                  <a:lnTo>
                    <a:pt x="163" y="4780"/>
                  </a:lnTo>
                  <a:lnTo>
                    <a:pt x="131" y="4813"/>
                  </a:lnTo>
                  <a:lnTo>
                    <a:pt x="131" y="4976"/>
                  </a:lnTo>
                  <a:lnTo>
                    <a:pt x="33" y="5073"/>
                  </a:lnTo>
                  <a:lnTo>
                    <a:pt x="33" y="5203"/>
                  </a:lnTo>
                  <a:lnTo>
                    <a:pt x="1" y="5301"/>
                  </a:lnTo>
                  <a:lnTo>
                    <a:pt x="33" y="5366"/>
                  </a:lnTo>
                  <a:lnTo>
                    <a:pt x="33" y="5496"/>
                  </a:lnTo>
                  <a:lnTo>
                    <a:pt x="163" y="5658"/>
                  </a:lnTo>
                  <a:lnTo>
                    <a:pt x="131" y="5789"/>
                  </a:lnTo>
                  <a:lnTo>
                    <a:pt x="163" y="5854"/>
                  </a:lnTo>
                  <a:lnTo>
                    <a:pt x="228" y="5886"/>
                  </a:lnTo>
                  <a:lnTo>
                    <a:pt x="261" y="5886"/>
                  </a:lnTo>
                  <a:lnTo>
                    <a:pt x="228" y="5919"/>
                  </a:lnTo>
                  <a:lnTo>
                    <a:pt x="131" y="5919"/>
                  </a:lnTo>
                  <a:lnTo>
                    <a:pt x="131" y="6016"/>
                  </a:lnTo>
                  <a:lnTo>
                    <a:pt x="163" y="6179"/>
                  </a:lnTo>
                  <a:lnTo>
                    <a:pt x="131" y="6406"/>
                  </a:lnTo>
                  <a:lnTo>
                    <a:pt x="163" y="6439"/>
                  </a:lnTo>
                  <a:lnTo>
                    <a:pt x="163" y="6504"/>
                  </a:lnTo>
                  <a:lnTo>
                    <a:pt x="228" y="6536"/>
                  </a:lnTo>
                  <a:lnTo>
                    <a:pt x="293" y="6634"/>
                  </a:lnTo>
                  <a:lnTo>
                    <a:pt x="358" y="6667"/>
                  </a:lnTo>
                  <a:lnTo>
                    <a:pt x="391" y="6732"/>
                  </a:lnTo>
                  <a:lnTo>
                    <a:pt x="456" y="6797"/>
                  </a:lnTo>
                  <a:lnTo>
                    <a:pt x="521" y="6797"/>
                  </a:lnTo>
                  <a:lnTo>
                    <a:pt x="553" y="6829"/>
                  </a:lnTo>
                  <a:lnTo>
                    <a:pt x="619" y="6829"/>
                  </a:lnTo>
                  <a:lnTo>
                    <a:pt x="716" y="6959"/>
                  </a:lnTo>
                  <a:lnTo>
                    <a:pt x="781" y="6959"/>
                  </a:lnTo>
                  <a:lnTo>
                    <a:pt x="781" y="6992"/>
                  </a:lnTo>
                  <a:close/>
                  <a:moveTo>
                    <a:pt x="2960" y="520"/>
                  </a:moveTo>
                  <a:lnTo>
                    <a:pt x="2927" y="488"/>
                  </a:lnTo>
                  <a:lnTo>
                    <a:pt x="3025" y="423"/>
                  </a:lnTo>
                  <a:lnTo>
                    <a:pt x="3025" y="455"/>
                  </a:lnTo>
                  <a:close/>
                  <a:moveTo>
                    <a:pt x="2927" y="683"/>
                  </a:moveTo>
                  <a:lnTo>
                    <a:pt x="2927" y="650"/>
                  </a:lnTo>
                  <a:lnTo>
                    <a:pt x="2960" y="715"/>
                  </a:lnTo>
                  <a:lnTo>
                    <a:pt x="2927" y="715"/>
                  </a:lnTo>
                  <a:close/>
                  <a:moveTo>
                    <a:pt x="2765" y="650"/>
                  </a:moveTo>
                  <a:lnTo>
                    <a:pt x="2765" y="650"/>
                  </a:lnTo>
                  <a:lnTo>
                    <a:pt x="2797" y="650"/>
                  </a:lnTo>
                  <a:lnTo>
                    <a:pt x="2862" y="683"/>
                  </a:lnTo>
                  <a:lnTo>
                    <a:pt x="2830" y="780"/>
                  </a:lnTo>
                  <a:lnTo>
                    <a:pt x="2765" y="748"/>
                  </a:lnTo>
                  <a:lnTo>
                    <a:pt x="2700" y="748"/>
                  </a:lnTo>
                  <a:close/>
                  <a:moveTo>
                    <a:pt x="3448" y="2634"/>
                  </a:moveTo>
                  <a:lnTo>
                    <a:pt x="3448" y="2569"/>
                  </a:lnTo>
                  <a:lnTo>
                    <a:pt x="3448" y="2504"/>
                  </a:lnTo>
                  <a:lnTo>
                    <a:pt x="3480" y="2472"/>
                  </a:lnTo>
                  <a:lnTo>
                    <a:pt x="3480" y="2472"/>
                  </a:lnTo>
                  <a:lnTo>
                    <a:pt x="3545" y="2406"/>
                  </a:lnTo>
                  <a:lnTo>
                    <a:pt x="3513" y="2472"/>
                  </a:lnTo>
                  <a:lnTo>
                    <a:pt x="3480" y="2537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3652335" y="3713730"/>
              <a:ext cx="172137" cy="276045"/>
            </a:xfrm>
            <a:custGeom>
              <a:rect b="b" l="l" r="r" t="t"/>
              <a:pathLst>
                <a:path extrusionOk="0" h="8294" w="5172">
                  <a:moveTo>
                    <a:pt x="358" y="6082"/>
                  </a:moveTo>
                  <a:lnTo>
                    <a:pt x="879" y="5529"/>
                  </a:lnTo>
                  <a:lnTo>
                    <a:pt x="911" y="5366"/>
                  </a:lnTo>
                  <a:lnTo>
                    <a:pt x="911" y="5301"/>
                  </a:lnTo>
                  <a:lnTo>
                    <a:pt x="911" y="5171"/>
                  </a:lnTo>
                  <a:lnTo>
                    <a:pt x="944" y="5106"/>
                  </a:lnTo>
                  <a:lnTo>
                    <a:pt x="944" y="5009"/>
                  </a:lnTo>
                  <a:lnTo>
                    <a:pt x="944" y="4944"/>
                  </a:lnTo>
                  <a:lnTo>
                    <a:pt x="1009" y="4944"/>
                  </a:lnTo>
                  <a:lnTo>
                    <a:pt x="1041" y="4879"/>
                  </a:lnTo>
                  <a:lnTo>
                    <a:pt x="1139" y="4813"/>
                  </a:lnTo>
                  <a:lnTo>
                    <a:pt x="1204" y="4716"/>
                  </a:lnTo>
                  <a:lnTo>
                    <a:pt x="1171" y="4651"/>
                  </a:lnTo>
                  <a:lnTo>
                    <a:pt x="1106" y="4618"/>
                  </a:lnTo>
                  <a:lnTo>
                    <a:pt x="1106" y="4521"/>
                  </a:lnTo>
                  <a:lnTo>
                    <a:pt x="1171" y="4488"/>
                  </a:lnTo>
                  <a:lnTo>
                    <a:pt x="1139" y="4391"/>
                  </a:lnTo>
                  <a:lnTo>
                    <a:pt x="1074" y="4326"/>
                  </a:lnTo>
                  <a:lnTo>
                    <a:pt x="1074" y="4261"/>
                  </a:lnTo>
                  <a:lnTo>
                    <a:pt x="1139" y="4228"/>
                  </a:lnTo>
                  <a:lnTo>
                    <a:pt x="1139" y="4131"/>
                  </a:lnTo>
                  <a:lnTo>
                    <a:pt x="1139" y="4066"/>
                  </a:lnTo>
                  <a:lnTo>
                    <a:pt x="1204" y="4001"/>
                  </a:lnTo>
                  <a:lnTo>
                    <a:pt x="1269" y="3935"/>
                  </a:lnTo>
                  <a:lnTo>
                    <a:pt x="1171" y="3935"/>
                  </a:lnTo>
                  <a:lnTo>
                    <a:pt x="1139" y="3903"/>
                  </a:lnTo>
                  <a:lnTo>
                    <a:pt x="1171" y="3805"/>
                  </a:lnTo>
                  <a:lnTo>
                    <a:pt x="1204" y="3675"/>
                  </a:lnTo>
                  <a:lnTo>
                    <a:pt x="1236" y="3578"/>
                  </a:lnTo>
                  <a:lnTo>
                    <a:pt x="1236" y="3545"/>
                  </a:lnTo>
                  <a:lnTo>
                    <a:pt x="1236" y="3480"/>
                  </a:lnTo>
                  <a:lnTo>
                    <a:pt x="1236" y="3383"/>
                  </a:lnTo>
                  <a:lnTo>
                    <a:pt x="1236" y="3318"/>
                  </a:lnTo>
                  <a:lnTo>
                    <a:pt x="1269" y="3253"/>
                  </a:lnTo>
                  <a:lnTo>
                    <a:pt x="1269" y="3155"/>
                  </a:lnTo>
                  <a:lnTo>
                    <a:pt x="1171" y="3155"/>
                  </a:lnTo>
                  <a:lnTo>
                    <a:pt x="1106" y="3090"/>
                  </a:lnTo>
                  <a:lnTo>
                    <a:pt x="1009" y="3025"/>
                  </a:lnTo>
                  <a:lnTo>
                    <a:pt x="879" y="2992"/>
                  </a:lnTo>
                  <a:lnTo>
                    <a:pt x="781" y="2992"/>
                  </a:lnTo>
                  <a:lnTo>
                    <a:pt x="683" y="2862"/>
                  </a:lnTo>
                  <a:lnTo>
                    <a:pt x="553" y="2797"/>
                  </a:lnTo>
                  <a:lnTo>
                    <a:pt x="423" y="2765"/>
                  </a:lnTo>
                  <a:lnTo>
                    <a:pt x="391" y="2830"/>
                  </a:lnTo>
                  <a:lnTo>
                    <a:pt x="326" y="2830"/>
                  </a:lnTo>
                  <a:lnTo>
                    <a:pt x="293" y="2765"/>
                  </a:lnTo>
                  <a:lnTo>
                    <a:pt x="228" y="2765"/>
                  </a:lnTo>
                  <a:lnTo>
                    <a:pt x="66" y="2765"/>
                  </a:lnTo>
                  <a:lnTo>
                    <a:pt x="33" y="2537"/>
                  </a:lnTo>
                  <a:lnTo>
                    <a:pt x="0" y="2375"/>
                  </a:lnTo>
                  <a:lnTo>
                    <a:pt x="33" y="2309"/>
                  </a:lnTo>
                  <a:lnTo>
                    <a:pt x="228" y="2212"/>
                  </a:lnTo>
                  <a:lnTo>
                    <a:pt x="326" y="2212"/>
                  </a:lnTo>
                  <a:lnTo>
                    <a:pt x="846" y="1984"/>
                  </a:lnTo>
                  <a:lnTo>
                    <a:pt x="944" y="1984"/>
                  </a:lnTo>
                  <a:lnTo>
                    <a:pt x="1236" y="1854"/>
                  </a:lnTo>
                  <a:lnTo>
                    <a:pt x="1366" y="1822"/>
                  </a:lnTo>
                  <a:lnTo>
                    <a:pt x="1496" y="1789"/>
                  </a:lnTo>
                  <a:lnTo>
                    <a:pt x="1529" y="1822"/>
                  </a:lnTo>
                  <a:lnTo>
                    <a:pt x="1561" y="1887"/>
                  </a:lnTo>
                  <a:lnTo>
                    <a:pt x="1594" y="1919"/>
                  </a:lnTo>
                  <a:lnTo>
                    <a:pt x="1594" y="1984"/>
                  </a:lnTo>
                  <a:lnTo>
                    <a:pt x="1692" y="2049"/>
                  </a:lnTo>
                  <a:lnTo>
                    <a:pt x="1724" y="2017"/>
                  </a:lnTo>
                  <a:lnTo>
                    <a:pt x="1789" y="2017"/>
                  </a:lnTo>
                  <a:lnTo>
                    <a:pt x="1822" y="1984"/>
                  </a:lnTo>
                  <a:lnTo>
                    <a:pt x="1919" y="1952"/>
                  </a:lnTo>
                  <a:lnTo>
                    <a:pt x="2049" y="1984"/>
                  </a:lnTo>
                  <a:lnTo>
                    <a:pt x="2114" y="2082"/>
                  </a:lnTo>
                  <a:lnTo>
                    <a:pt x="2114" y="2212"/>
                  </a:lnTo>
                  <a:lnTo>
                    <a:pt x="2114" y="2342"/>
                  </a:lnTo>
                  <a:lnTo>
                    <a:pt x="1984" y="2440"/>
                  </a:lnTo>
                  <a:lnTo>
                    <a:pt x="1984" y="2537"/>
                  </a:lnTo>
                  <a:lnTo>
                    <a:pt x="1919" y="2635"/>
                  </a:lnTo>
                  <a:lnTo>
                    <a:pt x="1919" y="2732"/>
                  </a:lnTo>
                  <a:lnTo>
                    <a:pt x="1952" y="2830"/>
                  </a:lnTo>
                  <a:lnTo>
                    <a:pt x="1984" y="2895"/>
                  </a:lnTo>
                  <a:lnTo>
                    <a:pt x="2049" y="3025"/>
                  </a:lnTo>
                  <a:lnTo>
                    <a:pt x="2147" y="3090"/>
                  </a:lnTo>
                  <a:lnTo>
                    <a:pt x="2212" y="3122"/>
                  </a:lnTo>
                  <a:lnTo>
                    <a:pt x="2244" y="3155"/>
                  </a:lnTo>
                  <a:lnTo>
                    <a:pt x="2309" y="3253"/>
                  </a:lnTo>
                  <a:lnTo>
                    <a:pt x="2277" y="3318"/>
                  </a:lnTo>
                  <a:lnTo>
                    <a:pt x="2309" y="3383"/>
                  </a:lnTo>
                  <a:lnTo>
                    <a:pt x="2407" y="3383"/>
                  </a:lnTo>
                  <a:lnTo>
                    <a:pt x="2439" y="3285"/>
                  </a:lnTo>
                  <a:lnTo>
                    <a:pt x="2407" y="3155"/>
                  </a:lnTo>
                  <a:lnTo>
                    <a:pt x="2439" y="3057"/>
                  </a:lnTo>
                  <a:lnTo>
                    <a:pt x="2472" y="2992"/>
                  </a:lnTo>
                  <a:lnTo>
                    <a:pt x="2505" y="2862"/>
                  </a:lnTo>
                  <a:lnTo>
                    <a:pt x="2602" y="2830"/>
                  </a:lnTo>
                  <a:lnTo>
                    <a:pt x="2667" y="2765"/>
                  </a:lnTo>
                  <a:lnTo>
                    <a:pt x="2700" y="2700"/>
                  </a:lnTo>
                  <a:lnTo>
                    <a:pt x="2700" y="2505"/>
                  </a:lnTo>
                  <a:lnTo>
                    <a:pt x="2667" y="2440"/>
                  </a:lnTo>
                  <a:lnTo>
                    <a:pt x="2667" y="2407"/>
                  </a:lnTo>
                  <a:lnTo>
                    <a:pt x="2635" y="2375"/>
                  </a:lnTo>
                  <a:lnTo>
                    <a:pt x="2667" y="2342"/>
                  </a:lnTo>
                  <a:lnTo>
                    <a:pt x="2732" y="2309"/>
                  </a:lnTo>
                  <a:lnTo>
                    <a:pt x="2732" y="2277"/>
                  </a:lnTo>
                  <a:lnTo>
                    <a:pt x="2797" y="2244"/>
                  </a:lnTo>
                  <a:lnTo>
                    <a:pt x="2797" y="2179"/>
                  </a:lnTo>
                  <a:lnTo>
                    <a:pt x="2765" y="2114"/>
                  </a:lnTo>
                  <a:lnTo>
                    <a:pt x="2732" y="2017"/>
                  </a:lnTo>
                  <a:lnTo>
                    <a:pt x="2602" y="1854"/>
                  </a:lnTo>
                  <a:lnTo>
                    <a:pt x="2570" y="1789"/>
                  </a:lnTo>
                  <a:lnTo>
                    <a:pt x="2407" y="1594"/>
                  </a:lnTo>
                  <a:lnTo>
                    <a:pt x="2374" y="1594"/>
                  </a:lnTo>
                  <a:lnTo>
                    <a:pt x="2342" y="1562"/>
                  </a:lnTo>
                  <a:lnTo>
                    <a:pt x="2244" y="1464"/>
                  </a:lnTo>
                  <a:lnTo>
                    <a:pt x="2114" y="1399"/>
                  </a:lnTo>
                  <a:lnTo>
                    <a:pt x="2017" y="944"/>
                  </a:lnTo>
                  <a:lnTo>
                    <a:pt x="2147" y="521"/>
                  </a:lnTo>
                  <a:lnTo>
                    <a:pt x="2602" y="488"/>
                  </a:lnTo>
                  <a:lnTo>
                    <a:pt x="2700" y="488"/>
                  </a:lnTo>
                  <a:lnTo>
                    <a:pt x="2700" y="456"/>
                  </a:lnTo>
                  <a:lnTo>
                    <a:pt x="2797" y="423"/>
                  </a:lnTo>
                  <a:lnTo>
                    <a:pt x="2797" y="488"/>
                  </a:lnTo>
                  <a:lnTo>
                    <a:pt x="2862" y="488"/>
                  </a:lnTo>
                  <a:lnTo>
                    <a:pt x="2927" y="521"/>
                  </a:lnTo>
                  <a:lnTo>
                    <a:pt x="2992" y="553"/>
                  </a:lnTo>
                  <a:lnTo>
                    <a:pt x="3025" y="586"/>
                  </a:lnTo>
                  <a:lnTo>
                    <a:pt x="3025" y="651"/>
                  </a:lnTo>
                  <a:lnTo>
                    <a:pt x="3155" y="586"/>
                  </a:lnTo>
                  <a:lnTo>
                    <a:pt x="3252" y="521"/>
                  </a:lnTo>
                  <a:lnTo>
                    <a:pt x="3317" y="521"/>
                  </a:lnTo>
                  <a:lnTo>
                    <a:pt x="3350" y="488"/>
                  </a:lnTo>
                  <a:lnTo>
                    <a:pt x="3415" y="488"/>
                  </a:lnTo>
                  <a:lnTo>
                    <a:pt x="3415" y="521"/>
                  </a:lnTo>
                  <a:lnTo>
                    <a:pt x="3480" y="521"/>
                  </a:lnTo>
                  <a:lnTo>
                    <a:pt x="3545" y="586"/>
                  </a:lnTo>
                  <a:lnTo>
                    <a:pt x="3643" y="521"/>
                  </a:lnTo>
                  <a:lnTo>
                    <a:pt x="3773" y="521"/>
                  </a:lnTo>
                  <a:lnTo>
                    <a:pt x="3838" y="456"/>
                  </a:lnTo>
                  <a:lnTo>
                    <a:pt x="3805" y="391"/>
                  </a:lnTo>
                  <a:lnTo>
                    <a:pt x="3838" y="358"/>
                  </a:lnTo>
                  <a:lnTo>
                    <a:pt x="3935" y="391"/>
                  </a:lnTo>
                  <a:lnTo>
                    <a:pt x="4000" y="358"/>
                  </a:lnTo>
                  <a:lnTo>
                    <a:pt x="4065" y="423"/>
                  </a:lnTo>
                  <a:lnTo>
                    <a:pt x="4130" y="423"/>
                  </a:lnTo>
                  <a:lnTo>
                    <a:pt x="4196" y="358"/>
                  </a:lnTo>
                  <a:lnTo>
                    <a:pt x="4391" y="326"/>
                  </a:lnTo>
                  <a:lnTo>
                    <a:pt x="4456" y="358"/>
                  </a:lnTo>
                  <a:lnTo>
                    <a:pt x="4521" y="326"/>
                  </a:lnTo>
                  <a:lnTo>
                    <a:pt x="4553" y="293"/>
                  </a:lnTo>
                  <a:lnTo>
                    <a:pt x="4683" y="261"/>
                  </a:lnTo>
                  <a:lnTo>
                    <a:pt x="4748" y="196"/>
                  </a:lnTo>
                  <a:lnTo>
                    <a:pt x="4846" y="163"/>
                  </a:lnTo>
                  <a:lnTo>
                    <a:pt x="4911" y="131"/>
                  </a:lnTo>
                  <a:lnTo>
                    <a:pt x="4976" y="33"/>
                  </a:lnTo>
                  <a:lnTo>
                    <a:pt x="5074" y="66"/>
                  </a:lnTo>
                  <a:lnTo>
                    <a:pt x="5106" y="1"/>
                  </a:lnTo>
                  <a:lnTo>
                    <a:pt x="5139" y="1"/>
                  </a:lnTo>
                  <a:lnTo>
                    <a:pt x="5171" y="33"/>
                  </a:lnTo>
                  <a:lnTo>
                    <a:pt x="5139" y="131"/>
                  </a:lnTo>
                  <a:lnTo>
                    <a:pt x="5106" y="196"/>
                  </a:lnTo>
                  <a:lnTo>
                    <a:pt x="5139" y="228"/>
                  </a:lnTo>
                  <a:lnTo>
                    <a:pt x="5041" y="358"/>
                  </a:lnTo>
                  <a:lnTo>
                    <a:pt x="5041" y="423"/>
                  </a:lnTo>
                  <a:lnTo>
                    <a:pt x="5041" y="456"/>
                  </a:lnTo>
                  <a:lnTo>
                    <a:pt x="5074" y="488"/>
                  </a:lnTo>
                  <a:lnTo>
                    <a:pt x="5009" y="521"/>
                  </a:lnTo>
                  <a:lnTo>
                    <a:pt x="5041" y="716"/>
                  </a:lnTo>
                  <a:lnTo>
                    <a:pt x="5106" y="814"/>
                  </a:lnTo>
                  <a:lnTo>
                    <a:pt x="5074" y="846"/>
                  </a:lnTo>
                  <a:lnTo>
                    <a:pt x="5074" y="976"/>
                  </a:lnTo>
                  <a:lnTo>
                    <a:pt x="5106" y="1009"/>
                  </a:lnTo>
                  <a:lnTo>
                    <a:pt x="5106" y="1106"/>
                  </a:lnTo>
                  <a:lnTo>
                    <a:pt x="5041" y="1171"/>
                  </a:lnTo>
                  <a:lnTo>
                    <a:pt x="5074" y="1301"/>
                  </a:lnTo>
                  <a:lnTo>
                    <a:pt x="5041" y="1529"/>
                  </a:lnTo>
                  <a:lnTo>
                    <a:pt x="5009" y="1529"/>
                  </a:lnTo>
                  <a:lnTo>
                    <a:pt x="5041" y="1594"/>
                  </a:lnTo>
                  <a:lnTo>
                    <a:pt x="5041" y="1822"/>
                  </a:lnTo>
                  <a:lnTo>
                    <a:pt x="4976" y="1822"/>
                  </a:lnTo>
                  <a:lnTo>
                    <a:pt x="4976" y="1854"/>
                  </a:lnTo>
                  <a:lnTo>
                    <a:pt x="4976" y="1887"/>
                  </a:lnTo>
                  <a:lnTo>
                    <a:pt x="5074" y="1887"/>
                  </a:lnTo>
                  <a:lnTo>
                    <a:pt x="5106" y="1919"/>
                  </a:lnTo>
                  <a:lnTo>
                    <a:pt x="5139" y="2082"/>
                  </a:lnTo>
                  <a:lnTo>
                    <a:pt x="5074" y="2179"/>
                  </a:lnTo>
                  <a:lnTo>
                    <a:pt x="5041" y="2179"/>
                  </a:lnTo>
                  <a:lnTo>
                    <a:pt x="5074" y="2244"/>
                  </a:lnTo>
                  <a:lnTo>
                    <a:pt x="5041" y="2277"/>
                  </a:lnTo>
                  <a:lnTo>
                    <a:pt x="4976" y="2277"/>
                  </a:lnTo>
                  <a:lnTo>
                    <a:pt x="4911" y="2342"/>
                  </a:lnTo>
                  <a:lnTo>
                    <a:pt x="4943" y="2375"/>
                  </a:lnTo>
                  <a:lnTo>
                    <a:pt x="4943" y="2375"/>
                  </a:lnTo>
                  <a:lnTo>
                    <a:pt x="5009" y="2375"/>
                  </a:lnTo>
                  <a:lnTo>
                    <a:pt x="4976" y="2440"/>
                  </a:lnTo>
                  <a:lnTo>
                    <a:pt x="4976" y="2537"/>
                  </a:lnTo>
                  <a:lnTo>
                    <a:pt x="4911" y="2537"/>
                  </a:lnTo>
                  <a:lnTo>
                    <a:pt x="4781" y="2700"/>
                  </a:lnTo>
                  <a:lnTo>
                    <a:pt x="4781" y="2732"/>
                  </a:lnTo>
                  <a:lnTo>
                    <a:pt x="4683" y="2862"/>
                  </a:lnTo>
                  <a:lnTo>
                    <a:pt x="4618" y="2895"/>
                  </a:lnTo>
                  <a:lnTo>
                    <a:pt x="4618" y="2992"/>
                  </a:lnTo>
                  <a:lnTo>
                    <a:pt x="4293" y="3155"/>
                  </a:lnTo>
                  <a:lnTo>
                    <a:pt x="4261" y="3155"/>
                  </a:lnTo>
                  <a:lnTo>
                    <a:pt x="4228" y="3220"/>
                  </a:lnTo>
                  <a:lnTo>
                    <a:pt x="3903" y="3415"/>
                  </a:lnTo>
                  <a:lnTo>
                    <a:pt x="3773" y="3383"/>
                  </a:lnTo>
                  <a:lnTo>
                    <a:pt x="3773" y="3415"/>
                  </a:lnTo>
                  <a:lnTo>
                    <a:pt x="3643" y="3480"/>
                  </a:lnTo>
                  <a:lnTo>
                    <a:pt x="3448" y="3610"/>
                  </a:lnTo>
                  <a:lnTo>
                    <a:pt x="3383" y="3578"/>
                  </a:lnTo>
                  <a:lnTo>
                    <a:pt x="3383" y="3643"/>
                  </a:lnTo>
                  <a:lnTo>
                    <a:pt x="3285" y="3773"/>
                  </a:lnTo>
                  <a:lnTo>
                    <a:pt x="3220" y="3805"/>
                  </a:lnTo>
                  <a:lnTo>
                    <a:pt x="3187" y="3740"/>
                  </a:lnTo>
                  <a:lnTo>
                    <a:pt x="3155" y="3870"/>
                  </a:lnTo>
                  <a:lnTo>
                    <a:pt x="3090" y="3870"/>
                  </a:lnTo>
                  <a:lnTo>
                    <a:pt x="3090" y="3968"/>
                  </a:lnTo>
                  <a:lnTo>
                    <a:pt x="2895" y="4066"/>
                  </a:lnTo>
                  <a:lnTo>
                    <a:pt x="2862" y="4131"/>
                  </a:lnTo>
                  <a:lnTo>
                    <a:pt x="2830" y="4163"/>
                  </a:lnTo>
                  <a:lnTo>
                    <a:pt x="2765" y="4196"/>
                  </a:lnTo>
                  <a:lnTo>
                    <a:pt x="2797" y="4261"/>
                  </a:lnTo>
                  <a:lnTo>
                    <a:pt x="2667" y="4261"/>
                  </a:lnTo>
                  <a:lnTo>
                    <a:pt x="2407" y="4423"/>
                  </a:lnTo>
                  <a:lnTo>
                    <a:pt x="2407" y="4553"/>
                  </a:lnTo>
                  <a:lnTo>
                    <a:pt x="2342" y="4618"/>
                  </a:lnTo>
                  <a:lnTo>
                    <a:pt x="2212" y="4618"/>
                  </a:lnTo>
                  <a:lnTo>
                    <a:pt x="2179" y="4683"/>
                  </a:lnTo>
                  <a:lnTo>
                    <a:pt x="2082" y="4618"/>
                  </a:lnTo>
                  <a:lnTo>
                    <a:pt x="2017" y="4618"/>
                  </a:lnTo>
                  <a:lnTo>
                    <a:pt x="2017" y="4651"/>
                  </a:lnTo>
                  <a:lnTo>
                    <a:pt x="2082" y="4716"/>
                  </a:lnTo>
                  <a:lnTo>
                    <a:pt x="2049" y="4781"/>
                  </a:lnTo>
                  <a:lnTo>
                    <a:pt x="2017" y="4846"/>
                  </a:lnTo>
                  <a:lnTo>
                    <a:pt x="2049" y="4911"/>
                  </a:lnTo>
                  <a:lnTo>
                    <a:pt x="1984" y="4976"/>
                  </a:lnTo>
                  <a:lnTo>
                    <a:pt x="2147" y="5171"/>
                  </a:lnTo>
                  <a:lnTo>
                    <a:pt x="2147" y="5236"/>
                  </a:lnTo>
                  <a:lnTo>
                    <a:pt x="2082" y="5301"/>
                  </a:lnTo>
                  <a:lnTo>
                    <a:pt x="2114" y="5334"/>
                  </a:lnTo>
                  <a:lnTo>
                    <a:pt x="2179" y="5399"/>
                  </a:lnTo>
                  <a:lnTo>
                    <a:pt x="2179" y="5529"/>
                  </a:lnTo>
                  <a:lnTo>
                    <a:pt x="2244" y="5626"/>
                  </a:lnTo>
                  <a:lnTo>
                    <a:pt x="2212" y="5952"/>
                  </a:lnTo>
                  <a:lnTo>
                    <a:pt x="2244" y="6049"/>
                  </a:lnTo>
                  <a:lnTo>
                    <a:pt x="2277" y="6049"/>
                  </a:lnTo>
                  <a:lnTo>
                    <a:pt x="2277" y="5952"/>
                  </a:lnTo>
                  <a:lnTo>
                    <a:pt x="2342" y="5854"/>
                  </a:lnTo>
                  <a:lnTo>
                    <a:pt x="2342" y="5952"/>
                  </a:lnTo>
                  <a:lnTo>
                    <a:pt x="2374" y="5952"/>
                  </a:lnTo>
                  <a:lnTo>
                    <a:pt x="2342" y="6082"/>
                  </a:lnTo>
                  <a:lnTo>
                    <a:pt x="2309" y="6114"/>
                  </a:lnTo>
                  <a:lnTo>
                    <a:pt x="2309" y="6244"/>
                  </a:lnTo>
                  <a:lnTo>
                    <a:pt x="2342" y="6277"/>
                  </a:lnTo>
                  <a:lnTo>
                    <a:pt x="2277" y="6439"/>
                  </a:lnTo>
                  <a:lnTo>
                    <a:pt x="2277" y="6505"/>
                  </a:lnTo>
                  <a:lnTo>
                    <a:pt x="2212" y="6570"/>
                  </a:lnTo>
                  <a:lnTo>
                    <a:pt x="2212" y="6667"/>
                  </a:lnTo>
                  <a:lnTo>
                    <a:pt x="2179" y="6667"/>
                  </a:lnTo>
                  <a:lnTo>
                    <a:pt x="2212" y="6765"/>
                  </a:lnTo>
                  <a:lnTo>
                    <a:pt x="2277" y="6700"/>
                  </a:lnTo>
                  <a:lnTo>
                    <a:pt x="2309" y="6765"/>
                  </a:lnTo>
                  <a:lnTo>
                    <a:pt x="2244" y="6862"/>
                  </a:lnTo>
                  <a:lnTo>
                    <a:pt x="2212" y="6992"/>
                  </a:lnTo>
                  <a:lnTo>
                    <a:pt x="2017" y="7187"/>
                  </a:lnTo>
                  <a:lnTo>
                    <a:pt x="1724" y="7318"/>
                  </a:lnTo>
                  <a:lnTo>
                    <a:pt x="1269" y="7415"/>
                  </a:lnTo>
                  <a:lnTo>
                    <a:pt x="1106" y="7578"/>
                  </a:lnTo>
                  <a:lnTo>
                    <a:pt x="976" y="7610"/>
                  </a:lnTo>
                  <a:lnTo>
                    <a:pt x="944" y="7675"/>
                  </a:lnTo>
                  <a:lnTo>
                    <a:pt x="879" y="7708"/>
                  </a:lnTo>
                  <a:lnTo>
                    <a:pt x="846" y="7838"/>
                  </a:lnTo>
                  <a:lnTo>
                    <a:pt x="813" y="7838"/>
                  </a:lnTo>
                  <a:lnTo>
                    <a:pt x="748" y="7870"/>
                  </a:lnTo>
                  <a:lnTo>
                    <a:pt x="781" y="7870"/>
                  </a:lnTo>
                  <a:lnTo>
                    <a:pt x="813" y="7968"/>
                  </a:lnTo>
                  <a:lnTo>
                    <a:pt x="813" y="8065"/>
                  </a:lnTo>
                  <a:lnTo>
                    <a:pt x="846" y="8000"/>
                  </a:lnTo>
                  <a:lnTo>
                    <a:pt x="944" y="8033"/>
                  </a:lnTo>
                  <a:lnTo>
                    <a:pt x="944" y="7935"/>
                  </a:lnTo>
                  <a:lnTo>
                    <a:pt x="976" y="7935"/>
                  </a:lnTo>
                  <a:lnTo>
                    <a:pt x="976" y="7968"/>
                  </a:lnTo>
                  <a:lnTo>
                    <a:pt x="976" y="8130"/>
                  </a:lnTo>
                  <a:lnTo>
                    <a:pt x="911" y="8196"/>
                  </a:lnTo>
                  <a:lnTo>
                    <a:pt x="911" y="8293"/>
                  </a:lnTo>
                  <a:lnTo>
                    <a:pt x="813" y="8293"/>
                  </a:lnTo>
                  <a:lnTo>
                    <a:pt x="651" y="8261"/>
                  </a:lnTo>
                  <a:lnTo>
                    <a:pt x="618" y="8261"/>
                  </a:lnTo>
                  <a:lnTo>
                    <a:pt x="586" y="8228"/>
                  </a:lnTo>
                  <a:lnTo>
                    <a:pt x="618" y="8130"/>
                  </a:lnTo>
                  <a:lnTo>
                    <a:pt x="618" y="8065"/>
                  </a:lnTo>
                  <a:lnTo>
                    <a:pt x="651" y="8033"/>
                  </a:lnTo>
                  <a:lnTo>
                    <a:pt x="586" y="7968"/>
                  </a:lnTo>
                  <a:lnTo>
                    <a:pt x="553" y="7903"/>
                  </a:lnTo>
                  <a:lnTo>
                    <a:pt x="488" y="7903"/>
                  </a:lnTo>
                  <a:lnTo>
                    <a:pt x="488" y="7870"/>
                  </a:lnTo>
                  <a:lnTo>
                    <a:pt x="488" y="7708"/>
                  </a:lnTo>
                  <a:lnTo>
                    <a:pt x="488" y="7578"/>
                  </a:lnTo>
                  <a:lnTo>
                    <a:pt x="521" y="7415"/>
                  </a:lnTo>
                  <a:lnTo>
                    <a:pt x="521" y="7025"/>
                  </a:lnTo>
                  <a:lnTo>
                    <a:pt x="488" y="6927"/>
                  </a:lnTo>
                  <a:lnTo>
                    <a:pt x="456" y="6830"/>
                  </a:lnTo>
                  <a:lnTo>
                    <a:pt x="456" y="6732"/>
                  </a:lnTo>
                  <a:lnTo>
                    <a:pt x="488" y="6700"/>
                  </a:lnTo>
                  <a:lnTo>
                    <a:pt x="488" y="6472"/>
                  </a:lnTo>
                  <a:lnTo>
                    <a:pt x="423" y="6342"/>
                  </a:lnTo>
                  <a:lnTo>
                    <a:pt x="391" y="6212"/>
                  </a:lnTo>
                  <a:lnTo>
                    <a:pt x="358" y="6082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3650171" y="3970245"/>
              <a:ext cx="23830" cy="26027"/>
            </a:xfrm>
            <a:custGeom>
              <a:rect b="b" l="l" r="r" t="t"/>
              <a:pathLst>
                <a:path extrusionOk="0" h="782" w="716">
                  <a:moveTo>
                    <a:pt x="553" y="163"/>
                  </a:moveTo>
                  <a:lnTo>
                    <a:pt x="553" y="196"/>
                  </a:lnTo>
                  <a:lnTo>
                    <a:pt x="618" y="196"/>
                  </a:lnTo>
                  <a:lnTo>
                    <a:pt x="651" y="261"/>
                  </a:lnTo>
                  <a:lnTo>
                    <a:pt x="716" y="326"/>
                  </a:lnTo>
                  <a:lnTo>
                    <a:pt x="683" y="358"/>
                  </a:lnTo>
                  <a:lnTo>
                    <a:pt x="683" y="423"/>
                  </a:lnTo>
                  <a:lnTo>
                    <a:pt x="651" y="521"/>
                  </a:lnTo>
                  <a:lnTo>
                    <a:pt x="683" y="554"/>
                  </a:lnTo>
                  <a:lnTo>
                    <a:pt x="618" y="554"/>
                  </a:lnTo>
                  <a:lnTo>
                    <a:pt x="586" y="586"/>
                  </a:lnTo>
                  <a:lnTo>
                    <a:pt x="586" y="684"/>
                  </a:lnTo>
                  <a:lnTo>
                    <a:pt x="553" y="749"/>
                  </a:lnTo>
                  <a:lnTo>
                    <a:pt x="488" y="781"/>
                  </a:lnTo>
                  <a:lnTo>
                    <a:pt x="293" y="781"/>
                  </a:lnTo>
                  <a:lnTo>
                    <a:pt x="131" y="684"/>
                  </a:lnTo>
                  <a:lnTo>
                    <a:pt x="65" y="586"/>
                  </a:lnTo>
                  <a:lnTo>
                    <a:pt x="33" y="521"/>
                  </a:lnTo>
                  <a:lnTo>
                    <a:pt x="0" y="456"/>
                  </a:lnTo>
                  <a:lnTo>
                    <a:pt x="33" y="358"/>
                  </a:lnTo>
                  <a:lnTo>
                    <a:pt x="163" y="131"/>
                  </a:lnTo>
                  <a:lnTo>
                    <a:pt x="163" y="33"/>
                  </a:lnTo>
                  <a:lnTo>
                    <a:pt x="261" y="1"/>
                  </a:lnTo>
                  <a:lnTo>
                    <a:pt x="391" y="66"/>
                  </a:lnTo>
                  <a:lnTo>
                    <a:pt x="456" y="13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3416389" y="3908571"/>
              <a:ext cx="266293" cy="226221"/>
            </a:xfrm>
            <a:custGeom>
              <a:rect b="b" l="l" r="r" t="t"/>
              <a:pathLst>
                <a:path extrusionOk="0" h="6797" w="8001">
                  <a:moveTo>
                    <a:pt x="0" y="3382"/>
                  </a:moveTo>
                  <a:lnTo>
                    <a:pt x="98" y="3317"/>
                  </a:lnTo>
                  <a:lnTo>
                    <a:pt x="195" y="3317"/>
                  </a:lnTo>
                  <a:lnTo>
                    <a:pt x="195" y="3252"/>
                  </a:lnTo>
                  <a:lnTo>
                    <a:pt x="163" y="3220"/>
                  </a:lnTo>
                  <a:lnTo>
                    <a:pt x="195" y="3122"/>
                  </a:lnTo>
                  <a:lnTo>
                    <a:pt x="325" y="3089"/>
                  </a:lnTo>
                  <a:lnTo>
                    <a:pt x="390" y="3187"/>
                  </a:lnTo>
                  <a:lnTo>
                    <a:pt x="488" y="3187"/>
                  </a:lnTo>
                  <a:lnTo>
                    <a:pt x="423" y="3285"/>
                  </a:lnTo>
                  <a:lnTo>
                    <a:pt x="521" y="3447"/>
                  </a:lnTo>
                  <a:lnTo>
                    <a:pt x="683" y="3480"/>
                  </a:lnTo>
                  <a:lnTo>
                    <a:pt x="781" y="3545"/>
                  </a:lnTo>
                  <a:lnTo>
                    <a:pt x="846" y="3512"/>
                  </a:lnTo>
                  <a:lnTo>
                    <a:pt x="911" y="3545"/>
                  </a:lnTo>
                  <a:lnTo>
                    <a:pt x="1008" y="3545"/>
                  </a:lnTo>
                  <a:lnTo>
                    <a:pt x="1041" y="3512"/>
                  </a:lnTo>
                  <a:lnTo>
                    <a:pt x="1106" y="3512"/>
                  </a:lnTo>
                  <a:lnTo>
                    <a:pt x="1138" y="3577"/>
                  </a:lnTo>
                  <a:lnTo>
                    <a:pt x="1203" y="3577"/>
                  </a:lnTo>
                  <a:lnTo>
                    <a:pt x="1268" y="3577"/>
                  </a:lnTo>
                  <a:lnTo>
                    <a:pt x="1268" y="3480"/>
                  </a:lnTo>
                  <a:lnTo>
                    <a:pt x="1334" y="3447"/>
                  </a:lnTo>
                  <a:lnTo>
                    <a:pt x="1399" y="3415"/>
                  </a:lnTo>
                  <a:lnTo>
                    <a:pt x="1431" y="3317"/>
                  </a:lnTo>
                  <a:lnTo>
                    <a:pt x="1561" y="3252"/>
                  </a:lnTo>
                  <a:lnTo>
                    <a:pt x="1724" y="3252"/>
                  </a:lnTo>
                  <a:lnTo>
                    <a:pt x="1756" y="3252"/>
                  </a:lnTo>
                  <a:lnTo>
                    <a:pt x="1821" y="1464"/>
                  </a:lnTo>
                  <a:lnTo>
                    <a:pt x="1984" y="1594"/>
                  </a:lnTo>
                  <a:lnTo>
                    <a:pt x="2049" y="1724"/>
                  </a:lnTo>
                  <a:lnTo>
                    <a:pt x="2179" y="2016"/>
                  </a:lnTo>
                  <a:lnTo>
                    <a:pt x="2179" y="2146"/>
                  </a:lnTo>
                  <a:lnTo>
                    <a:pt x="2081" y="2309"/>
                  </a:lnTo>
                  <a:lnTo>
                    <a:pt x="2081" y="2407"/>
                  </a:lnTo>
                  <a:lnTo>
                    <a:pt x="2212" y="2374"/>
                  </a:lnTo>
                  <a:lnTo>
                    <a:pt x="2342" y="2407"/>
                  </a:lnTo>
                  <a:lnTo>
                    <a:pt x="2439" y="2374"/>
                  </a:lnTo>
                  <a:lnTo>
                    <a:pt x="2537" y="2374"/>
                  </a:lnTo>
                  <a:lnTo>
                    <a:pt x="2634" y="2342"/>
                  </a:lnTo>
                  <a:lnTo>
                    <a:pt x="2732" y="2309"/>
                  </a:lnTo>
                  <a:lnTo>
                    <a:pt x="2829" y="2244"/>
                  </a:lnTo>
                  <a:lnTo>
                    <a:pt x="2862" y="2179"/>
                  </a:lnTo>
                  <a:lnTo>
                    <a:pt x="3025" y="2114"/>
                  </a:lnTo>
                  <a:lnTo>
                    <a:pt x="3122" y="2016"/>
                  </a:lnTo>
                  <a:lnTo>
                    <a:pt x="3187" y="1821"/>
                  </a:lnTo>
                  <a:lnTo>
                    <a:pt x="3317" y="1691"/>
                  </a:lnTo>
                  <a:lnTo>
                    <a:pt x="3447" y="1691"/>
                  </a:lnTo>
                  <a:lnTo>
                    <a:pt x="3610" y="1724"/>
                  </a:lnTo>
                  <a:lnTo>
                    <a:pt x="3642" y="1789"/>
                  </a:lnTo>
                  <a:lnTo>
                    <a:pt x="3707" y="1789"/>
                  </a:lnTo>
                  <a:lnTo>
                    <a:pt x="3903" y="1886"/>
                  </a:lnTo>
                  <a:lnTo>
                    <a:pt x="3968" y="1854"/>
                  </a:lnTo>
                  <a:lnTo>
                    <a:pt x="4065" y="1886"/>
                  </a:lnTo>
                  <a:lnTo>
                    <a:pt x="4163" y="1886"/>
                  </a:lnTo>
                  <a:lnTo>
                    <a:pt x="4293" y="1886"/>
                  </a:lnTo>
                  <a:lnTo>
                    <a:pt x="4358" y="1854"/>
                  </a:lnTo>
                  <a:lnTo>
                    <a:pt x="4390" y="1919"/>
                  </a:lnTo>
                  <a:lnTo>
                    <a:pt x="4455" y="1919"/>
                  </a:lnTo>
                  <a:lnTo>
                    <a:pt x="4553" y="1854"/>
                  </a:lnTo>
                  <a:lnTo>
                    <a:pt x="4553" y="1821"/>
                  </a:lnTo>
                  <a:lnTo>
                    <a:pt x="4553" y="1724"/>
                  </a:lnTo>
                  <a:lnTo>
                    <a:pt x="4553" y="1659"/>
                  </a:lnTo>
                  <a:lnTo>
                    <a:pt x="4618" y="1626"/>
                  </a:lnTo>
                  <a:lnTo>
                    <a:pt x="4618" y="1496"/>
                  </a:lnTo>
                  <a:lnTo>
                    <a:pt x="4651" y="1398"/>
                  </a:lnTo>
                  <a:lnTo>
                    <a:pt x="4748" y="1398"/>
                  </a:lnTo>
                  <a:lnTo>
                    <a:pt x="4813" y="1366"/>
                  </a:lnTo>
                  <a:lnTo>
                    <a:pt x="4878" y="1333"/>
                  </a:lnTo>
                  <a:lnTo>
                    <a:pt x="4911" y="1301"/>
                  </a:lnTo>
                  <a:lnTo>
                    <a:pt x="4943" y="1268"/>
                  </a:lnTo>
                  <a:lnTo>
                    <a:pt x="4976" y="1203"/>
                  </a:lnTo>
                  <a:lnTo>
                    <a:pt x="5041" y="1171"/>
                  </a:lnTo>
                  <a:lnTo>
                    <a:pt x="5073" y="1138"/>
                  </a:lnTo>
                  <a:lnTo>
                    <a:pt x="5106" y="1106"/>
                  </a:lnTo>
                  <a:lnTo>
                    <a:pt x="5203" y="1073"/>
                  </a:lnTo>
                  <a:lnTo>
                    <a:pt x="5203" y="1008"/>
                  </a:lnTo>
                  <a:lnTo>
                    <a:pt x="5171" y="976"/>
                  </a:lnTo>
                  <a:lnTo>
                    <a:pt x="5171" y="846"/>
                  </a:lnTo>
                  <a:lnTo>
                    <a:pt x="5301" y="683"/>
                  </a:lnTo>
                  <a:lnTo>
                    <a:pt x="5366" y="651"/>
                  </a:lnTo>
                  <a:lnTo>
                    <a:pt x="5431" y="618"/>
                  </a:lnTo>
                  <a:lnTo>
                    <a:pt x="5464" y="585"/>
                  </a:lnTo>
                  <a:lnTo>
                    <a:pt x="5529" y="553"/>
                  </a:lnTo>
                  <a:lnTo>
                    <a:pt x="5561" y="520"/>
                  </a:lnTo>
                  <a:lnTo>
                    <a:pt x="5626" y="455"/>
                  </a:lnTo>
                  <a:lnTo>
                    <a:pt x="5659" y="423"/>
                  </a:lnTo>
                  <a:lnTo>
                    <a:pt x="5789" y="325"/>
                  </a:lnTo>
                  <a:lnTo>
                    <a:pt x="5886" y="325"/>
                  </a:lnTo>
                  <a:lnTo>
                    <a:pt x="5919" y="325"/>
                  </a:lnTo>
                  <a:lnTo>
                    <a:pt x="5951" y="325"/>
                  </a:lnTo>
                  <a:lnTo>
                    <a:pt x="6049" y="325"/>
                  </a:lnTo>
                  <a:lnTo>
                    <a:pt x="6114" y="260"/>
                  </a:lnTo>
                  <a:lnTo>
                    <a:pt x="6179" y="228"/>
                  </a:lnTo>
                  <a:lnTo>
                    <a:pt x="6211" y="163"/>
                  </a:lnTo>
                  <a:lnTo>
                    <a:pt x="6179" y="98"/>
                  </a:lnTo>
                  <a:lnTo>
                    <a:pt x="6244" y="65"/>
                  </a:lnTo>
                  <a:lnTo>
                    <a:pt x="6342" y="65"/>
                  </a:lnTo>
                  <a:lnTo>
                    <a:pt x="6374" y="33"/>
                  </a:lnTo>
                  <a:lnTo>
                    <a:pt x="6602" y="0"/>
                  </a:lnTo>
                  <a:lnTo>
                    <a:pt x="6699" y="0"/>
                  </a:lnTo>
                  <a:lnTo>
                    <a:pt x="6732" y="65"/>
                  </a:lnTo>
                  <a:lnTo>
                    <a:pt x="6829" y="65"/>
                  </a:lnTo>
                  <a:lnTo>
                    <a:pt x="6927" y="130"/>
                  </a:lnTo>
                  <a:lnTo>
                    <a:pt x="6959" y="163"/>
                  </a:lnTo>
                  <a:lnTo>
                    <a:pt x="7024" y="130"/>
                  </a:lnTo>
                  <a:lnTo>
                    <a:pt x="7155" y="98"/>
                  </a:lnTo>
                  <a:lnTo>
                    <a:pt x="7350" y="130"/>
                  </a:lnTo>
                  <a:lnTo>
                    <a:pt x="7415" y="228"/>
                  </a:lnTo>
                  <a:lnTo>
                    <a:pt x="7447" y="358"/>
                  </a:lnTo>
                  <a:lnTo>
                    <a:pt x="7480" y="488"/>
                  </a:lnTo>
                  <a:lnTo>
                    <a:pt x="7545" y="585"/>
                  </a:lnTo>
                  <a:lnTo>
                    <a:pt x="7545" y="846"/>
                  </a:lnTo>
                  <a:lnTo>
                    <a:pt x="7545" y="846"/>
                  </a:lnTo>
                  <a:lnTo>
                    <a:pt x="7545" y="943"/>
                  </a:lnTo>
                  <a:lnTo>
                    <a:pt x="7577" y="1041"/>
                  </a:lnTo>
                  <a:lnTo>
                    <a:pt x="7610" y="1171"/>
                  </a:lnTo>
                  <a:lnTo>
                    <a:pt x="7610" y="1529"/>
                  </a:lnTo>
                  <a:lnTo>
                    <a:pt x="7577" y="1691"/>
                  </a:lnTo>
                  <a:lnTo>
                    <a:pt x="7545" y="1821"/>
                  </a:lnTo>
                  <a:lnTo>
                    <a:pt x="7545" y="2016"/>
                  </a:lnTo>
                  <a:lnTo>
                    <a:pt x="7480" y="1951"/>
                  </a:lnTo>
                  <a:lnTo>
                    <a:pt x="7382" y="1886"/>
                  </a:lnTo>
                  <a:lnTo>
                    <a:pt x="7252" y="1821"/>
                  </a:lnTo>
                  <a:lnTo>
                    <a:pt x="7187" y="1854"/>
                  </a:lnTo>
                  <a:lnTo>
                    <a:pt x="7155" y="1951"/>
                  </a:lnTo>
                  <a:lnTo>
                    <a:pt x="7024" y="2179"/>
                  </a:lnTo>
                  <a:lnTo>
                    <a:pt x="6992" y="2309"/>
                  </a:lnTo>
                  <a:lnTo>
                    <a:pt x="7024" y="2374"/>
                  </a:lnTo>
                  <a:lnTo>
                    <a:pt x="7089" y="2407"/>
                  </a:lnTo>
                  <a:lnTo>
                    <a:pt x="7122" y="2504"/>
                  </a:lnTo>
                  <a:lnTo>
                    <a:pt x="7285" y="2602"/>
                  </a:lnTo>
                  <a:lnTo>
                    <a:pt x="7480" y="2602"/>
                  </a:lnTo>
                  <a:lnTo>
                    <a:pt x="7577" y="2602"/>
                  </a:lnTo>
                  <a:lnTo>
                    <a:pt x="7577" y="2504"/>
                  </a:lnTo>
                  <a:lnTo>
                    <a:pt x="7577" y="2439"/>
                  </a:lnTo>
                  <a:lnTo>
                    <a:pt x="7642" y="2374"/>
                  </a:lnTo>
                  <a:lnTo>
                    <a:pt x="7707" y="2374"/>
                  </a:lnTo>
                  <a:lnTo>
                    <a:pt x="7902" y="2407"/>
                  </a:lnTo>
                  <a:lnTo>
                    <a:pt x="8000" y="2407"/>
                  </a:lnTo>
                  <a:lnTo>
                    <a:pt x="8000" y="2439"/>
                  </a:lnTo>
                  <a:lnTo>
                    <a:pt x="7935" y="2504"/>
                  </a:lnTo>
                  <a:lnTo>
                    <a:pt x="7968" y="2537"/>
                  </a:lnTo>
                  <a:lnTo>
                    <a:pt x="7902" y="2699"/>
                  </a:lnTo>
                  <a:lnTo>
                    <a:pt x="7870" y="2862"/>
                  </a:lnTo>
                  <a:lnTo>
                    <a:pt x="7805" y="2992"/>
                  </a:lnTo>
                  <a:lnTo>
                    <a:pt x="7740" y="3187"/>
                  </a:lnTo>
                  <a:lnTo>
                    <a:pt x="7675" y="3285"/>
                  </a:lnTo>
                  <a:lnTo>
                    <a:pt x="7675" y="3350"/>
                  </a:lnTo>
                  <a:lnTo>
                    <a:pt x="7545" y="3512"/>
                  </a:lnTo>
                  <a:lnTo>
                    <a:pt x="7480" y="3512"/>
                  </a:lnTo>
                  <a:lnTo>
                    <a:pt x="7447" y="3577"/>
                  </a:lnTo>
                  <a:lnTo>
                    <a:pt x="7350" y="3610"/>
                  </a:lnTo>
                  <a:lnTo>
                    <a:pt x="7317" y="3675"/>
                  </a:lnTo>
                  <a:lnTo>
                    <a:pt x="7187" y="3740"/>
                  </a:lnTo>
                  <a:lnTo>
                    <a:pt x="7122" y="3870"/>
                  </a:lnTo>
                  <a:lnTo>
                    <a:pt x="7024" y="3968"/>
                  </a:lnTo>
                  <a:lnTo>
                    <a:pt x="7024" y="4033"/>
                  </a:lnTo>
                  <a:lnTo>
                    <a:pt x="6992" y="4130"/>
                  </a:lnTo>
                  <a:lnTo>
                    <a:pt x="6894" y="4130"/>
                  </a:lnTo>
                  <a:lnTo>
                    <a:pt x="6797" y="4293"/>
                  </a:lnTo>
                  <a:lnTo>
                    <a:pt x="6602" y="4618"/>
                  </a:lnTo>
                  <a:lnTo>
                    <a:pt x="6439" y="4780"/>
                  </a:lnTo>
                  <a:lnTo>
                    <a:pt x="6439" y="4911"/>
                  </a:lnTo>
                  <a:lnTo>
                    <a:pt x="6342" y="4943"/>
                  </a:lnTo>
                  <a:lnTo>
                    <a:pt x="6244" y="5073"/>
                  </a:lnTo>
                  <a:lnTo>
                    <a:pt x="6211" y="5073"/>
                  </a:lnTo>
                  <a:lnTo>
                    <a:pt x="6179" y="5106"/>
                  </a:lnTo>
                  <a:lnTo>
                    <a:pt x="5659" y="5593"/>
                  </a:lnTo>
                  <a:lnTo>
                    <a:pt x="5594" y="5626"/>
                  </a:lnTo>
                  <a:lnTo>
                    <a:pt x="5594" y="5659"/>
                  </a:lnTo>
                  <a:lnTo>
                    <a:pt x="5496" y="5724"/>
                  </a:lnTo>
                  <a:lnTo>
                    <a:pt x="5171" y="5951"/>
                  </a:lnTo>
                  <a:lnTo>
                    <a:pt x="5106" y="6049"/>
                  </a:lnTo>
                  <a:lnTo>
                    <a:pt x="4976" y="6081"/>
                  </a:lnTo>
                  <a:lnTo>
                    <a:pt x="4976" y="6114"/>
                  </a:lnTo>
                  <a:lnTo>
                    <a:pt x="4781" y="6146"/>
                  </a:lnTo>
                  <a:lnTo>
                    <a:pt x="4683" y="6211"/>
                  </a:lnTo>
                  <a:lnTo>
                    <a:pt x="4585" y="6244"/>
                  </a:lnTo>
                  <a:lnTo>
                    <a:pt x="4520" y="6179"/>
                  </a:lnTo>
                  <a:lnTo>
                    <a:pt x="4358" y="6179"/>
                  </a:lnTo>
                  <a:lnTo>
                    <a:pt x="4260" y="6244"/>
                  </a:lnTo>
                  <a:lnTo>
                    <a:pt x="4195" y="6309"/>
                  </a:lnTo>
                  <a:lnTo>
                    <a:pt x="4260" y="6374"/>
                  </a:lnTo>
                  <a:lnTo>
                    <a:pt x="4260" y="6406"/>
                  </a:lnTo>
                  <a:lnTo>
                    <a:pt x="4098" y="6406"/>
                  </a:lnTo>
                  <a:lnTo>
                    <a:pt x="4000" y="6341"/>
                  </a:lnTo>
                  <a:lnTo>
                    <a:pt x="3903" y="6341"/>
                  </a:lnTo>
                  <a:lnTo>
                    <a:pt x="3838" y="6406"/>
                  </a:lnTo>
                  <a:lnTo>
                    <a:pt x="3870" y="6472"/>
                  </a:lnTo>
                  <a:lnTo>
                    <a:pt x="3838" y="6504"/>
                  </a:lnTo>
                  <a:lnTo>
                    <a:pt x="3610" y="6439"/>
                  </a:lnTo>
                  <a:lnTo>
                    <a:pt x="3545" y="6406"/>
                  </a:lnTo>
                  <a:lnTo>
                    <a:pt x="3317" y="6341"/>
                  </a:lnTo>
                  <a:lnTo>
                    <a:pt x="3155" y="6374"/>
                  </a:lnTo>
                  <a:lnTo>
                    <a:pt x="3155" y="6406"/>
                  </a:lnTo>
                  <a:lnTo>
                    <a:pt x="3090" y="6439"/>
                  </a:lnTo>
                  <a:lnTo>
                    <a:pt x="2959" y="6374"/>
                  </a:lnTo>
                  <a:lnTo>
                    <a:pt x="2699" y="6374"/>
                  </a:lnTo>
                  <a:lnTo>
                    <a:pt x="2634" y="6406"/>
                  </a:lnTo>
                  <a:lnTo>
                    <a:pt x="2602" y="6504"/>
                  </a:lnTo>
                  <a:lnTo>
                    <a:pt x="2537" y="6472"/>
                  </a:lnTo>
                  <a:lnTo>
                    <a:pt x="2472" y="6504"/>
                  </a:lnTo>
                  <a:lnTo>
                    <a:pt x="2439" y="6537"/>
                  </a:lnTo>
                  <a:lnTo>
                    <a:pt x="2407" y="6569"/>
                  </a:lnTo>
                  <a:lnTo>
                    <a:pt x="2277" y="6569"/>
                  </a:lnTo>
                  <a:lnTo>
                    <a:pt x="2212" y="6602"/>
                  </a:lnTo>
                  <a:lnTo>
                    <a:pt x="2049" y="6569"/>
                  </a:lnTo>
                  <a:lnTo>
                    <a:pt x="1951" y="6569"/>
                  </a:lnTo>
                  <a:lnTo>
                    <a:pt x="1919" y="6602"/>
                  </a:lnTo>
                  <a:lnTo>
                    <a:pt x="1789" y="6569"/>
                  </a:lnTo>
                  <a:lnTo>
                    <a:pt x="1691" y="6699"/>
                  </a:lnTo>
                  <a:lnTo>
                    <a:pt x="1594" y="6732"/>
                  </a:lnTo>
                  <a:lnTo>
                    <a:pt x="1561" y="6797"/>
                  </a:lnTo>
                  <a:lnTo>
                    <a:pt x="1529" y="6764"/>
                  </a:lnTo>
                  <a:lnTo>
                    <a:pt x="1464" y="6797"/>
                  </a:lnTo>
                  <a:lnTo>
                    <a:pt x="1236" y="6667"/>
                  </a:lnTo>
                  <a:lnTo>
                    <a:pt x="1171" y="6699"/>
                  </a:lnTo>
                  <a:lnTo>
                    <a:pt x="1171" y="6602"/>
                  </a:lnTo>
                  <a:lnTo>
                    <a:pt x="1073" y="6537"/>
                  </a:lnTo>
                  <a:lnTo>
                    <a:pt x="1008" y="6569"/>
                  </a:lnTo>
                  <a:lnTo>
                    <a:pt x="976" y="6569"/>
                  </a:lnTo>
                  <a:lnTo>
                    <a:pt x="1008" y="6537"/>
                  </a:lnTo>
                  <a:lnTo>
                    <a:pt x="976" y="6406"/>
                  </a:lnTo>
                  <a:lnTo>
                    <a:pt x="878" y="6406"/>
                  </a:lnTo>
                  <a:lnTo>
                    <a:pt x="781" y="6472"/>
                  </a:lnTo>
                  <a:lnTo>
                    <a:pt x="781" y="6569"/>
                  </a:lnTo>
                  <a:lnTo>
                    <a:pt x="716" y="6504"/>
                  </a:lnTo>
                  <a:lnTo>
                    <a:pt x="716" y="6406"/>
                  </a:lnTo>
                  <a:lnTo>
                    <a:pt x="748" y="6341"/>
                  </a:lnTo>
                  <a:lnTo>
                    <a:pt x="748" y="6211"/>
                  </a:lnTo>
                  <a:lnTo>
                    <a:pt x="813" y="6081"/>
                  </a:lnTo>
                  <a:lnTo>
                    <a:pt x="716" y="5951"/>
                  </a:lnTo>
                  <a:lnTo>
                    <a:pt x="651" y="5854"/>
                  </a:lnTo>
                  <a:lnTo>
                    <a:pt x="553" y="5724"/>
                  </a:lnTo>
                  <a:lnTo>
                    <a:pt x="553" y="5593"/>
                  </a:lnTo>
                  <a:lnTo>
                    <a:pt x="618" y="5561"/>
                  </a:lnTo>
                  <a:lnTo>
                    <a:pt x="651" y="5593"/>
                  </a:lnTo>
                  <a:lnTo>
                    <a:pt x="716" y="5593"/>
                  </a:lnTo>
                  <a:lnTo>
                    <a:pt x="781" y="5528"/>
                  </a:lnTo>
                  <a:lnTo>
                    <a:pt x="781" y="5398"/>
                  </a:lnTo>
                  <a:lnTo>
                    <a:pt x="748" y="5236"/>
                  </a:lnTo>
                  <a:lnTo>
                    <a:pt x="748" y="5138"/>
                  </a:lnTo>
                  <a:lnTo>
                    <a:pt x="618" y="4911"/>
                  </a:lnTo>
                  <a:lnTo>
                    <a:pt x="618" y="4813"/>
                  </a:lnTo>
                  <a:lnTo>
                    <a:pt x="455" y="4618"/>
                  </a:lnTo>
                  <a:lnTo>
                    <a:pt x="390" y="4325"/>
                  </a:lnTo>
                  <a:lnTo>
                    <a:pt x="293" y="4065"/>
                  </a:lnTo>
                  <a:lnTo>
                    <a:pt x="293" y="3935"/>
                  </a:lnTo>
                  <a:lnTo>
                    <a:pt x="195" y="3642"/>
                  </a:lnTo>
                  <a:lnTo>
                    <a:pt x="33" y="3512"/>
                  </a:lnTo>
                  <a:lnTo>
                    <a:pt x="0" y="3382"/>
                  </a:lnTo>
                  <a:close/>
                  <a:moveTo>
                    <a:pt x="5268" y="4325"/>
                  </a:moveTo>
                  <a:lnTo>
                    <a:pt x="5366" y="4390"/>
                  </a:lnTo>
                  <a:lnTo>
                    <a:pt x="5398" y="4455"/>
                  </a:lnTo>
                  <a:lnTo>
                    <a:pt x="5529" y="4520"/>
                  </a:lnTo>
                  <a:lnTo>
                    <a:pt x="5594" y="4488"/>
                  </a:lnTo>
                  <a:lnTo>
                    <a:pt x="5626" y="4455"/>
                  </a:lnTo>
                  <a:lnTo>
                    <a:pt x="5659" y="4423"/>
                  </a:lnTo>
                  <a:lnTo>
                    <a:pt x="5724" y="4293"/>
                  </a:lnTo>
                  <a:lnTo>
                    <a:pt x="5789" y="4260"/>
                  </a:lnTo>
                  <a:lnTo>
                    <a:pt x="5854" y="4228"/>
                  </a:lnTo>
                  <a:lnTo>
                    <a:pt x="5951" y="4195"/>
                  </a:lnTo>
                  <a:lnTo>
                    <a:pt x="6016" y="4228"/>
                  </a:lnTo>
                  <a:lnTo>
                    <a:pt x="6081" y="4163"/>
                  </a:lnTo>
                  <a:lnTo>
                    <a:pt x="6114" y="4098"/>
                  </a:lnTo>
                  <a:lnTo>
                    <a:pt x="6081" y="4065"/>
                  </a:lnTo>
                  <a:lnTo>
                    <a:pt x="6081" y="4000"/>
                  </a:lnTo>
                  <a:lnTo>
                    <a:pt x="6146" y="3935"/>
                  </a:lnTo>
                  <a:lnTo>
                    <a:pt x="6244" y="3870"/>
                  </a:lnTo>
                  <a:lnTo>
                    <a:pt x="6244" y="3740"/>
                  </a:lnTo>
                  <a:lnTo>
                    <a:pt x="6179" y="3545"/>
                  </a:lnTo>
                  <a:lnTo>
                    <a:pt x="6049" y="3480"/>
                  </a:lnTo>
                  <a:lnTo>
                    <a:pt x="5984" y="3512"/>
                  </a:lnTo>
                  <a:lnTo>
                    <a:pt x="5919" y="3447"/>
                  </a:lnTo>
                  <a:lnTo>
                    <a:pt x="5886" y="3480"/>
                  </a:lnTo>
                  <a:lnTo>
                    <a:pt x="5821" y="3447"/>
                  </a:lnTo>
                  <a:lnTo>
                    <a:pt x="5756" y="3447"/>
                  </a:lnTo>
                  <a:lnTo>
                    <a:pt x="5756" y="3480"/>
                  </a:lnTo>
                  <a:lnTo>
                    <a:pt x="5691" y="3512"/>
                  </a:lnTo>
                  <a:lnTo>
                    <a:pt x="5626" y="3545"/>
                  </a:lnTo>
                  <a:lnTo>
                    <a:pt x="5464" y="3577"/>
                  </a:lnTo>
                  <a:lnTo>
                    <a:pt x="5333" y="3675"/>
                  </a:lnTo>
                  <a:lnTo>
                    <a:pt x="5301" y="3805"/>
                  </a:lnTo>
                  <a:lnTo>
                    <a:pt x="5171" y="3902"/>
                  </a:lnTo>
                  <a:lnTo>
                    <a:pt x="5106" y="3968"/>
                  </a:lnTo>
                  <a:lnTo>
                    <a:pt x="5138" y="4065"/>
                  </a:lnTo>
                  <a:lnTo>
                    <a:pt x="5203" y="4098"/>
                  </a:lnTo>
                  <a:lnTo>
                    <a:pt x="5203" y="4163"/>
                  </a:lnTo>
                  <a:lnTo>
                    <a:pt x="5268" y="422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4986897" y="3716992"/>
              <a:ext cx="665650" cy="714376"/>
            </a:xfrm>
            <a:custGeom>
              <a:rect b="b" l="l" r="r" t="t"/>
              <a:pathLst>
                <a:path extrusionOk="0" h="21464" w="20000">
                  <a:moveTo>
                    <a:pt x="19772" y="10244"/>
                  </a:moveTo>
                  <a:lnTo>
                    <a:pt x="19805" y="10049"/>
                  </a:lnTo>
                  <a:lnTo>
                    <a:pt x="19837" y="10179"/>
                  </a:lnTo>
                  <a:close/>
                  <a:moveTo>
                    <a:pt x="19837" y="9008"/>
                  </a:moveTo>
                  <a:lnTo>
                    <a:pt x="19772" y="8845"/>
                  </a:lnTo>
                  <a:lnTo>
                    <a:pt x="19805" y="8748"/>
                  </a:lnTo>
                  <a:lnTo>
                    <a:pt x="19805" y="8650"/>
                  </a:lnTo>
                  <a:lnTo>
                    <a:pt x="19902" y="8553"/>
                  </a:lnTo>
                  <a:lnTo>
                    <a:pt x="19935" y="8455"/>
                  </a:lnTo>
                  <a:lnTo>
                    <a:pt x="19935" y="8390"/>
                  </a:lnTo>
                  <a:lnTo>
                    <a:pt x="19935" y="8293"/>
                  </a:lnTo>
                  <a:lnTo>
                    <a:pt x="20000" y="8325"/>
                  </a:lnTo>
                  <a:lnTo>
                    <a:pt x="20000" y="8423"/>
                  </a:lnTo>
                  <a:lnTo>
                    <a:pt x="20000" y="8553"/>
                  </a:lnTo>
                  <a:lnTo>
                    <a:pt x="19870" y="8715"/>
                  </a:lnTo>
                  <a:lnTo>
                    <a:pt x="19870" y="8911"/>
                  </a:lnTo>
                  <a:lnTo>
                    <a:pt x="19902" y="9008"/>
                  </a:lnTo>
                  <a:close/>
                  <a:moveTo>
                    <a:pt x="19024" y="7545"/>
                  </a:moveTo>
                  <a:lnTo>
                    <a:pt x="19089" y="7675"/>
                  </a:lnTo>
                  <a:lnTo>
                    <a:pt x="19154" y="7740"/>
                  </a:lnTo>
                  <a:lnTo>
                    <a:pt x="19154" y="7675"/>
                  </a:lnTo>
                  <a:lnTo>
                    <a:pt x="19122" y="7610"/>
                  </a:lnTo>
                  <a:lnTo>
                    <a:pt x="19122" y="7545"/>
                  </a:lnTo>
                  <a:lnTo>
                    <a:pt x="19089" y="7545"/>
                  </a:lnTo>
                  <a:lnTo>
                    <a:pt x="19024" y="7512"/>
                  </a:lnTo>
                  <a:close/>
                  <a:moveTo>
                    <a:pt x="18894" y="6829"/>
                  </a:moveTo>
                  <a:lnTo>
                    <a:pt x="18862" y="6797"/>
                  </a:lnTo>
                  <a:lnTo>
                    <a:pt x="18829" y="6829"/>
                  </a:lnTo>
                  <a:close/>
                  <a:moveTo>
                    <a:pt x="17008" y="4650"/>
                  </a:moveTo>
                  <a:lnTo>
                    <a:pt x="17040" y="4585"/>
                  </a:lnTo>
                  <a:lnTo>
                    <a:pt x="16975" y="4488"/>
                  </a:lnTo>
                  <a:lnTo>
                    <a:pt x="17040" y="4488"/>
                  </a:lnTo>
                  <a:lnTo>
                    <a:pt x="17073" y="4455"/>
                  </a:lnTo>
                  <a:lnTo>
                    <a:pt x="17106" y="4618"/>
                  </a:lnTo>
                  <a:lnTo>
                    <a:pt x="17040" y="4715"/>
                  </a:lnTo>
                  <a:close/>
                  <a:moveTo>
                    <a:pt x="15382" y="0"/>
                  </a:moveTo>
                  <a:lnTo>
                    <a:pt x="15415" y="65"/>
                  </a:lnTo>
                  <a:lnTo>
                    <a:pt x="15447" y="0"/>
                  </a:lnTo>
                  <a:close/>
                  <a:moveTo>
                    <a:pt x="15317" y="228"/>
                  </a:moveTo>
                  <a:lnTo>
                    <a:pt x="15317" y="358"/>
                  </a:lnTo>
                  <a:lnTo>
                    <a:pt x="15349" y="325"/>
                  </a:lnTo>
                  <a:lnTo>
                    <a:pt x="15415" y="325"/>
                  </a:lnTo>
                  <a:lnTo>
                    <a:pt x="15382" y="260"/>
                  </a:lnTo>
                  <a:close/>
                  <a:moveTo>
                    <a:pt x="13723" y="3772"/>
                  </a:moveTo>
                  <a:lnTo>
                    <a:pt x="13756" y="3837"/>
                  </a:lnTo>
                  <a:lnTo>
                    <a:pt x="13821" y="3805"/>
                  </a:lnTo>
                  <a:lnTo>
                    <a:pt x="13821" y="3740"/>
                  </a:lnTo>
                  <a:close/>
                  <a:moveTo>
                    <a:pt x="13626" y="3577"/>
                  </a:moveTo>
                  <a:lnTo>
                    <a:pt x="13658" y="3610"/>
                  </a:lnTo>
                  <a:lnTo>
                    <a:pt x="13723" y="3577"/>
                  </a:lnTo>
                  <a:lnTo>
                    <a:pt x="13789" y="3512"/>
                  </a:lnTo>
                  <a:lnTo>
                    <a:pt x="13886" y="3512"/>
                  </a:lnTo>
                  <a:lnTo>
                    <a:pt x="13886" y="3480"/>
                  </a:lnTo>
                  <a:lnTo>
                    <a:pt x="13756" y="3447"/>
                  </a:lnTo>
                  <a:lnTo>
                    <a:pt x="13626" y="3512"/>
                  </a:lnTo>
                  <a:cubicBezTo>
                    <a:pt x="13626" y="3512"/>
                    <a:pt x="13626" y="3577"/>
                    <a:pt x="13626" y="3577"/>
                  </a:cubicBezTo>
                  <a:close/>
                  <a:moveTo>
                    <a:pt x="12618" y="3090"/>
                  </a:moveTo>
                  <a:lnTo>
                    <a:pt x="12585" y="3024"/>
                  </a:lnTo>
                  <a:lnTo>
                    <a:pt x="12618" y="2959"/>
                  </a:lnTo>
                  <a:lnTo>
                    <a:pt x="12650" y="3024"/>
                  </a:lnTo>
                  <a:close/>
                  <a:moveTo>
                    <a:pt x="12293" y="2049"/>
                  </a:moveTo>
                  <a:lnTo>
                    <a:pt x="12293" y="1984"/>
                  </a:lnTo>
                  <a:lnTo>
                    <a:pt x="12260" y="2016"/>
                  </a:lnTo>
                  <a:lnTo>
                    <a:pt x="12228" y="1951"/>
                  </a:lnTo>
                  <a:lnTo>
                    <a:pt x="12293" y="1919"/>
                  </a:lnTo>
                  <a:lnTo>
                    <a:pt x="12358" y="1984"/>
                  </a:lnTo>
                  <a:close/>
                  <a:moveTo>
                    <a:pt x="12423" y="2146"/>
                  </a:moveTo>
                  <a:lnTo>
                    <a:pt x="12358" y="2211"/>
                  </a:lnTo>
                  <a:lnTo>
                    <a:pt x="12390" y="2211"/>
                  </a:lnTo>
                  <a:lnTo>
                    <a:pt x="12488" y="2179"/>
                  </a:lnTo>
                  <a:lnTo>
                    <a:pt x="12618" y="2211"/>
                  </a:lnTo>
                  <a:lnTo>
                    <a:pt x="12650" y="2114"/>
                  </a:lnTo>
                  <a:lnTo>
                    <a:pt x="12618" y="2114"/>
                  </a:lnTo>
                  <a:lnTo>
                    <a:pt x="12553" y="2114"/>
                  </a:lnTo>
                  <a:lnTo>
                    <a:pt x="12553" y="2081"/>
                  </a:lnTo>
                  <a:lnTo>
                    <a:pt x="12618" y="2016"/>
                  </a:lnTo>
                  <a:lnTo>
                    <a:pt x="12618" y="1984"/>
                  </a:lnTo>
                  <a:lnTo>
                    <a:pt x="12520" y="2016"/>
                  </a:lnTo>
                  <a:lnTo>
                    <a:pt x="12520" y="1951"/>
                  </a:lnTo>
                  <a:lnTo>
                    <a:pt x="12488" y="1951"/>
                  </a:lnTo>
                  <a:lnTo>
                    <a:pt x="12455" y="2016"/>
                  </a:lnTo>
                  <a:lnTo>
                    <a:pt x="12390" y="2016"/>
                  </a:lnTo>
                  <a:lnTo>
                    <a:pt x="12390" y="2016"/>
                  </a:lnTo>
                  <a:lnTo>
                    <a:pt x="12390" y="2049"/>
                  </a:lnTo>
                  <a:close/>
                  <a:moveTo>
                    <a:pt x="12488" y="651"/>
                  </a:moveTo>
                  <a:lnTo>
                    <a:pt x="12553" y="683"/>
                  </a:lnTo>
                  <a:lnTo>
                    <a:pt x="12585" y="586"/>
                  </a:lnTo>
                  <a:lnTo>
                    <a:pt x="12650" y="520"/>
                  </a:lnTo>
                  <a:lnTo>
                    <a:pt x="12618" y="488"/>
                  </a:lnTo>
                  <a:lnTo>
                    <a:pt x="12520" y="586"/>
                  </a:lnTo>
                  <a:close/>
                  <a:moveTo>
                    <a:pt x="12390" y="716"/>
                  </a:moveTo>
                  <a:lnTo>
                    <a:pt x="12455" y="748"/>
                  </a:lnTo>
                  <a:lnTo>
                    <a:pt x="12423" y="716"/>
                  </a:lnTo>
                  <a:close/>
                  <a:moveTo>
                    <a:pt x="12293" y="781"/>
                  </a:moveTo>
                  <a:lnTo>
                    <a:pt x="12325" y="813"/>
                  </a:lnTo>
                  <a:lnTo>
                    <a:pt x="12358" y="781"/>
                  </a:lnTo>
                  <a:close/>
                  <a:moveTo>
                    <a:pt x="12130" y="846"/>
                  </a:moveTo>
                  <a:lnTo>
                    <a:pt x="12195" y="878"/>
                  </a:lnTo>
                  <a:lnTo>
                    <a:pt x="12195" y="813"/>
                  </a:lnTo>
                  <a:close/>
                  <a:moveTo>
                    <a:pt x="12000" y="1008"/>
                  </a:moveTo>
                  <a:lnTo>
                    <a:pt x="12000" y="943"/>
                  </a:lnTo>
                  <a:lnTo>
                    <a:pt x="12098" y="878"/>
                  </a:lnTo>
                  <a:lnTo>
                    <a:pt x="12163" y="878"/>
                  </a:lnTo>
                  <a:lnTo>
                    <a:pt x="12130" y="943"/>
                  </a:lnTo>
                  <a:lnTo>
                    <a:pt x="12065" y="943"/>
                  </a:lnTo>
                  <a:close/>
                  <a:moveTo>
                    <a:pt x="11837" y="1041"/>
                  </a:moveTo>
                  <a:lnTo>
                    <a:pt x="11902" y="1073"/>
                  </a:lnTo>
                  <a:lnTo>
                    <a:pt x="11967" y="1041"/>
                  </a:lnTo>
                  <a:lnTo>
                    <a:pt x="11967" y="1008"/>
                  </a:lnTo>
                  <a:close/>
                  <a:moveTo>
                    <a:pt x="10602" y="651"/>
                  </a:moveTo>
                  <a:lnTo>
                    <a:pt x="10537" y="553"/>
                  </a:lnTo>
                  <a:lnTo>
                    <a:pt x="10569" y="455"/>
                  </a:lnTo>
                  <a:lnTo>
                    <a:pt x="10634" y="455"/>
                  </a:lnTo>
                  <a:lnTo>
                    <a:pt x="10602" y="553"/>
                  </a:lnTo>
                  <a:close/>
                  <a:moveTo>
                    <a:pt x="9496" y="586"/>
                  </a:moveTo>
                  <a:lnTo>
                    <a:pt x="9528" y="716"/>
                  </a:lnTo>
                  <a:lnTo>
                    <a:pt x="9593" y="813"/>
                  </a:lnTo>
                  <a:lnTo>
                    <a:pt x="9659" y="878"/>
                  </a:lnTo>
                  <a:lnTo>
                    <a:pt x="9789" y="943"/>
                  </a:lnTo>
                  <a:lnTo>
                    <a:pt x="9984" y="781"/>
                  </a:lnTo>
                  <a:lnTo>
                    <a:pt x="10016" y="781"/>
                  </a:lnTo>
                  <a:lnTo>
                    <a:pt x="10016" y="716"/>
                  </a:lnTo>
                  <a:lnTo>
                    <a:pt x="10081" y="683"/>
                  </a:lnTo>
                  <a:lnTo>
                    <a:pt x="10016" y="651"/>
                  </a:lnTo>
                  <a:lnTo>
                    <a:pt x="9984" y="586"/>
                  </a:lnTo>
                  <a:lnTo>
                    <a:pt x="9951" y="586"/>
                  </a:lnTo>
                  <a:lnTo>
                    <a:pt x="9886" y="618"/>
                  </a:lnTo>
                  <a:lnTo>
                    <a:pt x="9756" y="618"/>
                  </a:lnTo>
                  <a:lnTo>
                    <a:pt x="9691" y="683"/>
                  </a:lnTo>
                  <a:lnTo>
                    <a:pt x="9659" y="651"/>
                  </a:lnTo>
                  <a:lnTo>
                    <a:pt x="9626" y="618"/>
                  </a:lnTo>
                  <a:lnTo>
                    <a:pt x="9561" y="618"/>
                  </a:lnTo>
                  <a:lnTo>
                    <a:pt x="9528" y="553"/>
                  </a:lnTo>
                  <a:lnTo>
                    <a:pt x="9496" y="553"/>
                  </a:lnTo>
                  <a:close/>
                  <a:moveTo>
                    <a:pt x="9463" y="618"/>
                  </a:moveTo>
                  <a:lnTo>
                    <a:pt x="9496" y="781"/>
                  </a:lnTo>
                  <a:lnTo>
                    <a:pt x="9593" y="813"/>
                  </a:lnTo>
                  <a:lnTo>
                    <a:pt x="9593" y="846"/>
                  </a:lnTo>
                  <a:lnTo>
                    <a:pt x="9496" y="813"/>
                  </a:lnTo>
                  <a:lnTo>
                    <a:pt x="9463" y="813"/>
                  </a:lnTo>
                  <a:lnTo>
                    <a:pt x="9333" y="781"/>
                  </a:lnTo>
                  <a:lnTo>
                    <a:pt x="9366" y="748"/>
                  </a:lnTo>
                  <a:lnTo>
                    <a:pt x="9366" y="748"/>
                  </a:lnTo>
                  <a:lnTo>
                    <a:pt x="9431" y="748"/>
                  </a:lnTo>
                  <a:lnTo>
                    <a:pt x="9431" y="716"/>
                  </a:lnTo>
                  <a:lnTo>
                    <a:pt x="9398" y="716"/>
                  </a:lnTo>
                  <a:lnTo>
                    <a:pt x="9398" y="651"/>
                  </a:lnTo>
                  <a:lnTo>
                    <a:pt x="9398" y="651"/>
                  </a:lnTo>
                  <a:close/>
                  <a:moveTo>
                    <a:pt x="6309" y="2732"/>
                  </a:moveTo>
                  <a:lnTo>
                    <a:pt x="6342" y="2764"/>
                  </a:lnTo>
                  <a:lnTo>
                    <a:pt x="6439" y="2764"/>
                  </a:lnTo>
                  <a:lnTo>
                    <a:pt x="6374" y="2667"/>
                  </a:lnTo>
                  <a:cubicBezTo>
                    <a:pt x="6374" y="2667"/>
                    <a:pt x="6309" y="2732"/>
                    <a:pt x="6309" y="2732"/>
                  </a:cubicBezTo>
                  <a:close/>
                  <a:moveTo>
                    <a:pt x="6342" y="3090"/>
                  </a:moveTo>
                  <a:lnTo>
                    <a:pt x="6342" y="2959"/>
                  </a:lnTo>
                  <a:lnTo>
                    <a:pt x="6276" y="2894"/>
                  </a:lnTo>
                  <a:lnTo>
                    <a:pt x="6309" y="3057"/>
                  </a:lnTo>
                  <a:close/>
                  <a:moveTo>
                    <a:pt x="6764" y="2342"/>
                  </a:moveTo>
                  <a:lnTo>
                    <a:pt x="6699" y="2342"/>
                  </a:lnTo>
                  <a:lnTo>
                    <a:pt x="6732" y="2277"/>
                  </a:lnTo>
                  <a:lnTo>
                    <a:pt x="6764" y="2309"/>
                  </a:lnTo>
                  <a:close/>
                  <a:moveTo>
                    <a:pt x="1529" y="5724"/>
                  </a:moveTo>
                  <a:lnTo>
                    <a:pt x="1496" y="5691"/>
                  </a:lnTo>
                  <a:lnTo>
                    <a:pt x="1594" y="5561"/>
                  </a:lnTo>
                  <a:lnTo>
                    <a:pt x="1594" y="5659"/>
                  </a:lnTo>
                  <a:close/>
                  <a:moveTo>
                    <a:pt x="65" y="8293"/>
                  </a:moveTo>
                  <a:lnTo>
                    <a:pt x="98" y="8065"/>
                  </a:lnTo>
                  <a:lnTo>
                    <a:pt x="130" y="8228"/>
                  </a:lnTo>
                  <a:cubicBezTo>
                    <a:pt x="130" y="8228"/>
                    <a:pt x="65" y="8293"/>
                    <a:pt x="65" y="8293"/>
                  </a:cubicBezTo>
                  <a:close/>
                  <a:moveTo>
                    <a:pt x="65" y="8683"/>
                  </a:moveTo>
                  <a:lnTo>
                    <a:pt x="0" y="8488"/>
                  </a:lnTo>
                  <a:lnTo>
                    <a:pt x="33" y="8358"/>
                  </a:lnTo>
                  <a:lnTo>
                    <a:pt x="98" y="8520"/>
                  </a:lnTo>
                  <a:close/>
                  <a:moveTo>
                    <a:pt x="10992" y="15057"/>
                  </a:moveTo>
                  <a:lnTo>
                    <a:pt x="10959" y="15122"/>
                  </a:lnTo>
                  <a:lnTo>
                    <a:pt x="10992" y="15187"/>
                  </a:lnTo>
                  <a:lnTo>
                    <a:pt x="11057" y="15187"/>
                  </a:lnTo>
                  <a:lnTo>
                    <a:pt x="11024" y="15219"/>
                  </a:lnTo>
                  <a:lnTo>
                    <a:pt x="11089" y="15219"/>
                  </a:lnTo>
                  <a:lnTo>
                    <a:pt x="11154" y="15219"/>
                  </a:lnTo>
                  <a:lnTo>
                    <a:pt x="11219" y="15252"/>
                  </a:lnTo>
                  <a:lnTo>
                    <a:pt x="11154" y="15284"/>
                  </a:lnTo>
                  <a:lnTo>
                    <a:pt x="10992" y="15284"/>
                  </a:lnTo>
                  <a:lnTo>
                    <a:pt x="10959" y="15317"/>
                  </a:lnTo>
                  <a:lnTo>
                    <a:pt x="10894" y="15317"/>
                  </a:lnTo>
                  <a:lnTo>
                    <a:pt x="10894" y="15349"/>
                  </a:lnTo>
                  <a:lnTo>
                    <a:pt x="10829" y="15349"/>
                  </a:lnTo>
                  <a:lnTo>
                    <a:pt x="10797" y="15284"/>
                  </a:lnTo>
                  <a:lnTo>
                    <a:pt x="10732" y="15317"/>
                  </a:lnTo>
                  <a:lnTo>
                    <a:pt x="10634" y="15317"/>
                  </a:lnTo>
                  <a:lnTo>
                    <a:pt x="10602" y="15317"/>
                  </a:lnTo>
                  <a:lnTo>
                    <a:pt x="10504" y="15317"/>
                  </a:lnTo>
                  <a:lnTo>
                    <a:pt x="10439" y="15252"/>
                  </a:lnTo>
                  <a:lnTo>
                    <a:pt x="10439" y="15219"/>
                  </a:lnTo>
                  <a:lnTo>
                    <a:pt x="10569" y="15154"/>
                  </a:lnTo>
                  <a:lnTo>
                    <a:pt x="10829" y="15057"/>
                  </a:lnTo>
                  <a:lnTo>
                    <a:pt x="10894" y="15089"/>
                  </a:lnTo>
                  <a:close/>
                  <a:moveTo>
                    <a:pt x="14179" y="17398"/>
                  </a:moveTo>
                  <a:lnTo>
                    <a:pt x="14244" y="17366"/>
                  </a:lnTo>
                  <a:lnTo>
                    <a:pt x="14276" y="17431"/>
                  </a:lnTo>
                  <a:lnTo>
                    <a:pt x="14244" y="17463"/>
                  </a:lnTo>
                  <a:close/>
                  <a:moveTo>
                    <a:pt x="14699" y="17723"/>
                  </a:moveTo>
                  <a:lnTo>
                    <a:pt x="14732" y="17756"/>
                  </a:lnTo>
                  <a:lnTo>
                    <a:pt x="14764" y="17723"/>
                  </a:lnTo>
                  <a:close/>
                  <a:moveTo>
                    <a:pt x="13528" y="19024"/>
                  </a:moveTo>
                  <a:lnTo>
                    <a:pt x="13528" y="19122"/>
                  </a:lnTo>
                  <a:lnTo>
                    <a:pt x="13593" y="19122"/>
                  </a:lnTo>
                  <a:lnTo>
                    <a:pt x="13626" y="19089"/>
                  </a:lnTo>
                  <a:lnTo>
                    <a:pt x="13561" y="19024"/>
                  </a:lnTo>
                  <a:close/>
                  <a:moveTo>
                    <a:pt x="13561" y="18862"/>
                  </a:moveTo>
                  <a:lnTo>
                    <a:pt x="13561" y="18927"/>
                  </a:lnTo>
                  <a:lnTo>
                    <a:pt x="13626" y="18927"/>
                  </a:lnTo>
                  <a:lnTo>
                    <a:pt x="13593" y="18829"/>
                  </a:lnTo>
                  <a:close/>
                  <a:moveTo>
                    <a:pt x="13496" y="18992"/>
                  </a:moveTo>
                  <a:lnTo>
                    <a:pt x="13431" y="18927"/>
                  </a:lnTo>
                  <a:lnTo>
                    <a:pt x="13431" y="18862"/>
                  </a:lnTo>
                  <a:lnTo>
                    <a:pt x="13496" y="18829"/>
                  </a:lnTo>
                  <a:lnTo>
                    <a:pt x="13528" y="18894"/>
                  </a:lnTo>
                  <a:close/>
                  <a:moveTo>
                    <a:pt x="13171" y="18634"/>
                  </a:moveTo>
                  <a:lnTo>
                    <a:pt x="13171" y="18536"/>
                  </a:lnTo>
                  <a:lnTo>
                    <a:pt x="13138" y="18471"/>
                  </a:lnTo>
                  <a:lnTo>
                    <a:pt x="13203" y="18374"/>
                  </a:lnTo>
                  <a:lnTo>
                    <a:pt x="13203" y="18309"/>
                  </a:lnTo>
                  <a:lnTo>
                    <a:pt x="13268" y="18211"/>
                  </a:lnTo>
                  <a:lnTo>
                    <a:pt x="13333" y="18179"/>
                  </a:lnTo>
                  <a:lnTo>
                    <a:pt x="13398" y="18211"/>
                  </a:lnTo>
                  <a:lnTo>
                    <a:pt x="13366" y="18374"/>
                  </a:lnTo>
                  <a:lnTo>
                    <a:pt x="13398" y="18439"/>
                  </a:lnTo>
                  <a:lnTo>
                    <a:pt x="13333" y="18536"/>
                  </a:lnTo>
                  <a:lnTo>
                    <a:pt x="13301" y="18601"/>
                  </a:lnTo>
                  <a:lnTo>
                    <a:pt x="13236" y="18666"/>
                  </a:lnTo>
                  <a:close/>
                  <a:moveTo>
                    <a:pt x="15122" y="18862"/>
                  </a:moveTo>
                  <a:lnTo>
                    <a:pt x="15284" y="18796"/>
                  </a:lnTo>
                  <a:lnTo>
                    <a:pt x="15284" y="18699"/>
                  </a:lnTo>
                  <a:lnTo>
                    <a:pt x="15122" y="18536"/>
                  </a:lnTo>
                  <a:lnTo>
                    <a:pt x="15057" y="18569"/>
                  </a:lnTo>
                  <a:lnTo>
                    <a:pt x="15089" y="18634"/>
                  </a:lnTo>
                  <a:lnTo>
                    <a:pt x="15057" y="18731"/>
                  </a:lnTo>
                  <a:lnTo>
                    <a:pt x="15089" y="18796"/>
                  </a:lnTo>
                  <a:close/>
                  <a:moveTo>
                    <a:pt x="15024" y="18959"/>
                  </a:moveTo>
                  <a:lnTo>
                    <a:pt x="15057" y="19024"/>
                  </a:lnTo>
                  <a:lnTo>
                    <a:pt x="15219" y="19057"/>
                  </a:lnTo>
                  <a:lnTo>
                    <a:pt x="15284" y="19089"/>
                  </a:lnTo>
                  <a:lnTo>
                    <a:pt x="15284" y="19024"/>
                  </a:lnTo>
                  <a:lnTo>
                    <a:pt x="15187" y="18927"/>
                  </a:lnTo>
                  <a:lnTo>
                    <a:pt x="15089" y="18927"/>
                  </a:lnTo>
                  <a:close/>
                  <a:moveTo>
                    <a:pt x="15122" y="19219"/>
                  </a:moveTo>
                  <a:lnTo>
                    <a:pt x="15057" y="19154"/>
                  </a:lnTo>
                  <a:lnTo>
                    <a:pt x="15122" y="19122"/>
                  </a:lnTo>
                  <a:close/>
                  <a:moveTo>
                    <a:pt x="14602" y="20813"/>
                  </a:moveTo>
                  <a:lnTo>
                    <a:pt x="14602" y="20715"/>
                  </a:lnTo>
                  <a:lnTo>
                    <a:pt x="14634" y="20780"/>
                  </a:lnTo>
                  <a:close/>
                  <a:moveTo>
                    <a:pt x="14016" y="21366"/>
                  </a:moveTo>
                  <a:lnTo>
                    <a:pt x="13951" y="21333"/>
                  </a:lnTo>
                  <a:lnTo>
                    <a:pt x="14016" y="21235"/>
                  </a:lnTo>
                  <a:lnTo>
                    <a:pt x="14016" y="21138"/>
                  </a:lnTo>
                  <a:lnTo>
                    <a:pt x="14081" y="21138"/>
                  </a:lnTo>
                  <a:lnTo>
                    <a:pt x="14081" y="21170"/>
                  </a:lnTo>
                  <a:lnTo>
                    <a:pt x="14049" y="21235"/>
                  </a:lnTo>
                  <a:close/>
                  <a:moveTo>
                    <a:pt x="13366" y="21333"/>
                  </a:moveTo>
                  <a:lnTo>
                    <a:pt x="13366" y="21235"/>
                  </a:lnTo>
                  <a:lnTo>
                    <a:pt x="13431" y="21138"/>
                  </a:lnTo>
                  <a:lnTo>
                    <a:pt x="13333" y="21138"/>
                  </a:lnTo>
                  <a:lnTo>
                    <a:pt x="13333" y="21008"/>
                  </a:lnTo>
                  <a:lnTo>
                    <a:pt x="13333" y="20943"/>
                  </a:lnTo>
                  <a:lnTo>
                    <a:pt x="13301" y="20910"/>
                  </a:lnTo>
                  <a:lnTo>
                    <a:pt x="13268" y="20650"/>
                  </a:lnTo>
                  <a:lnTo>
                    <a:pt x="13301" y="20585"/>
                  </a:lnTo>
                  <a:lnTo>
                    <a:pt x="13236" y="20520"/>
                  </a:lnTo>
                  <a:lnTo>
                    <a:pt x="13236" y="20357"/>
                  </a:lnTo>
                  <a:lnTo>
                    <a:pt x="13268" y="20260"/>
                  </a:lnTo>
                  <a:lnTo>
                    <a:pt x="13366" y="20357"/>
                  </a:lnTo>
                  <a:lnTo>
                    <a:pt x="13463" y="20357"/>
                  </a:lnTo>
                  <a:lnTo>
                    <a:pt x="13366" y="20260"/>
                  </a:lnTo>
                  <a:lnTo>
                    <a:pt x="13366" y="20195"/>
                  </a:lnTo>
                  <a:lnTo>
                    <a:pt x="13333" y="20162"/>
                  </a:lnTo>
                  <a:lnTo>
                    <a:pt x="13333" y="20032"/>
                  </a:lnTo>
                  <a:lnTo>
                    <a:pt x="13333" y="19870"/>
                  </a:lnTo>
                  <a:lnTo>
                    <a:pt x="13301" y="19642"/>
                  </a:lnTo>
                  <a:lnTo>
                    <a:pt x="13333" y="19512"/>
                  </a:lnTo>
                  <a:lnTo>
                    <a:pt x="13301" y="19317"/>
                  </a:lnTo>
                  <a:lnTo>
                    <a:pt x="13301" y="19219"/>
                  </a:lnTo>
                  <a:lnTo>
                    <a:pt x="13333" y="19219"/>
                  </a:lnTo>
                  <a:lnTo>
                    <a:pt x="13366" y="19089"/>
                  </a:lnTo>
                  <a:lnTo>
                    <a:pt x="13398" y="19057"/>
                  </a:lnTo>
                  <a:lnTo>
                    <a:pt x="13496" y="19122"/>
                  </a:lnTo>
                  <a:lnTo>
                    <a:pt x="13561" y="19154"/>
                  </a:lnTo>
                  <a:lnTo>
                    <a:pt x="13658" y="19219"/>
                  </a:lnTo>
                  <a:lnTo>
                    <a:pt x="13658" y="19154"/>
                  </a:lnTo>
                  <a:lnTo>
                    <a:pt x="13691" y="19122"/>
                  </a:lnTo>
                  <a:lnTo>
                    <a:pt x="13691" y="19252"/>
                  </a:lnTo>
                  <a:lnTo>
                    <a:pt x="13854" y="19349"/>
                  </a:lnTo>
                  <a:lnTo>
                    <a:pt x="14016" y="19479"/>
                  </a:lnTo>
                  <a:lnTo>
                    <a:pt x="14081" y="19544"/>
                  </a:lnTo>
                  <a:lnTo>
                    <a:pt x="14146" y="19512"/>
                  </a:lnTo>
                  <a:lnTo>
                    <a:pt x="14244" y="19512"/>
                  </a:lnTo>
                  <a:lnTo>
                    <a:pt x="14341" y="19577"/>
                  </a:lnTo>
                  <a:lnTo>
                    <a:pt x="14341" y="19479"/>
                  </a:lnTo>
                  <a:lnTo>
                    <a:pt x="14406" y="19447"/>
                  </a:lnTo>
                  <a:lnTo>
                    <a:pt x="14699" y="19447"/>
                  </a:lnTo>
                  <a:lnTo>
                    <a:pt x="14732" y="19414"/>
                  </a:lnTo>
                  <a:lnTo>
                    <a:pt x="14797" y="19382"/>
                  </a:lnTo>
                  <a:lnTo>
                    <a:pt x="14862" y="19382"/>
                  </a:lnTo>
                  <a:lnTo>
                    <a:pt x="14894" y="19382"/>
                  </a:lnTo>
                  <a:lnTo>
                    <a:pt x="14927" y="19317"/>
                  </a:lnTo>
                  <a:lnTo>
                    <a:pt x="14992" y="19317"/>
                  </a:lnTo>
                  <a:lnTo>
                    <a:pt x="15089" y="19382"/>
                  </a:lnTo>
                  <a:lnTo>
                    <a:pt x="15057" y="19479"/>
                  </a:lnTo>
                  <a:lnTo>
                    <a:pt x="15024" y="19707"/>
                  </a:lnTo>
                  <a:lnTo>
                    <a:pt x="14927" y="19837"/>
                  </a:lnTo>
                  <a:lnTo>
                    <a:pt x="14927" y="20000"/>
                  </a:lnTo>
                  <a:lnTo>
                    <a:pt x="14862" y="20130"/>
                  </a:lnTo>
                  <a:lnTo>
                    <a:pt x="14894" y="20227"/>
                  </a:lnTo>
                  <a:lnTo>
                    <a:pt x="14862" y="20292"/>
                  </a:lnTo>
                  <a:lnTo>
                    <a:pt x="14862" y="20357"/>
                  </a:lnTo>
                  <a:lnTo>
                    <a:pt x="14829" y="20487"/>
                  </a:lnTo>
                  <a:lnTo>
                    <a:pt x="14797" y="20422"/>
                  </a:lnTo>
                  <a:lnTo>
                    <a:pt x="14764" y="20260"/>
                  </a:lnTo>
                  <a:lnTo>
                    <a:pt x="14699" y="20357"/>
                  </a:lnTo>
                  <a:lnTo>
                    <a:pt x="14634" y="20422"/>
                  </a:lnTo>
                  <a:lnTo>
                    <a:pt x="14634" y="20618"/>
                  </a:lnTo>
                  <a:lnTo>
                    <a:pt x="14602" y="20650"/>
                  </a:lnTo>
                  <a:lnTo>
                    <a:pt x="14504" y="20650"/>
                  </a:lnTo>
                  <a:lnTo>
                    <a:pt x="14536" y="20780"/>
                  </a:lnTo>
                  <a:lnTo>
                    <a:pt x="14439" y="20845"/>
                  </a:lnTo>
                  <a:lnTo>
                    <a:pt x="14536" y="20910"/>
                  </a:lnTo>
                  <a:lnTo>
                    <a:pt x="14536" y="20975"/>
                  </a:lnTo>
                  <a:lnTo>
                    <a:pt x="14406" y="21138"/>
                  </a:lnTo>
                  <a:lnTo>
                    <a:pt x="14374" y="21105"/>
                  </a:lnTo>
                  <a:lnTo>
                    <a:pt x="14309" y="21170"/>
                  </a:lnTo>
                  <a:lnTo>
                    <a:pt x="14276" y="21008"/>
                  </a:lnTo>
                  <a:lnTo>
                    <a:pt x="14406" y="21073"/>
                  </a:lnTo>
                  <a:lnTo>
                    <a:pt x="14406" y="20975"/>
                  </a:lnTo>
                  <a:lnTo>
                    <a:pt x="14341" y="20910"/>
                  </a:lnTo>
                  <a:lnTo>
                    <a:pt x="14276" y="20943"/>
                  </a:lnTo>
                  <a:lnTo>
                    <a:pt x="14211" y="21040"/>
                  </a:lnTo>
                  <a:lnTo>
                    <a:pt x="14146" y="21008"/>
                  </a:lnTo>
                  <a:lnTo>
                    <a:pt x="14146" y="20910"/>
                  </a:lnTo>
                  <a:lnTo>
                    <a:pt x="14114" y="21008"/>
                  </a:lnTo>
                  <a:lnTo>
                    <a:pt x="14016" y="21073"/>
                  </a:lnTo>
                  <a:lnTo>
                    <a:pt x="13984" y="21138"/>
                  </a:lnTo>
                  <a:lnTo>
                    <a:pt x="13919" y="21073"/>
                  </a:lnTo>
                  <a:lnTo>
                    <a:pt x="13886" y="21235"/>
                  </a:lnTo>
                  <a:lnTo>
                    <a:pt x="13886" y="21300"/>
                  </a:lnTo>
                  <a:lnTo>
                    <a:pt x="13789" y="21463"/>
                  </a:lnTo>
                  <a:lnTo>
                    <a:pt x="13691" y="21463"/>
                  </a:lnTo>
                  <a:lnTo>
                    <a:pt x="13658" y="21366"/>
                  </a:lnTo>
                  <a:lnTo>
                    <a:pt x="13658" y="21268"/>
                  </a:lnTo>
                  <a:lnTo>
                    <a:pt x="13593" y="21398"/>
                  </a:lnTo>
                  <a:lnTo>
                    <a:pt x="13496" y="21333"/>
                  </a:lnTo>
                  <a:lnTo>
                    <a:pt x="13431" y="21333"/>
                  </a:lnTo>
                  <a:cubicBezTo>
                    <a:pt x="13431" y="21333"/>
                    <a:pt x="13366" y="21333"/>
                    <a:pt x="13366" y="21333"/>
                  </a:cubicBezTo>
                  <a:close/>
                  <a:moveTo>
                    <a:pt x="228" y="13593"/>
                  </a:moveTo>
                  <a:lnTo>
                    <a:pt x="293" y="13658"/>
                  </a:lnTo>
                  <a:lnTo>
                    <a:pt x="358" y="13658"/>
                  </a:lnTo>
                  <a:lnTo>
                    <a:pt x="586" y="13886"/>
                  </a:lnTo>
                  <a:lnTo>
                    <a:pt x="586" y="13951"/>
                  </a:lnTo>
                  <a:lnTo>
                    <a:pt x="618" y="14016"/>
                  </a:lnTo>
                  <a:lnTo>
                    <a:pt x="716" y="14016"/>
                  </a:lnTo>
                  <a:lnTo>
                    <a:pt x="748" y="14081"/>
                  </a:lnTo>
                  <a:lnTo>
                    <a:pt x="911" y="14114"/>
                  </a:lnTo>
                  <a:lnTo>
                    <a:pt x="976" y="14081"/>
                  </a:lnTo>
                  <a:lnTo>
                    <a:pt x="1008" y="14146"/>
                  </a:lnTo>
                  <a:lnTo>
                    <a:pt x="1106" y="14146"/>
                  </a:lnTo>
                  <a:lnTo>
                    <a:pt x="1236" y="14114"/>
                  </a:lnTo>
                  <a:lnTo>
                    <a:pt x="1268" y="14211"/>
                  </a:lnTo>
                  <a:lnTo>
                    <a:pt x="1301" y="14146"/>
                  </a:lnTo>
                  <a:lnTo>
                    <a:pt x="1334" y="14179"/>
                  </a:lnTo>
                  <a:lnTo>
                    <a:pt x="1496" y="14146"/>
                  </a:lnTo>
                  <a:lnTo>
                    <a:pt x="1594" y="14146"/>
                  </a:lnTo>
                  <a:lnTo>
                    <a:pt x="1626" y="14081"/>
                  </a:lnTo>
                  <a:lnTo>
                    <a:pt x="1691" y="14049"/>
                  </a:lnTo>
                  <a:lnTo>
                    <a:pt x="1789" y="13951"/>
                  </a:lnTo>
                  <a:lnTo>
                    <a:pt x="1919" y="13951"/>
                  </a:lnTo>
                  <a:lnTo>
                    <a:pt x="1919" y="13886"/>
                  </a:lnTo>
                  <a:lnTo>
                    <a:pt x="2016" y="13821"/>
                  </a:lnTo>
                  <a:lnTo>
                    <a:pt x="2081" y="13821"/>
                  </a:lnTo>
                  <a:lnTo>
                    <a:pt x="2179" y="13886"/>
                  </a:lnTo>
                  <a:lnTo>
                    <a:pt x="2244" y="13788"/>
                  </a:lnTo>
                  <a:lnTo>
                    <a:pt x="2277" y="13821"/>
                  </a:lnTo>
                  <a:lnTo>
                    <a:pt x="2342" y="13788"/>
                  </a:lnTo>
                  <a:lnTo>
                    <a:pt x="2374" y="13658"/>
                  </a:lnTo>
                  <a:lnTo>
                    <a:pt x="2634" y="13496"/>
                  </a:lnTo>
                  <a:lnTo>
                    <a:pt x="2732" y="13528"/>
                  </a:lnTo>
                  <a:lnTo>
                    <a:pt x="2797" y="13561"/>
                  </a:lnTo>
                  <a:lnTo>
                    <a:pt x="2894" y="13496"/>
                  </a:lnTo>
                  <a:lnTo>
                    <a:pt x="3155" y="13431"/>
                  </a:lnTo>
                  <a:lnTo>
                    <a:pt x="3187" y="13496"/>
                  </a:lnTo>
                  <a:lnTo>
                    <a:pt x="3350" y="13463"/>
                  </a:lnTo>
                  <a:lnTo>
                    <a:pt x="3415" y="13496"/>
                  </a:lnTo>
                  <a:lnTo>
                    <a:pt x="3480" y="13496"/>
                  </a:lnTo>
                  <a:lnTo>
                    <a:pt x="3577" y="13463"/>
                  </a:lnTo>
                  <a:lnTo>
                    <a:pt x="3610" y="13561"/>
                  </a:lnTo>
                  <a:lnTo>
                    <a:pt x="3675" y="13561"/>
                  </a:lnTo>
                  <a:lnTo>
                    <a:pt x="3740" y="13528"/>
                  </a:lnTo>
                  <a:lnTo>
                    <a:pt x="3805" y="13561"/>
                  </a:lnTo>
                  <a:lnTo>
                    <a:pt x="3870" y="13528"/>
                  </a:lnTo>
                  <a:lnTo>
                    <a:pt x="4065" y="13528"/>
                  </a:lnTo>
                  <a:lnTo>
                    <a:pt x="4065" y="13593"/>
                  </a:lnTo>
                  <a:lnTo>
                    <a:pt x="4098" y="13626"/>
                  </a:lnTo>
                  <a:lnTo>
                    <a:pt x="4195" y="13528"/>
                  </a:lnTo>
                  <a:lnTo>
                    <a:pt x="4325" y="13528"/>
                  </a:lnTo>
                  <a:lnTo>
                    <a:pt x="4455" y="13463"/>
                  </a:lnTo>
                  <a:lnTo>
                    <a:pt x="4488" y="13333"/>
                  </a:lnTo>
                  <a:lnTo>
                    <a:pt x="4553" y="13333"/>
                  </a:lnTo>
                  <a:lnTo>
                    <a:pt x="4651" y="13203"/>
                  </a:lnTo>
                  <a:lnTo>
                    <a:pt x="4716" y="13041"/>
                  </a:lnTo>
                  <a:lnTo>
                    <a:pt x="4813" y="12943"/>
                  </a:lnTo>
                  <a:lnTo>
                    <a:pt x="4976" y="12910"/>
                  </a:lnTo>
                  <a:lnTo>
                    <a:pt x="5008" y="12943"/>
                  </a:lnTo>
                  <a:lnTo>
                    <a:pt x="5236" y="12878"/>
                  </a:lnTo>
                  <a:lnTo>
                    <a:pt x="5496" y="12715"/>
                  </a:lnTo>
                  <a:lnTo>
                    <a:pt x="5626" y="12553"/>
                  </a:lnTo>
                  <a:lnTo>
                    <a:pt x="5724" y="12520"/>
                  </a:lnTo>
                  <a:lnTo>
                    <a:pt x="5789" y="12520"/>
                  </a:lnTo>
                  <a:lnTo>
                    <a:pt x="5854" y="12520"/>
                  </a:lnTo>
                  <a:lnTo>
                    <a:pt x="6016" y="12585"/>
                  </a:lnTo>
                  <a:lnTo>
                    <a:pt x="6146" y="12585"/>
                  </a:lnTo>
                  <a:lnTo>
                    <a:pt x="6244" y="12553"/>
                  </a:lnTo>
                  <a:lnTo>
                    <a:pt x="6439" y="12585"/>
                  </a:lnTo>
                  <a:lnTo>
                    <a:pt x="6699" y="12488"/>
                  </a:lnTo>
                  <a:lnTo>
                    <a:pt x="6862" y="12455"/>
                  </a:lnTo>
                  <a:lnTo>
                    <a:pt x="6992" y="12358"/>
                  </a:lnTo>
                  <a:lnTo>
                    <a:pt x="7089" y="12358"/>
                  </a:lnTo>
                  <a:lnTo>
                    <a:pt x="7220" y="12260"/>
                  </a:lnTo>
                  <a:lnTo>
                    <a:pt x="7415" y="12228"/>
                  </a:lnTo>
                  <a:lnTo>
                    <a:pt x="7968" y="12195"/>
                  </a:lnTo>
                  <a:lnTo>
                    <a:pt x="8130" y="12260"/>
                  </a:lnTo>
                  <a:lnTo>
                    <a:pt x="8260" y="12260"/>
                  </a:lnTo>
                  <a:lnTo>
                    <a:pt x="8390" y="12195"/>
                  </a:lnTo>
                  <a:lnTo>
                    <a:pt x="8520" y="12228"/>
                  </a:lnTo>
                  <a:lnTo>
                    <a:pt x="8683" y="12358"/>
                  </a:lnTo>
                  <a:lnTo>
                    <a:pt x="8780" y="12553"/>
                  </a:lnTo>
                  <a:lnTo>
                    <a:pt x="8878" y="12585"/>
                  </a:lnTo>
                  <a:lnTo>
                    <a:pt x="8943" y="12520"/>
                  </a:lnTo>
                  <a:lnTo>
                    <a:pt x="9008" y="12520"/>
                  </a:lnTo>
                  <a:lnTo>
                    <a:pt x="9041" y="12553"/>
                  </a:lnTo>
                  <a:lnTo>
                    <a:pt x="9106" y="12553"/>
                  </a:lnTo>
                  <a:lnTo>
                    <a:pt x="9203" y="12553"/>
                  </a:lnTo>
                  <a:lnTo>
                    <a:pt x="9301" y="12683"/>
                  </a:lnTo>
                  <a:lnTo>
                    <a:pt x="9431" y="12715"/>
                  </a:lnTo>
                  <a:lnTo>
                    <a:pt x="9463" y="12683"/>
                  </a:lnTo>
                  <a:lnTo>
                    <a:pt x="9691" y="12813"/>
                  </a:lnTo>
                  <a:lnTo>
                    <a:pt x="9659" y="12910"/>
                  </a:lnTo>
                  <a:lnTo>
                    <a:pt x="9724" y="12910"/>
                  </a:lnTo>
                  <a:lnTo>
                    <a:pt x="9821" y="13008"/>
                  </a:lnTo>
                  <a:lnTo>
                    <a:pt x="9789" y="13073"/>
                  </a:lnTo>
                  <a:lnTo>
                    <a:pt x="9691" y="13073"/>
                  </a:lnTo>
                  <a:lnTo>
                    <a:pt x="9691" y="13138"/>
                  </a:lnTo>
                  <a:lnTo>
                    <a:pt x="9756" y="13333"/>
                  </a:lnTo>
                  <a:lnTo>
                    <a:pt x="9854" y="13333"/>
                  </a:lnTo>
                  <a:lnTo>
                    <a:pt x="9951" y="13463"/>
                  </a:lnTo>
                  <a:lnTo>
                    <a:pt x="9984" y="13593"/>
                  </a:lnTo>
                  <a:lnTo>
                    <a:pt x="9984" y="13691"/>
                  </a:lnTo>
                  <a:lnTo>
                    <a:pt x="10081" y="13919"/>
                  </a:lnTo>
                  <a:lnTo>
                    <a:pt x="10049" y="14049"/>
                  </a:lnTo>
                  <a:lnTo>
                    <a:pt x="10081" y="14114"/>
                  </a:lnTo>
                  <a:lnTo>
                    <a:pt x="10081" y="14244"/>
                  </a:lnTo>
                  <a:lnTo>
                    <a:pt x="10016" y="14309"/>
                  </a:lnTo>
                  <a:lnTo>
                    <a:pt x="9951" y="14276"/>
                  </a:lnTo>
                  <a:lnTo>
                    <a:pt x="9951" y="14309"/>
                  </a:lnTo>
                  <a:lnTo>
                    <a:pt x="10016" y="14406"/>
                  </a:lnTo>
                  <a:lnTo>
                    <a:pt x="10081" y="14439"/>
                  </a:lnTo>
                  <a:lnTo>
                    <a:pt x="10114" y="14536"/>
                  </a:lnTo>
                  <a:lnTo>
                    <a:pt x="10211" y="14504"/>
                  </a:lnTo>
                  <a:lnTo>
                    <a:pt x="10276" y="14569"/>
                  </a:lnTo>
                  <a:lnTo>
                    <a:pt x="10276" y="14504"/>
                  </a:lnTo>
                  <a:lnTo>
                    <a:pt x="10244" y="14406"/>
                  </a:lnTo>
                  <a:lnTo>
                    <a:pt x="10309" y="14341"/>
                  </a:lnTo>
                  <a:lnTo>
                    <a:pt x="10341" y="14244"/>
                  </a:lnTo>
                  <a:lnTo>
                    <a:pt x="10439" y="14244"/>
                  </a:lnTo>
                  <a:lnTo>
                    <a:pt x="10472" y="14146"/>
                  </a:lnTo>
                  <a:lnTo>
                    <a:pt x="10569" y="14114"/>
                  </a:lnTo>
                  <a:lnTo>
                    <a:pt x="10569" y="14049"/>
                  </a:lnTo>
                  <a:lnTo>
                    <a:pt x="10667" y="13919"/>
                  </a:lnTo>
                  <a:lnTo>
                    <a:pt x="10862" y="13821"/>
                  </a:lnTo>
                  <a:lnTo>
                    <a:pt x="10894" y="13756"/>
                  </a:lnTo>
                  <a:lnTo>
                    <a:pt x="10927" y="13756"/>
                  </a:lnTo>
                  <a:lnTo>
                    <a:pt x="11089" y="13691"/>
                  </a:lnTo>
                  <a:lnTo>
                    <a:pt x="11154" y="13528"/>
                  </a:lnTo>
                  <a:lnTo>
                    <a:pt x="11285" y="13333"/>
                  </a:lnTo>
                  <a:lnTo>
                    <a:pt x="11415" y="13301"/>
                  </a:lnTo>
                  <a:lnTo>
                    <a:pt x="11480" y="13236"/>
                  </a:lnTo>
                  <a:lnTo>
                    <a:pt x="11447" y="13106"/>
                  </a:lnTo>
                  <a:lnTo>
                    <a:pt x="11447" y="13008"/>
                  </a:lnTo>
                  <a:lnTo>
                    <a:pt x="11512" y="13138"/>
                  </a:lnTo>
                  <a:lnTo>
                    <a:pt x="11512" y="13268"/>
                  </a:lnTo>
                  <a:lnTo>
                    <a:pt x="11512" y="13398"/>
                  </a:lnTo>
                  <a:lnTo>
                    <a:pt x="11447" y="13463"/>
                  </a:lnTo>
                  <a:lnTo>
                    <a:pt x="11447" y="13723"/>
                  </a:lnTo>
                  <a:lnTo>
                    <a:pt x="11219" y="13853"/>
                  </a:lnTo>
                  <a:lnTo>
                    <a:pt x="11187" y="13951"/>
                  </a:lnTo>
                  <a:lnTo>
                    <a:pt x="11154" y="14049"/>
                  </a:lnTo>
                  <a:lnTo>
                    <a:pt x="11154" y="14146"/>
                  </a:lnTo>
                  <a:lnTo>
                    <a:pt x="11024" y="14309"/>
                  </a:lnTo>
                  <a:lnTo>
                    <a:pt x="11057" y="14374"/>
                  </a:lnTo>
                  <a:lnTo>
                    <a:pt x="10992" y="14601"/>
                  </a:lnTo>
                  <a:lnTo>
                    <a:pt x="10732" y="14569"/>
                  </a:lnTo>
                  <a:lnTo>
                    <a:pt x="10699" y="14699"/>
                  </a:lnTo>
                  <a:lnTo>
                    <a:pt x="10634" y="14829"/>
                  </a:lnTo>
                  <a:lnTo>
                    <a:pt x="10634" y="14862"/>
                  </a:lnTo>
                  <a:lnTo>
                    <a:pt x="10797" y="14829"/>
                  </a:lnTo>
                  <a:lnTo>
                    <a:pt x="10927" y="14764"/>
                  </a:lnTo>
                  <a:lnTo>
                    <a:pt x="11089" y="14797"/>
                  </a:lnTo>
                  <a:lnTo>
                    <a:pt x="11252" y="14536"/>
                  </a:lnTo>
                  <a:lnTo>
                    <a:pt x="11285" y="14276"/>
                  </a:lnTo>
                  <a:lnTo>
                    <a:pt x="11447" y="14146"/>
                  </a:lnTo>
                  <a:lnTo>
                    <a:pt x="11480" y="14179"/>
                  </a:lnTo>
                  <a:lnTo>
                    <a:pt x="11480" y="14406"/>
                  </a:lnTo>
                  <a:lnTo>
                    <a:pt x="11545" y="14569"/>
                  </a:lnTo>
                  <a:lnTo>
                    <a:pt x="11480" y="14569"/>
                  </a:lnTo>
                  <a:lnTo>
                    <a:pt x="11512" y="14797"/>
                  </a:lnTo>
                  <a:lnTo>
                    <a:pt x="11382" y="15024"/>
                  </a:lnTo>
                  <a:lnTo>
                    <a:pt x="11219" y="15089"/>
                  </a:lnTo>
                  <a:lnTo>
                    <a:pt x="11219" y="15154"/>
                  </a:lnTo>
                  <a:lnTo>
                    <a:pt x="11350" y="15122"/>
                  </a:lnTo>
                  <a:lnTo>
                    <a:pt x="11480" y="15154"/>
                  </a:lnTo>
                  <a:lnTo>
                    <a:pt x="11545" y="15089"/>
                  </a:lnTo>
                  <a:lnTo>
                    <a:pt x="11610" y="15057"/>
                  </a:lnTo>
                  <a:lnTo>
                    <a:pt x="11740" y="14992"/>
                  </a:lnTo>
                  <a:lnTo>
                    <a:pt x="11805" y="14992"/>
                  </a:lnTo>
                  <a:lnTo>
                    <a:pt x="11870" y="14992"/>
                  </a:lnTo>
                  <a:lnTo>
                    <a:pt x="11837" y="15089"/>
                  </a:lnTo>
                  <a:lnTo>
                    <a:pt x="11772" y="15154"/>
                  </a:lnTo>
                  <a:lnTo>
                    <a:pt x="11675" y="15154"/>
                  </a:lnTo>
                  <a:lnTo>
                    <a:pt x="11675" y="15219"/>
                  </a:lnTo>
                  <a:lnTo>
                    <a:pt x="11740" y="15349"/>
                  </a:lnTo>
                  <a:lnTo>
                    <a:pt x="11772" y="15447"/>
                  </a:lnTo>
                  <a:lnTo>
                    <a:pt x="11837" y="15610"/>
                  </a:lnTo>
                  <a:lnTo>
                    <a:pt x="11870" y="15772"/>
                  </a:lnTo>
                  <a:lnTo>
                    <a:pt x="11837" y="16000"/>
                  </a:lnTo>
                  <a:lnTo>
                    <a:pt x="11707" y="16130"/>
                  </a:lnTo>
                  <a:lnTo>
                    <a:pt x="11740" y="16195"/>
                  </a:lnTo>
                  <a:lnTo>
                    <a:pt x="11707" y="16357"/>
                  </a:lnTo>
                  <a:lnTo>
                    <a:pt x="11805" y="16455"/>
                  </a:lnTo>
                  <a:lnTo>
                    <a:pt x="11870" y="16585"/>
                  </a:lnTo>
                  <a:lnTo>
                    <a:pt x="11902" y="16748"/>
                  </a:lnTo>
                  <a:lnTo>
                    <a:pt x="12065" y="16975"/>
                  </a:lnTo>
                  <a:lnTo>
                    <a:pt x="12195" y="17008"/>
                  </a:lnTo>
                  <a:lnTo>
                    <a:pt x="12293" y="17073"/>
                  </a:lnTo>
                  <a:lnTo>
                    <a:pt x="12358" y="17170"/>
                  </a:lnTo>
                  <a:lnTo>
                    <a:pt x="12455" y="17203"/>
                  </a:lnTo>
                  <a:lnTo>
                    <a:pt x="12455" y="17138"/>
                  </a:lnTo>
                  <a:lnTo>
                    <a:pt x="12520" y="17138"/>
                  </a:lnTo>
                  <a:lnTo>
                    <a:pt x="12650" y="17170"/>
                  </a:lnTo>
                  <a:lnTo>
                    <a:pt x="12748" y="17301"/>
                  </a:lnTo>
                  <a:lnTo>
                    <a:pt x="12878" y="17301"/>
                  </a:lnTo>
                  <a:lnTo>
                    <a:pt x="13008" y="17431"/>
                  </a:lnTo>
                  <a:lnTo>
                    <a:pt x="13008" y="17528"/>
                  </a:lnTo>
                  <a:lnTo>
                    <a:pt x="13106" y="17561"/>
                  </a:lnTo>
                  <a:lnTo>
                    <a:pt x="13203" y="17658"/>
                  </a:lnTo>
                  <a:lnTo>
                    <a:pt x="13301" y="17658"/>
                  </a:lnTo>
                  <a:lnTo>
                    <a:pt x="13333" y="17593"/>
                  </a:lnTo>
                  <a:lnTo>
                    <a:pt x="13496" y="17528"/>
                  </a:lnTo>
                  <a:lnTo>
                    <a:pt x="13561" y="17431"/>
                  </a:lnTo>
                  <a:lnTo>
                    <a:pt x="13691" y="17431"/>
                  </a:lnTo>
                  <a:lnTo>
                    <a:pt x="13821" y="17301"/>
                  </a:lnTo>
                  <a:lnTo>
                    <a:pt x="13886" y="17333"/>
                  </a:lnTo>
                  <a:lnTo>
                    <a:pt x="13951" y="17268"/>
                  </a:lnTo>
                  <a:lnTo>
                    <a:pt x="13919" y="17236"/>
                  </a:lnTo>
                  <a:lnTo>
                    <a:pt x="13821" y="17203"/>
                  </a:lnTo>
                  <a:lnTo>
                    <a:pt x="13854" y="17138"/>
                  </a:lnTo>
                  <a:lnTo>
                    <a:pt x="14049" y="17008"/>
                  </a:lnTo>
                  <a:lnTo>
                    <a:pt x="14211" y="17105"/>
                  </a:lnTo>
                  <a:lnTo>
                    <a:pt x="14211" y="17236"/>
                  </a:lnTo>
                  <a:lnTo>
                    <a:pt x="14016" y="17333"/>
                  </a:lnTo>
                  <a:lnTo>
                    <a:pt x="14049" y="17431"/>
                  </a:lnTo>
                  <a:lnTo>
                    <a:pt x="14114" y="17431"/>
                  </a:lnTo>
                  <a:lnTo>
                    <a:pt x="14179" y="17366"/>
                  </a:lnTo>
                  <a:lnTo>
                    <a:pt x="14276" y="17301"/>
                  </a:lnTo>
                  <a:lnTo>
                    <a:pt x="14374" y="17366"/>
                  </a:lnTo>
                  <a:lnTo>
                    <a:pt x="14341" y="17463"/>
                  </a:lnTo>
                  <a:lnTo>
                    <a:pt x="14309" y="17463"/>
                  </a:lnTo>
                  <a:lnTo>
                    <a:pt x="14211" y="17528"/>
                  </a:lnTo>
                  <a:lnTo>
                    <a:pt x="14341" y="17691"/>
                  </a:lnTo>
                  <a:lnTo>
                    <a:pt x="14374" y="17853"/>
                  </a:lnTo>
                  <a:lnTo>
                    <a:pt x="14406" y="17821"/>
                  </a:lnTo>
                  <a:lnTo>
                    <a:pt x="14471" y="17821"/>
                  </a:lnTo>
                  <a:lnTo>
                    <a:pt x="14504" y="17918"/>
                  </a:lnTo>
                  <a:lnTo>
                    <a:pt x="14569" y="18049"/>
                  </a:lnTo>
                  <a:lnTo>
                    <a:pt x="14634" y="17918"/>
                  </a:lnTo>
                  <a:lnTo>
                    <a:pt x="14602" y="17788"/>
                  </a:lnTo>
                  <a:lnTo>
                    <a:pt x="14536" y="17853"/>
                  </a:lnTo>
                  <a:lnTo>
                    <a:pt x="14504" y="17788"/>
                  </a:lnTo>
                  <a:lnTo>
                    <a:pt x="14569" y="17723"/>
                  </a:lnTo>
                  <a:lnTo>
                    <a:pt x="14829" y="17723"/>
                  </a:lnTo>
                  <a:lnTo>
                    <a:pt x="14862" y="17788"/>
                  </a:lnTo>
                  <a:lnTo>
                    <a:pt x="14894" y="17723"/>
                  </a:lnTo>
                  <a:lnTo>
                    <a:pt x="15024" y="17561"/>
                  </a:lnTo>
                  <a:lnTo>
                    <a:pt x="15252" y="17398"/>
                  </a:lnTo>
                  <a:lnTo>
                    <a:pt x="15415" y="17268"/>
                  </a:lnTo>
                  <a:lnTo>
                    <a:pt x="15317" y="17268"/>
                  </a:lnTo>
                  <a:lnTo>
                    <a:pt x="15284" y="17301"/>
                  </a:lnTo>
                  <a:lnTo>
                    <a:pt x="15284" y="17268"/>
                  </a:lnTo>
                  <a:lnTo>
                    <a:pt x="15219" y="17236"/>
                  </a:lnTo>
                  <a:lnTo>
                    <a:pt x="15317" y="17236"/>
                  </a:lnTo>
                  <a:lnTo>
                    <a:pt x="15415" y="17236"/>
                  </a:lnTo>
                  <a:lnTo>
                    <a:pt x="15610" y="17170"/>
                  </a:lnTo>
                  <a:lnTo>
                    <a:pt x="16000" y="17105"/>
                  </a:lnTo>
                  <a:lnTo>
                    <a:pt x="16293" y="17170"/>
                  </a:lnTo>
                  <a:lnTo>
                    <a:pt x="16423" y="17105"/>
                  </a:lnTo>
                  <a:lnTo>
                    <a:pt x="16423" y="17008"/>
                  </a:lnTo>
                  <a:lnTo>
                    <a:pt x="16520" y="17008"/>
                  </a:lnTo>
                  <a:lnTo>
                    <a:pt x="16618" y="16943"/>
                  </a:lnTo>
                  <a:lnTo>
                    <a:pt x="16715" y="16780"/>
                  </a:lnTo>
                  <a:lnTo>
                    <a:pt x="16650" y="16585"/>
                  </a:lnTo>
                  <a:lnTo>
                    <a:pt x="16650" y="16488"/>
                  </a:lnTo>
                  <a:lnTo>
                    <a:pt x="16813" y="16325"/>
                  </a:lnTo>
                  <a:lnTo>
                    <a:pt x="16813" y="16032"/>
                  </a:lnTo>
                  <a:lnTo>
                    <a:pt x="16910" y="15902"/>
                  </a:lnTo>
                  <a:lnTo>
                    <a:pt x="16943" y="15707"/>
                  </a:lnTo>
                  <a:lnTo>
                    <a:pt x="17040" y="15675"/>
                  </a:lnTo>
                  <a:lnTo>
                    <a:pt x="17040" y="15577"/>
                  </a:lnTo>
                  <a:lnTo>
                    <a:pt x="17333" y="15187"/>
                  </a:lnTo>
                  <a:lnTo>
                    <a:pt x="17398" y="15187"/>
                  </a:lnTo>
                  <a:lnTo>
                    <a:pt x="17463" y="14992"/>
                  </a:lnTo>
                  <a:lnTo>
                    <a:pt x="17561" y="14829"/>
                  </a:lnTo>
                  <a:lnTo>
                    <a:pt x="17658" y="14601"/>
                  </a:lnTo>
                  <a:lnTo>
                    <a:pt x="17756" y="14504"/>
                  </a:lnTo>
                  <a:lnTo>
                    <a:pt x="17756" y="14374"/>
                  </a:lnTo>
                  <a:lnTo>
                    <a:pt x="17853" y="14341"/>
                  </a:lnTo>
                  <a:lnTo>
                    <a:pt x="17919" y="14146"/>
                  </a:lnTo>
                  <a:lnTo>
                    <a:pt x="17853" y="14081"/>
                  </a:lnTo>
                  <a:lnTo>
                    <a:pt x="18016" y="14016"/>
                  </a:lnTo>
                  <a:lnTo>
                    <a:pt x="18114" y="13853"/>
                  </a:lnTo>
                  <a:lnTo>
                    <a:pt x="18179" y="13788"/>
                  </a:lnTo>
                  <a:lnTo>
                    <a:pt x="18244" y="13658"/>
                  </a:lnTo>
                  <a:lnTo>
                    <a:pt x="18406" y="13593"/>
                  </a:lnTo>
                  <a:lnTo>
                    <a:pt x="18471" y="13561"/>
                  </a:lnTo>
                  <a:lnTo>
                    <a:pt x="18341" y="13561"/>
                  </a:lnTo>
                  <a:lnTo>
                    <a:pt x="18374" y="13496"/>
                  </a:lnTo>
                  <a:lnTo>
                    <a:pt x="18536" y="13496"/>
                  </a:lnTo>
                  <a:lnTo>
                    <a:pt x="18699" y="13398"/>
                  </a:lnTo>
                  <a:lnTo>
                    <a:pt x="18732" y="13268"/>
                  </a:lnTo>
                  <a:lnTo>
                    <a:pt x="18699" y="13203"/>
                  </a:lnTo>
                  <a:lnTo>
                    <a:pt x="18732" y="13106"/>
                  </a:lnTo>
                  <a:lnTo>
                    <a:pt x="18894" y="12975"/>
                  </a:lnTo>
                  <a:lnTo>
                    <a:pt x="18894" y="12878"/>
                  </a:lnTo>
                  <a:lnTo>
                    <a:pt x="18992" y="12845"/>
                  </a:lnTo>
                  <a:lnTo>
                    <a:pt x="19122" y="12650"/>
                  </a:lnTo>
                  <a:lnTo>
                    <a:pt x="19089" y="12553"/>
                  </a:lnTo>
                  <a:lnTo>
                    <a:pt x="19154" y="12423"/>
                  </a:lnTo>
                  <a:lnTo>
                    <a:pt x="19122" y="12358"/>
                  </a:lnTo>
                  <a:lnTo>
                    <a:pt x="19122" y="12293"/>
                  </a:lnTo>
                  <a:lnTo>
                    <a:pt x="19284" y="11967"/>
                  </a:lnTo>
                  <a:lnTo>
                    <a:pt x="19317" y="11805"/>
                  </a:lnTo>
                  <a:lnTo>
                    <a:pt x="19479" y="11480"/>
                  </a:lnTo>
                  <a:lnTo>
                    <a:pt x="19479" y="11349"/>
                  </a:lnTo>
                  <a:lnTo>
                    <a:pt x="19577" y="11122"/>
                  </a:lnTo>
                  <a:lnTo>
                    <a:pt x="19707" y="11024"/>
                  </a:lnTo>
                  <a:lnTo>
                    <a:pt x="19740" y="10862"/>
                  </a:lnTo>
                  <a:lnTo>
                    <a:pt x="19707" y="10732"/>
                  </a:lnTo>
                  <a:lnTo>
                    <a:pt x="19805" y="10634"/>
                  </a:lnTo>
                  <a:lnTo>
                    <a:pt x="19707" y="10406"/>
                  </a:lnTo>
                  <a:lnTo>
                    <a:pt x="19740" y="10276"/>
                  </a:lnTo>
                  <a:lnTo>
                    <a:pt x="19675" y="10114"/>
                  </a:lnTo>
                  <a:lnTo>
                    <a:pt x="19642" y="10049"/>
                  </a:lnTo>
                  <a:lnTo>
                    <a:pt x="19642" y="9951"/>
                  </a:lnTo>
                  <a:lnTo>
                    <a:pt x="19675" y="9886"/>
                  </a:lnTo>
                  <a:lnTo>
                    <a:pt x="19675" y="9789"/>
                  </a:lnTo>
                  <a:lnTo>
                    <a:pt x="19740" y="9626"/>
                  </a:lnTo>
                  <a:lnTo>
                    <a:pt x="19740" y="9593"/>
                  </a:lnTo>
                  <a:lnTo>
                    <a:pt x="19740" y="9301"/>
                  </a:lnTo>
                  <a:lnTo>
                    <a:pt x="19805" y="9203"/>
                  </a:lnTo>
                  <a:lnTo>
                    <a:pt x="19740" y="9138"/>
                  </a:lnTo>
                  <a:lnTo>
                    <a:pt x="19740" y="9041"/>
                  </a:lnTo>
                  <a:lnTo>
                    <a:pt x="19740" y="8845"/>
                  </a:lnTo>
                  <a:lnTo>
                    <a:pt x="19707" y="8813"/>
                  </a:lnTo>
                  <a:lnTo>
                    <a:pt x="19740" y="8715"/>
                  </a:lnTo>
                  <a:lnTo>
                    <a:pt x="19642" y="8683"/>
                  </a:lnTo>
                  <a:lnTo>
                    <a:pt x="19610" y="8585"/>
                  </a:lnTo>
                  <a:lnTo>
                    <a:pt x="19610" y="8455"/>
                  </a:lnTo>
                  <a:lnTo>
                    <a:pt x="19479" y="8358"/>
                  </a:lnTo>
                  <a:lnTo>
                    <a:pt x="19414" y="8228"/>
                  </a:lnTo>
                  <a:lnTo>
                    <a:pt x="19382" y="8098"/>
                  </a:lnTo>
                  <a:lnTo>
                    <a:pt x="19317" y="7967"/>
                  </a:lnTo>
                  <a:lnTo>
                    <a:pt x="19252" y="7967"/>
                  </a:lnTo>
                  <a:lnTo>
                    <a:pt x="19187" y="8000"/>
                  </a:lnTo>
                  <a:lnTo>
                    <a:pt x="19122" y="7935"/>
                  </a:lnTo>
                  <a:lnTo>
                    <a:pt x="19122" y="7805"/>
                  </a:lnTo>
                  <a:lnTo>
                    <a:pt x="19057" y="7805"/>
                  </a:lnTo>
                  <a:lnTo>
                    <a:pt x="19057" y="7707"/>
                  </a:lnTo>
                  <a:lnTo>
                    <a:pt x="18927" y="7610"/>
                  </a:lnTo>
                  <a:lnTo>
                    <a:pt x="18862" y="7577"/>
                  </a:lnTo>
                  <a:lnTo>
                    <a:pt x="18894" y="7480"/>
                  </a:lnTo>
                  <a:lnTo>
                    <a:pt x="18829" y="7382"/>
                  </a:lnTo>
                  <a:lnTo>
                    <a:pt x="18927" y="7252"/>
                  </a:lnTo>
                  <a:lnTo>
                    <a:pt x="18959" y="7089"/>
                  </a:lnTo>
                  <a:lnTo>
                    <a:pt x="18927" y="7024"/>
                  </a:lnTo>
                  <a:lnTo>
                    <a:pt x="18927" y="6927"/>
                  </a:lnTo>
                  <a:lnTo>
                    <a:pt x="18862" y="6894"/>
                  </a:lnTo>
                  <a:lnTo>
                    <a:pt x="18862" y="6959"/>
                  </a:lnTo>
                  <a:lnTo>
                    <a:pt x="18894" y="6992"/>
                  </a:lnTo>
                  <a:lnTo>
                    <a:pt x="18829" y="7057"/>
                  </a:lnTo>
                  <a:lnTo>
                    <a:pt x="18634" y="6862"/>
                  </a:lnTo>
                  <a:lnTo>
                    <a:pt x="18569" y="6732"/>
                  </a:lnTo>
                  <a:lnTo>
                    <a:pt x="18536" y="6764"/>
                  </a:lnTo>
                  <a:lnTo>
                    <a:pt x="18536" y="6829"/>
                  </a:lnTo>
                  <a:lnTo>
                    <a:pt x="18504" y="6894"/>
                  </a:lnTo>
                  <a:lnTo>
                    <a:pt x="18569" y="7057"/>
                  </a:lnTo>
                  <a:lnTo>
                    <a:pt x="18439" y="6927"/>
                  </a:lnTo>
                  <a:lnTo>
                    <a:pt x="18406" y="6992"/>
                  </a:lnTo>
                  <a:lnTo>
                    <a:pt x="18406" y="6894"/>
                  </a:lnTo>
                  <a:lnTo>
                    <a:pt x="18374" y="6797"/>
                  </a:lnTo>
                  <a:lnTo>
                    <a:pt x="18341" y="6537"/>
                  </a:lnTo>
                  <a:lnTo>
                    <a:pt x="18374" y="6504"/>
                  </a:lnTo>
                  <a:lnTo>
                    <a:pt x="18374" y="6439"/>
                  </a:lnTo>
                  <a:lnTo>
                    <a:pt x="18276" y="6374"/>
                  </a:lnTo>
                  <a:lnTo>
                    <a:pt x="18309" y="6309"/>
                  </a:lnTo>
                  <a:lnTo>
                    <a:pt x="18244" y="6244"/>
                  </a:lnTo>
                  <a:lnTo>
                    <a:pt x="18276" y="6146"/>
                  </a:lnTo>
                  <a:lnTo>
                    <a:pt x="18114" y="6016"/>
                  </a:lnTo>
                  <a:lnTo>
                    <a:pt x="18049" y="5919"/>
                  </a:lnTo>
                  <a:lnTo>
                    <a:pt x="18049" y="5789"/>
                  </a:lnTo>
                  <a:lnTo>
                    <a:pt x="18146" y="5821"/>
                  </a:lnTo>
                  <a:lnTo>
                    <a:pt x="18146" y="5724"/>
                  </a:lnTo>
                  <a:lnTo>
                    <a:pt x="18049" y="5594"/>
                  </a:lnTo>
                  <a:lnTo>
                    <a:pt x="18016" y="5594"/>
                  </a:lnTo>
                  <a:lnTo>
                    <a:pt x="17951" y="5594"/>
                  </a:lnTo>
                  <a:lnTo>
                    <a:pt x="17853" y="5463"/>
                  </a:lnTo>
                  <a:lnTo>
                    <a:pt x="17756" y="5463"/>
                  </a:lnTo>
                  <a:lnTo>
                    <a:pt x="17691" y="5366"/>
                  </a:lnTo>
                  <a:lnTo>
                    <a:pt x="17626" y="5431"/>
                  </a:lnTo>
                  <a:lnTo>
                    <a:pt x="17593" y="5366"/>
                  </a:lnTo>
                  <a:lnTo>
                    <a:pt x="17463" y="5333"/>
                  </a:lnTo>
                  <a:lnTo>
                    <a:pt x="17398" y="5398"/>
                  </a:lnTo>
                  <a:lnTo>
                    <a:pt x="17463" y="5301"/>
                  </a:lnTo>
                  <a:lnTo>
                    <a:pt x="17561" y="5301"/>
                  </a:lnTo>
                  <a:lnTo>
                    <a:pt x="17561" y="5203"/>
                  </a:lnTo>
                  <a:lnTo>
                    <a:pt x="17528" y="5171"/>
                  </a:lnTo>
                  <a:lnTo>
                    <a:pt x="17431" y="5171"/>
                  </a:lnTo>
                  <a:lnTo>
                    <a:pt x="17333" y="5171"/>
                  </a:lnTo>
                  <a:lnTo>
                    <a:pt x="17333" y="5106"/>
                  </a:lnTo>
                  <a:lnTo>
                    <a:pt x="17268" y="5106"/>
                  </a:lnTo>
                  <a:lnTo>
                    <a:pt x="17073" y="4976"/>
                  </a:lnTo>
                  <a:lnTo>
                    <a:pt x="16975" y="4813"/>
                  </a:lnTo>
                  <a:lnTo>
                    <a:pt x="16943" y="4618"/>
                  </a:lnTo>
                  <a:lnTo>
                    <a:pt x="16910" y="4520"/>
                  </a:lnTo>
                  <a:lnTo>
                    <a:pt x="16910" y="4423"/>
                  </a:lnTo>
                  <a:lnTo>
                    <a:pt x="16943" y="4390"/>
                  </a:lnTo>
                  <a:lnTo>
                    <a:pt x="16975" y="4195"/>
                  </a:lnTo>
                  <a:lnTo>
                    <a:pt x="16943" y="3935"/>
                  </a:lnTo>
                  <a:lnTo>
                    <a:pt x="16878" y="3837"/>
                  </a:lnTo>
                  <a:lnTo>
                    <a:pt x="16910" y="3805"/>
                  </a:lnTo>
                  <a:lnTo>
                    <a:pt x="16845" y="3740"/>
                  </a:lnTo>
                  <a:lnTo>
                    <a:pt x="16780" y="3740"/>
                  </a:lnTo>
                  <a:lnTo>
                    <a:pt x="16683" y="3545"/>
                  </a:lnTo>
                  <a:lnTo>
                    <a:pt x="16683" y="3285"/>
                  </a:lnTo>
                  <a:lnTo>
                    <a:pt x="16715" y="3285"/>
                  </a:lnTo>
                  <a:lnTo>
                    <a:pt x="16715" y="3220"/>
                  </a:lnTo>
                  <a:lnTo>
                    <a:pt x="16683" y="3155"/>
                  </a:lnTo>
                  <a:lnTo>
                    <a:pt x="16650" y="2862"/>
                  </a:lnTo>
                  <a:lnTo>
                    <a:pt x="16683" y="2764"/>
                  </a:lnTo>
                  <a:lnTo>
                    <a:pt x="16650" y="2667"/>
                  </a:lnTo>
                  <a:lnTo>
                    <a:pt x="16683" y="2634"/>
                  </a:lnTo>
                  <a:lnTo>
                    <a:pt x="16715" y="2569"/>
                  </a:lnTo>
                  <a:lnTo>
                    <a:pt x="16553" y="2407"/>
                  </a:lnTo>
                  <a:lnTo>
                    <a:pt x="16423" y="2342"/>
                  </a:lnTo>
                  <a:lnTo>
                    <a:pt x="16455" y="2309"/>
                  </a:lnTo>
                  <a:lnTo>
                    <a:pt x="16358" y="2211"/>
                  </a:lnTo>
                  <a:lnTo>
                    <a:pt x="16260" y="2277"/>
                  </a:lnTo>
                  <a:lnTo>
                    <a:pt x="16195" y="2244"/>
                  </a:lnTo>
                  <a:lnTo>
                    <a:pt x="16130" y="2342"/>
                  </a:lnTo>
                  <a:lnTo>
                    <a:pt x="16065" y="2342"/>
                  </a:lnTo>
                  <a:lnTo>
                    <a:pt x="15967" y="2179"/>
                  </a:lnTo>
                  <a:lnTo>
                    <a:pt x="15967" y="2114"/>
                  </a:lnTo>
                  <a:lnTo>
                    <a:pt x="15902" y="1984"/>
                  </a:lnTo>
                  <a:lnTo>
                    <a:pt x="15935" y="1789"/>
                  </a:lnTo>
                  <a:lnTo>
                    <a:pt x="15935" y="1561"/>
                  </a:lnTo>
                  <a:lnTo>
                    <a:pt x="15870" y="1594"/>
                  </a:lnTo>
                  <a:lnTo>
                    <a:pt x="15837" y="1496"/>
                  </a:lnTo>
                  <a:lnTo>
                    <a:pt x="15902" y="1398"/>
                  </a:lnTo>
                  <a:lnTo>
                    <a:pt x="15805" y="1301"/>
                  </a:lnTo>
                  <a:lnTo>
                    <a:pt x="15805" y="1236"/>
                  </a:lnTo>
                  <a:lnTo>
                    <a:pt x="15772" y="1203"/>
                  </a:lnTo>
                  <a:lnTo>
                    <a:pt x="15772" y="1073"/>
                  </a:lnTo>
                  <a:lnTo>
                    <a:pt x="15837" y="1008"/>
                  </a:lnTo>
                  <a:lnTo>
                    <a:pt x="15772" y="976"/>
                  </a:lnTo>
                  <a:lnTo>
                    <a:pt x="15675" y="976"/>
                  </a:lnTo>
                  <a:lnTo>
                    <a:pt x="15610" y="943"/>
                  </a:lnTo>
                  <a:lnTo>
                    <a:pt x="15642" y="683"/>
                  </a:lnTo>
                  <a:lnTo>
                    <a:pt x="15610" y="651"/>
                  </a:lnTo>
                  <a:lnTo>
                    <a:pt x="15610" y="520"/>
                  </a:lnTo>
                  <a:lnTo>
                    <a:pt x="15480" y="488"/>
                  </a:lnTo>
                  <a:lnTo>
                    <a:pt x="15480" y="423"/>
                  </a:lnTo>
                  <a:lnTo>
                    <a:pt x="15382" y="455"/>
                  </a:lnTo>
                  <a:lnTo>
                    <a:pt x="15317" y="553"/>
                  </a:lnTo>
                  <a:lnTo>
                    <a:pt x="15317" y="716"/>
                  </a:lnTo>
                  <a:lnTo>
                    <a:pt x="15284" y="878"/>
                  </a:lnTo>
                  <a:lnTo>
                    <a:pt x="15284" y="911"/>
                  </a:lnTo>
                  <a:lnTo>
                    <a:pt x="15252" y="1008"/>
                  </a:lnTo>
                  <a:lnTo>
                    <a:pt x="15187" y="1008"/>
                  </a:lnTo>
                  <a:lnTo>
                    <a:pt x="15122" y="1171"/>
                  </a:lnTo>
                  <a:lnTo>
                    <a:pt x="15057" y="1268"/>
                  </a:lnTo>
                  <a:lnTo>
                    <a:pt x="15122" y="1333"/>
                  </a:lnTo>
                  <a:lnTo>
                    <a:pt x="15219" y="1431"/>
                  </a:lnTo>
                  <a:lnTo>
                    <a:pt x="15154" y="1464"/>
                  </a:lnTo>
                  <a:lnTo>
                    <a:pt x="15089" y="1431"/>
                  </a:lnTo>
                  <a:lnTo>
                    <a:pt x="15057" y="1529"/>
                  </a:lnTo>
                  <a:lnTo>
                    <a:pt x="14992" y="1626"/>
                  </a:lnTo>
                  <a:lnTo>
                    <a:pt x="15057" y="1756"/>
                  </a:lnTo>
                  <a:lnTo>
                    <a:pt x="15057" y="1821"/>
                  </a:lnTo>
                  <a:lnTo>
                    <a:pt x="14992" y="1821"/>
                  </a:lnTo>
                  <a:lnTo>
                    <a:pt x="14927" y="1854"/>
                  </a:lnTo>
                  <a:lnTo>
                    <a:pt x="14894" y="2081"/>
                  </a:lnTo>
                  <a:lnTo>
                    <a:pt x="14927" y="2244"/>
                  </a:lnTo>
                  <a:lnTo>
                    <a:pt x="14894" y="2439"/>
                  </a:lnTo>
                  <a:lnTo>
                    <a:pt x="14959" y="2569"/>
                  </a:lnTo>
                  <a:lnTo>
                    <a:pt x="14959" y="2699"/>
                  </a:lnTo>
                  <a:lnTo>
                    <a:pt x="14862" y="2797"/>
                  </a:lnTo>
                  <a:lnTo>
                    <a:pt x="14862" y="2862"/>
                  </a:lnTo>
                  <a:lnTo>
                    <a:pt x="14764" y="3057"/>
                  </a:lnTo>
                  <a:lnTo>
                    <a:pt x="14732" y="3350"/>
                  </a:lnTo>
                  <a:lnTo>
                    <a:pt x="14634" y="3447"/>
                  </a:lnTo>
                  <a:lnTo>
                    <a:pt x="14667" y="3545"/>
                  </a:lnTo>
                  <a:lnTo>
                    <a:pt x="14602" y="3707"/>
                  </a:lnTo>
                  <a:lnTo>
                    <a:pt x="14536" y="3772"/>
                  </a:lnTo>
                  <a:lnTo>
                    <a:pt x="14504" y="3968"/>
                  </a:lnTo>
                  <a:lnTo>
                    <a:pt x="14374" y="4098"/>
                  </a:lnTo>
                  <a:lnTo>
                    <a:pt x="14049" y="4195"/>
                  </a:lnTo>
                  <a:lnTo>
                    <a:pt x="13919" y="4130"/>
                  </a:lnTo>
                  <a:lnTo>
                    <a:pt x="13789" y="4098"/>
                  </a:lnTo>
                  <a:lnTo>
                    <a:pt x="13723" y="4033"/>
                  </a:lnTo>
                  <a:lnTo>
                    <a:pt x="13593" y="3935"/>
                  </a:lnTo>
                  <a:lnTo>
                    <a:pt x="13593" y="3870"/>
                  </a:lnTo>
                  <a:lnTo>
                    <a:pt x="13561" y="3805"/>
                  </a:lnTo>
                  <a:lnTo>
                    <a:pt x="13528" y="3707"/>
                  </a:lnTo>
                  <a:lnTo>
                    <a:pt x="13431" y="3675"/>
                  </a:lnTo>
                  <a:lnTo>
                    <a:pt x="13333" y="3642"/>
                  </a:lnTo>
                  <a:lnTo>
                    <a:pt x="13171" y="3642"/>
                  </a:lnTo>
                  <a:lnTo>
                    <a:pt x="13041" y="3545"/>
                  </a:lnTo>
                  <a:lnTo>
                    <a:pt x="13008" y="3447"/>
                  </a:lnTo>
                  <a:lnTo>
                    <a:pt x="12910" y="3317"/>
                  </a:lnTo>
                  <a:lnTo>
                    <a:pt x="12780" y="3317"/>
                  </a:lnTo>
                  <a:lnTo>
                    <a:pt x="12650" y="3252"/>
                  </a:lnTo>
                  <a:lnTo>
                    <a:pt x="12650" y="3187"/>
                  </a:lnTo>
                  <a:lnTo>
                    <a:pt x="12585" y="3155"/>
                  </a:lnTo>
                  <a:lnTo>
                    <a:pt x="12520" y="3122"/>
                  </a:lnTo>
                  <a:lnTo>
                    <a:pt x="12423" y="3122"/>
                  </a:lnTo>
                  <a:lnTo>
                    <a:pt x="12325" y="3090"/>
                  </a:lnTo>
                  <a:lnTo>
                    <a:pt x="12358" y="3057"/>
                  </a:lnTo>
                  <a:lnTo>
                    <a:pt x="12228" y="2959"/>
                  </a:lnTo>
                  <a:lnTo>
                    <a:pt x="12195" y="2862"/>
                  </a:lnTo>
                  <a:lnTo>
                    <a:pt x="12065" y="2732"/>
                  </a:lnTo>
                  <a:lnTo>
                    <a:pt x="12000" y="2732"/>
                  </a:lnTo>
                  <a:lnTo>
                    <a:pt x="11902" y="2602"/>
                  </a:lnTo>
                  <a:lnTo>
                    <a:pt x="11870" y="2472"/>
                  </a:lnTo>
                  <a:lnTo>
                    <a:pt x="11967" y="2309"/>
                  </a:lnTo>
                  <a:lnTo>
                    <a:pt x="12000" y="2211"/>
                  </a:lnTo>
                  <a:lnTo>
                    <a:pt x="12098" y="2146"/>
                  </a:lnTo>
                  <a:lnTo>
                    <a:pt x="12130" y="2016"/>
                  </a:lnTo>
                  <a:lnTo>
                    <a:pt x="12163" y="1919"/>
                  </a:lnTo>
                  <a:lnTo>
                    <a:pt x="12065" y="1984"/>
                  </a:lnTo>
                  <a:lnTo>
                    <a:pt x="12000" y="1854"/>
                  </a:lnTo>
                  <a:lnTo>
                    <a:pt x="12098" y="1789"/>
                  </a:lnTo>
                  <a:lnTo>
                    <a:pt x="12098" y="1659"/>
                  </a:lnTo>
                  <a:lnTo>
                    <a:pt x="12130" y="1691"/>
                  </a:lnTo>
                  <a:lnTo>
                    <a:pt x="12195" y="1659"/>
                  </a:lnTo>
                  <a:lnTo>
                    <a:pt x="12228" y="1691"/>
                  </a:lnTo>
                  <a:lnTo>
                    <a:pt x="12325" y="1724"/>
                  </a:lnTo>
                  <a:lnTo>
                    <a:pt x="12455" y="1659"/>
                  </a:lnTo>
                  <a:lnTo>
                    <a:pt x="12488" y="1529"/>
                  </a:lnTo>
                  <a:lnTo>
                    <a:pt x="12390" y="1464"/>
                  </a:lnTo>
                  <a:lnTo>
                    <a:pt x="12455" y="1431"/>
                  </a:lnTo>
                  <a:lnTo>
                    <a:pt x="12520" y="1431"/>
                  </a:lnTo>
                  <a:lnTo>
                    <a:pt x="12585" y="1268"/>
                  </a:lnTo>
                  <a:lnTo>
                    <a:pt x="12650" y="1236"/>
                  </a:lnTo>
                  <a:lnTo>
                    <a:pt x="12715" y="1138"/>
                  </a:lnTo>
                  <a:lnTo>
                    <a:pt x="12715" y="1106"/>
                  </a:lnTo>
                  <a:lnTo>
                    <a:pt x="12618" y="1041"/>
                  </a:lnTo>
                  <a:lnTo>
                    <a:pt x="12553" y="1138"/>
                  </a:lnTo>
                  <a:lnTo>
                    <a:pt x="12488" y="1106"/>
                  </a:lnTo>
                  <a:lnTo>
                    <a:pt x="12455" y="943"/>
                  </a:lnTo>
                  <a:lnTo>
                    <a:pt x="12390" y="976"/>
                  </a:lnTo>
                  <a:lnTo>
                    <a:pt x="12260" y="1106"/>
                  </a:lnTo>
                  <a:lnTo>
                    <a:pt x="12325" y="1138"/>
                  </a:lnTo>
                  <a:lnTo>
                    <a:pt x="12325" y="1203"/>
                  </a:lnTo>
                  <a:lnTo>
                    <a:pt x="12260" y="1236"/>
                  </a:lnTo>
                  <a:lnTo>
                    <a:pt x="12163" y="1203"/>
                  </a:lnTo>
                  <a:lnTo>
                    <a:pt x="12163" y="1138"/>
                  </a:lnTo>
                  <a:lnTo>
                    <a:pt x="12098" y="1073"/>
                  </a:lnTo>
                  <a:lnTo>
                    <a:pt x="12065" y="1138"/>
                  </a:lnTo>
                  <a:lnTo>
                    <a:pt x="12000" y="1171"/>
                  </a:lnTo>
                  <a:lnTo>
                    <a:pt x="12000" y="1106"/>
                  </a:lnTo>
                  <a:lnTo>
                    <a:pt x="12065" y="1041"/>
                  </a:lnTo>
                  <a:lnTo>
                    <a:pt x="12098" y="976"/>
                  </a:lnTo>
                  <a:lnTo>
                    <a:pt x="12032" y="1008"/>
                  </a:lnTo>
                  <a:lnTo>
                    <a:pt x="11967" y="1073"/>
                  </a:lnTo>
                  <a:lnTo>
                    <a:pt x="11870" y="1106"/>
                  </a:lnTo>
                  <a:lnTo>
                    <a:pt x="11837" y="1138"/>
                  </a:lnTo>
                  <a:lnTo>
                    <a:pt x="11772" y="1171"/>
                  </a:lnTo>
                  <a:lnTo>
                    <a:pt x="11740" y="1138"/>
                  </a:lnTo>
                  <a:lnTo>
                    <a:pt x="11675" y="1106"/>
                  </a:lnTo>
                  <a:lnTo>
                    <a:pt x="11642" y="1073"/>
                  </a:lnTo>
                  <a:lnTo>
                    <a:pt x="11577" y="976"/>
                  </a:lnTo>
                  <a:lnTo>
                    <a:pt x="11545" y="943"/>
                  </a:lnTo>
                  <a:lnTo>
                    <a:pt x="11415" y="1008"/>
                  </a:lnTo>
                  <a:lnTo>
                    <a:pt x="11350" y="976"/>
                  </a:lnTo>
                  <a:lnTo>
                    <a:pt x="11285" y="1008"/>
                  </a:lnTo>
                  <a:lnTo>
                    <a:pt x="11252" y="943"/>
                  </a:lnTo>
                  <a:lnTo>
                    <a:pt x="11219" y="943"/>
                  </a:lnTo>
                  <a:lnTo>
                    <a:pt x="11154" y="813"/>
                  </a:lnTo>
                  <a:lnTo>
                    <a:pt x="11057" y="878"/>
                  </a:lnTo>
                  <a:lnTo>
                    <a:pt x="10927" y="846"/>
                  </a:lnTo>
                  <a:lnTo>
                    <a:pt x="10829" y="813"/>
                  </a:lnTo>
                  <a:lnTo>
                    <a:pt x="10829" y="748"/>
                  </a:lnTo>
                  <a:lnTo>
                    <a:pt x="10764" y="651"/>
                  </a:lnTo>
                  <a:lnTo>
                    <a:pt x="10699" y="651"/>
                  </a:lnTo>
                  <a:lnTo>
                    <a:pt x="10732" y="716"/>
                  </a:lnTo>
                  <a:lnTo>
                    <a:pt x="10569" y="748"/>
                  </a:lnTo>
                  <a:lnTo>
                    <a:pt x="10537" y="651"/>
                  </a:lnTo>
                  <a:lnTo>
                    <a:pt x="10439" y="618"/>
                  </a:lnTo>
                  <a:lnTo>
                    <a:pt x="10309" y="553"/>
                  </a:lnTo>
                  <a:lnTo>
                    <a:pt x="10309" y="586"/>
                  </a:lnTo>
                  <a:lnTo>
                    <a:pt x="10244" y="553"/>
                  </a:lnTo>
                  <a:lnTo>
                    <a:pt x="10146" y="618"/>
                  </a:lnTo>
                  <a:lnTo>
                    <a:pt x="10244" y="683"/>
                  </a:lnTo>
                  <a:lnTo>
                    <a:pt x="10211" y="716"/>
                  </a:lnTo>
                  <a:lnTo>
                    <a:pt x="10309" y="716"/>
                  </a:lnTo>
                  <a:lnTo>
                    <a:pt x="10406" y="683"/>
                  </a:lnTo>
                  <a:lnTo>
                    <a:pt x="10537" y="813"/>
                  </a:lnTo>
                  <a:lnTo>
                    <a:pt x="10537" y="878"/>
                  </a:lnTo>
                  <a:lnTo>
                    <a:pt x="10569" y="1041"/>
                  </a:lnTo>
                  <a:lnTo>
                    <a:pt x="10439" y="1041"/>
                  </a:lnTo>
                  <a:lnTo>
                    <a:pt x="10406" y="1138"/>
                  </a:lnTo>
                  <a:lnTo>
                    <a:pt x="10374" y="1073"/>
                  </a:lnTo>
                  <a:lnTo>
                    <a:pt x="10309" y="1073"/>
                  </a:lnTo>
                  <a:lnTo>
                    <a:pt x="10244" y="1106"/>
                  </a:lnTo>
                  <a:lnTo>
                    <a:pt x="9951" y="1138"/>
                  </a:lnTo>
                  <a:lnTo>
                    <a:pt x="9854" y="1041"/>
                  </a:lnTo>
                  <a:lnTo>
                    <a:pt x="9821" y="1073"/>
                  </a:lnTo>
                  <a:lnTo>
                    <a:pt x="9724" y="1106"/>
                  </a:lnTo>
                  <a:lnTo>
                    <a:pt x="9724" y="1203"/>
                  </a:lnTo>
                  <a:lnTo>
                    <a:pt x="9626" y="1203"/>
                  </a:lnTo>
                  <a:lnTo>
                    <a:pt x="9659" y="1333"/>
                  </a:lnTo>
                  <a:lnTo>
                    <a:pt x="9626" y="1268"/>
                  </a:lnTo>
                  <a:lnTo>
                    <a:pt x="9528" y="1236"/>
                  </a:lnTo>
                  <a:lnTo>
                    <a:pt x="9463" y="1301"/>
                  </a:lnTo>
                  <a:lnTo>
                    <a:pt x="9528" y="1366"/>
                  </a:lnTo>
                  <a:lnTo>
                    <a:pt x="9496" y="1398"/>
                  </a:lnTo>
                  <a:lnTo>
                    <a:pt x="9398" y="1366"/>
                  </a:lnTo>
                  <a:lnTo>
                    <a:pt x="9333" y="1431"/>
                  </a:lnTo>
                  <a:lnTo>
                    <a:pt x="9366" y="1496"/>
                  </a:lnTo>
                  <a:lnTo>
                    <a:pt x="9301" y="1529"/>
                  </a:lnTo>
                  <a:lnTo>
                    <a:pt x="9236" y="1561"/>
                  </a:lnTo>
                  <a:lnTo>
                    <a:pt x="9236" y="1626"/>
                  </a:lnTo>
                  <a:lnTo>
                    <a:pt x="9301" y="1691"/>
                  </a:lnTo>
                  <a:lnTo>
                    <a:pt x="9333" y="1756"/>
                  </a:lnTo>
                  <a:lnTo>
                    <a:pt x="9236" y="1691"/>
                  </a:lnTo>
                  <a:lnTo>
                    <a:pt x="9171" y="1756"/>
                  </a:lnTo>
                  <a:lnTo>
                    <a:pt x="9106" y="1756"/>
                  </a:lnTo>
                  <a:lnTo>
                    <a:pt x="9008" y="1919"/>
                  </a:lnTo>
                  <a:lnTo>
                    <a:pt x="8943" y="2049"/>
                  </a:lnTo>
                  <a:lnTo>
                    <a:pt x="8878" y="2081"/>
                  </a:lnTo>
                  <a:lnTo>
                    <a:pt x="8846" y="2211"/>
                  </a:lnTo>
                  <a:lnTo>
                    <a:pt x="8748" y="2277"/>
                  </a:lnTo>
                  <a:lnTo>
                    <a:pt x="8813" y="2342"/>
                  </a:lnTo>
                  <a:lnTo>
                    <a:pt x="9008" y="2374"/>
                  </a:lnTo>
                  <a:lnTo>
                    <a:pt x="8943" y="2374"/>
                  </a:lnTo>
                  <a:lnTo>
                    <a:pt x="8878" y="2439"/>
                  </a:lnTo>
                  <a:lnTo>
                    <a:pt x="9106" y="2504"/>
                  </a:lnTo>
                  <a:lnTo>
                    <a:pt x="9008" y="2537"/>
                  </a:lnTo>
                  <a:lnTo>
                    <a:pt x="8878" y="2537"/>
                  </a:lnTo>
                  <a:lnTo>
                    <a:pt x="8846" y="2472"/>
                  </a:lnTo>
                  <a:lnTo>
                    <a:pt x="8846" y="2537"/>
                  </a:lnTo>
                  <a:lnTo>
                    <a:pt x="8943" y="2602"/>
                  </a:lnTo>
                  <a:lnTo>
                    <a:pt x="8943" y="2699"/>
                  </a:lnTo>
                  <a:lnTo>
                    <a:pt x="9008" y="2829"/>
                  </a:lnTo>
                  <a:lnTo>
                    <a:pt x="8878" y="2732"/>
                  </a:lnTo>
                  <a:lnTo>
                    <a:pt x="8813" y="2569"/>
                  </a:lnTo>
                  <a:lnTo>
                    <a:pt x="8715" y="2569"/>
                  </a:lnTo>
                  <a:lnTo>
                    <a:pt x="8715" y="2634"/>
                  </a:lnTo>
                  <a:lnTo>
                    <a:pt x="8683" y="2699"/>
                  </a:lnTo>
                  <a:lnTo>
                    <a:pt x="8650" y="2602"/>
                  </a:lnTo>
                  <a:lnTo>
                    <a:pt x="8455" y="2472"/>
                  </a:lnTo>
                  <a:lnTo>
                    <a:pt x="8293" y="2504"/>
                  </a:lnTo>
                  <a:lnTo>
                    <a:pt x="8358" y="2569"/>
                  </a:lnTo>
                  <a:lnTo>
                    <a:pt x="8293" y="2602"/>
                  </a:lnTo>
                  <a:lnTo>
                    <a:pt x="8260" y="2569"/>
                  </a:lnTo>
                  <a:lnTo>
                    <a:pt x="8195" y="2569"/>
                  </a:lnTo>
                  <a:lnTo>
                    <a:pt x="8163" y="2634"/>
                  </a:lnTo>
                  <a:lnTo>
                    <a:pt x="8228" y="2732"/>
                  </a:lnTo>
                  <a:lnTo>
                    <a:pt x="8195" y="2764"/>
                  </a:lnTo>
                  <a:lnTo>
                    <a:pt x="8195" y="2732"/>
                  </a:lnTo>
                  <a:lnTo>
                    <a:pt x="8130" y="2764"/>
                  </a:lnTo>
                  <a:lnTo>
                    <a:pt x="8130" y="2797"/>
                  </a:lnTo>
                  <a:lnTo>
                    <a:pt x="8033" y="2862"/>
                  </a:lnTo>
                  <a:lnTo>
                    <a:pt x="7902" y="2894"/>
                  </a:lnTo>
                  <a:lnTo>
                    <a:pt x="8033" y="2829"/>
                  </a:lnTo>
                  <a:lnTo>
                    <a:pt x="8098" y="2732"/>
                  </a:lnTo>
                  <a:lnTo>
                    <a:pt x="8098" y="2569"/>
                  </a:lnTo>
                  <a:lnTo>
                    <a:pt x="8163" y="2472"/>
                  </a:lnTo>
                  <a:lnTo>
                    <a:pt x="8098" y="2407"/>
                  </a:lnTo>
                  <a:lnTo>
                    <a:pt x="8033" y="2407"/>
                  </a:lnTo>
                  <a:lnTo>
                    <a:pt x="7902" y="2146"/>
                  </a:lnTo>
                  <a:lnTo>
                    <a:pt x="7805" y="2016"/>
                  </a:lnTo>
                  <a:lnTo>
                    <a:pt x="7675" y="1984"/>
                  </a:lnTo>
                  <a:lnTo>
                    <a:pt x="7577" y="1919"/>
                  </a:lnTo>
                  <a:lnTo>
                    <a:pt x="7512" y="1984"/>
                  </a:lnTo>
                  <a:lnTo>
                    <a:pt x="7577" y="2016"/>
                  </a:lnTo>
                  <a:lnTo>
                    <a:pt x="7512" y="2049"/>
                  </a:lnTo>
                  <a:lnTo>
                    <a:pt x="7447" y="2146"/>
                  </a:lnTo>
                  <a:lnTo>
                    <a:pt x="7382" y="2114"/>
                  </a:lnTo>
                  <a:lnTo>
                    <a:pt x="7415" y="2081"/>
                  </a:lnTo>
                  <a:lnTo>
                    <a:pt x="7317" y="2081"/>
                  </a:lnTo>
                  <a:lnTo>
                    <a:pt x="7285" y="2146"/>
                  </a:lnTo>
                  <a:lnTo>
                    <a:pt x="7220" y="2016"/>
                  </a:lnTo>
                  <a:lnTo>
                    <a:pt x="7187" y="1984"/>
                  </a:lnTo>
                  <a:lnTo>
                    <a:pt x="7155" y="2081"/>
                  </a:lnTo>
                  <a:lnTo>
                    <a:pt x="7220" y="2114"/>
                  </a:lnTo>
                  <a:lnTo>
                    <a:pt x="7122" y="2179"/>
                  </a:lnTo>
                  <a:lnTo>
                    <a:pt x="7089" y="2277"/>
                  </a:lnTo>
                  <a:lnTo>
                    <a:pt x="7122" y="2342"/>
                  </a:lnTo>
                  <a:lnTo>
                    <a:pt x="7024" y="2407"/>
                  </a:lnTo>
                  <a:lnTo>
                    <a:pt x="6992" y="2342"/>
                  </a:lnTo>
                  <a:lnTo>
                    <a:pt x="6927" y="2342"/>
                  </a:lnTo>
                  <a:lnTo>
                    <a:pt x="6894" y="2277"/>
                  </a:lnTo>
                  <a:lnTo>
                    <a:pt x="6959" y="2211"/>
                  </a:lnTo>
                  <a:lnTo>
                    <a:pt x="6894" y="2211"/>
                  </a:lnTo>
                  <a:lnTo>
                    <a:pt x="6862" y="2309"/>
                  </a:lnTo>
                  <a:lnTo>
                    <a:pt x="6764" y="2342"/>
                  </a:lnTo>
                  <a:lnTo>
                    <a:pt x="6699" y="2407"/>
                  </a:lnTo>
                  <a:lnTo>
                    <a:pt x="6699" y="2504"/>
                  </a:lnTo>
                  <a:lnTo>
                    <a:pt x="6829" y="2569"/>
                  </a:lnTo>
                  <a:lnTo>
                    <a:pt x="6732" y="2667"/>
                  </a:lnTo>
                  <a:lnTo>
                    <a:pt x="6634" y="2602"/>
                  </a:lnTo>
                  <a:lnTo>
                    <a:pt x="6504" y="2699"/>
                  </a:lnTo>
                  <a:lnTo>
                    <a:pt x="6537" y="2764"/>
                  </a:lnTo>
                  <a:lnTo>
                    <a:pt x="6667" y="2764"/>
                  </a:lnTo>
                  <a:lnTo>
                    <a:pt x="6602" y="2862"/>
                  </a:lnTo>
                  <a:lnTo>
                    <a:pt x="6537" y="2862"/>
                  </a:lnTo>
                  <a:lnTo>
                    <a:pt x="6439" y="2764"/>
                  </a:lnTo>
                  <a:lnTo>
                    <a:pt x="6374" y="2862"/>
                  </a:lnTo>
                  <a:lnTo>
                    <a:pt x="6276" y="2862"/>
                  </a:lnTo>
                  <a:lnTo>
                    <a:pt x="6276" y="2927"/>
                  </a:lnTo>
                  <a:lnTo>
                    <a:pt x="6309" y="2992"/>
                  </a:lnTo>
                  <a:lnTo>
                    <a:pt x="6309" y="3057"/>
                  </a:lnTo>
                  <a:lnTo>
                    <a:pt x="6374" y="3057"/>
                  </a:lnTo>
                  <a:lnTo>
                    <a:pt x="6309" y="3155"/>
                  </a:lnTo>
                  <a:lnTo>
                    <a:pt x="6374" y="3220"/>
                  </a:lnTo>
                  <a:lnTo>
                    <a:pt x="6276" y="3252"/>
                  </a:lnTo>
                  <a:lnTo>
                    <a:pt x="6211" y="3317"/>
                  </a:lnTo>
                  <a:lnTo>
                    <a:pt x="6407" y="3350"/>
                  </a:lnTo>
                  <a:lnTo>
                    <a:pt x="6276" y="3415"/>
                  </a:lnTo>
                  <a:lnTo>
                    <a:pt x="6276" y="3447"/>
                  </a:lnTo>
                  <a:lnTo>
                    <a:pt x="6179" y="3447"/>
                  </a:lnTo>
                  <a:lnTo>
                    <a:pt x="6114" y="3350"/>
                  </a:lnTo>
                  <a:lnTo>
                    <a:pt x="6049" y="3317"/>
                  </a:lnTo>
                  <a:lnTo>
                    <a:pt x="5984" y="3382"/>
                  </a:lnTo>
                  <a:lnTo>
                    <a:pt x="5951" y="3317"/>
                  </a:lnTo>
                  <a:lnTo>
                    <a:pt x="5854" y="3252"/>
                  </a:lnTo>
                  <a:lnTo>
                    <a:pt x="5789" y="3317"/>
                  </a:lnTo>
                  <a:lnTo>
                    <a:pt x="5886" y="3382"/>
                  </a:lnTo>
                  <a:lnTo>
                    <a:pt x="5854" y="3415"/>
                  </a:lnTo>
                  <a:lnTo>
                    <a:pt x="5789" y="3512"/>
                  </a:lnTo>
                  <a:lnTo>
                    <a:pt x="5886" y="3610"/>
                  </a:lnTo>
                  <a:lnTo>
                    <a:pt x="6016" y="3577"/>
                  </a:lnTo>
                  <a:lnTo>
                    <a:pt x="5951" y="3675"/>
                  </a:lnTo>
                  <a:lnTo>
                    <a:pt x="5951" y="3772"/>
                  </a:lnTo>
                  <a:lnTo>
                    <a:pt x="5919" y="3740"/>
                  </a:lnTo>
                  <a:lnTo>
                    <a:pt x="5854" y="3740"/>
                  </a:lnTo>
                  <a:lnTo>
                    <a:pt x="5886" y="3837"/>
                  </a:lnTo>
                  <a:lnTo>
                    <a:pt x="5854" y="3935"/>
                  </a:lnTo>
                  <a:lnTo>
                    <a:pt x="5821" y="4065"/>
                  </a:lnTo>
                  <a:lnTo>
                    <a:pt x="5659" y="3740"/>
                  </a:lnTo>
                  <a:lnTo>
                    <a:pt x="5561" y="3512"/>
                  </a:lnTo>
                  <a:lnTo>
                    <a:pt x="5496" y="3447"/>
                  </a:lnTo>
                  <a:lnTo>
                    <a:pt x="5529" y="3317"/>
                  </a:lnTo>
                  <a:lnTo>
                    <a:pt x="5496" y="3382"/>
                  </a:lnTo>
                  <a:lnTo>
                    <a:pt x="5398" y="3447"/>
                  </a:lnTo>
                  <a:lnTo>
                    <a:pt x="5366" y="3577"/>
                  </a:lnTo>
                  <a:lnTo>
                    <a:pt x="5301" y="3610"/>
                  </a:lnTo>
                  <a:lnTo>
                    <a:pt x="5268" y="3675"/>
                  </a:lnTo>
                  <a:lnTo>
                    <a:pt x="5171" y="3675"/>
                  </a:lnTo>
                  <a:lnTo>
                    <a:pt x="5106" y="3740"/>
                  </a:lnTo>
                  <a:lnTo>
                    <a:pt x="5041" y="3805"/>
                  </a:lnTo>
                  <a:lnTo>
                    <a:pt x="5073" y="3935"/>
                  </a:lnTo>
                  <a:lnTo>
                    <a:pt x="5073" y="4195"/>
                  </a:lnTo>
                  <a:lnTo>
                    <a:pt x="5106" y="4195"/>
                  </a:lnTo>
                  <a:lnTo>
                    <a:pt x="5106" y="4293"/>
                  </a:lnTo>
                  <a:lnTo>
                    <a:pt x="5008" y="4358"/>
                  </a:lnTo>
                  <a:lnTo>
                    <a:pt x="4976" y="4455"/>
                  </a:lnTo>
                  <a:lnTo>
                    <a:pt x="4846" y="4488"/>
                  </a:lnTo>
                  <a:lnTo>
                    <a:pt x="4846" y="4553"/>
                  </a:lnTo>
                  <a:lnTo>
                    <a:pt x="4716" y="4618"/>
                  </a:lnTo>
                  <a:lnTo>
                    <a:pt x="4748" y="4748"/>
                  </a:lnTo>
                  <a:lnTo>
                    <a:pt x="4683" y="4813"/>
                  </a:lnTo>
                  <a:lnTo>
                    <a:pt x="4520" y="5008"/>
                  </a:lnTo>
                  <a:lnTo>
                    <a:pt x="4228" y="5171"/>
                  </a:lnTo>
                  <a:lnTo>
                    <a:pt x="3968" y="5203"/>
                  </a:lnTo>
                  <a:lnTo>
                    <a:pt x="3870" y="5236"/>
                  </a:lnTo>
                  <a:lnTo>
                    <a:pt x="3707" y="5268"/>
                  </a:lnTo>
                  <a:lnTo>
                    <a:pt x="3610" y="5268"/>
                  </a:lnTo>
                  <a:lnTo>
                    <a:pt x="3480" y="5268"/>
                  </a:lnTo>
                  <a:lnTo>
                    <a:pt x="3317" y="5301"/>
                  </a:lnTo>
                  <a:lnTo>
                    <a:pt x="3317" y="5398"/>
                  </a:lnTo>
                  <a:lnTo>
                    <a:pt x="3187" y="5463"/>
                  </a:lnTo>
                  <a:lnTo>
                    <a:pt x="2894" y="5431"/>
                  </a:lnTo>
                  <a:lnTo>
                    <a:pt x="2797" y="5496"/>
                  </a:lnTo>
                  <a:lnTo>
                    <a:pt x="2764" y="5561"/>
                  </a:lnTo>
                  <a:lnTo>
                    <a:pt x="2569" y="5659"/>
                  </a:lnTo>
                  <a:lnTo>
                    <a:pt x="2407" y="5659"/>
                  </a:lnTo>
                  <a:lnTo>
                    <a:pt x="2342" y="5626"/>
                  </a:lnTo>
                  <a:lnTo>
                    <a:pt x="2244" y="5626"/>
                  </a:lnTo>
                  <a:lnTo>
                    <a:pt x="2244" y="5561"/>
                  </a:lnTo>
                  <a:lnTo>
                    <a:pt x="2146" y="5626"/>
                  </a:lnTo>
                  <a:lnTo>
                    <a:pt x="2081" y="5724"/>
                  </a:lnTo>
                  <a:lnTo>
                    <a:pt x="1854" y="5756"/>
                  </a:lnTo>
                  <a:lnTo>
                    <a:pt x="1854" y="5821"/>
                  </a:lnTo>
                  <a:lnTo>
                    <a:pt x="1789" y="5821"/>
                  </a:lnTo>
                  <a:lnTo>
                    <a:pt x="1626" y="5951"/>
                  </a:lnTo>
                  <a:lnTo>
                    <a:pt x="1399" y="6049"/>
                  </a:lnTo>
                  <a:lnTo>
                    <a:pt x="1138" y="6146"/>
                  </a:lnTo>
                  <a:lnTo>
                    <a:pt x="1008" y="6309"/>
                  </a:lnTo>
                  <a:lnTo>
                    <a:pt x="1008" y="6472"/>
                  </a:lnTo>
                  <a:lnTo>
                    <a:pt x="911" y="6569"/>
                  </a:lnTo>
                  <a:lnTo>
                    <a:pt x="813" y="6504"/>
                  </a:lnTo>
                  <a:lnTo>
                    <a:pt x="846" y="6472"/>
                  </a:lnTo>
                  <a:lnTo>
                    <a:pt x="846" y="6374"/>
                  </a:lnTo>
                  <a:lnTo>
                    <a:pt x="878" y="6276"/>
                  </a:lnTo>
                  <a:lnTo>
                    <a:pt x="878" y="6179"/>
                  </a:lnTo>
                  <a:lnTo>
                    <a:pt x="748" y="6276"/>
                  </a:lnTo>
                  <a:lnTo>
                    <a:pt x="683" y="6439"/>
                  </a:lnTo>
                  <a:lnTo>
                    <a:pt x="586" y="6634"/>
                  </a:lnTo>
                  <a:lnTo>
                    <a:pt x="651" y="6797"/>
                  </a:lnTo>
                  <a:lnTo>
                    <a:pt x="618" y="6927"/>
                  </a:lnTo>
                  <a:lnTo>
                    <a:pt x="618" y="7154"/>
                  </a:lnTo>
                  <a:lnTo>
                    <a:pt x="423" y="7382"/>
                  </a:lnTo>
                  <a:lnTo>
                    <a:pt x="358" y="7707"/>
                  </a:lnTo>
                  <a:lnTo>
                    <a:pt x="390" y="7870"/>
                  </a:lnTo>
                  <a:lnTo>
                    <a:pt x="390" y="8130"/>
                  </a:lnTo>
                  <a:lnTo>
                    <a:pt x="553" y="8390"/>
                  </a:lnTo>
                  <a:lnTo>
                    <a:pt x="553" y="8520"/>
                  </a:lnTo>
                  <a:lnTo>
                    <a:pt x="618" y="8585"/>
                  </a:lnTo>
                  <a:lnTo>
                    <a:pt x="553" y="8748"/>
                  </a:lnTo>
                  <a:lnTo>
                    <a:pt x="586" y="8878"/>
                  </a:lnTo>
                  <a:lnTo>
                    <a:pt x="488" y="8911"/>
                  </a:lnTo>
                  <a:lnTo>
                    <a:pt x="455" y="8845"/>
                  </a:lnTo>
                  <a:lnTo>
                    <a:pt x="455" y="8650"/>
                  </a:lnTo>
                  <a:lnTo>
                    <a:pt x="390" y="8748"/>
                  </a:lnTo>
                  <a:lnTo>
                    <a:pt x="358" y="8715"/>
                  </a:lnTo>
                  <a:lnTo>
                    <a:pt x="358" y="8553"/>
                  </a:lnTo>
                  <a:lnTo>
                    <a:pt x="260" y="8358"/>
                  </a:lnTo>
                  <a:lnTo>
                    <a:pt x="195" y="8455"/>
                  </a:lnTo>
                  <a:lnTo>
                    <a:pt x="195" y="8683"/>
                  </a:lnTo>
                  <a:lnTo>
                    <a:pt x="358" y="8813"/>
                  </a:lnTo>
                  <a:lnTo>
                    <a:pt x="423" y="9008"/>
                  </a:lnTo>
                  <a:lnTo>
                    <a:pt x="293" y="9008"/>
                  </a:lnTo>
                  <a:lnTo>
                    <a:pt x="195" y="8878"/>
                  </a:lnTo>
                  <a:lnTo>
                    <a:pt x="163" y="8683"/>
                  </a:lnTo>
                  <a:lnTo>
                    <a:pt x="130" y="8780"/>
                  </a:lnTo>
                  <a:lnTo>
                    <a:pt x="65" y="8780"/>
                  </a:lnTo>
                  <a:lnTo>
                    <a:pt x="130" y="8943"/>
                  </a:lnTo>
                  <a:lnTo>
                    <a:pt x="325" y="9171"/>
                  </a:lnTo>
                  <a:lnTo>
                    <a:pt x="423" y="9463"/>
                  </a:lnTo>
                  <a:lnTo>
                    <a:pt x="390" y="9951"/>
                  </a:lnTo>
                  <a:lnTo>
                    <a:pt x="455" y="10049"/>
                  </a:lnTo>
                  <a:lnTo>
                    <a:pt x="521" y="10309"/>
                  </a:lnTo>
                  <a:lnTo>
                    <a:pt x="683" y="10699"/>
                  </a:lnTo>
                  <a:lnTo>
                    <a:pt x="618" y="10829"/>
                  </a:lnTo>
                  <a:lnTo>
                    <a:pt x="618" y="11382"/>
                  </a:lnTo>
                  <a:lnTo>
                    <a:pt x="618" y="11447"/>
                  </a:lnTo>
                  <a:lnTo>
                    <a:pt x="651" y="11610"/>
                  </a:lnTo>
                  <a:lnTo>
                    <a:pt x="651" y="11772"/>
                  </a:lnTo>
                  <a:lnTo>
                    <a:pt x="781" y="12000"/>
                  </a:lnTo>
                  <a:lnTo>
                    <a:pt x="781" y="12130"/>
                  </a:lnTo>
                  <a:lnTo>
                    <a:pt x="683" y="12195"/>
                  </a:lnTo>
                  <a:lnTo>
                    <a:pt x="716" y="12260"/>
                  </a:lnTo>
                  <a:lnTo>
                    <a:pt x="683" y="12390"/>
                  </a:lnTo>
                  <a:lnTo>
                    <a:pt x="683" y="12585"/>
                  </a:lnTo>
                  <a:lnTo>
                    <a:pt x="586" y="12683"/>
                  </a:lnTo>
                  <a:lnTo>
                    <a:pt x="618" y="12748"/>
                  </a:lnTo>
                  <a:lnTo>
                    <a:pt x="586" y="12878"/>
                  </a:lnTo>
                  <a:lnTo>
                    <a:pt x="488" y="12943"/>
                  </a:lnTo>
                  <a:lnTo>
                    <a:pt x="521" y="13073"/>
                  </a:lnTo>
                  <a:lnTo>
                    <a:pt x="358" y="13171"/>
                  </a:lnTo>
                  <a:lnTo>
                    <a:pt x="293" y="13106"/>
                  </a:lnTo>
                  <a:lnTo>
                    <a:pt x="163" y="1330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5665545" y="4231087"/>
              <a:ext cx="332292" cy="505495"/>
            </a:xfrm>
            <a:custGeom>
              <a:rect b="b" l="l" r="r" t="t"/>
              <a:pathLst>
                <a:path extrusionOk="0" h="15188" w="9984">
                  <a:moveTo>
                    <a:pt x="2114" y="8814"/>
                  </a:moveTo>
                  <a:lnTo>
                    <a:pt x="2179" y="8814"/>
                  </a:lnTo>
                  <a:lnTo>
                    <a:pt x="2211" y="8814"/>
                  </a:lnTo>
                  <a:lnTo>
                    <a:pt x="2211" y="8749"/>
                  </a:lnTo>
                  <a:lnTo>
                    <a:pt x="2114" y="8749"/>
                  </a:lnTo>
                  <a:lnTo>
                    <a:pt x="2114" y="8781"/>
                  </a:lnTo>
                  <a:close/>
                  <a:moveTo>
                    <a:pt x="683" y="15123"/>
                  </a:moveTo>
                  <a:lnTo>
                    <a:pt x="748" y="15188"/>
                  </a:lnTo>
                  <a:lnTo>
                    <a:pt x="846" y="15188"/>
                  </a:lnTo>
                  <a:lnTo>
                    <a:pt x="943" y="15058"/>
                  </a:lnTo>
                  <a:lnTo>
                    <a:pt x="878" y="14992"/>
                  </a:lnTo>
                  <a:lnTo>
                    <a:pt x="813" y="15090"/>
                  </a:lnTo>
                  <a:lnTo>
                    <a:pt x="715" y="15090"/>
                  </a:lnTo>
                  <a:close/>
                  <a:moveTo>
                    <a:pt x="0" y="13236"/>
                  </a:moveTo>
                  <a:lnTo>
                    <a:pt x="260" y="12976"/>
                  </a:lnTo>
                  <a:lnTo>
                    <a:pt x="293" y="13009"/>
                  </a:lnTo>
                  <a:lnTo>
                    <a:pt x="293" y="13074"/>
                  </a:lnTo>
                  <a:lnTo>
                    <a:pt x="228" y="13171"/>
                  </a:lnTo>
                  <a:lnTo>
                    <a:pt x="260" y="13236"/>
                  </a:lnTo>
                  <a:lnTo>
                    <a:pt x="228" y="13301"/>
                  </a:lnTo>
                  <a:lnTo>
                    <a:pt x="130" y="13269"/>
                  </a:lnTo>
                  <a:lnTo>
                    <a:pt x="65" y="13301"/>
                  </a:lnTo>
                  <a:close/>
                  <a:moveTo>
                    <a:pt x="8455" y="2147"/>
                  </a:moveTo>
                  <a:lnTo>
                    <a:pt x="8520" y="2115"/>
                  </a:lnTo>
                  <a:lnTo>
                    <a:pt x="8520" y="2180"/>
                  </a:lnTo>
                  <a:lnTo>
                    <a:pt x="8488" y="2180"/>
                  </a:lnTo>
                  <a:close/>
                  <a:moveTo>
                    <a:pt x="8585" y="1724"/>
                  </a:moveTo>
                  <a:lnTo>
                    <a:pt x="8585" y="1692"/>
                  </a:lnTo>
                  <a:lnTo>
                    <a:pt x="8618" y="1659"/>
                  </a:lnTo>
                  <a:close/>
                  <a:moveTo>
                    <a:pt x="8748" y="1757"/>
                  </a:moveTo>
                  <a:lnTo>
                    <a:pt x="8715" y="1692"/>
                  </a:lnTo>
                  <a:lnTo>
                    <a:pt x="8748" y="1562"/>
                  </a:lnTo>
                  <a:lnTo>
                    <a:pt x="8780" y="1627"/>
                  </a:lnTo>
                  <a:lnTo>
                    <a:pt x="8813" y="1659"/>
                  </a:lnTo>
                  <a:lnTo>
                    <a:pt x="8780" y="1692"/>
                  </a:lnTo>
                  <a:lnTo>
                    <a:pt x="8780" y="1724"/>
                  </a:lnTo>
                  <a:close/>
                  <a:moveTo>
                    <a:pt x="7154" y="5594"/>
                  </a:moveTo>
                  <a:lnTo>
                    <a:pt x="7252" y="5627"/>
                  </a:lnTo>
                  <a:lnTo>
                    <a:pt x="7284" y="5562"/>
                  </a:lnTo>
                  <a:lnTo>
                    <a:pt x="7317" y="5562"/>
                  </a:lnTo>
                  <a:lnTo>
                    <a:pt x="7317" y="5659"/>
                  </a:lnTo>
                  <a:lnTo>
                    <a:pt x="7317" y="5692"/>
                  </a:lnTo>
                  <a:lnTo>
                    <a:pt x="7349" y="5692"/>
                  </a:lnTo>
                  <a:lnTo>
                    <a:pt x="7382" y="5692"/>
                  </a:lnTo>
                  <a:lnTo>
                    <a:pt x="7414" y="5724"/>
                  </a:lnTo>
                  <a:lnTo>
                    <a:pt x="7414" y="5822"/>
                  </a:lnTo>
                  <a:lnTo>
                    <a:pt x="7447" y="5822"/>
                  </a:lnTo>
                  <a:lnTo>
                    <a:pt x="7512" y="5822"/>
                  </a:lnTo>
                  <a:lnTo>
                    <a:pt x="7707" y="5692"/>
                  </a:lnTo>
                  <a:lnTo>
                    <a:pt x="7837" y="5562"/>
                  </a:lnTo>
                  <a:lnTo>
                    <a:pt x="8000" y="5432"/>
                  </a:lnTo>
                  <a:lnTo>
                    <a:pt x="8130" y="5269"/>
                  </a:lnTo>
                  <a:lnTo>
                    <a:pt x="8293" y="5041"/>
                  </a:lnTo>
                  <a:lnTo>
                    <a:pt x="8390" y="5009"/>
                  </a:lnTo>
                  <a:lnTo>
                    <a:pt x="8455" y="4976"/>
                  </a:lnTo>
                  <a:lnTo>
                    <a:pt x="8488" y="4944"/>
                  </a:lnTo>
                  <a:lnTo>
                    <a:pt x="8488" y="4846"/>
                  </a:lnTo>
                  <a:lnTo>
                    <a:pt x="8553" y="4814"/>
                  </a:lnTo>
                  <a:lnTo>
                    <a:pt x="8650" y="4781"/>
                  </a:lnTo>
                  <a:lnTo>
                    <a:pt x="8715" y="4586"/>
                  </a:lnTo>
                  <a:lnTo>
                    <a:pt x="8813" y="4424"/>
                  </a:lnTo>
                  <a:lnTo>
                    <a:pt x="8813" y="4391"/>
                  </a:lnTo>
                  <a:lnTo>
                    <a:pt x="8845" y="4359"/>
                  </a:lnTo>
                  <a:lnTo>
                    <a:pt x="8780" y="4261"/>
                  </a:lnTo>
                  <a:lnTo>
                    <a:pt x="8683" y="4261"/>
                  </a:lnTo>
                  <a:lnTo>
                    <a:pt x="8618" y="4261"/>
                  </a:lnTo>
                  <a:lnTo>
                    <a:pt x="8683" y="4228"/>
                  </a:lnTo>
                  <a:lnTo>
                    <a:pt x="8748" y="4196"/>
                  </a:lnTo>
                  <a:lnTo>
                    <a:pt x="8975" y="3968"/>
                  </a:lnTo>
                  <a:lnTo>
                    <a:pt x="9073" y="3936"/>
                  </a:lnTo>
                  <a:lnTo>
                    <a:pt x="9236" y="3936"/>
                  </a:lnTo>
                  <a:lnTo>
                    <a:pt x="9301" y="3968"/>
                  </a:lnTo>
                  <a:lnTo>
                    <a:pt x="9301" y="4033"/>
                  </a:lnTo>
                  <a:lnTo>
                    <a:pt x="9301" y="4098"/>
                  </a:lnTo>
                  <a:lnTo>
                    <a:pt x="9398" y="4001"/>
                  </a:lnTo>
                  <a:lnTo>
                    <a:pt x="9463" y="3968"/>
                  </a:lnTo>
                  <a:lnTo>
                    <a:pt x="9333" y="3936"/>
                  </a:lnTo>
                  <a:lnTo>
                    <a:pt x="9333" y="3838"/>
                  </a:lnTo>
                  <a:lnTo>
                    <a:pt x="9398" y="3676"/>
                  </a:lnTo>
                  <a:lnTo>
                    <a:pt x="9463" y="3611"/>
                  </a:lnTo>
                  <a:lnTo>
                    <a:pt x="9561" y="3611"/>
                  </a:lnTo>
                  <a:lnTo>
                    <a:pt x="9561" y="3643"/>
                  </a:lnTo>
                  <a:lnTo>
                    <a:pt x="9626" y="3611"/>
                  </a:lnTo>
                  <a:lnTo>
                    <a:pt x="9658" y="3546"/>
                  </a:lnTo>
                  <a:lnTo>
                    <a:pt x="9788" y="3318"/>
                  </a:lnTo>
                  <a:lnTo>
                    <a:pt x="9788" y="3253"/>
                  </a:lnTo>
                  <a:lnTo>
                    <a:pt x="9788" y="3188"/>
                  </a:lnTo>
                  <a:lnTo>
                    <a:pt x="9821" y="3058"/>
                  </a:lnTo>
                  <a:lnTo>
                    <a:pt x="9918" y="2993"/>
                  </a:lnTo>
                  <a:lnTo>
                    <a:pt x="9984" y="2928"/>
                  </a:lnTo>
                  <a:lnTo>
                    <a:pt x="9984" y="2895"/>
                  </a:lnTo>
                  <a:lnTo>
                    <a:pt x="9853" y="2863"/>
                  </a:lnTo>
                  <a:lnTo>
                    <a:pt x="9821" y="2798"/>
                  </a:lnTo>
                  <a:lnTo>
                    <a:pt x="9853" y="2798"/>
                  </a:lnTo>
                  <a:lnTo>
                    <a:pt x="9853" y="2765"/>
                  </a:lnTo>
                  <a:lnTo>
                    <a:pt x="9756" y="2733"/>
                  </a:lnTo>
                  <a:lnTo>
                    <a:pt x="9658" y="2798"/>
                  </a:lnTo>
                  <a:lnTo>
                    <a:pt x="9463" y="2993"/>
                  </a:lnTo>
                  <a:lnTo>
                    <a:pt x="9333" y="3025"/>
                  </a:lnTo>
                  <a:lnTo>
                    <a:pt x="9268" y="3058"/>
                  </a:lnTo>
                  <a:lnTo>
                    <a:pt x="9203" y="2993"/>
                  </a:lnTo>
                  <a:lnTo>
                    <a:pt x="9008" y="2798"/>
                  </a:lnTo>
                  <a:lnTo>
                    <a:pt x="8943" y="2798"/>
                  </a:lnTo>
                  <a:lnTo>
                    <a:pt x="8845" y="2700"/>
                  </a:lnTo>
                  <a:lnTo>
                    <a:pt x="8845" y="2635"/>
                  </a:lnTo>
                  <a:lnTo>
                    <a:pt x="8878" y="2570"/>
                  </a:lnTo>
                  <a:lnTo>
                    <a:pt x="8910" y="2472"/>
                  </a:lnTo>
                  <a:lnTo>
                    <a:pt x="8813" y="2310"/>
                  </a:lnTo>
                  <a:lnTo>
                    <a:pt x="8813" y="2245"/>
                  </a:lnTo>
                  <a:lnTo>
                    <a:pt x="8780" y="2180"/>
                  </a:lnTo>
                  <a:lnTo>
                    <a:pt x="8813" y="2082"/>
                  </a:lnTo>
                  <a:lnTo>
                    <a:pt x="8813" y="2017"/>
                  </a:lnTo>
                  <a:lnTo>
                    <a:pt x="8780" y="2017"/>
                  </a:lnTo>
                  <a:lnTo>
                    <a:pt x="8780" y="1887"/>
                  </a:lnTo>
                  <a:lnTo>
                    <a:pt x="8748" y="1822"/>
                  </a:lnTo>
                  <a:lnTo>
                    <a:pt x="8715" y="1855"/>
                  </a:lnTo>
                  <a:lnTo>
                    <a:pt x="8618" y="1822"/>
                  </a:lnTo>
                  <a:lnTo>
                    <a:pt x="8618" y="1855"/>
                  </a:lnTo>
                  <a:lnTo>
                    <a:pt x="8683" y="1920"/>
                  </a:lnTo>
                  <a:lnTo>
                    <a:pt x="8683" y="2017"/>
                  </a:lnTo>
                  <a:lnTo>
                    <a:pt x="8683" y="2050"/>
                  </a:lnTo>
                  <a:lnTo>
                    <a:pt x="8618" y="2147"/>
                  </a:lnTo>
                  <a:lnTo>
                    <a:pt x="8618" y="2212"/>
                  </a:lnTo>
                  <a:lnTo>
                    <a:pt x="8683" y="2277"/>
                  </a:lnTo>
                  <a:lnTo>
                    <a:pt x="8683" y="2342"/>
                  </a:lnTo>
                  <a:lnTo>
                    <a:pt x="8618" y="2375"/>
                  </a:lnTo>
                  <a:lnTo>
                    <a:pt x="8553" y="2310"/>
                  </a:lnTo>
                  <a:lnTo>
                    <a:pt x="8520" y="2212"/>
                  </a:lnTo>
                  <a:lnTo>
                    <a:pt x="8423" y="2212"/>
                  </a:lnTo>
                  <a:lnTo>
                    <a:pt x="8423" y="2147"/>
                  </a:lnTo>
                  <a:lnTo>
                    <a:pt x="8358" y="2115"/>
                  </a:lnTo>
                  <a:lnTo>
                    <a:pt x="8293" y="2115"/>
                  </a:lnTo>
                  <a:lnTo>
                    <a:pt x="8293" y="2082"/>
                  </a:lnTo>
                  <a:lnTo>
                    <a:pt x="8358" y="2050"/>
                  </a:lnTo>
                  <a:lnTo>
                    <a:pt x="8390" y="1985"/>
                  </a:lnTo>
                  <a:lnTo>
                    <a:pt x="8325" y="1920"/>
                  </a:lnTo>
                  <a:lnTo>
                    <a:pt x="8358" y="1790"/>
                  </a:lnTo>
                  <a:lnTo>
                    <a:pt x="8455" y="1790"/>
                  </a:lnTo>
                  <a:lnTo>
                    <a:pt x="8455" y="1692"/>
                  </a:lnTo>
                  <a:lnTo>
                    <a:pt x="8423" y="1594"/>
                  </a:lnTo>
                  <a:lnTo>
                    <a:pt x="8455" y="1562"/>
                  </a:lnTo>
                  <a:lnTo>
                    <a:pt x="8423" y="1464"/>
                  </a:lnTo>
                  <a:lnTo>
                    <a:pt x="8423" y="1367"/>
                  </a:lnTo>
                  <a:lnTo>
                    <a:pt x="8325" y="1302"/>
                  </a:lnTo>
                  <a:lnTo>
                    <a:pt x="8325" y="1237"/>
                  </a:lnTo>
                  <a:lnTo>
                    <a:pt x="8390" y="1269"/>
                  </a:lnTo>
                  <a:lnTo>
                    <a:pt x="8488" y="1269"/>
                  </a:lnTo>
                  <a:lnTo>
                    <a:pt x="8488" y="1172"/>
                  </a:lnTo>
                  <a:lnTo>
                    <a:pt x="8520" y="1107"/>
                  </a:lnTo>
                  <a:lnTo>
                    <a:pt x="8520" y="977"/>
                  </a:lnTo>
                  <a:lnTo>
                    <a:pt x="8488" y="846"/>
                  </a:lnTo>
                  <a:lnTo>
                    <a:pt x="8520" y="781"/>
                  </a:lnTo>
                  <a:lnTo>
                    <a:pt x="8455" y="781"/>
                  </a:lnTo>
                  <a:lnTo>
                    <a:pt x="8358" y="846"/>
                  </a:lnTo>
                  <a:lnTo>
                    <a:pt x="8260" y="749"/>
                  </a:lnTo>
                  <a:lnTo>
                    <a:pt x="8325" y="716"/>
                  </a:lnTo>
                  <a:lnTo>
                    <a:pt x="8260" y="651"/>
                  </a:lnTo>
                  <a:lnTo>
                    <a:pt x="8227" y="651"/>
                  </a:lnTo>
                  <a:lnTo>
                    <a:pt x="8260" y="586"/>
                  </a:lnTo>
                  <a:lnTo>
                    <a:pt x="8325" y="554"/>
                  </a:lnTo>
                  <a:lnTo>
                    <a:pt x="8325" y="489"/>
                  </a:lnTo>
                  <a:lnTo>
                    <a:pt x="8227" y="489"/>
                  </a:lnTo>
                  <a:lnTo>
                    <a:pt x="8162" y="424"/>
                  </a:lnTo>
                  <a:lnTo>
                    <a:pt x="8097" y="456"/>
                  </a:lnTo>
                  <a:lnTo>
                    <a:pt x="8097" y="359"/>
                  </a:lnTo>
                  <a:lnTo>
                    <a:pt x="8130" y="359"/>
                  </a:lnTo>
                  <a:lnTo>
                    <a:pt x="8162" y="294"/>
                  </a:lnTo>
                  <a:lnTo>
                    <a:pt x="8130" y="294"/>
                  </a:lnTo>
                  <a:lnTo>
                    <a:pt x="8065" y="326"/>
                  </a:lnTo>
                  <a:lnTo>
                    <a:pt x="8065" y="391"/>
                  </a:lnTo>
                  <a:lnTo>
                    <a:pt x="8032" y="456"/>
                  </a:lnTo>
                  <a:lnTo>
                    <a:pt x="7967" y="424"/>
                  </a:lnTo>
                  <a:lnTo>
                    <a:pt x="8000" y="359"/>
                  </a:lnTo>
                  <a:lnTo>
                    <a:pt x="7935" y="294"/>
                  </a:lnTo>
                  <a:lnTo>
                    <a:pt x="7935" y="164"/>
                  </a:lnTo>
                  <a:lnTo>
                    <a:pt x="7935" y="66"/>
                  </a:lnTo>
                  <a:lnTo>
                    <a:pt x="7935" y="33"/>
                  </a:lnTo>
                  <a:lnTo>
                    <a:pt x="7967" y="33"/>
                  </a:lnTo>
                  <a:lnTo>
                    <a:pt x="7902" y="1"/>
                  </a:lnTo>
                  <a:lnTo>
                    <a:pt x="7870" y="1"/>
                  </a:lnTo>
                  <a:lnTo>
                    <a:pt x="7740" y="1"/>
                  </a:lnTo>
                  <a:lnTo>
                    <a:pt x="7740" y="33"/>
                  </a:lnTo>
                  <a:lnTo>
                    <a:pt x="7805" y="99"/>
                  </a:lnTo>
                  <a:lnTo>
                    <a:pt x="7902" y="359"/>
                  </a:lnTo>
                  <a:lnTo>
                    <a:pt x="7902" y="456"/>
                  </a:lnTo>
                  <a:lnTo>
                    <a:pt x="7902" y="619"/>
                  </a:lnTo>
                  <a:lnTo>
                    <a:pt x="7870" y="651"/>
                  </a:lnTo>
                  <a:lnTo>
                    <a:pt x="7805" y="651"/>
                  </a:lnTo>
                  <a:lnTo>
                    <a:pt x="7805" y="684"/>
                  </a:lnTo>
                  <a:lnTo>
                    <a:pt x="7870" y="879"/>
                  </a:lnTo>
                  <a:lnTo>
                    <a:pt x="7902" y="911"/>
                  </a:lnTo>
                  <a:lnTo>
                    <a:pt x="7967" y="879"/>
                  </a:lnTo>
                  <a:lnTo>
                    <a:pt x="8065" y="879"/>
                  </a:lnTo>
                  <a:lnTo>
                    <a:pt x="8000" y="879"/>
                  </a:lnTo>
                  <a:lnTo>
                    <a:pt x="7935" y="977"/>
                  </a:lnTo>
                  <a:lnTo>
                    <a:pt x="7935" y="1074"/>
                  </a:lnTo>
                  <a:lnTo>
                    <a:pt x="8000" y="1237"/>
                  </a:lnTo>
                  <a:lnTo>
                    <a:pt x="8032" y="1464"/>
                  </a:lnTo>
                  <a:lnTo>
                    <a:pt x="8032" y="1627"/>
                  </a:lnTo>
                  <a:lnTo>
                    <a:pt x="8032" y="1724"/>
                  </a:lnTo>
                  <a:lnTo>
                    <a:pt x="8097" y="1692"/>
                  </a:lnTo>
                  <a:lnTo>
                    <a:pt x="8097" y="1627"/>
                  </a:lnTo>
                  <a:lnTo>
                    <a:pt x="8097" y="1562"/>
                  </a:lnTo>
                  <a:lnTo>
                    <a:pt x="8097" y="1529"/>
                  </a:lnTo>
                  <a:lnTo>
                    <a:pt x="8162" y="1594"/>
                  </a:lnTo>
                  <a:lnTo>
                    <a:pt x="8162" y="1659"/>
                  </a:lnTo>
                  <a:lnTo>
                    <a:pt x="8195" y="1659"/>
                  </a:lnTo>
                  <a:lnTo>
                    <a:pt x="8195" y="1627"/>
                  </a:lnTo>
                  <a:lnTo>
                    <a:pt x="8195" y="1594"/>
                  </a:lnTo>
                  <a:lnTo>
                    <a:pt x="8227" y="1594"/>
                  </a:lnTo>
                  <a:lnTo>
                    <a:pt x="8227" y="1659"/>
                  </a:lnTo>
                  <a:lnTo>
                    <a:pt x="8195" y="1757"/>
                  </a:lnTo>
                  <a:lnTo>
                    <a:pt x="8162" y="1822"/>
                  </a:lnTo>
                  <a:lnTo>
                    <a:pt x="8162" y="1855"/>
                  </a:lnTo>
                  <a:lnTo>
                    <a:pt x="8130" y="1887"/>
                  </a:lnTo>
                  <a:lnTo>
                    <a:pt x="8065" y="1822"/>
                  </a:lnTo>
                  <a:lnTo>
                    <a:pt x="8032" y="1822"/>
                  </a:lnTo>
                  <a:lnTo>
                    <a:pt x="8065" y="1985"/>
                  </a:lnTo>
                  <a:lnTo>
                    <a:pt x="8130" y="2147"/>
                  </a:lnTo>
                  <a:lnTo>
                    <a:pt x="8162" y="2180"/>
                  </a:lnTo>
                  <a:lnTo>
                    <a:pt x="8195" y="2147"/>
                  </a:lnTo>
                  <a:lnTo>
                    <a:pt x="8227" y="2212"/>
                  </a:lnTo>
                  <a:lnTo>
                    <a:pt x="8260" y="2277"/>
                  </a:lnTo>
                  <a:lnTo>
                    <a:pt x="8293" y="2310"/>
                  </a:lnTo>
                  <a:lnTo>
                    <a:pt x="8195" y="2375"/>
                  </a:lnTo>
                  <a:lnTo>
                    <a:pt x="8195" y="2407"/>
                  </a:lnTo>
                  <a:lnTo>
                    <a:pt x="8227" y="2440"/>
                  </a:lnTo>
                  <a:lnTo>
                    <a:pt x="8195" y="2505"/>
                  </a:lnTo>
                  <a:lnTo>
                    <a:pt x="8130" y="2668"/>
                  </a:lnTo>
                  <a:lnTo>
                    <a:pt x="8130" y="2765"/>
                  </a:lnTo>
                  <a:lnTo>
                    <a:pt x="8097" y="2798"/>
                  </a:lnTo>
                  <a:lnTo>
                    <a:pt x="8162" y="2830"/>
                  </a:lnTo>
                  <a:lnTo>
                    <a:pt x="8130" y="2895"/>
                  </a:lnTo>
                  <a:lnTo>
                    <a:pt x="8065" y="2895"/>
                  </a:lnTo>
                  <a:lnTo>
                    <a:pt x="8032" y="2960"/>
                  </a:lnTo>
                  <a:lnTo>
                    <a:pt x="8032" y="3025"/>
                  </a:lnTo>
                  <a:lnTo>
                    <a:pt x="8097" y="3058"/>
                  </a:lnTo>
                  <a:lnTo>
                    <a:pt x="8032" y="3090"/>
                  </a:lnTo>
                  <a:lnTo>
                    <a:pt x="7967" y="3090"/>
                  </a:lnTo>
                  <a:lnTo>
                    <a:pt x="7935" y="3220"/>
                  </a:lnTo>
                  <a:lnTo>
                    <a:pt x="7870" y="3546"/>
                  </a:lnTo>
                  <a:lnTo>
                    <a:pt x="7837" y="3643"/>
                  </a:lnTo>
                  <a:lnTo>
                    <a:pt x="7772" y="3708"/>
                  </a:lnTo>
                  <a:lnTo>
                    <a:pt x="7707" y="3708"/>
                  </a:lnTo>
                  <a:lnTo>
                    <a:pt x="7610" y="3676"/>
                  </a:lnTo>
                  <a:lnTo>
                    <a:pt x="7512" y="3676"/>
                  </a:lnTo>
                  <a:lnTo>
                    <a:pt x="7349" y="3773"/>
                  </a:lnTo>
                  <a:lnTo>
                    <a:pt x="7252" y="3871"/>
                  </a:lnTo>
                  <a:lnTo>
                    <a:pt x="7219" y="3968"/>
                  </a:lnTo>
                  <a:lnTo>
                    <a:pt x="7252" y="4131"/>
                  </a:lnTo>
                  <a:lnTo>
                    <a:pt x="7317" y="4196"/>
                  </a:lnTo>
                  <a:lnTo>
                    <a:pt x="7480" y="4294"/>
                  </a:lnTo>
                  <a:lnTo>
                    <a:pt x="7545" y="4424"/>
                  </a:lnTo>
                  <a:lnTo>
                    <a:pt x="7675" y="4456"/>
                  </a:lnTo>
                  <a:lnTo>
                    <a:pt x="7740" y="4521"/>
                  </a:lnTo>
                  <a:lnTo>
                    <a:pt x="7740" y="4716"/>
                  </a:lnTo>
                  <a:lnTo>
                    <a:pt x="7772" y="4749"/>
                  </a:lnTo>
                  <a:lnTo>
                    <a:pt x="7740" y="4749"/>
                  </a:lnTo>
                  <a:lnTo>
                    <a:pt x="7740" y="4879"/>
                  </a:lnTo>
                  <a:lnTo>
                    <a:pt x="7707" y="4976"/>
                  </a:lnTo>
                  <a:lnTo>
                    <a:pt x="7512" y="5204"/>
                  </a:lnTo>
                  <a:lnTo>
                    <a:pt x="7349" y="5367"/>
                  </a:lnTo>
                  <a:lnTo>
                    <a:pt x="7219" y="5497"/>
                  </a:lnTo>
                  <a:lnTo>
                    <a:pt x="7154" y="5562"/>
                  </a:lnTo>
                  <a:close/>
                  <a:moveTo>
                    <a:pt x="6829" y="5237"/>
                  </a:moveTo>
                  <a:lnTo>
                    <a:pt x="6862" y="5172"/>
                  </a:lnTo>
                  <a:lnTo>
                    <a:pt x="6894" y="5074"/>
                  </a:lnTo>
                  <a:lnTo>
                    <a:pt x="6992" y="5107"/>
                  </a:lnTo>
                  <a:lnTo>
                    <a:pt x="6959" y="5139"/>
                  </a:lnTo>
                  <a:lnTo>
                    <a:pt x="6894" y="5172"/>
                  </a:lnTo>
                  <a:lnTo>
                    <a:pt x="6862" y="5237"/>
                  </a:lnTo>
                  <a:lnTo>
                    <a:pt x="6829" y="5269"/>
                  </a:lnTo>
                  <a:close/>
                  <a:moveTo>
                    <a:pt x="6797" y="5367"/>
                  </a:moveTo>
                  <a:lnTo>
                    <a:pt x="6862" y="5302"/>
                  </a:lnTo>
                  <a:lnTo>
                    <a:pt x="6894" y="5302"/>
                  </a:lnTo>
                  <a:lnTo>
                    <a:pt x="6862" y="5367"/>
                  </a:lnTo>
                  <a:close/>
                  <a:moveTo>
                    <a:pt x="6732" y="5334"/>
                  </a:moveTo>
                  <a:lnTo>
                    <a:pt x="6797" y="5334"/>
                  </a:lnTo>
                  <a:lnTo>
                    <a:pt x="6829" y="5302"/>
                  </a:lnTo>
                  <a:lnTo>
                    <a:pt x="6829" y="5302"/>
                  </a:lnTo>
                  <a:close/>
                  <a:moveTo>
                    <a:pt x="2699" y="9919"/>
                  </a:moveTo>
                  <a:lnTo>
                    <a:pt x="2764" y="9887"/>
                  </a:lnTo>
                  <a:lnTo>
                    <a:pt x="2732" y="9919"/>
                  </a:lnTo>
                  <a:close/>
                  <a:moveTo>
                    <a:pt x="2244" y="10115"/>
                  </a:moveTo>
                  <a:lnTo>
                    <a:pt x="2146" y="10180"/>
                  </a:lnTo>
                  <a:lnTo>
                    <a:pt x="2114" y="10180"/>
                  </a:lnTo>
                  <a:lnTo>
                    <a:pt x="2114" y="10147"/>
                  </a:lnTo>
                  <a:lnTo>
                    <a:pt x="2211" y="10049"/>
                  </a:lnTo>
                  <a:lnTo>
                    <a:pt x="2244" y="10017"/>
                  </a:lnTo>
                  <a:lnTo>
                    <a:pt x="2244" y="9952"/>
                  </a:lnTo>
                  <a:lnTo>
                    <a:pt x="2309" y="9952"/>
                  </a:lnTo>
                  <a:lnTo>
                    <a:pt x="2341" y="9854"/>
                  </a:lnTo>
                  <a:lnTo>
                    <a:pt x="2341" y="9757"/>
                  </a:lnTo>
                  <a:lnTo>
                    <a:pt x="2341" y="9692"/>
                  </a:lnTo>
                  <a:lnTo>
                    <a:pt x="2439" y="9659"/>
                  </a:lnTo>
                  <a:lnTo>
                    <a:pt x="2504" y="9757"/>
                  </a:lnTo>
                  <a:lnTo>
                    <a:pt x="2569" y="9854"/>
                  </a:lnTo>
                  <a:lnTo>
                    <a:pt x="2569" y="9887"/>
                  </a:lnTo>
                  <a:lnTo>
                    <a:pt x="2569" y="9919"/>
                  </a:lnTo>
                  <a:lnTo>
                    <a:pt x="2504" y="9919"/>
                  </a:lnTo>
                  <a:lnTo>
                    <a:pt x="2504" y="9887"/>
                  </a:lnTo>
                  <a:lnTo>
                    <a:pt x="2439" y="9919"/>
                  </a:lnTo>
                  <a:lnTo>
                    <a:pt x="2471" y="9919"/>
                  </a:lnTo>
                  <a:lnTo>
                    <a:pt x="2537" y="9952"/>
                  </a:lnTo>
                  <a:lnTo>
                    <a:pt x="2569" y="9984"/>
                  </a:lnTo>
                  <a:lnTo>
                    <a:pt x="2569" y="10017"/>
                  </a:lnTo>
                  <a:lnTo>
                    <a:pt x="2537" y="10049"/>
                  </a:lnTo>
                  <a:lnTo>
                    <a:pt x="2504" y="10049"/>
                  </a:lnTo>
                  <a:lnTo>
                    <a:pt x="2406" y="10082"/>
                  </a:lnTo>
                  <a:lnTo>
                    <a:pt x="2341" y="10115"/>
                  </a:lnTo>
                  <a:lnTo>
                    <a:pt x="2309" y="10115"/>
                  </a:lnTo>
                  <a:lnTo>
                    <a:pt x="2276" y="10082"/>
                  </a:lnTo>
                  <a:close/>
                  <a:moveTo>
                    <a:pt x="2146" y="9269"/>
                  </a:moveTo>
                  <a:lnTo>
                    <a:pt x="2081" y="9204"/>
                  </a:lnTo>
                  <a:lnTo>
                    <a:pt x="2081" y="9106"/>
                  </a:lnTo>
                  <a:lnTo>
                    <a:pt x="2146" y="9074"/>
                  </a:lnTo>
                  <a:lnTo>
                    <a:pt x="2114" y="9074"/>
                  </a:lnTo>
                  <a:lnTo>
                    <a:pt x="2049" y="9041"/>
                  </a:lnTo>
                  <a:lnTo>
                    <a:pt x="2146" y="8911"/>
                  </a:lnTo>
                  <a:lnTo>
                    <a:pt x="2276" y="8911"/>
                  </a:lnTo>
                  <a:lnTo>
                    <a:pt x="2341" y="8911"/>
                  </a:lnTo>
                  <a:lnTo>
                    <a:pt x="2374" y="8879"/>
                  </a:lnTo>
                  <a:lnTo>
                    <a:pt x="2341" y="8846"/>
                  </a:lnTo>
                  <a:lnTo>
                    <a:pt x="2276" y="8749"/>
                  </a:lnTo>
                  <a:lnTo>
                    <a:pt x="2276" y="8716"/>
                  </a:lnTo>
                  <a:lnTo>
                    <a:pt x="2341" y="8554"/>
                  </a:lnTo>
                  <a:lnTo>
                    <a:pt x="2374" y="8521"/>
                  </a:lnTo>
                  <a:lnTo>
                    <a:pt x="2406" y="8489"/>
                  </a:lnTo>
                  <a:lnTo>
                    <a:pt x="2471" y="8489"/>
                  </a:lnTo>
                  <a:lnTo>
                    <a:pt x="2504" y="8586"/>
                  </a:lnTo>
                  <a:lnTo>
                    <a:pt x="2537" y="8521"/>
                  </a:lnTo>
                  <a:lnTo>
                    <a:pt x="2537" y="8358"/>
                  </a:lnTo>
                  <a:lnTo>
                    <a:pt x="2602" y="8293"/>
                  </a:lnTo>
                  <a:lnTo>
                    <a:pt x="2634" y="8293"/>
                  </a:lnTo>
                  <a:lnTo>
                    <a:pt x="2764" y="8131"/>
                  </a:lnTo>
                  <a:lnTo>
                    <a:pt x="2829" y="8163"/>
                  </a:lnTo>
                  <a:lnTo>
                    <a:pt x="2862" y="8131"/>
                  </a:lnTo>
                  <a:lnTo>
                    <a:pt x="2862" y="8001"/>
                  </a:lnTo>
                  <a:lnTo>
                    <a:pt x="2927" y="7968"/>
                  </a:lnTo>
                  <a:lnTo>
                    <a:pt x="2992" y="7903"/>
                  </a:lnTo>
                  <a:lnTo>
                    <a:pt x="3024" y="7936"/>
                  </a:lnTo>
                  <a:lnTo>
                    <a:pt x="3024" y="8001"/>
                  </a:lnTo>
                  <a:lnTo>
                    <a:pt x="3057" y="7871"/>
                  </a:lnTo>
                  <a:lnTo>
                    <a:pt x="3154" y="7773"/>
                  </a:lnTo>
                  <a:lnTo>
                    <a:pt x="3219" y="7741"/>
                  </a:lnTo>
                  <a:lnTo>
                    <a:pt x="3350" y="7643"/>
                  </a:lnTo>
                  <a:lnTo>
                    <a:pt x="3382" y="7578"/>
                  </a:lnTo>
                  <a:lnTo>
                    <a:pt x="3545" y="7448"/>
                  </a:lnTo>
                  <a:lnTo>
                    <a:pt x="3610" y="7448"/>
                  </a:lnTo>
                  <a:lnTo>
                    <a:pt x="3675" y="7480"/>
                  </a:lnTo>
                  <a:lnTo>
                    <a:pt x="3740" y="7448"/>
                  </a:lnTo>
                  <a:lnTo>
                    <a:pt x="3837" y="7448"/>
                  </a:lnTo>
                  <a:lnTo>
                    <a:pt x="3870" y="7448"/>
                  </a:lnTo>
                  <a:lnTo>
                    <a:pt x="3967" y="7545"/>
                  </a:lnTo>
                  <a:lnTo>
                    <a:pt x="3935" y="7415"/>
                  </a:lnTo>
                  <a:lnTo>
                    <a:pt x="3902" y="7350"/>
                  </a:lnTo>
                  <a:lnTo>
                    <a:pt x="3935" y="7285"/>
                  </a:lnTo>
                  <a:lnTo>
                    <a:pt x="4097" y="7188"/>
                  </a:lnTo>
                  <a:lnTo>
                    <a:pt x="4195" y="7155"/>
                  </a:lnTo>
                  <a:lnTo>
                    <a:pt x="4358" y="7025"/>
                  </a:lnTo>
                  <a:lnTo>
                    <a:pt x="4520" y="6928"/>
                  </a:lnTo>
                  <a:lnTo>
                    <a:pt x="4618" y="6928"/>
                  </a:lnTo>
                  <a:lnTo>
                    <a:pt x="4618" y="6863"/>
                  </a:lnTo>
                  <a:lnTo>
                    <a:pt x="4748" y="6798"/>
                  </a:lnTo>
                  <a:lnTo>
                    <a:pt x="4845" y="6765"/>
                  </a:lnTo>
                  <a:lnTo>
                    <a:pt x="5041" y="6635"/>
                  </a:lnTo>
                  <a:lnTo>
                    <a:pt x="5236" y="6440"/>
                  </a:lnTo>
                  <a:lnTo>
                    <a:pt x="5236" y="6342"/>
                  </a:lnTo>
                  <a:lnTo>
                    <a:pt x="5268" y="6277"/>
                  </a:lnTo>
                  <a:lnTo>
                    <a:pt x="5301" y="6180"/>
                  </a:lnTo>
                  <a:lnTo>
                    <a:pt x="5366" y="6082"/>
                  </a:lnTo>
                  <a:lnTo>
                    <a:pt x="5431" y="6082"/>
                  </a:lnTo>
                  <a:lnTo>
                    <a:pt x="5431" y="5985"/>
                  </a:lnTo>
                  <a:lnTo>
                    <a:pt x="5463" y="5887"/>
                  </a:lnTo>
                  <a:lnTo>
                    <a:pt x="5528" y="5822"/>
                  </a:lnTo>
                  <a:lnTo>
                    <a:pt x="5626" y="5822"/>
                  </a:lnTo>
                  <a:lnTo>
                    <a:pt x="5723" y="5789"/>
                  </a:lnTo>
                  <a:lnTo>
                    <a:pt x="5756" y="5724"/>
                  </a:lnTo>
                  <a:lnTo>
                    <a:pt x="5854" y="5594"/>
                  </a:lnTo>
                  <a:lnTo>
                    <a:pt x="5919" y="5562"/>
                  </a:lnTo>
                  <a:lnTo>
                    <a:pt x="5984" y="5464"/>
                  </a:lnTo>
                  <a:lnTo>
                    <a:pt x="6081" y="5237"/>
                  </a:lnTo>
                  <a:lnTo>
                    <a:pt x="6114" y="5107"/>
                  </a:lnTo>
                  <a:lnTo>
                    <a:pt x="6179" y="5041"/>
                  </a:lnTo>
                  <a:lnTo>
                    <a:pt x="6244" y="5009"/>
                  </a:lnTo>
                  <a:lnTo>
                    <a:pt x="6374" y="4911"/>
                  </a:lnTo>
                  <a:lnTo>
                    <a:pt x="6471" y="4944"/>
                  </a:lnTo>
                  <a:lnTo>
                    <a:pt x="6406" y="5009"/>
                  </a:lnTo>
                  <a:lnTo>
                    <a:pt x="6406" y="5074"/>
                  </a:lnTo>
                  <a:lnTo>
                    <a:pt x="6439" y="5139"/>
                  </a:lnTo>
                  <a:lnTo>
                    <a:pt x="6471" y="5139"/>
                  </a:lnTo>
                  <a:lnTo>
                    <a:pt x="6536" y="5107"/>
                  </a:lnTo>
                  <a:lnTo>
                    <a:pt x="6536" y="5139"/>
                  </a:lnTo>
                  <a:lnTo>
                    <a:pt x="6536" y="5172"/>
                  </a:lnTo>
                  <a:lnTo>
                    <a:pt x="6569" y="5204"/>
                  </a:lnTo>
                  <a:lnTo>
                    <a:pt x="6569" y="5237"/>
                  </a:lnTo>
                  <a:lnTo>
                    <a:pt x="6504" y="5302"/>
                  </a:lnTo>
                  <a:lnTo>
                    <a:pt x="6471" y="5334"/>
                  </a:lnTo>
                  <a:lnTo>
                    <a:pt x="6504" y="5464"/>
                  </a:lnTo>
                  <a:lnTo>
                    <a:pt x="6569" y="5497"/>
                  </a:lnTo>
                  <a:lnTo>
                    <a:pt x="6634" y="5399"/>
                  </a:lnTo>
                  <a:lnTo>
                    <a:pt x="6699" y="5367"/>
                  </a:lnTo>
                  <a:lnTo>
                    <a:pt x="6764" y="5399"/>
                  </a:lnTo>
                  <a:lnTo>
                    <a:pt x="6797" y="5399"/>
                  </a:lnTo>
                  <a:lnTo>
                    <a:pt x="6797" y="5432"/>
                  </a:lnTo>
                  <a:lnTo>
                    <a:pt x="6862" y="5497"/>
                  </a:lnTo>
                  <a:lnTo>
                    <a:pt x="6927" y="5432"/>
                  </a:lnTo>
                  <a:lnTo>
                    <a:pt x="6894" y="5432"/>
                  </a:lnTo>
                  <a:lnTo>
                    <a:pt x="6862" y="5399"/>
                  </a:lnTo>
                  <a:lnTo>
                    <a:pt x="6927" y="5269"/>
                  </a:lnTo>
                  <a:lnTo>
                    <a:pt x="6992" y="5302"/>
                  </a:lnTo>
                  <a:lnTo>
                    <a:pt x="7024" y="5367"/>
                  </a:lnTo>
                  <a:lnTo>
                    <a:pt x="7024" y="5367"/>
                  </a:lnTo>
                  <a:lnTo>
                    <a:pt x="6992" y="5464"/>
                  </a:lnTo>
                  <a:lnTo>
                    <a:pt x="6894" y="5529"/>
                  </a:lnTo>
                  <a:lnTo>
                    <a:pt x="6959" y="5497"/>
                  </a:lnTo>
                  <a:lnTo>
                    <a:pt x="7024" y="5497"/>
                  </a:lnTo>
                  <a:lnTo>
                    <a:pt x="6927" y="5594"/>
                  </a:lnTo>
                  <a:lnTo>
                    <a:pt x="6894" y="5594"/>
                  </a:lnTo>
                  <a:lnTo>
                    <a:pt x="6862" y="5692"/>
                  </a:lnTo>
                  <a:lnTo>
                    <a:pt x="6862" y="5757"/>
                  </a:lnTo>
                  <a:lnTo>
                    <a:pt x="6894" y="5854"/>
                  </a:lnTo>
                  <a:lnTo>
                    <a:pt x="6927" y="5952"/>
                  </a:lnTo>
                  <a:lnTo>
                    <a:pt x="6959" y="5985"/>
                  </a:lnTo>
                  <a:lnTo>
                    <a:pt x="6862" y="6017"/>
                  </a:lnTo>
                  <a:lnTo>
                    <a:pt x="6634" y="6245"/>
                  </a:lnTo>
                  <a:lnTo>
                    <a:pt x="6601" y="6310"/>
                  </a:lnTo>
                  <a:lnTo>
                    <a:pt x="6439" y="6472"/>
                  </a:lnTo>
                  <a:lnTo>
                    <a:pt x="6439" y="6537"/>
                  </a:lnTo>
                  <a:lnTo>
                    <a:pt x="6374" y="6505"/>
                  </a:lnTo>
                  <a:lnTo>
                    <a:pt x="6276" y="6635"/>
                  </a:lnTo>
                  <a:lnTo>
                    <a:pt x="6244" y="6732"/>
                  </a:lnTo>
                  <a:lnTo>
                    <a:pt x="6146" y="6863"/>
                  </a:lnTo>
                  <a:lnTo>
                    <a:pt x="6114" y="6895"/>
                  </a:lnTo>
                  <a:lnTo>
                    <a:pt x="5984" y="6993"/>
                  </a:lnTo>
                  <a:lnTo>
                    <a:pt x="5854" y="7058"/>
                  </a:lnTo>
                  <a:lnTo>
                    <a:pt x="5756" y="7058"/>
                  </a:lnTo>
                  <a:lnTo>
                    <a:pt x="5723" y="7220"/>
                  </a:lnTo>
                  <a:lnTo>
                    <a:pt x="5756" y="7350"/>
                  </a:lnTo>
                  <a:lnTo>
                    <a:pt x="5723" y="7383"/>
                  </a:lnTo>
                  <a:lnTo>
                    <a:pt x="5789" y="7383"/>
                  </a:lnTo>
                  <a:lnTo>
                    <a:pt x="5821" y="7480"/>
                  </a:lnTo>
                  <a:lnTo>
                    <a:pt x="5821" y="7611"/>
                  </a:lnTo>
                  <a:lnTo>
                    <a:pt x="5789" y="7643"/>
                  </a:lnTo>
                  <a:lnTo>
                    <a:pt x="5756" y="7611"/>
                  </a:lnTo>
                  <a:lnTo>
                    <a:pt x="5756" y="7513"/>
                  </a:lnTo>
                  <a:lnTo>
                    <a:pt x="5723" y="7480"/>
                  </a:lnTo>
                  <a:lnTo>
                    <a:pt x="5691" y="7513"/>
                  </a:lnTo>
                  <a:lnTo>
                    <a:pt x="5691" y="7578"/>
                  </a:lnTo>
                  <a:lnTo>
                    <a:pt x="5691" y="7643"/>
                  </a:lnTo>
                  <a:lnTo>
                    <a:pt x="5593" y="7611"/>
                  </a:lnTo>
                  <a:lnTo>
                    <a:pt x="5496" y="7611"/>
                  </a:lnTo>
                  <a:lnTo>
                    <a:pt x="5593" y="7578"/>
                  </a:lnTo>
                  <a:lnTo>
                    <a:pt x="5593" y="7513"/>
                  </a:lnTo>
                  <a:lnTo>
                    <a:pt x="5528" y="7513"/>
                  </a:lnTo>
                  <a:lnTo>
                    <a:pt x="5463" y="7545"/>
                  </a:lnTo>
                  <a:lnTo>
                    <a:pt x="5463" y="7578"/>
                  </a:lnTo>
                  <a:lnTo>
                    <a:pt x="5398" y="7611"/>
                  </a:lnTo>
                  <a:lnTo>
                    <a:pt x="5366" y="7611"/>
                  </a:lnTo>
                  <a:lnTo>
                    <a:pt x="5333" y="7480"/>
                  </a:lnTo>
                  <a:lnTo>
                    <a:pt x="5236" y="7448"/>
                  </a:lnTo>
                  <a:lnTo>
                    <a:pt x="5301" y="7513"/>
                  </a:lnTo>
                  <a:lnTo>
                    <a:pt x="5301" y="7611"/>
                  </a:lnTo>
                  <a:lnTo>
                    <a:pt x="5236" y="7676"/>
                  </a:lnTo>
                  <a:lnTo>
                    <a:pt x="5203" y="7708"/>
                  </a:lnTo>
                  <a:lnTo>
                    <a:pt x="5106" y="7708"/>
                  </a:lnTo>
                  <a:lnTo>
                    <a:pt x="5073" y="7773"/>
                  </a:lnTo>
                  <a:lnTo>
                    <a:pt x="5041" y="7773"/>
                  </a:lnTo>
                  <a:lnTo>
                    <a:pt x="4976" y="7708"/>
                  </a:lnTo>
                  <a:lnTo>
                    <a:pt x="4943" y="7806"/>
                  </a:lnTo>
                  <a:lnTo>
                    <a:pt x="4878" y="7838"/>
                  </a:lnTo>
                  <a:lnTo>
                    <a:pt x="4780" y="7936"/>
                  </a:lnTo>
                  <a:lnTo>
                    <a:pt x="4780" y="8033"/>
                  </a:lnTo>
                  <a:lnTo>
                    <a:pt x="4715" y="8098"/>
                  </a:lnTo>
                  <a:lnTo>
                    <a:pt x="4618" y="8261"/>
                  </a:lnTo>
                  <a:lnTo>
                    <a:pt x="4618" y="8358"/>
                  </a:lnTo>
                  <a:lnTo>
                    <a:pt x="4553" y="8456"/>
                  </a:lnTo>
                  <a:lnTo>
                    <a:pt x="4358" y="8619"/>
                  </a:lnTo>
                  <a:lnTo>
                    <a:pt x="4293" y="8684"/>
                  </a:lnTo>
                  <a:lnTo>
                    <a:pt x="4260" y="8846"/>
                  </a:lnTo>
                  <a:lnTo>
                    <a:pt x="4163" y="8976"/>
                  </a:lnTo>
                  <a:lnTo>
                    <a:pt x="4065" y="9106"/>
                  </a:lnTo>
                  <a:lnTo>
                    <a:pt x="4097" y="9106"/>
                  </a:lnTo>
                  <a:lnTo>
                    <a:pt x="4065" y="9139"/>
                  </a:lnTo>
                  <a:lnTo>
                    <a:pt x="4032" y="9171"/>
                  </a:lnTo>
                  <a:lnTo>
                    <a:pt x="4097" y="9171"/>
                  </a:lnTo>
                  <a:lnTo>
                    <a:pt x="4130" y="9204"/>
                  </a:lnTo>
                  <a:lnTo>
                    <a:pt x="4065" y="9237"/>
                  </a:lnTo>
                  <a:lnTo>
                    <a:pt x="3935" y="9204"/>
                  </a:lnTo>
                  <a:lnTo>
                    <a:pt x="3805" y="9269"/>
                  </a:lnTo>
                  <a:lnTo>
                    <a:pt x="3740" y="9367"/>
                  </a:lnTo>
                  <a:lnTo>
                    <a:pt x="3707" y="9497"/>
                  </a:lnTo>
                  <a:lnTo>
                    <a:pt x="3577" y="9529"/>
                  </a:lnTo>
                  <a:lnTo>
                    <a:pt x="3610" y="9464"/>
                  </a:lnTo>
                  <a:lnTo>
                    <a:pt x="3545" y="9432"/>
                  </a:lnTo>
                  <a:lnTo>
                    <a:pt x="3577" y="9497"/>
                  </a:lnTo>
                  <a:lnTo>
                    <a:pt x="3577" y="9562"/>
                  </a:lnTo>
                  <a:lnTo>
                    <a:pt x="3480" y="9594"/>
                  </a:lnTo>
                  <a:lnTo>
                    <a:pt x="3317" y="9724"/>
                  </a:lnTo>
                  <a:lnTo>
                    <a:pt x="3154" y="9789"/>
                  </a:lnTo>
                  <a:lnTo>
                    <a:pt x="3024" y="9789"/>
                  </a:lnTo>
                  <a:lnTo>
                    <a:pt x="2959" y="9789"/>
                  </a:lnTo>
                  <a:lnTo>
                    <a:pt x="2959" y="9724"/>
                  </a:lnTo>
                  <a:lnTo>
                    <a:pt x="2829" y="9789"/>
                  </a:lnTo>
                  <a:lnTo>
                    <a:pt x="2764" y="9757"/>
                  </a:lnTo>
                  <a:lnTo>
                    <a:pt x="2862" y="9724"/>
                  </a:lnTo>
                  <a:lnTo>
                    <a:pt x="2797" y="9659"/>
                  </a:lnTo>
                  <a:lnTo>
                    <a:pt x="2699" y="9594"/>
                  </a:lnTo>
                  <a:lnTo>
                    <a:pt x="2699" y="9497"/>
                  </a:lnTo>
                  <a:lnTo>
                    <a:pt x="2667" y="9464"/>
                  </a:lnTo>
                  <a:lnTo>
                    <a:pt x="2569" y="9464"/>
                  </a:lnTo>
                  <a:lnTo>
                    <a:pt x="2537" y="9399"/>
                  </a:lnTo>
                  <a:lnTo>
                    <a:pt x="2569" y="9367"/>
                  </a:lnTo>
                  <a:lnTo>
                    <a:pt x="2537" y="9302"/>
                  </a:lnTo>
                  <a:lnTo>
                    <a:pt x="2471" y="9269"/>
                  </a:lnTo>
                  <a:lnTo>
                    <a:pt x="2406" y="9269"/>
                  </a:lnTo>
                  <a:lnTo>
                    <a:pt x="2406" y="9334"/>
                  </a:lnTo>
                  <a:lnTo>
                    <a:pt x="2374" y="9334"/>
                  </a:lnTo>
                  <a:lnTo>
                    <a:pt x="2341" y="9302"/>
                  </a:lnTo>
                  <a:lnTo>
                    <a:pt x="2211" y="9269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2828672" y="2224396"/>
              <a:ext cx="146143" cy="92026"/>
            </a:xfrm>
            <a:custGeom>
              <a:rect b="b" l="l" r="r" t="t"/>
              <a:pathLst>
                <a:path extrusionOk="0" h="2765" w="4391">
                  <a:moveTo>
                    <a:pt x="1561" y="2765"/>
                  </a:moveTo>
                  <a:lnTo>
                    <a:pt x="1528" y="2700"/>
                  </a:lnTo>
                  <a:lnTo>
                    <a:pt x="1561" y="2635"/>
                  </a:lnTo>
                  <a:lnTo>
                    <a:pt x="1594" y="2602"/>
                  </a:lnTo>
                  <a:lnTo>
                    <a:pt x="1626" y="2700"/>
                  </a:lnTo>
                  <a:close/>
                  <a:moveTo>
                    <a:pt x="1333" y="2310"/>
                  </a:moveTo>
                  <a:lnTo>
                    <a:pt x="1431" y="2277"/>
                  </a:lnTo>
                  <a:lnTo>
                    <a:pt x="1431" y="2375"/>
                  </a:lnTo>
                  <a:lnTo>
                    <a:pt x="1528" y="2505"/>
                  </a:lnTo>
                  <a:lnTo>
                    <a:pt x="1594" y="2537"/>
                  </a:lnTo>
                  <a:lnTo>
                    <a:pt x="1691" y="2472"/>
                  </a:lnTo>
                  <a:lnTo>
                    <a:pt x="1789" y="2472"/>
                  </a:lnTo>
                  <a:lnTo>
                    <a:pt x="1919" y="2635"/>
                  </a:lnTo>
                  <a:lnTo>
                    <a:pt x="2146" y="2635"/>
                  </a:lnTo>
                  <a:lnTo>
                    <a:pt x="2211" y="2667"/>
                  </a:lnTo>
                  <a:lnTo>
                    <a:pt x="2341" y="2602"/>
                  </a:lnTo>
                  <a:lnTo>
                    <a:pt x="2341" y="2505"/>
                  </a:lnTo>
                  <a:lnTo>
                    <a:pt x="2374" y="2472"/>
                  </a:lnTo>
                  <a:lnTo>
                    <a:pt x="2374" y="2537"/>
                  </a:lnTo>
                  <a:lnTo>
                    <a:pt x="2504" y="2537"/>
                  </a:lnTo>
                  <a:lnTo>
                    <a:pt x="2602" y="2440"/>
                  </a:lnTo>
                  <a:lnTo>
                    <a:pt x="2602" y="2342"/>
                  </a:lnTo>
                  <a:lnTo>
                    <a:pt x="2732" y="2310"/>
                  </a:lnTo>
                  <a:lnTo>
                    <a:pt x="2699" y="2375"/>
                  </a:lnTo>
                  <a:lnTo>
                    <a:pt x="2732" y="2407"/>
                  </a:lnTo>
                  <a:lnTo>
                    <a:pt x="2764" y="2375"/>
                  </a:lnTo>
                  <a:lnTo>
                    <a:pt x="2829" y="2375"/>
                  </a:lnTo>
                  <a:lnTo>
                    <a:pt x="2927" y="2245"/>
                  </a:lnTo>
                  <a:lnTo>
                    <a:pt x="2992" y="2277"/>
                  </a:lnTo>
                  <a:lnTo>
                    <a:pt x="3024" y="2245"/>
                  </a:lnTo>
                  <a:lnTo>
                    <a:pt x="3089" y="2245"/>
                  </a:lnTo>
                  <a:lnTo>
                    <a:pt x="3089" y="2277"/>
                  </a:lnTo>
                  <a:lnTo>
                    <a:pt x="3122" y="2245"/>
                  </a:lnTo>
                  <a:lnTo>
                    <a:pt x="3350" y="2082"/>
                  </a:lnTo>
                  <a:lnTo>
                    <a:pt x="3415" y="1984"/>
                  </a:lnTo>
                  <a:lnTo>
                    <a:pt x="3675" y="1919"/>
                  </a:lnTo>
                  <a:lnTo>
                    <a:pt x="3707" y="1854"/>
                  </a:lnTo>
                  <a:lnTo>
                    <a:pt x="3675" y="1822"/>
                  </a:lnTo>
                  <a:lnTo>
                    <a:pt x="3707" y="1757"/>
                  </a:lnTo>
                  <a:lnTo>
                    <a:pt x="3740" y="1757"/>
                  </a:lnTo>
                  <a:lnTo>
                    <a:pt x="3772" y="1822"/>
                  </a:lnTo>
                  <a:lnTo>
                    <a:pt x="3902" y="1887"/>
                  </a:lnTo>
                  <a:lnTo>
                    <a:pt x="3967" y="1789"/>
                  </a:lnTo>
                  <a:lnTo>
                    <a:pt x="3967" y="1757"/>
                  </a:lnTo>
                  <a:lnTo>
                    <a:pt x="3935" y="1724"/>
                  </a:lnTo>
                  <a:lnTo>
                    <a:pt x="3967" y="1659"/>
                  </a:lnTo>
                  <a:lnTo>
                    <a:pt x="4000" y="1627"/>
                  </a:lnTo>
                  <a:lnTo>
                    <a:pt x="3967" y="1497"/>
                  </a:lnTo>
                  <a:lnTo>
                    <a:pt x="4000" y="1464"/>
                  </a:lnTo>
                  <a:lnTo>
                    <a:pt x="4098" y="1529"/>
                  </a:lnTo>
                  <a:lnTo>
                    <a:pt x="4098" y="1594"/>
                  </a:lnTo>
                  <a:lnTo>
                    <a:pt x="4195" y="1594"/>
                  </a:lnTo>
                  <a:lnTo>
                    <a:pt x="4260" y="1497"/>
                  </a:lnTo>
                  <a:lnTo>
                    <a:pt x="4228" y="1399"/>
                  </a:lnTo>
                  <a:lnTo>
                    <a:pt x="4130" y="1301"/>
                  </a:lnTo>
                  <a:lnTo>
                    <a:pt x="4130" y="1204"/>
                  </a:lnTo>
                  <a:lnTo>
                    <a:pt x="4195" y="1171"/>
                  </a:lnTo>
                  <a:lnTo>
                    <a:pt x="4163" y="1074"/>
                  </a:lnTo>
                  <a:lnTo>
                    <a:pt x="4260" y="1009"/>
                  </a:lnTo>
                  <a:lnTo>
                    <a:pt x="4325" y="1009"/>
                  </a:lnTo>
                  <a:lnTo>
                    <a:pt x="4390" y="944"/>
                  </a:lnTo>
                  <a:lnTo>
                    <a:pt x="4293" y="879"/>
                  </a:lnTo>
                  <a:lnTo>
                    <a:pt x="4098" y="846"/>
                  </a:lnTo>
                  <a:lnTo>
                    <a:pt x="4032" y="911"/>
                  </a:lnTo>
                  <a:lnTo>
                    <a:pt x="4098" y="814"/>
                  </a:lnTo>
                  <a:lnTo>
                    <a:pt x="4098" y="749"/>
                  </a:lnTo>
                  <a:lnTo>
                    <a:pt x="3967" y="749"/>
                  </a:lnTo>
                  <a:lnTo>
                    <a:pt x="3935" y="749"/>
                  </a:lnTo>
                  <a:lnTo>
                    <a:pt x="3902" y="684"/>
                  </a:lnTo>
                  <a:lnTo>
                    <a:pt x="3967" y="586"/>
                  </a:lnTo>
                  <a:lnTo>
                    <a:pt x="4065" y="554"/>
                  </a:lnTo>
                  <a:lnTo>
                    <a:pt x="4032" y="423"/>
                  </a:lnTo>
                  <a:lnTo>
                    <a:pt x="4000" y="391"/>
                  </a:lnTo>
                  <a:lnTo>
                    <a:pt x="3935" y="456"/>
                  </a:lnTo>
                  <a:lnTo>
                    <a:pt x="3837" y="423"/>
                  </a:lnTo>
                  <a:lnTo>
                    <a:pt x="3805" y="326"/>
                  </a:lnTo>
                  <a:lnTo>
                    <a:pt x="3902" y="293"/>
                  </a:lnTo>
                  <a:lnTo>
                    <a:pt x="3902" y="228"/>
                  </a:lnTo>
                  <a:lnTo>
                    <a:pt x="3935" y="196"/>
                  </a:lnTo>
                  <a:lnTo>
                    <a:pt x="4032" y="163"/>
                  </a:lnTo>
                  <a:lnTo>
                    <a:pt x="3935" y="98"/>
                  </a:lnTo>
                  <a:lnTo>
                    <a:pt x="3870" y="131"/>
                  </a:lnTo>
                  <a:lnTo>
                    <a:pt x="3707" y="293"/>
                  </a:lnTo>
                  <a:lnTo>
                    <a:pt x="3675" y="358"/>
                  </a:lnTo>
                  <a:lnTo>
                    <a:pt x="3610" y="358"/>
                  </a:lnTo>
                  <a:lnTo>
                    <a:pt x="3545" y="261"/>
                  </a:lnTo>
                  <a:lnTo>
                    <a:pt x="3577" y="228"/>
                  </a:lnTo>
                  <a:lnTo>
                    <a:pt x="3545" y="163"/>
                  </a:lnTo>
                  <a:lnTo>
                    <a:pt x="3545" y="66"/>
                  </a:lnTo>
                  <a:lnTo>
                    <a:pt x="3447" y="33"/>
                  </a:lnTo>
                  <a:lnTo>
                    <a:pt x="3350" y="98"/>
                  </a:lnTo>
                  <a:lnTo>
                    <a:pt x="3317" y="66"/>
                  </a:lnTo>
                  <a:lnTo>
                    <a:pt x="3252" y="163"/>
                  </a:lnTo>
                  <a:lnTo>
                    <a:pt x="3285" y="261"/>
                  </a:lnTo>
                  <a:lnTo>
                    <a:pt x="3252" y="326"/>
                  </a:lnTo>
                  <a:lnTo>
                    <a:pt x="3154" y="326"/>
                  </a:lnTo>
                  <a:lnTo>
                    <a:pt x="3057" y="358"/>
                  </a:lnTo>
                  <a:lnTo>
                    <a:pt x="3057" y="293"/>
                  </a:lnTo>
                  <a:lnTo>
                    <a:pt x="3024" y="261"/>
                  </a:lnTo>
                  <a:lnTo>
                    <a:pt x="2959" y="326"/>
                  </a:lnTo>
                  <a:lnTo>
                    <a:pt x="2894" y="456"/>
                  </a:lnTo>
                  <a:lnTo>
                    <a:pt x="2797" y="456"/>
                  </a:lnTo>
                  <a:lnTo>
                    <a:pt x="2699" y="293"/>
                  </a:lnTo>
                  <a:lnTo>
                    <a:pt x="2634" y="326"/>
                  </a:lnTo>
                  <a:lnTo>
                    <a:pt x="2602" y="293"/>
                  </a:lnTo>
                  <a:lnTo>
                    <a:pt x="2537" y="293"/>
                  </a:lnTo>
                  <a:lnTo>
                    <a:pt x="2504" y="456"/>
                  </a:lnTo>
                  <a:lnTo>
                    <a:pt x="2602" y="651"/>
                  </a:lnTo>
                  <a:lnTo>
                    <a:pt x="2504" y="879"/>
                  </a:lnTo>
                  <a:lnTo>
                    <a:pt x="2537" y="684"/>
                  </a:lnTo>
                  <a:lnTo>
                    <a:pt x="2439" y="521"/>
                  </a:lnTo>
                  <a:lnTo>
                    <a:pt x="2439" y="456"/>
                  </a:lnTo>
                  <a:lnTo>
                    <a:pt x="2407" y="423"/>
                  </a:lnTo>
                  <a:lnTo>
                    <a:pt x="2407" y="326"/>
                  </a:lnTo>
                  <a:lnTo>
                    <a:pt x="2309" y="261"/>
                  </a:lnTo>
                  <a:lnTo>
                    <a:pt x="2114" y="391"/>
                  </a:lnTo>
                  <a:lnTo>
                    <a:pt x="2081" y="488"/>
                  </a:lnTo>
                  <a:lnTo>
                    <a:pt x="2114" y="554"/>
                  </a:lnTo>
                  <a:lnTo>
                    <a:pt x="2049" y="684"/>
                  </a:lnTo>
                  <a:lnTo>
                    <a:pt x="1951" y="684"/>
                  </a:lnTo>
                  <a:lnTo>
                    <a:pt x="1951" y="554"/>
                  </a:lnTo>
                  <a:lnTo>
                    <a:pt x="1886" y="521"/>
                  </a:lnTo>
                  <a:lnTo>
                    <a:pt x="1854" y="326"/>
                  </a:lnTo>
                  <a:lnTo>
                    <a:pt x="1789" y="261"/>
                  </a:lnTo>
                  <a:lnTo>
                    <a:pt x="1691" y="358"/>
                  </a:lnTo>
                  <a:lnTo>
                    <a:pt x="1691" y="586"/>
                  </a:lnTo>
                  <a:lnTo>
                    <a:pt x="1756" y="651"/>
                  </a:lnTo>
                  <a:lnTo>
                    <a:pt x="1724" y="814"/>
                  </a:lnTo>
                  <a:lnTo>
                    <a:pt x="1659" y="879"/>
                  </a:lnTo>
                  <a:lnTo>
                    <a:pt x="1594" y="911"/>
                  </a:lnTo>
                  <a:lnTo>
                    <a:pt x="1594" y="781"/>
                  </a:lnTo>
                  <a:lnTo>
                    <a:pt x="1496" y="814"/>
                  </a:lnTo>
                  <a:lnTo>
                    <a:pt x="1431" y="944"/>
                  </a:lnTo>
                  <a:lnTo>
                    <a:pt x="1398" y="976"/>
                  </a:lnTo>
                  <a:lnTo>
                    <a:pt x="1366" y="1139"/>
                  </a:lnTo>
                  <a:lnTo>
                    <a:pt x="1301" y="976"/>
                  </a:lnTo>
                  <a:lnTo>
                    <a:pt x="1236" y="976"/>
                  </a:lnTo>
                  <a:lnTo>
                    <a:pt x="1268" y="911"/>
                  </a:lnTo>
                  <a:lnTo>
                    <a:pt x="1333" y="814"/>
                  </a:lnTo>
                  <a:lnTo>
                    <a:pt x="1333" y="749"/>
                  </a:lnTo>
                  <a:lnTo>
                    <a:pt x="1203" y="749"/>
                  </a:lnTo>
                  <a:lnTo>
                    <a:pt x="1268" y="684"/>
                  </a:lnTo>
                  <a:lnTo>
                    <a:pt x="1203" y="554"/>
                  </a:lnTo>
                  <a:lnTo>
                    <a:pt x="1268" y="619"/>
                  </a:lnTo>
                  <a:lnTo>
                    <a:pt x="1333" y="521"/>
                  </a:lnTo>
                  <a:lnTo>
                    <a:pt x="1333" y="456"/>
                  </a:lnTo>
                  <a:lnTo>
                    <a:pt x="1236" y="423"/>
                  </a:lnTo>
                  <a:lnTo>
                    <a:pt x="1301" y="358"/>
                  </a:lnTo>
                  <a:lnTo>
                    <a:pt x="1236" y="293"/>
                  </a:lnTo>
                  <a:lnTo>
                    <a:pt x="1203" y="326"/>
                  </a:lnTo>
                  <a:lnTo>
                    <a:pt x="1138" y="261"/>
                  </a:lnTo>
                  <a:lnTo>
                    <a:pt x="1008" y="163"/>
                  </a:lnTo>
                  <a:lnTo>
                    <a:pt x="1008" y="98"/>
                  </a:lnTo>
                  <a:lnTo>
                    <a:pt x="976" y="1"/>
                  </a:lnTo>
                  <a:lnTo>
                    <a:pt x="878" y="33"/>
                  </a:lnTo>
                  <a:lnTo>
                    <a:pt x="781" y="1"/>
                  </a:lnTo>
                  <a:lnTo>
                    <a:pt x="650" y="1"/>
                  </a:lnTo>
                  <a:lnTo>
                    <a:pt x="618" y="33"/>
                  </a:lnTo>
                  <a:lnTo>
                    <a:pt x="650" y="98"/>
                  </a:lnTo>
                  <a:lnTo>
                    <a:pt x="715" y="98"/>
                  </a:lnTo>
                  <a:lnTo>
                    <a:pt x="748" y="33"/>
                  </a:lnTo>
                  <a:lnTo>
                    <a:pt x="813" y="66"/>
                  </a:lnTo>
                  <a:lnTo>
                    <a:pt x="846" y="98"/>
                  </a:lnTo>
                  <a:lnTo>
                    <a:pt x="943" y="131"/>
                  </a:lnTo>
                  <a:lnTo>
                    <a:pt x="911" y="163"/>
                  </a:lnTo>
                  <a:lnTo>
                    <a:pt x="813" y="131"/>
                  </a:lnTo>
                  <a:lnTo>
                    <a:pt x="715" y="131"/>
                  </a:lnTo>
                  <a:lnTo>
                    <a:pt x="748" y="163"/>
                  </a:lnTo>
                  <a:lnTo>
                    <a:pt x="878" y="261"/>
                  </a:lnTo>
                  <a:lnTo>
                    <a:pt x="976" y="358"/>
                  </a:lnTo>
                  <a:lnTo>
                    <a:pt x="943" y="423"/>
                  </a:lnTo>
                  <a:lnTo>
                    <a:pt x="878" y="456"/>
                  </a:lnTo>
                  <a:lnTo>
                    <a:pt x="878" y="391"/>
                  </a:lnTo>
                  <a:lnTo>
                    <a:pt x="781" y="326"/>
                  </a:lnTo>
                  <a:lnTo>
                    <a:pt x="715" y="391"/>
                  </a:lnTo>
                  <a:lnTo>
                    <a:pt x="650" y="358"/>
                  </a:lnTo>
                  <a:lnTo>
                    <a:pt x="683" y="293"/>
                  </a:lnTo>
                  <a:lnTo>
                    <a:pt x="618" y="196"/>
                  </a:lnTo>
                  <a:lnTo>
                    <a:pt x="520" y="163"/>
                  </a:lnTo>
                  <a:lnTo>
                    <a:pt x="455" y="196"/>
                  </a:lnTo>
                  <a:lnTo>
                    <a:pt x="520" y="293"/>
                  </a:lnTo>
                  <a:lnTo>
                    <a:pt x="488" y="358"/>
                  </a:lnTo>
                  <a:lnTo>
                    <a:pt x="455" y="261"/>
                  </a:lnTo>
                  <a:lnTo>
                    <a:pt x="358" y="228"/>
                  </a:lnTo>
                  <a:lnTo>
                    <a:pt x="325" y="293"/>
                  </a:lnTo>
                  <a:lnTo>
                    <a:pt x="390" y="358"/>
                  </a:lnTo>
                  <a:lnTo>
                    <a:pt x="455" y="391"/>
                  </a:lnTo>
                  <a:lnTo>
                    <a:pt x="488" y="456"/>
                  </a:lnTo>
                  <a:lnTo>
                    <a:pt x="390" y="423"/>
                  </a:lnTo>
                  <a:lnTo>
                    <a:pt x="293" y="456"/>
                  </a:lnTo>
                  <a:lnTo>
                    <a:pt x="358" y="521"/>
                  </a:lnTo>
                  <a:lnTo>
                    <a:pt x="488" y="554"/>
                  </a:lnTo>
                  <a:lnTo>
                    <a:pt x="423" y="586"/>
                  </a:lnTo>
                  <a:lnTo>
                    <a:pt x="390" y="619"/>
                  </a:lnTo>
                  <a:lnTo>
                    <a:pt x="423" y="651"/>
                  </a:lnTo>
                  <a:lnTo>
                    <a:pt x="390" y="684"/>
                  </a:lnTo>
                  <a:lnTo>
                    <a:pt x="260" y="554"/>
                  </a:lnTo>
                  <a:lnTo>
                    <a:pt x="228" y="521"/>
                  </a:lnTo>
                  <a:lnTo>
                    <a:pt x="163" y="586"/>
                  </a:lnTo>
                  <a:lnTo>
                    <a:pt x="228" y="684"/>
                  </a:lnTo>
                  <a:lnTo>
                    <a:pt x="260" y="749"/>
                  </a:lnTo>
                  <a:lnTo>
                    <a:pt x="228" y="781"/>
                  </a:lnTo>
                  <a:lnTo>
                    <a:pt x="130" y="651"/>
                  </a:lnTo>
                  <a:lnTo>
                    <a:pt x="65" y="651"/>
                  </a:lnTo>
                  <a:lnTo>
                    <a:pt x="0" y="749"/>
                  </a:lnTo>
                  <a:lnTo>
                    <a:pt x="98" y="781"/>
                  </a:lnTo>
                  <a:lnTo>
                    <a:pt x="195" y="879"/>
                  </a:lnTo>
                  <a:lnTo>
                    <a:pt x="325" y="879"/>
                  </a:lnTo>
                  <a:lnTo>
                    <a:pt x="390" y="781"/>
                  </a:lnTo>
                  <a:lnTo>
                    <a:pt x="488" y="781"/>
                  </a:lnTo>
                  <a:lnTo>
                    <a:pt x="520" y="684"/>
                  </a:lnTo>
                  <a:lnTo>
                    <a:pt x="553" y="716"/>
                  </a:lnTo>
                  <a:lnTo>
                    <a:pt x="553" y="781"/>
                  </a:lnTo>
                  <a:lnTo>
                    <a:pt x="618" y="781"/>
                  </a:lnTo>
                  <a:lnTo>
                    <a:pt x="683" y="749"/>
                  </a:lnTo>
                  <a:lnTo>
                    <a:pt x="683" y="846"/>
                  </a:lnTo>
                  <a:lnTo>
                    <a:pt x="715" y="846"/>
                  </a:lnTo>
                  <a:lnTo>
                    <a:pt x="813" y="781"/>
                  </a:lnTo>
                  <a:lnTo>
                    <a:pt x="846" y="716"/>
                  </a:lnTo>
                  <a:lnTo>
                    <a:pt x="846" y="814"/>
                  </a:lnTo>
                  <a:lnTo>
                    <a:pt x="878" y="814"/>
                  </a:lnTo>
                  <a:lnTo>
                    <a:pt x="976" y="749"/>
                  </a:lnTo>
                  <a:lnTo>
                    <a:pt x="976" y="781"/>
                  </a:lnTo>
                  <a:lnTo>
                    <a:pt x="943" y="846"/>
                  </a:lnTo>
                  <a:lnTo>
                    <a:pt x="976" y="879"/>
                  </a:lnTo>
                  <a:lnTo>
                    <a:pt x="1041" y="846"/>
                  </a:lnTo>
                  <a:lnTo>
                    <a:pt x="1138" y="879"/>
                  </a:lnTo>
                  <a:lnTo>
                    <a:pt x="1073" y="911"/>
                  </a:lnTo>
                  <a:lnTo>
                    <a:pt x="1041" y="911"/>
                  </a:lnTo>
                  <a:lnTo>
                    <a:pt x="976" y="976"/>
                  </a:lnTo>
                  <a:lnTo>
                    <a:pt x="878" y="976"/>
                  </a:lnTo>
                  <a:lnTo>
                    <a:pt x="748" y="1041"/>
                  </a:lnTo>
                  <a:lnTo>
                    <a:pt x="748" y="1074"/>
                  </a:lnTo>
                  <a:lnTo>
                    <a:pt x="911" y="1106"/>
                  </a:lnTo>
                  <a:lnTo>
                    <a:pt x="1008" y="1106"/>
                  </a:lnTo>
                  <a:lnTo>
                    <a:pt x="1041" y="1041"/>
                  </a:lnTo>
                  <a:lnTo>
                    <a:pt x="1073" y="1009"/>
                  </a:lnTo>
                  <a:lnTo>
                    <a:pt x="1073" y="1106"/>
                  </a:lnTo>
                  <a:lnTo>
                    <a:pt x="1041" y="1171"/>
                  </a:lnTo>
                  <a:lnTo>
                    <a:pt x="846" y="1204"/>
                  </a:lnTo>
                  <a:lnTo>
                    <a:pt x="813" y="1171"/>
                  </a:lnTo>
                  <a:lnTo>
                    <a:pt x="715" y="1236"/>
                  </a:lnTo>
                  <a:lnTo>
                    <a:pt x="683" y="1204"/>
                  </a:lnTo>
                  <a:lnTo>
                    <a:pt x="650" y="1171"/>
                  </a:lnTo>
                  <a:lnTo>
                    <a:pt x="650" y="1139"/>
                  </a:lnTo>
                  <a:lnTo>
                    <a:pt x="618" y="1106"/>
                  </a:lnTo>
                  <a:lnTo>
                    <a:pt x="585" y="1139"/>
                  </a:lnTo>
                  <a:lnTo>
                    <a:pt x="618" y="1171"/>
                  </a:lnTo>
                  <a:lnTo>
                    <a:pt x="520" y="1236"/>
                  </a:lnTo>
                  <a:lnTo>
                    <a:pt x="455" y="1204"/>
                  </a:lnTo>
                  <a:lnTo>
                    <a:pt x="390" y="1204"/>
                  </a:lnTo>
                  <a:lnTo>
                    <a:pt x="293" y="1236"/>
                  </a:lnTo>
                  <a:lnTo>
                    <a:pt x="195" y="1204"/>
                  </a:lnTo>
                  <a:lnTo>
                    <a:pt x="130" y="1236"/>
                  </a:lnTo>
                  <a:lnTo>
                    <a:pt x="98" y="1236"/>
                  </a:lnTo>
                  <a:lnTo>
                    <a:pt x="163" y="1334"/>
                  </a:lnTo>
                  <a:lnTo>
                    <a:pt x="195" y="1432"/>
                  </a:lnTo>
                  <a:lnTo>
                    <a:pt x="325" y="1432"/>
                  </a:lnTo>
                  <a:lnTo>
                    <a:pt x="325" y="1399"/>
                  </a:lnTo>
                  <a:lnTo>
                    <a:pt x="488" y="1432"/>
                  </a:lnTo>
                  <a:lnTo>
                    <a:pt x="683" y="1432"/>
                  </a:lnTo>
                  <a:lnTo>
                    <a:pt x="781" y="1432"/>
                  </a:lnTo>
                  <a:lnTo>
                    <a:pt x="781" y="1464"/>
                  </a:lnTo>
                  <a:lnTo>
                    <a:pt x="715" y="1529"/>
                  </a:lnTo>
                  <a:lnTo>
                    <a:pt x="715" y="1562"/>
                  </a:lnTo>
                  <a:lnTo>
                    <a:pt x="781" y="1627"/>
                  </a:lnTo>
                  <a:lnTo>
                    <a:pt x="813" y="1692"/>
                  </a:lnTo>
                  <a:lnTo>
                    <a:pt x="878" y="1692"/>
                  </a:lnTo>
                  <a:lnTo>
                    <a:pt x="976" y="1594"/>
                  </a:lnTo>
                  <a:lnTo>
                    <a:pt x="976" y="1659"/>
                  </a:lnTo>
                  <a:lnTo>
                    <a:pt x="878" y="1724"/>
                  </a:lnTo>
                  <a:lnTo>
                    <a:pt x="846" y="1789"/>
                  </a:lnTo>
                  <a:lnTo>
                    <a:pt x="911" y="1854"/>
                  </a:lnTo>
                  <a:lnTo>
                    <a:pt x="1041" y="1757"/>
                  </a:lnTo>
                  <a:lnTo>
                    <a:pt x="1138" y="1789"/>
                  </a:lnTo>
                  <a:lnTo>
                    <a:pt x="1171" y="1854"/>
                  </a:lnTo>
                  <a:lnTo>
                    <a:pt x="1106" y="1789"/>
                  </a:lnTo>
                  <a:lnTo>
                    <a:pt x="1008" y="1822"/>
                  </a:lnTo>
                  <a:lnTo>
                    <a:pt x="943" y="1887"/>
                  </a:lnTo>
                  <a:lnTo>
                    <a:pt x="846" y="1887"/>
                  </a:lnTo>
                  <a:lnTo>
                    <a:pt x="846" y="1952"/>
                  </a:lnTo>
                  <a:lnTo>
                    <a:pt x="813" y="2017"/>
                  </a:lnTo>
                  <a:lnTo>
                    <a:pt x="748" y="2017"/>
                  </a:lnTo>
                  <a:lnTo>
                    <a:pt x="683" y="2049"/>
                  </a:lnTo>
                  <a:lnTo>
                    <a:pt x="650" y="1984"/>
                  </a:lnTo>
                  <a:lnTo>
                    <a:pt x="585" y="1919"/>
                  </a:lnTo>
                  <a:lnTo>
                    <a:pt x="585" y="1984"/>
                  </a:lnTo>
                  <a:lnTo>
                    <a:pt x="553" y="1984"/>
                  </a:lnTo>
                  <a:lnTo>
                    <a:pt x="553" y="2082"/>
                  </a:lnTo>
                  <a:lnTo>
                    <a:pt x="618" y="2114"/>
                  </a:lnTo>
                  <a:lnTo>
                    <a:pt x="553" y="2147"/>
                  </a:lnTo>
                  <a:lnTo>
                    <a:pt x="553" y="2310"/>
                  </a:lnTo>
                  <a:lnTo>
                    <a:pt x="683" y="2310"/>
                  </a:lnTo>
                  <a:lnTo>
                    <a:pt x="715" y="2277"/>
                  </a:lnTo>
                  <a:lnTo>
                    <a:pt x="781" y="2310"/>
                  </a:lnTo>
                  <a:lnTo>
                    <a:pt x="943" y="2342"/>
                  </a:lnTo>
                  <a:lnTo>
                    <a:pt x="1041" y="2245"/>
                  </a:lnTo>
                  <a:lnTo>
                    <a:pt x="1138" y="2277"/>
                  </a:lnTo>
                  <a:lnTo>
                    <a:pt x="1236" y="2245"/>
                  </a:lnTo>
                  <a:lnTo>
                    <a:pt x="1236" y="231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2114311" y="3230987"/>
              <a:ext cx="50889" cy="21700"/>
            </a:xfrm>
            <a:custGeom>
              <a:rect b="b" l="l" r="r" t="t"/>
              <a:pathLst>
                <a:path extrusionOk="0" h="652" w="1529">
                  <a:moveTo>
                    <a:pt x="1398" y="521"/>
                  </a:moveTo>
                  <a:lnTo>
                    <a:pt x="1529" y="619"/>
                  </a:lnTo>
                  <a:lnTo>
                    <a:pt x="1431" y="651"/>
                  </a:lnTo>
                  <a:lnTo>
                    <a:pt x="1398" y="586"/>
                  </a:lnTo>
                  <a:close/>
                  <a:moveTo>
                    <a:pt x="1463" y="229"/>
                  </a:moveTo>
                  <a:lnTo>
                    <a:pt x="1398" y="326"/>
                  </a:lnTo>
                  <a:lnTo>
                    <a:pt x="1463" y="391"/>
                  </a:lnTo>
                  <a:lnTo>
                    <a:pt x="1496" y="294"/>
                  </a:lnTo>
                  <a:close/>
                  <a:moveTo>
                    <a:pt x="976" y="391"/>
                  </a:moveTo>
                  <a:lnTo>
                    <a:pt x="911" y="456"/>
                  </a:lnTo>
                  <a:lnTo>
                    <a:pt x="976" y="521"/>
                  </a:lnTo>
                  <a:lnTo>
                    <a:pt x="1073" y="521"/>
                  </a:lnTo>
                  <a:close/>
                  <a:moveTo>
                    <a:pt x="748" y="66"/>
                  </a:moveTo>
                  <a:lnTo>
                    <a:pt x="813" y="1"/>
                  </a:lnTo>
                  <a:lnTo>
                    <a:pt x="943" y="1"/>
                  </a:lnTo>
                  <a:lnTo>
                    <a:pt x="878" y="98"/>
                  </a:lnTo>
                  <a:lnTo>
                    <a:pt x="878" y="196"/>
                  </a:lnTo>
                  <a:lnTo>
                    <a:pt x="748" y="131"/>
                  </a:lnTo>
                  <a:close/>
                  <a:moveTo>
                    <a:pt x="98" y="229"/>
                  </a:moveTo>
                  <a:lnTo>
                    <a:pt x="163" y="261"/>
                  </a:lnTo>
                  <a:lnTo>
                    <a:pt x="0" y="294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7"/>
            <p:cNvSpPr/>
            <p:nvPr/>
          </p:nvSpPr>
          <p:spPr>
            <a:xfrm>
              <a:off x="2075337" y="3227758"/>
              <a:ext cx="34680" cy="10850"/>
            </a:xfrm>
            <a:custGeom>
              <a:rect b="b" l="l" r="r" t="t"/>
              <a:pathLst>
                <a:path extrusionOk="0" h="326" w="1042">
                  <a:moveTo>
                    <a:pt x="846" y="260"/>
                  </a:moveTo>
                  <a:lnTo>
                    <a:pt x="911" y="195"/>
                  </a:lnTo>
                  <a:lnTo>
                    <a:pt x="1041" y="228"/>
                  </a:lnTo>
                  <a:lnTo>
                    <a:pt x="1008" y="260"/>
                  </a:lnTo>
                  <a:close/>
                  <a:moveTo>
                    <a:pt x="748" y="33"/>
                  </a:moveTo>
                  <a:lnTo>
                    <a:pt x="683" y="0"/>
                  </a:lnTo>
                  <a:lnTo>
                    <a:pt x="488" y="33"/>
                  </a:lnTo>
                  <a:lnTo>
                    <a:pt x="130" y="0"/>
                  </a:lnTo>
                  <a:lnTo>
                    <a:pt x="65" y="65"/>
                  </a:lnTo>
                  <a:lnTo>
                    <a:pt x="0" y="98"/>
                  </a:lnTo>
                  <a:lnTo>
                    <a:pt x="0" y="163"/>
                  </a:lnTo>
                  <a:lnTo>
                    <a:pt x="0" y="228"/>
                  </a:lnTo>
                  <a:lnTo>
                    <a:pt x="33" y="293"/>
                  </a:lnTo>
                  <a:lnTo>
                    <a:pt x="261" y="293"/>
                  </a:lnTo>
                  <a:lnTo>
                    <a:pt x="326" y="326"/>
                  </a:lnTo>
                  <a:lnTo>
                    <a:pt x="488" y="293"/>
                  </a:lnTo>
                  <a:lnTo>
                    <a:pt x="553" y="326"/>
                  </a:lnTo>
                  <a:lnTo>
                    <a:pt x="716" y="228"/>
                  </a:lnTo>
                  <a:lnTo>
                    <a:pt x="846" y="98"/>
                  </a:lnTo>
                  <a:lnTo>
                    <a:pt x="748" y="65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7"/>
            <p:cNvSpPr/>
            <p:nvPr/>
          </p:nvSpPr>
          <p:spPr>
            <a:xfrm>
              <a:off x="1997387" y="3202862"/>
              <a:ext cx="62837" cy="42235"/>
            </a:xfrm>
            <a:custGeom>
              <a:rect b="b" l="l" r="r" t="t"/>
              <a:pathLst>
                <a:path extrusionOk="0" h="1269" w="1888">
                  <a:moveTo>
                    <a:pt x="1692" y="878"/>
                  </a:moveTo>
                  <a:lnTo>
                    <a:pt x="1757" y="911"/>
                  </a:lnTo>
                  <a:lnTo>
                    <a:pt x="1822" y="943"/>
                  </a:lnTo>
                  <a:lnTo>
                    <a:pt x="1757" y="976"/>
                  </a:lnTo>
                  <a:lnTo>
                    <a:pt x="1692" y="943"/>
                  </a:lnTo>
                  <a:lnTo>
                    <a:pt x="1659" y="878"/>
                  </a:lnTo>
                  <a:close/>
                  <a:moveTo>
                    <a:pt x="196" y="98"/>
                  </a:moveTo>
                  <a:lnTo>
                    <a:pt x="196" y="163"/>
                  </a:lnTo>
                  <a:lnTo>
                    <a:pt x="164" y="261"/>
                  </a:lnTo>
                  <a:lnTo>
                    <a:pt x="196" y="326"/>
                  </a:lnTo>
                  <a:lnTo>
                    <a:pt x="164" y="423"/>
                  </a:lnTo>
                  <a:lnTo>
                    <a:pt x="99" y="488"/>
                  </a:lnTo>
                  <a:lnTo>
                    <a:pt x="66" y="521"/>
                  </a:lnTo>
                  <a:lnTo>
                    <a:pt x="131" y="618"/>
                  </a:lnTo>
                  <a:lnTo>
                    <a:pt x="131" y="683"/>
                  </a:lnTo>
                  <a:lnTo>
                    <a:pt x="99" y="748"/>
                  </a:lnTo>
                  <a:lnTo>
                    <a:pt x="1" y="878"/>
                  </a:lnTo>
                  <a:lnTo>
                    <a:pt x="1" y="943"/>
                  </a:lnTo>
                  <a:lnTo>
                    <a:pt x="66" y="943"/>
                  </a:lnTo>
                  <a:lnTo>
                    <a:pt x="99" y="1041"/>
                  </a:lnTo>
                  <a:lnTo>
                    <a:pt x="66" y="1139"/>
                  </a:lnTo>
                  <a:lnTo>
                    <a:pt x="164" y="1171"/>
                  </a:lnTo>
                  <a:lnTo>
                    <a:pt x="196" y="1204"/>
                  </a:lnTo>
                  <a:lnTo>
                    <a:pt x="261" y="1269"/>
                  </a:lnTo>
                  <a:lnTo>
                    <a:pt x="326" y="1106"/>
                  </a:lnTo>
                  <a:lnTo>
                    <a:pt x="424" y="943"/>
                  </a:lnTo>
                  <a:lnTo>
                    <a:pt x="424" y="911"/>
                  </a:lnTo>
                  <a:lnTo>
                    <a:pt x="456" y="813"/>
                  </a:lnTo>
                  <a:lnTo>
                    <a:pt x="521" y="878"/>
                  </a:lnTo>
                  <a:lnTo>
                    <a:pt x="586" y="878"/>
                  </a:lnTo>
                  <a:lnTo>
                    <a:pt x="651" y="748"/>
                  </a:lnTo>
                  <a:lnTo>
                    <a:pt x="716" y="813"/>
                  </a:lnTo>
                  <a:lnTo>
                    <a:pt x="716" y="911"/>
                  </a:lnTo>
                  <a:lnTo>
                    <a:pt x="781" y="943"/>
                  </a:lnTo>
                  <a:lnTo>
                    <a:pt x="912" y="911"/>
                  </a:lnTo>
                  <a:lnTo>
                    <a:pt x="1042" y="781"/>
                  </a:lnTo>
                  <a:lnTo>
                    <a:pt x="1172" y="748"/>
                  </a:lnTo>
                  <a:lnTo>
                    <a:pt x="1334" y="781"/>
                  </a:lnTo>
                  <a:lnTo>
                    <a:pt x="1432" y="748"/>
                  </a:lnTo>
                  <a:lnTo>
                    <a:pt x="1497" y="781"/>
                  </a:lnTo>
                  <a:lnTo>
                    <a:pt x="1627" y="813"/>
                  </a:lnTo>
                  <a:lnTo>
                    <a:pt x="1757" y="846"/>
                  </a:lnTo>
                  <a:lnTo>
                    <a:pt x="1790" y="748"/>
                  </a:lnTo>
                  <a:lnTo>
                    <a:pt x="1855" y="748"/>
                  </a:lnTo>
                  <a:lnTo>
                    <a:pt x="1887" y="683"/>
                  </a:lnTo>
                  <a:lnTo>
                    <a:pt x="1855" y="618"/>
                  </a:lnTo>
                  <a:lnTo>
                    <a:pt x="1659" y="521"/>
                  </a:lnTo>
                  <a:lnTo>
                    <a:pt x="1562" y="521"/>
                  </a:lnTo>
                  <a:lnTo>
                    <a:pt x="1464" y="456"/>
                  </a:lnTo>
                  <a:lnTo>
                    <a:pt x="1367" y="456"/>
                  </a:lnTo>
                  <a:lnTo>
                    <a:pt x="1237" y="391"/>
                  </a:lnTo>
                  <a:lnTo>
                    <a:pt x="1107" y="326"/>
                  </a:lnTo>
                  <a:lnTo>
                    <a:pt x="1009" y="326"/>
                  </a:lnTo>
                  <a:lnTo>
                    <a:pt x="1074" y="293"/>
                  </a:lnTo>
                  <a:lnTo>
                    <a:pt x="1204" y="326"/>
                  </a:lnTo>
                  <a:lnTo>
                    <a:pt x="1432" y="358"/>
                  </a:lnTo>
                  <a:lnTo>
                    <a:pt x="1497" y="326"/>
                  </a:lnTo>
                  <a:lnTo>
                    <a:pt x="1432" y="261"/>
                  </a:lnTo>
                  <a:lnTo>
                    <a:pt x="1399" y="293"/>
                  </a:lnTo>
                  <a:lnTo>
                    <a:pt x="1237" y="261"/>
                  </a:lnTo>
                  <a:lnTo>
                    <a:pt x="1139" y="98"/>
                  </a:lnTo>
                  <a:lnTo>
                    <a:pt x="1074" y="98"/>
                  </a:lnTo>
                  <a:lnTo>
                    <a:pt x="1009" y="130"/>
                  </a:lnTo>
                  <a:lnTo>
                    <a:pt x="944" y="65"/>
                  </a:lnTo>
                  <a:lnTo>
                    <a:pt x="554" y="0"/>
                  </a:lnTo>
                  <a:lnTo>
                    <a:pt x="489" y="0"/>
                  </a:lnTo>
                  <a:lnTo>
                    <a:pt x="391" y="0"/>
                  </a:lnTo>
                  <a:lnTo>
                    <a:pt x="229" y="33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2343767" y="1500315"/>
              <a:ext cx="694872" cy="891871"/>
            </a:xfrm>
            <a:custGeom>
              <a:rect b="b" l="l" r="r" t="t"/>
              <a:pathLst>
                <a:path extrusionOk="0" h="26797" w="20878">
                  <a:moveTo>
                    <a:pt x="6179" y="26536"/>
                  </a:moveTo>
                  <a:lnTo>
                    <a:pt x="5951" y="26406"/>
                  </a:lnTo>
                  <a:lnTo>
                    <a:pt x="5821" y="26406"/>
                  </a:lnTo>
                  <a:lnTo>
                    <a:pt x="5821" y="26373"/>
                  </a:lnTo>
                  <a:lnTo>
                    <a:pt x="5821" y="26308"/>
                  </a:lnTo>
                  <a:lnTo>
                    <a:pt x="5854" y="26308"/>
                  </a:lnTo>
                  <a:lnTo>
                    <a:pt x="5854" y="26243"/>
                  </a:lnTo>
                  <a:lnTo>
                    <a:pt x="5821" y="26243"/>
                  </a:lnTo>
                  <a:lnTo>
                    <a:pt x="5789" y="26308"/>
                  </a:lnTo>
                  <a:lnTo>
                    <a:pt x="5724" y="26308"/>
                  </a:lnTo>
                  <a:lnTo>
                    <a:pt x="5724" y="26439"/>
                  </a:lnTo>
                  <a:lnTo>
                    <a:pt x="5659" y="26406"/>
                  </a:lnTo>
                  <a:lnTo>
                    <a:pt x="5626" y="26406"/>
                  </a:lnTo>
                  <a:lnTo>
                    <a:pt x="5626" y="26439"/>
                  </a:lnTo>
                  <a:lnTo>
                    <a:pt x="5626" y="26504"/>
                  </a:lnTo>
                  <a:lnTo>
                    <a:pt x="5594" y="26536"/>
                  </a:lnTo>
                  <a:lnTo>
                    <a:pt x="5529" y="26536"/>
                  </a:lnTo>
                  <a:lnTo>
                    <a:pt x="5561" y="26439"/>
                  </a:lnTo>
                  <a:lnTo>
                    <a:pt x="5594" y="26373"/>
                  </a:lnTo>
                  <a:lnTo>
                    <a:pt x="5594" y="26308"/>
                  </a:lnTo>
                  <a:lnTo>
                    <a:pt x="5691" y="26178"/>
                  </a:lnTo>
                  <a:lnTo>
                    <a:pt x="5659" y="26146"/>
                  </a:lnTo>
                  <a:lnTo>
                    <a:pt x="5594" y="26211"/>
                  </a:lnTo>
                  <a:lnTo>
                    <a:pt x="5529" y="26373"/>
                  </a:lnTo>
                  <a:lnTo>
                    <a:pt x="5464" y="26439"/>
                  </a:lnTo>
                  <a:lnTo>
                    <a:pt x="5431" y="26439"/>
                  </a:lnTo>
                  <a:lnTo>
                    <a:pt x="5431" y="26373"/>
                  </a:lnTo>
                  <a:lnTo>
                    <a:pt x="5529" y="26276"/>
                  </a:lnTo>
                  <a:lnTo>
                    <a:pt x="5529" y="26178"/>
                  </a:lnTo>
                  <a:lnTo>
                    <a:pt x="5594" y="26113"/>
                  </a:lnTo>
                  <a:lnTo>
                    <a:pt x="5529" y="26113"/>
                  </a:lnTo>
                  <a:lnTo>
                    <a:pt x="5496" y="26113"/>
                  </a:lnTo>
                  <a:lnTo>
                    <a:pt x="5464" y="26178"/>
                  </a:lnTo>
                  <a:lnTo>
                    <a:pt x="5366" y="26211"/>
                  </a:lnTo>
                  <a:lnTo>
                    <a:pt x="5366" y="26178"/>
                  </a:lnTo>
                  <a:lnTo>
                    <a:pt x="5399" y="26113"/>
                  </a:lnTo>
                  <a:lnTo>
                    <a:pt x="5464" y="26048"/>
                  </a:lnTo>
                  <a:lnTo>
                    <a:pt x="5431" y="26016"/>
                  </a:lnTo>
                  <a:lnTo>
                    <a:pt x="5399" y="26048"/>
                  </a:lnTo>
                  <a:lnTo>
                    <a:pt x="5366" y="26081"/>
                  </a:lnTo>
                  <a:lnTo>
                    <a:pt x="5301" y="26113"/>
                  </a:lnTo>
                  <a:lnTo>
                    <a:pt x="5268" y="26178"/>
                  </a:lnTo>
                  <a:lnTo>
                    <a:pt x="5236" y="26113"/>
                  </a:lnTo>
                  <a:lnTo>
                    <a:pt x="5236" y="26081"/>
                  </a:lnTo>
                  <a:lnTo>
                    <a:pt x="5203" y="26081"/>
                  </a:lnTo>
                  <a:lnTo>
                    <a:pt x="5171" y="26113"/>
                  </a:lnTo>
                  <a:lnTo>
                    <a:pt x="5138" y="26113"/>
                  </a:lnTo>
                  <a:lnTo>
                    <a:pt x="5138" y="26081"/>
                  </a:lnTo>
                  <a:lnTo>
                    <a:pt x="5268" y="25983"/>
                  </a:lnTo>
                  <a:lnTo>
                    <a:pt x="5301" y="25886"/>
                  </a:lnTo>
                  <a:lnTo>
                    <a:pt x="5333" y="25886"/>
                  </a:lnTo>
                  <a:lnTo>
                    <a:pt x="5431" y="25788"/>
                  </a:lnTo>
                  <a:lnTo>
                    <a:pt x="5431" y="25788"/>
                  </a:lnTo>
                  <a:lnTo>
                    <a:pt x="5333" y="25853"/>
                  </a:lnTo>
                  <a:lnTo>
                    <a:pt x="5236" y="25886"/>
                  </a:lnTo>
                  <a:lnTo>
                    <a:pt x="5236" y="25853"/>
                  </a:lnTo>
                  <a:lnTo>
                    <a:pt x="5236" y="25853"/>
                  </a:lnTo>
                  <a:lnTo>
                    <a:pt x="5333" y="25821"/>
                  </a:lnTo>
                  <a:lnTo>
                    <a:pt x="5399" y="25756"/>
                  </a:lnTo>
                  <a:lnTo>
                    <a:pt x="5496" y="25723"/>
                  </a:lnTo>
                  <a:lnTo>
                    <a:pt x="5561" y="25691"/>
                  </a:lnTo>
                  <a:lnTo>
                    <a:pt x="5561" y="25593"/>
                  </a:lnTo>
                  <a:lnTo>
                    <a:pt x="5529" y="25528"/>
                  </a:lnTo>
                  <a:lnTo>
                    <a:pt x="5464" y="25528"/>
                  </a:lnTo>
                  <a:lnTo>
                    <a:pt x="5399" y="25658"/>
                  </a:lnTo>
                  <a:lnTo>
                    <a:pt x="5236" y="25756"/>
                  </a:lnTo>
                  <a:lnTo>
                    <a:pt x="5138" y="25788"/>
                  </a:lnTo>
                  <a:lnTo>
                    <a:pt x="5106" y="25756"/>
                  </a:lnTo>
                  <a:lnTo>
                    <a:pt x="5171" y="25723"/>
                  </a:lnTo>
                  <a:lnTo>
                    <a:pt x="5236" y="25723"/>
                  </a:lnTo>
                  <a:lnTo>
                    <a:pt x="5301" y="25626"/>
                  </a:lnTo>
                  <a:lnTo>
                    <a:pt x="5301" y="25560"/>
                  </a:lnTo>
                  <a:lnTo>
                    <a:pt x="5268" y="25463"/>
                  </a:lnTo>
                  <a:lnTo>
                    <a:pt x="5203" y="25463"/>
                  </a:lnTo>
                  <a:lnTo>
                    <a:pt x="5171" y="25463"/>
                  </a:lnTo>
                  <a:lnTo>
                    <a:pt x="5171" y="25528"/>
                  </a:lnTo>
                  <a:lnTo>
                    <a:pt x="5203" y="25560"/>
                  </a:lnTo>
                  <a:lnTo>
                    <a:pt x="5203" y="25626"/>
                  </a:lnTo>
                  <a:lnTo>
                    <a:pt x="5138" y="25658"/>
                  </a:lnTo>
                  <a:lnTo>
                    <a:pt x="5073" y="25626"/>
                  </a:lnTo>
                  <a:lnTo>
                    <a:pt x="5008" y="25658"/>
                  </a:lnTo>
                  <a:lnTo>
                    <a:pt x="4976" y="25658"/>
                  </a:lnTo>
                  <a:lnTo>
                    <a:pt x="4911" y="25691"/>
                  </a:lnTo>
                  <a:lnTo>
                    <a:pt x="4878" y="25756"/>
                  </a:lnTo>
                  <a:lnTo>
                    <a:pt x="4813" y="25756"/>
                  </a:lnTo>
                  <a:lnTo>
                    <a:pt x="4748" y="25756"/>
                  </a:lnTo>
                  <a:lnTo>
                    <a:pt x="4716" y="25691"/>
                  </a:lnTo>
                  <a:lnTo>
                    <a:pt x="4651" y="25723"/>
                  </a:lnTo>
                  <a:lnTo>
                    <a:pt x="4586" y="25756"/>
                  </a:lnTo>
                  <a:lnTo>
                    <a:pt x="4520" y="25756"/>
                  </a:lnTo>
                  <a:lnTo>
                    <a:pt x="4488" y="25756"/>
                  </a:lnTo>
                  <a:lnTo>
                    <a:pt x="4488" y="25821"/>
                  </a:lnTo>
                  <a:lnTo>
                    <a:pt x="4520" y="25853"/>
                  </a:lnTo>
                  <a:lnTo>
                    <a:pt x="4455" y="25886"/>
                  </a:lnTo>
                  <a:lnTo>
                    <a:pt x="4325" y="25853"/>
                  </a:lnTo>
                  <a:lnTo>
                    <a:pt x="4293" y="25788"/>
                  </a:lnTo>
                  <a:lnTo>
                    <a:pt x="4358" y="25723"/>
                  </a:lnTo>
                  <a:lnTo>
                    <a:pt x="4423" y="25723"/>
                  </a:lnTo>
                  <a:lnTo>
                    <a:pt x="4488" y="25658"/>
                  </a:lnTo>
                  <a:lnTo>
                    <a:pt x="4455" y="25626"/>
                  </a:lnTo>
                  <a:lnTo>
                    <a:pt x="4390" y="25593"/>
                  </a:lnTo>
                  <a:lnTo>
                    <a:pt x="4390" y="25495"/>
                  </a:lnTo>
                  <a:lnTo>
                    <a:pt x="4325" y="25463"/>
                  </a:lnTo>
                  <a:lnTo>
                    <a:pt x="4293" y="25430"/>
                  </a:lnTo>
                  <a:lnTo>
                    <a:pt x="4228" y="25430"/>
                  </a:lnTo>
                  <a:lnTo>
                    <a:pt x="4130" y="25528"/>
                  </a:lnTo>
                  <a:lnTo>
                    <a:pt x="4065" y="25495"/>
                  </a:lnTo>
                  <a:lnTo>
                    <a:pt x="4033" y="25430"/>
                  </a:lnTo>
                  <a:lnTo>
                    <a:pt x="4098" y="25365"/>
                  </a:lnTo>
                  <a:lnTo>
                    <a:pt x="4065" y="25333"/>
                  </a:lnTo>
                  <a:lnTo>
                    <a:pt x="4000" y="25333"/>
                  </a:lnTo>
                  <a:lnTo>
                    <a:pt x="4033" y="25300"/>
                  </a:lnTo>
                  <a:lnTo>
                    <a:pt x="4130" y="25235"/>
                  </a:lnTo>
                  <a:lnTo>
                    <a:pt x="4195" y="25235"/>
                  </a:lnTo>
                  <a:lnTo>
                    <a:pt x="4228" y="25203"/>
                  </a:lnTo>
                  <a:lnTo>
                    <a:pt x="4195" y="25170"/>
                  </a:lnTo>
                  <a:lnTo>
                    <a:pt x="4130" y="25138"/>
                  </a:lnTo>
                  <a:lnTo>
                    <a:pt x="4033" y="25170"/>
                  </a:lnTo>
                  <a:lnTo>
                    <a:pt x="3968" y="25235"/>
                  </a:lnTo>
                  <a:lnTo>
                    <a:pt x="3870" y="25268"/>
                  </a:lnTo>
                  <a:lnTo>
                    <a:pt x="3805" y="25203"/>
                  </a:lnTo>
                  <a:lnTo>
                    <a:pt x="3805" y="25170"/>
                  </a:lnTo>
                  <a:lnTo>
                    <a:pt x="3870" y="25138"/>
                  </a:lnTo>
                  <a:lnTo>
                    <a:pt x="3935" y="25105"/>
                  </a:lnTo>
                  <a:lnTo>
                    <a:pt x="3935" y="25040"/>
                  </a:lnTo>
                  <a:lnTo>
                    <a:pt x="4033" y="24975"/>
                  </a:lnTo>
                  <a:lnTo>
                    <a:pt x="4065" y="24943"/>
                  </a:lnTo>
                  <a:lnTo>
                    <a:pt x="4065" y="24910"/>
                  </a:lnTo>
                  <a:lnTo>
                    <a:pt x="3968" y="24878"/>
                  </a:lnTo>
                  <a:lnTo>
                    <a:pt x="3903" y="24943"/>
                  </a:lnTo>
                  <a:lnTo>
                    <a:pt x="3838" y="24975"/>
                  </a:lnTo>
                  <a:lnTo>
                    <a:pt x="3773" y="24910"/>
                  </a:lnTo>
                  <a:lnTo>
                    <a:pt x="3838" y="24878"/>
                  </a:lnTo>
                  <a:lnTo>
                    <a:pt x="3903" y="24845"/>
                  </a:lnTo>
                  <a:lnTo>
                    <a:pt x="3935" y="24878"/>
                  </a:lnTo>
                  <a:lnTo>
                    <a:pt x="4000" y="24813"/>
                  </a:lnTo>
                  <a:lnTo>
                    <a:pt x="4033" y="24780"/>
                  </a:lnTo>
                  <a:lnTo>
                    <a:pt x="4033" y="24715"/>
                  </a:lnTo>
                  <a:lnTo>
                    <a:pt x="4065" y="24682"/>
                  </a:lnTo>
                  <a:lnTo>
                    <a:pt x="4033" y="24650"/>
                  </a:lnTo>
                  <a:lnTo>
                    <a:pt x="3935" y="24715"/>
                  </a:lnTo>
                  <a:lnTo>
                    <a:pt x="3903" y="24747"/>
                  </a:lnTo>
                  <a:lnTo>
                    <a:pt x="3870" y="24780"/>
                  </a:lnTo>
                  <a:lnTo>
                    <a:pt x="3773" y="24780"/>
                  </a:lnTo>
                  <a:lnTo>
                    <a:pt x="3805" y="24747"/>
                  </a:lnTo>
                  <a:lnTo>
                    <a:pt x="3870" y="24715"/>
                  </a:lnTo>
                  <a:lnTo>
                    <a:pt x="3870" y="24650"/>
                  </a:lnTo>
                  <a:lnTo>
                    <a:pt x="3838" y="24617"/>
                  </a:lnTo>
                  <a:lnTo>
                    <a:pt x="3903" y="24585"/>
                  </a:lnTo>
                  <a:lnTo>
                    <a:pt x="3870" y="24552"/>
                  </a:lnTo>
                  <a:lnTo>
                    <a:pt x="3838" y="24520"/>
                  </a:lnTo>
                  <a:lnTo>
                    <a:pt x="3773" y="24520"/>
                  </a:lnTo>
                  <a:lnTo>
                    <a:pt x="3773" y="24487"/>
                  </a:lnTo>
                  <a:lnTo>
                    <a:pt x="3805" y="24455"/>
                  </a:lnTo>
                  <a:lnTo>
                    <a:pt x="3805" y="24390"/>
                  </a:lnTo>
                  <a:lnTo>
                    <a:pt x="3740" y="24390"/>
                  </a:lnTo>
                  <a:lnTo>
                    <a:pt x="3707" y="24422"/>
                  </a:lnTo>
                  <a:lnTo>
                    <a:pt x="3642" y="24422"/>
                  </a:lnTo>
                  <a:lnTo>
                    <a:pt x="3610" y="24390"/>
                  </a:lnTo>
                  <a:lnTo>
                    <a:pt x="3675" y="24325"/>
                  </a:lnTo>
                  <a:lnTo>
                    <a:pt x="3707" y="24260"/>
                  </a:lnTo>
                  <a:lnTo>
                    <a:pt x="3740" y="24260"/>
                  </a:lnTo>
                  <a:lnTo>
                    <a:pt x="3838" y="24130"/>
                  </a:lnTo>
                  <a:lnTo>
                    <a:pt x="3805" y="24097"/>
                  </a:lnTo>
                  <a:lnTo>
                    <a:pt x="3805" y="24032"/>
                  </a:lnTo>
                  <a:lnTo>
                    <a:pt x="3838" y="24000"/>
                  </a:lnTo>
                  <a:lnTo>
                    <a:pt x="3805" y="23967"/>
                  </a:lnTo>
                  <a:lnTo>
                    <a:pt x="3773" y="24000"/>
                  </a:lnTo>
                  <a:lnTo>
                    <a:pt x="3773" y="24032"/>
                  </a:lnTo>
                  <a:lnTo>
                    <a:pt x="3707" y="23967"/>
                  </a:lnTo>
                  <a:lnTo>
                    <a:pt x="3642" y="23967"/>
                  </a:lnTo>
                  <a:lnTo>
                    <a:pt x="3642" y="24000"/>
                  </a:lnTo>
                  <a:lnTo>
                    <a:pt x="3610" y="24000"/>
                  </a:lnTo>
                  <a:lnTo>
                    <a:pt x="3545" y="23902"/>
                  </a:lnTo>
                  <a:lnTo>
                    <a:pt x="3577" y="23837"/>
                  </a:lnTo>
                  <a:lnTo>
                    <a:pt x="3707" y="23804"/>
                  </a:lnTo>
                  <a:lnTo>
                    <a:pt x="3707" y="23772"/>
                  </a:lnTo>
                  <a:lnTo>
                    <a:pt x="3642" y="23739"/>
                  </a:lnTo>
                  <a:lnTo>
                    <a:pt x="3577" y="23739"/>
                  </a:lnTo>
                  <a:lnTo>
                    <a:pt x="3480" y="23772"/>
                  </a:lnTo>
                  <a:lnTo>
                    <a:pt x="3447" y="23772"/>
                  </a:lnTo>
                  <a:lnTo>
                    <a:pt x="3415" y="23707"/>
                  </a:lnTo>
                  <a:lnTo>
                    <a:pt x="3447" y="23674"/>
                  </a:lnTo>
                  <a:lnTo>
                    <a:pt x="3512" y="23642"/>
                  </a:lnTo>
                  <a:lnTo>
                    <a:pt x="3577" y="23674"/>
                  </a:lnTo>
                  <a:lnTo>
                    <a:pt x="3707" y="23642"/>
                  </a:lnTo>
                  <a:lnTo>
                    <a:pt x="3740" y="23609"/>
                  </a:lnTo>
                  <a:lnTo>
                    <a:pt x="3707" y="23609"/>
                  </a:lnTo>
                  <a:lnTo>
                    <a:pt x="3642" y="23577"/>
                  </a:lnTo>
                  <a:lnTo>
                    <a:pt x="3545" y="23577"/>
                  </a:lnTo>
                  <a:lnTo>
                    <a:pt x="3512" y="23609"/>
                  </a:lnTo>
                  <a:lnTo>
                    <a:pt x="3447" y="23609"/>
                  </a:lnTo>
                  <a:lnTo>
                    <a:pt x="3382" y="23544"/>
                  </a:lnTo>
                  <a:lnTo>
                    <a:pt x="3480" y="23512"/>
                  </a:lnTo>
                  <a:lnTo>
                    <a:pt x="3610" y="23479"/>
                  </a:lnTo>
                  <a:lnTo>
                    <a:pt x="3642" y="23479"/>
                  </a:lnTo>
                  <a:lnTo>
                    <a:pt x="3610" y="23447"/>
                  </a:lnTo>
                  <a:lnTo>
                    <a:pt x="3545" y="23447"/>
                  </a:lnTo>
                  <a:lnTo>
                    <a:pt x="3480" y="23414"/>
                  </a:lnTo>
                  <a:lnTo>
                    <a:pt x="3512" y="23382"/>
                  </a:lnTo>
                  <a:lnTo>
                    <a:pt x="3577" y="23414"/>
                  </a:lnTo>
                  <a:lnTo>
                    <a:pt x="3642" y="23414"/>
                  </a:lnTo>
                  <a:lnTo>
                    <a:pt x="3740" y="23382"/>
                  </a:lnTo>
                  <a:lnTo>
                    <a:pt x="3773" y="23349"/>
                  </a:lnTo>
                  <a:lnTo>
                    <a:pt x="3773" y="23317"/>
                  </a:lnTo>
                  <a:lnTo>
                    <a:pt x="3707" y="23317"/>
                  </a:lnTo>
                  <a:lnTo>
                    <a:pt x="3642" y="23349"/>
                  </a:lnTo>
                  <a:lnTo>
                    <a:pt x="3610" y="23349"/>
                  </a:lnTo>
                  <a:lnTo>
                    <a:pt x="3545" y="23317"/>
                  </a:lnTo>
                  <a:lnTo>
                    <a:pt x="3480" y="23317"/>
                  </a:lnTo>
                  <a:lnTo>
                    <a:pt x="3447" y="23382"/>
                  </a:lnTo>
                  <a:lnTo>
                    <a:pt x="3382" y="23414"/>
                  </a:lnTo>
                  <a:lnTo>
                    <a:pt x="3317" y="23382"/>
                  </a:lnTo>
                  <a:lnTo>
                    <a:pt x="3317" y="23317"/>
                  </a:lnTo>
                  <a:lnTo>
                    <a:pt x="3350" y="23252"/>
                  </a:lnTo>
                  <a:lnTo>
                    <a:pt x="3447" y="23252"/>
                  </a:lnTo>
                  <a:lnTo>
                    <a:pt x="3545" y="23187"/>
                  </a:lnTo>
                  <a:lnTo>
                    <a:pt x="3512" y="23187"/>
                  </a:lnTo>
                  <a:lnTo>
                    <a:pt x="3415" y="23187"/>
                  </a:lnTo>
                  <a:lnTo>
                    <a:pt x="3350" y="23187"/>
                  </a:lnTo>
                  <a:lnTo>
                    <a:pt x="3317" y="23122"/>
                  </a:lnTo>
                  <a:lnTo>
                    <a:pt x="3350" y="23024"/>
                  </a:lnTo>
                  <a:lnTo>
                    <a:pt x="3415" y="23024"/>
                  </a:lnTo>
                  <a:lnTo>
                    <a:pt x="3610" y="23024"/>
                  </a:lnTo>
                  <a:lnTo>
                    <a:pt x="3707" y="22991"/>
                  </a:lnTo>
                  <a:lnTo>
                    <a:pt x="3838" y="22991"/>
                  </a:lnTo>
                  <a:lnTo>
                    <a:pt x="3903" y="22926"/>
                  </a:lnTo>
                  <a:lnTo>
                    <a:pt x="3935" y="22894"/>
                  </a:lnTo>
                  <a:lnTo>
                    <a:pt x="3838" y="22894"/>
                  </a:lnTo>
                  <a:lnTo>
                    <a:pt x="3773" y="22894"/>
                  </a:lnTo>
                  <a:lnTo>
                    <a:pt x="3707" y="22926"/>
                  </a:lnTo>
                  <a:lnTo>
                    <a:pt x="3545" y="22959"/>
                  </a:lnTo>
                  <a:lnTo>
                    <a:pt x="3480" y="22991"/>
                  </a:lnTo>
                  <a:lnTo>
                    <a:pt x="3415" y="22991"/>
                  </a:lnTo>
                  <a:lnTo>
                    <a:pt x="3350" y="22959"/>
                  </a:lnTo>
                  <a:lnTo>
                    <a:pt x="3382" y="22926"/>
                  </a:lnTo>
                  <a:lnTo>
                    <a:pt x="3545" y="22926"/>
                  </a:lnTo>
                  <a:lnTo>
                    <a:pt x="3610" y="22894"/>
                  </a:lnTo>
                  <a:lnTo>
                    <a:pt x="3675" y="22796"/>
                  </a:lnTo>
                  <a:lnTo>
                    <a:pt x="3773" y="22764"/>
                  </a:lnTo>
                  <a:lnTo>
                    <a:pt x="3805" y="22796"/>
                  </a:lnTo>
                  <a:lnTo>
                    <a:pt x="3870" y="22829"/>
                  </a:lnTo>
                  <a:lnTo>
                    <a:pt x="3903" y="22829"/>
                  </a:lnTo>
                  <a:lnTo>
                    <a:pt x="3935" y="22796"/>
                  </a:lnTo>
                  <a:lnTo>
                    <a:pt x="3903" y="22796"/>
                  </a:lnTo>
                  <a:lnTo>
                    <a:pt x="3805" y="22699"/>
                  </a:lnTo>
                  <a:lnTo>
                    <a:pt x="3773" y="22699"/>
                  </a:lnTo>
                  <a:lnTo>
                    <a:pt x="3740" y="22666"/>
                  </a:lnTo>
                  <a:lnTo>
                    <a:pt x="3773" y="22634"/>
                  </a:lnTo>
                  <a:lnTo>
                    <a:pt x="3805" y="22634"/>
                  </a:lnTo>
                  <a:lnTo>
                    <a:pt x="3838" y="22601"/>
                  </a:lnTo>
                  <a:lnTo>
                    <a:pt x="3870" y="22601"/>
                  </a:lnTo>
                  <a:lnTo>
                    <a:pt x="3935" y="22666"/>
                  </a:lnTo>
                  <a:lnTo>
                    <a:pt x="4000" y="22764"/>
                  </a:lnTo>
                  <a:lnTo>
                    <a:pt x="4065" y="22796"/>
                  </a:lnTo>
                  <a:lnTo>
                    <a:pt x="4098" y="22796"/>
                  </a:lnTo>
                  <a:lnTo>
                    <a:pt x="4065" y="22699"/>
                  </a:lnTo>
                  <a:lnTo>
                    <a:pt x="4000" y="22666"/>
                  </a:lnTo>
                  <a:lnTo>
                    <a:pt x="4000" y="22504"/>
                  </a:lnTo>
                  <a:lnTo>
                    <a:pt x="4065" y="22471"/>
                  </a:lnTo>
                  <a:lnTo>
                    <a:pt x="4065" y="22439"/>
                  </a:lnTo>
                  <a:lnTo>
                    <a:pt x="4000" y="22439"/>
                  </a:lnTo>
                  <a:lnTo>
                    <a:pt x="3968" y="22471"/>
                  </a:lnTo>
                  <a:lnTo>
                    <a:pt x="3935" y="22471"/>
                  </a:lnTo>
                  <a:lnTo>
                    <a:pt x="3870" y="22406"/>
                  </a:lnTo>
                  <a:lnTo>
                    <a:pt x="3838" y="22439"/>
                  </a:lnTo>
                  <a:lnTo>
                    <a:pt x="3740" y="22569"/>
                  </a:lnTo>
                  <a:lnTo>
                    <a:pt x="3675" y="22601"/>
                  </a:lnTo>
                  <a:lnTo>
                    <a:pt x="3642" y="22569"/>
                  </a:lnTo>
                  <a:lnTo>
                    <a:pt x="3642" y="22504"/>
                  </a:lnTo>
                  <a:lnTo>
                    <a:pt x="3707" y="22471"/>
                  </a:lnTo>
                  <a:lnTo>
                    <a:pt x="3707" y="22471"/>
                  </a:lnTo>
                  <a:lnTo>
                    <a:pt x="3642" y="22504"/>
                  </a:lnTo>
                  <a:lnTo>
                    <a:pt x="3577" y="22569"/>
                  </a:lnTo>
                  <a:lnTo>
                    <a:pt x="3545" y="22569"/>
                  </a:lnTo>
                  <a:lnTo>
                    <a:pt x="3447" y="22666"/>
                  </a:lnTo>
                  <a:lnTo>
                    <a:pt x="3382" y="22666"/>
                  </a:lnTo>
                  <a:lnTo>
                    <a:pt x="3317" y="22796"/>
                  </a:lnTo>
                  <a:lnTo>
                    <a:pt x="3285" y="22796"/>
                  </a:lnTo>
                  <a:lnTo>
                    <a:pt x="3252" y="22699"/>
                  </a:lnTo>
                  <a:lnTo>
                    <a:pt x="3285" y="22601"/>
                  </a:lnTo>
                  <a:lnTo>
                    <a:pt x="3317" y="22569"/>
                  </a:lnTo>
                  <a:lnTo>
                    <a:pt x="3252" y="22504"/>
                  </a:lnTo>
                  <a:lnTo>
                    <a:pt x="3252" y="22439"/>
                  </a:lnTo>
                  <a:lnTo>
                    <a:pt x="3285" y="22374"/>
                  </a:lnTo>
                  <a:lnTo>
                    <a:pt x="3350" y="22341"/>
                  </a:lnTo>
                  <a:lnTo>
                    <a:pt x="3480" y="22309"/>
                  </a:lnTo>
                  <a:lnTo>
                    <a:pt x="3545" y="22309"/>
                  </a:lnTo>
                  <a:lnTo>
                    <a:pt x="3610" y="22243"/>
                  </a:lnTo>
                  <a:lnTo>
                    <a:pt x="3642" y="22211"/>
                  </a:lnTo>
                  <a:lnTo>
                    <a:pt x="3610" y="22178"/>
                  </a:lnTo>
                  <a:lnTo>
                    <a:pt x="3577" y="22178"/>
                  </a:lnTo>
                  <a:lnTo>
                    <a:pt x="3512" y="22211"/>
                  </a:lnTo>
                  <a:lnTo>
                    <a:pt x="3447" y="22211"/>
                  </a:lnTo>
                  <a:lnTo>
                    <a:pt x="3447" y="22276"/>
                  </a:lnTo>
                  <a:lnTo>
                    <a:pt x="3382" y="22309"/>
                  </a:lnTo>
                  <a:lnTo>
                    <a:pt x="3317" y="22309"/>
                  </a:lnTo>
                  <a:lnTo>
                    <a:pt x="3252" y="22243"/>
                  </a:lnTo>
                  <a:lnTo>
                    <a:pt x="3252" y="22113"/>
                  </a:lnTo>
                  <a:lnTo>
                    <a:pt x="3317" y="22081"/>
                  </a:lnTo>
                  <a:lnTo>
                    <a:pt x="3350" y="22016"/>
                  </a:lnTo>
                  <a:lnTo>
                    <a:pt x="3317" y="21918"/>
                  </a:lnTo>
                  <a:lnTo>
                    <a:pt x="3285" y="21918"/>
                  </a:lnTo>
                  <a:lnTo>
                    <a:pt x="3220" y="21983"/>
                  </a:lnTo>
                  <a:lnTo>
                    <a:pt x="3187" y="21951"/>
                  </a:lnTo>
                  <a:lnTo>
                    <a:pt x="3155" y="21918"/>
                  </a:lnTo>
                  <a:lnTo>
                    <a:pt x="3220" y="21853"/>
                  </a:lnTo>
                  <a:lnTo>
                    <a:pt x="3317" y="21853"/>
                  </a:lnTo>
                  <a:lnTo>
                    <a:pt x="3382" y="21788"/>
                  </a:lnTo>
                  <a:lnTo>
                    <a:pt x="3512" y="21756"/>
                  </a:lnTo>
                  <a:lnTo>
                    <a:pt x="3545" y="21723"/>
                  </a:lnTo>
                  <a:lnTo>
                    <a:pt x="3610" y="21691"/>
                  </a:lnTo>
                  <a:lnTo>
                    <a:pt x="3610" y="21593"/>
                  </a:lnTo>
                  <a:lnTo>
                    <a:pt x="3642" y="21593"/>
                  </a:lnTo>
                  <a:lnTo>
                    <a:pt x="3675" y="21626"/>
                  </a:lnTo>
                  <a:lnTo>
                    <a:pt x="3740" y="21593"/>
                  </a:lnTo>
                  <a:lnTo>
                    <a:pt x="3870" y="21593"/>
                  </a:lnTo>
                  <a:lnTo>
                    <a:pt x="3935" y="21593"/>
                  </a:lnTo>
                  <a:lnTo>
                    <a:pt x="4000" y="21593"/>
                  </a:lnTo>
                  <a:lnTo>
                    <a:pt x="3968" y="21561"/>
                  </a:lnTo>
                  <a:lnTo>
                    <a:pt x="3903" y="21528"/>
                  </a:lnTo>
                  <a:lnTo>
                    <a:pt x="3870" y="21463"/>
                  </a:lnTo>
                  <a:lnTo>
                    <a:pt x="3805" y="21463"/>
                  </a:lnTo>
                  <a:lnTo>
                    <a:pt x="3642" y="21561"/>
                  </a:lnTo>
                  <a:lnTo>
                    <a:pt x="3577" y="21561"/>
                  </a:lnTo>
                  <a:lnTo>
                    <a:pt x="3512" y="21593"/>
                  </a:lnTo>
                  <a:lnTo>
                    <a:pt x="3512" y="21658"/>
                  </a:lnTo>
                  <a:lnTo>
                    <a:pt x="3447" y="21691"/>
                  </a:lnTo>
                  <a:lnTo>
                    <a:pt x="3382" y="21723"/>
                  </a:lnTo>
                  <a:lnTo>
                    <a:pt x="3317" y="21788"/>
                  </a:lnTo>
                  <a:lnTo>
                    <a:pt x="3285" y="21788"/>
                  </a:lnTo>
                  <a:lnTo>
                    <a:pt x="3252" y="21756"/>
                  </a:lnTo>
                  <a:lnTo>
                    <a:pt x="3252" y="21691"/>
                  </a:lnTo>
                  <a:lnTo>
                    <a:pt x="3220" y="21691"/>
                  </a:lnTo>
                  <a:lnTo>
                    <a:pt x="3220" y="21658"/>
                  </a:lnTo>
                  <a:lnTo>
                    <a:pt x="3285" y="21593"/>
                  </a:lnTo>
                  <a:lnTo>
                    <a:pt x="3187" y="21528"/>
                  </a:lnTo>
                  <a:lnTo>
                    <a:pt x="3155" y="21528"/>
                  </a:lnTo>
                  <a:lnTo>
                    <a:pt x="3090" y="21496"/>
                  </a:lnTo>
                  <a:lnTo>
                    <a:pt x="3090" y="21463"/>
                  </a:lnTo>
                  <a:lnTo>
                    <a:pt x="3220" y="21398"/>
                  </a:lnTo>
                  <a:lnTo>
                    <a:pt x="3252" y="21365"/>
                  </a:lnTo>
                  <a:lnTo>
                    <a:pt x="3317" y="21333"/>
                  </a:lnTo>
                  <a:lnTo>
                    <a:pt x="3350" y="21365"/>
                  </a:lnTo>
                  <a:lnTo>
                    <a:pt x="3415" y="21398"/>
                  </a:lnTo>
                  <a:lnTo>
                    <a:pt x="3512" y="21365"/>
                  </a:lnTo>
                  <a:lnTo>
                    <a:pt x="3577" y="21300"/>
                  </a:lnTo>
                  <a:lnTo>
                    <a:pt x="3642" y="21300"/>
                  </a:lnTo>
                  <a:lnTo>
                    <a:pt x="3675" y="21268"/>
                  </a:lnTo>
                  <a:lnTo>
                    <a:pt x="3642" y="21235"/>
                  </a:lnTo>
                  <a:lnTo>
                    <a:pt x="3577" y="21235"/>
                  </a:lnTo>
                  <a:lnTo>
                    <a:pt x="3480" y="21268"/>
                  </a:lnTo>
                  <a:lnTo>
                    <a:pt x="3415" y="21333"/>
                  </a:lnTo>
                  <a:lnTo>
                    <a:pt x="3382" y="21300"/>
                  </a:lnTo>
                  <a:lnTo>
                    <a:pt x="3317" y="21235"/>
                  </a:lnTo>
                  <a:lnTo>
                    <a:pt x="3285" y="21235"/>
                  </a:lnTo>
                  <a:lnTo>
                    <a:pt x="3252" y="21300"/>
                  </a:lnTo>
                  <a:lnTo>
                    <a:pt x="3155" y="21365"/>
                  </a:lnTo>
                  <a:lnTo>
                    <a:pt x="3155" y="21300"/>
                  </a:lnTo>
                  <a:lnTo>
                    <a:pt x="3090" y="21300"/>
                  </a:lnTo>
                  <a:lnTo>
                    <a:pt x="3057" y="21300"/>
                  </a:lnTo>
                  <a:lnTo>
                    <a:pt x="2992" y="21300"/>
                  </a:lnTo>
                  <a:lnTo>
                    <a:pt x="2992" y="21268"/>
                  </a:lnTo>
                  <a:lnTo>
                    <a:pt x="3057" y="21268"/>
                  </a:lnTo>
                  <a:lnTo>
                    <a:pt x="3187" y="21203"/>
                  </a:lnTo>
                  <a:lnTo>
                    <a:pt x="3317" y="21138"/>
                  </a:lnTo>
                  <a:lnTo>
                    <a:pt x="3415" y="21105"/>
                  </a:lnTo>
                  <a:lnTo>
                    <a:pt x="3545" y="21073"/>
                  </a:lnTo>
                  <a:lnTo>
                    <a:pt x="3610" y="20975"/>
                  </a:lnTo>
                  <a:lnTo>
                    <a:pt x="3773" y="20813"/>
                  </a:lnTo>
                  <a:lnTo>
                    <a:pt x="3935" y="20748"/>
                  </a:lnTo>
                  <a:lnTo>
                    <a:pt x="4065" y="20683"/>
                  </a:lnTo>
                  <a:lnTo>
                    <a:pt x="4130" y="20683"/>
                  </a:lnTo>
                  <a:lnTo>
                    <a:pt x="4163" y="20650"/>
                  </a:lnTo>
                  <a:lnTo>
                    <a:pt x="4163" y="20618"/>
                  </a:lnTo>
                  <a:lnTo>
                    <a:pt x="4098" y="20585"/>
                  </a:lnTo>
                  <a:lnTo>
                    <a:pt x="3968" y="20618"/>
                  </a:lnTo>
                  <a:lnTo>
                    <a:pt x="3740" y="20748"/>
                  </a:lnTo>
                  <a:lnTo>
                    <a:pt x="3610" y="20845"/>
                  </a:lnTo>
                  <a:lnTo>
                    <a:pt x="3545" y="20975"/>
                  </a:lnTo>
                  <a:lnTo>
                    <a:pt x="3447" y="21008"/>
                  </a:lnTo>
                  <a:lnTo>
                    <a:pt x="3285" y="21040"/>
                  </a:lnTo>
                  <a:lnTo>
                    <a:pt x="3252" y="21073"/>
                  </a:lnTo>
                  <a:lnTo>
                    <a:pt x="3057" y="21170"/>
                  </a:lnTo>
                  <a:lnTo>
                    <a:pt x="2992" y="21170"/>
                  </a:lnTo>
                  <a:lnTo>
                    <a:pt x="2960" y="21105"/>
                  </a:lnTo>
                  <a:lnTo>
                    <a:pt x="2992" y="21073"/>
                  </a:lnTo>
                  <a:lnTo>
                    <a:pt x="2992" y="20910"/>
                  </a:lnTo>
                  <a:lnTo>
                    <a:pt x="3025" y="20845"/>
                  </a:lnTo>
                  <a:lnTo>
                    <a:pt x="3090" y="20845"/>
                  </a:lnTo>
                  <a:lnTo>
                    <a:pt x="3155" y="20910"/>
                  </a:lnTo>
                  <a:lnTo>
                    <a:pt x="3220" y="20878"/>
                  </a:lnTo>
                  <a:lnTo>
                    <a:pt x="3317" y="20878"/>
                  </a:lnTo>
                  <a:lnTo>
                    <a:pt x="3415" y="20878"/>
                  </a:lnTo>
                  <a:lnTo>
                    <a:pt x="3382" y="20845"/>
                  </a:lnTo>
                  <a:lnTo>
                    <a:pt x="3317" y="20780"/>
                  </a:lnTo>
                  <a:lnTo>
                    <a:pt x="3252" y="20780"/>
                  </a:lnTo>
                  <a:lnTo>
                    <a:pt x="3187" y="20813"/>
                  </a:lnTo>
                  <a:lnTo>
                    <a:pt x="3122" y="20813"/>
                  </a:lnTo>
                  <a:lnTo>
                    <a:pt x="3090" y="20748"/>
                  </a:lnTo>
                  <a:lnTo>
                    <a:pt x="3122" y="20715"/>
                  </a:lnTo>
                  <a:lnTo>
                    <a:pt x="3187" y="20683"/>
                  </a:lnTo>
                  <a:lnTo>
                    <a:pt x="3285" y="20748"/>
                  </a:lnTo>
                  <a:lnTo>
                    <a:pt x="3350" y="20748"/>
                  </a:lnTo>
                  <a:lnTo>
                    <a:pt x="3447" y="20715"/>
                  </a:lnTo>
                  <a:lnTo>
                    <a:pt x="3415" y="20683"/>
                  </a:lnTo>
                  <a:lnTo>
                    <a:pt x="3350" y="20650"/>
                  </a:lnTo>
                  <a:lnTo>
                    <a:pt x="3317" y="20650"/>
                  </a:lnTo>
                  <a:lnTo>
                    <a:pt x="3317" y="20650"/>
                  </a:lnTo>
                  <a:lnTo>
                    <a:pt x="3317" y="20585"/>
                  </a:lnTo>
                  <a:lnTo>
                    <a:pt x="3382" y="20585"/>
                  </a:lnTo>
                  <a:lnTo>
                    <a:pt x="3415" y="20585"/>
                  </a:lnTo>
                  <a:lnTo>
                    <a:pt x="3447" y="20585"/>
                  </a:lnTo>
                  <a:lnTo>
                    <a:pt x="3512" y="20585"/>
                  </a:lnTo>
                  <a:lnTo>
                    <a:pt x="3577" y="20585"/>
                  </a:lnTo>
                  <a:lnTo>
                    <a:pt x="3545" y="20520"/>
                  </a:lnTo>
                  <a:lnTo>
                    <a:pt x="3545" y="20455"/>
                  </a:lnTo>
                  <a:lnTo>
                    <a:pt x="3545" y="20455"/>
                  </a:lnTo>
                  <a:lnTo>
                    <a:pt x="3480" y="20422"/>
                  </a:lnTo>
                  <a:lnTo>
                    <a:pt x="3447" y="20455"/>
                  </a:lnTo>
                  <a:lnTo>
                    <a:pt x="3382" y="20487"/>
                  </a:lnTo>
                  <a:lnTo>
                    <a:pt x="3155" y="20422"/>
                  </a:lnTo>
                  <a:lnTo>
                    <a:pt x="3057" y="20390"/>
                  </a:lnTo>
                  <a:lnTo>
                    <a:pt x="3025" y="20357"/>
                  </a:lnTo>
                  <a:lnTo>
                    <a:pt x="3025" y="20325"/>
                  </a:lnTo>
                  <a:lnTo>
                    <a:pt x="3122" y="20325"/>
                  </a:lnTo>
                  <a:lnTo>
                    <a:pt x="3187" y="20357"/>
                  </a:lnTo>
                  <a:lnTo>
                    <a:pt x="3220" y="20325"/>
                  </a:lnTo>
                  <a:lnTo>
                    <a:pt x="3187" y="20325"/>
                  </a:lnTo>
                  <a:lnTo>
                    <a:pt x="3090" y="20325"/>
                  </a:lnTo>
                  <a:lnTo>
                    <a:pt x="3090" y="20292"/>
                  </a:lnTo>
                  <a:lnTo>
                    <a:pt x="3090" y="20227"/>
                  </a:lnTo>
                  <a:lnTo>
                    <a:pt x="3220" y="20227"/>
                  </a:lnTo>
                  <a:lnTo>
                    <a:pt x="3252" y="20195"/>
                  </a:lnTo>
                  <a:lnTo>
                    <a:pt x="3350" y="20195"/>
                  </a:lnTo>
                  <a:lnTo>
                    <a:pt x="3642" y="20227"/>
                  </a:lnTo>
                  <a:lnTo>
                    <a:pt x="3707" y="20195"/>
                  </a:lnTo>
                  <a:lnTo>
                    <a:pt x="3838" y="20227"/>
                  </a:lnTo>
                  <a:lnTo>
                    <a:pt x="3870" y="20195"/>
                  </a:lnTo>
                  <a:lnTo>
                    <a:pt x="3870" y="20162"/>
                  </a:lnTo>
                  <a:lnTo>
                    <a:pt x="3740" y="20097"/>
                  </a:lnTo>
                  <a:lnTo>
                    <a:pt x="3610" y="20097"/>
                  </a:lnTo>
                  <a:lnTo>
                    <a:pt x="3447" y="20162"/>
                  </a:lnTo>
                  <a:lnTo>
                    <a:pt x="3350" y="20162"/>
                  </a:lnTo>
                  <a:lnTo>
                    <a:pt x="3317" y="20130"/>
                  </a:lnTo>
                  <a:lnTo>
                    <a:pt x="3285" y="20097"/>
                  </a:lnTo>
                  <a:lnTo>
                    <a:pt x="3187" y="20130"/>
                  </a:lnTo>
                  <a:lnTo>
                    <a:pt x="3122" y="20195"/>
                  </a:lnTo>
                  <a:lnTo>
                    <a:pt x="3090" y="20162"/>
                  </a:lnTo>
                  <a:lnTo>
                    <a:pt x="3090" y="20097"/>
                  </a:lnTo>
                  <a:lnTo>
                    <a:pt x="3155" y="20032"/>
                  </a:lnTo>
                  <a:lnTo>
                    <a:pt x="3252" y="19967"/>
                  </a:lnTo>
                  <a:lnTo>
                    <a:pt x="3317" y="19935"/>
                  </a:lnTo>
                  <a:lnTo>
                    <a:pt x="3382" y="19902"/>
                  </a:lnTo>
                  <a:lnTo>
                    <a:pt x="3447" y="19805"/>
                  </a:lnTo>
                  <a:lnTo>
                    <a:pt x="3512" y="19739"/>
                  </a:lnTo>
                  <a:lnTo>
                    <a:pt x="3577" y="19739"/>
                  </a:lnTo>
                  <a:lnTo>
                    <a:pt x="3577" y="19772"/>
                  </a:lnTo>
                  <a:lnTo>
                    <a:pt x="3675" y="19772"/>
                  </a:lnTo>
                  <a:lnTo>
                    <a:pt x="3740" y="19739"/>
                  </a:lnTo>
                  <a:lnTo>
                    <a:pt x="3773" y="19739"/>
                  </a:lnTo>
                  <a:lnTo>
                    <a:pt x="3805" y="19772"/>
                  </a:lnTo>
                  <a:lnTo>
                    <a:pt x="3903" y="19805"/>
                  </a:lnTo>
                  <a:lnTo>
                    <a:pt x="4000" y="19902"/>
                  </a:lnTo>
                  <a:lnTo>
                    <a:pt x="4098" y="19902"/>
                  </a:lnTo>
                  <a:lnTo>
                    <a:pt x="4195" y="19935"/>
                  </a:lnTo>
                  <a:lnTo>
                    <a:pt x="4293" y="20032"/>
                  </a:lnTo>
                  <a:lnTo>
                    <a:pt x="4390" y="20097"/>
                  </a:lnTo>
                  <a:lnTo>
                    <a:pt x="4520" y="20130"/>
                  </a:lnTo>
                  <a:lnTo>
                    <a:pt x="4586" y="20097"/>
                  </a:lnTo>
                  <a:lnTo>
                    <a:pt x="4618" y="20097"/>
                  </a:lnTo>
                  <a:lnTo>
                    <a:pt x="4651" y="20065"/>
                  </a:lnTo>
                  <a:lnTo>
                    <a:pt x="4618" y="20032"/>
                  </a:lnTo>
                  <a:lnTo>
                    <a:pt x="4553" y="20032"/>
                  </a:lnTo>
                  <a:lnTo>
                    <a:pt x="4520" y="20065"/>
                  </a:lnTo>
                  <a:lnTo>
                    <a:pt x="4455" y="20065"/>
                  </a:lnTo>
                  <a:lnTo>
                    <a:pt x="4358" y="20000"/>
                  </a:lnTo>
                  <a:lnTo>
                    <a:pt x="4260" y="19870"/>
                  </a:lnTo>
                  <a:lnTo>
                    <a:pt x="4260" y="19837"/>
                  </a:lnTo>
                  <a:lnTo>
                    <a:pt x="4293" y="19837"/>
                  </a:lnTo>
                  <a:lnTo>
                    <a:pt x="4455" y="19837"/>
                  </a:lnTo>
                  <a:lnTo>
                    <a:pt x="4586" y="19772"/>
                  </a:lnTo>
                  <a:lnTo>
                    <a:pt x="4618" y="19739"/>
                  </a:lnTo>
                  <a:lnTo>
                    <a:pt x="4586" y="19674"/>
                  </a:lnTo>
                  <a:lnTo>
                    <a:pt x="4488" y="19642"/>
                  </a:lnTo>
                  <a:lnTo>
                    <a:pt x="4423" y="19674"/>
                  </a:lnTo>
                  <a:lnTo>
                    <a:pt x="4423" y="19707"/>
                  </a:lnTo>
                  <a:lnTo>
                    <a:pt x="4455" y="19739"/>
                  </a:lnTo>
                  <a:lnTo>
                    <a:pt x="4423" y="19772"/>
                  </a:lnTo>
                  <a:lnTo>
                    <a:pt x="4293" y="19772"/>
                  </a:lnTo>
                  <a:lnTo>
                    <a:pt x="4260" y="19739"/>
                  </a:lnTo>
                  <a:lnTo>
                    <a:pt x="4228" y="19674"/>
                  </a:lnTo>
                  <a:lnTo>
                    <a:pt x="4293" y="19642"/>
                  </a:lnTo>
                  <a:lnTo>
                    <a:pt x="4325" y="19642"/>
                  </a:lnTo>
                  <a:lnTo>
                    <a:pt x="4358" y="19609"/>
                  </a:lnTo>
                  <a:lnTo>
                    <a:pt x="4293" y="19577"/>
                  </a:lnTo>
                  <a:lnTo>
                    <a:pt x="4260" y="19577"/>
                  </a:lnTo>
                  <a:lnTo>
                    <a:pt x="4228" y="19577"/>
                  </a:lnTo>
                  <a:lnTo>
                    <a:pt x="4195" y="19577"/>
                  </a:lnTo>
                  <a:lnTo>
                    <a:pt x="4130" y="19577"/>
                  </a:lnTo>
                  <a:lnTo>
                    <a:pt x="4130" y="19609"/>
                  </a:lnTo>
                  <a:lnTo>
                    <a:pt x="4163" y="19674"/>
                  </a:lnTo>
                  <a:lnTo>
                    <a:pt x="4163" y="19739"/>
                  </a:lnTo>
                  <a:lnTo>
                    <a:pt x="4098" y="19805"/>
                  </a:lnTo>
                  <a:lnTo>
                    <a:pt x="4033" y="19837"/>
                  </a:lnTo>
                  <a:lnTo>
                    <a:pt x="3968" y="19805"/>
                  </a:lnTo>
                  <a:lnTo>
                    <a:pt x="3870" y="19707"/>
                  </a:lnTo>
                  <a:lnTo>
                    <a:pt x="3805" y="19707"/>
                  </a:lnTo>
                  <a:lnTo>
                    <a:pt x="3773" y="19674"/>
                  </a:lnTo>
                  <a:lnTo>
                    <a:pt x="3740" y="19609"/>
                  </a:lnTo>
                  <a:lnTo>
                    <a:pt x="3707" y="19609"/>
                  </a:lnTo>
                  <a:lnTo>
                    <a:pt x="3675" y="19674"/>
                  </a:lnTo>
                  <a:lnTo>
                    <a:pt x="3545" y="19674"/>
                  </a:lnTo>
                  <a:lnTo>
                    <a:pt x="3480" y="19674"/>
                  </a:lnTo>
                  <a:lnTo>
                    <a:pt x="3415" y="19739"/>
                  </a:lnTo>
                  <a:lnTo>
                    <a:pt x="3317" y="19837"/>
                  </a:lnTo>
                  <a:lnTo>
                    <a:pt x="3252" y="19870"/>
                  </a:lnTo>
                  <a:lnTo>
                    <a:pt x="3220" y="19837"/>
                  </a:lnTo>
                  <a:lnTo>
                    <a:pt x="3220" y="19805"/>
                  </a:lnTo>
                  <a:lnTo>
                    <a:pt x="3317" y="19674"/>
                  </a:lnTo>
                  <a:lnTo>
                    <a:pt x="3382" y="19674"/>
                  </a:lnTo>
                  <a:lnTo>
                    <a:pt x="3415" y="19609"/>
                  </a:lnTo>
                  <a:lnTo>
                    <a:pt x="3415" y="19577"/>
                  </a:lnTo>
                  <a:lnTo>
                    <a:pt x="3447" y="19577"/>
                  </a:lnTo>
                  <a:lnTo>
                    <a:pt x="3480" y="19544"/>
                  </a:lnTo>
                  <a:lnTo>
                    <a:pt x="3480" y="19479"/>
                  </a:lnTo>
                  <a:lnTo>
                    <a:pt x="3512" y="19414"/>
                  </a:lnTo>
                  <a:lnTo>
                    <a:pt x="3545" y="19447"/>
                  </a:lnTo>
                  <a:lnTo>
                    <a:pt x="3642" y="19479"/>
                  </a:lnTo>
                  <a:lnTo>
                    <a:pt x="3740" y="19544"/>
                  </a:lnTo>
                  <a:lnTo>
                    <a:pt x="3870" y="19544"/>
                  </a:lnTo>
                  <a:lnTo>
                    <a:pt x="3838" y="19512"/>
                  </a:lnTo>
                  <a:lnTo>
                    <a:pt x="3773" y="19479"/>
                  </a:lnTo>
                  <a:lnTo>
                    <a:pt x="3740" y="19479"/>
                  </a:lnTo>
                  <a:lnTo>
                    <a:pt x="3675" y="19447"/>
                  </a:lnTo>
                  <a:lnTo>
                    <a:pt x="3577" y="19349"/>
                  </a:lnTo>
                  <a:lnTo>
                    <a:pt x="3545" y="19252"/>
                  </a:lnTo>
                  <a:lnTo>
                    <a:pt x="3480" y="19252"/>
                  </a:lnTo>
                  <a:lnTo>
                    <a:pt x="3480" y="19187"/>
                  </a:lnTo>
                  <a:lnTo>
                    <a:pt x="3512" y="19187"/>
                  </a:lnTo>
                  <a:lnTo>
                    <a:pt x="3642" y="19219"/>
                  </a:lnTo>
                  <a:lnTo>
                    <a:pt x="3707" y="19349"/>
                  </a:lnTo>
                  <a:lnTo>
                    <a:pt x="3805" y="19414"/>
                  </a:lnTo>
                  <a:lnTo>
                    <a:pt x="3805" y="19382"/>
                  </a:lnTo>
                  <a:lnTo>
                    <a:pt x="3773" y="19317"/>
                  </a:lnTo>
                  <a:lnTo>
                    <a:pt x="3773" y="19252"/>
                  </a:lnTo>
                  <a:lnTo>
                    <a:pt x="3805" y="19252"/>
                  </a:lnTo>
                  <a:lnTo>
                    <a:pt x="3838" y="19317"/>
                  </a:lnTo>
                  <a:lnTo>
                    <a:pt x="3870" y="19382"/>
                  </a:lnTo>
                  <a:lnTo>
                    <a:pt x="4033" y="19479"/>
                  </a:lnTo>
                  <a:lnTo>
                    <a:pt x="4098" y="19479"/>
                  </a:lnTo>
                  <a:lnTo>
                    <a:pt x="4130" y="19447"/>
                  </a:lnTo>
                  <a:lnTo>
                    <a:pt x="4228" y="19447"/>
                  </a:lnTo>
                  <a:lnTo>
                    <a:pt x="4293" y="19479"/>
                  </a:lnTo>
                  <a:lnTo>
                    <a:pt x="4390" y="19544"/>
                  </a:lnTo>
                  <a:lnTo>
                    <a:pt x="4455" y="19577"/>
                  </a:lnTo>
                  <a:lnTo>
                    <a:pt x="4488" y="19609"/>
                  </a:lnTo>
                  <a:lnTo>
                    <a:pt x="4553" y="19609"/>
                  </a:lnTo>
                  <a:lnTo>
                    <a:pt x="4553" y="19577"/>
                  </a:lnTo>
                  <a:lnTo>
                    <a:pt x="4455" y="19512"/>
                  </a:lnTo>
                  <a:lnTo>
                    <a:pt x="4260" y="19349"/>
                  </a:lnTo>
                  <a:lnTo>
                    <a:pt x="4260" y="19284"/>
                  </a:lnTo>
                  <a:lnTo>
                    <a:pt x="4260" y="19252"/>
                  </a:lnTo>
                  <a:lnTo>
                    <a:pt x="4358" y="19219"/>
                  </a:lnTo>
                  <a:lnTo>
                    <a:pt x="4390" y="19154"/>
                  </a:lnTo>
                  <a:lnTo>
                    <a:pt x="4423" y="19089"/>
                  </a:lnTo>
                  <a:lnTo>
                    <a:pt x="4455" y="19089"/>
                  </a:lnTo>
                  <a:lnTo>
                    <a:pt x="4455" y="19057"/>
                  </a:lnTo>
                  <a:lnTo>
                    <a:pt x="4390" y="19057"/>
                  </a:lnTo>
                  <a:lnTo>
                    <a:pt x="4325" y="19089"/>
                  </a:lnTo>
                  <a:lnTo>
                    <a:pt x="4195" y="19089"/>
                  </a:lnTo>
                  <a:lnTo>
                    <a:pt x="4163" y="19122"/>
                  </a:lnTo>
                  <a:lnTo>
                    <a:pt x="4195" y="19154"/>
                  </a:lnTo>
                  <a:lnTo>
                    <a:pt x="4260" y="19187"/>
                  </a:lnTo>
                  <a:lnTo>
                    <a:pt x="4228" y="19219"/>
                  </a:lnTo>
                  <a:lnTo>
                    <a:pt x="4098" y="19219"/>
                  </a:lnTo>
                  <a:lnTo>
                    <a:pt x="4065" y="19252"/>
                  </a:lnTo>
                  <a:lnTo>
                    <a:pt x="4000" y="19219"/>
                  </a:lnTo>
                  <a:lnTo>
                    <a:pt x="3903" y="19252"/>
                  </a:lnTo>
                  <a:lnTo>
                    <a:pt x="3870" y="19187"/>
                  </a:lnTo>
                  <a:lnTo>
                    <a:pt x="3805" y="19154"/>
                  </a:lnTo>
                  <a:lnTo>
                    <a:pt x="3773" y="19122"/>
                  </a:lnTo>
                  <a:lnTo>
                    <a:pt x="3838" y="19089"/>
                  </a:lnTo>
                  <a:lnTo>
                    <a:pt x="3870" y="19057"/>
                  </a:lnTo>
                  <a:lnTo>
                    <a:pt x="3805" y="19057"/>
                  </a:lnTo>
                  <a:lnTo>
                    <a:pt x="3740" y="19089"/>
                  </a:lnTo>
                  <a:lnTo>
                    <a:pt x="3707" y="19057"/>
                  </a:lnTo>
                  <a:lnTo>
                    <a:pt x="3838" y="19024"/>
                  </a:lnTo>
                  <a:lnTo>
                    <a:pt x="3968" y="18959"/>
                  </a:lnTo>
                  <a:lnTo>
                    <a:pt x="4000" y="18926"/>
                  </a:lnTo>
                  <a:lnTo>
                    <a:pt x="4130" y="18926"/>
                  </a:lnTo>
                  <a:lnTo>
                    <a:pt x="4163" y="18959"/>
                  </a:lnTo>
                  <a:lnTo>
                    <a:pt x="4228" y="18959"/>
                  </a:lnTo>
                  <a:lnTo>
                    <a:pt x="4325" y="18959"/>
                  </a:lnTo>
                  <a:lnTo>
                    <a:pt x="4423" y="18959"/>
                  </a:lnTo>
                  <a:lnTo>
                    <a:pt x="4423" y="18926"/>
                  </a:lnTo>
                  <a:lnTo>
                    <a:pt x="4455" y="18894"/>
                  </a:lnTo>
                  <a:lnTo>
                    <a:pt x="4520" y="18861"/>
                  </a:lnTo>
                  <a:lnTo>
                    <a:pt x="4553" y="18796"/>
                  </a:lnTo>
                  <a:lnTo>
                    <a:pt x="4586" y="18764"/>
                  </a:lnTo>
                  <a:lnTo>
                    <a:pt x="4586" y="18764"/>
                  </a:lnTo>
                  <a:lnTo>
                    <a:pt x="4488" y="18796"/>
                  </a:lnTo>
                  <a:lnTo>
                    <a:pt x="4455" y="18796"/>
                  </a:lnTo>
                  <a:lnTo>
                    <a:pt x="4423" y="18764"/>
                  </a:lnTo>
                  <a:lnTo>
                    <a:pt x="4488" y="18699"/>
                  </a:lnTo>
                  <a:lnTo>
                    <a:pt x="4553" y="18504"/>
                  </a:lnTo>
                  <a:lnTo>
                    <a:pt x="4520" y="18406"/>
                  </a:lnTo>
                  <a:lnTo>
                    <a:pt x="4586" y="18406"/>
                  </a:lnTo>
                  <a:lnTo>
                    <a:pt x="4618" y="18439"/>
                  </a:lnTo>
                  <a:lnTo>
                    <a:pt x="4651" y="18504"/>
                  </a:lnTo>
                  <a:lnTo>
                    <a:pt x="4618" y="18536"/>
                  </a:lnTo>
                  <a:lnTo>
                    <a:pt x="4618" y="18601"/>
                  </a:lnTo>
                  <a:lnTo>
                    <a:pt x="4716" y="18601"/>
                  </a:lnTo>
                  <a:lnTo>
                    <a:pt x="4781" y="18601"/>
                  </a:lnTo>
                  <a:lnTo>
                    <a:pt x="4813" y="18634"/>
                  </a:lnTo>
                  <a:lnTo>
                    <a:pt x="4878" y="18634"/>
                  </a:lnTo>
                  <a:lnTo>
                    <a:pt x="4878" y="18601"/>
                  </a:lnTo>
                  <a:lnTo>
                    <a:pt x="4911" y="18634"/>
                  </a:lnTo>
                  <a:lnTo>
                    <a:pt x="4976" y="18634"/>
                  </a:lnTo>
                  <a:lnTo>
                    <a:pt x="4943" y="18569"/>
                  </a:lnTo>
                  <a:lnTo>
                    <a:pt x="4911" y="18536"/>
                  </a:lnTo>
                  <a:lnTo>
                    <a:pt x="4781" y="18536"/>
                  </a:lnTo>
                  <a:lnTo>
                    <a:pt x="4781" y="18504"/>
                  </a:lnTo>
                  <a:lnTo>
                    <a:pt x="4846" y="18504"/>
                  </a:lnTo>
                  <a:lnTo>
                    <a:pt x="4943" y="18471"/>
                  </a:lnTo>
                  <a:lnTo>
                    <a:pt x="4943" y="18439"/>
                  </a:lnTo>
                  <a:lnTo>
                    <a:pt x="4911" y="18406"/>
                  </a:lnTo>
                  <a:lnTo>
                    <a:pt x="4846" y="18406"/>
                  </a:lnTo>
                  <a:lnTo>
                    <a:pt x="4846" y="18374"/>
                  </a:lnTo>
                  <a:lnTo>
                    <a:pt x="4813" y="18341"/>
                  </a:lnTo>
                  <a:lnTo>
                    <a:pt x="4748" y="18374"/>
                  </a:lnTo>
                  <a:lnTo>
                    <a:pt x="4716" y="18374"/>
                  </a:lnTo>
                  <a:lnTo>
                    <a:pt x="4651" y="18374"/>
                  </a:lnTo>
                  <a:lnTo>
                    <a:pt x="4651" y="18309"/>
                  </a:lnTo>
                  <a:lnTo>
                    <a:pt x="4683" y="18276"/>
                  </a:lnTo>
                  <a:lnTo>
                    <a:pt x="4748" y="18244"/>
                  </a:lnTo>
                  <a:lnTo>
                    <a:pt x="4813" y="18146"/>
                  </a:lnTo>
                  <a:lnTo>
                    <a:pt x="4846" y="18113"/>
                  </a:lnTo>
                  <a:lnTo>
                    <a:pt x="4878" y="18113"/>
                  </a:lnTo>
                  <a:lnTo>
                    <a:pt x="4943" y="18113"/>
                  </a:lnTo>
                  <a:lnTo>
                    <a:pt x="5008" y="18113"/>
                  </a:lnTo>
                  <a:lnTo>
                    <a:pt x="4976" y="18081"/>
                  </a:lnTo>
                  <a:lnTo>
                    <a:pt x="4911" y="18048"/>
                  </a:lnTo>
                  <a:lnTo>
                    <a:pt x="4846" y="18048"/>
                  </a:lnTo>
                  <a:lnTo>
                    <a:pt x="4813" y="18016"/>
                  </a:lnTo>
                  <a:lnTo>
                    <a:pt x="4846" y="17983"/>
                  </a:lnTo>
                  <a:lnTo>
                    <a:pt x="4943" y="17951"/>
                  </a:lnTo>
                  <a:lnTo>
                    <a:pt x="4976" y="17886"/>
                  </a:lnTo>
                  <a:lnTo>
                    <a:pt x="5041" y="17853"/>
                  </a:lnTo>
                  <a:lnTo>
                    <a:pt x="5041" y="17821"/>
                  </a:lnTo>
                  <a:lnTo>
                    <a:pt x="5106" y="17788"/>
                  </a:lnTo>
                  <a:lnTo>
                    <a:pt x="5073" y="17723"/>
                  </a:lnTo>
                  <a:lnTo>
                    <a:pt x="5008" y="17723"/>
                  </a:lnTo>
                  <a:lnTo>
                    <a:pt x="5008" y="17691"/>
                  </a:lnTo>
                  <a:lnTo>
                    <a:pt x="5073" y="17658"/>
                  </a:lnTo>
                  <a:lnTo>
                    <a:pt x="5138" y="17691"/>
                  </a:lnTo>
                  <a:lnTo>
                    <a:pt x="5138" y="17593"/>
                  </a:lnTo>
                  <a:lnTo>
                    <a:pt x="5073" y="17593"/>
                  </a:lnTo>
                  <a:lnTo>
                    <a:pt x="5008" y="17593"/>
                  </a:lnTo>
                  <a:lnTo>
                    <a:pt x="4911" y="17658"/>
                  </a:lnTo>
                  <a:lnTo>
                    <a:pt x="4846" y="17658"/>
                  </a:lnTo>
                  <a:lnTo>
                    <a:pt x="4781" y="17593"/>
                  </a:lnTo>
                  <a:lnTo>
                    <a:pt x="4748" y="17626"/>
                  </a:lnTo>
                  <a:lnTo>
                    <a:pt x="4651" y="17626"/>
                  </a:lnTo>
                  <a:lnTo>
                    <a:pt x="4618" y="17561"/>
                  </a:lnTo>
                  <a:lnTo>
                    <a:pt x="4553" y="17593"/>
                  </a:lnTo>
                  <a:lnTo>
                    <a:pt x="4488" y="17593"/>
                  </a:lnTo>
                  <a:lnTo>
                    <a:pt x="4423" y="17528"/>
                  </a:lnTo>
                  <a:lnTo>
                    <a:pt x="4358" y="17528"/>
                  </a:lnTo>
                  <a:lnTo>
                    <a:pt x="4293" y="17496"/>
                  </a:lnTo>
                  <a:lnTo>
                    <a:pt x="4293" y="17431"/>
                  </a:lnTo>
                  <a:lnTo>
                    <a:pt x="4260" y="17333"/>
                  </a:lnTo>
                  <a:lnTo>
                    <a:pt x="4163" y="17268"/>
                  </a:lnTo>
                  <a:lnTo>
                    <a:pt x="3968" y="17203"/>
                  </a:lnTo>
                  <a:lnTo>
                    <a:pt x="3838" y="17138"/>
                  </a:lnTo>
                  <a:lnTo>
                    <a:pt x="3740" y="17073"/>
                  </a:lnTo>
                  <a:lnTo>
                    <a:pt x="3773" y="17008"/>
                  </a:lnTo>
                  <a:lnTo>
                    <a:pt x="3707" y="16878"/>
                  </a:lnTo>
                  <a:lnTo>
                    <a:pt x="3675" y="16813"/>
                  </a:lnTo>
                  <a:lnTo>
                    <a:pt x="3610" y="16780"/>
                  </a:lnTo>
                  <a:lnTo>
                    <a:pt x="3610" y="16715"/>
                  </a:lnTo>
                  <a:lnTo>
                    <a:pt x="3707" y="16650"/>
                  </a:lnTo>
                  <a:lnTo>
                    <a:pt x="3805" y="16618"/>
                  </a:lnTo>
                  <a:lnTo>
                    <a:pt x="3870" y="16618"/>
                  </a:lnTo>
                  <a:lnTo>
                    <a:pt x="3903" y="16618"/>
                  </a:lnTo>
                  <a:lnTo>
                    <a:pt x="4000" y="16650"/>
                  </a:lnTo>
                  <a:lnTo>
                    <a:pt x="4098" y="16715"/>
                  </a:lnTo>
                  <a:lnTo>
                    <a:pt x="4195" y="16748"/>
                  </a:lnTo>
                  <a:lnTo>
                    <a:pt x="4260" y="16748"/>
                  </a:lnTo>
                  <a:lnTo>
                    <a:pt x="4293" y="16780"/>
                  </a:lnTo>
                  <a:lnTo>
                    <a:pt x="4390" y="16780"/>
                  </a:lnTo>
                  <a:lnTo>
                    <a:pt x="4455" y="16813"/>
                  </a:lnTo>
                  <a:lnTo>
                    <a:pt x="4520" y="16845"/>
                  </a:lnTo>
                  <a:lnTo>
                    <a:pt x="4586" y="16845"/>
                  </a:lnTo>
                  <a:lnTo>
                    <a:pt x="4618" y="16910"/>
                  </a:lnTo>
                  <a:lnTo>
                    <a:pt x="4683" y="17105"/>
                  </a:lnTo>
                  <a:lnTo>
                    <a:pt x="4748" y="17170"/>
                  </a:lnTo>
                  <a:lnTo>
                    <a:pt x="4846" y="17235"/>
                  </a:lnTo>
                  <a:lnTo>
                    <a:pt x="4911" y="17301"/>
                  </a:lnTo>
                  <a:lnTo>
                    <a:pt x="5008" y="17333"/>
                  </a:lnTo>
                  <a:lnTo>
                    <a:pt x="5041" y="17301"/>
                  </a:lnTo>
                  <a:lnTo>
                    <a:pt x="5106" y="17235"/>
                  </a:lnTo>
                  <a:lnTo>
                    <a:pt x="5073" y="17203"/>
                  </a:lnTo>
                  <a:lnTo>
                    <a:pt x="5008" y="17235"/>
                  </a:lnTo>
                  <a:lnTo>
                    <a:pt x="4976" y="17268"/>
                  </a:lnTo>
                  <a:lnTo>
                    <a:pt x="4911" y="17203"/>
                  </a:lnTo>
                  <a:lnTo>
                    <a:pt x="4813" y="17105"/>
                  </a:lnTo>
                  <a:lnTo>
                    <a:pt x="4813" y="17040"/>
                  </a:lnTo>
                  <a:lnTo>
                    <a:pt x="4846" y="17040"/>
                  </a:lnTo>
                  <a:lnTo>
                    <a:pt x="4943" y="17138"/>
                  </a:lnTo>
                  <a:lnTo>
                    <a:pt x="4976" y="17138"/>
                  </a:lnTo>
                  <a:lnTo>
                    <a:pt x="4976" y="17105"/>
                  </a:lnTo>
                  <a:lnTo>
                    <a:pt x="5041" y="17105"/>
                  </a:lnTo>
                  <a:lnTo>
                    <a:pt x="5041" y="17040"/>
                  </a:lnTo>
                  <a:lnTo>
                    <a:pt x="4911" y="16975"/>
                  </a:lnTo>
                  <a:lnTo>
                    <a:pt x="4813" y="16878"/>
                  </a:lnTo>
                  <a:lnTo>
                    <a:pt x="4781" y="16813"/>
                  </a:lnTo>
                  <a:lnTo>
                    <a:pt x="4813" y="16780"/>
                  </a:lnTo>
                  <a:lnTo>
                    <a:pt x="4846" y="16813"/>
                  </a:lnTo>
                  <a:lnTo>
                    <a:pt x="4911" y="16878"/>
                  </a:lnTo>
                  <a:lnTo>
                    <a:pt x="4943" y="16878"/>
                  </a:lnTo>
                  <a:lnTo>
                    <a:pt x="4911" y="16813"/>
                  </a:lnTo>
                  <a:lnTo>
                    <a:pt x="4813" y="16683"/>
                  </a:lnTo>
                  <a:lnTo>
                    <a:pt x="4748" y="16618"/>
                  </a:lnTo>
                  <a:lnTo>
                    <a:pt x="4716" y="16585"/>
                  </a:lnTo>
                  <a:lnTo>
                    <a:pt x="4716" y="16553"/>
                  </a:lnTo>
                  <a:lnTo>
                    <a:pt x="4813" y="16585"/>
                  </a:lnTo>
                  <a:lnTo>
                    <a:pt x="5008" y="16650"/>
                  </a:lnTo>
                  <a:lnTo>
                    <a:pt x="5073" y="16618"/>
                  </a:lnTo>
                  <a:lnTo>
                    <a:pt x="5073" y="16553"/>
                  </a:lnTo>
                  <a:lnTo>
                    <a:pt x="5008" y="16455"/>
                  </a:lnTo>
                  <a:lnTo>
                    <a:pt x="4943" y="16455"/>
                  </a:lnTo>
                  <a:lnTo>
                    <a:pt x="4878" y="16488"/>
                  </a:lnTo>
                  <a:lnTo>
                    <a:pt x="4813" y="16520"/>
                  </a:lnTo>
                  <a:lnTo>
                    <a:pt x="4716" y="16488"/>
                  </a:lnTo>
                  <a:lnTo>
                    <a:pt x="4716" y="16455"/>
                  </a:lnTo>
                  <a:lnTo>
                    <a:pt x="4748" y="16422"/>
                  </a:lnTo>
                  <a:lnTo>
                    <a:pt x="4846" y="16357"/>
                  </a:lnTo>
                  <a:lnTo>
                    <a:pt x="4878" y="16357"/>
                  </a:lnTo>
                  <a:lnTo>
                    <a:pt x="4943" y="16422"/>
                  </a:lnTo>
                  <a:lnTo>
                    <a:pt x="4976" y="16357"/>
                  </a:lnTo>
                  <a:lnTo>
                    <a:pt x="4976" y="16325"/>
                  </a:lnTo>
                  <a:lnTo>
                    <a:pt x="4911" y="16260"/>
                  </a:lnTo>
                  <a:lnTo>
                    <a:pt x="4878" y="16260"/>
                  </a:lnTo>
                  <a:lnTo>
                    <a:pt x="4846" y="16292"/>
                  </a:lnTo>
                  <a:lnTo>
                    <a:pt x="4781" y="16292"/>
                  </a:lnTo>
                  <a:lnTo>
                    <a:pt x="4748" y="16325"/>
                  </a:lnTo>
                  <a:lnTo>
                    <a:pt x="4618" y="16422"/>
                  </a:lnTo>
                  <a:lnTo>
                    <a:pt x="4553" y="16422"/>
                  </a:lnTo>
                  <a:lnTo>
                    <a:pt x="4553" y="16390"/>
                  </a:lnTo>
                  <a:lnTo>
                    <a:pt x="4618" y="16325"/>
                  </a:lnTo>
                  <a:lnTo>
                    <a:pt x="4651" y="16260"/>
                  </a:lnTo>
                  <a:lnTo>
                    <a:pt x="4683" y="16195"/>
                  </a:lnTo>
                  <a:lnTo>
                    <a:pt x="4748" y="16195"/>
                  </a:lnTo>
                  <a:lnTo>
                    <a:pt x="4781" y="16195"/>
                  </a:lnTo>
                  <a:lnTo>
                    <a:pt x="4846" y="16130"/>
                  </a:lnTo>
                  <a:lnTo>
                    <a:pt x="4911" y="16130"/>
                  </a:lnTo>
                  <a:lnTo>
                    <a:pt x="4943" y="16097"/>
                  </a:lnTo>
                  <a:lnTo>
                    <a:pt x="4943" y="16097"/>
                  </a:lnTo>
                  <a:lnTo>
                    <a:pt x="4813" y="16065"/>
                  </a:lnTo>
                  <a:lnTo>
                    <a:pt x="4748" y="16130"/>
                  </a:lnTo>
                  <a:lnTo>
                    <a:pt x="4716" y="16130"/>
                  </a:lnTo>
                  <a:lnTo>
                    <a:pt x="4651" y="16130"/>
                  </a:lnTo>
                  <a:lnTo>
                    <a:pt x="4553" y="16130"/>
                  </a:lnTo>
                  <a:lnTo>
                    <a:pt x="4520" y="16097"/>
                  </a:lnTo>
                  <a:lnTo>
                    <a:pt x="4520" y="16065"/>
                  </a:lnTo>
                  <a:lnTo>
                    <a:pt x="4586" y="16032"/>
                  </a:lnTo>
                  <a:lnTo>
                    <a:pt x="4618" y="15967"/>
                  </a:lnTo>
                  <a:lnTo>
                    <a:pt x="4748" y="15967"/>
                  </a:lnTo>
                  <a:lnTo>
                    <a:pt x="4911" y="15935"/>
                  </a:lnTo>
                  <a:lnTo>
                    <a:pt x="5008" y="15870"/>
                  </a:lnTo>
                  <a:lnTo>
                    <a:pt x="5041" y="15837"/>
                  </a:lnTo>
                  <a:lnTo>
                    <a:pt x="5008" y="15805"/>
                  </a:lnTo>
                  <a:lnTo>
                    <a:pt x="4943" y="15805"/>
                  </a:lnTo>
                  <a:lnTo>
                    <a:pt x="4878" y="15837"/>
                  </a:lnTo>
                  <a:lnTo>
                    <a:pt x="4813" y="15870"/>
                  </a:lnTo>
                  <a:lnTo>
                    <a:pt x="4748" y="15870"/>
                  </a:lnTo>
                  <a:lnTo>
                    <a:pt x="4716" y="15805"/>
                  </a:lnTo>
                  <a:lnTo>
                    <a:pt x="4651" y="15772"/>
                  </a:lnTo>
                  <a:lnTo>
                    <a:pt x="4586" y="15772"/>
                  </a:lnTo>
                  <a:lnTo>
                    <a:pt x="4553" y="15740"/>
                  </a:lnTo>
                  <a:lnTo>
                    <a:pt x="4553" y="15707"/>
                  </a:lnTo>
                  <a:lnTo>
                    <a:pt x="4618" y="15642"/>
                  </a:lnTo>
                  <a:lnTo>
                    <a:pt x="4651" y="15544"/>
                  </a:lnTo>
                  <a:lnTo>
                    <a:pt x="4716" y="15512"/>
                  </a:lnTo>
                  <a:lnTo>
                    <a:pt x="4781" y="15479"/>
                  </a:lnTo>
                  <a:lnTo>
                    <a:pt x="4781" y="15447"/>
                  </a:lnTo>
                  <a:lnTo>
                    <a:pt x="4748" y="15447"/>
                  </a:lnTo>
                  <a:lnTo>
                    <a:pt x="4651" y="15479"/>
                  </a:lnTo>
                  <a:lnTo>
                    <a:pt x="4586" y="15609"/>
                  </a:lnTo>
                  <a:lnTo>
                    <a:pt x="4553" y="15642"/>
                  </a:lnTo>
                  <a:lnTo>
                    <a:pt x="4488" y="15675"/>
                  </a:lnTo>
                  <a:lnTo>
                    <a:pt x="4455" y="15707"/>
                  </a:lnTo>
                  <a:lnTo>
                    <a:pt x="4423" y="15707"/>
                  </a:lnTo>
                  <a:lnTo>
                    <a:pt x="4455" y="15642"/>
                  </a:lnTo>
                  <a:lnTo>
                    <a:pt x="4455" y="15512"/>
                  </a:lnTo>
                  <a:lnTo>
                    <a:pt x="4455" y="15414"/>
                  </a:lnTo>
                  <a:lnTo>
                    <a:pt x="4423" y="15317"/>
                  </a:lnTo>
                  <a:lnTo>
                    <a:pt x="4423" y="15219"/>
                  </a:lnTo>
                  <a:lnTo>
                    <a:pt x="4455" y="15122"/>
                  </a:lnTo>
                  <a:lnTo>
                    <a:pt x="4455" y="15057"/>
                  </a:lnTo>
                  <a:lnTo>
                    <a:pt x="4423" y="15057"/>
                  </a:lnTo>
                  <a:lnTo>
                    <a:pt x="4390" y="15122"/>
                  </a:lnTo>
                  <a:lnTo>
                    <a:pt x="4358" y="15284"/>
                  </a:lnTo>
                  <a:lnTo>
                    <a:pt x="4390" y="15349"/>
                  </a:lnTo>
                  <a:lnTo>
                    <a:pt x="4423" y="15447"/>
                  </a:lnTo>
                  <a:lnTo>
                    <a:pt x="4423" y="15512"/>
                  </a:lnTo>
                  <a:lnTo>
                    <a:pt x="4423" y="15675"/>
                  </a:lnTo>
                  <a:lnTo>
                    <a:pt x="4390" y="15707"/>
                  </a:lnTo>
                  <a:lnTo>
                    <a:pt x="4358" y="15740"/>
                  </a:lnTo>
                  <a:lnTo>
                    <a:pt x="4293" y="15675"/>
                  </a:lnTo>
                  <a:lnTo>
                    <a:pt x="4260" y="15609"/>
                  </a:lnTo>
                  <a:lnTo>
                    <a:pt x="4228" y="15740"/>
                  </a:lnTo>
                  <a:lnTo>
                    <a:pt x="4228" y="15772"/>
                  </a:lnTo>
                  <a:lnTo>
                    <a:pt x="4163" y="15772"/>
                  </a:lnTo>
                  <a:lnTo>
                    <a:pt x="4130" y="15772"/>
                  </a:lnTo>
                  <a:lnTo>
                    <a:pt x="4163" y="15805"/>
                  </a:lnTo>
                  <a:lnTo>
                    <a:pt x="4195" y="15870"/>
                  </a:lnTo>
                  <a:lnTo>
                    <a:pt x="4163" y="15935"/>
                  </a:lnTo>
                  <a:lnTo>
                    <a:pt x="4130" y="16000"/>
                  </a:lnTo>
                  <a:lnTo>
                    <a:pt x="4033" y="16032"/>
                  </a:lnTo>
                  <a:lnTo>
                    <a:pt x="4000" y="16000"/>
                  </a:lnTo>
                  <a:lnTo>
                    <a:pt x="3968" y="16032"/>
                  </a:lnTo>
                  <a:lnTo>
                    <a:pt x="3903" y="16097"/>
                  </a:lnTo>
                  <a:lnTo>
                    <a:pt x="3773" y="16097"/>
                  </a:lnTo>
                  <a:lnTo>
                    <a:pt x="3740" y="16032"/>
                  </a:lnTo>
                  <a:lnTo>
                    <a:pt x="3740" y="15967"/>
                  </a:lnTo>
                  <a:lnTo>
                    <a:pt x="3707" y="15902"/>
                  </a:lnTo>
                  <a:lnTo>
                    <a:pt x="3675" y="15870"/>
                  </a:lnTo>
                  <a:lnTo>
                    <a:pt x="3642" y="15870"/>
                  </a:lnTo>
                  <a:lnTo>
                    <a:pt x="3610" y="15935"/>
                  </a:lnTo>
                  <a:lnTo>
                    <a:pt x="3610" y="15935"/>
                  </a:lnTo>
                  <a:lnTo>
                    <a:pt x="3577" y="15837"/>
                  </a:lnTo>
                  <a:lnTo>
                    <a:pt x="3577" y="15772"/>
                  </a:lnTo>
                  <a:lnTo>
                    <a:pt x="3577" y="15707"/>
                  </a:lnTo>
                  <a:lnTo>
                    <a:pt x="3545" y="15675"/>
                  </a:lnTo>
                  <a:lnTo>
                    <a:pt x="3545" y="15609"/>
                  </a:lnTo>
                  <a:lnTo>
                    <a:pt x="3610" y="15577"/>
                  </a:lnTo>
                  <a:lnTo>
                    <a:pt x="3707" y="15577"/>
                  </a:lnTo>
                  <a:lnTo>
                    <a:pt x="3740" y="15577"/>
                  </a:lnTo>
                  <a:lnTo>
                    <a:pt x="3773" y="15512"/>
                  </a:lnTo>
                  <a:lnTo>
                    <a:pt x="3838" y="15512"/>
                  </a:lnTo>
                  <a:lnTo>
                    <a:pt x="3968" y="15479"/>
                  </a:lnTo>
                  <a:lnTo>
                    <a:pt x="4033" y="15479"/>
                  </a:lnTo>
                  <a:lnTo>
                    <a:pt x="4130" y="15382"/>
                  </a:lnTo>
                  <a:lnTo>
                    <a:pt x="4195" y="15252"/>
                  </a:lnTo>
                  <a:lnTo>
                    <a:pt x="4195" y="15187"/>
                  </a:lnTo>
                  <a:lnTo>
                    <a:pt x="4195" y="15187"/>
                  </a:lnTo>
                  <a:lnTo>
                    <a:pt x="4130" y="15219"/>
                  </a:lnTo>
                  <a:lnTo>
                    <a:pt x="4065" y="15317"/>
                  </a:lnTo>
                  <a:lnTo>
                    <a:pt x="4000" y="15414"/>
                  </a:lnTo>
                  <a:lnTo>
                    <a:pt x="3903" y="15447"/>
                  </a:lnTo>
                  <a:lnTo>
                    <a:pt x="3805" y="15414"/>
                  </a:lnTo>
                  <a:lnTo>
                    <a:pt x="3707" y="15349"/>
                  </a:lnTo>
                  <a:lnTo>
                    <a:pt x="3707" y="15284"/>
                  </a:lnTo>
                  <a:lnTo>
                    <a:pt x="3805" y="15252"/>
                  </a:lnTo>
                  <a:lnTo>
                    <a:pt x="3903" y="15154"/>
                  </a:lnTo>
                  <a:lnTo>
                    <a:pt x="3968" y="15154"/>
                  </a:lnTo>
                  <a:lnTo>
                    <a:pt x="4000" y="15122"/>
                  </a:lnTo>
                  <a:lnTo>
                    <a:pt x="4000" y="15057"/>
                  </a:lnTo>
                  <a:lnTo>
                    <a:pt x="4000" y="15024"/>
                  </a:lnTo>
                  <a:lnTo>
                    <a:pt x="4065" y="14992"/>
                  </a:lnTo>
                  <a:lnTo>
                    <a:pt x="4098" y="14959"/>
                  </a:lnTo>
                  <a:lnTo>
                    <a:pt x="4065" y="14959"/>
                  </a:lnTo>
                  <a:lnTo>
                    <a:pt x="4065" y="14894"/>
                  </a:lnTo>
                  <a:lnTo>
                    <a:pt x="4033" y="14894"/>
                  </a:lnTo>
                  <a:lnTo>
                    <a:pt x="4000" y="14894"/>
                  </a:lnTo>
                  <a:lnTo>
                    <a:pt x="3968" y="14927"/>
                  </a:lnTo>
                  <a:lnTo>
                    <a:pt x="3838" y="14927"/>
                  </a:lnTo>
                  <a:lnTo>
                    <a:pt x="3805" y="14927"/>
                  </a:lnTo>
                  <a:lnTo>
                    <a:pt x="3773" y="14894"/>
                  </a:lnTo>
                  <a:lnTo>
                    <a:pt x="3805" y="14829"/>
                  </a:lnTo>
                  <a:lnTo>
                    <a:pt x="3903" y="14764"/>
                  </a:lnTo>
                  <a:lnTo>
                    <a:pt x="3935" y="14764"/>
                  </a:lnTo>
                  <a:lnTo>
                    <a:pt x="4000" y="14829"/>
                  </a:lnTo>
                  <a:lnTo>
                    <a:pt x="4065" y="14829"/>
                  </a:lnTo>
                  <a:lnTo>
                    <a:pt x="4163" y="14764"/>
                  </a:lnTo>
                  <a:lnTo>
                    <a:pt x="4228" y="14634"/>
                  </a:lnTo>
                  <a:lnTo>
                    <a:pt x="4195" y="14601"/>
                  </a:lnTo>
                  <a:lnTo>
                    <a:pt x="4195" y="14536"/>
                  </a:lnTo>
                  <a:lnTo>
                    <a:pt x="4293" y="14439"/>
                  </a:lnTo>
                  <a:lnTo>
                    <a:pt x="4260" y="14341"/>
                  </a:lnTo>
                  <a:lnTo>
                    <a:pt x="4260" y="14244"/>
                  </a:lnTo>
                  <a:lnTo>
                    <a:pt x="4260" y="14179"/>
                  </a:lnTo>
                  <a:lnTo>
                    <a:pt x="4195" y="14179"/>
                  </a:lnTo>
                  <a:lnTo>
                    <a:pt x="4163" y="14179"/>
                  </a:lnTo>
                  <a:lnTo>
                    <a:pt x="4098" y="14114"/>
                  </a:lnTo>
                  <a:lnTo>
                    <a:pt x="4033" y="14114"/>
                  </a:lnTo>
                  <a:lnTo>
                    <a:pt x="3968" y="14081"/>
                  </a:lnTo>
                  <a:lnTo>
                    <a:pt x="4000" y="14049"/>
                  </a:lnTo>
                  <a:lnTo>
                    <a:pt x="4033" y="14016"/>
                  </a:lnTo>
                  <a:lnTo>
                    <a:pt x="4098" y="14049"/>
                  </a:lnTo>
                  <a:lnTo>
                    <a:pt x="4130" y="14016"/>
                  </a:lnTo>
                  <a:lnTo>
                    <a:pt x="4195" y="13951"/>
                  </a:lnTo>
                  <a:lnTo>
                    <a:pt x="4195" y="13886"/>
                  </a:lnTo>
                  <a:lnTo>
                    <a:pt x="4260" y="13821"/>
                  </a:lnTo>
                  <a:lnTo>
                    <a:pt x="4260" y="13756"/>
                  </a:lnTo>
                  <a:lnTo>
                    <a:pt x="4228" y="13723"/>
                  </a:lnTo>
                  <a:lnTo>
                    <a:pt x="4163" y="13723"/>
                  </a:lnTo>
                  <a:lnTo>
                    <a:pt x="4130" y="13691"/>
                  </a:lnTo>
                  <a:lnTo>
                    <a:pt x="4130" y="13626"/>
                  </a:lnTo>
                  <a:lnTo>
                    <a:pt x="4163" y="13561"/>
                  </a:lnTo>
                  <a:lnTo>
                    <a:pt x="4195" y="13593"/>
                  </a:lnTo>
                  <a:lnTo>
                    <a:pt x="4195" y="13528"/>
                  </a:lnTo>
                  <a:lnTo>
                    <a:pt x="4130" y="13463"/>
                  </a:lnTo>
                  <a:lnTo>
                    <a:pt x="4098" y="13366"/>
                  </a:lnTo>
                  <a:lnTo>
                    <a:pt x="4163" y="13333"/>
                  </a:lnTo>
                  <a:lnTo>
                    <a:pt x="4195" y="13398"/>
                  </a:lnTo>
                  <a:lnTo>
                    <a:pt x="4195" y="13366"/>
                  </a:lnTo>
                  <a:lnTo>
                    <a:pt x="4163" y="13301"/>
                  </a:lnTo>
                  <a:lnTo>
                    <a:pt x="4163" y="13268"/>
                  </a:lnTo>
                  <a:lnTo>
                    <a:pt x="4195" y="13171"/>
                  </a:lnTo>
                  <a:lnTo>
                    <a:pt x="4195" y="13105"/>
                  </a:lnTo>
                  <a:lnTo>
                    <a:pt x="4163" y="13008"/>
                  </a:lnTo>
                  <a:lnTo>
                    <a:pt x="4163" y="12975"/>
                  </a:lnTo>
                  <a:lnTo>
                    <a:pt x="4130" y="12910"/>
                  </a:lnTo>
                  <a:lnTo>
                    <a:pt x="4163" y="12845"/>
                  </a:lnTo>
                  <a:lnTo>
                    <a:pt x="4195" y="12748"/>
                  </a:lnTo>
                  <a:lnTo>
                    <a:pt x="4163" y="12748"/>
                  </a:lnTo>
                  <a:lnTo>
                    <a:pt x="4098" y="12748"/>
                  </a:lnTo>
                  <a:lnTo>
                    <a:pt x="4033" y="12813"/>
                  </a:lnTo>
                  <a:lnTo>
                    <a:pt x="3968" y="12845"/>
                  </a:lnTo>
                  <a:lnTo>
                    <a:pt x="3935" y="12878"/>
                  </a:lnTo>
                  <a:lnTo>
                    <a:pt x="3870" y="12878"/>
                  </a:lnTo>
                  <a:lnTo>
                    <a:pt x="3838" y="12878"/>
                  </a:lnTo>
                  <a:lnTo>
                    <a:pt x="3870" y="12813"/>
                  </a:lnTo>
                  <a:lnTo>
                    <a:pt x="3935" y="12748"/>
                  </a:lnTo>
                  <a:lnTo>
                    <a:pt x="4000" y="12748"/>
                  </a:lnTo>
                  <a:lnTo>
                    <a:pt x="4065" y="12683"/>
                  </a:lnTo>
                  <a:lnTo>
                    <a:pt x="4065" y="12618"/>
                  </a:lnTo>
                  <a:lnTo>
                    <a:pt x="4163" y="12553"/>
                  </a:lnTo>
                  <a:lnTo>
                    <a:pt x="4228" y="12520"/>
                  </a:lnTo>
                  <a:lnTo>
                    <a:pt x="4260" y="12455"/>
                  </a:lnTo>
                  <a:lnTo>
                    <a:pt x="4260" y="12390"/>
                  </a:lnTo>
                  <a:lnTo>
                    <a:pt x="4195" y="12325"/>
                  </a:lnTo>
                  <a:lnTo>
                    <a:pt x="4130" y="12260"/>
                  </a:lnTo>
                  <a:lnTo>
                    <a:pt x="4130" y="12195"/>
                  </a:lnTo>
                  <a:lnTo>
                    <a:pt x="4098" y="12162"/>
                  </a:lnTo>
                  <a:lnTo>
                    <a:pt x="4065" y="12162"/>
                  </a:lnTo>
                  <a:lnTo>
                    <a:pt x="4000" y="12097"/>
                  </a:lnTo>
                  <a:lnTo>
                    <a:pt x="4000" y="12032"/>
                  </a:lnTo>
                  <a:lnTo>
                    <a:pt x="4033" y="12000"/>
                  </a:lnTo>
                  <a:lnTo>
                    <a:pt x="4000" y="11935"/>
                  </a:lnTo>
                  <a:lnTo>
                    <a:pt x="4000" y="11870"/>
                  </a:lnTo>
                  <a:lnTo>
                    <a:pt x="3968" y="11772"/>
                  </a:lnTo>
                  <a:lnTo>
                    <a:pt x="3805" y="11642"/>
                  </a:lnTo>
                  <a:lnTo>
                    <a:pt x="3805" y="11610"/>
                  </a:lnTo>
                  <a:lnTo>
                    <a:pt x="3773" y="11545"/>
                  </a:lnTo>
                  <a:lnTo>
                    <a:pt x="3707" y="11512"/>
                  </a:lnTo>
                  <a:lnTo>
                    <a:pt x="3707" y="11480"/>
                  </a:lnTo>
                  <a:lnTo>
                    <a:pt x="3740" y="11447"/>
                  </a:lnTo>
                  <a:lnTo>
                    <a:pt x="3838" y="11349"/>
                  </a:lnTo>
                  <a:lnTo>
                    <a:pt x="3903" y="11349"/>
                  </a:lnTo>
                  <a:lnTo>
                    <a:pt x="3935" y="11284"/>
                  </a:lnTo>
                  <a:lnTo>
                    <a:pt x="3903" y="11252"/>
                  </a:lnTo>
                  <a:lnTo>
                    <a:pt x="3838" y="11252"/>
                  </a:lnTo>
                  <a:lnTo>
                    <a:pt x="3838" y="11219"/>
                  </a:lnTo>
                  <a:lnTo>
                    <a:pt x="3903" y="11187"/>
                  </a:lnTo>
                  <a:lnTo>
                    <a:pt x="3935" y="11089"/>
                  </a:lnTo>
                  <a:lnTo>
                    <a:pt x="3968" y="11024"/>
                  </a:lnTo>
                  <a:lnTo>
                    <a:pt x="3968" y="10992"/>
                  </a:lnTo>
                  <a:lnTo>
                    <a:pt x="3968" y="10959"/>
                  </a:lnTo>
                  <a:lnTo>
                    <a:pt x="4000" y="10927"/>
                  </a:lnTo>
                  <a:lnTo>
                    <a:pt x="3968" y="10862"/>
                  </a:lnTo>
                  <a:lnTo>
                    <a:pt x="3903" y="10862"/>
                  </a:lnTo>
                  <a:lnTo>
                    <a:pt x="3838" y="10764"/>
                  </a:lnTo>
                  <a:lnTo>
                    <a:pt x="3707" y="10667"/>
                  </a:lnTo>
                  <a:lnTo>
                    <a:pt x="3707" y="10601"/>
                  </a:lnTo>
                  <a:lnTo>
                    <a:pt x="3642" y="10569"/>
                  </a:lnTo>
                  <a:lnTo>
                    <a:pt x="3610" y="10569"/>
                  </a:lnTo>
                  <a:lnTo>
                    <a:pt x="3610" y="10634"/>
                  </a:lnTo>
                  <a:lnTo>
                    <a:pt x="3545" y="10634"/>
                  </a:lnTo>
                  <a:lnTo>
                    <a:pt x="3545" y="10601"/>
                  </a:lnTo>
                  <a:lnTo>
                    <a:pt x="3512" y="10536"/>
                  </a:lnTo>
                  <a:lnTo>
                    <a:pt x="3480" y="10504"/>
                  </a:lnTo>
                  <a:lnTo>
                    <a:pt x="3382" y="10439"/>
                  </a:lnTo>
                  <a:lnTo>
                    <a:pt x="3350" y="10374"/>
                  </a:lnTo>
                  <a:lnTo>
                    <a:pt x="3317" y="10374"/>
                  </a:lnTo>
                  <a:lnTo>
                    <a:pt x="3285" y="10406"/>
                  </a:lnTo>
                  <a:lnTo>
                    <a:pt x="3252" y="10406"/>
                  </a:lnTo>
                  <a:lnTo>
                    <a:pt x="3252" y="10374"/>
                  </a:lnTo>
                  <a:lnTo>
                    <a:pt x="3252" y="10276"/>
                  </a:lnTo>
                  <a:lnTo>
                    <a:pt x="3155" y="10211"/>
                  </a:lnTo>
                  <a:lnTo>
                    <a:pt x="3057" y="10114"/>
                  </a:lnTo>
                  <a:lnTo>
                    <a:pt x="3025" y="10114"/>
                  </a:lnTo>
                  <a:lnTo>
                    <a:pt x="2960" y="10146"/>
                  </a:lnTo>
                  <a:lnTo>
                    <a:pt x="2895" y="10114"/>
                  </a:lnTo>
                  <a:lnTo>
                    <a:pt x="2764" y="10016"/>
                  </a:lnTo>
                  <a:lnTo>
                    <a:pt x="2634" y="9984"/>
                  </a:lnTo>
                  <a:lnTo>
                    <a:pt x="2569" y="9919"/>
                  </a:lnTo>
                  <a:lnTo>
                    <a:pt x="2504" y="9886"/>
                  </a:lnTo>
                  <a:lnTo>
                    <a:pt x="2374" y="9886"/>
                  </a:lnTo>
                  <a:lnTo>
                    <a:pt x="2309" y="9951"/>
                  </a:lnTo>
                  <a:lnTo>
                    <a:pt x="2277" y="10049"/>
                  </a:lnTo>
                  <a:lnTo>
                    <a:pt x="2179" y="10114"/>
                  </a:lnTo>
                  <a:lnTo>
                    <a:pt x="2147" y="10146"/>
                  </a:lnTo>
                  <a:lnTo>
                    <a:pt x="2147" y="10081"/>
                  </a:lnTo>
                  <a:lnTo>
                    <a:pt x="2179" y="9984"/>
                  </a:lnTo>
                  <a:lnTo>
                    <a:pt x="2179" y="9886"/>
                  </a:lnTo>
                  <a:lnTo>
                    <a:pt x="2147" y="9854"/>
                  </a:lnTo>
                  <a:lnTo>
                    <a:pt x="2049" y="9854"/>
                  </a:lnTo>
                  <a:lnTo>
                    <a:pt x="1984" y="9919"/>
                  </a:lnTo>
                  <a:lnTo>
                    <a:pt x="1984" y="9984"/>
                  </a:lnTo>
                  <a:lnTo>
                    <a:pt x="1919" y="10016"/>
                  </a:lnTo>
                  <a:lnTo>
                    <a:pt x="1886" y="9984"/>
                  </a:lnTo>
                  <a:lnTo>
                    <a:pt x="1821" y="9886"/>
                  </a:lnTo>
                  <a:lnTo>
                    <a:pt x="1756" y="9854"/>
                  </a:lnTo>
                  <a:lnTo>
                    <a:pt x="1756" y="9919"/>
                  </a:lnTo>
                  <a:lnTo>
                    <a:pt x="1691" y="10081"/>
                  </a:lnTo>
                  <a:lnTo>
                    <a:pt x="1659" y="10114"/>
                  </a:lnTo>
                  <a:lnTo>
                    <a:pt x="1594" y="10081"/>
                  </a:lnTo>
                  <a:lnTo>
                    <a:pt x="1594" y="9984"/>
                  </a:lnTo>
                  <a:lnTo>
                    <a:pt x="1626" y="9886"/>
                  </a:lnTo>
                  <a:lnTo>
                    <a:pt x="1691" y="9854"/>
                  </a:lnTo>
                  <a:lnTo>
                    <a:pt x="1691" y="9788"/>
                  </a:lnTo>
                  <a:lnTo>
                    <a:pt x="1626" y="9821"/>
                  </a:lnTo>
                  <a:lnTo>
                    <a:pt x="1594" y="9788"/>
                  </a:lnTo>
                  <a:lnTo>
                    <a:pt x="1496" y="9854"/>
                  </a:lnTo>
                  <a:lnTo>
                    <a:pt x="1431" y="9854"/>
                  </a:lnTo>
                  <a:lnTo>
                    <a:pt x="1399" y="9886"/>
                  </a:lnTo>
                  <a:lnTo>
                    <a:pt x="1366" y="9919"/>
                  </a:lnTo>
                  <a:lnTo>
                    <a:pt x="1366" y="9886"/>
                  </a:lnTo>
                  <a:lnTo>
                    <a:pt x="1366" y="9821"/>
                  </a:lnTo>
                  <a:lnTo>
                    <a:pt x="1334" y="9723"/>
                  </a:lnTo>
                  <a:lnTo>
                    <a:pt x="1301" y="9626"/>
                  </a:lnTo>
                  <a:lnTo>
                    <a:pt x="1269" y="9626"/>
                  </a:lnTo>
                  <a:lnTo>
                    <a:pt x="1236" y="9658"/>
                  </a:lnTo>
                  <a:lnTo>
                    <a:pt x="1203" y="9723"/>
                  </a:lnTo>
                  <a:lnTo>
                    <a:pt x="1203" y="9821"/>
                  </a:lnTo>
                  <a:lnTo>
                    <a:pt x="1138" y="9854"/>
                  </a:lnTo>
                  <a:lnTo>
                    <a:pt x="1138" y="9919"/>
                  </a:lnTo>
                  <a:lnTo>
                    <a:pt x="1171" y="10049"/>
                  </a:lnTo>
                  <a:lnTo>
                    <a:pt x="1171" y="10114"/>
                  </a:lnTo>
                  <a:lnTo>
                    <a:pt x="1138" y="10146"/>
                  </a:lnTo>
                  <a:lnTo>
                    <a:pt x="1073" y="10114"/>
                  </a:lnTo>
                  <a:lnTo>
                    <a:pt x="976" y="10016"/>
                  </a:lnTo>
                  <a:lnTo>
                    <a:pt x="878" y="9984"/>
                  </a:lnTo>
                  <a:lnTo>
                    <a:pt x="781" y="9919"/>
                  </a:lnTo>
                  <a:lnTo>
                    <a:pt x="716" y="9821"/>
                  </a:lnTo>
                  <a:lnTo>
                    <a:pt x="651" y="9788"/>
                  </a:lnTo>
                  <a:lnTo>
                    <a:pt x="651" y="9756"/>
                  </a:lnTo>
                  <a:lnTo>
                    <a:pt x="683" y="9723"/>
                  </a:lnTo>
                  <a:lnTo>
                    <a:pt x="586" y="9691"/>
                  </a:lnTo>
                  <a:lnTo>
                    <a:pt x="521" y="9528"/>
                  </a:lnTo>
                  <a:lnTo>
                    <a:pt x="488" y="9463"/>
                  </a:lnTo>
                  <a:lnTo>
                    <a:pt x="390" y="9398"/>
                  </a:lnTo>
                  <a:lnTo>
                    <a:pt x="390" y="9268"/>
                  </a:lnTo>
                  <a:lnTo>
                    <a:pt x="456" y="9236"/>
                  </a:lnTo>
                  <a:lnTo>
                    <a:pt x="586" y="9203"/>
                  </a:lnTo>
                  <a:lnTo>
                    <a:pt x="618" y="9171"/>
                  </a:lnTo>
                  <a:lnTo>
                    <a:pt x="716" y="9138"/>
                  </a:lnTo>
                  <a:lnTo>
                    <a:pt x="813" y="9138"/>
                  </a:lnTo>
                  <a:lnTo>
                    <a:pt x="846" y="9171"/>
                  </a:lnTo>
                  <a:lnTo>
                    <a:pt x="943" y="9138"/>
                  </a:lnTo>
                  <a:lnTo>
                    <a:pt x="976" y="9073"/>
                  </a:lnTo>
                  <a:lnTo>
                    <a:pt x="976" y="9008"/>
                  </a:lnTo>
                  <a:lnTo>
                    <a:pt x="878" y="9041"/>
                  </a:lnTo>
                  <a:lnTo>
                    <a:pt x="748" y="8976"/>
                  </a:lnTo>
                  <a:lnTo>
                    <a:pt x="683" y="8976"/>
                  </a:lnTo>
                  <a:lnTo>
                    <a:pt x="651" y="9008"/>
                  </a:lnTo>
                  <a:lnTo>
                    <a:pt x="521" y="8878"/>
                  </a:lnTo>
                  <a:lnTo>
                    <a:pt x="488" y="8748"/>
                  </a:lnTo>
                  <a:lnTo>
                    <a:pt x="553" y="8683"/>
                  </a:lnTo>
                  <a:lnTo>
                    <a:pt x="618" y="8650"/>
                  </a:lnTo>
                  <a:lnTo>
                    <a:pt x="683" y="8553"/>
                  </a:lnTo>
                  <a:lnTo>
                    <a:pt x="716" y="8488"/>
                  </a:lnTo>
                  <a:lnTo>
                    <a:pt x="651" y="8488"/>
                  </a:lnTo>
                  <a:lnTo>
                    <a:pt x="586" y="8520"/>
                  </a:lnTo>
                  <a:lnTo>
                    <a:pt x="553" y="8650"/>
                  </a:lnTo>
                  <a:lnTo>
                    <a:pt x="488" y="8650"/>
                  </a:lnTo>
                  <a:lnTo>
                    <a:pt x="456" y="8683"/>
                  </a:lnTo>
                  <a:lnTo>
                    <a:pt x="390" y="8748"/>
                  </a:lnTo>
                  <a:lnTo>
                    <a:pt x="293" y="8683"/>
                  </a:lnTo>
                  <a:lnTo>
                    <a:pt x="260" y="8618"/>
                  </a:lnTo>
                  <a:lnTo>
                    <a:pt x="293" y="8520"/>
                  </a:lnTo>
                  <a:lnTo>
                    <a:pt x="358" y="8488"/>
                  </a:lnTo>
                  <a:lnTo>
                    <a:pt x="325" y="8455"/>
                  </a:lnTo>
                  <a:lnTo>
                    <a:pt x="260" y="8455"/>
                  </a:lnTo>
                  <a:lnTo>
                    <a:pt x="228" y="8488"/>
                  </a:lnTo>
                  <a:lnTo>
                    <a:pt x="228" y="8423"/>
                  </a:lnTo>
                  <a:lnTo>
                    <a:pt x="228" y="8358"/>
                  </a:lnTo>
                  <a:lnTo>
                    <a:pt x="260" y="8293"/>
                  </a:lnTo>
                  <a:lnTo>
                    <a:pt x="293" y="8293"/>
                  </a:lnTo>
                  <a:lnTo>
                    <a:pt x="358" y="8228"/>
                  </a:lnTo>
                  <a:lnTo>
                    <a:pt x="423" y="8260"/>
                  </a:lnTo>
                  <a:lnTo>
                    <a:pt x="456" y="8293"/>
                  </a:lnTo>
                  <a:lnTo>
                    <a:pt x="456" y="8163"/>
                  </a:lnTo>
                  <a:lnTo>
                    <a:pt x="618" y="8130"/>
                  </a:lnTo>
                  <a:lnTo>
                    <a:pt x="781" y="8163"/>
                  </a:lnTo>
                  <a:lnTo>
                    <a:pt x="878" y="8228"/>
                  </a:lnTo>
                  <a:lnTo>
                    <a:pt x="1073" y="8228"/>
                  </a:lnTo>
                  <a:lnTo>
                    <a:pt x="1236" y="8325"/>
                  </a:lnTo>
                  <a:lnTo>
                    <a:pt x="1366" y="8325"/>
                  </a:lnTo>
                  <a:lnTo>
                    <a:pt x="1431" y="8358"/>
                  </a:lnTo>
                  <a:lnTo>
                    <a:pt x="1626" y="8488"/>
                  </a:lnTo>
                  <a:lnTo>
                    <a:pt x="1691" y="8488"/>
                  </a:lnTo>
                  <a:lnTo>
                    <a:pt x="1724" y="8488"/>
                  </a:lnTo>
                  <a:lnTo>
                    <a:pt x="1854" y="8455"/>
                  </a:lnTo>
                  <a:lnTo>
                    <a:pt x="1789" y="8423"/>
                  </a:lnTo>
                  <a:lnTo>
                    <a:pt x="1691" y="8423"/>
                  </a:lnTo>
                  <a:lnTo>
                    <a:pt x="1529" y="8358"/>
                  </a:lnTo>
                  <a:lnTo>
                    <a:pt x="1399" y="8260"/>
                  </a:lnTo>
                  <a:lnTo>
                    <a:pt x="1301" y="8260"/>
                  </a:lnTo>
                  <a:lnTo>
                    <a:pt x="1171" y="8228"/>
                  </a:lnTo>
                  <a:lnTo>
                    <a:pt x="1073" y="8163"/>
                  </a:lnTo>
                  <a:lnTo>
                    <a:pt x="1073" y="8097"/>
                  </a:lnTo>
                  <a:lnTo>
                    <a:pt x="1269" y="8065"/>
                  </a:lnTo>
                  <a:lnTo>
                    <a:pt x="1399" y="8097"/>
                  </a:lnTo>
                  <a:lnTo>
                    <a:pt x="1594" y="8097"/>
                  </a:lnTo>
                  <a:lnTo>
                    <a:pt x="1756" y="8163"/>
                  </a:lnTo>
                  <a:lnTo>
                    <a:pt x="1821" y="8228"/>
                  </a:lnTo>
                  <a:lnTo>
                    <a:pt x="1886" y="8260"/>
                  </a:lnTo>
                  <a:lnTo>
                    <a:pt x="1886" y="8293"/>
                  </a:lnTo>
                  <a:lnTo>
                    <a:pt x="1984" y="8325"/>
                  </a:lnTo>
                  <a:lnTo>
                    <a:pt x="1984" y="8293"/>
                  </a:lnTo>
                  <a:lnTo>
                    <a:pt x="1951" y="8228"/>
                  </a:lnTo>
                  <a:lnTo>
                    <a:pt x="1951" y="8163"/>
                  </a:lnTo>
                  <a:lnTo>
                    <a:pt x="2049" y="8097"/>
                  </a:lnTo>
                  <a:lnTo>
                    <a:pt x="2082" y="8097"/>
                  </a:lnTo>
                  <a:lnTo>
                    <a:pt x="2082" y="7935"/>
                  </a:lnTo>
                  <a:lnTo>
                    <a:pt x="2016" y="7935"/>
                  </a:lnTo>
                  <a:lnTo>
                    <a:pt x="1984" y="7935"/>
                  </a:lnTo>
                  <a:lnTo>
                    <a:pt x="1951" y="7870"/>
                  </a:lnTo>
                  <a:lnTo>
                    <a:pt x="1951" y="7837"/>
                  </a:lnTo>
                  <a:lnTo>
                    <a:pt x="1886" y="7805"/>
                  </a:lnTo>
                  <a:lnTo>
                    <a:pt x="1821" y="7805"/>
                  </a:lnTo>
                  <a:lnTo>
                    <a:pt x="1724" y="7870"/>
                  </a:lnTo>
                  <a:lnTo>
                    <a:pt x="1626" y="7902"/>
                  </a:lnTo>
                  <a:lnTo>
                    <a:pt x="1496" y="7870"/>
                  </a:lnTo>
                  <a:lnTo>
                    <a:pt x="1399" y="7805"/>
                  </a:lnTo>
                  <a:lnTo>
                    <a:pt x="1399" y="7772"/>
                  </a:lnTo>
                  <a:lnTo>
                    <a:pt x="1399" y="7740"/>
                  </a:lnTo>
                  <a:lnTo>
                    <a:pt x="1334" y="7642"/>
                  </a:lnTo>
                  <a:lnTo>
                    <a:pt x="1269" y="7642"/>
                  </a:lnTo>
                  <a:lnTo>
                    <a:pt x="1236" y="7675"/>
                  </a:lnTo>
                  <a:lnTo>
                    <a:pt x="1269" y="7707"/>
                  </a:lnTo>
                  <a:lnTo>
                    <a:pt x="1301" y="7772"/>
                  </a:lnTo>
                  <a:lnTo>
                    <a:pt x="1301" y="7870"/>
                  </a:lnTo>
                  <a:lnTo>
                    <a:pt x="1236" y="7902"/>
                  </a:lnTo>
                  <a:lnTo>
                    <a:pt x="1106" y="7902"/>
                  </a:lnTo>
                  <a:lnTo>
                    <a:pt x="1008" y="7870"/>
                  </a:lnTo>
                  <a:lnTo>
                    <a:pt x="846" y="7707"/>
                  </a:lnTo>
                  <a:lnTo>
                    <a:pt x="846" y="7675"/>
                  </a:lnTo>
                  <a:lnTo>
                    <a:pt x="943" y="7642"/>
                  </a:lnTo>
                  <a:lnTo>
                    <a:pt x="1106" y="7577"/>
                  </a:lnTo>
                  <a:lnTo>
                    <a:pt x="1106" y="7545"/>
                  </a:lnTo>
                  <a:lnTo>
                    <a:pt x="1073" y="7512"/>
                  </a:lnTo>
                  <a:lnTo>
                    <a:pt x="976" y="7577"/>
                  </a:lnTo>
                  <a:lnTo>
                    <a:pt x="878" y="7610"/>
                  </a:lnTo>
                  <a:lnTo>
                    <a:pt x="813" y="7577"/>
                  </a:lnTo>
                  <a:lnTo>
                    <a:pt x="781" y="7512"/>
                  </a:lnTo>
                  <a:lnTo>
                    <a:pt x="813" y="7480"/>
                  </a:lnTo>
                  <a:lnTo>
                    <a:pt x="911" y="7447"/>
                  </a:lnTo>
                  <a:lnTo>
                    <a:pt x="1008" y="7415"/>
                  </a:lnTo>
                  <a:lnTo>
                    <a:pt x="1041" y="7284"/>
                  </a:lnTo>
                  <a:lnTo>
                    <a:pt x="1041" y="7252"/>
                  </a:lnTo>
                  <a:lnTo>
                    <a:pt x="976" y="7219"/>
                  </a:lnTo>
                  <a:lnTo>
                    <a:pt x="943" y="7252"/>
                  </a:lnTo>
                  <a:lnTo>
                    <a:pt x="911" y="7284"/>
                  </a:lnTo>
                  <a:lnTo>
                    <a:pt x="813" y="7350"/>
                  </a:lnTo>
                  <a:lnTo>
                    <a:pt x="716" y="7382"/>
                  </a:lnTo>
                  <a:lnTo>
                    <a:pt x="618" y="7382"/>
                  </a:lnTo>
                  <a:lnTo>
                    <a:pt x="586" y="7317"/>
                  </a:lnTo>
                  <a:lnTo>
                    <a:pt x="618" y="7252"/>
                  </a:lnTo>
                  <a:lnTo>
                    <a:pt x="651" y="7219"/>
                  </a:lnTo>
                  <a:lnTo>
                    <a:pt x="716" y="7154"/>
                  </a:lnTo>
                  <a:lnTo>
                    <a:pt x="683" y="7122"/>
                  </a:lnTo>
                  <a:lnTo>
                    <a:pt x="651" y="7122"/>
                  </a:lnTo>
                  <a:lnTo>
                    <a:pt x="553" y="7089"/>
                  </a:lnTo>
                  <a:lnTo>
                    <a:pt x="521" y="7057"/>
                  </a:lnTo>
                  <a:lnTo>
                    <a:pt x="423" y="6862"/>
                  </a:lnTo>
                  <a:lnTo>
                    <a:pt x="358" y="6829"/>
                  </a:lnTo>
                  <a:lnTo>
                    <a:pt x="293" y="6764"/>
                  </a:lnTo>
                  <a:lnTo>
                    <a:pt x="260" y="6732"/>
                  </a:lnTo>
                  <a:lnTo>
                    <a:pt x="293" y="6699"/>
                  </a:lnTo>
                  <a:lnTo>
                    <a:pt x="390" y="6667"/>
                  </a:lnTo>
                  <a:lnTo>
                    <a:pt x="423" y="6602"/>
                  </a:lnTo>
                  <a:lnTo>
                    <a:pt x="456" y="6569"/>
                  </a:lnTo>
                  <a:lnTo>
                    <a:pt x="488" y="6569"/>
                  </a:lnTo>
                  <a:lnTo>
                    <a:pt x="553" y="6569"/>
                  </a:lnTo>
                  <a:lnTo>
                    <a:pt x="553" y="6537"/>
                  </a:lnTo>
                  <a:lnTo>
                    <a:pt x="488" y="6504"/>
                  </a:lnTo>
                  <a:lnTo>
                    <a:pt x="423" y="6504"/>
                  </a:lnTo>
                  <a:lnTo>
                    <a:pt x="390" y="6439"/>
                  </a:lnTo>
                  <a:lnTo>
                    <a:pt x="423" y="6406"/>
                  </a:lnTo>
                  <a:lnTo>
                    <a:pt x="488" y="6406"/>
                  </a:lnTo>
                  <a:lnTo>
                    <a:pt x="651" y="6341"/>
                  </a:lnTo>
                  <a:lnTo>
                    <a:pt x="651" y="6309"/>
                  </a:lnTo>
                  <a:lnTo>
                    <a:pt x="651" y="6244"/>
                  </a:lnTo>
                  <a:lnTo>
                    <a:pt x="716" y="6211"/>
                  </a:lnTo>
                  <a:lnTo>
                    <a:pt x="781" y="6179"/>
                  </a:lnTo>
                  <a:lnTo>
                    <a:pt x="846" y="6179"/>
                  </a:lnTo>
                  <a:lnTo>
                    <a:pt x="878" y="6211"/>
                  </a:lnTo>
                  <a:lnTo>
                    <a:pt x="976" y="6179"/>
                  </a:lnTo>
                  <a:lnTo>
                    <a:pt x="1041" y="6146"/>
                  </a:lnTo>
                  <a:lnTo>
                    <a:pt x="1073" y="6146"/>
                  </a:lnTo>
                  <a:lnTo>
                    <a:pt x="1138" y="6146"/>
                  </a:lnTo>
                  <a:lnTo>
                    <a:pt x="1138" y="6179"/>
                  </a:lnTo>
                  <a:lnTo>
                    <a:pt x="1171" y="6211"/>
                  </a:lnTo>
                  <a:lnTo>
                    <a:pt x="1236" y="6179"/>
                  </a:lnTo>
                  <a:lnTo>
                    <a:pt x="1269" y="6146"/>
                  </a:lnTo>
                  <a:lnTo>
                    <a:pt x="1334" y="6081"/>
                  </a:lnTo>
                  <a:lnTo>
                    <a:pt x="1399" y="6114"/>
                  </a:lnTo>
                  <a:lnTo>
                    <a:pt x="1431" y="6114"/>
                  </a:lnTo>
                  <a:lnTo>
                    <a:pt x="1496" y="6081"/>
                  </a:lnTo>
                  <a:lnTo>
                    <a:pt x="1529" y="6081"/>
                  </a:lnTo>
                  <a:lnTo>
                    <a:pt x="1594" y="6081"/>
                  </a:lnTo>
                  <a:lnTo>
                    <a:pt x="1951" y="5984"/>
                  </a:lnTo>
                  <a:lnTo>
                    <a:pt x="2049" y="5984"/>
                  </a:lnTo>
                  <a:lnTo>
                    <a:pt x="2082" y="6016"/>
                  </a:lnTo>
                  <a:lnTo>
                    <a:pt x="2082" y="5951"/>
                  </a:lnTo>
                  <a:lnTo>
                    <a:pt x="2049" y="5919"/>
                  </a:lnTo>
                  <a:lnTo>
                    <a:pt x="2082" y="5854"/>
                  </a:lnTo>
                  <a:lnTo>
                    <a:pt x="2212" y="5789"/>
                  </a:lnTo>
                  <a:lnTo>
                    <a:pt x="2374" y="5789"/>
                  </a:lnTo>
                  <a:lnTo>
                    <a:pt x="2472" y="5789"/>
                  </a:lnTo>
                  <a:lnTo>
                    <a:pt x="2537" y="5821"/>
                  </a:lnTo>
                  <a:lnTo>
                    <a:pt x="2602" y="5821"/>
                  </a:lnTo>
                  <a:lnTo>
                    <a:pt x="2699" y="5789"/>
                  </a:lnTo>
                  <a:lnTo>
                    <a:pt x="2797" y="5756"/>
                  </a:lnTo>
                  <a:lnTo>
                    <a:pt x="2927" y="5789"/>
                  </a:lnTo>
                  <a:lnTo>
                    <a:pt x="2960" y="5821"/>
                  </a:lnTo>
                  <a:lnTo>
                    <a:pt x="3025" y="5854"/>
                  </a:lnTo>
                  <a:lnTo>
                    <a:pt x="3090" y="5886"/>
                  </a:lnTo>
                  <a:lnTo>
                    <a:pt x="3187" y="5951"/>
                  </a:lnTo>
                  <a:lnTo>
                    <a:pt x="3252" y="5951"/>
                  </a:lnTo>
                  <a:lnTo>
                    <a:pt x="3317" y="5919"/>
                  </a:lnTo>
                  <a:lnTo>
                    <a:pt x="3317" y="5886"/>
                  </a:lnTo>
                  <a:lnTo>
                    <a:pt x="3415" y="5821"/>
                  </a:lnTo>
                  <a:lnTo>
                    <a:pt x="3480" y="5691"/>
                  </a:lnTo>
                  <a:lnTo>
                    <a:pt x="3545" y="5593"/>
                  </a:lnTo>
                  <a:lnTo>
                    <a:pt x="3642" y="5561"/>
                  </a:lnTo>
                  <a:lnTo>
                    <a:pt x="3707" y="5496"/>
                  </a:lnTo>
                  <a:lnTo>
                    <a:pt x="3773" y="5366"/>
                  </a:lnTo>
                  <a:lnTo>
                    <a:pt x="3838" y="5333"/>
                  </a:lnTo>
                  <a:lnTo>
                    <a:pt x="3870" y="5236"/>
                  </a:lnTo>
                  <a:lnTo>
                    <a:pt x="3805" y="5203"/>
                  </a:lnTo>
                  <a:lnTo>
                    <a:pt x="3805" y="5106"/>
                  </a:lnTo>
                  <a:lnTo>
                    <a:pt x="3870" y="5008"/>
                  </a:lnTo>
                  <a:lnTo>
                    <a:pt x="3968" y="5008"/>
                  </a:lnTo>
                  <a:lnTo>
                    <a:pt x="4098" y="5008"/>
                  </a:lnTo>
                  <a:lnTo>
                    <a:pt x="4195" y="4943"/>
                  </a:lnTo>
                  <a:lnTo>
                    <a:pt x="4228" y="4878"/>
                  </a:lnTo>
                  <a:lnTo>
                    <a:pt x="4195" y="4846"/>
                  </a:lnTo>
                  <a:lnTo>
                    <a:pt x="4098" y="4846"/>
                  </a:lnTo>
                  <a:lnTo>
                    <a:pt x="4000" y="4813"/>
                  </a:lnTo>
                  <a:lnTo>
                    <a:pt x="4000" y="4748"/>
                  </a:lnTo>
                  <a:lnTo>
                    <a:pt x="4000" y="4683"/>
                  </a:lnTo>
                  <a:lnTo>
                    <a:pt x="4098" y="4683"/>
                  </a:lnTo>
                  <a:lnTo>
                    <a:pt x="4228" y="4715"/>
                  </a:lnTo>
                  <a:lnTo>
                    <a:pt x="4325" y="4650"/>
                  </a:lnTo>
                  <a:lnTo>
                    <a:pt x="4455" y="4585"/>
                  </a:lnTo>
                  <a:lnTo>
                    <a:pt x="4455" y="4553"/>
                  </a:lnTo>
                  <a:lnTo>
                    <a:pt x="4455" y="4520"/>
                  </a:lnTo>
                  <a:lnTo>
                    <a:pt x="4455" y="4423"/>
                  </a:lnTo>
                  <a:lnTo>
                    <a:pt x="4423" y="4423"/>
                  </a:lnTo>
                  <a:lnTo>
                    <a:pt x="4358" y="4488"/>
                  </a:lnTo>
                  <a:lnTo>
                    <a:pt x="4325" y="4585"/>
                  </a:lnTo>
                  <a:lnTo>
                    <a:pt x="4293" y="4618"/>
                  </a:lnTo>
                  <a:lnTo>
                    <a:pt x="4130" y="4618"/>
                  </a:lnTo>
                  <a:lnTo>
                    <a:pt x="4065" y="4585"/>
                  </a:lnTo>
                  <a:lnTo>
                    <a:pt x="4000" y="4585"/>
                  </a:lnTo>
                  <a:lnTo>
                    <a:pt x="3903" y="4650"/>
                  </a:lnTo>
                  <a:lnTo>
                    <a:pt x="3838" y="4650"/>
                  </a:lnTo>
                  <a:lnTo>
                    <a:pt x="3805" y="4618"/>
                  </a:lnTo>
                  <a:lnTo>
                    <a:pt x="3707" y="4520"/>
                  </a:lnTo>
                  <a:lnTo>
                    <a:pt x="3675" y="4553"/>
                  </a:lnTo>
                  <a:lnTo>
                    <a:pt x="3610" y="4585"/>
                  </a:lnTo>
                  <a:lnTo>
                    <a:pt x="3577" y="4585"/>
                  </a:lnTo>
                  <a:lnTo>
                    <a:pt x="3512" y="4553"/>
                  </a:lnTo>
                  <a:lnTo>
                    <a:pt x="3447" y="4553"/>
                  </a:lnTo>
                  <a:lnTo>
                    <a:pt x="3415" y="4553"/>
                  </a:lnTo>
                  <a:lnTo>
                    <a:pt x="3415" y="4488"/>
                  </a:lnTo>
                  <a:lnTo>
                    <a:pt x="3415" y="4423"/>
                  </a:lnTo>
                  <a:lnTo>
                    <a:pt x="3382" y="4423"/>
                  </a:lnTo>
                  <a:lnTo>
                    <a:pt x="3382" y="4358"/>
                  </a:lnTo>
                  <a:lnTo>
                    <a:pt x="3415" y="4293"/>
                  </a:lnTo>
                  <a:lnTo>
                    <a:pt x="3480" y="4260"/>
                  </a:lnTo>
                  <a:lnTo>
                    <a:pt x="3512" y="4195"/>
                  </a:lnTo>
                  <a:lnTo>
                    <a:pt x="3577" y="4163"/>
                  </a:lnTo>
                  <a:lnTo>
                    <a:pt x="3610" y="4130"/>
                  </a:lnTo>
                  <a:lnTo>
                    <a:pt x="3610" y="4098"/>
                  </a:lnTo>
                  <a:lnTo>
                    <a:pt x="3577" y="4033"/>
                  </a:lnTo>
                  <a:lnTo>
                    <a:pt x="3577" y="4000"/>
                  </a:lnTo>
                  <a:lnTo>
                    <a:pt x="3610" y="3935"/>
                  </a:lnTo>
                  <a:lnTo>
                    <a:pt x="3675" y="3935"/>
                  </a:lnTo>
                  <a:lnTo>
                    <a:pt x="3773" y="3902"/>
                  </a:lnTo>
                  <a:lnTo>
                    <a:pt x="3838" y="3837"/>
                  </a:lnTo>
                  <a:lnTo>
                    <a:pt x="3838" y="3805"/>
                  </a:lnTo>
                  <a:lnTo>
                    <a:pt x="3968" y="3740"/>
                  </a:lnTo>
                  <a:lnTo>
                    <a:pt x="4033" y="3675"/>
                  </a:lnTo>
                  <a:lnTo>
                    <a:pt x="4098" y="3642"/>
                  </a:lnTo>
                  <a:lnTo>
                    <a:pt x="4228" y="3642"/>
                  </a:lnTo>
                  <a:lnTo>
                    <a:pt x="4293" y="3642"/>
                  </a:lnTo>
                  <a:lnTo>
                    <a:pt x="4293" y="3610"/>
                  </a:lnTo>
                  <a:lnTo>
                    <a:pt x="4228" y="3577"/>
                  </a:lnTo>
                  <a:lnTo>
                    <a:pt x="4228" y="3545"/>
                  </a:lnTo>
                  <a:lnTo>
                    <a:pt x="4293" y="3512"/>
                  </a:lnTo>
                  <a:lnTo>
                    <a:pt x="4390" y="3512"/>
                  </a:lnTo>
                  <a:lnTo>
                    <a:pt x="4390" y="3577"/>
                  </a:lnTo>
                  <a:lnTo>
                    <a:pt x="4423" y="3545"/>
                  </a:lnTo>
                  <a:lnTo>
                    <a:pt x="4553" y="3415"/>
                  </a:lnTo>
                  <a:lnTo>
                    <a:pt x="4553" y="3350"/>
                  </a:lnTo>
                  <a:lnTo>
                    <a:pt x="4586" y="3285"/>
                  </a:lnTo>
                  <a:lnTo>
                    <a:pt x="4683" y="3220"/>
                  </a:lnTo>
                  <a:lnTo>
                    <a:pt x="4748" y="3187"/>
                  </a:lnTo>
                  <a:lnTo>
                    <a:pt x="4813" y="3122"/>
                  </a:lnTo>
                  <a:lnTo>
                    <a:pt x="4878" y="3122"/>
                  </a:lnTo>
                  <a:lnTo>
                    <a:pt x="4911" y="3089"/>
                  </a:lnTo>
                  <a:lnTo>
                    <a:pt x="4943" y="3122"/>
                  </a:lnTo>
                  <a:lnTo>
                    <a:pt x="4976" y="3220"/>
                  </a:lnTo>
                  <a:lnTo>
                    <a:pt x="4976" y="3382"/>
                  </a:lnTo>
                  <a:lnTo>
                    <a:pt x="5008" y="3447"/>
                  </a:lnTo>
                  <a:lnTo>
                    <a:pt x="5008" y="3577"/>
                  </a:lnTo>
                  <a:lnTo>
                    <a:pt x="4976" y="3772"/>
                  </a:lnTo>
                  <a:lnTo>
                    <a:pt x="5041" y="3772"/>
                  </a:lnTo>
                  <a:lnTo>
                    <a:pt x="5073" y="3707"/>
                  </a:lnTo>
                  <a:lnTo>
                    <a:pt x="5073" y="3545"/>
                  </a:lnTo>
                  <a:lnTo>
                    <a:pt x="5041" y="3415"/>
                  </a:lnTo>
                  <a:lnTo>
                    <a:pt x="5041" y="3317"/>
                  </a:lnTo>
                  <a:lnTo>
                    <a:pt x="5041" y="3252"/>
                  </a:lnTo>
                  <a:lnTo>
                    <a:pt x="5041" y="3122"/>
                  </a:lnTo>
                  <a:lnTo>
                    <a:pt x="5106" y="3089"/>
                  </a:lnTo>
                  <a:lnTo>
                    <a:pt x="5171" y="3089"/>
                  </a:lnTo>
                  <a:lnTo>
                    <a:pt x="5171" y="3057"/>
                  </a:lnTo>
                  <a:lnTo>
                    <a:pt x="5236" y="3024"/>
                  </a:lnTo>
                  <a:lnTo>
                    <a:pt x="5268" y="3024"/>
                  </a:lnTo>
                  <a:lnTo>
                    <a:pt x="5268" y="3089"/>
                  </a:lnTo>
                  <a:lnTo>
                    <a:pt x="5301" y="3122"/>
                  </a:lnTo>
                  <a:lnTo>
                    <a:pt x="5366" y="3122"/>
                  </a:lnTo>
                  <a:lnTo>
                    <a:pt x="5399" y="3155"/>
                  </a:lnTo>
                  <a:lnTo>
                    <a:pt x="5399" y="3220"/>
                  </a:lnTo>
                  <a:lnTo>
                    <a:pt x="5399" y="3252"/>
                  </a:lnTo>
                  <a:lnTo>
                    <a:pt x="5496" y="3317"/>
                  </a:lnTo>
                  <a:lnTo>
                    <a:pt x="5626" y="3285"/>
                  </a:lnTo>
                  <a:lnTo>
                    <a:pt x="5659" y="3285"/>
                  </a:lnTo>
                  <a:lnTo>
                    <a:pt x="5724" y="3285"/>
                  </a:lnTo>
                  <a:lnTo>
                    <a:pt x="5756" y="3220"/>
                  </a:lnTo>
                  <a:lnTo>
                    <a:pt x="5724" y="3155"/>
                  </a:lnTo>
                  <a:lnTo>
                    <a:pt x="5756" y="3122"/>
                  </a:lnTo>
                  <a:lnTo>
                    <a:pt x="5789" y="3089"/>
                  </a:lnTo>
                  <a:lnTo>
                    <a:pt x="5821" y="2992"/>
                  </a:lnTo>
                  <a:lnTo>
                    <a:pt x="5821" y="2959"/>
                  </a:lnTo>
                  <a:lnTo>
                    <a:pt x="5919" y="2959"/>
                  </a:lnTo>
                  <a:lnTo>
                    <a:pt x="6049" y="2862"/>
                  </a:lnTo>
                  <a:lnTo>
                    <a:pt x="6114" y="2797"/>
                  </a:lnTo>
                  <a:lnTo>
                    <a:pt x="6081" y="2667"/>
                  </a:lnTo>
                  <a:lnTo>
                    <a:pt x="6049" y="2667"/>
                  </a:lnTo>
                  <a:lnTo>
                    <a:pt x="6016" y="2667"/>
                  </a:lnTo>
                  <a:lnTo>
                    <a:pt x="5984" y="2602"/>
                  </a:lnTo>
                  <a:lnTo>
                    <a:pt x="6016" y="2569"/>
                  </a:lnTo>
                  <a:lnTo>
                    <a:pt x="6081" y="2472"/>
                  </a:lnTo>
                  <a:lnTo>
                    <a:pt x="6114" y="2374"/>
                  </a:lnTo>
                  <a:lnTo>
                    <a:pt x="6081" y="2309"/>
                  </a:lnTo>
                  <a:lnTo>
                    <a:pt x="6114" y="2179"/>
                  </a:lnTo>
                  <a:lnTo>
                    <a:pt x="6179" y="2114"/>
                  </a:lnTo>
                  <a:lnTo>
                    <a:pt x="6309" y="2081"/>
                  </a:lnTo>
                  <a:lnTo>
                    <a:pt x="6439" y="2049"/>
                  </a:lnTo>
                  <a:lnTo>
                    <a:pt x="6537" y="1984"/>
                  </a:lnTo>
                  <a:lnTo>
                    <a:pt x="6569" y="2016"/>
                  </a:lnTo>
                  <a:lnTo>
                    <a:pt x="6602" y="2081"/>
                  </a:lnTo>
                  <a:lnTo>
                    <a:pt x="6602" y="2146"/>
                  </a:lnTo>
                  <a:lnTo>
                    <a:pt x="6699" y="2276"/>
                  </a:lnTo>
                  <a:lnTo>
                    <a:pt x="6699" y="2374"/>
                  </a:lnTo>
                  <a:lnTo>
                    <a:pt x="6667" y="2537"/>
                  </a:lnTo>
                  <a:lnTo>
                    <a:pt x="6667" y="2732"/>
                  </a:lnTo>
                  <a:lnTo>
                    <a:pt x="6732" y="2764"/>
                  </a:lnTo>
                  <a:lnTo>
                    <a:pt x="6829" y="2894"/>
                  </a:lnTo>
                  <a:lnTo>
                    <a:pt x="6894" y="2959"/>
                  </a:lnTo>
                  <a:lnTo>
                    <a:pt x="6927" y="2992"/>
                  </a:lnTo>
                  <a:lnTo>
                    <a:pt x="6959" y="2992"/>
                  </a:lnTo>
                  <a:lnTo>
                    <a:pt x="6927" y="2797"/>
                  </a:lnTo>
                  <a:lnTo>
                    <a:pt x="6927" y="2732"/>
                  </a:lnTo>
                  <a:lnTo>
                    <a:pt x="6797" y="2569"/>
                  </a:lnTo>
                  <a:lnTo>
                    <a:pt x="6797" y="2439"/>
                  </a:lnTo>
                  <a:lnTo>
                    <a:pt x="6862" y="2276"/>
                  </a:lnTo>
                  <a:lnTo>
                    <a:pt x="6862" y="2211"/>
                  </a:lnTo>
                  <a:lnTo>
                    <a:pt x="6829" y="2179"/>
                  </a:lnTo>
                  <a:lnTo>
                    <a:pt x="6797" y="2081"/>
                  </a:lnTo>
                  <a:lnTo>
                    <a:pt x="6797" y="2016"/>
                  </a:lnTo>
                  <a:lnTo>
                    <a:pt x="6764" y="1951"/>
                  </a:lnTo>
                  <a:lnTo>
                    <a:pt x="6764" y="1886"/>
                  </a:lnTo>
                  <a:lnTo>
                    <a:pt x="6862" y="1821"/>
                  </a:lnTo>
                  <a:lnTo>
                    <a:pt x="6959" y="1821"/>
                  </a:lnTo>
                  <a:lnTo>
                    <a:pt x="7024" y="1821"/>
                  </a:lnTo>
                  <a:lnTo>
                    <a:pt x="7090" y="1821"/>
                  </a:lnTo>
                  <a:lnTo>
                    <a:pt x="7155" y="1789"/>
                  </a:lnTo>
                  <a:lnTo>
                    <a:pt x="7285" y="1854"/>
                  </a:lnTo>
                  <a:lnTo>
                    <a:pt x="7480" y="1821"/>
                  </a:lnTo>
                  <a:lnTo>
                    <a:pt x="7675" y="1756"/>
                  </a:lnTo>
                  <a:lnTo>
                    <a:pt x="7870" y="1756"/>
                  </a:lnTo>
                  <a:lnTo>
                    <a:pt x="7903" y="1789"/>
                  </a:lnTo>
                  <a:lnTo>
                    <a:pt x="7935" y="1886"/>
                  </a:lnTo>
                  <a:lnTo>
                    <a:pt x="7935" y="1984"/>
                  </a:lnTo>
                  <a:lnTo>
                    <a:pt x="7935" y="2016"/>
                  </a:lnTo>
                  <a:lnTo>
                    <a:pt x="8000" y="1984"/>
                  </a:lnTo>
                  <a:lnTo>
                    <a:pt x="8033" y="1919"/>
                  </a:lnTo>
                  <a:lnTo>
                    <a:pt x="8000" y="1854"/>
                  </a:lnTo>
                  <a:lnTo>
                    <a:pt x="8000" y="1789"/>
                  </a:lnTo>
                  <a:lnTo>
                    <a:pt x="8130" y="1659"/>
                  </a:lnTo>
                  <a:lnTo>
                    <a:pt x="8228" y="1691"/>
                  </a:lnTo>
                  <a:lnTo>
                    <a:pt x="8293" y="1756"/>
                  </a:lnTo>
                  <a:lnTo>
                    <a:pt x="8293" y="1886"/>
                  </a:lnTo>
                  <a:lnTo>
                    <a:pt x="8358" y="1919"/>
                  </a:lnTo>
                  <a:lnTo>
                    <a:pt x="8358" y="1854"/>
                  </a:lnTo>
                  <a:lnTo>
                    <a:pt x="8358" y="1724"/>
                  </a:lnTo>
                  <a:lnTo>
                    <a:pt x="8293" y="1659"/>
                  </a:lnTo>
                  <a:lnTo>
                    <a:pt x="8260" y="1594"/>
                  </a:lnTo>
                  <a:lnTo>
                    <a:pt x="8325" y="1561"/>
                  </a:lnTo>
                  <a:lnTo>
                    <a:pt x="8390" y="1561"/>
                  </a:lnTo>
                  <a:lnTo>
                    <a:pt x="8488" y="1594"/>
                  </a:lnTo>
                  <a:lnTo>
                    <a:pt x="8553" y="1561"/>
                  </a:lnTo>
                  <a:lnTo>
                    <a:pt x="8650" y="1529"/>
                  </a:lnTo>
                  <a:lnTo>
                    <a:pt x="8781" y="1561"/>
                  </a:lnTo>
                  <a:lnTo>
                    <a:pt x="8813" y="1594"/>
                  </a:lnTo>
                  <a:lnTo>
                    <a:pt x="8781" y="1854"/>
                  </a:lnTo>
                  <a:lnTo>
                    <a:pt x="8748" y="1984"/>
                  </a:lnTo>
                  <a:lnTo>
                    <a:pt x="8748" y="2049"/>
                  </a:lnTo>
                  <a:lnTo>
                    <a:pt x="8683" y="2211"/>
                  </a:lnTo>
                  <a:lnTo>
                    <a:pt x="8650" y="2309"/>
                  </a:lnTo>
                  <a:lnTo>
                    <a:pt x="8650" y="2374"/>
                  </a:lnTo>
                  <a:lnTo>
                    <a:pt x="8618" y="2439"/>
                  </a:lnTo>
                  <a:lnTo>
                    <a:pt x="8553" y="2472"/>
                  </a:lnTo>
                  <a:lnTo>
                    <a:pt x="8520" y="2504"/>
                  </a:lnTo>
                  <a:lnTo>
                    <a:pt x="8585" y="2537"/>
                  </a:lnTo>
                  <a:lnTo>
                    <a:pt x="8585" y="2602"/>
                  </a:lnTo>
                  <a:lnTo>
                    <a:pt x="8553" y="2667"/>
                  </a:lnTo>
                  <a:lnTo>
                    <a:pt x="8488" y="2764"/>
                  </a:lnTo>
                  <a:lnTo>
                    <a:pt x="8423" y="2862"/>
                  </a:lnTo>
                  <a:lnTo>
                    <a:pt x="8358" y="2927"/>
                  </a:lnTo>
                  <a:lnTo>
                    <a:pt x="8325" y="2959"/>
                  </a:lnTo>
                  <a:lnTo>
                    <a:pt x="8293" y="3057"/>
                  </a:lnTo>
                  <a:lnTo>
                    <a:pt x="8228" y="3155"/>
                  </a:lnTo>
                  <a:lnTo>
                    <a:pt x="8228" y="3252"/>
                  </a:lnTo>
                  <a:lnTo>
                    <a:pt x="8228" y="3285"/>
                  </a:lnTo>
                  <a:lnTo>
                    <a:pt x="8293" y="3285"/>
                  </a:lnTo>
                  <a:lnTo>
                    <a:pt x="8358" y="3155"/>
                  </a:lnTo>
                  <a:lnTo>
                    <a:pt x="8423" y="3122"/>
                  </a:lnTo>
                  <a:lnTo>
                    <a:pt x="8423" y="3057"/>
                  </a:lnTo>
                  <a:lnTo>
                    <a:pt x="8488" y="2992"/>
                  </a:lnTo>
                  <a:lnTo>
                    <a:pt x="8585" y="2862"/>
                  </a:lnTo>
                  <a:lnTo>
                    <a:pt x="8618" y="2764"/>
                  </a:lnTo>
                  <a:lnTo>
                    <a:pt x="8683" y="2764"/>
                  </a:lnTo>
                  <a:lnTo>
                    <a:pt x="8716" y="2699"/>
                  </a:lnTo>
                  <a:lnTo>
                    <a:pt x="8748" y="2634"/>
                  </a:lnTo>
                  <a:lnTo>
                    <a:pt x="8748" y="2569"/>
                  </a:lnTo>
                  <a:lnTo>
                    <a:pt x="8813" y="2537"/>
                  </a:lnTo>
                  <a:lnTo>
                    <a:pt x="8846" y="2439"/>
                  </a:lnTo>
                  <a:lnTo>
                    <a:pt x="8911" y="2374"/>
                  </a:lnTo>
                  <a:lnTo>
                    <a:pt x="8943" y="2472"/>
                  </a:lnTo>
                  <a:lnTo>
                    <a:pt x="8943" y="2537"/>
                  </a:lnTo>
                  <a:lnTo>
                    <a:pt x="8976" y="2602"/>
                  </a:lnTo>
                  <a:lnTo>
                    <a:pt x="9008" y="2667"/>
                  </a:lnTo>
                  <a:lnTo>
                    <a:pt x="9041" y="2797"/>
                  </a:lnTo>
                  <a:lnTo>
                    <a:pt x="9106" y="2894"/>
                  </a:lnTo>
                  <a:lnTo>
                    <a:pt x="9106" y="3024"/>
                  </a:lnTo>
                  <a:lnTo>
                    <a:pt x="9171" y="3057"/>
                  </a:lnTo>
                  <a:lnTo>
                    <a:pt x="9236" y="3057"/>
                  </a:lnTo>
                  <a:lnTo>
                    <a:pt x="9268" y="3089"/>
                  </a:lnTo>
                  <a:lnTo>
                    <a:pt x="9301" y="3089"/>
                  </a:lnTo>
                  <a:lnTo>
                    <a:pt x="9333" y="3057"/>
                  </a:lnTo>
                  <a:lnTo>
                    <a:pt x="9366" y="3024"/>
                  </a:lnTo>
                  <a:lnTo>
                    <a:pt x="9333" y="2959"/>
                  </a:lnTo>
                  <a:lnTo>
                    <a:pt x="9268" y="2927"/>
                  </a:lnTo>
                  <a:lnTo>
                    <a:pt x="9268" y="2862"/>
                  </a:lnTo>
                  <a:lnTo>
                    <a:pt x="9268" y="2829"/>
                  </a:lnTo>
                  <a:lnTo>
                    <a:pt x="9333" y="2829"/>
                  </a:lnTo>
                  <a:lnTo>
                    <a:pt x="9398" y="2894"/>
                  </a:lnTo>
                  <a:lnTo>
                    <a:pt x="9496" y="2894"/>
                  </a:lnTo>
                  <a:lnTo>
                    <a:pt x="9561" y="2927"/>
                  </a:lnTo>
                  <a:lnTo>
                    <a:pt x="9561" y="2959"/>
                  </a:lnTo>
                  <a:lnTo>
                    <a:pt x="9626" y="2959"/>
                  </a:lnTo>
                  <a:lnTo>
                    <a:pt x="9659" y="2927"/>
                  </a:lnTo>
                  <a:lnTo>
                    <a:pt x="9691" y="2959"/>
                  </a:lnTo>
                  <a:lnTo>
                    <a:pt x="9724" y="2992"/>
                  </a:lnTo>
                  <a:lnTo>
                    <a:pt x="9789" y="2959"/>
                  </a:lnTo>
                  <a:lnTo>
                    <a:pt x="9789" y="2797"/>
                  </a:lnTo>
                  <a:lnTo>
                    <a:pt x="9756" y="2699"/>
                  </a:lnTo>
                  <a:lnTo>
                    <a:pt x="9789" y="2569"/>
                  </a:lnTo>
                  <a:lnTo>
                    <a:pt x="9821" y="2439"/>
                  </a:lnTo>
                  <a:lnTo>
                    <a:pt x="9756" y="2374"/>
                  </a:lnTo>
                  <a:lnTo>
                    <a:pt x="9724" y="2244"/>
                  </a:lnTo>
                  <a:lnTo>
                    <a:pt x="9756" y="2146"/>
                  </a:lnTo>
                  <a:lnTo>
                    <a:pt x="9821" y="1951"/>
                  </a:lnTo>
                  <a:lnTo>
                    <a:pt x="9821" y="1919"/>
                  </a:lnTo>
                  <a:lnTo>
                    <a:pt x="9821" y="1854"/>
                  </a:lnTo>
                  <a:lnTo>
                    <a:pt x="9821" y="1789"/>
                  </a:lnTo>
                  <a:lnTo>
                    <a:pt x="9821" y="1691"/>
                  </a:lnTo>
                  <a:lnTo>
                    <a:pt x="9886" y="1626"/>
                  </a:lnTo>
                  <a:lnTo>
                    <a:pt x="9951" y="1626"/>
                  </a:lnTo>
                  <a:lnTo>
                    <a:pt x="10016" y="1659"/>
                  </a:lnTo>
                  <a:lnTo>
                    <a:pt x="10114" y="1691"/>
                  </a:lnTo>
                  <a:lnTo>
                    <a:pt x="10179" y="1691"/>
                  </a:lnTo>
                  <a:lnTo>
                    <a:pt x="10179" y="1756"/>
                  </a:lnTo>
                  <a:lnTo>
                    <a:pt x="10276" y="1789"/>
                  </a:lnTo>
                  <a:lnTo>
                    <a:pt x="10309" y="1886"/>
                  </a:lnTo>
                  <a:lnTo>
                    <a:pt x="10407" y="2081"/>
                  </a:lnTo>
                  <a:lnTo>
                    <a:pt x="10407" y="2179"/>
                  </a:lnTo>
                  <a:lnTo>
                    <a:pt x="10504" y="2309"/>
                  </a:lnTo>
                  <a:lnTo>
                    <a:pt x="10537" y="2407"/>
                  </a:lnTo>
                  <a:lnTo>
                    <a:pt x="10569" y="2667"/>
                  </a:lnTo>
                  <a:lnTo>
                    <a:pt x="10537" y="2699"/>
                  </a:lnTo>
                  <a:lnTo>
                    <a:pt x="10504" y="2764"/>
                  </a:lnTo>
                  <a:lnTo>
                    <a:pt x="10504" y="2829"/>
                  </a:lnTo>
                  <a:lnTo>
                    <a:pt x="10504" y="2927"/>
                  </a:lnTo>
                  <a:lnTo>
                    <a:pt x="10569" y="2959"/>
                  </a:lnTo>
                  <a:lnTo>
                    <a:pt x="10634" y="3122"/>
                  </a:lnTo>
                  <a:lnTo>
                    <a:pt x="10602" y="3252"/>
                  </a:lnTo>
                  <a:lnTo>
                    <a:pt x="10602" y="3317"/>
                  </a:lnTo>
                  <a:lnTo>
                    <a:pt x="10667" y="3415"/>
                  </a:lnTo>
                  <a:lnTo>
                    <a:pt x="10732" y="3415"/>
                  </a:lnTo>
                  <a:lnTo>
                    <a:pt x="10829" y="3480"/>
                  </a:lnTo>
                  <a:lnTo>
                    <a:pt x="10927" y="3480"/>
                  </a:lnTo>
                  <a:lnTo>
                    <a:pt x="11024" y="3447"/>
                  </a:lnTo>
                  <a:lnTo>
                    <a:pt x="11089" y="3317"/>
                  </a:lnTo>
                  <a:lnTo>
                    <a:pt x="11154" y="3285"/>
                  </a:lnTo>
                  <a:lnTo>
                    <a:pt x="11154" y="3285"/>
                  </a:lnTo>
                  <a:lnTo>
                    <a:pt x="11154" y="3382"/>
                  </a:lnTo>
                  <a:lnTo>
                    <a:pt x="11187" y="3415"/>
                  </a:lnTo>
                  <a:lnTo>
                    <a:pt x="11220" y="3415"/>
                  </a:lnTo>
                  <a:lnTo>
                    <a:pt x="11285" y="3382"/>
                  </a:lnTo>
                  <a:lnTo>
                    <a:pt x="11350" y="3415"/>
                  </a:lnTo>
                  <a:lnTo>
                    <a:pt x="11382" y="3480"/>
                  </a:lnTo>
                  <a:lnTo>
                    <a:pt x="11350" y="3545"/>
                  </a:lnTo>
                  <a:lnTo>
                    <a:pt x="11415" y="3577"/>
                  </a:lnTo>
                  <a:lnTo>
                    <a:pt x="11480" y="3577"/>
                  </a:lnTo>
                  <a:lnTo>
                    <a:pt x="11512" y="3610"/>
                  </a:lnTo>
                  <a:lnTo>
                    <a:pt x="11610" y="3610"/>
                  </a:lnTo>
                  <a:lnTo>
                    <a:pt x="11642" y="3577"/>
                  </a:lnTo>
                  <a:lnTo>
                    <a:pt x="11610" y="3577"/>
                  </a:lnTo>
                  <a:lnTo>
                    <a:pt x="11512" y="3512"/>
                  </a:lnTo>
                  <a:lnTo>
                    <a:pt x="11480" y="3447"/>
                  </a:lnTo>
                  <a:lnTo>
                    <a:pt x="11480" y="3382"/>
                  </a:lnTo>
                  <a:lnTo>
                    <a:pt x="11415" y="3350"/>
                  </a:lnTo>
                  <a:lnTo>
                    <a:pt x="11382" y="3317"/>
                  </a:lnTo>
                  <a:lnTo>
                    <a:pt x="11382" y="3220"/>
                  </a:lnTo>
                  <a:lnTo>
                    <a:pt x="11350" y="3155"/>
                  </a:lnTo>
                  <a:lnTo>
                    <a:pt x="11252" y="3057"/>
                  </a:lnTo>
                  <a:lnTo>
                    <a:pt x="11252" y="3024"/>
                  </a:lnTo>
                  <a:lnTo>
                    <a:pt x="11220" y="2894"/>
                  </a:lnTo>
                  <a:lnTo>
                    <a:pt x="11154" y="2797"/>
                  </a:lnTo>
                  <a:lnTo>
                    <a:pt x="11154" y="2732"/>
                  </a:lnTo>
                  <a:lnTo>
                    <a:pt x="11187" y="2602"/>
                  </a:lnTo>
                  <a:lnTo>
                    <a:pt x="11154" y="2537"/>
                  </a:lnTo>
                  <a:lnTo>
                    <a:pt x="11089" y="2407"/>
                  </a:lnTo>
                  <a:lnTo>
                    <a:pt x="11089" y="2309"/>
                  </a:lnTo>
                  <a:lnTo>
                    <a:pt x="11122" y="2276"/>
                  </a:lnTo>
                  <a:lnTo>
                    <a:pt x="11089" y="2146"/>
                  </a:lnTo>
                  <a:lnTo>
                    <a:pt x="11057" y="2114"/>
                  </a:lnTo>
                  <a:lnTo>
                    <a:pt x="11057" y="2016"/>
                  </a:lnTo>
                  <a:lnTo>
                    <a:pt x="11024" y="1886"/>
                  </a:lnTo>
                  <a:lnTo>
                    <a:pt x="10959" y="1789"/>
                  </a:lnTo>
                  <a:lnTo>
                    <a:pt x="11024" y="1691"/>
                  </a:lnTo>
                  <a:lnTo>
                    <a:pt x="10959" y="1594"/>
                  </a:lnTo>
                  <a:lnTo>
                    <a:pt x="10959" y="1496"/>
                  </a:lnTo>
                  <a:lnTo>
                    <a:pt x="10992" y="1463"/>
                  </a:lnTo>
                  <a:lnTo>
                    <a:pt x="11154" y="1496"/>
                  </a:lnTo>
                  <a:lnTo>
                    <a:pt x="11187" y="1561"/>
                  </a:lnTo>
                  <a:lnTo>
                    <a:pt x="11220" y="1561"/>
                  </a:lnTo>
                  <a:lnTo>
                    <a:pt x="11285" y="1496"/>
                  </a:lnTo>
                  <a:lnTo>
                    <a:pt x="11317" y="1496"/>
                  </a:lnTo>
                  <a:lnTo>
                    <a:pt x="11480" y="1691"/>
                  </a:lnTo>
                  <a:lnTo>
                    <a:pt x="11610" y="1756"/>
                  </a:lnTo>
                  <a:lnTo>
                    <a:pt x="11642" y="1724"/>
                  </a:lnTo>
                  <a:lnTo>
                    <a:pt x="11675" y="1626"/>
                  </a:lnTo>
                  <a:lnTo>
                    <a:pt x="11610" y="1561"/>
                  </a:lnTo>
                  <a:lnTo>
                    <a:pt x="11675" y="1431"/>
                  </a:lnTo>
                  <a:lnTo>
                    <a:pt x="11707" y="1431"/>
                  </a:lnTo>
                  <a:lnTo>
                    <a:pt x="11805" y="1463"/>
                  </a:lnTo>
                  <a:lnTo>
                    <a:pt x="11902" y="1431"/>
                  </a:lnTo>
                  <a:lnTo>
                    <a:pt x="12000" y="1366"/>
                  </a:lnTo>
                  <a:lnTo>
                    <a:pt x="12098" y="1398"/>
                  </a:lnTo>
                  <a:lnTo>
                    <a:pt x="12163" y="1463"/>
                  </a:lnTo>
                  <a:lnTo>
                    <a:pt x="12228" y="1463"/>
                  </a:lnTo>
                  <a:lnTo>
                    <a:pt x="12260" y="1496"/>
                  </a:lnTo>
                  <a:lnTo>
                    <a:pt x="12325" y="1659"/>
                  </a:lnTo>
                  <a:lnTo>
                    <a:pt x="12325" y="1724"/>
                  </a:lnTo>
                  <a:lnTo>
                    <a:pt x="12423" y="1821"/>
                  </a:lnTo>
                  <a:lnTo>
                    <a:pt x="12423" y="1919"/>
                  </a:lnTo>
                  <a:lnTo>
                    <a:pt x="12390" y="1984"/>
                  </a:lnTo>
                  <a:lnTo>
                    <a:pt x="12423" y="2179"/>
                  </a:lnTo>
                  <a:lnTo>
                    <a:pt x="12423" y="2276"/>
                  </a:lnTo>
                  <a:lnTo>
                    <a:pt x="12455" y="2342"/>
                  </a:lnTo>
                  <a:lnTo>
                    <a:pt x="12520" y="2374"/>
                  </a:lnTo>
                  <a:lnTo>
                    <a:pt x="12650" y="2374"/>
                  </a:lnTo>
                  <a:lnTo>
                    <a:pt x="12780" y="2439"/>
                  </a:lnTo>
                  <a:lnTo>
                    <a:pt x="12911" y="2537"/>
                  </a:lnTo>
                  <a:lnTo>
                    <a:pt x="12878" y="2472"/>
                  </a:lnTo>
                  <a:lnTo>
                    <a:pt x="12878" y="2439"/>
                  </a:lnTo>
                  <a:lnTo>
                    <a:pt x="12780" y="2374"/>
                  </a:lnTo>
                  <a:lnTo>
                    <a:pt x="12715" y="2309"/>
                  </a:lnTo>
                  <a:lnTo>
                    <a:pt x="12650" y="2309"/>
                  </a:lnTo>
                  <a:lnTo>
                    <a:pt x="12553" y="2244"/>
                  </a:lnTo>
                  <a:lnTo>
                    <a:pt x="12520" y="2179"/>
                  </a:lnTo>
                  <a:lnTo>
                    <a:pt x="12520" y="2081"/>
                  </a:lnTo>
                  <a:lnTo>
                    <a:pt x="12455" y="1984"/>
                  </a:lnTo>
                  <a:lnTo>
                    <a:pt x="12455" y="1919"/>
                  </a:lnTo>
                  <a:lnTo>
                    <a:pt x="12520" y="1756"/>
                  </a:lnTo>
                  <a:lnTo>
                    <a:pt x="12488" y="1659"/>
                  </a:lnTo>
                  <a:lnTo>
                    <a:pt x="12488" y="1594"/>
                  </a:lnTo>
                  <a:lnTo>
                    <a:pt x="12520" y="1561"/>
                  </a:lnTo>
                  <a:lnTo>
                    <a:pt x="12488" y="1496"/>
                  </a:lnTo>
                  <a:lnTo>
                    <a:pt x="12390" y="1463"/>
                  </a:lnTo>
                  <a:lnTo>
                    <a:pt x="12293" y="1301"/>
                  </a:lnTo>
                  <a:lnTo>
                    <a:pt x="12228" y="1301"/>
                  </a:lnTo>
                  <a:lnTo>
                    <a:pt x="12130" y="1301"/>
                  </a:lnTo>
                  <a:lnTo>
                    <a:pt x="12065" y="1333"/>
                  </a:lnTo>
                  <a:lnTo>
                    <a:pt x="12000" y="1333"/>
                  </a:lnTo>
                  <a:lnTo>
                    <a:pt x="11902" y="1268"/>
                  </a:lnTo>
                  <a:lnTo>
                    <a:pt x="11902" y="1171"/>
                  </a:lnTo>
                  <a:lnTo>
                    <a:pt x="11935" y="1073"/>
                  </a:lnTo>
                  <a:lnTo>
                    <a:pt x="12000" y="1041"/>
                  </a:lnTo>
                  <a:lnTo>
                    <a:pt x="12033" y="1008"/>
                  </a:lnTo>
                  <a:lnTo>
                    <a:pt x="11902" y="911"/>
                  </a:lnTo>
                  <a:lnTo>
                    <a:pt x="11870" y="813"/>
                  </a:lnTo>
                  <a:lnTo>
                    <a:pt x="11902" y="716"/>
                  </a:lnTo>
                  <a:lnTo>
                    <a:pt x="11902" y="650"/>
                  </a:lnTo>
                  <a:lnTo>
                    <a:pt x="11935" y="650"/>
                  </a:lnTo>
                  <a:lnTo>
                    <a:pt x="12033" y="716"/>
                  </a:lnTo>
                  <a:lnTo>
                    <a:pt x="12065" y="813"/>
                  </a:lnTo>
                  <a:lnTo>
                    <a:pt x="12098" y="813"/>
                  </a:lnTo>
                  <a:lnTo>
                    <a:pt x="12195" y="683"/>
                  </a:lnTo>
                  <a:lnTo>
                    <a:pt x="12260" y="650"/>
                  </a:lnTo>
                  <a:lnTo>
                    <a:pt x="12358" y="585"/>
                  </a:lnTo>
                  <a:lnTo>
                    <a:pt x="12390" y="520"/>
                  </a:lnTo>
                  <a:lnTo>
                    <a:pt x="12455" y="455"/>
                  </a:lnTo>
                  <a:lnTo>
                    <a:pt x="12553" y="423"/>
                  </a:lnTo>
                  <a:lnTo>
                    <a:pt x="12488" y="488"/>
                  </a:lnTo>
                  <a:lnTo>
                    <a:pt x="12488" y="553"/>
                  </a:lnTo>
                  <a:lnTo>
                    <a:pt x="12488" y="585"/>
                  </a:lnTo>
                  <a:lnTo>
                    <a:pt x="12553" y="553"/>
                  </a:lnTo>
                  <a:lnTo>
                    <a:pt x="12650" y="553"/>
                  </a:lnTo>
                  <a:lnTo>
                    <a:pt x="12683" y="585"/>
                  </a:lnTo>
                  <a:lnTo>
                    <a:pt x="12715" y="650"/>
                  </a:lnTo>
                  <a:lnTo>
                    <a:pt x="12780" y="716"/>
                  </a:lnTo>
                  <a:lnTo>
                    <a:pt x="12748" y="748"/>
                  </a:lnTo>
                  <a:lnTo>
                    <a:pt x="12715" y="813"/>
                  </a:lnTo>
                  <a:lnTo>
                    <a:pt x="12748" y="878"/>
                  </a:lnTo>
                  <a:lnTo>
                    <a:pt x="12780" y="813"/>
                  </a:lnTo>
                  <a:lnTo>
                    <a:pt x="12846" y="716"/>
                  </a:lnTo>
                  <a:lnTo>
                    <a:pt x="12943" y="748"/>
                  </a:lnTo>
                  <a:lnTo>
                    <a:pt x="13041" y="846"/>
                  </a:lnTo>
                  <a:lnTo>
                    <a:pt x="13041" y="911"/>
                  </a:lnTo>
                  <a:lnTo>
                    <a:pt x="13106" y="1041"/>
                  </a:lnTo>
                  <a:lnTo>
                    <a:pt x="13138" y="1138"/>
                  </a:lnTo>
                  <a:lnTo>
                    <a:pt x="13138" y="1301"/>
                  </a:lnTo>
                  <a:lnTo>
                    <a:pt x="13203" y="1203"/>
                  </a:lnTo>
                  <a:lnTo>
                    <a:pt x="13203" y="1106"/>
                  </a:lnTo>
                  <a:lnTo>
                    <a:pt x="13171" y="1041"/>
                  </a:lnTo>
                  <a:lnTo>
                    <a:pt x="13138" y="976"/>
                  </a:lnTo>
                  <a:lnTo>
                    <a:pt x="13138" y="878"/>
                  </a:lnTo>
                  <a:lnTo>
                    <a:pt x="13106" y="846"/>
                  </a:lnTo>
                  <a:lnTo>
                    <a:pt x="13138" y="813"/>
                  </a:lnTo>
                  <a:lnTo>
                    <a:pt x="13171" y="846"/>
                  </a:lnTo>
                  <a:lnTo>
                    <a:pt x="13333" y="943"/>
                  </a:lnTo>
                  <a:lnTo>
                    <a:pt x="13431" y="1106"/>
                  </a:lnTo>
                  <a:lnTo>
                    <a:pt x="13528" y="1171"/>
                  </a:lnTo>
                  <a:lnTo>
                    <a:pt x="13659" y="1203"/>
                  </a:lnTo>
                  <a:lnTo>
                    <a:pt x="13659" y="1138"/>
                  </a:lnTo>
                  <a:lnTo>
                    <a:pt x="13593" y="1106"/>
                  </a:lnTo>
                  <a:lnTo>
                    <a:pt x="13496" y="1073"/>
                  </a:lnTo>
                  <a:lnTo>
                    <a:pt x="13398" y="911"/>
                  </a:lnTo>
                  <a:lnTo>
                    <a:pt x="13398" y="781"/>
                  </a:lnTo>
                  <a:lnTo>
                    <a:pt x="13431" y="650"/>
                  </a:lnTo>
                  <a:lnTo>
                    <a:pt x="13528" y="650"/>
                  </a:lnTo>
                  <a:lnTo>
                    <a:pt x="13593" y="650"/>
                  </a:lnTo>
                  <a:lnTo>
                    <a:pt x="13724" y="716"/>
                  </a:lnTo>
                  <a:lnTo>
                    <a:pt x="13821" y="716"/>
                  </a:lnTo>
                  <a:lnTo>
                    <a:pt x="13854" y="683"/>
                  </a:lnTo>
                  <a:lnTo>
                    <a:pt x="13821" y="650"/>
                  </a:lnTo>
                  <a:lnTo>
                    <a:pt x="13756" y="618"/>
                  </a:lnTo>
                  <a:lnTo>
                    <a:pt x="13756" y="553"/>
                  </a:lnTo>
                  <a:lnTo>
                    <a:pt x="13854" y="455"/>
                  </a:lnTo>
                  <a:lnTo>
                    <a:pt x="13919" y="390"/>
                  </a:lnTo>
                  <a:lnTo>
                    <a:pt x="13886" y="358"/>
                  </a:lnTo>
                  <a:lnTo>
                    <a:pt x="13854" y="293"/>
                  </a:lnTo>
                  <a:lnTo>
                    <a:pt x="13886" y="195"/>
                  </a:lnTo>
                  <a:lnTo>
                    <a:pt x="13951" y="195"/>
                  </a:lnTo>
                  <a:lnTo>
                    <a:pt x="14016" y="195"/>
                  </a:lnTo>
                  <a:lnTo>
                    <a:pt x="14049" y="163"/>
                  </a:lnTo>
                  <a:lnTo>
                    <a:pt x="14081" y="65"/>
                  </a:lnTo>
                  <a:lnTo>
                    <a:pt x="14114" y="33"/>
                  </a:lnTo>
                  <a:lnTo>
                    <a:pt x="14146" y="33"/>
                  </a:lnTo>
                  <a:lnTo>
                    <a:pt x="14211" y="65"/>
                  </a:lnTo>
                  <a:lnTo>
                    <a:pt x="14244" y="98"/>
                  </a:lnTo>
                  <a:lnTo>
                    <a:pt x="14276" y="163"/>
                  </a:lnTo>
                  <a:lnTo>
                    <a:pt x="14309" y="260"/>
                  </a:lnTo>
                  <a:lnTo>
                    <a:pt x="14374" y="293"/>
                  </a:lnTo>
                  <a:lnTo>
                    <a:pt x="14406" y="260"/>
                  </a:lnTo>
                  <a:lnTo>
                    <a:pt x="14406" y="195"/>
                  </a:lnTo>
                  <a:lnTo>
                    <a:pt x="14374" y="130"/>
                  </a:lnTo>
                  <a:lnTo>
                    <a:pt x="14374" y="65"/>
                  </a:lnTo>
                  <a:lnTo>
                    <a:pt x="14406" y="0"/>
                  </a:lnTo>
                  <a:lnTo>
                    <a:pt x="14471" y="0"/>
                  </a:lnTo>
                  <a:lnTo>
                    <a:pt x="14602" y="33"/>
                  </a:lnTo>
                  <a:lnTo>
                    <a:pt x="14732" y="33"/>
                  </a:lnTo>
                  <a:lnTo>
                    <a:pt x="14829" y="65"/>
                  </a:lnTo>
                  <a:lnTo>
                    <a:pt x="14829" y="98"/>
                  </a:lnTo>
                  <a:lnTo>
                    <a:pt x="14894" y="65"/>
                  </a:lnTo>
                  <a:lnTo>
                    <a:pt x="14927" y="33"/>
                  </a:lnTo>
                  <a:lnTo>
                    <a:pt x="15024" y="65"/>
                  </a:lnTo>
                  <a:lnTo>
                    <a:pt x="15219" y="65"/>
                  </a:lnTo>
                  <a:lnTo>
                    <a:pt x="15252" y="130"/>
                  </a:lnTo>
                  <a:lnTo>
                    <a:pt x="15317" y="130"/>
                  </a:lnTo>
                  <a:lnTo>
                    <a:pt x="15382" y="98"/>
                  </a:lnTo>
                  <a:lnTo>
                    <a:pt x="15415" y="130"/>
                  </a:lnTo>
                  <a:lnTo>
                    <a:pt x="15447" y="195"/>
                  </a:lnTo>
                  <a:lnTo>
                    <a:pt x="15577" y="293"/>
                  </a:lnTo>
                  <a:lnTo>
                    <a:pt x="15642" y="260"/>
                  </a:lnTo>
                  <a:lnTo>
                    <a:pt x="15642" y="228"/>
                  </a:lnTo>
                  <a:lnTo>
                    <a:pt x="15707" y="228"/>
                  </a:lnTo>
                  <a:lnTo>
                    <a:pt x="15837" y="325"/>
                  </a:lnTo>
                  <a:lnTo>
                    <a:pt x="15902" y="325"/>
                  </a:lnTo>
                  <a:lnTo>
                    <a:pt x="16032" y="423"/>
                  </a:lnTo>
                  <a:lnTo>
                    <a:pt x="16195" y="423"/>
                  </a:lnTo>
                  <a:lnTo>
                    <a:pt x="16260" y="455"/>
                  </a:lnTo>
                  <a:lnTo>
                    <a:pt x="16358" y="455"/>
                  </a:lnTo>
                  <a:lnTo>
                    <a:pt x="16390" y="488"/>
                  </a:lnTo>
                  <a:lnTo>
                    <a:pt x="16455" y="520"/>
                  </a:lnTo>
                  <a:lnTo>
                    <a:pt x="16520" y="488"/>
                  </a:lnTo>
                  <a:lnTo>
                    <a:pt x="16618" y="520"/>
                  </a:lnTo>
                  <a:lnTo>
                    <a:pt x="16683" y="585"/>
                  </a:lnTo>
                  <a:lnTo>
                    <a:pt x="16845" y="618"/>
                  </a:lnTo>
                  <a:lnTo>
                    <a:pt x="16943" y="716"/>
                  </a:lnTo>
                  <a:lnTo>
                    <a:pt x="16976" y="781"/>
                  </a:lnTo>
                  <a:lnTo>
                    <a:pt x="17073" y="846"/>
                  </a:lnTo>
                  <a:lnTo>
                    <a:pt x="17203" y="911"/>
                  </a:lnTo>
                  <a:lnTo>
                    <a:pt x="17203" y="976"/>
                  </a:lnTo>
                  <a:lnTo>
                    <a:pt x="17138" y="1041"/>
                  </a:lnTo>
                  <a:lnTo>
                    <a:pt x="17073" y="1041"/>
                  </a:lnTo>
                  <a:lnTo>
                    <a:pt x="16976" y="1008"/>
                  </a:lnTo>
                  <a:lnTo>
                    <a:pt x="16910" y="1073"/>
                  </a:lnTo>
                  <a:lnTo>
                    <a:pt x="16845" y="1106"/>
                  </a:lnTo>
                  <a:lnTo>
                    <a:pt x="16780" y="1106"/>
                  </a:lnTo>
                  <a:lnTo>
                    <a:pt x="16748" y="1106"/>
                  </a:lnTo>
                  <a:lnTo>
                    <a:pt x="16650" y="1138"/>
                  </a:lnTo>
                  <a:lnTo>
                    <a:pt x="16553" y="1138"/>
                  </a:lnTo>
                  <a:lnTo>
                    <a:pt x="16358" y="1041"/>
                  </a:lnTo>
                  <a:lnTo>
                    <a:pt x="16260" y="1008"/>
                  </a:lnTo>
                  <a:lnTo>
                    <a:pt x="16228" y="1008"/>
                  </a:lnTo>
                  <a:lnTo>
                    <a:pt x="16130" y="976"/>
                  </a:lnTo>
                  <a:lnTo>
                    <a:pt x="16032" y="976"/>
                  </a:lnTo>
                  <a:lnTo>
                    <a:pt x="15967" y="1008"/>
                  </a:lnTo>
                  <a:lnTo>
                    <a:pt x="15902" y="1008"/>
                  </a:lnTo>
                  <a:lnTo>
                    <a:pt x="15870" y="976"/>
                  </a:lnTo>
                  <a:lnTo>
                    <a:pt x="15772" y="976"/>
                  </a:lnTo>
                  <a:lnTo>
                    <a:pt x="15642" y="1041"/>
                  </a:lnTo>
                  <a:lnTo>
                    <a:pt x="15577" y="1073"/>
                  </a:lnTo>
                  <a:lnTo>
                    <a:pt x="15480" y="1041"/>
                  </a:lnTo>
                  <a:lnTo>
                    <a:pt x="15415" y="1041"/>
                  </a:lnTo>
                  <a:lnTo>
                    <a:pt x="15284" y="1106"/>
                  </a:lnTo>
                  <a:lnTo>
                    <a:pt x="15154" y="1073"/>
                  </a:lnTo>
                  <a:lnTo>
                    <a:pt x="15122" y="1008"/>
                  </a:lnTo>
                  <a:lnTo>
                    <a:pt x="15089" y="911"/>
                  </a:lnTo>
                  <a:lnTo>
                    <a:pt x="15154" y="878"/>
                  </a:lnTo>
                  <a:lnTo>
                    <a:pt x="15187" y="878"/>
                  </a:lnTo>
                  <a:lnTo>
                    <a:pt x="15219" y="846"/>
                  </a:lnTo>
                  <a:lnTo>
                    <a:pt x="15187" y="813"/>
                  </a:lnTo>
                  <a:lnTo>
                    <a:pt x="15122" y="781"/>
                  </a:lnTo>
                  <a:lnTo>
                    <a:pt x="15024" y="813"/>
                  </a:lnTo>
                  <a:lnTo>
                    <a:pt x="14959" y="878"/>
                  </a:lnTo>
                  <a:lnTo>
                    <a:pt x="14959" y="976"/>
                  </a:lnTo>
                  <a:lnTo>
                    <a:pt x="15024" y="1041"/>
                  </a:lnTo>
                  <a:lnTo>
                    <a:pt x="15089" y="1041"/>
                  </a:lnTo>
                  <a:lnTo>
                    <a:pt x="15057" y="1106"/>
                  </a:lnTo>
                  <a:lnTo>
                    <a:pt x="14992" y="1171"/>
                  </a:lnTo>
                  <a:lnTo>
                    <a:pt x="14927" y="1138"/>
                  </a:lnTo>
                  <a:lnTo>
                    <a:pt x="14862" y="1138"/>
                  </a:lnTo>
                  <a:lnTo>
                    <a:pt x="14764" y="1138"/>
                  </a:lnTo>
                  <a:lnTo>
                    <a:pt x="14732" y="1171"/>
                  </a:lnTo>
                  <a:lnTo>
                    <a:pt x="14634" y="1203"/>
                  </a:lnTo>
                  <a:lnTo>
                    <a:pt x="14537" y="1171"/>
                  </a:lnTo>
                  <a:lnTo>
                    <a:pt x="14406" y="1171"/>
                  </a:lnTo>
                  <a:lnTo>
                    <a:pt x="14276" y="1203"/>
                  </a:lnTo>
                  <a:lnTo>
                    <a:pt x="14081" y="1333"/>
                  </a:lnTo>
                  <a:lnTo>
                    <a:pt x="14081" y="1398"/>
                  </a:lnTo>
                  <a:lnTo>
                    <a:pt x="14081" y="1529"/>
                  </a:lnTo>
                  <a:lnTo>
                    <a:pt x="14049" y="1594"/>
                  </a:lnTo>
                  <a:lnTo>
                    <a:pt x="14016" y="1659"/>
                  </a:lnTo>
                  <a:lnTo>
                    <a:pt x="14049" y="1691"/>
                  </a:lnTo>
                  <a:lnTo>
                    <a:pt x="14146" y="1659"/>
                  </a:lnTo>
                  <a:lnTo>
                    <a:pt x="14146" y="1561"/>
                  </a:lnTo>
                  <a:lnTo>
                    <a:pt x="14146" y="1529"/>
                  </a:lnTo>
                  <a:lnTo>
                    <a:pt x="14146" y="1463"/>
                  </a:lnTo>
                  <a:lnTo>
                    <a:pt x="14211" y="1431"/>
                  </a:lnTo>
                  <a:lnTo>
                    <a:pt x="14309" y="1431"/>
                  </a:lnTo>
                  <a:lnTo>
                    <a:pt x="14374" y="1431"/>
                  </a:lnTo>
                  <a:lnTo>
                    <a:pt x="14374" y="1431"/>
                  </a:lnTo>
                  <a:lnTo>
                    <a:pt x="14374" y="1496"/>
                  </a:lnTo>
                  <a:lnTo>
                    <a:pt x="14341" y="1594"/>
                  </a:lnTo>
                  <a:lnTo>
                    <a:pt x="14341" y="1626"/>
                  </a:lnTo>
                  <a:lnTo>
                    <a:pt x="14374" y="1626"/>
                  </a:lnTo>
                  <a:lnTo>
                    <a:pt x="14406" y="1561"/>
                  </a:lnTo>
                  <a:lnTo>
                    <a:pt x="14439" y="1431"/>
                  </a:lnTo>
                  <a:cubicBezTo>
                    <a:pt x="14439" y="1431"/>
                    <a:pt x="14504" y="1333"/>
                    <a:pt x="14504" y="1333"/>
                  </a:cubicBezTo>
                  <a:cubicBezTo>
                    <a:pt x="14504" y="1333"/>
                    <a:pt x="14602" y="1268"/>
                    <a:pt x="14602" y="1268"/>
                  </a:cubicBezTo>
                  <a:lnTo>
                    <a:pt x="14667" y="1301"/>
                  </a:lnTo>
                  <a:lnTo>
                    <a:pt x="14797" y="1268"/>
                  </a:lnTo>
                  <a:lnTo>
                    <a:pt x="14894" y="1268"/>
                  </a:lnTo>
                  <a:lnTo>
                    <a:pt x="14959" y="1236"/>
                  </a:lnTo>
                  <a:lnTo>
                    <a:pt x="14992" y="1268"/>
                  </a:lnTo>
                  <a:lnTo>
                    <a:pt x="15024" y="1333"/>
                  </a:lnTo>
                  <a:lnTo>
                    <a:pt x="15057" y="1431"/>
                  </a:lnTo>
                  <a:lnTo>
                    <a:pt x="15122" y="1463"/>
                  </a:lnTo>
                  <a:lnTo>
                    <a:pt x="15154" y="1463"/>
                  </a:lnTo>
                  <a:lnTo>
                    <a:pt x="15154" y="1398"/>
                  </a:lnTo>
                  <a:lnTo>
                    <a:pt x="15122" y="1301"/>
                  </a:lnTo>
                  <a:lnTo>
                    <a:pt x="15154" y="1268"/>
                  </a:lnTo>
                  <a:lnTo>
                    <a:pt x="15252" y="1268"/>
                  </a:lnTo>
                  <a:lnTo>
                    <a:pt x="15350" y="1268"/>
                  </a:lnTo>
                  <a:lnTo>
                    <a:pt x="15447" y="1236"/>
                  </a:lnTo>
                  <a:lnTo>
                    <a:pt x="15577" y="1236"/>
                  </a:lnTo>
                  <a:lnTo>
                    <a:pt x="15707" y="1171"/>
                  </a:lnTo>
                  <a:lnTo>
                    <a:pt x="15805" y="1171"/>
                  </a:lnTo>
                  <a:lnTo>
                    <a:pt x="15967" y="1138"/>
                  </a:lnTo>
                  <a:lnTo>
                    <a:pt x="16097" y="1171"/>
                  </a:lnTo>
                  <a:lnTo>
                    <a:pt x="16195" y="1236"/>
                  </a:lnTo>
                  <a:lnTo>
                    <a:pt x="16293" y="1236"/>
                  </a:lnTo>
                  <a:lnTo>
                    <a:pt x="16358" y="1268"/>
                  </a:lnTo>
                  <a:lnTo>
                    <a:pt x="16455" y="1301"/>
                  </a:lnTo>
                  <a:lnTo>
                    <a:pt x="16520" y="1366"/>
                  </a:lnTo>
                  <a:lnTo>
                    <a:pt x="16585" y="1398"/>
                  </a:lnTo>
                  <a:lnTo>
                    <a:pt x="16650" y="1366"/>
                  </a:lnTo>
                  <a:lnTo>
                    <a:pt x="16715" y="1333"/>
                  </a:lnTo>
                  <a:lnTo>
                    <a:pt x="16748" y="1366"/>
                  </a:lnTo>
                  <a:lnTo>
                    <a:pt x="16780" y="1431"/>
                  </a:lnTo>
                  <a:lnTo>
                    <a:pt x="16845" y="1398"/>
                  </a:lnTo>
                  <a:lnTo>
                    <a:pt x="16910" y="1333"/>
                  </a:lnTo>
                  <a:lnTo>
                    <a:pt x="16976" y="1333"/>
                  </a:lnTo>
                  <a:lnTo>
                    <a:pt x="17073" y="1333"/>
                  </a:lnTo>
                  <a:lnTo>
                    <a:pt x="17203" y="1268"/>
                  </a:lnTo>
                  <a:lnTo>
                    <a:pt x="17268" y="1203"/>
                  </a:lnTo>
                  <a:lnTo>
                    <a:pt x="17333" y="1171"/>
                  </a:lnTo>
                  <a:lnTo>
                    <a:pt x="17366" y="1203"/>
                  </a:lnTo>
                  <a:lnTo>
                    <a:pt x="17431" y="1301"/>
                  </a:lnTo>
                  <a:lnTo>
                    <a:pt x="17496" y="1333"/>
                  </a:lnTo>
                  <a:lnTo>
                    <a:pt x="17496" y="1366"/>
                  </a:lnTo>
                  <a:lnTo>
                    <a:pt x="17463" y="1431"/>
                  </a:lnTo>
                  <a:lnTo>
                    <a:pt x="17463" y="1463"/>
                  </a:lnTo>
                  <a:lnTo>
                    <a:pt x="17496" y="1496"/>
                  </a:lnTo>
                  <a:lnTo>
                    <a:pt x="17528" y="1529"/>
                  </a:lnTo>
                  <a:lnTo>
                    <a:pt x="17528" y="1594"/>
                  </a:lnTo>
                  <a:lnTo>
                    <a:pt x="17398" y="1724"/>
                  </a:lnTo>
                  <a:lnTo>
                    <a:pt x="17236" y="1756"/>
                  </a:lnTo>
                  <a:lnTo>
                    <a:pt x="17171" y="1724"/>
                  </a:lnTo>
                  <a:lnTo>
                    <a:pt x="17106" y="1691"/>
                  </a:lnTo>
                  <a:lnTo>
                    <a:pt x="17041" y="1626"/>
                  </a:lnTo>
                  <a:lnTo>
                    <a:pt x="17008" y="1659"/>
                  </a:lnTo>
                  <a:lnTo>
                    <a:pt x="17008" y="1724"/>
                  </a:lnTo>
                  <a:lnTo>
                    <a:pt x="17106" y="1789"/>
                  </a:lnTo>
                  <a:lnTo>
                    <a:pt x="17106" y="1854"/>
                  </a:lnTo>
                  <a:lnTo>
                    <a:pt x="17106" y="1854"/>
                  </a:lnTo>
                  <a:lnTo>
                    <a:pt x="17008" y="1821"/>
                  </a:lnTo>
                  <a:lnTo>
                    <a:pt x="16943" y="1789"/>
                  </a:lnTo>
                  <a:lnTo>
                    <a:pt x="16910" y="1789"/>
                  </a:lnTo>
                  <a:lnTo>
                    <a:pt x="16910" y="1821"/>
                  </a:lnTo>
                  <a:lnTo>
                    <a:pt x="16943" y="1886"/>
                  </a:lnTo>
                  <a:lnTo>
                    <a:pt x="17008" y="1919"/>
                  </a:lnTo>
                  <a:lnTo>
                    <a:pt x="17106" y="1919"/>
                  </a:lnTo>
                  <a:lnTo>
                    <a:pt x="17203" y="1984"/>
                  </a:lnTo>
                  <a:lnTo>
                    <a:pt x="17268" y="1951"/>
                  </a:lnTo>
                  <a:lnTo>
                    <a:pt x="17431" y="1886"/>
                  </a:lnTo>
                  <a:lnTo>
                    <a:pt x="17463" y="1886"/>
                  </a:lnTo>
                  <a:lnTo>
                    <a:pt x="17496" y="1919"/>
                  </a:lnTo>
                  <a:lnTo>
                    <a:pt x="17528" y="1886"/>
                  </a:lnTo>
                  <a:lnTo>
                    <a:pt x="17528" y="1821"/>
                  </a:lnTo>
                  <a:lnTo>
                    <a:pt x="17593" y="1821"/>
                  </a:lnTo>
                  <a:lnTo>
                    <a:pt x="17788" y="1821"/>
                  </a:lnTo>
                  <a:lnTo>
                    <a:pt x="17854" y="1854"/>
                  </a:lnTo>
                  <a:lnTo>
                    <a:pt x="17854" y="1919"/>
                  </a:lnTo>
                  <a:lnTo>
                    <a:pt x="17919" y="1951"/>
                  </a:lnTo>
                  <a:lnTo>
                    <a:pt x="17951" y="1919"/>
                  </a:lnTo>
                  <a:lnTo>
                    <a:pt x="17984" y="1886"/>
                  </a:lnTo>
                  <a:lnTo>
                    <a:pt x="18016" y="1919"/>
                  </a:lnTo>
                  <a:lnTo>
                    <a:pt x="18049" y="1984"/>
                  </a:lnTo>
                  <a:lnTo>
                    <a:pt x="18114" y="2049"/>
                  </a:lnTo>
                  <a:lnTo>
                    <a:pt x="18244" y="2049"/>
                  </a:lnTo>
                  <a:lnTo>
                    <a:pt x="18309" y="2114"/>
                  </a:lnTo>
                  <a:lnTo>
                    <a:pt x="18309" y="2146"/>
                  </a:lnTo>
                  <a:lnTo>
                    <a:pt x="18406" y="2244"/>
                  </a:lnTo>
                  <a:lnTo>
                    <a:pt x="18504" y="2276"/>
                  </a:lnTo>
                  <a:lnTo>
                    <a:pt x="18601" y="2374"/>
                  </a:lnTo>
                  <a:lnTo>
                    <a:pt x="18634" y="2407"/>
                  </a:lnTo>
                  <a:lnTo>
                    <a:pt x="18634" y="2504"/>
                  </a:lnTo>
                  <a:lnTo>
                    <a:pt x="18601" y="2537"/>
                  </a:lnTo>
                  <a:lnTo>
                    <a:pt x="18569" y="2569"/>
                  </a:lnTo>
                  <a:lnTo>
                    <a:pt x="18569" y="2634"/>
                  </a:lnTo>
                  <a:lnTo>
                    <a:pt x="18504" y="2667"/>
                  </a:lnTo>
                  <a:lnTo>
                    <a:pt x="18439" y="2732"/>
                  </a:lnTo>
                  <a:lnTo>
                    <a:pt x="18374" y="2764"/>
                  </a:lnTo>
                  <a:lnTo>
                    <a:pt x="18309" y="2732"/>
                  </a:lnTo>
                  <a:lnTo>
                    <a:pt x="18276" y="2764"/>
                  </a:lnTo>
                  <a:lnTo>
                    <a:pt x="18276" y="2797"/>
                  </a:lnTo>
                  <a:lnTo>
                    <a:pt x="18244" y="2862"/>
                  </a:lnTo>
                  <a:lnTo>
                    <a:pt x="18179" y="2894"/>
                  </a:lnTo>
                  <a:lnTo>
                    <a:pt x="18016" y="2959"/>
                  </a:lnTo>
                  <a:lnTo>
                    <a:pt x="17886" y="2992"/>
                  </a:lnTo>
                  <a:lnTo>
                    <a:pt x="17854" y="2992"/>
                  </a:lnTo>
                  <a:lnTo>
                    <a:pt x="17756" y="2992"/>
                  </a:lnTo>
                  <a:lnTo>
                    <a:pt x="17723" y="2927"/>
                  </a:lnTo>
                  <a:lnTo>
                    <a:pt x="17691" y="2894"/>
                  </a:lnTo>
                  <a:lnTo>
                    <a:pt x="17658" y="2927"/>
                  </a:lnTo>
                  <a:lnTo>
                    <a:pt x="17658" y="2959"/>
                  </a:lnTo>
                  <a:lnTo>
                    <a:pt x="17691" y="2992"/>
                  </a:lnTo>
                  <a:lnTo>
                    <a:pt x="17691" y="3024"/>
                  </a:lnTo>
                  <a:lnTo>
                    <a:pt x="17593" y="3024"/>
                  </a:lnTo>
                  <a:lnTo>
                    <a:pt x="17496" y="3024"/>
                  </a:lnTo>
                  <a:lnTo>
                    <a:pt x="17431" y="3057"/>
                  </a:lnTo>
                  <a:lnTo>
                    <a:pt x="17398" y="3057"/>
                  </a:lnTo>
                  <a:lnTo>
                    <a:pt x="17333" y="3024"/>
                  </a:lnTo>
                  <a:lnTo>
                    <a:pt x="17236" y="3024"/>
                  </a:lnTo>
                  <a:lnTo>
                    <a:pt x="17171" y="3057"/>
                  </a:lnTo>
                  <a:lnTo>
                    <a:pt x="17041" y="3122"/>
                  </a:lnTo>
                  <a:lnTo>
                    <a:pt x="16976" y="3122"/>
                  </a:lnTo>
                  <a:lnTo>
                    <a:pt x="16910" y="3089"/>
                  </a:lnTo>
                  <a:lnTo>
                    <a:pt x="16845" y="3089"/>
                  </a:lnTo>
                  <a:lnTo>
                    <a:pt x="16780" y="3057"/>
                  </a:lnTo>
                  <a:lnTo>
                    <a:pt x="16715" y="3057"/>
                  </a:lnTo>
                  <a:lnTo>
                    <a:pt x="16683" y="3089"/>
                  </a:lnTo>
                  <a:lnTo>
                    <a:pt x="16553" y="3089"/>
                  </a:lnTo>
                  <a:lnTo>
                    <a:pt x="16488" y="3057"/>
                  </a:lnTo>
                  <a:lnTo>
                    <a:pt x="16390" y="2992"/>
                  </a:lnTo>
                  <a:lnTo>
                    <a:pt x="16358" y="2992"/>
                  </a:lnTo>
                  <a:lnTo>
                    <a:pt x="16325" y="2959"/>
                  </a:lnTo>
                  <a:lnTo>
                    <a:pt x="16195" y="2959"/>
                  </a:lnTo>
                  <a:lnTo>
                    <a:pt x="16097" y="2927"/>
                  </a:lnTo>
                  <a:lnTo>
                    <a:pt x="16065" y="2927"/>
                  </a:lnTo>
                  <a:lnTo>
                    <a:pt x="15967" y="2927"/>
                  </a:lnTo>
                  <a:lnTo>
                    <a:pt x="15870" y="2927"/>
                  </a:lnTo>
                  <a:lnTo>
                    <a:pt x="15805" y="2894"/>
                  </a:lnTo>
                  <a:lnTo>
                    <a:pt x="15740" y="2927"/>
                  </a:lnTo>
                  <a:lnTo>
                    <a:pt x="15675" y="2959"/>
                  </a:lnTo>
                  <a:lnTo>
                    <a:pt x="15577" y="2992"/>
                  </a:lnTo>
                  <a:lnTo>
                    <a:pt x="15480" y="2992"/>
                  </a:lnTo>
                  <a:lnTo>
                    <a:pt x="15415" y="3024"/>
                  </a:lnTo>
                  <a:lnTo>
                    <a:pt x="15382" y="3057"/>
                  </a:lnTo>
                  <a:lnTo>
                    <a:pt x="15350" y="3057"/>
                  </a:lnTo>
                  <a:lnTo>
                    <a:pt x="15350" y="2959"/>
                  </a:lnTo>
                  <a:lnTo>
                    <a:pt x="15284" y="2959"/>
                  </a:lnTo>
                  <a:lnTo>
                    <a:pt x="15219" y="2959"/>
                  </a:lnTo>
                  <a:lnTo>
                    <a:pt x="15187" y="2927"/>
                  </a:lnTo>
                  <a:lnTo>
                    <a:pt x="15122" y="2927"/>
                  </a:lnTo>
                  <a:lnTo>
                    <a:pt x="15122" y="2959"/>
                  </a:lnTo>
                  <a:lnTo>
                    <a:pt x="15122" y="2959"/>
                  </a:lnTo>
                  <a:lnTo>
                    <a:pt x="15252" y="2959"/>
                  </a:lnTo>
                  <a:lnTo>
                    <a:pt x="15284" y="2992"/>
                  </a:lnTo>
                  <a:lnTo>
                    <a:pt x="15317" y="3057"/>
                  </a:lnTo>
                  <a:lnTo>
                    <a:pt x="15284" y="3122"/>
                  </a:lnTo>
                  <a:lnTo>
                    <a:pt x="15219" y="3155"/>
                  </a:lnTo>
                  <a:lnTo>
                    <a:pt x="15187" y="3155"/>
                  </a:lnTo>
                  <a:lnTo>
                    <a:pt x="15089" y="3155"/>
                  </a:lnTo>
                  <a:lnTo>
                    <a:pt x="15024" y="3187"/>
                  </a:lnTo>
                  <a:lnTo>
                    <a:pt x="14927" y="3252"/>
                  </a:lnTo>
                  <a:lnTo>
                    <a:pt x="14797" y="3252"/>
                  </a:lnTo>
                  <a:lnTo>
                    <a:pt x="14732" y="3285"/>
                  </a:lnTo>
                  <a:lnTo>
                    <a:pt x="14699" y="3317"/>
                  </a:lnTo>
                  <a:lnTo>
                    <a:pt x="14634" y="3350"/>
                  </a:lnTo>
                  <a:lnTo>
                    <a:pt x="14537" y="3350"/>
                  </a:lnTo>
                  <a:lnTo>
                    <a:pt x="14439" y="3415"/>
                  </a:lnTo>
                  <a:lnTo>
                    <a:pt x="14374" y="3415"/>
                  </a:lnTo>
                  <a:lnTo>
                    <a:pt x="14309" y="3480"/>
                  </a:lnTo>
                  <a:lnTo>
                    <a:pt x="14309" y="3545"/>
                  </a:lnTo>
                  <a:lnTo>
                    <a:pt x="14374" y="3577"/>
                  </a:lnTo>
                  <a:lnTo>
                    <a:pt x="14374" y="3642"/>
                  </a:lnTo>
                  <a:lnTo>
                    <a:pt x="14374" y="3740"/>
                  </a:lnTo>
                  <a:lnTo>
                    <a:pt x="14406" y="3805"/>
                  </a:lnTo>
                  <a:lnTo>
                    <a:pt x="14471" y="3805"/>
                  </a:lnTo>
                  <a:lnTo>
                    <a:pt x="14504" y="3740"/>
                  </a:lnTo>
                  <a:lnTo>
                    <a:pt x="14537" y="3675"/>
                  </a:lnTo>
                  <a:lnTo>
                    <a:pt x="14569" y="3610"/>
                  </a:lnTo>
                  <a:lnTo>
                    <a:pt x="14667" y="3577"/>
                  </a:lnTo>
                  <a:lnTo>
                    <a:pt x="14732" y="3545"/>
                  </a:lnTo>
                  <a:lnTo>
                    <a:pt x="14829" y="3545"/>
                  </a:lnTo>
                  <a:lnTo>
                    <a:pt x="14894" y="3545"/>
                  </a:lnTo>
                  <a:lnTo>
                    <a:pt x="14927" y="3480"/>
                  </a:lnTo>
                  <a:lnTo>
                    <a:pt x="14992" y="3447"/>
                  </a:lnTo>
                  <a:lnTo>
                    <a:pt x="15122" y="3415"/>
                  </a:lnTo>
                  <a:lnTo>
                    <a:pt x="15317" y="3317"/>
                  </a:lnTo>
                  <a:lnTo>
                    <a:pt x="15382" y="3350"/>
                  </a:lnTo>
                  <a:lnTo>
                    <a:pt x="15382" y="3350"/>
                  </a:lnTo>
                  <a:lnTo>
                    <a:pt x="15382" y="3415"/>
                  </a:lnTo>
                  <a:lnTo>
                    <a:pt x="15382" y="3447"/>
                  </a:lnTo>
                  <a:lnTo>
                    <a:pt x="15480" y="3382"/>
                  </a:lnTo>
                  <a:lnTo>
                    <a:pt x="15480" y="3317"/>
                  </a:lnTo>
                  <a:lnTo>
                    <a:pt x="15545" y="3220"/>
                  </a:lnTo>
                  <a:lnTo>
                    <a:pt x="15577" y="3220"/>
                  </a:lnTo>
                  <a:lnTo>
                    <a:pt x="15675" y="3220"/>
                  </a:lnTo>
                  <a:lnTo>
                    <a:pt x="15740" y="3252"/>
                  </a:lnTo>
                  <a:lnTo>
                    <a:pt x="15837" y="3220"/>
                  </a:lnTo>
                  <a:lnTo>
                    <a:pt x="15967" y="3220"/>
                  </a:lnTo>
                  <a:lnTo>
                    <a:pt x="16065" y="3252"/>
                  </a:lnTo>
                  <a:lnTo>
                    <a:pt x="16163" y="3285"/>
                  </a:lnTo>
                  <a:lnTo>
                    <a:pt x="16390" y="3252"/>
                  </a:lnTo>
                  <a:lnTo>
                    <a:pt x="16455" y="3285"/>
                  </a:lnTo>
                  <a:lnTo>
                    <a:pt x="16553" y="3317"/>
                  </a:lnTo>
                  <a:lnTo>
                    <a:pt x="16715" y="3350"/>
                  </a:lnTo>
                  <a:lnTo>
                    <a:pt x="16878" y="3350"/>
                  </a:lnTo>
                  <a:lnTo>
                    <a:pt x="16976" y="3350"/>
                  </a:lnTo>
                  <a:lnTo>
                    <a:pt x="16976" y="3415"/>
                  </a:lnTo>
                  <a:lnTo>
                    <a:pt x="17008" y="3447"/>
                  </a:lnTo>
                  <a:lnTo>
                    <a:pt x="17008" y="3512"/>
                  </a:lnTo>
                  <a:lnTo>
                    <a:pt x="16943" y="3545"/>
                  </a:lnTo>
                  <a:lnTo>
                    <a:pt x="16910" y="3610"/>
                  </a:lnTo>
                  <a:lnTo>
                    <a:pt x="16878" y="3707"/>
                  </a:lnTo>
                  <a:lnTo>
                    <a:pt x="16813" y="3740"/>
                  </a:lnTo>
                  <a:lnTo>
                    <a:pt x="16585" y="3772"/>
                  </a:lnTo>
                  <a:lnTo>
                    <a:pt x="16455" y="3805"/>
                  </a:lnTo>
                  <a:lnTo>
                    <a:pt x="16423" y="3837"/>
                  </a:lnTo>
                  <a:lnTo>
                    <a:pt x="16390" y="3805"/>
                  </a:lnTo>
                  <a:lnTo>
                    <a:pt x="16358" y="3805"/>
                  </a:lnTo>
                  <a:lnTo>
                    <a:pt x="16325" y="3870"/>
                  </a:lnTo>
                  <a:lnTo>
                    <a:pt x="16325" y="3935"/>
                  </a:lnTo>
                  <a:lnTo>
                    <a:pt x="16293" y="4033"/>
                  </a:lnTo>
                  <a:lnTo>
                    <a:pt x="16325" y="4065"/>
                  </a:lnTo>
                  <a:lnTo>
                    <a:pt x="16358" y="4098"/>
                  </a:lnTo>
                  <a:lnTo>
                    <a:pt x="16455" y="4033"/>
                  </a:lnTo>
                  <a:lnTo>
                    <a:pt x="16585" y="4033"/>
                  </a:lnTo>
                  <a:lnTo>
                    <a:pt x="16683" y="3967"/>
                  </a:lnTo>
                  <a:cubicBezTo>
                    <a:pt x="16683" y="3967"/>
                    <a:pt x="16845" y="3967"/>
                    <a:pt x="16845" y="3967"/>
                  </a:cubicBezTo>
                  <a:cubicBezTo>
                    <a:pt x="16878" y="3967"/>
                    <a:pt x="17041" y="4033"/>
                    <a:pt x="17041" y="4033"/>
                  </a:cubicBezTo>
                  <a:lnTo>
                    <a:pt x="17073" y="4033"/>
                  </a:lnTo>
                  <a:lnTo>
                    <a:pt x="17171" y="4065"/>
                  </a:lnTo>
                  <a:lnTo>
                    <a:pt x="17203" y="4033"/>
                  </a:lnTo>
                  <a:lnTo>
                    <a:pt x="17236" y="4000"/>
                  </a:lnTo>
                  <a:lnTo>
                    <a:pt x="17268" y="4000"/>
                  </a:lnTo>
                  <a:lnTo>
                    <a:pt x="17301" y="4000"/>
                  </a:lnTo>
                  <a:lnTo>
                    <a:pt x="17366" y="4033"/>
                  </a:lnTo>
                  <a:lnTo>
                    <a:pt x="17463" y="3935"/>
                  </a:lnTo>
                  <a:lnTo>
                    <a:pt x="17496" y="3805"/>
                  </a:lnTo>
                  <a:lnTo>
                    <a:pt x="17496" y="3675"/>
                  </a:lnTo>
                  <a:lnTo>
                    <a:pt x="17528" y="3610"/>
                  </a:lnTo>
                  <a:lnTo>
                    <a:pt x="17496" y="3577"/>
                  </a:lnTo>
                  <a:lnTo>
                    <a:pt x="17528" y="3480"/>
                  </a:lnTo>
                  <a:lnTo>
                    <a:pt x="17593" y="3447"/>
                  </a:lnTo>
                  <a:lnTo>
                    <a:pt x="17691" y="3447"/>
                  </a:lnTo>
                  <a:lnTo>
                    <a:pt x="17821" y="3480"/>
                  </a:lnTo>
                  <a:lnTo>
                    <a:pt x="17919" y="3480"/>
                  </a:lnTo>
                  <a:lnTo>
                    <a:pt x="18049" y="3447"/>
                  </a:lnTo>
                  <a:lnTo>
                    <a:pt x="18114" y="3480"/>
                  </a:lnTo>
                  <a:lnTo>
                    <a:pt x="18114" y="3577"/>
                  </a:lnTo>
                  <a:lnTo>
                    <a:pt x="18114" y="3740"/>
                  </a:lnTo>
                  <a:lnTo>
                    <a:pt x="18114" y="3837"/>
                  </a:lnTo>
                  <a:lnTo>
                    <a:pt x="18049" y="3935"/>
                  </a:lnTo>
                  <a:lnTo>
                    <a:pt x="17951" y="4098"/>
                  </a:lnTo>
                  <a:lnTo>
                    <a:pt x="17951" y="4228"/>
                  </a:lnTo>
                  <a:lnTo>
                    <a:pt x="17919" y="4293"/>
                  </a:lnTo>
                  <a:lnTo>
                    <a:pt x="17626" y="4553"/>
                  </a:lnTo>
                  <a:lnTo>
                    <a:pt x="17561" y="4553"/>
                  </a:lnTo>
                  <a:lnTo>
                    <a:pt x="17561" y="4520"/>
                  </a:lnTo>
                  <a:lnTo>
                    <a:pt x="17463" y="4553"/>
                  </a:lnTo>
                  <a:lnTo>
                    <a:pt x="17398" y="4650"/>
                  </a:lnTo>
                  <a:lnTo>
                    <a:pt x="17333" y="4618"/>
                  </a:lnTo>
                  <a:lnTo>
                    <a:pt x="17301" y="4618"/>
                  </a:lnTo>
                  <a:lnTo>
                    <a:pt x="17236" y="4715"/>
                  </a:lnTo>
                  <a:lnTo>
                    <a:pt x="17236" y="4813"/>
                  </a:lnTo>
                  <a:lnTo>
                    <a:pt x="17138" y="4846"/>
                  </a:lnTo>
                  <a:lnTo>
                    <a:pt x="17106" y="4911"/>
                  </a:lnTo>
                  <a:lnTo>
                    <a:pt x="17041" y="4911"/>
                  </a:lnTo>
                  <a:lnTo>
                    <a:pt x="17008" y="4878"/>
                  </a:lnTo>
                  <a:lnTo>
                    <a:pt x="17008" y="4911"/>
                  </a:lnTo>
                  <a:lnTo>
                    <a:pt x="17008" y="4976"/>
                  </a:lnTo>
                  <a:lnTo>
                    <a:pt x="16976" y="5041"/>
                  </a:lnTo>
                  <a:lnTo>
                    <a:pt x="16878" y="5171"/>
                  </a:lnTo>
                  <a:lnTo>
                    <a:pt x="16813" y="5203"/>
                  </a:lnTo>
                  <a:lnTo>
                    <a:pt x="16748" y="5268"/>
                  </a:lnTo>
                  <a:lnTo>
                    <a:pt x="16618" y="5398"/>
                  </a:lnTo>
                  <a:lnTo>
                    <a:pt x="16520" y="5496"/>
                  </a:lnTo>
                  <a:lnTo>
                    <a:pt x="16455" y="5496"/>
                  </a:lnTo>
                  <a:lnTo>
                    <a:pt x="16358" y="5593"/>
                  </a:lnTo>
                  <a:lnTo>
                    <a:pt x="16325" y="5626"/>
                  </a:lnTo>
                  <a:lnTo>
                    <a:pt x="16260" y="5626"/>
                  </a:lnTo>
                  <a:lnTo>
                    <a:pt x="16260" y="5724"/>
                  </a:lnTo>
                  <a:lnTo>
                    <a:pt x="16260" y="5821"/>
                  </a:lnTo>
                  <a:lnTo>
                    <a:pt x="16195" y="5919"/>
                  </a:lnTo>
                  <a:lnTo>
                    <a:pt x="16228" y="5951"/>
                  </a:lnTo>
                  <a:lnTo>
                    <a:pt x="16260" y="5919"/>
                  </a:lnTo>
                  <a:lnTo>
                    <a:pt x="16260" y="5854"/>
                  </a:lnTo>
                  <a:lnTo>
                    <a:pt x="16358" y="5724"/>
                  </a:lnTo>
                  <a:lnTo>
                    <a:pt x="16423" y="5626"/>
                  </a:lnTo>
                  <a:lnTo>
                    <a:pt x="16520" y="5561"/>
                  </a:lnTo>
                  <a:lnTo>
                    <a:pt x="16553" y="5561"/>
                  </a:lnTo>
                  <a:lnTo>
                    <a:pt x="16585" y="5593"/>
                  </a:lnTo>
                  <a:lnTo>
                    <a:pt x="16683" y="5528"/>
                  </a:lnTo>
                  <a:lnTo>
                    <a:pt x="16845" y="5398"/>
                  </a:lnTo>
                  <a:lnTo>
                    <a:pt x="16878" y="5366"/>
                  </a:lnTo>
                  <a:lnTo>
                    <a:pt x="16910" y="5301"/>
                  </a:lnTo>
                  <a:lnTo>
                    <a:pt x="17073" y="5171"/>
                  </a:lnTo>
                  <a:lnTo>
                    <a:pt x="17171" y="5041"/>
                  </a:lnTo>
                  <a:lnTo>
                    <a:pt x="17268" y="5008"/>
                  </a:lnTo>
                  <a:lnTo>
                    <a:pt x="17301" y="5008"/>
                  </a:lnTo>
                  <a:lnTo>
                    <a:pt x="17398" y="5008"/>
                  </a:lnTo>
                  <a:lnTo>
                    <a:pt x="17463" y="4976"/>
                  </a:lnTo>
                  <a:lnTo>
                    <a:pt x="17463" y="4911"/>
                  </a:lnTo>
                  <a:lnTo>
                    <a:pt x="17561" y="4911"/>
                  </a:lnTo>
                  <a:lnTo>
                    <a:pt x="17691" y="4911"/>
                  </a:lnTo>
                  <a:lnTo>
                    <a:pt x="17821" y="4846"/>
                  </a:lnTo>
                  <a:lnTo>
                    <a:pt x="17919" y="4748"/>
                  </a:lnTo>
                  <a:lnTo>
                    <a:pt x="18016" y="4748"/>
                  </a:lnTo>
                  <a:lnTo>
                    <a:pt x="18081" y="4683"/>
                  </a:lnTo>
                  <a:lnTo>
                    <a:pt x="18146" y="4650"/>
                  </a:lnTo>
                  <a:lnTo>
                    <a:pt x="18211" y="4618"/>
                  </a:lnTo>
                  <a:lnTo>
                    <a:pt x="18276" y="4553"/>
                  </a:lnTo>
                  <a:lnTo>
                    <a:pt x="18406" y="4423"/>
                  </a:lnTo>
                  <a:lnTo>
                    <a:pt x="18439" y="4325"/>
                  </a:lnTo>
                  <a:lnTo>
                    <a:pt x="18439" y="4260"/>
                  </a:lnTo>
                  <a:lnTo>
                    <a:pt x="18504" y="4195"/>
                  </a:lnTo>
                  <a:lnTo>
                    <a:pt x="18536" y="4163"/>
                  </a:lnTo>
                  <a:lnTo>
                    <a:pt x="18569" y="4130"/>
                  </a:lnTo>
                  <a:lnTo>
                    <a:pt x="18569" y="4195"/>
                  </a:lnTo>
                  <a:lnTo>
                    <a:pt x="18601" y="4260"/>
                  </a:lnTo>
                  <a:lnTo>
                    <a:pt x="18601" y="4325"/>
                  </a:lnTo>
                  <a:lnTo>
                    <a:pt x="18601" y="4390"/>
                  </a:lnTo>
                  <a:lnTo>
                    <a:pt x="18634" y="4455"/>
                  </a:lnTo>
                  <a:lnTo>
                    <a:pt x="18634" y="4553"/>
                  </a:lnTo>
                  <a:lnTo>
                    <a:pt x="18634" y="4618"/>
                  </a:lnTo>
                  <a:lnTo>
                    <a:pt x="18634" y="4650"/>
                  </a:lnTo>
                  <a:lnTo>
                    <a:pt x="18667" y="4618"/>
                  </a:lnTo>
                  <a:lnTo>
                    <a:pt x="18699" y="4520"/>
                  </a:lnTo>
                  <a:lnTo>
                    <a:pt x="18732" y="4455"/>
                  </a:lnTo>
                  <a:lnTo>
                    <a:pt x="18699" y="4423"/>
                  </a:lnTo>
                  <a:lnTo>
                    <a:pt x="18699" y="4358"/>
                  </a:lnTo>
                  <a:lnTo>
                    <a:pt x="18764" y="4325"/>
                  </a:lnTo>
                  <a:lnTo>
                    <a:pt x="18797" y="4325"/>
                  </a:lnTo>
                  <a:lnTo>
                    <a:pt x="18797" y="4390"/>
                  </a:lnTo>
                  <a:lnTo>
                    <a:pt x="18862" y="4455"/>
                  </a:lnTo>
                  <a:lnTo>
                    <a:pt x="18927" y="4455"/>
                  </a:lnTo>
                  <a:lnTo>
                    <a:pt x="19024" y="4423"/>
                  </a:lnTo>
                  <a:lnTo>
                    <a:pt x="19057" y="4358"/>
                  </a:lnTo>
                  <a:lnTo>
                    <a:pt x="19024" y="4325"/>
                  </a:lnTo>
                  <a:lnTo>
                    <a:pt x="19024" y="4260"/>
                  </a:lnTo>
                  <a:lnTo>
                    <a:pt x="19089" y="4260"/>
                  </a:lnTo>
                  <a:lnTo>
                    <a:pt x="19122" y="4195"/>
                  </a:lnTo>
                  <a:lnTo>
                    <a:pt x="19122" y="4098"/>
                  </a:lnTo>
                  <a:lnTo>
                    <a:pt x="19122" y="4033"/>
                  </a:lnTo>
                  <a:lnTo>
                    <a:pt x="19154" y="3967"/>
                  </a:lnTo>
                  <a:lnTo>
                    <a:pt x="19187" y="3967"/>
                  </a:lnTo>
                  <a:lnTo>
                    <a:pt x="19219" y="4000"/>
                  </a:lnTo>
                  <a:lnTo>
                    <a:pt x="19317" y="4033"/>
                  </a:lnTo>
                  <a:lnTo>
                    <a:pt x="19414" y="4000"/>
                  </a:lnTo>
                  <a:lnTo>
                    <a:pt x="19447" y="3935"/>
                  </a:lnTo>
                  <a:lnTo>
                    <a:pt x="19577" y="3902"/>
                  </a:lnTo>
                  <a:lnTo>
                    <a:pt x="19707" y="3902"/>
                  </a:lnTo>
                  <a:lnTo>
                    <a:pt x="19772" y="3870"/>
                  </a:lnTo>
                  <a:lnTo>
                    <a:pt x="19870" y="3902"/>
                  </a:lnTo>
                  <a:lnTo>
                    <a:pt x="20000" y="3967"/>
                  </a:lnTo>
                  <a:lnTo>
                    <a:pt x="20130" y="4000"/>
                  </a:lnTo>
                  <a:lnTo>
                    <a:pt x="20260" y="4033"/>
                  </a:lnTo>
                  <a:lnTo>
                    <a:pt x="20325" y="4065"/>
                  </a:lnTo>
                  <a:lnTo>
                    <a:pt x="20390" y="4130"/>
                  </a:lnTo>
                  <a:lnTo>
                    <a:pt x="20455" y="4130"/>
                  </a:lnTo>
                  <a:lnTo>
                    <a:pt x="20553" y="4195"/>
                  </a:lnTo>
                  <a:lnTo>
                    <a:pt x="20585" y="4260"/>
                  </a:lnTo>
                  <a:lnTo>
                    <a:pt x="20585" y="4325"/>
                  </a:lnTo>
                  <a:lnTo>
                    <a:pt x="20715" y="4423"/>
                  </a:lnTo>
                  <a:lnTo>
                    <a:pt x="20748" y="4488"/>
                  </a:lnTo>
                  <a:lnTo>
                    <a:pt x="20813" y="4553"/>
                  </a:lnTo>
                  <a:lnTo>
                    <a:pt x="20878" y="4683"/>
                  </a:lnTo>
                  <a:lnTo>
                    <a:pt x="20845" y="4813"/>
                  </a:lnTo>
                  <a:lnTo>
                    <a:pt x="20813" y="4878"/>
                  </a:lnTo>
                  <a:lnTo>
                    <a:pt x="20715" y="4911"/>
                  </a:lnTo>
                  <a:lnTo>
                    <a:pt x="20650" y="4976"/>
                  </a:lnTo>
                  <a:lnTo>
                    <a:pt x="20618" y="5008"/>
                  </a:lnTo>
                  <a:lnTo>
                    <a:pt x="20553" y="5041"/>
                  </a:lnTo>
                  <a:lnTo>
                    <a:pt x="20455" y="5073"/>
                  </a:lnTo>
                  <a:lnTo>
                    <a:pt x="20358" y="5236"/>
                  </a:lnTo>
                  <a:lnTo>
                    <a:pt x="20325" y="5301"/>
                  </a:lnTo>
                  <a:lnTo>
                    <a:pt x="20293" y="5301"/>
                  </a:lnTo>
                  <a:lnTo>
                    <a:pt x="20227" y="5301"/>
                  </a:lnTo>
                  <a:lnTo>
                    <a:pt x="20065" y="5203"/>
                  </a:lnTo>
                  <a:lnTo>
                    <a:pt x="20032" y="5203"/>
                  </a:lnTo>
                  <a:lnTo>
                    <a:pt x="19967" y="5268"/>
                  </a:lnTo>
                  <a:lnTo>
                    <a:pt x="19902" y="5333"/>
                  </a:lnTo>
                  <a:lnTo>
                    <a:pt x="19902" y="5366"/>
                  </a:lnTo>
                  <a:lnTo>
                    <a:pt x="19935" y="5398"/>
                  </a:lnTo>
                  <a:lnTo>
                    <a:pt x="19935" y="5463"/>
                  </a:lnTo>
                  <a:lnTo>
                    <a:pt x="20000" y="5528"/>
                  </a:lnTo>
                  <a:lnTo>
                    <a:pt x="20032" y="5561"/>
                  </a:lnTo>
                  <a:lnTo>
                    <a:pt x="20032" y="5626"/>
                  </a:lnTo>
                  <a:lnTo>
                    <a:pt x="20000" y="5691"/>
                  </a:lnTo>
                  <a:lnTo>
                    <a:pt x="19935" y="5691"/>
                  </a:lnTo>
                  <a:lnTo>
                    <a:pt x="19870" y="5691"/>
                  </a:lnTo>
                  <a:lnTo>
                    <a:pt x="19707" y="5756"/>
                  </a:lnTo>
                  <a:lnTo>
                    <a:pt x="19642" y="5821"/>
                  </a:lnTo>
                  <a:lnTo>
                    <a:pt x="19545" y="5821"/>
                  </a:lnTo>
                  <a:lnTo>
                    <a:pt x="19480" y="5854"/>
                  </a:lnTo>
                  <a:lnTo>
                    <a:pt x="19414" y="5789"/>
                  </a:lnTo>
                  <a:lnTo>
                    <a:pt x="19349" y="5789"/>
                  </a:lnTo>
                  <a:lnTo>
                    <a:pt x="19252" y="5756"/>
                  </a:lnTo>
                  <a:lnTo>
                    <a:pt x="19219" y="5724"/>
                  </a:lnTo>
                  <a:lnTo>
                    <a:pt x="19154" y="5724"/>
                  </a:lnTo>
                  <a:lnTo>
                    <a:pt x="19154" y="5691"/>
                  </a:lnTo>
                  <a:lnTo>
                    <a:pt x="19122" y="5691"/>
                  </a:lnTo>
                  <a:lnTo>
                    <a:pt x="19089" y="5724"/>
                  </a:lnTo>
                  <a:lnTo>
                    <a:pt x="19057" y="5756"/>
                  </a:lnTo>
                  <a:lnTo>
                    <a:pt x="19024" y="5756"/>
                  </a:lnTo>
                  <a:lnTo>
                    <a:pt x="18959" y="5756"/>
                  </a:lnTo>
                  <a:lnTo>
                    <a:pt x="18927" y="5756"/>
                  </a:lnTo>
                  <a:lnTo>
                    <a:pt x="18894" y="5821"/>
                  </a:lnTo>
                  <a:lnTo>
                    <a:pt x="18829" y="5821"/>
                  </a:lnTo>
                  <a:lnTo>
                    <a:pt x="18797" y="5789"/>
                  </a:lnTo>
                  <a:lnTo>
                    <a:pt x="18732" y="5821"/>
                  </a:lnTo>
                  <a:lnTo>
                    <a:pt x="18699" y="5854"/>
                  </a:lnTo>
                  <a:lnTo>
                    <a:pt x="18601" y="5854"/>
                  </a:lnTo>
                  <a:lnTo>
                    <a:pt x="18536" y="5821"/>
                  </a:lnTo>
                  <a:lnTo>
                    <a:pt x="18406" y="5821"/>
                  </a:lnTo>
                  <a:lnTo>
                    <a:pt x="18341" y="5886"/>
                  </a:lnTo>
                  <a:lnTo>
                    <a:pt x="18244" y="5886"/>
                  </a:lnTo>
                  <a:lnTo>
                    <a:pt x="18179" y="5886"/>
                  </a:lnTo>
                  <a:lnTo>
                    <a:pt x="18244" y="5919"/>
                  </a:lnTo>
                  <a:lnTo>
                    <a:pt x="18341" y="5919"/>
                  </a:lnTo>
                  <a:lnTo>
                    <a:pt x="18504" y="5919"/>
                  </a:lnTo>
                  <a:lnTo>
                    <a:pt x="18569" y="5886"/>
                  </a:lnTo>
                  <a:lnTo>
                    <a:pt x="18667" y="5886"/>
                  </a:lnTo>
                  <a:lnTo>
                    <a:pt x="18732" y="5919"/>
                  </a:lnTo>
                  <a:lnTo>
                    <a:pt x="18829" y="5951"/>
                  </a:lnTo>
                  <a:lnTo>
                    <a:pt x="19057" y="5951"/>
                  </a:lnTo>
                  <a:lnTo>
                    <a:pt x="19122" y="6016"/>
                  </a:lnTo>
                  <a:lnTo>
                    <a:pt x="19154" y="6016"/>
                  </a:lnTo>
                  <a:lnTo>
                    <a:pt x="19219" y="5951"/>
                  </a:lnTo>
                  <a:lnTo>
                    <a:pt x="19284" y="5951"/>
                  </a:lnTo>
                  <a:lnTo>
                    <a:pt x="19349" y="5951"/>
                  </a:lnTo>
                  <a:lnTo>
                    <a:pt x="19382" y="6016"/>
                  </a:lnTo>
                  <a:lnTo>
                    <a:pt x="19447" y="6049"/>
                  </a:lnTo>
                  <a:lnTo>
                    <a:pt x="19512" y="6114"/>
                  </a:lnTo>
                  <a:lnTo>
                    <a:pt x="19512" y="6179"/>
                  </a:lnTo>
                  <a:lnTo>
                    <a:pt x="19447" y="6244"/>
                  </a:lnTo>
                  <a:lnTo>
                    <a:pt x="19349" y="6244"/>
                  </a:lnTo>
                  <a:lnTo>
                    <a:pt x="19317" y="6244"/>
                  </a:lnTo>
                  <a:lnTo>
                    <a:pt x="19349" y="6309"/>
                  </a:lnTo>
                  <a:lnTo>
                    <a:pt x="19349" y="6374"/>
                  </a:lnTo>
                  <a:lnTo>
                    <a:pt x="19252" y="6439"/>
                  </a:lnTo>
                  <a:lnTo>
                    <a:pt x="19089" y="6471"/>
                  </a:lnTo>
                  <a:lnTo>
                    <a:pt x="18992" y="6439"/>
                  </a:lnTo>
                  <a:lnTo>
                    <a:pt x="18894" y="6471"/>
                  </a:lnTo>
                  <a:lnTo>
                    <a:pt x="18732" y="6471"/>
                  </a:lnTo>
                  <a:lnTo>
                    <a:pt x="18667" y="6406"/>
                  </a:lnTo>
                  <a:lnTo>
                    <a:pt x="18471" y="6276"/>
                  </a:lnTo>
                  <a:lnTo>
                    <a:pt x="18341" y="6244"/>
                  </a:lnTo>
                  <a:lnTo>
                    <a:pt x="18276" y="6244"/>
                  </a:lnTo>
                  <a:lnTo>
                    <a:pt x="18211" y="6309"/>
                  </a:lnTo>
                  <a:lnTo>
                    <a:pt x="18146" y="6439"/>
                  </a:lnTo>
                  <a:lnTo>
                    <a:pt x="18049" y="6504"/>
                  </a:lnTo>
                  <a:lnTo>
                    <a:pt x="17984" y="6537"/>
                  </a:lnTo>
                  <a:lnTo>
                    <a:pt x="17919" y="6569"/>
                  </a:lnTo>
                  <a:lnTo>
                    <a:pt x="17984" y="6602"/>
                  </a:lnTo>
                  <a:lnTo>
                    <a:pt x="18049" y="6602"/>
                  </a:lnTo>
                  <a:lnTo>
                    <a:pt x="18081" y="6634"/>
                  </a:lnTo>
                  <a:lnTo>
                    <a:pt x="18081" y="6732"/>
                  </a:lnTo>
                  <a:lnTo>
                    <a:pt x="18049" y="6764"/>
                  </a:lnTo>
                  <a:lnTo>
                    <a:pt x="17984" y="6764"/>
                  </a:lnTo>
                  <a:lnTo>
                    <a:pt x="17984" y="6797"/>
                  </a:lnTo>
                  <a:lnTo>
                    <a:pt x="18016" y="6862"/>
                  </a:lnTo>
                  <a:lnTo>
                    <a:pt x="18081" y="6894"/>
                  </a:lnTo>
                  <a:lnTo>
                    <a:pt x="18146" y="6862"/>
                  </a:lnTo>
                  <a:lnTo>
                    <a:pt x="18179" y="6829"/>
                  </a:lnTo>
                  <a:lnTo>
                    <a:pt x="18276" y="6764"/>
                  </a:lnTo>
                  <a:lnTo>
                    <a:pt x="18341" y="6699"/>
                  </a:lnTo>
                  <a:lnTo>
                    <a:pt x="18439" y="6634"/>
                  </a:lnTo>
                  <a:lnTo>
                    <a:pt x="18601" y="6602"/>
                  </a:lnTo>
                  <a:lnTo>
                    <a:pt x="18699" y="6569"/>
                  </a:lnTo>
                  <a:lnTo>
                    <a:pt x="18797" y="6537"/>
                  </a:lnTo>
                  <a:lnTo>
                    <a:pt x="18829" y="6569"/>
                  </a:lnTo>
                  <a:lnTo>
                    <a:pt x="18862" y="6602"/>
                  </a:lnTo>
                  <a:lnTo>
                    <a:pt x="18959" y="6634"/>
                  </a:lnTo>
                  <a:lnTo>
                    <a:pt x="19024" y="6699"/>
                  </a:lnTo>
                  <a:lnTo>
                    <a:pt x="19024" y="6732"/>
                  </a:lnTo>
                  <a:lnTo>
                    <a:pt x="18992" y="6764"/>
                  </a:lnTo>
                  <a:lnTo>
                    <a:pt x="18894" y="6862"/>
                  </a:lnTo>
                  <a:lnTo>
                    <a:pt x="18829" y="6959"/>
                  </a:lnTo>
                  <a:lnTo>
                    <a:pt x="18764" y="7057"/>
                  </a:lnTo>
                  <a:lnTo>
                    <a:pt x="18732" y="7122"/>
                  </a:lnTo>
                  <a:lnTo>
                    <a:pt x="18601" y="7219"/>
                  </a:lnTo>
                  <a:lnTo>
                    <a:pt x="18536" y="7350"/>
                  </a:lnTo>
                  <a:lnTo>
                    <a:pt x="18374" y="7577"/>
                  </a:lnTo>
                  <a:lnTo>
                    <a:pt x="18309" y="7675"/>
                  </a:lnTo>
                  <a:lnTo>
                    <a:pt x="18244" y="7740"/>
                  </a:lnTo>
                  <a:lnTo>
                    <a:pt x="18244" y="7870"/>
                  </a:lnTo>
                  <a:lnTo>
                    <a:pt x="18211" y="7967"/>
                  </a:lnTo>
                  <a:lnTo>
                    <a:pt x="18211" y="8032"/>
                  </a:lnTo>
                  <a:lnTo>
                    <a:pt x="18146" y="8097"/>
                  </a:lnTo>
                  <a:lnTo>
                    <a:pt x="18146" y="8228"/>
                  </a:lnTo>
                  <a:lnTo>
                    <a:pt x="18081" y="8358"/>
                  </a:lnTo>
                  <a:lnTo>
                    <a:pt x="18049" y="8553"/>
                  </a:lnTo>
                  <a:lnTo>
                    <a:pt x="18081" y="8618"/>
                  </a:lnTo>
                  <a:lnTo>
                    <a:pt x="18114" y="8715"/>
                  </a:lnTo>
                  <a:lnTo>
                    <a:pt x="18081" y="8845"/>
                  </a:lnTo>
                  <a:lnTo>
                    <a:pt x="18016" y="8878"/>
                  </a:lnTo>
                  <a:lnTo>
                    <a:pt x="17951" y="8943"/>
                  </a:lnTo>
                  <a:lnTo>
                    <a:pt x="17984" y="9073"/>
                  </a:lnTo>
                  <a:lnTo>
                    <a:pt x="17951" y="9106"/>
                  </a:lnTo>
                  <a:lnTo>
                    <a:pt x="17919" y="9203"/>
                  </a:lnTo>
                  <a:lnTo>
                    <a:pt x="17886" y="9301"/>
                  </a:lnTo>
                  <a:lnTo>
                    <a:pt x="17854" y="9398"/>
                  </a:lnTo>
                  <a:lnTo>
                    <a:pt x="17788" y="9496"/>
                  </a:lnTo>
                  <a:lnTo>
                    <a:pt x="17723" y="9463"/>
                  </a:lnTo>
                  <a:lnTo>
                    <a:pt x="17691" y="9398"/>
                  </a:lnTo>
                  <a:lnTo>
                    <a:pt x="17691" y="9366"/>
                  </a:lnTo>
                  <a:lnTo>
                    <a:pt x="17626" y="9301"/>
                  </a:lnTo>
                  <a:lnTo>
                    <a:pt x="17593" y="9301"/>
                  </a:lnTo>
                  <a:lnTo>
                    <a:pt x="17658" y="9268"/>
                  </a:lnTo>
                  <a:lnTo>
                    <a:pt x="17626" y="9203"/>
                  </a:lnTo>
                  <a:lnTo>
                    <a:pt x="17561" y="9203"/>
                  </a:lnTo>
                  <a:lnTo>
                    <a:pt x="17528" y="9236"/>
                  </a:lnTo>
                  <a:lnTo>
                    <a:pt x="17463" y="9236"/>
                  </a:lnTo>
                  <a:lnTo>
                    <a:pt x="17431" y="9268"/>
                  </a:lnTo>
                  <a:lnTo>
                    <a:pt x="17431" y="9301"/>
                  </a:lnTo>
                  <a:lnTo>
                    <a:pt x="17463" y="9333"/>
                  </a:lnTo>
                  <a:lnTo>
                    <a:pt x="17463" y="9398"/>
                  </a:lnTo>
                  <a:lnTo>
                    <a:pt x="17431" y="9431"/>
                  </a:lnTo>
                  <a:lnTo>
                    <a:pt x="17431" y="9463"/>
                  </a:lnTo>
                  <a:lnTo>
                    <a:pt x="17463" y="9528"/>
                  </a:lnTo>
                  <a:lnTo>
                    <a:pt x="17528" y="9561"/>
                  </a:lnTo>
                  <a:lnTo>
                    <a:pt x="17593" y="9626"/>
                  </a:lnTo>
                  <a:lnTo>
                    <a:pt x="17658" y="9691"/>
                  </a:lnTo>
                  <a:lnTo>
                    <a:pt x="17658" y="9788"/>
                  </a:lnTo>
                  <a:lnTo>
                    <a:pt x="17756" y="9821"/>
                  </a:lnTo>
                  <a:lnTo>
                    <a:pt x="17854" y="9854"/>
                  </a:lnTo>
                  <a:lnTo>
                    <a:pt x="17951" y="9951"/>
                  </a:lnTo>
                  <a:lnTo>
                    <a:pt x="17984" y="10081"/>
                  </a:lnTo>
                  <a:lnTo>
                    <a:pt x="17951" y="10146"/>
                  </a:lnTo>
                  <a:lnTo>
                    <a:pt x="17886" y="10146"/>
                  </a:lnTo>
                  <a:lnTo>
                    <a:pt x="17821" y="10114"/>
                  </a:lnTo>
                  <a:lnTo>
                    <a:pt x="17723" y="9984"/>
                  </a:lnTo>
                  <a:lnTo>
                    <a:pt x="17691" y="9951"/>
                  </a:lnTo>
                  <a:lnTo>
                    <a:pt x="17658" y="9919"/>
                  </a:lnTo>
                  <a:lnTo>
                    <a:pt x="17626" y="9886"/>
                  </a:lnTo>
                  <a:lnTo>
                    <a:pt x="17593" y="9919"/>
                  </a:lnTo>
                  <a:lnTo>
                    <a:pt x="17561" y="9951"/>
                  </a:lnTo>
                  <a:lnTo>
                    <a:pt x="17593" y="10016"/>
                  </a:lnTo>
                  <a:lnTo>
                    <a:pt x="17626" y="10081"/>
                  </a:lnTo>
                  <a:lnTo>
                    <a:pt x="17626" y="10146"/>
                  </a:lnTo>
                  <a:lnTo>
                    <a:pt x="17561" y="10114"/>
                  </a:lnTo>
                  <a:lnTo>
                    <a:pt x="17528" y="10114"/>
                  </a:lnTo>
                  <a:lnTo>
                    <a:pt x="17528" y="10146"/>
                  </a:lnTo>
                  <a:lnTo>
                    <a:pt x="17561" y="10179"/>
                  </a:lnTo>
                  <a:lnTo>
                    <a:pt x="17626" y="10211"/>
                  </a:lnTo>
                  <a:lnTo>
                    <a:pt x="17593" y="10244"/>
                  </a:lnTo>
                  <a:lnTo>
                    <a:pt x="17561" y="10276"/>
                  </a:lnTo>
                  <a:lnTo>
                    <a:pt x="17593" y="10309"/>
                  </a:lnTo>
                  <a:lnTo>
                    <a:pt x="17658" y="10276"/>
                  </a:lnTo>
                  <a:lnTo>
                    <a:pt x="17756" y="10309"/>
                  </a:lnTo>
                  <a:lnTo>
                    <a:pt x="17788" y="10374"/>
                  </a:lnTo>
                  <a:lnTo>
                    <a:pt x="17788" y="10439"/>
                  </a:lnTo>
                  <a:lnTo>
                    <a:pt x="17756" y="10471"/>
                  </a:lnTo>
                  <a:lnTo>
                    <a:pt x="17821" y="10504"/>
                  </a:lnTo>
                  <a:lnTo>
                    <a:pt x="17854" y="10471"/>
                  </a:lnTo>
                  <a:lnTo>
                    <a:pt x="17951" y="10374"/>
                  </a:lnTo>
                  <a:lnTo>
                    <a:pt x="17984" y="10309"/>
                  </a:lnTo>
                  <a:lnTo>
                    <a:pt x="18016" y="10309"/>
                  </a:lnTo>
                  <a:lnTo>
                    <a:pt x="18049" y="10341"/>
                  </a:lnTo>
                  <a:lnTo>
                    <a:pt x="18049" y="10374"/>
                  </a:lnTo>
                  <a:lnTo>
                    <a:pt x="18114" y="10374"/>
                  </a:lnTo>
                  <a:lnTo>
                    <a:pt x="18146" y="10439"/>
                  </a:lnTo>
                  <a:lnTo>
                    <a:pt x="18244" y="10471"/>
                  </a:lnTo>
                  <a:lnTo>
                    <a:pt x="18244" y="10536"/>
                  </a:lnTo>
                  <a:lnTo>
                    <a:pt x="18244" y="10601"/>
                  </a:lnTo>
                  <a:lnTo>
                    <a:pt x="18211" y="10667"/>
                  </a:lnTo>
                  <a:lnTo>
                    <a:pt x="18211" y="10797"/>
                  </a:lnTo>
                  <a:lnTo>
                    <a:pt x="18179" y="10894"/>
                  </a:lnTo>
                  <a:lnTo>
                    <a:pt x="18211" y="10959"/>
                  </a:lnTo>
                  <a:lnTo>
                    <a:pt x="18179" y="11089"/>
                  </a:lnTo>
                  <a:lnTo>
                    <a:pt x="18114" y="11122"/>
                  </a:lnTo>
                  <a:lnTo>
                    <a:pt x="18114" y="11219"/>
                  </a:lnTo>
                  <a:lnTo>
                    <a:pt x="18081" y="11252"/>
                  </a:lnTo>
                  <a:lnTo>
                    <a:pt x="18049" y="11252"/>
                  </a:lnTo>
                  <a:lnTo>
                    <a:pt x="18016" y="11154"/>
                  </a:lnTo>
                  <a:lnTo>
                    <a:pt x="17919" y="11122"/>
                  </a:lnTo>
                  <a:lnTo>
                    <a:pt x="17854" y="11057"/>
                  </a:lnTo>
                  <a:lnTo>
                    <a:pt x="17821" y="11057"/>
                  </a:lnTo>
                  <a:lnTo>
                    <a:pt x="17788" y="11057"/>
                  </a:lnTo>
                  <a:lnTo>
                    <a:pt x="17723" y="11057"/>
                  </a:lnTo>
                  <a:lnTo>
                    <a:pt x="17691" y="11024"/>
                  </a:lnTo>
                  <a:lnTo>
                    <a:pt x="17723" y="10959"/>
                  </a:lnTo>
                  <a:lnTo>
                    <a:pt x="17658" y="10894"/>
                  </a:lnTo>
                  <a:lnTo>
                    <a:pt x="17626" y="10862"/>
                  </a:lnTo>
                  <a:lnTo>
                    <a:pt x="17593" y="10894"/>
                  </a:lnTo>
                  <a:lnTo>
                    <a:pt x="17528" y="10894"/>
                  </a:lnTo>
                  <a:lnTo>
                    <a:pt x="17463" y="10829"/>
                  </a:lnTo>
                  <a:lnTo>
                    <a:pt x="17398" y="10797"/>
                  </a:lnTo>
                  <a:lnTo>
                    <a:pt x="17301" y="10829"/>
                  </a:lnTo>
                  <a:lnTo>
                    <a:pt x="17333" y="10862"/>
                  </a:lnTo>
                  <a:lnTo>
                    <a:pt x="17333" y="10927"/>
                  </a:lnTo>
                  <a:lnTo>
                    <a:pt x="17301" y="10927"/>
                  </a:lnTo>
                  <a:lnTo>
                    <a:pt x="17268" y="10894"/>
                  </a:lnTo>
                  <a:lnTo>
                    <a:pt x="17171" y="10894"/>
                  </a:lnTo>
                  <a:lnTo>
                    <a:pt x="17106" y="10927"/>
                  </a:lnTo>
                  <a:lnTo>
                    <a:pt x="17138" y="10927"/>
                  </a:lnTo>
                  <a:lnTo>
                    <a:pt x="17203" y="10927"/>
                  </a:lnTo>
                  <a:lnTo>
                    <a:pt x="17268" y="10959"/>
                  </a:lnTo>
                  <a:lnTo>
                    <a:pt x="17301" y="10992"/>
                  </a:lnTo>
                  <a:lnTo>
                    <a:pt x="17301" y="11024"/>
                  </a:lnTo>
                  <a:lnTo>
                    <a:pt x="17236" y="11024"/>
                  </a:lnTo>
                  <a:lnTo>
                    <a:pt x="17106" y="11154"/>
                  </a:lnTo>
                  <a:lnTo>
                    <a:pt x="17041" y="11187"/>
                  </a:lnTo>
                  <a:lnTo>
                    <a:pt x="17008" y="11187"/>
                  </a:lnTo>
                  <a:lnTo>
                    <a:pt x="16976" y="11154"/>
                  </a:lnTo>
                  <a:lnTo>
                    <a:pt x="16976" y="11089"/>
                  </a:lnTo>
                  <a:lnTo>
                    <a:pt x="16943" y="11057"/>
                  </a:lnTo>
                  <a:lnTo>
                    <a:pt x="16878" y="11089"/>
                  </a:lnTo>
                  <a:lnTo>
                    <a:pt x="16910" y="11154"/>
                  </a:lnTo>
                  <a:lnTo>
                    <a:pt x="16910" y="11219"/>
                  </a:lnTo>
                  <a:lnTo>
                    <a:pt x="16878" y="11252"/>
                  </a:lnTo>
                  <a:lnTo>
                    <a:pt x="16910" y="11284"/>
                  </a:lnTo>
                  <a:lnTo>
                    <a:pt x="16910" y="11349"/>
                  </a:lnTo>
                  <a:lnTo>
                    <a:pt x="16878" y="11382"/>
                  </a:lnTo>
                  <a:lnTo>
                    <a:pt x="16910" y="11414"/>
                  </a:lnTo>
                  <a:lnTo>
                    <a:pt x="16910" y="11480"/>
                  </a:lnTo>
                  <a:lnTo>
                    <a:pt x="16845" y="11512"/>
                  </a:lnTo>
                  <a:lnTo>
                    <a:pt x="16748" y="11447"/>
                  </a:lnTo>
                  <a:lnTo>
                    <a:pt x="16715" y="11447"/>
                  </a:lnTo>
                  <a:lnTo>
                    <a:pt x="16683" y="11512"/>
                  </a:lnTo>
                  <a:lnTo>
                    <a:pt x="16748" y="11545"/>
                  </a:lnTo>
                  <a:lnTo>
                    <a:pt x="16780" y="11545"/>
                  </a:lnTo>
                  <a:lnTo>
                    <a:pt x="16910" y="11545"/>
                  </a:lnTo>
                  <a:lnTo>
                    <a:pt x="16943" y="11577"/>
                  </a:lnTo>
                  <a:lnTo>
                    <a:pt x="16943" y="11642"/>
                  </a:lnTo>
                  <a:lnTo>
                    <a:pt x="16943" y="11707"/>
                  </a:lnTo>
                  <a:lnTo>
                    <a:pt x="16943" y="11740"/>
                  </a:lnTo>
                  <a:lnTo>
                    <a:pt x="16976" y="11675"/>
                  </a:lnTo>
                  <a:lnTo>
                    <a:pt x="17073" y="11675"/>
                  </a:lnTo>
                  <a:lnTo>
                    <a:pt x="17171" y="11707"/>
                  </a:lnTo>
                  <a:lnTo>
                    <a:pt x="17203" y="11740"/>
                  </a:lnTo>
                  <a:lnTo>
                    <a:pt x="17333" y="11740"/>
                  </a:lnTo>
                  <a:lnTo>
                    <a:pt x="17398" y="11772"/>
                  </a:lnTo>
                  <a:lnTo>
                    <a:pt x="17463" y="11740"/>
                  </a:lnTo>
                  <a:lnTo>
                    <a:pt x="17496" y="11707"/>
                  </a:lnTo>
                  <a:lnTo>
                    <a:pt x="17528" y="11707"/>
                  </a:lnTo>
                  <a:lnTo>
                    <a:pt x="17528" y="11772"/>
                  </a:lnTo>
                  <a:lnTo>
                    <a:pt x="17528" y="11870"/>
                  </a:lnTo>
                  <a:lnTo>
                    <a:pt x="17528" y="11902"/>
                  </a:lnTo>
                  <a:lnTo>
                    <a:pt x="17528" y="11935"/>
                  </a:lnTo>
                  <a:lnTo>
                    <a:pt x="17463" y="11967"/>
                  </a:lnTo>
                  <a:lnTo>
                    <a:pt x="17431" y="11935"/>
                  </a:lnTo>
                  <a:lnTo>
                    <a:pt x="17366" y="11935"/>
                  </a:lnTo>
                  <a:lnTo>
                    <a:pt x="17301" y="11967"/>
                  </a:lnTo>
                  <a:lnTo>
                    <a:pt x="17236" y="11967"/>
                  </a:lnTo>
                  <a:lnTo>
                    <a:pt x="17203" y="11935"/>
                  </a:lnTo>
                  <a:lnTo>
                    <a:pt x="17073" y="11935"/>
                  </a:lnTo>
                  <a:lnTo>
                    <a:pt x="16976" y="11967"/>
                  </a:lnTo>
                  <a:lnTo>
                    <a:pt x="16910" y="11967"/>
                  </a:lnTo>
                  <a:lnTo>
                    <a:pt x="16910" y="11935"/>
                  </a:lnTo>
                  <a:lnTo>
                    <a:pt x="16878" y="11967"/>
                  </a:lnTo>
                  <a:lnTo>
                    <a:pt x="16910" y="12000"/>
                  </a:lnTo>
                  <a:lnTo>
                    <a:pt x="16910" y="12032"/>
                  </a:lnTo>
                  <a:lnTo>
                    <a:pt x="16976" y="12032"/>
                  </a:lnTo>
                  <a:lnTo>
                    <a:pt x="17041" y="12000"/>
                  </a:lnTo>
                  <a:lnTo>
                    <a:pt x="17203" y="12000"/>
                  </a:lnTo>
                  <a:lnTo>
                    <a:pt x="17268" y="12032"/>
                  </a:lnTo>
                  <a:lnTo>
                    <a:pt x="17333" y="12097"/>
                  </a:lnTo>
                  <a:lnTo>
                    <a:pt x="17366" y="12097"/>
                  </a:lnTo>
                  <a:lnTo>
                    <a:pt x="17463" y="12130"/>
                  </a:lnTo>
                  <a:lnTo>
                    <a:pt x="17496" y="12195"/>
                  </a:lnTo>
                  <a:lnTo>
                    <a:pt x="17561" y="12260"/>
                  </a:lnTo>
                  <a:lnTo>
                    <a:pt x="17626" y="12325"/>
                  </a:lnTo>
                  <a:lnTo>
                    <a:pt x="17658" y="12390"/>
                  </a:lnTo>
                  <a:lnTo>
                    <a:pt x="17626" y="12390"/>
                  </a:lnTo>
                  <a:lnTo>
                    <a:pt x="17561" y="12358"/>
                  </a:lnTo>
                  <a:lnTo>
                    <a:pt x="17528" y="12358"/>
                  </a:lnTo>
                  <a:lnTo>
                    <a:pt x="17528" y="12390"/>
                  </a:lnTo>
                  <a:lnTo>
                    <a:pt x="17528" y="12423"/>
                  </a:lnTo>
                  <a:lnTo>
                    <a:pt x="17561" y="12488"/>
                  </a:lnTo>
                  <a:lnTo>
                    <a:pt x="17561" y="12618"/>
                  </a:lnTo>
                  <a:lnTo>
                    <a:pt x="17528" y="12650"/>
                  </a:lnTo>
                  <a:lnTo>
                    <a:pt x="17561" y="12748"/>
                  </a:lnTo>
                  <a:lnTo>
                    <a:pt x="17561" y="12813"/>
                  </a:lnTo>
                  <a:lnTo>
                    <a:pt x="17528" y="12845"/>
                  </a:lnTo>
                  <a:lnTo>
                    <a:pt x="17463" y="13008"/>
                  </a:lnTo>
                  <a:lnTo>
                    <a:pt x="17398" y="13073"/>
                  </a:lnTo>
                  <a:lnTo>
                    <a:pt x="17366" y="13073"/>
                  </a:lnTo>
                  <a:lnTo>
                    <a:pt x="17301" y="13040"/>
                  </a:lnTo>
                  <a:lnTo>
                    <a:pt x="17268" y="12943"/>
                  </a:lnTo>
                  <a:lnTo>
                    <a:pt x="17333" y="12910"/>
                  </a:lnTo>
                  <a:lnTo>
                    <a:pt x="17301" y="12845"/>
                  </a:lnTo>
                  <a:lnTo>
                    <a:pt x="17268" y="12845"/>
                  </a:lnTo>
                  <a:lnTo>
                    <a:pt x="17203" y="12878"/>
                  </a:lnTo>
                  <a:lnTo>
                    <a:pt x="17171" y="12845"/>
                  </a:lnTo>
                  <a:lnTo>
                    <a:pt x="17041" y="12715"/>
                  </a:lnTo>
                  <a:lnTo>
                    <a:pt x="16943" y="12650"/>
                  </a:lnTo>
                  <a:lnTo>
                    <a:pt x="16878" y="12585"/>
                  </a:lnTo>
                  <a:lnTo>
                    <a:pt x="16878" y="12520"/>
                  </a:lnTo>
                  <a:lnTo>
                    <a:pt x="16845" y="12455"/>
                  </a:lnTo>
                  <a:lnTo>
                    <a:pt x="16715" y="12325"/>
                  </a:lnTo>
                  <a:lnTo>
                    <a:pt x="16683" y="12292"/>
                  </a:lnTo>
                  <a:lnTo>
                    <a:pt x="16650" y="12292"/>
                  </a:lnTo>
                  <a:lnTo>
                    <a:pt x="16650" y="12325"/>
                  </a:lnTo>
                  <a:lnTo>
                    <a:pt x="16683" y="12358"/>
                  </a:lnTo>
                  <a:lnTo>
                    <a:pt x="16780" y="12455"/>
                  </a:lnTo>
                  <a:lnTo>
                    <a:pt x="16780" y="12520"/>
                  </a:lnTo>
                  <a:lnTo>
                    <a:pt x="16748" y="12553"/>
                  </a:lnTo>
                  <a:lnTo>
                    <a:pt x="16618" y="12553"/>
                  </a:lnTo>
                  <a:lnTo>
                    <a:pt x="16585" y="12488"/>
                  </a:lnTo>
                  <a:lnTo>
                    <a:pt x="16520" y="12390"/>
                  </a:lnTo>
                  <a:lnTo>
                    <a:pt x="16488" y="12358"/>
                  </a:lnTo>
                  <a:lnTo>
                    <a:pt x="16488" y="12423"/>
                  </a:lnTo>
                  <a:lnTo>
                    <a:pt x="16488" y="12455"/>
                  </a:lnTo>
                  <a:lnTo>
                    <a:pt x="16553" y="12553"/>
                  </a:lnTo>
                  <a:lnTo>
                    <a:pt x="16715" y="12618"/>
                  </a:lnTo>
                  <a:lnTo>
                    <a:pt x="16845" y="12618"/>
                  </a:lnTo>
                  <a:lnTo>
                    <a:pt x="16976" y="12715"/>
                  </a:lnTo>
                  <a:lnTo>
                    <a:pt x="17138" y="12910"/>
                  </a:lnTo>
                  <a:lnTo>
                    <a:pt x="17171" y="12943"/>
                  </a:lnTo>
                  <a:lnTo>
                    <a:pt x="17138" y="13008"/>
                  </a:lnTo>
                  <a:lnTo>
                    <a:pt x="17106" y="12975"/>
                  </a:lnTo>
                  <a:lnTo>
                    <a:pt x="17041" y="12943"/>
                  </a:lnTo>
                  <a:lnTo>
                    <a:pt x="16943" y="12943"/>
                  </a:lnTo>
                  <a:lnTo>
                    <a:pt x="16878" y="12975"/>
                  </a:lnTo>
                  <a:lnTo>
                    <a:pt x="16813" y="13073"/>
                  </a:lnTo>
                  <a:lnTo>
                    <a:pt x="16748" y="13073"/>
                  </a:lnTo>
                  <a:lnTo>
                    <a:pt x="16683" y="13040"/>
                  </a:lnTo>
                  <a:lnTo>
                    <a:pt x="16650" y="12975"/>
                  </a:lnTo>
                  <a:lnTo>
                    <a:pt x="16650" y="12943"/>
                  </a:lnTo>
                  <a:lnTo>
                    <a:pt x="16650" y="12910"/>
                  </a:lnTo>
                  <a:lnTo>
                    <a:pt x="16585" y="12878"/>
                  </a:lnTo>
                  <a:lnTo>
                    <a:pt x="16585" y="12910"/>
                  </a:lnTo>
                  <a:lnTo>
                    <a:pt x="16618" y="12975"/>
                  </a:lnTo>
                  <a:lnTo>
                    <a:pt x="16618" y="13073"/>
                  </a:lnTo>
                  <a:lnTo>
                    <a:pt x="16650" y="13138"/>
                  </a:lnTo>
                  <a:lnTo>
                    <a:pt x="16748" y="13138"/>
                  </a:lnTo>
                  <a:lnTo>
                    <a:pt x="16845" y="13138"/>
                  </a:lnTo>
                  <a:lnTo>
                    <a:pt x="16910" y="13040"/>
                  </a:lnTo>
                  <a:lnTo>
                    <a:pt x="16976" y="13008"/>
                  </a:lnTo>
                  <a:lnTo>
                    <a:pt x="17073" y="13073"/>
                  </a:lnTo>
                  <a:lnTo>
                    <a:pt x="17073" y="13138"/>
                  </a:lnTo>
                  <a:lnTo>
                    <a:pt x="17073" y="13171"/>
                  </a:lnTo>
                  <a:lnTo>
                    <a:pt x="17041" y="13333"/>
                  </a:lnTo>
                  <a:lnTo>
                    <a:pt x="17008" y="13398"/>
                  </a:lnTo>
                  <a:lnTo>
                    <a:pt x="16943" y="13398"/>
                  </a:lnTo>
                  <a:lnTo>
                    <a:pt x="16976" y="13431"/>
                  </a:lnTo>
                  <a:lnTo>
                    <a:pt x="17008" y="13463"/>
                  </a:lnTo>
                  <a:lnTo>
                    <a:pt x="17041" y="13431"/>
                  </a:lnTo>
                  <a:lnTo>
                    <a:pt x="17138" y="13463"/>
                  </a:lnTo>
                  <a:lnTo>
                    <a:pt x="17236" y="13561"/>
                  </a:lnTo>
                  <a:lnTo>
                    <a:pt x="17333" y="13593"/>
                  </a:lnTo>
                  <a:lnTo>
                    <a:pt x="17366" y="13561"/>
                  </a:lnTo>
                  <a:lnTo>
                    <a:pt x="17431" y="13528"/>
                  </a:lnTo>
                  <a:lnTo>
                    <a:pt x="17528" y="13561"/>
                  </a:lnTo>
                  <a:lnTo>
                    <a:pt x="17528" y="13593"/>
                  </a:lnTo>
                  <a:lnTo>
                    <a:pt x="17496" y="13626"/>
                  </a:lnTo>
                  <a:lnTo>
                    <a:pt x="17496" y="13723"/>
                  </a:lnTo>
                  <a:lnTo>
                    <a:pt x="17561" y="13788"/>
                  </a:lnTo>
                  <a:lnTo>
                    <a:pt x="17528" y="13853"/>
                  </a:lnTo>
                  <a:lnTo>
                    <a:pt x="17431" y="13984"/>
                  </a:lnTo>
                  <a:lnTo>
                    <a:pt x="17333" y="14049"/>
                  </a:lnTo>
                  <a:lnTo>
                    <a:pt x="17268" y="14049"/>
                  </a:lnTo>
                  <a:lnTo>
                    <a:pt x="17268" y="13984"/>
                  </a:lnTo>
                  <a:lnTo>
                    <a:pt x="17203" y="13951"/>
                  </a:lnTo>
                  <a:lnTo>
                    <a:pt x="17171" y="13853"/>
                  </a:lnTo>
                  <a:lnTo>
                    <a:pt x="17171" y="13788"/>
                  </a:lnTo>
                  <a:lnTo>
                    <a:pt x="17073" y="13723"/>
                  </a:lnTo>
                  <a:lnTo>
                    <a:pt x="16976" y="13691"/>
                  </a:lnTo>
                  <a:lnTo>
                    <a:pt x="16910" y="13626"/>
                  </a:lnTo>
                  <a:lnTo>
                    <a:pt x="16845" y="13626"/>
                  </a:lnTo>
                  <a:lnTo>
                    <a:pt x="16780" y="13658"/>
                  </a:lnTo>
                  <a:lnTo>
                    <a:pt x="16715" y="13658"/>
                  </a:lnTo>
                  <a:lnTo>
                    <a:pt x="16683" y="13658"/>
                  </a:lnTo>
                  <a:lnTo>
                    <a:pt x="16650" y="13561"/>
                  </a:lnTo>
                  <a:lnTo>
                    <a:pt x="16585" y="13528"/>
                  </a:lnTo>
                  <a:lnTo>
                    <a:pt x="16553" y="13528"/>
                  </a:lnTo>
                  <a:lnTo>
                    <a:pt x="16553" y="13561"/>
                  </a:lnTo>
                  <a:lnTo>
                    <a:pt x="16585" y="13626"/>
                  </a:lnTo>
                  <a:lnTo>
                    <a:pt x="16585" y="13723"/>
                  </a:lnTo>
                  <a:lnTo>
                    <a:pt x="16553" y="13788"/>
                  </a:lnTo>
                  <a:lnTo>
                    <a:pt x="16520" y="13821"/>
                  </a:lnTo>
                  <a:lnTo>
                    <a:pt x="16423" y="13821"/>
                  </a:lnTo>
                  <a:lnTo>
                    <a:pt x="16390" y="13853"/>
                  </a:lnTo>
                  <a:lnTo>
                    <a:pt x="16455" y="13853"/>
                  </a:lnTo>
                  <a:lnTo>
                    <a:pt x="16488" y="13886"/>
                  </a:lnTo>
                  <a:lnTo>
                    <a:pt x="16488" y="13951"/>
                  </a:lnTo>
                  <a:lnTo>
                    <a:pt x="16390" y="14049"/>
                  </a:lnTo>
                  <a:lnTo>
                    <a:pt x="16358" y="14081"/>
                  </a:lnTo>
                  <a:lnTo>
                    <a:pt x="16358" y="14114"/>
                  </a:lnTo>
                  <a:lnTo>
                    <a:pt x="16358" y="14146"/>
                  </a:lnTo>
                  <a:lnTo>
                    <a:pt x="16423" y="14179"/>
                  </a:lnTo>
                  <a:lnTo>
                    <a:pt x="16455" y="14276"/>
                  </a:lnTo>
                  <a:lnTo>
                    <a:pt x="16488" y="14309"/>
                  </a:lnTo>
                  <a:lnTo>
                    <a:pt x="16520" y="14406"/>
                  </a:lnTo>
                  <a:lnTo>
                    <a:pt x="16488" y="14504"/>
                  </a:lnTo>
                  <a:lnTo>
                    <a:pt x="16520" y="14569"/>
                  </a:lnTo>
                  <a:lnTo>
                    <a:pt x="16553" y="14471"/>
                  </a:lnTo>
                  <a:lnTo>
                    <a:pt x="16585" y="14406"/>
                  </a:lnTo>
                  <a:lnTo>
                    <a:pt x="16553" y="14341"/>
                  </a:lnTo>
                  <a:lnTo>
                    <a:pt x="16520" y="14309"/>
                  </a:lnTo>
                  <a:lnTo>
                    <a:pt x="16520" y="14244"/>
                  </a:lnTo>
                  <a:lnTo>
                    <a:pt x="16553" y="14179"/>
                  </a:lnTo>
                  <a:lnTo>
                    <a:pt x="16585" y="14179"/>
                  </a:lnTo>
                  <a:lnTo>
                    <a:pt x="16618" y="14244"/>
                  </a:lnTo>
                  <a:lnTo>
                    <a:pt x="16683" y="14276"/>
                  </a:lnTo>
                  <a:lnTo>
                    <a:pt x="16715" y="14341"/>
                  </a:lnTo>
                  <a:lnTo>
                    <a:pt x="16780" y="14374"/>
                  </a:lnTo>
                  <a:lnTo>
                    <a:pt x="16813" y="14374"/>
                  </a:lnTo>
                  <a:lnTo>
                    <a:pt x="16845" y="14374"/>
                  </a:lnTo>
                  <a:lnTo>
                    <a:pt x="16878" y="14374"/>
                  </a:lnTo>
                  <a:lnTo>
                    <a:pt x="16910" y="14341"/>
                  </a:lnTo>
                  <a:lnTo>
                    <a:pt x="16976" y="14341"/>
                  </a:lnTo>
                  <a:lnTo>
                    <a:pt x="17073" y="14341"/>
                  </a:lnTo>
                  <a:lnTo>
                    <a:pt x="17073" y="14374"/>
                  </a:lnTo>
                  <a:lnTo>
                    <a:pt x="17073" y="14439"/>
                  </a:lnTo>
                  <a:lnTo>
                    <a:pt x="17008" y="14569"/>
                  </a:lnTo>
                  <a:lnTo>
                    <a:pt x="16976" y="14634"/>
                  </a:lnTo>
                  <a:lnTo>
                    <a:pt x="16976" y="14699"/>
                  </a:lnTo>
                  <a:lnTo>
                    <a:pt x="16976" y="14829"/>
                  </a:lnTo>
                  <a:lnTo>
                    <a:pt x="16943" y="14862"/>
                  </a:lnTo>
                  <a:lnTo>
                    <a:pt x="16845" y="14862"/>
                  </a:lnTo>
                  <a:lnTo>
                    <a:pt x="16748" y="14862"/>
                  </a:lnTo>
                  <a:lnTo>
                    <a:pt x="16683" y="14862"/>
                  </a:lnTo>
                  <a:lnTo>
                    <a:pt x="16650" y="14829"/>
                  </a:lnTo>
                  <a:lnTo>
                    <a:pt x="16585" y="14829"/>
                  </a:lnTo>
                  <a:lnTo>
                    <a:pt x="16520" y="14894"/>
                  </a:lnTo>
                  <a:lnTo>
                    <a:pt x="16520" y="14927"/>
                  </a:lnTo>
                  <a:lnTo>
                    <a:pt x="16488" y="14992"/>
                  </a:lnTo>
                  <a:lnTo>
                    <a:pt x="16423" y="14992"/>
                  </a:lnTo>
                  <a:lnTo>
                    <a:pt x="16390" y="14992"/>
                  </a:lnTo>
                  <a:lnTo>
                    <a:pt x="16325" y="15057"/>
                  </a:lnTo>
                  <a:lnTo>
                    <a:pt x="16325" y="15089"/>
                  </a:lnTo>
                  <a:lnTo>
                    <a:pt x="16260" y="15122"/>
                  </a:lnTo>
                  <a:lnTo>
                    <a:pt x="16195" y="15089"/>
                  </a:lnTo>
                  <a:lnTo>
                    <a:pt x="16130" y="15024"/>
                  </a:lnTo>
                  <a:lnTo>
                    <a:pt x="16000" y="14959"/>
                  </a:lnTo>
                  <a:lnTo>
                    <a:pt x="15902" y="14862"/>
                  </a:lnTo>
                  <a:lnTo>
                    <a:pt x="15707" y="14699"/>
                  </a:lnTo>
                  <a:lnTo>
                    <a:pt x="15675" y="14601"/>
                  </a:lnTo>
                  <a:lnTo>
                    <a:pt x="15675" y="14569"/>
                  </a:lnTo>
                  <a:lnTo>
                    <a:pt x="15707" y="14536"/>
                  </a:lnTo>
                  <a:lnTo>
                    <a:pt x="15772" y="14536"/>
                  </a:lnTo>
                  <a:lnTo>
                    <a:pt x="15772" y="14536"/>
                  </a:lnTo>
                  <a:lnTo>
                    <a:pt x="15837" y="14569"/>
                  </a:lnTo>
                  <a:lnTo>
                    <a:pt x="16000" y="14666"/>
                  </a:lnTo>
                  <a:lnTo>
                    <a:pt x="16097" y="14731"/>
                  </a:lnTo>
                  <a:lnTo>
                    <a:pt x="16130" y="14731"/>
                  </a:lnTo>
                  <a:lnTo>
                    <a:pt x="16260" y="14699"/>
                  </a:lnTo>
                  <a:lnTo>
                    <a:pt x="16260" y="14666"/>
                  </a:lnTo>
                  <a:lnTo>
                    <a:pt x="16228" y="14634"/>
                  </a:lnTo>
                  <a:lnTo>
                    <a:pt x="16195" y="14634"/>
                  </a:lnTo>
                  <a:lnTo>
                    <a:pt x="16130" y="14666"/>
                  </a:lnTo>
                  <a:lnTo>
                    <a:pt x="16065" y="14634"/>
                  </a:lnTo>
                  <a:lnTo>
                    <a:pt x="15902" y="14536"/>
                  </a:lnTo>
                  <a:lnTo>
                    <a:pt x="15772" y="14471"/>
                  </a:lnTo>
                  <a:lnTo>
                    <a:pt x="15707" y="14471"/>
                  </a:lnTo>
                  <a:lnTo>
                    <a:pt x="15675" y="14439"/>
                  </a:lnTo>
                  <a:lnTo>
                    <a:pt x="15675" y="14374"/>
                  </a:lnTo>
                  <a:lnTo>
                    <a:pt x="15642" y="14341"/>
                  </a:lnTo>
                  <a:lnTo>
                    <a:pt x="15610" y="14341"/>
                  </a:lnTo>
                  <a:lnTo>
                    <a:pt x="15577" y="14406"/>
                  </a:lnTo>
                  <a:lnTo>
                    <a:pt x="15545" y="14471"/>
                  </a:lnTo>
                  <a:lnTo>
                    <a:pt x="15545" y="14634"/>
                  </a:lnTo>
                  <a:lnTo>
                    <a:pt x="15545" y="14699"/>
                  </a:lnTo>
                  <a:lnTo>
                    <a:pt x="15512" y="14731"/>
                  </a:lnTo>
                  <a:lnTo>
                    <a:pt x="15512" y="14699"/>
                  </a:lnTo>
                  <a:lnTo>
                    <a:pt x="15350" y="14536"/>
                  </a:lnTo>
                  <a:lnTo>
                    <a:pt x="15252" y="14374"/>
                  </a:lnTo>
                  <a:lnTo>
                    <a:pt x="15219" y="14309"/>
                  </a:lnTo>
                  <a:lnTo>
                    <a:pt x="15187" y="14276"/>
                  </a:lnTo>
                  <a:lnTo>
                    <a:pt x="15154" y="14211"/>
                  </a:lnTo>
                  <a:lnTo>
                    <a:pt x="15122" y="14211"/>
                  </a:lnTo>
                  <a:lnTo>
                    <a:pt x="15122" y="14244"/>
                  </a:lnTo>
                  <a:lnTo>
                    <a:pt x="15122" y="14309"/>
                  </a:lnTo>
                  <a:lnTo>
                    <a:pt x="15187" y="14341"/>
                  </a:lnTo>
                  <a:lnTo>
                    <a:pt x="15284" y="14536"/>
                  </a:lnTo>
                  <a:lnTo>
                    <a:pt x="15317" y="14569"/>
                  </a:lnTo>
                  <a:lnTo>
                    <a:pt x="15382" y="14634"/>
                  </a:lnTo>
                  <a:lnTo>
                    <a:pt x="15382" y="14666"/>
                  </a:lnTo>
                  <a:lnTo>
                    <a:pt x="15382" y="14731"/>
                  </a:lnTo>
                  <a:lnTo>
                    <a:pt x="15317" y="14731"/>
                  </a:lnTo>
                  <a:lnTo>
                    <a:pt x="15252" y="14764"/>
                  </a:lnTo>
                  <a:lnTo>
                    <a:pt x="15187" y="14797"/>
                  </a:lnTo>
                  <a:lnTo>
                    <a:pt x="15154" y="14862"/>
                  </a:lnTo>
                  <a:lnTo>
                    <a:pt x="15089" y="14894"/>
                  </a:lnTo>
                  <a:lnTo>
                    <a:pt x="15024" y="14927"/>
                  </a:lnTo>
                  <a:lnTo>
                    <a:pt x="14959" y="14959"/>
                  </a:lnTo>
                  <a:lnTo>
                    <a:pt x="14862" y="14959"/>
                  </a:lnTo>
                  <a:lnTo>
                    <a:pt x="14797" y="14894"/>
                  </a:lnTo>
                  <a:lnTo>
                    <a:pt x="14764" y="14862"/>
                  </a:lnTo>
                  <a:lnTo>
                    <a:pt x="14699" y="14862"/>
                  </a:lnTo>
                  <a:lnTo>
                    <a:pt x="14699" y="14797"/>
                  </a:lnTo>
                  <a:lnTo>
                    <a:pt x="14602" y="14731"/>
                  </a:lnTo>
                  <a:lnTo>
                    <a:pt x="14537" y="14699"/>
                  </a:lnTo>
                  <a:lnTo>
                    <a:pt x="14537" y="14634"/>
                  </a:lnTo>
                  <a:lnTo>
                    <a:pt x="14504" y="14601"/>
                  </a:lnTo>
                  <a:lnTo>
                    <a:pt x="14471" y="14569"/>
                  </a:lnTo>
                  <a:lnTo>
                    <a:pt x="14471" y="14601"/>
                  </a:lnTo>
                  <a:lnTo>
                    <a:pt x="14439" y="14666"/>
                  </a:lnTo>
                  <a:lnTo>
                    <a:pt x="14471" y="14731"/>
                  </a:lnTo>
                  <a:lnTo>
                    <a:pt x="14569" y="14764"/>
                  </a:lnTo>
                  <a:lnTo>
                    <a:pt x="14667" y="14829"/>
                  </a:lnTo>
                  <a:lnTo>
                    <a:pt x="14699" y="14927"/>
                  </a:lnTo>
                  <a:lnTo>
                    <a:pt x="14699" y="14959"/>
                  </a:lnTo>
                  <a:lnTo>
                    <a:pt x="14667" y="14992"/>
                  </a:lnTo>
                  <a:lnTo>
                    <a:pt x="14504" y="14992"/>
                  </a:lnTo>
                  <a:lnTo>
                    <a:pt x="14406" y="14992"/>
                  </a:lnTo>
                  <a:lnTo>
                    <a:pt x="14341" y="14992"/>
                  </a:lnTo>
                  <a:lnTo>
                    <a:pt x="14276" y="15057"/>
                  </a:lnTo>
                  <a:lnTo>
                    <a:pt x="14309" y="15089"/>
                  </a:lnTo>
                  <a:lnTo>
                    <a:pt x="14341" y="15089"/>
                  </a:lnTo>
                  <a:lnTo>
                    <a:pt x="14374" y="15154"/>
                  </a:lnTo>
                  <a:lnTo>
                    <a:pt x="14406" y="15154"/>
                  </a:lnTo>
                  <a:lnTo>
                    <a:pt x="14406" y="15122"/>
                  </a:lnTo>
                  <a:lnTo>
                    <a:pt x="14439" y="15057"/>
                  </a:lnTo>
                  <a:lnTo>
                    <a:pt x="14504" y="15057"/>
                  </a:lnTo>
                  <a:cubicBezTo>
                    <a:pt x="14504" y="15057"/>
                    <a:pt x="14602" y="15089"/>
                    <a:pt x="14602" y="15089"/>
                  </a:cubicBezTo>
                  <a:cubicBezTo>
                    <a:pt x="14602" y="15089"/>
                    <a:pt x="14667" y="15122"/>
                    <a:pt x="14667" y="15122"/>
                  </a:cubicBezTo>
                  <a:lnTo>
                    <a:pt x="14732" y="15089"/>
                  </a:lnTo>
                  <a:lnTo>
                    <a:pt x="14732" y="15024"/>
                  </a:lnTo>
                  <a:lnTo>
                    <a:pt x="14797" y="14992"/>
                  </a:lnTo>
                  <a:lnTo>
                    <a:pt x="14894" y="15024"/>
                  </a:lnTo>
                  <a:lnTo>
                    <a:pt x="14959" y="15024"/>
                  </a:lnTo>
                  <a:lnTo>
                    <a:pt x="15024" y="15057"/>
                  </a:lnTo>
                  <a:lnTo>
                    <a:pt x="15057" y="15089"/>
                  </a:lnTo>
                  <a:lnTo>
                    <a:pt x="15187" y="15122"/>
                  </a:lnTo>
                  <a:lnTo>
                    <a:pt x="15252" y="15154"/>
                  </a:lnTo>
                  <a:lnTo>
                    <a:pt x="15252" y="15219"/>
                  </a:lnTo>
                  <a:lnTo>
                    <a:pt x="15252" y="15252"/>
                  </a:lnTo>
                  <a:lnTo>
                    <a:pt x="15187" y="15284"/>
                  </a:lnTo>
                  <a:lnTo>
                    <a:pt x="15154" y="15349"/>
                  </a:lnTo>
                  <a:lnTo>
                    <a:pt x="15057" y="15349"/>
                  </a:lnTo>
                  <a:lnTo>
                    <a:pt x="14992" y="15349"/>
                  </a:lnTo>
                  <a:lnTo>
                    <a:pt x="14927" y="15414"/>
                  </a:lnTo>
                  <a:lnTo>
                    <a:pt x="14862" y="15447"/>
                  </a:lnTo>
                  <a:lnTo>
                    <a:pt x="14764" y="15414"/>
                  </a:lnTo>
                  <a:lnTo>
                    <a:pt x="14699" y="15349"/>
                  </a:lnTo>
                  <a:lnTo>
                    <a:pt x="14634" y="15317"/>
                  </a:lnTo>
                  <a:lnTo>
                    <a:pt x="14602" y="15317"/>
                  </a:lnTo>
                  <a:lnTo>
                    <a:pt x="14537" y="15349"/>
                  </a:lnTo>
                  <a:lnTo>
                    <a:pt x="14504" y="15382"/>
                  </a:lnTo>
                  <a:lnTo>
                    <a:pt x="14471" y="15349"/>
                  </a:lnTo>
                  <a:lnTo>
                    <a:pt x="14406" y="15349"/>
                  </a:lnTo>
                  <a:lnTo>
                    <a:pt x="14406" y="15382"/>
                  </a:lnTo>
                  <a:lnTo>
                    <a:pt x="14471" y="15382"/>
                  </a:lnTo>
                  <a:lnTo>
                    <a:pt x="14569" y="15382"/>
                  </a:lnTo>
                  <a:lnTo>
                    <a:pt x="14602" y="15382"/>
                  </a:lnTo>
                  <a:lnTo>
                    <a:pt x="14667" y="15382"/>
                  </a:lnTo>
                  <a:lnTo>
                    <a:pt x="14699" y="15414"/>
                  </a:lnTo>
                  <a:lnTo>
                    <a:pt x="14667" y="15447"/>
                  </a:lnTo>
                  <a:lnTo>
                    <a:pt x="14569" y="15479"/>
                  </a:lnTo>
                  <a:lnTo>
                    <a:pt x="14504" y="15512"/>
                  </a:lnTo>
                  <a:lnTo>
                    <a:pt x="14471" y="15544"/>
                  </a:lnTo>
                  <a:lnTo>
                    <a:pt x="14504" y="15544"/>
                  </a:lnTo>
                  <a:lnTo>
                    <a:pt x="14569" y="15544"/>
                  </a:lnTo>
                  <a:lnTo>
                    <a:pt x="14667" y="15512"/>
                  </a:lnTo>
                  <a:lnTo>
                    <a:pt x="14699" y="15512"/>
                  </a:lnTo>
                  <a:lnTo>
                    <a:pt x="14732" y="15544"/>
                  </a:lnTo>
                  <a:lnTo>
                    <a:pt x="14732" y="15609"/>
                  </a:lnTo>
                  <a:lnTo>
                    <a:pt x="14764" y="15609"/>
                  </a:lnTo>
                  <a:lnTo>
                    <a:pt x="14797" y="15544"/>
                  </a:lnTo>
                  <a:lnTo>
                    <a:pt x="14862" y="15512"/>
                  </a:lnTo>
                  <a:lnTo>
                    <a:pt x="14927" y="15512"/>
                  </a:lnTo>
                  <a:lnTo>
                    <a:pt x="14992" y="15447"/>
                  </a:lnTo>
                  <a:lnTo>
                    <a:pt x="15024" y="15447"/>
                  </a:lnTo>
                  <a:lnTo>
                    <a:pt x="15089" y="15479"/>
                  </a:lnTo>
                  <a:lnTo>
                    <a:pt x="15187" y="15544"/>
                  </a:lnTo>
                  <a:lnTo>
                    <a:pt x="15252" y="15544"/>
                  </a:lnTo>
                  <a:lnTo>
                    <a:pt x="15284" y="15577"/>
                  </a:lnTo>
                  <a:lnTo>
                    <a:pt x="15284" y="15642"/>
                  </a:lnTo>
                  <a:lnTo>
                    <a:pt x="15252" y="15772"/>
                  </a:lnTo>
                  <a:lnTo>
                    <a:pt x="15219" y="15837"/>
                  </a:lnTo>
                  <a:lnTo>
                    <a:pt x="15122" y="15870"/>
                  </a:lnTo>
                  <a:lnTo>
                    <a:pt x="15024" y="15837"/>
                  </a:lnTo>
                  <a:lnTo>
                    <a:pt x="14959" y="15805"/>
                  </a:lnTo>
                  <a:lnTo>
                    <a:pt x="14797" y="15805"/>
                  </a:lnTo>
                  <a:lnTo>
                    <a:pt x="14764" y="15805"/>
                  </a:lnTo>
                  <a:lnTo>
                    <a:pt x="14699" y="15870"/>
                  </a:lnTo>
                  <a:lnTo>
                    <a:pt x="14732" y="15870"/>
                  </a:lnTo>
                  <a:lnTo>
                    <a:pt x="14829" y="15870"/>
                  </a:lnTo>
                  <a:lnTo>
                    <a:pt x="14927" y="15870"/>
                  </a:lnTo>
                  <a:lnTo>
                    <a:pt x="15057" y="15902"/>
                  </a:lnTo>
                  <a:lnTo>
                    <a:pt x="15057" y="15967"/>
                  </a:lnTo>
                  <a:lnTo>
                    <a:pt x="15057" y="16000"/>
                  </a:lnTo>
                  <a:lnTo>
                    <a:pt x="15122" y="15935"/>
                  </a:lnTo>
                  <a:lnTo>
                    <a:pt x="15219" y="15902"/>
                  </a:lnTo>
                  <a:lnTo>
                    <a:pt x="15317" y="15902"/>
                  </a:lnTo>
                  <a:lnTo>
                    <a:pt x="15382" y="15935"/>
                  </a:lnTo>
                  <a:lnTo>
                    <a:pt x="15415" y="16000"/>
                  </a:lnTo>
                  <a:lnTo>
                    <a:pt x="15577" y="16097"/>
                  </a:lnTo>
                  <a:lnTo>
                    <a:pt x="15577" y="16130"/>
                  </a:lnTo>
                  <a:lnTo>
                    <a:pt x="15610" y="16195"/>
                  </a:lnTo>
                  <a:lnTo>
                    <a:pt x="15642" y="16195"/>
                  </a:lnTo>
                  <a:lnTo>
                    <a:pt x="15675" y="16227"/>
                  </a:lnTo>
                  <a:lnTo>
                    <a:pt x="15740" y="16227"/>
                  </a:lnTo>
                  <a:lnTo>
                    <a:pt x="15805" y="16292"/>
                  </a:lnTo>
                  <a:lnTo>
                    <a:pt x="15837" y="16292"/>
                  </a:lnTo>
                  <a:lnTo>
                    <a:pt x="15870" y="16357"/>
                  </a:lnTo>
                  <a:lnTo>
                    <a:pt x="15902" y="16422"/>
                  </a:lnTo>
                  <a:lnTo>
                    <a:pt x="15935" y="16422"/>
                  </a:lnTo>
                  <a:lnTo>
                    <a:pt x="15967" y="16455"/>
                  </a:lnTo>
                  <a:lnTo>
                    <a:pt x="16032" y="16488"/>
                  </a:lnTo>
                  <a:lnTo>
                    <a:pt x="16000" y="16520"/>
                  </a:lnTo>
                  <a:lnTo>
                    <a:pt x="15967" y="16618"/>
                  </a:lnTo>
                  <a:lnTo>
                    <a:pt x="15902" y="16650"/>
                  </a:lnTo>
                  <a:lnTo>
                    <a:pt x="15870" y="16715"/>
                  </a:lnTo>
                  <a:lnTo>
                    <a:pt x="15870" y="16780"/>
                  </a:lnTo>
                  <a:lnTo>
                    <a:pt x="15870" y="16813"/>
                  </a:lnTo>
                  <a:lnTo>
                    <a:pt x="15935" y="16715"/>
                  </a:lnTo>
                  <a:lnTo>
                    <a:pt x="16000" y="16650"/>
                  </a:lnTo>
                  <a:lnTo>
                    <a:pt x="16065" y="16650"/>
                  </a:lnTo>
                  <a:lnTo>
                    <a:pt x="16097" y="16650"/>
                  </a:lnTo>
                  <a:lnTo>
                    <a:pt x="16065" y="16715"/>
                  </a:lnTo>
                  <a:lnTo>
                    <a:pt x="16032" y="16780"/>
                  </a:lnTo>
                  <a:lnTo>
                    <a:pt x="16065" y="16780"/>
                  </a:lnTo>
                  <a:lnTo>
                    <a:pt x="16097" y="16715"/>
                  </a:lnTo>
                  <a:lnTo>
                    <a:pt x="16130" y="16683"/>
                  </a:lnTo>
                  <a:lnTo>
                    <a:pt x="16163" y="16683"/>
                  </a:lnTo>
                  <a:lnTo>
                    <a:pt x="16228" y="16715"/>
                  </a:lnTo>
                  <a:lnTo>
                    <a:pt x="16195" y="16780"/>
                  </a:lnTo>
                  <a:lnTo>
                    <a:pt x="16130" y="16845"/>
                  </a:lnTo>
                  <a:lnTo>
                    <a:pt x="16065" y="16910"/>
                  </a:lnTo>
                  <a:lnTo>
                    <a:pt x="16032" y="16975"/>
                  </a:lnTo>
                  <a:lnTo>
                    <a:pt x="16032" y="17008"/>
                  </a:lnTo>
                  <a:lnTo>
                    <a:pt x="16065" y="17040"/>
                  </a:lnTo>
                  <a:lnTo>
                    <a:pt x="16065" y="17105"/>
                  </a:lnTo>
                  <a:lnTo>
                    <a:pt x="16032" y="17203"/>
                  </a:lnTo>
                  <a:lnTo>
                    <a:pt x="16032" y="17235"/>
                  </a:lnTo>
                  <a:lnTo>
                    <a:pt x="16065" y="17235"/>
                  </a:lnTo>
                  <a:lnTo>
                    <a:pt x="16097" y="17105"/>
                  </a:lnTo>
                  <a:lnTo>
                    <a:pt x="16163" y="17008"/>
                  </a:lnTo>
                  <a:lnTo>
                    <a:pt x="16228" y="16975"/>
                  </a:lnTo>
                  <a:lnTo>
                    <a:pt x="16260" y="16943"/>
                  </a:lnTo>
                  <a:lnTo>
                    <a:pt x="16260" y="17008"/>
                  </a:lnTo>
                  <a:lnTo>
                    <a:pt x="16228" y="17073"/>
                  </a:lnTo>
                  <a:lnTo>
                    <a:pt x="16195" y="17170"/>
                  </a:lnTo>
                  <a:lnTo>
                    <a:pt x="16195" y="17203"/>
                  </a:lnTo>
                  <a:lnTo>
                    <a:pt x="16260" y="17170"/>
                  </a:lnTo>
                  <a:lnTo>
                    <a:pt x="16293" y="17203"/>
                  </a:lnTo>
                  <a:lnTo>
                    <a:pt x="16260" y="17301"/>
                  </a:lnTo>
                  <a:lnTo>
                    <a:pt x="16228" y="17333"/>
                  </a:lnTo>
                  <a:lnTo>
                    <a:pt x="16130" y="17366"/>
                  </a:lnTo>
                  <a:lnTo>
                    <a:pt x="16130" y="17398"/>
                  </a:lnTo>
                  <a:lnTo>
                    <a:pt x="16130" y="17431"/>
                  </a:lnTo>
                  <a:lnTo>
                    <a:pt x="16228" y="17398"/>
                  </a:lnTo>
                  <a:lnTo>
                    <a:pt x="16260" y="17431"/>
                  </a:lnTo>
                  <a:lnTo>
                    <a:pt x="16228" y="17463"/>
                  </a:lnTo>
                  <a:lnTo>
                    <a:pt x="16195" y="17528"/>
                  </a:lnTo>
                  <a:lnTo>
                    <a:pt x="16260" y="17528"/>
                  </a:lnTo>
                  <a:lnTo>
                    <a:pt x="16260" y="17593"/>
                  </a:lnTo>
                  <a:lnTo>
                    <a:pt x="16260" y="17626"/>
                  </a:lnTo>
                  <a:lnTo>
                    <a:pt x="16260" y="17723"/>
                  </a:lnTo>
                  <a:lnTo>
                    <a:pt x="16228" y="17788"/>
                  </a:lnTo>
                  <a:lnTo>
                    <a:pt x="16228" y="17918"/>
                  </a:lnTo>
                  <a:lnTo>
                    <a:pt x="16228" y="17983"/>
                  </a:lnTo>
                  <a:lnTo>
                    <a:pt x="16228" y="18081"/>
                  </a:lnTo>
                  <a:lnTo>
                    <a:pt x="16195" y="18113"/>
                  </a:lnTo>
                  <a:lnTo>
                    <a:pt x="16130" y="18081"/>
                  </a:lnTo>
                  <a:lnTo>
                    <a:pt x="16097" y="18113"/>
                  </a:lnTo>
                  <a:lnTo>
                    <a:pt x="16097" y="18081"/>
                  </a:lnTo>
                  <a:lnTo>
                    <a:pt x="16097" y="18016"/>
                  </a:lnTo>
                  <a:lnTo>
                    <a:pt x="16097" y="17983"/>
                  </a:lnTo>
                  <a:lnTo>
                    <a:pt x="16032" y="17951"/>
                  </a:lnTo>
                  <a:lnTo>
                    <a:pt x="15967" y="17983"/>
                  </a:lnTo>
                  <a:lnTo>
                    <a:pt x="15935" y="18016"/>
                  </a:lnTo>
                  <a:lnTo>
                    <a:pt x="15902" y="17983"/>
                  </a:lnTo>
                  <a:lnTo>
                    <a:pt x="15902" y="17918"/>
                  </a:lnTo>
                  <a:lnTo>
                    <a:pt x="15967" y="17853"/>
                  </a:lnTo>
                  <a:lnTo>
                    <a:pt x="15935" y="17756"/>
                  </a:lnTo>
                  <a:lnTo>
                    <a:pt x="15935" y="17691"/>
                  </a:lnTo>
                  <a:lnTo>
                    <a:pt x="15935" y="17626"/>
                  </a:lnTo>
                  <a:lnTo>
                    <a:pt x="15902" y="17593"/>
                  </a:lnTo>
                  <a:lnTo>
                    <a:pt x="15902" y="17561"/>
                  </a:lnTo>
                  <a:lnTo>
                    <a:pt x="15870" y="17626"/>
                  </a:lnTo>
                  <a:lnTo>
                    <a:pt x="15837" y="17723"/>
                  </a:lnTo>
                  <a:lnTo>
                    <a:pt x="15837" y="17853"/>
                  </a:lnTo>
                  <a:lnTo>
                    <a:pt x="15837" y="17951"/>
                  </a:lnTo>
                  <a:lnTo>
                    <a:pt x="15837" y="18016"/>
                  </a:lnTo>
                  <a:lnTo>
                    <a:pt x="15805" y="18048"/>
                  </a:lnTo>
                  <a:lnTo>
                    <a:pt x="15740" y="18048"/>
                  </a:lnTo>
                  <a:lnTo>
                    <a:pt x="15707" y="18048"/>
                  </a:lnTo>
                  <a:lnTo>
                    <a:pt x="15642" y="18081"/>
                  </a:lnTo>
                  <a:lnTo>
                    <a:pt x="15577" y="18016"/>
                  </a:lnTo>
                  <a:lnTo>
                    <a:pt x="15447" y="17951"/>
                  </a:lnTo>
                  <a:lnTo>
                    <a:pt x="15382" y="17788"/>
                  </a:lnTo>
                  <a:lnTo>
                    <a:pt x="15317" y="17723"/>
                  </a:lnTo>
                  <a:lnTo>
                    <a:pt x="15284" y="17658"/>
                  </a:lnTo>
                  <a:lnTo>
                    <a:pt x="15252" y="17496"/>
                  </a:lnTo>
                  <a:lnTo>
                    <a:pt x="15219" y="17431"/>
                  </a:lnTo>
                  <a:lnTo>
                    <a:pt x="15154" y="17366"/>
                  </a:lnTo>
                  <a:lnTo>
                    <a:pt x="15122" y="17268"/>
                  </a:lnTo>
                  <a:lnTo>
                    <a:pt x="15154" y="17170"/>
                  </a:lnTo>
                  <a:lnTo>
                    <a:pt x="15187" y="17105"/>
                  </a:lnTo>
                  <a:lnTo>
                    <a:pt x="15154" y="17040"/>
                  </a:lnTo>
                  <a:lnTo>
                    <a:pt x="15122" y="17040"/>
                  </a:lnTo>
                  <a:lnTo>
                    <a:pt x="15024" y="17073"/>
                  </a:lnTo>
                  <a:lnTo>
                    <a:pt x="14992" y="17105"/>
                  </a:lnTo>
                  <a:lnTo>
                    <a:pt x="14927" y="17073"/>
                  </a:lnTo>
                  <a:lnTo>
                    <a:pt x="14764" y="16845"/>
                  </a:lnTo>
                  <a:lnTo>
                    <a:pt x="14764" y="16780"/>
                  </a:lnTo>
                  <a:lnTo>
                    <a:pt x="14732" y="16748"/>
                  </a:lnTo>
                  <a:lnTo>
                    <a:pt x="14667" y="16780"/>
                  </a:lnTo>
                  <a:lnTo>
                    <a:pt x="14569" y="16780"/>
                  </a:lnTo>
                  <a:lnTo>
                    <a:pt x="14504" y="16748"/>
                  </a:lnTo>
                  <a:lnTo>
                    <a:pt x="14471" y="16780"/>
                  </a:lnTo>
                  <a:lnTo>
                    <a:pt x="14406" y="16813"/>
                  </a:lnTo>
                  <a:lnTo>
                    <a:pt x="14374" y="16780"/>
                  </a:lnTo>
                  <a:lnTo>
                    <a:pt x="14309" y="16683"/>
                  </a:lnTo>
                  <a:lnTo>
                    <a:pt x="14309" y="16650"/>
                  </a:lnTo>
                  <a:lnTo>
                    <a:pt x="14179" y="16553"/>
                  </a:lnTo>
                  <a:lnTo>
                    <a:pt x="14179" y="16488"/>
                  </a:lnTo>
                  <a:lnTo>
                    <a:pt x="14146" y="16455"/>
                  </a:lnTo>
                  <a:lnTo>
                    <a:pt x="14114" y="16357"/>
                  </a:lnTo>
                  <a:lnTo>
                    <a:pt x="14049" y="16292"/>
                  </a:lnTo>
                  <a:lnTo>
                    <a:pt x="14016" y="16325"/>
                  </a:lnTo>
                  <a:lnTo>
                    <a:pt x="14049" y="16422"/>
                  </a:lnTo>
                  <a:lnTo>
                    <a:pt x="14049" y="16455"/>
                  </a:lnTo>
                  <a:lnTo>
                    <a:pt x="13951" y="16488"/>
                  </a:lnTo>
                  <a:lnTo>
                    <a:pt x="13919" y="16520"/>
                  </a:lnTo>
                  <a:lnTo>
                    <a:pt x="13984" y="16553"/>
                  </a:lnTo>
                  <a:lnTo>
                    <a:pt x="14049" y="16585"/>
                  </a:lnTo>
                  <a:lnTo>
                    <a:pt x="14114" y="16650"/>
                  </a:lnTo>
                  <a:lnTo>
                    <a:pt x="14146" y="16748"/>
                  </a:lnTo>
                  <a:lnTo>
                    <a:pt x="14146" y="16780"/>
                  </a:lnTo>
                  <a:lnTo>
                    <a:pt x="14049" y="16780"/>
                  </a:lnTo>
                  <a:lnTo>
                    <a:pt x="13984" y="16813"/>
                  </a:lnTo>
                  <a:lnTo>
                    <a:pt x="13919" y="16845"/>
                  </a:lnTo>
                  <a:lnTo>
                    <a:pt x="13854" y="16813"/>
                  </a:lnTo>
                  <a:lnTo>
                    <a:pt x="13886" y="16845"/>
                  </a:lnTo>
                  <a:lnTo>
                    <a:pt x="13919" y="16910"/>
                  </a:lnTo>
                  <a:lnTo>
                    <a:pt x="13984" y="16878"/>
                  </a:lnTo>
                  <a:lnTo>
                    <a:pt x="14081" y="16813"/>
                  </a:lnTo>
                  <a:lnTo>
                    <a:pt x="14146" y="16813"/>
                  </a:lnTo>
                  <a:lnTo>
                    <a:pt x="14244" y="16780"/>
                  </a:lnTo>
                  <a:lnTo>
                    <a:pt x="14276" y="16813"/>
                  </a:lnTo>
                  <a:lnTo>
                    <a:pt x="14276" y="16878"/>
                  </a:lnTo>
                  <a:lnTo>
                    <a:pt x="14309" y="16910"/>
                  </a:lnTo>
                  <a:lnTo>
                    <a:pt x="14406" y="16878"/>
                  </a:lnTo>
                  <a:lnTo>
                    <a:pt x="14439" y="16878"/>
                  </a:lnTo>
                  <a:lnTo>
                    <a:pt x="14667" y="16943"/>
                  </a:lnTo>
                  <a:lnTo>
                    <a:pt x="14732" y="16975"/>
                  </a:lnTo>
                  <a:lnTo>
                    <a:pt x="14797" y="16975"/>
                  </a:lnTo>
                  <a:lnTo>
                    <a:pt x="14829" y="17040"/>
                  </a:lnTo>
                  <a:lnTo>
                    <a:pt x="14862" y="17138"/>
                  </a:lnTo>
                  <a:lnTo>
                    <a:pt x="14829" y="17235"/>
                  </a:lnTo>
                  <a:lnTo>
                    <a:pt x="14764" y="17268"/>
                  </a:lnTo>
                  <a:lnTo>
                    <a:pt x="14699" y="17301"/>
                  </a:lnTo>
                  <a:lnTo>
                    <a:pt x="14634" y="17333"/>
                  </a:lnTo>
                  <a:lnTo>
                    <a:pt x="14569" y="17333"/>
                  </a:lnTo>
                  <a:lnTo>
                    <a:pt x="14341" y="17463"/>
                  </a:lnTo>
                  <a:lnTo>
                    <a:pt x="14211" y="17463"/>
                  </a:lnTo>
                  <a:lnTo>
                    <a:pt x="14146" y="17496"/>
                  </a:lnTo>
                  <a:lnTo>
                    <a:pt x="14081" y="17431"/>
                  </a:lnTo>
                  <a:lnTo>
                    <a:pt x="14016" y="17366"/>
                  </a:lnTo>
                  <a:lnTo>
                    <a:pt x="14016" y="17301"/>
                  </a:lnTo>
                  <a:lnTo>
                    <a:pt x="13984" y="17268"/>
                  </a:lnTo>
                  <a:lnTo>
                    <a:pt x="13951" y="17235"/>
                  </a:lnTo>
                  <a:lnTo>
                    <a:pt x="13951" y="17333"/>
                  </a:lnTo>
                  <a:lnTo>
                    <a:pt x="13951" y="17366"/>
                  </a:lnTo>
                  <a:lnTo>
                    <a:pt x="13984" y="17398"/>
                  </a:lnTo>
                  <a:lnTo>
                    <a:pt x="13951" y="17431"/>
                  </a:lnTo>
                  <a:lnTo>
                    <a:pt x="13886" y="17431"/>
                  </a:lnTo>
                  <a:lnTo>
                    <a:pt x="13854" y="17398"/>
                  </a:lnTo>
                  <a:lnTo>
                    <a:pt x="13821" y="17398"/>
                  </a:lnTo>
                  <a:lnTo>
                    <a:pt x="13756" y="17431"/>
                  </a:lnTo>
                  <a:lnTo>
                    <a:pt x="13789" y="17463"/>
                  </a:lnTo>
                  <a:lnTo>
                    <a:pt x="13854" y="17496"/>
                  </a:lnTo>
                  <a:lnTo>
                    <a:pt x="13919" y="17528"/>
                  </a:lnTo>
                  <a:lnTo>
                    <a:pt x="13919" y="17593"/>
                  </a:lnTo>
                  <a:lnTo>
                    <a:pt x="13886" y="17626"/>
                  </a:lnTo>
                  <a:lnTo>
                    <a:pt x="13821" y="17658"/>
                  </a:lnTo>
                  <a:lnTo>
                    <a:pt x="13789" y="17658"/>
                  </a:lnTo>
                  <a:lnTo>
                    <a:pt x="13756" y="17691"/>
                  </a:lnTo>
                  <a:lnTo>
                    <a:pt x="13756" y="17756"/>
                  </a:lnTo>
                  <a:lnTo>
                    <a:pt x="13691" y="17821"/>
                  </a:lnTo>
                  <a:lnTo>
                    <a:pt x="13528" y="17886"/>
                  </a:lnTo>
                  <a:lnTo>
                    <a:pt x="13431" y="17886"/>
                  </a:lnTo>
                  <a:lnTo>
                    <a:pt x="13366" y="17853"/>
                  </a:lnTo>
                  <a:lnTo>
                    <a:pt x="13301" y="17951"/>
                  </a:lnTo>
                  <a:lnTo>
                    <a:pt x="13268" y="18016"/>
                  </a:lnTo>
                  <a:lnTo>
                    <a:pt x="13268" y="18016"/>
                  </a:lnTo>
                  <a:lnTo>
                    <a:pt x="13431" y="17951"/>
                  </a:lnTo>
                  <a:lnTo>
                    <a:pt x="13561" y="17951"/>
                  </a:lnTo>
                  <a:lnTo>
                    <a:pt x="13626" y="17918"/>
                  </a:lnTo>
                  <a:lnTo>
                    <a:pt x="13691" y="17951"/>
                  </a:lnTo>
                  <a:lnTo>
                    <a:pt x="13724" y="17983"/>
                  </a:lnTo>
                  <a:lnTo>
                    <a:pt x="13821" y="18016"/>
                  </a:lnTo>
                  <a:lnTo>
                    <a:pt x="13919" y="18016"/>
                  </a:lnTo>
                  <a:lnTo>
                    <a:pt x="14016" y="17983"/>
                  </a:lnTo>
                  <a:lnTo>
                    <a:pt x="14146" y="17983"/>
                  </a:lnTo>
                  <a:lnTo>
                    <a:pt x="14211" y="18016"/>
                  </a:lnTo>
                  <a:lnTo>
                    <a:pt x="14309" y="18016"/>
                  </a:lnTo>
                  <a:lnTo>
                    <a:pt x="14341" y="18016"/>
                  </a:lnTo>
                  <a:lnTo>
                    <a:pt x="14374" y="18048"/>
                  </a:lnTo>
                  <a:lnTo>
                    <a:pt x="14406" y="18048"/>
                  </a:lnTo>
                  <a:lnTo>
                    <a:pt x="14439" y="18081"/>
                  </a:lnTo>
                  <a:lnTo>
                    <a:pt x="14406" y="18146"/>
                  </a:lnTo>
                  <a:lnTo>
                    <a:pt x="14341" y="18146"/>
                  </a:lnTo>
                  <a:lnTo>
                    <a:pt x="14244" y="18113"/>
                  </a:lnTo>
                  <a:lnTo>
                    <a:pt x="14146" y="18146"/>
                  </a:lnTo>
                  <a:lnTo>
                    <a:pt x="14081" y="18211"/>
                  </a:lnTo>
                  <a:lnTo>
                    <a:pt x="13984" y="18211"/>
                  </a:lnTo>
                  <a:lnTo>
                    <a:pt x="13886" y="18244"/>
                  </a:lnTo>
                  <a:lnTo>
                    <a:pt x="13821" y="18244"/>
                  </a:lnTo>
                  <a:lnTo>
                    <a:pt x="13789" y="18179"/>
                  </a:lnTo>
                  <a:lnTo>
                    <a:pt x="13691" y="18179"/>
                  </a:lnTo>
                  <a:lnTo>
                    <a:pt x="13626" y="18244"/>
                  </a:lnTo>
                  <a:lnTo>
                    <a:pt x="13659" y="18276"/>
                  </a:lnTo>
                  <a:lnTo>
                    <a:pt x="13724" y="18276"/>
                  </a:lnTo>
                  <a:lnTo>
                    <a:pt x="13789" y="18309"/>
                  </a:lnTo>
                  <a:lnTo>
                    <a:pt x="13951" y="18309"/>
                  </a:lnTo>
                  <a:lnTo>
                    <a:pt x="13984" y="18309"/>
                  </a:lnTo>
                  <a:lnTo>
                    <a:pt x="14049" y="18374"/>
                  </a:lnTo>
                  <a:lnTo>
                    <a:pt x="14081" y="18309"/>
                  </a:lnTo>
                  <a:lnTo>
                    <a:pt x="14179" y="18211"/>
                  </a:lnTo>
                  <a:cubicBezTo>
                    <a:pt x="14179" y="18211"/>
                    <a:pt x="14244" y="18211"/>
                    <a:pt x="14276" y="18211"/>
                  </a:cubicBezTo>
                  <a:cubicBezTo>
                    <a:pt x="14276" y="18211"/>
                    <a:pt x="14309" y="18179"/>
                    <a:pt x="14309" y="18179"/>
                  </a:cubicBezTo>
                  <a:lnTo>
                    <a:pt x="14374" y="18211"/>
                  </a:lnTo>
                  <a:lnTo>
                    <a:pt x="14406" y="18244"/>
                  </a:lnTo>
                  <a:lnTo>
                    <a:pt x="14471" y="18211"/>
                  </a:lnTo>
                  <a:lnTo>
                    <a:pt x="14602" y="18211"/>
                  </a:lnTo>
                  <a:lnTo>
                    <a:pt x="14667" y="18179"/>
                  </a:lnTo>
                  <a:lnTo>
                    <a:pt x="14797" y="18081"/>
                  </a:lnTo>
                  <a:lnTo>
                    <a:pt x="14862" y="18016"/>
                  </a:lnTo>
                  <a:lnTo>
                    <a:pt x="14862" y="18048"/>
                  </a:lnTo>
                  <a:lnTo>
                    <a:pt x="14862" y="18113"/>
                  </a:lnTo>
                  <a:lnTo>
                    <a:pt x="14862" y="18113"/>
                  </a:lnTo>
                  <a:lnTo>
                    <a:pt x="14927" y="18081"/>
                  </a:lnTo>
                  <a:lnTo>
                    <a:pt x="14959" y="18081"/>
                  </a:lnTo>
                  <a:lnTo>
                    <a:pt x="14992" y="18113"/>
                  </a:lnTo>
                  <a:lnTo>
                    <a:pt x="15122" y="18211"/>
                  </a:lnTo>
                  <a:lnTo>
                    <a:pt x="15252" y="18244"/>
                  </a:lnTo>
                  <a:lnTo>
                    <a:pt x="15382" y="18276"/>
                  </a:lnTo>
                  <a:lnTo>
                    <a:pt x="15480" y="18309"/>
                  </a:lnTo>
                  <a:lnTo>
                    <a:pt x="15577" y="18309"/>
                  </a:lnTo>
                  <a:lnTo>
                    <a:pt x="15707" y="18309"/>
                  </a:lnTo>
                  <a:lnTo>
                    <a:pt x="15740" y="18341"/>
                  </a:lnTo>
                  <a:lnTo>
                    <a:pt x="15837" y="18341"/>
                  </a:lnTo>
                  <a:lnTo>
                    <a:pt x="15967" y="18309"/>
                  </a:lnTo>
                  <a:lnTo>
                    <a:pt x="15967" y="18341"/>
                  </a:lnTo>
                  <a:lnTo>
                    <a:pt x="15935" y="18406"/>
                  </a:lnTo>
                  <a:lnTo>
                    <a:pt x="15837" y="18471"/>
                  </a:lnTo>
                  <a:lnTo>
                    <a:pt x="15740" y="18504"/>
                  </a:lnTo>
                  <a:lnTo>
                    <a:pt x="15675" y="18471"/>
                  </a:lnTo>
                  <a:lnTo>
                    <a:pt x="15610" y="18536"/>
                  </a:lnTo>
                  <a:lnTo>
                    <a:pt x="15610" y="18569"/>
                  </a:lnTo>
                  <a:lnTo>
                    <a:pt x="15675" y="18601"/>
                  </a:lnTo>
                  <a:lnTo>
                    <a:pt x="15675" y="18666"/>
                  </a:lnTo>
                  <a:lnTo>
                    <a:pt x="15642" y="18666"/>
                  </a:lnTo>
                  <a:lnTo>
                    <a:pt x="15577" y="18666"/>
                  </a:lnTo>
                  <a:lnTo>
                    <a:pt x="15545" y="18634"/>
                  </a:lnTo>
                  <a:lnTo>
                    <a:pt x="15512" y="18601"/>
                  </a:lnTo>
                  <a:lnTo>
                    <a:pt x="15480" y="18666"/>
                  </a:lnTo>
                  <a:lnTo>
                    <a:pt x="15480" y="18699"/>
                  </a:lnTo>
                  <a:lnTo>
                    <a:pt x="15447" y="18666"/>
                  </a:lnTo>
                  <a:lnTo>
                    <a:pt x="15350" y="18666"/>
                  </a:lnTo>
                  <a:lnTo>
                    <a:pt x="15317" y="18699"/>
                  </a:lnTo>
                  <a:lnTo>
                    <a:pt x="15350" y="18731"/>
                  </a:lnTo>
                  <a:lnTo>
                    <a:pt x="15350" y="18764"/>
                  </a:lnTo>
                  <a:lnTo>
                    <a:pt x="15382" y="18829"/>
                  </a:lnTo>
                  <a:lnTo>
                    <a:pt x="15317" y="18861"/>
                  </a:lnTo>
                  <a:lnTo>
                    <a:pt x="15252" y="18894"/>
                  </a:lnTo>
                  <a:lnTo>
                    <a:pt x="15219" y="18861"/>
                  </a:lnTo>
                  <a:lnTo>
                    <a:pt x="15187" y="18829"/>
                  </a:lnTo>
                  <a:lnTo>
                    <a:pt x="15154" y="18829"/>
                  </a:lnTo>
                  <a:lnTo>
                    <a:pt x="15154" y="18894"/>
                  </a:lnTo>
                  <a:lnTo>
                    <a:pt x="15154" y="18959"/>
                  </a:lnTo>
                  <a:lnTo>
                    <a:pt x="15122" y="18959"/>
                  </a:lnTo>
                  <a:lnTo>
                    <a:pt x="15057" y="18992"/>
                  </a:lnTo>
                  <a:lnTo>
                    <a:pt x="15024" y="19024"/>
                  </a:lnTo>
                  <a:lnTo>
                    <a:pt x="14959" y="18992"/>
                  </a:lnTo>
                  <a:lnTo>
                    <a:pt x="14927" y="18959"/>
                  </a:lnTo>
                  <a:lnTo>
                    <a:pt x="14894" y="18959"/>
                  </a:lnTo>
                  <a:lnTo>
                    <a:pt x="14894" y="19024"/>
                  </a:lnTo>
                  <a:lnTo>
                    <a:pt x="14927" y="19089"/>
                  </a:lnTo>
                  <a:lnTo>
                    <a:pt x="14894" y="19154"/>
                  </a:lnTo>
                  <a:lnTo>
                    <a:pt x="14829" y="19122"/>
                  </a:lnTo>
                  <a:lnTo>
                    <a:pt x="14797" y="19089"/>
                  </a:lnTo>
                  <a:lnTo>
                    <a:pt x="14764" y="19122"/>
                  </a:lnTo>
                  <a:lnTo>
                    <a:pt x="14732" y="19154"/>
                  </a:lnTo>
                  <a:lnTo>
                    <a:pt x="14764" y="19187"/>
                  </a:lnTo>
                  <a:lnTo>
                    <a:pt x="14764" y="19252"/>
                  </a:lnTo>
                  <a:lnTo>
                    <a:pt x="14667" y="19317"/>
                  </a:lnTo>
                  <a:lnTo>
                    <a:pt x="14634" y="19317"/>
                  </a:lnTo>
                  <a:lnTo>
                    <a:pt x="14602" y="19252"/>
                  </a:lnTo>
                  <a:lnTo>
                    <a:pt x="14569" y="19219"/>
                  </a:lnTo>
                  <a:lnTo>
                    <a:pt x="14504" y="19219"/>
                  </a:lnTo>
                  <a:lnTo>
                    <a:pt x="14504" y="19284"/>
                  </a:lnTo>
                  <a:lnTo>
                    <a:pt x="14537" y="19349"/>
                  </a:lnTo>
                  <a:lnTo>
                    <a:pt x="14537" y="19382"/>
                  </a:lnTo>
                  <a:lnTo>
                    <a:pt x="14504" y="19414"/>
                  </a:lnTo>
                  <a:lnTo>
                    <a:pt x="14406" y="19447"/>
                  </a:lnTo>
                  <a:lnTo>
                    <a:pt x="14374" y="19479"/>
                  </a:lnTo>
                  <a:lnTo>
                    <a:pt x="14276" y="19479"/>
                  </a:lnTo>
                  <a:lnTo>
                    <a:pt x="14244" y="19544"/>
                  </a:lnTo>
                  <a:lnTo>
                    <a:pt x="14211" y="19609"/>
                  </a:lnTo>
                  <a:lnTo>
                    <a:pt x="14179" y="19609"/>
                  </a:lnTo>
                  <a:lnTo>
                    <a:pt x="14146" y="19544"/>
                  </a:lnTo>
                  <a:lnTo>
                    <a:pt x="14081" y="19544"/>
                  </a:lnTo>
                  <a:lnTo>
                    <a:pt x="13984" y="19609"/>
                  </a:lnTo>
                  <a:lnTo>
                    <a:pt x="13919" y="19609"/>
                  </a:lnTo>
                  <a:lnTo>
                    <a:pt x="13886" y="19642"/>
                  </a:lnTo>
                  <a:lnTo>
                    <a:pt x="13854" y="19707"/>
                  </a:lnTo>
                  <a:lnTo>
                    <a:pt x="13789" y="19707"/>
                  </a:lnTo>
                  <a:lnTo>
                    <a:pt x="13756" y="19674"/>
                  </a:lnTo>
                  <a:lnTo>
                    <a:pt x="13724" y="19642"/>
                  </a:lnTo>
                  <a:lnTo>
                    <a:pt x="13691" y="19642"/>
                  </a:lnTo>
                  <a:lnTo>
                    <a:pt x="13659" y="19739"/>
                  </a:lnTo>
                  <a:lnTo>
                    <a:pt x="13626" y="19707"/>
                  </a:lnTo>
                  <a:lnTo>
                    <a:pt x="13561" y="19642"/>
                  </a:lnTo>
                  <a:lnTo>
                    <a:pt x="13528" y="19642"/>
                  </a:lnTo>
                  <a:lnTo>
                    <a:pt x="13528" y="19707"/>
                  </a:lnTo>
                  <a:lnTo>
                    <a:pt x="13463" y="19772"/>
                  </a:lnTo>
                  <a:lnTo>
                    <a:pt x="13431" y="19739"/>
                  </a:lnTo>
                  <a:lnTo>
                    <a:pt x="13431" y="19707"/>
                  </a:lnTo>
                  <a:lnTo>
                    <a:pt x="13398" y="19674"/>
                  </a:lnTo>
                  <a:lnTo>
                    <a:pt x="13398" y="19739"/>
                  </a:lnTo>
                  <a:lnTo>
                    <a:pt x="13366" y="19739"/>
                  </a:lnTo>
                  <a:lnTo>
                    <a:pt x="13268" y="19739"/>
                  </a:lnTo>
                  <a:lnTo>
                    <a:pt x="13236" y="19772"/>
                  </a:lnTo>
                  <a:lnTo>
                    <a:pt x="13236" y="19805"/>
                  </a:lnTo>
                  <a:lnTo>
                    <a:pt x="13203" y="19837"/>
                  </a:lnTo>
                  <a:lnTo>
                    <a:pt x="13171" y="19837"/>
                  </a:lnTo>
                  <a:lnTo>
                    <a:pt x="13138" y="19837"/>
                  </a:lnTo>
                  <a:lnTo>
                    <a:pt x="13106" y="19837"/>
                  </a:lnTo>
                  <a:lnTo>
                    <a:pt x="13073" y="19870"/>
                  </a:lnTo>
                  <a:lnTo>
                    <a:pt x="13041" y="19870"/>
                  </a:lnTo>
                  <a:lnTo>
                    <a:pt x="13008" y="19837"/>
                  </a:lnTo>
                  <a:lnTo>
                    <a:pt x="13008" y="19870"/>
                  </a:lnTo>
                  <a:lnTo>
                    <a:pt x="12976" y="19935"/>
                  </a:lnTo>
                  <a:lnTo>
                    <a:pt x="12943" y="19967"/>
                  </a:lnTo>
                  <a:lnTo>
                    <a:pt x="12878" y="20000"/>
                  </a:lnTo>
                  <a:lnTo>
                    <a:pt x="12846" y="20000"/>
                  </a:lnTo>
                  <a:lnTo>
                    <a:pt x="12813" y="19967"/>
                  </a:lnTo>
                  <a:lnTo>
                    <a:pt x="12715" y="19837"/>
                  </a:lnTo>
                  <a:lnTo>
                    <a:pt x="12683" y="19837"/>
                  </a:lnTo>
                  <a:lnTo>
                    <a:pt x="12618" y="19837"/>
                  </a:lnTo>
                  <a:lnTo>
                    <a:pt x="12618" y="19870"/>
                  </a:lnTo>
                  <a:lnTo>
                    <a:pt x="12585" y="19902"/>
                  </a:lnTo>
                  <a:lnTo>
                    <a:pt x="12585" y="19935"/>
                  </a:lnTo>
                  <a:lnTo>
                    <a:pt x="12520" y="20000"/>
                  </a:lnTo>
                  <a:lnTo>
                    <a:pt x="12455" y="20000"/>
                  </a:lnTo>
                  <a:lnTo>
                    <a:pt x="12423" y="19967"/>
                  </a:lnTo>
                  <a:lnTo>
                    <a:pt x="12390" y="20032"/>
                  </a:lnTo>
                  <a:lnTo>
                    <a:pt x="12325" y="20032"/>
                  </a:lnTo>
                  <a:lnTo>
                    <a:pt x="12260" y="20032"/>
                  </a:lnTo>
                  <a:lnTo>
                    <a:pt x="12195" y="19967"/>
                  </a:lnTo>
                  <a:lnTo>
                    <a:pt x="12163" y="19967"/>
                  </a:lnTo>
                  <a:lnTo>
                    <a:pt x="12130" y="20000"/>
                  </a:lnTo>
                  <a:lnTo>
                    <a:pt x="12130" y="20032"/>
                  </a:lnTo>
                  <a:lnTo>
                    <a:pt x="12065" y="20032"/>
                  </a:lnTo>
                  <a:lnTo>
                    <a:pt x="12000" y="20000"/>
                  </a:lnTo>
                  <a:lnTo>
                    <a:pt x="11967" y="19935"/>
                  </a:lnTo>
                  <a:lnTo>
                    <a:pt x="12000" y="19837"/>
                  </a:lnTo>
                  <a:lnTo>
                    <a:pt x="11935" y="19805"/>
                  </a:lnTo>
                  <a:lnTo>
                    <a:pt x="11902" y="19805"/>
                  </a:lnTo>
                  <a:lnTo>
                    <a:pt x="11837" y="19707"/>
                  </a:lnTo>
                  <a:lnTo>
                    <a:pt x="11837" y="19642"/>
                  </a:lnTo>
                  <a:lnTo>
                    <a:pt x="11805" y="19577"/>
                  </a:lnTo>
                  <a:lnTo>
                    <a:pt x="11772" y="19479"/>
                  </a:lnTo>
                  <a:lnTo>
                    <a:pt x="11740" y="19447"/>
                  </a:lnTo>
                  <a:lnTo>
                    <a:pt x="11707" y="19447"/>
                  </a:lnTo>
                  <a:lnTo>
                    <a:pt x="11707" y="19544"/>
                  </a:lnTo>
                  <a:lnTo>
                    <a:pt x="11707" y="19577"/>
                  </a:lnTo>
                  <a:lnTo>
                    <a:pt x="11740" y="19642"/>
                  </a:lnTo>
                  <a:lnTo>
                    <a:pt x="11805" y="19707"/>
                  </a:lnTo>
                  <a:lnTo>
                    <a:pt x="11837" y="19772"/>
                  </a:lnTo>
                  <a:lnTo>
                    <a:pt x="11837" y="19837"/>
                  </a:lnTo>
                  <a:lnTo>
                    <a:pt x="11805" y="19902"/>
                  </a:lnTo>
                  <a:lnTo>
                    <a:pt x="11805" y="19935"/>
                  </a:lnTo>
                  <a:lnTo>
                    <a:pt x="11870" y="19935"/>
                  </a:lnTo>
                  <a:lnTo>
                    <a:pt x="11902" y="20032"/>
                  </a:lnTo>
                  <a:lnTo>
                    <a:pt x="11870" y="20162"/>
                  </a:lnTo>
                  <a:lnTo>
                    <a:pt x="11805" y="20227"/>
                  </a:lnTo>
                  <a:lnTo>
                    <a:pt x="11772" y="20227"/>
                  </a:lnTo>
                  <a:lnTo>
                    <a:pt x="11740" y="20227"/>
                  </a:lnTo>
                  <a:lnTo>
                    <a:pt x="11707" y="20227"/>
                  </a:lnTo>
                  <a:lnTo>
                    <a:pt x="11610" y="20260"/>
                  </a:lnTo>
                  <a:lnTo>
                    <a:pt x="11545" y="20357"/>
                  </a:lnTo>
                  <a:lnTo>
                    <a:pt x="11512" y="20357"/>
                  </a:lnTo>
                  <a:lnTo>
                    <a:pt x="11447" y="20357"/>
                  </a:lnTo>
                  <a:lnTo>
                    <a:pt x="11415" y="20390"/>
                  </a:lnTo>
                  <a:lnTo>
                    <a:pt x="11447" y="20422"/>
                  </a:lnTo>
                  <a:lnTo>
                    <a:pt x="11415" y="20455"/>
                  </a:lnTo>
                  <a:lnTo>
                    <a:pt x="11382" y="20520"/>
                  </a:lnTo>
                  <a:lnTo>
                    <a:pt x="11317" y="20520"/>
                  </a:lnTo>
                  <a:lnTo>
                    <a:pt x="11285" y="20552"/>
                  </a:lnTo>
                  <a:lnTo>
                    <a:pt x="11285" y="20618"/>
                  </a:lnTo>
                  <a:lnTo>
                    <a:pt x="11285" y="20683"/>
                  </a:lnTo>
                  <a:lnTo>
                    <a:pt x="11252" y="20618"/>
                  </a:lnTo>
                  <a:lnTo>
                    <a:pt x="11187" y="20618"/>
                  </a:lnTo>
                  <a:lnTo>
                    <a:pt x="11220" y="20650"/>
                  </a:lnTo>
                  <a:lnTo>
                    <a:pt x="11252" y="20683"/>
                  </a:lnTo>
                  <a:lnTo>
                    <a:pt x="11220" y="20748"/>
                  </a:lnTo>
                  <a:lnTo>
                    <a:pt x="11187" y="20748"/>
                  </a:lnTo>
                  <a:lnTo>
                    <a:pt x="11154" y="20715"/>
                  </a:lnTo>
                  <a:lnTo>
                    <a:pt x="11089" y="20715"/>
                  </a:lnTo>
                  <a:lnTo>
                    <a:pt x="11089" y="20715"/>
                  </a:lnTo>
                  <a:lnTo>
                    <a:pt x="11122" y="20780"/>
                  </a:lnTo>
                  <a:lnTo>
                    <a:pt x="11122" y="20813"/>
                  </a:lnTo>
                  <a:lnTo>
                    <a:pt x="11089" y="20878"/>
                  </a:lnTo>
                  <a:lnTo>
                    <a:pt x="10992" y="20878"/>
                  </a:lnTo>
                  <a:lnTo>
                    <a:pt x="10894" y="21008"/>
                  </a:lnTo>
                  <a:lnTo>
                    <a:pt x="10894" y="21073"/>
                  </a:lnTo>
                  <a:lnTo>
                    <a:pt x="10894" y="21138"/>
                  </a:lnTo>
                  <a:lnTo>
                    <a:pt x="10862" y="21203"/>
                  </a:lnTo>
                  <a:lnTo>
                    <a:pt x="10797" y="21300"/>
                  </a:lnTo>
                  <a:lnTo>
                    <a:pt x="10764" y="21333"/>
                  </a:lnTo>
                  <a:lnTo>
                    <a:pt x="10732" y="21300"/>
                  </a:lnTo>
                  <a:lnTo>
                    <a:pt x="10699" y="21268"/>
                  </a:lnTo>
                  <a:lnTo>
                    <a:pt x="10732" y="21235"/>
                  </a:lnTo>
                  <a:lnTo>
                    <a:pt x="10699" y="21235"/>
                  </a:lnTo>
                  <a:lnTo>
                    <a:pt x="10667" y="21268"/>
                  </a:lnTo>
                  <a:lnTo>
                    <a:pt x="10634" y="21365"/>
                  </a:lnTo>
                  <a:lnTo>
                    <a:pt x="10667" y="21365"/>
                  </a:lnTo>
                  <a:lnTo>
                    <a:pt x="10634" y="21398"/>
                  </a:lnTo>
                  <a:lnTo>
                    <a:pt x="10504" y="21528"/>
                  </a:lnTo>
                  <a:lnTo>
                    <a:pt x="10472" y="21561"/>
                  </a:lnTo>
                  <a:lnTo>
                    <a:pt x="10439" y="21528"/>
                  </a:lnTo>
                  <a:lnTo>
                    <a:pt x="10439" y="21463"/>
                  </a:lnTo>
                  <a:lnTo>
                    <a:pt x="10407" y="21430"/>
                  </a:lnTo>
                  <a:lnTo>
                    <a:pt x="10374" y="21430"/>
                  </a:lnTo>
                  <a:lnTo>
                    <a:pt x="10342" y="21496"/>
                  </a:lnTo>
                  <a:lnTo>
                    <a:pt x="10309" y="21496"/>
                  </a:lnTo>
                  <a:lnTo>
                    <a:pt x="10211" y="21463"/>
                  </a:lnTo>
                  <a:lnTo>
                    <a:pt x="10179" y="21398"/>
                  </a:lnTo>
                  <a:lnTo>
                    <a:pt x="10146" y="21398"/>
                  </a:lnTo>
                  <a:lnTo>
                    <a:pt x="10146" y="21430"/>
                  </a:lnTo>
                  <a:lnTo>
                    <a:pt x="10179" y="21463"/>
                  </a:lnTo>
                  <a:lnTo>
                    <a:pt x="10211" y="21496"/>
                  </a:lnTo>
                  <a:lnTo>
                    <a:pt x="10244" y="21561"/>
                  </a:lnTo>
                  <a:lnTo>
                    <a:pt x="10244" y="21626"/>
                  </a:lnTo>
                  <a:lnTo>
                    <a:pt x="10211" y="21658"/>
                  </a:lnTo>
                  <a:lnTo>
                    <a:pt x="10179" y="21658"/>
                  </a:lnTo>
                  <a:lnTo>
                    <a:pt x="10049" y="21723"/>
                  </a:lnTo>
                  <a:lnTo>
                    <a:pt x="9951" y="21821"/>
                  </a:lnTo>
                  <a:lnTo>
                    <a:pt x="9886" y="21821"/>
                  </a:lnTo>
                  <a:lnTo>
                    <a:pt x="9854" y="21788"/>
                  </a:lnTo>
                  <a:lnTo>
                    <a:pt x="9854" y="21756"/>
                  </a:lnTo>
                  <a:lnTo>
                    <a:pt x="9854" y="21691"/>
                  </a:lnTo>
                  <a:lnTo>
                    <a:pt x="9854" y="21691"/>
                  </a:lnTo>
                  <a:lnTo>
                    <a:pt x="9821" y="21691"/>
                  </a:lnTo>
                  <a:lnTo>
                    <a:pt x="9789" y="21723"/>
                  </a:lnTo>
                  <a:lnTo>
                    <a:pt x="9789" y="21788"/>
                  </a:lnTo>
                  <a:lnTo>
                    <a:pt x="9789" y="21821"/>
                  </a:lnTo>
                  <a:lnTo>
                    <a:pt x="9724" y="21821"/>
                  </a:lnTo>
                  <a:lnTo>
                    <a:pt x="9659" y="21853"/>
                  </a:lnTo>
                  <a:lnTo>
                    <a:pt x="9594" y="21853"/>
                  </a:lnTo>
                  <a:lnTo>
                    <a:pt x="9529" y="21756"/>
                  </a:lnTo>
                  <a:lnTo>
                    <a:pt x="9529" y="21691"/>
                  </a:lnTo>
                  <a:lnTo>
                    <a:pt x="9561" y="21626"/>
                  </a:lnTo>
                  <a:lnTo>
                    <a:pt x="9529" y="21593"/>
                  </a:lnTo>
                  <a:lnTo>
                    <a:pt x="9529" y="21593"/>
                  </a:lnTo>
                  <a:lnTo>
                    <a:pt x="9496" y="21691"/>
                  </a:lnTo>
                  <a:lnTo>
                    <a:pt x="9463" y="21756"/>
                  </a:lnTo>
                  <a:lnTo>
                    <a:pt x="9463" y="21821"/>
                  </a:lnTo>
                  <a:lnTo>
                    <a:pt x="9463" y="21886"/>
                  </a:lnTo>
                  <a:lnTo>
                    <a:pt x="9431" y="21853"/>
                  </a:lnTo>
                  <a:lnTo>
                    <a:pt x="9301" y="21723"/>
                  </a:lnTo>
                  <a:lnTo>
                    <a:pt x="9301" y="21658"/>
                  </a:lnTo>
                  <a:lnTo>
                    <a:pt x="9333" y="21561"/>
                  </a:lnTo>
                  <a:lnTo>
                    <a:pt x="9398" y="21496"/>
                  </a:lnTo>
                  <a:lnTo>
                    <a:pt x="9463" y="21463"/>
                  </a:lnTo>
                  <a:lnTo>
                    <a:pt x="9431" y="21430"/>
                  </a:lnTo>
                  <a:lnTo>
                    <a:pt x="9366" y="21398"/>
                  </a:lnTo>
                  <a:lnTo>
                    <a:pt x="9301" y="21333"/>
                  </a:lnTo>
                  <a:lnTo>
                    <a:pt x="9301" y="21333"/>
                  </a:lnTo>
                  <a:lnTo>
                    <a:pt x="9268" y="21300"/>
                  </a:lnTo>
                  <a:lnTo>
                    <a:pt x="9236" y="21333"/>
                  </a:lnTo>
                  <a:lnTo>
                    <a:pt x="9203" y="21365"/>
                  </a:lnTo>
                  <a:lnTo>
                    <a:pt x="9203" y="21430"/>
                  </a:lnTo>
                  <a:lnTo>
                    <a:pt x="9268" y="21496"/>
                  </a:lnTo>
                  <a:lnTo>
                    <a:pt x="9236" y="21528"/>
                  </a:lnTo>
                  <a:lnTo>
                    <a:pt x="9203" y="21593"/>
                  </a:lnTo>
                  <a:lnTo>
                    <a:pt x="9203" y="21658"/>
                  </a:lnTo>
                  <a:lnTo>
                    <a:pt x="9138" y="21723"/>
                  </a:lnTo>
                  <a:lnTo>
                    <a:pt x="9073" y="21723"/>
                  </a:lnTo>
                  <a:lnTo>
                    <a:pt x="9073" y="21658"/>
                  </a:lnTo>
                  <a:lnTo>
                    <a:pt x="9041" y="21626"/>
                  </a:lnTo>
                  <a:lnTo>
                    <a:pt x="8976" y="21691"/>
                  </a:lnTo>
                  <a:lnTo>
                    <a:pt x="9008" y="21756"/>
                  </a:lnTo>
                  <a:lnTo>
                    <a:pt x="9041" y="21853"/>
                  </a:lnTo>
                  <a:lnTo>
                    <a:pt x="9106" y="21918"/>
                  </a:lnTo>
                  <a:lnTo>
                    <a:pt x="9073" y="21951"/>
                  </a:lnTo>
                  <a:lnTo>
                    <a:pt x="9073" y="21951"/>
                  </a:lnTo>
                  <a:lnTo>
                    <a:pt x="9041" y="22016"/>
                  </a:lnTo>
                  <a:lnTo>
                    <a:pt x="8976" y="22048"/>
                  </a:lnTo>
                  <a:lnTo>
                    <a:pt x="8911" y="22048"/>
                  </a:lnTo>
                  <a:lnTo>
                    <a:pt x="8878" y="22016"/>
                  </a:lnTo>
                  <a:lnTo>
                    <a:pt x="8813" y="22016"/>
                  </a:lnTo>
                  <a:lnTo>
                    <a:pt x="8781" y="22081"/>
                  </a:lnTo>
                  <a:lnTo>
                    <a:pt x="8716" y="22113"/>
                  </a:lnTo>
                  <a:lnTo>
                    <a:pt x="8683" y="22081"/>
                  </a:lnTo>
                  <a:lnTo>
                    <a:pt x="8650" y="22016"/>
                  </a:lnTo>
                  <a:lnTo>
                    <a:pt x="8618" y="21951"/>
                  </a:lnTo>
                  <a:lnTo>
                    <a:pt x="8585" y="21951"/>
                  </a:lnTo>
                  <a:lnTo>
                    <a:pt x="8585" y="21983"/>
                  </a:lnTo>
                  <a:lnTo>
                    <a:pt x="8585" y="22048"/>
                  </a:lnTo>
                  <a:lnTo>
                    <a:pt x="8553" y="22081"/>
                  </a:lnTo>
                  <a:lnTo>
                    <a:pt x="8488" y="22081"/>
                  </a:lnTo>
                  <a:lnTo>
                    <a:pt x="8455" y="22016"/>
                  </a:lnTo>
                  <a:lnTo>
                    <a:pt x="8423" y="21951"/>
                  </a:lnTo>
                  <a:lnTo>
                    <a:pt x="8390" y="21951"/>
                  </a:lnTo>
                  <a:lnTo>
                    <a:pt x="8358" y="22016"/>
                  </a:lnTo>
                  <a:lnTo>
                    <a:pt x="8293" y="22016"/>
                  </a:lnTo>
                  <a:lnTo>
                    <a:pt x="8260" y="22048"/>
                  </a:lnTo>
                  <a:lnTo>
                    <a:pt x="8293" y="22081"/>
                  </a:lnTo>
                  <a:lnTo>
                    <a:pt x="8293" y="22146"/>
                  </a:lnTo>
                  <a:lnTo>
                    <a:pt x="8293" y="22243"/>
                  </a:lnTo>
                  <a:lnTo>
                    <a:pt x="8260" y="22374"/>
                  </a:lnTo>
                  <a:lnTo>
                    <a:pt x="8163" y="22471"/>
                  </a:lnTo>
                  <a:lnTo>
                    <a:pt x="8098" y="22471"/>
                  </a:lnTo>
                  <a:lnTo>
                    <a:pt x="8065" y="22439"/>
                  </a:lnTo>
                  <a:lnTo>
                    <a:pt x="8033" y="22341"/>
                  </a:lnTo>
                  <a:lnTo>
                    <a:pt x="8000" y="22309"/>
                  </a:lnTo>
                  <a:lnTo>
                    <a:pt x="7968" y="22341"/>
                  </a:lnTo>
                  <a:lnTo>
                    <a:pt x="7935" y="22374"/>
                  </a:lnTo>
                  <a:lnTo>
                    <a:pt x="7870" y="22341"/>
                  </a:lnTo>
                  <a:lnTo>
                    <a:pt x="7837" y="22309"/>
                  </a:lnTo>
                  <a:lnTo>
                    <a:pt x="7805" y="22276"/>
                  </a:lnTo>
                  <a:lnTo>
                    <a:pt x="7805" y="22309"/>
                  </a:lnTo>
                  <a:lnTo>
                    <a:pt x="7805" y="22341"/>
                  </a:lnTo>
                  <a:lnTo>
                    <a:pt x="7837" y="22439"/>
                  </a:lnTo>
                  <a:lnTo>
                    <a:pt x="7805" y="22471"/>
                  </a:lnTo>
                  <a:lnTo>
                    <a:pt x="7805" y="22536"/>
                  </a:lnTo>
                  <a:lnTo>
                    <a:pt x="7805" y="22601"/>
                  </a:lnTo>
                  <a:lnTo>
                    <a:pt x="7870" y="22634"/>
                  </a:lnTo>
                  <a:lnTo>
                    <a:pt x="7903" y="22731"/>
                  </a:lnTo>
                  <a:lnTo>
                    <a:pt x="7935" y="22894"/>
                  </a:lnTo>
                  <a:lnTo>
                    <a:pt x="7903" y="22959"/>
                  </a:lnTo>
                  <a:lnTo>
                    <a:pt x="7837" y="22926"/>
                  </a:lnTo>
                  <a:lnTo>
                    <a:pt x="7805" y="22926"/>
                  </a:lnTo>
                  <a:lnTo>
                    <a:pt x="7772" y="22959"/>
                  </a:lnTo>
                  <a:lnTo>
                    <a:pt x="7707" y="22991"/>
                  </a:lnTo>
                  <a:lnTo>
                    <a:pt x="7610" y="22959"/>
                  </a:lnTo>
                  <a:lnTo>
                    <a:pt x="7512" y="22959"/>
                  </a:lnTo>
                  <a:lnTo>
                    <a:pt x="7480" y="22991"/>
                  </a:lnTo>
                  <a:lnTo>
                    <a:pt x="7512" y="23024"/>
                  </a:lnTo>
                  <a:lnTo>
                    <a:pt x="7610" y="23089"/>
                  </a:lnTo>
                  <a:lnTo>
                    <a:pt x="7675" y="23122"/>
                  </a:lnTo>
                  <a:lnTo>
                    <a:pt x="7740" y="23154"/>
                  </a:lnTo>
                  <a:lnTo>
                    <a:pt x="7772" y="23187"/>
                  </a:lnTo>
                  <a:lnTo>
                    <a:pt x="7805" y="23154"/>
                  </a:lnTo>
                  <a:lnTo>
                    <a:pt x="7870" y="23187"/>
                  </a:lnTo>
                  <a:lnTo>
                    <a:pt x="7870" y="23219"/>
                  </a:lnTo>
                  <a:lnTo>
                    <a:pt x="7837" y="23284"/>
                  </a:lnTo>
                  <a:lnTo>
                    <a:pt x="7772" y="23317"/>
                  </a:lnTo>
                  <a:lnTo>
                    <a:pt x="7740" y="23317"/>
                  </a:lnTo>
                  <a:lnTo>
                    <a:pt x="7740" y="23317"/>
                  </a:lnTo>
                  <a:lnTo>
                    <a:pt x="7772" y="23349"/>
                  </a:lnTo>
                  <a:lnTo>
                    <a:pt x="7805" y="23414"/>
                  </a:lnTo>
                  <a:lnTo>
                    <a:pt x="7805" y="23479"/>
                  </a:lnTo>
                  <a:lnTo>
                    <a:pt x="7805" y="23544"/>
                  </a:lnTo>
                  <a:lnTo>
                    <a:pt x="7772" y="23577"/>
                  </a:lnTo>
                  <a:lnTo>
                    <a:pt x="7740" y="23577"/>
                  </a:lnTo>
                  <a:lnTo>
                    <a:pt x="7675" y="23544"/>
                  </a:lnTo>
                  <a:lnTo>
                    <a:pt x="7610" y="23479"/>
                  </a:lnTo>
                  <a:lnTo>
                    <a:pt x="7577" y="23479"/>
                  </a:lnTo>
                  <a:lnTo>
                    <a:pt x="7512" y="23447"/>
                  </a:lnTo>
                  <a:lnTo>
                    <a:pt x="7480" y="23382"/>
                  </a:lnTo>
                  <a:lnTo>
                    <a:pt x="7415" y="23382"/>
                  </a:lnTo>
                  <a:lnTo>
                    <a:pt x="7382" y="23414"/>
                  </a:lnTo>
                  <a:lnTo>
                    <a:pt x="7382" y="23447"/>
                  </a:lnTo>
                  <a:lnTo>
                    <a:pt x="7447" y="23479"/>
                  </a:lnTo>
                  <a:lnTo>
                    <a:pt x="7512" y="23479"/>
                  </a:lnTo>
                  <a:lnTo>
                    <a:pt x="7577" y="23544"/>
                  </a:lnTo>
                  <a:lnTo>
                    <a:pt x="7675" y="23577"/>
                  </a:lnTo>
                  <a:lnTo>
                    <a:pt x="7707" y="23609"/>
                  </a:lnTo>
                  <a:lnTo>
                    <a:pt x="7740" y="23642"/>
                  </a:lnTo>
                  <a:lnTo>
                    <a:pt x="7707" y="23707"/>
                  </a:lnTo>
                  <a:lnTo>
                    <a:pt x="7642" y="23739"/>
                  </a:lnTo>
                  <a:lnTo>
                    <a:pt x="7577" y="23739"/>
                  </a:lnTo>
                  <a:lnTo>
                    <a:pt x="7545" y="23772"/>
                  </a:lnTo>
                  <a:lnTo>
                    <a:pt x="7480" y="23739"/>
                  </a:lnTo>
                  <a:lnTo>
                    <a:pt x="7382" y="23674"/>
                  </a:lnTo>
                  <a:lnTo>
                    <a:pt x="7350" y="23609"/>
                  </a:lnTo>
                  <a:lnTo>
                    <a:pt x="7317" y="23609"/>
                  </a:lnTo>
                  <a:lnTo>
                    <a:pt x="7285" y="23642"/>
                  </a:lnTo>
                  <a:lnTo>
                    <a:pt x="7252" y="23674"/>
                  </a:lnTo>
                  <a:lnTo>
                    <a:pt x="7252" y="23772"/>
                  </a:lnTo>
                  <a:lnTo>
                    <a:pt x="7317" y="23804"/>
                  </a:lnTo>
                  <a:lnTo>
                    <a:pt x="7415" y="23869"/>
                  </a:lnTo>
                  <a:lnTo>
                    <a:pt x="7415" y="23902"/>
                  </a:lnTo>
                  <a:lnTo>
                    <a:pt x="7415" y="23967"/>
                  </a:lnTo>
                  <a:lnTo>
                    <a:pt x="7415" y="23967"/>
                  </a:lnTo>
                  <a:lnTo>
                    <a:pt x="7350" y="23934"/>
                  </a:lnTo>
                  <a:lnTo>
                    <a:pt x="7285" y="23902"/>
                  </a:lnTo>
                  <a:lnTo>
                    <a:pt x="7187" y="23837"/>
                  </a:lnTo>
                  <a:lnTo>
                    <a:pt x="7155" y="23804"/>
                  </a:lnTo>
                  <a:lnTo>
                    <a:pt x="7122" y="23804"/>
                  </a:lnTo>
                  <a:lnTo>
                    <a:pt x="7155" y="23869"/>
                  </a:lnTo>
                  <a:lnTo>
                    <a:pt x="7220" y="23934"/>
                  </a:lnTo>
                  <a:lnTo>
                    <a:pt x="7317" y="23967"/>
                  </a:lnTo>
                  <a:lnTo>
                    <a:pt x="7317" y="24000"/>
                  </a:lnTo>
                  <a:lnTo>
                    <a:pt x="7317" y="24065"/>
                  </a:lnTo>
                  <a:lnTo>
                    <a:pt x="7285" y="24065"/>
                  </a:lnTo>
                  <a:lnTo>
                    <a:pt x="7187" y="24065"/>
                  </a:lnTo>
                  <a:lnTo>
                    <a:pt x="7155" y="24000"/>
                  </a:lnTo>
                  <a:lnTo>
                    <a:pt x="7122" y="23934"/>
                  </a:lnTo>
                  <a:lnTo>
                    <a:pt x="7090" y="23902"/>
                  </a:lnTo>
                  <a:lnTo>
                    <a:pt x="7057" y="23902"/>
                  </a:lnTo>
                  <a:lnTo>
                    <a:pt x="7024" y="23934"/>
                  </a:lnTo>
                  <a:lnTo>
                    <a:pt x="7024" y="24000"/>
                  </a:lnTo>
                  <a:lnTo>
                    <a:pt x="7057" y="24032"/>
                  </a:lnTo>
                  <a:lnTo>
                    <a:pt x="7057" y="24097"/>
                  </a:lnTo>
                  <a:lnTo>
                    <a:pt x="7057" y="24130"/>
                  </a:lnTo>
                  <a:lnTo>
                    <a:pt x="7090" y="24162"/>
                  </a:lnTo>
                  <a:lnTo>
                    <a:pt x="7220" y="24162"/>
                  </a:lnTo>
                  <a:lnTo>
                    <a:pt x="7285" y="24195"/>
                  </a:lnTo>
                  <a:lnTo>
                    <a:pt x="7317" y="24227"/>
                  </a:lnTo>
                  <a:lnTo>
                    <a:pt x="7285" y="24260"/>
                  </a:lnTo>
                  <a:lnTo>
                    <a:pt x="7252" y="24292"/>
                  </a:lnTo>
                  <a:lnTo>
                    <a:pt x="7220" y="24357"/>
                  </a:lnTo>
                  <a:lnTo>
                    <a:pt x="7155" y="24357"/>
                  </a:lnTo>
                  <a:lnTo>
                    <a:pt x="7122" y="24325"/>
                  </a:lnTo>
                  <a:lnTo>
                    <a:pt x="7057" y="24325"/>
                  </a:lnTo>
                  <a:lnTo>
                    <a:pt x="6959" y="24292"/>
                  </a:lnTo>
                  <a:lnTo>
                    <a:pt x="6959" y="24227"/>
                  </a:lnTo>
                  <a:lnTo>
                    <a:pt x="6959" y="24227"/>
                  </a:lnTo>
                  <a:lnTo>
                    <a:pt x="6927" y="24195"/>
                  </a:lnTo>
                  <a:lnTo>
                    <a:pt x="6894" y="24195"/>
                  </a:lnTo>
                  <a:lnTo>
                    <a:pt x="6894" y="24260"/>
                  </a:lnTo>
                  <a:lnTo>
                    <a:pt x="6862" y="24325"/>
                  </a:lnTo>
                  <a:lnTo>
                    <a:pt x="6829" y="24357"/>
                  </a:lnTo>
                  <a:lnTo>
                    <a:pt x="6764" y="24357"/>
                  </a:lnTo>
                  <a:lnTo>
                    <a:pt x="6699" y="24325"/>
                  </a:lnTo>
                  <a:lnTo>
                    <a:pt x="6667" y="24292"/>
                  </a:lnTo>
                  <a:lnTo>
                    <a:pt x="6602" y="24292"/>
                  </a:lnTo>
                  <a:lnTo>
                    <a:pt x="6602" y="24357"/>
                  </a:lnTo>
                  <a:lnTo>
                    <a:pt x="6634" y="24390"/>
                  </a:lnTo>
                  <a:lnTo>
                    <a:pt x="6797" y="24455"/>
                  </a:lnTo>
                  <a:lnTo>
                    <a:pt x="6894" y="24487"/>
                  </a:lnTo>
                  <a:lnTo>
                    <a:pt x="6959" y="24552"/>
                  </a:lnTo>
                  <a:lnTo>
                    <a:pt x="6992" y="24682"/>
                  </a:lnTo>
                  <a:lnTo>
                    <a:pt x="6959" y="24682"/>
                  </a:lnTo>
                  <a:lnTo>
                    <a:pt x="6894" y="24682"/>
                  </a:lnTo>
                  <a:lnTo>
                    <a:pt x="6829" y="24617"/>
                  </a:lnTo>
                  <a:lnTo>
                    <a:pt x="6732" y="24552"/>
                  </a:lnTo>
                  <a:lnTo>
                    <a:pt x="6667" y="24520"/>
                  </a:lnTo>
                  <a:lnTo>
                    <a:pt x="6602" y="24520"/>
                  </a:lnTo>
                  <a:lnTo>
                    <a:pt x="6602" y="24552"/>
                  </a:lnTo>
                  <a:lnTo>
                    <a:pt x="6667" y="24585"/>
                  </a:lnTo>
                  <a:lnTo>
                    <a:pt x="6732" y="24585"/>
                  </a:lnTo>
                  <a:lnTo>
                    <a:pt x="6862" y="24682"/>
                  </a:lnTo>
                  <a:lnTo>
                    <a:pt x="6894" y="24780"/>
                  </a:lnTo>
                  <a:lnTo>
                    <a:pt x="6894" y="24813"/>
                  </a:lnTo>
                  <a:lnTo>
                    <a:pt x="6894" y="24910"/>
                  </a:lnTo>
                  <a:lnTo>
                    <a:pt x="6894" y="24943"/>
                  </a:lnTo>
                  <a:lnTo>
                    <a:pt x="6894" y="24975"/>
                  </a:lnTo>
                  <a:lnTo>
                    <a:pt x="6862" y="25040"/>
                  </a:lnTo>
                  <a:lnTo>
                    <a:pt x="6862" y="25073"/>
                  </a:lnTo>
                  <a:lnTo>
                    <a:pt x="6829" y="25138"/>
                  </a:lnTo>
                  <a:lnTo>
                    <a:pt x="6764" y="25138"/>
                  </a:lnTo>
                  <a:lnTo>
                    <a:pt x="6699" y="25105"/>
                  </a:lnTo>
                  <a:lnTo>
                    <a:pt x="6634" y="25105"/>
                  </a:lnTo>
                  <a:lnTo>
                    <a:pt x="6569" y="25073"/>
                  </a:lnTo>
                  <a:lnTo>
                    <a:pt x="6537" y="25073"/>
                  </a:lnTo>
                  <a:lnTo>
                    <a:pt x="6569" y="25105"/>
                  </a:lnTo>
                  <a:lnTo>
                    <a:pt x="6634" y="25170"/>
                  </a:lnTo>
                  <a:lnTo>
                    <a:pt x="6732" y="25170"/>
                  </a:lnTo>
                  <a:lnTo>
                    <a:pt x="6732" y="25203"/>
                  </a:lnTo>
                  <a:lnTo>
                    <a:pt x="6667" y="25268"/>
                  </a:lnTo>
                  <a:lnTo>
                    <a:pt x="6634" y="25268"/>
                  </a:lnTo>
                  <a:lnTo>
                    <a:pt x="6602" y="25235"/>
                  </a:lnTo>
                  <a:lnTo>
                    <a:pt x="6569" y="25235"/>
                  </a:lnTo>
                  <a:lnTo>
                    <a:pt x="6537" y="25268"/>
                  </a:lnTo>
                  <a:lnTo>
                    <a:pt x="6602" y="25300"/>
                  </a:lnTo>
                  <a:lnTo>
                    <a:pt x="6634" y="25333"/>
                  </a:lnTo>
                  <a:lnTo>
                    <a:pt x="6634" y="25365"/>
                  </a:lnTo>
                  <a:lnTo>
                    <a:pt x="6602" y="25430"/>
                  </a:lnTo>
                  <a:lnTo>
                    <a:pt x="6537" y="25463"/>
                  </a:lnTo>
                  <a:lnTo>
                    <a:pt x="6504" y="25398"/>
                  </a:lnTo>
                  <a:lnTo>
                    <a:pt x="6472" y="25365"/>
                  </a:lnTo>
                  <a:lnTo>
                    <a:pt x="6407" y="25365"/>
                  </a:lnTo>
                  <a:lnTo>
                    <a:pt x="6439" y="25430"/>
                  </a:lnTo>
                  <a:lnTo>
                    <a:pt x="6472" y="25463"/>
                  </a:lnTo>
                  <a:lnTo>
                    <a:pt x="6537" y="25495"/>
                  </a:lnTo>
                  <a:lnTo>
                    <a:pt x="6537" y="25560"/>
                  </a:lnTo>
                  <a:lnTo>
                    <a:pt x="6472" y="25593"/>
                  </a:lnTo>
                  <a:lnTo>
                    <a:pt x="6342" y="25593"/>
                  </a:lnTo>
                  <a:lnTo>
                    <a:pt x="6309" y="25560"/>
                  </a:lnTo>
                  <a:lnTo>
                    <a:pt x="6277" y="25560"/>
                  </a:lnTo>
                  <a:lnTo>
                    <a:pt x="6277" y="25593"/>
                  </a:lnTo>
                  <a:lnTo>
                    <a:pt x="6342" y="25626"/>
                  </a:lnTo>
                  <a:lnTo>
                    <a:pt x="6504" y="25626"/>
                  </a:lnTo>
                  <a:lnTo>
                    <a:pt x="6569" y="25658"/>
                  </a:lnTo>
                  <a:lnTo>
                    <a:pt x="6602" y="25723"/>
                  </a:lnTo>
                  <a:lnTo>
                    <a:pt x="6602" y="25756"/>
                  </a:lnTo>
                  <a:lnTo>
                    <a:pt x="6504" y="25788"/>
                  </a:lnTo>
                  <a:lnTo>
                    <a:pt x="6374" y="25788"/>
                  </a:lnTo>
                  <a:lnTo>
                    <a:pt x="6277" y="25788"/>
                  </a:lnTo>
                  <a:lnTo>
                    <a:pt x="6212" y="25756"/>
                  </a:lnTo>
                  <a:lnTo>
                    <a:pt x="6179" y="25756"/>
                  </a:lnTo>
                  <a:lnTo>
                    <a:pt x="6244" y="25821"/>
                  </a:lnTo>
                  <a:lnTo>
                    <a:pt x="6342" y="25821"/>
                  </a:lnTo>
                  <a:lnTo>
                    <a:pt x="6342" y="25853"/>
                  </a:lnTo>
                  <a:lnTo>
                    <a:pt x="6342" y="25886"/>
                  </a:lnTo>
                  <a:lnTo>
                    <a:pt x="6309" y="25886"/>
                  </a:lnTo>
                  <a:lnTo>
                    <a:pt x="6277" y="25918"/>
                  </a:lnTo>
                  <a:lnTo>
                    <a:pt x="6374" y="25918"/>
                  </a:lnTo>
                  <a:lnTo>
                    <a:pt x="6439" y="25951"/>
                  </a:lnTo>
                  <a:lnTo>
                    <a:pt x="6439" y="25983"/>
                  </a:lnTo>
                  <a:lnTo>
                    <a:pt x="6374" y="26016"/>
                  </a:lnTo>
                  <a:lnTo>
                    <a:pt x="6309" y="26016"/>
                  </a:lnTo>
                  <a:lnTo>
                    <a:pt x="6277" y="26016"/>
                  </a:lnTo>
                  <a:lnTo>
                    <a:pt x="6277" y="26048"/>
                  </a:lnTo>
                  <a:lnTo>
                    <a:pt x="6309" y="26081"/>
                  </a:lnTo>
                  <a:lnTo>
                    <a:pt x="6407" y="26081"/>
                  </a:lnTo>
                  <a:lnTo>
                    <a:pt x="6472" y="26081"/>
                  </a:lnTo>
                  <a:lnTo>
                    <a:pt x="6439" y="26113"/>
                  </a:lnTo>
                  <a:lnTo>
                    <a:pt x="6407" y="26146"/>
                  </a:lnTo>
                  <a:lnTo>
                    <a:pt x="6309" y="26211"/>
                  </a:lnTo>
                  <a:lnTo>
                    <a:pt x="6244" y="26211"/>
                  </a:lnTo>
                  <a:lnTo>
                    <a:pt x="6179" y="26146"/>
                  </a:lnTo>
                  <a:lnTo>
                    <a:pt x="6114" y="26081"/>
                  </a:lnTo>
                  <a:lnTo>
                    <a:pt x="6081" y="26048"/>
                  </a:lnTo>
                  <a:lnTo>
                    <a:pt x="6081" y="26048"/>
                  </a:lnTo>
                  <a:lnTo>
                    <a:pt x="6016" y="26048"/>
                  </a:lnTo>
                  <a:lnTo>
                    <a:pt x="5951" y="26048"/>
                  </a:lnTo>
                  <a:lnTo>
                    <a:pt x="5919" y="26048"/>
                  </a:lnTo>
                  <a:lnTo>
                    <a:pt x="5951" y="26113"/>
                  </a:lnTo>
                  <a:lnTo>
                    <a:pt x="6114" y="26178"/>
                  </a:lnTo>
                  <a:lnTo>
                    <a:pt x="6179" y="26211"/>
                  </a:lnTo>
                  <a:lnTo>
                    <a:pt x="6179" y="26276"/>
                  </a:lnTo>
                  <a:lnTo>
                    <a:pt x="6146" y="26308"/>
                  </a:lnTo>
                  <a:lnTo>
                    <a:pt x="6179" y="26341"/>
                  </a:lnTo>
                  <a:lnTo>
                    <a:pt x="6212" y="26341"/>
                  </a:lnTo>
                  <a:lnTo>
                    <a:pt x="6277" y="26341"/>
                  </a:lnTo>
                  <a:lnTo>
                    <a:pt x="6309" y="26341"/>
                  </a:lnTo>
                  <a:lnTo>
                    <a:pt x="6342" y="26373"/>
                  </a:lnTo>
                  <a:lnTo>
                    <a:pt x="6342" y="26406"/>
                  </a:lnTo>
                  <a:lnTo>
                    <a:pt x="6277" y="26406"/>
                  </a:lnTo>
                  <a:lnTo>
                    <a:pt x="6244" y="26471"/>
                  </a:lnTo>
                  <a:lnTo>
                    <a:pt x="6244" y="26536"/>
                  </a:lnTo>
                  <a:close/>
                  <a:moveTo>
                    <a:pt x="6081" y="26569"/>
                  </a:moveTo>
                  <a:lnTo>
                    <a:pt x="5919" y="26471"/>
                  </a:lnTo>
                  <a:lnTo>
                    <a:pt x="5854" y="26471"/>
                  </a:lnTo>
                  <a:lnTo>
                    <a:pt x="5854" y="26504"/>
                  </a:lnTo>
                  <a:lnTo>
                    <a:pt x="5951" y="26601"/>
                  </a:lnTo>
                  <a:lnTo>
                    <a:pt x="6016" y="26601"/>
                  </a:lnTo>
                  <a:close/>
                  <a:moveTo>
                    <a:pt x="13789" y="17951"/>
                  </a:moveTo>
                  <a:lnTo>
                    <a:pt x="13789" y="17983"/>
                  </a:lnTo>
                  <a:lnTo>
                    <a:pt x="13919" y="17951"/>
                  </a:lnTo>
                  <a:lnTo>
                    <a:pt x="14146" y="17918"/>
                  </a:lnTo>
                  <a:lnTo>
                    <a:pt x="14341" y="17951"/>
                  </a:lnTo>
                  <a:lnTo>
                    <a:pt x="14406" y="17886"/>
                  </a:lnTo>
                  <a:lnTo>
                    <a:pt x="14504" y="17886"/>
                  </a:lnTo>
                  <a:lnTo>
                    <a:pt x="14602" y="17951"/>
                  </a:lnTo>
                  <a:lnTo>
                    <a:pt x="14732" y="17886"/>
                  </a:lnTo>
                  <a:lnTo>
                    <a:pt x="14764" y="17918"/>
                  </a:lnTo>
                  <a:lnTo>
                    <a:pt x="14894" y="17821"/>
                  </a:lnTo>
                  <a:lnTo>
                    <a:pt x="14894" y="17561"/>
                  </a:lnTo>
                  <a:lnTo>
                    <a:pt x="14829" y="17496"/>
                  </a:lnTo>
                  <a:lnTo>
                    <a:pt x="14797" y="17398"/>
                  </a:lnTo>
                  <a:lnTo>
                    <a:pt x="14699" y="17398"/>
                  </a:lnTo>
                  <a:lnTo>
                    <a:pt x="14439" y="17528"/>
                  </a:lnTo>
                  <a:lnTo>
                    <a:pt x="14179" y="17561"/>
                  </a:lnTo>
                  <a:lnTo>
                    <a:pt x="14081" y="17658"/>
                  </a:lnTo>
                  <a:lnTo>
                    <a:pt x="13984" y="17691"/>
                  </a:lnTo>
                  <a:lnTo>
                    <a:pt x="13951" y="17788"/>
                  </a:lnTo>
                  <a:lnTo>
                    <a:pt x="13821" y="17788"/>
                  </a:lnTo>
                  <a:lnTo>
                    <a:pt x="13821" y="17853"/>
                  </a:lnTo>
                  <a:close/>
                  <a:moveTo>
                    <a:pt x="6407" y="25918"/>
                  </a:moveTo>
                  <a:lnTo>
                    <a:pt x="6504" y="25951"/>
                  </a:lnTo>
                  <a:lnTo>
                    <a:pt x="6537" y="25918"/>
                  </a:lnTo>
                  <a:lnTo>
                    <a:pt x="6504" y="25886"/>
                  </a:lnTo>
                  <a:lnTo>
                    <a:pt x="6472" y="25886"/>
                  </a:lnTo>
                  <a:close/>
                  <a:moveTo>
                    <a:pt x="6927" y="24910"/>
                  </a:moveTo>
                  <a:lnTo>
                    <a:pt x="6927" y="24943"/>
                  </a:lnTo>
                  <a:lnTo>
                    <a:pt x="6959" y="24910"/>
                  </a:lnTo>
                  <a:close/>
                  <a:moveTo>
                    <a:pt x="6959" y="24780"/>
                  </a:moveTo>
                  <a:lnTo>
                    <a:pt x="6959" y="24845"/>
                  </a:lnTo>
                  <a:lnTo>
                    <a:pt x="6992" y="24813"/>
                  </a:lnTo>
                  <a:lnTo>
                    <a:pt x="6992" y="24780"/>
                  </a:lnTo>
                  <a:close/>
                  <a:moveTo>
                    <a:pt x="6992" y="24617"/>
                  </a:moveTo>
                  <a:lnTo>
                    <a:pt x="7024" y="24650"/>
                  </a:lnTo>
                  <a:lnTo>
                    <a:pt x="7024" y="24650"/>
                  </a:lnTo>
                  <a:lnTo>
                    <a:pt x="7057" y="24617"/>
                  </a:lnTo>
                  <a:lnTo>
                    <a:pt x="7024" y="24617"/>
                  </a:lnTo>
                  <a:close/>
                  <a:moveTo>
                    <a:pt x="6927" y="24422"/>
                  </a:moveTo>
                  <a:lnTo>
                    <a:pt x="6959" y="24487"/>
                  </a:lnTo>
                  <a:lnTo>
                    <a:pt x="6992" y="24487"/>
                  </a:lnTo>
                  <a:lnTo>
                    <a:pt x="7024" y="24520"/>
                  </a:lnTo>
                  <a:lnTo>
                    <a:pt x="7122" y="24520"/>
                  </a:lnTo>
                  <a:lnTo>
                    <a:pt x="7155" y="24487"/>
                  </a:lnTo>
                  <a:lnTo>
                    <a:pt x="7090" y="24455"/>
                  </a:lnTo>
                  <a:lnTo>
                    <a:pt x="7024" y="24455"/>
                  </a:lnTo>
                  <a:lnTo>
                    <a:pt x="6959" y="24390"/>
                  </a:lnTo>
                  <a:close/>
                  <a:moveTo>
                    <a:pt x="7350" y="24357"/>
                  </a:moveTo>
                  <a:lnTo>
                    <a:pt x="7382" y="24325"/>
                  </a:lnTo>
                  <a:lnTo>
                    <a:pt x="7382" y="24260"/>
                  </a:lnTo>
                  <a:lnTo>
                    <a:pt x="7350" y="24292"/>
                  </a:lnTo>
                  <a:close/>
                  <a:moveTo>
                    <a:pt x="7285" y="23739"/>
                  </a:moveTo>
                  <a:lnTo>
                    <a:pt x="7285" y="23772"/>
                  </a:lnTo>
                  <a:lnTo>
                    <a:pt x="7382" y="23869"/>
                  </a:lnTo>
                  <a:lnTo>
                    <a:pt x="7480" y="23902"/>
                  </a:lnTo>
                  <a:lnTo>
                    <a:pt x="7480" y="23934"/>
                  </a:lnTo>
                  <a:lnTo>
                    <a:pt x="7512" y="23934"/>
                  </a:lnTo>
                  <a:lnTo>
                    <a:pt x="7480" y="23837"/>
                  </a:lnTo>
                  <a:lnTo>
                    <a:pt x="7382" y="23804"/>
                  </a:lnTo>
                  <a:lnTo>
                    <a:pt x="7350" y="23739"/>
                  </a:lnTo>
                  <a:close/>
                  <a:moveTo>
                    <a:pt x="7935" y="22634"/>
                  </a:moveTo>
                  <a:lnTo>
                    <a:pt x="7935" y="22699"/>
                  </a:lnTo>
                  <a:lnTo>
                    <a:pt x="8000" y="22764"/>
                  </a:lnTo>
                  <a:lnTo>
                    <a:pt x="7968" y="22894"/>
                  </a:lnTo>
                  <a:lnTo>
                    <a:pt x="8000" y="22959"/>
                  </a:lnTo>
                  <a:lnTo>
                    <a:pt x="8065" y="22959"/>
                  </a:lnTo>
                  <a:lnTo>
                    <a:pt x="8033" y="22861"/>
                  </a:lnTo>
                  <a:lnTo>
                    <a:pt x="8065" y="22764"/>
                  </a:lnTo>
                  <a:lnTo>
                    <a:pt x="8000" y="22731"/>
                  </a:lnTo>
                  <a:lnTo>
                    <a:pt x="7968" y="22634"/>
                  </a:lnTo>
                  <a:lnTo>
                    <a:pt x="7935" y="22601"/>
                  </a:lnTo>
                  <a:close/>
                  <a:moveTo>
                    <a:pt x="8390" y="22341"/>
                  </a:moveTo>
                  <a:lnTo>
                    <a:pt x="8390" y="22374"/>
                  </a:lnTo>
                  <a:lnTo>
                    <a:pt x="8455" y="22406"/>
                  </a:lnTo>
                  <a:lnTo>
                    <a:pt x="8455" y="22374"/>
                  </a:lnTo>
                  <a:lnTo>
                    <a:pt x="8423" y="22341"/>
                  </a:lnTo>
                  <a:close/>
                  <a:moveTo>
                    <a:pt x="8520" y="22211"/>
                  </a:moveTo>
                  <a:lnTo>
                    <a:pt x="8553" y="22243"/>
                  </a:lnTo>
                  <a:lnTo>
                    <a:pt x="8553" y="22211"/>
                  </a:lnTo>
                  <a:lnTo>
                    <a:pt x="8520" y="22178"/>
                  </a:lnTo>
                  <a:close/>
                  <a:moveTo>
                    <a:pt x="9301" y="22146"/>
                  </a:moveTo>
                  <a:lnTo>
                    <a:pt x="9366" y="22081"/>
                  </a:lnTo>
                  <a:lnTo>
                    <a:pt x="9431" y="22081"/>
                  </a:lnTo>
                  <a:lnTo>
                    <a:pt x="9463" y="22048"/>
                  </a:lnTo>
                  <a:lnTo>
                    <a:pt x="9398" y="21951"/>
                  </a:lnTo>
                  <a:lnTo>
                    <a:pt x="9366" y="21918"/>
                  </a:lnTo>
                  <a:lnTo>
                    <a:pt x="9333" y="21853"/>
                  </a:lnTo>
                  <a:lnTo>
                    <a:pt x="9268" y="21853"/>
                  </a:lnTo>
                  <a:lnTo>
                    <a:pt x="9203" y="21951"/>
                  </a:lnTo>
                  <a:lnTo>
                    <a:pt x="9203" y="21983"/>
                  </a:lnTo>
                  <a:lnTo>
                    <a:pt x="9203" y="22048"/>
                  </a:lnTo>
                  <a:lnTo>
                    <a:pt x="9236" y="22081"/>
                  </a:lnTo>
                  <a:lnTo>
                    <a:pt x="9268" y="22146"/>
                  </a:lnTo>
                  <a:close/>
                  <a:moveTo>
                    <a:pt x="9626" y="22113"/>
                  </a:moveTo>
                  <a:lnTo>
                    <a:pt x="9594" y="22048"/>
                  </a:lnTo>
                  <a:lnTo>
                    <a:pt x="9626" y="21983"/>
                  </a:lnTo>
                  <a:lnTo>
                    <a:pt x="9561" y="22016"/>
                  </a:lnTo>
                  <a:lnTo>
                    <a:pt x="9561" y="22081"/>
                  </a:lnTo>
                  <a:lnTo>
                    <a:pt x="9594" y="22113"/>
                  </a:lnTo>
                  <a:close/>
                  <a:moveTo>
                    <a:pt x="15447" y="18829"/>
                  </a:moveTo>
                  <a:lnTo>
                    <a:pt x="15480" y="18861"/>
                  </a:lnTo>
                  <a:lnTo>
                    <a:pt x="15545" y="18829"/>
                  </a:lnTo>
                  <a:lnTo>
                    <a:pt x="15512" y="18764"/>
                  </a:lnTo>
                  <a:lnTo>
                    <a:pt x="15447" y="18796"/>
                  </a:lnTo>
                  <a:close/>
                  <a:moveTo>
                    <a:pt x="14406" y="17983"/>
                  </a:moveTo>
                  <a:lnTo>
                    <a:pt x="14471" y="18016"/>
                  </a:lnTo>
                  <a:lnTo>
                    <a:pt x="14537" y="18016"/>
                  </a:lnTo>
                  <a:lnTo>
                    <a:pt x="14537" y="17983"/>
                  </a:lnTo>
                  <a:lnTo>
                    <a:pt x="14439" y="17951"/>
                  </a:lnTo>
                  <a:cubicBezTo>
                    <a:pt x="14439" y="17951"/>
                    <a:pt x="14406" y="17983"/>
                    <a:pt x="14406" y="17983"/>
                  </a:cubicBezTo>
                  <a:close/>
                  <a:moveTo>
                    <a:pt x="13984" y="17593"/>
                  </a:moveTo>
                  <a:lnTo>
                    <a:pt x="14016" y="17626"/>
                  </a:lnTo>
                  <a:lnTo>
                    <a:pt x="14049" y="17593"/>
                  </a:lnTo>
                  <a:lnTo>
                    <a:pt x="14081" y="17528"/>
                  </a:lnTo>
                  <a:lnTo>
                    <a:pt x="14016" y="17561"/>
                  </a:lnTo>
                  <a:close/>
                  <a:moveTo>
                    <a:pt x="14862" y="17366"/>
                  </a:moveTo>
                  <a:lnTo>
                    <a:pt x="14862" y="17398"/>
                  </a:lnTo>
                  <a:lnTo>
                    <a:pt x="14894" y="17463"/>
                  </a:lnTo>
                  <a:lnTo>
                    <a:pt x="14927" y="17398"/>
                  </a:lnTo>
                  <a:lnTo>
                    <a:pt x="14927" y="17333"/>
                  </a:lnTo>
                  <a:lnTo>
                    <a:pt x="14862" y="17333"/>
                  </a:lnTo>
                  <a:close/>
                  <a:moveTo>
                    <a:pt x="15447" y="15479"/>
                  </a:moveTo>
                  <a:lnTo>
                    <a:pt x="15447" y="15544"/>
                  </a:lnTo>
                  <a:lnTo>
                    <a:pt x="15480" y="15577"/>
                  </a:lnTo>
                  <a:lnTo>
                    <a:pt x="15480" y="15642"/>
                  </a:lnTo>
                  <a:lnTo>
                    <a:pt x="15545" y="15772"/>
                  </a:lnTo>
                  <a:lnTo>
                    <a:pt x="15577" y="15870"/>
                  </a:lnTo>
                  <a:lnTo>
                    <a:pt x="15707" y="15902"/>
                  </a:lnTo>
                  <a:lnTo>
                    <a:pt x="15805" y="16000"/>
                  </a:lnTo>
                  <a:lnTo>
                    <a:pt x="15902" y="16097"/>
                  </a:lnTo>
                  <a:lnTo>
                    <a:pt x="15967" y="16162"/>
                  </a:lnTo>
                  <a:lnTo>
                    <a:pt x="16032" y="16162"/>
                  </a:lnTo>
                  <a:lnTo>
                    <a:pt x="16065" y="16227"/>
                  </a:lnTo>
                  <a:lnTo>
                    <a:pt x="16163" y="16260"/>
                  </a:lnTo>
                  <a:lnTo>
                    <a:pt x="16195" y="16227"/>
                  </a:lnTo>
                  <a:lnTo>
                    <a:pt x="16195" y="16162"/>
                  </a:lnTo>
                  <a:lnTo>
                    <a:pt x="16228" y="16130"/>
                  </a:lnTo>
                  <a:lnTo>
                    <a:pt x="16163" y="16032"/>
                  </a:lnTo>
                  <a:lnTo>
                    <a:pt x="16065" y="15967"/>
                  </a:lnTo>
                  <a:lnTo>
                    <a:pt x="16032" y="15967"/>
                  </a:lnTo>
                  <a:lnTo>
                    <a:pt x="15967" y="15902"/>
                  </a:lnTo>
                  <a:lnTo>
                    <a:pt x="16000" y="15902"/>
                  </a:lnTo>
                  <a:lnTo>
                    <a:pt x="16032" y="15837"/>
                  </a:lnTo>
                  <a:lnTo>
                    <a:pt x="16097" y="15870"/>
                  </a:lnTo>
                  <a:lnTo>
                    <a:pt x="16163" y="15902"/>
                  </a:lnTo>
                  <a:lnTo>
                    <a:pt x="16260" y="15935"/>
                  </a:lnTo>
                  <a:lnTo>
                    <a:pt x="16293" y="15967"/>
                  </a:lnTo>
                  <a:lnTo>
                    <a:pt x="16325" y="15935"/>
                  </a:lnTo>
                  <a:lnTo>
                    <a:pt x="16260" y="15837"/>
                  </a:lnTo>
                  <a:lnTo>
                    <a:pt x="16032" y="15707"/>
                  </a:lnTo>
                  <a:lnTo>
                    <a:pt x="15967" y="15577"/>
                  </a:lnTo>
                  <a:lnTo>
                    <a:pt x="15902" y="15544"/>
                  </a:lnTo>
                  <a:lnTo>
                    <a:pt x="15837" y="15544"/>
                  </a:lnTo>
                  <a:lnTo>
                    <a:pt x="15707" y="15479"/>
                  </a:lnTo>
                  <a:lnTo>
                    <a:pt x="15642" y="15479"/>
                  </a:lnTo>
                  <a:lnTo>
                    <a:pt x="15577" y="15447"/>
                  </a:lnTo>
                  <a:lnTo>
                    <a:pt x="15480" y="15447"/>
                  </a:lnTo>
                  <a:close/>
                  <a:moveTo>
                    <a:pt x="15219" y="15544"/>
                  </a:moveTo>
                  <a:lnTo>
                    <a:pt x="15284" y="15512"/>
                  </a:lnTo>
                  <a:lnTo>
                    <a:pt x="15284" y="15447"/>
                  </a:lnTo>
                  <a:lnTo>
                    <a:pt x="15317" y="15382"/>
                  </a:lnTo>
                  <a:lnTo>
                    <a:pt x="15187" y="15447"/>
                  </a:lnTo>
                  <a:lnTo>
                    <a:pt x="15187" y="15512"/>
                  </a:lnTo>
                  <a:close/>
                  <a:moveTo>
                    <a:pt x="15447" y="15349"/>
                  </a:moveTo>
                  <a:lnTo>
                    <a:pt x="15512" y="15414"/>
                  </a:lnTo>
                  <a:lnTo>
                    <a:pt x="15642" y="15414"/>
                  </a:lnTo>
                  <a:lnTo>
                    <a:pt x="15740" y="15447"/>
                  </a:lnTo>
                  <a:lnTo>
                    <a:pt x="15870" y="15479"/>
                  </a:lnTo>
                  <a:lnTo>
                    <a:pt x="15967" y="15544"/>
                  </a:lnTo>
                  <a:lnTo>
                    <a:pt x="16065" y="15544"/>
                  </a:lnTo>
                  <a:lnTo>
                    <a:pt x="16097" y="15544"/>
                  </a:lnTo>
                  <a:lnTo>
                    <a:pt x="16097" y="15609"/>
                  </a:lnTo>
                  <a:lnTo>
                    <a:pt x="16163" y="15642"/>
                  </a:lnTo>
                  <a:lnTo>
                    <a:pt x="16260" y="15642"/>
                  </a:lnTo>
                  <a:lnTo>
                    <a:pt x="16293" y="15675"/>
                  </a:lnTo>
                  <a:lnTo>
                    <a:pt x="16358" y="15642"/>
                  </a:lnTo>
                  <a:lnTo>
                    <a:pt x="16390" y="15609"/>
                  </a:lnTo>
                  <a:lnTo>
                    <a:pt x="16358" y="15544"/>
                  </a:lnTo>
                  <a:lnTo>
                    <a:pt x="16358" y="15479"/>
                  </a:lnTo>
                  <a:lnTo>
                    <a:pt x="16423" y="15479"/>
                  </a:lnTo>
                  <a:lnTo>
                    <a:pt x="16293" y="15382"/>
                  </a:lnTo>
                  <a:lnTo>
                    <a:pt x="16195" y="15349"/>
                  </a:lnTo>
                  <a:lnTo>
                    <a:pt x="16097" y="15284"/>
                  </a:lnTo>
                  <a:lnTo>
                    <a:pt x="15967" y="15284"/>
                  </a:lnTo>
                  <a:lnTo>
                    <a:pt x="15805" y="15349"/>
                  </a:lnTo>
                  <a:lnTo>
                    <a:pt x="15707" y="15284"/>
                  </a:lnTo>
                  <a:lnTo>
                    <a:pt x="15577" y="15317"/>
                  </a:lnTo>
                  <a:lnTo>
                    <a:pt x="15480" y="15317"/>
                  </a:lnTo>
                  <a:cubicBezTo>
                    <a:pt x="15480" y="15317"/>
                    <a:pt x="15447" y="15349"/>
                    <a:pt x="15447" y="15349"/>
                  </a:cubicBezTo>
                  <a:close/>
                  <a:moveTo>
                    <a:pt x="15057" y="15024"/>
                  </a:moveTo>
                  <a:lnTo>
                    <a:pt x="15122" y="15089"/>
                  </a:lnTo>
                  <a:lnTo>
                    <a:pt x="15252" y="15089"/>
                  </a:lnTo>
                  <a:lnTo>
                    <a:pt x="15350" y="15219"/>
                  </a:lnTo>
                  <a:lnTo>
                    <a:pt x="15480" y="15252"/>
                  </a:lnTo>
                  <a:lnTo>
                    <a:pt x="15675" y="15252"/>
                  </a:lnTo>
                  <a:lnTo>
                    <a:pt x="15967" y="15252"/>
                  </a:lnTo>
                  <a:lnTo>
                    <a:pt x="16097" y="15219"/>
                  </a:lnTo>
                  <a:lnTo>
                    <a:pt x="16097" y="15187"/>
                  </a:lnTo>
                  <a:lnTo>
                    <a:pt x="15967" y="15154"/>
                  </a:lnTo>
                  <a:lnTo>
                    <a:pt x="15740" y="15187"/>
                  </a:lnTo>
                  <a:lnTo>
                    <a:pt x="15642" y="15122"/>
                  </a:lnTo>
                  <a:lnTo>
                    <a:pt x="15512" y="15057"/>
                  </a:lnTo>
                  <a:lnTo>
                    <a:pt x="15415" y="15057"/>
                  </a:lnTo>
                  <a:lnTo>
                    <a:pt x="15382" y="14992"/>
                  </a:lnTo>
                  <a:lnTo>
                    <a:pt x="15415" y="14959"/>
                  </a:lnTo>
                  <a:lnTo>
                    <a:pt x="15480" y="14959"/>
                  </a:lnTo>
                  <a:lnTo>
                    <a:pt x="15642" y="15057"/>
                  </a:lnTo>
                  <a:lnTo>
                    <a:pt x="15805" y="15089"/>
                  </a:lnTo>
                  <a:lnTo>
                    <a:pt x="15870" y="15089"/>
                  </a:lnTo>
                  <a:lnTo>
                    <a:pt x="15805" y="15024"/>
                  </a:lnTo>
                  <a:lnTo>
                    <a:pt x="15610" y="14862"/>
                  </a:lnTo>
                  <a:lnTo>
                    <a:pt x="15317" y="14829"/>
                  </a:lnTo>
                  <a:lnTo>
                    <a:pt x="15252" y="14862"/>
                  </a:lnTo>
                  <a:lnTo>
                    <a:pt x="15252" y="14894"/>
                  </a:lnTo>
                  <a:lnTo>
                    <a:pt x="15122" y="14959"/>
                  </a:lnTo>
                  <a:close/>
                  <a:moveTo>
                    <a:pt x="16553" y="15252"/>
                  </a:moveTo>
                  <a:lnTo>
                    <a:pt x="16618" y="15284"/>
                  </a:lnTo>
                  <a:lnTo>
                    <a:pt x="16650" y="15252"/>
                  </a:lnTo>
                  <a:lnTo>
                    <a:pt x="16650" y="15187"/>
                  </a:lnTo>
                  <a:lnTo>
                    <a:pt x="16585" y="15219"/>
                  </a:lnTo>
                  <a:close/>
                  <a:moveTo>
                    <a:pt x="16650" y="13788"/>
                  </a:moveTo>
                  <a:lnTo>
                    <a:pt x="16585" y="13918"/>
                  </a:lnTo>
                  <a:lnTo>
                    <a:pt x="16585" y="14016"/>
                  </a:lnTo>
                  <a:lnTo>
                    <a:pt x="16650" y="14049"/>
                  </a:lnTo>
                  <a:lnTo>
                    <a:pt x="16715" y="14081"/>
                  </a:lnTo>
                  <a:lnTo>
                    <a:pt x="16813" y="14179"/>
                  </a:lnTo>
                  <a:lnTo>
                    <a:pt x="16878" y="14179"/>
                  </a:lnTo>
                  <a:lnTo>
                    <a:pt x="16976" y="14179"/>
                  </a:lnTo>
                  <a:lnTo>
                    <a:pt x="17073" y="14114"/>
                  </a:lnTo>
                  <a:lnTo>
                    <a:pt x="17073" y="14049"/>
                  </a:lnTo>
                  <a:lnTo>
                    <a:pt x="17138" y="13984"/>
                  </a:lnTo>
                  <a:lnTo>
                    <a:pt x="17106" y="13853"/>
                  </a:lnTo>
                  <a:lnTo>
                    <a:pt x="16910" y="13723"/>
                  </a:lnTo>
                  <a:lnTo>
                    <a:pt x="16780" y="13756"/>
                  </a:lnTo>
                  <a:close/>
                  <a:moveTo>
                    <a:pt x="17593" y="13691"/>
                  </a:moveTo>
                  <a:lnTo>
                    <a:pt x="17626" y="13723"/>
                  </a:lnTo>
                  <a:lnTo>
                    <a:pt x="17691" y="13626"/>
                  </a:lnTo>
                  <a:lnTo>
                    <a:pt x="17691" y="13593"/>
                  </a:lnTo>
                  <a:lnTo>
                    <a:pt x="17658" y="13593"/>
                  </a:lnTo>
                  <a:lnTo>
                    <a:pt x="17593" y="13626"/>
                  </a:lnTo>
                  <a:close/>
                  <a:moveTo>
                    <a:pt x="17171" y="13138"/>
                  </a:moveTo>
                  <a:lnTo>
                    <a:pt x="17138" y="13203"/>
                  </a:lnTo>
                  <a:lnTo>
                    <a:pt x="17138" y="13333"/>
                  </a:lnTo>
                  <a:lnTo>
                    <a:pt x="17171" y="13431"/>
                  </a:lnTo>
                  <a:lnTo>
                    <a:pt x="17236" y="13463"/>
                  </a:lnTo>
                  <a:lnTo>
                    <a:pt x="17301" y="13431"/>
                  </a:lnTo>
                  <a:lnTo>
                    <a:pt x="17301" y="13366"/>
                  </a:lnTo>
                  <a:lnTo>
                    <a:pt x="17333" y="13301"/>
                  </a:lnTo>
                  <a:lnTo>
                    <a:pt x="17333" y="13236"/>
                  </a:lnTo>
                  <a:lnTo>
                    <a:pt x="17236" y="13171"/>
                  </a:lnTo>
                  <a:close/>
                  <a:moveTo>
                    <a:pt x="17756" y="12780"/>
                  </a:moveTo>
                  <a:lnTo>
                    <a:pt x="17756" y="12975"/>
                  </a:lnTo>
                  <a:lnTo>
                    <a:pt x="17723" y="13073"/>
                  </a:lnTo>
                  <a:lnTo>
                    <a:pt x="17756" y="13171"/>
                  </a:lnTo>
                  <a:lnTo>
                    <a:pt x="17854" y="13236"/>
                  </a:lnTo>
                  <a:lnTo>
                    <a:pt x="17951" y="13236"/>
                  </a:lnTo>
                  <a:lnTo>
                    <a:pt x="18049" y="13236"/>
                  </a:lnTo>
                  <a:lnTo>
                    <a:pt x="18081" y="13203"/>
                  </a:lnTo>
                  <a:lnTo>
                    <a:pt x="18114" y="13268"/>
                  </a:lnTo>
                  <a:lnTo>
                    <a:pt x="18179" y="13301"/>
                  </a:lnTo>
                  <a:lnTo>
                    <a:pt x="18211" y="13203"/>
                  </a:lnTo>
                  <a:lnTo>
                    <a:pt x="18276" y="13171"/>
                  </a:lnTo>
                  <a:lnTo>
                    <a:pt x="18276" y="13008"/>
                  </a:lnTo>
                  <a:lnTo>
                    <a:pt x="18211" y="12975"/>
                  </a:lnTo>
                  <a:lnTo>
                    <a:pt x="18179" y="13040"/>
                  </a:lnTo>
                  <a:lnTo>
                    <a:pt x="18179" y="13105"/>
                  </a:lnTo>
                  <a:lnTo>
                    <a:pt x="18114" y="13073"/>
                  </a:lnTo>
                  <a:lnTo>
                    <a:pt x="18049" y="12975"/>
                  </a:lnTo>
                  <a:lnTo>
                    <a:pt x="18081" y="12910"/>
                  </a:lnTo>
                  <a:lnTo>
                    <a:pt x="18016" y="12845"/>
                  </a:lnTo>
                  <a:lnTo>
                    <a:pt x="18049" y="12780"/>
                  </a:lnTo>
                  <a:lnTo>
                    <a:pt x="18081" y="12780"/>
                  </a:lnTo>
                  <a:lnTo>
                    <a:pt x="18114" y="12715"/>
                  </a:lnTo>
                  <a:lnTo>
                    <a:pt x="18049" y="12683"/>
                  </a:lnTo>
                  <a:lnTo>
                    <a:pt x="17951" y="12748"/>
                  </a:lnTo>
                  <a:lnTo>
                    <a:pt x="17886" y="12748"/>
                  </a:lnTo>
                  <a:lnTo>
                    <a:pt x="17854" y="12780"/>
                  </a:lnTo>
                  <a:close/>
                  <a:moveTo>
                    <a:pt x="17886" y="11219"/>
                  </a:moveTo>
                  <a:lnTo>
                    <a:pt x="17821" y="11284"/>
                  </a:lnTo>
                  <a:lnTo>
                    <a:pt x="17821" y="11317"/>
                  </a:lnTo>
                  <a:lnTo>
                    <a:pt x="17886" y="11349"/>
                  </a:lnTo>
                  <a:lnTo>
                    <a:pt x="17886" y="11414"/>
                  </a:lnTo>
                  <a:lnTo>
                    <a:pt x="17854" y="11480"/>
                  </a:lnTo>
                  <a:lnTo>
                    <a:pt x="17854" y="11610"/>
                  </a:lnTo>
                  <a:lnTo>
                    <a:pt x="17919" y="11707"/>
                  </a:lnTo>
                  <a:lnTo>
                    <a:pt x="17919" y="11870"/>
                  </a:lnTo>
                  <a:lnTo>
                    <a:pt x="17886" y="11967"/>
                  </a:lnTo>
                  <a:lnTo>
                    <a:pt x="17886" y="12065"/>
                  </a:lnTo>
                  <a:lnTo>
                    <a:pt x="17919" y="12130"/>
                  </a:lnTo>
                  <a:lnTo>
                    <a:pt x="17951" y="12065"/>
                  </a:lnTo>
                  <a:lnTo>
                    <a:pt x="17984" y="11935"/>
                  </a:lnTo>
                  <a:lnTo>
                    <a:pt x="18016" y="11902"/>
                  </a:lnTo>
                  <a:lnTo>
                    <a:pt x="17984" y="11740"/>
                  </a:lnTo>
                  <a:lnTo>
                    <a:pt x="17951" y="11642"/>
                  </a:lnTo>
                  <a:lnTo>
                    <a:pt x="17919" y="11447"/>
                  </a:lnTo>
                  <a:lnTo>
                    <a:pt x="17951" y="11349"/>
                  </a:lnTo>
                  <a:lnTo>
                    <a:pt x="17919" y="11284"/>
                  </a:lnTo>
                  <a:close/>
                  <a:moveTo>
                    <a:pt x="17171" y="11447"/>
                  </a:moveTo>
                  <a:lnTo>
                    <a:pt x="17138" y="11512"/>
                  </a:lnTo>
                  <a:lnTo>
                    <a:pt x="17171" y="11545"/>
                  </a:lnTo>
                  <a:lnTo>
                    <a:pt x="17268" y="11545"/>
                  </a:lnTo>
                  <a:lnTo>
                    <a:pt x="17301" y="11480"/>
                  </a:lnTo>
                  <a:lnTo>
                    <a:pt x="17268" y="11447"/>
                  </a:lnTo>
                  <a:lnTo>
                    <a:pt x="17203" y="11414"/>
                  </a:lnTo>
                  <a:close/>
                  <a:moveTo>
                    <a:pt x="17041" y="11284"/>
                  </a:moveTo>
                  <a:lnTo>
                    <a:pt x="17073" y="11349"/>
                  </a:lnTo>
                  <a:lnTo>
                    <a:pt x="17138" y="11317"/>
                  </a:lnTo>
                  <a:lnTo>
                    <a:pt x="17106" y="11252"/>
                  </a:lnTo>
                  <a:lnTo>
                    <a:pt x="17073" y="11252"/>
                  </a:lnTo>
                  <a:close/>
                  <a:moveTo>
                    <a:pt x="17691" y="9658"/>
                  </a:moveTo>
                  <a:lnTo>
                    <a:pt x="17756" y="9788"/>
                  </a:lnTo>
                  <a:lnTo>
                    <a:pt x="17821" y="9821"/>
                  </a:lnTo>
                  <a:lnTo>
                    <a:pt x="17886" y="9821"/>
                  </a:lnTo>
                  <a:lnTo>
                    <a:pt x="17886" y="9788"/>
                  </a:lnTo>
                  <a:lnTo>
                    <a:pt x="17788" y="9756"/>
                  </a:lnTo>
                  <a:lnTo>
                    <a:pt x="17723" y="9658"/>
                  </a:lnTo>
                  <a:lnTo>
                    <a:pt x="17691" y="9658"/>
                  </a:lnTo>
                  <a:close/>
                  <a:moveTo>
                    <a:pt x="18309" y="10049"/>
                  </a:moveTo>
                  <a:lnTo>
                    <a:pt x="18309" y="10114"/>
                  </a:lnTo>
                  <a:lnTo>
                    <a:pt x="18406" y="10114"/>
                  </a:lnTo>
                  <a:lnTo>
                    <a:pt x="18406" y="10049"/>
                  </a:lnTo>
                  <a:lnTo>
                    <a:pt x="18406" y="9984"/>
                  </a:lnTo>
                  <a:lnTo>
                    <a:pt x="18406" y="9886"/>
                  </a:lnTo>
                  <a:lnTo>
                    <a:pt x="18471" y="9854"/>
                  </a:lnTo>
                  <a:lnTo>
                    <a:pt x="18471" y="9756"/>
                  </a:lnTo>
                  <a:lnTo>
                    <a:pt x="18374" y="9886"/>
                  </a:lnTo>
                  <a:lnTo>
                    <a:pt x="18341" y="9984"/>
                  </a:lnTo>
                  <a:close/>
                  <a:moveTo>
                    <a:pt x="18016" y="9496"/>
                  </a:moveTo>
                  <a:lnTo>
                    <a:pt x="18049" y="9496"/>
                  </a:lnTo>
                  <a:lnTo>
                    <a:pt x="18081" y="9496"/>
                  </a:lnTo>
                  <a:lnTo>
                    <a:pt x="18114" y="9398"/>
                  </a:lnTo>
                  <a:lnTo>
                    <a:pt x="18114" y="9333"/>
                  </a:lnTo>
                  <a:lnTo>
                    <a:pt x="18081" y="9366"/>
                  </a:lnTo>
                  <a:close/>
                  <a:moveTo>
                    <a:pt x="18081" y="9138"/>
                  </a:moveTo>
                  <a:lnTo>
                    <a:pt x="18049" y="9171"/>
                  </a:lnTo>
                  <a:lnTo>
                    <a:pt x="18081" y="9203"/>
                  </a:lnTo>
                  <a:lnTo>
                    <a:pt x="18114" y="9171"/>
                  </a:lnTo>
                  <a:lnTo>
                    <a:pt x="18114" y="9138"/>
                  </a:lnTo>
                  <a:close/>
                  <a:moveTo>
                    <a:pt x="18504" y="8065"/>
                  </a:moveTo>
                  <a:lnTo>
                    <a:pt x="18536" y="8163"/>
                  </a:lnTo>
                  <a:lnTo>
                    <a:pt x="18536" y="8195"/>
                  </a:lnTo>
                  <a:lnTo>
                    <a:pt x="18634" y="8130"/>
                  </a:lnTo>
                  <a:lnTo>
                    <a:pt x="18667" y="8000"/>
                  </a:lnTo>
                  <a:lnTo>
                    <a:pt x="18667" y="7902"/>
                  </a:lnTo>
                  <a:lnTo>
                    <a:pt x="18699" y="7837"/>
                  </a:lnTo>
                  <a:lnTo>
                    <a:pt x="18667" y="7805"/>
                  </a:lnTo>
                  <a:lnTo>
                    <a:pt x="18601" y="7837"/>
                  </a:lnTo>
                  <a:lnTo>
                    <a:pt x="18569" y="7935"/>
                  </a:lnTo>
                  <a:close/>
                  <a:moveTo>
                    <a:pt x="18211" y="6634"/>
                  </a:moveTo>
                  <a:lnTo>
                    <a:pt x="18244" y="6634"/>
                  </a:lnTo>
                  <a:lnTo>
                    <a:pt x="18276" y="6602"/>
                  </a:lnTo>
                  <a:lnTo>
                    <a:pt x="18406" y="6602"/>
                  </a:lnTo>
                  <a:lnTo>
                    <a:pt x="18471" y="6537"/>
                  </a:lnTo>
                  <a:lnTo>
                    <a:pt x="18471" y="6406"/>
                  </a:lnTo>
                  <a:lnTo>
                    <a:pt x="18406" y="6341"/>
                  </a:lnTo>
                  <a:lnTo>
                    <a:pt x="18244" y="6406"/>
                  </a:lnTo>
                  <a:lnTo>
                    <a:pt x="18211" y="6537"/>
                  </a:lnTo>
                  <a:close/>
                  <a:moveTo>
                    <a:pt x="19219" y="3902"/>
                  </a:moveTo>
                  <a:lnTo>
                    <a:pt x="19284" y="3870"/>
                  </a:lnTo>
                  <a:lnTo>
                    <a:pt x="19284" y="3772"/>
                  </a:lnTo>
                  <a:lnTo>
                    <a:pt x="19284" y="3610"/>
                  </a:lnTo>
                  <a:lnTo>
                    <a:pt x="19284" y="3545"/>
                  </a:lnTo>
                  <a:lnTo>
                    <a:pt x="19284" y="3447"/>
                  </a:lnTo>
                  <a:lnTo>
                    <a:pt x="19187" y="3512"/>
                  </a:lnTo>
                  <a:lnTo>
                    <a:pt x="19187" y="3545"/>
                  </a:lnTo>
                  <a:lnTo>
                    <a:pt x="19219" y="3577"/>
                  </a:lnTo>
                  <a:lnTo>
                    <a:pt x="19219" y="3675"/>
                  </a:lnTo>
                  <a:lnTo>
                    <a:pt x="19187" y="3772"/>
                  </a:lnTo>
                  <a:close/>
                  <a:moveTo>
                    <a:pt x="18927" y="4228"/>
                  </a:moveTo>
                  <a:cubicBezTo>
                    <a:pt x="18927" y="4228"/>
                    <a:pt x="18959" y="4228"/>
                    <a:pt x="18959" y="4228"/>
                  </a:cubicBezTo>
                  <a:lnTo>
                    <a:pt x="18992" y="4163"/>
                  </a:lnTo>
                  <a:lnTo>
                    <a:pt x="18992" y="4000"/>
                  </a:lnTo>
                  <a:lnTo>
                    <a:pt x="18959" y="3967"/>
                  </a:lnTo>
                  <a:lnTo>
                    <a:pt x="18927" y="4000"/>
                  </a:lnTo>
                  <a:lnTo>
                    <a:pt x="18894" y="4098"/>
                  </a:lnTo>
                  <a:close/>
                  <a:moveTo>
                    <a:pt x="18764" y="3935"/>
                  </a:moveTo>
                  <a:lnTo>
                    <a:pt x="18797" y="3967"/>
                  </a:lnTo>
                  <a:lnTo>
                    <a:pt x="18862" y="3902"/>
                  </a:lnTo>
                  <a:lnTo>
                    <a:pt x="18862" y="3805"/>
                  </a:lnTo>
                  <a:lnTo>
                    <a:pt x="18894" y="3772"/>
                  </a:lnTo>
                  <a:lnTo>
                    <a:pt x="18894" y="3675"/>
                  </a:lnTo>
                  <a:lnTo>
                    <a:pt x="18862" y="3642"/>
                  </a:lnTo>
                  <a:lnTo>
                    <a:pt x="18797" y="3642"/>
                  </a:lnTo>
                  <a:lnTo>
                    <a:pt x="18732" y="3772"/>
                  </a:lnTo>
                  <a:lnTo>
                    <a:pt x="18764" y="3837"/>
                  </a:lnTo>
                  <a:close/>
                  <a:moveTo>
                    <a:pt x="13593" y="325"/>
                  </a:moveTo>
                  <a:lnTo>
                    <a:pt x="13626" y="325"/>
                  </a:lnTo>
                  <a:lnTo>
                    <a:pt x="13659" y="293"/>
                  </a:lnTo>
                  <a:lnTo>
                    <a:pt x="13659" y="228"/>
                  </a:lnTo>
                  <a:lnTo>
                    <a:pt x="13626" y="163"/>
                  </a:lnTo>
                  <a:lnTo>
                    <a:pt x="13593" y="163"/>
                  </a:lnTo>
                  <a:lnTo>
                    <a:pt x="13561" y="228"/>
                  </a:lnTo>
                  <a:close/>
                  <a:moveTo>
                    <a:pt x="13593" y="488"/>
                  </a:moveTo>
                  <a:lnTo>
                    <a:pt x="13626" y="520"/>
                  </a:lnTo>
                  <a:lnTo>
                    <a:pt x="13691" y="520"/>
                  </a:lnTo>
                  <a:lnTo>
                    <a:pt x="13756" y="455"/>
                  </a:lnTo>
                  <a:lnTo>
                    <a:pt x="13756" y="390"/>
                  </a:lnTo>
                  <a:lnTo>
                    <a:pt x="13691" y="390"/>
                  </a:lnTo>
                  <a:lnTo>
                    <a:pt x="13593" y="423"/>
                  </a:lnTo>
                  <a:close/>
                  <a:moveTo>
                    <a:pt x="13203" y="520"/>
                  </a:moveTo>
                  <a:lnTo>
                    <a:pt x="13236" y="618"/>
                  </a:lnTo>
                  <a:lnTo>
                    <a:pt x="13268" y="683"/>
                  </a:lnTo>
                  <a:lnTo>
                    <a:pt x="13333" y="683"/>
                  </a:lnTo>
                  <a:lnTo>
                    <a:pt x="13398" y="618"/>
                  </a:lnTo>
                  <a:lnTo>
                    <a:pt x="13431" y="585"/>
                  </a:lnTo>
                  <a:lnTo>
                    <a:pt x="13301" y="455"/>
                  </a:lnTo>
                  <a:lnTo>
                    <a:pt x="13301" y="390"/>
                  </a:lnTo>
                  <a:lnTo>
                    <a:pt x="13236" y="325"/>
                  </a:lnTo>
                  <a:lnTo>
                    <a:pt x="13203" y="358"/>
                  </a:lnTo>
                  <a:lnTo>
                    <a:pt x="13203" y="423"/>
                  </a:lnTo>
                  <a:lnTo>
                    <a:pt x="13171" y="455"/>
                  </a:lnTo>
                  <a:close/>
                  <a:moveTo>
                    <a:pt x="12943" y="618"/>
                  </a:moveTo>
                  <a:lnTo>
                    <a:pt x="12943" y="683"/>
                  </a:lnTo>
                  <a:lnTo>
                    <a:pt x="12976" y="683"/>
                  </a:lnTo>
                  <a:lnTo>
                    <a:pt x="13041" y="683"/>
                  </a:lnTo>
                  <a:lnTo>
                    <a:pt x="13041" y="618"/>
                  </a:lnTo>
                  <a:lnTo>
                    <a:pt x="12976" y="585"/>
                  </a:lnTo>
                  <a:close/>
                  <a:moveTo>
                    <a:pt x="11447" y="1008"/>
                  </a:moveTo>
                  <a:lnTo>
                    <a:pt x="11480" y="1073"/>
                  </a:lnTo>
                  <a:lnTo>
                    <a:pt x="11577" y="1106"/>
                  </a:lnTo>
                  <a:lnTo>
                    <a:pt x="11675" y="1236"/>
                  </a:lnTo>
                  <a:lnTo>
                    <a:pt x="11772" y="1268"/>
                  </a:lnTo>
                  <a:lnTo>
                    <a:pt x="11805" y="1138"/>
                  </a:lnTo>
                  <a:lnTo>
                    <a:pt x="11805" y="1041"/>
                  </a:lnTo>
                  <a:lnTo>
                    <a:pt x="11837" y="1008"/>
                  </a:lnTo>
                  <a:lnTo>
                    <a:pt x="11805" y="943"/>
                  </a:lnTo>
                  <a:lnTo>
                    <a:pt x="11740" y="943"/>
                  </a:lnTo>
                  <a:lnTo>
                    <a:pt x="11675" y="813"/>
                  </a:lnTo>
                  <a:lnTo>
                    <a:pt x="11610" y="813"/>
                  </a:lnTo>
                  <a:lnTo>
                    <a:pt x="11577" y="846"/>
                  </a:lnTo>
                  <a:lnTo>
                    <a:pt x="11577" y="943"/>
                  </a:lnTo>
                  <a:lnTo>
                    <a:pt x="11610" y="1008"/>
                  </a:lnTo>
                  <a:lnTo>
                    <a:pt x="11577" y="1041"/>
                  </a:lnTo>
                  <a:lnTo>
                    <a:pt x="11512" y="976"/>
                  </a:lnTo>
                  <a:close/>
                  <a:moveTo>
                    <a:pt x="11350" y="1073"/>
                  </a:moveTo>
                  <a:lnTo>
                    <a:pt x="11415" y="1203"/>
                  </a:lnTo>
                  <a:lnTo>
                    <a:pt x="11480" y="1236"/>
                  </a:lnTo>
                  <a:lnTo>
                    <a:pt x="11480" y="1106"/>
                  </a:lnTo>
                  <a:lnTo>
                    <a:pt x="11382" y="1041"/>
                  </a:lnTo>
                  <a:close/>
                  <a:moveTo>
                    <a:pt x="10894" y="1041"/>
                  </a:moveTo>
                  <a:lnTo>
                    <a:pt x="10894" y="1138"/>
                  </a:lnTo>
                  <a:lnTo>
                    <a:pt x="11024" y="1138"/>
                  </a:lnTo>
                  <a:lnTo>
                    <a:pt x="11057" y="1171"/>
                  </a:lnTo>
                  <a:lnTo>
                    <a:pt x="11122" y="1171"/>
                  </a:lnTo>
                  <a:lnTo>
                    <a:pt x="11122" y="1138"/>
                  </a:lnTo>
                  <a:lnTo>
                    <a:pt x="11089" y="1073"/>
                  </a:lnTo>
                  <a:lnTo>
                    <a:pt x="11024" y="1073"/>
                  </a:lnTo>
                  <a:lnTo>
                    <a:pt x="11024" y="976"/>
                  </a:lnTo>
                  <a:lnTo>
                    <a:pt x="10959" y="943"/>
                  </a:lnTo>
                  <a:lnTo>
                    <a:pt x="10894" y="1008"/>
                  </a:lnTo>
                  <a:close/>
                  <a:moveTo>
                    <a:pt x="10602" y="1984"/>
                  </a:moveTo>
                  <a:lnTo>
                    <a:pt x="10634" y="1984"/>
                  </a:lnTo>
                  <a:lnTo>
                    <a:pt x="10699" y="1984"/>
                  </a:lnTo>
                  <a:lnTo>
                    <a:pt x="10732" y="1886"/>
                  </a:lnTo>
                  <a:lnTo>
                    <a:pt x="10667" y="1821"/>
                  </a:lnTo>
                  <a:lnTo>
                    <a:pt x="10634" y="1691"/>
                  </a:lnTo>
                  <a:lnTo>
                    <a:pt x="10569" y="1626"/>
                  </a:lnTo>
                  <a:lnTo>
                    <a:pt x="10504" y="1626"/>
                  </a:lnTo>
                  <a:lnTo>
                    <a:pt x="10504" y="1724"/>
                  </a:lnTo>
                  <a:lnTo>
                    <a:pt x="10537" y="1789"/>
                  </a:lnTo>
                  <a:lnTo>
                    <a:pt x="10537" y="1919"/>
                  </a:lnTo>
                  <a:close/>
                  <a:moveTo>
                    <a:pt x="10732" y="2927"/>
                  </a:moveTo>
                  <a:lnTo>
                    <a:pt x="10862" y="2894"/>
                  </a:lnTo>
                  <a:lnTo>
                    <a:pt x="10894" y="2862"/>
                  </a:lnTo>
                  <a:lnTo>
                    <a:pt x="10894" y="2764"/>
                  </a:lnTo>
                  <a:lnTo>
                    <a:pt x="10797" y="2732"/>
                  </a:lnTo>
                  <a:lnTo>
                    <a:pt x="10797" y="2667"/>
                  </a:lnTo>
                  <a:lnTo>
                    <a:pt x="10764" y="2634"/>
                  </a:lnTo>
                  <a:lnTo>
                    <a:pt x="10667" y="2634"/>
                  </a:lnTo>
                  <a:lnTo>
                    <a:pt x="10634" y="2732"/>
                  </a:lnTo>
                  <a:lnTo>
                    <a:pt x="10634" y="2797"/>
                  </a:lnTo>
                  <a:lnTo>
                    <a:pt x="10699" y="2894"/>
                  </a:lnTo>
                  <a:close/>
                  <a:moveTo>
                    <a:pt x="10732" y="3024"/>
                  </a:moveTo>
                  <a:lnTo>
                    <a:pt x="10699" y="3122"/>
                  </a:lnTo>
                  <a:lnTo>
                    <a:pt x="10732" y="3187"/>
                  </a:lnTo>
                  <a:lnTo>
                    <a:pt x="10732" y="3285"/>
                  </a:lnTo>
                  <a:lnTo>
                    <a:pt x="10862" y="3382"/>
                  </a:lnTo>
                  <a:lnTo>
                    <a:pt x="10927" y="3317"/>
                  </a:lnTo>
                  <a:lnTo>
                    <a:pt x="10894" y="3089"/>
                  </a:lnTo>
                  <a:lnTo>
                    <a:pt x="10829" y="3024"/>
                  </a:lnTo>
                  <a:lnTo>
                    <a:pt x="10764" y="2992"/>
                  </a:lnTo>
                  <a:close/>
                  <a:moveTo>
                    <a:pt x="9366" y="2081"/>
                  </a:moveTo>
                  <a:lnTo>
                    <a:pt x="9366" y="2049"/>
                  </a:lnTo>
                  <a:lnTo>
                    <a:pt x="9366" y="2016"/>
                  </a:lnTo>
                  <a:lnTo>
                    <a:pt x="9366" y="1951"/>
                  </a:lnTo>
                  <a:lnTo>
                    <a:pt x="9333" y="1886"/>
                  </a:lnTo>
                  <a:lnTo>
                    <a:pt x="9301" y="1919"/>
                  </a:lnTo>
                  <a:lnTo>
                    <a:pt x="9268" y="2016"/>
                  </a:lnTo>
                  <a:close/>
                  <a:moveTo>
                    <a:pt x="9138" y="2699"/>
                  </a:moveTo>
                  <a:lnTo>
                    <a:pt x="9203" y="2732"/>
                  </a:lnTo>
                  <a:lnTo>
                    <a:pt x="9236" y="2634"/>
                  </a:lnTo>
                  <a:lnTo>
                    <a:pt x="9236" y="2504"/>
                  </a:lnTo>
                  <a:lnTo>
                    <a:pt x="9106" y="2374"/>
                  </a:lnTo>
                  <a:lnTo>
                    <a:pt x="9106" y="2244"/>
                  </a:lnTo>
                  <a:lnTo>
                    <a:pt x="9138" y="2081"/>
                  </a:lnTo>
                  <a:lnTo>
                    <a:pt x="9171" y="1951"/>
                  </a:lnTo>
                  <a:lnTo>
                    <a:pt x="9106" y="1854"/>
                  </a:lnTo>
                  <a:lnTo>
                    <a:pt x="9106" y="1691"/>
                  </a:lnTo>
                  <a:lnTo>
                    <a:pt x="9073" y="1626"/>
                  </a:lnTo>
                  <a:lnTo>
                    <a:pt x="8976" y="1724"/>
                  </a:lnTo>
                  <a:lnTo>
                    <a:pt x="8976" y="1951"/>
                  </a:lnTo>
                  <a:lnTo>
                    <a:pt x="8943" y="2049"/>
                  </a:lnTo>
                  <a:lnTo>
                    <a:pt x="8943" y="2179"/>
                  </a:lnTo>
                  <a:lnTo>
                    <a:pt x="9041" y="2407"/>
                  </a:lnTo>
                  <a:lnTo>
                    <a:pt x="9073" y="2537"/>
                  </a:lnTo>
                  <a:close/>
                  <a:moveTo>
                    <a:pt x="3838" y="3512"/>
                  </a:moveTo>
                  <a:lnTo>
                    <a:pt x="3870" y="3545"/>
                  </a:lnTo>
                  <a:lnTo>
                    <a:pt x="3903" y="3610"/>
                  </a:lnTo>
                  <a:lnTo>
                    <a:pt x="3968" y="3642"/>
                  </a:lnTo>
                  <a:lnTo>
                    <a:pt x="3968" y="3545"/>
                  </a:lnTo>
                  <a:lnTo>
                    <a:pt x="3903" y="3480"/>
                  </a:lnTo>
                  <a:close/>
                  <a:moveTo>
                    <a:pt x="488" y="7805"/>
                  </a:moveTo>
                  <a:lnTo>
                    <a:pt x="521" y="7870"/>
                  </a:lnTo>
                  <a:lnTo>
                    <a:pt x="683" y="7870"/>
                  </a:lnTo>
                  <a:lnTo>
                    <a:pt x="748" y="7935"/>
                  </a:lnTo>
                  <a:lnTo>
                    <a:pt x="813" y="7935"/>
                  </a:lnTo>
                  <a:lnTo>
                    <a:pt x="781" y="7837"/>
                  </a:lnTo>
                  <a:lnTo>
                    <a:pt x="716" y="7837"/>
                  </a:lnTo>
                  <a:lnTo>
                    <a:pt x="651" y="7740"/>
                  </a:lnTo>
                  <a:lnTo>
                    <a:pt x="553" y="7772"/>
                  </a:lnTo>
                  <a:lnTo>
                    <a:pt x="488" y="7740"/>
                  </a:lnTo>
                  <a:close/>
                  <a:moveTo>
                    <a:pt x="0" y="7805"/>
                  </a:moveTo>
                  <a:lnTo>
                    <a:pt x="98" y="7902"/>
                  </a:lnTo>
                  <a:lnTo>
                    <a:pt x="195" y="7935"/>
                  </a:lnTo>
                  <a:lnTo>
                    <a:pt x="293" y="7967"/>
                  </a:lnTo>
                  <a:lnTo>
                    <a:pt x="390" y="7902"/>
                  </a:lnTo>
                  <a:lnTo>
                    <a:pt x="293" y="7805"/>
                  </a:lnTo>
                  <a:lnTo>
                    <a:pt x="163" y="7740"/>
                  </a:lnTo>
                  <a:lnTo>
                    <a:pt x="33" y="7772"/>
                  </a:lnTo>
                  <a:close/>
                  <a:moveTo>
                    <a:pt x="3773" y="11902"/>
                  </a:moveTo>
                  <a:lnTo>
                    <a:pt x="3740" y="11967"/>
                  </a:lnTo>
                  <a:lnTo>
                    <a:pt x="3773" y="11967"/>
                  </a:lnTo>
                  <a:lnTo>
                    <a:pt x="3838" y="11902"/>
                  </a:lnTo>
                  <a:lnTo>
                    <a:pt x="3805" y="11870"/>
                  </a:lnTo>
                  <a:close/>
                  <a:moveTo>
                    <a:pt x="3773" y="12325"/>
                  </a:moveTo>
                  <a:lnTo>
                    <a:pt x="3838" y="12325"/>
                  </a:lnTo>
                  <a:lnTo>
                    <a:pt x="3903" y="12358"/>
                  </a:lnTo>
                  <a:lnTo>
                    <a:pt x="4065" y="12358"/>
                  </a:lnTo>
                  <a:lnTo>
                    <a:pt x="4130" y="12390"/>
                  </a:lnTo>
                  <a:lnTo>
                    <a:pt x="4163" y="12423"/>
                  </a:lnTo>
                  <a:lnTo>
                    <a:pt x="4195" y="12358"/>
                  </a:lnTo>
                  <a:lnTo>
                    <a:pt x="4130" y="12292"/>
                  </a:lnTo>
                  <a:lnTo>
                    <a:pt x="4000" y="12260"/>
                  </a:lnTo>
                  <a:lnTo>
                    <a:pt x="3968" y="12292"/>
                  </a:lnTo>
                  <a:lnTo>
                    <a:pt x="3870" y="12227"/>
                  </a:lnTo>
                  <a:lnTo>
                    <a:pt x="3805" y="12227"/>
                  </a:lnTo>
                  <a:lnTo>
                    <a:pt x="3773" y="12260"/>
                  </a:lnTo>
                  <a:close/>
                  <a:moveTo>
                    <a:pt x="3903" y="12455"/>
                  </a:moveTo>
                  <a:lnTo>
                    <a:pt x="3935" y="12488"/>
                  </a:lnTo>
                  <a:lnTo>
                    <a:pt x="3968" y="12488"/>
                  </a:lnTo>
                  <a:lnTo>
                    <a:pt x="3968" y="12455"/>
                  </a:lnTo>
                  <a:close/>
                  <a:moveTo>
                    <a:pt x="3935" y="13105"/>
                  </a:moveTo>
                  <a:lnTo>
                    <a:pt x="3968" y="13138"/>
                  </a:lnTo>
                  <a:lnTo>
                    <a:pt x="4033" y="13138"/>
                  </a:lnTo>
                  <a:lnTo>
                    <a:pt x="4065" y="13203"/>
                  </a:lnTo>
                  <a:lnTo>
                    <a:pt x="4130" y="13171"/>
                  </a:lnTo>
                  <a:lnTo>
                    <a:pt x="4098" y="13105"/>
                  </a:lnTo>
                  <a:lnTo>
                    <a:pt x="4000" y="13073"/>
                  </a:lnTo>
                  <a:lnTo>
                    <a:pt x="3935" y="13073"/>
                  </a:lnTo>
                  <a:close/>
                  <a:moveTo>
                    <a:pt x="3838" y="13333"/>
                  </a:moveTo>
                  <a:lnTo>
                    <a:pt x="3870" y="13366"/>
                  </a:lnTo>
                  <a:lnTo>
                    <a:pt x="3935" y="13398"/>
                  </a:lnTo>
                  <a:lnTo>
                    <a:pt x="4000" y="13333"/>
                  </a:lnTo>
                  <a:lnTo>
                    <a:pt x="3903" y="13333"/>
                  </a:lnTo>
                  <a:lnTo>
                    <a:pt x="3870" y="13301"/>
                  </a:lnTo>
                  <a:close/>
                  <a:moveTo>
                    <a:pt x="3968" y="13723"/>
                  </a:moveTo>
                  <a:lnTo>
                    <a:pt x="4000" y="13723"/>
                  </a:lnTo>
                  <a:lnTo>
                    <a:pt x="4033" y="13691"/>
                  </a:lnTo>
                  <a:lnTo>
                    <a:pt x="4000" y="13626"/>
                  </a:lnTo>
                  <a:lnTo>
                    <a:pt x="3968" y="13561"/>
                  </a:lnTo>
                  <a:lnTo>
                    <a:pt x="3968" y="13626"/>
                  </a:lnTo>
                  <a:close/>
                  <a:moveTo>
                    <a:pt x="4098" y="13821"/>
                  </a:moveTo>
                  <a:lnTo>
                    <a:pt x="4098" y="13853"/>
                  </a:lnTo>
                  <a:lnTo>
                    <a:pt x="4130" y="13853"/>
                  </a:lnTo>
                  <a:lnTo>
                    <a:pt x="4130" y="13821"/>
                  </a:lnTo>
                  <a:close/>
                  <a:moveTo>
                    <a:pt x="3805" y="13886"/>
                  </a:moveTo>
                  <a:lnTo>
                    <a:pt x="3838" y="13853"/>
                  </a:lnTo>
                  <a:lnTo>
                    <a:pt x="3838" y="13821"/>
                  </a:lnTo>
                  <a:lnTo>
                    <a:pt x="3805" y="13853"/>
                  </a:lnTo>
                  <a:close/>
                  <a:moveTo>
                    <a:pt x="3935" y="13853"/>
                  </a:moveTo>
                  <a:lnTo>
                    <a:pt x="3968" y="13886"/>
                  </a:lnTo>
                  <a:lnTo>
                    <a:pt x="4000" y="13853"/>
                  </a:lnTo>
                  <a:lnTo>
                    <a:pt x="3935" y="13821"/>
                  </a:lnTo>
                  <a:close/>
                  <a:moveTo>
                    <a:pt x="3903" y="13984"/>
                  </a:moveTo>
                  <a:lnTo>
                    <a:pt x="3935" y="13984"/>
                  </a:lnTo>
                  <a:lnTo>
                    <a:pt x="3968" y="13951"/>
                  </a:lnTo>
                  <a:lnTo>
                    <a:pt x="3903" y="13951"/>
                  </a:lnTo>
                  <a:close/>
                  <a:moveTo>
                    <a:pt x="3968" y="14146"/>
                  </a:moveTo>
                  <a:lnTo>
                    <a:pt x="4000" y="14114"/>
                  </a:lnTo>
                  <a:lnTo>
                    <a:pt x="3935" y="14114"/>
                  </a:lnTo>
                  <a:lnTo>
                    <a:pt x="3870" y="14114"/>
                  </a:lnTo>
                  <a:lnTo>
                    <a:pt x="3903" y="14146"/>
                  </a:lnTo>
                  <a:close/>
                  <a:moveTo>
                    <a:pt x="4033" y="14244"/>
                  </a:moveTo>
                  <a:lnTo>
                    <a:pt x="4098" y="14244"/>
                  </a:lnTo>
                  <a:lnTo>
                    <a:pt x="4098" y="14179"/>
                  </a:lnTo>
                  <a:lnTo>
                    <a:pt x="4065" y="14179"/>
                  </a:lnTo>
                  <a:lnTo>
                    <a:pt x="4000" y="14211"/>
                  </a:lnTo>
                  <a:cubicBezTo>
                    <a:pt x="4000" y="14211"/>
                    <a:pt x="4033" y="14244"/>
                    <a:pt x="4033" y="14244"/>
                  </a:cubicBezTo>
                  <a:close/>
                  <a:moveTo>
                    <a:pt x="3740" y="14471"/>
                  </a:moveTo>
                  <a:lnTo>
                    <a:pt x="3805" y="14439"/>
                  </a:lnTo>
                  <a:lnTo>
                    <a:pt x="3838" y="14439"/>
                  </a:lnTo>
                  <a:lnTo>
                    <a:pt x="3838" y="14406"/>
                  </a:lnTo>
                  <a:lnTo>
                    <a:pt x="3740" y="14406"/>
                  </a:lnTo>
                  <a:lnTo>
                    <a:pt x="3707" y="14471"/>
                  </a:lnTo>
                  <a:close/>
                  <a:moveTo>
                    <a:pt x="3903" y="14634"/>
                  </a:moveTo>
                  <a:lnTo>
                    <a:pt x="4065" y="14536"/>
                  </a:lnTo>
                  <a:lnTo>
                    <a:pt x="4130" y="14439"/>
                  </a:lnTo>
                  <a:lnTo>
                    <a:pt x="4130" y="14406"/>
                  </a:lnTo>
                  <a:lnTo>
                    <a:pt x="4065" y="14406"/>
                  </a:lnTo>
                  <a:lnTo>
                    <a:pt x="3968" y="14471"/>
                  </a:lnTo>
                  <a:lnTo>
                    <a:pt x="3903" y="14471"/>
                  </a:lnTo>
                  <a:lnTo>
                    <a:pt x="3870" y="14536"/>
                  </a:lnTo>
                  <a:lnTo>
                    <a:pt x="3838" y="14569"/>
                  </a:lnTo>
                  <a:lnTo>
                    <a:pt x="3838" y="14634"/>
                  </a:lnTo>
                  <a:lnTo>
                    <a:pt x="3838" y="14666"/>
                  </a:lnTo>
                  <a:lnTo>
                    <a:pt x="3870" y="14666"/>
                  </a:lnTo>
                  <a:close/>
                  <a:moveTo>
                    <a:pt x="4065" y="14634"/>
                  </a:moveTo>
                  <a:lnTo>
                    <a:pt x="4065" y="14634"/>
                  </a:lnTo>
                  <a:lnTo>
                    <a:pt x="4130" y="14601"/>
                  </a:lnTo>
                  <a:lnTo>
                    <a:pt x="4130" y="14569"/>
                  </a:lnTo>
                  <a:close/>
                  <a:moveTo>
                    <a:pt x="4000" y="14699"/>
                  </a:moveTo>
                  <a:lnTo>
                    <a:pt x="4033" y="14699"/>
                  </a:lnTo>
                  <a:lnTo>
                    <a:pt x="4033" y="14666"/>
                  </a:lnTo>
                  <a:lnTo>
                    <a:pt x="3968" y="14666"/>
                  </a:lnTo>
                  <a:close/>
                  <a:moveTo>
                    <a:pt x="3838" y="14764"/>
                  </a:moveTo>
                  <a:lnTo>
                    <a:pt x="3903" y="14699"/>
                  </a:lnTo>
                  <a:lnTo>
                    <a:pt x="3870" y="14699"/>
                  </a:lnTo>
                  <a:lnTo>
                    <a:pt x="3838" y="14699"/>
                  </a:lnTo>
                  <a:lnTo>
                    <a:pt x="3838" y="14764"/>
                  </a:lnTo>
                  <a:close/>
                  <a:moveTo>
                    <a:pt x="3675" y="15089"/>
                  </a:moveTo>
                  <a:lnTo>
                    <a:pt x="3675" y="15187"/>
                  </a:lnTo>
                  <a:lnTo>
                    <a:pt x="3740" y="15154"/>
                  </a:lnTo>
                  <a:lnTo>
                    <a:pt x="3838" y="15089"/>
                  </a:lnTo>
                  <a:lnTo>
                    <a:pt x="3935" y="15057"/>
                  </a:lnTo>
                  <a:lnTo>
                    <a:pt x="3935" y="14992"/>
                  </a:lnTo>
                  <a:lnTo>
                    <a:pt x="3903" y="14959"/>
                  </a:lnTo>
                  <a:lnTo>
                    <a:pt x="3870" y="14992"/>
                  </a:lnTo>
                  <a:lnTo>
                    <a:pt x="3773" y="14992"/>
                  </a:lnTo>
                  <a:lnTo>
                    <a:pt x="3740" y="15057"/>
                  </a:lnTo>
                  <a:cubicBezTo>
                    <a:pt x="3740" y="15057"/>
                    <a:pt x="3675" y="15089"/>
                    <a:pt x="3675" y="15089"/>
                  </a:cubicBezTo>
                  <a:close/>
                  <a:moveTo>
                    <a:pt x="3610" y="15382"/>
                  </a:moveTo>
                  <a:lnTo>
                    <a:pt x="3642" y="15479"/>
                  </a:lnTo>
                  <a:lnTo>
                    <a:pt x="3707" y="15479"/>
                  </a:lnTo>
                  <a:lnTo>
                    <a:pt x="3707" y="15447"/>
                  </a:lnTo>
                  <a:lnTo>
                    <a:pt x="3642" y="15382"/>
                  </a:lnTo>
                  <a:close/>
                  <a:moveTo>
                    <a:pt x="5789" y="26764"/>
                  </a:moveTo>
                  <a:lnTo>
                    <a:pt x="5854" y="26699"/>
                  </a:lnTo>
                  <a:lnTo>
                    <a:pt x="5919" y="26699"/>
                  </a:lnTo>
                  <a:lnTo>
                    <a:pt x="5951" y="26699"/>
                  </a:lnTo>
                  <a:lnTo>
                    <a:pt x="5919" y="26764"/>
                  </a:lnTo>
                  <a:lnTo>
                    <a:pt x="5854" y="26764"/>
                  </a:lnTo>
                  <a:lnTo>
                    <a:pt x="5821" y="26796"/>
                  </a:lnTo>
                  <a:close/>
                  <a:moveTo>
                    <a:pt x="5268" y="26471"/>
                  </a:moveTo>
                  <a:lnTo>
                    <a:pt x="5301" y="26471"/>
                  </a:lnTo>
                  <a:lnTo>
                    <a:pt x="5301" y="26439"/>
                  </a:lnTo>
                  <a:lnTo>
                    <a:pt x="5366" y="26373"/>
                  </a:lnTo>
                  <a:lnTo>
                    <a:pt x="5366" y="26308"/>
                  </a:lnTo>
                  <a:lnTo>
                    <a:pt x="5301" y="26308"/>
                  </a:lnTo>
                  <a:lnTo>
                    <a:pt x="5301" y="26341"/>
                  </a:lnTo>
                  <a:lnTo>
                    <a:pt x="5236" y="26373"/>
                  </a:lnTo>
                  <a:close/>
                  <a:moveTo>
                    <a:pt x="4878" y="25821"/>
                  </a:moveTo>
                  <a:lnTo>
                    <a:pt x="4911" y="25821"/>
                  </a:lnTo>
                  <a:lnTo>
                    <a:pt x="4976" y="25821"/>
                  </a:lnTo>
                  <a:lnTo>
                    <a:pt x="5008" y="25788"/>
                  </a:lnTo>
                  <a:lnTo>
                    <a:pt x="5008" y="25756"/>
                  </a:lnTo>
                  <a:lnTo>
                    <a:pt x="4943" y="25756"/>
                  </a:lnTo>
                  <a:close/>
                  <a:moveTo>
                    <a:pt x="4716" y="25788"/>
                  </a:moveTo>
                  <a:lnTo>
                    <a:pt x="4716" y="25853"/>
                  </a:lnTo>
                  <a:lnTo>
                    <a:pt x="4781" y="25853"/>
                  </a:lnTo>
                  <a:lnTo>
                    <a:pt x="4781" y="25821"/>
                  </a:lnTo>
                  <a:lnTo>
                    <a:pt x="4748" y="25788"/>
                  </a:lnTo>
                  <a:close/>
                  <a:moveTo>
                    <a:pt x="4163" y="25853"/>
                  </a:moveTo>
                  <a:lnTo>
                    <a:pt x="4195" y="25886"/>
                  </a:lnTo>
                  <a:lnTo>
                    <a:pt x="4228" y="25886"/>
                  </a:lnTo>
                  <a:lnTo>
                    <a:pt x="4260" y="25951"/>
                  </a:lnTo>
                  <a:lnTo>
                    <a:pt x="4325" y="25918"/>
                  </a:lnTo>
                  <a:lnTo>
                    <a:pt x="4293" y="25853"/>
                  </a:lnTo>
                  <a:lnTo>
                    <a:pt x="4228" y="25821"/>
                  </a:lnTo>
                  <a:close/>
                  <a:moveTo>
                    <a:pt x="3480" y="22829"/>
                  </a:moveTo>
                  <a:lnTo>
                    <a:pt x="3545" y="22829"/>
                  </a:lnTo>
                  <a:lnTo>
                    <a:pt x="3610" y="22764"/>
                  </a:lnTo>
                  <a:lnTo>
                    <a:pt x="3675" y="22666"/>
                  </a:lnTo>
                  <a:lnTo>
                    <a:pt x="3642" y="22699"/>
                  </a:lnTo>
                  <a:lnTo>
                    <a:pt x="3577" y="22731"/>
                  </a:lnTo>
                  <a:close/>
                  <a:moveTo>
                    <a:pt x="3480" y="22731"/>
                  </a:moveTo>
                  <a:lnTo>
                    <a:pt x="3480" y="22764"/>
                  </a:lnTo>
                  <a:lnTo>
                    <a:pt x="3512" y="22731"/>
                  </a:lnTo>
                  <a:lnTo>
                    <a:pt x="3577" y="22699"/>
                  </a:lnTo>
                  <a:lnTo>
                    <a:pt x="3610" y="22666"/>
                  </a:lnTo>
                  <a:lnTo>
                    <a:pt x="3577" y="22634"/>
                  </a:lnTo>
                  <a:close/>
                  <a:moveTo>
                    <a:pt x="3090" y="21723"/>
                  </a:moveTo>
                  <a:lnTo>
                    <a:pt x="3025" y="21788"/>
                  </a:lnTo>
                  <a:lnTo>
                    <a:pt x="3057" y="21788"/>
                  </a:lnTo>
                  <a:lnTo>
                    <a:pt x="3155" y="21756"/>
                  </a:lnTo>
                  <a:lnTo>
                    <a:pt x="3122" y="21723"/>
                  </a:lnTo>
                  <a:lnTo>
                    <a:pt x="3090" y="21723"/>
                  </a:lnTo>
                  <a:close/>
                  <a:moveTo>
                    <a:pt x="3025" y="21593"/>
                  </a:moveTo>
                  <a:lnTo>
                    <a:pt x="3057" y="21658"/>
                  </a:lnTo>
                  <a:lnTo>
                    <a:pt x="3122" y="21658"/>
                  </a:lnTo>
                  <a:lnTo>
                    <a:pt x="3122" y="21593"/>
                  </a:lnTo>
                  <a:lnTo>
                    <a:pt x="3090" y="21593"/>
                  </a:lnTo>
                  <a:close/>
                  <a:moveTo>
                    <a:pt x="3090" y="20650"/>
                  </a:moveTo>
                  <a:lnTo>
                    <a:pt x="3155" y="20683"/>
                  </a:lnTo>
                  <a:lnTo>
                    <a:pt x="3220" y="20618"/>
                  </a:lnTo>
                  <a:lnTo>
                    <a:pt x="3155" y="20618"/>
                  </a:lnTo>
                  <a:close/>
                  <a:moveTo>
                    <a:pt x="3122" y="20552"/>
                  </a:moveTo>
                  <a:lnTo>
                    <a:pt x="3187" y="20585"/>
                  </a:lnTo>
                  <a:lnTo>
                    <a:pt x="3252" y="20585"/>
                  </a:lnTo>
                  <a:lnTo>
                    <a:pt x="3317" y="20520"/>
                  </a:lnTo>
                  <a:lnTo>
                    <a:pt x="3220" y="20520"/>
                  </a:lnTo>
                  <a:lnTo>
                    <a:pt x="3155" y="20520"/>
                  </a:lnTo>
                  <a:close/>
                  <a:moveTo>
                    <a:pt x="2960" y="20520"/>
                  </a:moveTo>
                  <a:lnTo>
                    <a:pt x="2992" y="20552"/>
                  </a:lnTo>
                  <a:lnTo>
                    <a:pt x="3025" y="20520"/>
                  </a:lnTo>
                  <a:lnTo>
                    <a:pt x="3025" y="20487"/>
                  </a:lnTo>
                  <a:lnTo>
                    <a:pt x="2992" y="20487"/>
                  </a:lnTo>
                  <a:close/>
                  <a:moveTo>
                    <a:pt x="3220" y="19674"/>
                  </a:moveTo>
                  <a:lnTo>
                    <a:pt x="3187" y="19707"/>
                  </a:lnTo>
                  <a:lnTo>
                    <a:pt x="3220" y="19707"/>
                  </a:lnTo>
                  <a:lnTo>
                    <a:pt x="3252" y="19707"/>
                  </a:lnTo>
                  <a:lnTo>
                    <a:pt x="3317" y="19642"/>
                  </a:lnTo>
                  <a:lnTo>
                    <a:pt x="3317" y="19609"/>
                  </a:lnTo>
                  <a:lnTo>
                    <a:pt x="3285" y="19609"/>
                  </a:lnTo>
                  <a:close/>
                  <a:moveTo>
                    <a:pt x="4000" y="19317"/>
                  </a:moveTo>
                  <a:lnTo>
                    <a:pt x="4065" y="19349"/>
                  </a:lnTo>
                  <a:lnTo>
                    <a:pt x="4195" y="19349"/>
                  </a:lnTo>
                  <a:lnTo>
                    <a:pt x="4195" y="19284"/>
                  </a:lnTo>
                  <a:lnTo>
                    <a:pt x="4065" y="19252"/>
                  </a:lnTo>
                  <a:lnTo>
                    <a:pt x="4000" y="19284"/>
                  </a:lnTo>
                  <a:lnTo>
                    <a:pt x="4000" y="19317"/>
                  </a:lnTo>
                  <a:close/>
                  <a:moveTo>
                    <a:pt x="3675" y="18861"/>
                  </a:moveTo>
                  <a:lnTo>
                    <a:pt x="3675" y="18926"/>
                  </a:lnTo>
                  <a:lnTo>
                    <a:pt x="3707" y="18959"/>
                  </a:lnTo>
                  <a:lnTo>
                    <a:pt x="3838" y="18926"/>
                  </a:lnTo>
                  <a:lnTo>
                    <a:pt x="3838" y="18861"/>
                  </a:lnTo>
                  <a:lnTo>
                    <a:pt x="3740" y="18861"/>
                  </a:lnTo>
                  <a:close/>
                  <a:moveTo>
                    <a:pt x="4065" y="18829"/>
                  </a:moveTo>
                  <a:lnTo>
                    <a:pt x="4098" y="18894"/>
                  </a:lnTo>
                  <a:lnTo>
                    <a:pt x="4195" y="18894"/>
                  </a:lnTo>
                  <a:lnTo>
                    <a:pt x="4228" y="18861"/>
                  </a:lnTo>
                  <a:lnTo>
                    <a:pt x="4163" y="18829"/>
                  </a:lnTo>
                  <a:close/>
                  <a:moveTo>
                    <a:pt x="3838" y="18764"/>
                  </a:moveTo>
                  <a:lnTo>
                    <a:pt x="3968" y="18829"/>
                  </a:lnTo>
                  <a:lnTo>
                    <a:pt x="4033" y="18829"/>
                  </a:lnTo>
                  <a:lnTo>
                    <a:pt x="4098" y="18764"/>
                  </a:lnTo>
                  <a:lnTo>
                    <a:pt x="4033" y="18731"/>
                  </a:lnTo>
                  <a:lnTo>
                    <a:pt x="3935" y="18699"/>
                  </a:lnTo>
                  <a:lnTo>
                    <a:pt x="3838" y="18731"/>
                  </a:lnTo>
                  <a:close/>
                  <a:moveTo>
                    <a:pt x="4716" y="16845"/>
                  </a:moveTo>
                  <a:lnTo>
                    <a:pt x="4748" y="16943"/>
                  </a:lnTo>
                  <a:lnTo>
                    <a:pt x="4781" y="16975"/>
                  </a:lnTo>
                  <a:lnTo>
                    <a:pt x="4813" y="16943"/>
                  </a:lnTo>
                  <a:lnTo>
                    <a:pt x="4748" y="16878"/>
                  </a:lnTo>
                  <a:close/>
                  <a:moveTo>
                    <a:pt x="4651" y="16618"/>
                  </a:moveTo>
                  <a:lnTo>
                    <a:pt x="4618" y="16683"/>
                  </a:lnTo>
                  <a:lnTo>
                    <a:pt x="4716" y="16748"/>
                  </a:lnTo>
                  <a:lnTo>
                    <a:pt x="4781" y="16748"/>
                  </a:lnTo>
                  <a:lnTo>
                    <a:pt x="4748" y="16650"/>
                  </a:lnTo>
                  <a:cubicBezTo>
                    <a:pt x="4748" y="16650"/>
                    <a:pt x="4651" y="16618"/>
                    <a:pt x="4651" y="16618"/>
                  </a:cubicBezTo>
                  <a:close/>
                  <a:moveTo>
                    <a:pt x="4390" y="15967"/>
                  </a:moveTo>
                  <a:lnTo>
                    <a:pt x="4455" y="15967"/>
                  </a:lnTo>
                  <a:lnTo>
                    <a:pt x="4520" y="15902"/>
                  </a:lnTo>
                  <a:lnTo>
                    <a:pt x="4586" y="15870"/>
                  </a:lnTo>
                  <a:lnTo>
                    <a:pt x="4586" y="15837"/>
                  </a:lnTo>
                  <a:lnTo>
                    <a:pt x="4520" y="15837"/>
                  </a:lnTo>
                  <a:lnTo>
                    <a:pt x="4455" y="15772"/>
                  </a:lnTo>
                  <a:lnTo>
                    <a:pt x="4390" y="15837"/>
                  </a:lnTo>
                  <a:lnTo>
                    <a:pt x="4358" y="15902"/>
                  </a:lnTo>
                  <a:close/>
                  <a:moveTo>
                    <a:pt x="4390" y="16325"/>
                  </a:moveTo>
                  <a:lnTo>
                    <a:pt x="4423" y="16390"/>
                  </a:lnTo>
                  <a:lnTo>
                    <a:pt x="4520" y="16357"/>
                  </a:lnTo>
                  <a:lnTo>
                    <a:pt x="4586" y="16292"/>
                  </a:lnTo>
                  <a:lnTo>
                    <a:pt x="4586" y="16195"/>
                  </a:lnTo>
                  <a:lnTo>
                    <a:pt x="4488" y="16130"/>
                  </a:lnTo>
                  <a:lnTo>
                    <a:pt x="4423" y="16162"/>
                  </a:lnTo>
                  <a:close/>
                  <a:moveTo>
                    <a:pt x="4065" y="16357"/>
                  </a:moveTo>
                  <a:lnTo>
                    <a:pt x="4163" y="16422"/>
                  </a:lnTo>
                  <a:lnTo>
                    <a:pt x="4228" y="16325"/>
                  </a:lnTo>
                  <a:lnTo>
                    <a:pt x="4228" y="16260"/>
                  </a:lnTo>
                  <a:lnTo>
                    <a:pt x="4260" y="16130"/>
                  </a:lnTo>
                  <a:lnTo>
                    <a:pt x="4130" y="16195"/>
                  </a:lnTo>
                  <a:lnTo>
                    <a:pt x="4065" y="16260"/>
                  </a:lnTo>
                  <a:close/>
                  <a:moveTo>
                    <a:pt x="3480" y="16813"/>
                  </a:moveTo>
                  <a:lnTo>
                    <a:pt x="3480" y="16878"/>
                  </a:lnTo>
                  <a:lnTo>
                    <a:pt x="3512" y="16943"/>
                  </a:lnTo>
                  <a:lnTo>
                    <a:pt x="3577" y="16975"/>
                  </a:lnTo>
                  <a:lnTo>
                    <a:pt x="3610" y="16910"/>
                  </a:lnTo>
                  <a:lnTo>
                    <a:pt x="3545" y="16813"/>
                  </a:lnTo>
                  <a:close/>
                  <a:moveTo>
                    <a:pt x="4651" y="17756"/>
                  </a:moveTo>
                  <a:lnTo>
                    <a:pt x="4651" y="17788"/>
                  </a:lnTo>
                  <a:lnTo>
                    <a:pt x="4683" y="17788"/>
                  </a:lnTo>
                  <a:lnTo>
                    <a:pt x="4716" y="17853"/>
                  </a:lnTo>
                  <a:lnTo>
                    <a:pt x="4683" y="17951"/>
                  </a:lnTo>
                  <a:lnTo>
                    <a:pt x="4716" y="17983"/>
                  </a:lnTo>
                  <a:lnTo>
                    <a:pt x="4781" y="17918"/>
                  </a:lnTo>
                  <a:lnTo>
                    <a:pt x="4813" y="17788"/>
                  </a:lnTo>
                  <a:lnTo>
                    <a:pt x="4878" y="17723"/>
                  </a:lnTo>
                  <a:lnTo>
                    <a:pt x="4846" y="17691"/>
                  </a:lnTo>
                  <a:lnTo>
                    <a:pt x="4813" y="17691"/>
                  </a:lnTo>
                  <a:lnTo>
                    <a:pt x="4716" y="17691"/>
                  </a:lnTo>
                  <a:close/>
                  <a:moveTo>
                    <a:pt x="3480" y="18081"/>
                  </a:moveTo>
                  <a:lnTo>
                    <a:pt x="3545" y="18113"/>
                  </a:lnTo>
                  <a:lnTo>
                    <a:pt x="3675" y="18146"/>
                  </a:lnTo>
                  <a:lnTo>
                    <a:pt x="3707" y="18211"/>
                  </a:lnTo>
                  <a:lnTo>
                    <a:pt x="3805" y="18211"/>
                  </a:lnTo>
                  <a:lnTo>
                    <a:pt x="3870" y="18179"/>
                  </a:lnTo>
                  <a:lnTo>
                    <a:pt x="4130" y="18146"/>
                  </a:lnTo>
                  <a:lnTo>
                    <a:pt x="4260" y="18146"/>
                  </a:lnTo>
                  <a:lnTo>
                    <a:pt x="4455" y="17983"/>
                  </a:lnTo>
                  <a:lnTo>
                    <a:pt x="4423" y="17853"/>
                  </a:lnTo>
                  <a:lnTo>
                    <a:pt x="4358" y="17723"/>
                  </a:lnTo>
                  <a:lnTo>
                    <a:pt x="4260" y="17691"/>
                  </a:lnTo>
                  <a:lnTo>
                    <a:pt x="4163" y="17658"/>
                  </a:lnTo>
                  <a:lnTo>
                    <a:pt x="4098" y="17431"/>
                  </a:lnTo>
                  <a:lnTo>
                    <a:pt x="4000" y="17268"/>
                  </a:lnTo>
                  <a:lnTo>
                    <a:pt x="3838" y="17235"/>
                  </a:lnTo>
                  <a:lnTo>
                    <a:pt x="3740" y="17138"/>
                  </a:lnTo>
                  <a:lnTo>
                    <a:pt x="3610" y="17105"/>
                  </a:lnTo>
                  <a:lnTo>
                    <a:pt x="3512" y="17073"/>
                  </a:lnTo>
                  <a:lnTo>
                    <a:pt x="3480" y="17138"/>
                  </a:lnTo>
                  <a:lnTo>
                    <a:pt x="3382" y="17235"/>
                  </a:lnTo>
                  <a:lnTo>
                    <a:pt x="3382" y="17366"/>
                  </a:lnTo>
                  <a:lnTo>
                    <a:pt x="3480" y="17431"/>
                  </a:lnTo>
                  <a:lnTo>
                    <a:pt x="3545" y="17528"/>
                  </a:lnTo>
                  <a:lnTo>
                    <a:pt x="3447" y="17463"/>
                  </a:lnTo>
                  <a:lnTo>
                    <a:pt x="3350" y="17496"/>
                  </a:lnTo>
                  <a:lnTo>
                    <a:pt x="3350" y="17561"/>
                  </a:lnTo>
                  <a:lnTo>
                    <a:pt x="3317" y="17626"/>
                  </a:lnTo>
                  <a:lnTo>
                    <a:pt x="3447" y="17723"/>
                  </a:lnTo>
                  <a:lnTo>
                    <a:pt x="3382" y="17723"/>
                  </a:lnTo>
                  <a:lnTo>
                    <a:pt x="3350" y="17788"/>
                  </a:lnTo>
                  <a:lnTo>
                    <a:pt x="3382" y="17853"/>
                  </a:lnTo>
                  <a:lnTo>
                    <a:pt x="3610" y="17918"/>
                  </a:lnTo>
                  <a:lnTo>
                    <a:pt x="3642" y="17951"/>
                  </a:lnTo>
                  <a:lnTo>
                    <a:pt x="3707" y="17983"/>
                  </a:lnTo>
                  <a:lnTo>
                    <a:pt x="3870" y="17886"/>
                  </a:lnTo>
                  <a:lnTo>
                    <a:pt x="3773" y="18016"/>
                  </a:lnTo>
                  <a:lnTo>
                    <a:pt x="3675" y="18016"/>
                  </a:lnTo>
                  <a:lnTo>
                    <a:pt x="3545" y="17983"/>
                  </a:lnTo>
                  <a:lnTo>
                    <a:pt x="3480" y="17983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1148828" y="1454850"/>
              <a:ext cx="1425456" cy="1319385"/>
            </a:xfrm>
            <a:custGeom>
              <a:rect b="b" l="l" r="r" t="t"/>
              <a:pathLst>
                <a:path extrusionOk="0" h="39642" w="42829">
                  <a:moveTo>
                    <a:pt x="30992" y="6927"/>
                  </a:moveTo>
                  <a:lnTo>
                    <a:pt x="31057" y="6862"/>
                  </a:lnTo>
                  <a:lnTo>
                    <a:pt x="31122" y="6764"/>
                  </a:lnTo>
                  <a:lnTo>
                    <a:pt x="31252" y="6602"/>
                  </a:lnTo>
                  <a:lnTo>
                    <a:pt x="31317" y="6342"/>
                  </a:lnTo>
                  <a:lnTo>
                    <a:pt x="31382" y="6309"/>
                  </a:lnTo>
                  <a:lnTo>
                    <a:pt x="31415" y="6407"/>
                  </a:lnTo>
                  <a:lnTo>
                    <a:pt x="31350" y="6504"/>
                  </a:lnTo>
                  <a:lnTo>
                    <a:pt x="31350" y="6569"/>
                  </a:lnTo>
                  <a:lnTo>
                    <a:pt x="31447" y="6602"/>
                  </a:lnTo>
                  <a:lnTo>
                    <a:pt x="31545" y="6504"/>
                  </a:lnTo>
                  <a:lnTo>
                    <a:pt x="31610" y="6439"/>
                  </a:lnTo>
                  <a:lnTo>
                    <a:pt x="31610" y="6342"/>
                  </a:lnTo>
                  <a:lnTo>
                    <a:pt x="31512" y="6309"/>
                  </a:lnTo>
                  <a:lnTo>
                    <a:pt x="31512" y="6277"/>
                  </a:lnTo>
                  <a:lnTo>
                    <a:pt x="31610" y="6244"/>
                  </a:lnTo>
                  <a:lnTo>
                    <a:pt x="31610" y="6114"/>
                  </a:lnTo>
                  <a:lnTo>
                    <a:pt x="31577" y="6049"/>
                  </a:lnTo>
                  <a:lnTo>
                    <a:pt x="31577" y="5951"/>
                  </a:lnTo>
                  <a:lnTo>
                    <a:pt x="31707" y="5854"/>
                  </a:lnTo>
                  <a:lnTo>
                    <a:pt x="31772" y="5691"/>
                  </a:lnTo>
                  <a:lnTo>
                    <a:pt x="31870" y="5659"/>
                  </a:lnTo>
                  <a:lnTo>
                    <a:pt x="31902" y="5594"/>
                  </a:lnTo>
                  <a:lnTo>
                    <a:pt x="31902" y="5659"/>
                  </a:lnTo>
                  <a:lnTo>
                    <a:pt x="31902" y="5724"/>
                  </a:lnTo>
                  <a:lnTo>
                    <a:pt x="31837" y="5756"/>
                  </a:lnTo>
                  <a:lnTo>
                    <a:pt x="31772" y="5919"/>
                  </a:lnTo>
                  <a:lnTo>
                    <a:pt x="31675" y="6016"/>
                  </a:lnTo>
                  <a:lnTo>
                    <a:pt x="31675" y="6146"/>
                  </a:lnTo>
                  <a:lnTo>
                    <a:pt x="31707" y="6244"/>
                  </a:lnTo>
                  <a:lnTo>
                    <a:pt x="31740" y="6342"/>
                  </a:lnTo>
                  <a:lnTo>
                    <a:pt x="31805" y="6309"/>
                  </a:lnTo>
                  <a:lnTo>
                    <a:pt x="31870" y="6146"/>
                  </a:lnTo>
                  <a:lnTo>
                    <a:pt x="32065" y="5984"/>
                  </a:lnTo>
                  <a:lnTo>
                    <a:pt x="32130" y="5886"/>
                  </a:lnTo>
                  <a:lnTo>
                    <a:pt x="32130" y="5756"/>
                  </a:lnTo>
                  <a:lnTo>
                    <a:pt x="32195" y="5659"/>
                  </a:lnTo>
                  <a:lnTo>
                    <a:pt x="32260" y="5626"/>
                  </a:lnTo>
                  <a:lnTo>
                    <a:pt x="32260" y="5691"/>
                  </a:lnTo>
                  <a:lnTo>
                    <a:pt x="32228" y="5724"/>
                  </a:lnTo>
                  <a:lnTo>
                    <a:pt x="32228" y="5854"/>
                  </a:lnTo>
                  <a:lnTo>
                    <a:pt x="32293" y="5821"/>
                  </a:lnTo>
                  <a:lnTo>
                    <a:pt x="32423" y="5659"/>
                  </a:lnTo>
                  <a:lnTo>
                    <a:pt x="32488" y="5659"/>
                  </a:lnTo>
                  <a:lnTo>
                    <a:pt x="32650" y="5691"/>
                  </a:lnTo>
                  <a:lnTo>
                    <a:pt x="32780" y="5626"/>
                  </a:lnTo>
                  <a:lnTo>
                    <a:pt x="32878" y="5626"/>
                  </a:lnTo>
                  <a:lnTo>
                    <a:pt x="32943" y="5561"/>
                  </a:lnTo>
                  <a:lnTo>
                    <a:pt x="33041" y="5529"/>
                  </a:lnTo>
                  <a:lnTo>
                    <a:pt x="33073" y="5431"/>
                  </a:lnTo>
                  <a:lnTo>
                    <a:pt x="33073" y="5366"/>
                  </a:lnTo>
                  <a:lnTo>
                    <a:pt x="33106" y="5301"/>
                  </a:lnTo>
                  <a:lnTo>
                    <a:pt x="33041" y="5236"/>
                  </a:lnTo>
                  <a:lnTo>
                    <a:pt x="33073" y="5106"/>
                  </a:lnTo>
                  <a:lnTo>
                    <a:pt x="33073" y="4878"/>
                  </a:lnTo>
                  <a:lnTo>
                    <a:pt x="33041" y="4878"/>
                  </a:lnTo>
                  <a:lnTo>
                    <a:pt x="32975" y="5008"/>
                  </a:lnTo>
                  <a:lnTo>
                    <a:pt x="32845" y="5138"/>
                  </a:lnTo>
                  <a:lnTo>
                    <a:pt x="32813" y="5138"/>
                  </a:lnTo>
                  <a:lnTo>
                    <a:pt x="32813" y="5073"/>
                  </a:lnTo>
                  <a:lnTo>
                    <a:pt x="32878" y="4976"/>
                  </a:lnTo>
                  <a:lnTo>
                    <a:pt x="32975" y="4943"/>
                  </a:lnTo>
                  <a:lnTo>
                    <a:pt x="32975" y="4846"/>
                  </a:lnTo>
                  <a:lnTo>
                    <a:pt x="32878" y="4748"/>
                  </a:lnTo>
                  <a:lnTo>
                    <a:pt x="32845" y="4683"/>
                  </a:lnTo>
                  <a:lnTo>
                    <a:pt x="32813" y="4683"/>
                  </a:lnTo>
                  <a:lnTo>
                    <a:pt x="32748" y="4716"/>
                  </a:lnTo>
                  <a:lnTo>
                    <a:pt x="32748" y="4781"/>
                  </a:lnTo>
                  <a:lnTo>
                    <a:pt x="32683" y="4716"/>
                  </a:lnTo>
                  <a:lnTo>
                    <a:pt x="32585" y="4716"/>
                  </a:lnTo>
                  <a:lnTo>
                    <a:pt x="32520" y="4781"/>
                  </a:lnTo>
                  <a:lnTo>
                    <a:pt x="32423" y="4781"/>
                  </a:lnTo>
                  <a:lnTo>
                    <a:pt x="32455" y="4716"/>
                  </a:lnTo>
                  <a:lnTo>
                    <a:pt x="32683" y="4618"/>
                  </a:lnTo>
                  <a:lnTo>
                    <a:pt x="32813" y="4586"/>
                  </a:lnTo>
                  <a:lnTo>
                    <a:pt x="32943" y="4423"/>
                  </a:lnTo>
                  <a:lnTo>
                    <a:pt x="33008" y="4390"/>
                  </a:lnTo>
                  <a:lnTo>
                    <a:pt x="33106" y="4195"/>
                  </a:lnTo>
                  <a:lnTo>
                    <a:pt x="33171" y="4033"/>
                  </a:lnTo>
                  <a:lnTo>
                    <a:pt x="33138" y="4000"/>
                  </a:lnTo>
                  <a:lnTo>
                    <a:pt x="33073" y="4033"/>
                  </a:lnTo>
                  <a:lnTo>
                    <a:pt x="33008" y="4065"/>
                  </a:lnTo>
                  <a:lnTo>
                    <a:pt x="32975" y="4000"/>
                  </a:lnTo>
                  <a:lnTo>
                    <a:pt x="33008" y="3935"/>
                  </a:lnTo>
                  <a:lnTo>
                    <a:pt x="33073" y="3935"/>
                  </a:lnTo>
                  <a:lnTo>
                    <a:pt x="33138" y="3935"/>
                  </a:lnTo>
                  <a:lnTo>
                    <a:pt x="33171" y="3870"/>
                  </a:lnTo>
                  <a:lnTo>
                    <a:pt x="33171" y="3773"/>
                  </a:lnTo>
                  <a:lnTo>
                    <a:pt x="33268" y="3675"/>
                  </a:lnTo>
                  <a:lnTo>
                    <a:pt x="33268" y="3545"/>
                  </a:lnTo>
                  <a:lnTo>
                    <a:pt x="33236" y="3512"/>
                  </a:lnTo>
                  <a:lnTo>
                    <a:pt x="33236" y="3447"/>
                  </a:lnTo>
                  <a:lnTo>
                    <a:pt x="33138" y="3415"/>
                  </a:lnTo>
                  <a:lnTo>
                    <a:pt x="33073" y="3447"/>
                  </a:lnTo>
                  <a:lnTo>
                    <a:pt x="32975" y="3675"/>
                  </a:lnTo>
                  <a:lnTo>
                    <a:pt x="32943" y="3773"/>
                  </a:lnTo>
                  <a:lnTo>
                    <a:pt x="33008" y="3838"/>
                  </a:lnTo>
                  <a:lnTo>
                    <a:pt x="32910" y="3935"/>
                  </a:lnTo>
                  <a:lnTo>
                    <a:pt x="32878" y="3968"/>
                  </a:lnTo>
                  <a:lnTo>
                    <a:pt x="32845" y="3935"/>
                  </a:lnTo>
                  <a:lnTo>
                    <a:pt x="32845" y="3870"/>
                  </a:lnTo>
                  <a:lnTo>
                    <a:pt x="32813" y="3838"/>
                  </a:lnTo>
                  <a:lnTo>
                    <a:pt x="32813" y="3740"/>
                  </a:lnTo>
                  <a:lnTo>
                    <a:pt x="32910" y="3577"/>
                  </a:lnTo>
                  <a:lnTo>
                    <a:pt x="32878" y="3480"/>
                  </a:lnTo>
                  <a:lnTo>
                    <a:pt x="32910" y="3447"/>
                  </a:lnTo>
                  <a:lnTo>
                    <a:pt x="32943" y="3480"/>
                  </a:lnTo>
                  <a:lnTo>
                    <a:pt x="33008" y="3447"/>
                  </a:lnTo>
                  <a:lnTo>
                    <a:pt x="32975" y="3317"/>
                  </a:lnTo>
                  <a:lnTo>
                    <a:pt x="32910" y="3220"/>
                  </a:lnTo>
                  <a:lnTo>
                    <a:pt x="32845" y="3220"/>
                  </a:lnTo>
                  <a:lnTo>
                    <a:pt x="32715" y="3252"/>
                  </a:lnTo>
                  <a:lnTo>
                    <a:pt x="32683" y="3317"/>
                  </a:lnTo>
                  <a:lnTo>
                    <a:pt x="32650" y="3285"/>
                  </a:lnTo>
                  <a:lnTo>
                    <a:pt x="32618" y="3252"/>
                  </a:lnTo>
                  <a:lnTo>
                    <a:pt x="32650" y="3090"/>
                  </a:lnTo>
                  <a:lnTo>
                    <a:pt x="32585" y="2960"/>
                  </a:lnTo>
                  <a:lnTo>
                    <a:pt x="32618" y="2764"/>
                  </a:lnTo>
                  <a:lnTo>
                    <a:pt x="32585" y="2602"/>
                  </a:lnTo>
                  <a:lnTo>
                    <a:pt x="32650" y="2504"/>
                  </a:lnTo>
                  <a:lnTo>
                    <a:pt x="32650" y="2342"/>
                  </a:lnTo>
                  <a:lnTo>
                    <a:pt x="32650" y="2212"/>
                  </a:lnTo>
                  <a:lnTo>
                    <a:pt x="32715" y="2049"/>
                  </a:lnTo>
                  <a:lnTo>
                    <a:pt x="32748" y="1919"/>
                  </a:lnTo>
                  <a:lnTo>
                    <a:pt x="32650" y="1821"/>
                  </a:lnTo>
                  <a:lnTo>
                    <a:pt x="32618" y="1724"/>
                  </a:lnTo>
                  <a:lnTo>
                    <a:pt x="32488" y="1626"/>
                  </a:lnTo>
                  <a:lnTo>
                    <a:pt x="32455" y="1529"/>
                  </a:lnTo>
                  <a:lnTo>
                    <a:pt x="32325" y="1464"/>
                  </a:lnTo>
                  <a:lnTo>
                    <a:pt x="32260" y="1496"/>
                  </a:lnTo>
                  <a:lnTo>
                    <a:pt x="32260" y="1561"/>
                  </a:lnTo>
                  <a:lnTo>
                    <a:pt x="32228" y="1594"/>
                  </a:lnTo>
                  <a:lnTo>
                    <a:pt x="32097" y="1464"/>
                  </a:lnTo>
                  <a:lnTo>
                    <a:pt x="32000" y="1496"/>
                  </a:lnTo>
                  <a:lnTo>
                    <a:pt x="32000" y="1594"/>
                  </a:lnTo>
                  <a:lnTo>
                    <a:pt x="31935" y="1724"/>
                  </a:lnTo>
                  <a:lnTo>
                    <a:pt x="32000" y="1789"/>
                  </a:lnTo>
                  <a:lnTo>
                    <a:pt x="32097" y="1789"/>
                  </a:lnTo>
                  <a:lnTo>
                    <a:pt x="32195" y="1756"/>
                  </a:lnTo>
                  <a:lnTo>
                    <a:pt x="32293" y="1821"/>
                  </a:lnTo>
                  <a:lnTo>
                    <a:pt x="32325" y="1886"/>
                  </a:lnTo>
                  <a:lnTo>
                    <a:pt x="32423" y="1886"/>
                  </a:lnTo>
                  <a:lnTo>
                    <a:pt x="32423" y="1951"/>
                  </a:lnTo>
                  <a:lnTo>
                    <a:pt x="32260" y="2114"/>
                  </a:lnTo>
                  <a:lnTo>
                    <a:pt x="32195" y="2114"/>
                  </a:lnTo>
                  <a:lnTo>
                    <a:pt x="32097" y="2049"/>
                  </a:lnTo>
                  <a:lnTo>
                    <a:pt x="32000" y="2049"/>
                  </a:lnTo>
                  <a:lnTo>
                    <a:pt x="31902" y="2016"/>
                  </a:lnTo>
                  <a:lnTo>
                    <a:pt x="31967" y="2114"/>
                  </a:lnTo>
                  <a:lnTo>
                    <a:pt x="32032" y="2114"/>
                  </a:lnTo>
                  <a:lnTo>
                    <a:pt x="31935" y="2212"/>
                  </a:lnTo>
                  <a:lnTo>
                    <a:pt x="31870" y="2212"/>
                  </a:lnTo>
                  <a:lnTo>
                    <a:pt x="31740" y="2082"/>
                  </a:lnTo>
                  <a:lnTo>
                    <a:pt x="31577" y="2147"/>
                  </a:lnTo>
                  <a:lnTo>
                    <a:pt x="31545" y="2277"/>
                  </a:lnTo>
                  <a:lnTo>
                    <a:pt x="31480" y="2342"/>
                  </a:lnTo>
                  <a:lnTo>
                    <a:pt x="31480" y="2407"/>
                  </a:lnTo>
                  <a:lnTo>
                    <a:pt x="31577" y="2439"/>
                  </a:lnTo>
                  <a:lnTo>
                    <a:pt x="31577" y="2537"/>
                  </a:lnTo>
                  <a:lnTo>
                    <a:pt x="31707" y="2602"/>
                  </a:lnTo>
                  <a:lnTo>
                    <a:pt x="31707" y="2667"/>
                  </a:lnTo>
                  <a:lnTo>
                    <a:pt x="31642" y="2667"/>
                  </a:lnTo>
                  <a:lnTo>
                    <a:pt x="31610" y="2732"/>
                  </a:lnTo>
                  <a:lnTo>
                    <a:pt x="31675" y="2797"/>
                  </a:lnTo>
                  <a:lnTo>
                    <a:pt x="31675" y="2862"/>
                  </a:lnTo>
                  <a:lnTo>
                    <a:pt x="31610" y="2862"/>
                  </a:lnTo>
                  <a:lnTo>
                    <a:pt x="31512" y="2797"/>
                  </a:lnTo>
                  <a:lnTo>
                    <a:pt x="31415" y="2797"/>
                  </a:lnTo>
                  <a:lnTo>
                    <a:pt x="31317" y="2699"/>
                  </a:lnTo>
                  <a:lnTo>
                    <a:pt x="31252" y="2699"/>
                  </a:lnTo>
                  <a:lnTo>
                    <a:pt x="31154" y="2732"/>
                  </a:lnTo>
                  <a:lnTo>
                    <a:pt x="31154" y="2829"/>
                  </a:lnTo>
                  <a:lnTo>
                    <a:pt x="31219" y="2927"/>
                  </a:lnTo>
                  <a:lnTo>
                    <a:pt x="31154" y="2992"/>
                  </a:lnTo>
                  <a:lnTo>
                    <a:pt x="31122" y="2960"/>
                  </a:lnTo>
                  <a:lnTo>
                    <a:pt x="31122" y="2895"/>
                  </a:lnTo>
                  <a:lnTo>
                    <a:pt x="31057" y="2862"/>
                  </a:lnTo>
                  <a:lnTo>
                    <a:pt x="30927" y="2829"/>
                  </a:lnTo>
                  <a:lnTo>
                    <a:pt x="30894" y="2829"/>
                  </a:lnTo>
                  <a:lnTo>
                    <a:pt x="30829" y="2764"/>
                  </a:lnTo>
                  <a:lnTo>
                    <a:pt x="30764" y="2732"/>
                  </a:lnTo>
                  <a:lnTo>
                    <a:pt x="30764" y="2797"/>
                  </a:lnTo>
                  <a:lnTo>
                    <a:pt x="30797" y="2927"/>
                  </a:lnTo>
                  <a:lnTo>
                    <a:pt x="30797" y="3025"/>
                  </a:lnTo>
                  <a:lnTo>
                    <a:pt x="30829" y="3155"/>
                  </a:lnTo>
                  <a:lnTo>
                    <a:pt x="30894" y="3220"/>
                  </a:lnTo>
                  <a:lnTo>
                    <a:pt x="31024" y="3220"/>
                  </a:lnTo>
                  <a:lnTo>
                    <a:pt x="31057" y="3285"/>
                  </a:lnTo>
                  <a:lnTo>
                    <a:pt x="31024" y="3285"/>
                  </a:lnTo>
                  <a:lnTo>
                    <a:pt x="30927" y="3285"/>
                  </a:lnTo>
                  <a:lnTo>
                    <a:pt x="31057" y="3382"/>
                  </a:lnTo>
                  <a:lnTo>
                    <a:pt x="31089" y="3447"/>
                  </a:lnTo>
                  <a:lnTo>
                    <a:pt x="31154" y="3512"/>
                  </a:lnTo>
                  <a:lnTo>
                    <a:pt x="31284" y="3512"/>
                  </a:lnTo>
                  <a:lnTo>
                    <a:pt x="31350" y="3447"/>
                  </a:lnTo>
                  <a:lnTo>
                    <a:pt x="31415" y="3447"/>
                  </a:lnTo>
                  <a:lnTo>
                    <a:pt x="31415" y="3512"/>
                  </a:lnTo>
                  <a:lnTo>
                    <a:pt x="31317" y="3577"/>
                  </a:lnTo>
                  <a:lnTo>
                    <a:pt x="31284" y="3708"/>
                  </a:lnTo>
                  <a:lnTo>
                    <a:pt x="31252" y="3740"/>
                  </a:lnTo>
                  <a:lnTo>
                    <a:pt x="31122" y="3642"/>
                  </a:lnTo>
                  <a:lnTo>
                    <a:pt x="30829" y="3577"/>
                  </a:lnTo>
                  <a:lnTo>
                    <a:pt x="30764" y="3447"/>
                  </a:lnTo>
                  <a:lnTo>
                    <a:pt x="30667" y="3415"/>
                  </a:lnTo>
                  <a:lnTo>
                    <a:pt x="30634" y="3350"/>
                  </a:lnTo>
                  <a:lnTo>
                    <a:pt x="30602" y="3350"/>
                  </a:lnTo>
                  <a:lnTo>
                    <a:pt x="30569" y="3447"/>
                  </a:lnTo>
                  <a:lnTo>
                    <a:pt x="30602" y="3512"/>
                  </a:lnTo>
                  <a:lnTo>
                    <a:pt x="30537" y="3545"/>
                  </a:lnTo>
                  <a:lnTo>
                    <a:pt x="30602" y="3708"/>
                  </a:lnTo>
                  <a:lnTo>
                    <a:pt x="30504" y="3740"/>
                  </a:lnTo>
                  <a:lnTo>
                    <a:pt x="30439" y="3708"/>
                  </a:lnTo>
                  <a:lnTo>
                    <a:pt x="30439" y="3838"/>
                  </a:lnTo>
                  <a:lnTo>
                    <a:pt x="30406" y="3870"/>
                  </a:lnTo>
                  <a:lnTo>
                    <a:pt x="30406" y="4098"/>
                  </a:lnTo>
                  <a:lnTo>
                    <a:pt x="30471" y="4163"/>
                  </a:lnTo>
                  <a:lnTo>
                    <a:pt x="30602" y="4163"/>
                  </a:lnTo>
                  <a:lnTo>
                    <a:pt x="30699" y="4195"/>
                  </a:lnTo>
                  <a:lnTo>
                    <a:pt x="30797" y="4195"/>
                  </a:lnTo>
                  <a:lnTo>
                    <a:pt x="30797" y="4228"/>
                  </a:lnTo>
                  <a:lnTo>
                    <a:pt x="30732" y="4260"/>
                  </a:lnTo>
                  <a:lnTo>
                    <a:pt x="30634" y="4228"/>
                  </a:lnTo>
                  <a:lnTo>
                    <a:pt x="30471" y="4228"/>
                  </a:lnTo>
                  <a:lnTo>
                    <a:pt x="30406" y="4195"/>
                  </a:lnTo>
                  <a:lnTo>
                    <a:pt x="30341" y="4228"/>
                  </a:lnTo>
                  <a:lnTo>
                    <a:pt x="30211" y="4390"/>
                  </a:lnTo>
                  <a:lnTo>
                    <a:pt x="30179" y="4455"/>
                  </a:lnTo>
                  <a:lnTo>
                    <a:pt x="30244" y="4521"/>
                  </a:lnTo>
                  <a:lnTo>
                    <a:pt x="30211" y="4586"/>
                  </a:lnTo>
                  <a:lnTo>
                    <a:pt x="30179" y="4618"/>
                  </a:lnTo>
                  <a:lnTo>
                    <a:pt x="30146" y="4683"/>
                  </a:lnTo>
                  <a:lnTo>
                    <a:pt x="30211" y="4716"/>
                  </a:lnTo>
                  <a:lnTo>
                    <a:pt x="30276" y="4683"/>
                  </a:lnTo>
                  <a:lnTo>
                    <a:pt x="30406" y="4683"/>
                  </a:lnTo>
                  <a:lnTo>
                    <a:pt x="30471" y="4618"/>
                  </a:lnTo>
                  <a:lnTo>
                    <a:pt x="30537" y="4651"/>
                  </a:lnTo>
                  <a:lnTo>
                    <a:pt x="30504" y="4748"/>
                  </a:lnTo>
                  <a:lnTo>
                    <a:pt x="30406" y="4748"/>
                  </a:lnTo>
                  <a:lnTo>
                    <a:pt x="30374" y="4846"/>
                  </a:lnTo>
                  <a:lnTo>
                    <a:pt x="30406" y="4878"/>
                  </a:lnTo>
                  <a:lnTo>
                    <a:pt x="30471" y="4878"/>
                  </a:lnTo>
                  <a:lnTo>
                    <a:pt x="30569" y="4813"/>
                  </a:lnTo>
                  <a:lnTo>
                    <a:pt x="30602" y="4813"/>
                  </a:lnTo>
                  <a:lnTo>
                    <a:pt x="30699" y="4748"/>
                  </a:lnTo>
                  <a:lnTo>
                    <a:pt x="30699" y="4813"/>
                  </a:lnTo>
                  <a:lnTo>
                    <a:pt x="30667" y="4846"/>
                  </a:lnTo>
                  <a:lnTo>
                    <a:pt x="30732" y="4878"/>
                  </a:lnTo>
                  <a:lnTo>
                    <a:pt x="30862" y="4878"/>
                  </a:lnTo>
                  <a:lnTo>
                    <a:pt x="30894" y="4943"/>
                  </a:lnTo>
                  <a:lnTo>
                    <a:pt x="30797" y="4943"/>
                  </a:lnTo>
                  <a:lnTo>
                    <a:pt x="30797" y="5041"/>
                  </a:lnTo>
                  <a:lnTo>
                    <a:pt x="30894" y="5041"/>
                  </a:lnTo>
                  <a:lnTo>
                    <a:pt x="30992" y="5008"/>
                  </a:lnTo>
                  <a:lnTo>
                    <a:pt x="31089" y="5106"/>
                  </a:lnTo>
                  <a:lnTo>
                    <a:pt x="31350" y="5138"/>
                  </a:lnTo>
                  <a:lnTo>
                    <a:pt x="31382" y="5203"/>
                  </a:lnTo>
                  <a:lnTo>
                    <a:pt x="31154" y="5203"/>
                  </a:lnTo>
                  <a:lnTo>
                    <a:pt x="31057" y="5203"/>
                  </a:lnTo>
                  <a:lnTo>
                    <a:pt x="30927" y="5106"/>
                  </a:lnTo>
                  <a:lnTo>
                    <a:pt x="30797" y="5171"/>
                  </a:lnTo>
                  <a:lnTo>
                    <a:pt x="30797" y="5203"/>
                  </a:lnTo>
                  <a:lnTo>
                    <a:pt x="30927" y="5268"/>
                  </a:lnTo>
                  <a:lnTo>
                    <a:pt x="31122" y="5301"/>
                  </a:lnTo>
                  <a:lnTo>
                    <a:pt x="31317" y="5301"/>
                  </a:lnTo>
                  <a:lnTo>
                    <a:pt x="31382" y="5333"/>
                  </a:lnTo>
                  <a:lnTo>
                    <a:pt x="31187" y="5399"/>
                  </a:lnTo>
                  <a:lnTo>
                    <a:pt x="31122" y="5366"/>
                  </a:lnTo>
                  <a:lnTo>
                    <a:pt x="30927" y="5333"/>
                  </a:lnTo>
                  <a:lnTo>
                    <a:pt x="30797" y="5333"/>
                  </a:lnTo>
                  <a:lnTo>
                    <a:pt x="30732" y="5236"/>
                  </a:lnTo>
                  <a:lnTo>
                    <a:pt x="30634" y="5203"/>
                  </a:lnTo>
                  <a:lnTo>
                    <a:pt x="30504" y="5106"/>
                  </a:lnTo>
                  <a:lnTo>
                    <a:pt x="30439" y="5138"/>
                  </a:lnTo>
                  <a:lnTo>
                    <a:pt x="30374" y="5203"/>
                  </a:lnTo>
                  <a:lnTo>
                    <a:pt x="30211" y="5203"/>
                  </a:lnTo>
                  <a:lnTo>
                    <a:pt x="30146" y="5268"/>
                  </a:lnTo>
                  <a:lnTo>
                    <a:pt x="30114" y="5431"/>
                  </a:lnTo>
                  <a:lnTo>
                    <a:pt x="30244" y="5529"/>
                  </a:lnTo>
                  <a:lnTo>
                    <a:pt x="30244" y="5659"/>
                  </a:lnTo>
                  <a:lnTo>
                    <a:pt x="30211" y="5691"/>
                  </a:lnTo>
                  <a:lnTo>
                    <a:pt x="30146" y="5529"/>
                  </a:lnTo>
                  <a:lnTo>
                    <a:pt x="30081" y="5529"/>
                  </a:lnTo>
                  <a:lnTo>
                    <a:pt x="30016" y="5756"/>
                  </a:lnTo>
                  <a:lnTo>
                    <a:pt x="30049" y="5886"/>
                  </a:lnTo>
                  <a:lnTo>
                    <a:pt x="30114" y="5886"/>
                  </a:lnTo>
                  <a:lnTo>
                    <a:pt x="30146" y="5854"/>
                  </a:lnTo>
                  <a:lnTo>
                    <a:pt x="30211" y="5854"/>
                  </a:lnTo>
                  <a:lnTo>
                    <a:pt x="30276" y="5984"/>
                  </a:lnTo>
                  <a:lnTo>
                    <a:pt x="30341" y="5984"/>
                  </a:lnTo>
                  <a:lnTo>
                    <a:pt x="30244" y="6016"/>
                  </a:lnTo>
                  <a:lnTo>
                    <a:pt x="30211" y="6049"/>
                  </a:lnTo>
                  <a:lnTo>
                    <a:pt x="30114" y="5951"/>
                  </a:lnTo>
                  <a:lnTo>
                    <a:pt x="29984" y="5984"/>
                  </a:lnTo>
                  <a:lnTo>
                    <a:pt x="29984" y="6146"/>
                  </a:lnTo>
                  <a:lnTo>
                    <a:pt x="30016" y="6212"/>
                  </a:lnTo>
                  <a:lnTo>
                    <a:pt x="30081" y="6179"/>
                  </a:lnTo>
                  <a:lnTo>
                    <a:pt x="30049" y="6244"/>
                  </a:lnTo>
                  <a:lnTo>
                    <a:pt x="30049" y="6472"/>
                  </a:lnTo>
                  <a:lnTo>
                    <a:pt x="30114" y="6407"/>
                  </a:lnTo>
                  <a:lnTo>
                    <a:pt x="30179" y="6439"/>
                  </a:lnTo>
                  <a:lnTo>
                    <a:pt x="30179" y="6569"/>
                  </a:lnTo>
                  <a:lnTo>
                    <a:pt x="30309" y="6634"/>
                  </a:lnTo>
                  <a:lnTo>
                    <a:pt x="30504" y="6764"/>
                  </a:lnTo>
                  <a:lnTo>
                    <a:pt x="30602" y="6732"/>
                  </a:lnTo>
                  <a:lnTo>
                    <a:pt x="30634" y="6634"/>
                  </a:lnTo>
                  <a:lnTo>
                    <a:pt x="30634" y="6537"/>
                  </a:lnTo>
                  <a:lnTo>
                    <a:pt x="30764" y="6569"/>
                  </a:lnTo>
                  <a:lnTo>
                    <a:pt x="30797" y="6634"/>
                  </a:lnTo>
                  <a:lnTo>
                    <a:pt x="30764" y="6732"/>
                  </a:lnTo>
                  <a:lnTo>
                    <a:pt x="30797" y="6829"/>
                  </a:lnTo>
                  <a:lnTo>
                    <a:pt x="30829" y="6797"/>
                  </a:lnTo>
                  <a:lnTo>
                    <a:pt x="30894" y="6569"/>
                  </a:lnTo>
                  <a:lnTo>
                    <a:pt x="30894" y="6374"/>
                  </a:lnTo>
                  <a:lnTo>
                    <a:pt x="30927" y="6244"/>
                  </a:lnTo>
                  <a:lnTo>
                    <a:pt x="31057" y="6114"/>
                  </a:lnTo>
                  <a:lnTo>
                    <a:pt x="31089" y="6016"/>
                  </a:lnTo>
                  <a:lnTo>
                    <a:pt x="31089" y="6146"/>
                  </a:lnTo>
                  <a:lnTo>
                    <a:pt x="30992" y="6342"/>
                  </a:lnTo>
                  <a:lnTo>
                    <a:pt x="30959" y="6472"/>
                  </a:lnTo>
                  <a:lnTo>
                    <a:pt x="30992" y="6537"/>
                  </a:lnTo>
                  <a:lnTo>
                    <a:pt x="30927" y="6732"/>
                  </a:lnTo>
                  <a:lnTo>
                    <a:pt x="30992" y="6829"/>
                  </a:lnTo>
                  <a:lnTo>
                    <a:pt x="30959" y="6894"/>
                  </a:lnTo>
                  <a:close/>
                  <a:moveTo>
                    <a:pt x="31219" y="2569"/>
                  </a:moveTo>
                  <a:lnTo>
                    <a:pt x="31252" y="2537"/>
                  </a:lnTo>
                  <a:lnTo>
                    <a:pt x="31317" y="2537"/>
                  </a:lnTo>
                  <a:lnTo>
                    <a:pt x="31350" y="2569"/>
                  </a:lnTo>
                  <a:lnTo>
                    <a:pt x="31447" y="2569"/>
                  </a:lnTo>
                  <a:lnTo>
                    <a:pt x="31447" y="2667"/>
                  </a:lnTo>
                  <a:lnTo>
                    <a:pt x="31382" y="2667"/>
                  </a:lnTo>
                  <a:lnTo>
                    <a:pt x="31350" y="2634"/>
                  </a:lnTo>
                  <a:lnTo>
                    <a:pt x="31252" y="2602"/>
                  </a:lnTo>
                  <a:close/>
                  <a:moveTo>
                    <a:pt x="31284" y="6862"/>
                  </a:moveTo>
                  <a:lnTo>
                    <a:pt x="31317" y="6797"/>
                  </a:lnTo>
                  <a:lnTo>
                    <a:pt x="31382" y="6732"/>
                  </a:lnTo>
                  <a:lnTo>
                    <a:pt x="31382" y="6667"/>
                  </a:lnTo>
                  <a:lnTo>
                    <a:pt x="31447" y="6634"/>
                  </a:lnTo>
                  <a:lnTo>
                    <a:pt x="31480" y="6667"/>
                  </a:lnTo>
                  <a:lnTo>
                    <a:pt x="31447" y="6732"/>
                  </a:lnTo>
                  <a:lnTo>
                    <a:pt x="31447" y="6764"/>
                  </a:lnTo>
                  <a:lnTo>
                    <a:pt x="31317" y="6862"/>
                  </a:lnTo>
                  <a:close/>
                  <a:moveTo>
                    <a:pt x="32325" y="5919"/>
                  </a:moveTo>
                  <a:lnTo>
                    <a:pt x="32423" y="5789"/>
                  </a:lnTo>
                  <a:lnTo>
                    <a:pt x="32488" y="5789"/>
                  </a:lnTo>
                  <a:lnTo>
                    <a:pt x="32585" y="5724"/>
                  </a:lnTo>
                  <a:lnTo>
                    <a:pt x="32683" y="5756"/>
                  </a:lnTo>
                  <a:lnTo>
                    <a:pt x="32780" y="5854"/>
                  </a:lnTo>
                  <a:lnTo>
                    <a:pt x="32748" y="5919"/>
                  </a:lnTo>
                  <a:lnTo>
                    <a:pt x="32618" y="5919"/>
                  </a:lnTo>
                  <a:lnTo>
                    <a:pt x="32553" y="5984"/>
                  </a:lnTo>
                  <a:lnTo>
                    <a:pt x="32423" y="6016"/>
                  </a:lnTo>
                  <a:lnTo>
                    <a:pt x="32325" y="5984"/>
                  </a:lnTo>
                  <a:close/>
                  <a:moveTo>
                    <a:pt x="39740" y="130"/>
                  </a:moveTo>
                  <a:lnTo>
                    <a:pt x="39772" y="33"/>
                  </a:lnTo>
                  <a:lnTo>
                    <a:pt x="39805" y="33"/>
                  </a:lnTo>
                  <a:lnTo>
                    <a:pt x="39870" y="130"/>
                  </a:lnTo>
                  <a:lnTo>
                    <a:pt x="39772" y="163"/>
                  </a:lnTo>
                  <a:close/>
                  <a:moveTo>
                    <a:pt x="36162" y="7090"/>
                  </a:moveTo>
                  <a:lnTo>
                    <a:pt x="36130" y="7122"/>
                  </a:lnTo>
                  <a:lnTo>
                    <a:pt x="36162" y="7187"/>
                  </a:lnTo>
                  <a:lnTo>
                    <a:pt x="36260" y="7187"/>
                  </a:lnTo>
                  <a:lnTo>
                    <a:pt x="36260" y="7122"/>
                  </a:lnTo>
                  <a:lnTo>
                    <a:pt x="36227" y="7090"/>
                  </a:lnTo>
                  <a:cubicBezTo>
                    <a:pt x="36195" y="7090"/>
                    <a:pt x="36162" y="7090"/>
                    <a:pt x="36162" y="7090"/>
                  </a:cubicBezTo>
                  <a:close/>
                  <a:moveTo>
                    <a:pt x="34406" y="8163"/>
                  </a:moveTo>
                  <a:lnTo>
                    <a:pt x="34439" y="8228"/>
                  </a:lnTo>
                  <a:lnTo>
                    <a:pt x="34536" y="8228"/>
                  </a:lnTo>
                  <a:lnTo>
                    <a:pt x="34471" y="8163"/>
                  </a:lnTo>
                  <a:close/>
                  <a:moveTo>
                    <a:pt x="31902" y="8130"/>
                  </a:moveTo>
                  <a:lnTo>
                    <a:pt x="31837" y="8000"/>
                  </a:lnTo>
                  <a:lnTo>
                    <a:pt x="31837" y="7968"/>
                  </a:lnTo>
                  <a:lnTo>
                    <a:pt x="31902" y="7935"/>
                  </a:lnTo>
                  <a:lnTo>
                    <a:pt x="31967" y="8000"/>
                  </a:lnTo>
                  <a:lnTo>
                    <a:pt x="31967" y="8098"/>
                  </a:lnTo>
                  <a:lnTo>
                    <a:pt x="31935" y="8130"/>
                  </a:lnTo>
                  <a:close/>
                  <a:moveTo>
                    <a:pt x="31187" y="9626"/>
                  </a:moveTo>
                  <a:lnTo>
                    <a:pt x="31154" y="9561"/>
                  </a:lnTo>
                  <a:lnTo>
                    <a:pt x="31154" y="9496"/>
                  </a:lnTo>
                  <a:lnTo>
                    <a:pt x="31122" y="9366"/>
                  </a:lnTo>
                  <a:lnTo>
                    <a:pt x="31122" y="9333"/>
                  </a:lnTo>
                  <a:lnTo>
                    <a:pt x="31089" y="9366"/>
                  </a:lnTo>
                  <a:lnTo>
                    <a:pt x="31057" y="9463"/>
                  </a:lnTo>
                  <a:lnTo>
                    <a:pt x="31057" y="9626"/>
                  </a:lnTo>
                  <a:lnTo>
                    <a:pt x="31122" y="9756"/>
                  </a:lnTo>
                  <a:lnTo>
                    <a:pt x="31122" y="9821"/>
                  </a:lnTo>
                  <a:lnTo>
                    <a:pt x="31057" y="9821"/>
                  </a:lnTo>
                  <a:lnTo>
                    <a:pt x="30992" y="9789"/>
                  </a:lnTo>
                  <a:lnTo>
                    <a:pt x="30797" y="9789"/>
                  </a:lnTo>
                  <a:lnTo>
                    <a:pt x="30797" y="9691"/>
                  </a:lnTo>
                  <a:lnTo>
                    <a:pt x="30764" y="9691"/>
                  </a:lnTo>
                  <a:lnTo>
                    <a:pt x="30602" y="9594"/>
                  </a:lnTo>
                  <a:lnTo>
                    <a:pt x="30569" y="9594"/>
                  </a:lnTo>
                  <a:lnTo>
                    <a:pt x="30537" y="9561"/>
                  </a:lnTo>
                  <a:lnTo>
                    <a:pt x="30504" y="9529"/>
                  </a:lnTo>
                  <a:lnTo>
                    <a:pt x="30439" y="9529"/>
                  </a:lnTo>
                  <a:lnTo>
                    <a:pt x="30439" y="9496"/>
                  </a:lnTo>
                  <a:lnTo>
                    <a:pt x="30471" y="9431"/>
                  </a:lnTo>
                  <a:lnTo>
                    <a:pt x="30537" y="9398"/>
                  </a:lnTo>
                  <a:lnTo>
                    <a:pt x="30569" y="9333"/>
                  </a:lnTo>
                  <a:lnTo>
                    <a:pt x="30569" y="9268"/>
                  </a:lnTo>
                  <a:lnTo>
                    <a:pt x="30504" y="9138"/>
                  </a:lnTo>
                  <a:lnTo>
                    <a:pt x="30471" y="9106"/>
                  </a:lnTo>
                  <a:lnTo>
                    <a:pt x="30471" y="9171"/>
                  </a:lnTo>
                  <a:lnTo>
                    <a:pt x="30504" y="9203"/>
                  </a:lnTo>
                  <a:lnTo>
                    <a:pt x="30504" y="9301"/>
                  </a:lnTo>
                  <a:lnTo>
                    <a:pt x="30471" y="9333"/>
                  </a:lnTo>
                  <a:lnTo>
                    <a:pt x="30406" y="9333"/>
                  </a:lnTo>
                  <a:lnTo>
                    <a:pt x="30374" y="9366"/>
                  </a:lnTo>
                  <a:lnTo>
                    <a:pt x="30406" y="9398"/>
                  </a:lnTo>
                  <a:lnTo>
                    <a:pt x="30406" y="9463"/>
                  </a:lnTo>
                  <a:lnTo>
                    <a:pt x="30341" y="9496"/>
                  </a:lnTo>
                  <a:lnTo>
                    <a:pt x="30309" y="9496"/>
                  </a:lnTo>
                  <a:lnTo>
                    <a:pt x="30244" y="9398"/>
                  </a:lnTo>
                  <a:lnTo>
                    <a:pt x="30244" y="9333"/>
                  </a:lnTo>
                  <a:lnTo>
                    <a:pt x="30211" y="9268"/>
                  </a:lnTo>
                  <a:lnTo>
                    <a:pt x="30276" y="9171"/>
                  </a:lnTo>
                  <a:lnTo>
                    <a:pt x="30244" y="9106"/>
                  </a:lnTo>
                  <a:lnTo>
                    <a:pt x="30244" y="9073"/>
                  </a:lnTo>
                  <a:lnTo>
                    <a:pt x="30211" y="9106"/>
                  </a:lnTo>
                  <a:lnTo>
                    <a:pt x="30179" y="9171"/>
                  </a:lnTo>
                  <a:lnTo>
                    <a:pt x="30146" y="9268"/>
                  </a:lnTo>
                  <a:lnTo>
                    <a:pt x="30146" y="9301"/>
                  </a:lnTo>
                  <a:lnTo>
                    <a:pt x="30146" y="9398"/>
                  </a:lnTo>
                  <a:lnTo>
                    <a:pt x="30049" y="9366"/>
                  </a:lnTo>
                  <a:lnTo>
                    <a:pt x="29984" y="9333"/>
                  </a:lnTo>
                  <a:lnTo>
                    <a:pt x="29919" y="9333"/>
                  </a:lnTo>
                  <a:lnTo>
                    <a:pt x="29919" y="9268"/>
                  </a:lnTo>
                  <a:lnTo>
                    <a:pt x="29951" y="9203"/>
                  </a:lnTo>
                  <a:lnTo>
                    <a:pt x="29951" y="9073"/>
                  </a:lnTo>
                  <a:lnTo>
                    <a:pt x="29984" y="9041"/>
                  </a:lnTo>
                  <a:lnTo>
                    <a:pt x="29984" y="8976"/>
                  </a:lnTo>
                  <a:lnTo>
                    <a:pt x="30081" y="8781"/>
                  </a:lnTo>
                  <a:lnTo>
                    <a:pt x="30016" y="8813"/>
                  </a:lnTo>
                  <a:lnTo>
                    <a:pt x="29951" y="8846"/>
                  </a:lnTo>
                  <a:lnTo>
                    <a:pt x="29919" y="9041"/>
                  </a:lnTo>
                  <a:lnTo>
                    <a:pt x="29919" y="9171"/>
                  </a:lnTo>
                  <a:lnTo>
                    <a:pt x="29854" y="9236"/>
                  </a:lnTo>
                  <a:lnTo>
                    <a:pt x="29821" y="9203"/>
                  </a:lnTo>
                  <a:lnTo>
                    <a:pt x="29854" y="9106"/>
                  </a:lnTo>
                  <a:lnTo>
                    <a:pt x="29854" y="9106"/>
                  </a:lnTo>
                  <a:lnTo>
                    <a:pt x="29854" y="9073"/>
                  </a:lnTo>
                  <a:lnTo>
                    <a:pt x="29789" y="9203"/>
                  </a:lnTo>
                  <a:lnTo>
                    <a:pt x="29658" y="9203"/>
                  </a:lnTo>
                  <a:lnTo>
                    <a:pt x="29658" y="9171"/>
                  </a:lnTo>
                  <a:lnTo>
                    <a:pt x="29658" y="9041"/>
                  </a:lnTo>
                  <a:lnTo>
                    <a:pt x="29626" y="8976"/>
                  </a:lnTo>
                  <a:lnTo>
                    <a:pt x="29626" y="8911"/>
                  </a:lnTo>
                  <a:lnTo>
                    <a:pt x="29756" y="8846"/>
                  </a:lnTo>
                  <a:lnTo>
                    <a:pt x="29756" y="8781"/>
                  </a:lnTo>
                  <a:lnTo>
                    <a:pt x="29756" y="8716"/>
                  </a:lnTo>
                  <a:lnTo>
                    <a:pt x="29789" y="8650"/>
                  </a:lnTo>
                  <a:lnTo>
                    <a:pt x="29854" y="8585"/>
                  </a:lnTo>
                  <a:lnTo>
                    <a:pt x="29919" y="8553"/>
                  </a:lnTo>
                  <a:lnTo>
                    <a:pt x="29984" y="8520"/>
                  </a:lnTo>
                  <a:lnTo>
                    <a:pt x="30114" y="8520"/>
                  </a:lnTo>
                  <a:lnTo>
                    <a:pt x="30179" y="8455"/>
                  </a:lnTo>
                  <a:lnTo>
                    <a:pt x="30244" y="8423"/>
                  </a:lnTo>
                  <a:lnTo>
                    <a:pt x="30309" y="8390"/>
                  </a:lnTo>
                  <a:lnTo>
                    <a:pt x="30309" y="8325"/>
                  </a:lnTo>
                  <a:lnTo>
                    <a:pt x="30374" y="8293"/>
                  </a:lnTo>
                  <a:lnTo>
                    <a:pt x="30439" y="8293"/>
                  </a:lnTo>
                  <a:lnTo>
                    <a:pt x="30569" y="8358"/>
                  </a:lnTo>
                  <a:lnTo>
                    <a:pt x="30732" y="8358"/>
                  </a:lnTo>
                  <a:lnTo>
                    <a:pt x="30797" y="8325"/>
                  </a:lnTo>
                  <a:lnTo>
                    <a:pt x="30862" y="8325"/>
                  </a:lnTo>
                  <a:lnTo>
                    <a:pt x="30927" y="8423"/>
                  </a:lnTo>
                  <a:lnTo>
                    <a:pt x="30992" y="8423"/>
                  </a:lnTo>
                  <a:lnTo>
                    <a:pt x="30992" y="8358"/>
                  </a:lnTo>
                  <a:lnTo>
                    <a:pt x="31057" y="8358"/>
                  </a:lnTo>
                  <a:lnTo>
                    <a:pt x="31154" y="8423"/>
                  </a:lnTo>
                  <a:lnTo>
                    <a:pt x="31187" y="8423"/>
                  </a:lnTo>
                  <a:lnTo>
                    <a:pt x="31284" y="8423"/>
                  </a:lnTo>
                  <a:lnTo>
                    <a:pt x="31317" y="8390"/>
                  </a:lnTo>
                  <a:lnTo>
                    <a:pt x="31284" y="8358"/>
                  </a:lnTo>
                  <a:lnTo>
                    <a:pt x="31219" y="8358"/>
                  </a:lnTo>
                  <a:lnTo>
                    <a:pt x="31154" y="8293"/>
                  </a:lnTo>
                  <a:lnTo>
                    <a:pt x="31089" y="8293"/>
                  </a:lnTo>
                  <a:lnTo>
                    <a:pt x="31122" y="8260"/>
                  </a:lnTo>
                  <a:lnTo>
                    <a:pt x="31154" y="8228"/>
                  </a:lnTo>
                  <a:lnTo>
                    <a:pt x="31187" y="8163"/>
                  </a:lnTo>
                  <a:lnTo>
                    <a:pt x="31089" y="8130"/>
                  </a:lnTo>
                  <a:lnTo>
                    <a:pt x="31122" y="8098"/>
                  </a:lnTo>
                  <a:lnTo>
                    <a:pt x="31219" y="8130"/>
                  </a:lnTo>
                  <a:lnTo>
                    <a:pt x="31219" y="8098"/>
                  </a:lnTo>
                  <a:lnTo>
                    <a:pt x="31122" y="8065"/>
                  </a:lnTo>
                  <a:lnTo>
                    <a:pt x="31089" y="8065"/>
                  </a:lnTo>
                  <a:lnTo>
                    <a:pt x="31024" y="8098"/>
                  </a:lnTo>
                  <a:lnTo>
                    <a:pt x="30992" y="8000"/>
                  </a:lnTo>
                  <a:lnTo>
                    <a:pt x="30992" y="7935"/>
                  </a:lnTo>
                  <a:lnTo>
                    <a:pt x="31089" y="7870"/>
                  </a:lnTo>
                  <a:lnTo>
                    <a:pt x="31089" y="7837"/>
                  </a:lnTo>
                  <a:lnTo>
                    <a:pt x="31024" y="7837"/>
                  </a:lnTo>
                  <a:lnTo>
                    <a:pt x="30992" y="7740"/>
                  </a:lnTo>
                  <a:lnTo>
                    <a:pt x="30992" y="7577"/>
                  </a:lnTo>
                  <a:lnTo>
                    <a:pt x="31024" y="7545"/>
                  </a:lnTo>
                  <a:lnTo>
                    <a:pt x="31024" y="7480"/>
                  </a:lnTo>
                  <a:lnTo>
                    <a:pt x="31024" y="7382"/>
                  </a:lnTo>
                  <a:lnTo>
                    <a:pt x="31089" y="7382"/>
                  </a:lnTo>
                  <a:lnTo>
                    <a:pt x="31187" y="7350"/>
                  </a:lnTo>
                  <a:lnTo>
                    <a:pt x="31284" y="7350"/>
                  </a:lnTo>
                  <a:lnTo>
                    <a:pt x="31350" y="7317"/>
                  </a:lnTo>
                  <a:lnTo>
                    <a:pt x="31447" y="7382"/>
                  </a:lnTo>
                  <a:lnTo>
                    <a:pt x="31545" y="7382"/>
                  </a:lnTo>
                  <a:lnTo>
                    <a:pt x="31642" y="7480"/>
                  </a:lnTo>
                  <a:lnTo>
                    <a:pt x="31675" y="7675"/>
                  </a:lnTo>
                  <a:lnTo>
                    <a:pt x="31675" y="7968"/>
                  </a:lnTo>
                  <a:lnTo>
                    <a:pt x="31642" y="8098"/>
                  </a:lnTo>
                  <a:lnTo>
                    <a:pt x="31675" y="8130"/>
                  </a:lnTo>
                  <a:lnTo>
                    <a:pt x="31740" y="8098"/>
                  </a:lnTo>
                  <a:lnTo>
                    <a:pt x="31935" y="8195"/>
                  </a:lnTo>
                  <a:lnTo>
                    <a:pt x="32000" y="8325"/>
                  </a:lnTo>
                  <a:lnTo>
                    <a:pt x="32065" y="8325"/>
                  </a:lnTo>
                  <a:lnTo>
                    <a:pt x="32065" y="8260"/>
                  </a:lnTo>
                  <a:lnTo>
                    <a:pt x="32260" y="8260"/>
                  </a:lnTo>
                  <a:lnTo>
                    <a:pt x="32390" y="8390"/>
                  </a:lnTo>
                  <a:lnTo>
                    <a:pt x="32423" y="8325"/>
                  </a:lnTo>
                  <a:lnTo>
                    <a:pt x="32358" y="8293"/>
                  </a:lnTo>
                  <a:lnTo>
                    <a:pt x="32455" y="8228"/>
                  </a:lnTo>
                  <a:lnTo>
                    <a:pt x="32585" y="8163"/>
                  </a:lnTo>
                  <a:lnTo>
                    <a:pt x="32683" y="8000"/>
                  </a:lnTo>
                  <a:lnTo>
                    <a:pt x="32878" y="7903"/>
                  </a:lnTo>
                  <a:lnTo>
                    <a:pt x="33041" y="7707"/>
                  </a:lnTo>
                  <a:lnTo>
                    <a:pt x="33041" y="7610"/>
                  </a:lnTo>
                  <a:lnTo>
                    <a:pt x="33106" y="7577"/>
                  </a:lnTo>
                  <a:lnTo>
                    <a:pt x="33041" y="7577"/>
                  </a:lnTo>
                  <a:lnTo>
                    <a:pt x="32975" y="7610"/>
                  </a:lnTo>
                  <a:lnTo>
                    <a:pt x="32975" y="7707"/>
                  </a:lnTo>
                  <a:lnTo>
                    <a:pt x="32813" y="7870"/>
                  </a:lnTo>
                  <a:lnTo>
                    <a:pt x="32715" y="7935"/>
                  </a:lnTo>
                  <a:lnTo>
                    <a:pt x="32715" y="8000"/>
                  </a:lnTo>
                  <a:lnTo>
                    <a:pt x="32553" y="8098"/>
                  </a:lnTo>
                  <a:lnTo>
                    <a:pt x="32390" y="8163"/>
                  </a:lnTo>
                  <a:lnTo>
                    <a:pt x="32325" y="8130"/>
                  </a:lnTo>
                  <a:lnTo>
                    <a:pt x="32293" y="8130"/>
                  </a:lnTo>
                  <a:lnTo>
                    <a:pt x="32260" y="8163"/>
                  </a:lnTo>
                  <a:lnTo>
                    <a:pt x="32162" y="8163"/>
                  </a:lnTo>
                  <a:lnTo>
                    <a:pt x="32032" y="8098"/>
                  </a:lnTo>
                  <a:lnTo>
                    <a:pt x="32032" y="8033"/>
                  </a:lnTo>
                  <a:lnTo>
                    <a:pt x="32097" y="7968"/>
                  </a:lnTo>
                  <a:lnTo>
                    <a:pt x="32195" y="7903"/>
                  </a:lnTo>
                  <a:lnTo>
                    <a:pt x="32195" y="7805"/>
                  </a:lnTo>
                  <a:lnTo>
                    <a:pt x="32097" y="7903"/>
                  </a:lnTo>
                  <a:lnTo>
                    <a:pt x="32065" y="7968"/>
                  </a:lnTo>
                  <a:lnTo>
                    <a:pt x="32000" y="7968"/>
                  </a:lnTo>
                  <a:lnTo>
                    <a:pt x="31935" y="7837"/>
                  </a:lnTo>
                  <a:lnTo>
                    <a:pt x="31935" y="7805"/>
                  </a:lnTo>
                  <a:lnTo>
                    <a:pt x="32000" y="7772"/>
                  </a:lnTo>
                  <a:lnTo>
                    <a:pt x="32065" y="7740"/>
                  </a:lnTo>
                  <a:lnTo>
                    <a:pt x="32097" y="7707"/>
                  </a:lnTo>
                  <a:lnTo>
                    <a:pt x="32000" y="7707"/>
                  </a:lnTo>
                  <a:lnTo>
                    <a:pt x="32000" y="7675"/>
                  </a:lnTo>
                  <a:lnTo>
                    <a:pt x="32065" y="7610"/>
                  </a:lnTo>
                  <a:lnTo>
                    <a:pt x="32130" y="7642"/>
                  </a:lnTo>
                  <a:lnTo>
                    <a:pt x="32195" y="7642"/>
                  </a:lnTo>
                  <a:lnTo>
                    <a:pt x="32195" y="7577"/>
                  </a:lnTo>
                  <a:lnTo>
                    <a:pt x="32130" y="7577"/>
                  </a:lnTo>
                  <a:lnTo>
                    <a:pt x="32065" y="7545"/>
                  </a:lnTo>
                  <a:lnTo>
                    <a:pt x="32032" y="7610"/>
                  </a:lnTo>
                  <a:lnTo>
                    <a:pt x="31967" y="7610"/>
                  </a:lnTo>
                  <a:lnTo>
                    <a:pt x="31902" y="7512"/>
                  </a:lnTo>
                  <a:lnTo>
                    <a:pt x="31935" y="7480"/>
                  </a:lnTo>
                  <a:lnTo>
                    <a:pt x="32032" y="7447"/>
                  </a:lnTo>
                  <a:lnTo>
                    <a:pt x="32097" y="7415"/>
                  </a:lnTo>
                  <a:lnTo>
                    <a:pt x="32195" y="7415"/>
                  </a:lnTo>
                  <a:lnTo>
                    <a:pt x="32293" y="7447"/>
                  </a:lnTo>
                  <a:lnTo>
                    <a:pt x="32358" y="7415"/>
                  </a:lnTo>
                  <a:lnTo>
                    <a:pt x="32260" y="7415"/>
                  </a:lnTo>
                  <a:lnTo>
                    <a:pt x="32228" y="7350"/>
                  </a:lnTo>
                  <a:lnTo>
                    <a:pt x="32325" y="7252"/>
                  </a:lnTo>
                  <a:lnTo>
                    <a:pt x="32390" y="7252"/>
                  </a:lnTo>
                  <a:lnTo>
                    <a:pt x="32423" y="7220"/>
                  </a:lnTo>
                  <a:lnTo>
                    <a:pt x="32358" y="7220"/>
                  </a:lnTo>
                  <a:lnTo>
                    <a:pt x="32358" y="7155"/>
                  </a:lnTo>
                  <a:lnTo>
                    <a:pt x="32390" y="7090"/>
                  </a:lnTo>
                  <a:lnTo>
                    <a:pt x="32488" y="7057"/>
                  </a:lnTo>
                  <a:lnTo>
                    <a:pt x="32455" y="6992"/>
                  </a:lnTo>
                  <a:lnTo>
                    <a:pt x="32585" y="6797"/>
                  </a:lnTo>
                  <a:lnTo>
                    <a:pt x="32650" y="6764"/>
                  </a:lnTo>
                  <a:lnTo>
                    <a:pt x="32683" y="6699"/>
                  </a:lnTo>
                  <a:lnTo>
                    <a:pt x="32585" y="6699"/>
                  </a:lnTo>
                  <a:lnTo>
                    <a:pt x="32455" y="6862"/>
                  </a:lnTo>
                  <a:lnTo>
                    <a:pt x="32358" y="7057"/>
                  </a:lnTo>
                  <a:lnTo>
                    <a:pt x="32195" y="7187"/>
                  </a:lnTo>
                  <a:lnTo>
                    <a:pt x="32097" y="7317"/>
                  </a:lnTo>
                  <a:lnTo>
                    <a:pt x="32000" y="7285"/>
                  </a:lnTo>
                  <a:lnTo>
                    <a:pt x="31870" y="7285"/>
                  </a:lnTo>
                  <a:lnTo>
                    <a:pt x="31870" y="7220"/>
                  </a:lnTo>
                  <a:lnTo>
                    <a:pt x="31935" y="7122"/>
                  </a:lnTo>
                  <a:lnTo>
                    <a:pt x="32032" y="7090"/>
                  </a:lnTo>
                  <a:lnTo>
                    <a:pt x="32032" y="6992"/>
                  </a:lnTo>
                  <a:lnTo>
                    <a:pt x="31870" y="7090"/>
                  </a:lnTo>
                  <a:lnTo>
                    <a:pt x="31772" y="7057"/>
                  </a:lnTo>
                  <a:lnTo>
                    <a:pt x="31772" y="7155"/>
                  </a:lnTo>
                  <a:lnTo>
                    <a:pt x="31675" y="7187"/>
                  </a:lnTo>
                  <a:lnTo>
                    <a:pt x="31545" y="7187"/>
                  </a:lnTo>
                  <a:lnTo>
                    <a:pt x="31415" y="7090"/>
                  </a:lnTo>
                  <a:lnTo>
                    <a:pt x="31480" y="7025"/>
                  </a:lnTo>
                  <a:lnTo>
                    <a:pt x="31577" y="7025"/>
                  </a:lnTo>
                  <a:lnTo>
                    <a:pt x="31545" y="6959"/>
                  </a:lnTo>
                  <a:lnTo>
                    <a:pt x="31480" y="6959"/>
                  </a:lnTo>
                  <a:lnTo>
                    <a:pt x="31512" y="6862"/>
                  </a:lnTo>
                  <a:lnTo>
                    <a:pt x="31610" y="6764"/>
                  </a:lnTo>
                  <a:lnTo>
                    <a:pt x="31642" y="6667"/>
                  </a:lnTo>
                  <a:lnTo>
                    <a:pt x="31740" y="6634"/>
                  </a:lnTo>
                  <a:lnTo>
                    <a:pt x="31837" y="6569"/>
                  </a:lnTo>
                  <a:lnTo>
                    <a:pt x="31935" y="6569"/>
                  </a:lnTo>
                  <a:lnTo>
                    <a:pt x="31935" y="6439"/>
                  </a:lnTo>
                  <a:lnTo>
                    <a:pt x="32000" y="6309"/>
                  </a:lnTo>
                  <a:lnTo>
                    <a:pt x="32130" y="6146"/>
                  </a:lnTo>
                  <a:lnTo>
                    <a:pt x="32228" y="6179"/>
                  </a:lnTo>
                  <a:lnTo>
                    <a:pt x="32423" y="6146"/>
                  </a:lnTo>
                  <a:lnTo>
                    <a:pt x="32553" y="6179"/>
                  </a:lnTo>
                  <a:lnTo>
                    <a:pt x="32618" y="6146"/>
                  </a:lnTo>
                  <a:lnTo>
                    <a:pt x="32715" y="6146"/>
                  </a:lnTo>
                  <a:lnTo>
                    <a:pt x="32813" y="6081"/>
                  </a:lnTo>
                  <a:lnTo>
                    <a:pt x="32878" y="6049"/>
                  </a:lnTo>
                  <a:lnTo>
                    <a:pt x="32878" y="6081"/>
                  </a:lnTo>
                  <a:lnTo>
                    <a:pt x="33008" y="6212"/>
                  </a:lnTo>
                  <a:lnTo>
                    <a:pt x="33073" y="6212"/>
                  </a:lnTo>
                  <a:lnTo>
                    <a:pt x="33301" y="6374"/>
                  </a:lnTo>
                  <a:lnTo>
                    <a:pt x="33333" y="6439"/>
                  </a:lnTo>
                  <a:lnTo>
                    <a:pt x="33398" y="6537"/>
                  </a:lnTo>
                  <a:lnTo>
                    <a:pt x="33431" y="6537"/>
                  </a:lnTo>
                  <a:lnTo>
                    <a:pt x="33561" y="6732"/>
                  </a:lnTo>
                  <a:lnTo>
                    <a:pt x="33561" y="6602"/>
                  </a:lnTo>
                  <a:lnTo>
                    <a:pt x="33658" y="6569"/>
                  </a:lnTo>
                  <a:lnTo>
                    <a:pt x="33658" y="6504"/>
                  </a:lnTo>
                  <a:lnTo>
                    <a:pt x="33528" y="6504"/>
                  </a:lnTo>
                  <a:lnTo>
                    <a:pt x="33496" y="6472"/>
                  </a:lnTo>
                  <a:lnTo>
                    <a:pt x="33496" y="6407"/>
                  </a:lnTo>
                  <a:lnTo>
                    <a:pt x="33561" y="6374"/>
                  </a:lnTo>
                  <a:lnTo>
                    <a:pt x="33788" y="6374"/>
                  </a:lnTo>
                  <a:lnTo>
                    <a:pt x="33886" y="6407"/>
                  </a:lnTo>
                  <a:lnTo>
                    <a:pt x="33919" y="6374"/>
                  </a:lnTo>
                  <a:lnTo>
                    <a:pt x="33919" y="6277"/>
                  </a:lnTo>
                  <a:lnTo>
                    <a:pt x="33984" y="6179"/>
                  </a:lnTo>
                  <a:lnTo>
                    <a:pt x="33951" y="6114"/>
                  </a:lnTo>
                  <a:lnTo>
                    <a:pt x="33919" y="6114"/>
                  </a:lnTo>
                  <a:lnTo>
                    <a:pt x="33886" y="6212"/>
                  </a:lnTo>
                  <a:lnTo>
                    <a:pt x="33788" y="6277"/>
                  </a:lnTo>
                  <a:lnTo>
                    <a:pt x="33723" y="6342"/>
                  </a:lnTo>
                  <a:lnTo>
                    <a:pt x="33528" y="6277"/>
                  </a:lnTo>
                  <a:lnTo>
                    <a:pt x="33398" y="6277"/>
                  </a:lnTo>
                  <a:lnTo>
                    <a:pt x="33333" y="6179"/>
                  </a:lnTo>
                  <a:lnTo>
                    <a:pt x="33268" y="6146"/>
                  </a:lnTo>
                  <a:lnTo>
                    <a:pt x="33106" y="6179"/>
                  </a:lnTo>
                  <a:lnTo>
                    <a:pt x="33008" y="5951"/>
                  </a:lnTo>
                  <a:lnTo>
                    <a:pt x="33008" y="5789"/>
                  </a:lnTo>
                  <a:lnTo>
                    <a:pt x="33041" y="5724"/>
                  </a:lnTo>
                  <a:lnTo>
                    <a:pt x="33138" y="5789"/>
                  </a:lnTo>
                  <a:lnTo>
                    <a:pt x="33171" y="5886"/>
                  </a:lnTo>
                  <a:lnTo>
                    <a:pt x="33203" y="5951"/>
                  </a:lnTo>
                  <a:lnTo>
                    <a:pt x="33268" y="5821"/>
                  </a:lnTo>
                  <a:lnTo>
                    <a:pt x="33301" y="5691"/>
                  </a:lnTo>
                  <a:lnTo>
                    <a:pt x="33236" y="5724"/>
                  </a:lnTo>
                  <a:lnTo>
                    <a:pt x="33203" y="5691"/>
                  </a:lnTo>
                  <a:lnTo>
                    <a:pt x="33203" y="5594"/>
                  </a:lnTo>
                  <a:lnTo>
                    <a:pt x="33268" y="5431"/>
                  </a:lnTo>
                  <a:lnTo>
                    <a:pt x="33268" y="5301"/>
                  </a:lnTo>
                  <a:lnTo>
                    <a:pt x="33333" y="5171"/>
                  </a:lnTo>
                  <a:lnTo>
                    <a:pt x="33301" y="4911"/>
                  </a:lnTo>
                  <a:lnTo>
                    <a:pt x="33268" y="4748"/>
                  </a:lnTo>
                  <a:lnTo>
                    <a:pt x="33203" y="4716"/>
                  </a:lnTo>
                  <a:lnTo>
                    <a:pt x="33171" y="4618"/>
                  </a:lnTo>
                  <a:lnTo>
                    <a:pt x="33203" y="4553"/>
                  </a:lnTo>
                  <a:lnTo>
                    <a:pt x="33236" y="4521"/>
                  </a:lnTo>
                  <a:lnTo>
                    <a:pt x="33301" y="4488"/>
                  </a:lnTo>
                  <a:lnTo>
                    <a:pt x="33366" y="4553"/>
                  </a:lnTo>
                  <a:lnTo>
                    <a:pt x="33431" y="4553"/>
                  </a:lnTo>
                  <a:lnTo>
                    <a:pt x="33496" y="4683"/>
                  </a:lnTo>
                  <a:lnTo>
                    <a:pt x="33528" y="4651"/>
                  </a:lnTo>
                  <a:lnTo>
                    <a:pt x="33528" y="4586"/>
                  </a:lnTo>
                  <a:lnTo>
                    <a:pt x="33463" y="4455"/>
                  </a:lnTo>
                  <a:lnTo>
                    <a:pt x="33366" y="4455"/>
                  </a:lnTo>
                  <a:lnTo>
                    <a:pt x="33301" y="4390"/>
                  </a:lnTo>
                  <a:lnTo>
                    <a:pt x="33301" y="4293"/>
                  </a:lnTo>
                  <a:lnTo>
                    <a:pt x="33333" y="4195"/>
                  </a:lnTo>
                  <a:lnTo>
                    <a:pt x="33658" y="3838"/>
                  </a:lnTo>
                  <a:lnTo>
                    <a:pt x="33788" y="3838"/>
                  </a:lnTo>
                  <a:lnTo>
                    <a:pt x="33886" y="3870"/>
                  </a:lnTo>
                  <a:lnTo>
                    <a:pt x="33919" y="3968"/>
                  </a:lnTo>
                  <a:lnTo>
                    <a:pt x="34016" y="4033"/>
                  </a:lnTo>
                  <a:lnTo>
                    <a:pt x="34114" y="4033"/>
                  </a:lnTo>
                  <a:lnTo>
                    <a:pt x="34341" y="4195"/>
                  </a:lnTo>
                  <a:lnTo>
                    <a:pt x="34341" y="4293"/>
                  </a:lnTo>
                  <a:lnTo>
                    <a:pt x="34439" y="4423"/>
                  </a:lnTo>
                  <a:lnTo>
                    <a:pt x="34504" y="4651"/>
                  </a:lnTo>
                  <a:lnTo>
                    <a:pt x="34471" y="4846"/>
                  </a:lnTo>
                  <a:lnTo>
                    <a:pt x="34504" y="5008"/>
                  </a:lnTo>
                  <a:lnTo>
                    <a:pt x="34569" y="5106"/>
                  </a:lnTo>
                  <a:lnTo>
                    <a:pt x="34601" y="5041"/>
                  </a:lnTo>
                  <a:lnTo>
                    <a:pt x="34634" y="5041"/>
                  </a:lnTo>
                  <a:lnTo>
                    <a:pt x="34732" y="5138"/>
                  </a:lnTo>
                  <a:lnTo>
                    <a:pt x="34764" y="5203"/>
                  </a:lnTo>
                  <a:lnTo>
                    <a:pt x="34764" y="5138"/>
                  </a:lnTo>
                  <a:lnTo>
                    <a:pt x="34862" y="5106"/>
                  </a:lnTo>
                  <a:lnTo>
                    <a:pt x="34959" y="5138"/>
                  </a:lnTo>
                  <a:lnTo>
                    <a:pt x="34862" y="5073"/>
                  </a:lnTo>
                  <a:lnTo>
                    <a:pt x="34764" y="5073"/>
                  </a:lnTo>
                  <a:lnTo>
                    <a:pt x="34699" y="4976"/>
                  </a:lnTo>
                  <a:lnTo>
                    <a:pt x="34601" y="4911"/>
                  </a:lnTo>
                  <a:lnTo>
                    <a:pt x="34601" y="4878"/>
                  </a:lnTo>
                  <a:lnTo>
                    <a:pt x="34699" y="4781"/>
                  </a:lnTo>
                  <a:lnTo>
                    <a:pt x="34699" y="4716"/>
                  </a:lnTo>
                  <a:lnTo>
                    <a:pt x="34699" y="4358"/>
                  </a:lnTo>
                  <a:lnTo>
                    <a:pt x="34667" y="4260"/>
                  </a:lnTo>
                  <a:lnTo>
                    <a:pt x="34699" y="4130"/>
                  </a:lnTo>
                  <a:lnTo>
                    <a:pt x="34862" y="4130"/>
                  </a:lnTo>
                  <a:lnTo>
                    <a:pt x="34927" y="4163"/>
                  </a:lnTo>
                  <a:lnTo>
                    <a:pt x="35057" y="4195"/>
                  </a:lnTo>
                  <a:lnTo>
                    <a:pt x="35219" y="4228"/>
                  </a:lnTo>
                  <a:lnTo>
                    <a:pt x="35349" y="4293"/>
                  </a:lnTo>
                  <a:lnTo>
                    <a:pt x="35545" y="4260"/>
                  </a:lnTo>
                  <a:lnTo>
                    <a:pt x="35707" y="4195"/>
                  </a:lnTo>
                  <a:lnTo>
                    <a:pt x="35805" y="4228"/>
                  </a:lnTo>
                  <a:lnTo>
                    <a:pt x="35870" y="4293"/>
                  </a:lnTo>
                  <a:lnTo>
                    <a:pt x="36065" y="4325"/>
                  </a:lnTo>
                  <a:lnTo>
                    <a:pt x="36162" y="4390"/>
                  </a:lnTo>
                  <a:lnTo>
                    <a:pt x="36260" y="4358"/>
                  </a:lnTo>
                  <a:lnTo>
                    <a:pt x="36260" y="4293"/>
                  </a:lnTo>
                  <a:lnTo>
                    <a:pt x="36195" y="4228"/>
                  </a:lnTo>
                  <a:lnTo>
                    <a:pt x="36065" y="4228"/>
                  </a:lnTo>
                  <a:lnTo>
                    <a:pt x="35902" y="4195"/>
                  </a:lnTo>
                  <a:lnTo>
                    <a:pt x="35870" y="4163"/>
                  </a:lnTo>
                  <a:lnTo>
                    <a:pt x="35870" y="4130"/>
                  </a:lnTo>
                  <a:lnTo>
                    <a:pt x="35967" y="4130"/>
                  </a:lnTo>
                  <a:lnTo>
                    <a:pt x="36097" y="4065"/>
                  </a:lnTo>
                  <a:lnTo>
                    <a:pt x="36423" y="4033"/>
                  </a:lnTo>
                  <a:lnTo>
                    <a:pt x="36650" y="4000"/>
                  </a:lnTo>
                  <a:lnTo>
                    <a:pt x="36845" y="4065"/>
                  </a:lnTo>
                  <a:lnTo>
                    <a:pt x="36943" y="4163"/>
                  </a:lnTo>
                  <a:lnTo>
                    <a:pt x="37040" y="4130"/>
                  </a:lnTo>
                  <a:lnTo>
                    <a:pt x="37138" y="4098"/>
                  </a:lnTo>
                  <a:lnTo>
                    <a:pt x="37105" y="4033"/>
                  </a:lnTo>
                  <a:lnTo>
                    <a:pt x="37040" y="4033"/>
                  </a:lnTo>
                  <a:lnTo>
                    <a:pt x="36943" y="4000"/>
                  </a:lnTo>
                  <a:lnTo>
                    <a:pt x="36943" y="3935"/>
                  </a:lnTo>
                  <a:lnTo>
                    <a:pt x="36845" y="3903"/>
                  </a:lnTo>
                  <a:lnTo>
                    <a:pt x="36748" y="3870"/>
                  </a:lnTo>
                  <a:lnTo>
                    <a:pt x="36683" y="3838"/>
                  </a:lnTo>
                  <a:lnTo>
                    <a:pt x="36423" y="3870"/>
                  </a:lnTo>
                  <a:lnTo>
                    <a:pt x="36423" y="3838"/>
                  </a:lnTo>
                  <a:lnTo>
                    <a:pt x="36455" y="3773"/>
                  </a:lnTo>
                  <a:lnTo>
                    <a:pt x="36520" y="3642"/>
                  </a:lnTo>
                  <a:lnTo>
                    <a:pt x="36618" y="3642"/>
                  </a:lnTo>
                  <a:lnTo>
                    <a:pt x="36748" y="3545"/>
                  </a:lnTo>
                  <a:lnTo>
                    <a:pt x="36780" y="3415"/>
                  </a:lnTo>
                  <a:lnTo>
                    <a:pt x="37040" y="3285"/>
                  </a:lnTo>
                  <a:lnTo>
                    <a:pt x="37203" y="3252"/>
                  </a:lnTo>
                  <a:lnTo>
                    <a:pt x="37431" y="3155"/>
                  </a:lnTo>
                  <a:lnTo>
                    <a:pt x="37431" y="3090"/>
                  </a:lnTo>
                  <a:lnTo>
                    <a:pt x="37138" y="3220"/>
                  </a:lnTo>
                  <a:lnTo>
                    <a:pt x="36975" y="3220"/>
                  </a:lnTo>
                  <a:lnTo>
                    <a:pt x="36715" y="3415"/>
                  </a:lnTo>
                  <a:lnTo>
                    <a:pt x="36683" y="3512"/>
                  </a:lnTo>
                  <a:lnTo>
                    <a:pt x="36650" y="3512"/>
                  </a:lnTo>
                  <a:lnTo>
                    <a:pt x="36618" y="3415"/>
                  </a:lnTo>
                  <a:lnTo>
                    <a:pt x="36585" y="3415"/>
                  </a:lnTo>
                  <a:lnTo>
                    <a:pt x="36520" y="3512"/>
                  </a:lnTo>
                  <a:lnTo>
                    <a:pt x="36423" y="3512"/>
                  </a:lnTo>
                  <a:lnTo>
                    <a:pt x="36292" y="3675"/>
                  </a:lnTo>
                  <a:lnTo>
                    <a:pt x="36358" y="3675"/>
                  </a:lnTo>
                  <a:lnTo>
                    <a:pt x="36358" y="3740"/>
                  </a:lnTo>
                  <a:lnTo>
                    <a:pt x="36195" y="3870"/>
                  </a:lnTo>
                  <a:lnTo>
                    <a:pt x="36065" y="3870"/>
                  </a:lnTo>
                  <a:lnTo>
                    <a:pt x="35740" y="4033"/>
                  </a:lnTo>
                  <a:lnTo>
                    <a:pt x="35610" y="4033"/>
                  </a:lnTo>
                  <a:lnTo>
                    <a:pt x="35545" y="4033"/>
                  </a:lnTo>
                  <a:lnTo>
                    <a:pt x="35252" y="4033"/>
                  </a:lnTo>
                  <a:lnTo>
                    <a:pt x="35122" y="3903"/>
                  </a:lnTo>
                  <a:lnTo>
                    <a:pt x="34992" y="3935"/>
                  </a:lnTo>
                  <a:lnTo>
                    <a:pt x="34894" y="3903"/>
                  </a:lnTo>
                  <a:lnTo>
                    <a:pt x="34894" y="3838"/>
                  </a:lnTo>
                  <a:lnTo>
                    <a:pt x="35024" y="3708"/>
                  </a:lnTo>
                  <a:lnTo>
                    <a:pt x="35154" y="3708"/>
                  </a:lnTo>
                  <a:lnTo>
                    <a:pt x="35219" y="3642"/>
                  </a:lnTo>
                  <a:lnTo>
                    <a:pt x="35414" y="3642"/>
                  </a:lnTo>
                  <a:lnTo>
                    <a:pt x="35479" y="3545"/>
                  </a:lnTo>
                  <a:lnTo>
                    <a:pt x="35414" y="3545"/>
                  </a:lnTo>
                  <a:lnTo>
                    <a:pt x="35317" y="3577"/>
                  </a:lnTo>
                  <a:lnTo>
                    <a:pt x="35187" y="3577"/>
                  </a:lnTo>
                  <a:lnTo>
                    <a:pt x="35057" y="3642"/>
                  </a:lnTo>
                  <a:lnTo>
                    <a:pt x="34959" y="3610"/>
                  </a:lnTo>
                  <a:lnTo>
                    <a:pt x="34959" y="3512"/>
                  </a:lnTo>
                  <a:lnTo>
                    <a:pt x="35089" y="3447"/>
                  </a:lnTo>
                  <a:lnTo>
                    <a:pt x="34992" y="3447"/>
                  </a:lnTo>
                  <a:lnTo>
                    <a:pt x="34862" y="3480"/>
                  </a:lnTo>
                  <a:lnTo>
                    <a:pt x="34829" y="3642"/>
                  </a:lnTo>
                  <a:lnTo>
                    <a:pt x="34699" y="3773"/>
                  </a:lnTo>
                  <a:lnTo>
                    <a:pt x="34536" y="3773"/>
                  </a:lnTo>
                  <a:lnTo>
                    <a:pt x="34309" y="3708"/>
                  </a:lnTo>
                  <a:lnTo>
                    <a:pt x="34146" y="3708"/>
                  </a:lnTo>
                  <a:lnTo>
                    <a:pt x="34049" y="3610"/>
                  </a:lnTo>
                  <a:lnTo>
                    <a:pt x="34049" y="3545"/>
                  </a:lnTo>
                  <a:lnTo>
                    <a:pt x="33951" y="3545"/>
                  </a:lnTo>
                  <a:lnTo>
                    <a:pt x="33821" y="3447"/>
                  </a:lnTo>
                  <a:lnTo>
                    <a:pt x="33854" y="3415"/>
                  </a:lnTo>
                  <a:lnTo>
                    <a:pt x="33919" y="3350"/>
                  </a:lnTo>
                  <a:lnTo>
                    <a:pt x="33984" y="3220"/>
                  </a:lnTo>
                  <a:lnTo>
                    <a:pt x="34146" y="3122"/>
                  </a:lnTo>
                  <a:lnTo>
                    <a:pt x="34211" y="3025"/>
                  </a:lnTo>
                  <a:lnTo>
                    <a:pt x="34374" y="2960"/>
                  </a:lnTo>
                  <a:lnTo>
                    <a:pt x="34406" y="2895"/>
                  </a:lnTo>
                  <a:lnTo>
                    <a:pt x="34536" y="2895"/>
                  </a:lnTo>
                  <a:lnTo>
                    <a:pt x="34732" y="2927"/>
                  </a:lnTo>
                  <a:lnTo>
                    <a:pt x="34797" y="2895"/>
                  </a:lnTo>
                  <a:lnTo>
                    <a:pt x="34894" y="2895"/>
                  </a:lnTo>
                  <a:lnTo>
                    <a:pt x="35057" y="2992"/>
                  </a:lnTo>
                  <a:lnTo>
                    <a:pt x="35219" y="2992"/>
                  </a:lnTo>
                  <a:lnTo>
                    <a:pt x="35317" y="3025"/>
                  </a:lnTo>
                  <a:lnTo>
                    <a:pt x="35479" y="3025"/>
                  </a:lnTo>
                  <a:lnTo>
                    <a:pt x="35512" y="2992"/>
                  </a:lnTo>
                  <a:lnTo>
                    <a:pt x="35414" y="2927"/>
                  </a:lnTo>
                  <a:lnTo>
                    <a:pt x="35252" y="2960"/>
                  </a:lnTo>
                  <a:lnTo>
                    <a:pt x="35024" y="2927"/>
                  </a:lnTo>
                  <a:lnTo>
                    <a:pt x="34894" y="2829"/>
                  </a:lnTo>
                  <a:lnTo>
                    <a:pt x="34764" y="2829"/>
                  </a:lnTo>
                  <a:lnTo>
                    <a:pt x="34601" y="2862"/>
                  </a:lnTo>
                  <a:lnTo>
                    <a:pt x="34374" y="2797"/>
                  </a:lnTo>
                  <a:lnTo>
                    <a:pt x="34309" y="2797"/>
                  </a:lnTo>
                  <a:lnTo>
                    <a:pt x="34276" y="2862"/>
                  </a:lnTo>
                  <a:lnTo>
                    <a:pt x="34179" y="2992"/>
                  </a:lnTo>
                  <a:lnTo>
                    <a:pt x="33984" y="3090"/>
                  </a:lnTo>
                  <a:lnTo>
                    <a:pt x="33821" y="3155"/>
                  </a:lnTo>
                  <a:lnTo>
                    <a:pt x="33691" y="3317"/>
                  </a:lnTo>
                  <a:lnTo>
                    <a:pt x="33658" y="3350"/>
                  </a:lnTo>
                  <a:lnTo>
                    <a:pt x="33593" y="3285"/>
                  </a:lnTo>
                  <a:lnTo>
                    <a:pt x="33463" y="3122"/>
                  </a:lnTo>
                  <a:lnTo>
                    <a:pt x="33398" y="3122"/>
                  </a:lnTo>
                  <a:lnTo>
                    <a:pt x="33333" y="3057"/>
                  </a:lnTo>
                  <a:lnTo>
                    <a:pt x="33301" y="2927"/>
                  </a:lnTo>
                  <a:lnTo>
                    <a:pt x="33301" y="2797"/>
                  </a:lnTo>
                  <a:lnTo>
                    <a:pt x="33236" y="2732"/>
                  </a:lnTo>
                  <a:lnTo>
                    <a:pt x="33236" y="2602"/>
                  </a:lnTo>
                  <a:lnTo>
                    <a:pt x="33268" y="2569"/>
                  </a:lnTo>
                  <a:lnTo>
                    <a:pt x="33366" y="2569"/>
                  </a:lnTo>
                  <a:lnTo>
                    <a:pt x="33463" y="2569"/>
                  </a:lnTo>
                  <a:lnTo>
                    <a:pt x="33528" y="2602"/>
                  </a:lnTo>
                  <a:lnTo>
                    <a:pt x="33821" y="2602"/>
                  </a:lnTo>
                  <a:lnTo>
                    <a:pt x="33951" y="2699"/>
                  </a:lnTo>
                  <a:lnTo>
                    <a:pt x="34049" y="2699"/>
                  </a:lnTo>
                  <a:lnTo>
                    <a:pt x="34081" y="2732"/>
                  </a:lnTo>
                  <a:lnTo>
                    <a:pt x="34179" y="2732"/>
                  </a:lnTo>
                  <a:lnTo>
                    <a:pt x="34309" y="2667"/>
                  </a:lnTo>
                  <a:lnTo>
                    <a:pt x="34439" y="2732"/>
                  </a:lnTo>
                  <a:lnTo>
                    <a:pt x="34439" y="2699"/>
                  </a:lnTo>
                  <a:lnTo>
                    <a:pt x="34536" y="2667"/>
                  </a:lnTo>
                  <a:lnTo>
                    <a:pt x="34601" y="2634"/>
                  </a:lnTo>
                  <a:lnTo>
                    <a:pt x="34797" y="2569"/>
                  </a:lnTo>
                  <a:lnTo>
                    <a:pt x="34992" y="2537"/>
                  </a:lnTo>
                  <a:lnTo>
                    <a:pt x="35024" y="2504"/>
                  </a:lnTo>
                  <a:lnTo>
                    <a:pt x="34992" y="2439"/>
                  </a:lnTo>
                  <a:lnTo>
                    <a:pt x="34959" y="2439"/>
                  </a:lnTo>
                  <a:lnTo>
                    <a:pt x="34894" y="2472"/>
                  </a:lnTo>
                  <a:lnTo>
                    <a:pt x="34829" y="2504"/>
                  </a:lnTo>
                  <a:lnTo>
                    <a:pt x="34699" y="2537"/>
                  </a:lnTo>
                  <a:lnTo>
                    <a:pt x="34504" y="2537"/>
                  </a:lnTo>
                  <a:lnTo>
                    <a:pt x="34341" y="2602"/>
                  </a:lnTo>
                  <a:lnTo>
                    <a:pt x="34276" y="2634"/>
                  </a:lnTo>
                  <a:lnTo>
                    <a:pt x="34146" y="2602"/>
                  </a:lnTo>
                  <a:lnTo>
                    <a:pt x="34114" y="2634"/>
                  </a:lnTo>
                  <a:lnTo>
                    <a:pt x="34016" y="2634"/>
                  </a:lnTo>
                  <a:lnTo>
                    <a:pt x="33919" y="2537"/>
                  </a:lnTo>
                  <a:lnTo>
                    <a:pt x="33821" y="2537"/>
                  </a:lnTo>
                  <a:lnTo>
                    <a:pt x="33788" y="2504"/>
                  </a:lnTo>
                  <a:lnTo>
                    <a:pt x="33691" y="2504"/>
                  </a:lnTo>
                  <a:lnTo>
                    <a:pt x="33528" y="2407"/>
                  </a:lnTo>
                  <a:lnTo>
                    <a:pt x="33398" y="2472"/>
                  </a:lnTo>
                  <a:lnTo>
                    <a:pt x="33301" y="2407"/>
                  </a:lnTo>
                  <a:lnTo>
                    <a:pt x="33268" y="2342"/>
                  </a:lnTo>
                  <a:lnTo>
                    <a:pt x="33333" y="2309"/>
                  </a:lnTo>
                  <a:lnTo>
                    <a:pt x="33333" y="2179"/>
                  </a:lnTo>
                  <a:lnTo>
                    <a:pt x="33398" y="2114"/>
                  </a:lnTo>
                  <a:lnTo>
                    <a:pt x="33463" y="2114"/>
                  </a:lnTo>
                  <a:lnTo>
                    <a:pt x="33528" y="2212"/>
                  </a:lnTo>
                  <a:lnTo>
                    <a:pt x="33658" y="2212"/>
                  </a:lnTo>
                  <a:lnTo>
                    <a:pt x="33723" y="2179"/>
                  </a:lnTo>
                  <a:lnTo>
                    <a:pt x="33626" y="2114"/>
                  </a:lnTo>
                  <a:lnTo>
                    <a:pt x="33561" y="2114"/>
                  </a:lnTo>
                  <a:lnTo>
                    <a:pt x="33496" y="2016"/>
                  </a:lnTo>
                  <a:lnTo>
                    <a:pt x="33528" y="1984"/>
                  </a:lnTo>
                  <a:lnTo>
                    <a:pt x="33658" y="1984"/>
                  </a:lnTo>
                  <a:lnTo>
                    <a:pt x="33788" y="1886"/>
                  </a:lnTo>
                  <a:lnTo>
                    <a:pt x="33951" y="1886"/>
                  </a:lnTo>
                  <a:lnTo>
                    <a:pt x="34016" y="1821"/>
                  </a:lnTo>
                  <a:lnTo>
                    <a:pt x="34114" y="1821"/>
                  </a:lnTo>
                  <a:lnTo>
                    <a:pt x="34179" y="1854"/>
                  </a:lnTo>
                  <a:lnTo>
                    <a:pt x="34244" y="1821"/>
                  </a:lnTo>
                  <a:lnTo>
                    <a:pt x="34244" y="1756"/>
                  </a:lnTo>
                  <a:lnTo>
                    <a:pt x="34211" y="1724"/>
                  </a:lnTo>
                  <a:lnTo>
                    <a:pt x="33984" y="1756"/>
                  </a:lnTo>
                  <a:lnTo>
                    <a:pt x="33821" y="1756"/>
                  </a:lnTo>
                  <a:lnTo>
                    <a:pt x="33691" y="1821"/>
                  </a:lnTo>
                  <a:lnTo>
                    <a:pt x="33593" y="1821"/>
                  </a:lnTo>
                  <a:lnTo>
                    <a:pt x="33528" y="1886"/>
                  </a:lnTo>
                  <a:lnTo>
                    <a:pt x="33463" y="1886"/>
                  </a:lnTo>
                  <a:lnTo>
                    <a:pt x="33463" y="1821"/>
                  </a:lnTo>
                  <a:lnTo>
                    <a:pt x="33431" y="1724"/>
                  </a:lnTo>
                  <a:lnTo>
                    <a:pt x="33561" y="1691"/>
                  </a:lnTo>
                  <a:lnTo>
                    <a:pt x="33691" y="1561"/>
                  </a:lnTo>
                  <a:lnTo>
                    <a:pt x="33854" y="1561"/>
                  </a:lnTo>
                  <a:lnTo>
                    <a:pt x="33919" y="1529"/>
                  </a:lnTo>
                  <a:lnTo>
                    <a:pt x="33821" y="1496"/>
                  </a:lnTo>
                  <a:lnTo>
                    <a:pt x="33788" y="1464"/>
                  </a:lnTo>
                  <a:lnTo>
                    <a:pt x="33788" y="1334"/>
                  </a:lnTo>
                  <a:lnTo>
                    <a:pt x="33756" y="1366"/>
                  </a:lnTo>
                  <a:lnTo>
                    <a:pt x="33723" y="1464"/>
                  </a:lnTo>
                  <a:lnTo>
                    <a:pt x="33658" y="1496"/>
                  </a:lnTo>
                  <a:lnTo>
                    <a:pt x="33658" y="1399"/>
                  </a:lnTo>
                  <a:lnTo>
                    <a:pt x="33593" y="1399"/>
                  </a:lnTo>
                  <a:lnTo>
                    <a:pt x="33528" y="1431"/>
                  </a:lnTo>
                  <a:lnTo>
                    <a:pt x="33431" y="1464"/>
                  </a:lnTo>
                  <a:lnTo>
                    <a:pt x="33431" y="1529"/>
                  </a:lnTo>
                  <a:lnTo>
                    <a:pt x="33398" y="1594"/>
                  </a:lnTo>
                  <a:lnTo>
                    <a:pt x="33268" y="1626"/>
                  </a:lnTo>
                  <a:lnTo>
                    <a:pt x="33268" y="1561"/>
                  </a:lnTo>
                  <a:lnTo>
                    <a:pt x="33268" y="1431"/>
                  </a:lnTo>
                  <a:lnTo>
                    <a:pt x="33236" y="1431"/>
                  </a:lnTo>
                  <a:lnTo>
                    <a:pt x="33203" y="1366"/>
                  </a:lnTo>
                  <a:lnTo>
                    <a:pt x="33236" y="1334"/>
                  </a:lnTo>
                  <a:lnTo>
                    <a:pt x="33301" y="1366"/>
                  </a:lnTo>
                  <a:lnTo>
                    <a:pt x="33333" y="1236"/>
                  </a:lnTo>
                  <a:lnTo>
                    <a:pt x="33398" y="1204"/>
                  </a:lnTo>
                  <a:lnTo>
                    <a:pt x="33528" y="1204"/>
                  </a:lnTo>
                  <a:lnTo>
                    <a:pt x="33561" y="1106"/>
                  </a:lnTo>
                  <a:lnTo>
                    <a:pt x="33691" y="1073"/>
                  </a:lnTo>
                  <a:lnTo>
                    <a:pt x="33756" y="1073"/>
                  </a:lnTo>
                  <a:lnTo>
                    <a:pt x="33919" y="1008"/>
                  </a:lnTo>
                  <a:lnTo>
                    <a:pt x="34114" y="976"/>
                  </a:lnTo>
                  <a:lnTo>
                    <a:pt x="34146" y="943"/>
                  </a:lnTo>
                  <a:lnTo>
                    <a:pt x="34244" y="976"/>
                  </a:lnTo>
                  <a:lnTo>
                    <a:pt x="34244" y="1041"/>
                  </a:lnTo>
                  <a:lnTo>
                    <a:pt x="34211" y="1106"/>
                  </a:lnTo>
                  <a:lnTo>
                    <a:pt x="34211" y="1334"/>
                  </a:lnTo>
                  <a:lnTo>
                    <a:pt x="34276" y="1301"/>
                  </a:lnTo>
                  <a:lnTo>
                    <a:pt x="34309" y="1138"/>
                  </a:lnTo>
                  <a:lnTo>
                    <a:pt x="34374" y="1106"/>
                  </a:lnTo>
                  <a:lnTo>
                    <a:pt x="34406" y="1138"/>
                  </a:lnTo>
                  <a:lnTo>
                    <a:pt x="34374" y="1171"/>
                  </a:lnTo>
                  <a:lnTo>
                    <a:pt x="34406" y="1236"/>
                  </a:lnTo>
                  <a:lnTo>
                    <a:pt x="34471" y="1204"/>
                  </a:lnTo>
                  <a:lnTo>
                    <a:pt x="34471" y="1138"/>
                  </a:lnTo>
                  <a:lnTo>
                    <a:pt x="34471" y="1106"/>
                  </a:lnTo>
                  <a:lnTo>
                    <a:pt x="34471" y="1008"/>
                  </a:lnTo>
                  <a:lnTo>
                    <a:pt x="34504" y="911"/>
                  </a:lnTo>
                  <a:lnTo>
                    <a:pt x="34536" y="878"/>
                  </a:lnTo>
                  <a:lnTo>
                    <a:pt x="34667" y="781"/>
                  </a:lnTo>
                  <a:lnTo>
                    <a:pt x="34732" y="813"/>
                  </a:lnTo>
                  <a:lnTo>
                    <a:pt x="34732" y="878"/>
                  </a:lnTo>
                  <a:lnTo>
                    <a:pt x="34732" y="1008"/>
                  </a:lnTo>
                  <a:lnTo>
                    <a:pt x="34829" y="1041"/>
                  </a:lnTo>
                  <a:lnTo>
                    <a:pt x="34829" y="1171"/>
                  </a:lnTo>
                  <a:lnTo>
                    <a:pt x="34829" y="1236"/>
                  </a:lnTo>
                  <a:lnTo>
                    <a:pt x="34862" y="1334"/>
                  </a:lnTo>
                  <a:lnTo>
                    <a:pt x="34829" y="1399"/>
                  </a:lnTo>
                  <a:lnTo>
                    <a:pt x="34894" y="1464"/>
                  </a:lnTo>
                  <a:lnTo>
                    <a:pt x="34959" y="1431"/>
                  </a:lnTo>
                  <a:lnTo>
                    <a:pt x="34894" y="1334"/>
                  </a:lnTo>
                  <a:lnTo>
                    <a:pt x="34894" y="1236"/>
                  </a:lnTo>
                  <a:lnTo>
                    <a:pt x="34959" y="1204"/>
                  </a:lnTo>
                  <a:lnTo>
                    <a:pt x="35057" y="1041"/>
                  </a:lnTo>
                  <a:lnTo>
                    <a:pt x="35122" y="1041"/>
                  </a:lnTo>
                  <a:lnTo>
                    <a:pt x="35187" y="1171"/>
                  </a:lnTo>
                  <a:lnTo>
                    <a:pt x="35219" y="1301"/>
                  </a:lnTo>
                  <a:lnTo>
                    <a:pt x="35187" y="1399"/>
                  </a:lnTo>
                  <a:lnTo>
                    <a:pt x="35219" y="1464"/>
                  </a:lnTo>
                  <a:lnTo>
                    <a:pt x="35252" y="1529"/>
                  </a:lnTo>
                  <a:lnTo>
                    <a:pt x="35284" y="1464"/>
                  </a:lnTo>
                  <a:lnTo>
                    <a:pt x="35284" y="1334"/>
                  </a:lnTo>
                  <a:lnTo>
                    <a:pt x="35349" y="1334"/>
                  </a:lnTo>
                  <a:lnTo>
                    <a:pt x="35414" y="1269"/>
                  </a:lnTo>
                  <a:lnTo>
                    <a:pt x="35414" y="1334"/>
                  </a:lnTo>
                  <a:lnTo>
                    <a:pt x="35382" y="1366"/>
                  </a:lnTo>
                  <a:lnTo>
                    <a:pt x="35414" y="1464"/>
                  </a:lnTo>
                  <a:lnTo>
                    <a:pt x="35447" y="1529"/>
                  </a:lnTo>
                  <a:lnTo>
                    <a:pt x="35512" y="1431"/>
                  </a:lnTo>
                  <a:lnTo>
                    <a:pt x="35577" y="1431"/>
                  </a:lnTo>
                  <a:lnTo>
                    <a:pt x="35545" y="1529"/>
                  </a:lnTo>
                  <a:lnTo>
                    <a:pt x="35610" y="1464"/>
                  </a:lnTo>
                  <a:lnTo>
                    <a:pt x="35610" y="1366"/>
                  </a:lnTo>
                  <a:lnTo>
                    <a:pt x="35512" y="1236"/>
                  </a:lnTo>
                  <a:lnTo>
                    <a:pt x="35479" y="1236"/>
                  </a:lnTo>
                  <a:lnTo>
                    <a:pt x="35414" y="1138"/>
                  </a:lnTo>
                  <a:lnTo>
                    <a:pt x="35414" y="1041"/>
                  </a:lnTo>
                  <a:lnTo>
                    <a:pt x="35349" y="976"/>
                  </a:lnTo>
                  <a:lnTo>
                    <a:pt x="35317" y="878"/>
                  </a:lnTo>
                  <a:lnTo>
                    <a:pt x="35252" y="846"/>
                  </a:lnTo>
                  <a:lnTo>
                    <a:pt x="35284" y="748"/>
                  </a:lnTo>
                  <a:lnTo>
                    <a:pt x="35382" y="748"/>
                  </a:lnTo>
                  <a:lnTo>
                    <a:pt x="35447" y="813"/>
                  </a:lnTo>
                  <a:lnTo>
                    <a:pt x="35545" y="781"/>
                  </a:lnTo>
                  <a:lnTo>
                    <a:pt x="35642" y="813"/>
                  </a:lnTo>
                  <a:lnTo>
                    <a:pt x="35675" y="748"/>
                  </a:lnTo>
                  <a:lnTo>
                    <a:pt x="35707" y="586"/>
                  </a:lnTo>
                  <a:lnTo>
                    <a:pt x="35610" y="488"/>
                  </a:lnTo>
                  <a:lnTo>
                    <a:pt x="35642" y="423"/>
                  </a:lnTo>
                  <a:lnTo>
                    <a:pt x="35772" y="391"/>
                  </a:lnTo>
                  <a:lnTo>
                    <a:pt x="35805" y="391"/>
                  </a:lnTo>
                  <a:lnTo>
                    <a:pt x="36000" y="423"/>
                  </a:lnTo>
                  <a:lnTo>
                    <a:pt x="36065" y="488"/>
                  </a:lnTo>
                  <a:lnTo>
                    <a:pt x="36065" y="553"/>
                  </a:lnTo>
                  <a:lnTo>
                    <a:pt x="36000" y="618"/>
                  </a:lnTo>
                  <a:lnTo>
                    <a:pt x="36000" y="683"/>
                  </a:lnTo>
                  <a:lnTo>
                    <a:pt x="36195" y="748"/>
                  </a:lnTo>
                  <a:lnTo>
                    <a:pt x="36195" y="781"/>
                  </a:lnTo>
                  <a:lnTo>
                    <a:pt x="36162" y="943"/>
                  </a:lnTo>
                  <a:lnTo>
                    <a:pt x="36195" y="1138"/>
                  </a:lnTo>
                  <a:lnTo>
                    <a:pt x="36260" y="1106"/>
                  </a:lnTo>
                  <a:lnTo>
                    <a:pt x="36325" y="1008"/>
                  </a:lnTo>
                  <a:lnTo>
                    <a:pt x="36358" y="1008"/>
                  </a:lnTo>
                  <a:lnTo>
                    <a:pt x="36358" y="1073"/>
                  </a:lnTo>
                  <a:lnTo>
                    <a:pt x="36390" y="1138"/>
                  </a:lnTo>
                  <a:lnTo>
                    <a:pt x="36488" y="1106"/>
                  </a:lnTo>
                  <a:lnTo>
                    <a:pt x="36520" y="1008"/>
                  </a:lnTo>
                  <a:lnTo>
                    <a:pt x="36618" y="976"/>
                  </a:lnTo>
                  <a:lnTo>
                    <a:pt x="36650" y="911"/>
                  </a:lnTo>
                  <a:lnTo>
                    <a:pt x="36585" y="748"/>
                  </a:lnTo>
                  <a:lnTo>
                    <a:pt x="36650" y="683"/>
                  </a:lnTo>
                  <a:lnTo>
                    <a:pt x="36715" y="683"/>
                  </a:lnTo>
                  <a:lnTo>
                    <a:pt x="36780" y="716"/>
                  </a:lnTo>
                  <a:lnTo>
                    <a:pt x="36943" y="716"/>
                  </a:lnTo>
                  <a:lnTo>
                    <a:pt x="36910" y="651"/>
                  </a:lnTo>
                  <a:lnTo>
                    <a:pt x="36780" y="521"/>
                  </a:lnTo>
                  <a:lnTo>
                    <a:pt x="36748" y="423"/>
                  </a:lnTo>
                  <a:lnTo>
                    <a:pt x="36780" y="358"/>
                  </a:lnTo>
                  <a:lnTo>
                    <a:pt x="36813" y="260"/>
                  </a:lnTo>
                  <a:lnTo>
                    <a:pt x="36878" y="260"/>
                  </a:lnTo>
                  <a:lnTo>
                    <a:pt x="37040" y="358"/>
                  </a:lnTo>
                  <a:lnTo>
                    <a:pt x="37073" y="488"/>
                  </a:lnTo>
                  <a:lnTo>
                    <a:pt x="37105" y="618"/>
                  </a:lnTo>
                  <a:lnTo>
                    <a:pt x="37073" y="716"/>
                  </a:lnTo>
                  <a:lnTo>
                    <a:pt x="37138" y="781"/>
                  </a:lnTo>
                  <a:lnTo>
                    <a:pt x="37138" y="911"/>
                  </a:lnTo>
                  <a:lnTo>
                    <a:pt x="37203" y="1008"/>
                  </a:lnTo>
                  <a:lnTo>
                    <a:pt x="37236" y="976"/>
                  </a:lnTo>
                  <a:lnTo>
                    <a:pt x="37236" y="846"/>
                  </a:lnTo>
                  <a:lnTo>
                    <a:pt x="37236" y="781"/>
                  </a:lnTo>
                  <a:lnTo>
                    <a:pt x="37203" y="651"/>
                  </a:lnTo>
                  <a:lnTo>
                    <a:pt x="37171" y="521"/>
                  </a:lnTo>
                  <a:lnTo>
                    <a:pt x="37171" y="358"/>
                  </a:lnTo>
                  <a:lnTo>
                    <a:pt x="37171" y="163"/>
                  </a:lnTo>
                  <a:lnTo>
                    <a:pt x="37203" y="65"/>
                  </a:lnTo>
                  <a:lnTo>
                    <a:pt x="37268" y="65"/>
                  </a:lnTo>
                  <a:lnTo>
                    <a:pt x="37366" y="163"/>
                  </a:lnTo>
                  <a:lnTo>
                    <a:pt x="37431" y="163"/>
                  </a:lnTo>
                  <a:lnTo>
                    <a:pt x="37463" y="195"/>
                  </a:lnTo>
                  <a:lnTo>
                    <a:pt x="37463" y="325"/>
                  </a:lnTo>
                  <a:lnTo>
                    <a:pt x="37528" y="423"/>
                  </a:lnTo>
                  <a:lnTo>
                    <a:pt x="37496" y="553"/>
                  </a:lnTo>
                  <a:lnTo>
                    <a:pt x="37528" y="716"/>
                  </a:lnTo>
                  <a:lnTo>
                    <a:pt x="37561" y="716"/>
                  </a:lnTo>
                  <a:lnTo>
                    <a:pt x="37561" y="651"/>
                  </a:lnTo>
                  <a:lnTo>
                    <a:pt x="37593" y="586"/>
                  </a:lnTo>
                  <a:lnTo>
                    <a:pt x="37626" y="553"/>
                  </a:lnTo>
                  <a:lnTo>
                    <a:pt x="37821" y="781"/>
                  </a:lnTo>
                  <a:lnTo>
                    <a:pt x="37821" y="748"/>
                  </a:lnTo>
                  <a:lnTo>
                    <a:pt x="37886" y="716"/>
                  </a:lnTo>
                  <a:lnTo>
                    <a:pt x="37918" y="683"/>
                  </a:lnTo>
                  <a:lnTo>
                    <a:pt x="37821" y="651"/>
                  </a:lnTo>
                  <a:lnTo>
                    <a:pt x="37756" y="553"/>
                  </a:lnTo>
                  <a:lnTo>
                    <a:pt x="37788" y="521"/>
                  </a:lnTo>
                  <a:lnTo>
                    <a:pt x="37788" y="456"/>
                  </a:lnTo>
                  <a:lnTo>
                    <a:pt x="37691" y="358"/>
                  </a:lnTo>
                  <a:lnTo>
                    <a:pt x="37658" y="293"/>
                  </a:lnTo>
                  <a:lnTo>
                    <a:pt x="37658" y="260"/>
                  </a:lnTo>
                  <a:lnTo>
                    <a:pt x="37788" y="228"/>
                  </a:lnTo>
                  <a:lnTo>
                    <a:pt x="37723" y="195"/>
                  </a:lnTo>
                  <a:lnTo>
                    <a:pt x="37658" y="195"/>
                  </a:lnTo>
                  <a:lnTo>
                    <a:pt x="37593" y="98"/>
                  </a:lnTo>
                  <a:lnTo>
                    <a:pt x="37658" y="65"/>
                  </a:lnTo>
                  <a:lnTo>
                    <a:pt x="37756" y="65"/>
                  </a:lnTo>
                  <a:lnTo>
                    <a:pt x="37853" y="0"/>
                  </a:lnTo>
                  <a:lnTo>
                    <a:pt x="38049" y="33"/>
                  </a:lnTo>
                  <a:lnTo>
                    <a:pt x="38081" y="65"/>
                  </a:lnTo>
                  <a:lnTo>
                    <a:pt x="38081" y="163"/>
                  </a:lnTo>
                  <a:lnTo>
                    <a:pt x="38049" y="260"/>
                  </a:lnTo>
                  <a:lnTo>
                    <a:pt x="38049" y="325"/>
                  </a:lnTo>
                  <a:lnTo>
                    <a:pt x="38114" y="293"/>
                  </a:lnTo>
                  <a:lnTo>
                    <a:pt x="38179" y="195"/>
                  </a:lnTo>
                  <a:lnTo>
                    <a:pt x="38244" y="163"/>
                  </a:lnTo>
                  <a:lnTo>
                    <a:pt x="38276" y="195"/>
                  </a:lnTo>
                  <a:lnTo>
                    <a:pt x="38244" y="358"/>
                  </a:lnTo>
                  <a:lnTo>
                    <a:pt x="38276" y="391"/>
                  </a:lnTo>
                  <a:lnTo>
                    <a:pt x="38341" y="358"/>
                  </a:lnTo>
                  <a:lnTo>
                    <a:pt x="38374" y="325"/>
                  </a:lnTo>
                  <a:lnTo>
                    <a:pt x="38471" y="195"/>
                  </a:lnTo>
                  <a:lnTo>
                    <a:pt x="38536" y="260"/>
                  </a:lnTo>
                  <a:lnTo>
                    <a:pt x="38504" y="358"/>
                  </a:lnTo>
                  <a:lnTo>
                    <a:pt x="38471" y="456"/>
                  </a:lnTo>
                  <a:lnTo>
                    <a:pt x="38504" y="618"/>
                  </a:lnTo>
                  <a:lnTo>
                    <a:pt x="38439" y="683"/>
                  </a:lnTo>
                  <a:lnTo>
                    <a:pt x="38504" y="716"/>
                  </a:lnTo>
                  <a:lnTo>
                    <a:pt x="38601" y="716"/>
                  </a:lnTo>
                  <a:lnTo>
                    <a:pt x="38666" y="716"/>
                  </a:lnTo>
                  <a:lnTo>
                    <a:pt x="38699" y="683"/>
                  </a:lnTo>
                  <a:lnTo>
                    <a:pt x="38699" y="553"/>
                  </a:lnTo>
                  <a:lnTo>
                    <a:pt x="38764" y="358"/>
                  </a:lnTo>
                  <a:lnTo>
                    <a:pt x="38699" y="163"/>
                  </a:lnTo>
                  <a:lnTo>
                    <a:pt x="38699" y="33"/>
                  </a:lnTo>
                  <a:lnTo>
                    <a:pt x="38764" y="0"/>
                  </a:lnTo>
                  <a:lnTo>
                    <a:pt x="38862" y="33"/>
                  </a:lnTo>
                  <a:lnTo>
                    <a:pt x="38927" y="33"/>
                  </a:lnTo>
                  <a:lnTo>
                    <a:pt x="39024" y="65"/>
                  </a:lnTo>
                  <a:lnTo>
                    <a:pt x="39122" y="33"/>
                  </a:lnTo>
                  <a:lnTo>
                    <a:pt x="39252" y="33"/>
                  </a:lnTo>
                  <a:lnTo>
                    <a:pt x="39284" y="130"/>
                  </a:lnTo>
                  <a:lnTo>
                    <a:pt x="39414" y="163"/>
                  </a:lnTo>
                  <a:lnTo>
                    <a:pt x="39544" y="130"/>
                  </a:lnTo>
                  <a:lnTo>
                    <a:pt x="39642" y="228"/>
                  </a:lnTo>
                  <a:lnTo>
                    <a:pt x="39675" y="293"/>
                  </a:lnTo>
                  <a:lnTo>
                    <a:pt x="39707" y="325"/>
                  </a:lnTo>
                  <a:lnTo>
                    <a:pt x="39740" y="456"/>
                  </a:lnTo>
                  <a:lnTo>
                    <a:pt x="39675" y="586"/>
                  </a:lnTo>
                  <a:lnTo>
                    <a:pt x="39707" y="618"/>
                  </a:lnTo>
                  <a:lnTo>
                    <a:pt x="39772" y="618"/>
                  </a:lnTo>
                  <a:lnTo>
                    <a:pt x="39870" y="488"/>
                  </a:lnTo>
                  <a:lnTo>
                    <a:pt x="40032" y="391"/>
                  </a:lnTo>
                  <a:lnTo>
                    <a:pt x="40097" y="293"/>
                  </a:lnTo>
                  <a:lnTo>
                    <a:pt x="40195" y="293"/>
                  </a:lnTo>
                  <a:lnTo>
                    <a:pt x="40292" y="358"/>
                  </a:lnTo>
                  <a:lnTo>
                    <a:pt x="40422" y="358"/>
                  </a:lnTo>
                  <a:lnTo>
                    <a:pt x="40422" y="423"/>
                  </a:lnTo>
                  <a:lnTo>
                    <a:pt x="40325" y="553"/>
                  </a:lnTo>
                  <a:lnTo>
                    <a:pt x="40357" y="618"/>
                  </a:lnTo>
                  <a:lnTo>
                    <a:pt x="40422" y="618"/>
                  </a:lnTo>
                  <a:lnTo>
                    <a:pt x="40422" y="521"/>
                  </a:lnTo>
                  <a:lnTo>
                    <a:pt x="40553" y="423"/>
                  </a:lnTo>
                  <a:lnTo>
                    <a:pt x="40650" y="391"/>
                  </a:lnTo>
                  <a:lnTo>
                    <a:pt x="40780" y="456"/>
                  </a:lnTo>
                  <a:lnTo>
                    <a:pt x="40975" y="488"/>
                  </a:lnTo>
                  <a:lnTo>
                    <a:pt x="41040" y="586"/>
                  </a:lnTo>
                  <a:lnTo>
                    <a:pt x="40975" y="618"/>
                  </a:lnTo>
                  <a:lnTo>
                    <a:pt x="40943" y="618"/>
                  </a:lnTo>
                  <a:lnTo>
                    <a:pt x="40975" y="716"/>
                  </a:lnTo>
                  <a:lnTo>
                    <a:pt x="40910" y="781"/>
                  </a:lnTo>
                  <a:lnTo>
                    <a:pt x="40943" y="846"/>
                  </a:lnTo>
                  <a:lnTo>
                    <a:pt x="41008" y="781"/>
                  </a:lnTo>
                  <a:lnTo>
                    <a:pt x="41105" y="748"/>
                  </a:lnTo>
                  <a:lnTo>
                    <a:pt x="41105" y="846"/>
                  </a:lnTo>
                  <a:lnTo>
                    <a:pt x="41170" y="878"/>
                  </a:lnTo>
                  <a:lnTo>
                    <a:pt x="41235" y="781"/>
                  </a:lnTo>
                  <a:lnTo>
                    <a:pt x="41398" y="781"/>
                  </a:lnTo>
                  <a:lnTo>
                    <a:pt x="41398" y="846"/>
                  </a:lnTo>
                  <a:lnTo>
                    <a:pt x="41333" y="911"/>
                  </a:lnTo>
                  <a:lnTo>
                    <a:pt x="41366" y="976"/>
                  </a:lnTo>
                  <a:lnTo>
                    <a:pt x="41431" y="1008"/>
                  </a:lnTo>
                  <a:lnTo>
                    <a:pt x="41463" y="943"/>
                  </a:lnTo>
                  <a:lnTo>
                    <a:pt x="41561" y="911"/>
                  </a:lnTo>
                  <a:lnTo>
                    <a:pt x="41593" y="911"/>
                  </a:lnTo>
                  <a:lnTo>
                    <a:pt x="41626" y="976"/>
                  </a:lnTo>
                  <a:lnTo>
                    <a:pt x="41821" y="1073"/>
                  </a:lnTo>
                  <a:lnTo>
                    <a:pt x="41918" y="1073"/>
                  </a:lnTo>
                  <a:lnTo>
                    <a:pt x="41918" y="1106"/>
                  </a:lnTo>
                  <a:lnTo>
                    <a:pt x="41886" y="1171"/>
                  </a:lnTo>
                  <a:lnTo>
                    <a:pt x="41691" y="1269"/>
                  </a:lnTo>
                  <a:lnTo>
                    <a:pt x="41593" y="1366"/>
                  </a:lnTo>
                  <a:lnTo>
                    <a:pt x="41496" y="1399"/>
                  </a:lnTo>
                  <a:lnTo>
                    <a:pt x="41366" y="1464"/>
                  </a:lnTo>
                  <a:lnTo>
                    <a:pt x="41268" y="1464"/>
                  </a:lnTo>
                  <a:lnTo>
                    <a:pt x="41203" y="1431"/>
                  </a:lnTo>
                  <a:lnTo>
                    <a:pt x="41170" y="1496"/>
                  </a:lnTo>
                  <a:lnTo>
                    <a:pt x="41008" y="1529"/>
                  </a:lnTo>
                  <a:lnTo>
                    <a:pt x="41235" y="1529"/>
                  </a:lnTo>
                  <a:lnTo>
                    <a:pt x="41431" y="1561"/>
                  </a:lnTo>
                  <a:lnTo>
                    <a:pt x="41496" y="1594"/>
                  </a:lnTo>
                  <a:lnTo>
                    <a:pt x="41561" y="1594"/>
                  </a:lnTo>
                  <a:lnTo>
                    <a:pt x="41626" y="1496"/>
                  </a:lnTo>
                  <a:lnTo>
                    <a:pt x="41658" y="1464"/>
                  </a:lnTo>
                  <a:lnTo>
                    <a:pt x="41756" y="1464"/>
                  </a:lnTo>
                  <a:lnTo>
                    <a:pt x="41821" y="1366"/>
                  </a:lnTo>
                  <a:lnTo>
                    <a:pt x="41951" y="1301"/>
                  </a:lnTo>
                  <a:lnTo>
                    <a:pt x="42081" y="1301"/>
                  </a:lnTo>
                  <a:lnTo>
                    <a:pt x="42081" y="1366"/>
                  </a:lnTo>
                  <a:lnTo>
                    <a:pt x="42048" y="1464"/>
                  </a:lnTo>
                  <a:lnTo>
                    <a:pt x="42081" y="1529"/>
                  </a:lnTo>
                  <a:lnTo>
                    <a:pt x="42146" y="1496"/>
                  </a:lnTo>
                  <a:lnTo>
                    <a:pt x="42179" y="1399"/>
                  </a:lnTo>
                  <a:lnTo>
                    <a:pt x="42276" y="1334"/>
                  </a:lnTo>
                  <a:lnTo>
                    <a:pt x="42309" y="1366"/>
                  </a:lnTo>
                  <a:lnTo>
                    <a:pt x="42276" y="1431"/>
                  </a:lnTo>
                  <a:lnTo>
                    <a:pt x="42276" y="1496"/>
                  </a:lnTo>
                  <a:lnTo>
                    <a:pt x="42211" y="1561"/>
                  </a:lnTo>
                  <a:lnTo>
                    <a:pt x="42244" y="1626"/>
                  </a:lnTo>
                  <a:lnTo>
                    <a:pt x="42341" y="1594"/>
                  </a:lnTo>
                  <a:lnTo>
                    <a:pt x="42374" y="1529"/>
                  </a:lnTo>
                  <a:lnTo>
                    <a:pt x="42406" y="1464"/>
                  </a:lnTo>
                  <a:lnTo>
                    <a:pt x="42504" y="1431"/>
                  </a:lnTo>
                  <a:lnTo>
                    <a:pt x="42601" y="1464"/>
                  </a:lnTo>
                  <a:lnTo>
                    <a:pt x="42536" y="1659"/>
                  </a:lnTo>
                  <a:lnTo>
                    <a:pt x="42471" y="1691"/>
                  </a:lnTo>
                  <a:lnTo>
                    <a:pt x="42504" y="1724"/>
                  </a:lnTo>
                  <a:lnTo>
                    <a:pt x="42536" y="1821"/>
                  </a:lnTo>
                  <a:lnTo>
                    <a:pt x="42536" y="1951"/>
                  </a:lnTo>
                  <a:lnTo>
                    <a:pt x="42439" y="2016"/>
                  </a:lnTo>
                  <a:lnTo>
                    <a:pt x="42439" y="2082"/>
                  </a:lnTo>
                  <a:lnTo>
                    <a:pt x="42309" y="2244"/>
                  </a:lnTo>
                  <a:lnTo>
                    <a:pt x="42341" y="2277"/>
                  </a:lnTo>
                  <a:lnTo>
                    <a:pt x="42406" y="2244"/>
                  </a:lnTo>
                  <a:lnTo>
                    <a:pt x="42471" y="2147"/>
                  </a:lnTo>
                  <a:lnTo>
                    <a:pt x="42569" y="2147"/>
                  </a:lnTo>
                  <a:lnTo>
                    <a:pt x="42601" y="2114"/>
                  </a:lnTo>
                  <a:lnTo>
                    <a:pt x="42666" y="2114"/>
                  </a:lnTo>
                  <a:lnTo>
                    <a:pt x="42764" y="2212"/>
                  </a:lnTo>
                  <a:lnTo>
                    <a:pt x="42829" y="2309"/>
                  </a:lnTo>
                  <a:lnTo>
                    <a:pt x="42829" y="2472"/>
                  </a:lnTo>
                  <a:lnTo>
                    <a:pt x="42796" y="2699"/>
                  </a:lnTo>
                  <a:lnTo>
                    <a:pt x="42699" y="2927"/>
                  </a:lnTo>
                  <a:lnTo>
                    <a:pt x="42504" y="3025"/>
                  </a:lnTo>
                  <a:lnTo>
                    <a:pt x="42471" y="3057"/>
                  </a:lnTo>
                  <a:lnTo>
                    <a:pt x="42374" y="3025"/>
                  </a:lnTo>
                  <a:lnTo>
                    <a:pt x="42276" y="3057"/>
                  </a:lnTo>
                  <a:lnTo>
                    <a:pt x="42276" y="3122"/>
                  </a:lnTo>
                  <a:lnTo>
                    <a:pt x="42211" y="3187"/>
                  </a:lnTo>
                  <a:lnTo>
                    <a:pt x="41918" y="3285"/>
                  </a:lnTo>
                  <a:lnTo>
                    <a:pt x="41788" y="3350"/>
                  </a:lnTo>
                  <a:lnTo>
                    <a:pt x="41691" y="3382"/>
                  </a:lnTo>
                  <a:lnTo>
                    <a:pt x="41561" y="3415"/>
                  </a:lnTo>
                  <a:lnTo>
                    <a:pt x="41431" y="3415"/>
                  </a:lnTo>
                  <a:lnTo>
                    <a:pt x="41366" y="3350"/>
                  </a:lnTo>
                  <a:lnTo>
                    <a:pt x="41301" y="3447"/>
                  </a:lnTo>
                  <a:lnTo>
                    <a:pt x="41235" y="3480"/>
                  </a:lnTo>
                  <a:lnTo>
                    <a:pt x="41138" y="3382"/>
                  </a:lnTo>
                  <a:lnTo>
                    <a:pt x="41040" y="3350"/>
                  </a:lnTo>
                  <a:lnTo>
                    <a:pt x="40878" y="3317"/>
                  </a:lnTo>
                  <a:lnTo>
                    <a:pt x="40878" y="3382"/>
                  </a:lnTo>
                  <a:lnTo>
                    <a:pt x="41008" y="3415"/>
                  </a:lnTo>
                  <a:lnTo>
                    <a:pt x="41073" y="3447"/>
                  </a:lnTo>
                  <a:lnTo>
                    <a:pt x="40975" y="3480"/>
                  </a:lnTo>
                  <a:lnTo>
                    <a:pt x="40845" y="3447"/>
                  </a:lnTo>
                  <a:lnTo>
                    <a:pt x="40780" y="3480"/>
                  </a:lnTo>
                  <a:lnTo>
                    <a:pt x="40715" y="3415"/>
                  </a:lnTo>
                  <a:lnTo>
                    <a:pt x="40553" y="3415"/>
                  </a:lnTo>
                  <a:lnTo>
                    <a:pt x="40488" y="3350"/>
                  </a:lnTo>
                  <a:lnTo>
                    <a:pt x="40422" y="3382"/>
                  </a:lnTo>
                  <a:lnTo>
                    <a:pt x="40390" y="3382"/>
                  </a:lnTo>
                  <a:lnTo>
                    <a:pt x="40227" y="3220"/>
                  </a:lnTo>
                  <a:lnTo>
                    <a:pt x="40130" y="3122"/>
                  </a:lnTo>
                  <a:lnTo>
                    <a:pt x="40162" y="3220"/>
                  </a:lnTo>
                  <a:lnTo>
                    <a:pt x="40260" y="3317"/>
                  </a:lnTo>
                  <a:lnTo>
                    <a:pt x="40260" y="3382"/>
                  </a:lnTo>
                  <a:lnTo>
                    <a:pt x="40195" y="3382"/>
                  </a:lnTo>
                  <a:lnTo>
                    <a:pt x="40032" y="3350"/>
                  </a:lnTo>
                  <a:lnTo>
                    <a:pt x="40097" y="3415"/>
                  </a:lnTo>
                  <a:lnTo>
                    <a:pt x="40422" y="3480"/>
                  </a:lnTo>
                  <a:lnTo>
                    <a:pt x="40618" y="3512"/>
                  </a:lnTo>
                  <a:lnTo>
                    <a:pt x="40683" y="3577"/>
                  </a:lnTo>
                  <a:lnTo>
                    <a:pt x="40618" y="3610"/>
                  </a:lnTo>
                  <a:lnTo>
                    <a:pt x="40162" y="3805"/>
                  </a:lnTo>
                  <a:lnTo>
                    <a:pt x="39902" y="3838"/>
                  </a:lnTo>
                  <a:lnTo>
                    <a:pt x="39772" y="3838"/>
                  </a:lnTo>
                  <a:lnTo>
                    <a:pt x="39642" y="3870"/>
                  </a:lnTo>
                  <a:lnTo>
                    <a:pt x="39512" y="3870"/>
                  </a:lnTo>
                  <a:lnTo>
                    <a:pt x="39479" y="3805"/>
                  </a:lnTo>
                  <a:lnTo>
                    <a:pt x="39382" y="3838"/>
                  </a:lnTo>
                  <a:lnTo>
                    <a:pt x="39317" y="3805"/>
                  </a:lnTo>
                  <a:lnTo>
                    <a:pt x="39219" y="3838"/>
                  </a:lnTo>
                  <a:lnTo>
                    <a:pt x="39187" y="3935"/>
                  </a:lnTo>
                  <a:lnTo>
                    <a:pt x="39284" y="3903"/>
                  </a:lnTo>
                  <a:lnTo>
                    <a:pt x="39284" y="4000"/>
                  </a:lnTo>
                  <a:lnTo>
                    <a:pt x="39414" y="3935"/>
                  </a:lnTo>
                  <a:lnTo>
                    <a:pt x="39707" y="3935"/>
                  </a:lnTo>
                  <a:lnTo>
                    <a:pt x="39837" y="3935"/>
                  </a:lnTo>
                  <a:lnTo>
                    <a:pt x="40195" y="3935"/>
                  </a:lnTo>
                  <a:lnTo>
                    <a:pt x="40455" y="3870"/>
                  </a:lnTo>
                  <a:lnTo>
                    <a:pt x="40585" y="3708"/>
                  </a:lnTo>
                  <a:lnTo>
                    <a:pt x="40715" y="3708"/>
                  </a:lnTo>
                  <a:lnTo>
                    <a:pt x="40780" y="3740"/>
                  </a:lnTo>
                  <a:lnTo>
                    <a:pt x="40878" y="3740"/>
                  </a:lnTo>
                  <a:lnTo>
                    <a:pt x="41040" y="3740"/>
                  </a:lnTo>
                  <a:lnTo>
                    <a:pt x="40975" y="3870"/>
                  </a:lnTo>
                  <a:lnTo>
                    <a:pt x="40910" y="4000"/>
                  </a:lnTo>
                  <a:lnTo>
                    <a:pt x="40748" y="4098"/>
                  </a:lnTo>
                  <a:lnTo>
                    <a:pt x="40683" y="4130"/>
                  </a:lnTo>
                  <a:lnTo>
                    <a:pt x="40488" y="4163"/>
                  </a:lnTo>
                  <a:lnTo>
                    <a:pt x="40422" y="4260"/>
                  </a:lnTo>
                  <a:lnTo>
                    <a:pt x="40357" y="4293"/>
                  </a:lnTo>
                  <a:lnTo>
                    <a:pt x="40227" y="4390"/>
                  </a:lnTo>
                  <a:lnTo>
                    <a:pt x="40097" y="4455"/>
                  </a:lnTo>
                  <a:lnTo>
                    <a:pt x="40000" y="4488"/>
                  </a:lnTo>
                  <a:lnTo>
                    <a:pt x="39935" y="4488"/>
                  </a:lnTo>
                  <a:lnTo>
                    <a:pt x="39805" y="4488"/>
                  </a:lnTo>
                  <a:lnTo>
                    <a:pt x="39707" y="4586"/>
                  </a:lnTo>
                  <a:lnTo>
                    <a:pt x="39544" y="4618"/>
                  </a:lnTo>
                  <a:lnTo>
                    <a:pt x="39479" y="4716"/>
                  </a:lnTo>
                  <a:lnTo>
                    <a:pt x="39284" y="4748"/>
                  </a:lnTo>
                  <a:lnTo>
                    <a:pt x="39187" y="4781"/>
                  </a:lnTo>
                  <a:lnTo>
                    <a:pt x="39122" y="4781"/>
                  </a:lnTo>
                  <a:lnTo>
                    <a:pt x="39024" y="4846"/>
                  </a:lnTo>
                  <a:lnTo>
                    <a:pt x="38959" y="4846"/>
                  </a:lnTo>
                  <a:lnTo>
                    <a:pt x="38927" y="4878"/>
                  </a:lnTo>
                  <a:lnTo>
                    <a:pt x="38927" y="5008"/>
                  </a:lnTo>
                  <a:lnTo>
                    <a:pt x="38829" y="5073"/>
                  </a:lnTo>
                  <a:lnTo>
                    <a:pt x="38764" y="5171"/>
                  </a:lnTo>
                  <a:lnTo>
                    <a:pt x="38536" y="5171"/>
                  </a:lnTo>
                  <a:lnTo>
                    <a:pt x="38471" y="5203"/>
                  </a:lnTo>
                  <a:lnTo>
                    <a:pt x="38406" y="5171"/>
                  </a:lnTo>
                  <a:lnTo>
                    <a:pt x="38374" y="5138"/>
                  </a:lnTo>
                  <a:lnTo>
                    <a:pt x="38439" y="5073"/>
                  </a:lnTo>
                  <a:lnTo>
                    <a:pt x="38439" y="4976"/>
                  </a:lnTo>
                  <a:lnTo>
                    <a:pt x="38374" y="4911"/>
                  </a:lnTo>
                  <a:lnTo>
                    <a:pt x="38374" y="5041"/>
                  </a:lnTo>
                  <a:lnTo>
                    <a:pt x="38341" y="5106"/>
                  </a:lnTo>
                  <a:lnTo>
                    <a:pt x="38309" y="5171"/>
                  </a:lnTo>
                  <a:lnTo>
                    <a:pt x="38406" y="5268"/>
                  </a:lnTo>
                  <a:lnTo>
                    <a:pt x="38439" y="5333"/>
                  </a:lnTo>
                  <a:lnTo>
                    <a:pt x="38341" y="5431"/>
                  </a:lnTo>
                  <a:lnTo>
                    <a:pt x="38276" y="5431"/>
                  </a:lnTo>
                  <a:lnTo>
                    <a:pt x="38179" y="5366"/>
                  </a:lnTo>
                  <a:lnTo>
                    <a:pt x="38114" y="5399"/>
                  </a:lnTo>
                  <a:lnTo>
                    <a:pt x="37951" y="5333"/>
                  </a:lnTo>
                  <a:lnTo>
                    <a:pt x="37886" y="5399"/>
                  </a:lnTo>
                  <a:lnTo>
                    <a:pt x="37821" y="5399"/>
                  </a:lnTo>
                  <a:lnTo>
                    <a:pt x="37821" y="5301"/>
                  </a:lnTo>
                  <a:lnTo>
                    <a:pt x="37788" y="5268"/>
                  </a:lnTo>
                  <a:lnTo>
                    <a:pt x="37756" y="5366"/>
                  </a:lnTo>
                  <a:lnTo>
                    <a:pt x="37658" y="5366"/>
                  </a:lnTo>
                  <a:lnTo>
                    <a:pt x="37626" y="5431"/>
                  </a:lnTo>
                  <a:lnTo>
                    <a:pt x="37821" y="5464"/>
                  </a:lnTo>
                  <a:lnTo>
                    <a:pt x="38081" y="5464"/>
                  </a:lnTo>
                  <a:lnTo>
                    <a:pt x="38146" y="5561"/>
                  </a:lnTo>
                  <a:lnTo>
                    <a:pt x="38114" y="5626"/>
                  </a:lnTo>
                  <a:lnTo>
                    <a:pt x="38016" y="5691"/>
                  </a:lnTo>
                  <a:lnTo>
                    <a:pt x="37886" y="5659"/>
                  </a:lnTo>
                  <a:lnTo>
                    <a:pt x="37756" y="5691"/>
                  </a:lnTo>
                  <a:lnTo>
                    <a:pt x="37723" y="5724"/>
                  </a:lnTo>
                  <a:lnTo>
                    <a:pt x="37788" y="5789"/>
                  </a:lnTo>
                  <a:lnTo>
                    <a:pt x="37821" y="5756"/>
                  </a:lnTo>
                  <a:lnTo>
                    <a:pt x="37886" y="5789"/>
                  </a:lnTo>
                  <a:lnTo>
                    <a:pt x="37886" y="5854"/>
                  </a:lnTo>
                  <a:lnTo>
                    <a:pt x="37723" y="6016"/>
                  </a:lnTo>
                  <a:lnTo>
                    <a:pt x="37593" y="6016"/>
                  </a:lnTo>
                  <a:lnTo>
                    <a:pt x="37333" y="6016"/>
                  </a:lnTo>
                  <a:lnTo>
                    <a:pt x="37301" y="5951"/>
                  </a:lnTo>
                  <a:lnTo>
                    <a:pt x="37203" y="5951"/>
                  </a:lnTo>
                  <a:lnTo>
                    <a:pt x="37171" y="5886"/>
                  </a:lnTo>
                  <a:lnTo>
                    <a:pt x="37171" y="5724"/>
                  </a:lnTo>
                  <a:lnTo>
                    <a:pt x="37008" y="5691"/>
                  </a:lnTo>
                  <a:lnTo>
                    <a:pt x="36975" y="5659"/>
                  </a:lnTo>
                  <a:lnTo>
                    <a:pt x="36975" y="5561"/>
                  </a:lnTo>
                  <a:lnTo>
                    <a:pt x="36910" y="5529"/>
                  </a:lnTo>
                  <a:lnTo>
                    <a:pt x="36878" y="5529"/>
                  </a:lnTo>
                  <a:lnTo>
                    <a:pt x="36813" y="5529"/>
                  </a:lnTo>
                  <a:lnTo>
                    <a:pt x="36650" y="5529"/>
                  </a:lnTo>
                  <a:lnTo>
                    <a:pt x="36618" y="5594"/>
                  </a:lnTo>
                  <a:lnTo>
                    <a:pt x="36683" y="5626"/>
                  </a:lnTo>
                  <a:lnTo>
                    <a:pt x="36715" y="5594"/>
                  </a:lnTo>
                  <a:lnTo>
                    <a:pt x="36813" y="5594"/>
                  </a:lnTo>
                  <a:lnTo>
                    <a:pt x="37040" y="5821"/>
                  </a:lnTo>
                  <a:lnTo>
                    <a:pt x="37008" y="6081"/>
                  </a:lnTo>
                  <a:lnTo>
                    <a:pt x="36975" y="6146"/>
                  </a:lnTo>
                  <a:lnTo>
                    <a:pt x="36878" y="6114"/>
                  </a:lnTo>
                  <a:lnTo>
                    <a:pt x="36780" y="6049"/>
                  </a:lnTo>
                  <a:lnTo>
                    <a:pt x="36748" y="6049"/>
                  </a:lnTo>
                  <a:lnTo>
                    <a:pt x="36748" y="6114"/>
                  </a:lnTo>
                  <a:lnTo>
                    <a:pt x="36683" y="6146"/>
                  </a:lnTo>
                  <a:lnTo>
                    <a:pt x="36618" y="6049"/>
                  </a:lnTo>
                  <a:lnTo>
                    <a:pt x="36520" y="6049"/>
                  </a:lnTo>
                  <a:lnTo>
                    <a:pt x="36455" y="6146"/>
                  </a:lnTo>
                  <a:lnTo>
                    <a:pt x="36423" y="6146"/>
                  </a:lnTo>
                  <a:lnTo>
                    <a:pt x="36358" y="6081"/>
                  </a:lnTo>
                  <a:lnTo>
                    <a:pt x="36260" y="6049"/>
                  </a:lnTo>
                  <a:lnTo>
                    <a:pt x="36195" y="5951"/>
                  </a:lnTo>
                  <a:lnTo>
                    <a:pt x="36162" y="5984"/>
                  </a:lnTo>
                  <a:lnTo>
                    <a:pt x="36130" y="5886"/>
                  </a:lnTo>
                  <a:lnTo>
                    <a:pt x="36065" y="5854"/>
                  </a:lnTo>
                  <a:lnTo>
                    <a:pt x="35935" y="5821"/>
                  </a:lnTo>
                  <a:lnTo>
                    <a:pt x="35870" y="5756"/>
                  </a:lnTo>
                  <a:lnTo>
                    <a:pt x="35837" y="5789"/>
                  </a:lnTo>
                  <a:lnTo>
                    <a:pt x="35837" y="5854"/>
                  </a:lnTo>
                  <a:lnTo>
                    <a:pt x="35935" y="5919"/>
                  </a:lnTo>
                  <a:lnTo>
                    <a:pt x="36065" y="5951"/>
                  </a:lnTo>
                  <a:lnTo>
                    <a:pt x="36162" y="6114"/>
                  </a:lnTo>
                  <a:lnTo>
                    <a:pt x="36130" y="6179"/>
                  </a:lnTo>
                  <a:lnTo>
                    <a:pt x="35870" y="6114"/>
                  </a:lnTo>
                  <a:lnTo>
                    <a:pt x="35805" y="6049"/>
                  </a:lnTo>
                  <a:lnTo>
                    <a:pt x="35772" y="5951"/>
                  </a:lnTo>
                  <a:lnTo>
                    <a:pt x="35707" y="5886"/>
                  </a:lnTo>
                  <a:lnTo>
                    <a:pt x="35675" y="5951"/>
                  </a:lnTo>
                  <a:lnTo>
                    <a:pt x="35707" y="5984"/>
                  </a:lnTo>
                  <a:lnTo>
                    <a:pt x="35675" y="6049"/>
                  </a:lnTo>
                  <a:lnTo>
                    <a:pt x="35577" y="6016"/>
                  </a:lnTo>
                  <a:lnTo>
                    <a:pt x="35545" y="5951"/>
                  </a:lnTo>
                  <a:lnTo>
                    <a:pt x="35447" y="5984"/>
                  </a:lnTo>
                  <a:lnTo>
                    <a:pt x="35479" y="6049"/>
                  </a:lnTo>
                  <a:lnTo>
                    <a:pt x="35610" y="6114"/>
                  </a:lnTo>
                  <a:lnTo>
                    <a:pt x="35577" y="6179"/>
                  </a:lnTo>
                  <a:lnTo>
                    <a:pt x="35642" y="6179"/>
                  </a:lnTo>
                  <a:lnTo>
                    <a:pt x="35675" y="6146"/>
                  </a:lnTo>
                  <a:lnTo>
                    <a:pt x="35772" y="6146"/>
                  </a:lnTo>
                  <a:lnTo>
                    <a:pt x="35837" y="6212"/>
                  </a:lnTo>
                  <a:lnTo>
                    <a:pt x="35935" y="6277"/>
                  </a:lnTo>
                  <a:lnTo>
                    <a:pt x="36032" y="6342"/>
                  </a:lnTo>
                  <a:lnTo>
                    <a:pt x="36097" y="6342"/>
                  </a:lnTo>
                  <a:lnTo>
                    <a:pt x="36162" y="6309"/>
                  </a:lnTo>
                  <a:lnTo>
                    <a:pt x="36423" y="6374"/>
                  </a:lnTo>
                  <a:lnTo>
                    <a:pt x="36488" y="6439"/>
                  </a:lnTo>
                  <a:lnTo>
                    <a:pt x="36390" y="6504"/>
                  </a:lnTo>
                  <a:lnTo>
                    <a:pt x="36423" y="6569"/>
                  </a:lnTo>
                  <a:lnTo>
                    <a:pt x="36423" y="6634"/>
                  </a:lnTo>
                  <a:lnTo>
                    <a:pt x="36423" y="6732"/>
                  </a:lnTo>
                  <a:lnTo>
                    <a:pt x="36358" y="6797"/>
                  </a:lnTo>
                  <a:lnTo>
                    <a:pt x="36325" y="6797"/>
                  </a:lnTo>
                  <a:lnTo>
                    <a:pt x="36260" y="6732"/>
                  </a:lnTo>
                  <a:lnTo>
                    <a:pt x="36130" y="6699"/>
                  </a:lnTo>
                  <a:lnTo>
                    <a:pt x="36000" y="6602"/>
                  </a:lnTo>
                  <a:lnTo>
                    <a:pt x="35967" y="6537"/>
                  </a:lnTo>
                  <a:lnTo>
                    <a:pt x="36000" y="6407"/>
                  </a:lnTo>
                  <a:lnTo>
                    <a:pt x="35935" y="6309"/>
                  </a:lnTo>
                  <a:lnTo>
                    <a:pt x="35805" y="6309"/>
                  </a:lnTo>
                  <a:lnTo>
                    <a:pt x="35577" y="6277"/>
                  </a:lnTo>
                  <a:lnTo>
                    <a:pt x="35479" y="6212"/>
                  </a:lnTo>
                  <a:lnTo>
                    <a:pt x="35382" y="6244"/>
                  </a:lnTo>
                  <a:lnTo>
                    <a:pt x="35382" y="6277"/>
                  </a:lnTo>
                  <a:lnTo>
                    <a:pt x="35512" y="6342"/>
                  </a:lnTo>
                  <a:lnTo>
                    <a:pt x="35707" y="6342"/>
                  </a:lnTo>
                  <a:lnTo>
                    <a:pt x="35902" y="6439"/>
                  </a:lnTo>
                  <a:lnTo>
                    <a:pt x="35902" y="6537"/>
                  </a:lnTo>
                  <a:lnTo>
                    <a:pt x="35870" y="6537"/>
                  </a:lnTo>
                  <a:lnTo>
                    <a:pt x="35772" y="6472"/>
                  </a:lnTo>
                  <a:lnTo>
                    <a:pt x="35577" y="6472"/>
                  </a:lnTo>
                  <a:lnTo>
                    <a:pt x="35447" y="6504"/>
                  </a:lnTo>
                  <a:lnTo>
                    <a:pt x="35447" y="6439"/>
                  </a:lnTo>
                  <a:lnTo>
                    <a:pt x="35382" y="6407"/>
                  </a:lnTo>
                  <a:lnTo>
                    <a:pt x="35219" y="6374"/>
                  </a:lnTo>
                  <a:lnTo>
                    <a:pt x="35122" y="6309"/>
                  </a:lnTo>
                  <a:lnTo>
                    <a:pt x="35154" y="6374"/>
                  </a:lnTo>
                  <a:lnTo>
                    <a:pt x="35317" y="6472"/>
                  </a:lnTo>
                  <a:lnTo>
                    <a:pt x="35317" y="6504"/>
                  </a:lnTo>
                  <a:lnTo>
                    <a:pt x="35317" y="6569"/>
                  </a:lnTo>
                  <a:lnTo>
                    <a:pt x="35382" y="6569"/>
                  </a:lnTo>
                  <a:lnTo>
                    <a:pt x="35414" y="6569"/>
                  </a:lnTo>
                  <a:lnTo>
                    <a:pt x="35447" y="6569"/>
                  </a:lnTo>
                  <a:lnTo>
                    <a:pt x="35512" y="6569"/>
                  </a:lnTo>
                  <a:lnTo>
                    <a:pt x="35545" y="6537"/>
                  </a:lnTo>
                  <a:lnTo>
                    <a:pt x="35610" y="6569"/>
                  </a:lnTo>
                  <a:lnTo>
                    <a:pt x="35675" y="6537"/>
                  </a:lnTo>
                  <a:lnTo>
                    <a:pt x="35772" y="6569"/>
                  </a:lnTo>
                  <a:lnTo>
                    <a:pt x="35902" y="6699"/>
                  </a:lnTo>
                  <a:lnTo>
                    <a:pt x="35902" y="6764"/>
                  </a:lnTo>
                  <a:lnTo>
                    <a:pt x="35772" y="6764"/>
                  </a:lnTo>
                  <a:lnTo>
                    <a:pt x="35675" y="6797"/>
                  </a:lnTo>
                  <a:lnTo>
                    <a:pt x="35642" y="6862"/>
                  </a:lnTo>
                  <a:lnTo>
                    <a:pt x="35740" y="6829"/>
                  </a:lnTo>
                  <a:lnTo>
                    <a:pt x="35837" y="6829"/>
                  </a:lnTo>
                  <a:lnTo>
                    <a:pt x="35935" y="6797"/>
                  </a:lnTo>
                  <a:lnTo>
                    <a:pt x="36000" y="6894"/>
                  </a:lnTo>
                  <a:lnTo>
                    <a:pt x="36097" y="6959"/>
                  </a:lnTo>
                  <a:lnTo>
                    <a:pt x="36097" y="7025"/>
                  </a:lnTo>
                  <a:lnTo>
                    <a:pt x="35967" y="7220"/>
                  </a:lnTo>
                  <a:lnTo>
                    <a:pt x="35935" y="7382"/>
                  </a:lnTo>
                  <a:lnTo>
                    <a:pt x="35902" y="7382"/>
                  </a:lnTo>
                  <a:lnTo>
                    <a:pt x="35772" y="7480"/>
                  </a:lnTo>
                  <a:lnTo>
                    <a:pt x="35707" y="7447"/>
                  </a:lnTo>
                  <a:lnTo>
                    <a:pt x="35610" y="7447"/>
                  </a:lnTo>
                  <a:lnTo>
                    <a:pt x="35545" y="7415"/>
                  </a:lnTo>
                  <a:lnTo>
                    <a:pt x="35512" y="7350"/>
                  </a:lnTo>
                  <a:lnTo>
                    <a:pt x="35447" y="7317"/>
                  </a:lnTo>
                  <a:lnTo>
                    <a:pt x="35317" y="7317"/>
                  </a:lnTo>
                  <a:lnTo>
                    <a:pt x="35349" y="7350"/>
                  </a:lnTo>
                  <a:lnTo>
                    <a:pt x="35447" y="7415"/>
                  </a:lnTo>
                  <a:lnTo>
                    <a:pt x="35447" y="7447"/>
                  </a:lnTo>
                  <a:lnTo>
                    <a:pt x="35545" y="7480"/>
                  </a:lnTo>
                  <a:lnTo>
                    <a:pt x="35642" y="7545"/>
                  </a:lnTo>
                  <a:lnTo>
                    <a:pt x="35675" y="7675"/>
                  </a:lnTo>
                  <a:lnTo>
                    <a:pt x="35642" y="7707"/>
                  </a:lnTo>
                  <a:lnTo>
                    <a:pt x="35545" y="7740"/>
                  </a:lnTo>
                  <a:lnTo>
                    <a:pt x="35447" y="7837"/>
                  </a:lnTo>
                  <a:lnTo>
                    <a:pt x="35382" y="7837"/>
                  </a:lnTo>
                  <a:lnTo>
                    <a:pt x="35219" y="7707"/>
                  </a:lnTo>
                  <a:lnTo>
                    <a:pt x="35154" y="7740"/>
                  </a:lnTo>
                  <a:lnTo>
                    <a:pt x="35089" y="7707"/>
                  </a:lnTo>
                  <a:lnTo>
                    <a:pt x="34992" y="7675"/>
                  </a:lnTo>
                  <a:lnTo>
                    <a:pt x="34927" y="7707"/>
                  </a:lnTo>
                  <a:lnTo>
                    <a:pt x="34959" y="7772"/>
                  </a:lnTo>
                  <a:lnTo>
                    <a:pt x="35252" y="7935"/>
                  </a:lnTo>
                  <a:lnTo>
                    <a:pt x="35349" y="7968"/>
                  </a:lnTo>
                  <a:lnTo>
                    <a:pt x="35349" y="8033"/>
                  </a:lnTo>
                  <a:lnTo>
                    <a:pt x="35284" y="8065"/>
                  </a:lnTo>
                  <a:lnTo>
                    <a:pt x="35187" y="8163"/>
                  </a:lnTo>
                  <a:lnTo>
                    <a:pt x="35122" y="8163"/>
                  </a:lnTo>
                  <a:lnTo>
                    <a:pt x="35024" y="8098"/>
                  </a:lnTo>
                  <a:lnTo>
                    <a:pt x="34959" y="8098"/>
                  </a:lnTo>
                  <a:lnTo>
                    <a:pt x="34862" y="8163"/>
                  </a:lnTo>
                  <a:lnTo>
                    <a:pt x="34732" y="8163"/>
                  </a:lnTo>
                  <a:lnTo>
                    <a:pt x="34667" y="8065"/>
                  </a:lnTo>
                  <a:lnTo>
                    <a:pt x="34471" y="8033"/>
                  </a:lnTo>
                  <a:lnTo>
                    <a:pt x="34341" y="8065"/>
                  </a:lnTo>
                  <a:lnTo>
                    <a:pt x="34309" y="8228"/>
                  </a:lnTo>
                  <a:lnTo>
                    <a:pt x="34211" y="8325"/>
                  </a:lnTo>
                  <a:lnTo>
                    <a:pt x="34309" y="8325"/>
                  </a:lnTo>
                  <a:lnTo>
                    <a:pt x="34341" y="8358"/>
                  </a:lnTo>
                  <a:lnTo>
                    <a:pt x="34341" y="8455"/>
                  </a:lnTo>
                  <a:lnTo>
                    <a:pt x="34211" y="8520"/>
                  </a:lnTo>
                  <a:lnTo>
                    <a:pt x="34211" y="8618"/>
                  </a:lnTo>
                  <a:lnTo>
                    <a:pt x="34081" y="8683"/>
                  </a:lnTo>
                  <a:lnTo>
                    <a:pt x="34049" y="8650"/>
                  </a:lnTo>
                  <a:lnTo>
                    <a:pt x="34016" y="8683"/>
                  </a:lnTo>
                  <a:lnTo>
                    <a:pt x="33984" y="8748"/>
                  </a:lnTo>
                  <a:lnTo>
                    <a:pt x="33886" y="8781"/>
                  </a:lnTo>
                  <a:lnTo>
                    <a:pt x="33821" y="8781"/>
                  </a:lnTo>
                  <a:lnTo>
                    <a:pt x="33886" y="8716"/>
                  </a:lnTo>
                  <a:lnTo>
                    <a:pt x="33821" y="8716"/>
                  </a:lnTo>
                  <a:lnTo>
                    <a:pt x="33756" y="8781"/>
                  </a:lnTo>
                  <a:lnTo>
                    <a:pt x="33691" y="8911"/>
                  </a:lnTo>
                  <a:lnTo>
                    <a:pt x="33658" y="8943"/>
                  </a:lnTo>
                  <a:lnTo>
                    <a:pt x="33431" y="8813"/>
                  </a:lnTo>
                  <a:lnTo>
                    <a:pt x="33301" y="8813"/>
                  </a:lnTo>
                  <a:lnTo>
                    <a:pt x="33268" y="8846"/>
                  </a:lnTo>
                  <a:lnTo>
                    <a:pt x="33138" y="8813"/>
                  </a:lnTo>
                  <a:lnTo>
                    <a:pt x="32943" y="8585"/>
                  </a:lnTo>
                  <a:lnTo>
                    <a:pt x="32878" y="8358"/>
                  </a:lnTo>
                  <a:lnTo>
                    <a:pt x="32943" y="8325"/>
                  </a:lnTo>
                  <a:lnTo>
                    <a:pt x="32975" y="8228"/>
                  </a:lnTo>
                  <a:lnTo>
                    <a:pt x="32943" y="8163"/>
                  </a:lnTo>
                  <a:lnTo>
                    <a:pt x="32943" y="8098"/>
                  </a:lnTo>
                  <a:lnTo>
                    <a:pt x="32845" y="8228"/>
                  </a:lnTo>
                  <a:lnTo>
                    <a:pt x="32845" y="8293"/>
                  </a:lnTo>
                  <a:lnTo>
                    <a:pt x="32813" y="8423"/>
                  </a:lnTo>
                  <a:lnTo>
                    <a:pt x="32780" y="8520"/>
                  </a:lnTo>
                  <a:lnTo>
                    <a:pt x="32845" y="8618"/>
                  </a:lnTo>
                  <a:lnTo>
                    <a:pt x="32845" y="8683"/>
                  </a:lnTo>
                  <a:lnTo>
                    <a:pt x="32780" y="8650"/>
                  </a:lnTo>
                  <a:lnTo>
                    <a:pt x="32650" y="8683"/>
                  </a:lnTo>
                  <a:lnTo>
                    <a:pt x="32618" y="8650"/>
                  </a:lnTo>
                  <a:lnTo>
                    <a:pt x="32553" y="8683"/>
                  </a:lnTo>
                  <a:lnTo>
                    <a:pt x="32618" y="8748"/>
                  </a:lnTo>
                  <a:lnTo>
                    <a:pt x="32585" y="8911"/>
                  </a:lnTo>
                  <a:lnTo>
                    <a:pt x="32650" y="8911"/>
                  </a:lnTo>
                  <a:lnTo>
                    <a:pt x="32748" y="8781"/>
                  </a:lnTo>
                  <a:lnTo>
                    <a:pt x="32813" y="8781"/>
                  </a:lnTo>
                  <a:lnTo>
                    <a:pt x="32845" y="8748"/>
                  </a:lnTo>
                  <a:lnTo>
                    <a:pt x="32910" y="8716"/>
                  </a:lnTo>
                  <a:lnTo>
                    <a:pt x="33041" y="8781"/>
                  </a:lnTo>
                  <a:lnTo>
                    <a:pt x="33106" y="8911"/>
                  </a:lnTo>
                  <a:lnTo>
                    <a:pt x="33073" y="9008"/>
                  </a:lnTo>
                  <a:lnTo>
                    <a:pt x="33171" y="8911"/>
                  </a:lnTo>
                  <a:lnTo>
                    <a:pt x="33366" y="8878"/>
                  </a:lnTo>
                  <a:lnTo>
                    <a:pt x="33463" y="8943"/>
                  </a:lnTo>
                  <a:lnTo>
                    <a:pt x="33496" y="9041"/>
                  </a:lnTo>
                  <a:lnTo>
                    <a:pt x="33431" y="9073"/>
                  </a:lnTo>
                  <a:lnTo>
                    <a:pt x="33398" y="9236"/>
                  </a:lnTo>
                  <a:lnTo>
                    <a:pt x="33333" y="9268"/>
                  </a:lnTo>
                  <a:lnTo>
                    <a:pt x="33301" y="9333"/>
                  </a:lnTo>
                  <a:lnTo>
                    <a:pt x="33333" y="9366"/>
                  </a:lnTo>
                  <a:lnTo>
                    <a:pt x="33431" y="9333"/>
                  </a:lnTo>
                  <a:lnTo>
                    <a:pt x="33398" y="9431"/>
                  </a:lnTo>
                  <a:lnTo>
                    <a:pt x="33333" y="9496"/>
                  </a:lnTo>
                  <a:lnTo>
                    <a:pt x="33431" y="9496"/>
                  </a:lnTo>
                  <a:lnTo>
                    <a:pt x="33463" y="9431"/>
                  </a:lnTo>
                  <a:lnTo>
                    <a:pt x="33593" y="9366"/>
                  </a:lnTo>
                  <a:lnTo>
                    <a:pt x="33658" y="9366"/>
                  </a:lnTo>
                  <a:lnTo>
                    <a:pt x="33691" y="9333"/>
                  </a:lnTo>
                  <a:lnTo>
                    <a:pt x="33756" y="9366"/>
                  </a:lnTo>
                  <a:lnTo>
                    <a:pt x="33723" y="9463"/>
                  </a:lnTo>
                  <a:lnTo>
                    <a:pt x="33756" y="9529"/>
                  </a:lnTo>
                  <a:lnTo>
                    <a:pt x="33723" y="9691"/>
                  </a:lnTo>
                  <a:lnTo>
                    <a:pt x="33593" y="9886"/>
                  </a:lnTo>
                  <a:lnTo>
                    <a:pt x="33496" y="9886"/>
                  </a:lnTo>
                  <a:lnTo>
                    <a:pt x="33398" y="9951"/>
                  </a:lnTo>
                  <a:lnTo>
                    <a:pt x="33366" y="10049"/>
                  </a:lnTo>
                  <a:lnTo>
                    <a:pt x="33268" y="10114"/>
                  </a:lnTo>
                  <a:lnTo>
                    <a:pt x="33236" y="10081"/>
                  </a:lnTo>
                  <a:lnTo>
                    <a:pt x="33268" y="9984"/>
                  </a:lnTo>
                  <a:lnTo>
                    <a:pt x="33268" y="9854"/>
                  </a:lnTo>
                  <a:lnTo>
                    <a:pt x="33268" y="9854"/>
                  </a:lnTo>
                  <a:lnTo>
                    <a:pt x="33171" y="9886"/>
                  </a:lnTo>
                  <a:lnTo>
                    <a:pt x="33106" y="10016"/>
                  </a:lnTo>
                  <a:lnTo>
                    <a:pt x="33041" y="10049"/>
                  </a:lnTo>
                  <a:lnTo>
                    <a:pt x="32910" y="10146"/>
                  </a:lnTo>
                  <a:lnTo>
                    <a:pt x="32845" y="10146"/>
                  </a:lnTo>
                  <a:lnTo>
                    <a:pt x="32780" y="10114"/>
                  </a:lnTo>
                  <a:lnTo>
                    <a:pt x="32618" y="10244"/>
                  </a:lnTo>
                  <a:lnTo>
                    <a:pt x="32553" y="10211"/>
                  </a:lnTo>
                  <a:lnTo>
                    <a:pt x="32488" y="10276"/>
                  </a:lnTo>
                  <a:lnTo>
                    <a:pt x="32390" y="10276"/>
                  </a:lnTo>
                  <a:lnTo>
                    <a:pt x="32358" y="10179"/>
                  </a:lnTo>
                  <a:lnTo>
                    <a:pt x="32293" y="10179"/>
                  </a:lnTo>
                  <a:lnTo>
                    <a:pt x="32390" y="10114"/>
                  </a:lnTo>
                  <a:lnTo>
                    <a:pt x="32455" y="10016"/>
                  </a:lnTo>
                  <a:lnTo>
                    <a:pt x="32455" y="9919"/>
                  </a:lnTo>
                  <a:lnTo>
                    <a:pt x="32358" y="9789"/>
                  </a:lnTo>
                  <a:lnTo>
                    <a:pt x="32293" y="9854"/>
                  </a:lnTo>
                  <a:lnTo>
                    <a:pt x="32162" y="9789"/>
                  </a:lnTo>
                  <a:lnTo>
                    <a:pt x="32130" y="9756"/>
                  </a:lnTo>
                  <a:lnTo>
                    <a:pt x="32195" y="9626"/>
                  </a:lnTo>
                  <a:lnTo>
                    <a:pt x="32260" y="9594"/>
                  </a:lnTo>
                  <a:lnTo>
                    <a:pt x="32195" y="9561"/>
                  </a:lnTo>
                  <a:lnTo>
                    <a:pt x="32130" y="9561"/>
                  </a:lnTo>
                  <a:lnTo>
                    <a:pt x="32065" y="9431"/>
                  </a:lnTo>
                  <a:lnTo>
                    <a:pt x="32097" y="9333"/>
                  </a:lnTo>
                  <a:lnTo>
                    <a:pt x="32097" y="9268"/>
                  </a:lnTo>
                  <a:lnTo>
                    <a:pt x="32065" y="9171"/>
                  </a:lnTo>
                  <a:lnTo>
                    <a:pt x="32065" y="9301"/>
                  </a:lnTo>
                  <a:lnTo>
                    <a:pt x="32000" y="9463"/>
                  </a:lnTo>
                  <a:lnTo>
                    <a:pt x="32065" y="9594"/>
                  </a:lnTo>
                  <a:lnTo>
                    <a:pt x="32097" y="9659"/>
                  </a:lnTo>
                  <a:lnTo>
                    <a:pt x="32032" y="9724"/>
                  </a:lnTo>
                  <a:lnTo>
                    <a:pt x="32032" y="9821"/>
                  </a:lnTo>
                  <a:lnTo>
                    <a:pt x="31967" y="9854"/>
                  </a:lnTo>
                  <a:lnTo>
                    <a:pt x="31902" y="9821"/>
                  </a:lnTo>
                  <a:lnTo>
                    <a:pt x="31805" y="9854"/>
                  </a:lnTo>
                  <a:lnTo>
                    <a:pt x="31740" y="9789"/>
                  </a:lnTo>
                  <a:lnTo>
                    <a:pt x="31740" y="9724"/>
                  </a:lnTo>
                  <a:lnTo>
                    <a:pt x="31805" y="9561"/>
                  </a:lnTo>
                  <a:lnTo>
                    <a:pt x="31772" y="9463"/>
                  </a:lnTo>
                  <a:lnTo>
                    <a:pt x="31772" y="9366"/>
                  </a:lnTo>
                  <a:lnTo>
                    <a:pt x="31870" y="9268"/>
                  </a:lnTo>
                  <a:lnTo>
                    <a:pt x="31772" y="9301"/>
                  </a:lnTo>
                  <a:lnTo>
                    <a:pt x="31707" y="9366"/>
                  </a:lnTo>
                  <a:lnTo>
                    <a:pt x="31675" y="9496"/>
                  </a:lnTo>
                  <a:lnTo>
                    <a:pt x="31707" y="9594"/>
                  </a:lnTo>
                  <a:lnTo>
                    <a:pt x="31642" y="9724"/>
                  </a:lnTo>
                  <a:lnTo>
                    <a:pt x="31545" y="9756"/>
                  </a:lnTo>
                  <a:lnTo>
                    <a:pt x="31480" y="9724"/>
                  </a:lnTo>
                  <a:lnTo>
                    <a:pt x="31480" y="9626"/>
                  </a:lnTo>
                  <a:lnTo>
                    <a:pt x="31447" y="9594"/>
                  </a:lnTo>
                  <a:lnTo>
                    <a:pt x="31447" y="9529"/>
                  </a:lnTo>
                  <a:lnTo>
                    <a:pt x="31480" y="9463"/>
                  </a:lnTo>
                  <a:lnTo>
                    <a:pt x="31512" y="9398"/>
                  </a:lnTo>
                  <a:lnTo>
                    <a:pt x="31480" y="9301"/>
                  </a:lnTo>
                  <a:lnTo>
                    <a:pt x="31447" y="9268"/>
                  </a:lnTo>
                  <a:lnTo>
                    <a:pt x="31415" y="9333"/>
                  </a:lnTo>
                  <a:lnTo>
                    <a:pt x="31415" y="9431"/>
                  </a:lnTo>
                  <a:lnTo>
                    <a:pt x="31350" y="9496"/>
                  </a:lnTo>
                  <a:lnTo>
                    <a:pt x="31350" y="9561"/>
                  </a:lnTo>
                  <a:lnTo>
                    <a:pt x="31317" y="9594"/>
                  </a:lnTo>
                  <a:lnTo>
                    <a:pt x="31252" y="9594"/>
                  </a:lnTo>
                  <a:lnTo>
                    <a:pt x="31219" y="9626"/>
                  </a:lnTo>
                  <a:close/>
                  <a:moveTo>
                    <a:pt x="33854" y="24227"/>
                  </a:moveTo>
                  <a:lnTo>
                    <a:pt x="33821" y="24390"/>
                  </a:lnTo>
                  <a:lnTo>
                    <a:pt x="33821" y="24488"/>
                  </a:lnTo>
                  <a:lnTo>
                    <a:pt x="33854" y="24585"/>
                  </a:lnTo>
                  <a:lnTo>
                    <a:pt x="33886" y="24553"/>
                  </a:lnTo>
                  <a:lnTo>
                    <a:pt x="33854" y="24488"/>
                  </a:lnTo>
                  <a:lnTo>
                    <a:pt x="33886" y="24357"/>
                  </a:lnTo>
                  <a:lnTo>
                    <a:pt x="33886" y="24260"/>
                  </a:lnTo>
                  <a:close/>
                  <a:moveTo>
                    <a:pt x="33756" y="23707"/>
                  </a:moveTo>
                  <a:lnTo>
                    <a:pt x="33723" y="23642"/>
                  </a:lnTo>
                  <a:lnTo>
                    <a:pt x="33788" y="23609"/>
                  </a:lnTo>
                  <a:lnTo>
                    <a:pt x="33788" y="23642"/>
                  </a:lnTo>
                  <a:lnTo>
                    <a:pt x="33788" y="23707"/>
                  </a:lnTo>
                  <a:close/>
                  <a:moveTo>
                    <a:pt x="33626" y="23382"/>
                  </a:moveTo>
                  <a:lnTo>
                    <a:pt x="33691" y="23284"/>
                  </a:lnTo>
                  <a:lnTo>
                    <a:pt x="33756" y="23252"/>
                  </a:lnTo>
                  <a:lnTo>
                    <a:pt x="33756" y="23317"/>
                  </a:lnTo>
                  <a:lnTo>
                    <a:pt x="33691" y="23349"/>
                  </a:lnTo>
                  <a:lnTo>
                    <a:pt x="33658" y="23414"/>
                  </a:lnTo>
                  <a:close/>
                  <a:moveTo>
                    <a:pt x="32845" y="16032"/>
                  </a:moveTo>
                  <a:lnTo>
                    <a:pt x="32813" y="15967"/>
                  </a:lnTo>
                  <a:lnTo>
                    <a:pt x="32878" y="15935"/>
                  </a:lnTo>
                  <a:lnTo>
                    <a:pt x="32878" y="16032"/>
                  </a:lnTo>
                  <a:close/>
                  <a:moveTo>
                    <a:pt x="32975" y="16130"/>
                  </a:moveTo>
                  <a:lnTo>
                    <a:pt x="32943" y="16065"/>
                  </a:lnTo>
                  <a:lnTo>
                    <a:pt x="32943" y="16000"/>
                  </a:lnTo>
                  <a:lnTo>
                    <a:pt x="33008" y="15967"/>
                  </a:lnTo>
                  <a:lnTo>
                    <a:pt x="33041" y="16032"/>
                  </a:lnTo>
                  <a:lnTo>
                    <a:pt x="33008" y="16097"/>
                  </a:lnTo>
                  <a:close/>
                  <a:moveTo>
                    <a:pt x="32813" y="16390"/>
                  </a:moveTo>
                  <a:lnTo>
                    <a:pt x="32780" y="16293"/>
                  </a:lnTo>
                  <a:lnTo>
                    <a:pt x="32780" y="16260"/>
                  </a:lnTo>
                  <a:lnTo>
                    <a:pt x="32780" y="16163"/>
                  </a:lnTo>
                  <a:lnTo>
                    <a:pt x="32813" y="16130"/>
                  </a:lnTo>
                  <a:lnTo>
                    <a:pt x="32845" y="16195"/>
                  </a:lnTo>
                  <a:lnTo>
                    <a:pt x="32878" y="16195"/>
                  </a:lnTo>
                  <a:lnTo>
                    <a:pt x="32943" y="16228"/>
                  </a:lnTo>
                  <a:lnTo>
                    <a:pt x="32878" y="16260"/>
                  </a:lnTo>
                  <a:lnTo>
                    <a:pt x="32845" y="16358"/>
                  </a:lnTo>
                  <a:close/>
                  <a:moveTo>
                    <a:pt x="34276" y="18569"/>
                  </a:moveTo>
                  <a:lnTo>
                    <a:pt x="34341" y="18504"/>
                  </a:lnTo>
                  <a:lnTo>
                    <a:pt x="34406" y="18536"/>
                  </a:lnTo>
                  <a:lnTo>
                    <a:pt x="34374" y="18601"/>
                  </a:lnTo>
                  <a:lnTo>
                    <a:pt x="34309" y="18601"/>
                  </a:lnTo>
                  <a:close/>
                  <a:moveTo>
                    <a:pt x="34114" y="18536"/>
                  </a:moveTo>
                  <a:lnTo>
                    <a:pt x="34114" y="18471"/>
                  </a:lnTo>
                  <a:lnTo>
                    <a:pt x="34211" y="18471"/>
                  </a:lnTo>
                  <a:lnTo>
                    <a:pt x="34244" y="18439"/>
                  </a:lnTo>
                  <a:lnTo>
                    <a:pt x="34276" y="18471"/>
                  </a:lnTo>
                  <a:lnTo>
                    <a:pt x="34211" y="18569"/>
                  </a:lnTo>
                  <a:lnTo>
                    <a:pt x="34146" y="18569"/>
                  </a:lnTo>
                  <a:close/>
                  <a:moveTo>
                    <a:pt x="33821" y="19545"/>
                  </a:moveTo>
                  <a:lnTo>
                    <a:pt x="33886" y="19610"/>
                  </a:lnTo>
                  <a:lnTo>
                    <a:pt x="33919" y="19577"/>
                  </a:lnTo>
                  <a:lnTo>
                    <a:pt x="33886" y="19545"/>
                  </a:lnTo>
                  <a:close/>
                  <a:moveTo>
                    <a:pt x="34244" y="20000"/>
                  </a:moveTo>
                  <a:lnTo>
                    <a:pt x="34309" y="20065"/>
                  </a:lnTo>
                  <a:lnTo>
                    <a:pt x="34374" y="20032"/>
                  </a:lnTo>
                  <a:lnTo>
                    <a:pt x="34341" y="19967"/>
                  </a:lnTo>
                  <a:lnTo>
                    <a:pt x="34276" y="19967"/>
                  </a:lnTo>
                  <a:cubicBezTo>
                    <a:pt x="34276" y="19967"/>
                    <a:pt x="34211" y="20000"/>
                    <a:pt x="34244" y="20000"/>
                  </a:cubicBezTo>
                  <a:close/>
                  <a:moveTo>
                    <a:pt x="34992" y="20748"/>
                  </a:moveTo>
                  <a:lnTo>
                    <a:pt x="34959" y="20650"/>
                  </a:lnTo>
                  <a:lnTo>
                    <a:pt x="35024" y="20585"/>
                  </a:lnTo>
                  <a:lnTo>
                    <a:pt x="35089" y="20618"/>
                  </a:lnTo>
                  <a:lnTo>
                    <a:pt x="35089" y="20715"/>
                  </a:lnTo>
                  <a:lnTo>
                    <a:pt x="35024" y="20748"/>
                  </a:lnTo>
                  <a:close/>
                  <a:moveTo>
                    <a:pt x="35382" y="21236"/>
                  </a:moveTo>
                  <a:lnTo>
                    <a:pt x="35382" y="21138"/>
                  </a:lnTo>
                  <a:lnTo>
                    <a:pt x="35447" y="21073"/>
                  </a:lnTo>
                  <a:lnTo>
                    <a:pt x="35479" y="21073"/>
                  </a:lnTo>
                  <a:lnTo>
                    <a:pt x="35512" y="21073"/>
                  </a:lnTo>
                  <a:lnTo>
                    <a:pt x="35479" y="21171"/>
                  </a:lnTo>
                  <a:lnTo>
                    <a:pt x="35414" y="21203"/>
                  </a:lnTo>
                  <a:cubicBezTo>
                    <a:pt x="35414" y="21203"/>
                    <a:pt x="35382" y="21236"/>
                    <a:pt x="35382" y="21236"/>
                  </a:cubicBezTo>
                  <a:close/>
                  <a:moveTo>
                    <a:pt x="32650" y="10699"/>
                  </a:moveTo>
                  <a:lnTo>
                    <a:pt x="32650" y="10602"/>
                  </a:lnTo>
                  <a:lnTo>
                    <a:pt x="32683" y="10569"/>
                  </a:lnTo>
                  <a:lnTo>
                    <a:pt x="32748" y="10472"/>
                  </a:lnTo>
                  <a:lnTo>
                    <a:pt x="32975" y="10342"/>
                  </a:lnTo>
                  <a:lnTo>
                    <a:pt x="33073" y="10309"/>
                  </a:lnTo>
                  <a:lnTo>
                    <a:pt x="33008" y="10407"/>
                  </a:lnTo>
                  <a:lnTo>
                    <a:pt x="32845" y="10537"/>
                  </a:lnTo>
                  <a:lnTo>
                    <a:pt x="32845" y="10602"/>
                  </a:lnTo>
                  <a:lnTo>
                    <a:pt x="32878" y="10667"/>
                  </a:lnTo>
                  <a:lnTo>
                    <a:pt x="32845" y="10699"/>
                  </a:lnTo>
                  <a:lnTo>
                    <a:pt x="32813" y="10699"/>
                  </a:lnTo>
                  <a:lnTo>
                    <a:pt x="32780" y="10634"/>
                  </a:lnTo>
                  <a:lnTo>
                    <a:pt x="32715" y="10667"/>
                  </a:lnTo>
                  <a:lnTo>
                    <a:pt x="32683" y="10732"/>
                  </a:lnTo>
                  <a:close/>
                  <a:moveTo>
                    <a:pt x="32162" y="10244"/>
                  </a:moveTo>
                  <a:lnTo>
                    <a:pt x="32195" y="10276"/>
                  </a:lnTo>
                  <a:lnTo>
                    <a:pt x="32260" y="10309"/>
                  </a:lnTo>
                  <a:lnTo>
                    <a:pt x="32293" y="10244"/>
                  </a:lnTo>
                  <a:lnTo>
                    <a:pt x="32260" y="10211"/>
                  </a:lnTo>
                  <a:close/>
                  <a:moveTo>
                    <a:pt x="29496" y="9041"/>
                  </a:moveTo>
                  <a:lnTo>
                    <a:pt x="29398" y="9008"/>
                  </a:lnTo>
                  <a:lnTo>
                    <a:pt x="29366" y="8911"/>
                  </a:lnTo>
                  <a:lnTo>
                    <a:pt x="29398" y="8748"/>
                  </a:lnTo>
                  <a:lnTo>
                    <a:pt x="29366" y="8683"/>
                  </a:lnTo>
                  <a:lnTo>
                    <a:pt x="29366" y="8585"/>
                  </a:lnTo>
                  <a:lnTo>
                    <a:pt x="29333" y="8553"/>
                  </a:lnTo>
                  <a:lnTo>
                    <a:pt x="29431" y="8520"/>
                  </a:lnTo>
                  <a:lnTo>
                    <a:pt x="29593" y="8585"/>
                  </a:lnTo>
                  <a:lnTo>
                    <a:pt x="29593" y="8683"/>
                  </a:lnTo>
                  <a:lnTo>
                    <a:pt x="29528" y="8878"/>
                  </a:lnTo>
                  <a:lnTo>
                    <a:pt x="29496" y="8943"/>
                  </a:lnTo>
                  <a:lnTo>
                    <a:pt x="29528" y="8976"/>
                  </a:lnTo>
                  <a:lnTo>
                    <a:pt x="29561" y="9041"/>
                  </a:lnTo>
                  <a:close/>
                  <a:moveTo>
                    <a:pt x="29496" y="3610"/>
                  </a:moveTo>
                  <a:lnTo>
                    <a:pt x="29593" y="3512"/>
                  </a:lnTo>
                  <a:lnTo>
                    <a:pt x="29658" y="3382"/>
                  </a:lnTo>
                  <a:lnTo>
                    <a:pt x="29658" y="3285"/>
                  </a:lnTo>
                  <a:lnTo>
                    <a:pt x="29789" y="3187"/>
                  </a:lnTo>
                  <a:lnTo>
                    <a:pt x="29854" y="3057"/>
                  </a:lnTo>
                  <a:lnTo>
                    <a:pt x="29821" y="3025"/>
                  </a:lnTo>
                  <a:lnTo>
                    <a:pt x="29691" y="2992"/>
                  </a:lnTo>
                  <a:lnTo>
                    <a:pt x="29626" y="2960"/>
                  </a:lnTo>
                  <a:lnTo>
                    <a:pt x="29658" y="2862"/>
                  </a:lnTo>
                  <a:lnTo>
                    <a:pt x="29626" y="2862"/>
                  </a:lnTo>
                  <a:lnTo>
                    <a:pt x="29496" y="2992"/>
                  </a:lnTo>
                  <a:lnTo>
                    <a:pt x="29366" y="3025"/>
                  </a:lnTo>
                  <a:lnTo>
                    <a:pt x="29333" y="3090"/>
                  </a:lnTo>
                  <a:lnTo>
                    <a:pt x="29301" y="3155"/>
                  </a:lnTo>
                  <a:lnTo>
                    <a:pt x="29301" y="3220"/>
                  </a:lnTo>
                  <a:lnTo>
                    <a:pt x="29398" y="3252"/>
                  </a:lnTo>
                  <a:lnTo>
                    <a:pt x="29496" y="3220"/>
                  </a:lnTo>
                  <a:lnTo>
                    <a:pt x="29496" y="3317"/>
                  </a:lnTo>
                  <a:lnTo>
                    <a:pt x="29398" y="3415"/>
                  </a:lnTo>
                  <a:lnTo>
                    <a:pt x="29398" y="3480"/>
                  </a:lnTo>
                  <a:lnTo>
                    <a:pt x="29463" y="3545"/>
                  </a:lnTo>
                  <a:close/>
                  <a:moveTo>
                    <a:pt x="28195" y="6569"/>
                  </a:moveTo>
                  <a:lnTo>
                    <a:pt x="28195" y="6472"/>
                  </a:lnTo>
                  <a:lnTo>
                    <a:pt x="28260" y="6374"/>
                  </a:lnTo>
                  <a:lnTo>
                    <a:pt x="28228" y="6342"/>
                  </a:lnTo>
                  <a:lnTo>
                    <a:pt x="28195" y="6212"/>
                  </a:lnTo>
                  <a:lnTo>
                    <a:pt x="28130" y="6179"/>
                  </a:lnTo>
                  <a:lnTo>
                    <a:pt x="28130" y="6114"/>
                  </a:lnTo>
                  <a:lnTo>
                    <a:pt x="28163" y="6016"/>
                  </a:lnTo>
                  <a:lnTo>
                    <a:pt x="28293" y="6049"/>
                  </a:lnTo>
                  <a:lnTo>
                    <a:pt x="28390" y="6114"/>
                  </a:lnTo>
                  <a:lnTo>
                    <a:pt x="28423" y="6146"/>
                  </a:lnTo>
                  <a:lnTo>
                    <a:pt x="28455" y="6049"/>
                  </a:lnTo>
                  <a:lnTo>
                    <a:pt x="28358" y="5886"/>
                  </a:lnTo>
                  <a:lnTo>
                    <a:pt x="28260" y="5854"/>
                  </a:lnTo>
                  <a:lnTo>
                    <a:pt x="28228" y="5789"/>
                  </a:lnTo>
                  <a:lnTo>
                    <a:pt x="28325" y="5789"/>
                  </a:lnTo>
                  <a:lnTo>
                    <a:pt x="28260" y="5691"/>
                  </a:lnTo>
                  <a:lnTo>
                    <a:pt x="28325" y="5594"/>
                  </a:lnTo>
                  <a:lnTo>
                    <a:pt x="28325" y="5431"/>
                  </a:lnTo>
                  <a:lnTo>
                    <a:pt x="28390" y="5301"/>
                  </a:lnTo>
                  <a:lnTo>
                    <a:pt x="28455" y="5333"/>
                  </a:lnTo>
                  <a:lnTo>
                    <a:pt x="28520" y="5268"/>
                  </a:lnTo>
                  <a:lnTo>
                    <a:pt x="28553" y="5138"/>
                  </a:lnTo>
                  <a:lnTo>
                    <a:pt x="28618" y="5073"/>
                  </a:lnTo>
                  <a:lnTo>
                    <a:pt x="28715" y="4976"/>
                  </a:lnTo>
                  <a:lnTo>
                    <a:pt x="28813" y="4976"/>
                  </a:lnTo>
                  <a:lnTo>
                    <a:pt x="28943" y="5106"/>
                  </a:lnTo>
                  <a:lnTo>
                    <a:pt x="28976" y="5236"/>
                  </a:lnTo>
                  <a:lnTo>
                    <a:pt x="28976" y="5301"/>
                  </a:lnTo>
                  <a:lnTo>
                    <a:pt x="29008" y="5366"/>
                  </a:lnTo>
                  <a:lnTo>
                    <a:pt x="29073" y="5399"/>
                  </a:lnTo>
                  <a:lnTo>
                    <a:pt x="29073" y="5496"/>
                  </a:lnTo>
                  <a:lnTo>
                    <a:pt x="29138" y="5529"/>
                  </a:lnTo>
                  <a:lnTo>
                    <a:pt x="29138" y="5561"/>
                  </a:lnTo>
                  <a:lnTo>
                    <a:pt x="29171" y="5691"/>
                  </a:lnTo>
                  <a:lnTo>
                    <a:pt x="29268" y="5691"/>
                  </a:lnTo>
                  <a:lnTo>
                    <a:pt x="29268" y="5756"/>
                  </a:lnTo>
                  <a:lnTo>
                    <a:pt x="29333" y="5821"/>
                  </a:lnTo>
                  <a:lnTo>
                    <a:pt x="29366" y="6016"/>
                  </a:lnTo>
                  <a:lnTo>
                    <a:pt x="29268" y="6081"/>
                  </a:lnTo>
                  <a:lnTo>
                    <a:pt x="29203" y="6146"/>
                  </a:lnTo>
                  <a:lnTo>
                    <a:pt x="29106" y="6146"/>
                  </a:lnTo>
                  <a:lnTo>
                    <a:pt x="29073" y="6179"/>
                  </a:lnTo>
                  <a:lnTo>
                    <a:pt x="29106" y="6212"/>
                  </a:lnTo>
                  <a:lnTo>
                    <a:pt x="29171" y="6212"/>
                  </a:lnTo>
                  <a:lnTo>
                    <a:pt x="29171" y="6374"/>
                  </a:lnTo>
                  <a:lnTo>
                    <a:pt x="29171" y="6472"/>
                  </a:lnTo>
                  <a:lnTo>
                    <a:pt x="28976" y="6569"/>
                  </a:lnTo>
                  <a:lnTo>
                    <a:pt x="28943" y="6634"/>
                  </a:lnTo>
                  <a:lnTo>
                    <a:pt x="28878" y="6602"/>
                  </a:lnTo>
                  <a:lnTo>
                    <a:pt x="28878" y="6537"/>
                  </a:lnTo>
                  <a:lnTo>
                    <a:pt x="28813" y="6504"/>
                  </a:lnTo>
                  <a:lnTo>
                    <a:pt x="28715" y="6569"/>
                  </a:lnTo>
                  <a:lnTo>
                    <a:pt x="28650" y="6537"/>
                  </a:lnTo>
                  <a:lnTo>
                    <a:pt x="28488" y="6569"/>
                  </a:lnTo>
                  <a:lnTo>
                    <a:pt x="28423" y="6569"/>
                  </a:lnTo>
                  <a:lnTo>
                    <a:pt x="28423" y="6472"/>
                  </a:lnTo>
                  <a:lnTo>
                    <a:pt x="28325" y="6472"/>
                  </a:lnTo>
                  <a:lnTo>
                    <a:pt x="28325" y="6537"/>
                  </a:lnTo>
                  <a:close/>
                  <a:moveTo>
                    <a:pt x="29333" y="6407"/>
                  </a:moveTo>
                  <a:lnTo>
                    <a:pt x="29366" y="6407"/>
                  </a:lnTo>
                  <a:lnTo>
                    <a:pt x="29398" y="6342"/>
                  </a:lnTo>
                  <a:lnTo>
                    <a:pt x="29398" y="6179"/>
                  </a:lnTo>
                  <a:lnTo>
                    <a:pt x="29333" y="6179"/>
                  </a:lnTo>
                  <a:lnTo>
                    <a:pt x="29301" y="6212"/>
                  </a:lnTo>
                  <a:lnTo>
                    <a:pt x="29301" y="6342"/>
                  </a:lnTo>
                  <a:close/>
                  <a:moveTo>
                    <a:pt x="29691" y="7903"/>
                  </a:moveTo>
                  <a:lnTo>
                    <a:pt x="29691" y="8000"/>
                  </a:lnTo>
                  <a:lnTo>
                    <a:pt x="29789" y="8065"/>
                  </a:lnTo>
                  <a:lnTo>
                    <a:pt x="29886" y="8065"/>
                  </a:lnTo>
                  <a:lnTo>
                    <a:pt x="29984" y="8000"/>
                  </a:lnTo>
                  <a:lnTo>
                    <a:pt x="30081" y="7837"/>
                  </a:lnTo>
                  <a:lnTo>
                    <a:pt x="30114" y="7805"/>
                  </a:lnTo>
                  <a:lnTo>
                    <a:pt x="30049" y="7740"/>
                  </a:lnTo>
                  <a:lnTo>
                    <a:pt x="30081" y="7707"/>
                  </a:lnTo>
                  <a:lnTo>
                    <a:pt x="30016" y="7642"/>
                  </a:lnTo>
                  <a:lnTo>
                    <a:pt x="29951" y="7642"/>
                  </a:lnTo>
                  <a:lnTo>
                    <a:pt x="29886" y="7545"/>
                  </a:lnTo>
                  <a:lnTo>
                    <a:pt x="29821" y="7545"/>
                  </a:lnTo>
                  <a:lnTo>
                    <a:pt x="29724" y="7610"/>
                  </a:lnTo>
                  <a:lnTo>
                    <a:pt x="29724" y="7707"/>
                  </a:lnTo>
                  <a:lnTo>
                    <a:pt x="29658" y="7805"/>
                  </a:lnTo>
                  <a:close/>
                  <a:moveTo>
                    <a:pt x="29561" y="7935"/>
                  </a:moveTo>
                  <a:lnTo>
                    <a:pt x="29561" y="8000"/>
                  </a:lnTo>
                  <a:lnTo>
                    <a:pt x="29593" y="8098"/>
                  </a:lnTo>
                  <a:lnTo>
                    <a:pt x="29626" y="8130"/>
                  </a:lnTo>
                  <a:lnTo>
                    <a:pt x="29658" y="8098"/>
                  </a:lnTo>
                  <a:lnTo>
                    <a:pt x="29658" y="8033"/>
                  </a:lnTo>
                  <a:lnTo>
                    <a:pt x="29626" y="8000"/>
                  </a:lnTo>
                  <a:lnTo>
                    <a:pt x="29593" y="7935"/>
                  </a:lnTo>
                  <a:close/>
                  <a:moveTo>
                    <a:pt x="28130" y="7187"/>
                  </a:moveTo>
                  <a:lnTo>
                    <a:pt x="28130" y="7025"/>
                  </a:lnTo>
                  <a:lnTo>
                    <a:pt x="28163" y="6862"/>
                  </a:lnTo>
                  <a:lnTo>
                    <a:pt x="28228" y="6797"/>
                  </a:lnTo>
                  <a:lnTo>
                    <a:pt x="28325" y="6797"/>
                  </a:lnTo>
                  <a:lnTo>
                    <a:pt x="28423" y="6797"/>
                  </a:lnTo>
                  <a:lnTo>
                    <a:pt x="28488" y="6797"/>
                  </a:lnTo>
                  <a:lnTo>
                    <a:pt x="28553" y="6797"/>
                  </a:lnTo>
                  <a:lnTo>
                    <a:pt x="28618" y="6797"/>
                  </a:lnTo>
                  <a:lnTo>
                    <a:pt x="28618" y="6862"/>
                  </a:lnTo>
                  <a:lnTo>
                    <a:pt x="28715" y="6862"/>
                  </a:lnTo>
                  <a:lnTo>
                    <a:pt x="28748" y="6862"/>
                  </a:lnTo>
                  <a:lnTo>
                    <a:pt x="28813" y="6894"/>
                  </a:lnTo>
                  <a:lnTo>
                    <a:pt x="28878" y="6894"/>
                  </a:lnTo>
                  <a:lnTo>
                    <a:pt x="28976" y="7025"/>
                  </a:lnTo>
                  <a:lnTo>
                    <a:pt x="29041" y="7057"/>
                  </a:lnTo>
                  <a:lnTo>
                    <a:pt x="29008" y="7090"/>
                  </a:lnTo>
                  <a:lnTo>
                    <a:pt x="29041" y="7155"/>
                  </a:lnTo>
                  <a:lnTo>
                    <a:pt x="29106" y="7155"/>
                  </a:lnTo>
                  <a:lnTo>
                    <a:pt x="29171" y="7122"/>
                  </a:lnTo>
                  <a:lnTo>
                    <a:pt x="29236" y="7187"/>
                  </a:lnTo>
                  <a:lnTo>
                    <a:pt x="29301" y="7252"/>
                  </a:lnTo>
                  <a:lnTo>
                    <a:pt x="29301" y="7285"/>
                  </a:lnTo>
                  <a:lnTo>
                    <a:pt x="29301" y="7350"/>
                  </a:lnTo>
                  <a:lnTo>
                    <a:pt x="29268" y="7382"/>
                  </a:lnTo>
                  <a:lnTo>
                    <a:pt x="29171" y="7350"/>
                  </a:lnTo>
                  <a:lnTo>
                    <a:pt x="29041" y="7480"/>
                  </a:lnTo>
                  <a:lnTo>
                    <a:pt x="28943" y="7480"/>
                  </a:lnTo>
                  <a:lnTo>
                    <a:pt x="28813" y="7415"/>
                  </a:lnTo>
                  <a:lnTo>
                    <a:pt x="28683" y="7415"/>
                  </a:lnTo>
                  <a:lnTo>
                    <a:pt x="28553" y="7317"/>
                  </a:lnTo>
                  <a:lnTo>
                    <a:pt x="28423" y="7317"/>
                  </a:lnTo>
                  <a:lnTo>
                    <a:pt x="28325" y="7252"/>
                  </a:lnTo>
                  <a:lnTo>
                    <a:pt x="28260" y="7187"/>
                  </a:lnTo>
                  <a:lnTo>
                    <a:pt x="28163" y="7187"/>
                  </a:lnTo>
                  <a:close/>
                  <a:moveTo>
                    <a:pt x="26927" y="5529"/>
                  </a:moveTo>
                  <a:lnTo>
                    <a:pt x="26959" y="5496"/>
                  </a:lnTo>
                  <a:lnTo>
                    <a:pt x="26992" y="5464"/>
                  </a:lnTo>
                  <a:lnTo>
                    <a:pt x="27024" y="5496"/>
                  </a:lnTo>
                  <a:lnTo>
                    <a:pt x="26992" y="5561"/>
                  </a:lnTo>
                  <a:lnTo>
                    <a:pt x="26959" y="5561"/>
                  </a:lnTo>
                  <a:close/>
                  <a:moveTo>
                    <a:pt x="26992" y="6114"/>
                  </a:moveTo>
                  <a:lnTo>
                    <a:pt x="27057" y="6244"/>
                  </a:lnTo>
                  <a:lnTo>
                    <a:pt x="27122" y="6342"/>
                  </a:lnTo>
                  <a:lnTo>
                    <a:pt x="27154" y="6342"/>
                  </a:lnTo>
                  <a:lnTo>
                    <a:pt x="27252" y="6342"/>
                  </a:lnTo>
                  <a:lnTo>
                    <a:pt x="27285" y="6374"/>
                  </a:lnTo>
                  <a:lnTo>
                    <a:pt x="27350" y="6374"/>
                  </a:lnTo>
                  <a:lnTo>
                    <a:pt x="27512" y="6277"/>
                  </a:lnTo>
                  <a:lnTo>
                    <a:pt x="27512" y="6212"/>
                  </a:lnTo>
                  <a:lnTo>
                    <a:pt x="27577" y="6179"/>
                  </a:lnTo>
                  <a:lnTo>
                    <a:pt x="27675" y="6049"/>
                  </a:lnTo>
                  <a:lnTo>
                    <a:pt x="27675" y="5951"/>
                  </a:lnTo>
                  <a:lnTo>
                    <a:pt x="27707" y="5789"/>
                  </a:lnTo>
                  <a:lnTo>
                    <a:pt x="27772" y="5659"/>
                  </a:lnTo>
                  <a:lnTo>
                    <a:pt x="27740" y="5626"/>
                  </a:lnTo>
                  <a:lnTo>
                    <a:pt x="27740" y="5561"/>
                  </a:lnTo>
                  <a:lnTo>
                    <a:pt x="27805" y="5529"/>
                  </a:lnTo>
                  <a:lnTo>
                    <a:pt x="27870" y="5399"/>
                  </a:lnTo>
                  <a:lnTo>
                    <a:pt x="27935" y="5366"/>
                  </a:lnTo>
                  <a:lnTo>
                    <a:pt x="28000" y="5301"/>
                  </a:lnTo>
                  <a:lnTo>
                    <a:pt x="28130" y="5236"/>
                  </a:lnTo>
                  <a:lnTo>
                    <a:pt x="28130" y="5106"/>
                  </a:lnTo>
                  <a:lnTo>
                    <a:pt x="28130" y="5008"/>
                  </a:lnTo>
                  <a:lnTo>
                    <a:pt x="28228" y="4943"/>
                  </a:lnTo>
                  <a:lnTo>
                    <a:pt x="28228" y="4878"/>
                  </a:lnTo>
                  <a:lnTo>
                    <a:pt x="28195" y="4813"/>
                  </a:lnTo>
                  <a:lnTo>
                    <a:pt x="28163" y="4683"/>
                  </a:lnTo>
                  <a:lnTo>
                    <a:pt x="28098" y="4683"/>
                  </a:lnTo>
                  <a:lnTo>
                    <a:pt x="28000" y="4651"/>
                  </a:lnTo>
                  <a:lnTo>
                    <a:pt x="27902" y="4651"/>
                  </a:lnTo>
                  <a:lnTo>
                    <a:pt x="27870" y="4586"/>
                  </a:lnTo>
                  <a:lnTo>
                    <a:pt x="27935" y="4521"/>
                  </a:lnTo>
                  <a:lnTo>
                    <a:pt x="28065" y="4423"/>
                  </a:lnTo>
                  <a:lnTo>
                    <a:pt x="28065" y="4390"/>
                  </a:lnTo>
                  <a:lnTo>
                    <a:pt x="28000" y="4325"/>
                  </a:lnTo>
                  <a:lnTo>
                    <a:pt x="28000" y="4195"/>
                  </a:lnTo>
                  <a:lnTo>
                    <a:pt x="28033" y="4098"/>
                  </a:lnTo>
                  <a:lnTo>
                    <a:pt x="27935" y="4000"/>
                  </a:lnTo>
                  <a:lnTo>
                    <a:pt x="27870" y="4033"/>
                  </a:lnTo>
                  <a:lnTo>
                    <a:pt x="27772" y="4098"/>
                  </a:lnTo>
                  <a:lnTo>
                    <a:pt x="27610" y="4130"/>
                  </a:lnTo>
                  <a:lnTo>
                    <a:pt x="27610" y="4195"/>
                  </a:lnTo>
                  <a:lnTo>
                    <a:pt x="27545" y="4260"/>
                  </a:lnTo>
                  <a:lnTo>
                    <a:pt x="27447" y="4260"/>
                  </a:lnTo>
                  <a:lnTo>
                    <a:pt x="27447" y="4163"/>
                  </a:lnTo>
                  <a:lnTo>
                    <a:pt x="27545" y="4130"/>
                  </a:lnTo>
                  <a:lnTo>
                    <a:pt x="27610" y="4065"/>
                  </a:lnTo>
                  <a:lnTo>
                    <a:pt x="27610" y="3935"/>
                  </a:lnTo>
                  <a:lnTo>
                    <a:pt x="27642" y="3740"/>
                  </a:lnTo>
                  <a:lnTo>
                    <a:pt x="27610" y="3642"/>
                  </a:lnTo>
                  <a:lnTo>
                    <a:pt x="27545" y="3577"/>
                  </a:lnTo>
                  <a:lnTo>
                    <a:pt x="27512" y="3512"/>
                  </a:lnTo>
                  <a:lnTo>
                    <a:pt x="27382" y="3447"/>
                  </a:lnTo>
                  <a:lnTo>
                    <a:pt x="27317" y="3480"/>
                  </a:lnTo>
                  <a:lnTo>
                    <a:pt x="27187" y="3447"/>
                  </a:lnTo>
                  <a:lnTo>
                    <a:pt x="27057" y="3545"/>
                  </a:lnTo>
                  <a:lnTo>
                    <a:pt x="26992" y="3512"/>
                  </a:lnTo>
                  <a:lnTo>
                    <a:pt x="26992" y="3382"/>
                  </a:lnTo>
                  <a:lnTo>
                    <a:pt x="26959" y="3350"/>
                  </a:lnTo>
                  <a:lnTo>
                    <a:pt x="26862" y="3415"/>
                  </a:lnTo>
                  <a:lnTo>
                    <a:pt x="26862" y="3480"/>
                  </a:lnTo>
                  <a:lnTo>
                    <a:pt x="26764" y="3545"/>
                  </a:lnTo>
                  <a:lnTo>
                    <a:pt x="26699" y="3642"/>
                  </a:lnTo>
                  <a:lnTo>
                    <a:pt x="26602" y="3773"/>
                  </a:lnTo>
                  <a:lnTo>
                    <a:pt x="26634" y="3838"/>
                  </a:lnTo>
                  <a:lnTo>
                    <a:pt x="26699" y="3903"/>
                  </a:lnTo>
                  <a:lnTo>
                    <a:pt x="26732" y="3870"/>
                  </a:lnTo>
                  <a:lnTo>
                    <a:pt x="26862" y="3838"/>
                  </a:lnTo>
                  <a:lnTo>
                    <a:pt x="26894" y="3870"/>
                  </a:lnTo>
                  <a:lnTo>
                    <a:pt x="26764" y="4000"/>
                  </a:lnTo>
                  <a:lnTo>
                    <a:pt x="26634" y="4033"/>
                  </a:lnTo>
                  <a:lnTo>
                    <a:pt x="26569" y="4195"/>
                  </a:lnTo>
                  <a:lnTo>
                    <a:pt x="26569" y="4228"/>
                  </a:lnTo>
                  <a:lnTo>
                    <a:pt x="26699" y="4163"/>
                  </a:lnTo>
                  <a:lnTo>
                    <a:pt x="26829" y="4033"/>
                  </a:lnTo>
                  <a:lnTo>
                    <a:pt x="26894" y="4033"/>
                  </a:lnTo>
                  <a:lnTo>
                    <a:pt x="26959" y="4000"/>
                  </a:lnTo>
                  <a:lnTo>
                    <a:pt x="27024" y="4098"/>
                  </a:lnTo>
                  <a:lnTo>
                    <a:pt x="26959" y="4195"/>
                  </a:lnTo>
                  <a:lnTo>
                    <a:pt x="26927" y="4195"/>
                  </a:lnTo>
                  <a:lnTo>
                    <a:pt x="26797" y="4293"/>
                  </a:lnTo>
                  <a:lnTo>
                    <a:pt x="26764" y="4390"/>
                  </a:lnTo>
                  <a:lnTo>
                    <a:pt x="26797" y="4423"/>
                  </a:lnTo>
                  <a:lnTo>
                    <a:pt x="26927" y="4423"/>
                  </a:lnTo>
                  <a:lnTo>
                    <a:pt x="27024" y="4455"/>
                  </a:lnTo>
                  <a:lnTo>
                    <a:pt x="26927" y="4521"/>
                  </a:lnTo>
                  <a:lnTo>
                    <a:pt x="26764" y="4586"/>
                  </a:lnTo>
                  <a:lnTo>
                    <a:pt x="26699" y="4553"/>
                  </a:lnTo>
                  <a:lnTo>
                    <a:pt x="26699" y="4618"/>
                  </a:lnTo>
                  <a:lnTo>
                    <a:pt x="26797" y="4651"/>
                  </a:lnTo>
                  <a:lnTo>
                    <a:pt x="26797" y="4716"/>
                  </a:lnTo>
                  <a:lnTo>
                    <a:pt x="26634" y="4846"/>
                  </a:lnTo>
                  <a:lnTo>
                    <a:pt x="26602" y="4846"/>
                  </a:lnTo>
                  <a:lnTo>
                    <a:pt x="26537" y="4716"/>
                  </a:lnTo>
                  <a:lnTo>
                    <a:pt x="26472" y="4683"/>
                  </a:lnTo>
                  <a:lnTo>
                    <a:pt x="26374" y="4553"/>
                  </a:lnTo>
                  <a:lnTo>
                    <a:pt x="26211" y="4651"/>
                  </a:lnTo>
                  <a:lnTo>
                    <a:pt x="26211" y="4716"/>
                  </a:lnTo>
                  <a:lnTo>
                    <a:pt x="26114" y="4878"/>
                  </a:lnTo>
                  <a:lnTo>
                    <a:pt x="26179" y="5008"/>
                  </a:lnTo>
                  <a:lnTo>
                    <a:pt x="26179" y="5106"/>
                  </a:lnTo>
                  <a:lnTo>
                    <a:pt x="26244" y="5138"/>
                  </a:lnTo>
                  <a:lnTo>
                    <a:pt x="26309" y="5073"/>
                  </a:lnTo>
                  <a:lnTo>
                    <a:pt x="26407" y="5073"/>
                  </a:lnTo>
                  <a:lnTo>
                    <a:pt x="26569" y="5106"/>
                  </a:lnTo>
                  <a:lnTo>
                    <a:pt x="26699" y="5106"/>
                  </a:lnTo>
                  <a:lnTo>
                    <a:pt x="26732" y="5138"/>
                  </a:lnTo>
                  <a:lnTo>
                    <a:pt x="26894" y="5106"/>
                  </a:lnTo>
                  <a:lnTo>
                    <a:pt x="26894" y="5171"/>
                  </a:lnTo>
                  <a:lnTo>
                    <a:pt x="26797" y="5203"/>
                  </a:lnTo>
                  <a:lnTo>
                    <a:pt x="26764" y="5236"/>
                  </a:lnTo>
                  <a:lnTo>
                    <a:pt x="26797" y="5333"/>
                  </a:lnTo>
                  <a:lnTo>
                    <a:pt x="26927" y="5333"/>
                  </a:lnTo>
                  <a:lnTo>
                    <a:pt x="27024" y="5431"/>
                  </a:lnTo>
                  <a:lnTo>
                    <a:pt x="27089" y="5561"/>
                  </a:lnTo>
                  <a:lnTo>
                    <a:pt x="27154" y="5561"/>
                  </a:lnTo>
                  <a:lnTo>
                    <a:pt x="27187" y="5626"/>
                  </a:lnTo>
                  <a:lnTo>
                    <a:pt x="27154" y="5691"/>
                  </a:lnTo>
                  <a:lnTo>
                    <a:pt x="27154" y="5789"/>
                  </a:lnTo>
                  <a:close/>
                  <a:moveTo>
                    <a:pt x="26504" y="5399"/>
                  </a:moveTo>
                  <a:lnTo>
                    <a:pt x="26504" y="5301"/>
                  </a:lnTo>
                  <a:lnTo>
                    <a:pt x="26634" y="5236"/>
                  </a:lnTo>
                  <a:lnTo>
                    <a:pt x="26732" y="5236"/>
                  </a:lnTo>
                  <a:lnTo>
                    <a:pt x="26667" y="5268"/>
                  </a:lnTo>
                  <a:lnTo>
                    <a:pt x="26634" y="5333"/>
                  </a:lnTo>
                  <a:lnTo>
                    <a:pt x="26537" y="5399"/>
                  </a:lnTo>
                  <a:close/>
                  <a:moveTo>
                    <a:pt x="26276" y="5919"/>
                  </a:moveTo>
                  <a:lnTo>
                    <a:pt x="26341" y="5821"/>
                  </a:lnTo>
                  <a:lnTo>
                    <a:pt x="26504" y="5821"/>
                  </a:lnTo>
                  <a:lnTo>
                    <a:pt x="26634" y="5854"/>
                  </a:lnTo>
                  <a:lnTo>
                    <a:pt x="26764" y="6016"/>
                  </a:lnTo>
                  <a:lnTo>
                    <a:pt x="26764" y="6114"/>
                  </a:lnTo>
                  <a:lnTo>
                    <a:pt x="26764" y="6277"/>
                  </a:lnTo>
                  <a:lnTo>
                    <a:pt x="26699" y="6309"/>
                  </a:lnTo>
                  <a:lnTo>
                    <a:pt x="26602" y="6244"/>
                  </a:lnTo>
                  <a:lnTo>
                    <a:pt x="26504" y="6277"/>
                  </a:lnTo>
                  <a:lnTo>
                    <a:pt x="26472" y="6277"/>
                  </a:lnTo>
                  <a:lnTo>
                    <a:pt x="26374" y="6146"/>
                  </a:lnTo>
                  <a:lnTo>
                    <a:pt x="26276" y="6049"/>
                  </a:lnTo>
                  <a:close/>
                  <a:moveTo>
                    <a:pt x="25041" y="6764"/>
                  </a:moveTo>
                  <a:lnTo>
                    <a:pt x="25106" y="6699"/>
                  </a:lnTo>
                  <a:lnTo>
                    <a:pt x="25268" y="6699"/>
                  </a:lnTo>
                  <a:lnTo>
                    <a:pt x="25203" y="6764"/>
                  </a:lnTo>
                  <a:lnTo>
                    <a:pt x="25106" y="6797"/>
                  </a:lnTo>
                  <a:close/>
                  <a:moveTo>
                    <a:pt x="24976" y="6634"/>
                  </a:moveTo>
                  <a:lnTo>
                    <a:pt x="24911" y="6504"/>
                  </a:lnTo>
                  <a:lnTo>
                    <a:pt x="24943" y="6407"/>
                  </a:lnTo>
                  <a:lnTo>
                    <a:pt x="24976" y="6277"/>
                  </a:lnTo>
                  <a:lnTo>
                    <a:pt x="24976" y="6179"/>
                  </a:lnTo>
                  <a:lnTo>
                    <a:pt x="25106" y="6114"/>
                  </a:lnTo>
                  <a:lnTo>
                    <a:pt x="25106" y="6049"/>
                  </a:lnTo>
                  <a:lnTo>
                    <a:pt x="25106" y="6016"/>
                  </a:lnTo>
                  <a:lnTo>
                    <a:pt x="25106" y="5951"/>
                  </a:lnTo>
                  <a:lnTo>
                    <a:pt x="25203" y="5789"/>
                  </a:lnTo>
                  <a:lnTo>
                    <a:pt x="25203" y="5691"/>
                  </a:lnTo>
                  <a:lnTo>
                    <a:pt x="25236" y="5659"/>
                  </a:lnTo>
                  <a:lnTo>
                    <a:pt x="25301" y="5724"/>
                  </a:lnTo>
                  <a:lnTo>
                    <a:pt x="25333" y="5854"/>
                  </a:lnTo>
                  <a:lnTo>
                    <a:pt x="25366" y="5919"/>
                  </a:lnTo>
                  <a:lnTo>
                    <a:pt x="25268" y="6081"/>
                  </a:lnTo>
                  <a:lnTo>
                    <a:pt x="25301" y="6179"/>
                  </a:lnTo>
                  <a:lnTo>
                    <a:pt x="25236" y="6277"/>
                  </a:lnTo>
                  <a:lnTo>
                    <a:pt x="25268" y="6342"/>
                  </a:lnTo>
                  <a:lnTo>
                    <a:pt x="25203" y="6602"/>
                  </a:lnTo>
                  <a:lnTo>
                    <a:pt x="25073" y="6667"/>
                  </a:lnTo>
                  <a:close/>
                  <a:moveTo>
                    <a:pt x="23870" y="4358"/>
                  </a:moveTo>
                  <a:lnTo>
                    <a:pt x="23805" y="4293"/>
                  </a:lnTo>
                  <a:lnTo>
                    <a:pt x="23772" y="4163"/>
                  </a:lnTo>
                  <a:lnTo>
                    <a:pt x="23805" y="4098"/>
                  </a:lnTo>
                  <a:lnTo>
                    <a:pt x="23740" y="4065"/>
                  </a:lnTo>
                  <a:lnTo>
                    <a:pt x="23642" y="4065"/>
                  </a:lnTo>
                  <a:lnTo>
                    <a:pt x="23610" y="4033"/>
                  </a:lnTo>
                  <a:lnTo>
                    <a:pt x="23545" y="4065"/>
                  </a:lnTo>
                  <a:lnTo>
                    <a:pt x="23415" y="4065"/>
                  </a:lnTo>
                  <a:lnTo>
                    <a:pt x="23317" y="4098"/>
                  </a:lnTo>
                  <a:lnTo>
                    <a:pt x="23317" y="4000"/>
                  </a:lnTo>
                  <a:lnTo>
                    <a:pt x="23415" y="3903"/>
                  </a:lnTo>
                  <a:lnTo>
                    <a:pt x="23447" y="3838"/>
                  </a:lnTo>
                  <a:lnTo>
                    <a:pt x="23545" y="3838"/>
                  </a:lnTo>
                  <a:lnTo>
                    <a:pt x="23642" y="3838"/>
                  </a:lnTo>
                  <a:lnTo>
                    <a:pt x="23935" y="3740"/>
                  </a:lnTo>
                  <a:lnTo>
                    <a:pt x="24000" y="3773"/>
                  </a:lnTo>
                  <a:lnTo>
                    <a:pt x="24098" y="3838"/>
                  </a:lnTo>
                  <a:lnTo>
                    <a:pt x="24163" y="3805"/>
                  </a:lnTo>
                  <a:lnTo>
                    <a:pt x="24260" y="3805"/>
                  </a:lnTo>
                  <a:lnTo>
                    <a:pt x="24390" y="3708"/>
                  </a:lnTo>
                  <a:lnTo>
                    <a:pt x="24553" y="3708"/>
                  </a:lnTo>
                  <a:lnTo>
                    <a:pt x="24618" y="3740"/>
                  </a:lnTo>
                  <a:lnTo>
                    <a:pt x="24650" y="3675"/>
                  </a:lnTo>
                  <a:lnTo>
                    <a:pt x="24716" y="3708"/>
                  </a:lnTo>
                  <a:lnTo>
                    <a:pt x="24716" y="3773"/>
                  </a:lnTo>
                  <a:lnTo>
                    <a:pt x="24781" y="3903"/>
                  </a:lnTo>
                  <a:lnTo>
                    <a:pt x="24781" y="3968"/>
                  </a:lnTo>
                  <a:lnTo>
                    <a:pt x="24683" y="4098"/>
                  </a:lnTo>
                  <a:lnTo>
                    <a:pt x="24748" y="4228"/>
                  </a:lnTo>
                  <a:lnTo>
                    <a:pt x="24683" y="4423"/>
                  </a:lnTo>
                  <a:lnTo>
                    <a:pt x="24553" y="4488"/>
                  </a:lnTo>
                  <a:lnTo>
                    <a:pt x="24488" y="4586"/>
                  </a:lnTo>
                  <a:lnTo>
                    <a:pt x="24390" y="4553"/>
                  </a:lnTo>
                  <a:lnTo>
                    <a:pt x="24293" y="4553"/>
                  </a:lnTo>
                  <a:lnTo>
                    <a:pt x="24260" y="4488"/>
                  </a:lnTo>
                  <a:lnTo>
                    <a:pt x="24163" y="4521"/>
                  </a:lnTo>
                  <a:lnTo>
                    <a:pt x="24033" y="4390"/>
                  </a:lnTo>
                  <a:lnTo>
                    <a:pt x="24065" y="4260"/>
                  </a:lnTo>
                  <a:lnTo>
                    <a:pt x="23968" y="4163"/>
                  </a:lnTo>
                  <a:lnTo>
                    <a:pt x="23935" y="4195"/>
                  </a:lnTo>
                  <a:lnTo>
                    <a:pt x="23935" y="4293"/>
                  </a:lnTo>
                  <a:close/>
                  <a:moveTo>
                    <a:pt x="22472" y="5138"/>
                  </a:moveTo>
                  <a:lnTo>
                    <a:pt x="22569" y="5041"/>
                  </a:lnTo>
                  <a:lnTo>
                    <a:pt x="22569" y="4976"/>
                  </a:lnTo>
                  <a:lnTo>
                    <a:pt x="22667" y="4878"/>
                  </a:lnTo>
                  <a:lnTo>
                    <a:pt x="22699" y="4748"/>
                  </a:lnTo>
                  <a:lnTo>
                    <a:pt x="22797" y="4716"/>
                  </a:lnTo>
                  <a:lnTo>
                    <a:pt x="22894" y="4651"/>
                  </a:lnTo>
                  <a:lnTo>
                    <a:pt x="22959" y="4651"/>
                  </a:lnTo>
                  <a:lnTo>
                    <a:pt x="23187" y="4618"/>
                  </a:lnTo>
                  <a:lnTo>
                    <a:pt x="23252" y="4651"/>
                  </a:lnTo>
                  <a:lnTo>
                    <a:pt x="23317" y="4651"/>
                  </a:lnTo>
                  <a:lnTo>
                    <a:pt x="23415" y="4683"/>
                  </a:lnTo>
                  <a:lnTo>
                    <a:pt x="23512" y="4683"/>
                  </a:lnTo>
                  <a:lnTo>
                    <a:pt x="23545" y="4651"/>
                  </a:lnTo>
                  <a:lnTo>
                    <a:pt x="23707" y="4683"/>
                  </a:lnTo>
                  <a:lnTo>
                    <a:pt x="23707" y="4716"/>
                  </a:lnTo>
                  <a:lnTo>
                    <a:pt x="23870" y="4716"/>
                  </a:lnTo>
                  <a:lnTo>
                    <a:pt x="23968" y="4748"/>
                  </a:lnTo>
                  <a:lnTo>
                    <a:pt x="24000" y="4781"/>
                  </a:lnTo>
                  <a:lnTo>
                    <a:pt x="24130" y="4813"/>
                  </a:lnTo>
                  <a:lnTo>
                    <a:pt x="24163" y="4846"/>
                  </a:lnTo>
                  <a:lnTo>
                    <a:pt x="24065" y="5008"/>
                  </a:lnTo>
                  <a:lnTo>
                    <a:pt x="24000" y="5008"/>
                  </a:lnTo>
                  <a:lnTo>
                    <a:pt x="23740" y="5073"/>
                  </a:lnTo>
                  <a:lnTo>
                    <a:pt x="23642" y="5073"/>
                  </a:lnTo>
                  <a:lnTo>
                    <a:pt x="23545" y="5171"/>
                  </a:lnTo>
                  <a:lnTo>
                    <a:pt x="23545" y="5236"/>
                  </a:lnTo>
                  <a:lnTo>
                    <a:pt x="23642" y="5236"/>
                  </a:lnTo>
                  <a:lnTo>
                    <a:pt x="23675" y="5236"/>
                  </a:lnTo>
                  <a:lnTo>
                    <a:pt x="23707" y="5301"/>
                  </a:lnTo>
                  <a:lnTo>
                    <a:pt x="23577" y="5464"/>
                  </a:lnTo>
                  <a:lnTo>
                    <a:pt x="23545" y="5529"/>
                  </a:lnTo>
                  <a:lnTo>
                    <a:pt x="23447" y="5529"/>
                  </a:lnTo>
                  <a:lnTo>
                    <a:pt x="23447" y="5594"/>
                  </a:lnTo>
                  <a:lnTo>
                    <a:pt x="23382" y="5691"/>
                  </a:lnTo>
                  <a:lnTo>
                    <a:pt x="23285" y="5691"/>
                  </a:lnTo>
                  <a:lnTo>
                    <a:pt x="23187" y="5724"/>
                  </a:lnTo>
                  <a:lnTo>
                    <a:pt x="23090" y="5724"/>
                  </a:lnTo>
                  <a:lnTo>
                    <a:pt x="22992" y="5659"/>
                  </a:lnTo>
                  <a:lnTo>
                    <a:pt x="22927" y="5691"/>
                  </a:lnTo>
                  <a:lnTo>
                    <a:pt x="22829" y="5659"/>
                  </a:lnTo>
                  <a:lnTo>
                    <a:pt x="22732" y="5659"/>
                  </a:lnTo>
                  <a:lnTo>
                    <a:pt x="22699" y="5626"/>
                  </a:lnTo>
                  <a:lnTo>
                    <a:pt x="22764" y="5561"/>
                  </a:lnTo>
                  <a:lnTo>
                    <a:pt x="22699" y="5431"/>
                  </a:lnTo>
                  <a:lnTo>
                    <a:pt x="22602" y="5366"/>
                  </a:lnTo>
                  <a:lnTo>
                    <a:pt x="22537" y="5366"/>
                  </a:lnTo>
                  <a:lnTo>
                    <a:pt x="22504" y="5236"/>
                  </a:lnTo>
                  <a:close/>
                  <a:moveTo>
                    <a:pt x="22374" y="4781"/>
                  </a:moveTo>
                  <a:lnTo>
                    <a:pt x="22439" y="4813"/>
                  </a:lnTo>
                  <a:lnTo>
                    <a:pt x="22569" y="4781"/>
                  </a:lnTo>
                  <a:lnTo>
                    <a:pt x="22634" y="4683"/>
                  </a:lnTo>
                  <a:lnTo>
                    <a:pt x="22634" y="4553"/>
                  </a:lnTo>
                  <a:lnTo>
                    <a:pt x="22667" y="4488"/>
                  </a:lnTo>
                  <a:lnTo>
                    <a:pt x="22634" y="4423"/>
                  </a:lnTo>
                  <a:lnTo>
                    <a:pt x="22667" y="4293"/>
                  </a:lnTo>
                  <a:lnTo>
                    <a:pt x="22602" y="4325"/>
                  </a:lnTo>
                  <a:lnTo>
                    <a:pt x="22537" y="4325"/>
                  </a:lnTo>
                  <a:lnTo>
                    <a:pt x="22472" y="4293"/>
                  </a:lnTo>
                  <a:lnTo>
                    <a:pt x="22407" y="4325"/>
                  </a:lnTo>
                  <a:lnTo>
                    <a:pt x="22342" y="4358"/>
                  </a:lnTo>
                  <a:lnTo>
                    <a:pt x="22309" y="4423"/>
                  </a:lnTo>
                  <a:lnTo>
                    <a:pt x="22309" y="4553"/>
                  </a:lnTo>
                  <a:lnTo>
                    <a:pt x="22277" y="4651"/>
                  </a:lnTo>
                  <a:close/>
                  <a:moveTo>
                    <a:pt x="30667" y="12065"/>
                  </a:moveTo>
                  <a:lnTo>
                    <a:pt x="30764" y="12098"/>
                  </a:lnTo>
                  <a:lnTo>
                    <a:pt x="30862" y="12033"/>
                  </a:lnTo>
                  <a:lnTo>
                    <a:pt x="30894" y="12130"/>
                  </a:lnTo>
                  <a:lnTo>
                    <a:pt x="30992" y="12130"/>
                  </a:lnTo>
                  <a:lnTo>
                    <a:pt x="30992" y="12195"/>
                  </a:lnTo>
                  <a:lnTo>
                    <a:pt x="31089" y="12195"/>
                  </a:lnTo>
                  <a:lnTo>
                    <a:pt x="31252" y="12065"/>
                  </a:lnTo>
                  <a:lnTo>
                    <a:pt x="31350" y="12065"/>
                  </a:lnTo>
                  <a:lnTo>
                    <a:pt x="31480" y="12130"/>
                  </a:lnTo>
                  <a:lnTo>
                    <a:pt x="31577" y="12130"/>
                  </a:lnTo>
                  <a:lnTo>
                    <a:pt x="31642" y="12163"/>
                  </a:lnTo>
                  <a:lnTo>
                    <a:pt x="31707" y="12098"/>
                  </a:lnTo>
                  <a:lnTo>
                    <a:pt x="31675" y="12065"/>
                  </a:lnTo>
                  <a:lnTo>
                    <a:pt x="31740" y="11935"/>
                  </a:lnTo>
                  <a:lnTo>
                    <a:pt x="31805" y="11935"/>
                  </a:lnTo>
                  <a:lnTo>
                    <a:pt x="31805" y="11870"/>
                  </a:lnTo>
                  <a:lnTo>
                    <a:pt x="31772" y="11772"/>
                  </a:lnTo>
                  <a:lnTo>
                    <a:pt x="31772" y="11642"/>
                  </a:lnTo>
                  <a:lnTo>
                    <a:pt x="31837" y="11707"/>
                  </a:lnTo>
                  <a:lnTo>
                    <a:pt x="31837" y="11772"/>
                  </a:lnTo>
                  <a:lnTo>
                    <a:pt x="31902" y="11902"/>
                  </a:lnTo>
                  <a:lnTo>
                    <a:pt x="31935" y="11837"/>
                  </a:lnTo>
                  <a:lnTo>
                    <a:pt x="32000" y="11837"/>
                  </a:lnTo>
                  <a:lnTo>
                    <a:pt x="32065" y="11805"/>
                  </a:lnTo>
                  <a:lnTo>
                    <a:pt x="32130" y="11837"/>
                  </a:lnTo>
                  <a:lnTo>
                    <a:pt x="32130" y="11805"/>
                  </a:lnTo>
                  <a:lnTo>
                    <a:pt x="32097" y="11675"/>
                  </a:lnTo>
                  <a:lnTo>
                    <a:pt x="32130" y="11610"/>
                  </a:lnTo>
                  <a:lnTo>
                    <a:pt x="32065" y="11577"/>
                  </a:lnTo>
                  <a:lnTo>
                    <a:pt x="31935" y="11610"/>
                  </a:lnTo>
                  <a:lnTo>
                    <a:pt x="31837" y="11610"/>
                  </a:lnTo>
                  <a:lnTo>
                    <a:pt x="31805" y="11545"/>
                  </a:lnTo>
                  <a:lnTo>
                    <a:pt x="31870" y="11512"/>
                  </a:lnTo>
                  <a:lnTo>
                    <a:pt x="31902" y="11545"/>
                  </a:lnTo>
                  <a:lnTo>
                    <a:pt x="32032" y="11512"/>
                  </a:lnTo>
                  <a:lnTo>
                    <a:pt x="32065" y="11415"/>
                  </a:lnTo>
                  <a:lnTo>
                    <a:pt x="32130" y="11447"/>
                  </a:lnTo>
                  <a:lnTo>
                    <a:pt x="32195" y="11447"/>
                  </a:lnTo>
                  <a:lnTo>
                    <a:pt x="32228" y="11350"/>
                  </a:lnTo>
                  <a:lnTo>
                    <a:pt x="32228" y="11285"/>
                  </a:lnTo>
                  <a:lnTo>
                    <a:pt x="32293" y="11187"/>
                  </a:lnTo>
                  <a:lnTo>
                    <a:pt x="32260" y="11154"/>
                  </a:lnTo>
                  <a:lnTo>
                    <a:pt x="32325" y="11122"/>
                  </a:lnTo>
                  <a:lnTo>
                    <a:pt x="32325" y="11089"/>
                  </a:lnTo>
                  <a:lnTo>
                    <a:pt x="32195" y="11057"/>
                  </a:lnTo>
                  <a:lnTo>
                    <a:pt x="32130" y="11057"/>
                  </a:lnTo>
                  <a:lnTo>
                    <a:pt x="32162" y="10992"/>
                  </a:lnTo>
                  <a:lnTo>
                    <a:pt x="32195" y="10959"/>
                  </a:lnTo>
                  <a:lnTo>
                    <a:pt x="32228" y="10894"/>
                  </a:lnTo>
                  <a:lnTo>
                    <a:pt x="32130" y="10829"/>
                  </a:lnTo>
                  <a:lnTo>
                    <a:pt x="31935" y="10829"/>
                  </a:lnTo>
                  <a:lnTo>
                    <a:pt x="31902" y="10764"/>
                  </a:lnTo>
                  <a:lnTo>
                    <a:pt x="31902" y="10699"/>
                  </a:lnTo>
                  <a:lnTo>
                    <a:pt x="31967" y="10699"/>
                  </a:lnTo>
                  <a:lnTo>
                    <a:pt x="31935" y="10602"/>
                  </a:lnTo>
                  <a:lnTo>
                    <a:pt x="31772" y="10472"/>
                  </a:lnTo>
                  <a:lnTo>
                    <a:pt x="31707" y="10472"/>
                  </a:lnTo>
                  <a:lnTo>
                    <a:pt x="31610" y="10504"/>
                  </a:lnTo>
                  <a:lnTo>
                    <a:pt x="31480" y="10504"/>
                  </a:lnTo>
                  <a:lnTo>
                    <a:pt x="31350" y="10569"/>
                  </a:lnTo>
                  <a:lnTo>
                    <a:pt x="31187" y="10439"/>
                  </a:lnTo>
                  <a:lnTo>
                    <a:pt x="31154" y="10374"/>
                  </a:lnTo>
                  <a:lnTo>
                    <a:pt x="31089" y="10342"/>
                  </a:lnTo>
                  <a:lnTo>
                    <a:pt x="31024" y="10407"/>
                  </a:lnTo>
                  <a:lnTo>
                    <a:pt x="30927" y="10374"/>
                  </a:lnTo>
                  <a:lnTo>
                    <a:pt x="30894" y="10407"/>
                  </a:lnTo>
                  <a:lnTo>
                    <a:pt x="30764" y="10407"/>
                  </a:lnTo>
                  <a:lnTo>
                    <a:pt x="30732" y="10504"/>
                  </a:lnTo>
                  <a:lnTo>
                    <a:pt x="30699" y="10439"/>
                  </a:lnTo>
                  <a:lnTo>
                    <a:pt x="30602" y="10407"/>
                  </a:lnTo>
                  <a:lnTo>
                    <a:pt x="30504" y="10439"/>
                  </a:lnTo>
                  <a:lnTo>
                    <a:pt x="30406" y="10439"/>
                  </a:lnTo>
                  <a:lnTo>
                    <a:pt x="30406" y="10504"/>
                  </a:lnTo>
                  <a:lnTo>
                    <a:pt x="30374" y="10537"/>
                  </a:lnTo>
                  <a:lnTo>
                    <a:pt x="30374" y="10472"/>
                  </a:lnTo>
                  <a:lnTo>
                    <a:pt x="30341" y="10439"/>
                  </a:lnTo>
                  <a:lnTo>
                    <a:pt x="30244" y="10472"/>
                  </a:lnTo>
                  <a:lnTo>
                    <a:pt x="30016" y="10439"/>
                  </a:lnTo>
                  <a:lnTo>
                    <a:pt x="29984" y="10472"/>
                  </a:lnTo>
                  <a:lnTo>
                    <a:pt x="30049" y="10537"/>
                  </a:lnTo>
                  <a:lnTo>
                    <a:pt x="30049" y="10602"/>
                  </a:lnTo>
                  <a:lnTo>
                    <a:pt x="30146" y="10667"/>
                  </a:lnTo>
                  <a:lnTo>
                    <a:pt x="30049" y="10667"/>
                  </a:lnTo>
                  <a:lnTo>
                    <a:pt x="29984" y="10602"/>
                  </a:lnTo>
                  <a:lnTo>
                    <a:pt x="29919" y="10569"/>
                  </a:lnTo>
                  <a:lnTo>
                    <a:pt x="29789" y="10602"/>
                  </a:lnTo>
                  <a:lnTo>
                    <a:pt x="29756" y="10569"/>
                  </a:lnTo>
                  <a:lnTo>
                    <a:pt x="29854" y="10537"/>
                  </a:lnTo>
                  <a:lnTo>
                    <a:pt x="29854" y="10472"/>
                  </a:lnTo>
                  <a:lnTo>
                    <a:pt x="29756" y="10342"/>
                  </a:lnTo>
                  <a:lnTo>
                    <a:pt x="29756" y="10276"/>
                  </a:lnTo>
                  <a:lnTo>
                    <a:pt x="29724" y="10244"/>
                  </a:lnTo>
                  <a:lnTo>
                    <a:pt x="29593" y="10309"/>
                  </a:lnTo>
                  <a:lnTo>
                    <a:pt x="29626" y="10374"/>
                  </a:lnTo>
                  <a:lnTo>
                    <a:pt x="29593" y="10439"/>
                  </a:lnTo>
                  <a:lnTo>
                    <a:pt x="29528" y="10407"/>
                  </a:lnTo>
                  <a:lnTo>
                    <a:pt x="29561" y="10342"/>
                  </a:lnTo>
                  <a:lnTo>
                    <a:pt x="29561" y="10276"/>
                  </a:lnTo>
                  <a:lnTo>
                    <a:pt x="29463" y="10244"/>
                  </a:lnTo>
                  <a:lnTo>
                    <a:pt x="29398" y="10309"/>
                  </a:lnTo>
                  <a:lnTo>
                    <a:pt x="29333" y="10309"/>
                  </a:lnTo>
                  <a:lnTo>
                    <a:pt x="29366" y="10211"/>
                  </a:lnTo>
                  <a:lnTo>
                    <a:pt x="29333" y="10146"/>
                  </a:lnTo>
                  <a:lnTo>
                    <a:pt x="29333" y="10049"/>
                  </a:lnTo>
                  <a:lnTo>
                    <a:pt x="29236" y="10081"/>
                  </a:lnTo>
                  <a:lnTo>
                    <a:pt x="29138" y="10211"/>
                  </a:lnTo>
                  <a:lnTo>
                    <a:pt x="29138" y="10309"/>
                  </a:lnTo>
                  <a:lnTo>
                    <a:pt x="29073" y="10309"/>
                  </a:lnTo>
                  <a:lnTo>
                    <a:pt x="29041" y="10244"/>
                  </a:lnTo>
                  <a:lnTo>
                    <a:pt x="29073" y="10146"/>
                  </a:lnTo>
                  <a:lnTo>
                    <a:pt x="29073" y="10081"/>
                  </a:lnTo>
                  <a:lnTo>
                    <a:pt x="29138" y="9951"/>
                  </a:lnTo>
                  <a:lnTo>
                    <a:pt x="29073" y="9886"/>
                  </a:lnTo>
                  <a:lnTo>
                    <a:pt x="28943" y="9919"/>
                  </a:lnTo>
                  <a:lnTo>
                    <a:pt x="28943" y="9854"/>
                  </a:lnTo>
                  <a:lnTo>
                    <a:pt x="29041" y="9821"/>
                  </a:lnTo>
                  <a:lnTo>
                    <a:pt x="29073" y="9724"/>
                  </a:lnTo>
                  <a:lnTo>
                    <a:pt x="29073" y="9659"/>
                  </a:lnTo>
                  <a:lnTo>
                    <a:pt x="29008" y="9691"/>
                  </a:lnTo>
                  <a:lnTo>
                    <a:pt x="28911" y="9659"/>
                  </a:lnTo>
                  <a:lnTo>
                    <a:pt x="28878" y="9691"/>
                  </a:lnTo>
                  <a:lnTo>
                    <a:pt x="28780" y="9691"/>
                  </a:lnTo>
                  <a:lnTo>
                    <a:pt x="28845" y="9659"/>
                  </a:lnTo>
                  <a:lnTo>
                    <a:pt x="28845" y="9594"/>
                  </a:lnTo>
                  <a:lnTo>
                    <a:pt x="28748" y="9594"/>
                  </a:lnTo>
                  <a:lnTo>
                    <a:pt x="28683" y="9659"/>
                  </a:lnTo>
                  <a:lnTo>
                    <a:pt x="28585" y="9691"/>
                  </a:lnTo>
                  <a:lnTo>
                    <a:pt x="28585" y="9626"/>
                  </a:lnTo>
                  <a:lnTo>
                    <a:pt x="28650" y="9594"/>
                  </a:lnTo>
                  <a:lnTo>
                    <a:pt x="28683" y="9529"/>
                  </a:lnTo>
                  <a:lnTo>
                    <a:pt x="28715" y="9463"/>
                  </a:lnTo>
                  <a:lnTo>
                    <a:pt x="28780" y="9463"/>
                  </a:lnTo>
                  <a:lnTo>
                    <a:pt x="28845" y="9529"/>
                  </a:lnTo>
                  <a:lnTo>
                    <a:pt x="28976" y="9529"/>
                  </a:lnTo>
                  <a:lnTo>
                    <a:pt x="28976" y="9496"/>
                  </a:lnTo>
                  <a:lnTo>
                    <a:pt x="28878" y="9398"/>
                  </a:lnTo>
                  <a:lnTo>
                    <a:pt x="28780" y="9366"/>
                  </a:lnTo>
                  <a:lnTo>
                    <a:pt x="28845" y="9333"/>
                  </a:lnTo>
                  <a:lnTo>
                    <a:pt x="28715" y="9203"/>
                  </a:lnTo>
                  <a:lnTo>
                    <a:pt x="28618" y="9171"/>
                  </a:lnTo>
                  <a:lnTo>
                    <a:pt x="28683" y="9138"/>
                  </a:lnTo>
                  <a:lnTo>
                    <a:pt x="28683" y="9073"/>
                  </a:lnTo>
                  <a:lnTo>
                    <a:pt x="28748" y="9073"/>
                  </a:lnTo>
                  <a:lnTo>
                    <a:pt x="28780" y="9171"/>
                  </a:lnTo>
                  <a:lnTo>
                    <a:pt x="28878" y="9268"/>
                  </a:lnTo>
                  <a:lnTo>
                    <a:pt x="29008" y="9301"/>
                  </a:lnTo>
                  <a:lnTo>
                    <a:pt x="29073" y="9398"/>
                  </a:lnTo>
                  <a:lnTo>
                    <a:pt x="29138" y="9333"/>
                  </a:lnTo>
                  <a:lnTo>
                    <a:pt x="29171" y="9398"/>
                  </a:lnTo>
                  <a:lnTo>
                    <a:pt x="29333" y="9431"/>
                  </a:lnTo>
                  <a:lnTo>
                    <a:pt x="29431" y="9431"/>
                  </a:lnTo>
                  <a:lnTo>
                    <a:pt x="29463" y="9366"/>
                  </a:lnTo>
                  <a:lnTo>
                    <a:pt x="29431" y="9236"/>
                  </a:lnTo>
                  <a:lnTo>
                    <a:pt x="29236" y="9106"/>
                  </a:lnTo>
                  <a:lnTo>
                    <a:pt x="29171" y="9008"/>
                  </a:lnTo>
                  <a:lnTo>
                    <a:pt x="29106" y="9008"/>
                  </a:lnTo>
                  <a:lnTo>
                    <a:pt x="29073" y="8943"/>
                  </a:lnTo>
                  <a:lnTo>
                    <a:pt x="28976" y="8846"/>
                  </a:lnTo>
                  <a:lnTo>
                    <a:pt x="28943" y="8846"/>
                  </a:lnTo>
                  <a:lnTo>
                    <a:pt x="28911" y="8781"/>
                  </a:lnTo>
                  <a:lnTo>
                    <a:pt x="28943" y="8748"/>
                  </a:lnTo>
                  <a:lnTo>
                    <a:pt x="29008" y="8748"/>
                  </a:lnTo>
                  <a:lnTo>
                    <a:pt x="29073" y="8846"/>
                  </a:lnTo>
                  <a:lnTo>
                    <a:pt x="29138" y="8846"/>
                  </a:lnTo>
                  <a:lnTo>
                    <a:pt x="29171" y="8911"/>
                  </a:lnTo>
                  <a:lnTo>
                    <a:pt x="29236" y="8943"/>
                  </a:lnTo>
                  <a:lnTo>
                    <a:pt x="29268" y="8878"/>
                  </a:lnTo>
                  <a:lnTo>
                    <a:pt x="29203" y="8716"/>
                  </a:lnTo>
                  <a:lnTo>
                    <a:pt x="29106" y="8553"/>
                  </a:lnTo>
                  <a:lnTo>
                    <a:pt x="29041" y="8553"/>
                  </a:lnTo>
                  <a:lnTo>
                    <a:pt x="29008" y="8553"/>
                  </a:lnTo>
                  <a:lnTo>
                    <a:pt x="28911" y="8553"/>
                  </a:lnTo>
                  <a:lnTo>
                    <a:pt x="28780" y="8618"/>
                  </a:lnTo>
                  <a:lnTo>
                    <a:pt x="28715" y="8618"/>
                  </a:lnTo>
                  <a:lnTo>
                    <a:pt x="28618" y="8553"/>
                  </a:lnTo>
                  <a:lnTo>
                    <a:pt x="28553" y="8553"/>
                  </a:lnTo>
                  <a:lnTo>
                    <a:pt x="28488" y="8488"/>
                  </a:lnTo>
                  <a:lnTo>
                    <a:pt x="28390" y="8650"/>
                  </a:lnTo>
                  <a:lnTo>
                    <a:pt x="28260" y="8716"/>
                  </a:lnTo>
                  <a:lnTo>
                    <a:pt x="28228" y="8781"/>
                  </a:lnTo>
                  <a:lnTo>
                    <a:pt x="28163" y="8813"/>
                  </a:lnTo>
                  <a:lnTo>
                    <a:pt x="28163" y="8748"/>
                  </a:lnTo>
                  <a:lnTo>
                    <a:pt x="28228" y="8650"/>
                  </a:lnTo>
                  <a:lnTo>
                    <a:pt x="28293" y="8650"/>
                  </a:lnTo>
                  <a:lnTo>
                    <a:pt x="28488" y="8455"/>
                  </a:lnTo>
                  <a:lnTo>
                    <a:pt x="28488" y="8390"/>
                  </a:lnTo>
                  <a:lnTo>
                    <a:pt x="28455" y="8293"/>
                  </a:lnTo>
                  <a:lnTo>
                    <a:pt x="28455" y="8065"/>
                  </a:lnTo>
                  <a:lnTo>
                    <a:pt x="28488" y="8065"/>
                  </a:lnTo>
                  <a:lnTo>
                    <a:pt x="28423" y="7968"/>
                  </a:lnTo>
                  <a:lnTo>
                    <a:pt x="28390" y="8000"/>
                  </a:lnTo>
                  <a:lnTo>
                    <a:pt x="28260" y="8000"/>
                  </a:lnTo>
                  <a:lnTo>
                    <a:pt x="28228" y="7968"/>
                  </a:lnTo>
                  <a:lnTo>
                    <a:pt x="28228" y="7870"/>
                  </a:lnTo>
                  <a:lnTo>
                    <a:pt x="28195" y="7805"/>
                  </a:lnTo>
                  <a:lnTo>
                    <a:pt x="28033" y="7740"/>
                  </a:lnTo>
                  <a:lnTo>
                    <a:pt x="27967" y="7675"/>
                  </a:lnTo>
                  <a:lnTo>
                    <a:pt x="27870" y="7675"/>
                  </a:lnTo>
                  <a:lnTo>
                    <a:pt x="27772" y="7610"/>
                  </a:lnTo>
                  <a:lnTo>
                    <a:pt x="27707" y="7642"/>
                  </a:lnTo>
                  <a:lnTo>
                    <a:pt x="27545" y="7675"/>
                  </a:lnTo>
                  <a:lnTo>
                    <a:pt x="27512" y="7707"/>
                  </a:lnTo>
                  <a:lnTo>
                    <a:pt x="27480" y="7707"/>
                  </a:lnTo>
                  <a:lnTo>
                    <a:pt x="27447" y="7805"/>
                  </a:lnTo>
                  <a:lnTo>
                    <a:pt x="27512" y="7903"/>
                  </a:lnTo>
                  <a:lnTo>
                    <a:pt x="27545" y="8000"/>
                  </a:lnTo>
                  <a:lnTo>
                    <a:pt x="27480" y="8000"/>
                  </a:lnTo>
                  <a:lnTo>
                    <a:pt x="27350" y="7837"/>
                  </a:lnTo>
                  <a:lnTo>
                    <a:pt x="27350" y="7935"/>
                  </a:lnTo>
                  <a:lnTo>
                    <a:pt x="27382" y="8033"/>
                  </a:lnTo>
                  <a:lnTo>
                    <a:pt x="27480" y="8065"/>
                  </a:lnTo>
                  <a:lnTo>
                    <a:pt x="27577" y="8228"/>
                  </a:lnTo>
                  <a:lnTo>
                    <a:pt x="27642" y="8228"/>
                  </a:lnTo>
                  <a:lnTo>
                    <a:pt x="27610" y="8293"/>
                  </a:lnTo>
                  <a:lnTo>
                    <a:pt x="27512" y="8293"/>
                  </a:lnTo>
                  <a:lnTo>
                    <a:pt x="27512" y="8390"/>
                  </a:lnTo>
                  <a:lnTo>
                    <a:pt x="27610" y="8553"/>
                  </a:lnTo>
                  <a:lnTo>
                    <a:pt x="27707" y="8585"/>
                  </a:lnTo>
                  <a:lnTo>
                    <a:pt x="27707" y="8650"/>
                  </a:lnTo>
                  <a:lnTo>
                    <a:pt x="27675" y="8618"/>
                  </a:lnTo>
                  <a:lnTo>
                    <a:pt x="27512" y="8585"/>
                  </a:lnTo>
                  <a:lnTo>
                    <a:pt x="27512" y="8650"/>
                  </a:lnTo>
                  <a:lnTo>
                    <a:pt x="27480" y="8683"/>
                  </a:lnTo>
                  <a:lnTo>
                    <a:pt x="27447" y="8748"/>
                  </a:lnTo>
                  <a:lnTo>
                    <a:pt x="27577" y="8716"/>
                  </a:lnTo>
                  <a:lnTo>
                    <a:pt x="27642" y="8748"/>
                  </a:lnTo>
                  <a:lnTo>
                    <a:pt x="27805" y="8716"/>
                  </a:lnTo>
                  <a:lnTo>
                    <a:pt x="27805" y="8781"/>
                  </a:lnTo>
                  <a:lnTo>
                    <a:pt x="27902" y="8781"/>
                  </a:lnTo>
                  <a:lnTo>
                    <a:pt x="27935" y="8846"/>
                  </a:lnTo>
                  <a:lnTo>
                    <a:pt x="28065" y="8943"/>
                  </a:lnTo>
                  <a:lnTo>
                    <a:pt x="28098" y="8943"/>
                  </a:lnTo>
                  <a:lnTo>
                    <a:pt x="28098" y="8878"/>
                  </a:lnTo>
                  <a:lnTo>
                    <a:pt x="28163" y="8943"/>
                  </a:lnTo>
                  <a:lnTo>
                    <a:pt x="28260" y="8878"/>
                  </a:lnTo>
                  <a:lnTo>
                    <a:pt x="28325" y="8878"/>
                  </a:lnTo>
                  <a:lnTo>
                    <a:pt x="28325" y="8943"/>
                  </a:lnTo>
                  <a:lnTo>
                    <a:pt x="28293" y="9041"/>
                  </a:lnTo>
                  <a:lnTo>
                    <a:pt x="28293" y="9236"/>
                  </a:lnTo>
                  <a:lnTo>
                    <a:pt x="28260" y="9333"/>
                  </a:lnTo>
                  <a:lnTo>
                    <a:pt x="28260" y="9431"/>
                  </a:lnTo>
                  <a:lnTo>
                    <a:pt x="28325" y="9529"/>
                  </a:lnTo>
                  <a:lnTo>
                    <a:pt x="28293" y="9659"/>
                  </a:lnTo>
                  <a:lnTo>
                    <a:pt x="28293" y="9724"/>
                  </a:lnTo>
                  <a:lnTo>
                    <a:pt x="28260" y="9821"/>
                  </a:lnTo>
                  <a:lnTo>
                    <a:pt x="28098" y="9919"/>
                  </a:lnTo>
                  <a:lnTo>
                    <a:pt x="28000" y="9951"/>
                  </a:lnTo>
                  <a:lnTo>
                    <a:pt x="27967" y="10049"/>
                  </a:lnTo>
                  <a:lnTo>
                    <a:pt x="27870" y="10146"/>
                  </a:lnTo>
                  <a:lnTo>
                    <a:pt x="27870" y="10211"/>
                  </a:lnTo>
                  <a:lnTo>
                    <a:pt x="27805" y="10276"/>
                  </a:lnTo>
                  <a:lnTo>
                    <a:pt x="27740" y="10374"/>
                  </a:lnTo>
                  <a:lnTo>
                    <a:pt x="27740" y="10472"/>
                  </a:lnTo>
                  <a:lnTo>
                    <a:pt x="27805" y="10504"/>
                  </a:lnTo>
                  <a:lnTo>
                    <a:pt x="27805" y="10569"/>
                  </a:lnTo>
                  <a:lnTo>
                    <a:pt x="27740" y="10602"/>
                  </a:lnTo>
                  <a:lnTo>
                    <a:pt x="27707" y="10667"/>
                  </a:lnTo>
                  <a:lnTo>
                    <a:pt x="27740" y="10699"/>
                  </a:lnTo>
                  <a:lnTo>
                    <a:pt x="27675" y="10797"/>
                  </a:lnTo>
                  <a:lnTo>
                    <a:pt x="27675" y="10894"/>
                  </a:lnTo>
                  <a:lnTo>
                    <a:pt x="27707" y="10992"/>
                  </a:lnTo>
                  <a:lnTo>
                    <a:pt x="27772" y="11024"/>
                  </a:lnTo>
                  <a:lnTo>
                    <a:pt x="27772" y="11089"/>
                  </a:lnTo>
                  <a:lnTo>
                    <a:pt x="27837" y="11154"/>
                  </a:lnTo>
                  <a:lnTo>
                    <a:pt x="27902" y="11122"/>
                  </a:lnTo>
                  <a:lnTo>
                    <a:pt x="27902" y="11057"/>
                  </a:lnTo>
                  <a:lnTo>
                    <a:pt x="27935" y="10992"/>
                  </a:lnTo>
                  <a:lnTo>
                    <a:pt x="27967" y="11024"/>
                  </a:lnTo>
                  <a:lnTo>
                    <a:pt x="28033" y="11024"/>
                  </a:lnTo>
                  <a:lnTo>
                    <a:pt x="28098" y="10894"/>
                  </a:lnTo>
                  <a:lnTo>
                    <a:pt x="28130" y="10959"/>
                  </a:lnTo>
                  <a:lnTo>
                    <a:pt x="28098" y="11089"/>
                  </a:lnTo>
                  <a:lnTo>
                    <a:pt x="28000" y="11089"/>
                  </a:lnTo>
                  <a:lnTo>
                    <a:pt x="28000" y="11154"/>
                  </a:lnTo>
                  <a:lnTo>
                    <a:pt x="28033" y="11187"/>
                  </a:lnTo>
                  <a:lnTo>
                    <a:pt x="28033" y="11252"/>
                  </a:lnTo>
                  <a:lnTo>
                    <a:pt x="28130" y="11350"/>
                  </a:lnTo>
                  <a:lnTo>
                    <a:pt x="28228" y="11317"/>
                  </a:lnTo>
                  <a:lnTo>
                    <a:pt x="28260" y="11350"/>
                  </a:lnTo>
                  <a:lnTo>
                    <a:pt x="28390" y="11382"/>
                  </a:lnTo>
                  <a:lnTo>
                    <a:pt x="28423" y="11317"/>
                  </a:lnTo>
                  <a:lnTo>
                    <a:pt x="28553" y="11285"/>
                  </a:lnTo>
                  <a:lnTo>
                    <a:pt x="28553" y="11187"/>
                  </a:lnTo>
                  <a:lnTo>
                    <a:pt x="28585" y="11154"/>
                  </a:lnTo>
                  <a:lnTo>
                    <a:pt x="28650" y="11122"/>
                  </a:lnTo>
                  <a:lnTo>
                    <a:pt x="28650" y="11187"/>
                  </a:lnTo>
                  <a:lnTo>
                    <a:pt x="28618" y="11220"/>
                  </a:lnTo>
                  <a:lnTo>
                    <a:pt x="28650" y="11285"/>
                  </a:lnTo>
                  <a:lnTo>
                    <a:pt x="28683" y="11285"/>
                  </a:lnTo>
                  <a:lnTo>
                    <a:pt x="28748" y="11122"/>
                  </a:lnTo>
                  <a:lnTo>
                    <a:pt x="28813" y="11122"/>
                  </a:lnTo>
                  <a:lnTo>
                    <a:pt x="28845" y="11154"/>
                  </a:lnTo>
                  <a:lnTo>
                    <a:pt x="28813" y="11252"/>
                  </a:lnTo>
                  <a:lnTo>
                    <a:pt x="28683" y="11415"/>
                  </a:lnTo>
                  <a:lnTo>
                    <a:pt x="28618" y="11480"/>
                  </a:lnTo>
                  <a:lnTo>
                    <a:pt x="28618" y="11545"/>
                  </a:lnTo>
                  <a:lnTo>
                    <a:pt x="28715" y="11610"/>
                  </a:lnTo>
                  <a:lnTo>
                    <a:pt x="28813" y="11675"/>
                  </a:lnTo>
                  <a:lnTo>
                    <a:pt x="28878" y="11642"/>
                  </a:lnTo>
                  <a:lnTo>
                    <a:pt x="28911" y="11675"/>
                  </a:lnTo>
                  <a:lnTo>
                    <a:pt x="29008" y="11707"/>
                  </a:lnTo>
                  <a:lnTo>
                    <a:pt x="29041" y="11642"/>
                  </a:lnTo>
                  <a:lnTo>
                    <a:pt x="29138" y="11642"/>
                  </a:lnTo>
                  <a:lnTo>
                    <a:pt x="29106" y="11675"/>
                  </a:lnTo>
                  <a:lnTo>
                    <a:pt x="29138" y="11740"/>
                  </a:lnTo>
                  <a:lnTo>
                    <a:pt x="29203" y="11772"/>
                  </a:lnTo>
                  <a:lnTo>
                    <a:pt x="29268" y="11805"/>
                  </a:lnTo>
                  <a:lnTo>
                    <a:pt x="29333" y="11772"/>
                  </a:lnTo>
                  <a:lnTo>
                    <a:pt x="29301" y="11707"/>
                  </a:lnTo>
                  <a:lnTo>
                    <a:pt x="29301" y="11642"/>
                  </a:lnTo>
                  <a:lnTo>
                    <a:pt x="29366" y="11545"/>
                  </a:lnTo>
                  <a:lnTo>
                    <a:pt x="29398" y="11610"/>
                  </a:lnTo>
                  <a:lnTo>
                    <a:pt x="29366" y="11707"/>
                  </a:lnTo>
                  <a:lnTo>
                    <a:pt x="29398" y="11805"/>
                  </a:lnTo>
                  <a:lnTo>
                    <a:pt x="29463" y="11805"/>
                  </a:lnTo>
                  <a:lnTo>
                    <a:pt x="29463" y="11707"/>
                  </a:lnTo>
                  <a:lnTo>
                    <a:pt x="29496" y="11642"/>
                  </a:lnTo>
                  <a:lnTo>
                    <a:pt x="29593" y="11642"/>
                  </a:lnTo>
                  <a:lnTo>
                    <a:pt x="29561" y="11707"/>
                  </a:lnTo>
                  <a:lnTo>
                    <a:pt x="29528" y="11740"/>
                  </a:lnTo>
                  <a:lnTo>
                    <a:pt x="29528" y="11805"/>
                  </a:lnTo>
                  <a:lnTo>
                    <a:pt x="29658" y="11805"/>
                  </a:lnTo>
                  <a:lnTo>
                    <a:pt x="29724" y="11772"/>
                  </a:lnTo>
                  <a:lnTo>
                    <a:pt x="29789" y="11610"/>
                  </a:lnTo>
                  <a:lnTo>
                    <a:pt x="29821" y="11675"/>
                  </a:lnTo>
                  <a:lnTo>
                    <a:pt x="29789" y="11740"/>
                  </a:lnTo>
                  <a:lnTo>
                    <a:pt x="29789" y="11805"/>
                  </a:lnTo>
                  <a:lnTo>
                    <a:pt x="29886" y="11805"/>
                  </a:lnTo>
                  <a:lnTo>
                    <a:pt x="29919" y="11675"/>
                  </a:lnTo>
                  <a:lnTo>
                    <a:pt x="29984" y="11610"/>
                  </a:lnTo>
                  <a:lnTo>
                    <a:pt x="29951" y="11805"/>
                  </a:lnTo>
                  <a:lnTo>
                    <a:pt x="29951" y="11870"/>
                  </a:lnTo>
                  <a:lnTo>
                    <a:pt x="30049" y="11870"/>
                  </a:lnTo>
                  <a:lnTo>
                    <a:pt x="30179" y="11967"/>
                  </a:lnTo>
                  <a:lnTo>
                    <a:pt x="30276" y="11935"/>
                  </a:lnTo>
                  <a:lnTo>
                    <a:pt x="30341" y="11902"/>
                  </a:lnTo>
                  <a:lnTo>
                    <a:pt x="30374" y="11967"/>
                  </a:lnTo>
                  <a:lnTo>
                    <a:pt x="30471" y="11935"/>
                  </a:lnTo>
                  <a:lnTo>
                    <a:pt x="30537" y="11902"/>
                  </a:lnTo>
                  <a:lnTo>
                    <a:pt x="30537" y="11805"/>
                  </a:lnTo>
                  <a:lnTo>
                    <a:pt x="30634" y="11707"/>
                  </a:lnTo>
                  <a:lnTo>
                    <a:pt x="30667" y="11642"/>
                  </a:lnTo>
                  <a:lnTo>
                    <a:pt x="30634" y="11545"/>
                  </a:lnTo>
                  <a:lnTo>
                    <a:pt x="30667" y="11447"/>
                  </a:lnTo>
                  <a:lnTo>
                    <a:pt x="30699" y="11480"/>
                  </a:lnTo>
                  <a:lnTo>
                    <a:pt x="30732" y="11610"/>
                  </a:lnTo>
                  <a:lnTo>
                    <a:pt x="30764" y="11610"/>
                  </a:lnTo>
                  <a:lnTo>
                    <a:pt x="30797" y="11642"/>
                  </a:lnTo>
                  <a:lnTo>
                    <a:pt x="30732" y="11707"/>
                  </a:lnTo>
                  <a:lnTo>
                    <a:pt x="30667" y="11837"/>
                  </a:lnTo>
                  <a:close/>
                  <a:moveTo>
                    <a:pt x="27317" y="7610"/>
                  </a:moveTo>
                  <a:lnTo>
                    <a:pt x="27382" y="7577"/>
                  </a:lnTo>
                  <a:lnTo>
                    <a:pt x="27382" y="7545"/>
                  </a:lnTo>
                  <a:lnTo>
                    <a:pt x="27317" y="7512"/>
                  </a:lnTo>
                  <a:lnTo>
                    <a:pt x="27252" y="7545"/>
                  </a:lnTo>
                  <a:close/>
                  <a:moveTo>
                    <a:pt x="27122" y="8195"/>
                  </a:moveTo>
                  <a:lnTo>
                    <a:pt x="27187" y="8130"/>
                  </a:lnTo>
                  <a:lnTo>
                    <a:pt x="27220" y="8065"/>
                  </a:lnTo>
                  <a:lnTo>
                    <a:pt x="27220" y="8130"/>
                  </a:lnTo>
                  <a:lnTo>
                    <a:pt x="27154" y="8195"/>
                  </a:lnTo>
                  <a:close/>
                  <a:moveTo>
                    <a:pt x="24748" y="9041"/>
                  </a:moveTo>
                  <a:lnTo>
                    <a:pt x="24748" y="9106"/>
                  </a:lnTo>
                  <a:lnTo>
                    <a:pt x="24781" y="9138"/>
                  </a:lnTo>
                  <a:lnTo>
                    <a:pt x="24781" y="9073"/>
                  </a:lnTo>
                  <a:close/>
                  <a:moveTo>
                    <a:pt x="26309" y="7545"/>
                  </a:moveTo>
                  <a:lnTo>
                    <a:pt x="26309" y="7610"/>
                  </a:lnTo>
                  <a:lnTo>
                    <a:pt x="26341" y="7675"/>
                  </a:lnTo>
                  <a:lnTo>
                    <a:pt x="26374" y="7740"/>
                  </a:lnTo>
                  <a:lnTo>
                    <a:pt x="26407" y="7707"/>
                  </a:lnTo>
                  <a:lnTo>
                    <a:pt x="26407" y="7642"/>
                  </a:lnTo>
                  <a:lnTo>
                    <a:pt x="26341" y="7577"/>
                  </a:lnTo>
                  <a:close/>
                  <a:moveTo>
                    <a:pt x="25561" y="7577"/>
                  </a:moveTo>
                  <a:lnTo>
                    <a:pt x="25561" y="7642"/>
                  </a:lnTo>
                  <a:lnTo>
                    <a:pt x="25594" y="7707"/>
                  </a:lnTo>
                  <a:lnTo>
                    <a:pt x="25659" y="7642"/>
                  </a:lnTo>
                  <a:lnTo>
                    <a:pt x="25756" y="7642"/>
                  </a:lnTo>
                  <a:lnTo>
                    <a:pt x="25821" y="7642"/>
                  </a:lnTo>
                  <a:lnTo>
                    <a:pt x="25984" y="7577"/>
                  </a:lnTo>
                  <a:lnTo>
                    <a:pt x="26049" y="7577"/>
                  </a:lnTo>
                  <a:lnTo>
                    <a:pt x="26146" y="7512"/>
                  </a:lnTo>
                  <a:lnTo>
                    <a:pt x="26114" y="7480"/>
                  </a:lnTo>
                  <a:lnTo>
                    <a:pt x="25951" y="7480"/>
                  </a:lnTo>
                  <a:lnTo>
                    <a:pt x="25854" y="7512"/>
                  </a:lnTo>
                  <a:cubicBezTo>
                    <a:pt x="25854" y="7512"/>
                    <a:pt x="25789" y="7545"/>
                    <a:pt x="25756" y="7545"/>
                  </a:cubicBezTo>
                  <a:cubicBezTo>
                    <a:pt x="25756" y="7545"/>
                    <a:pt x="25691" y="7545"/>
                    <a:pt x="25691" y="7545"/>
                  </a:cubicBezTo>
                  <a:lnTo>
                    <a:pt x="25594" y="7577"/>
                  </a:lnTo>
                  <a:close/>
                  <a:moveTo>
                    <a:pt x="24813" y="7837"/>
                  </a:moveTo>
                  <a:lnTo>
                    <a:pt x="24748" y="7805"/>
                  </a:lnTo>
                  <a:lnTo>
                    <a:pt x="24618" y="7772"/>
                  </a:lnTo>
                  <a:lnTo>
                    <a:pt x="24520" y="7740"/>
                  </a:lnTo>
                  <a:lnTo>
                    <a:pt x="24488" y="7610"/>
                  </a:lnTo>
                  <a:lnTo>
                    <a:pt x="24553" y="7545"/>
                  </a:lnTo>
                  <a:lnTo>
                    <a:pt x="24585" y="7480"/>
                  </a:lnTo>
                  <a:lnTo>
                    <a:pt x="24553" y="7415"/>
                  </a:lnTo>
                  <a:lnTo>
                    <a:pt x="24553" y="7317"/>
                  </a:lnTo>
                  <a:lnTo>
                    <a:pt x="24618" y="7285"/>
                  </a:lnTo>
                  <a:lnTo>
                    <a:pt x="24748" y="7285"/>
                  </a:lnTo>
                  <a:lnTo>
                    <a:pt x="24781" y="7317"/>
                  </a:lnTo>
                  <a:lnTo>
                    <a:pt x="24846" y="7350"/>
                  </a:lnTo>
                  <a:lnTo>
                    <a:pt x="24846" y="7382"/>
                  </a:lnTo>
                  <a:lnTo>
                    <a:pt x="24781" y="7415"/>
                  </a:lnTo>
                  <a:lnTo>
                    <a:pt x="24781" y="7480"/>
                  </a:lnTo>
                  <a:lnTo>
                    <a:pt x="24813" y="7480"/>
                  </a:lnTo>
                  <a:lnTo>
                    <a:pt x="24911" y="7480"/>
                  </a:lnTo>
                  <a:lnTo>
                    <a:pt x="24878" y="7512"/>
                  </a:lnTo>
                  <a:lnTo>
                    <a:pt x="24846" y="7577"/>
                  </a:lnTo>
                  <a:lnTo>
                    <a:pt x="24878" y="7642"/>
                  </a:lnTo>
                  <a:lnTo>
                    <a:pt x="24878" y="7740"/>
                  </a:lnTo>
                  <a:lnTo>
                    <a:pt x="24846" y="7837"/>
                  </a:lnTo>
                  <a:close/>
                  <a:moveTo>
                    <a:pt x="24650" y="8195"/>
                  </a:moveTo>
                  <a:lnTo>
                    <a:pt x="24846" y="8228"/>
                  </a:lnTo>
                  <a:lnTo>
                    <a:pt x="24911" y="8163"/>
                  </a:lnTo>
                  <a:lnTo>
                    <a:pt x="25008" y="8033"/>
                  </a:lnTo>
                  <a:lnTo>
                    <a:pt x="24911" y="7935"/>
                  </a:lnTo>
                  <a:lnTo>
                    <a:pt x="24846" y="7968"/>
                  </a:lnTo>
                  <a:lnTo>
                    <a:pt x="24716" y="7903"/>
                  </a:lnTo>
                  <a:lnTo>
                    <a:pt x="24585" y="7903"/>
                  </a:lnTo>
                  <a:lnTo>
                    <a:pt x="24520" y="7903"/>
                  </a:lnTo>
                  <a:lnTo>
                    <a:pt x="24423" y="7870"/>
                  </a:lnTo>
                  <a:lnTo>
                    <a:pt x="24390" y="7935"/>
                  </a:lnTo>
                  <a:lnTo>
                    <a:pt x="24325" y="7968"/>
                  </a:lnTo>
                  <a:lnTo>
                    <a:pt x="24325" y="8033"/>
                  </a:lnTo>
                  <a:lnTo>
                    <a:pt x="24325" y="8065"/>
                  </a:lnTo>
                  <a:lnTo>
                    <a:pt x="24358" y="8065"/>
                  </a:lnTo>
                  <a:lnTo>
                    <a:pt x="24390" y="8130"/>
                  </a:lnTo>
                  <a:lnTo>
                    <a:pt x="24455" y="8163"/>
                  </a:lnTo>
                  <a:lnTo>
                    <a:pt x="24553" y="8195"/>
                  </a:lnTo>
                  <a:close/>
                  <a:moveTo>
                    <a:pt x="24325" y="8358"/>
                  </a:moveTo>
                  <a:lnTo>
                    <a:pt x="24520" y="8423"/>
                  </a:lnTo>
                  <a:lnTo>
                    <a:pt x="24618" y="8358"/>
                  </a:lnTo>
                  <a:lnTo>
                    <a:pt x="24716" y="8358"/>
                  </a:lnTo>
                  <a:lnTo>
                    <a:pt x="24748" y="8390"/>
                  </a:lnTo>
                  <a:lnTo>
                    <a:pt x="24813" y="8358"/>
                  </a:lnTo>
                  <a:lnTo>
                    <a:pt x="24911" y="8358"/>
                  </a:lnTo>
                  <a:lnTo>
                    <a:pt x="24911" y="8293"/>
                  </a:lnTo>
                  <a:lnTo>
                    <a:pt x="24813" y="8260"/>
                  </a:lnTo>
                  <a:lnTo>
                    <a:pt x="24618" y="8293"/>
                  </a:lnTo>
                  <a:lnTo>
                    <a:pt x="24520" y="8325"/>
                  </a:lnTo>
                  <a:lnTo>
                    <a:pt x="24488" y="8293"/>
                  </a:lnTo>
                  <a:lnTo>
                    <a:pt x="24358" y="8260"/>
                  </a:lnTo>
                  <a:lnTo>
                    <a:pt x="24293" y="8293"/>
                  </a:lnTo>
                  <a:close/>
                  <a:moveTo>
                    <a:pt x="24260" y="8585"/>
                  </a:moveTo>
                  <a:lnTo>
                    <a:pt x="24358" y="8585"/>
                  </a:lnTo>
                  <a:lnTo>
                    <a:pt x="24423" y="8585"/>
                  </a:lnTo>
                  <a:lnTo>
                    <a:pt x="24520" y="8488"/>
                  </a:lnTo>
                  <a:lnTo>
                    <a:pt x="24716" y="8455"/>
                  </a:lnTo>
                  <a:lnTo>
                    <a:pt x="24781" y="8455"/>
                  </a:lnTo>
                  <a:lnTo>
                    <a:pt x="24846" y="8455"/>
                  </a:lnTo>
                  <a:lnTo>
                    <a:pt x="24878" y="8455"/>
                  </a:lnTo>
                  <a:lnTo>
                    <a:pt x="24911" y="8488"/>
                  </a:lnTo>
                  <a:lnTo>
                    <a:pt x="24846" y="8553"/>
                  </a:lnTo>
                  <a:lnTo>
                    <a:pt x="24748" y="8553"/>
                  </a:lnTo>
                  <a:lnTo>
                    <a:pt x="24650" y="8585"/>
                  </a:lnTo>
                  <a:lnTo>
                    <a:pt x="24618" y="8618"/>
                  </a:lnTo>
                  <a:lnTo>
                    <a:pt x="24520" y="8716"/>
                  </a:lnTo>
                  <a:lnTo>
                    <a:pt x="24423" y="8650"/>
                  </a:lnTo>
                  <a:lnTo>
                    <a:pt x="24325" y="8650"/>
                  </a:lnTo>
                  <a:lnTo>
                    <a:pt x="24293" y="8683"/>
                  </a:lnTo>
                  <a:lnTo>
                    <a:pt x="24260" y="8650"/>
                  </a:lnTo>
                  <a:close/>
                  <a:moveTo>
                    <a:pt x="21951" y="5626"/>
                  </a:moveTo>
                  <a:lnTo>
                    <a:pt x="21919" y="5594"/>
                  </a:lnTo>
                  <a:lnTo>
                    <a:pt x="21951" y="5561"/>
                  </a:lnTo>
                  <a:lnTo>
                    <a:pt x="22049" y="5529"/>
                  </a:lnTo>
                  <a:lnTo>
                    <a:pt x="22016" y="5594"/>
                  </a:lnTo>
                  <a:close/>
                  <a:moveTo>
                    <a:pt x="21301" y="5919"/>
                  </a:moveTo>
                  <a:lnTo>
                    <a:pt x="21366" y="5919"/>
                  </a:lnTo>
                  <a:lnTo>
                    <a:pt x="21431" y="5886"/>
                  </a:lnTo>
                  <a:lnTo>
                    <a:pt x="21561" y="5951"/>
                  </a:lnTo>
                  <a:lnTo>
                    <a:pt x="21659" y="5919"/>
                  </a:lnTo>
                  <a:lnTo>
                    <a:pt x="21724" y="5951"/>
                  </a:lnTo>
                  <a:lnTo>
                    <a:pt x="21724" y="6016"/>
                  </a:lnTo>
                  <a:lnTo>
                    <a:pt x="21756" y="6049"/>
                  </a:lnTo>
                  <a:lnTo>
                    <a:pt x="21691" y="6146"/>
                  </a:lnTo>
                  <a:lnTo>
                    <a:pt x="21626" y="6179"/>
                  </a:lnTo>
                  <a:lnTo>
                    <a:pt x="21529" y="6146"/>
                  </a:lnTo>
                  <a:lnTo>
                    <a:pt x="21464" y="6146"/>
                  </a:lnTo>
                  <a:lnTo>
                    <a:pt x="21431" y="6049"/>
                  </a:lnTo>
                  <a:lnTo>
                    <a:pt x="21366" y="5984"/>
                  </a:lnTo>
                  <a:lnTo>
                    <a:pt x="21301" y="5951"/>
                  </a:lnTo>
                  <a:cubicBezTo>
                    <a:pt x="21301" y="5951"/>
                    <a:pt x="21301" y="5919"/>
                    <a:pt x="21301" y="5919"/>
                  </a:cubicBezTo>
                  <a:close/>
                  <a:moveTo>
                    <a:pt x="17821" y="6114"/>
                  </a:moveTo>
                  <a:lnTo>
                    <a:pt x="17756" y="6081"/>
                  </a:lnTo>
                  <a:lnTo>
                    <a:pt x="17724" y="6049"/>
                  </a:lnTo>
                  <a:lnTo>
                    <a:pt x="17756" y="6016"/>
                  </a:lnTo>
                  <a:lnTo>
                    <a:pt x="17854" y="6049"/>
                  </a:lnTo>
                  <a:lnTo>
                    <a:pt x="17854" y="6081"/>
                  </a:lnTo>
                  <a:close/>
                  <a:moveTo>
                    <a:pt x="18212" y="6602"/>
                  </a:moveTo>
                  <a:lnTo>
                    <a:pt x="18309" y="6537"/>
                  </a:lnTo>
                  <a:lnTo>
                    <a:pt x="18309" y="6569"/>
                  </a:lnTo>
                  <a:lnTo>
                    <a:pt x="18212" y="6634"/>
                  </a:lnTo>
                  <a:close/>
                  <a:moveTo>
                    <a:pt x="18374" y="6439"/>
                  </a:moveTo>
                  <a:lnTo>
                    <a:pt x="18407" y="6407"/>
                  </a:lnTo>
                  <a:lnTo>
                    <a:pt x="18439" y="6309"/>
                  </a:lnTo>
                  <a:lnTo>
                    <a:pt x="18439" y="6309"/>
                  </a:lnTo>
                  <a:lnTo>
                    <a:pt x="18504" y="6179"/>
                  </a:lnTo>
                  <a:lnTo>
                    <a:pt x="18537" y="6179"/>
                  </a:lnTo>
                  <a:lnTo>
                    <a:pt x="18667" y="6114"/>
                  </a:lnTo>
                  <a:lnTo>
                    <a:pt x="18699" y="6146"/>
                  </a:lnTo>
                  <a:lnTo>
                    <a:pt x="18699" y="6212"/>
                  </a:lnTo>
                  <a:lnTo>
                    <a:pt x="18634" y="6277"/>
                  </a:lnTo>
                  <a:lnTo>
                    <a:pt x="18569" y="6374"/>
                  </a:lnTo>
                  <a:lnTo>
                    <a:pt x="18602" y="6472"/>
                  </a:lnTo>
                  <a:lnTo>
                    <a:pt x="18537" y="6504"/>
                  </a:lnTo>
                  <a:lnTo>
                    <a:pt x="18504" y="6602"/>
                  </a:lnTo>
                  <a:lnTo>
                    <a:pt x="18569" y="6667"/>
                  </a:lnTo>
                  <a:lnTo>
                    <a:pt x="18602" y="6602"/>
                  </a:lnTo>
                  <a:lnTo>
                    <a:pt x="18667" y="6602"/>
                  </a:lnTo>
                  <a:lnTo>
                    <a:pt x="18667" y="6699"/>
                  </a:lnTo>
                  <a:lnTo>
                    <a:pt x="18699" y="6699"/>
                  </a:lnTo>
                  <a:lnTo>
                    <a:pt x="18862" y="6602"/>
                  </a:lnTo>
                  <a:lnTo>
                    <a:pt x="18927" y="6504"/>
                  </a:lnTo>
                  <a:lnTo>
                    <a:pt x="18992" y="6504"/>
                  </a:lnTo>
                  <a:lnTo>
                    <a:pt x="19057" y="6439"/>
                  </a:lnTo>
                  <a:lnTo>
                    <a:pt x="19025" y="6309"/>
                  </a:lnTo>
                  <a:lnTo>
                    <a:pt x="19090" y="6309"/>
                  </a:lnTo>
                  <a:lnTo>
                    <a:pt x="19155" y="6244"/>
                  </a:lnTo>
                  <a:lnTo>
                    <a:pt x="19155" y="6114"/>
                  </a:lnTo>
                  <a:lnTo>
                    <a:pt x="19220" y="6081"/>
                  </a:lnTo>
                  <a:lnTo>
                    <a:pt x="19252" y="6114"/>
                  </a:lnTo>
                  <a:lnTo>
                    <a:pt x="19220" y="6179"/>
                  </a:lnTo>
                  <a:lnTo>
                    <a:pt x="19252" y="6244"/>
                  </a:lnTo>
                  <a:lnTo>
                    <a:pt x="19220" y="6374"/>
                  </a:lnTo>
                  <a:lnTo>
                    <a:pt x="19252" y="6472"/>
                  </a:lnTo>
                  <a:lnTo>
                    <a:pt x="19285" y="6472"/>
                  </a:lnTo>
                  <a:lnTo>
                    <a:pt x="19382" y="6374"/>
                  </a:lnTo>
                  <a:lnTo>
                    <a:pt x="19382" y="6244"/>
                  </a:lnTo>
                  <a:lnTo>
                    <a:pt x="19415" y="6212"/>
                  </a:lnTo>
                  <a:lnTo>
                    <a:pt x="19480" y="6179"/>
                  </a:lnTo>
                  <a:lnTo>
                    <a:pt x="19577" y="6049"/>
                  </a:lnTo>
                  <a:lnTo>
                    <a:pt x="19610" y="5951"/>
                  </a:lnTo>
                  <a:lnTo>
                    <a:pt x="19577" y="5854"/>
                  </a:lnTo>
                  <a:lnTo>
                    <a:pt x="19642" y="5756"/>
                  </a:lnTo>
                  <a:lnTo>
                    <a:pt x="19675" y="5854"/>
                  </a:lnTo>
                  <a:lnTo>
                    <a:pt x="19870" y="5756"/>
                  </a:lnTo>
                  <a:lnTo>
                    <a:pt x="19903" y="5626"/>
                  </a:lnTo>
                  <a:lnTo>
                    <a:pt x="19903" y="5529"/>
                  </a:lnTo>
                  <a:lnTo>
                    <a:pt x="20000" y="5496"/>
                  </a:lnTo>
                  <a:lnTo>
                    <a:pt x="20065" y="5464"/>
                  </a:lnTo>
                  <a:lnTo>
                    <a:pt x="20130" y="5529"/>
                  </a:lnTo>
                  <a:lnTo>
                    <a:pt x="20195" y="5431"/>
                  </a:lnTo>
                  <a:lnTo>
                    <a:pt x="20260" y="5464"/>
                  </a:lnTo>
                  <a:lnTo>
                    <a:pt x="20195" y="5659"/>
                  </a:lnTo>
                  <a:lnTo>
                    <a:pt x="20098" y="5789"/>
                  </a:lnTo>
                  <a:lnTo>
                    <a:pt x="20065" y="5886"/>
                  </a:lnTo>
                  <a:lnTo>
                    <a:pt x="20000" y="5951"/>
                  </a:lnTo>
                  <a:lnTo>
                    <a:pt x="20000" y="5984"/>
                  </a:lnTo>
                  <a:lnTo>
                    <a:pt x="19903" y="6049"/>
                  </a:lnTo>
                  <a:lnTo>
                    <a:pt x="19773" y="6244"/>
                  </a:lnTo>
                  <a:lnTo>
                    <a:pt x="19773" y="6277"/>
                  </a:lnTo>
                  <a:lnTo>
                    <a:pt x="19838" y="6374"/>
                  </a:lnTo>
                  <a:lnTo>
                    <a:pt x="19805" y="6472"/>
                  </a:lnTo>
                  <a:lnTo>
                    <a:pt x="19903" y="6472"/>
                  </a:lnTo>
                  <a:lnTo>
                    <a:pt x="19968" y="6537"/>
                  </a:lnTo>
                  <a:lnTo>
                    <a:pt x="20033" y="6472"/>
                  </a:lnTo>
                  <a:lnTo>
                    <a:pt x="20130" y="6407"/>
                  </a:lnTo>
                  <a:lnTo>
                    <a:pt x="20163" y="6342"/>
                  </a:lnTo>
                  <a:lnTo>
                    <a:pt x="20130" y="6244"/>
                  </a:lnTo>
                  <a:lnTo>
                    <a:pt x="20228" y="6179"/>
                  </a:lnTo>
                  <a:lnTo>
                    <a:pt x="20260" y="6081"/>
                  </a:lnTo>
                  <a:lnTo>
                    <a:pt x="20325" y="6081"/>
                  </a:lnTo>
                  <a:lnTo>
                    <a:pt x="20390" y="6049"/>
                  </a:lnTo>
                  <a:lnTo>
                    <a:pt x="20423" y="6114"/>
                  </a:lnTo>
                  <a:lnTo>
                    <a:pt x="20520" y="6114"/>
                  </a:lnTo>
                  <a:lnTo>
                    <a:pt x="20586" y="6049"/>
                  </a:lnTo>
                  <a:lnTo>
                    <a:pt x="20748" y="6049"/>
                  </a:lnTo>
                  <a:lnTo>
                    <a:pt x="20781" y="5984"/>
                  </a:lnTo>
                  <a:lnTo>
                    <a:pt x="20846" y="5821"/>
                  </a:lnTo>
                  <a:lnTo>
                    <a:pt x="20911" y="5659"/>
                  </a:lnTo>
                  <a:lnTo>
                    <a:pt x="20943" y="5561"/>
                  </a:lnTo>
                  <a:lnTo>
                    <a:pt x="20943" y="5529"/>
                  </a:lnTo>
                  <a:lnTo>
                    <a:pt x="21041" y="5626"/>
                  </a:lnTo>
                  <a:lnTo>
                    <a:pt x="21106" y="5659"/>
                  </a:lnTo>
                  <a:lnTo>
                    <a:pt x="21138" y="5626"/>
                  </a:lnTo>
                  <a:lnTo>
                    <a:pt x="21138" y="5561"/>
                  </a:lnTo>
                  <a:lnTo>
                    <a:pt x="21041" y="5399"/>
                  </a:lnTo>
                  <a:lnTo>
                    <a:pt x="21041" y="5333"/>
                  </a:lnTo>
                  <a:lnTo>
                    <a:pt x="21138" y="5236"/>
                  </a:lnTo>
                  <a:lnTo>
                    <a:pt x="21236" y="5236"/>
                  </a:lnTo>
                  <a:lnTo>
                    <a:pt x="21333" y="5171"/>
                  </a:lnTo>
                  <a:lnTo>
                    <a:pt x="21398" y="5203"/>
                  </a:lnTo>
                  <a:lnTo>
                    <a:pt x="21464" y="5203"/>
                  </a:lnTo>
                  <a:lnTo>
                    <a:pt x="21561" y="5106"/>
                  </a:lnTo>
                  <a:lnTo>
                    <a:pt x="21529" y="5008"/>
                  </a:lnTo>
                  <a:lnTo>
                    <a:pt x="21529" y="4813"/>
                  </a:lnTo>
                  <a:lnTo>
                    <a:pt x="21561" y="4781"/>
                  </a:lnTo>
                  <a:lnTo>
                    <a:pt x="21529" y="4716"/>
                  </a:lnTo>
                  <a:lnTo>
                    <a:pt x="21496" y="4618"/>
                  </a:lnTo>
                  <a:lnTo>
                    <a:pt x="21464" y="4586"/>
                  </a:lnTo>
                  <a:lnTo>
                    <a:pt x="21398" y="4618"/>
                  </a:lnTo>
                  <a:lnTo>
                    <a:pt x="21268" y="4683"/>
                  </a:lnTo>
                  <a:lnTo>
                    <a:pt x="21268" y="4813"/>
                  </a:lnTo>
                  <a:lnTo>
                    <a:pt x="21236" y="4878"/>
                  </a:lnTo>
                  <a:lnTo>
                    <a:pt x="21268" y="4943"/>
                  </a:lnTo>
                  <a:lnTo>
                    <a:pt x="21171" y="4943"/>
                  </a:lnTo>
                  <a:lnTo>
                    <a:pt x="21138" y="4846"/>
                  </a:lnTo>
                  <a:lnTo>
                    <a:pt x="21106" y="4846"/>
                  </a:lnTo>
                  <a:lnTo>
                    <a:pt x="21106" y="4911"/>
                  </a:lnTo>
                  <a:lnTo>
                    <a:pt x="21073" y="4943"/>
                  </a:lnTo>
                  <a:lnTo>
                    <a:pt x="21041" y="4878"/>
                  </a:lnTo>
                  <a:lnTo>
                    <a:pt x="21008" y="4748"/>
                  </a:lnTo>
                  <a:lnTo>
                    <a:pt x="20911" y="4651"/>
                  </a:lnTo>
                  <a:lnTo>
                    <a:pt x="20878" y="4651"/>
                  </a:lnTo>
                  <a:lnTo>
                    <a:pt x="20846" y="4683"/>
                  </a:lnTo>
                  <a:lnTo>
                    <a:pt x="20716" y="4683"/>
                  </a:lnTo>
                  <a:lnTo>
                    <a:pt x="20618" y="4651"/>
                  </a:lnTo>
                  <a:lnTo>
                    <a:pt x="20553" y="4651"/>
                  </a:lnTo>
                  <a:lnTo>
                    <a:pt x="20358" y="4651"/>
                  </a:lnTo>
                  <a:lnTo>
                    <a:pt x="20228" y="4683"/>
                  </a:lnTo>
                  <a:lnTo>
                    <a:pt x="20195" y="4781"/>
                  </a:lnTo>
                  <a:lnTo>
                    <a:pt x="20163" y="4846"/>
                  </a:lnTo>
                  <a:lnTo>
                    <a:pt x="20130" y="4846"/>
                  </a:lnTo>
                  <a:lnTo>
                    <a:pt x="20065" y="4846"/>
                  </a:lnTo>
                  <a:lnTo>
                    <a:pt x="19838" y="5008"/>
                  </a:lnTo>
                  <a:lnTo>
                    <a:pt x="19740" y="5073"/>
                  </a:lnTo>
                  <a:lnTo>
                    <a:pt x="19675" y="5073"/>
                  </a:lnTo>
                  <a:lnTo>
                    <a:pt x="19545" y="5171"/>
                  </a:lnTo>
                  <a:lnTo>
                    <a:pt x="19447" y="5203"/>
                  </a:lnTo>
                  <a:lnTo>
                    <a:pt x="19382" y="5268"/>
                  </a:lnTo>
                  <a:lnTo>
                    <a:pt x="19382" y="5333"/>
                  </a:lnTo>
                  <a:lnTo>
                    <a:pt x="19220" y="5333"/>
                  </a:lnTo>
                  <a:lnTo>
                    <a:pt x="19155" y="5366"/>
                  </a:lnTo>
                  <a:lnTo>
                    <a:pt x="19057" y="5333"/>
                  </a:lnTo>
                  <a:lnTo>
                    <a:pt x="19025" y="5399"/>
                  </a:lnTo>
                  <a:lnTo>
                    <a:pt x="18960" y="5399"/>
                  </a:lnTo>
                  <a:lnTo>
                    <a:pt x="18797" y="5496"/>
                  </a:lnTo>
                  <a:lnTo>
                    <a:pt x="18667" y="5561"/>
                  </a:lnTo>
                  <a:lnTo>
                    <a:pt x="18569" y="5529"/>
                  </a:lnTo>
                  <a:lnTo>
                    <a:pt x="18472" y="5594"/>
                  </a:lnTo>
                  <a:lnTo>
                    <a:pt x="18244" y="5626"/>
                  </a:lnTo>
                  <a:lnTo>
                    <a:pt x="18147" y="5756"/>
                  </a:lnTo>
                  <a:lnTo>
                    <a:pt x="18081" y="5789"/>
                  </a:lnTo>
                  <a:lnTo>
                    <a:pt x="17951" y="5821"/>
                  </a:lnTo>
                  <a:lnTo>
                    <a:pt x="17886" y="5919"/>
                  </a:lnTo>
                  <a:lnTo>
                    <a:pt x="17984" y="5919"/>
                  </a:lnTo>
                  <a:lnTo>
                    <a:pt x="18016" y="5951"/>
                  </a:lnTo>
                  <a:lnTo>
                    <a:pt x="17951" y="5951"/>
                  </a:lnTo>
                  <a:lnTo>
                    <a:pt x="17919" y="6016"/>
                  </a:lnTo>
                  <a:lnTo>
                    <a:pt x="17984" y="6049"/>
                  </a:lnTo>
                  <a:lnTo>
                    <a:pt x="17951" y="6114"/>
                  </a:lnTo>
                  <a:lnTo>
                    <a:pt x="17821" y="6179"/>
                  </a:lnTo>
                  <a:lnTo>
                    <a:pt x="17821" y="6212"/>
                  </a:lnTo>
                  <a:lnTo>
                    <a:pt x="17919" y="6244"/>
                  </a:lnTo>
                  <a:lnTo>
                    <a:pt x="18016" y="6244"/>
                  </a:lnTo>
                  <a:lnTo>
                    <a:pt x="18049" y="6146"/>
                  </a:lnTo>
                  <a:lnTo>
                    <a:pt x="18114" y="6114"/>
                  </a:lnTo>
                  <a:lnTo>
                    <a:pt x="18212" y="6179"/>
                  </a:lnTo>
                  <a:lnTo>
                    <a:pt x="18277" y="6309"/>
                  </a:lnTo>
                  <a:lnTo>
                    <a:pt x="18277" y="6407"/>
                  </a:lnTo>
                  <a:close/>
                  <a:moveTo>
                    <a:pt x="27772" y="11967"/>
                  </a:moveTo>
                  <a:lnTo>
                    <a:pt x="27805" y="11935"/>
                  </a:lnTo>
                  <a:lnTo>
                    <a:pt x="27935" y="11967"/>
                  </a:lnTo>
                  <a:lnTo>
                    <a:pt x="27935" y="12033"/>
                  </a:lnTo>
                  <a:lnTo>
                    <a:pt x="27870" y="12065"/>
                  </a:lnTo>
                  <a:lnTo>
                    <a:pt x="27837" y="12033"/>
                  </a:lnTo>
                  <a:close/>
                  <a:moveTo>
                    <a:pt x="26667" y="9821"/>
                  </a:moveTo>
                  <a:lnTo>
                    <a:pt x="26602" y="9756"/>
                  </a:lnTo>
                  <a:lnTo>
                    <a:pt x="26537" y="9756"/>
                  </a:lnTo>
                  <a:lnTo>
                    <a:pt x="26504" y="9821"/>
                  </a:lnTo>
                  <a:lnTo>
                    <a:pt x="26569" y="9821"/>
                  </a:lnTo>
                  <a:lnTo>
                    <a:pt x="26602" y="9854"/>
                  </a:lnTo>
                  <a:lnTo>
                    <a:pt x="26602" y="9886"/>
                  </a:lnTo>
                  <a:lnTo>
                    <a:pt x="26472" y="9919"/>
                  </a:lnTo>
                  <a:lnTo>
                    <a:pt x="26439" y="9919"/>
                  </a:lnTo>
                  <a:lnTo>
                    <a:pt x="26472" y="10016"/>
                  </a:lnTo>
                  <a:lnTo>
                    <a:pt x="26504" y="10049"/>
                  </a:lnTo>
                  <a:lnTo>
                    <a:pt x="26504" y="10081"/>
                  </a:lnTo>
                  <a:lnTo>
                    <a:pt x="26374" y="10049"/>
                  </a:lnTo>
                  <a:lnTo>
                    <a:pt x="26276" y="10081"/>
                  </a:lnTo>
                  <a:lnTo>
                    <a:pt x="26211" y="10146"/>
                  </a:lnTo>
                  <a:lnTo>
                    <a:pt x="26146" y="10244"/>
                  </a:lnTo>
                  <a:lnTo>
                    <a:pt x="26146" y="10276"/>
                  </a:lnTo>
                  <a:lnTo>
                    <a:pt x="26146" y="10276"/>
                  </a:lnTo>
                  <a:lnTo>
                    <a:pt x="26179" y="10309"/>
                  </a:lnTo>
                  <a:lnTo>
                    <a:pt x="26179" y="10342"/>
                  </a:lnTo>
                  <a:lnTo>
                    <a:pt x="26146" y="10407"/>
                  </a:lnTo>
                  <a:lnTo>
                    <a:pt x="26179" y="10407"/>
                  </a:lnTo>
                  <a:lnTo>
                    <a:pt x="26244" y="10342"/>
                  </a:lnTo>
                  <a:lnTo>
                    <a:pt x="26276" y="10342"/>
                  </a:lnTo>
                  <a:lnTo>
                    <a:pt x="26244" y="10439"/>
                  </a:lnTo>
                  <a:lnTo>
                    <a:pt x="26244" y="10504"/>
                  </a:lnTo>
                  <a:lnTo>
                    <a:pt x="26309" y="10537"/>
                  </a:lnTo>
                  <a:lnTo>
                    <a:pt x="26341" y="10504"/>
                  </a:lnTo>
                  <a:lnTo>
                    <a:pt x="26374" y="10537"/>
                  </a:lnTo>
                  <a:lnTo>
                    <a:pt x="26407" y="10634"/>
                  </a:lnTo>
                  <a:lnTo>
                    <a:pt x="26439" y="10634"/>
                  </a:lnTo>
                  <a:lnTo>
                    <a:pt x="26472" y="10569"/>
                  </a:lnTo>
                  <a:lnTo>
                    <a:pt x="26537" y="10569"/>
                  </a:lnTo>
                  <a:lnTo>
                    <a:pt x="26504" y="10699"/>
                  </a:lnTo>
                  <a:lnTo>
                    <a:pt x="26537" y="10764"/>
                  </a:lnTo>
                  <a:lnTo>
                    <a:pt x="26634" y="10732"/>
                  </a:lnTo>
                  <a:lnTo>
                    <a:pt x="26634" y="10829"/>
                  </a:lnTo>
                  <a:lnTo>
                    <a:pt x="26732" y="10829"/>
                  </a:lnTo>
                  <a:lnTo>
                    <a:pt x="26862" y="10894"/>
                  </a:lnTo>
                  <a:lnTo>
                    <a:pt x="26959" y="10894"/>
                  </a:lnTo>
                  <a:lnTo>
                    <a:pt x="26959" y="10927"/>
                  </a:lnTo>
                  <a:lnTo>
                    <a:pt x="26992" y="10894"/>
                  </a:lnTo>
                  <a:lnTo>
                    <a:pt x="26992" y="10829"/>
                  </a:lnTo>
                  <a:lnTo>
                    <a:pt x="27057" y="10797"/>
                  </a:lnTo>
                  <a:lnTo>
                    <a:pt x="27122" y="10667"/>
                  </a:lnTo>
                  <a:lnTo>
                    <a:pt x="27089" y="10569"/>
                  </a:lnTo>
                  <a:lnTo>
                    <a:pt x="27154" y="10439"/>
                  </a:lnTo>
                  <a:lnTo>
                    <a:pt x="27187" y="10407"/>
                  </a:lnTo>
                  <a:lnTo>
                    <a:pt x="27252" y="10244"/>
                  </a:lnTo>
                  <a:lnTo>
                    <a:pt x="27252" y="10114"/>
                  </a:lnTo>
                  <a:lnTo>
                    <a:pt x="27285" y="10081"/>
                  </a:lnTo>
                  <a:lnTo>
                    <a:pt x="27252" y="9984"/>
                  </a:lnTo>
                  <a:lnTo>
                    <a:pt x="27187" y="9919"/>
                  </a:lnTo>
                  <a:lnTo>
                    <a:pt x="27187" y="9821"/>
                  </a:lnTo>
                  <a:lnTo>
                    <a:pt x="27122" y="9756"/>
                  </a:lnTo>
                  <a:lnTo>
                    <a:pt x="27122" y="9691"/>
                  </a:lnTo>
                  <a:lnTo>
                    <a:pt x="26992" y="9626"/>
                  </a:lnTo>
                  <a:lnTo>
                    <a:pt x="26894" y="9659"/>
                  </a:lnTo>
                  <a:lnTo>
                    <a:pt x="26797" y="9626"/>
                  </a:lnTo>
                  <a:lnTo>
                    <a:pt x="26667" y="9659"/>
                  </a:lnTo>
                  <a:lnTo>
                    <a:pt x="26667" y="9691"/>
                  </a:lnTo>
                  <a:lnTo>
                    <a:pt x="26699" y="9756"/>
                  </a:lnTo>
                  <a:lnTo>
                    <a:pt x="26699" y="9821"/>
                  </a:lnTo>
                  <a:close/>
                  <a:moveTo>
                    <a:pt x="27317" y="9041"/>
                  </a:moveTo>
                  <a:lnTo>
                    <a:pt x="27252" y="9008"/>
                  </a:lnTo>
                  <a:lnTo>
                    <a:pt x="27285" y="8976"/>
                  </a:lnTo>
                  <a:lnTo>
                    <a:pt x="27350" y="8943"/>
                  </a:lnTo>
                  <a:cubicBezTo>
                    <a:pt x="27350" y="8976"/>
                    <a:pt x="27317" y="9041"/>
                    <a:pt x="27317" y="9041"/>
                  </a:cubicBezTo>
                  <a:close/>
                  <a:moveTo>
                    <a:pt x="27187" y="9561"/>
                  </a:moveTo>
                  <a:lnTo>
                    <a:pt x="27187" y="9463"/>
                  </a:lnTo>
                  <a:lnTo>
                    <a:pt x="27154" y="9431"/>
                  </a:lnTo>
                  <a:lnTo>
                    <a:pt x="27154" y="9398"/>
                  </a:lnTo>
                  <a:lnTo>
                    <a:pt x="27187" y="9366"/>
                  </a:lnTo>
                  <a:lnTo>
                    <a:pt x="27187" y="9268"/>
                  </a:lnTo>
                  <a:lnTo>
                    <a:pt x="27220" y="9203"/>
                  </a:lnTo>
                  <a:lnTo>
                    <a:pt x="27350" y="9203"/>
                  </a:lnTo>
                  <a:lnTo>
                    <a:pt x="27285" y="9431"/>
                  </a:lnTo>
                  <a:lnTo>
                    <a:pt x="27252" y="9529"/>
                  </a:lnTo>
                  <a:cubicBezTo>
                    <a:pt x="27220" y="9529"/>
                    <a:pt x="27187" y="9561"/>
                    <a:pt x="27187" y="9561"/>
                  </a:cubicBezTo>
                  <a:close/>
                  <a:moveTo>
                    <a:pt x="26504" y="9333"/>
                  </a:moveTo>
                  <a:lnTo>
                    <a:pt x="26472" y="9301"/>
                  </a:lnTo>
                  <a:lnTo>
                    <a:pt x="26537" y="9236"/>
                  </a:lnTo>
                  <a:lnTo>
                    <a:pt x="26634" y="9236"/>
                  </a:lnTo>
                  <a:lnTo>
                    <a:pt x="26634" y="9236"/>
                  </a:lnTo>
                  <a:lnTo>
                    <a:pt x="26602" y="9268"/>
                  </a:lnTo>
                  <a:lnTo>
                    <a:pt x="26569" y="9333"/>
                  </a:lnTo>
                  <a:close/>
                  <a:moveTo>
                    <a:pt x="26341" y="9463"/>
                  </a:moveTo>
                  <a:lnTo>
                    <a:pt x="26309" y="9431"/>
                  </a:lnTo>
                  <a:lnTo>
                    <a:pt x="26374" y="9366"/>
                  </a:lnTo>
                  <a:lnTo>
                    <a:pt x="26439" y="9366"/>
                  </a:lnTo>
                  <a:lnTo>
                    <a:pt x="26374" y="9431"/>
                  </a:lnTo>
                  <a:close/>
                  <a:moveTo>
                    <a:pt x="26472" y="9659"/>
                  </a:moveTo>
                  <a:lnTo>
                    <a:pt x="26504" y="9594"/>
                  </a:lnTo>
                  <a:lnTo>
                    <a:pt x="26472" y="9561"/>
                  </a:lnTo>
                  <a:lnTo>
                    <a:pt x="26472" y="9496"/>
                  </a:lnTo>
                  <a:lnTo>
                    <a:pt x="26504" y="9496"/>
                  </a:lnTo>
                  <a:lnTo>
                    <a:pt x="26569" y="9529"/>
                  </a:lnTo>
                  <a:lnTo>
                    <a:pt x="26602" y="9594"/>
                  </a:lnTo>
                  <a:lnTo>
                    <a:pt x="26537" y="9659"/>
                  </a:lnTo>
                  <a:close/>
                  <a:moveTo>
                    <a:pt x="26276" y="9756"/>
                  </a:moveTo>
                  <a:lnTo>
                    <a:pt x="26244" y="9724"/>
                  </a:lnTo>
                  <a:lnTo>
                    <a:pt x="26211" y="9594"/>
                  </a:lnTo>
                  <a:lnTo>
                    <a:pt x="26244" y="9561"/>
                  </a:lnTo>
                  <a:lnTo>
                    <a:pt x="26276" y="9529"/>
                  </a:lnTo>
                  <a:lnTo>
                    <a:pt x="26341" y="9529"/>
                  </a:lnTo>
                  <a:lnTo>
                    <a:pt x="26407" y="9561"/>
                  </a:lnTo>
                  <a:lnTo>
                    <a:pt x="26439" y="9594"/>
                  </a:lnTo>
                  <a:lnTo>
                    <a:pt x="26407" y="9626"/>
                  </a:lnTo>
                  <a:lnTo>
                    <a:pt x="26407" y="9691"/>
                  </a:lnTo>
                  <a:lnTo>
                    <a:pt x="26341" y="9691"/>
                  </a:lnTo>
                  <a:lnTo>
                    <a:pt x="26309" y="9756"/>
                  </a:lnTo>
                  <a:close/>
                  <a:moveTo>
                    <a:pt x="26016" y="9821"/>
                  </a:moveTo>
                  <a:lnTo>
                    <a:pt x="26016" y="9756"/>
                  </a:lnTo>
                  <a:lnTo>
                    <a:pt x="26049" y="9724"/>
                  </a:lnTo>
                  <a:lnTo>
                    <a:pt x="26081" y="9756"/>
                  </a:lnTo>
                  <a:lnTo>
                    <a:pt x="26049" y="9789"/>
                  </a:lnTo>
                  <a:close/>
                  <a:moveTo>
                    <a:pt x="25008" y="9951"/>
                  </a:moveTo>
                  <a:lnTo>
                    <a:pt x="24976" y="9886"/>
                  </a:lnTo>
                  <a:lnTo>
                    <a:pt x="24878" y="9886"/>
                  </a:lnTo>
                  <a:lnTo>
                    <a:pt x="24813" y="9854"/>
                  </a:lnTo>
                  <a:lnTo>
                    <a:pt x="24813" y="9756"/>
                  </a:lnTo>
                  <a:lnTo>
                    <a:pt x="24846" y="9724"/>
                  </a:lnTo>
                  <a:lnTo>
                    <a:pt x="24846" y="9659"/>
                  </a:lnTo>
                  <a:lnTo>
                    <a:pt x="24878" y="9561"/>
                  </a:lnTo>
                  <a:lnTo>
                    <a:pt x="24911" y="9561"/>
                  </a:lnTo>
                  <a:lnTo>
                    <a:pt x="24943" y="9626"/>
                  </a:lnTo>
                  <a:lnTo>
                    <a:pt x="25008" y="9626"/>
                  </a:lnTo>
                  <a:lnTo>
                    <a:pt x="24943" y="9561"/>
                  </a:lnTo>
                  <a:lnTo>
                    <a:pt x="24976" y="9496"/>
                  </a:lnTo>
                  <a:lnTo>
                    <a:pt x="24911" y="9496"/>
                  </a:lnTo>
                  <a:lnTo>
                    <a:pt x="24846" y="9431"/>
                  </a:lnTo>
                  <a:lnTo>
                    <a:pt x="24846" y="9398"/>
                  </a:lnTo>
                  <a:lnTo>
                    <a:pt x="24846" y="9366"/>
                  </a:lnTo>
                  <a:lnTo>
                    <a:pt x="24878" y="9333"/>
                  </a:lnTo>
                  <a:lnTo>
                    <a:pt x="24911" y="9398"/>
                  </a:lnTo>
                  <a:lnTo>
                    <a:pt x="24943" y="9366"/>
                  </a:lnTo>
                  <a:lnTo>
                    <a:pt x="24943" y="9301"/>
                  </a:lnTo>
                  <a:lnTo>
                    <a:pt x="24976" y="9268"/>
                  </a:lnTo>
                  <a:lnTo>
                    <a:pt x="25073" y="9301"/>
                  </a:lnTo>
                  <a:lnTo>
                    <a:pt x="25203" y="9333"/>
                  </a:lnTo>
                  <a:lnTo>
                    <a:pt x="25268" y="9301"/>
                  </a:lnTo>
                  <a:lnTo>
                    <a:pt x="25203" y="9268"/>
                  </a:lnTo>
                  <a:lnTo>
                    <a:pt x="25138" y="9268"/>
                  </a:lnTo>
                  <a:lnTo>
                    <a:pt x="25171" y="9268"/>
                  </a:lnTo>
                  <a:lnTo>
                    <a:pt x="25333" y="9236"/>
                  </a:lnTo>
                  <a:lnTo>
                    <a:pt x="25431" y="9171"/>
                  </a:lnTo>
                  <a:lnTo>
                    <a:pt x="25561" y="9171"/>
                  </a:lnTo>
                  <a:lnTo>
                    <a:pt x="25659" y="9203"/>
                  </a:lnTo>
                  <a:lnTo>
                    <a:pt x="25724" y="9138"/>
                  </a:lnTo>
                  <a:lnTo>
                    <a:pt x="25659" y="9106"/>
                  </a:lnTo>
                  <a:lnTo>
                    <a:pt x="25268" y="9041"/>
                  </a:lnTo>
                  <a:lnTo>
                    <a:pt x="25171" y="9041"/>
                  </a:lnTo>
                  <a:lnTo>
                    <a:pt x="25106" y="9008"/>
                  </a:lnTo>
                  <a:lnTo>
                    <a:pt x="24976" y="9041"/>
                  </a:lnTo>
                  <a:lnTo>
                    <a:pt x="24878" y="8976"/>
                  </a:lnTo>
                  <a:lnTo>
                    <a:pt x="24813" y="8976"/>
                  </a:lnTo>
                  <a:lnTo>
                    <a:pt x="24748" y="8976"/>
                  </a:lnTo>
                  <a:lnTo>
                    <a:pt x="24650" y="8976"/>
                  </a:lnTo>
                  <a:lnTo>
                    <a:pt x="24618" y="9008"/>
                  </a:lnTo>
                  <a:lnTo>
                    <a:pt x="24553" y="8976"/>
                  </a:lnTo>
                  <a:lnTo>
                    <a:pt x="24520" y="8976"/>
                  </a:lnTo>
                  <a:lnTo>
                    <a:pt x="24455" y="8943"/>
                  </a:lnTo>
                  <a:lnTo>
                    <a:pt x="24455" y="8846"/>
                  </a:lnTo>
                  <a:lnTo>
                    <a:pt x="24520" y="8846"/>
                  </a:lnTo>
                  <a:lnTo>
                    <a:pt x="24585" y="8781"/>
                  </a:lnTo>
                  <a:lnTo>
                    <a:pt x="24650" y="8813"/>
                  </a:lnTo>
                  <a:lnTo>
                    <a:pt x="24716" y="8813"/>
                  </a:lnTo>
                  <a:lnTo>
                    <a:pt x="24650" y="8748"/>
                  </a:lnTo>
                  <a:lnTo>
                    <a:pt x="24683" y="8683"/>
                  </a:lnTo>
                  <a:lnTo>
                    <a:pt x="24748" y="8650"/>
                  </a:lnTo>
                  <a:lnTo>
                    <a:pt x="24846" y="8650"/>
                  </a:lnTo>
                  <a:lnTo>
                    <a:pt x="24878" y="8618"/>
                  </a:lnTo>
                  <a:lnTo>
                    <a:pt x="24911" y="8716"/>
                  </a:lnTo>
                  <a:lnTo>
                    <a:pt x="24943" y="8748"/>
                  </a:lnTo>
                  <a:lnTo>
                    <a:pt x="24943" y="8878"/>
                  </a:lnTo>
                  <a:lnTo>
                    <a:pt x="24976" y="8878"/>
                  </a:lnTo>
                  <a:lnTo>
                    <a:pt x="25041" y="8846"/>
                  </a:lnTo>
                  <a:lnTo>
                    <a:pt x="25008" y="8748"/>
                  </a:lnTo>
                  <a:lnTo>
                    <a:pt x="24976" y="8683"/>
                  </a:lnTo>
                  <a:lnTo>
                    <a:pt x="25008" y="8585"/>
                  </a:lnTo>
                  <a:lnTo>
                    <a:pt x="25106" y="8553"/>
                  </a:lnTo>
                  <a:lnTo>
                    <a:pt x="25106" y="8488"/>
                  </a:lnTo>
                  <a:lnTo>
                    <a:pt x="25041" y="8455"/>
                  </a:lnTo>
                  <a:lnTo>
                    <a:pt x="25073" y="8358"/>
                  </a:lnTo>
                  <a:lnTo>
                    <a:pt x="25171" y="8293"/>
                  </a:lnTo>
                  <a:lnTo>
                    <a:pt x="25171" y="8260"/>
                  </a:lnTo>
                  <a:lnTo>
                    <a:pt x="25268" y="8228"/>
                  </a:lnTo>
                  <a:lnTo>
                    <a:pt x="25236" y="8130"/>
                  </a:lnTo>
                  <a:lnTo>
                    <a:pt x="25171" y="8163"/>
                  </a:lnTo>
                  <a:lnTo>
                    <a:pt x="25138" y="8130"/>
                  </a:lnTo>
                  <a:lnTo>
                    <a:pt x="25138" y="8065"/>
                  </a:lnTo>
                  <a:lnTo>
                    <a:pt x="25236" y="8000"/>
                  </a:lnTo>
                  <a:lnTo>
                    <a:pt x="25268" y="7968"/>
                  </a:lnTo>
                  <a:lnTo>
                    <a:pt x="25366" y="7903"/>
                  </a:lnTo>
                  <a:lnTo>
                    <a:pt x="25398" y="7935"/>
                  </a:lnTo>
                  <a:lnTo>
                    <a:pt x="25431" y="8033"/>
                  </a:lnTo>
                  <a:lnTo>
                    <a:pt x="25463" y="8065"/>
                  </a:lnTo>
                  <a:lnTo>
                    <a:pt x="25463" y="8163"/>
                  </a:lnTo>
                  <a:lnTo>
                    <a:pt x="25463" y="8195"/>
                  </a:lnTo>
                  <a:lnTo>
                    <a:pt x="25463" y="8260"/>
                  </a:lnTo>
                  <a:lnTo>
                    <a:pt x="25528" y="8325"/>
                  </a:lnTo>
                  <a:lnTo>
                    <a:pt x="25561" y="8585"/>
                  </a:lnTo>
                  <a:lnTo>
                    <a:pt x="25528" y="8683"/>
                  </a:lnTo>
                  <a:lnTo>
                    <a:pt x="25528" y="8748"/>
                  </a:lnTo>
                  <a:lnTo>
                    <a:pt x="25626" y="8781"/>
                  </a:lnTo>
                  <a:lnTo>
                    <a:pt x="25724" y="8716"/>
                  </a:lnTo>
                  <a:lnTo>
                    <a:pt x="25691" y="8650"/>
                  </a:lnTo>
                  <a:lnTo>
                    <a:pt x="25691" y="8520"/>
                  </a:lnTo>
                  <a:lnTo>
                    <a:pt x="25789" y="8488"/>
                  </a:lnTo>
                  <a:lnTo>
                    <a:pt x="25789" y="8423"/>
                  </a:lnTo>
                  <a:lnTo>
                    <a:pt x="25626" y="8293"/>
                  </a:lnTo>
                  <a:lnTo>
                    <a:pt x="25659" y="8260"/>
                  </a:lnTo>
                  <a:lnTo>
                    <a:pt x="25724" y="8260"/>
                  </a:lnTo>
                  <a:lnTo>
                    <a:pt x="25821" y="8325"/>
                  </a:lnTo>
                  <a:lnTo>
                    <a:pt x="25789" y="8260"/>
                  </a:lnTo>
                  <a:lnTo>
                    <a:pt x="25724" y="8163"/>
                  </a:lnTo>
                  <a:lnTo>
                    <a:pt x="25691" y="8033"/>
                  </a:lnTo>
                  <a:lnTo>
                    <a:pt x="25691" y="7968"/>
                  </a:lnTo>
                  <a:lnTo>
                    <a:pt x="25724" y="7837"/>
                  </a:lnTo>
                  <a:lnTo>
                    <a:pt x="25756" y="7805"/>
                  </a:lnTo>
                  <a:lnTo>
                    <a:pt x="25854" y="7805"/>
                  </a:lnTo>
                  <a:lnTo>
                    <a:pt x="25886" y="7740"/>
                  </a:lnTo>
                  <a:lnTo>
                    <a:pt x="25984" y="7740"/>
                  </a:lnTo>
                  <a:cubicBezTo>
                    <a:pt x="25984" y="7740"/>
                    <a:pt x="26081" y="7675"/>
                    <a:pt x="26081" y="7675"/>
                  </a:cubicBezTo>
                  <a:cubicBezTo>
                    <a:pt x="26081" y="7675"/>
                    <a:pt x="26146" y="7707"/>
                    <a:pt x="26146" y="7707"/>
                  </a:cubicBezTo>
                  <a:lnTo>
                    <a:pt x="26179" y="7772"/>
                  </a:lnTo>
                  <a:lnTo>
                    <a:pt x="26244" y="7805"/>
                  </a:lnTo>
                  <a:lnTo>
                    <a:pt x="26309" y="7772"/>
                  </a:lnTo>
                  <a:lnTo>
                    <a:pt x="26341" y="7837"/>
                  </a:lnTo>
                  <a:lnTo>
                    <a:pt x="26309" y="8033"/>
                  </a:lnTo>
                  <a:lnTo>
                    <a:pt x="26244" y="8098"/>
                  </a:lnTo>
                  <a:lnTo>
                    <a:pt x="26276" y="8163"/>
                  </a:lnTo>
                  <a:lnTo>
                    <a:pt x="26309" y="8163"/>
                  </a:lnTo>
                  <a:lnTo>
                    <a:pt x="26341" y="8130"/>
                  </a:lnTo>
                  <a:lnTo>
                    <a:pt x="26407" y="8130"/>
                  </a:lnTo>
                  <a:lnTo>
                    <a:pt x="26439" y="8098"/>
                  </a:lnTo>
                  <a:lnTo>
                    <a:pt x="26439" y="7935"/>
                  </a:lnTo>
                  <a:lnTo>
                    <a:pt x="26537" y="7870"/>
                  </a:lnTo>
                  <a:lnTo>
                    <a:pt x="26602" y="7935"/>
                  </a:lnTo>
                  <a:lnTo>
                    <a:pt x="26667" y="7903"/>
                  </a:lnTo>
                  <a:lnTo>
                    <a:pt x="26667" y="7837"/>
                  </a:lnTo>
                  <a:lnTo>
                    <a:pt x="26634" y="7805"/>
                  </a:lnTo>
                  <a:lnTo>
                    <a:pt x="26699" y="7805"/>
                  </a:lnTo>
                  <a:lnTo>
                    <a:pt x="26732" y="7870"/>
                  </a:lnTo>
                  <a:lnTo>
                    <a:pt x="26732" y="7935"/>
                  </a:lnTo>
                  <a:lnTo>
                    <a:pt x="26732" y="7968"/>
                  </a:lnTo>
                  <a:lnTo>
                    <a:pt x="26732" y="8033"/>
                  </a:lnTo>
                  <a:lnTo>
                    <a:pt x="26667" y="8033"/>
                  </a:lnTo>
                  <a:lnTo>
                    <a:pt x="26732" y="8098"/>
                  </a:lnTo>
                  <a:lnTo>
                    <a:pt x="26797" y="8130"/>
                  </a:lnTo>
                  <a:lnTo>
                    <a:pt x="26862" y="8228"/>
                  </a:lnTo>
                  <a:lnTo>
                    <a:pt x="26829" y="8325"/>
                  </a:lnTo>
                  <a:lnTo>
                    <a:pt x="26732" y="8390"/>
                  </a:lnTo>
                  <a:lnTo>
                    <a:pt x="26634" y="8520"/>
                  </a:lnTo>
                  <a:lnTo>
                    <a:pt x="26667" y="8618"/>
                  </a:lnTo>
                  <a:lnTo>
                    <a:pt x="26634" y="8683"/>
                  </a:lnTo>
                  <a:lnTo>
                    <a:pt x="26537" y="8748"/>
                  </a:lnTo>
                  <a:lnTo>
                    <a:pt x="26439" y="8878"/>
                  </a:lnTo>
                  <a:lnTo>
                    <a:pt x="26407" y="8911"/>
                  </a:lnTo>
                  <a:lnTo>
                    <a:pt x="26309" y="9041"/>
                  </a:lnTo>
                  <a:lnTo>
                    <a:pt x="26309" y="9073"/>
                  </a:lnTo>
                  <a:lnTo>
                    <a:pt x="26276" y="9171"/>
                  </a:lnTo>
                  <a:lnTo>
                    <a:pt x="26211" y="9171"/>
                  </a:lnTo>
                  <a:lnTo>
                    <a:pt x="26179" y="9138"/>
                  </a:lnTo>
                  <a:lnTo>
                    <a:pt x="26114" y="9203"/>
                  </a:lnTo>
                  <a:lnTo>
                    <a:pt x="26114" y="9236"/>
                  </a:lnTo>
                  <a:lnTo>
                    <a:pt x="26244" y="9301"/>
                  </a:lnTo>
                  <a:lnTo>
                    <a:pt x="26211" y="9333"/>
                  </a:lnTo>
                  <a:lnTo>
                    <a:pt x="26114" y="9496"/>
                  </a:lnTo>
                  <a:lnTo>
                    <a:pt x="26081" y="9561"/>
                  </a:lnTo>
                  <a:lnTo>
                    <a:pt x="26049" y="9496"/>
                  </a:lnTo>
                  <a:lnTo>
                    <a:pt x="26049" y="9431"/>
                  </a:lnTo>
                  <a:lnTo>
                    <a:pt x="26016" y="9431"/>
                  </a:lnTo>
                  <a:lnTo>
                    <a:pt x="25951" y="9431"/>
                  </a:lnTo>
                  <a:lnTo>
                    <a:pt x="25951" y="9496"/>
                  </a:lnTo>
                  <a:lnTo>
                    <a:pt x="25886" y="9529"/>
                  </a:lnTo>
                  <a:lnTo>
                    <a:pt x="25854" y="9594"/>
                  </a:lnTo>
                  <a:lnTo>
                    <a:pt x="25756" y="9626"/>
                  </a:lnTo>
                  <a:lnTo>
                    <a:pt x="25724" y="9724"/>
                  </a:lnTo>
                  <a:lnTo>
                    <a:pt x="25756" y="9724"/>
                  </a:lnTo>
                  <a:lnTo>
                    <a:pt x="25854" y="9724"/>
                  </a:lnTo>
                  <a:lnTo>
                    <a:pt x="25821" y="9789"/>
                  </a:lnTo>
                  <a:lnTo>
                    <a:pt x="25789" y="9821"/>
                  </a:lnTo>
                  <a:lnTo>
                    <a:pt x="25789" y="9886"/>
                  </a:lnTo>
                  <a:lnTo>
                    <a:pt x="25789" y="9951"/>
                  </a:lnTo>
                  <a:lnTo>
                    <a:pt x="25756" y="10016"/>
                  </a:lnTo>
                  <a:lnTo>
                    <a:pt x="25691" y="9919"/>
                  </a:lnTo>
                  <a:lnTo>
                    <a:pt x="25691" y="9821"/>
                  </a:lnTo>
                  <a:lnTo>
                    <a:pt x="25691" y="9756"/>
                  </a:lnTo>
                  <a:lnTo>
                    <a:pt x="25659" y="9821"/>
                  </a:lnTo>
                  <a:lnTo>
                    <a:pt x="25626" y="9886"/>
                  </a:lnTo>
                  <a:lnTo>
                    <a:pt x="25659" y="9951"/>
                  </a:lnTo>
                  <a:lnTo>
                    <a:pt x="25594" y="10049"/>
                  </a:lnTo>
                  <a:lnTo>
                    <a:pt x="25333" y="10016"/>
                  </a:lnTo>
                  <a:lnTo>
                    <a:pt x="25301" y="9951"/>
                  </a:lnTo>
                  <a:lnTo>
                    <a:pt x="25268" y="9886"/>
                  </a:lnTo>
                  <a:lnTo>
                    <a:pt x="25203" y="9984"/>
                  </a:lnTo>
                  <a:lnTo>
                    <a:pt x="25138" y="9951"/>
                  </a:lnTo>
                  <a:lnTo>
                    <a:pt x="25138" y="9919"/>
                  </a:lnTo>
                  <a:lnTo>
                    <a:pt x="25203" y="9821"/>
                  </a:lnTo>
                  <a:lnTo>
                    <a:pt x="25073" y="9886"/>
                  </a:lnTo>
                  <a:lnTo>
                    <a:pt x="25041" y="9951"/>
                  </a:lnTo>
                  <a:close/>
                  <a:moveTo>
                    <a:pt x="18602" y="7252"/>
                  </a:moveTo>
                  <a:lnTo>
                    <a:pt x="18569" y="7220"/>
                  </a:lnTo>
                  <a:lnTo>
                    <a:pt x="18634" y="7090"/>
                  </a:lnTo>
                  <a:lnTo>
                    <a:pt x="18829" y="6927"/>
                  </a:lnTo>
                  <a:lnTo>
                    <a:pt x="18960" y="6894"/>
                  </a:lnTo>
                  <a:lnTo>
                    <a:pt x="19025" y="6829"/>
                  </a:lnTo>
                  <a:lnTo>
                    <a:pt x="19090" y="6829"/>
                  </a:lnTo>
                  <a:lnTo>
                    <a:pt x="19220" y="6732"/>
                  </a:lnTo>
                  <a:lnTo>
                    <a:pt x="19382" y="6699"/>
                  </a:lnTo>
                  <a:lnTo>
                    <a:pt x="19447" y="6667"/>
                  </a:lnTo>
                  <a:lnTo>
                    <a:pt x="19480" y="6667"/>
                  </a:lnTo>
                  <a:lnTo>
                    <a:pt x="19642" y="6634"/>
                  </a:lnTo>
                  <a:lnTo>
                    <a:pt x="19707" y="6634"/>
                  </a:lnTo>
                  <a:lnTo>
                    <a:pt x="19675" y="6699"/>
                  </a:lnTo>
                  <a:lnTo>
                    <a:pt x="19512" y="6829"/>
                  </a:lnTo>
                  <a:lnTo>
                    <a:pt x="19382" y="6927"/>
                  </a:lnTo>
                  <a:lnTo>
                    <a:pt x="19090" y="7122"/>
                  </a:lnTo>
                  <a:lnTo>
                    <a:pt x="18992" y="7252"/>
                  </a:lnTo>
                  <a:lnTo>
                    <a:pt x="18894" y="7285"/>
                  </a:lnTo>
                  <a:lnTo>
                    <a:pt x="18829" y="7285"/>
                  </a:lnTo>
                  <a:lnTo>
                    <a:pt x="18797" y="7350"/>
                  </a:lnTo>
                  <a:lnTo>
                    <a:pt x="18764" y="7350"/>
                  </a:lnTo>
                  <a:lnTo>
                    <a:pt x="18732" y="7252"/>
                  </a:lnTo>
                  <a:lnTo>
                    <a:pt x="18667" y="7220"/>
                  </a:lnTo>
                  <a:close/>
                  <a:moveTo>
                    <a:pt x="23350" y="9268"/>
                  </a:moveTo>
                  <a:lnTo>
                    <a:pt x="23317" y="9203"/>
                  </a:lnTo>
                  <a:lnTo>
                    <a:pt x="23350" y="9171"/>
                  </a:lnTo>
                  <a:lnTo>
                    <a:pt x="23447" y="9138"/>
                  </a:lnTo>
                  <a:lnTo>
                    <a:pt x="23480" y="9073"/>
                  </a:lnTo>
                  <a:lnTo>
                    <a:pt x="23480" y="9041"/>
                  </a:lnTo>
                  <a:lnTo>
                    <a:pt x="23642" y="8943"/>
                  </a:lnTo>
                  <a:lnTo>
                    <a:pt x="23675" y="8911"/>
                  </a:lnTo>
                  <a:lnTo>
                    <a:pt x="23772" y="8911"/>
                  </a:lnTo>
                  <a:lnTo>
                    <a:pt x="23772" y="9008"/>
                  </a:lnTo>
                  <a:lnTo>
                    <a:pt x="23772" y="9073"/>
                  </a:lnTo>
                  <a:lnTo>
                    <a:pt x="23772" y="9203"/>
                  </a:lnTo>
                  <a:lnTo>
                    <a:pt x="23740" y="9268"/>
                  </a:lnTo>
                  <a:lnTo>
                    <a:pt x="23675" y="9366"/>
                  </a:lnTo>
                  <a:lnTo>
                    <a:pt x="23577" y="9333"/>
                  </a:lnTo>
                  <a:lnTo>
                    <a:pt x="23545" y="9366"/>
                  </a:lnTo>
                  <a:lnTo>
                    <a:pt x="23447" y="9366"/>
                  </a:lnTo>
                  <a:lnTo>
                    <a:pt x="23415" y="9301"/>
                  </a:lnTo>
                  <a:close/>
                  <a:moveTo>
                    <a:pt x="19545" y="9106"/>
                  </a:moveTo>
                  <a:lnTo>
                    <a:pt x="19577" y="9008"/>
                  </a:lnTo>
                  <a:lnTo>
                    <a:pt x="19577" y="8943"/>
                  </a:lnTo>
                  <a:lnTo>
                    <a:pt x="19577" y="8781"/>
                  </a:lnTo>
                  <a:lnTo>
                    <a:pt x="19740" y="8748"/>
                  </a:lnTo>
                  <a:lnTo>
                    <a:pt x="19870" y="8781"/>
                  </a:lnTo>
                  <a:lnTo>
                    <a:pt x="19968" y="8748"/>
                  </a:lnTo>
                  <a:lnTo>
                    <a:pt x="20065" y="8781"/>
                  </a:lnTo>
                  <a:lnTo>
                    <a:pt x="20163" y="8748"/>
                  </a:lnTo>
                  <a:lnTo>
                    <a:pt x="20293" y="8683"/>
                  </a:lnTo>
                  <a:lnTo>
                    <a:pt x="20455" y="8683"/>
                  </a:lnTo>
                  <a:lnTo>
                    <a:pt x="20586" y="8748"/>
                  </a:lnTo>
                  <a:lnTo>
                    <a:pt x="20716" y="8748"/>
                  </a:lnTo>
                  <a:lnTo>
                    <a:pt x="20781" y="8781"/>
                  </a:lnTo>
                  <a:lnTo>
                    <a:pt x="20846" y="8683"/>
                  </a:lnTo>
                  <a:lnTo>
                    <a:pt x="21106" y="8683"/>
                  </a:lnTo>
                  <a:lnTo>
                    <a:pt x="21106" y="8618"/>
                  </a:lnTo>
                  <a:lnTo>
                    <a:pt x="21171" y="8585"/>
                  </a:lnTo>
                  <a:lnTo>
                    <a:pt x="21138" y="8520"/>
                  </a:lnTo>
                  <a:lnTo>
                    <a:pt x="21073" y="8585"/>
                  </a:lnTo>
                  <a:lnTo>
                    <a:pt x="20943" y="8585"/>
                  </a:lnTo>
                  <a:lnTo>
                    <a:pt x="20911" y="8553"/>
                  </a:lnTo>
                  <a:lnTo>
                    <a:pt x="20781" y="8618"/>
                  </a:lnTo>
                  <a:lnTo>
                    <a:pt x="20651" y="8618"/>
                  </a:lnTo>
                  <a:lnTo>
                    <a:pt x="20651" y="8520"/>
                  </a:lnTo>
                  <a:lnTo>
                    <a:pt x="20586" y="8488"/>
                  </a:lnTo>
                  <a:lnTo>
                    <a:pt x="20520" y="8520"/>
                  </a:lnTo>
                  <a:lnTo>
                    <a:pt x="20423" y="8553"/>
                  </a:lnTo>
                  <a:lnTo>
                    <a:pt x="20325" y="8553"/>
                  </a:lnTo>
                  <a:lnTo>
                    <a:pt x="20293" y="8520"/>
                  </a:lnTo>
                  <a:lnTo>
                    <a:pt x="20195" y="8553"/>
                  </a:lnTo>
                  <a:lnTo>
                    <a:pt x="20065" y="8520"/>
                  </a:lnTo>
                  <a:lnTo>
                    <a:pt x="20065" y="8423"/>
                  </a:lnTo>
                  <a:lnTo>
                    <a:pt x="20195" y="8358"/>
                  </a:lnTo>
                  <a:lnTo>
                    <a:pt x="20293" y="8260"/>
                  </a:lnTo>
                  <a:lnTo>
                    <a:pt x="20228" y="8260"/>
                  </a:lnTo>
                  <a:lnTo>
                    <a:pt x="20130" y="8293"/>
                  </a:lnTo>
                  <a:lnTo>
                    <a:pt x="20065" y="8358"/>
                  </a:lnTo>
                  <a:lnTo>
                    <a:pt x="20000" y="8260"/>
                  </a:lnTo>
                  <a:lnTo>
                    <a:pt x="19968" y="8293"/>
                  </a:lnTo>
                  <a:lnTo>
                    <a:pt x="19968" y="8390"/>
                  </a:lnTo>
                  <a:lnTo>
                    <a:pt x="19805" y="8488"/>
                  </a:lnTo>
                  <a:lnTo>
                    <a:pt x="19773" y="8553"/>
                  </a:lnTo>
                  <a:lnTo>
                    <a:pt x="19675" y="8553"/>
                  </a:lnTo>
                  <a:lnTo>
                    <a:pt x="19577" y="8488"/>
                  </a:lnTo>
                  <a:lnTo>
                    <a:pt x="19577" y="8390"/>
                  </a:lnTo>
                  <a:lnTo>
                    <a:pt x="19642" y="8325"/>
                  </a:lnTo>
                  <a:lnTo>
                    <a:pt x="19545" y="8358"/>
                  </a:lnTo>
                  <a:lnTo>
                    <a:pt x="19512" y="8293"/>
                  </a:lnTo>
                  <a:lnTo>
                    <a:pt x="19480" y="8423"/>
                  </a:lnTo>
                  <a:lnTo>
                    <a:pt x="19415" y="8488"/>
                  </a:lnTo>
                  <a:lnTo>
                    <a:pt x="19317" y="8423"/>
                  </a:lnTo>
                  <a:lnTo>
                    <a:pt x="19350" y="8325"/>
                  </a:lnTo>
                  <a:lnTo>
                    <a:pt x="19220" y="8260"/>
                  </a:lnTo>
                  <a:lnTo>
                    <a:pt x="19252" y="8163"/>
                  </a:lnTo>
                  <a:lnTo>
                    <a:pt x="19220" y="8163"/>
                  </a:lnTo>
                  <a:lnTo>
                    <a:pt x="19187" y="8260"/>
                  </a:lnTo>
                  <a:lnTo>
                    <a:pt x="19122" y="8228"/>
                  </a:lnTo>
                  <a:lnTo>
                    <a:pt x="19025" y="8098"/>
                  </a:lnTo>
                  <a:lnTo>
                    <a:pt x="18862" y="8000"/>
                  </a:lnTo>
                  <a:lnTo>
                    <a:pt x="18862" y="7935"/>
                  </a:lnTo>
                  <a:lnTo>
                    <a:pt x="18992" y="7935"/>
                  </a:lnTo>
                  <a:lnTo>
                    <a:pt x="18992" y="7837"/>
                  </a:lnTo>
                  <a:lnTo>
                    <a:pt x="18927" y="7772"/>
                  </a:lnTo>
                  <a:lnTo>
                    <a:pt x="19122" y="7642"/>
                  </a:lnTo>
                  <a:lnTo>
                    <a:pt x="19220" y="7642"/>
                  </a:lnTo>
                  <a:lnTo>
                    <a:pt x="19285" y="7642"/>
                  </a:lnTo>
                  <a:lnTo>
                    <a:pt x="19447" y="7642"/>
                  </a:lnTo>
                  <a:lnTo>
                    <a:pt x="19577" y="7740"/>
                  </a:lnTo>
                  <a:lnTo>
                    <a:pt x="19707" y="7740"/>
                  </a:lnTo>
                  <a:lnTo>
                    <a:pt x="19773" y="7675"/>
                  </a:lnTo>
                  <a:lnTo>
                    <a:pt x="19903" y="7675"/>
                  </a:lnTo>
                  <a:lnTo>
                    <a:pt x="20000" y="7610"/>
                  </a:lnTo>
                  <a:lnTo>
                    <a:pt x="19935" y="7545"/>
                  </a:lnTo>
                  <a:lnTo>
                    <a:pt x="19870" y="7512"/>
                  </a:lnTo>
                  <a:lnTo>
                    <a:pt x="19773" y="7512"/>
                  </a:lnTo>
                  <a:lnTo>
                    <a:pt x="19675" y="7545"/>
                  </a:lnTo>
                  <a:lnTo>
                    <a:pt x="19512" y="7480"/>
                  </a:lnTo>
                  <a:lnTo>
                    <a:pt x="19415" y="7480"/>
                  </a:lnTo>
                  <a:lnTo>
                    <a:pt x="19382" y="7447"/>
                  </a:lnTo>
                  <a:lnTo>
                    <a:pt x="19512" y="7317"/>
                  </a:lnTo>
                  <a:lnTo>
                    <a:pt x="19642" y="7155"/>
                  </a:lnTo>
                  <a:lnTo>
                    <a:pt x="19740" y="7155"/>
                  </a:lnTo>
                  <a:lnTo>
                    <a:pt x="19805" y="7187"/>
                  </a:lnTo>
                  <a:lnTo>
                    <a:pt x="20000" y="7155"/>
                  </a:lnTo>
                  <a:lnTo>
                    <a:pt x="20195" y="7155"/>
                  </a:lnTo>
                  <a:lnTo>
                    <a:pt x="20325" y="7187"/>
                  </a:lnTo>
                  <a:lnTo>
                    <a:pt x="20358" y="7187"/>
                  </a:lnTo>
                  <a:lnTo>
                    <a:pt x="20325" y="7122"/>
                  </a:lnTo>
                  <a:lnTo>
                    <a:pt x="20293" y="7122"/>
                  </a:lnTo>
                  <a:lnTo>
                    <a:pt x="20195" y="7057"/>
                  </a:lnTo>
                  <a:lnTo>
                    <a:pt x="20098" y="7057"/>
                  </a:lnTo>
                  <a:lnTo>
                    <a:pt x="19870" y="7025"/>
                  </a:lnTo>
                  <a:lnTo>
                    <a:pt x="19805" y="6927"/>
                  </a:lnTo>
                  <a:lnTo>
                    <a:pt x="19935" y="6829"/>
                  </a:lnTo>
                  <a:lnTo>
                    <a:pt x="20000" y="6764"/>
                  </a:lnTo>
                  <a:lnTo>
                    <a:pt x="20065" y="6699"/>
                  </a:lnTo>
                  <a:lnTo>
                    <a:pt x="20130" y="6699"/>
                  </a:lnTo>
                  <a:lnTo>
                    <a:pt x="20228" y="6667"/>
                  </a:lnTo>
                  <a:lnTo>
                    <a:pt x="20325" y="6667"/>
                  </a:lnTo>
                  <a:lnTo>
                    <a:pt x="20358" y="6699"/>
                  </a:lnTo>
                  <a:lnTo>
                    <a:pt x="20455" y="6699"/>
                  </a:lnTo>
                  <a:lnTo>
                    <a:pt x="20553" y="6797"/>
                  </a:lnTo>
                  <a:lnTo>
                    <a:pt x="20618" y="6829"/>
                  </a:lnTo>
                  <a:lnTo>
                    <a:pt x="20586" y="6732"/>
                  </a:lnTo>
                  <a:lnTo>
                    <a:pt x="20455" y="6667"/>
                  </a:lnTo>
                  <a:lnTo>
                    <a:pt x="20455" y="6569"/>
                  </a:lnTo>
                  <a:lnTo>
                    <a:pt x="20390" y="6537"/>
                  </a:lnTo>
                  <a:lnTo>
                    <a:pt x="20455" y="6472"/>
                  </a:lnTo>
                  <a:lnTo>
                    <a:pt x="20716" y="6439"/>
                  </a:lnTo>
                  <a:lnTo>
                    <a:pt x="20813" y="6439"/>
                  </a:lnTo>
                  <a:lnTo>
                    <a:pt x="20976" y="6439"/>
                  </a:lnTo>
                  <a:lnTo>
                    <a:pt x="21073" y="6537"/>
                  </a:lnTo>
                  <a:lnTo>
                    <a:pt x="21106" y="6667"/>
                  </a:lnTo>
                  <a:lnTo>
                    <a:pt x="21041" y="6699"/>
                  </a:lnTo>
                  <a:lnTo>
                    <a:pt x="20943" y="6829"/>
                  </a:lnTo>
                  <a:lnTo>
                    <a:pt x="20976" y="6927"/>
                  </a:lnTo>
                  <a:lnTo>
                    <a:pt x="21171" y="6894"/>
                  </a:lnTo>
                  <a:lnTo>
                    <a:pt x="21236" y="6862"/>
                  </a:lnTo>
                  <a:lnTo>
                    <a:pt x="21301" y="6894"/>
                  </a:lnTo>
                  <a:lnTo>
                    <a:pt x="21366" y="6894"/>
                  </a:lnTo>
                  <a:lnTo>
                    <a:pt x="21398" y="6959"/>
                  </a:lnTo>
                  <a:lnTo>
                    <a:pt x="21398" y="7025"/>
                  </a:lnTo>
                  <a:lnTo>
                    <a:pt x="21464" y="7090"/>
                  </a:lnTo>
                  <a:lnTo>
                    <a:pt x="21431" y="7155"/>
                  </a:lnTo>
                  <a:lnTo>
                    <a:pt x="21398" y="7187"/>
                  </a:lnTo>
                  <a:lnTo>
                    <a:pt x="21333" y="7252"/>
                  </a:lnTo>
                  <a:lnTo>
                    <a:pt x="21431" y="7350"/>
                  </a:lnTo>
                  <a:lnTo>
                    <a:pt x="21431" y="7577"/>
                  </a:lnTo>
                  <a:lnTo>
                    <a:pt x="21398" y="7642"/>
                  </a:lnTo>
                  <a:lnTo>
                    <a:pt x="21301" y="7610"/>
                  </a:lnTo>
                  <a:lnTo>
                    <a:pt x="21236" y="7642"/>
                  </a:lnTo>
                  <a:lnTo>
                    <a:pt x="21236" y="7707"/>
                  </a:lnTo>
                  <a:lnTo>
                    <a:pt x="21333" y="7675"/>
                  </a:lnTo>
                  <a:lnTo>
                    <a:pt x="21431" y="7740"/>
                  </a:lnTo>
                  <a:lnTo>
                    <a:pt x="21529" y="7740"/>
                  </a:lnTo>
                  <a:lnTo>
                    <a:pt x="21431" y="7935"/>
                  </a:lnTo>
                  <a:lnTo>
                    <a:pt x="21366" y="8000"/>
                  </a:lnTo>
                  <a:lnTo>
                    <a:pt x="21366" y="8163"/>
                  </a:lnTo>
                  <a:lnTo>
                    <a:pt x="21431" y="8195"/>
                  </a:lnTo>
                  <a:lnTo>
                    <a:pt x="21529" y="8163"/>
                  </a:lnTo>
                  <a:lnTo>
                    <a:pt x="21594" y="8098"/>
                  </a:lnTo>
                  <a:lnTo>
                    <a:pt x="21626" y="8163"/>
                  </a:lnTo>
                  <a:lnTo>
                    <a:pt x="21659" y="8228"/>
                  </a:lnTo>
                  <a:lnTo>
                    <a:pt x="21756" y="8228"/>
                  </a:lnTo>
                  <a:lnTo>
                    <a:pt x="21821" y="8228"/>
                  </a:lnTo>
                  <a:lnTo>
                    <a:pt x="21984" y="8260"/>
                  </a:lnTo>
                  <a:lnTo>
                    <a:pt x="22049" y="8358"/>
                  </a:lnTo>
                  <a:lnTo>
                    <a:pt x="22114" y="8358"/>
                  </a:lnTo>
                  <a:lnTo>
                    <a:pt x="22114" y="8293"/>
                  </a:lnTo>
                  <a:lnTo>
                    <a:pt x="22081" y="8260"/>
                  </a:lnTo>
                  <a:lnTo>
                    <a:pt x="22244" y="8195"/>
                  </a:lnTo>
                  <a:lnTo>
                    <a:pt x="22179" y="8033"/>
                  </a:lnTo>
                  <a:lnTo>
                    <a:pt x="22114" y="7935"/>
                  </a:lnTo>
                  <a:lnTo>
                    <a:pt x="22114" y="7870"/>
                  </a:lnTo>
                  <a:lnTo>
                    <a:pt x="22049" y="7772"/>
                  </a:lnTo>
                  <a:lnTo>
                    <a:pt x="22081" y="7740"/>
                  </a:lnTo>
                  <a:lnTo>
                    <a:pt x="22146" y="7740"/>
                  </a:lnTo>
                  <a:lnTo>
                    <a:pt x="22309" y="7675"/>
                  </a:lnTo>
                  <a:lnTo>
                    <a:pt x="22407" y="7675"/>
                  </a:lnTo>
                  <a:lnTo>
                    <a:pt x="22439" y="7545"/>
                  </a:lnTo>
                  <a:lnTo>
                    <a:pt x="22374" y="7382"/>
                  </a:lnTo>
                  <a:lnTo>
                    <a:pt x="22342" y="7350"/>
                  </a:lnTo>
                  <a:lnTo>
                    <a:pt x="22342" y="7252"/>
                  </a:lnTo>
                  <a:lnTo>
                    <a:pt x="22309" y="7122"/>
                  </a:lnTo>
                  <a:lnTo>
                    <a:pt x="22407" y="6992"/>
                  </a:lnTo>
                  <a:lnTo>
                    <a:pt x="22472" y="6959"/>
                  </a:lnTo>
                  <a:lnTo>
                    <a:pt x="22504" y="6959"/>
                  </a:lnTo>
                  <a:lnTo>
                    <a:pt x="22602" y="6959"/>
                  </a:lnTo>
                  <a:lnTo>
                    <a:pt x="22602" y="6894"/>
                  </a:lnTo>
                  <a:lnTo>
                    <a:pt x="22634" y="6829"/>
                  </a:lnTo>
                  <a:lnTo>
                    <a:pt x="22732" y="6797"/>
                  </a:lnTo>
                  <a:lnTo>
                    <a:pt x="22959" y="6569"/>
                  </a:lnTo>
                  <a:lnTo>
                    <a:pt x="23024" y="6569"/>
                  </a:lnTo>
                  <a:lnTo>
                    <a:pt x="23155" y="6667"/>
                  </a:lnTo>
                  <a:lnTo>
                    <a:pt x="23155" y="6699"/>
                  </a:lnTo>
                  <a:lnTo>
                    <a:pt x="23187" y="6797"/>
                  </a:lnTo>
                  <a:lnTo>
                    <a:pt x="23155" y="6862"/>
                  </a:lnTo>
                  <a:lnTo>
                    <a:pt x="23057" y="6862"/>
                  </a:lnTo>
                  <a:lnTo>
                    <a:pt x="23024" y="6894"/>
                  </a:lnTo>
                  <a:lnTo>
                    <a:pt x="23024" y="6992"/>
                  </a:lnTo>
                  <a:lnTo>
                    <a:pt x="22992" y="7090"/>
                  </a:lnTo>
                  <a:lnTo>
                    <a:pt x="22992" y="7220"/>
                  </a:lnTo>
                  <a:lnTo>
                    <a:pt x="23024" y="7252"/>
                  </a:lnTo>
                  <a:lnTo>
                    <a:pt x="23024" y="7480"/>
                  </a:lnTo>
                  <a:lnTo>
                    <a:pt x="22959" y="7512"/>
                  </a:lnTo>
                  <a:lnTo>
                    <a:pt x="22927" y="7512"/>
                  </a:lnTo>
                  <a:lnTo>
                    <a:pt x="22797" y="7642"/>
                  </a:lnTo>
                  <a:lnTo>
                    <a:pt x="22699" y="7707"/>
                  </a:lnTo>
                  <a:lnTo>
                    <a:pt x="22699" y="7740"/>
                  </a:lnTo>
                  <a:lnTo>
                    <a:pt x="22764" y="7740"/>
                  </a:lnTo>
                  <a:lnTo>
                    <a:pt x="22829" y="7707"/>
                  </a:lnTo>
                  <a:lnTo>
                    <a:pt x="22992" y="7740"/>
                  </a:lnTo>
                  <a:lnTo>
                    <a:pt x="22992" y="7772"/>
                  </a:lnTo>
                  <a:lnTo>
                    <a:pt x="22927" y="7870"/>
                  </a:lnTo>
                  <a:lnTo>
                    <a:pt x="22797" y="7968"/>
                  </a:lnTo>
                  <a:lnTo>
                    <a:pt x="22634" y="8098"/>
                  </a:lnTo>
                  <a:lnTo>
                    <a:pt x="22602" y="8195"/>
                  </a:lnTo>
                  <a:lnTo>
                    <a:pt x="22667" y="8228"/>
                  </a:lnTo>
                  <a:lnTo>
                    <a:pt x="22699" y="8130"/>
                  </a:lnTo>
                  <a:lnTo>
                    <a:pt x="22862" y="8065"/>
                  </a:lnTo>
                  <a:lnTo>
                    <a:pt x="22927" y="8000"/>
                  </a:lnTo>
                  <a:lnTo>
                    <a:pt x="22992" y="7968"/>
                  </a:lnTo>
                  <a:lnTo>
                    <a:pt x="23122" y="8033"/>
                  </a:lnTo>
                  <a:lnTo>
                    <a:pt x="23122" y="8163"/>
                  </a:lnTo>
                  <a:lnTo>
                    <a:pt x="23024" y="8293"/>
                  </a:lnTo>
                  <a:lnTo>
                    <a:pt x="23057" y="8358"/>
                  </a:lnTo>
                  <a:lnTo>
                    <a:pt x="23155" y="8260"/>
                  </a:lnTo>
                  <a:lnTo>
                    <a:pt x="23220" y="8260"/>
                  </a:lnTo>
                  <a:lnTo>
                    <a:pt x="23252" y="8228"/>
                  </a:lnTo>
                  <a:lnTo>
                    <a:pt x="23220" y="8195"/>
                  </a:lnTo>
                  <a:lnTo>
                    <a:pt x="23285" y="8098"/>
                  </a:lnTo>
                  <a:lnTo>
                    <a:pt x="23285" y="8000"/>
                  </a:lnTo>
                  <a:lnTo>
                    <a:pt x="23447" y="7903"/>
                  </a:lnTo>
                  <a:lnTo>
                    <a:pt x="23512" y="7903"/>
                  </a:lnTo>
                  <a:lnTo>
                    <a:pt x="23642" y="7968"/>
                  </a:lnTo>
                  <a:lnTo>
                    <a:pt x="23707" y="8130"/>
                  </a:lnTo>
                  <a:lnTo>
                    <a:pt x="23740" y="8195"/>
                  </a:lnTo>
                  <a:lnTo>
                    <a:pt x="23707" y="8325"/>
                  </a:lnTo>
                  <a:lnTo>
                    <a:pt x="23577" y="8553"/>
                  </a:lnTo>
                  <a:lnTo>
                    <a:pt x="23480" y="8650"/>
                  </a:lnTo>
                  <a:lnTo>
                    <a:pt x="23382" y="8716"/>
                  </a:lnTo>
                  <a:lnTo>
                    <a:pt x="23317" y="8716"/>
                  </a:lnTo>
                  <a:lnTo>
                    <a:pt x="23285" y="8748"/>
                  </a:lnTo>
                  <a:lnTo>
                    <a:pt x="23285" y="8813"/>
                  </a:lnTo>
                  <a:lnTo>
                    <a:pt x="23187" y="8976"/>
                  </a:lnTo>
                  <a:lnTo>
                    <a:pt x="23122" y="8976"/>
                  </a:lnTo>
                  <a:lnTo>
                    <a:pt x="23024" y="9041"/>
                  </a:lnTo>
                  <a:lnTo>
                    <a:pt x="23024" y="9106"/>
                  </a:lnTo>
                  <a:lnTo>
                    <a:pt x="22992" y="9171"/>
                  </a:lnTo>
                  <a:lnTo>
                    <a:pt x="22927" y="9171"/>
                  </a:lnTo>
                  <a:lnTo>
                    <a:pt x="22894" y="9203"/>
                  </a:lnTo>
                  <a:lnTo>
                    <a:pt x="22894" y="9268"/>
                  </a:lnTo>
                  <a:lnTo>
                    <a:pt x="22829" y="9268"/>
                  </a:lnTo>
                  <a:lnTo>
                    <a:pt x="22764" y="9236"/>
                  </a:lnTo>
                  <a:lnTo>
                    <a:pt x="22699" y="9268"/>
                  </a:lnTo>
                  <a:lnTo>
                    <a:pt x="22634" y="9236"/>
                  </a:lnTo>
                  <a:lnTo>
                    <a:pt x="22472" y="9333"/>
                  </a:lnTo>
                  <a:lnTo>
                    <a:pt x="22309" y="9333"/>
                  </a:lnTo>
                  <a:lnTo>
                    <a:pt x="22211" y="9301"/>
                  </a:lnTo>
                  <a:lnTo>
                    <a:pt x="22179" y="9236"/>
                  </a:lnTo>
                  <a:lnTo>
                    <a:pt x="22244" y="9138"/>
                  </a:lnTo>
                  <a:lnTo>
                    <a:pt x="22211" y="9106"/>
                  </a:lnTo>
                  <a:lnTo>
                    <a:pt x="22179" y="9073"/>
                  </a:lnTo>
                  <a:lnTo>
                    <a:pt x="22081" y="9138"/>
                  </a:lnTo>
                  <a:lnTo>
                    <a:pt x="22081" y="9203"/>
                  </a:lnTo>
                  <a:lnTo>
                    <a:pt x="21984" y="9236"/>
                  </a:lnTo>
                  <a:lnTo>
                    <a:pt x="21854" y="9171"/>
                  </a:lnTo>
                  <a:lnTo>
                    <a:pt x="21854" y="9138"/>
                  </a:lnTo>
                  <a:lnTo>
                    <a:pt x="21919" y="9073"/>
                  </a:lnTo>
                  <a:lnTo>
                    <a:pt x="21886" y="9008"/>
                  </a:lnTo>
                  <a:lnTo>
                    <a:pt x="21821" y="8976"/>
                  </a:lnTo>
                  <a:lnTo>
                    <a:pt x="21789" y="9041"/>
                  </a:lnTo>
                  <a:lnTo>
                    <a:pt x="21756" y="9073"/>
                  </a:lnTo>
                  <a:lnTo>
                    <a:pt x="21659" y="9073"/>
                  </a:lnTo>
                  <a:lnTo>
                    <a:pt x="21529" y="9138"/>
                  </a:lnTo>
                  <a:lnTo>
                    <a:pt x="21464" y="9171"/>
                  </a:lnTo>
                  <a:lnTo>
                    <a:pt x="21366" y="9171"/>
                  </a:lnTo>
                  <a:lnTo>
                    <a:pt x="21333" y="9138"/>
                  </a:lnTo>
                  <a:lnTo>
                    <a:pt x="21203" y="9171"/>
                  </a:lnTo>
                  <a:lnTo>
                    <a:pt x="21138" y="9106"/>
                  </a:lnTo>
                  <a:lnTo>
                    <a:pt x="21106" y="9171"/>
                  </a:lnTo>
                  <a:lnTo>
                    <a:pt x="21041" y="9171"/>
                  </a:lnTo>
                  <a:lnTo>
                    <a:pt x="20976" y="9203"/>
                  </a:lnTo>
                  <a:lnTo>
                    <a:pt x="20943" y="9268"/>
                  </a:lnTo>
                  <a:lnTo>
                    <a:pt x="20911" y="9333"/>
                  </a:lnTo>
                  <a:lnTo>
                    <a:pt x="20781" y="9333"/>
                  </a:lnTo>
                  <a:lnTo>
                    <a:pt x="20748" y="9366"/>
                  </a:lnTo>
                  <a:lnTo>
                    <a:pt x="20651" y="9398"/>
                  </a:lnTo>
                  <a:lnTo>
                    <a:pt x="20618" y="9398"/>
                  </a:lnTo>
                  <a:lnTo>
                    <a:pt x="20520" y="9431"/>
                  </a:lnTo>
                  <a:lnTo>
                    <a:pt x="20423" y="9431"/>
                  </a:lnTo>
                  <a:lnTo>
                    <a:pt x="20390" y="9398"/>
                  </a:lnTo>
                  <a:lnTo>
                    <a:pt x="20228" y="9398"/>
                  </a:lnTo>
                  <a:lnTo>
                    <a:pt x="20098" y="9431"/>
                  </a:lnTo>
                  <a:lnTo>
                    <a:pt x="19968" y="9431"/>
                  </a:lnTo>
                  <a:lnTo>
                    <a:pt x="19838" y="9366"/>
                  </a:lnTo>
                  <a:lnTo>
                    <a:pt x="19707" y="9333"/>
                  </a:lnTo>
                  <a:lnTo>
                    <a:pt x="19642" y="9236"/>
                  </a:lnTo>
                  <a:close/>
                  <a:moveTo>
                    <a:pt x="13691" y="12195"/>
                  </a:moveTo>
                  <a:lnTo>
                    <a:pt x="13691" y="12033"/>
                  </a:lnTo>
                  <a:lnTo>
                    <a:pt x="13789" y="11870"/>
                  </a:lnTo>
                  <a:lnTo>
                    <a:pt x="13724" y="11740"/>
                  </a:lnTo>
                  <a:lnTo>
                    <a:pt x="13789" y="11610"/>
                  </a:lnTo>
                  <a:lnTo>
                    <a:pt x="13789" y="11480"/>
                  </a:lnTo>
                  <a:lnTo>
                    <a:pt x="13724" y="11447"/>
                  </a:lnTo>
                  <a:lnTo>
                    <a:pt x="13659" y="11187"/>
                  </a:lnTo>
                  <a:lnTo>
                    <a:pt x="13756" y="11220"/>
                  </a:lnTo>
                  <a:lnTo>
                    <a:pt x="13756" y="11122"/>
                  </a:lnTo>
                  <a:lnTo>
                    <a:pt x="13594" y="11122"/>
                  </a:lnTo>
                  <a:lnTo>
                    <a:pt x="13431" y="11057"/>
                  </a:lnTo>
                  <a:lnTo>
                    <a:pt x="13431" y="10992"/>
                  </a:lnTo>
                  <a:lnTo>
                    <a:pt x="13496" y="11024"/>
                  </a:lnTo>
                  <a:lnTo>
                    <a:pt x="13594" y="10927"/>
                  </a:lnTo>
                  <a:lnTo>
                    <a:pt x="13724" y="10862"/>
                  </a:lnTo>
                  <a:lnTo>
                    <a:pt x="13724" y="10797"/>
                  </a:lnTo>
                  <a:lnTo>
                    <a:pt x="13789" y="10797"/>
                  </a:lnTo>
                  <a:lnTo>
                    <a:pt x="13886" y="10699"/>
                  </a:lnTo>
                  <a:lnTo>
                    <a:pt x="13952" y="10667"/>
                  </a:lnTo>
                  <a:lnTo>
                    <a:pt x="14017" y="10537"/>
                  </a:lnTo>
                  <a:lnTo>
                    <a:pt x="14179" y="10504"/>
                  </a:lnTo>
                  <a:lnTo>
                    <a:pt x="14212" y="10439"/>
                  </a:lnTo>
                  <a:lnTo>
                    <a:pt x="14277" y="10439"/>
                  </a:lnTo>
                  <a:lnTo>
                    <a:pt x="14342" y="10309"/>
                  </a:lnTo>
                  <a:lnTo>
                    <a:pt x="14374" y="10146"/>
                  </a:lnTo>
                  <a:lnTo>
                    <a:pt x="14407" y="10179"/>
                  </a:lnTo>
                  <a:lnTo>
                    <a:pt x="14667" y="10244"/>
                  </a:lnTo>
                  <a:lnTo>
                    <a:pt x="14667" y="10081"/>
                  </a:lnTo>
                  <a:lnTo>
                    <a:pt x="14602" y="9951"/>
                  </a:lnTo>
                  <a:lnTo>
                    <a:pt x="14634" y="9886"/>
                  </a:lnTo>
                  <a:lnTo>
                    <a:pt x="14732" y="9854"/>
                  </a:lnTo>
                  <a:lnTo>
                    <a:pt x="14927" y="9691"/>
                  </a:lnTo>
                  <a:lnTo>
                    <a:pt x="15025" y="9561"/>
                  </a:lnTo>
                  <a:lnTo>
                    <a:pt x="15220" y="9463"/>
                  </a:lnTo>
                  <a:lnTo>
                    <a:pt x="15285" y="9398"/>
                  </a:lnTo>
                  <a:lnTo>
                    <a:pt x="15415" y="9268"/>
                  </a:lnTo>
                  <a:lnTo>
                    <a:pt x="15512" y="9268"/>
                  </a:lnTo>
                  <a:lnTo>
                    <a:pt x="15577" y="9171"/>
                  </a:lnTo>
                  <a:lnTo>
                    <a:pt x="15512" y="9073"/>
                  </a:lnTo>
                  <a:lnTo>
                    <a:pt x="15545" y="8878"/>
                  </a:lnTo>
                  <a:lnTo>
                    <a:pt x="15545" y="8748"/>
                  </a:lnTo>
                  <a:lnTo>
                    <a:pt x="15577" y="8650"/>
                  </a:lnTo>
                  <a:lnTo>
                    <a:pt x="15545" y="8618"/>
                  </a:lnTo>
                  <a:lnTo>
                    <a:pt x="15577" y="8520"/>
                  </a:lnTo>
                  <a:lnTo>
                    <a:pt x="15740" y="8488"/>
                  </a:lnTo>
                  <a:lnTo>
                    <a:pt x="15805" y="8520"/>
                  </a:lnTo>
                  <a:lnTo>
                    <a:pt x="16098" y="8488"/>
                  </a:lnTo>
                  <a:lnTo>
                    <a:pt x="16163" y="8520"/>
                  </a:lnTo>
                  <a:lnTo>
                    <a:pt x="16488" y="8520"/>
                  </a:lnTo>
                  <a:lnTo>
                    <a:pt x="16716" y="8423"/>
                  </a:lnTo>
                  <a:lnTo>
                    <a:pt x="17008" y="8520"/>
                  </a:lnTo>
                  <a:lnTo>
                    <a:pt x="16976" y="8618"/>
                  </a:lnTo>
                  <a:lnTo>
                    <a:pt x="17041" y="8683"/>
                  </a:lnTo>
                  <a:lnTo>
                    <a:pt x="17106" y="8781"/>
                  </a:lnTo>
                  <a:lnTo>
                    <a:pt x="17366" y="8911"/>
                  </a:lnTo>
                  <a:lnTo>
                    <a:pt x="17366" y="8976"/>
                  </a:lnTo>
                  <a:lnTo>
                    <a:pt x="17301" y="9073"/>
                  </a:lnTo>
                  <a:lnTo>
                    <a:pt x="17366" y="9041"/>
                  </a:lnTo>
                  <a:lnTo>
                    <a:pt x="17464" y="9008"/>
                  </a:lnTo>
                  <a:lnTo>
                    <a:pt x="17561" y="9073"/>
                  </a:lnTo>
                  <a:lnTo>
                    <a:pt x="17529" y="9171"/>
                  </a:lnTo>
                  <a:lnTo>
                    <a:pt x="17399" y="9333"/>
                  </a:lnTo>
                  <a:lnTo>
                    <a:pt x="17399" y="9366"/>
                  </a:lnTo>
                  <a:lnTo>
                    <a:pt x="17594" y="9268"/>
                  </a:lnTo>
                  <a:lnTo>
                    <a:pt x="17594" y="9138"/>
                  </a:lnTo>
                  <a:lnTo>
                    <a:pt x="17659" y="9073"/>
                  </a:lnTo>
                  <a:lnTo>
                    <a:pt x="17789" y="9106"/>
                  </a:lnTo>
                  <a:lnTo>
                    <a:pt x="17919" y="9041"/>
                  </a:lnTo>
                  <a:lnTo>
                    <a:pt x="17984" y="9073"/>
                  </a:lnTo>
                  <a:lnTo>
                    <a:pt x="18016" y="9171"/>
                  </a:lnTo>
                  <a:lnTo>
                    <a:pt x="18179" y="9366"/>
                  </a:lnTo>
                  <a:lnTo>
                    <a:pt x="18212" y="9594"/>
                  </a:lnTo>
                  <a:lnTo>
                    <a:pt x="18179" y="9691"/>
                  </a:lnTo>
                  <a:lnTo>
                    <a:pt x="18244" y="9854"/>
                  </a:lnTo>
                  <a:lnTo>
                    <a:pt x="18212" y="9984"/>
                  </a:lnTo>
                  <a:lnTo>
                    <a:pt x="18179" y="10049"/>
                  </a:lnTo>
                  <a:lnTo>
                    <a:pt x="18244" y="10114"/>
                  </a:lnTo>
                  <a:lnTo>
                    <a:pt x="18244" y="10211"/>
                  </a:lnTo>
                  <a:lnTo>
                    <a:pt x="18244" y="10309"/>
                  </a:lnTo>
                  <a:lnTo>
                    <a:pt x="18179" y="10407"/>
                  </a:lnTo>
                  <a:lnTo>
                    <a:pt x="17984" y="10439"/>
                  </a:lnTo>
                  <a:lnTo>
                    <a:pt x="17919" y="10504"/>
                  </a:lnTo>
                  <a:lnTo>
                    <a:pt x="17724" y="10537"/>
                  </a:lnTo>
                  <a:lnTo>
                    <a:pt x="17561" y="10504"/>
                  </a:lnTo>
                  <a:lnTo>
                    <a:pt x="17301" y="10634"/>
                  </a:lnTo>
                  <a:lnTo>
                    <a:pt x="17106" y="10634"/>
                  </a:lnTo>
                  <a:lnTo>
                    <a:pt x="16911" y="10732"/>
                  </a:lnTo>
                  <a:lnTo>
                    <a:pt x="16813" y="10732"/>
                  </a:lnTo>
                  <a:lnTo>
                    <a:pt x="16716" y="10829"/>
                  </a:lnTo>
                  <a:lnTo>
                    <a:pt x="16553" y="10829"/>
                  </a:lnTo>
                  <a:lnTo>
                    <a:pt x="16488" y="10862"/>
                  </a:lnTo>
                  <a:lnTo>
                    <a:pt x="16423" y="10829"/>
                  </a:lnTo>
                  <a:lnTo>
                    <a:pt x="16358" y="10829"/>
                  </a:lnTo>
                  <a:lnTo>
                    <a:pt x="16195" y="10894"/>
                  </a:lnTo>
                  <a:lnTo>
                    <a:pt x="16163" y="10992"/>
                  </a:lnTo>
                  <a:lnTo>
                    <a:pt x="16065" y="11089"/>
                  </a:lnTo>
                  <a:lnTo>
                    <a:pt x="16000" y="11122"/>
                  </a:lnTo>
                  <a:lnTo>
                    <a:pt x="15968" y="11252"/>
                  </a:lnTo>
                  <a:lnTo>
                    <a:pt x="15838" y="11285"/>
                  </a:lnTo>
                  <a:lnTo>
                    <a:pt x="15740" y="11382"/>
                  </a:lnTo>
                  <a:lnTo>
                    <a:pt x="15610" y="11350"/>
                  </a:lnTo>
                  <a:lnTo>
                    <a:pt x="15512" y="11220"/>
                  </a:lnTo>
                  <a:lnTo>
                    <a:pt x="15447" y="11350"/>
                  </a:lnTo>
                  <a:lnTo>
                    <a:pt x="15447" y="11447"/>
                  </a:lnTo>
                  <a:lnTo>
                    <a:pt x="15317" y="11512"/>
                  </a:lnTo>
                  <a:lnTo>
                    <a:pt x="15220" y="11610"/>
                  </a:lnTo>
                  <a:lnTo>
                    <a:pt x="15187" y="11707"/>
                  </a:lnTo>
                  <a:lnTo>
                    <a:pt x="15057" y="11837"/>
                  </a:lnTo>
                  <a:lnTo>
                    <a:pt x="15090" y="11902"/>
                  </a:lnTo>
                  <a:lnTo>
                    <a:pt x="14927" y="12033"/>
                  </a:lnTo>
                  <a:lnTo>
                    <a:pt x="14862" y="12130"/>
                  </a:lnTo>
                  <a:lnTo>
                    <a:pt x="14699" y="12130"/>
                  </a:lnTo>
                  <a:lnTo>
                    <a:pt x="14569" y="12195"/>
                  </a:lnTo>
                  <a:lnTo>
                    <a:pt x="14504" y="12195"/>
                  </a:lnTo>
                  <a:lnTo>
                    <a:pt x="14439" y="12098"/>
                  </a:lnTo>
                  <a:lnTo>
                    <a:pt x="14504" y="12033"/>
                  </a:lnTo>
                  <a:lnTo>
                    <a:pt x="14504" y="11902"/>
                  </a:lnTo>
                  <a:lnTo>
                    <a:pt x="14439" y="11870"/>
                  </a:lnTo>
                  <a:lnTo>
                    <a:pt x="14374" y="11935"/>
                  </a:lnTo>
                  <a:lnTo>
                    <a:pt x="14374" y="11967"/>
                  </a:lnTo>
                  <a:lnTo>
                    <a:pt x="14309" y="12000"/>
                  </a:lnTo>
                  <a:lnTo>
                    <a:pt x="14179" y="12130"/>
                  </a:lnTo>
                  <a:lnTo>
                    <a:pt x="14049" y="12163"/>
                  </a:lnTo>
                  <a:lnTo>
                    <a:pt x="13952" y="12163"/>
                  </a:lnTo>
                  <a:lnTo>
                    <a:pt x="13854" y="12163"/>
                  </a:lnTo>
                  <a:lnTo>
                    <a:pt x="13789" y="12260"/>
                  </a:lnTo>
                  <a:lnTo>
                    <a:pt x="13724" y="12228"/>
                  </a:lnTo>
                  <a:lnTo>
                    <a:pt x="13659" y="12228"/>
                  </a:lnTo>
                  <a:close/>
                  <a:moveTo>
                    <a:pt x="26211" y="10732"/>
                  </a:moveTo>
                  <a:lnTo>
                    <a:pt x="26276" y="10732"/>
                  </a:lnTo>
                  <a:lnTo>
                    <a:pt x="26309" y="10829"/>
                  </a:lnTo>
                  <a:lnTo>
                    <a:pt x="26276" y="10894"/>
                  </a:lnTo>
                  <a:lnTo>
                    <a:pt x="26244" y="10927"/>
                  </a:lnTo>
                  <a:lnTo>
                    <a:pt x="26211" y="10894"/>
                  </a:lnTo>
                  <a:lnTo>
                    <a:pt x="26179" y="10764"/>
                  </a:lnTo>
                  <a:close/>
                  <a:moveTo>
                    <a:pt x="25268" y="10732"/>
                  </a:moveTo>
                  <a:lnTo>
                    <a:pt x="25333" y="10634"/>
                  </a:lnTo>
                  <a:lnTo>
                    <a:pt x="25431" y="10602"/>
                  </a:lnTo>
                  <a:lnTo>
                    <a:pt x="25496" y="10634"/>
                  </a:lnTo>
                  <a:lnTo>
                    <a:pt x="25463" y="10699"/>
                  </a:lnTo>
                  <a:lnTo>
                    <a:pt x="25398" y="10699"/>
                  </a:lnTo>
                  <a:lnTo>
                    <a:pt x="25333" y="10764"/>
                  </a:lnTo>
                  <a:close/>
                  <a:moveTo>
                    <a:pt x="24325" y="11285"/>
                  </a:moveTo>
                  <a:lnTo>
                    <a:pt x="24358" y="11350"/>
                  </a:lnTo>
                  <a:lnTo>
                    <a:pt x="24488" y="11382"/>
                  </a:lnTo>
                  <a:lnTo>
                    <a:pt x="24618" y="11480"/>
                  </a:lnTo>
                  <a:lnTo>
                    <a:pt x="24650" y="11415"/>
                  </a:lnTo>
                  <a:lnTo>
                    <a:pt x="24748" y="11447"/>
                  </a:lnTo>
                  <a:lnTo>
                    <a:pt x="24878" y="11382"/>
                  </a:lnTo>
                  <a:lnTo>
                    <a:pt x="24943" y="11415"/>
                  </a:lnTo>
                  <a:lnTo>
                    <a:pt x="25008" y="11382"/>
                  </a:lnTo>
                  <a:lnTo>
                    <a:pt x="25073" y="11317"/>
                  </a:lnTo>
                  <a:lnTo>
                    <a:pt x="25203" y="11317"/>
                  </a:lnTo>
                  <a:lnTo>
                    <a:pt x="25171" y="11252"/>
                  </a:lnTo>
                  <a:lnTo>
                    <a:pt x="25041" y="11187"/>
                  </a:lnTo>
                  <a:lnTo>
                    <a:pt x="24976" y="11220"/>
                  </a:lnTo>
                  <a:lnTo>
                    <a:pt x="24846" y="11220"/>
                  </a:lnTo>
                  <a:lnTo>
                    <a:pt x="24813" y="11220"/>
                  </a:lnTo>
                  <a:lnTo>
                    <a:pt x="24716" y="11252"/>
                  </a:lnTo>
                  <a:lnTo>
                    <a:pt x="24585" y="11187"/>
                  </a:lnTo>
                  <a:lnTo>
                    <a:pt x="24455" y="11285"/>
                  </a:lnTo>
                  <a:lnTo>
                    <a:pt x="24358" y="11252"/>
                  </a:lnTo>
                  <a:close/>
                  <a:moveTo>
                    <a:pt x="23772" y="14732"/>
                  </a:moveTo>
                  <a:lnTo>
                    <a:pt x="23740" y="14667"/>
                  </a:lnTo>
                  <a:lnTo>
                    <a:pt x="23772" y="14634"/>
                  </a:lnTo>
                  <a:lnTo>
                    <a:pt x="23805" y="14602"/>
                  </a:lnTo>
                  <a:lnTo>
                    <a:pt x="23805" y="14699"/>
                  </a:lnTo>
                  <a:close/>
                  <a:moveTo>
                    <a:pt x="23187" y="14634"/>
                  </a:moveTo>
                  <a:lnTo>
                    <a:pt x="23122" y="14569"/>
                  </a:lnTo>
                  <a:lnTo>
                    <a:pt x="23122" y="14471"/>
                  </a:lnTo>
                  <a:lnTo>
                    <a:pt x="23057" y="14406"/>
                  </a:lnTo>
                  <a:lnTo>
                    <a:pt x="23024" y="14471"/>
                  </a:lnTo>
                  <a:lnTo>
                    <a:pt x="22992" y="14406"/>
                  </a:lnTo>
                  <a:lnTo>
                    <a:pt x="23024" y="14309"/>
                  </a:lnTo>
                  <a:lnTo>
                    <a:pt x="22992" y="14211"/>
                  </a:lnTo>
                  <a:lnTo>
                    <a:pt x="22927" y="14146"/>
                  </a:lnTo>
                  <a:lnTo>
                    <a:pt x="22992" y="14049"/>
                  </a:lnTo>
                  <a:lnTo>
                    <a:pt x="22959" y="13886"/>
                  </a:lnTo>
                  <a:lnTo>
                    <a:pt x="22992" y="13821"/>
                  </a:lnTo>
                  <a:lnTo>
                    <a:pt x="22927" y="13789"/>
                  </a:lnTo>
                  <a:lnTo>
                    <a:pt x="22894" y="13724"/>
                  </a:lnTo>
                  <a:lnTo>
                    <a:pt x="22894" y="13626"/>
                  </a:lnTo>
                  <a:lnTo>
                    <a:pt x="22797" y="13528"/>
                  </a:lnTo>
                  <a:lnTo>
                    <a:pt x="22829" y="13366"/>
                  </a:lnTo>
                  <a:lnTo>
                    <a:pt x="22764" y="13268"/>
                  </a:lnTo>
                  <a:lnTo>
                    <a:pt x="22699" y="13268"/>
                  </a:lnTo>
                  <a:lnTo>
                    <a:pt x="22667" y="13203"/>
                  </a:lnTo>
                  <a:lnTo>
                    <a:pt x="22667" y="13106"/>
                  </a:lnTo>
                  <a:lnTo>
                    <a:pt x="22634" y="13073"/>
                  </a:lnTo>
                  <a:lnTo>
                    <a:pt x="22569" y="13138"/>
                  </a:lnTo>
                  <a:lnTo>
                    <a:pt x="22504" y="13073"/>
                  </a:lnTo>
                  <a:lnTo>
                    <a:pt x="22439" y="13106"/>
                  </a:lnTo>
                  <a:lnTo>
                    <a:pt x="22407" y="13041"/>
                  </a:lnTo>
                  <a:lnTo>
                    <a:pt x="22407" y="12943"/>
                  </a:lnTo>
                  <a:lnTo>
                    <a:pt x="22504" y="12878"/>
                  </a:lnTo>
                  <a:lnTo>
                    <a:pt x="22504" y="12748"/>
                  </a:lnTo>
                  <a:lnTo>
                    <a:pt x="22472" y="12683"/>
                  </a:lnTo>
                  <a:lnTo>
                    <a:pt x="22472" y="12618"/>
                  </a:lnTo>
                  <a:lnTo>
                    <a:pt x="22472" y="12455"/>
                  </a:lnTo>
                  <a:lnTo>
                    <a:pt x="22439" y="12390"/>
                  </a:lnTo>
                  <a:lnTo>
                    <a:pt x="22569" y="12260"/>
                  </a:lnTo>
                  <a:lnTo>
                    <a:pt x="22667" y="12195"/>
                  </a:lnTo>
                  <a:lnTo>
                    <a:pt x="22699" y="12130"/>
                  </a:lnTo>
                  <a:lnTo>
                    <a:pt x="22764" y="12130"/>
                  </a:lnTo>
                  <a:lnTo>
                    <a:pt x="22797" y="12163"/>
                  </a:lnTo>
                  <a:lnTo>
                    <a:pt x="22927" y="12130"/>
                  </a:lnTo>
                  <a:lnTo>
                    <a:pt x="23024" y="12163"/>
                  </a:lnTo>
                  <a:lnTo>
                    <a:pt x="23057" y="12228"/>
                  </a:lnTo>
                  <a:lnTo>
                    <a:pt x="23024" y="12260"/>
                  </a:lnTo>
                  <a:lnTo>
                    <a:pt x="22959" y="12260"/>
                  </a:lnTo>
                  <a:lnTo>
                    <a:pt x="22959" y="12325"/>
                  </a:lnTo>
                  <a:lnTo>
                    <a:pt x="23057" y="12325"/>
                  </a:lnTo>
                  <a:lnTo>
                    <a:pt x="23057" y="12390"/>
                  </a:lnTo>
                  <a:lnTo>
                    <a:pt x="23057" y="12488"/>
                  </a:lnTo>
                  <a:lnTo>
                    <a:pt x="23187" y="12618"/>
                  </a:lnTo>
                  <a:lnTo>
                    <a:pt x="23187" y="12683"/>
                  </a:lnTo>
                  <a:lnTo>
                    <a:pt x="23252" y="12780"/>
                  </a:lnTo>
                  <a:lnTo>
                    <a:pt x="23317" y="12780"/>
                  </a:lnTo>
                  <a:lnTo>
                    <a:pt x="23382" y="12748"/>
                  </a:lnTo>
                  <a:lnTo>
                    <a:pt x="23350" y="12683"/>
                  </a:lnTo>
                  <a:lnTo>
                    <a:pt x="23415" y="12618"/>
                  </a:lnTo>
                  <a:lnTo>
                    <a:pt x="23480" y="12520"/>
                  </a:lnTo>
                  <a:lnTo>
                    <a:pt x="23447" y="12455"/>
                  </a:lnTo>
                  <a:lnTo>
                    <a:pt x="23512" y="12390"/>
                  </a:lnTo>
                  <a:lnTo>
                    <a:pt x="23545" y="12325"/>
                  </a:lnTo>
                  <a:lnTo>
                    <a:pt x="23512" y="12228"/>
                  </a:lnTo>
                  <a:lnTo>
                    <a:pt x="23545" y="12195"/>
                  </a:lnTo>
                  <a:lnTo>
                    <a:pt x="23642" y="12163"/>
                  </a:lnTo>
                  <a:lnTo>
                    <a:pt x="23707" y="12195"/>
                  </a:lnTo>
                  <a:lnTo>
                    <a:pt x="23740" y="12293"/>
                  </a:lnTo>
                  <a:lnTo>
                    <a:pt x="23805" y="12293"/>
                  </a:lnTo>
                  <a:lnTo>
                    <a:pt x="23805" y="12228"/>
                  </a:lnTo>
                  <a:lnTo>
                    <a:pt x="23740" y="12130"/>
                  </a:lnTo>
                  <a:lnTo>
                    <a:pt x="23707" y="12033"/>
                  </a:lnTo>
                  <a:lnTo>
                    <a:pt x="23675" y="12033"/>
                  </a:lnTo>
                  <a:lnTo>
                    <a:pt x="23642" y="12130"/>
                  </a:lnTo>
                  <a:lnTo>
                    <a:pt x="23512" y="12130"/>
                  </a:lnTo>
                  <a:lnTo>
                    <a:pt x="23447" y="12000"/>
                  </a:lnTo>
                  <a:lnTo>
                    <a:pt x="23447" y="11935"/>
                  </a:lnTo>
                  <a:lnTo>
                    <a:pt x="23350" y="11837"/>
                  </a:lnTo>
                  <a:lnTo>
                    <a:pt x="23350" y="11740"/>
                  </a:lnTo>
                  <a:lnTo>
                    <a:pt x="23415" y="11675"/>
                  </a:lnTo>
                  <a:lnTo>
                    <a:pt x="23480" y="11675"/>
                  </a:lnTo>
                  <a:lnTo>
                    <a:pt x="23512" y="11610"/>
                  </a:lnTo>
                  <a:lnTo>
                    <a:pt x="23577" y="11642"/>
                  </a:lnTo>
                  <a:lnTo>
                    <a:pt x="23642" y="11740"/>
                  </a:lnTo>
                  <a:lnTo>
                    <a:pt x="23675" y="11935"/>
                  </a:lnTo>
                  <a:lnTo>
                    <a:pt x="23675" y="11935"/>
                  </a:lnTo>
                  <a:lnTo>
                    <a:pt x="23707" y="11837"/>
                  </a:lnTo>
                  <a:lnTo>
                    <a:pt x="23740" y="11772"/>
                  </a:lnTo>
                  <a:lnTo>
                    <a:pt x="23740" y="11675"/>
                  </a:lnTo>
                  <a:lnTo>
                    <a:pt x="23675" y="11642"/>
                  </a:lnTo>
                  <a:lnTo>
                    <a:pt x="23642" y="11545"/>
                  </a:lnTo>
                  <a:lnTo>
                    <a:pt x="23642" y="11447"/>
                  </a:lnTo>
                  <a:lnTo>
                    <a:pt x="23675" y="11415"/>
                  </a:lnTo>
                  <a:lnTo>
                    <a:pt x="23707" y="11317"/>
                  </a:lnTo>
                  <a:lnTo>
                    <a:pt x="23805" y="11285"/>
                  </a:lnTo>
                  <a:lnTo>
                    <a:pt x="23837" y="11317"/>
                  </a:lnTo>
                  <a:lnTo>
                    <a:pt x="23870" y="11285"/>
                  </a:lnTo>
                  <a:lnTo>
                    <a:pt x="23968" y="11415"/>
                  </a:lnTo>
                  <a:lnTo>
                    <a:pt x="24065" y="11447"/>
                  </a:lnTo>
                  <a:lnTo>
                    <a:pt x="24130" y="11350"/>
                  </a:lnTo>
                  <a:lnTo>
                    <a:pt x="24033" y="11350"/>
                  </a:lnTo>
                  <a:lnTo>
                    <a:pt x="23968" y="11317"/>
                  </a:lnTo>
                  <a:lnTo>
                    <a:pt x="24033" y="11252"/>
                  </a:lnTo>
                  <a:lnTo>
                    <a:pt x="24098" y="11220"/>
                  </a:lnTo>
                  <a:lnTo>
                    <a:pt x="24228" y="11252"/>
                  </a:lnTo>
                  <a:lnTo>
                    <a:pt x="24260" y="11285"/>
                  </a:lnTo>
                  <a:lnTo>
                    <a:pt x="24228" y="11317"/>
                  </a:lnTo>
                  <a:lnTo>
                    <a:pt x="24228" y="11382"/>
                  </a:lnTo>
                  <a:lnTo>
                    <a:pt x="24293" y="11415"/>
                  </a:lnTo>
                  <a:lnTo>
                    <a:pt x="24358" y="11512"/>
                  </a:lnTo>
                  <a:lnTo>
                    <a:pt x="24423" y="11512"/>
                  </a:lnTo>
                  <a:lnTo>
                    <a:pt x="24520" y="11545"/>
                  </a:lnTo>
                  <a:lnTo>
                    <a:pt x="24650" y="11545"/>
                  </a:lnTo>
                  <a:lnTo>
                    <a:pt x="24683" y="11512"/>
                  </a:lnTo>
                  <a:lnTo>
                    <a:pt x="24781" y="11512"/>
                  </a:lnTo>
                  <a:lnTo>
                    <a:pt x="25008" y="11512"/>
                  </a:lnTo>
                  <a:lnTo>
                    <a:pt x="25073" y="11610"/>
                  </a:lnTo>
                  <a:lnTo>
                    <a:pt x="25138" y="11577"/>
                  </a:lnTo>
                  <a:lnTo>
                    <a:pt x="25171" y="11642"/>
                  </a:lnTo>
                  <a:lnTo>
                    <a:pt x="25138" y="11707"/>
                  </a:lnTo>
                  <a:lnTo>
                    <a:pt x="25171" y="11772"/>
                  </a:lnTo>
                  <a:lnTo>
                    <a:pt x="25106" y="11837"/>
                  </a:lnTo>
                  <a:lnTo>
                    <a:pt x="25008" y="11935"/>
                  </a:lnTo>
                  <a:lnTo>
                    <a:pt x="24911" y="11902"/>
                  </a:lnTo>
                  <a:lnTo>
                    <a:pt x="24911" y="11837"/>
                  </a:lnTo>
                  <a:lnTo>
                    <a:pt x="24846" y="11902"/>
                  </a:lnTo>
                  <a:lnTo>
                    <a:pt x="24781" y="11902"/>
                  </a:lnTo>
                  <a:lnTo>
                    <a:pt x="24813" y="11967"/>
                  </a:lnTo>
                  <a:lnTo>
                    <a:pt x="24911" y="12033"/>
                  </a:lnTo>
                  <a:lnTo>
                    <a:pt x="24878" y="12098"/>
                  </a:lnTo>
                  <a:lnTo>
                    <a:pt x="24878" y="12228"/>
                  </a:lnTo>
                  <a:lnTo>
                    <a:pt x="24813" y="12260"/>
                  </a:lnTo>
                  <a:lnTo>
                    <a:pt x="24781" y="12195"/>
                  </a:lnTo>
                  <a:lnTo>
                    <a:pt x="24716" y="12228"/>
                  </a:lnTo>
                  <a:lnTo>
                    <a:pt x="24618" y="12228"/>
                  </a:lnTo>
                  <a:lnTo>
                    <a:pt x="24585" y="12293"/>
                  </a:lnTo>
                  <a:lnTo>
                    <a:pt x="24390" y="12325"/>
                  </a:lnTo>
                  <a:lnTo>
                    <a:pt x="24260" y="12423"/>
                  </a:lnTo>
                  <a:lnTo>
                    <a:pt x="24228" y="12423"/>
                  </a:lnTo>
                  <a:lnTo>
                    <a:pt x="24130" y="12553"/>
                  </a:lnTo>
                  <a:lnTo>
                    <a:pt x="24130" y="12618"/>
                  </a:lnTo>
                  <a:lnTo>
                    <a:pt x="24195" y="12618"/>
                  </a:lnTo>
                  <a:lnTo>
                    <a:pt x="24228" y="12553"/>
                  </a:lnTo>
                  <a:lnTo>
                    <a:pt x="24390" y="12520"/>
                  </a:lnTo>
                  <a:lnTo>
                    <a:pt x="24423" y="12520"/>
                  </a:lnTo>
                  <a:lnTo>
                    <a:pt x="24585" y="12585"/>
                  </a:lnTo>
                  <a:lnTo>
                    <a:pt x="24618" y="12715"/>
                  </a:lnTo>
                  <a:lnTo>
                    <a:pt x="24553" y="12748"/>
                  </a:lnTo>
                  <a:lnTo>
                    <a:pt x="24488" y="12748"/>
                  </a:lnTo>
                  <a:lnTo>
                    <a:pt x="24585" y="12780"/>
                  </a:lnTo>
                  <a:lnTo>
                    <a:pt x="24585" y="12846"/>
                  </a:lnTo>
                  <a:lnTo>
                    <a:pt x="24585" y="12943"/>
                  </a:lnTo>
                  <a:lnTo>
                    <a:pt x="24488" y="13008"/>
                  </a:lnTo>
                  <a:lnTo>
                    <a:pt x="24488" y="13106"/>
                  </a:lnTo>
                  <a:lnTo>
                    <a:pt x="24520" y="13138"/>
                  </a:lnTo>
                  <a:lnTo>
                    <a:pt x="24585" y="13041"/>
                  </a:lnTo>
                  <a:lnTo>
                    <a:pt x="24683" y="12976"/>
                  </a:lnTo>
                  <a:lnTo>
                    <a:pt x="24716" y="12943"/>
                  </a:lnTo>
                  <a:lnTo>
                    <a:pt x="24781" y="12943"/>
                  </a:lnTo>
                  <a:lnTo>
                    <a:pt x="24748" y="13008"/>
                  </a:lnTo>
                  <a:lnTo>
                    <a:pt x="24748" y="13171"/>
                  </a:lnTo>
                  <a:lnTo>
                    <a:pt x="24683" y="13301"/>
                  </a:lnTo>
                  <a:lnTo>
                    <a:pt x="24683" y="13398"/>
                  </a:lnTo>
                  <a:lnTo>
                    <a:pt x="24520" y="13496"/>
                  </a:lnTo>
                  <a:lnTo>
                    <a:pt x="24455" y="13496"/>
                  </a:lnTo>
                  <a:lnTo>
                    <a:pt x="24423" y="13528"/>
                  </a:lnTo>
                  <a:lnTo>
                    <a:pt x="24455" y="13593"/>
                  </a:lnTo>
                  <a:lnTo>
                    <a:pt x="24423" y="13724"/>
                  </a:lnTo>
                  <a:lnTo>
                    <a:pt x="24358" y="13724"/>
                  </a:lnTo>
                  <a:lnTo>
                    <a:pt x="24325" y="13691"/>
                  </a:lnTo>
                  <a:lnTo>
                    <a:pt x="24260" y="13724"/>
                  </a:lnTo>
                  <a:lnTo>
                    <a:pt x="24260" y="13789"/>
                  </a:lnTo>
                  <a:lnTo>
                    <a:pt x="24390" y="13854"/>
                  </a:lnTo>
                  <a:lnTo>
                    <a:pt x="24390" y="13886"/>
                  </a:lnTo>
                  <a:lnTo>
                    <a:pt x="24293" y="13919"/>
                  </a:lnTo>
                  <a:lnTo>
                    <a:pt x="24325" y="13984"/>
                  </a:lnTo>
                  <a:lnTo>
                    <a:pt x="24228" y="14081"/>
                  </a:lnTo>
                  <a:lnTo>
                    <a:pt x="24195" y="14049"/>
                  </a:lnTo>
                  <a:lnTo>
                    <a:pt x="24130" y="14114"/>
                  </a:lnTo>
                  <a:lnTo>
                    <a:pt x="24033" y="14081"/>
                  </a:lnTo>
                  <a:lnTo>
                    <a:pt x="23935" y="14146"/>
                  </a:lnTo>
                  <a:lnTo>
                    <a:pt x="23903" y="14211"/>
                  </a:lnTo>
                  <a:lnTo>
                    <a:pt x="23772" y="14276"/>
                  </a:lnTo>
                  <a:lnTo>
                    <a:pt x="23675" y="14179"/>
                  </a:lnTo>
                  <a:lnTo>
                    <a:pt x="23577" y="14244"/>
                  </a:lnTo>
                  <a:lnTo>
                    <a:pt x="23512" y="14211"/>
                  </a:lnTo>
                  <a:lnTo>
                    <a:pt x="23480" y="14016"/>
                  </a:lnTo>
                  <a:lnTo>
                    <a:pt x="23545" y="13919"/>
                  </a:lnTo>
                  <a:lnTo>
                    <a:pt x="23545" y="13854"/>
                  </a:lnTo>
                  <a:lnTo>
                    <a:pt x="23382" y="13984"/>
                  </a:lnTo>
                  <a:lnTo>
                    <a:pt x="23382" y="14081"/>
                  </a:lnTo>
                  <a:lnTo>
                    <a:pt x="23447" y="14276"/>
                  </a:lnTo>
                  <a:lnTo>
                    <a:pt x="23512" y="14309"/>
                  </a:lnTo>
                  <a:lnTo>
                    <a:pt x="23480" y="14406"/>
                  </a:lnTo>
                  <a:lnTo>
                    <a:pt x="23350" y="14471"/>
                  </a:lnTo>
                  <a:lnTo>
                    <a:pt x="23317" y="14569"/>
                  </a:lnTo>
                  <a:cubicBezTo>
                    <a:pt x="23317" y="14569"/>
                    <a:pt x="23187" y="14634"/>
                    <a:pt x="23187" y="14634"/>
                  </a:cubicBezTo>
                  <a:close/>
                  <a:moveTo>
                    <a:pt x="24846" y="12325"/>
                  </a:moveTo>
                  <a:lnTo>
                    <a:pt x="24813" y="12358"/>
                  </a:lnTo>
                  <a:lnTo>
                    <a:pt x="24878" y="12390"/>
                  </a:lnTo>
                  <a:lnTo>
                    <a:pt x="24911" y="12325"/>
                  </a:lnTo>
                  <a:close/>
                  <a:moveTo>
                    <a:pt x="24748" y="12715"/>
                  </a:moveTo>
                  <a:lnTo>
                    <a:pt x="24813" y="12715"/>
                  </a:lnTo>
                  <a:lnTo>
                    <a:pt x="24878" y="12618"/>
                  </a:lnTo>
                  <a:lnTo>
                    <a:pt x="24911" y="12553"/>
                  </a:lnTo>
                  <a:lnTo>
                    <a:pt x="24878" y="12488"/>
                  </a:lnTo>
                  <a:lnTo>
                    <a:pt x="24846" y="12423"/>
                  </a:lnTo>
                  <a:lnTo>
                    <a:pt x="24781" y="12455"/>
                  </a:lnTo>
                  <a:lnTo>
                    <a:pt x="24748" y="12520"/>
                  </a:lnTo>
                  <a:lnTo>
                    <a:pt x="24716" y="12553"/>
                  </a:lnTo>
                  <a:lnTo>
                    <a:pt x="24716" y="12683"/>
                  </a:lnTo>
                  <a:close/>
                  <a:moveTo>
                    <a:pt x="24716" y="12943"/>
                  </a:moveTo>
                  <a:lnTo>
                    <a:pt x="24748" y="12911"/>
                  </a:lnTo>
                  <a:lnTo>
                    <a:pt x="24781" y="12780"/>
                  </a:lnTo>
                  <a:lnTo>
                    <a:pt x="24716" y="12780"/>
                  </a:lnTo>
                  <a:lnTo>
                    <a:pt x="24650" y="12846"/>
                  </a:lnTo>
                  <a:lnTo>
                    <a:pt x="24650" y="12911"/>
                  </a:lnTo>
                  <a:close/>
                  <a:moveTo>
                    <a:pt x="20943" y="10829"/>
                  </a:moveTo>
                  <a:lnTo>
                    <a:pt x="20943" y="10894"/>
                  </a:lnTo>
                  <a:lnTo>
                    <a:pt x="20976" y="10927"/>
                  </a:lnTo>
                  <a:lnTo>
                    <a:pt x="21041" y="10894"/>
                  </a:lnTo>
                  <a:lnTo>
                    <a:pt x="21106" y="10927"/>
                  </a:lnTo>
                  <a:lnTo>
                    <a:pt x="21138" y="10894"/>
                  </a:lnTo>
                  <a:lnTo>
                    <a:pt x="21106" y="10829"/>
                  </a:lnTo>
                  <a:lnTo>
                    <a:pt x="20976" y="10797"/>
                  </a:lnTo>
                  <a:close/>
                  <a:moveTo>
                    <a:pt x="21594" y="12065"/>
                  </a:moveTo>
                  <a:lnTo>
                    <a:pt x="21496" y="11967"/>
                  </a:lnTo>
                  <a:lnTo>
                    <a:pt x="21496" y="11772"/>
                  </a:lnTo>
                  <a:lnTo>
                    <a:pt x="21431" y="11675"/>
                  </a:lnTo>
                  <a:lnTo>
                    <a:pt x="21431" y="11610"/>
                  </a:lnTo>
                  <a:lnTo>
                    <a:pt x="21464" y="11545"/>
                  </a:lnTo>
                  <a:lnTo>
                    <a:pt x="21431" y="11415"/>
                  </a:lnTo>
                  <a:lnTo>
                    <a:pt x="21431" y="11317"/>
                  </a:lnTo>
                  <a:lnTo>
                    <a:pt x="21366" y="11187"/>
                  </a:lnTo>
                  <a:lnTo>
                    <a:pt x="21268" y="11122"/>
                  </a:lnTo>
                  <a:lnTo>
                    <a:pt x="21268" y="11089"/>
                  </a:lnTo>
                  <a:lnTo>
                    <a:pt x="21431" y="10959"/>
                  </a:lnTo>
                  <a:lnTo>
                    <a:pt x="21496" y="10927"/>
                  </a:lnTo>
                  <a:lnTo>
                    <a:pt x="21594" y="10829"/>
                  </a:lnTo>
                  <a:lnTo>
                    <a:pt x="21724" y="10829"/>
                  </a:lnTo>
                  <a:lnTo>
                    <a:pt x="21789" y="10894"/>
                  </a:lnTo>
                  <a:lnTo>
                    <a:pt x="21854" y="10894"/>
                  </a:lnTo>
                  <a:lnTo>
                    <a:pt x="21951" y="10927"/>
                  </a:lnTo>
                  <a:lnTo>
                    <a:pt x="22016" y="10927"/>
                  </a:lnTo>
                  <a:lnTo>
                    <a:pt x="22114" y="10959"/>
                  </a:lnTo>
                  <a:lnTo>
                    <a:pt x="22146" y="10959"/>
                  </a:lnTo>
                  <a:lnTo>
                    <a:pt x="22211" y="10959"/>
                  </a:lnTo>
                  <a:lnTo>
                    <a:pt x="22309" y="11089"/>
                  </a:lnTo>
                  <a:lnTo>
                    <a:pt x="22309" y="11154"/>
                  </a:lnTo>
                  <a:lnTo>
                    <a:pt x="22277" y="11187"/>
                  </a:lnTo>
                  <a:lnTo>
                    <a:pt x="22342" y="11285"/>
                  </a:lnTo>
                  <a:lnTo>
                    <a:pt x="22342" y="11350"/>
                  </a:lnTo>
                  <a:lnTo>
                    <a:pt x="22309" y="11382"/>
                  </a:lnTo>
                  <a:lnTo>
                    <a:pt x="22309" y="11447"/>
                  </a:lnTo>
                  <a:lnTo>
                    <a:pt x="22179" y="11577"/>
                  </a:lnTo>
                  <a:lnTo>
                    <a:pt x="22146" y="11577"/>
                  </a:lnTo>
                  <a:lnTo>
                    <a:pt x="21984" y="11707"/>
                  </a:lnTo>
                  <a:lnTo>
                    <a:pt x="21886" y="11772"/>
                  </a:lnTo>
                  <a:lnTo>
                    <a:pt x="21756" y="11935"/>
                  </a:lnTo>
                  <a:lnTo>
                    <a:pt x="21659" y="11935"/>
                  </a:lnTo>
                  <a:lnTo>
                    <a:pt x="21594" y="11967"/>
                  </a:lnTo>
                  <a:lnTo>
                    <a:pt x="21626" y="12033"/>
                  </a:lnTo>
                  <a:close/>
                  <a:moveTo>
                    <a:pt x="25106" y="14081"/>
                  </a:moveTo>
                  <a:lnTo>
                    <a:pt x="24976" y="13951"/>
                  </a:lnTo>
                  <a:lnTo>
                    <a:pt x="24878" y="13984"/>
                  </a:lnTo>
                  <a:lnTo>
                    <a:pt x="24716" y="13951"/>
                  </a:lnTo>
                  <a:lnTo>
                    <a:pt x="24781" y="13854"/>
                  </a:lnTo>
                  <a:lnTo>
                    <a:pt x="24878" y="13821"/>
                  </a:lnTo>
                  <a:lnTo>
                    <a:pt x="24911" y="13854"/>
                  </a:lnTo>
                  <a:lnTo>
                    <a:pt x="24943" y="13821"/>
                  </a:lnTo>
                  <a:lnTo>
                    <a:pt x="24943" y="13756"/>
                  </a:lnTo>
                  <a:lnTo>
                    <a:pt x="24846" y="13789"/>
                  </a:lnTo>
                  <a:lnTo>
                    <a:pt x="24846" y="13724"/>
                  </a:lnTo>
                  <a:lnTo>
                    <a:pt x="24943" y="13561"/>
                  </a:lnTo>
                  <a:lnTo>
                    <a:pt x="25008" y="13398"/>
                  </a:lnTo>
                  <a:lnTo>
                    <a:pt x="25008" y="13333"/>
                  </a:lnTo>
                  <a:lnTo>
                    <a:pt x="25041" y="13301"/>
                  </a:lnTo>
                  <a:lnTo>
                    <a:pt x="25041" y="13236"/>
                  </a:lnTo>
                  <a:lnTo>
                    <a:pt x="24976" y="13171"/>
                  </a:lnTo>
                  <a:lnTo>
                    <a:pt x="25041" y="13106"/>
                  </a:lnTo>
                  <a:lnTo>
                    <a:pt x="25041" y="13008"/>
                  </a:lnTo>
                  <a:lnTo>
                    <a:pt x="25106" y="12780"/>
                  </a:lnTo>
                  <a:lnTo>
                    <a:pt x="25203" y="12748"/>
                  </a:lnTo>
                  <a:lnTo>
                    <a:pt x="25203" y="12650"/>
                  </a:lnTo>
                  <a:lnTo>
                    <a:pt x="25268" y="12585"/>
                  </a:lnTo>
                  <a:lnTo>
                    <a:pt x="25301" y="12488"/>
                  </a:lnTo>
                  <a:lnTo>
                    <a:pt x="25333" y="12423"/>
                  </a:lnTo>
                  <a:lnTo>
                    <a:pt x="25366" y="12325"/>
                  </a:lnTo>
                  <a:lnTo>
                    <a:pt x="25496" y="12195"/>
                  </a:lnTo>
                  <a:lnTo>
                    <a:pt x="25528" y="12065"/>
                  </a:lnTo>
                  <a:lnTo>
                    <a:pt x="25594" y="12033"/>
                  </a:lnTo>
                  <a:lnTo>
                    <a:pt x="25594" y="11967"/>
                  </a:lnTo>
                  <a:lnTo>
                    <a:pt x="25594" y="11935"/>
                  </a:lnTo>
                  <a:lnTo>
                    <a:pt x="25659" y="11805"/>
                  </a:lnTo>
                  <a:lnTo>
                    <a:pt x="25724" y="11837"/>
                  </a:lnTo>
                  <a:lnTo>
                    <a:pt x="25789" y="11967"/>
                  </a:lnTo>
                  <a:lnTo>
                    <a:pt x="25821" y="12033"/>
                  </a:lnTo>
                  <a:lnTo>
                    <a:pt x="25919" y="12065"/>
                  </a:lnTo>
                  <a:lnTo>
                    <a:pt x="25886" y="11967"/>
                  </a:lnTo>
                  <a:lnTo>
                    <a:pt x="25821" y="11870"/>
                  </a:lnTo>
                  <a:lnTo>
                    <a:pt x="25854" y="11837"/>
                  </a:lnTo>
                  <a:lnTo>
                    <a:pt x="25919" y="11805"/>
                  </a:lnTo>
                  <a:lnTo>
                    <a:pt x="25821" y="11707"/>
                  </a:lnTo>
                  <a:lnTo>
                    <a:pt x="25919" y="11577"/>
                  </a:lnTo>
                  <a:lnTo>
                    <a:pt x="26146" y="11512"/>
                  </a:lnTo>
                  <a:lnTo>
                    <a:pt x="26276" y="11512"/>
                  </a:lnTo>
                  <a:lnTo>
                    <a:pt x="26374" y="11512"/>
                  </a:lnTo>
                  <a:lnTo>
                    <a:pt x="26407" y="11545"/>
                  </a:lnTo>
                  <a:lnTo>
                    <a:pt x="26504" y="11512"/>
                  </a:lnTo>
                  <a:lnTo>
                    <a:pt x="26504" y="11577"/>
                  </a:lnTo>
                  <a:lnTo>
                    <a:pt x="26602" y="11545"/>
                  </a:lnTo>
                  <a:lnTo>
                    <a:pt x="26732" y="11545"/>
                  </a:lnTo>
                  <a:lnTo>
                    <a:pt x="26797" y="11642"/>
                  </a:lnTo>
                  <a:lnTo>
                    <a:pt x="26894" y="11675"/>
                  </a:lnTo>
                  <a:lnTo>
                    <a:pt x="26894" y="11707"/>
                  </a:lnTo>
                  <a:lnTo>
                    <a:pt x="26959" y="11707"/>
                  </a:lnTo>
                  <a:lnTo>
                    <a:pt x="26992" y="11805"/>
                  </a:lnTo>
                  <a:lnTo>
                    <a:pt x="26992" y="11870"/>
                  </a:lnTo>
                  <a:lnTo>
                    <a:pt x="27024" y="11902"/>
                  </a:lnTo>
                  <a:lnTo>
                    <a:pt x="27089" y="11870"/>
                  </a:lnTo>
                  <a:lnTo>
                    <a:pt x="27220" y="11870"/>
                  </a:lnTo>
                  <a:lnTo>
                    <a:pt x="27447" y="11902"/>
                  </a:lnTo>
                  <a:lnTo>
                    <a:pt x="27577" y="12000"/>
                  </a:lnTo>
                  <a:lnTo>
                    <a:pt x="27577" y="12065"/>
                  </a:lnTo>
                  <a:lnTo>
                    <a:pt x="27642" y="12098"/>
                  </a:lnTo>
                  <a:lnTo>
                    <a:pt x="27675" y="12195"/>
                  </a:lnTo>
                  <a:lnTo>
                    <a:pt x="27642" y="12163"/>
                  </a:lnTo>
                  <a:lnTo>
                    <a:pt x="27610" y="12163"/>
                  </a:lnTo>
                  <a:lnTo>
                    <a:pt x="27545" y="12293"/>
                  </a:lnTo>
                  <a:lnTo>
                    <a:pt x="27415" y="12423"/>
                  </a:lnTo>
                  <a:lnTo>
                    <a:pt x="27317" y="12520"/>
                  </a:lnTo>
                  <a:lnTo>
                    <a:pt x="27252" y="12553"/>
                  </a:lnTo>
                  <a:lnTo>
                    <a:pt x="27252" y="12585"/>
                  </a:lnTo>
                  <a:lnTo>
                    <a:pt x="27057" y="12748"/>
                  </a:lnTo>
                  <a:lnTo>
                    <a:pt x="26959" y="12878"/>
                  </a:lnTo>
                  <a:lnTo>
                    <a:pt x="26829" y="12878"/>
                  </a:lnTo>
                  <a:lnTo>
                    <a:pt x="26829" y="12911"/>
                  </a:lnTo>
                  <a:lnTo>
                    <a:pt x="26862" y="12943"/>
                  </a:lnTo>
                  <a:lnTo>
                    <a:pt x="26797" y="13041"/>
                  </a:lnTo>
                  <a:lnTo>
                    <a:pt x="26667" y="13138"/>
                  </a:lnTo>
                  <a:lnTo>
                    <a:pt x="26537" y="13268"/>
                  </a:lnTo>
                  <a:lnTo>
                    <a:pt x="26341" y="13366"/>
                  </a:lnTo>
                  <a:lnTo>
                    <a:pt x="26244" y="13431"/>
                  </a:lnTo>
                  <a:lnTo>
                    <a:pt x="26179" y="13398"/>
                  </a:lnTo>
                  <a:lnTo>
                    <a:pt x="26146" y="13366"/>
                  </a:lnTo>
                  <a:lnTo>
                    <a:pt x="26114" y="13366"/>
                  </a:lnTo>
                  <a:lnTo>
                    <a:pt x="25984" y="13268"/>
                  </a:lnTo>
                  <a:lnTo>
                    <a:pt x="25951" y="13171"/>
                  </a:lnTo>
                  <a:lnTo>
                    <a:pt x="25886" y="13138"/>
                  </a:lnTo>
                  <a:lnTo>
                    <a:pt x="25821" y="13171"/>
                  </a:lnTo>
                  <a:lnTo>
                    <a:pt x="25724" y="13171"/>
                  </a:lnTo>
                  <a:lnTo>
                    <a:pt x="25626" y="13171"/>
                  </a:lnTo>
                  <a:lnTo>
                    <a:pt x="25561" y="13138"/>
                  </a:lnTo>
                  <a:lnTo>
                    <a:pt x="25496" y="13138"/>
                  </a:lnTo>
                  <a:lnTo>
                    <a:pt x="25496" y="13171"/>
                  </a:lnTo>
                  <a:lnTo>
                    <a:pt x="25528" y="13236"/>
                  </a:lnTo>
                  <a:lnTo>
                    <a:pt x="25724" y="13236"/>
                  </a:lnTo>
                  <a:lnTo>
                    <a:pt x="25691" y="13301"/>
                  </a:lnTo>
                  <a:lnTo>
                    <a:pt x="25626" y="13398"/>
                  </a:lnTo>
                  <a:lnTo>
                    <a:pt x="25659" y="13431"/>
                  </a:lnTo>
                  <a:lnTo>
                    <a:pt x="25659" y="13528"/>
                  </a:lnTo>
                  <a:lnTo>
                    <a:pt x="25626" y="13626"/>
                  </a:lnTo>
                  <a:lnTo>
                    <a:pt x="25561" y="13691"/>
                  </a:lnTo>
                  <a:lnTo>
                    <a:pt x="25496" y="13724"/>
                  </a:lnTo>
                  <a:lnTo>
                    <a:pt x="25398" y="13724"/>
                  </a:lnTo>
                  <a:lnTo>
                    <a:pt x="25333" y="13789"/>
                  </a:lnTo>
                  <a:lnTo>
                    <a:pt x="25301" y="13886"/>
                  </a:lnTo>
                  <a:lnTo>
                    <a:pt x="25236" y="13951"/>
                  </a:lnTo>
                  <a:lnTo>
                    <a:pt x="25171" y="13951"/>
                  </a:lnTo>
                  <a:lnTo>
                    <a:pt x="25138" y="14049"/>
                  </a:lnTo>
                  <a:cubicBezTo>
                    <a:pt x="25138" y="14049"/>
                    <a:pt x="25106" y="14081"/>
                    <a:pt x="25106" y="14081"/>
                  </a:cubicBezTo>
                  <a:close/>
                  <a:moveTo>
                    <a:pt x="31187" y="14504"/>
                  </a:moveTo>
                  <a:lnTo>
                    <a:pt x="31057" y="14439"/>
                  </a:lnTo>
                  <a:lnTo>
                    <a:pt x="30959" y="14406"/>
                  </a:lnTo>
                  <a:lnTo>
                    <a:pt x="30894" y="14276"/>
                  </a:lnTo>
                  <a:lnTo>
                    <a:pt x="30829" y="14244"/>
                  </a:lnTo>
                  <a:lnTo>
                    <a:pt x="30797" y="14146"/>
                  </a:lnTo>
                  <a:lnTo>
                    <a:pt x="30829" y="14016"/>
                  </a:lnTo>
                  <a:lnTo>
                    <a:pt x="30927" y="13951"/>
                  </a:lnTo>
                  <a:lnTo>
                    <a:pt x="30927" y="13886"/>
                  </a:lnTo>
                  <a:lnTo>
                    <a:pt x="30959" y="13821"/>
                  </a:lnTo>
                  <a:lnTo>
                    <a:pt x="30959" y="13756"/>
                  </a:lnTo>
                  <a:lnTo>
                    <a:pt x="30862" y="13724"/>
                  </a:lnTo>
                  <a:lnTo>
                    <a:pt x="30764" y="13658"/>
                  </a:lnTo>
                  <a:lnTo>
                    <a:pt x="30862" y="13463"/>
                  </a:lnTo>
                  <a:lnTo>
                    <a:pt x="30927" y="13463"/>
                  </a:lnTo>
                  <a:lnTo>
                    <a:pt x="30959" y="13398"/>
                  </a:lnTo>
                  <a:lnTo>
                    <a:pt x="30959" y="13301"/>
                  </a:lnTo>
                  <a:lnTo>
                    <a:pt x="30992" y="13236"/>
                  </a:lnTo>
                  <a:lnTo>
                    <a:pt x="31024" y="13106"/>
                  </a:lnTo>
                  <a:lnTo>
                    <a:pt x="31122" y="13073"/>
                  </a:lnTo>
                  <a:lnTo>
                    <a:pt x="31187" y="13138"/>
                  </a:lnTo>
                  <a:lnTo>
                    <a:pt x="31219" y="13203"/>
                  </a:lnTo>
                  <a:lnTo>
                    <a:pt x="31382" y="13268"/>
                  </a:lnTo>
                  <a:lnTo>
                    <a:pt x="31480" y="13366"/>
                  </a:lnTo>
                  <a:lnTo>
                    <a:pt x="31577" y="13398"/>
                  </a:lnTo>
                  <a:lnTo>
                    <a:pt x="31610" y="13333"/>
                  </a:lnTo>
                  <a:lnTo>
                    <a:pt x="31805" y="13398"/>
                  </a:lnTo>
                  <a:lnTo>
                    <a:pt x="31935" y="13398"/>
                  </a:lnTo>
                  <a:lnTo>
                    <a:pt x="32000" y="13431"/>
                  </a:lnTo>
                  <a:lnTo>
                    <a:pt x="32032" y="13528"/>
                  </a:lnTo>
                  <a:lnTo>
                    <a:pt x="32162" y="13626"/>
                  </a:lnTo>
                  <a:lnTo>
                    <a:pt x="32195" y="13724"/>
                  </a:lnTo>
                  <a:lnTo>
                    <a:pt x="32162" y="13821"/>
                  </a:lnTo>
                  <a:lnTo>
                    <a:pt x="32162" y="13886"/>
                  </a:lnTo>
                  <a:lnTo>
                    <a:pt x="32260" y="13951"/>
                  </a:lnTo>
                  <a:lnTo>
                    <a:pt x="32228" y="13984"/>
                  </a:lnTo>
                  <a:lnTo>
                    <a:pt x="32260" y="14081"/>
                  </a:lnTo>
                  <a:lnTo>
                    <a:pt x="32228" y="14146"/>
                  </a:lnTo>
                  <a:lnTo>
                    <a:pt x="32293" y="14244"/>
                  </a:lnTo>
                  <a:lnTo>
                    <a:pt x="32260" y="14309"/>
                  </a:lnTo>
                  <a:lnTo>
                    <a:pt x="32228" y="14406"/>
                  </a:lnTo>
                  <a:lnTo>
                    <a:pt x="32358" y="14439"/>
                  </a:lnTo>
                  <a:lnTo>
                    <a:pt x="32358" y="14471"/>
                  </a:lnTo>
                  <a:lnTo>
                    <a:pt x="32293" y="14537"/>
                  </a:lnTo>
                  <a:lnTo>
                    <a:pt x="32260" y="14569"/>
                  </a:lnTo>
                  <a:lnTo>
                    <a:pt x="32065" y="14537"/>
                  </a:lnTo>
                  <a:lnTo>
                    <a:pt x="32065" y="14504"/>
                  </a:lnTo>
                  <a:lnTo>
                    <a:pt x="31870" y="14471"/>
                  </a:lnTo>
                  <a:lnTo>
                    <a:pt x="31805" y="14406"/>
                  </a:lnTo>
                  <a:lnTo>
                    <a:pt x="31675" y="14374"/>
                  </a:lnTo>
                  <a:lnTo>
                    <a:pt x="31642" y="14374"/>
                  </a:lnTo>
                  <a:lnTo>
                    <a:pt x="31545" y="14341"/>
                  </a:lnTo>
                  <a:lnTo>
                    <a:pt x="31415" y="14374"/>
                  </a:lnTo>
                  <a:lnTo>
                    <a:pt x="31350" y="14374"/>
                  </a:lnTo>
                  <a:lnTo>
                    <a:pt x="31252" y="14471"/>
                  </a:lnTo>
                  <a:close/>
                  <a:moveTo>
                    <a:pt x="30602" y="14634"/>
                  </a:moveTo>
                  <a:lnTo>
                    <a:pt x="30602" y="14537"/>
                  </a:lnTo>
                  <a:lnTo>
                    <a:pt x="30634" y="14504"/>
                  </a:lnTo>
                  <a:lnTo>
                    <a:pt x="30667" y="14537"/>
                  </a:lnTo>
                  <a:lnTo>
                    <a:pt x="30667" y="14602"/>
                  </a:lnTo>
                  <a:close/>
                  <a:moveTo>
                    <a:pt x="30764" y="14732"/>
                  </a:moveTo>
                  <a:lnTo>
                    <a:pt x="30732" y="14667"/>
                  </a:lnTo>
                  <a:lnTo>
                    <a:pt x="30764" y="14634"/>
                  </a:lnTo>
                  <a:lnTo>
                    <a:pt x="30797" y="14634"/>
                  </a:lnTo>
                  <a:lnTo>
                    <a:pt x="30797" y="14699"/>
                  </a:lnTo>
                  <a:close/>
                  <a:moveTo>
                    <a:pt x="31024" y="14732"/>
                  </a:moveTo>
                  <a:lnTo>
                    <a:pt x="30927" y="14732"/>
                  </a:lnTo>
                  <a:lnTo>
                    <a:pt x="30927" y="14667"/>
                  </a:lnTo>
                  <a:lnTo>
                    <a:pt x="30992" y="14667"/>
                  </a:lnTo>
                  <a:lnTo>
                    <a:pt x="31057" y="14699"/>
                  </a:lnTo>
                  <a:close/>
                  <a:moveTo>
                    <a:pt x="24911" y="16813"/>
                  </a:moveTo>
                  <a:lnTo>
                    <a:pt x="24878" y="16780"/>
                  </a:lnTo>
                  <a:lnTo>
                    <a:pt x="24911" y="16715"/>
                  </a:lnTo>
                  <a:lnTo>
                    <a:pt x="24976" y="16715"/>
                  </a:lnTo>
                  <a:lnTo>
                    <a:pt x="25008" y="16748"/>
                  </a:lnTo>
                  <a:lnTo>
                    <a:pt x="24976" y="16813"/>
                  </a:lnTo>
                  <a:lnTo>
                    <a:pt x="24943" y="16813"/>
                  </a:lnTo>
                  <a:close/>
                  <a:moveTo>
                    <a:pt x="25203" y="17333"/>
                  </a:moveTo>
                  <a:lnTo>
                    <a:pt x="25203" y="17431"/>
                  </a:lnTo>
                  <a:lnTo>
                    <a:pt x="25268" y="17398"/>
                  </a:lnTo>
                  <a:lnTo>
                    <a:pt x="25268" y="17398"/>
                  </a:lnTo>
                  <a:lnTo>
                    <a:pt x="25301" y="17301"/>
                  </a:lnTo>
                  <a:lnTo>
                    <a:pt x="25236" y="17268"/>
                  </a:lnTo>
                  <a:close/>
                  <a:moveTo>
                    <a:pt x="25106" y="17333"/>
                  </a:moveTo>
                  <a:lnTo>
                    <a:pt x="25073" y="17398"/>
                  </a:lnTo>
                  <a:lnTo>
                    <a:pt x="25138" y="17431"/>
                  </a:lnTo>
                  <a:lnTo>
                    <a:pt x="25138" y="17496"/>
                  </a:lnTo>
                  <a:lnTo>
                    <a:pt x="25138" y="17496"/>
                  </a:lnTo>
                  <a:lnTo>
                    <a:pt x="25171" y="17463"/>
                  </a:lnTo>
                  <a:lnTo>
                    <a:pt x="25171" y="17333"/>
                  </a:lnTo>
                  <a:lnTo>
                    <a:pt x="25138" y="17301"/>
                  </a:lnTo>
                  <a:close/>
                  <a:moveTo>
                    <a:pt x="26992" y="16975"/>
                  </a:moveTo>
                  <a:lnTo>
                    <a:pt x="26959" y="16943"/>
                  </a:lnTo>
                  <a:lnTo>
                    <a:pt x="26894" y="16943"/>
                  </a:lnTo>
                  <a:lnTo>
                    <a:pt x="26829" y="16878"/>
                  </a:lnTo>
                  <a:lnTo>
                    <a:pt x="26829" y="16910"/>
                  </a:lnTo>
                  <a:lnTo>
                    <a:pt x="26764" y="16910"/>
                  </a:lnTo>
                  <a:lnTo>
                    <a:pt x="26764" y="16813"/>
                  </a:lnTo>
                  <a:lnTo>
                    <a:pt x="26732" y="16780"/>
                  </a:lnTo>
                  <a:lnTo>
                    <a:pt x="26829" y="16780"/>
                  </a:lnTo>
                  <a:lnTo>
                    <a:pt x="26829" y="16748"/>
                  </a:lnTo>
                  <a:lnTo>
                    <a:pt x="26927" y="16748"/>
                  </a:lnTo>
                  <a:lnTo>
                    <a:pt x="26959" y="16813"/>
                  </a:lnTo>
                  <a:lnTo>
                    <a:pt x="27057" y="16845"/>
                  </a:lnTo>
                  <a:lnTo>
                    <a:pt x="27089" y="16910"/>
                  </a:lnTo>
                  <a:lnTo>
                    <a:pt x="27057" y="16975"/>
                  </a:lnTo>
                  <a:cubicBezTo>
                    <a:pt x="27057" y="16975"/>
                    <a:pt x="26992" y="16975"/>
                    <a:pt x="26992" y="16975"/>
                  </a:cubicBezTo>
                  <a:close/>
                  <a:moveTo>
                    <a:pt x="28065" y="17398"/>
                  </a:moveTo>
                  <a:lnTo>
                    <a:pt x="28033" y="17398"/>
                  </a:lnTo>
                  <a:lnTo>
                    <a:pt x="27967" y="17301"/>
                  </a:lnTo>
                  <a:lnTo>
                    <a:pt x="28033" y="17333"/>
                  </a:lnTo>
                  <a:lnTo>
                    <a:pt x="28098" y="17333"/>
                  </a:lnTo>
                  <a:lnTo>
                    <a:pt x="28098" y="17398"/>
                  </a:lnTo>
                  <a:close/>
                  <a:moveTo>
                    <a:pt x="28195" y="17431"/>
                  </a:moveTo>
                  <a:lnTo>
                    <a:pt x="28260" y="17463"/>
                  </a:lnTo>
                  <a:lnTo>
                    <a:pt x="28228" y="17398"/>
                  </a:lnTo>
                  <a:close/>
                  <a:moveTo>
                    <a:pt x="28358" y="17496"/>
                  </a:moveTo>
                  <a:lnTo>
                    <a:pt x="28423" y="17496"/>
                  </a:lnTo>
                  <a:lnTo>
                    <a:pt x="28455" y="17528"/>
                  </a:lnTo>
                  <a:lnTo>
                    <a:pt x="28520" y="17528"/>
                  </a:lnTo>
                  <a:lnTo>
                    <a:pt x="28520" y="17463"/>
                  </a:lnTo>
                  <a:lnTo>
                    <a:pt x="28423" y="17431"/>
                  </a:lnTo>
                  <a:lnTo>
                    <a:pt x="28423" y="17398"/>
                  </a:lnTo>
                  <a:lnTo>
                    <a:pt x="28358" y="17398"/>
                  </a:lnTo>
                  <a:lnTo>
                    <a:pt x="28325" y="17463"/>
                  </a:lnTo>
                  <a:close/>
                  <a:moveTo>
                    <a:pt x="29496" y="19024"/>
                  </a:moveTo>
                  <a:lnTo>
                    <a:pt x="29496" y="18959"/>
                  </a:lnTo>
                  <a:lnTo>
                    <a:pt x="29528" y="18927"/>
                  </a:lnTo>
                  <a:lnTo>
                    <a:pt x="29496" y="18829"/>
                  </a:lnTo>
                  <a:lnTo>
                    <a:pt x="29528" y="18829"/>
                  </a:lnTo>
                  <a:lnTo>
                    <a:pt x="29593" y="18894"/>
                  </a:lnTo>
                  <a:lnTo>
                    <a:pt x="29561" y="18959"/>
                  </a:lnTo>
                  <a:lnTo>
                    <a:pt x="29561" y="19024"/>
                  </a:lnTo>
                  <a:close/>
                  <a:moveTo>
                    <a:pt x="29398" y="19317"/>
                  </a:moveTo>
                  <a:lnTo>
                    <a:pt x="29366" y="19187"/>
                  </a:lnTo>
                  <a:lnTo>
                    <a:pt x="29398" y="19122"/>
                  </a:lnTo>
                  <a:lnTo>
                    <a:pt x="29431" y="19154"/>
                  </a:lnTo>
                  <a:lnTo>
                    <a:pt x="29496" y="19154"/>
                  </a:lnTo>
                  <a:lnTo>
                    <a:pt x="29496" y="19219"/>
                  </a:lnTo>
                  <a:lnTo>
                    <a:pt x="29431" y="19219"/>
                  </a:lnTo>
                  <a:lnTo>
                    <a:pt x="29431" y="19284"/>
                  </a:lnTo>
                  <a:close/>
                  <a:moveTo>
                    <a:pt x="28715" y="17821"/>
                  </a:moveTo>
                  <a:lnTo>
                    <a:pt x="28683" y="17788"/>
                  </a:lnTo>
                  <a:lnTo>
                    <a:pt x="28715" y="17788"/>
                  </a:lnTo>
                  <a:close/>
                  <a:moveTo>
                    <a:pt x="28585" y="17854"/>
                  </a:moveTo>
                  <a:lnTo>
                    <a:pt x="28520" y="17756"/>
                  </a:lnTo>
                  <a:lnTo>
                    <a:pt x="28585" y="17788"/>
                  </a:lnTo>
                  <a:lnTo>
                    <a:pt x="28585" y="17821"/>
                  </a:lnTo>
                  <a:close/>
                  <a:moveTo>
                    <a:pt x="28585" y="17919"/>
                  </a:moveTo>
                  <a:lnTo>
                    <a:pt x="28618" y="17951"/>
                  </a:lnTo>
                  <a:lnTo>
                    <a:pt x="28683" y="17951"/>
                  </a:lnTo>
                  <a:lnTo>
                    <a:pt x="28748" y="17984"/>
                  </a:lnTo>
                  <a:lnTo>
                    <a:pt x="28748" y="17919"/>
                  </a:lnTo>
                  <a:lnTo>
                    <a:pt x="28683" y="17886"/>
                  </a:lnTo>
                  <a:lnTo>
                    <a:pt x="28618" y="17886"/>
                  </a:lnTo>
                  <a:close/>
                  <a:moveTo>
                    <a:pt x="29236" y="17658"/>
                  </a:moveTo>
                  <a:lnTo>
                    <a:pt x="29301" y="17658"/>
                  </a:lnTo>
                  <a:lnTo>
                    <a:pt x="29333" y="17723"/>
                  </a:lnTo>
                  <a:lnTo>
                    <a:pt x="29366" y="17756"/>
                  </a:lnTo>
                  <a:lnTo>
                    <a:pt x="29333" y="17788"/>
                  </a:lnTo>
                  <a:lnTo>
                    <a:pt x="29366" y="17854"/>
                  </a:lnTo>
                  <a:lnTo>
                    <a:pt x="29431" y="17821"/>
                  </a:lnTo>
                  <a:lnTo>
                    <a:pt x="29431" y="17756"/>
                  </a:lnTo>
                  <a:lnTo>
                    <a:pt x="29496" y="17788"/>
                  </a:lnTo>
                  <a:lnTo>
                    <a:pt x="29561" y="17756"/>
                  </a:lnTo>
                  <a:lnTo>
                    <a:pt x="29593" y="17756"/>
                  </a:lnTo>
                  <a:lnTo>
                    <a:pt x="29658" y="17723"/>
                  </a:lnTo>
                  <a:lnTo>
                    <a:pt x="29593" y="17658"/>
                  </a:lnTo>
                  <a:lnTo>
                    <a:pt x="29496" y="17626"/>
                  </a:lnTo>
                  <a:lnTo>
                    <a:pt x="29398" y="17561"/>
                  </a:lnTo>
                  <a:lnTo>
                    <a:pt x="29333" y="17561"/>
                  </a:lnTo>
                  <a:lnTo>
                    <a:pt x="29333" y="17593"/>
                  </a:lnTo>
                  <a:cubicBezTo>
                    <a:pt x="29301" y="17593"/>
                    <a:pt x="29236" y="17658"/>
                    <a:pt x="29236" y="17658"/>
                  </a:cubicBezTo>
                  <a:close/>
                  <a:moveTo>
                    <a:pt x="30341" y="17561"/>
                  </a:moveTo>
                  <a:lnTo>
                    <a:pt x="30374" y="17496"/>
                  </a:lnTo>
                  <a:lnTo>
                    <a:pt x="30406" y="17496"/>
                  </a:lnTo>
                  <a:lnTo>
                    <a:pt x="30374" y="17561"/>
                  </a:lnTo>
                  <a:close/>
                  <a:moveTo>
                    <a:pt x="29951" y="18016"/>
                  </a:moveTo>
                  <a:lnTo>
                    <a:pt x="30016" y="17984"/>
                  </a:lnTo>
                  <a:lnTo>
                    <a:pt x="30081" y="17886"/>
                  </a:lnTo>
                  <a:lnTo>
                    <a:pt x="30146" y="17886"/>
                  </a:lnTo>
                  <a:lnTo>
                    <a:pt x="30179" y="17821"/>
                  </a:lnTo>
                  <a:lnTo>
                    <a:pt x="30211" y="17821"/>
                  </a:lnTo>
                  <a:lnTo>
                    <a:pt x="30276" y="17854"/>
                  </a:lnTo>
                  <a:lnTo>
                    <a:pt x="30244" y="17919"/>
                  </a:lnTo>
                  <a:lnTo>
                    <a:pt x="30179" y="17951"/>
                  </a:lnTo>
                  <a:lnTo>
                    <a:pt x="30081" y="18016"/>
                  </a:lnTo>
                  <a:lnTo>
                    <a:pt x="30016" y="18016"/>
                  </a:lnTo>
                  <a:close/>
                  <a:moveTo>
                    <a:pt x="29593" y="18634"/>
                  </a:moveTo>
                  <a:lnTo>
                    <a:pt x="29789" y="18471"/>
                  </a:lnTo>
                  <a:lnTo>
                    <a:pt x="29821" y="18406"/>
                  </a:lnTo>
                  <a:lnTo>
                    <a:pt x="29886" y="18406"/>
                  </a:lnTo>
                  <a:lnTo>
                    <a:pt x="29951" y="18341"/>
                  </a:lnTo>
                  <a:lnTo>
                    <a:pt x="30049" y="18244"/>
                  </a:lnTo>
                  <a:lnTo>
                    <a:pt x="30016" y="18146"/>
                  </a:lnTo>
                  <a:lnTo>
                    <a:pt x="29984" y="18146"/>
                  </a:lnTo>
                  <a:lnTo>
                    <a:pt x="29919" y="18146"/>
                  </a:lnTo>
                  <a:lnTo>
                    <a:pt x="29886" y="18244"/>
                  </a:lnTo>
                  <a:lnTo>
                    <a:pt x="29854" y="18244"/>
                  </a:lnTo>
                  <a:lnTo>
                    <a:pt x="29756" y="18309"/>
                  </a:lnTo>
                  <a:lnTo>
                    <a:pt x="29691" y="18374"/>
                  </a:lnTo>
                  <a:lnTo>
                    <a:pt x="29561" y="18341"/>
                  </a:lnTo>
                  <a:lnTo>
                    <a:pt x="29496" y="18406"/>
                  </a:lnTo>
                  <a:lnTo>
                    <a:pt x="29463" y="18471"/>
                  </a:lnTo>
                  <a:lnTo>
                    <a:pt x="29398" y="18536"/>
                  </a:lnTo>
                  <a:lnTo>
                    <a:pt x="29398" y="18634"/>
                  </a:lnTo>
                  <a:lnTo>
                    <a:pt x="29463" y="18601"/>
                  </a:lnTo>
                  <a:lnTo>
                    <a:pt x="29528" y="18634"/>
                  </a:lnTo>
                  <a:lnTo>
                    <a:pt x="29593" y="18634"/>
                  </a:lnTo>
                  <a:close/>
                  <a:moveTo>
                    <a:pt x="30406" y="18536"/>
                  </a:moveTo>
                  <a:lnTo>
                    <a:pt x="30374" y="18406"/>
                  </a:lnTo>
                  <a:lnTo>
                    <a:pt x="30406" y="18341"/>
                  </a:lnTo>
                  <a:lnTo>
                    <a:pt x="30439" y="18244"/>
                  </a:lnTo>
                  <a:lnTo>
                    <a:pt x="30504" y="18276"/>
                  </a:lnTo>
                  <a:lnTo>
                    <a:pt x="30602" y="18276"/>
                  </a:lnTo>
                  <a:lnTo>
                    <a:pt x="30634" y="18374"/>
                  </a:lnTo>
                  <a:lnTo>
                    <a:pt x="30602" y="18471"/>
                  </a:lnTo>
                  <a:lnTo>
                    <a:pt x="30537" y="18471"/>
                  </a:lnTo>
                  <a:lnTo>
                    <a:pt x="30471" y="18569"/>
                  </a:lnTo>
                  <a:close/>
                  <a:moveTo>
                    <a:pt x="31024" y="19349"/>
                  </a:moveTo>
                  <a:lnTo>
                    <a:pt x="31024" y="19187"/>
                  </a:lnTo>
                  <a:lnTo>
                    <a:pt x="31024" y="19057"/>
                  </a:lnTo>
                  <a:lnTo>
                    <a:pt x="30992" y="18992"/>
                  </a:lnTo>
                  <a:lnTo>
                    <a:pt x="30927" y="19024"/>
                  </a:lnTo>
                  <a:lnTo>
                    <a:pt x="30927" y="19089"/>
                  </a:lnTo>
                  <a:lnTo>
                    <a:pt x="30894" y="19187"/>
                  </a:lnTo>
                  <a:lnTo>
                    <a:pt x="30894" y="19284"/>
                  </a:lnTo>
                  <a:lnTo>
                    <a:pt x="30927" y="19317"/>
                  </a:lnTo>
                  <a:lnTo>
                    <a:pt x="30959" y="19414"/>
                  </a:lnTo>
                  <a:lnTo>
                    <a:pt x="30992" y="19349"/>
                  </a:lnTo>
                  <a:close/>
                  <a:moveTo>
                    <a:pt x="31122" y="19284"/>
                  </a:moveTo>
                  <a:lnTo>
                    <a:pt x="31089" y="19187"/>
                  </a:lnTo>
                  <a:lnTo>
                    <a:pt x="31122" y="19089"/>
                  </a:lnTo>
                  <a:lnTo>
                    <a:pt x="31154" y="19187"/>
                  </a:lnTo>
                  <a:lnTo>
                    <a:pt x="31187" y="19219"/>
                  </a:lnTo>
                  <a:lnTo>
                    <a:pt x="31154" y="19284"/>
                  </a:lnTo>
                  <a:close/>
                  <a:moveTo>
                    <a:pt x="31252" y="19479"/>
                  </a:moveTo>
                  <a:lnTo>
                    <a:pt x="31219" y="19414"/>
                  </a:lnTo>
                  <a:lnTo>
                    <a:pt x="31252" y="19349"/>
                  </a:lnTo>
                  <a:lnTo>
                    <a:pt x="31252" y="19382"/>
                  </a:lnTo>
                  <a:lnTo>
                    <a:pt x="31284" y="19447"/>
                  </a:lnTo>
                  <a:close/>
                  <a:moveTo>
                    <a:pt x="30927" y="19675"/>
                  </a:moveTo>
                  <a:lnTo>
                    <a:pt x="30894" y="19707"/>
                  </a:lnTo>
                  <a:lnTo>
                    <a:pt x="30927" y="19805"/>
                  </a:lnTo>
                  <a:lnTo>
                    <a:pt x="30959" y="19935"/>
                  </a:lnTo>
                  <a:lnTo>
                    <a:pt x="30992" y="19967"/>
                  </a:lnTo>
                  <a:lnTo>
                    <a:pt x="31057" y="19935"/>
                  </a:lnTo>
                  <a:lnTo>
                    <a:pt x="31122" y="19967"/>
                  </a:lnTo>
                  <a:lnTo>
                    <a:pt x="31187" y="19967"/>
                  </a:lnTo>
                  <a:lnTo>
                    <a:pt x="31252" y="19967"/>
                  </a:lnTo>
                  <a:lnTo>
                    <a:pt x="31350" y="20000"/>
                  </a:lnTo>
                  <a:lnTo>
                    <a:pt x="31382" y="19935"/>
                  </a:lnTo>
                  <a:lnTo>
                    <a:pt x="31350" y="19870"/>
                  </a:lnTo>
                  <a:lnTo>
                    <a:pt x="31350" y="19772"/>
                  </a:lnTo>
                  <a:lnTo>
                    <a:pt x="31252" y="19772"/>
                  </a:lnTo>
                  <a:lnTo>
                    <a:pt x="31219" y="19707"/>
                  </a:lnTo>
                  <a:lnTo>
                    <a:pt x="31154" y="19675"/>
                  </a:lnTo>
                  <a:lnTo>
                    <a:pt x="31122" y="19707"/>
                  </a:lnTo>
                  <a:lnTo>
                    <a:pt x="31122" y="19642"/>
                  </a:lnTo>
                  <a:lnTo>
                    <a:pt x="31122" y="19610"/>
                  </a:lnTo>
                  <a:lnTo>
                    <a:pt x="31057" y="19610"/>
                  </a:lnTo>
                  <a:lnTo>
                    <a:pt x="31024" y="19675"/>
                  </a:lnTo>
                  <a:lnTo>
                    <a:pt x="30992" y="19675"/>
                  </a:lnTo>
                  <a:close/>
                  <a:moveTo>
                    <a:pt x="28325" y="23284"/>
                  </a:moveTo>
                  <a:lnTo>
                    <a:pt x="28455" y="23317"/>
                  </a:lnTo>
                  <a:lnTo>
                    <a:pt x="28488" y="23284"/>
                  </a:lnTo>
                  <a:lnTo>
                    <a:pt x="28423" y="23219"/>
                  </a:lnTo>
                  <a:lnTo>
                    <a:pt x="28358" y="23252"/>
                  </a:lnTo>
                  <a:close/>
                  <a:moveTo>
                    <a:pt x="26894" y="20910"/>
                  </a:moveTo>
                  <a:lnTo>
                    <a:pt x="26959" y="20943"/>
                  </a:lnTo>
                  <a:lnTo>
                    <a:pt x="27024" y="20975"/>
                  </a:lnTo>
                  <a:lnTo>
                    <a:pt x="27024" y="20910"/>
                  </a:lnTo>
                  <a:lnTo>
                    <a:pt x="26959" y="20878"/>
                  </a:lnTo>
                  <a:lnTo>
                    <a:pt x="26927" y="20878"/>
                  </a:lnTo>
                  <a:close/>
                  <a:moveTo>
                    <a:pt x="26569" y="21431"/>
                  </a:moveTo>
                  <a:lnTo>
                    <a:pt x="26569" y="21366"/>
                  </a:lnTo>
                  <a:lnTo>
                    <a:pt x="26537" y="21333"/>
                  </a:lnTo>
                  <a:lnTo>
                    <a:pt x="26439" y="21268"/>
                  </a:lnTo>
                  <a:lnTo>
                    <a:pt x="26439" y="21203"/>
                  </a:lnTo>
                  <a:lnTo>
                    <a:pt x="26407" y="21105"/>
                  </a:lnTo>
                  <a:lnTo>
                    <a:pt x="26341" y="21073"/>
                  </a:lnTo>
                  <a:lnTo>
                    <a:pt x="26374" y="20943"/>
                  </a:lnTo>
                  <a:lnTo>
                    <a:pt x="26407" y="20910"/>
                  </a:lnTo>
                  <a:lnTo>
                    <a:pt x="26407" y="21008"/>
                  </a:lnTo>
                  <a:lnTo>
                    <a:pt x="26504" y="21040"/>
                  </a:lnTo>
                  <a:lnTo>
                    <a:pt x="26537" y="21105"/>
                  </a:lnTo>
                  <a:lnTo>
                    <a:pt x="26602" y="21138"/>
                  </a:lnTo>
                  <a:lnTo>
                    <a:pt x="26602" y="21301"/>
                  </a:lnTo>
                  <a:lnTo>
                    <a:pt x="26699" y="21333"/>
                  </a:lnTo>
                  <a:lnTo>
                    <a:pt x="26764" y="21333"/>
                  </a:lnTo>
                  <a:lnTo>
                    <a:pt x="26732" y="21431"/>
                  </a:lnTo>
                  <a:lnTo>
                    <a:pt x="26634" y="21431"/>
                  </a:lnTo>
                  <a:close/>
                  <a:moveTo>
                    <a:pt x="26016" y="21398"/>
                  </a:moveTo>
                  <a:lnTo>
                    <a:pt x="26016" y="21333"/>
                  </a:lnTo>
                  <a:lnTo>
                    <a:pt x="25984" y="21268"/>
                  </a:lnTo>
                  <a:lnTo>
                    <a:pt x="26016" y="21203"/>
                  </a:lnTo>
                  <a:lnTo>
                    <a:pt x="26016" y="21073"/>
                  </a:lnTo>
                  <a:lnTo>
                    <a:pt x="26049" y="21008"/>
                  </a:lnTo>
                  <a:lnTo>
                    <a:pt x="26114" y="21008"/>
                  </a:lnTo>
                  <a:lnTo>
                    <a:pt x="26114" y="21073"/>
                  </a:lnTo>
                  <a:lnTo>
                    <a:pt x="26081" y="21105"/>
                  </a:lnTo>
                  <a:lnTo>
                    <a:pt x="26081" y="21171"/>
                  </a:lnTo>
                  <a:lnTo>
                    <a:pt x="26114" y="21236"/>
                  </a:lnTo>
                  <a:lnTo>
                    <a:pt x="26049" y="21398"/>
                  </a:lnTo>
                  <a:close/>
                  <a:moveTo>
                    <a:pt x="25951" y="19089"/>
                  </a:moveTo>
                  <a:lnTo>
                    <a:pt x="25951" y="19154"/>
                  </a:lnTo>
                  <a:lnTo>
                    <a:pt x="25984" y="19187"/>
                  </a:lnTo>
                  <a:lnTo>
                    <a:pt x="26081" y="19187"/>
                  </a:lnTo>
                  <a:lnTo>
                    <a:pt x="26146" y="19122"/>
                  </a:lnTo>
                  <a:lnTo>
                    <a:pt x="26114" y="19089"/>
                  </a:lnTo>
                  <a:lnTo>
                    <a:pt x="26016" y="19057"/>
                  </a:lnTo>
                  <a:close/>
                  <a:moveTo>
                    <a:pt x="25984" y="19024"/>
                  </a:moveTo>
                  <a:lnTo>
                    <a:pt x="26016" y="18959"/>
                  </a:lnTo>
                  <a:lnTo>
                    <a:pt x="26016" y="18862"/>
                  </a:lnTo>
                  <a:lnTo>
                    <a:pt x="26146" y="18764"/>
                  </a:lnTo>
                  <a:lnTo>
                    <a:pt x="26211" y="18699"/>
                  </a:lnTo>
                  <a:lnTo>
                    <a:pt x="26211" y="18732"/>
                  </a:lnTo>
                  <a:lnTo>
                    <a:pt x="26211" y="18829"/>
                  </a:lnTo>
                  <a:lnTo>
                    <a:pt x="26211" y="18927"/>
                  </a:lnTo>
                  <a:lnTo>
                    <a:pt x="26211" y="19024"/>
                  </a:lnTo>
                  <a:lnTo>
                    <a:pt x="26114" y="19024"/>
                  </a:lnTo>
                  <a:close/>
                  <a:moveTo>
                    <a:pt x="21236" y="18049"/>
                  </a:moveTo>
                  <a:lnTo>
                    <a:pt x="21301" y="18016"/>
                  </a:lnTo>
                  <a:lnTo>
                    <a:pt x="21301" y="17951"/>
                  </a:lnTo>
                  <a:lnTo>
                    <a:pt x="21203" y="17951"/>
                  </a:lnTo>
                  <a:lnTo>
                    <a:pt x="21203" y="18016"/>
                  </a:lnTo>
                  <a:close/>
                  <a:moveTo>
                    <a:pt x="17236" y="16943"/>
                  </a:moveTo>
                  <a:lnTo>
                    <a:pt x="17269" y="16878"/>
                  </a:lnTo>
                  <a:lnTo>
                    <a:pt x="17334" y="16878"/>
                  </a:lnTo>
                  <a:lnTo>
                    <a:pt x="17269" y="16910"/>
                  </a:lnTo>
                  <a:cubicBezTo>
                    <a:pt x="17269" y="16943"/>
                    <a:pt x="17203" y="16943"/>
                    <a:pt x="17236" y="16943"/>
                  </a:cubicBezTo>
                  <a:close/>
                  <a:moveTo>
                    <a:pt x="16878" y="17073"/>
                  </a:moveTo>
                  <a:lnTo>
                    <a:pt x="17008" y="17073"/>
                  </a:lnTo>
                  <a:lnTo>
                    <a:pt x="16976" y="17041"/>
                  </a:lnTo>
                  <a:lnTo>
                    <a:pt x="16911" y="17008"/>
                  </a:lnTo>
                  <a:close/>
                  <a:moveTo>
                    <a:pt x="17041" y="17431"/>
                  </a:moveTo>
                  <a:lnTo>
                    <a:pt x="17041" y="17366"/>
                  </a:lnTo>
                  <a:lnTo>
                    <a:pt x="17041" y="17366"/>
                  </a:lnTo>
                  <a:lnTo>
                    <a:pt x="17073" y="17431"/>
                  </a:lnTo>
                  <a:close/>
                  <a:moveTo>
                    <a:pt x="17041" y="17463"/>
                  </a:moveTo>
                  <a:lnTo>
                    <a:pt x="16976" y="17333"/>
                  </a:lnTo>
                  <a:lnTo>
                    <a:pt x="16943" y="17398"/>
                  </a:lnTo>
                  <a:lnTo>
                    <a:pt x="16976" y="17431"/>
                  </a:lnTo>
                  <a:close/>
                  <a:moveTo>
                    <a:pt x="17203" y="17691"/>
                  </a:moveTo>
                  <a:lnTo>
                    <a:pt x="17236" y="17821"/>
                  </a:lnTo>
                  <a:lnTo>
                    <a:pt x="17269" y="17821"/>
                  </a:lnTo>
                  <a:lnTo>
                    <a:pt x="17334" y="17756"/>
                  </a:lnTo>
                  <a:lnTo>
                    <a:pt x="17334" y="17691"/>
                  </a:lnTo>
                  <a:lnTo>
                    <a:pt x="17366" y="17658"/>
                  </a:lnTo>
                  <a:lnTo>
                    <a:pt x="17301" y="17658"/>
                  </a:lnTo>
                  <a:lnTo>
                    <a:pt x="17269" y="17723"/>
                  </a:lnTo>
                  <a:lnTo>
                    <a:pt x="17236" y="17658"/>
                  </a:lnTo>
                  <a:close/>
                  <a:moveTo>
                    <a:pt x="17073" y="18276"/>
                  </a:moveTo>
                  <a:lnTo>
                    <a:pt x="17041" y="18146"/>
                  </a:lnTo>
                  <a:lnTo>
                    <a:pt x="17073" y="18081"/>
                  </a:lnTo>
                  <a:lnTo>
                    <a:pt x="17073" y="18016"/>
                  </a:lnTo>
                  <a:lnTo>
                    <a:pt x="17138" y="17886"/>
                  </a:lnTo>
                  <a:lnTo>
                    <a:pt x="17171" y="17951"/>
                  </a:lnTo>
                  <a:lnTo>
                    <a:pt x="17138" y="18016"/>
                  </a:lnTo>
                  <a:lnTo>
                    <a:pt x="17203" y="18049"/>
                  </a:lnTo>
                  <a:lnTo>
                    <a:pt x="17171" y="18114"/>
                  </a:lnTo>
                  <a:lnTo>
                    <a:pt x="17203" y="18179"/>
                  </a:lnTo>
                  <a:lnTo>
                    <a:pt x="17138" y="18211"/>
                  </a:lnTo>
                  <a:lnTo>
                    <a:pt x="17106" y="18276"/>
                  </a:lnTo>
                  <a:close/>
                  <a:moveTo>
                    <a:pt x="20716" y="16032"/>
                  </a:moveTo>
                  <a:lnTo>
                    <a:pt x="20716" y="16000"/>
                  </a:lnTo>
                  <a:lnTo>
                    <a:pt x="20748" y="15967"/>
                  </a:lnTo>
                  <a:lnTo>
                    <a:pt x="20781" y="16000"/>
                  </a:lnTo>
                  <a:lnTo>
                    <a:pt x="20748" y="16065"/>
                  </a:lnTo>
                  <a:close/>
                  <a:moveTo>
                    <a:pt x="21951" y="15317"/>
                  </a:moveTo>
                  <a:lnTo>
                    <a:pt x="21919" y="15187"/>
                  </a:lnTo>
                  <a:lnTo>
                    <a:pt x="21886" y="15154"/>
                  </a:lnTo>
                  <a:lnTo>
                    <a:pt x="21919" y="15024"/>
                  </a:lnTo>
                  <a:lnTo>
                    <a:pt x="21951" y="14992"/>
                  </a:lnTo>
                  <a:lnTo>
                    <a:pt x="21984" y="15024"/>
                  </a:lnTo>
                  <a:lnTo>
                    <a:pt x="21984" y="15089"/>
                  </a:lnTo>
                  <a:lnTo>
                    <a:pt x="22049" y="15154"/>
                  </a:lnTo>
                  <a:lnTo>
                    <a:pt x="21984" y="15187"/>
                  </a:lnTo>
                  <a:lnTo>
                    <a:pt x="21984" y="15284"/>
                  </a:lnTo>
                  <a:close/>
                  <a:moveTo>
                    <a:pt x="20586" y="16780"/>
                  </a:moveTo>
                  <a:lnTo>
                    <a:pt x="20586" y="16748"/>
                  </a:lnTo>
                  <a:lnTo>
                    <a:pt x="20553" y="16683"/>
                  </a:lnTo>
                  <a:lnTo>
                    <a:pt x="20618" y="16618"/>
                  </a:lnTo>
                  <a:lnTo>
                    <a:pt x="20618" y="16585"/>
                  </a:lnTo>
                  <a:lnTo>
                    <a:pt x="20683" y="16520"/>
                  </a:lnTo>
                  <a:lnTo>
                    <a:pt x="20651" y="16455"/>
                  </a:lnTo>
                  <a:lnTo>
                    <a:pt x="20586" y="16455"/>
                  </a:lnTo>
                  <a:lnTo>
                    <a:pt x="20586" y="16390"/>
                  </a:lnTo>
                  <a:lnTo>
                    <a:pt x="20586" y="16325"/>
                  </a:lnTo>
                  <a:lnTo>
                    <a:pt x="20683" y="16293"/>
                  </a:lnTo>
                  <a:lnTo>
                    <a:pt x="20683" y="16195"/>
                  </a:lnTo>
                  <a:lnTo>
                    <a:pt x="20586" y="16163"/>
                  </a:lnTo>
                  <a:lnTo>
                    <a:pt x="20520" y="16163"/>
                  </a:lnTo>
                  <a:lnTo>
                    <a:pt x="20520" y="16228"/>
                  </a:lnTo>
                  <a:lnTo>
                    <a:pt x="20488" y="16260"/>
                  </a:lnTo>
                  <a:lnTo>
                    <a:pt x="20423" y="16228"/>
                  </a:lnTo>
                  <a:lnTo>
                    <a:pt x="20293" y="16228"/>
                  </a:lnTo>
                  <a:lnTo>
                    <a:pt x="20195" y="16358"/>
                  </a:lnTo>
                  <a:lnTo>
                    <a:pt x="20098" y="16423"/>
                  </a:lnTo>
                  <a:lnTo>
                    <a:pt x="20098" y="16358"/>
                  </a:lnTo>
                  <a:lnTo>
                    <a:pt x="20195" y="16293"/>
                  </a:lnTo>
                  <a:lnTo>
                    <a:pt x="20260" y="16228"/>
                  </a:lnTo>
                  <a:lnTo>
                    <a:pt x="20260" y="16130"/>
                  </a:lnTo>
                  <a:lnTo>
                    <a:pt x="20228" y="16195"/>
                  </a:lnTo>
                  <a:lnTo>
                    <a:pt x="20163" y="16163"/>
                  </a:lnTo>
                  <a:lnTo>
                    <a:pt x="20163" y="16097"/>
                  </a:lnTo>
                  <a:lnTo>
                    <a:pt x="20260" y="16032"/>
                  </a:lnTo>
                  <a:lnTo>
                    <a:pt x="20195" y="15902"/>
                  </a:lnTo>
                  <a:lnTo>
                    <a:pt x="20228" y="15837"/>
                  </a:lnTo>
                  <a:lnTo>
                    <a:pt x="20325" y="15837"/>
                  </a:lnTo>
                  <a:lnTo>
                    <a:pt x="20293" y="15902"/>
                  </a:lnTo>
                  <a:lnTo>
                    <a:pt x="20325" y="16032"/>
                  </a:lnTo>
                  <a:lnTo>
                    <a:pt x="20390" y="16097"/>
                  </a:lnTo>
                  <a:lnTo>
                    <a:pt x="20455" y="16065"/>
                  </a:lnTo>
                  <a:lnTo>
                    <a:pt x="20553" y="16065"/>
                  </a:lnTo>
                  <a:lnTo>
                    <a:pt x="20586" y="15967"/>
                  </a:lnTo>
                  <a:lnTo>
                    <a:pt x="20553" y="15902"/>
                  </a:lnTo>
                  <a:lnTo>
                    <a:pt x="20553" y="15870"/>
                  </a:lnTo>
                  <a:lnTo>
                    <a:pt x="20618" y="15870"/>
                  </a:lnTo>
                  <a:lnTo>
                    <a:pt x="20651" y="15902"/>
                  </a:lnTo>
                  <a:lnTo>
                    <a:pt x="20683" y="15902"/>
                  </a:lnTo>
                  <a:lnTo>
                    <a:pt x="20781" y="15805"/>
                  </a:lnTo>
                  <a:lnTo>
                    <a:pt x="20813" y="15707"/>
                  </a:lnTo>
                  <a:lnTo>
                    <a:pt x="20813" y="15805"/>
                  </a:lnTo>
                  <a:lnTo>
                    <a:pt x="20846" y="15805"/>
                  </a:lnTo>
                  <a:lnTo>
                    <a:pt x="20943" y="15740"/>
                  </a:lnTo>
                  <a:lnTo>
                    <a:pt x="20878" y="15870"/>
                  </a:lnTo>
                  <a:lnTo>
                    <a:pt x="20878" y="16000"/>
                  </a:lnTo>
                  <a:lnTo>
                    <a:pt x="20911" y="16000"/>
                  </a:lnTo>
                  <a:lnTo>
                    <a:pt x="20943" y="16000"/>
                  </a:lnTo>
                  <a:lnTo>
                    <a:pt x="20911" y="16097"/>
                  </a:lnTo>
                  <a:lnTo>
                    <a:pt x="20976" y="16097"/>
                  </a:lnTo>
                  <a:lnTo>
                    <a:pt x="21008" y="16000"/>
                  </a:lnTo>
                  <a:lnTo>
                    <a:pt x="21073" y="15935"/>
                  </a:lnTo>
                  <a:lnTo>
                    <a:pt x="21138" y="15805"/>
                  </a:lnTo>
                  <a:lnTo>
                    <a:pt x="21203" y="15772"/>
                  </a:lnTo>
                  <a:lnTo>
                    <a:pt x="21171" y="15870"/>
                  </a:lnTo>
                  <a:lnTo>
                    <a:pt x="21106" y="15967"/>
                  </a:lnTo>
                  <a:lnTo>
                    <a:pt x="21138" y="16130"/>
                  </a:lnTo>
                  <a:lnTo>
                    <a:pt x="21203" y="16130"/>
                  </a:lnTo>
                  <a:lnTo>
                    <a:pt x="21268" y="16163"/>
                  </a:lnTo>
                  <a:lnTo>
                    <a:pt x="21301" y="16097"/>
                  </a:lnTo>
                  <a:lnTo>
                    <a:pt x="21398" y="16000"/>
                  </a:lnTo>
                  <a:lnTo>
                    <a:pt x="21431" y="15870"/>
                  </a:lnTo>
                  <a:lnTo>
                    <a:pt x="21496" y="15772"/>
                  </a:lnTo>
                  <a:lnTo>
                    <a:pt x="21464" y="15642"/>
                  </a:lnTo>
                  <a:lnTo>
                    <a:pt x="21496" y="15610"/>
                  </a:lnTo>
                  <a:lnTo>
                    <a:pt x="21496" y="15577"/>
                  </a:lnTo>
                  <a:lnTo>
                    <a:pt x="21431" y="15577"/>
                  </a:lnTo>
                  <a:lnTo>
                    <a:pt x="21366" y="15545"/>
                  </a:lnTo>
                  <a:lnTo>
                    <a:pt x="21301" y="15610"/>
                  </a:lnTo>
                  <a:lnTo>
                    <a:pt x="21301" y="15480"/>
                  </a:lnTo>
                  <a:lnTo>
                    <a:pt x="21366" y="15447"/>
                  </a:lnTo>
                  <a:lnTo>
                    <a:pt x="21333" y="15415"/>
                  </a:lnTo>
                  <a:lnTo>
                    <a:pt x="21236" y="15415"/>
                  </a:lnTo>
                  <a:lnTo>
                    <a:pt x="21236" y="15382"/>
                  </a:lnTo>
                  <a:lnTo>
                    <a:pt x="21138" y="15317"/>
                  </a:lnTo>
                  <a:lnTo>
                    <a:pt x="21138" y="15252"/>
                  </a:lnTo>
                  <a:lnTo>
                    <a:pt x="21073" y="15089"/>
                  </a:lnTo>
                  <a:lnTo>
                    <a:pt x="21041" y="14959"/>
                  </a:lnTo>
                  <a:lnTo>
                    <a:pt x="21106" y="14862"/>
                  </a:lnTo>
                  <a:lnTo>
                    <a:pt x="21041" y="14732"/>
                  </a:lnTo>
                  <a:lnTo>
                    <a:pt x="21008" y="14829"/>
                  </a:lnTo>
                  <a:lnTo>
                    <a:pt x="21008" y="14927"/>
                  </a:lnTo>
                  <a:lnTo>
                    <a:pt x="20943" y="14829"/>
                  </a:lnTo>
                  <a:lnTo>
                    <a:pt x="20813" y="14764"/>
                  </a:lnTo>
                  <a:lnTo>
                    <a:pt x="20813" y="14569"/>
                  </a:lnTo>
                  <a:lnTo>
                    <a:pt x="20748" y="14537"/>
                  </a:lnTo>
                  <a:lnTo>
                    <a:pt x="20716" y="14374"/>
                  </a:lnTo>
                  <a:lnTo>
                    <a:pt x="20651" y="14276"/>
                  </a:lnTo>
                  <a:lnTo>
                    <a:pt x="20651" y="14179"/>
                  </a:lnTo>
                  <a:lnTo>
                    <a:pt x="20618" y="14114"/>
                  </a:lnTo>
                  <a:lnTo>
                    <a:pt x="20618" y="14049"/>
                  </a:lnTo>
                  <a:lnTo>
                    <a:pt x="20716" y="14049"/>
                  </a:lnTo>
                  <a:lnTo>
                    <a:pt x="20748" y="13951"/>
                  </a:lnTo>
                  <a:lnTo>
                    <a:pt x="20813" y="13951"/>
                  </a:lnTo>
                  <a:lnTo>
                    <a:pt x="20813" y="13951"/>
                  </a:lnTo>
                  <a:lnTo>
                    <a:pt x="20878" y="13919"/>
                  </a:lnTo>
                  <a:lnTo>
                    <a:pt x="20878" y="13854"/>
                  </a:lnTo>
                  <a:lnTo>
                    <a:pt x="20976" y="13658"/>
                  </a:lnTo>
                  <a:lnTo>
                    <a:pt x="20976" y="13528"/>
                  </a:lnTo>
                  <a:lnTo>
                    <a:pt x="21008" y="13463"/>
                  </a:lnTo>
                  <a:lnTo>
                    <a:pt x="20943" y="13301"/>
                  </a:lnTo>
                  <a:lnTo>
                    <a:pt x="20976" y="13203"/>
                  </a:lnTo>
                  <a:lnTo>
                    <a:pt x="21041" y="13171"/>
                  </a:lnTo>
                  <a:lnTo>
                    <a:pt x="21041" y="13041"/>
                  </a:lnTo>
                  <a:lnTo>
                    <a:pt x="21138" y="12911"/>
                  </a:lnTo>
                  <a:lnTo>
                    <a:pt x="21138" y="12813"/>
                  </a:lnTo>
                  <a:lnTo>
                    <a:pt x="21203" y="12748"/>
                  </a:lnTo>
                  <a:lnTo>
                    <a:pt x="21203" y="12585"/>
                  </a:lnTo>
                  <a:lnTo>
                    <a:pt x="21268" y="12553"/>
                  </a:lnTo>
                  <a:lnTo>
                    <a:pt x="21268" y="12455"/>
                  </a:lnTo>
                  <a:lnTo>
                    <a:pt x="21366" y="12325"/>
                  </a:lnTo>
                  <a:lnTo>
                    <a:pt x="21366" y="12228"/>
                  </a:lnTo>
                  <a:lnTo>
                    <a:pt x="21366" y="12163"/>
                  </a:lnTo>
                  <a:lnTo>
                    <a:pt x="21431" y="12130"/>
                  </a:lnTo>
                  <a:lnTo>
                    <a:pt x="21431" y="12033"/>
                  </a:lnTo>
                  <a:lnTo>
                    <a:pt x="21398" y="11935"/>
                  </a:lnTo>
                  <a:lnTo>
                    <a:pt x="21398" y="11870"/>
                  </a:lnTo>
                  <a:lnTo>
                    <a:pt x="21398" y="11805"/>
                  </a:lnTo>
                  <a:lnTo>
                    <a:pt x="21333" y="11772"/>
                  </a:lnTo>
                  <a:lnTo>
                    <a:pt x="21268" y="11610"/>
                  </a:lnTo>
                  <a:lnTo>
                    <a:pt x="21301" y="11577"/>
                  </a:lnTo>
                  <a:lnTo>
                    <a:pt x="21236" y="11415"/>
                  </a:lnTo>
                  <a:lnTo>
                    <a:pt x="21138" y="11382"/>
                  </a:lnTo>
                  <a:lnTo>
                    <a:pt x="21106" y="11350"/>
                  </a:lnTo>
                  <a:lnTo>
                    <a:pt x="21073" y="11350"/>
                  </a:lnTo>
                  <a:lnTo>
                    <a:pt x="21041" y="11480"/>
                  </a:lnTo>
                  <a:lnTo>
                    <a:pt x="21008" y="11480"/>
                  </a:lnTo>
                  <a:lnTo>
                    <a:pt x="20911" y="11285"/>
                  </a:lnTo>
                  <a:lnTo>
                    <a:pt x="20846" y="11285"/>
                  </a:lnTo>
                  <a:lnTo>
                    <a:pt x="20781" y="11220"/>
                  </a:lnTo>
                  <a:lnTo>
                    <a:pt x="20716" y="11252"/>
                  </a:lnTo>
                  <a:lnTo>
                    <a:pt x="20716" y="11382"/>
                  </a:lnTo>
                  <a:lnTo>
                    <a:pt x="20683" y="11382"/>
                  </a:lnTo>
                  <a:lnTo>
                    <a:pt x="20618" y="11382"/>
                  </a:lnTo>
                  <a:lnTo>
                    <a:pt x="20586" y="11512"/>
                  </a:lnTo>
                  <a:lnTo>
                    <a:pt x="20586" y="11545"/>
                  </a:lnTo>
                  <a:lnTo>
                    <a:pt x="20520" y="11610"/>
                  </a:lnTo>
                  <a:lnTo>
                    <a:pt x="20423" y="11837"/>
                  </a:lnTo>
                  <a:lnTo>
                    <a:pt x="20423" y="11935"/>
                  </a:lnTo>
                  <a:lnTo>
                    <a:pt x="20390" y="12000"/>
                  </a:lnTo>
                  <a:lnTo>
                    <a:pt x="20358" y="12130"/>
                  </a:lnTo>
                  <a:lnTo>
                    <a:pt x="20325" y="12163"/>
                  </a:lnTo>
                  <a:lnTo>
                    <a:pt x="20325" y="12228"/>
                  </a:lnTo>
                  <a:lnTo>
                    <a:pt x="20260" y="12293"/>
                  </a:lnTo>
                  <a:lnTo>
                    <a:pt x="20260" y="12488"/>
                  </a:lnTo>
                  <a:lnTo>
                    <a:pt x="20163" y="12520"/>
                  </a:lnTo>
                  <a:lnTo>
                    <a:pt x="20130" y="12520"/>
                  </a:lnTo>
                  <a:lnTo>
                    <a:pt x="20065" y="12683"/>
                  </a:lnTo>
                  <a:lnTo>
                    <a:pt x="20098" y="12715"/>
                  </a:lnTo>
                  <a:lnTo>
                    <a:pt x="20065" y="12813"/>
                  </a:lnTo>
                  <a:lnTo>
                    <a:pt x="20065" y="12911"/>
                  </a:lnTo>
                  <a:lnTo>
                    <a:pt x="20000" y="13008"/>
                  </a:lnTo>
                  <a:lnTo>
                    <a:pt x="20033" y="13073"/>
                  </a:lnTo>
                  <a:lnTo>
                    <a:pt x="20033" y="13171"/>
                  </a:lnTo>
                  <a:lnTo>
                    <a:pt x="19935" y="13171"/>
                  </a:lnTo>
                  <a:lnTo>
                    <a:pt x="19968" y="13203"/>
                  </a:lnTo>
                  <a:lnTo>
                    <a:pt x="20033" y="13236"/>
                  </a:lnTo>
                  <a:lnTo>
                    <a:pt x="20033" y="13333"/>
                  </a:lnTo>
                  <a:lnTo>
                    <a:pt x="20000" y="13301"/>
                  </a:lnTo>
                  <a:lnTo>
                    <a:pt x="19935" y="13301"/>
                  </a:lnTo>
                  <a:lnTo>
                    <a:pt x="19838" y="13366"/>
                  </a:lnTo>
                  <a:lnTo>
                    <a:pt x="19773" y="13333"/>
                  </a:lnTo>
                  <a:lnTo>
                    <a:pt x="19740" y="13398"/>
                  </a:lnTo>
                  <a:lnTo>
                    <a:pt x="19740" y="13496"/>
                  </a:lnTo>
                  <a:lnTo>
                    <a:pt x="19707" y="13528"/>
                  </a:lnTo>
                  <a:lnTo>
                    <a:pt x="19642" y="13496"/>
                  </a:lnTo>
                  <a:lnTo>
                    <a:pt x="19642" y="13398"/>
                  </a:lnTo>
                  <a:lnTo>
                    <a:pt x="19642" y="13333"/>
                  </a:lnTo>
                  <a:lnTo>
                    <a:pt x="19610" y="13268"/>
                  </a:lnTo>
                  <a:lnTo>
                    <a:pt x="19610" y="13106"/>
                  </a:lnTo>
                  <a:lnTo>
                    <a:pt x="19675" y="12976"/>
                  </a:lnTo>
                  <a:lnTo>
                    <a:pt x="19675" y="12846"/>
                  </a:lnTo>
                  <a:lnTo>
                    <a:pt x="19740" y="12780"/>
                  </a:lnTo>
                  <a:lnTo>
                    <a:pt x="19773" y="12715"/>
                  </a:lnTo>
                  <a:lnTo>
                    <a:pt x="19773" y="12618"/>
                  </a:lnTo>
                  <a:lnTo>
                    <a:pt x="19838" y="12423"/>
                  </a:lnTo>
                  <a:lnTo>
                    <a:pt x="19968" y="12358"/>
                  </a:lnTo>
                  <a:lnTo>
                    <a:pt x="19968" y="12228"/>
                  </a:lnTo>
                  <a:lnTo>
                    <a:pt x="19903" y="12260"/>
                  </a:lnTo>
                  <a:lnTo>
                    <a:pt x="19870" y="12228"/>
                  </a:lnTo>
                  <a:lnTo>
                    <a:pt x="19870" y="12163"/>
                  </a:lnTo>
                  <a:lnTo>
                    <a:pt x="19935" y="12098"/>
                  </a:lnTo>
                  <a:lnTo>
                    <a:pt x="19935" y="11902"/>
                  </a:lnTo>
                  <a:lnTo>
                    <a:pt x="19903" y="11870"/>
                  </a:lnTo>
                  <a:lnTo>
                    <a:pt x="19838" y="11740"/>
                  </a:lnTo>
                  <a:lnTo>
                    <a:pt x="19870" y="11707"/>
                  </a:lnTo>
                  <a:lnTo>
                    <a:pt x="19903" y="11577"/>
                  </a:lnTo>
                  <a:lnTo>
                    <a:pt x="19838" y="11577"/>
                  </a:lnTo>
                  <a:lnTo>
                    <a:pt x="19740" y="11447"/>
                  </a:lnTo>
                  <a:lnTo>
                    <a:pt x="19610" y="11512"/>
                  </a:lnTo>
                  <a:lnTo>
                    <a:pt x="19577" y="11610"/>
                  </a:lnTo>
                  <a:lnTo>
                    <a:pt x="19675" y="11675"/>
                  </a:lnTo>
                  <a:lnTo>
                    <a:pt x="19675" y="11740"/>
                  </a:lnTo>
                  <a:lnTo>
                    <a:pt x="19707" y="11805"/>
                  </a:lnTo>
                  <a:lnTo>
                    <a:pt x="19707" y="11902"/>
                  </a:lnTo>
                  <a:lnTo>
                    <a:pt x="19642" y="11902"/>
                  </a:lnTo>
                  <a:lnTo>
                    <a:pt x="19610" y="11805"/>
                  </a:lnTo>
                  <a:lnTo>
                    <a:pt x="19545" y="11805"/>
                  </a:lnTo>
                  <a:lnTo>
                    <a:pt x="19512" y="11902"/>
                  </a:lnTo>
                  <a:lnTo>
                    <a:pt x="19545" y="11935"/>
                  </a:lnTo>
                  <a:lnTo>
                    <a:pt x="19577" y="12000"/>
                  </a:lnTo>
                  <a:lnTo>
                    <a:pt x="19610" y="12130"/>
                  </a:lnTo>
                  <a:lnTo>
                    <a:pt x="19577" y="12163"/>
                  </a:lnTo>
                  <a:lnTo>
                    <a:pt x="19545" y="12130"/>
                  </a:lnTo>
                  <a:lnTo>
                    <a:pt x="19512" y="12098"/>
                  </a:lnTo>
                  <a:lnTo>
                    <a:pt x="19480" y="12195"/>
                  </a:lnTo>
                  <a:lnTo>
                    <a:pt x="19415" y="12130"/>
                  </a:lnTo>
                  <a:lnTo>
                    <a:pt x="19415" y="12065"/>
                  </a:lnTo>
                  <a:lnTo>
                    <a:pt x="19350" y="12065"/>
                  </a:lnTo>
                  <a:lnTo>
                    <a:pt x="19285" y="12163"/>
                  </a:lnTo>
                  <a:lnTo>
                    <a:pt x="19252" y="12130"/>
                  </a:lnTo>
                  <a:lnTo>
                    <a:pt x="19252" y="12033"/>
                  </a:lnTo>
                  <a:lnTo>
                    <a:pt x="19317" y="11967"/>
                  </a:lnTo>
                  <a:lnTo>
                    <a:pt x="19285" y="11967"/>
                  </a:lnTo>
                  <a:lnTo>
                    <a:pt x="19155" y="12000"/>
                  </a:lnTo>
                  <a:lnTo>
                    <a:pt x="19057" y="12098"/>
                  </a:lnTo>
                  <a:lnTo>
                    <a:pt x="18992" y="12000"/>
                  </a:lnTo>
                  <a:lnTo>
                    <a:pt x="18927" y="12000"/>
                  </a:lnTo>
                  <a:lnTo>
                    <a:pt x="18862" y="12065"/>
                  </a:lnTo>
                  <a:lnTo>
                    <a:pt x="18732" y="12065"/>
                  </a:lnTo>
                  <a:lnTo>
                    <a:pt x="18732" y="12000"/>
                  </a:lnTo>
                  <a:lnTo>
                    <a:pt x="18602" y="12033"/>
                  </a:lnTo>
                  <a:lnTo>
                    <a:pt x="18569" y="12000"/>
                  </a:lnTo>
                  <a:lnTo>
                    <a:pt x="18634" y="11935"/>
                  </a:lnTo>
                  <a:lnTo>
                    <a:pt x="18764" y="11902"/>
                  </a:lnTo>
                  <a:lnTo>
                    <a:pt x="18829" y="11935"/>
                  </a:lnTo>
                  <a:lnTo>
                    <a:pt x="18927" y="11902"/>
                  </a:lnTo>
                  <a:lnTo>
                    <a:pt x="18960" y="11837"/>
                  </a:lnTo>
                  <a:lnTo>
                    <a:pt x="19025" y="11805"/>
                  </a:lnTo>
                  <a:lnTo>
                    <a:pt x="19090" y="11837"/>
                  </a:lnTo>
                  <a:lnTo>
                    <a:pt x="19187" y="11740"/>
                  </a:lnTo>
                  <a:lnTo>
                    <a:pt x="19187" y="11675"/>
                  </a:lnTo>
                  <a:lnTo>
                    <a:pt x="19187" y="11610"/>
                  </a:lnTo>
                  <a:lnTo>
                    <a:pt x="19122" y="11545"/>
                  </a:lnTo>
                  <a:lnTo>
                    <a:pt x="19057" y="11382"/>
                  </a:lnTo>
                  <a:lnTo>
                    <a:pt x="18927" y="11350"/>
                  </a:lnTo>
                  <a:lnTo>
                    <a:pt x="18927" y="11285"/>
                  </a:lnTo>
                  <a:lnTo>
                    <a:pt x="18764" y="11154"/>
                  </a:lnTo>
                  <a:lnTo>
                    <a:pt x="18764" y="11089"/>
                  </a:lnTo>
                  <a:lnTo>
                    <a:pt x="18667" y="11089"/>
                  </a:lnTo>
                  <a:lnTo>
                    <a:pt x="18569" y="11187"/>
                  </a:lnTo>
                  <a:lnTo>
                    <a:pt x="18504" y="11187"/>
                  </a:lnTo>
                  <a:lnTo>
                    <a:pt x="18342" y="11350"/>
                  </a:lnTo>
                  <a:lnTo>
                    <a:pt x="18374" y="11382"/>
                  </a:lnTo>
                  <a:lnTo>
                    <a:pt x="18374" y="11447"/>
                  </a:lnTo>
                  <a:lnTo>
                    <a:pt x="18309" y="11447"/>
                  </a:lnTo>
                  <a:lnTo>
                    <a:pt x="18244" y="11480"/>
                  </a:lnTo>
                  <a:lnTo>
                    <a:pt x="18244" y="11447"/>
                  </a:lnTo>
                  <a:lnTo>
                    <a:pt x="18179" y="11480"/>
                  </a:lnTo>
                  <a:lnTo>
                    <a:pt x="18114" y="11415"/>
                  </a:lnTo>
                  <a:lnTo>
                    <a:pt x="18016" y="11415"/>
                  </a:lnTo>
                  <a:lnTo>
                    <a:pt x="17984" y="11480"/>
                  </a:lnTo>
                  <a:lnTo>
                    <a:pt x="17886" y="11447"/>
                  </a:lnTo>
                  <a:lnTo>
                    <a:pt x="17821" y="11415"/>
                  </a:lnTo>
                  <a:lnTo>
                    <a:pt x="17854" y="11382"/>
                  </a:lnTo>
                  <a:lnTo>
                    <a:pt x="18016" y="11350"/>
                  </a:lnTo>
                  <a:lnTo>
                    <a:pt x="18049" y="11285"/>
                  </a:lnTo>
                  <a:lnTo>
                    <a:pt x="18114" y="11252"/>
                  </a:lnTo>
                  <a:lnTo>
                    <a:pt x="18179" y="11252"/>
                  </a:lnTo>
                  <a:lnTo>
                    <a:pt x="18244" y="11154"/>
                  </a:lnTo>
                  <a:lnTo>
                    <a:pt x="18277" y="11057"/>
                  </a:lnTo>
                  <a:lnTo>
                    <a:pt x="18309" y="10992"/>
                  </a:lnTo>
                  <a:lnTo>
                    <a:pt x="18374" y="10992"/>
                  </a:lnTo>
                  <a:lnTo>
                    <a:pt x="18472" y="10862"/>
                  </a:lnTo>
                  <a:lnTo>
                    <a:pt x="18439" y="10699"/>
                  </a:lnTo>
                  <a:lnTo>
                    <a:pt x="18472" y="10634"/>
                  </a:lnTo>
                  <a:lnTo>
                    <a:pt x="18439" y="10537"/>
                  </a:lnTo>
                  <a:lnTo>
                    <a:pt x="18374" y="10537"/>
                  </a:lnTo>
                  <a:lnTo>
                    <a:pt x="18212" y="10569"/>
                  </a:lnTo>
                  <a:lnTo>
                    <a:pt x="18016" y="10634"/>
                  </a:lnTo>
                  <a:lnTo>
                    <a:pt x="17854" y="10699"/>
                  </a:lnTo>
                  <a:lnTo>
                    <a:pt x="17496" y="10764"/>
                  </a:lnTo>
                  <a:lnTo>
                    <a:pt x="17041" y="10927"/>
                  </a:lnTo>
                  <a:lnTo>
                    <a:pt x="16943" y="11024"/>
                  </a:lnTo>
                  <a:lnTo>
                    <a:pt x="16651" y="11089"/>
                  </a:lnTo>
                  <a:lnTo>
                    <a:pt x="16293" y="11252"/>
                  </a:lnTo>
                  <a:lnTo>
                    <a:pt x="16163" y="11350"/>
                  </a:lnTo>
                  <a:lnTo>
                    <a:pt x="16163" y="11447"/>
                  </a:lnTo>
                  <a:lnTo>
                    <a:pt x="16260" y="11447"/>
                  </a:lnTo>
                  <a:lnTo>
                    <a:pt x="16293" y="11480"/>
                  </a:lnTo>
                  <a:lnTo>
                    <a:pt x="16195" y="11545"/>
                  </a:lnTo>
                  <a:lnTo>
                    <a:pt x="16098" y="11545"/>
                  </a:lnTo>
                  <a:lnTo>
                    <a:pt x="15935" y="11707"/>
                  </a:lnTo>
                  <a:lnTo>
                    <a:pt x="15805" y="11707"/>
                  </a:lnTo>
                  <a:lnTo>
                    <a:pt x="15740" y="11772"/>
                  </a:lnTo>
                  <a:lnTo>
                    <a:pt x="15708" y="11837"/>
                  </a:lnTo>
                  <a:lnTo>
                    <a:pt x="15577" y="11935"/>
                  </a:lnTo>
                  <a:lnTo>
                    <a:pt x="15545" y="12033"/>
                  </a:lnTo>
                  <a:lnTo>
                    <a:pt x="15512" y="12163"/>
                  </a:lnTo>
                  <a:lnTo>
                    <a:pt x="15610" y="12098"/>
                  </a:lnTo>
                  <a:lnTo>
                    <a:pt x="15675" y="12163"/>
                  </a:lnTo>
                  <a:lnTo>
                    <a:pt x="15610" y="12228"/>
                  </a:lnTo>
                  <a:lnTo>
                    <a:pt x="15643" y="12260"/>
                  </a:lnTo>
                  <a:lnTo>
                    <a:pt x="15708" y="12228"/>
                  </a:lnTo>
                  <a:lnTo>
                    <a:pt x="15805" y="12195"/>
                  </a:lnTo>
                  <a:lnTo>
                    <a:pt x="15903" y="12195"/>
                  </a:lnTo>
                  <a:lnTo>
                    <a:pt x="15968" y="12260"/>
                  </a:lnTo>
                  <a:lnTo>
                    <a:pt x="15935" y="12325"/>
                  </a:lnTo>
                  <a:lnTo>
                    <a:pt x="15805" y="12358"/>
                  </a:lnTo>
                  <a:lnTo>
                    <a:pt x="15708" y="12293"/>
                  </a:lnTo>
                  <a:lnTo>
                    <a:pt x="15643" y="12358"/>
                  </a:lnTo>
                  <a:lnTo>
                    <a:pt x="15643" y="12423"/>
                  </a:lnTo>
                  <a:lnTo>
                    <a:pt x="15838" y="12520"/>
                  </a:lnTo>
                  <a:lnTo>
                    <a:pt x="15870" y="12488"/>
                  </a:lnTo>
                  <a:lnTo>
                    <a:pt x="15903" y="12423"/>
                  </a:lnTo>
                  <a:lnTo>
                    <a:pt x="15968" y="12423"/>
                  </a:lnTo>
                  <a:lnTo>
                    <a:pt x="16000" y="12455"/>
                  </a:lnTo>
                  <a:lnTo>
                    <a:pt x="15968" y="12520"/>
                  </a:lnTo>
                  <a:lnTo>
                    <a:pt x="16033" y="12520"/>
                  </a:lnTo>
                  <a:lnTo>
                    <a:pt x="16195" y="12553"/>
                  </a:lnTo>
                  <a:lnTo>
                    <a:pt x="16358" y="12488"/>
                  </a:lnTo>
                  <a:lnTo>
                    <a:pt x="16456" y="12488"/>
                  </a:lnTo>
                  <a:lnTo>
                    <a:pt x="16586" y="12553"/>
                  </a:lnTo>
                  <a:lnTo>
                    <a:pt x="16683" y="12553"/>
                  </a:lnTo>
                  <a:lnTo>
                    <a:pt x="16781" y="12585"/>
                  </a:lnTo>
                  <a:lnTo>
                    <a:pt x="16846" y="12650"/>
                  </a:lnTo>
                  <a:lnTo>
                    <a:pt x="16911" y="12683"/>
                  </a:lnTo>
                  <a:lnTo>
                    <a:pt x="16878" y="12715"/>
                  </a:lnTo>
                  <a:lnTo>
                    <a:pt x="16813" y="12715"/>
                  </a:lnTo>
                  <a:lnTo>
                    <a:pt x="16683" y="12650"/>
                  </a:lnTo>
                  <a:lnTo>
                    <a:pt x="16488" y="12618"/>
                  </a:lnTo>
                  <a:lnTo>
                    <a:pt x="16456" y="12683"/>
                  </a:lnTo>
                  <a:lnTo>
                    <a:pt x="16586" y="12715"/>
                  </a:lnTo>
                  <a:lnTo>
                    <a:pt x="16618" y="12748"/>
                  </a:lnTo>
                  <a:lnTo>
                    <a:pt x="16456" y="12748"/>
                  </a:lnTo>
                  <a:lnTo>
                    <a:pt x="16390" y="12715"/>
                  </a:lnTo>
                  <a:lnTo>
                    <a:pt x="16163" y="12715"/>
                  </a:lnTo>
                  <a:lnTo>
                    <a:pt x="16098" y="12780"/>
                  </a:lnTo>
                  <a:lnTo>
                    <a:pt x="16033" y="12748"/>
                  </a:lnTo>
                  <a:lnTo>
                    <a:pt x="16000" y="12748"/>
                  </a:lnTo>
                  <a:lnTo>
                    <a:pt x="15903" y="12748"/>
                  </a:lnTo>
                  <a:lnTo>
                    <a:pt x="15838" y="12748"/>
                  </a:lnTo>
                  <a:lnTo>
                    <a:pt x="15610" y="12748"/>
                  </a:lnTo>
                  <a:lnTo>
                    <a:pt x="15577" y="12780"/>
                  </a:lnTo>
                  <a:lnTo>
                    <a:pt x="15382" y="12846"/>
                  </a:lnTo>
                  <a:lnTo>
                    <a:pt x="15350" y="12943"/>
                  </a:lnTo>
                  <a:lnTo>
                    <a:pt x="15382" y="13203"/>
                  </a:lnTo>
                  <a:lnTo>
                    <a:pt x="15415" y="13268"/>
                  </a:lnTo>
                  <a:lnTo>
                    <a:pt x="15415" y="13366"/>
                  </a:lnTo>
                  <a:lnTo>
                    <a:pt x="15382" y="13366"/>
                  </a:lnTo>
                  <a:lnTo>
                    <a:pt x="15382" y="13463"/>
                  </a:lnTo>
                  <a:lnTo>
                    <a:pt x="15415" y="13496"/>
                  </a:lnTo>
                  <a:lnTo>
                    <a:pt x="15512" y="13463"/>
                  </a:lnTo>
                  <a:lnTo>
                    <a:pt x="15577" y="13463"/>
                  </a:lnTo>
                  <a:lnTo>
                    <a:pt x="15610" y="13528"/>
                  </a:lnTo>
                  <a:lnTo>
                    <a:pt x="15708" y="13528"/>
                  </a:lnTo>
                  <a:lnTo>
                    <a:pt x="15740" y="13496"/>
                  </a:lnTo>
                  <a:lnTo>
                    <a:pt x="15740" y="13463"/>
                  </a:lnTo>
                  <a:lnTo>
                    <a:pt x="15805" y="13496"/>
                  </a:lnTo>
                  <a:lnTo>
                    <a:pt x="15838" y="13528"/>
                  </a:lnTo>
                  <a:lnTo>
                    <a:pt x="15903" y="13528"/>
                  </a:lnTo>
                  <a:lnTo>
                    <a:pt x="15968" y="13593"/>
                  </a:lnTo>
                  <a:lnTo>
                    <a:pt x="15968" y="13626"/>
                  </a:lnTo>
                  <a:lnTo>
                    <a:pt x="16033" y="13658"/>
                  </a:lnTo>
                  <a:lnTo>
                    <a:pt x="16098" y="13626"/>
                  </a:lnTo>
                  <a:lnTo>
                    <a:pt x="16163" y="13626"/>
                  </a:lnTo>
                  <a:lnTo>
                    <a:pt x="16195" y="13658"/>
                  </a:lnTo>
                  <a:lnTo>
                    <a:pt x="16293" y="13658"/>
                  </a:lnTo>
                  <a:lnTo>
                    <a:pt x="16358" y="13658"/>
                  </a:lnTo>
                  <a:lnTo>
                    <a:pt x="16456" y="13691"/>
                  </a:lnTo>
                  <a:lnTo>
                    <a:pt x="16553" y="13658"/>
                  </a:lnTo>
                  <a:lnTo>
                    <a:pt x="16586" y="13691"/>
                  </a:lnTo>
                  <a:lnTo>
                    <a:pt x="16716" y="13691"/>
                  </a:lnTo>
                  <a:lnTo>
                    <a:pt x="16813" y="13658"/>
                  </a:lnTo>
                  <a:lnTo>
                    <a:pt x="16878" y="13691"/>
                  </a:lnTo>
                  <a:lnTo>
                    <a:pt x="16911" y="13756"/>
                  </a:lnTo>
                  <a:lnTo>
                    <a:pt x="16976" y="13724"/>
                  </a:lnTo>
                  <a:lnTo>
                    <a:pt x="17008" y="13821"/>
                  </a:lnTo>
                  <a:lnTo>
                    <a:pt x="17073" y="13886"/>
                  </a:lnTo>
                  <a:lnTo>
                    <a:pt x="17073" y="13919"/>
                  </a:lnTo>
                  <a:lnTo>
                    <a:pt x="17106" y="13951"/>
                  </a:lnTo>
                  <a:lnTo>
                    <a:pt x="17203" y="13951"/>
                  </a:lnTo>
                  <a:lnTo>
                    <a:pt x="17269" y="13984"/>
                  </a:lnTo>
                  <a:lnTo>
                    <a:pt x="17269" y="14049"/>
                  </a:lnTo>
                  <a:lnTo>
                    <a:pt x="17334" y="14081"/>
                  </a:lnTo>
                  <a:lnTo>
                    <a:pt x="17399" y="14146"/>
                  </a:lnTo>
                  <a:lnTo>
                    <a:pt x="17366" y="14179"/>
                  </a:lnTo>
                  <a:lnTo>
                    <a:pt x="17366" y="14244"/>
                  </a:lnTo>
                  <a:lnTo>
                    <a:pt x="17464" y="14341"/>
                  </a:lnTo>
                  <a:lnTo>
                    <a:pt x="17594" y="14406"/>
                  </a:lnTo>
                  <a:lnTo>
                    <a:pt x="17594" y="14471"/>
                  </a:lnTo>
                  <a:lnTo>
                    <a:pt x="17561" y="14504"/>
                  </a:lnTo>
                  <a:lnTo>
                    <a:pt x="17594" y="14569"/>
                  </a:lnTo>
                  <a:lnTo>
                    <a:pt x="17529" y="14537"/>
                  </a:lnTo>
                  <a:lnTo>
                    <a:pt x="17366" y="14504"/>
                  </a:lnTo>
                  <a:lnTo>
                    <a:pt x="17236" y="14439"/>
                  </a:lnTo>
                  <a:lnTo>
                    <a:pt x="17138" y="14471"/>
                  </a:lnTo>
                  <a:lnTo>
                    <a:pt x="17073" y="14439"/>
                  </a:lnTo>
                  <a:lnTo>
                    <a:pt x="17041" y="14471"/>
                  </a:lnTo>
                  <a:lnTo>
                    <a:pt x="16976" y="14471"/>
                  </a:lnTo>
                  <a:lnTo>
                    <a:pt x="16911" y="14374"/>
                  </a:lnTo>
                  <a:lnTo>
                    <a:pt x="16846" y="14374"/>
                  </a:lnTo>
                  <a:lnTo>
                    <a:pt x="16813" y="14309"/>
                  </a:lnTo>
                  <a:lnTo>
                    <a:pt x="16748" y="14276"/>
                  </a:lnTo>
                  <a:lnTo>
                    <a:pt x="16651" y="14309"/>
                  </a:lnTo>
                  <a:lnTo>
                    <a:pt x="16586" y="14276"/>
                  </a:lnTo>
                  <a:lnTo>
                    <a:pt x="16553" y="14244"/>
                  </a:lnTo>
                  <a:lnTo>
                    <a:pt x="16456" y="14211"/>
                  </a:lnTo>
                  <a:lnTo>
                    <a:pt x="16423" y="14114"/>
                  </a:lnTo>
                  <a:lnTo>
                    <a:pt x="16390" y="14114"/>
                  </a:lnTo>
                  <a:lnTo>
                    <a:pt x="16325" y="14114"/>
                  </a:lnTo>
                  <a:lnTo>
                    <a:pt x="16228" y="14114"/>
                  </a:lnTo>
                  <a:lnTo>
                    <a:pt x="16195" y="14081"/>
                  </a:lnTo>
                  <a:lnTo>
                    <a:pt x="15968" y="14081"/>
                  </a:lnTo>
                  <a:lnTo>
                    <a:pt x="15838" y="14081"/>
                  </a:lnTo>
                  <a:lnTo>
                    <a:pt x="15740" y="14049"/>
                  </a:lnTo>
                  <a:lnTo>
                    <a:pt x="15350" y="14049"/>
                  </a:lnTo>
                  <a:lnTo>
                    <a:pt x="15285" y="14081"/>
                  </a:lnTo>
                  <a:lnTo>
                    <a:pt x="15187" y="14114"/>
                  </a:lnTo>
                  <a:lnTo>
                    <a:pt x="15122" y="14179"/>
                  </a:lnTo>
                  <a:lnTo>
                    <a:pt x="15122" y="14309"/>
                  </a:lnTo>
                  <a:lnTo>
                    <a:pt x="15025" y="14471"/>
                  </a:lnTo>
                  <a:lnTo>
                    <a:pt x="15057" y="14602"/>
                  </a:lnTo>
                  <a:lnTo>
                    <a:pt x="15025" y="14667"/>
                  </a:lnTo>
                  <a:lnTo>
                    <a:pt x="15057" y="14732"/>
                  </a:lnTo>
                  <a:lnTo>
                    <a:pt x="15122" y="14732"/>
                  </a:lnTo>
                  <a:lnTo>
                    <a:pt x="15090" y="14797"/>
                  </a:lnTo>
                  <a:lnTo>
                    <a:pt x="15057" y="14829"/>
                  </a:lnTo>
                  <a:lnTo>
                    <a:pt x="15122" y="15024"/>
                  </a:lnTo>
                  <a:lnTo>
                    <a:pt x="15220" y="15089"/>
                  </a:lnTo>
                  <a:lnTo>
                    <a:pt x="15220" y="15154"/>
                  </a:lnTo>
                  <a:lnTo>
                    <a:pt x="15382" y="15219"/>
                  </a:lnTo>
                  <a:lnTo>
                    <a:pt x="15415" y="15252"/>
                  </a:lnTo>
                  <a:lnTo>
                    <a:pt x="15480" y="15252"/>
                  </a:lnTo>
                  <a:lnTo>
                    <a:pt x="15545" y="15317"/>
                  </a:lnTo>
                  <a:lnTo>
                    <a:pt x="15610" y="15317"/>
                  </a:lnTo>
                  <a:lnTo>
                    <a:pt x="15708" y="15252"/>
                  </a:lnTo>
                  <a:lnTo>
                    <a:pt x="15773" y="15284"/>
                  </a:lnTo>
                  <a:lnTo>
                    <a:pt x="15838" y="15350"/>
                  </a:lnTo>
                  <a:lnTo>
                    <a:pt x="15935" y="15350"/>
                  </a:lnTo>
                  <a:lnTo>
                    <a:pt x="16000" y="15447"/>
                  </a:lnTo>
                  <a:lnTo>
                    <a:pt x="16065" y="15480"/>
                  </a:lnTo>
                  <a:lnTo>
                    <a:pt x="16098" y="15545"/>
                  </a:lnTo>
                  <a:lnTo>
                    <a:pt x="15968" y="15577"/>
                  </a:lnTo>
                  <a:lnTo>
                    <a:pt x="16000" y="15610"/>
                  </a:lnTo>
                  <a:lnTo>
                    <a:pt x="15935" y="15675"/>
                  </a:lnTo>
                  <a:lnTo>
                    <a:pt x="15968" y="15707"/>
                  </a:lnTo>
                  <a:lnTo>
                    <a:pt x="15903" y="15772"/>
                  </a:lnTo>
                  <a:lnTo>
                    <a:pt x="15805" y="15837"/>
                  </a:lnTo>
                  <a:lnTo>
                    <a:pt x="15805" y="15902"/>
                  </a:lnTo>
                  <a:lnTo>
                    <a:pt x="15773" y="15967"/>
                  </a:lnTo>
                  <a:lnTo>
                    <a:pt x="15838" y="16000"/>
                  </a:lnTo>
                  <a:lnTo>
                    <a:pt x="15838" y="16130"/>
                  </a:lnTo>
                  <a:lnTo>
                    <a:pt x="15903" y="16228"/>
                  </a:lnTo>
                  <a:lnTo>
                    <a:pt x="15870" y="16293"/>
                  </a:lnTo>
                  <a:lnTo>
                    <a:pt x="15773" y="16325"/>
                  </a:lnTo>
                  <a:lnTo>
                    <a:pt x="15805" y="16358"/>
                  </a:lnTo>
                  <a:lnTo>
                    <a:pt x="15968" y="16390"/>
                  </a:lnTo>
                  <a:lnTo>
                    <a:pt x="16033" y="16358"/>
                  </a:lnTo>
                  <a:lnTo>
                    <a:pt x="16065" y="16390"/>
                  </a:lnTo>
                  <a:lnTo>
                    <a:pt x="16098" y="16423"/>
                  </a:lnTo>
                  <a:lnTo>
                    <a:pt x="16130" y="16358"/>
                  </a:lnTo>
                  <a:lnTo>
                    <a:pt x="16195" y="16358"/>
                  </a:lnTo>
                  <a:lnTo>
                    <a:pt x="16228" y="16390"/>
                  </a:lnTo>
                  <a:lnTo>
                    <a:pt x="16358" y="16390"/>
                  </a:lnTo>
                  <a:lnTo>
                    <a:pt x="16521" y="16455"/>
                  </a:lnTo>
                  <a:lnTo>
                    <a:pt x="16586" y="16390"/>
                  </a:lnTo>
                  <a:lnTo>
                    <a:pt x="16716" y="16390"/>
                  </a:lnTo>
                  <a:lnTo>
                    <a:pt x="16716" y="16423"/>
                  </a:lnTo>
                  <a:lnTo>
                    <a:pt x="16748" y="16423"/>
                  </a:lnTo>
                  <a:lnTo>
                    <a:pt x="16781" y="16423"/>
                  </a:lnTo>
                  <a:lnTo>
                    <a:pt x="16846" y="16390"/>
                  </a:lnTo>
                  <a:lnTo>
                    <a:pt x="16911" y="16423"/>
                  </a:lnTo>
                  <a:lnTo>
                    <a:pt x="16911" y="16455"/>
                  </a:lnTo>
                  <a:lnTo>
                    <a:pt x="16976" y="16455"/>
                  </a:lnTo>
                  <a:lnTo>
                    <a:pt x="17008" y="16423"/>
                  </a:lnTo>
                  <a:lnTo>
                    <a:pt x="17073" y="16455"/>
                  </a:lnTo>
                  <a:lnTo>
                    <a:pt x="17073" y="16553"/>
                  </a:lnTo>
                  <a:lnTo>
                    <a:pt x="17138" y="16553"/>
                  </a:lnTo>
                  <a:lnTo>
                    <a:pt x="17171" y="16488"/>
                  </a:lnTo>
                  <a:lnTo>
                    <a:pt x="17301" y="16488"/>
                  </a:lnTo>
                  <a:lnTo>
                    <a:pt x="17334" y="16423"/>
                  </a:lnTo>
                  <a:lnTo>
                    <a:pt x="17431" y="16390"/>
                  </a:lnTo>
                  <a:lnTo>
                    <a:pt x="17496" y="16390"/>
                  </a:lnTo>
                  <a:lnTo>
                    <a:pt x="17594" y="16293"/>
                  </a:lnTo>
                  <a:lnTo>
                    <a:pt x="17724" y="16228"/>
                  </a:lnTo>
                  <a:lnTo>
                    <a:pt x="17789" y="16228"/>
                  </a:lnTo>
                  <a:lnTo>
                    <a:pt x="17821" y="16163"/>
                  </a:lnTo>
                  <a:lnTo>
                    <a:pt x="17886" y="16163"/>
                  </a:lnTo>
                  <a:lnTo>
                    <a:pt x="17984" y="16195"/>
                  </a:lnTo>
                  <a:lnTo>
                    <a:pt x="18049" y="16163"/>
                  </a:lnTo>
                  <a:lnTo>
                    <a:pt x="18114" y="16228"/>
                  </a:lnTo>
                  <a:lnTo>
                    <a:pt x="18309" y="16228"/>
                  </a:lnTo>
                  <a:lnTo>
                    <a:pt x="18504" y="16097"/>
                  </a:lnTo>
                  <a:lnTo>
                    <a:pt x="18537" y="16032"/>
                  </a:lnTo>
                  <a:lnTo>
                    <a:pt x="18569" y="16032"/>
                  </a:lnTo>
                  <a:lnTo>
                    <a:pt x="18602" y="16065"/>
                  </a:lnTo>
                  <a:lnTo>
                    <a:pt x="18634" y="16000"/>
                  </a:lnTo>
                  <a:lnTo>
                    <a:pt x="18699" y="15967"/>
                  </a:lnTo>
                  <a:lnTo>
                    <a:pt x="18699" y="15902"/>
                  </a:lnTo>
                  <a:lnTo>
                    <a:pt x="18732" y="15870"/>
                  </a:lnTo>
                  <a:lnTo>
                    <a:pt x="18764" y="15870"/>
                  </a:lnTo>
                  <a:lnTo>
                    <a:pt x="18829" y="15870"/>
                  </a:lnTo>
                  <a:lnTo>
                    <a:pt x="18862" y="15805"/>
                  </a:lnTo>
                  <a:lnTo>
                    <a:pt x="18862" y="15772"/>
                  </a:lnTo>
                  <a:lnTo>
                    <a:pt x="18894" y="15772"/>
                  </a:lnTo>
                  <a:lnTo>
                    <a:pt x="18927" y="15772"/>
                  </a:lnTo>
                  <a:lnTo>
                    <a:pt x="18960" y="15837"/>
                  </a:lnTo>
                  <a:lnTo>
                    <a:pt x="18960" y="15870"/>
                  </a:lnTo>
                  <a:lnTo>
                    <a:pt x="18992" y="15935"/>
                  </a:lnTo>
                  <a:lnTo>
                    <a:pt x="18927" y="15967"/>
                  </a:lnTo>
                  <a:lnTo>
                    <a:pt x="18927" y="16032"/>
                  </a:lnTo>
                  <a:lnTo>
                    <a:pt x="18894" y="16097"/>
                  </a:lnTo>
                  <a:lnTo>
                    <a:pt x="18829" y="16130"/>
                  </a:lnTo>
                  <a:lnTo>
                    <a:pt x="18862" y="16163"/>
                  </a:lnTo>
                  <a:lnTo>
                    <a:pt x="18927" y="16163"/>
                  </a:lnTo>
                  <a:lnTo>
                    <a:pt x="18992" y="16228"/>
                  </a:lnTo>
                  <a:lnTo>
                    <a:pt x="19025" y="16228"/>
                  </a:lnTo>
                  <a:lnTo>
                    <a:pt x="19090" y="16195"/>
                  </a:lnTo>
                  <a:lnTo>
                    <a:pt x="19155" y="16260"/>
                  </a:lnTo>
                  <a:lnTo>
                    <a:pt x="19187" y="16325"/>
                  </a:lnTo>
                  <a:lnTo>
                    <a:pt x="19220" y="16358"/>
                  </a:lnTo>
                  <a:lnTo>
                    <a:pt x="19220" y="16325"/>
                  </a:lnTo>
                  <a:lnTo>
                    <a:pt x="19252" y="16293"/>
                  </a:lnTo>
                  <a:lnTo>
                    <a:pt x="19317" y="16325"/>
                  </a:lnTo>
                  <a:lnTo>
                    <a:pt x="19317" y="16390"/>
                  </a:lnTo>
                  <a:lnTo>
                    <a:pt x="19252" y="16455"/>
                  </a:lnTo>
                  <a:lnTo>
                    <a:pt x="19187" y="16455"/>
                  </a:lnTo>
                  <a:lnTo>
                    <a:pt x="19122" y="16520"/>
                  </a:lnTo>
                  <a:lnTo>
                    <a:pt x="19155" y="16553"/>
                  </a:lnTo>
                  <a:lnTo>
                    <a:pt x="19187" y="16553"/>
                  </a:lnTo>
                  <a:lnTo>
                    <a:pt x="19252" y="16585"/>
                  </a:lnTo>
                  <a:lnTo>
                    <a:pt x="19317" y="16650"/>
                  </a:lnTo>
                  <a:lnTo>
                    <a:pt x="19382" y="16618"/>
                  </a:lnTo>
                  <a:lnTo>
                    <a:pt x="19447" y="16520"/>
                  </a:lnTo>
                  <a:lnTo>
                    <a:pt x="19480" y="16520"/>
                  </a:lnTo>
                  <a:lnTo>
                    <a:pt x="19480" y="16585"/>
                  </a:lnTo>
                  <a:lnTo>
                    <a:pt x="19545" y="16683"/>
                  </a:lnTo>
                  <a:lnTo>
                    <a:pt x="19577" y="16715"/>
                  </a:lnTo>
                  <a:lnTo>
                    <a:pt x="19642" y="16683"/>
                  </a:lnTo>
                  <a:lnTo>
                    <a:pt x="19707" y="16683"/>
                  </a:lnTo>
                  <a:lnTo>
                    <a:pt x="19773" y="16748"/>
                  </a:lnTo>
                  <a:lnTo>
                    <a:pt x="19838" y="16748"/>
                  </a:lnTo>
                  <a:lnTo>
                    <a:pt x="19870" y="16813"/>
                  </a:lnTo>
                  <a:lnTo>
                    <a:pt x="19903" y="16813"/>
                  </a:lnTo>
                  <a:lnTo>
                    <a:pt x="19903" y="16748"/>
                  </a:lnTo>
                  <a:lnTo>
                    <a:pt x="19968" y="16748"/>
                  </a:lnTo>
                  <a:lnTo>
                    <a:pt x="20033" y="16715"/>
                  </a:lnTo>
                  <a:lnTo>
                    <a:pt x="20065" y="16748"/>
                  </a:lnTo>
                  <a:lnTo>
                    <a:pt x="20065" y="16813"/>
                  </a:lnTo>
                  <a:lnTo>
                    <a:pt x="20098" y="16813"/>
                  </a:lnTo>
                  <a:lnTo>
                    <a:pt x="20163" y="16813"/>
                  </a:lnTo>
                  <a:lnTo>
                    <a:pt x="20228" y="16748"/>
                  </a:lnTo>
                  <a:lnTo>
                    <a:pt x="20260" y="16748"/>
                  </a:lnTo>
                  <a:lnTo>
                    <a:pt x="20260" y="16813"/>
                  </a:lnTo>
                  <a:lnTo>
                    <a:pt x="20293" y="16813"/>
                  </a:lnTo>
                  <a:lnTo>
                    <a:pt x="20325" y="16780"/>
                  </a:lnTo>
                  <a:lnTo>
                    <a:pt x="20358" y="16748"/>
                  </a:lnTo>
                  <a:lnTo>
                    <a:pt x="20423" y="16715"/>
                  </a:lnTo>
                  <a:lnTo>
                    <a:pt x="20488" y="16715"/>
                  </a:lnTo>
                  <a:lnTo>
                    <a:pt x="20520" y="16748"/>
                  </a:lnTo>
                  <a:lnTo>
                    <a:pt x="20553" y="16748"/>
                  </a:lnTo>
                  <a:close/>
                  <a:moveTo>
                    <a:pt x="29756" y="20260"/>
                  </a:moveTo>
                  <a:lnTo>
                    <a:pt x="29789" y="20130"/>
                  </a:lnTo>
                  <a:lnTo>
                    <a:pt x="29756" y="20097"/>
                  </a:lnTo>
                  <a:lnTo>
                    <a:pt x="29789" y="20000"/>
                  </a:lnTo>
                  <a:lnTo>
                    <a:pt x="29789" y="19870"/>
                  </a:lnTo>
                  <a:lnTo>
                    <a:pt x="29919" y="19772"/>
                  </a:lnTo>
                  <a:lnTo>
                    <a:pt x="29984" y="19642"/>
                  </a:lnTo>
                  <a:lnTo>
                    <a:pt x="30049" y="19610"/>
                  </a:lnTo>
                  <a:lnTo>
                    <a:pt x="30179" y="19382"/>
                  </a:lnTo>
                  <a:lnTo>
                    <a:pt x="30276" y="19317"/>
                  </a:lnTo>
                  <a:lnTo>
                    <a:pt x="30341" y="19317"/>
                  </a:lnTo>
                  <a:lnTo>
                    <a:pt x="30374" y="19284"/>
                  </a:lnTo>
                  <a:lnTo>
                    <a:pt x="30439" y="19317"/>
                  </a:lnTo>
                  <a:lnTo>
                    <a:pt x="30537" y="19284"/>
                  </a:lnTo>
                  <a:lnTo>
                    <a:pt x="30634" y="19317"/>
                  </a:lnTo>
                  <a:lnTo>
                    <a:pt x="30667" y="19382"/>
                  </a:lnTo>
                  <a:lnTo>
                    <a:pt x="30732" y="19382"/>
                  </a:lnTo>
                  <a:lnTo>
                    <a:pt x="30797" y="19447"/>
                  </a:lnTo>
                  <a:lnTo>
                    <a:pt x="30829" y="19545"/>
                  </a:lnTo>
                  <a:lnTo>
                    <a:pt x="30829" y="19610"/>
                  </a:lnTo>
                  <a:lnTo>
                    <a:pt x="30732" y="19675"/>
                  </a:lnTo>
                  <a:lnTo>
                    <a:pt x="30699" y="19772"/>
                  </a:lnTo>
                  <a:lnTo>
                    <a:pt x="30699" y="19870"/>
                  </a:lnTo>
                  <a:lnTo>
                    <a:pt x="30569" y="20065"/>
                  </a:lnTo>
                  <a:lnTo>
                    <a:pt x="30537" y="20162"/>
                  </a:lnTo>
                  <a:lnTo>
                    <a:pt x="30439" y="20162"/>
                  </a:lnTo>
                  <a:lnTo>
                    <a:pt x="30309" y="20227"/>
                  </a:lnTo>
                  <a:lnTo>
                    <a:pt x="30309" y="20260"/>
                  </a:lnTo>
                  <a:lnTo>
                    <a:pt x="30211" y="20292"/>
                  </a:lnTo>
                  <a:lnTo>
                    <a:pt x="30114" y="20325"/>
                  </a:lnTo>
                  <a:lnTo>
                    <a:pt x="30049" y="20292"/>
                  </a:lnTo>
                  <a:lnTo>
                    <a:pt x="29919" y="20325"/>
                  </a:lnTo>
                  <a:lnTo>
                    <a:pt x="29854" y="20292"/>
                  </a:lnTo>
                  <a:lnTo>
                    <a:pt x="29789" y="20292"/>
                  </a:lnTo>
                  <a:close/>
                  <a:moveTo>
                    <a:pt x="21041" y="16488"/>
                  </a:moveTo>
                  <a:lnTo>
                    <a:pt x="21008" y="16423"/>
                  </a:lnTo>
                  <a:lnTo>
                    <a:pt x="21041" y="16358"/>
                  </a:lnTo>
                  <a:lnTo>
                    <a:pt x="21106" y="16358"/>
                  </a:lnTo>
                  <a:lnTo>
                    <a:pt x="21041" y="16293"/>
                  </a:lnTo>
                  <a:lnTo>
                    <a:pt x="21073" y="16228"/>
                  </a:lnTo>
                  <a:lnTo>
                    <a:pt x="21138" y="16228"/>
                  </a:lnTo>
                  <a:lnTo>
                    <a:pt x="21138" y="16293"/>
                  </a:lnTo>
                  <a:lnTo>
                    <a:pt x="21171" y="16325"/>
                  </a:lnTo>
                  <a:lnTo>
                    <a:pt x="21171" y="16390"/>
                  </a:lnTo>
                  <a:lnTo>
                    <a:pt x="21138" y="16423"/>
                  </a:lnTo>
                  <a:lnTo>
                    <a:pt x="21106" y="16423"/>
                  </a:lnTo>
                  <a:lnTo>
                    <a:pt x="21073" y="16488"/>
                  </a:lnTo>
                  <a:close/>
                  <a:moveTo>
                    <a:pt x="20195" y="17236"/>
                  </a:moveTo>
                  <a:lnTo>
                    <a:pt x="20260" y="17203"/>
                  </a:lnTo>
                  <a:lnTo>
                    <a:pt x="20293" y="17138"/>
                  </a:lnTo>
                  <a:lnTo>
                    <a:pt x="20293" y="17073"/>
                  </a:lnTo>
                  <a:lnTo>
                    <a:pt x="20293" y="17041"/>
                  </a:lnTo>
                  <a:lnTo>
                    <a:pt x="20293" y="17008"/>
                  </a:lnTo>
                  <a:lnTo>
                    <a:pt x="20228" y="17041"/>
                  </a:lnTo>
                  <a:lnTo>
                    <a:pt x="20195" y="17073"/>
                  </a:lnTo>
                  <a:lnTo>
                    <a:pt x="20098" y="17073"/>
                  </a:lnTo>
                  <a:lnTo>
                    <a:pt x="20098" y="17138"/>
                  </a:lnTo>
                  <a:lnTo>
                    <a:pt x="20163" y="17203"/>
                  </a:lnTo>
                  <a:close/>
                  <a:moveTo>
                    <a:pt x="21171" y="17073"/>
                  </a:moveTo>
                  <a:lnTo>
                    <a:pt x="21073" y="17106"/>
                  </a:lnTo>
                  <a:lnTo>
                    <a:pt x="21073" y="17171"/>
                  </a:lnTo>
                  <a:lnTo>
                    <a:pt x="21041" y="17236"/>
                  </a:lnTo>
                  <a:lnTo>
                    <a:pt x="20976" y="17138"/>
                  </a:lnTo>
                  <a:lnTo>
                    <a:pt x="20976" y="17073"/>
                  </a:lnTo>
                  <a:lnTo>
                    <a:pt x="21073" y="16943"/>
                  </a:lnTo>
                  <a:lnTo>
                    <a:pt x="21073" y="16878"/>
                  </a:lnTo>
                  <a:lnTo>
                    <a:pt x="21106" y="16813"/>
                  </a:lnTo>
                  <a:lnTo>
                    <a:pt x="21171" y="16813"/>
                  </a:lnTo>
                  <a:lnTo>
                    <a:pt x="21171" y="16878"/>
                  </a:lnTo>
                  <a:lnTo>
                    <a:pt x="21236" y="16975"/>
                  </a:lnTo>
                  <a:close/>
                  <a:moveTo>
                    <a:pt x="21301" y="16943"/>
                  </a:moveTo>
                  <a:lnTo>
                    <a:pt x="21301" y="16878"/>
                  </a:lnTo>
                  <a:lnTo>
                    <a:pt x="21268" y="16845"/>
                  </a:lnTo>
                  <a:lnTo>
                    <a:pt x="21333" y="16715"/>
                  </a:lnTo>
                  <a:lnTo>
                    <a:pt x="21366" y="16683"/>
                  </a:lnTo>
                  <a:lnTo>
                    <a:pt x="21398" y="16780"/>
                  </a:lnTo>
                  <a:lnTo>
                    <a:pt x="21366" y="16845"/>
                  </a:lnTo>
                  <a:lnTo>
                    <a:pt x="21333" y="16910"/>
                  </a:lnTo>
                  <a:cubicBezTo>
                    <a:pt x="21333" y="16910"/>
                    <a:pt x="21301" y="16943"/>
                    <a:pt x="21301" y="16943"/>
                  </a:cubicBezTo>
                  <a:close/>
                  <a:moveTo>
                    <a:pt x="23122" y="16975"/>
                  </a:moveTo>
                  <a:lnTo>
                    <a:pt x="23155" y="16813"/>
                  </a:lnTo>
                  <a:lnTo>
                    <a:pt x="23252" y="16715"/>
                  </a:lnTo>
                  <a:lnTo>
                    <a:pt x="23382" y="16748"/>
                  </a:lnTo>
                  <a:lnTo>
                    <a:pt x="23382" y="16845"/>
                  </a:lnTo>
                  <a:lnTo>
                    <a:pt x="23285" y="17008"/>
                  </a:lnTo>
                  <a:lnTo>
                    <a:pt x="23220" y="17041"/>
                  </a:lnTo>
                  <a:lnTo>
                    <a:pt x="23220" y="16943"/>
                  </a:lnTo>
                  <a:lnTo>
                    <a:pt x="23220" y="16878"/>
                  </a:lnTo>
                  <a:lnTo>
                    <a:pt x="23187" y="16910"/>
                  </a:lnTo>
                  <a:lnTo>
                    <a:pt x="23155" y="16975"/>
                  </a:lnTo>
                  <a:cubicBezTo>
                    <a:pt x="23187" y="16975"/>
                    <a:pt x="23122" y="16975"/>
                    <a:pt x="23122" y="16975"/>
                  </a:cubicBezTo>
                  <a:close/>
                  <a:moveTo>
                    <a:pt x="23057" y="16845"/>
                  </a:moveTo>
                  <a:lnTo>
                    <a:pt x="23090" y="16878"/>
                  </a:lnTo>
                  <a:lnTo>
                    <a:pt x="23122" y="16748"/>
                  </a:lnTo>
                  <a:lnTo>
                    <a:pt x="23090" y="16650"/>
                  </a:lnTo>
                  <a:lnTo>
                    <a:pt x="23024" y="16715"/>
                  </a:lnTo>
                  <a:close/>
                  <a:moveTo>
                    <a:pt x="22992" y="17691"/>
                  </a:moveTo>
                  <a:lnTo>
                    <a:pt x="23024" y="17658"/>
                  </a:lnTo>
                  <a:lnTo>
                    <a:pt x="23155" y="17561"/>
                  </a:lnTo>
                  <a:lnTo>
                    <a:pt x="23155" y="17496"/>
                  </a:lnTo>
                  <a:lnTo>
                    <a:pt x="23057" y="17528"/>
                  </a:lnTo>
                  <a:lnTo>
                    <a:pt x="22992" y="17463"/>
                  </a:lnTo>
                  <a:lnTo>
                    <a:pt x="23090" y="17236"/>
                  </a:lnTo>
                  <a:lnTo>
                    <a:pt x="23122" y="17138"/>
                  </a:lnTo>
                  <a:lnTo>
                    <a:pt x="23024" y="17203"/>
                  </a:lnTo>
                  <a:lnTo>
                    <a:pt x="22959" y="17366"/>
                  </a:lnTo>
                  <a:lnTo>
                    <a:pt x="22927" y="17268"/>
                  </a:lnTo>
                  <a:lnTo>
                    <a:pt x="23024" y="17041"/>
                  </a:lnTo>
                  <a:lnTo>
                    <a:pt x="22959" y="16715"/>
                  </a:lnTo>
                  <a:lnTo>
                    <a:pt x="22829" y="16618"/>
                  </a:lnTo>
                  <a:lnTo>
                    <a:pt x="22829" y="16520"/>
                  </a:lnTo>
                  <a:lnTo>
                    <a:pt x="22764" y="16520"/>
                  </a:lnTo>
                  <a:lnTo>
                    <a:pt x="22667" y="16618"/>
                  </a:lnTo>
                  <a:lnTo>
                    <a:pt x="22699" y="16488"/>
                  </a:lnTo>
                  <a:lnTo>
                    <a:pt x="22764" y="16423"/>
                  </a:lnTo>
                  <a:lnTo>
                    <a:pt x="22699" y="16325"/>
                  </a:lnTo>
                  <a:lnTo>
                    <a:pt x="22732" y="16260"/>
                  </a:lnTo>
                  <a:lnTo>
                    <a:pt x="22732" y="16163"/>
                  </a:lnTo>
                  <a:lnTo>
                    <a:pt x="22569" y="16195"/>
                  </a:lnTo>
                  <a:lnTo>
                    <a:pt x="22439" y="16325"/>
                  </a:lnTo>
                  <a:lnTo>
                    <a:pt x="22374" y="16488"/>
                  </a:lnTo>
                  <a:lnTo>
                    <a:pt x="22407" y="16650"/>
                  </a:lnTo>
                  <a:lnTo>
                    <a:pt x="22342" y="16618"/>
                  </a:lnTo>
                  <a:lnTo>
                    <a:pt x="22309" y="16488"/>
                  </a:lnTo>
                  <a:lnTo>
                    <a:pt x="22244" y="16488"/>
                  </a:lnTo>
                  <a:lnTo>
                    <a:pt x="22244" y="16585"/>
                  </a:lnTo>
                  <a:lnTo>
                    <a:pt x="22179" y="16585"/>
                  </a:lnTo>
                  <a:lnTo>
                    <a:pt x="22211" y="16683"/>
                  </a:lnTo>
                  <a:lnTo>
                    <a:pt x="22179" y="16780"/>
                  </a:lnTo>
                  <a:lnTo>
                    <a:pt x="22081" y="16780"/>
                  </a:lnTo>
                  <a:lnTo>
                    <a:pt x="22016" y="16845"/>
                  </a:lnTo>
                  <a:lnTo>
                    <a:pt x="21886" y="16845"/>
                  </a:lnTo>
                  <a:lnTo>
                    <a:pt x="21821" y="16878"/>
                  </a:lnTo>
                  <a:lnTo>
                    <a:pt x="21756" y="16845"/>
                  </a:lnTo>
                  <a:lnTo>
                    <a:pt x="21529" y="16975"/>
                  </a:lnTo>
                  <a:lnTo>
                    <a:pt x="21561" y="17073"/>
                  </a:lnTo>
                  <a:lnTo>
                    <a:pt x="21659" y="17203"/>
                  </a:lnTo>
                  <a:lnTo>
                    <a:pt x="21724" y="17171"/>
                  </a:lnTo>
                  <a:lnTo>
                    <a:pt x="21724" y="17106"/>
                  </a:lnTo>
                  <a:lnTo>
                    <a:pt x="21724" y="17041"/>
                  </a:lnTo>
                  <a:lnTo>
                    <a:pt x="21821" y="17106"/>
                  </a:lnTo>
                  <a:lnTo>
                    <a:pt x="21789" y="17236"/>
                  </a:lnTo>
                  <a:lnTo>
                    <a:pt x="21886" y="17333"/>
                  </a:lnTo>
                  <a:lnTo>
                    <a:pt x="21951" y="17236"/>
                  </a:lnTo>
                  <a:lnTo>
                    <a:pt x="21984" y="17301"/>
                  </a:lnTo>
                  <a:lnTo>
                    <a:pt x="21951" y="17398"/>
                  </a:lnTo>
                  <a:lnTo>
                    <a:pt x="22081" y="17528"/>
                  </a:lnTo>
                  <a:lnTo>
                    <a:pt x="22179" y="17528"/>
                  </a:lnTo>
                  <a:lnTo>
                    <a:pt x="22211" y="17691"/>
                  </a:lnTo>
                  <a:lnTo>
                    <a:pt x="22277" y="17756"/>
                  </a:lnTo>
                  <a:lnTo>
                    <a:pt x="22342" y="17626"/>
                  </a:lnTo>
                  <a:lnTo>
                    <a:pt x="22374" y="17723"/>
                  </a:lnTo>
                  <a:lnTo>
                    <a:pt x="22504" y="17821"/>
                  </a:lnTo>
                  <a:lnTo>
                    <a:pt x="22569" y="17821"/>
                  </a:lnTo>
                  <a:lnTo>
                    <a:pt x="22667" y="17821"/>
                  </a:lnTo>
                  <a:lnTo>
                    <a:pt x="22764" y="17723"/>
                  </a:lnTo>
                  <a:lnTo>
                    <a:pt x="22829" y="17691"/>
                  </a:lnTo>
                  <a:lnTo>
                    <a:pt x="22927" y="17626"/>
                  </a:lnTo>
                  <a:close/>
                  <a:moveTo>
                    <a:pt x="33041" y="17008"/>
                  </a:moveTo>
                  <a:lnTo>
                    <a:pt x="33041" y="16943"/>
                  </a:lnTo>
                  <a:lnTo>
                    <a:pt x="33008" y="16878"/>
                  </a:lnTo>
                  <a:lnTo>
                    <a:pt x="33073" y="16813"/>
                  </a:lnTo>
                  <a:lnTo>
                    <a:pt x="33138" y="16748"/>
                  </a:lnTo>
                  <a:lnTo>
                    <a:pt x="33203" y="16780"/>
                  </a:lnTo>
                  <a:lnTo>
                    <a:pt x="33236" y="16845"/>
                  </a:lnTo>
                  <a:lnTo>
                    <a:pt x="33301" y="16845"/>
                  </a:lnTo>
                  <a:lnTo>
                    <a:pt x="33333" y="16878"/>
                  </a:lnTo>
                  <a:lnTo>
                    <a:pt x="33301" y="16975"/>
                  </a:lnTo>
                  <a:lnTo>
                    <a:pt x="33203" y="16975"/>
                  </a:lnTo>
                  <a:lnTo>
                    <a:pt x="33171" y="16975"/>
                  </a:lnTo>
                  <a:lnTo>
                    <a:pt x="33106" y="16975"/>
                  </a:lnTo>
                  <a:lnTo>
                    <a:pt x="33073" y="17041"/>
                  </a:lnTo>
                  <a:cubicBezTo>
                    <a:pt x="33073" y="17041"/>
                    <a:pt x="33041" y="17008"/>
                    <a:pt x="33041" y="17008"/>
                  </a:cubicBezTo>
                  <a:close/>
                  <a:moveTo>
                    <a:pt x="32813" y="25658"/>
                  </a:moveTo>
                  <a:lnTo>
                    <a:pt x="32748" y="25658"/>
                  </a:lnTo>
                  <a:lnTo>
                    <a:pt x="32650" y="25593"/>
                  </a:lnTo>
                  <a:lnTo>
                    <a:pt x="32520" y="25561"/>
                  </a:lnTo>
                  <a:lnTo>
                    <a:pt x="32423" y="25496"/>
                  </a:lnTo>
                  <a:lnTo>
                    <a:pt x="32358" y="25496"/>
                  </a:lnTo>
                  <a:lnTo>
                    <a:pt x="32228" y="25366"/>
                  </a:lnTo>
                  <a:lnTo>
                    <a:pt x="32228" y="25300"/>
                  </a:lnTo>
                  <a:lnTo>
                    <a:pt x="32130" y="25268"/>
                  </a:lnTo>
                  <a:lnTo>
                    <a:pt x="32097" y="25268"/>
                  </a:lnTo>
                  <a:lnTo>
                    <a:pt x="32032" y="25268"/>
                  </a:lnTo>
                  <a:lnTo>
                    <a:pt x="32000" y="25300"/>
                  </a:lnTo>
                  <a:lnTo>
                    <a:pt x="31837" y="25235"/>
                  </a:lnTo>
                  <a:lnTo>
                    <a:pt x="31837" y="25170"/>
                  </a:lnTo>
                  <a:lnTo>
                    <a:pt x="31772" y="25105"/>
                  </a:lnTo>
                  <a:lnTo>
                    <a:pt x="31707" y="25105"/>
                  </a:lnTo>
                  <a:lnTo>
                    <a:pt x="31610" y="25008"/>
                  </a:lnTo>
                  <a:lnTo>
                    <a:pt x="31610" y="24943"/>
                  </a:lnTo>
                  <a:lnTo>
                    <a:pt x="31545" y="24943"/>
                  </a:lnTo>
                  <a:lnTo>
                    <a:pt x="31512" y="24910"/>
                  </a:lnTo>
                  <a:lnTo>
                    <a:pt x="31447" y="24813"/>
                  </a:lnTo>
                  <a:lnTo>
                    <a:pt x="31512" y="24780"/>
                  </a:lnTo>
                  <a:lnTo>
                    <a:pt x="31545" y="24748"/>
                  </a:lnTo>
                  <a:lnTo>
                    <a:pt x="31447" y="24715"/>
                  </a:lnTo>
                  <a:lnTo>
                    <a:pt x="31415" y="24748"/>
                  </a:lnTo>
                  <a:lnTo>
                    <a:pt x="31415" y="24780"/>
                  </a:lnTo>
                  <a:lnTo>
                    <a:pt x="31350" y="24748"/>
                  </a:lnTo>
                  <a:lnTo>
                    <a:pt x="31350" y="24715"/>
                  </a:lnTo>
                  <a:lnTo>
                    <a:pt x="31284" y="24715"/>
                  </a:lnTo>
                  <a:lnTo>
                    <a:pt x="31122" y="24585"/>
                  </a:lnTo>
                  <a:lnTo>
                    <a:pt x="31057" y="24585"/>
                  </a:lnTo>
                  <a:lnTo>
                    <a:pt x="31024" y="24553"/>
                  </a:lnTo>
                  <a:lnTo>
                    <a:pt x="30927" y="24488"/>
                  </a:lnTo>
                  <a:lnTo>
                    <a:pt x="30927" y="24422"/>
                  </a:lnTo>
                  <a:lnTo>
                    <a:pt x="30862" y="24422"/>
                  </a:lnTo>
                  <a:lnTo>
                    <a:pt x="30797" y="24357"/>
                  </a:lnTo>
                  <a:lnTo>
                    <a:pt x="30764" y="24260"/>
                  </a:lnTo>
                  <a:lnTo>
                    <a:pt x="30732" y="24162"/>
                  </a:lnTo>
                  <a:lnTo>
                    <a:pt x="30667" y="24097"/>
                  </a:lnTo>
                  <a:lnTo>
                    <a:pt x="30699" y="24065"/>
                  </a:lnTo>
                  <a:lnTo>
                    <a:pt x="30829" y="24065"/>
                  </a:lnTo>
                  <a:lnTo>
                    <a:pt x="30992" y="23967"/>
                  </a:lnTo>
                  <a:lnTo>
                    <a:pt x="31024" y="23902"/>
                  </a:lnTo>
                  <a:lnTo>
                    <a:pt x="30894" y="23902"/>
                  </a:lnTo>
                  <a:lnTo>
                    <a:pt x="30829" y="23805"/>
                  </a:lnTo>
                  <a:lnTo>
                    <a:pt x="30797" y="23707"/>
                  </a:lnTo>
                  <a:lnTo>
                    <a:pt x="30797" y="23675"/>
                  </a:lnTo>
                  <a:lnTo>
                    <a:pt x="30764" y="23707"/>
                  </a:lnTo>
                  <a:lnTo>
                    <a:pt x="30699" y="23772"/>
                  </a:lnTo>
                  <a:lnTo>
                    <a:pt x="30699" y="23870"/>
                  </a:lnTo>
                  <a:lnTo>
                    <a:pt x="30602" y="23772"/>
                  </a:lnTo>
                  <a:lnTo>
                    <a:pt x="30667" y="23707"/>
                  </a:lnTo>
                  <a:lnTo>
                    <a:pt x="30699" y="23544"/>
                  </a:lnTo>
                  <a:lnTo>
                    <a:pt x="30634" y="23675"/>
                  </a:lnTo>
                  <a:lnTo>
                    <a:pt x="30602" y="23609"/>
                  </a:lnTo>
                  <a:lnTo>
                    <a:pt x="30602" y="23512"/>
                  </a:lnTo>
                  <a:lnTo>
                    <a:pt x="30504" y="23512"/>
                  </a:lnTo>
                  <a:lnTo>
                    <a:pt x="30504" y="23447"/>
                  </a:lnTo>
                  <a:lnTo>
                    <a:pt x="30504" y="23349"/>
                  </a:lnTo>
                  <a:lnTo>
                    <a:pt x="30439" y="23219"/>
                  </a:lnTo>
                  <a:lnTo>
                    <a:pt x="30374" y="23187"/>
                  </a:lnTo>
                  <a:lnTo>
                    <a:pt x="30374" y="23122"/>
                  </a:lnTo>
                  <a:lnTo>
                    <a:pt x="30471" y="23024"/>
                  </a:lnTo>
                  <a:lnTo>
                    <a:pt x="30471" y="22959"/>
                  </a:lnTo>
                  <a:lnTo>
                    <a:pt x="30276" y="23122"/>
                  </a:lnTo>
                  <a:lnTo>
                    <a:pt x="30276" y="23187"/>
                  </a:lnTo>
                  <a:lnTo>
                    <a:pt x="30244" y="23122"/>
                  </a:lnTo>
                  <a:lnTo>
                    <a:pt x="30309" y="23024"/>
                  </a:lnTo>
                  <a:lnTo>
                    <a:pt x="30244" y="22992"/>
                  </a:lnTo>
                  <a:lnTo>
                    <a:pt x="30179" y="23024"/>
                  </a:lnTo>
                  <a:lnTo>
                    <a:pt x="30179" y="22992"/>
                  </a:lnTo>
                  <a:lnTo>
                    <a:pt x="30114" y="23154"/>
                  </a:lnTo>
                  <a:lnTo>
                    <a:pt x="30049" y="23187"/>
                  </a:lnTo>
                  <a:lnTo>
                    <a:pt x="30016" y="23089"/>
                  </a:lnTo>
                  <a:lnTo>
                    <a:pt x="30081" y="23024"/>
                  </a:lnTo>
                  <a:lnTo>
                    <a:pt x="30081" y="22927"/>
                  </a:lnTo>
                  <a:lnTo>
                    <a:pt x="30114" y="22862"/>
                  </a:lnTo>
                  <a:lnTo>
                    <a:pt x="30016" y="22894"/>
                  </a:lnTo>
                  <a:lnTo>
                    <a:pt x="29951" y="22959"/>
                  </a:lnTo>
                  <a:lnTo>
                    <a:pt x="29919" y="22959"/>
                  </a:lnTo>
                  <a:lnTo>
                    <a:pt x="29854" y="23057"/>
                  </a:lnTo>
                  <a:lnTo>
                    <a:pt x="29821" y="23089"/>
                  </a:lnTo>
                  <a:lnTo>
                    <a:pt x="29691" y="23089"/>
                  </a:lnTo>
                  <a:lnTo>
                    <a:pt x="29626" y="22992"/>
                  </a:lnTo>
                  <a:lnTo>
                    <a:pt x="29561" y="22992"/>
                  </a:lnTo>
                  <a:lnTo>
                    <a:pt x="29463" y="22862"/>
                  </a:lnTo>
                  <a:lnTo>
                    <a:pt x="29431" y="22829"/>
                  </a:lnTo>
                  <a:lnTo>
                    <a:pt x="29398" y="22927"/>
                  </a:lnTo>
                  <a:lnTo>
                    <a:pt x="29398" y="23024"/>
                  </a:lnTo>
                  <a:lnTo>
                    <a:pt x="29366" y="23057"/>
                  </a:lnTo>
                  <a:lnTo>
                    <a:pt x="29268" y="23024"/>
                  </a:lnTo>
                  <a:lnTo>
                    <a:pt x="29236" y="23057"/>
                  </a:lnTo>
                  <a:lnTo>
                    <a:pt x="29106" y="23057"/>
                  </a:lnTo>
                  <a:lnTo>
                    <a:pt x="29073" y="23089"/>
                  </a:lnTo>
                  <a:lnTo>
                    <a:pt x="28976" y="23089"/>
                  </a:lnTo>
                  <a:lnTo>
                    <a:pt x="28943" y="23154"/>
                  </a:lnTo>
                  <a:lnTo>
                    <a:pt x="28845" y="23122"/>
                  </a:lnTo>
                  <a:lnTo>
                    <a:pt x="28715" y="23089"/>
                  </a:lnTo>
                  <a:lnTo>
                    <a:pt x="28715" y="23024"/>
                  </a:lnTo>
                  <a:lnTo>
                    <a:pt x="28618" y="22927"/>
                  </a:lnTo>
                  <a:lnTo>
                    <a:pt x="28585" y="22959"/>
                  </a:lnTo>
                  <a:lnTo>
                    <a:pt x="28488" y="22862"/>
                  </a:lnTo>
                  <a:lnTo>
                    <a:pt x="28423" y="22699"/>
                  </a:lnTo>
                  <a:lnTo>
                    <a:pt x="28455" y="22569"/>
                  </a:lnTo>
                  <a:lnTo>
                    <a:pt x="28553" y="22536"/>
                  </a:lnTo>
                  <a:lnTo>
                    <a:pt x="28553" y="22439"/>
                  </a:lnTo>
                  <a:lnTo>
                    <a:pt x="28618" y="22374"/>
                  </a:lnTo>
                  <a:lnTo>
                    <a:pt x="28715" y="22341"/>
                  </a:lnTo>
                  <a:lnTo>
                    <a:pt x="28780" y="22276"/>
                  </a:lnTo>
                  <a:lnTo>
                    <a:pt x="28878" y="22276"/>
                  </a:lnTo>
                  <a:lnTo>
                    <a:pt x="28911" y="22276"/>
                  </a:lnTo>
                  <a:lnTo>
                    <a:pt x="28911" y="22211"/>
                  </a:lnTo>
                  <a:lnTo>
                    <a:pt x="28878" y="22146"/>
                  </a:lnTo>
                  <a:lnTo>
                    <a:pt x="28878" y="22081"/>
                  </a:lnTo>
                  <a:lnTo>
                    <a:pt x="28878" y="22049"/>
                  </a:lnTo>
                  <a:lnTo>
                    <a:pt x="28943" y="22081"/>
                  </a:lnTo>
                  <a:lnTo>
                    <a:pt x="28976" y="22016"/>
                  </a:lnTo>
                  <a:lnTo>
                    <a:pt x="28943" y="21984"/>
                  </a:lnTo>
                  <a:lnTo>
                    <a:pt x="28976" y="21951"/>
                  </a:lnTo>
                  <a:lnTo>
                    <a:pt x="29073" y="22081"/>
                  </a:lnTo>
                  <a:lnTo>
                    <a:pt x="29171" y="22114"/>
                  </a:lnTo>
                  <a:lnTo>
                    <a:pt x="29301" y="22179"/>
                  </a:lnTo>
                  <a:lnTo>
                    <a:pt x="29366" y="22276"/>
                  </a:lnTo>
                  <a:lnTo>
                    <a:pt x="29398" y="22276"/>
                  </a:lnTo>
                  <a:lnTo>
                    <a:pt x="29528" y="22341"/>
                  </a:lnTo>
                  <a:lnTo>
                    <a:pt x="29593" y="22276"/>
                  </a:lnTo>
                  <a:lnTo>
                    <a:pt x="29658" y="22276"/>
                  </a:lnTo>
                  <a:lnTo>
                    <a:pt x="29691" y="22341"/>
                  </a:lnTo>
                  <a:lnTo>
                    <a:pt x="29756" y="22341"/>
                  </a:lnTo>
                  <a:lnTo>
                    <a:pt x="29854" y="22341"/>
                  </a:lnTo>
                  <a:lnTo>
                    <a:pt x="29919" y="22276"/>
                  </a:lnTo>
                  <a:lnTo>
                    <a:pt x="29984" y="22179"/>
                  </a:lnTo>
                  <a:lnTo>
                    <a:pt x="30114" y="22179"/>
                  </a:lnTo>
                  <a:lnTo>
                    <a:pt x="30114" y="22211"/>
                  </a:lnTo>
                  <a:lnTo>
                    <a:pt x="30081" y="22276"/>
                  </a:lnTo>
                  <a:lnTo>
                    <a:pt x="30146" y="22309"/>
                  </a:lnTo>
                  <a:lnTo>
                    <a:pt x="30244" y="22244"/>
                  </a:lnTo>
                  <a:lnTo>
                    <a:pt x="30276" y="22146"/>
                  </a:lnTo>
                  <a:lnTo>
                    <a:pt x="30374" y="22081"/>
                  </a:lnTo>
                  <a:lnTo>
                    <a:pt x="30406" y="22146"/>
                  </a:lnTo>
                  <a:lnTo>
                    <a:pt x="30406" y="22276"/>
                  </a:lnTo>
                  <a:lnTo>
                    <a:pt x="30439" y="22341"/>
                  </a:lnTo>
                  <a:lnTo>
                    <a:pt x="30471" y="22244"/>
                  </a:lnTo>
                  <a:lnTo>
                    <a:pt x="30504" y="22211"/>
                  </a:lnTo>
                  <a:lnTo>
                    <a:pt x="30569" y="22244"/>
                  </a:lnTo>
                  <a:lnTo>
                    <a:pt x="30602" y="22211"/>
                  </a:lnTo>
                  <a:lnTo>
                    <a:pt x="30569" y="21951"/>
                  </a:lnTo>
                  <a:lnTo>
                    <a:pt x="30504" y="21821"/>
                  </a:lnTo>
                  <a:lnTo>
                    <a:pt x="30504" y="21756"/>
                  </a:lnTo>
                  <a:lnTo>
                    <a:pt x="30439" y="21658"/>
                  </a:lnTo>
                  <a:lnTo>
                    <a:pt x="30471" y="21528"/>
                  </a:lnTo>
                  <a:lnTo>
                    <a:pt x="30504" y="21496"/>
                  </a:lnTo>
                  <a:lnTo>
                    <a:pt x="30537" y="21496"/>
                  </a:lnTo>
                  <a:lnTo>
                    <a:pt x="30699" y="21398"/>
                  </a:lnTo>
                  <a:lnTo>
                    <a:pt x="30862" y="21268"/>
                  </a:lnTo>
                  <a:lnTo>
                    <a:pt x="30927" y="21236"/>
                  </a:lnTo>
                  <a:lnTo>
                    <a:pt x="31057" y="21105"/>
                  </a:lnTo>
                  <a:lnTo>
                    <a:pt x="31089" y="21105"/>
                  </a:lnTo>
                  <a:lnTo>
                    <a:pt x="31154" y="21171"/>
                  </a:lnTo>
                  <a:lnTo>
                    <a:pt x="31219" y="21138"/>
                  </a:lnTo>
                  <a:lnTo>
                    <a:pt x="31284" y="21138"/>
                  </a:lnTo>
                  <a:lnTo>
                    <a:pt x="31154" y="21073"/>
                  </a:lnTo>
                  <a:lnTo>
                    <a:pt x="31154" y="20975"/>
                  </a:lnTo>
                  <a:lnTo>
                    <a:pt x="31317" y="20845"/>
                  </a:lnTo>
                  <a:lnTo>
                    <a:pt x="31350" y="20780"/>
                  </a:lnTo>
                  <a:lnTo>
                    <a:pt x="31382" y="20748"/>
                  </a:lnTo>
                  <a:lnTo>
                    <a:pt x="31545" y="20780"/>
                  </a:lnTo>
                  <a:lnTo>
                    <a:pt x="31675" y="20715"/>
                  </a:lnTo>
                  <a:lnTo>
                    <a:pt x="31707" y="20650"/>
                  </a:lnTo>
                  <a:lnTo>
                    <a:pt x="31642" y="20585"/>
                  </a:lnTo>
                  <a:lnTo>
                    <a:pt x="31707" y="20520"/>
                  </a:lnTo>
                  <a:lnTo>
                    <a:pt x="31707" y="20325"/>
                  </a:lnTo>
                  <a:lnTo>
                    <a:pt x="31740" y="20292"/>
                  </a:lnTo>
                  <a:lnTo>
                    <a:pt x="31707" y="20260"/>
                  </a:lnTo>
                  <a:lnTo>
                    <a:pt x="31707" y="20195"/>
                  </a:lnTo>
                  <a:lnTo>
                    <a:pt x="31772" y="20097"/>
                  </a:lnTo>
                  <a:lnTo>
                    <a:pt x="31772" y="20000"/>
                  </a:lnTo>
                  <a:lnTo>
                    <a:pt x="31675" y="20000"/>
                  </a:lnTo>
                  <a:lnTo>
                    <a:pt x="31675" y="19935"/>
                  </a:lnTo>
                  <a:lnTo>
                    <a:pt x="31740" y="19805"/>
                  </a:lnTo>
                  <a:lnTo>
                    <a:pt x="31805" y="19805"/>
                  </a:lnTo>
                  <a:lnTo>
                    <a:pt x="31805" y="19740"/>
                  </a:lnTo>
                  <a:lnTo>
                    <a:pt x="31870" y="19642"/>
                  </a:lnTo>
                  <a:lnTo>
                    <a:pt x="31837" y="19577"/>
                  </a:lnTo>
                  <a:lnTo>
                    <a:pt x="31805" y="19610"/>
                  </a:lnTo>
                  <a:lnTo>
                    <a:pt x="31740" y="19642"/>
                  </a:lnTo>
                  <a:lnTo>
                    <a:pt x="31740" y="19707"/>
                  </a:lnTo>
                  <a:lnTo>
                    <a:pt x="31707" y="19740"/>
                  </a:lnTo>
                  <a:lnTo>
                    <a:pt x="31707" y="19675"/>
                  </a:lnTo>
                  <a:lnTo>
                    <a:pt x="31707" y="19577"/>
                  </a:lnTo>
                  <a:lnTo>
                    <a:pt x="31675" y="19545"/>
                  </a:lnTo>
                  <a:lnTo>
                    <a:pt x="31480" y="19545"/>
                  </a:lnTo>
                  <a:lnTo>
                    <a:pt x="31415" y="19479"/>
                  </a:lnTo>
                  <a:lnTo>
                    <a:pt x="31447" y="19447"/>
                  </a:lnTo>
                  <a:lnTo>
                    <a:pt x="31577" y="19382"/>
                  </a:lnTo>
                  <a:lnTo>
                    <a:pt x="31577" y="19349"/>
                  </a:lnTo>
                  <a:lnTo>
                    <a:pt x="31480" y="19317"/>
                  </a:lnTo>
                  <a:lnTo>
                    <a:pt x="31545" y="19219"/>
                  </a:lnTo>
                  <a:lnTo>
                    <a:pt x="31545" y="19154"/>
                  </a:lnTo>
                  <a:lnTo>
                    <a:pt x="31447" y="19089"/>
                  </a:lnTo>
                  <a:lnTo>
                    <a:pt x="31382" y="19089"/>
                  </a:lnTo>
                  <a:lnTo>
                    <a:pt x="31382" y="19154"/>
                  </a:lnTo>
                  <a:lnTo>
                    <a:pt x="31415" y="19219"/>
                  </a:lnTo>
                  <a:lnTo>
                    <a:pt x="31382" y="19252"/>
                  </a:lnTo>
                  <a:lnTo>
                    <a:pt x="31284" y="19284"/>
                  </a:lnTo>
                  <a:lnTo>
                    <a:pt x="31252" y="19219"/>
                  </a:lnTo>
                  <a:lnTo>
                    <a:pt x="31187" y="19187"/>
                  </a:lnTo>
                  <a:lnTo>
                    <a:pt x="31187" y="19057"/>
                  </a:lnTo>
                  <a:lnTo>
                    <a:pt x="31252" y="18992"/>
                  </a:lnTo>
                  <a:lnTo>
                    <a:pt x="31219" y="18927"/>
                  </a:lnTo>
                  <a:lnTo>
                    <a:pt x="31122" y="18959"/>
                  </a:lnTo>
                  <a:lnTo>
                    <a:pt x="31122" y="18927"/>
                  </a:lnTo>
                  <a:lnTo>
                    <a:pt x="31219" y="18894"/>
                  </a:lnTo>
                  <a:lnTo>
                    <a:pt x="31219" y="18862"/>
                  </a:lnTo>
                  <a:lnTo>
                    <a:pt x="31187" y="18829"/>
                  </a:lnTo>
                  <a:lnTo>
                    <a:pt x="31219" y="18797"/>
                  </a:lnTo>
                  <a:lnTo>
                    <a:pt x="31284" y="18764"/>
                  </a:lnTo>
                  <a:lnTo>
                    <a:pt x="31284" y="18699"/>
                  </a:lnTo>
                  <a:lnTo>
                    <a:pt x="31252" y="18667"/>
                  </a:lnTo>
                  <a:lnTo>
                    <a:pt x="31154" y="18732"/>
                  </a:lnTo>
                  <a:lnTo>
                    <a:pt x="31089" y="18829"/>
                  </a:lnTo>
                  <a:lnTo>
                    <a:pt x="31024" y="18894"/>
                  </a:lnTo>
                  <a:lnTo>
                    <a:pt x="30992" y="18862"/>
                  </a:lnTo>
                  <a:lnTo>
                    <a:pt x="30992" y="18732"/>
                  </a:lnTo>
                  <a:lnTo>
                    <a:pt x="30927" y="18764"/>
                  </a:lnTo>
                  <a:lnTo>
                    <a:pt x="30894" y="18862"/>
                  </a:lnTo>
                  <a:lnTo>
                    <a:pt x="30829" y="18862"/>
                  </a:lnTo>
                  <a:lnTo>
                    <a:pt x="30764" y="18894"/>
                  </a:lnTo>
                  <a:lnTo>
                    <a:pt x="30667" y="18894"/>
                  </a:lnTo>
                  <a:lnTo>
                    <a:pt x="30602" y="18927"/>
                  </a:lnTo>
                  <a:lnTo>
                    <a:pt x="30602" y="18959"/>
                  </a:lnTo>
                  <a:lnTo>
                    <a:pt x="30537" y="18959"/>
                  </a:lnTo>
                  <a:lnTo>
                    <a:pt x="30504" y="18894"/>
                  </a:lnTo>
                  <a:lnTo>
                    <a:pt x="30569" y="18829"/>
                  </a:lnTo>
                  <a:lnTo>
                    <a:pt x="30569" y="18797"/>
                  </a:lnTo>
                  <a:lnTo>
                    <a:pt x="30504" y="18764"/>
                  </a:lnTo>
                  <a:lnTo>
                    <a:pt x="30569" y="18667"/>
                  </a:lnTo>
                  <a:lnTo>
                    <a:pt x="30634" y="18667"/>
                  </a:lnTo>
                  <a:lnTo>
                    <a:pt x="30699" y="18667"/>
                  </a:lnTo>
                  <a:lnTo>
                    <a:pt x="30732" y="18699"/>
                  </a:lnTo>
                  <a:lnTo>
                    <a:pt x="30797" y="18699"/>
                  </a:lnTo>
                  <a:lnTo>
                    <a:pt x="30862" y="18667"/>
                  </a:lnTo>
                  <a:lnTo>
                    <a:pt x="30927" y="18601"/>
                  </a:lnTo>
                  <a:lnTo>
                    <a:pt x="30959" y="18536"/>
                  </a:lnTo>
                  <a:lnTo>
                    <a:pt x="30927" y="18471"/>
                  </a:lnTo>
                  <a:lnTo>
                    <a:pt x="30862" y="18406"/>
                  </a:lnTo>
                  <a:lnTo>
                    <a:pt x="30764" y="18374"/>
                  </a:lnTo>
                  <a:lnTo>
                    <a:pt x="30732" y="18309"/>
                  </a:lnTo>
                  <a:lnTo>
                    <a:pt x="30732" y="18244"/>
                  </a:lnTo>
                  <a:lnTo>
                    <a:pt x="30699" y="18211"/>
                  </a:lnTo>
                  <a:lnTo>
                    <a:pt x="30699" y="18146"/>
                  </a:lnTo>
                  <a:lnTo>
                    <a:pt x="30602" y="18146"/>
                  </a:lnTo>
                  <a:lnTo>
                    <a:pt x="30569" y="18114"/>
                  </a:lnTo>
                  <a:lnTo>
                    <a:pt x="30537" y="18081"/>
                  </a:lnTo>
                  <a:lnTo>
                    <a:pt x="30504" y="18016"/>
                  </a:lnTo>
                  <a:lnTo>
                    <a:pt x="30569" y="17984"/>
                  </a:lnTo>
                  <a:lnTo>
                    <a:pt x="30602" y="18016"/>
                  </a:lnTo>
                  <a:lnTo>
                    <a:pt x="30667" y="18016"/>
                  </a:lnTo>
                  <a:lnTo>
                    <a:pt x="30667" y="17951"/>
                  </a:lnTo>
                  <a:lnTo>
                    <a:pt x="30764" y="17919"/>
                  </a:lnTo>
                  <a:lnTo>
                    <a:pt x="30634" y="17886"/>
                  </a:lnTo>
                  <a:lnTo>
                    <a:pt x="30569" y="17821"/>
                  </a:lnTo>
                  <a:lnTo>
                    <a:pt x="30537" y="17821"/>
                  </a:lnTo>
                  <a:lnTo>
                    <a:pt x="30504" y="17788"/>
                  </a:lnTo>
                  <a:lnTo>
                    <a:pt x="30439" y="17756"/>
                  </a:lnTo>
                  <a:lnTo>
                    <a:pt x="30406" y="17854"/>
                  </a:lnTo>
                  <a:lnTo>
                    <a:pt x="30374" y="17854"/>
                  </a:lnTo>
                  <a:lnTo>
                    <a:pt x="30374" y="17821"/>
                  </a:lnTo>
                  <a:lnTo>
                    <a:pt x="30439" y="17658"/>
                  </a:lnTo>
                  <a:lnTo>
                    <a:pt x="30504" y="17528"/>
                  </a:lnTo>
                  <a:lnTo>
                    <a:pt x="30537" y="17496"/>
                  </a:lnTo>
                  <a:lnTo>
                    <a:pt x="30569" y="17366"/>
                  </a:lnTo>
                  <a:lnTo>
                    <a:pt x="30569" y="17268"/>
                  </a:lnTo>
                  <a:lnTo>
                    <a:pt x="30602" y="17203"/>
                  </a:lnTo>
                  <a:lnTo>
                    <a:pt x="30569" y="17171"/>
                  </a:lnTo>
                  <a:lnTo>
                    <a:pt x="30504" y="17203"/>
                  </a:lnTo>
                  <a:lnTo>
                    <a:pt x="30439" y="17171"/>
                  </a:lnTo>
                  <a:lnTo>
                    <a:pt x="30406" y="17203"/>
                  </a:lnTo>
                  <a:lnTo>
                    <a:pt x="30406" y="17236"/>
                  </a:lnTo>
                  <a:lnTo>
                    <a:pt x="30341" y="17236"/>
                  </a:lnTo>
                  <a:lnTo>
                    <a:pt x="30211" y="17106"/>
                  </a:lnTo>
                  <a:lnTo>
                    <a:pt x="30211" y="17041"/>
                  </a:lnTo>
                  <a:lnTo>
                    <a:pt x="30179" y="16975"/>
                  </a:lnTo>
                  <a:lnTo>
                    <a:pt x="30114" y="16943"/>
                  </a:lnTo>
                  <a:lnTo>
                    <a:pt x="30146" y="16845"/>
                  </a:lnTo>
                  <a:lnTo>
                    <a:pt x="30244" y="16813"/>
                  </a:lnTo>
                  <a:lnTo>
                    <a:pt x="30244" y="16748"/>
                  </a:lnTo>
                  <a:lnTo>
                    <a:pt x="30211" y="16715"/>
                  </a:lnTo>
                  <a:lnTo>
                    <a:pt x="30211" y="16618"/>
                  </a:lnTo>
                  <a:lnTo>
                    <a:pt x="30146" y="16618"/>
                  </a:lnTo>
                  <a:lnTo>
                    <a:pt x="30114" y="16683"/>
                  </a:lnTo>
                  <a:lnTo>
                    <a:pt x="30114" y="16813"/>
                  </a:lnTo>
                  <a:lnTo>
                    <a:pt x="30049" y="16878"/>
                  </a:lnTo>
                  <a:lnTo>
                    <a:pt x="30016" y="16813"/>
                  </a:lnTo>
                  <a:lnTo>
                    <a:pt x="29984" y="16780"/>
                  </a:lnTo>
                  <a:lnTo>
                    <a:pt x="29951" y="16780"/>
                  </a:lnTo>
                  <a:lnTo>
                    <a:pt x="29951" y="16845"/>
                  </a:lnTo>
                  <a:lnTo>
                    <a:pt x="29886" y="16878"/>
                  </a:lnTo>
                  <a:lnTo>
                    <a:pt x="29886" y="16975"/>
                  </a:lnTo>
                  <a:lnTo>
                    <a:pt x="29951" y="17073"/>
                  </a:lnTo>
                  <a:lnTo>
                    <a:pt x="30016" y="17073"/>
                  </a:lnTo>
                  <a:lnTo>
                    <a:pt x="30081" y="17236"/>
                  </a:lnTo>
                  <a:lnTo>
                    <a:pt x="30146" y="17301"/>
                  </a:lnTo>
                  <a:lnTo>
                    <a:pt x="30114" y="17398"/>
                  </a:lnTo>
                  <a:lnTo>
                    <a:pt x="30114" y="17463"/>
                  </a:lnTo>
                  <a:lnTo>
                    <a:pt x="30049" y="17561"/>
                  </a:lnTo>
                  <a:lnTo>
                    <a:pt x="29984" y="17626"/>
                  </a:lnTo>
                  <a:lnTo>
                    <a:pt x="29756" y="17593"/>
                  </a:lnTo>
                  <a:lnTo>
                    <a:pt x="29724" y="17593"/>
                  </a:lnTo>
                  <a:lnTo>
                    <a:pt x="29658" y="17593"/>
                  </a:lnTo>
                  <a:lnTo>
                    <a:pt x="29561" y="17528"/>
                  </a:lnTo>
                  <a:lnTo>
                    <a:pt x="29561" y="17496"/>
                  </a:lnTo>
                  <a:lnTo>
                    <a:pt x="29561" y="17398"/>
                  </a:lnTo>
                  <a:lnTo>
                    <a:pt x="29431" y="17398"/>
                  </a:lnTo>
                  <a:lnTo>
                    <a:pt x="29268" y="17333"/>
                  </a:lnTo>
                  <a:lnTo>
                    <a:pt x="29138" y="17301"/>
                  </a:lnTo>
                  <a:lnTo>
                    <a:pt x="29203" y="17496"/>
                  </a:lnTo>
                  <a:lnTo>
                    <a:pt x="29236" y="17593"/>
                  </a:lnTo>
                  <a:lnTo>
                    <a:pt x="29203" y="17593"/>
                  </a:lnTo>
                  <a:lnTo>
                    <a:pt x="29138" y="17593"/>
                  </a:lnTo>
                  <a:lnTo>
                    <a:pt x="29073" y="17496"/>
                  </a:lnTo>
                  <a:lnTo>
                    <a:pt x="29008" y="17431"/>
                  </a:lnTo>
                  <a:lnTo>
                    <a:pt x="28976" y="17398"/>
                  </a:lnTo>
                  <a:lnTo>
                    <a:pt x="28943" y="17333"/>
                  </a:lnTo>
                  <a:lnTo>
                    <a:pt x="28845" y="17236"/>
                  </a:lnTo>
                  <a:lnTo>
                    <a:pt x="28780" y="17138"/>
                  </a:lnTo>
                  <a:lnTo>
                    <a:pt x="28780" y="17106"/>
                  </a:lnTo>
                  <a:lnTo>
                    <a:pt x="28715" y="17073"/>
                  </a:lnTo>
                  <a:lnTo>
                    <a:pt x="28618" y="16975"/>
                  </a:lnTo>
                  <a:lnTo>
                    <a:pt x="28553" y="16975"/>
                  </a:lnTo>
                  <a:lnTo>
                    <a:pt x="28520" y="16910"/>
                  </a:lnTo>
                  <a:lnTo>
                    <a:pt x="28455" y="16878"/>
                  </a:lnTo>
                  <a:lnTo>
                    <a:pt x="28488" y="16943"/>
                  </a:lnTo>
                  <a:lnTo>
                    <a:pt x="28650" y="17106"/>
                  </a:lnTo>
                  <a:lnTo>
                    <a:pt x="28715" y="17171"/>
                  </a:lnTo>
                  <a:lnTo>
                    <a:pt x="28780" y="17268"/>
                  </a:lnTo>
                  <a:lnTo>
                    <a:pt x="28845" y="17301"/>
                  </a:lnTo>
                  <a:lnTo>
                    <a:pt x="28878" y="17366"/>
                  </a:lnTo>
                  <a:lnTo>
                    <a:pt x="28813" y="17431"/>
                  </a:lnTo>
                  <a:lnTo>
                    <a:pt x="28780" y="17398"/>
                  </a:lnTo>
                  <a:lnTo>
                    <a:pt x="28748" y="17463"/>
                  </a:lnTo>
                  <a:lnTo>
                    <a:pt x="28618" y="17366"/>
                  </a:lnTo>
                  <a:lnTo>
                    <a:pt x="28553" y="17366"/>
                  </a:lnTo>
                  <a:lnTo>
                    <a:pt x="28520" y="17301"/>
                  </a:lnTo>
                  <a:lnTo>
                    <a:pt x="28423" y="17268"/>
                  </a:lnTo>
                  <a:lnTo>
                    <a:pt x="28390" y="17203"/>
                  </a:lnTo>
                  <a:lnTo>
                    <a:pt x="28228" y="17203"/>
                  </a:lnTo>
                  <a:lnTo>
                    <a:pt x="28130" y="17268"/>
                  </a:lnTo>
                  <a:lnTo>
                    <a:pt x="28065" y="17203"/>
                  </a:lnTo>
                  <a:lnTo>
                    <a:pt x="27967" y="17171"/>
                  </a:lnTo>
                  <a:lnTo>
                    <a:pt x="27870" y="17171"/>
                  </a:lnTo>
                  <a:lnTo>
                    <a:pt x="27837" y="17106"/>
                  </a:lnTo>
                  <a:lnTo>
                    <a:pt x="27707" y="17041"/>
                  </a:lnTo>
                  <a:lnTo>
                    <a:pt x="27707" y="16975"/>
                  </a:lnTo>
                  <a:lnTo>
                    <a:pt x="27837" y="16845"/>
                  </a:lnTo>
                  <a:lnTo>
                    <a:pt x="27902" y="16813"/>
                  </a:lnTo>
                  <a:lnTo>
                    <a:pt x="27902" y="16780"/>
                  </a:lnTo>
                  <a:lnTo>
                    <a:pt x="27837" y="16780"/>
                  </a:lnTo>
                  <a:lnTo>
                    <a:pt x="27740" y="16878"/>
                  </a:lnTo>
                  <a:lnTo>
                    <a:pt x="27675" y="16943"/>
                  </a:lnTo>
                  <a:lnTo>
                    <a:pt x="27642" y="16975"/>
                  </a:lnTo>
                  <a:lnTo>
                    <a:pt x="27545" y="16910"/>
                  </a:lnTo>
                  <a:lnTo>
                    <a:pt x="27447" y="16878"/>
                  </a:lnTo>
                  <a:lnTo>
                    <a:pt x="27415" y="16910"/>
                  </a:lnTo>
                  <a:lnTo>
                    <a:pt x="27512" y="16975"/>
                  </a:lnTo>
                  <a:lnTo>
                    <a:pt x="27447" y="17008"/>
                  </a:lnTo>
                  <a:lnTo>
                    <a:pt x="27317" y="17008"/>
                  </a:lnTo>
                  <a:lnTo>
                    <a:pt x="27220" y="16878"/>
                  </a:lnTo>
                  <a:lnTo>
                    <a:pt x="27187" y="16748"/>
                  </a:lnTo>
                  <a:lnTo>
                    <a:pt x="27122" y="16683"/>
                  </a:lnTo>
                  <a:lnTo>
                    <a:pt x="27122" y="16618"/>
                  </a:lnTo>
                  <a:lnTo>
                    <a:pt x="27285" y="16520"/>
                  </a:lnTo>
                  <a:lnTo>
                    <a:pt x="27317" y="16455"/>
                  </a:lnTo>
                  <a:lnTo>
                    <a:pt x="27285" y="16455"/>
                  </a:lnTo>
                  <a:lnTo>
                    <a:pt x="27220" y="16520"/>
                  </a:lnTo>
                  <a:lnTo>
                    <a:pt x="27089" y="16520"/>
                  </a:lnTo>
                  <a:lnTo>
                    <a:pt x="27057" y="16618"/>
                  </a:lnTo>
                  <a:lnTo>
                    <a:pt x="27024" y="16618"/>
                  </a:lnTo>
                  <a:lnTo>
                    <a:pt x="26992" y="16553"/>
                  </a:lnTo>
                  <a:lnTo>
                    <a:pt x="27024" y="16488"/>
                  </a:lnTo>
                  <a:lnTo>
                    <a:pt x="26992" y="16455"/>
                  </a:lnTo>
                  <a:lnTo>
                    <a:pt x="26927" y="16455"/>
                  </a:lnTo>
                  <a:lnTo>
                    <a:pt x="26927" y="16520"/>
                  </a:lnTo>
                  <a:lnTo>
                    <a:pt x="26927" y="16585"/>
                  </a:lnTo>
                  <a:lnTo>
                    <a:pt x="26894" y="16618"/>
                  </a:lnTo>
                  <a:lnTo>
                    <a:pt x="26829" y="16618"/>
                  </a:lnTo>
                  <a:lnTo>
                    <a:pt x="26764" y="16553"/>
                  </a:lnTo>
                  <a:lnTo>
                    <a:pt x="26699" y="16520"/>
                  </a:lnTo>
                  <a:lnTo>
                    <a:pt x="26634" y="16553"/>
                  </a:lnTo>
                  <a:lnTo>
                    <a:pt x="26634" y="16585"/>
                  </a:lnTo>
                  <a:lnTo>
                    <a:pt x="26569" y="16585"/>
                  </a:lnTo>
                  <a:lnTo>
                    <a:pt x="26504" y="16520"/>
                  </a:lnTo>
                  <a:lnTo>
                    <a:pt x="26472" y="16455"/>
                  </a:lnTo>
                  <a:lnTo>
                    <a:pt x="26504" y="16455"/>
                  </a:lnTo>
                  <a:lnTo>
                    <a:pt x="26537" y="16488"/>
                  </a:lnTo>
                  <a:lnTo>
                    <a:pt x="26537" y="16455"/>
                  </a:lnTo>
                  <a:lnTo>
                    <a:pt x="26472" y="16358"/>
                  </a:lnTo>
                  <a:lnTo>
                    <a:pt x="26341" y="16293"/>
                  </a:lnTo>
                  <a:lnTo>
                    <a:pt x="26341" y="16228"/>
                  </a:lnTo>
                  <a:lnTo>
                    <a:pt x="26341" y="16097"/>
                  </a:lnTo>
                  <a:lnTo>
                    <a:pt x="26341" y="16000"/>
                  </a:lnTo>
                  <a:lnTo>
                    <a:pt x="26276" y="15837"/>
                  </a:lnTo>
                  <a:lnTo>
                    <a:pt x="26309" y="15772"/>
                  </a:lnTo>
                  <a:lnTo>
                    <a:pt x="26374" y="15772"/>
                  </a:lnTo>
                  <a:lnTo>
                    <a:pt x="26374" y="15707"/>
                  </a:lnTo>
                  <a:lnTo>
                    <a:pt x="26341" y="15610"/>
                  </a:lnTo>
                  <a:lnTo>
                    <a:pt x="26341" y="15577"/>
                  </a:lnTo>
                  <a:lnTo>
                    <a:pt x="26439" y="15577"/>
                  </a:lnTo>
                  <a:lnTo>
                    <a:pt x="26472" y="15642"/>
                  </a:lnTo>
                  <a:lnTo>
                    <a:pt x="26634" y="15642"/>
                  </a:lnTo>
                  <a:lnTo>
                    <a:pt x="26732" y="15707"/>
                  </a:lnTo>
                  <a:lnTo>
                    <a:pt x="26764" y="15805"/>
                  </a:lnTo>
                  <a:lnTo>
                    <a:pt x="26927" y="15870"/>
                  </a:lnTo>
                  <a:lnTo>
                    <a:pt x="27089" y="15870"/>
                  </a:lnTo>
                  <a:lnTo>
                    <a:pt x="27122" y="15870"/>
                  </a:lnTo>
                  <a:lnTo>
                    <a:pt x="27285" y="15837"/>
                  </a:lnTo>
                  <a:lnTo>
                    <a:pt x="27220" y="15805"/>
                  </a:lnTo>
                  <a:lnTo>
                    <a:pt x="27187" y="15707"/>
                  </a:lnTo>
                  <a:lnTo>
                    <a:pt x="27057" y="15642"/>
                  </a:lnTo>
                  <a:lnTo>
                    <a:pt x="27057" y="15512"/>
                  </a:lnTo>
                  <a:lnTo>
                    <a:pt x="26927" y="15512"/>
                  </a:lnTo>
                  <a:lnTo>
                    <a:pt x="26829" y="15447"/>
                  </a:lnTo>
                  <a:lnTo>
                    <a:pt x="26732" y="15447"/>
                  </a:lnTo>
                  <a:lnTo>
                    <a:pt x="26634" y="15350"/>
                  </a:lnTo>
                  <a:lnTo>
                    <a:pt x="26537" y="15350"/>
                  </a:lnTo>
                  <a:lnTo>
                    <a:pt x="26341" y="15252"/>
                  </a:lnTo>
                  <a:lnTo>
                    <a:pt x="26309" y="15154"/>
                  </a:lnTo>
                  <a:lnTo>
                    <a:pt x="26341" y="15024"/>
                  </a:lnTo>
                  <a:lnTo>
                    <a:pt x="26439" y="14959"/>
                  </a:lnTo>
                  <a:lnTo>
                    <a:pt x="26407" y="14894"/>
                  </a:lnTo>
                  <a:lnTo>
                    <a:pt x="26439" y="14797"/>
                  </a:lnTo>
                  <a:lnTo>
                    <a:pt x="26537" y="14797"/>
                  </a:lnTo>
                  <a:lnTo>
                    <a:pt x="26569" y="14699"/>
                  </a:lnTo>
                  <a:lnTo>
                    <a:pt x="26569" y="14504"/>
                  </a:lnTo>
                  <a:lnTo>
                    <a:pt x="26602" y="14439"/>
                  </a:lnTo>
                  <a:lnTo>
                    <a:pt x="26667" y="14406"/>
                  </a:lnTo>
                  <a:lnTo>
                    <a:pt x="26699" y="14341"/>
                  </a:lnTo>
                  <a:lnTo>
                    <a:pt x="26829" y="14276"/>
                  </a:lnTo>
                  <a:lnTo>
                    <a:pt x="26927" y="14244"/>
                  </a:lnTo>
                  <a:lnTo>
                    <a:pt x="26927" y="14179"/>
                  </a:lnTo>
                  <a:lnTo>
                    <a:pt x="26894" y="14179"/>
                  </a:lnTo>
                  <a:lnTo>
                    <a:pt x="26862" y="14211"/>
                  </a:lnTo>
                  <a:lnTo>
                    <a:pt x="26829" y="14146"/>
                  </a:lnTo>
                  <a:lnTo>
                    <a:pt x="26927" y="13984"/>
                  </a:lnTo>
                  <a:lnTo>
                    <a:pt x="27024" y="13854"/>
                  </a:lnTo>
                  <a:lnTo>
                    <a:pt x="27057" y="13789"/>
                  </a:lnTo>
                  <a:lnTo>
                    <a:pt x="27122" y="13691"/>
                  </a:lnTo>
                  <a:lnTo>
                    <a:pt x="27187" y="13691"/>
                  </a:lnTo>
                  <a:lnTo>
                    <a:pt x="27220" y="13724"/>
                  </a:lnTo>
                  <a:lnTo>
                    <a:pt x="27285" y="13561"/>
                  </a:lnTo>
                  <a:lnTo>
                    <a:pt x="27317" y="13561"/>
                  </a:lnTo>
                  <a:lnTo>
                    <a:pt x="27350" y="13658"/>
                  </a:lnTo>
                  <a:lnTo>
                    <a:pt x="27415" y="13561"/>
                  </a:lnTo>
                  <a:lnTo>
                    <a:pt x="27350" y="13496"/>
                  </a:lnTo>
                  <a:lnTo>
                    <a:pt x="27480" y="13333"/>
                  </a:lnTo>
                  <a:lnTo>
                    <a:pt x="27545" y="13333"/>
                  </a:lnTo>
                  <a:lnTo>
                    <a:pt x="27545" y="13236"/>
                  </a:lnTo>
                  <a:lnTo>
                    <a:pt x="27642" y="13138"/>
                  </a:lnTo>
                  <a:lnTo>
                    <a:pt x="27740" y="13138"/>
                  </a:lnTo>
                  <a:lnTo>
                    <a:pt x="27805" y="13041"/>
                  </a:lnTo>
                  <a:lnTo>
                    <a:pt x="27870" y="13041"/>
                  </a:lnTo>
                  <a:lnTo>
                    <a:pt x="27935" y="13073"/>
                  </a:lnTo>
                  <a:lnTo>
                    <a:pt x="27902" y="12976"/>
                  </a:lnTo>
                  <a:lnTo>
                    <a:pt x="27902" y="12911"/>
                  </a:lnTo>
                  <a:lnTo>
                    <a:pt x="28098" y="12813"/>
                  </a:lnTo>
                  <a:lnTo>
                    <a:pt x="28260" y="12683"/>
                  </a:lnTo>
                  <a:lnTo>
                    <a:pt x="28520" y="12585"/>
                  </a:lnTo>
                  <a:lnTo>
                    <a:pt x="28715" y="12585"/>
                  </a:lnTo>
                  <a:lnTo>
                    <a:pt x="28780" y="12553"/>
                  </a:lnTo>
                  <a:lnTo>
                    <a:pt x="28911" y="12553"/>
                  </a:lnTo>
                  <a:lnTo>
                    <a:pt x="28976" y="12553"/>
                  </a:lnTo>
                  <a:lnTo>
                    <a:pt x="29041" y="12553"/>
                  </a:lnTo>
                  <a:lnTo>
                    <a:pt x="29171" y="12553"/>
                  </a:lnTo>
                  <a:lnTo>
                    <a:pt x="29268" y="12650"/>
                  </a:lnTo>
                  <a:lnTo>
                    <a:pt x="29496" y="12748"/>
                  </a:lnTo>
                  <a:lnTo>
                    <a:pt x="29496" y="12780"/>
                  </a:lnTo>
                  <a:lnTo>
                    <a:pt x="29496" y="12878"/>
                  </a:lnTo>
                  <a:lnTo>
                    <a:pt x="29366" y="12911"/>
                  </a:lnTo>
                  <a:lnTo>
                    <a:pt x="29203" y="12976"/>
                  </a:lnTo>
                  <a:lnTo>
                    <a:pt x="29106" y="12976"/>
                  </a:lnTo>
                  <a:lnTo>
                    <a:pt x="29041" y="13073"/>
                  </a:lnTo>
                  <a:lnTo>
                    <a:pt x="28976" y="13171"/>
                  </a:lnTo>
                  <a:lnTo>
                    <a:pt x="28878" y="13203"/>
                  </a:lnTo>
                  <a:lnTo>
                    <a:pt x="28683" y="13366"/>
                  </a:lnTo>
                  <a:lnTo>
                    <a:pt x="28520" y="13593"/>
                  </a:lnTo>
                  <a:lnTo>
                    <a:pt x="28358" y="13691"/>
                  </a:lnTo>
                  <a:lnTo>
                    <a:pt x="28293" y="13691"/>
                  </a:lnTo>
                  <a:lnTo>
                    <a:pt x="28228" y="13886"/>
                  </a:lnTo>
                  <a:lnTo>
                    <a:pt x="28195" y="14016"/>
                  </a:lnTo>
                  <a:lnTo>
                    <a:pt x="28228" y="14114"/>
                  </a:lnTo>
                  <a:lnTo>
                    <a:pt x="28293" y="14179"/>
                  </a:lnTo>
                  <a:lnTo>
                    <a:pt x="28293" y="14244"/>
                  </a:lnTo>
                  <a:lnTo>
                    <a:pt x="28195" y="14309"/>
                  </a:lnTo>
                  <a:lnTo>
                    <a:pt x="28130" y="14406"/>
                  </a:lnTo>
                  <a:lnTo>
                    <a:pt x="28065" y="14504"/>
                  </a:lnTo>
                  <a:lnTo>
                    <a:pt x="28033" y="14602"/>
                  </a:lnTo>
                  <a:lnTo>
                    <a:pt x="27967" y="14732"/>
                  </a:lnTo>
                  <a:lnTo>
                    <a:pt x="27935" y="14764"/>
                  </a:lnTo>
                  <a:lnTo>
                    <a:pt x="27935" y="14829"/>
                  </a:lnTo>
                  <a:lnTo>
                    <a:pt x="27967" y="14927"/>
                  </a:lnTo>
                  <a:lnTo>
                    <a:pt x="28000" y="15057"/>
                  </a:lnTo>
                  <a:lnTo>
                    <a:pt x="28033" y="15122"/>
                  </a:lnTo>
                  <a:lnTo>
                    <a:pt x="28033" y="15252"/>
                  </a:lnTo>
                  <a:lnTo>
                    <a:pt x="28098" y="15350"/>
                  </a:lnTo>
                  <a:lnTo>
                    <a:pt x="28130" y="15415"/>
                  </a:lnTo>
                  <a:lnTo>
                    <a:pt x="28228" y="15447"/>
                  </a:lnTo>
                  <a:lnTo>
                    <a:pt x="28228" y="15545"/>
                  </a:lnTo>
                  <a:lnTo>
                    <a:pt x="28195" y="15642"/>
                  </a:lnTo>
                  <a:lnTo>
                    <a:pt x="28163" y="15577"/>
                  </a:lnTo>
                  <a:lnTo>
                    <a:pt x="28098" y="15577"/>
                  </a:lnTo>
                  <a:lnTo>
                    <a:pt x="28098" y="15610"/>
                  </a:lnTo>
                  <a:lnTo>
                    <a:pt x="28033" y="15610"/>
                  </a:lnTo>
                  <a:lnTo>
                    <a:pt x="27967" y="15642"/>
                  </a:lnTo>
                  <a:lnTo>
                    <a:pt x="27902" y="15675"/>
                  </a:lnTo>
                  <a:lnTo>
                    <a:pt x="27967" y="15675"/>
                  </a:lnTo>
                  <a:lnTo>
                    <a:pt x="28000" y="15772"/>
                  </a:lnTo>
                  <a:lnTo>
                    <a:pt x="28098" y="15740"/>
                  </a:lnTo>
                  <a:lnTo>
                    <a:pt x="28098" y="15740"/>
                  </a:lnTo>
                  <a:lnTo>
                    <a:pt x="28130" y="15772"/>
                  </a:lnTo>
                  <a:lnTo>
                    <a:pt x="28065" y="15837"/>
                  </a:lnTo>
                  <a:lnTo>
                    <a:pt x="28033" y="16000"/>
                  </a:lnTo>
                  <a:lnTo>
                    <a:pt x="28033" y="16065"/>
                  </a:lnTo>
                  <a:lnTo>
                    <a:pt x="28000" y="16130"/>
                  </a:lnTo>
                  <a:lnTo>
                    <a:pt x="28130" y="16000"/>
                  </a:lnTo>
                  <a:lnTo>
                    <a:pt x="28130" y="15935"/>
                  </a:lnTo>
                  <a:lnTo>
                    <a:pt x="28228" y="15772"/>
                  </a:lnTo>
                  <a:lnTo>
                    <a:pt x="28260" y="15707"/>
                  </a:lnTo>
                  <a:lnTo>
                    <a:pt x="28293" y="15545"/>
                  </a:lnTo>
                  <a:lnTo>
                    <a:pt x="28358" y="15480"/>
                  </a:lnTo>
                  <a:lnTo>
                    <a:pt x="28423" y="15415"/>
                  </a:lnTo>
                  <a:lnTo>
                    <a:pt x="28423" y="15317"/>
                  </a:lnTo>
                  <a:lnTo>
                    <a:pt x="28390" y="15284"/>
                  </a:lnTo>
                  <a:lnTo>
                    <a:pt x="28423" y="15219"/>
                  </a:lnTo>
                  <a:lnTo>
                    <a:pt x="28358" y="15154"/>
                  </a:lnTo>
                  <a:lnTo>
                    <a:pt x="28293" y="15154"/>
                  </a:lnTo>
                  <a:lnTo>
                    <a:pt x="28293" y="15024"/>
                  </a:lnTo>
                  <a:lnTo>
                    <a:pt x="28260" y="14992"/>
                  </a:lnTo>
                  <a:lnTo>
                    <a:pt x="28260" y="14894"/>
                  </a:lnTo>
                  <a:lnTo>
                    <a:pt x="28228" y="14797"/>
                  </a:lnTo>
                  <a:lnTo>
                    <a:pt x="28195" y="14699"/>
                  </a:lnTo>
                  <a:lnTo>
                    <a:pt x="28228" y="14667"/>
                  </a:lnTo>
                  <a:lnTo>
                    <a:pt x="28260" y="14732"/>
                  </a:lnTo>
                  <a:lnTo>
                    <a:pt x="28325" y="14699"/>
                  </a:lnTo>
                  <a:lnTo>
                    <a:pt x="28423" y="14667"/>
                  </a:lnTo>
                  <a:lnTo>
                    <a:pt x="28488" y="14602"/>
                  </a:lnTo>
                  <a:lnTo>
                    <a:pt x="28455" y="14537"/>
                  </a:lnTo>
                  <a:lnTo>
                    <a:pt x="28520" y="14439"/>
                  </a:lnTo>
                  <a:lnTo>
                    <a:pt x="28585" y="14471"/>
                  </a:lnTo>
                  <a:lnTo>
                    <a:pt x="28650" y="14602"/>
                  </a:lnTo>
                  <a:lnTo>
                    <a:pt x="28618" y="14667"/>
                  </a:lnTo>
                  <a:lnTo>
                    <a:pt x="28650" y="14699"/>
                  </a:lnTo>
                  <a:lnTo>
                    <a:pt x="28715" y="14634"/>
                  </a:lnTo>
                  <a:lnTo>
                    <a:pt x="28715" y="14537"/>
                  </a:lnTo>
                  <a:lnTo>
                    <a:pt x="28813" y="14439"/>
                  </a:lnTo>
                  <a:lnTo>
                    <a:pt x="28878" y="14439"/>
                  </a:lnTo>
                  <a:lnTo>
                    <a:pt x="28845" y="14406"/>
                  </a:lnTo>
                  <a:lnTo>
                    <a:pt x="28878" y="14374"/>
                  </a:lnTo>
                  <a:lnTo>
                    <a:pt x="28976" y="14341"/>
                  </a:lnTo>
                  <a:lnTo>
                    <a:pt x="28943" y="14276"/>
                  </a:lnTo>
                  <a:lnTo>
                    <a:pt x="28878" y="14276"/>
                  </a:lnTo>
                  <a:lnTo>
                    <a:pt x="28715" y="14374"/>
                  </a:lnTo>
                  <a:lnTo>
                    <a:pt x="28650" y="14374"/>
                  </a:lnTo>
                  <a:lnTo>
                    <a:pt x="28618" y="14276"/>
                  </a:lnTo>
                  <a:lnTo>
                    <a:pt x="28585" y="14244"/>
                  </a:lnTo>
                  <a:lnTo>
                    <a:pt x="28585" y="14179"/>
                  </a:lnTo>
                  <a:lnTo>
                    <a:pt x="28683" y="14146"/>
                  </a:lnTo>
                  <a:lnTo>
                    <a:pt x="28618" y="14049"/>
                  </a:lnTo>
                  <a:lnTo>
                    <a:pt x="28650" y="13919"/>
                  </a:lnTo>
                  <a:lnTo>
                    <a:pt x="28715" y="13789"/>
                  </a:lnTo>
                  <a:lnTo>
                    <a:pt x="28748" y="13724"/>
                  </a:lnTo>
                  <a:lnTo>
                    <a:pt x="28813" y="13658"/>
                  </a:lnTo>
                  <a:lnTo>
                    <a:pt x="28943" y="13658"/>
                  </a:lnTo>
                  <a:lnTo>
                    <a:pt x="29008" y="13756"/>
                  </a:lnTo>
                  <a:lnTo>
                    <a:pt x="29008" y="13821"/>
                  </a:lnTo>
                  <a:lnTo>
                    <a:pt x="29138" y="13886"/>
                  </a:lnTo>
                  <a:lnTo>
                    <a:pt x="29203" y="13984"/>
                  </a:lnTo>
                  <a:lnTo>
                    <a:pt x="29301" y="13984"/>
                  </a:lnTo>
                  <a:lnTo>
                    <a:pt x="29236" y="13919"/>
                  </a:lnTo>
                  <a:lnTo>
                    <a:pt x="29203" y="13854"/>
                  </a:lnTo>
                  <a:lnTo>
                    <a:pt x="29073" y="13756"/>
                  </a:lnTo>
                  <a:lnTo>
                    <a:pt x="29041" y="13658"/>
                  </a:lnTo>
                  <a:lnTo>
                    <a:pt x="29041" y="13593"/>
                  </a:lnTo>
                  <a:lnTo>
                    <a:pt x="28943" y="13593"/>
                  </a:lnTo>
                  <a:lnTo>
                    <a:pt x="28878" y="13561"/>
                  </a:lnTo>
                  <a:lnTo>
                    <a:pt x="28911" y="13561"/>
                  </a:lnTo>
                  <a:lnTo>
                    <a:pt x="29073" y="13528"/>
                  </a:lnTo>
                  <a:lnTo>
                    <a:pt x="29106" y="13496"/>
                  </a:lnTo>
                  <a:lnTo>
                    <a:pt x="29171" y="13496"/>
                  </a:lnTo>
                  <a:lnTo>
                    <a:pt x="29301" y="13658"/>
                  </a:lnTo>
                  <a:lnTo>
                    <a:pt x="29431" y="13724"/>
                  </a:lnTo>
                  <a:lnTo>
                    <a:pt x="29496" y="13724"/>
                  </a:lnTo>
                  <a:lnTo>
                    <a:pt x="29366" y="13658"/>
                  </a:lnTo>
                  <a:lnTo>
                    <a:pt x="29268" y="13528"/>
                  </a:lnTo>
                  <a:lnTo>
                    <a:pt x="29171" y="13431"/>
                  </a:lnTo>
                  <a:lnTo>
                    <a:pt x="29171" y="13366"/>
                  </a:lnTo>
                  <a:lnTo>
                    <a:pt x="29203" y="13268"/>
                  </a:lnTo>
                  <a:lnTo>
                    <a:pt x="29333" y="13268"/>
                  </a:lnTo>
                  <a:lnTo>
                    <a:pt x="29398" y="13268"/>
                  </a:lnTo>
                  <a:lnTo>
                    <a:pt x="29366" y="13366"/>
                  </a:lnTo>
                  <a:lnTo>
                    <a:pt x="29398" y="13431"/>
                  </a:lnTo>
                  <a:lnTo>
                    <a:pt x="29431" y="13398"/>
                  </a:lnTo>
                  <a:lnTo>
                    <a:pt x="29431" y="13333"/>
                  </a:lnTo>
                  <a:lnTo>
                    <a:pt x="29496" y="13236"/>
                  </a:lnTo>
                  <a:lnTo>
                    <a:pt x="29593" y="13236"/>
                  </a:lnTo>
                  <a:lnTo>
                    <a:pt x="29658" y="13366"/>
                  </a:lnTo>
                  <a:lnTo>
                    <a:pt x="29691" y="13398"/>
                  </a:lnTo>
                  <a:lnTo>
                    <a:pt x="29724" y="13528"/>
                  </a:lnTo>
                  <a:lnTo>
                    <a:pt x="29789" y="13463"/>
                  </a:lnTo>
                  <a:lnTo>
                    <a:pt x="29789" y="13398"/>
                  </a:lnTo>
                  <a:lnTo>
                    <a:pt x="29691" y="13268"/>
                  </a:lnTo>
                  <a:lnTo>
                    <a:pt x="29724" y="13236"/>
                  </a:lnTo>
                  <a:lnTo>
                    <a:pt x="29951" y="13171"/>
                  </a:lnTo>
                  <a:lnTo>
                    <a:pt x="30081" y="13106"/>
                  </a:lnTo>
                  <a:lnTo>
                    <a:pt x="30211" y="13106"/>
                  </a:lnTo>
                  <a:lnTo>
                    <a:pt x="30341" y="13008"/>
                  </a:lnTo>
                  <a:lnTo>
                    <a:pt x="30471" y="13073"/>
                  </a:lnTo>
                  <a:lnTo>
                    <a:pt x="30634" y="13073"/>
                  </a:lnTo>
                  <a:lnTo>
                    <a:pt x="30764" y="13106"/>
                  </a:lnTo>
                  <a:lnTo>
                    <a:pt x="30797" y="13171"/>
                  </a:lnTo>
                  <a:lnTo>
                    <a:pt x="30764" y="13203"/>
                  </a:lnTo>
                  <a:lnTo>
                    <a:pt x="30732" y="13431"/>
                  </a:lnTo>
                  <a:lnTo>
                    <a:pt x="30699" y="13463"/>
                  </a:lnTo>
                  <a:lnTo>
                    <a:pt x="30634" y="13561"/>
                  </a:lnTo>
                  <a:lnTo>
                    <a:pt x="30569" y="13658"/>
                  </a:lnTo>
                  <a:lnTo>
                    <a:pt x="30602" y="13724"/>
                  </a:lnTo>
                  <a:lnTo>
                    <a:pt x="30699" y="13756"/>
                  </a:lnTo>
                  <a:lnTo>
                    <a:pt x="30732" y="13854"/>
                  </a:lnTo>
                  <a:lnTo>
                    <a:pt x="30699" y="13886"/>
                  </a:lnTo>
                  <a:lnTo>
                    <a:pt x="30569" y="14049"/>
                  </a:lnTo>
                  <a:lnTo>
                    <a:pt x="30569" y="14114"/>
                  </a:lnTo>
                  <a:lnTo>
                    <a:pt x="30537" y="14211"/>
                  </a:lnTo>
                  <a:lnTo>
                    <a:pt x="30634" y="14276"/>
                  </a:lnTo>
                  <a:lnTo>
                    <a:pt x="30602" y="14309"/>
                  </a:lnTo>
                  <a:lnTo>
                    <a:pt x="30537" y="14406"/>
                  </a:lnTo>
                  <a:lnTo>
                    <a:pt x="30471" y="14439"/>
                  </a:lnTo>
                  <a:lnTo>
                    <a:pt x="30406" y="14504"/>
                  </a:lnTo>
                  <a:lnTo>
                    <a:pt x="30309" y="14537"/>
                  </a:lnTo>
                  <a:lnTo>
                    <a:pt x="30244" y="14602"/>
                  </a:lnTo>
                  <a:lnTo>
                    <a:pt x="30179" y="14667"/>
                  </a:lnTo>
                  <a:lnTo>
                    <a:pt x="30114" y="14764"/>
                  </a:lnTo>
                  <a:lnTo>
                    <a:pt x="30211" y="14732"/>
                  </a:lnTo>
                  <a:lnTo>
                    <a:pt x="30309" y="14634"/>
                  </a:lnTo>
                  <a:lnTo>
                    <a:pt x="30439" y="14537"/>
                  </a:lnTo>
                  <a:lnTo>
                    <a:pt x="30471" y="14537"/>
                  </a:lnTo>
                  <a:lnTo>
                    <a:pt x="30504" y="14537"/>
                  </a:lnTo>
                  <a:lnTo>
                    <a:pt x="30439" y="14602"/>
                  </a:lnTo>
                  <a:lnTo>
                    <a:pt x="30439" y="14667"/>
                  </a:lnTo>
                  <a:lnTo>
                    <a:pt x="30276" y="14797"/>
                  </a:lnTo>
                  <a:lnTo>
                    <a:pt x="30211" y="14862"/>
                  </a:lnTo>
                  <a:lnTo>
                    <a:pt x="30179" y="14894"/>
                  </a:lnTo>
                  <a:lnTo>
                    <a:pt x="30211" y="14927"/>
                  </a:lnTo>
                  <a:lnTo>
                    <a:pt x="30179" y="14992"/>
                  </a:lnTo>
                  <a:lnTo>
                    <a:pt x="30146" y="14959"/>
                  </a:lnTo>
                  <a:lnTo>
                    <a:pt x="30081" y="14959"/>
                  </a:lnTo>
                  <a:lnTo>
                    <a:pt x="30081" y="15024"/>
                  </a:lnTo>
                  <a:lnTo>
                    <a:pt x="30114" y="15024"/>
                  </a:lnTo>
                  <a:lnTo>
                    <a:pt x="30146" y="15057"/>
                  </a:lnTo>
                  <a:lnTo>
                    <a:pt x="30146" y="15122"/>
                  </a:lnTo>
                  <a:lnTo>
                    <a:pt x="30081" y="15187"/>
                  </a:lnTo>
                  <a:lnTo>
                    <a:pt x="30146" y="15187"/>
                  </a:lnTo>
                  <a:lnTo>
                    <a:pt x="30179" y="15122"/>
                  </a:lnTo>
                  <a:lnTo>
                    <a:pt x="30276" y="15089"/>
                  </a:lnTo>
                  <a:lnTo>
                    <a:pt x="30309" y="15024"/>
                  </a:lnTo>
                  <a:lnTo>
                    <a:pt x="30309" y="14927"/>
                  </a:lnTo>
                  <a:lnTo>
                    <a:pt x="30406" y="14894"/>
                  </a:lnTo>
                  <a:lnTo>
                    <a:pt x="30439" y="14829"/>
                  </a:lnTo>
                  <a:lnTo>
                    <a:pt x="30471" y="14862"/>
                  </a:lnTo>
                  <a:lnTo>
                    <a:pt x="30471" y="14992"/>
                  </a:lnTo>
                  <a:lnTo>
                    <a:pt x="30537" y="15024"/>
                  </a:lnTo>
                  <a:lnTo>
                    <a:pt x="30537" y="14894"/>
                  </a:lnTo>
                  <a:lnTo>
                    <a:pt x="30504" y="14797"/>
                  </a:lnTo>
                  <a:lnTo>
                    <a:pt x="30537" y="14732"/>
                  </a:lnTo>
                  <a:lnTo>
                    <a:pt x="30569" y="14699"/>
                  </a:lnTo>
                  <a:lnTo>
                    <a:pt x="30667" y="14732"/>
                  </a:lnTo>
                  <a:lnTo>
                    <a:pt x="30667" y="14829"/>
                  </a:lnTo>
                  <a:lnTo>
                    <a:pt x="30667" y="14894"/>
                  </a:lnTo>
                  <a:lnTo>
                    <a:pt x="30732" y="14829"/>
                  </a:lnTo>
                  <a:lnTo>
                    <a:pt x="30829" y="14732"/>
                  </a:lnTo>
                  <a:lnTo>
                    <a:pt x="30862" y="14829"/>
                  </a:lnTo>
                  <a:lnTo>
                    <a:pt x="30927" y="14894"/>
                  </a:lnTo>
                  <a:lnTo>
                    <a:pt x="30894" y="14959"/>
                  </a:lnTo>
                  <a:lnTo>
                    <a:pt x="30764" y="15122"/>
                  </a:lnTo>
                  <a:lnTo>
                    <a:pt x="30667" y="15219"/>
                  </a:lnTo>
                  <a:lnTo>
                    <a:pt x="30634" y="15284"/>
                  </a:lnTo>
                  <a:lnTo>
                    <a:pt x="30732" y="15284"/>
                  </a:lnTo>
                  <a:lnTo>
                    <a:pt x="30797" y="15350"/>
                  </a:lnTo>
                  <a:lnTo>
                    <a:pt x="30862" y="15284"/>
                  </a:lnTo>
                  <a:lnTo>
                    <a:pt x="30829" y="15219"/>
                  </a:lnTo>
                  <a:lnTo>
                    <a:pt x="30862" y="15122"/>
                  </a:lnTo>
                  <a:lnTo>
                    <a:pt x="30927" y="15057"/>
                  </a:lnTo>
                  <a:lnTo>
                    <a:pt x="31024" y="15154"/>
                  </a:lnTo>
                  <a:lnTo>
                    <a:pt x="31024" y="15252"/>
                  </a:lnTo>
                  <a:lnTo>
                    <a:pt x="31024" y="15187"/>
                  </a:lnTo>
                  <a:lnTo>
                    <a:pt x="31024" y="15057"/>
                  </a:lnTo>
                  <a:lnTo>
                    <a:pt x="30992" y="14992"/>
                  </a:lnTo>
                  <a:lnTo>
                    <a:pt x="30959" y="14797"/>
                  </a:lnTo>
                  <a:lnTo>
                    <a:pt x="31024" y="14764"/>
                  </a:lnTo>
                  <a:lnTo>
                    <a:pt x="31122" y="14829"/>
                  </a:lnTo>
                  <a:lnTo>
                    <a:pt x="31089" y="14927"/>
                  </a:lnTo>
                  <a:lnTo>
                    <a:pt x="31057" y="14992"/>
                  </a:lnTo>
                  <a:lnTo>
                    <a:pt x="31122" y="14959"/>
                  </a:lnTo>
                  <a:lnTo>
                    <a:pt x="31187" y="14959"/>
                  </a:lnTo>
                  <a:lnTo>
                    <a:pt x="31350" y="15122"/>
                  </a:lnTo>
                  <a:lnTo>
                    <a:pt x="31350" y="15187"/>
                  </a:lnTo>
                  <a:lnTo>
                    <a:pt x="31447" y="15187"/>
                  </a:lnTo>
                  <a:lnTo>
                    <a:pt x="31545" y="15219"/>
                  </a:lnTo>
                  <a:lnTo>
                    <a:pt x="31577" y="15219"/>
                  </a:lnTo>
                  <a:lnTo>
                    <a:pt x="31545" y="15122"/>
                  </a:lnTo>
                  <a:lnTo>
                    <a:pt x="31447" y="15089"/>
                  </a:lnTo>
                  <a:lnTo>
                    <a:pt x="31447" y="15057"/>
                  </a:lnTo>
                  <a:lnTo>
                    <a:pt x="31252" y="14894"/>
                  </a:lnTo>
                  <a:lnTo>
                    <a:pt x="31187" y="14894"/>
                  </a:lnTo>
                  <a:lnTo>
                    <a:pt x="31154" y="14829"/>
                  </a:lnTo>
                  <a:lnTo>
                    <a:pt x="31252" y="14699"/>
                  </a:lnTo>
                  <a:lnTo>
                    <a:pt x="31350" y="14667"/>
                  </a:lnTo>
                  <a:lnTo>
                    <a:pt x="31447" y="14602"/>
                  </a:lnTo>
                  <a:lnTo>
                    <a:pt x="31610" y="14569"/>
                  </a:lnTo>
                  <a:lnTo>
                    <a:pt x="31707" y="14569"/>
                  </a:lnTo>
                  <a:lnTo>
                    <a:pt x="31772" y="14634"/>
                  </a:lnTo>
                  <a:lnTo>
                    <a:pt x="31805" y="14634"/>
                  </a:lnTo>
                  <a:lnTo>
                    <a:pt x="31935" y="14699"/>
                  </a:lnTo>
                  <a:lnTo>
                    <a:pt x="31935" y="14732"/>
                  </a:lnTo>
                  <a:lnTo>
                    <a:pt x="32032" y="14829"/>
                  </a:lnTo>
                  <a:lnTo>
                    <a:pt x="32097" y="14829"/>
                  </a:lnTo>
                  <a:lnTo>
                    <a:pt x="32097" y="14927"/>
                  </a:lnTo>
                  <a:lnTo>
                    <a:pt x="32162" y="14927"/>
                  </a:lnTo>
                  <a:lnTo>
                    <a:pt x="32162" y="14862"/>
                  </a:lnTo>
                  <a:lnTo>
                    <a:pt x="32260" y="14894"/>
                  </a:lnTo>
                  <a:lnTo>
                    <a:pt x="32293" y="14959"/>
                  </a:lnTo>
                  <a:lnTo>
                    <a:pt x="32390" y="15024"/>
                  </a:lnTo>
                  <a:lnTo>
                    <a:pt x="32390" y="15089"/>
                  </a:lnTo>
                  <a:lnTo>
                    <a:pt x="32390" y="15154"/>
                  </a:lnTo>
                  <a:lnTo>
                    <a:pt x="32423" y="15187"/>
                  </a:lnTo>
                  <a:lnTo>
                    <a:pt x="32423" y="15252"/>
                  </a:lnTo>
                  <a:lnTo>
                    <a:pt x="32325" y="15350"/>
                  </a:lnTo>
                  <a:lnTo>
                    <a:pt x="32260" y="15350"/>
                  </a:lnTo>
                  <a:lnTo>
                    <a:pt x="32162" y="15317"/>
                  </a:lnTo>
                  <a:lnTo>
                    <a:pt x="32032" y="15350"/>
                  </a:lnTo>
                  <a:lnTo>
                    <a:pt x="31870" y="15512"/>
                  </a:lnTo>
                  <a:lnTo>
                    <a:pt x="32032" y="15382"/>
                  </a:lnTo>
                  <a:lnTo>
                    <a:pt x="32195" y="15382"/>
                  </a:lnTo>
                  <a:lnTo>
                    <a:pt x="32228" y="15415"/>
                  </a:lnTo>
                  <a:lnTo>
                    <a:pt x="32162" y="15512"/>
                  </a:lnTo>
                  <a:lnTo>
                    <a:pt x="32065" y="15577"/>
                  </a:lnTo>
                  <a:lnTo>
                    <a:pt x="31967" y="15740"/>
                  </a:lnTo>
                  <a:lnTo>
                    <a:pt x="31870" y="15772"/>
                  </a:lnTo>
                  <a:lnTo>
                    <a:pt x="31837" y="15805"/>
                  </a:lnTo>
                  <a:lnTo>
                    <a:pt x="31805" y="15870"/>
                  </a:lnTo>
                  <a:lnTo>
                    <a:pt x="31870" y="15870"/>
                  </a:lnTo>
                  <a:lnTo>
                    <a:pt x="32032" y="15707"/>
                  </a:lnTo>
                  <a:lnTo>
                    <a:pt x="32097" y="15577"/>
                  </a:lnTo>
                  <a:lnTo>
                    <a:pt x="32228" y="15545"/>
                  </a:lnTo>
                  <a:lnTo>
                    <a:pt x="32325" y="15447"/>
                  </a:lnTo>
                  <a:lnTo>
                    <a:pt x="32423" y="15480"/>
                  </a:lnTo>
                  <a:lnTo>
                    <a:pt x="32488" y="15512"/>
                  </a:lnTo>
                  <a:lnTo>
                    <a:pt x="32553" y="15512"/>
                  </a:lnTo>
                  <a:lnTo>
                    <a:pt x="32553" y="15577"/>
                  </a:lnTo>
                  <a:lnTo>
                    <a:pt x="32520" y="15675"/>
                  </a:lnTo>
                  <a:lnTo>
                    <a:pt x="32520" y="15740"/>
                  </a:lnTo>
                  <a:lnTo>
                    <a:pt x="32423" y="15772"/>
                  </a:lnTo>
                  <a:lnTo>
                    <a:pt x="32358" y="15870"/>
                  </a:lnTo>
                  <a:lnTo>
                    <a:pt x="32260" y="15870"/>
                  </a:lnTo>
                  <a:lnTo>
                    <a:pt x="32228" y="15837"/>
                  </a:lnTo>
                  <a:lnTo>
                    <a:pt x="32130" y="15837"/>
                  </a:lnTo>
                  <a:lnTo>
                    <a:pt x="32065" y="15902"/>
                  </a:lnTo>
                  <a:lnTo>
                    <a:pt x="32162" y="15902"/>
                  </a:lnTo>
                  <a:lnTo>
                    <a:pt x="32195" y="15967"/>
                  </a:lnTo>
                  <a:lnTo>
                    <a:pt x="32032" y="16065"/>
                  </a:lnTo>
                  <a:lnTo>
                    <a:pt x="32097" y="16065"/>
                  </a:lnTo>
                  <a:lnTo>
                    <a:pt x="32162" y="16000"/>
                  </a:lnTo>
                  <a:lnTo>
                    <a:pt x="32260" y="15967"/>
                  </a:lnTo>
                  <a:lnTo>
                    <a:pt x="32325" y="15935"/>
                  </a:lnTo>
                  <a:lnTo>
                    <a:pt x="32325" y="16000"/>
                  </a:lnTo>
                  <a:lnTo>
                    <a:pt x="32293" y="16032"/>
                  </a:lnTo>
                  <a:lnTo>
                    <a:pt x="32195" y="16065"/>
                  </a:lnTo>
                  <a:lnTo>
                    <a:pt x="32097" y="16130"/>
                  </a:lnTo>
                  <a:lnTo>
                    <a:pt x="32162" y="16130"/>
                  </a:lnTo>
                  <a:lnTo>
                    <a:pt x="32195" y="16130"/>
                  </a:lnTo>
                  <a:lnTo>
                    <a:pt x="32130" y="16228"/>
                  </a:lnTo>
                  <a:lnTo>
                    <a:pt x="32032" y="16325"/>
                  </a:lnTo>
                  <a:lnTo>
                    <a:pt x="31967" y="16390"/>
                  </a:lnTo>
                  <a:lnTo>
                    <a:pt x="32032" y="16390"/>
                  </a:lnTo>
                  <a:lnTo>
                    <a:pt x="32130" y="16325"/>
                  </a:lnTo>
                  <a:lnTo>
                    <a:pt x="32228" y="16163"/>
                  </a:lnTo>
                  <a:lnTo>
                    <a:pt x="32293" y="16097"/>
                  </a:lnTo>
                  <a:lnTo>
                    <a:pt x="32423" y="15967"/>
                  </a:lnTo>
                  <a:lnTo>
                    <a:pt x="32455" y="16000"/>
                  </a:lnTo>
                  <a:lnTo>
                    <a:pt x="32455" y="16065"/>
                  </a:lnTo>
                  <a:lnTo>
                    <a:pt x="32553" y="16032"/>
                  </a:lnTo>
                  <a:lnTo>
                    <a:pt x="32553" y="15935"/>
                  </a:lnTo>
                  <a:lnTo>
                    <a:pt x="32683" y="15870"/>
                  </a:lnTo>
                  <a:lnTo>
                    <a:pt x="32748" y="15870"/>
                  </a:lnTo>
                  <a:lnTo>
                    <a:pt x="32748" y="15935"/>
                  </a:lnTo>
                  <a:lnTo>
                    <a:pt x="32585" y="16065"/>
                  </a:lnTo>
                  <a:lnTo>
                    <a:pt x="32423" y="16163"/>
                  </a:lnTo>
                  <a:lnTo>
                    <a:pt x="32358" y="16195"/>
                  </a:lnTo>
                  <a:lnTo>
                    <a:pt x="32358" y="16228"/>
                  </a:lnTo>
                  <a:lnTo>
                    <a:pt x="32390" y="16260"/>
                  </a:lnTo>
                  <a:lnTo>
                    <a:pt x="32325" y="16358"/>
                  </a:lnTo>
                  <a:lnTo>
                    <a:pt x="32325" y="16423"/>
                  </a:lnTo>
                  <a:lnTo>
                    <a:pt x="32358" y="16455"/>
                  </a:lnTo>
                  <a:lnTo>
                    <a:pt x="32390" y="16358"/>
                  </a:lnTo>
                  <a:lnTo>
                    <a:pt x="32423" y="16293"/>
                  </a:lnTo>
                  <a:lnTo>
                    <a:pt x="32553" y="16163"/>
                  </a:lnTo>
                  <a:lnTo>
                    <a:pt x="32650" y="16097"/>
                  </a:lnTo>
                  <a:lnTo>
                    <a:pt x="32650" y="16163"/>
                  </a:lnTo>
                  <a:lnTo>
                    <a:pt x="32683" y="16228"/>
                  </a:lnTo>
                  <a:lnTo>
                    <a:pt x="32618" y="16293"/>
                  </a:lnTo>
                  <a:lnTo>
                    <a:pt x="32488" y="16390"/>
                  </a:lnTo>
                  <a:lnTo>
                    <a:pt x="32488" y="16455"/>
                  </a:lnTo>
                  <a:lnTo>
                    <a:pt x="32423" y="16585"/>
                  </a:lnTo>
                  <a:lnTo>
                    <a:pt x="32358" y="16618"/>
                  </a:lnTo>
                  <a:lnTo>
                    <a:pt x="32358" y="16650"/>
                  </a:lnTo>
                  <a:lnTo>
                    <a:pt x="32455" y="16618"/>
                  </a:lnTo>
                  <a:lnTo>
                    <a:pt x="32488" y="16553"/>
                  </a:lnTo>
                  <a:lnTo>
                    <a:pt x="32618" y="16390"/>
                  </a:lnTo>
                  <a:lnTo>
                    <a:pt x="32683" y="16358"/>
                  </a:lnTo>
                  <a:lnTo>
                    <a:pt x="32748" y="16423"/>
                  </a:lnTo>
                  <a:lnTo>
                    <a:pt x="32748" y="16455"/>
                  </a:lnTo>
                  <a:lnTo>
                    <a:pt x="32748" y="16488"/>
                  </a:lnTo>
                  <a:lnTo>
                    <a:pt x="32683" y="16520"/>
                  </a:lnTo>
                  <a:lnTo>
                    <a:pt x="32618" y="16650"/>
                  </a:lnTo>
                  <a:lnTo>
                    <a:pt x="32585" y="16780"/>
                  </a:lnTo>
                  <a:lnTo>
                    <a:pt x="32618" y="16780"/>
                  </a:lnTo>
                  <a:lnTo>
                    <a:pt x="32650" y="16715"/>
                  </a:lnTo>
                  <a:lnTo>
                    <a:pt x="32683" y="16650"/>
                  </a:lnTo>
                  <a:lnTo>
                    <a:pt x="32748" y="16553"/>
                  </a:lnTo>
                  <a:lnTo>
                    <a:pt x="32845" y="16488"/>
                  </a:lnTo>
                  <a:lnTo>
                    <a:pt x="32845" y="16390"/>
                  </a:lnTo>
                  <a:lnTo>
                    <a:pt x="32878" y="16325"/>
                  </a:lnTo>
                  <a:lnTo>
                    <a:pt x="32943" y="16293"/>
                  </a:lnTo>
                  <a:lnTo>
                    <a:pt x="32975" y="16228"/>
                  </a:lnTo>
                  <a:lnTo>
                    <a:pt x="33008" y="16163"/>
                  </a:lnTo>
                  <a:lnTo>
                    <a:pt x="33041" y="16163"/>
                  </a:lnTo>
                  <a:lnTo>
                    <a:pt x="33073" y="16065"/>
                  </a:lnTo>
                  <a:lnTo>
                    <a:pt x="33106" y="16000"/>
                  </a:lnTo>
                  <a:lnTo>
                    <a:pt x="33138" y="16000"/>
                  </a:lnTo>
                  <a:lnTo>
                    <a:pt x="33203" y="16130"/>
                  </a:lnTo>
                  <a:lnTo>
                    <a:pt x="33268" y="16195"/>
                  </a:lnTo>
                  <a:lnTo>
                    <a:pt x="33366" y="16260"/>
                  </a:lnTo>
                  <a:lnTo>
                    <a:pt x="33366" y="16358"/>
                  </a:lnTo>
                  <a:lnTo>
                    <a:pt x="33398" y="16455"/>
                  </a:lnTo>
                  <a:lnTo>
                    <a:pt x="33496" y="16553"/>
                  </a:lnTo>
                  <a:lnTo>
                    <a:pt x="33496" y="16585"/>
                  </a:lnTo>
                  <a:lnTo>
                    <a:pt x="33431" y="16650"/>
                  </a:lnTo>
                  <a:lnTo>
                    <a:pt x="33333" y="16780"/>
                  </a:lnTo>
                  <a:lnTo>
                    <a:pt x="33268" y="16780"/>
                  </a:lnTo>
                  <a:lnTo>
                    <a:pt x="33203" y="16715"/>
                  </a:lnTo>
                  <a:lnTo>
                    <a:pt x="33138" y="16650"/>
                  </a:lnTo>
                  <a:lnTo>
                    <a:pt x="33073" y="16650"/>
                  </a:lnTo>
                  <a:lnTo>
                    <a:pt x="33041" y="16683"/>
                  </a:lnTo>
                  <a:lnTo>
                    <a:pt x="32975" y="16715"/>
                  </a:lnTo>
                  <a:lnTo>
                    <a:pt x="32943" y="16813"/>
                  </a:lnTo>
                  <a:lnTo>
                    <a:pt x="32878" y="16845"/>
                  </a:lnTo>
                  <a:lnTo>
                    <a:pt x="32813" y="16845"/>
                  </a:lnTo>
                  <a:lnTo>
                    <a:pt x="32748" y="16910"/>
                  </a:lnTo>
                  <a:lnTo>
                    <a:pt x="32878" y="16878"/>
                  </a:lnTo>
                  <a:lnTo>
                    <a:pt x="32910" y="16878"/>
                  </a:lnTo>
                  <a:lnTo>
                    <a:pt x="32943" y="16943"/>
                  </a:lnTo>
                  <a:lnTo>
                    <a:pt x="32878" y="17041"/>
                  </a:lnTo>
                  <a:lnTo>
                    <a:pt x="32780" y="17073"/>
                  </a:lnTo>
                  <a:lnTo>
                    <a:pt x="32715" y="17106"/>
                  </a:lnTo>
                  <a:lnTo>
                    <a:pt x="32813" y="17106"/>
                  </a:lnTo>
                  <a:lnTo>
                    <a:pt x="32910" y="17073"/>
                  </a:lnTo>
                  <a:lnTo>
                    <a:pt x="33008" y="17041"/>
                  </a:lnTo>
                  <a:lnTo>
                    <a:pt x="33073" y="17073"/>
                  </a:lnTo>
                  <a:lnTo>
                    <a:pt x="33171" y="17008"/>
                  </a:lnTo>
                  <a:lnTo>
                    <a:pt x="33268" y="17008"/>
                  </a:lnTo>
                  <a:lnTo>
                    <a:pt x="33301" y="17041"/>
                  </a:lnTo>
                  <a:lnTo>
                    <a:pt x="33333" y="17106"/>
                  </a:lnTo>
                  <a:lnTo>
                    <a:pt x="33301" y="17138"/>
                  </a:lnTo>
                  <a:lnTo>
                    <a:pt x="33333" y="17106"/>
                  </a:lnTo>
                  <a:lnTo>
                    <a:pt x="33366" y="16975"/>
                  </a:lnTo>
                  <a:lnTo>
                    <a:pt x="33366" y="16910"/>
                  </a:lnTo>
                  <a:lnTo>
                    <a:pt x="33431" y="16845"/>
                  </a:lnTo>
                  <a:lnTo>
                    <a:pt x="33561" y="16780"/>
                  </a:lnTo>
                  <a:lnTo>
                    <a:pt x="33593" y="16780"/>
                  </a:lnTo>
                  <a:lnTo>
                    <a:pt x="33561" y="16845"/>
                  </a:lnTo>
                  <a:lnTo>
                    <a:pt x="33593" y="16943"/>
                  </a:lnTo>
                  <a:lnTo>
                    <a:pt x="33561" y="17041"/>
                  </a:lnTo>
                  <a:lnTo>
                    <a:pt x="33463" y="17138"/>
                  </a:lnTo>
                  <a:lnTo>
                    <a:pt x="33366" y="17171"/>
                  </a:lnTo>
                  <a:lnTo>
                    <a:pt x="33301" y="17236"/>
                  </a:lnTo>
                  <a:lnTo>
                    <a:pt x="33301" y="17268"/>
                  </a:lnTo>
                  <a:lnTo>
                    <a:pt x="33203" y="17268"/>
                  </a:lnTo>
                  <a:lnTo>
                    <a:pt x="33138" y="17268"/>
                  </a:lnTo>
                  <a:lnTo>
                    <a:pt x="33073" y="17268"/>
                  </a:lnTo>
                  <a:lnTo>
                    <a:pt x="33041" y="17301"/>
                  </a:lnTo>
                  <a:lnTo>
                    <a:pt x="33008" y="17366"/>
                  </a:lnTo>
                  <a:lnTo>
                    <a:pt x="32943" y="17463"/>
                  </a:lnTo>
                  <a:lnTo>
                    <a:pt x="32910" y="17528"/>
                  </a:lnTo>
                  <a:lnTo>
                    <a:pt x="32878" y="17593"/>
                  </a:lnTo>
                  <a:lnTo>
                    <a:pt x="32943" y="17561"/>
                  </a:lnTo>
                  <a:lnTo>
                    <a:pt x="33041" y="17463"/>
                  </a:lnTo>
                  <a:lnTo>
                    <a:pt x="33106" y="17333"/>
                  </a:lnTo>
                  <a:lnTo>
                    <a:pt x="33171" y="17301"/>
                  </a:lnTo>
                  <a:lnTo>
                    <a:pt x="33203" y="17333"/>
                  </a:lnTo>
                  <a:lnTo>
                    <a:pt x="33236" y="17333"/>
                  </a:lnTo>
                  <a:lnTo>
                    <a:pt x="33236" y="17366"/>
                  </a:lnTo>
                  <a:lnTo>
                    <a:pt x="33203" y="17431"/>
                  </a:lnTo>
                  <a:lnTo>
                    <a:pt x="33138" y="17528"/>
                  </a:lnTo>
                  <a:lnTo>
                    <a:pt x="33008" y="17658"/>
                  </a:lnTo>
                  <a:lnTo>
                    <a:pt x="32943" y="17723"/>
                  </a:lnTo>
                  <a:lnTo>
                    <a:pt x="32943" y="17756"/>
                  </a:lnTo>
                  <a:lnTo>
                    <a:pt x="33106" y="17658"/>
                  </a:lnTo>
                  <a:lnTo>
                    <a:pt x="33268" y="17496"/>
                  </a:lnTo>
                  <a:lnTo>
                    <a:pt x="33333" y="17333"/>
                  </a:lnTo>
                  <a:lnTo>
                    <a:pt x="33366" y="17268"/>
                  </a:lnTo>
                  <a:lnTo>
                    <a:pt x="33398" y="17236"/>
                  </a:lnTo>
                  <a:lnTo>
                    <a:pt x="33463" y="17236"/>
                  </a:lnTo>
                  <a:lnTo>
                    <a:pt x="33593" y="17138"/>
                  </a:lnTo>
                  <a:lnTo>
                    <a:pt x="33723" y="17073"/>
                  </a:lnTo>
                  <a:lnTo>
                    <a:pt x="33788" y="17041"/>
                  </a:lnTo>
                  <a:lnTo>
                    <a:pt x="33788" y="17073"/>
                  </a:lnTo>
                  <a:lnTo>
                    <a:pt x="33788" y="17171"/>
                  </a:lnTo>
                  <a:lnTo>
                    <a:pt x="33658" y="17268"/>
                  </a:lnTo>
                  <a:lnTo>
                    <a:pt x="33561" y="17268"/>
                  </a:lnTo>
                  <a:lnTo>
                    <a:pt x="33528" y="17333"/>
                  </a:lnTo>
                  <a:lnTo>
                    <a:pt x="33496" y="17398"/>
                  </a:lnTo>
                  <a:lnTo>
                    <a:pt x="33528" y="17431"/>
                  </a:lnTo>
                  <a:lnTo>
                    <a:pt x="33593" y="17366"/>
                  </a:lnTo>
                  <a:lnTo>
                    <a:pt x="33691" y="17333"/>
                  </a:lnTo>
                  <a:lnTo>
                    <a:pt x="33788" y="17268"/>
                  </a:lnTo>
                  <a:lnTo>
                    <a:pt x="33854" y="17236"/>
                  </a:lnTo>
                  <a:lnTo>
                    <a:pt x="33886" y="17203"/>
                  </a:lnTo>
                  <a:lnTo>
                    <a:pt x="33951" y="17138"/>
                  </a:lnTo>
                  <a:lnTo>
                    <a:pt x="34049" y="17171"/>
                  </a:lnTo>
                  <a:lnTo>
                    <a:pt x="34081" y="17236"/>
                  </a:lnTo>
                  <a:lnTo>
                    <a:pt x="34179" y="17366"/>
                  </a:lnTo>
                  <a:lnTo>
                    <a:pt x="34244" y="17463"/>
                  </a:lnTo>
                  <a:lnTo>
                    <a:pt x="34309" y="17496"/>
                  </a:lnTo>
                  <a:lnTo>
                    <a:pt x="34341" y="17528"/>
                  </a:lnTo>
                  <a:lnTo>
                    <a:pt x="34309" y="17626"/>
                  </a:lnTo>
                  <a:lnTo>
                    <a:pt x="34211" y="17723"/>
                  </a:lnTo>
                  <a:lnTo>
                    <a:pt x="34179" y="17691"/>
                  </a:lnTo>
                  <a:lnTo>
                    <a:pt x="34179" y="17593"/>
                  </a:lnTo>
                  <a:lnTo>
                    <a:pt x="34114" y="17626"/>
                  </a:lnTo>
                  <a:lnTo>
                    <a:pt x="34114" y="17658"/>
                  </a:lnTo>
                  <a:lnTo>
                    <a:pt x="34081" y="17723"/>
                  </a:lnTo>
                  <a:lnTo>
                    <a:pt x="34016" y="17756"/>
                  </a:lnTo>
                  <a:lnTo>
                    <a:pt x="33854" y="17788"/>
                  </a:lnTo>
                  <a:lnTo>
                    <a:pt x="33788" y="17821"/>
                  </a:lnTo>
                  <a:lnTo>
                    <a:pt x="33691" y="17821"/>
                  </a:lnTo>
                  <a:lnTo>
                    <a:pt x="33561" y="17886"/>
                  </a:lnTo>
                  <a:lnTo>
                    <a:pt x="33463" y="17886"/>
                  </a:lnTo>
                  <a:lnTo>
                    <a:pt x="33333" y="17984"/>
                  </a:lnTo>
                  <a:lnTo>
                    <a:pt x="33431" y="17951"/>
                  </a:lnTo>
                  <a:lnTo>
                    <a:pt x="33463" y="17984"/>
                  </a:lnTo>
                  <a:lnTo>
                    <a:pt x="33431" y="18049"/>
                  </a:lnTo>
                  <a:lnTo>
                    <a:pt x="33301" y="18081"/>
                  </a:lnTo>
                  <a:lnTo>
                    <a:pt x="33268" y="18114"/>
                  </a:lnTo>
                  <a:lnTo>
                    <a:pt x="33431" y="18114"/>
                  </a:lnTo>
                  <a:lnTo>
                    <a:pt x="33528" y="18016"/>
                  </a:lnTo>
                  <a:lnTo>
                    <a:pt x="33691" y="17886"/>
                  </a:lnTo>
                  <a:lnTo>
                    <a:pt x="33788" y="17854"/>
                  </a:lnTo>
                  <a:lnTo>
                    <a:pt x="33854" y="17886"/>
                  </a:lnTo>
                  <a:lnTo>
                    <a:pt x="33919" y="17854"/>
                  </a:lnTo>
                  <a:lnTo>
                    <a:pt x="33984" y="17854"/>
                  </a:lnTo>
                  <a:lnTo>
                    <a:pt x="33984" y="17886"/>
                  </a:lnTo>
                  <a:lnTo>
                    <a:pt x="33984" y="17984"/>
                  </a:lnTo>
                  <a:lnTo>
                    <a:pt x="33919" y="18049"/>
                  </a:lnTo>
                  <a:lnTo>
                    <a:pt x="33821" y="18114"/>
                  </a:lnTo>
                  <a:lnTo>
                    <a:pt x="33788" y="18081"/>
                  </a:lnTo>
                  <a:lnTo>
                    <a:pt x="33691" y="18114"/>
                  </a:lnTo>
                  <a:lnTo>
                    <a:pt x="33658" y="18211"/>
                  </a:lnTo>
                  <a:lnTo>
                    <a:pt x="33561" y="18244"/>
                  </a:lnTo>
                  <a:lnTo>
                    <a:pt x="33496" y="18211"/>
                  </a:lnTo>
                  <a:lnTo>
                    <a:pt x="33431" y="18244"/>
                  </a:lnTo>
                  <a:lnTo>
                    <a:pt x="33366" y="18309"/>
                  </a:lnTo>
                  <a:lnTo>
                    <a:pt x="33398" y="18309"/>
                  </a:lnTo>
                  <a:lnTo>
                    <a:pt x="33496" y="18276"/>
                  </a:lnTo>
                  <a:lnTo>
                    <a:pt x="33561" y="18276"/>
                  </a:lnTo>
                  <a:lnTo>
                    <a:pt x="33593" y="18309"/>
                  </a:lnTo>
                  <a:lnTo>
                    <a:pt x="33723" y="18244"/>
                  </a:lnTo>
                  <a:lnTo>
                    <a:pt x="33756" y="18146"/>
                  </a:lnTo>
                  <a:lnTo>
                    <a:pt x="33854" y="18114"/>
                  </a:lnTo>
                  <a:lnTo>
                    <a:pt x="33919" y="18146"/>
                  </a:lnTo>
                  <a:lnTo>
                    <a:pt x="34016" y="18146"/>
                  </a:lnTo>
                  <a:lnTo>
                    <a:pt x="34049" y="18081"/>
                  </a:lnTo>
                  <a:lnTo>
                    <a:pt x="34146" y="18049"/>
                  </a:lnTo>
                  <a:lnTo>
                    <a:pt x="34179" y="18016"/>
                  </a:lnTo>
                  <a:lnTo>
                    <a:pt x="34179" y="17951"/>
                  </a:lnTo>
                  <a:lnTo>
                    <a:pt x="34146" y="17919"/>
                  </a:lnTo>
                  <a:lnTo>
                    <a:pt x="34211" y="17854"/>
                  </a:lnTo>
                  <a:lnTo>
                    <a:pt x="34211" y="17788"/>
                  </a:lnTo>
                  <a:lnTo>
                    <a:pt x="34276" y="17788"/>
                  </a:lnTo>
                  <a:lnTo>
                    <a:pt x="34309" y="17788"/>
                  </a:lnTo>
                  <a:lnTo>
                    <a:pt x="34341" y="17788"/>
                  </a:lnTo>
                  <a:lnTo>
                    <a:pt x="34374" y="17886"/>
                  </a:lnTo>
                  <a:lnTo>
                    <a:pt x="34471" y="18081"/>
                  </a:lnTo>
                  <a:lnTo>
                    <a:pt x="34471" y="18211"/>
                  </a:lnTo>
                  <a:lnTo>
                    <a:pt x="34536" y="18276"/>
                  </a:lnTo>
                  <a:lnTo>
                    <a:pt x="34536" y="18341"/>
                  </a:lnTo>
                  <a:lnTo>
                    <a:pt x="34471" y="18406"/>
                  </a:lnTo>
                  <a:lnTo>
                    <a:pt x="34374" y="18406"/>
                  </a:lnTo>
                  <a:lnTo>
                    <a:pt x="34309" y="18374"/>
                  </a:lnTo>
                  <a:lnTo>
                    <a:pt x="34179" y="18341"/>
                  </a:lnTo>
                  <a:lnTo>
                    <a:pt x="34114" y="18374"/>
                  </a:lnTo>
                  <a:lnTo>
                    <a:pt x="34016" y="18439"/>
                  </a:lnTo>
                  <a:lnTo>
                    <a:pt x="33984" y="18439"/>
                  </a:lnTo>
                  <a:lnTo>
                    <a:pt x="33951" y="18406"/>
                  </a:lnTo>
                  <a:lnTo>
                    <a:pt x="33854" y="18406"/>
                  </a:lnTo>
                  <a:lnTo>
                    <a:pt x="33821" y="18471"/>
                  </a:lnTo>
                  <a:lnTo>
                    <a:pt x="33658" y="18504"/>
                  </a:lnTo>
                  <a:lnTo>
                    <a:pt x="33723" y="18536"/>
                  </a:lnTo>
                  <a:lnTo>
                    <a:pt x="33886" y="18504"/>
                  </a:lnTo>
                  <a:lnTo>
                    <a:pt x="33984" y="18536"/>
                  </a:lnTo>
                  <a:lnTo>
                    <a:pt x="34114" y="18667"/>
                  </a:lnTo>
                  <a:lnTo>
                    <a:pt x="34179" y="18699"/>
                  </a:lnTo>
                  <a:lnTo>
                    <a:pt x="34244" y="18667"/>
                  </a:lnTo>
                  <a:lnTo>
                    <a:pt x="34276" y="18634"/>
                  </a:lnTo>
                  <a:lnTo>
                    <a:pt x="34341" y="18667"/>
                  </a:lnTo>
                  <a:lnTo>
                    <a:pt x="34406" y="18732"/>
                  </a:lnTo>
                  <a:lnTo>
                    <a:pt x="34504" y="18764"/>
                  </a:lnTo>
                  <a:lnTo>
                    <a:pt x="34536" y="18829"/>
                  </a:lnTo>
                  <a:lnTo>
                    <a:pt x="34569" y="18927"/>
                  </a:lnTo>
                  <a:lnTo>
                    <a:pt x="34569" y="19024"/>
                  </a:lnTo>
                  <a:lnTo>
                    <a:pt x="34536" y="19057"/>
                  </a:lnTo>
                  <a:lnTo>
                    <a:pt x="34471" y="19057"/>
                  </a:lnTo>
                  <a:lnTo>
                    <a:pt x="34406" y="18959"/>
                  </a:lnTo>
                  <a:lnTo>
                    <a:pt x="34374" y="18992"/>
                  </a:lnTo>
                  <a:lnTo>
                    <a:pt x="34341" y="19024"/>
                  </a:lnTo>
                  <a:lnTo>
                    <a:pt x="34309" y="19024"/>
                  </a:lnTo>
                  <a:lnTo>
                    <a:pt x="34276" y="18959"/>
                  </a:lnTo>
                  <a:lnTo>
                    <a:pt x="34211" y="18992"/>
                  </a:lnTo>
                  <a:lnTo>
                    <a:pt x="34146" y="18959"/>
                  </a:lnTo>
                  <a:lnTo>
                    <a:pt x="34049" y="18829"/>
                  </a:lnTo>
                  <a:lnTo>
                    <a:pt x="33984" y="18829"/>
                  </a:lnTo>
                  <a:lnTo>
                    <a:pt x="33919" y="18829"/>
                  </a:lnTo>
                  <a:lnTo>
                    <a:pt x="33854" y="18829"/>
                  </a:lnTo>
                  <a:lnTo>
                    <a:pt x="33788" y="18797"/>
                  </a:lnTo>
                  <a:lnTo>
                    <a:pt x="33821" y="18862"/>
                  </a:lnTo>
                  <a:lnTo>
                    <a:pt x="33886" y="18862"/>
                  </a:lnTo>
                  <a:lnTo>
                    <a:pt x="33984" y="18894"/>
                  </a:lnTo>
                  <a:lnTo>
                    <a:pt x="33951" y="18927"/>
                  </a:lnTo>
                  <a:lnTo>
                    <a:pt x="33821" y="18959"/>
                  </a:lnTo>
                  <a:lnTo>
                    <a:pt x="33788" y="18959"/>
                  </a:lnTo>
                  <a:lnTo>
                    <a:pt x="33691" y="18959"/>
                  </a:lnTo>
                  <a:lnTo>
                    <a:pt x="33593" y="19024"/>
                  </a:lnTo>
                  <a:lnTo>
                    <a:pt x="33626" y="19089"/>
                  </a:lnTo>
                  <a:lnTo>
                    <a:pt x="33658" y="19057"/>
                  </a:lnTo>
                  <a:lnTo>
                    <a:pt x="33691" y="19024"/>
                  </a:lnTo>
                  <a:lnTo>
                    <a:pt x="33788" y="19024"/>
                  </a:lnTo>
                  <a:lnTo>
                    <a:pt x="33886" y="18992"/>
                  </a:lnTo>
                  <a:lnTo>
                    <a:pt x="33951" y="18992"/>
                  </a:lnTo>
                  <a:lnTo>
                    <a:pt x="33984" y="19057"/>
                  </a:lnTo>
                  <a:lnTo>
                    <a:pt x="33984" y="19089"/>
                  </a:lnTo>
                  <a:lnTo>
                    <a:pt x="34049" y="19122"/>
                  </a:lnTo>
                  <a:lnTo>
                    <a:pt x="34049" y="19154"/>
                  </a:lnTo>
                  <a:lnTo>
                    <a:pt x="34049" y="19154"/>
                  </a:lnTo>
                  <a:lnTo>
                    <a:pt x="33951" y="19154"/>
                  </a:lnTo>
                  <a:lnTo>
                    <a:pt x="33919" y="19187"/>
                  </a:lnTo>
                  <a:lnTo>
                    <a:pt x="33854" y="19154"/>
                  </a:lnTo>
                  <a:lnTo>
                    <a:pt x="33854" y="19122"/>
                  </a:lnTo>
                  <a:lnTo>
                    <a:pt x="33788" y="19122"/>
                  </a:lnTo>
                  <a:lnTo>
                    <a:pt x="33756" y="19154"/>
                  </a:lnTo>
                  <a:lnTo>
                    <a:pt x="33821" y="19219"/>
                  </a:lnTo>
                  <a:lnTo>
                    <a:pt x="33919" y="19219"/>
                  </a:lnTo>
                  <a:lnTo>
                    <a:pt x="33951" y="19284"/>
                  </a:lnTo>
                  <a:lnTo>
                    <a:pt x="33951" y="19349"/>
                  </a:lnTo>
                  <a:lnTo>
                    <a:pt x="33984" y="19382"/>
                  </a:lnTo>
                  <a:lnTo>
                    <a:pt x="33919" y="19382"/>
                  </a:lnTo>
                  <a:lnTo>
                    <a:pt x="33723" y="19349"/>
                  </a:lnTo>
                  <a:lnTo>
                    <a:pt x="33626" y="19317"/>
                  </a:lnTo>
                  <a:lnTo>
                    <a:pt x="33431" y="19252"/>
                  </a:lnTo>
                  <a:lnTo>
                    <a:pt x="33366" y="19284"/>
                  </a:lnTo>
                  <a:lnTo>
                    <a:pt x="33398" y="19317"/>
                  </a:lnTo>
                  <a:lnTo>
                    <a:pt x="33496" y="19349"/>
                  </a:lnTo>
                  <a:lnTo>
                    <a:pt x="33756" y="19447"/>
                  </a:lnTo>
                  <a:lnTo>
                    <a:pt x="33756" y="19512"/>
                  </a:lnTo>
                  <a:lnTo>
                    <a:pt x="33723" y="19512"/>
                  </a:lnTo>
                  <a:lnTo>
                    <a:pt x="33561" y="19447"/>
                  </a:lnTo>
                  <a:lnTo>
                    <a:pt x="33528" y="19447"/>
                  </a:lnTo>
                  <a:lnTo>
                    <a:pt x="33463" y="19512"/>
                  </a:lnTo>
                  <a:lnTo>
                    <a:pt x="33528" y="19512"/>
                  </a:lnTo>
                  <a:lnTo>
                    <a:pt x="33561" y="19545"/>
                  </a:lnTo>
                  <a:lnTo>
                    <a:pt x="33626" y="19577"/>
                  </a:lnTo>
                  <a:lnTo>
                    <a:pt x="33658" y="19577"/>
                  </a:lnTo>
                  <a:lnTo>
                    <a:pt x="33691" y="19577"/>
                  </a:lnTo>
                  <a:lnTo>
                    <a:pt x="33691" y="19642"/>
                  </a:lnTo>
                  <a:lnTo>
                    <a:pt x="33723" y="19707"/>
                  </a:lnTo>
                  <a:lnTo>
                    <a:pt x="33788" y="19675"/>
                  </a:lnTo>
                  <a:lnTo>
                    <a:pt x="33788" y="19642"/>
                  </a:lnTo>
                  <a:lnTo>
                    <a:pt x="33854" y="19642"/>
                  </a:lnTo>
                  <a:lnTo>
                    <a:pt x="33854" y="19675"/>
                  </a:lnTo>
                  <a:lnTo>
                    <a:pt x="33821" y="19707"/>
                  </a:lnTo>
                  <a:lnTo>
                    <a:pt x="33821" y="19772"/>
                  </a:lnTo>
                  <a:lnTo>
                    <a:pt x="33886" y="19740"/>
                  </a:lnTo>
                  <a:lnTo>
                    <a:pt x="33886" y="19675"/>
                  </a:lnTo>
                  <a:lnTo>
                    <a:pt x="33951" y="19675"/>
                  </a:lnTo>
                  <a:lnTo>
                    <a:pt x="34049" y="19707"/>
                  </a:lnTo>
                  <a:lnTo>
                    <a:pt x="34146" y="19740"/>
                  </a:lnTo>
                  <a:lnTo>
                    <a:pt x="34211" y="19740"/>
                  </a:lnTo>
                  <a:lnTo>
                    <a:pt x="34179" y="19805"/>
                  </a:lnTo>
                  <a:lnTo>
                    <a:pt x="34179" y="19870"/>
                  </a:lnTo>
                  <a:lnTo>
                    <a:pt x="34081" y="19837"/>
                  </a:lnTo>
                  <a:lnTo>
                    <a:pt x="34049" y="19805"/>
                  </a:lnTo>
                  <a:lnTo>
                    <a:pt x="33919" y="19805"/>
                  </a:lnTo>
                  <a:lnTo>
                    <a:pt x="33788" y="19870"/>
                  </a:lnTo>
                  <a:lnTo>
                    <a:pt x="33756" y="19935"/>
                  </a:lnTo>
                  <a:lnTo>
                    <a:pt x="33821" y="19870"/>
                  </a:lnTo>
                  <a:lnTo>
                    <a:pt x="33951" y="19870"/>
                  </a:lnTo>
                  <a:lnTo>
                    <a:pt x="34049" y="19902"/>
                  </a:lnTo>
                  <a:lnTo>
                    <a:pt x="33951" y="19902"/>
                  </a:lnTo>
                  <a:lnTo>
                    <a:pt x="33919" y="19967"/>
                  </a:lnTo>
                  <a:lnTo>
                    <a:pt x="33984" y="19935"/>
                  </a:lnTo>
                  <a:lnTo>
                    <a:pt x="34114" y="19967"/>
                  </a:lnTo>
                  <a:lnTo>
                    <a:pt x="34146" y="20000"/>
                  </a:lnTo>
                  <a:lnTo>
                    <a:pt x="34146" y="20032"/>
                  </a:lnTo>
                  <a:lnTo>
                    <a:pt x="34211" y="20065"/>
                  </a:lnTo>
                  <a:lnTo>
                    <a:pt x="34244" y="20130"/>
                  </a:lnTo>
                  <a:lnTo>
                    <a:pt x="34211" y="20162"/>
                  </a:lnTo>
                  <a:lnTo>
                    <a:pt x="34179" y="20292"/>
                  </a:lnTo>
                  <a:lnTo>
                    <a:pt x="34179" y="20358"/>
                  </a:lnTo>
                  <a:lnTo>
                    <a:pt x="34211" y="20325"/>
                  </a:lnTo>
                  <a:lnTo>
                    <a:pt x="34244" y="20260"/>
                  </a:lnTo>
                  <a:lnTo>
                    <a:pt x="34309" y="20162"/>
                  </a:lnTo>
                  <a:lnTo>
                    <a:pt x="34374" y="20162"/>
                  </a:lnTo>
                  <a:lnTo>
                    <a:pt x="34374" y="20227"/>
                  </a:lnTo>
                  <a:lnTo>
                    <a:pt x="34341" y="20292"/>
                  </a:lnTo>
                  <a:lnTo>
                    <a:pt x="34244" y="20455"/>
                  </a:lnTo>
                  <a:lnTo>
                    <a:pt x="34211" y="20520"/>
                  </a:lnTo>
                  <a:lnTo>
                    <a:pt x="34211" y="20618"/>
                  </a:lnTo>
                  <a:lnTo>
                    <a:pt x="34276" y="20585"/>
                  </a:lnTo>
                  <a:lnTo>
                    <a:pt x="34341" y="20455"/>
                  </a:lnTo>
                  <a:lnTo>
                    <a:pt x="34341" y="20390"/>
                  </a:lnTo>
                  <a:lnTo>
                    <a:pt x="34374" y="20325"/>
                  </a:lnTo>
                  <a:lnTo>
                    <a:pt x="34471" y="20292"/>
                  </a:lnTo>
                  <a:lnTo>
                    <a:pt x="34471" y="20260"/>
                  </a:lnTo>
                  <a:lnTo>
                    <a:pt x="34504" y="20195"/>
                  </a:lnTo>
                  <a:lnTo>
                    <a:pt x="34569" y="20162"/>
                  </a:lnTo>
                  <a:lnTo>
                    <a:pt x="34569" y="20162"/>
                  </a:lnTo>
                  <a:lnTo>
                    <a:pt x="34569" y="20260"/>
                  </a:lnTo>
                  <a:lnTo>
                    <a:pt x="34471" y="20358"/>
                  </a:lnTo>
                  <a:lnTo>
                    <a:pt x="34439" y="20423"/>
                  </a:lnTo>
                  <a:lnTo>
                    <a:pt x="34406" y="20520"/>
                  </a:lnTo>
                  <a:lnTo>
                    <a:pt x="34439" y="20618"/>
                  </a:lnTo>
                  <a:lnTo>
                    <a:pt x="34471" y="20585"/>
                  </a:lnTo>
                  <a:lnTo>
                    <a:pt x="34471" y="20520"/>
                  </a:lnTo>
                  <a:lnTo>
                    <a:pt x="34471" y="20455"/>
                  </a:lnTo>
                  <a:lnTo>
                    <a:pt x="34536" y="20390"/>
                  </a:lnTo>
                  <a:lnTo>
                    <a:pt x="34601" y="20325"/>
                  </a:lnTo>
                  <a:lnTo>
                    <a:pt x="34699" y="20227"/>
                  </a:lnTo>
                  <a:lnTo>
                    <a:pt x="34764" y="20162"/>
                  </a:lnTo>
                  <a:lnTo>
                    <a:pt x="34797" y="20195"/>
                  </a:lnTo>
                  <a:lnTo>
                    <a:pt x="34797" y="20292"/>
                  </a:lnTo>
                  <a:lnTo>
                    <a:pt x="34764" y="20358"/>
                  </a:lnTo>
                  <a:lnTo>
                    <a:pt x="34634" y="20390"/>
                  </a:lnTo>
                  <a:lnTo>
                    <a:pt x="34634" y="20455"/>
                  </a:lnTo>
                  <a:lnTo>
                    <a:pt x="34601" y="20520"/>
                  </a:lnTo>
                  <a:lnTo>
                    <a:pt x="34634" y="20553"/>
                  </a:lnTo>
                  <a:lnTo>
                    <a:pt x="34667" y="20520"/>
                  </a:lnTo>
                  <a:lnTo>
                    <a:pt x="34699" y="20553"/>
                  </a:lnTo>
                  <a:lnTo>
                    <a:pt x="34764" y="20520"/>
                  </a:lnTo>
                  <a:lnTo>
                    <a:pt x="34862" y="20488"/>
                  </a:lnTo>
                  <a:lnTo>
                    <a:pt x="34894" y="20520"/>
                  </a:lnTo>
                  <a:lnTo>
                    <a:pt x="34927" y="20650"/>
                  </a:lnTo>
                  <a:lnTo>
                    <a:pt x="34927" y="20715"/>
                  </a:lnTo>
                  <a:lnTo>
                    <a:pt x="34829" y="20748"/>
                  </a:lnTo>
                  <a:lnTo>
                    <a:pt x="34829" y="20780"/>
                  </a:lnTo>
                  <a:lnTo>
                    <a:pt x="34894" y="20780"/>
                  </a:lnTo>
                  <a:lnTo>
                    <a:pt x="34959" y="20845"/>
                  </a:lnTo>
                  <a:lnTo>
                    <a:pt x="34862" y="20878"/>
                  </a:lnTo>
                  <a:lnTo>
                    <a:pt x="34829" y="20878"/>
                  </a:lnTo>
                  <a:lnTo>
                    <a:pt x="34862" y="20910"/>
                  </a:lnTo>
                  <a:lnTo>
                    <a:pt x="34959" y="20943"/>
                  </a:lnTo>
                  <a:lnTo>
                    <a:pt x="34764" y="20975"/>
                  </a:lnTo>
                  <a:lnTo>
                    <a:pt x="34667" y="20975"/>
                  </a:lnTo>
                  <a:lnTo>
                    <a:pt x="34732" y="21008"/>
                  </a:lnTo>
                  <a:lnTo>
                    <a:pt x="34797" y="21008"/>
                  </a:lnTo>
                  <a:lnTo>
                    <a:pt x="34927" y="21040"/>
                  </a:lnTo>
                  <a:lnTo>
                    <a:pt x="34992" y="21008"/>
                  </a:lnTo>
                  <a:lnTo>
                    <a:pt x="35057" y="20975"/>
                  </a:lnTo>
                  <a:lnTo>
                    <a:pt x="35089" y="20975"/>
                  </a:lnTo>
                  <a:lnTo>
                    <a:pt x="35024" y="21073"/>
                  </a:lnTo>
                  <a:lnTo>
                    <a:pt x="34992" y="21171"/>
                  </a:lnTo>
                  <a:lnTo>
                    <a:pt x="35057" y="21105"/>
                  </a:lnTo>
                  <a:lnTo>
                    <a:pt x="35122" y="21073"/>
                  </a:lnTo>
                  <a:lnTo>
                    <a:pt x="35187" y="21008"/>
                  </a:lnTo>
                  <a:lnTo>
                    <a:pt x="35284" y="20943"/>
                  </a:lnTo>
                  <a:lnTo>
                    <a:pt x="35349" y="20975"/>
                  </a:lnTo>
                  <a:lnTo>
                    <a:pt x="35349" y="21008"/>
                  </a:lnTo>
                  <a:lnTo>
                    <a:pt x="35284" y="21073"/>
                  </a:lnTo>
                  <a:lnTo>
                    <a:pt x="35252" y="21073"/>
                  </a:lnTo>
                  <a:lnTo>
                    <a:pt x="35187" y="21138"/>
                  </a:lnTo>
                  <a:lnTo>
                    <a:pt x="35154" y="21236"/>
                  </a:lnTo>
                  <a:lnTo>
                    <a:pt x="35057" y="21301"/>
                  </a:lnTo>
                  <a:lnTo>
                    <a:pt x="34992" y="21366"/>
                  </a:lnTo>
                  <a:lnTo>
                    <a:pt x="34992" y="21431"/>
                  </a:lnTo>
                  <a:lnTo>
                    <a:pt x="35057" y="21431"/>
                  </a:lnTo>
                  <a:lnTo>
                    <a:pt x="35122" y="21366"/>
                  </a:lnTo>
                  <a:lnTo>
                    <a:pt x="35122" y="21333"/>
                  </a:lnTo>
                  <a:lnTo>
                    <a:pt x="35219" y="21203"/>
                  </a:lnTo>
                  <a:lnTo>
                    <a:pt x="35317" y="21171"/>
                  </a:lnTo>
                  <a:lnTo>
                    <a:pt x="35317" y="21236"/>
                  </a:lnTo>
                  <a:lnTo>
                    <a:pt x="35252" y="21366"/>
                  </a:lnTo>
                  <a:lnTo>
                    <a:pt x="35219" y="21463"/>
                  </a:lnTo>
                  <a:lnTo>
                    <a:pt x="35187" y="21528"/>
                  </a:lnTo>
                  <a:lnTo>
                    <a:pt x="35252" y="21496"/>
                  </a:lnTo>
                  <a:lnTo>
                    <a:pt x="35317" y="21366"/>
                  </a:lnTo>
                  <a:lnTo>
                    <a:pt x="35317" y="21301"/>
                  </a:lnTo>
                  <a:lnTo>
                    <a:pt x="35349" y="21268"/>
                  </a:lnTo>
                  <a:lnTo>
                    <a:pt x="35382" y="21301"/>
                  </a:lnTo>
                  <a:lnTo>
                    <a:pt x="35414" y="21431"/>
                  </a:lnTo>
                  <a:lnTo>
                    <a:pt x="35447" y="21463"/>
                  </a:lnTo>
                  <a:lnTo>
                    <a:pt x="35479" y="21463"/>
                  </a:lnTo>
                  <a:lnTo>
                    <a:pt x="35479" y="21366"/>
                  </a:lnTo>
                  <a:lnTo>
                    <a:pt x="35512" y="21301"/>
                  </a:lnTo>
                  <a:lnTo>
                    <a:pt x="35610" y="21236"/>
                  </a:lnTo>
                  <a:lnTo>
                    <a:pt x="35642" y="21268"/>
                  </a:lnTo>
                  <a:lnTo>
                    <a:pt x="35610" y="21333"/>
                  </a:lnTo>
                  <a:lnTo>
                    <a:pt x="35642" y="21333"/>
                  </a:lnTo>
                  <a:lnTo>
                    <a:pt x="35707" y="21333"/>
                  </a:lnTo>
                  <a:lnTo>
                    <a:pt x="35772" y="21398"/>
                  </a:lnTo>
                  <a:lnTo>
                    <a:pt x="35707" y="21496"/>
                  </a:lnTo>
                  <a:lnTo>
                    <a:pt x="35805" y="21496"/>
                  </a:lnTo>
                  <a:lnTo>
                    <a:pt x="35837" y="21528"/>
                  </a:lnTo>
                  <a:lnTo>
                    <a:pt x="35837" y="21593"/>
                  </a:lnTo>
                  <a:lnTo>
                    <a:pt x="35902" y="21658"/>
                  </a:lnTo>
                  <a:lnTo>
                    <a:pt x="35902" y="21691"/>
                  </a:lnTo>
                  <a:lnTo>
                    <a:pt x="35902" y="21723"/>
                  </a:lnTo>
                  <a:lnTo>
                    <a:pt x="35837" y="21756"/>
                  </a:lnTo>
                  <a:lnTo>
                    <a:pt x="35740" y="21756"/>
                  </a:lnTo>
                  <a:lnTo>
                    <a:pt x="35740" y="21723"/>
                  </a:lnTo>
                  <a:lnTo>
                    <a:pt x="35707" y="21658"/>
                  </a:lnTo>
                  <a:lnTo>
                    <a:pt x="35642" y="21626"/>
                  </a:lnTo>
                  <a:lnTo>
                    <a:pt x="35642" y="21593"/>
                  </a:lnTo>
                  <a:lnTo>
                    <a:pt x="35577" y="21626"/>
                  </a:lnTo>
                  <a:lnTo>
                    <a:pt x="35545" y="21691"/>
                  </a:lnTo>
                  <a:lnTo>
                    <a:pt x="35610" y="21658"/>
                  </a:lnTo>
                  <a:lnTo>
                    <a:pt x="35642" y="21691"/>
                  </a:lnTo>
                  <a:lnTo>
                    <a:pt x="35675" y="21723"/>
                  </a:lnTo>
                  <a:lnTo>
                    <a:pt x="35642" y="21723"/>
                  </a:lnTo>
                  <a:lnTo>
                    <a:pt x="35675" y="21756"/>
                  </a:lnTo>
                  <a:lnTo>
                    <a:pt x="35707" y="21821"/>
                  </a:lnTo>
                  <a:lnTo>
                    <a:pt x="35675" y="21821"/>
                  </a:lnTo>
                  <a:lnTo>
                    <a:pt x="35610" y="21821"/>
                  </a:lnTo>
                  <a:lnTo>
                    <a:pt x="35545" y="21853"/>
                  </a:lnTo>
                  <a:lnTo>
                    <a:pt x="35577" y="21886"/>
                  </a:lnTo>
                  <a:lnTo>
                    <a:pt x="35707" y="21886"/>
                  </a:lnTo>
                  <a:lnTo>
                    <a:pt x="35740" y="21886"/>
                  </a:lnTo>
                  <a:lnTo>
                    <a:pt x="35740" y="21918"/>
                  </a:lnTo>
                  <a:lnTo>
                    <a:pt x="35707" y="21984"/>
                  </a:lnTo>
                  <a:lnTo>
                    <a:pt x="35642" y="21984"/>
                  </a:lnTo>
                  <a:lnTo>
                    <a:pt x="35545" y="21984"/>
                  </a:lnTo>
                  <a:lnTo>
                    <a:pt x="35479" y="21984"/>
                  </a:lnTo>
                  <a:lnTo>
                    <a:pt x="35382" y="21951"/>
                  </a:lnTo>
                  <a:lnTo>
                    <a:pt x="35414" y="21886"/>
                  </a:lnTo>
                  <a:lnTo>
                    <a:pt x="35414" y="21853"/>
                  </a:lnTo>
                  <a:lnTo>
                    <a:pt x="35349" y="21821"/>
                  </a:lnTo>
                  <a:lnTo>
                    <a:pt x="35317" y="21788"/>
                  </a:lnTo>
                  <a:lnTo>
                    <a:pt x="35284" y="21788"/>
                  </a:lnTo>
                  <a:lnTo>
                    <a:pt x="35284" y="21853"/>
                  </a:lnTo>
                  <a:lnTo>
                    <a:pt x="35317" y="21886"/>
                  </a:lnTo>
                  <a:lnTo>
                    <a:pt x="35349" y="21951"/>
                  </a:lnTo>
                  <a:lnTo>
                    <a:pt x="35317" y="21984"/>
                  </a:lnTo>
                  <a:lnTo>
                    <a:pt x="35252" y="21984"/>
                  </a:lnTo>
                  <a:lnTo>
                    <a:pt x="35187" y="21951"/>
                  </a:lnTo>
                  <a:lnTo>
                    <a:pt x="35187" y="21886"/>
                  </a:lnTo>
                  <a:lnTo>
                    <a:pt x="35154" y="21984"/>
                  </a:lnTo>
                  <a:lnTo>
                    <a:pt x="35219" y="22049"/>
                  </a:lnTo>
                  <a:lnTo>
                    <a:pt x="35317" y="22049"/>
                  </a:lnTo>
                  <a:lnTo>
                    <a:pt x="35349" y="22081"/>
                  </a:lnTo>
                  <a:lnTo>
                    <a:pt x="35414" y="22114"/>
                  </a:lnTo>
                  <a:lnTo>
                    <a:pt x="35447" y="22146"/>
                  </a:lnTo>
                  <a:lnTo>
                    <a:pt x="35414" y="22211"/>
                  </a:lnTo>
                  <a:lnTo>
                    <a:pt x="35252" y="22211"/>
                  </a:lnTo>
                  <a:lnTo>
                    <a:pt x="35219" y="22179"/>
                  </a:lnTo>
                  <a:lnTo>
                    <a:pt x="35154" y="22114"/>
                  </a:lnTo>
                  <a:lnTo>
                    <a:pt x="35122" y="22049"/>
                  </a:lnTo>
                  <a:lnTo>
                    <a:pt x="35089" y="22049"/>
                  </a:lnTo>
                  <a:lnTo>
                    <a:pt x="35089" y="22114"/>
                  </a:lnTo>
                  <a:lnTo>
                    <a:pt x="35187" y="22179"/>
                  </a:lnTo>
                  <a:lnTo>
                    <a:pt x="35252" y="22244"/>
                  </a:lnTo>
                  <a:lnTo>
                    <a:pt x="35252" y="22341"/>
                  </a:lnTo>
                  <a:lnTo>
                    <a:pt x="35219" y="22406"/>
                  </a:lnTo>
                  <a:lnTo>
                    <a:pt x="35154" y="22406"/>
                  </a:lnTo>
                  <a:lnTo>
                    <a:pt x="35122" y="22341"/>
                  </a:lnTo>
                  <a:lnTo>
                    <a:pt x="35089" y="22276"/>
                  </a:lnTo>
                  <a:lnTo>
                    <a:pt x="35024" y="22276"/>
                  </a:lnTo>
                  <a:lnTo>
                    <a:pt x="35024" y="22309"/>
                  </a:lnTo>
                  <a:lnTo>
                    <a:pt x="35057" y="22309"/>
                  </a:lnTo>
                  <a:lnTo>
                    <a:pt x="35057" y="22406"/>
                  </a:lnTo>
                  <a:lnTo>
                    <a:pt x="35057" y="22536"/>
                  </a:lnTo>
                  <a:lnTo>
                    <a:pt x="35024" y="22536"/>
                  </a:lnTo>
                  <a:lnTo>
                    <a:pt x="34992" y="22536"/>
                  </a:lnTo>
                  <a:lnTo>
                    <a:pt x="34959" y="22504"/>
                  </a:lnTo>
                  <a:lnTo>
                    <a:pt x="34959" y="22406"/>
                  </a:lnTo>
                  <a:lnTo>
                    <a:pt x="34927" y="22439"/>
                  </a:lnTo>
                  <a:lnTo>
                    <a:pt x="34894" y="22504"/>
                  </a:lnTo>
                  <a:lnTo>
                    <a:pt x="34829" y="22504"/>
                  </a:lnTo>
                  <a:lnTo>
                    <a:pt x="34797" y="22504"/>
                  </a:lnTo>
                  <a:lnTo>
                    <a:pt x="34797" y="22439"/>
                  </a:lnTo>
                  <a:lnTo>
                    <a:pt x="34797" y="22341"/>
                  </a:lnTo>
                  <a:lnTo>
                    <a:pt x="34797" y="22276"/>
                  </a:lnTo>
                  <a:lnTo>
                    <a:pt x="34764" y="22244"/>
                  </a:lnTo>
                  <a:lnTo>
                    <a:pt x="34732" y="22309"/>
                  </a:lnTo>
                  <a:lnTo>
                    <a:pt x="34732" y="22439"/>
                  </a:lnTo>
                  <a:lnTo>
                    <a:pt x="34699" y="22471"/>
                  </a:lnTo>
                  <a:lnTo>
                    <a:pt x="34634" y="22471"/>
                  </a:lnTo>
                  <a:lnTo>
                    <a:pt x="34667" y="22504"/>
                  </a:lnTo>
                  <a:lnTo>
                    <a:pt x="34699" y="22504"/>
                  </a:lnTo>
                  <a:lnTo>
                    <a:pt x="34732" y="22536"/>
                  </a:lnTo>
                  <a:lnTo>
                    <a:pt x="34699" y="22601"/>
                  </a:lnTo>
                  <a:lnTo>
                    <a:pt x="34634" y="22569"/>
                  </a:lnTo>
                  <a:lnTo>
                    <a:pt x="34601" y="22569"/>
                  </a:lnTo>
                  <a:lnTo>
                    <a:pt x="34601" y="22601"/>
                  </a:lnTo>
                  <a:lnTo>
                    <a:pt x="34667" y="22634"/>
                  </a:lnTo>
                  <a:lnTo>
                    <a:pt x="34699" y="22634"/>
                  </a:lnTo>
                  <a:lnTo>
                    <a:pt x="34699" y="22666"/>
                  </a:lnTo>
                  <a:lnTo>
                    <a:pt x="34699" y="22731"/>
                  </a:lnTo>
                  <a:lnTo>
                    <a:pt x="34667" y="22764"/>
                  </a:lnTo>
                  <a:lnTo>
                    <a:pt x="34634" y="22796"/>
                  </a:lnTo>
                  <a:lnTo>
                    <a:pt x="34667" y="22862"/>
                  </a:lnTo>
                  <a:lnTo>
                    <a:pt x="34667" y="22927"/>
                  </a:lnTo>
                  <a:lnTo>
                    <a:pt x="34634" y="22927"/>
                  </a:lnTo>
                  <a:lnTo>
                    <a:pt x="34601" y="22894"/>
                  </a:lnTo>
                  <a:lnTo>
                    <a:pt x="34569" y="22894"/>
                  </a:lnTo>
                  <a:lnTo>
                    <a:pt x="34634" y="22959"/>
                  </a:lnTo>
                  <a:lnTo>
                    <a:pt x="34667" y="23024"/>
                  </a:lnTo>
                  <a:lnTo>
                    <a:pt x="34634" y="23089"/>
                  </a:lnTo>
                  <a:lnTo>
                    <a:pt x="34536" y="23122"/>
                  </a:lnTo>
                  <a:lnTo>
                    <a:pt x="34536" y="23154"/>
                  </a:lnTo>
                  <a:lnTo>
                    <a:pt x="34471" y="23154"/>
                  </a:lnTo>
                  <a:lnTo>
                    <a:pt x="34471" y="23122"/>
                  </a:lnTo>
                  <a:lnTo>
                    <a:pt x="34439" y="23089"/>
                  </a:lnTo>
                  <a:lnTo>
                    <a:pt x="34471" y="23057"/>
                  </a:lnTo>
                  <a:lnTo>
                    <a:pt x="34406" y="23024"/>
                  </a:lnTo>
                  <a:lnTo>
                    <a:pt x="34406" y="22992"/>
                  </a:lnTo>
                  <a:lnTo>
                    <a:pt x="34439" y="22959"/>
                  </a:lnTo>
                  <a:lnTo>
                    <a:pt x="34439" y="22894"/>
                  </a:lnTo>
                  <a:lnTo>
                    <a:pt x="34406" y="22894"/>
                  </a:lnTo>
                  <a:lnTo>
                    <a:pt x="34341" y="22927"/>
                  </a:lnTo>
                  <a:lnTo>
                    <a:pt x="34309" y="22992"/>
                  </a:lnTo>
                  <a:lnTo>
                    <a:pt x="34276" y="22992"/>
                  </a:lnTo>
                  <a:lnTo>
                    <a:pt x="34244" y="22927"/>
                  </a:lnTo>
                  <a:lnTo>
                    <a:pt x="34276" y="22894"/>
                  </a:lnTo>
                  <a:lnTo>
                    <a:pt x="34244" y="22829"/>
                  </a:lnTo>
                  <a:lnTo>
                    <a:pt x="34244" y="22796"/>
                  </a:lnTo>
                  <a:lnTo>
                    <a:pt x="34276" y="22764"/>
                  </a:lnTo>
                  <a:lnTo>
                    <a:pt x="34276" y="22731"/>
                  </a:lnTo>
                  <a:lnTo>
                    <a:pt x="34276" y="22699"/>
                  </a:lnTo>
                  <a:lnTo>
                    <a:pt x="34276" y="22699"/>
                  </a:lnTo>
                  <a:lnTo>
                    <a:pt x="34211" y="22731"/>
                  </a:lnTo>
                  <a:lnTo>
                    <a:pt x="34179" y="22829"/>
                  </a:lnTo>
                  <a:lnTo>
                    <a:pt x="34114" y="22894"/>
                  </a:lnTo>
                  <a:lnTo>
                    <a:pt x="34114" y="22862"/>
                  </a:lnTo>
                  <a:lnTo>
                    <a:pt x="34114" y="22829"/>
                  </a:lnTo>
                  <a:lnTo>
                    <a:pt x="34081" y="22764"/>
                  </a:lnTo>
                  <a:lnTo>
                    <a:pt x="34049" y="22699"/>
                  </a:lnTo>
                  <a:lnTo>
                    <a:pt x="34081" y="22666"/>
                  </a:lnTo>
                  <a:lnTo>
                    <a:pt x="34179" y="22634"/>
                  </a:lnTo>
                  <a:lnTo>
                    <a:pt x="34179" y="22601"/>
                  </a:lnTo>
                  <a:lnTo>
                    <a:pt x="34211" y="22601"/>
                  </a:lnTo>
                  <a:lnTo>
                    <a:pt x="34211" y="22569"/>
                  </a:lnTo>
                  <a:lnTo>
                    <a:pt x="34146" y="22569"/>
                  </a:lnTo>
                  <a:lnTo>
                    <a:pt x="34081" y="22569"/>
                  </a:lnTo>
                  <a:lnTo>
                    <a:pt x="34016" y="22569"/>
                  </a:lnTo>
                  <a:lnTo>
                    <a:pt x="33984" y="22536"/>
                  </a:lnTo>
                  <a:lnTo>
                    <a:pt x="34016" y="22471"/>
                  </a:lnTo>
                  <a:lnTo>
                    <a:pt x="34081" y="22471"/>
                  </a:lnTo>
                  <a:lnTo>
                    <a:pt x="34146" y="22374"/>
                  </a:lnTo>
                  <a:lnTo>
                    <a:pt x="34114" y="22406"/>
                  </a:lnTo>
                  <a:lnTo>
                    <a:pt x="34049" y="22406"/>
                  </a:lnTo>
                  <a:lnTo>
                    <a:pt x="34016" y="22406"/>
                  </a:lnTo>
                  <a:lnTo>
                    <a:pt x="33984" y="22341"/>
                  </a:lnTo>
                  <a:lnTo>
                    <a:pt x="34049" y="22341"/>
                  </a:lnTo>
                  <a:lnTo>
                    <a:pt x="34114" y="22309"/>
                  </a:lnTo>
                  <a:lnTo>
                    <a:pt x="34179" y="22276"/>
                  </a:lnTo>
                  <a:lnTo>
                    <a:pt x="34114" y="22276"/>
                  </a:lnTo>
                  <a:lnTo>
                    <a:pt x="34049" y="22276"/>
                  </a:lnTo>
                  <a:lnTo>
                    <a:pt x="34016" y="22309"/>
                  </a:lnTo>
                  <a:lnTo>
                    <a:pt x="33984" y="22276"/>
                  </a:lnTo>
                  <a:lnTo>
                    <a:pt x="33984" y="22211"/>
                  </a:lnTo>
                  <a:lnTo>
                    <a:pt x="34049" y="22114"/>
                  </a:lnTo>
                  <a:lnTo>
                    <a:pt x="34081" y="22114"/>
                  </a:lnTo>
                  <a:lnTo>
                    <a:pt x="34211" y="22081"/>
                  </a:lnTo>
                  <a:lnTo>
                    <a:pt x="34276" y="22016"/>
                  </a:lnTo>
                  <a:lnTo>
                    <a:pt x="34341" y="21984"/>
                  </a:lnTo>
                  <a:lnTo>
                    <a:pt x="34374" y="21886"/>
                  </a:lnTo>
                  <a:lnTo>
                    <a:pt x="34439" y="21821"/>
                  </a:lnTo>
                  <a:lnTo>
                    <a:pt x="34504" y="21788"/>
                  </a:lnTo>
                  <a:lnTo>
                    <a:pt x="34471" y="21756"/>
                  </a:lnTo>
                  <a:lnTo>
                    <a:pt x="34439" y="21788"/>
                  </a:lnTo>
                  <a:lnTo>
                    <a:pt x="34341" y="21853"/>
                  </a:lnTo>
                  <a:lnTo>
                    <a:pt x="34309" y="21886"/>
                  </a:lnTo>
                  <a:lnTo>
                    <a:pt x="34276" y="21951"/>
                  </a:lnTo>
                  <a:lnTo>
                    <a:pt x="34146" y="22016"/>
                  </a:lnTo>
                  <a:lnTo>
                    <a:pt x="34081" y="22016"/>
                  </a:lnTo>
                  <a:lnTo>
                    <a:pt x="33951" y="22081"/>
                  </a:lnTo>
                  <a:lnTo>
                    <a:pt x="33854" y="22114"/>
                  </a:lnTo>
                  <a:lnTo>
                    <a:pt x="33821" y="22081"/>
                  </a:lnTo>
                  <a:lnTo>
                    <a:pt x="33821" y="22049"/>
                  </a:lnTo>
                  <a:lnTo>
                    <a:pt x="33951" y="21918"/>
                  </a:lnTo>
                  <a:lnTo>
                    <a:pt x="34049" y="21853"/>
                  </a:lnTo>
                  <a:lnTo>
                    <a:pt x="34081" y="21821"/>
                  </a:lnTo>
                  <a:lnTo>
                    <a:pt x="34114" y="21756"/>
                  </a:lnTo>
                  <a:lnTo>
                    <a:pt x="34081" y="21691"/>
                  </a:lnTo>
                  <a:lnTo>
                    <a:pt x="34016" y="21788"/>
                  </a:lnTo>
                  <a:lnTo>
                    <a:pt x="33854" y="21918"/>
                  </a:lnTo>
                  <a:lnTo>
                    <a:pt x="33788" y="21951"/>
                  </a:lnTo>
                  <a:lnTo>
                    <a:pt x="33723" y="21918"/>
                  </a:lnTo>
                  <a:lnTo>
                    <a:pt x="33723" y="21886"/>
                  </a:lnTo>
                  <a:lnTo>
                    <a:pt x="33723" y="21821"/>
                  </a:lnTo>
                  <a:lnTo>
                    <a:pt x="33691" y="21788"/>
                  </a:lnTo>
                  <a:lnTo>
                    <a:pt x="33658" y="21821"/>
                  </a:lnTo>
                  <a:lnTo>
                    <a:pt x="33593" y="21788"/>
                  </a:lnTo>
                  <a:lnTo>
                    <a:pt x="33626" y="21756"/>
                  </a:lnTo>
                  <a:lnTo>
                    <a:pt x="33691" y="21723"/>
                  </a:lnTo>
                  <a:lnTo>
                    <a:pt x="33691" y="21691"/>
                  </a:lnTo>
                  <a:lnTo>
                    <a:pt x="33626" y="21658"/>
                  </a:lnTo>
                  <a:lnTo>
                    <a:pt x="33593" y="21658"/>
                  </a:lnTo>
                  <a:lnTo>
                    <a:pt x="33593" y="21626"/>
                  </a:lnTo>
                  <a:lnTo>
                    <a:pt x="33593" y="21528"/>
                  </a:lnTo>
                  <a:lnTo>
                    <a:pt x="33626" y="21528"/>
                  </a:lnTo>
                  <a:lnTo>
                    <a:pt x="33626" y="21463"/>
                  </a:lnTo>
                  <a:lnTo>
                    <a:pt x="33561" y="21431"/>
                  </a:lnTo>
                  <a:lnTo>
                    <a:pt x="33528" y="21398"/>
                  </a:lnTo>
                  <a:lnTo>
                    <a:pt x="33528" y="21398"/>
                  </a:lnTo>
                  <a:lnTo>
                    <a:pt x="33528" y="21463"/>
                  </a:lnTo>
                  <a:lnTo>
                    <a:pt x="33528" y="21496"/>
                  </a:lnTo>
                  <a:lnTo>
                    <a:pt x="33463" y="21528"/>
                  </a:lnTo>
                  <a:lnTo>
                    <a:pt x="33398" y="21496"/>
                  </a:lnTo>
                  <a:lnTo>
                    <a:pt x="33366" y="21431"/>
                  </a:lnTo>
                  <a:lnTo>
                    <a:pt x="33268" y="21431"/>
                  </a:lnTo>
                  <a:lnTo>
                    <a:pt x="33366" y="21496"/>
                  </a:lnTo>
                  <a:lnTo>
                    <a:pt x="33431" y="21593"/>
                  </a:lnTo>
                  <a:lnTo>
                    <a:pt x="33431" y="21658"/>
                  </a:lnTo>
                  <a:lnTo>
                    <a:pt x="33366" y="21658"/>
                  </a:lnTo>
                  <a:lnTo>
                    <a:pt x="33366" y="21691"/>
                  </a:lnTo>
                  <a:lnTo>
                    <a:pt x="33366" y="21723"/>
                  </a:lnTo>
                  <a:lnTo>
                    <a:pt x="33301" y="21723"/>
                  </a:lnTo>
                  <a:lnTo>
                    <a:pt x="33268" y="21658"/>
                  </a:lnTo>
                  <a:lnTo>
                    <a:pt x="33236" y="21561"/>
                  </a:lnTo>
                  <a:lnTo>
                    <a:pt x="33203" y="21561"/>
                  </a:lnTo>
                  <a:lnTo>
                    <a:pt x="33171" y="21561"/>
                  </a:lnTo>
                  <a:lnTo>
                    <a:pt x="33203" y="21626"/>
                  </a:lnTo>
                  <a:lnTo>
                    <a:pt x="33236" y="21691"/>
                  </a:lnTo>
                  <a:lnTo>
                    <a:pt x="33203" y="21756"/>
                  </a:lnTo>
                  <a:lnTo>
                    <a:pt x="33268" y="21788"/>
                  </a:lnTo>
                  <a:lnTo>
                    <a:pt x="33301" y="21853"/>
                  </a:lnTo>
                  <a:lnTo>
                    <a:pt x="33333" y="21918"/>
                  </a:lnTo>
                  <a:lnTo>
                    <a:pt x="33333" y="21984"/>
                  </a:lnTo>
                  <a:lnTo>
                    <a:pt x="33366" y="22016"/>
                  </a:lnTo>
                  <a:lnTo>
                    <a:pt x="33366" y="22049"/>
                  </a:lnTo>
                  <a:lnTo>
                    <a:pt x="33301" y="22049"/>
                  </a:lnTo>
                  <a:lnTo>
                    <a:pt x="33203" y="22049"/>
                  </a:lnTo>
                  <a:lnTo>
                    <a:pt x="33171" y="21984"/>
                  </a:lnTo>
                  <a:lnTo>
                    <a:pt x="33138" y="22081"/>
                  </a:lnTo>
                  <a:lnTo>
                    <a:pt x="33106" y="22081"/>
                  </a:lnTo>
                  <a:lnTo>
                    <a:pt x="33008" y="21984"/>
                  </a:lnTo>
                  <a:lnTo>
                    <a:pt x="33008" y="21918"/>
                  </a:lnTo>
                  <a:lnTo>
                    <a:pt x="33041" y="21853"/>
                  </a:lnTo>
                  <a:lnTo>
                    <a:pt x="33008" y="21788"/>
                  </a:lnTo>
                  <a:lnTo>
                    <a:pt x="32943" y="21756"/>
                  </a:lnTo>
                  <a:lnTo>
                    <a:pt x="32878" y="21756"/>
                  </a:lnTo>
                  <a:lnTo>
                    <a:pt x="32845" y="21691"/>
                  </a:lnTo>
                  <a:lnTo>
                    <a:pt x="32813" y="21626"/>
                  </a:lnTo>
                  <a:lnTo>
                    <a:pt x="32748" y="21658"/>
                  </a:lnTo>
                  <a:lnTo>
                    <a:pt x="32683" y="21691"/>
                  </a:lnTo>
                  <a:lnTo>
                    <a:pt x="32553" y="21691"/>
                  </a:lnTo>
                  <a:lnTo>
                    <a:pt x="32618" y="21723"/>
                  </a:lnTo>
                  <a:lnTo>
                    <a:pt x="32715" y="21756"/>
                  </a:lnTo>
                  <a:lnTo>
                    <a:pt x="32813" y="21788"/>
                  </a:lnTo>
                  <a:lnTo>
                    <a:pt x="32910" y="21821"/>
                  </a:lnTo>
                  <a:lnTo>
                    <a:pt x="32910" y="21918"/>
                  </a:lnTo>
                  <a:lnTo>
                    <a:pt x="32845" y="21984"/>
                  </a:lnTo>
                  <a:lnTo>
                    <a:pt x="32845" y="22016"/>
                  </a:lnTo>
                  <a:lnTo>
                    <a:pt x="32910" y="22016"/>
                  </a:lnTo>
                  <a:lnTo>
                    <a:pt x="32943" y="22049"/>
                  </a:lnTo>
                  <a:lnTo>
                    <a:pt x="32910" y="22114"/>
                  </a:lnTo>
                  <a:lnTo>
                    <a:pt x="32943" y="22114"/>
                  </a:lnTo>
                  <a:lnTo>
                    <a:pt x="33008" y="22114"/>
                  </a:lnTo>
                  <a:lnTo>
                    <a:pt x="33008" y="22179"/>
                  </a:lnTo>
                  <a:lnTo>
                    <a:pt x="32975" y="22244"/>
                  </a:lnTo>
                  <a:lnTo>
                    <a:pt x="32845" y="22374"/>
                  </a:lnTo>
                  <a:lnTo>
                    <a:pt x="32748" y="22439"/>
                  </a:lnTo>
                  <a:lnTo>
                    <a:pt x="32943" y="22406"/>
                  </a:lnTo>
                  <a:lnTo>
                    <a:pt x="32975" y="22341"/>
                  </a:lnTo>
                  <a:lnTo>
                    <a:pt x="33008" y="22276"/>
                  </a:lnTo>
                  <a:lnTo>
                    <a:pt x="33138" y="22276"/>
                  </a:lnTo>
                  <a:lnTo>
                    <a:pt x="33171" y="22341"/>
                  </a:lnTo>
                  <a:lnTo>
                    <a:pt x="33171" y="22374"/>
                  </a:lnTo>
                  <a:lnTo>
                    <a:pt x="33106" y="22406"/>
                  </a:lnTo>
                  <a:lnTo>
                    <a:pt x="33041" y="22471"/>
                  </a:lnTo>
                  <a:lnTo>
                    <a:pt x="33073" y="22504"/>
                  </a:lnTo>
                  <a:lnTo>
                    <a:pt x="33171" y="22504"/>
                  </a:lnTo>
                  <a:lnTo>
                    <a:pt x="33236" y="22569"/>
                  </a:lnTo>
                  <a:lnTo>
                    <a:pt x="33171" y="22601"/>
                  </a:lnTo>
                  <a:lnTo>
                    <a:pt x="33073" y="22601"/>
                  </a:lnTo>
                  <a:lnTo>
                    <a:pt x="33073" y="22634"/>
                  </a:lnTo>
                  <a:lnTo>
                    <a:pt x="33106" y="22666"/>
                  </a:lnTo>
                  <a:lnTo>
                    <a:pt x="33138" y="22731"/>
                  </a:lnTo>
                  <a:lnTo>
                    <a:pt x="33106" y="22731"/>
                  </a:lnTo>
                  <a:lnTo>
                    <a:pt x="33138" y="22764"/>
                  </a:lnTo>
                  <a:lnTo>
                    <a:pt x="33171" y="22764"/>
                  </a:lnTo>
                  <a:lnTo>
                    <a:pt x="33138" y="22829"/>
                  </a:lnTo>
                  <a:lnTo>
                    <a:pt x="33171" y="22862"/>
                  </a:lnTo>
                  <a:lnTo>
                    <a:pt x="33203" y="22927"/>
                  </a:lnTo>
                  <a:lnTo>
                    <a:pt x="33203" y="23024"/>
                  </a:lnTo>
                  <a:lnTo>
                    <a:pt x="33236" y="23057"/>
                  </a:lnTo>
                  <a:lnTo>
                    <a:pt x="33268" y="22992"/>
                  </a:lnTo>
                  <a:lnTo>
                    <a:pt x="33268" y="22894"/>
                  </a:lnTo>
                  <a:lnTo>
                    <a:pt x="33301" y="22894"/>
                  </a:lnTo>
                  <a:lnTo>
                    <a:pt x="33366" y="22927"/>
                  </a:lnTo>
                  <a:lnTo>
                    <a:pt x="33366" y="23024"/>
                  </a:lnTo>
                  <a:lnTo>
                    <a:pt x="33431" y="23089"/>
                  </a:lnTo>
                  <a:lnTo>
                    <a:pt x="33398" y="23122"/>
                  </a:lnTo>
                  <a:lnTo>
                    <a:pt x="33333" y="23154"/>
                  </a:lnTo>
                  <a:lnTo>
                    <a:pt x="33333" y="23187"/>
                  </a:lnTo>
                  <a:lnTo>
                    <a:pt x="33463" y="23187"/>
                  </a:lnTo>
                  <a:lnTo>
                    <a:pt x="33496" y="23154"/>
                  </a:lnTo>
                  <a:lnTo>
                    <a:pt x="33496" y="23219"/>
                  </a:lnTo>
                  <a:lnTo>
                    <a:pt x="33528" y="23154"/>
                  </a:lnTo>
                  <a:lnTo>
                    <a:pt x="33528" y="23089"/>
                  </a:lnTo>
                  <a:lnTo>
                    <a:pt x="33593" y="23089"/>
                  </a:lnTo>
                  <a:lnTo>
                    <a:pt x="33626" y="23187"/>
                  </a:lnTo>
                  <a:lnTo>
                    <a:pt x="33626" y="23252"/>
                  </a:lnTo>
                  <a:lnTo>
                    <a:pt x="33561" y="23317"/>
                  </a:lnTo>
                  <a:lnTo>
                    <a:pt x="33561" y="23382"/>
                  </a:lnTo>
                  <a:lnTo>
                    <a:pt x="33528" y="23414"/>
                  </a:lnTo>
                  <a:lnTo>
                    <a:pt x="33561" y="23447"/>
                  </a:lnTo>
                  <a:lnTo>
                    <a:pt x="33691" y="23447"/>
                  </a:lnTo>
                  <a:lnTo>
                    <a:pt x="33756" y="23414"/>
                  </a:lnTo>
                  <a:lnTo>
                    <a:pt x="33788" y="23447"/>
                  </a:lnTo>
                  <a:lnTo>
                    <a:pt x="33691" y="23512"/>
                  </a:lnTo>
                  <a:lnTo>
                    <a:pt x="33691" y="23544"/>
                  </a:lnTo>
                  <a:lnTo>
                    <a:pt x="33593" y="23544"/>
                  </a:lnTo>
                  <a:lnTo>
                    <a:pt x="33626" y="23609"/>
                  </a:lnTo>
                  <a:lnTo>
                    <a:pt x="33691" y="23707"/>
                  </a:lnTo>
                  <a:lnTo>
                    <a:pt x="33658" y="23805"/>
                  </a:lnTo>
                  <a:lnTo>
                    <a:pt x="33723" y="23805"/>
                  </a:lnTo>
                  <a:lnTo>
                    <a:pt x="33723" y="23935"/>
                  </a:lnTo>
                  <a:lnTo>
                    <a:pt x="33854" y="24097"/>
                  </a:lnTo>
                  <a:lnTo>
                    <a:pt x="33886" y="24130"/>
                  </a:lnTo>
                  <a:lnTo>
                    <a:pt x="33821" y="24162"/>
                  </a:lnTo>
                  <a:lnTo>
                    <a:pt x="33788" y="24292"/>
                  </a:lnTo>
                  <a:lnTo>
                    <a:pt x="33756" y="24390"/>
                  </a:lnTo>
                  <a:lnTo>
                    <a:pt x="33788" y="24488"/>
                  </a:lnTo>
                  <a:lnTo>
                    <a:pt x="33756" y="24520"/>
                  </a:lnTo>
                  <a:lnTo>
                    <a:pt x="33626" y="24390"/>
                  </a:lnTo>
                  <a:lnTo>
                    <a:pt x="33593" y="24260"/>
                  </a:lnTo>
                  <a:lnTo>
                    <a:pt x="33593" y="24162"/>
                  </a:lnTo>
                  <a:lnTo>
                    <a:pt x="33561" y="24032"/>
                  </a:lnTo>
                  <a:lnTo>
                    <a:pt x="33561" y="24162"/>
                  </a:lnTo>
                  <a:lnTo>
                    <a:pt x="33561" y="24292"/>
                  </a:lnTo>
                  <a:lnTo>
                    <a:pt x="33593" y="24455"/>
                  </a:lnTo>
                  <a:lnTo>
                    <a:pt x="33593" y="24618"/>
                  </a:lnTo>
                  <a:lnTo>
                    <a:pt x="33561" y="24683"/>
                  </a:lnTo>
                  <a:lnTo>
                    <a:pt x="33626" y="24780"/>
                  </a:lnTo>
                  <a:lnTo>
                    <a:pt x="33593" y="24813"/>
                  </a:lnTo>
                  <a:lnTo>
                    <a:pt x="33496" y="24813"/>
                  </a:lnTo>
                  <a:lnTo>
                    <a:pt x="33463" y="24748"/>
                  </a:lnTo>
                  <a:lnTo>
                    <a:pt x="33366" y="24748"/>
                  </a:lnTo>
                  <a:lnTo>
                    <a:pt x="33431" y="24910"/>
                  </a:lnTo>
                  <a:lnTo>
                    <a:pt x="33431" y="25040"/>
                  </a:lnTo>
                  <a:lnTo>
                    <a:pt x="33463" y="25073"/>
                  </a:lnTo>
                  <a:lnTo>
                    <a:pt x="33463" y="25138"/>
                  </a:lnTo>
                  <a:lnTo>
                    <a:pt x="33366" y="25105"/>
                  </a:lnTo>
                  <a:lnTo>
                    <a:pt x="33301" y="25073"/>
                  </a:lnTo>
                  <a:lnTo>
                    <a:pt x="33268" y="24910"/>
                  </a:lnTo>
                  <a:lnTo>
                    <a:pt x="33301" y="24845"/>
                  </a:lnTo>
                  <a:lnTo>
                    <a:pt x="33301" y="24748"/>
                  </a:lnTo>
                  <a:lnTo>
                    <a:pt x="33268" y="24813"/>
                  </a:lnTo>
                  <a:lnTo>
                    <a:pt x="33203" y="24813"/>
                  </a:lnTo>
                  <a:lnTo>
                    <a:pt x="33171" y="24780"/>
                  </a:lnTo>
                  <a:lnTo>
                    <a:pt x="33171" y="24618"/>
                  </a:lnTo>
                  <a:lnTo>
                    <a:pt x="33106" y="24650"/>
                  </a:lnTo>
                  <a:lnTo>
                    <a:pt x="33106" y="24748"/>
                  </a:lnTo>
                  <a:lnTo>
                    <a:pt x="33073" y="24715"/>
                  </a:lnTo>
                  <a:lnTo>
                    <a:pt x="33073" y="24650"/>
                  </a:lnTo>
                  <a:lnTo>
                    <a:pt x="33041" y="24553"/>
                  </a:lnTo>
                  <a:lnTo>
                    <a:pt x="32975" y="24520"/>
                  </a:lnTo>
                  <a:lnTo>
                    <a:pt x="32975" y="24585"/>
                  </a:lnTo>
                  <a:lnTo>
                    <a:pt x="33008" y="24618"/>
                  </a:lnTo>
                  <a:lnTo>
                    <a:pt x="33008" y="24683"/>
                  </a:lnTo>
                  <a:lnTo>
                    <a:pt x="32943" y="24650"/>
                  </a:lnTo>
                  <a:lnTo>
                    <a:pt x="32878" y="24618"/>
                  </a:lnTo>
                  <a:lnTo>
                    <a:pt x="32878" y="24553"/>
                  </a:lnTo>
                  <a:lnTo>
                    <a:pt x="32878" y="24455"/>
                  </a:lnTo>
                  <a:lnTo>
                    <a:pt x="32845" y="24292"/>
                  </a:lnTo>
                  <a:lnTo>
                    <a:pt x="32845" y="24260"/>
                  </a:lnTo>
                  <a:lnTo>
                    <a:pt x="32813" y="24325"/>
                  </a:lnTo>
                  <a:lnTo>
                    <a:pt x="32813" y="24488"/>
                  </a:lnTo>
                  <a:lnTo>
                    <a:pt x="32845" y="24585"/>
                  </a:lnTo>
                  <a:lnTo>
                    <a:pt x="32780" y="24618"/>
                  </a:lnTo>
                  <a:lnTo>
                    <a:pt x="32715" y="24455"/>
                  </a:lnTo>
                  <a:lnTo>
                    <a:pt x="32650" y="24390"/>
                  </a:lnTo>
                  <a:lnTo>
                    <a:pt x="32650" y="24357"/>
                  </a:lnTo>
                  <a:lnTo>
                    <a:pt x="32585" y="24325"/>
                  </a:lnTo>
                  <a:lnTo>
                    <a:pt x="32553" y="24195"/>
                  </a:lnTo>
                  <a:lnTo>
                    <a:pt x="32488" y="24130"/>
                  </a:lnTo>
                  <a:lnTo>
                    <a:pt x="32488" y="24097"/>
                  </a:lnTo>
                  <a:lnTo>
                    <a:pt x="32455" y="24032"/>
                  </a:lnTo>
                  <a:lnTo>
                    <a:pt x="32390" y="24065"/>
                  </a:lnTo>
                  <a:lnTo>
                    <a:pt x="32390" y="24097"/>
                  </a:lnTo>
                  <a:lnTo>
                    <a:pt x="32455" y="24195"/>
                  </a:lnTo>
                  <a:lnTo>
                    <a:pt x="32455" y="24292"/>
                  </a:lnTo>
                  <a:lnTo>
                    <a:pt x="32423" y="24260"/>
                  </a:lnTo>
                  <a:lnTo>
                    <a:pt x="32390" y="24195"/>
                  </a:lnTo>
                  <a:lnTo>
                    <a:pt x="32358" y="24130"/>
                  </a:lnTo>
                  <a:lnTo>
                    <a:pt x="32228" y="24097"/>
                  </a:lnTo>
                  <a:lnTo>
                    <a:pt x="32162" y="23967"/>
                  </a:lnTo>
                  <a:lnTo>
                    <a:pt x="32162" y="23870"/>
                  </a:lnTo>
                  <a:lnTo>
                    <a:pt x="32065" y="23837"/>
                  </a:lnTo>
                  <a:lnTo>
                    <a:pt x="32032" y="23902"/>
                  </a:lnTo>
                  <a:lnTo>
                    <a:pt x="31967" y="23870"/>
                  </a:lnTo>
                  <a:lnTo>
                    <a:pt x="31967" y="23967"/>
                  </a:lnTo>
                  <a:lnTo>
                    <a:pt x="31967" y="24065"/>
                  </a:lnTo>
                  <a:lnTo>
                    <a:pt x="32097" y="24195"/>
                  </a:lnTo>
                  <a:lnTo>
                    <a:pt x="32130" y="24227"/>
                  </a:lnTo>
                  <a:lnTo>
                    <a:pt x="32130" y="24292"/>
                  </a:lnTo>
                  <a:lnTo>
                    <a:pt x="32130" y="24422"/>
                  </a:lnTo>
                  <a:lnTo>
                    <a:pt x="32195" y="24422"/>
                  </a:lnTo>
                  <a:lnTo>
                    <a:pt x="32293" y="24422"/>
                  </a:lnTo>
                  <a:lnTo>
                    <a:pt x="32358" y="24520"/>
                  </a:lnTo>
                  <a:lnTo>
                    <a:pt x="32325" y="24585"/>
                  </a:lnTo>
                  <a:lnTo>
                    <a:pt x="32358" y="24553"/>
                  </a:lnTo>
                  <a:lnTo>
                    <a:pt x="32423" y="24585"/>
                  </a:lnTo>
                  <a:lnTo>
                    <a:pt x="32390" y="24650"/>
                  </a:lnTo>
                  <a:lnTo>
                    <a:pt x="32488" y="24650"/>
                  </a:lnTo>
                  <a:lnTo>
                    <a:pt x="32520" y="24715"/>
                  </a:lnTo>
                  <a:lnTo>
                    <a:pt x="32553" y="24813"/>
                  </a:lnTo>
                  <a:lnTo>
                    <a:pt x="32553" y="24878"/>
                  </a:lnTo>
                  <a:lnTo>
                    <a:pt x="32618" y="24878"/>
                  </a:lnTo>
                  <a:lnTo>
                    <a:pt x="32683" y="24910"/>
                  </a:lnTo>
                  <a:lnTo>
                    <a:pt x="32683" y="25008"/>
                  </a:lnTo>
                  <a:lnTo>
                    <a:pt x="32618" y="25105"/>
                  </a:lnTo>
                  <a:lnTo>
                    <a:pt x="32683" y="25105"/>
                  </a:lnTo>
                  <a:lnTo>
                    <a:pt x="32683" y="25170"/>
                  </a:lnTo>
                  <a:lnTo>
                    <a:pt x="32683" y="25203"/>
                  </a:lnTo>
                  <a:lnTo>
                    <a:pt x="32780" y="25138"/>
                  </a:lnTo>
                  <a:lnTo>
                    <a:pt x="32813" y="25138"/>
                  </a:lnTo>
                  <a:lnTo>
                    <a:pt x="32780" y="25235"/>
                  </a:lnTo>
                  <a:lnTo>
                    <a:pt x="32813" y="25300"/>
                  </a:lnTo>
                  <a:lnTo>
                    <a:pt x="32845" y="25268"/>
                  </a:lnTo>
                  <a:lnTo>
                    <a:pt x="32878" y="25333"/>
                  </a:lnTo>
                  <a:lnTo>
                    <a:pt x="32845" y="25366"/>
                  </a:lnTo>
                  <a:lnTo>
                    <a:pt x="32780" y="25366"/>
                  </a:lnTo>
                  <a:lnTo>
                    <a:pt x="32748" y="25398"/>
                  </a:lnTo>
                  <a:lnTo>
                    <a:pt x="32780" y="25463"/>
                  </a:lnTo>
                  <a:lnTo>
                    <a:pt x="32845" y="25528"/>
                  </a:lnTo>
                  <a:lnTo>
                    <a:pt x="32845" y="25593"/>
                  </a:lnTo>
                  <a:close/>
                  <a:moveTo>
                    <a:pt x="24585" y="23219"/>
                  </a:moveTo>
                  <a:lnTo>
                    <a:pt x="24650" y="23219"/>
                  </a:lnTo>
                  <a:lnTo>
                    <a:pt x="24650" y="23122"/>
                  </a:lnTo>
                  <a:lnTo>
                    <a:pt x="24716" y="23122"/>
                  </a:lnTo>
                  <a:lnTo>
                    <a:pt x="24748" y="23154"/>
                  </a:lnTo>
                  <a:lnTo>
                    <a:pt x="24813" y="23187"/>
                  </a:lnTo>
                  <a:lnTo>
                    <a:pt x="24878" y="23187"/>
                  </a:lnTo>
                  <a:lnTo>
                    <a:pt x="24911" y="23154"/>
                  </a:lnTo>
                  <a:lnTo>
                    <a:pt x="24943" y="23154"/>
                  </a:lnTo>
                  <a:lnTo>
                    <a:pt x="25008" y="23187"/>
                  </a:lnTo>
                  <a:lnTo>
                    <a:pt x="25008" y="23252"/>
                  </a:lnTo>
                  <a:lnTo>
                    <a:pt x="24943" y="23349"/>
                  </a:lnTo>
                  <a:lnTo>
                    <a:pt x="24976" y="23414"/>
                  </a:lnTo>
                  <a:lnTo>
                    <a:pt x="24911" y="23512"/>
                  </a:lnTo>
                  <a:lnTo>
                    <a:pt x="24911" y="23642"/>
                  </a:lnTo>
                  <a:lnTo>
                    <a:pt x="24943" y="23675"/>
                  </a:lnTo>
                  <a:lnTo>
                    <a:pt x="24976" y="23642"/>
                  </a:lnTo>
                  <a:lnTo>
                    <a:pt x="25008" y="23675"/>
                  </a:lnTo>
                  <a:lnTo>
                    <a:pt x="25106" y="23675"/>
                  </a:lnTo>
                  <a:lnTo>
                    <a:pt x="25138" y="23642"/>
                  </a:lnTo>
                  <a:lnTo>
                    <a:pt x="25236" y="23642"/>
                  </a:lnTo>
                  <a:lnTo>
                    <a:pt x="25236" y="23609"/>
                  </a:lnTo>
                  <a:lnTo>
                    <a:pt x="25333" y="23544"/>
                  </a:lnTo>
                  <a:lnTo>
                    <a:pt x="25398" y="23544"/>
                  </a:lnTo>
                  <a:lnTo>
                    <a:pt x="25463" y="23479"/>
                  </a:lnTo>
                  <a:lnTo>
                    <a:pt x="25496" y="23382"/>
                  </a:lnTo>
                  <a:lnTo>
                    <a:pt x="25561" y="23317"/>
                  </a:lnTo>
                  <a:lnTo>
                    <a:pt x="25626" y="23252"/>
                  </a:lnTo>
                  <a:lnTo>
                    <a:pt x="25659" y="23252"/>
                  </a:lnTo>
                  <a:lnTo>
                    <a:pt x="25691" y="23284"/>
                  </a:lnTo>
                  <a:lnTo>
                    <a:pt x="25756" y="23252"/>
                  </a:lnTo>
                  <a:lnTo>
                    <a:pt x="25821" y="23219"/>
                  </a:lnTo>
                  <a:lnTo>
                    <a:pt x="25886" y="23219"/>
                  </a:lnTo>
                  <a:lnTo>
                    <a:pt x="25919" y="23089"/>
                  </a:lnTo>
                  <a:lnTo>
                    <a:pt x="25886" y="22992"/>
                  </a:lnTo>
                  <a:lnTo>
                    <a:pt x="25984" y="22927"/>
                  </a:lnTo>
                  <a:lnTo>
                    <a:pt x="26016" y="22862"/>
                  </a:lnTo>
                  <a:lnTo>
                    <a:pt x="26081" y="22862"/>
                  </a:lnTo>
                  <a:lnTo>
                    <a:pt x="26114" y="22894"/>
                  </a:lnTo>
                  <a:lnTo>
                    <a:pt x="26179" y="22862"/>
                  </a:lnTo>
                  <a:lnTo>
                    <a:pt x="26211" y="22829"/>
                  </a:lnTo>
                  <a:lnTo>
                    <a:pt x="26276" y="22862"/>
                  </a:lnTo>
                  <a:lnTo>
                    <a:pt x="26276" y="22927"/>
                  </a:lnTo>
                  <a:lnTo>
                    <a:pt x="26211" y="22992"/>
                  </a:lnTo>
                  <a:lnTo>
                    <a:pt x="26179" y="23024"/>
                  </a:lnTo>
                  <a:lnTo>
                    <a:pt x="26276" y="23089"/>
                  </a:lnTo>
                  <a:lnTo>
                    <a:pt x="26407" y="23089"/>
                  </a:lnTo>
                  <a:lnTo>
                    <a:pt x="26472" y="23089"/>
                  </a:lnTo>
                  <a:lnTo>
                    <a:pt x="26472" y="23187"/>
                  </a:lnTo>
                  <a:lnTo>
                    <a:pt x="26439" y="23252"/>
                  </a:lnTo>
                  <a:lnTo>
                    <a:pt x="26374" y="23284"/>
                  </a:lnTo>
                  <a:lnTo>
                    <a:pt x="26374" y="23382"/>
                  </a:lnTo>
                  <a:lnTo>
                    <a:pt x="26439" y="23414"/>
                  </a:lnTo>
                  <a:lnTo>
                    <a:pt x="26472" y="23382"/>
                  </a:lnTo>
                  <a:lnTo>
                    <a:pt x="26537" y="23382"/>
                  </a:lnTo>
                  <a:lnTo>
                    <a:pt x="26569" y="23414"/>
                  </a:lnTo>
                  <a:lnTo>
                    <a:pt x="26602" y="23414"/>
                  </a:lnTo>
                  <a:lnTo>
                    <a:pt x="26634" y="23479"/>
                  </a:lnTo>
                  <a:lnTo>
                    <a:pt x="26732" y="23479"/>
                  </a:lnTo>
                  <a:lnTo>
                    <a:pt x="26797" y="23512"/>
                  </a:lnTo>
                  <a:lnTo>
                    <a:pt x="26829" y="23512"/>
                  </a:lnTo>
                  <a:lnTo>
                    <a:pt x="26959" y="23609"/>
                  </a:lnTo>
                  <a:lnTo>
                    <a:pt x="26992" y="23577"/>
                  </a:lnTo>
                  <a:lnTo>
                    <a:pt x="27057" y="23447"/>
                  </a:lnTo>
                  <a:lnTo>
                    <a:pt x="27122" y="23447"/>
                  </a:lnTo>
                  <a:lnTo>
                    <a:pt x="27187" y="23349"/>
                  </a:lnTo>
                  <a:lnTo>
                    <a:pt x="27285" y="23349"/>
                  </a:lnTo>
                  <a:lnTo>
                    <a:pt x="27285" y="23317"/>
                  </a:lnTo>
                  <a:lnTo>
                    <a:pt x="27220" y="23284"/>
                  </a:lnTo>
                  <a:lnTo>
                    <a:pt x="27187" y="23219"/>
                  </a:lnTo>
                  <a:lnTo>
                    <a:pt x="27252" y="23187"/>
                  </a:lnTo>
                  <a:lnTo>
                    <a:pt x="27285" y="23154"/>
                  </a:lnTo>
                  <a:lnTo>
                    <a:pt x="27220" y="23122"/>
                  </a:lnTo>
                  <a:lnTo>
                    <a:pt x="27187" y="23024"/>
                  </a:lnTo>
                  <a:lnTo>
                    <a:pt x="27154" y="23057"/>
                  </a:lnTo>
                  <a:lnTo>
                    <a:pt x="27154" y="23122"/>
                  </a:lnTo>
                  <a:lnTo>
                    <a:pt x="27089" y="23122"/>
                  </a:lnTo>
                  <a:lnTo>
                    <a:pt x="27057" y="23122"/>
                  </a:lnTo>
                  <a:lnTo>
                    <a:pt x="26992" y="23057"/>
                  </a:lnTo>
                  <a:lnTo>
                    <a:pt x="26959" y="23024"/>
                  </a:lnTo>
                  <a:lnTo>
                    <a:pt x="26927" y="23024"/>
                  </a:lnTo>
                  <a:lnTo>
                    <a:pt x="26862" y="23089"/>
                  </a:lnTo>
                  <a:lnTo>
                    <a:pt x="26732" y="23089"/>
                  </a:lnTo>
                  <a:lnTo>
                    <a:pt x="26667" y="23024"/>
                  </a:lnTo>
                  <a:lnTo>
                    <a:pt x="26732" y="22992"/>
                  </a:lnTo>
                  <a:lnTo>
                    <a:pt x="26797" y="22992"/>
                  </a:lnTo>
                  <a:lnTo>
                    <a:pt x="26894" y="22927"/>
                  </a:lnTo>
                  <a:lnTo>
                    <a:pt x="26894" y="22862"/>
                  </a:lnTo>
                  <a:lnTo>
                    <a:pt x="26862" y="22829"/>
                  </a:lnTo>
                  <a:lnTo>
                    <a:pt x="26862" y="22731"/>
                  </a:lnTo>
                  <a:lnTo>
                    <a:pt x="26894" y="22666"/>
                  </a:lnTo>
                  <a:lnTo>
                    <a:pt x="26894" y="22634"/>
                  </a:lnTo>
                  <a:lnTo>
                    <a:pt x="26829" y="22569"/>
                  </a:lnTo>
                  <a:lnTo>
                    <a:pt x="26829" y="22504"/>
                  </a:lnTo>
                  <a:lnTo>
                    <a:pt x="26699" y="22374"/>
                  </a:lnTo>
                  <a:lnTo>
                    <a:pt x="26569" y="22309"/>
                  </a:lnTo>
                  <a:lnTo>
                    <a:pt x="26569" y="22276"/>
                  </a:lnTo>
                  <a:lnTo>
                    <a:pt x="26537" y="22179"/>
                  </a:lnTo>
                  <a:lnTo>
                    <a:pt x="26472" y="22179"/>
                  </a:lnTo>
                  <a:lnTo>
                    <a:pt x="26439" y="22114"/>
                  </a:lnTo>
                  <a:lnTo>
                    <a:pt x="26439" y="21984"/>
                  </a:lnTo>
                  <a:lnTo>
                    <a:pt x="26407" y="21918"/>
                  </a:lnTo>
                  <a:lnTo>
                    <a:pt x="26309" y="21918"/>
                  </a:lnTo>
                  <a:lnTo>
                    <a:pt x="26146" y="21853"/>
                  </a:lnTo>
                  <a:lnTo>
                    <a:pt x="26081" y="21756"/>
                  </a:lnTo>
                  <a:lnTo>
                    <a:pt x="26146" y="21723"/>
                  </a:lnTo>
                  <a:lnTo>
                    <a:pt x="26146" y="21658"/>
                  </a:lnTo>
                  <a:lnTo>
                    <a:pt x="26081" y="21593"/>
                  </a:lnTo>
                  <a:lnTo>
                    <a:pt x="26049" y="21528"/>
                  </a:lnTo>
                  <a:lnTo>
                    <a:pt x="26016" y="21528"/>
                  </a:lnTo>
                  <a:lnTo>
                    <a:pt x="25919" y="21626"/>
                  </a:lnTo>
                  <a:lnTo>
                    <a:pt x="25919" y="21723"/>
                  </a:lnTo>
                  <a:lnTo>
                    <a:pt x="25854" y="21756"/>
                  </a:lnTo>
                  <a:lnTo>
                    <a:pt x="25821" y="21723"/>
                  </a:lnTo>
                  <a:lnTo>
                    <a:pt x="25821" y="21593"/>
                  </a:lnTo>
                  <a:lnTo>
                    <a:pt x="25789" y="21496"/>
                  </a:lnTo>
                  <a:lnTo>
                    <a:pt x="25789" y="21463"/>
                  </a:lnTo>
                  <a:lnTo>
                    <a:pt x="25854" y="21463"/>
                  </a:lnTo>
                  <a:lnTo>
                    <a:pt x="25919" y="21463"/>
                  </a:lnTo>
                  <a:lnTo>
                    <a:pt x="25886" y="21398"/>
                  </a:lnTo>
                  <a:lnTo>
                    <a:pt x="25886" y="21333"/>
                  </a:lnTo>
                  <a:lnTo>
                    <a:pt x="25886" y="21236"/>
                  </a:lnTo>
                  <a:lnTo>
                    <a:pt x="25789" y="21268"/>
                  </a:lnTo>
                  <a:lnTo>
                    <a:pt x="25789" y="21203"/>
                  </a:lnTo>
                  <a:lnTo>
                    <a:pt x="25854" y="21105"/>
                  </a:lnTo>
                  <a:lnTo>
                    <a:pt x="25821" y="21073"/>
                  </a:lnTo>
                  <a:lnTo>
                    <a:pt x="25626" y="21138"/>
                  </a:lnTo>
                  <a:lnTo>
                    <a:pt x="25528" y="21236"/>
                  </a:lnTo>
                  <a:lnTo>
                    <a:pt x="25463" y="21431"/>
                  </a:lnTo>
                  <a:lnTo>
                    <a:pt x="25366" y="21561"/>
                  </a:lnTo>
                  <a:lnTo>
                    <a:pt x="25366" y="21626"/>
                  </a:lnTo>
                  <a:lnTo>
                    <a:pt x="25301" y="21691"/>
                  </a:lnTo>
                  <a:lnTo>
                    <a:pt x="25301" y="21756"/>
                  </a:lnTo>
                  <a:lnTo>
                    <a:pt x="25203" y="21918"/>
                  </a:lnTo>
                  <a:lnTo>
                    <a:pt x="25236" y="21984"/>
                  </a:lnTo>
                  <a:lnTo>
                    <a:pt x="25171" y="22016"/>
                  </a:lnTo>
                  <a:lnTo>
                    <a:pt x="25171" y="22114"/>
                  </a:lnTo>
                  <a:lnTo>
                    <a:pt x="25138" y="22179"/>
                  </a:lnTo>
                  <a:lnTo>
                    <a:pt x="25041" y="22276"/>
                  </a:lnTo>
                  <a:lnTo>
                    <a:pt x="24976" y="22374"/>
                  </a:lnTo>
                  <a:lnTo>
                    <a:pt x="24976" y="22504"/>
                  </a:lnTo>
                  <a:lnTo>
                    <a:pt x="24943" y="22569"/>
                  </a:lnTo>
                  <a:lnTo>
                    <a:pt x="24976" y="22699"/>
                  </a:lnTo>
                  <a:lnTo>
                    <a:pt x="24911" y="22764"/>
                  </a:lnTo>
                  <a:lnTo>
                    <a:pt x="24781" y="22764"/>
                  </a:lnTo>
                  <a:lnTo>
                    <a:pt x="24618" y="22829"/>
                  </a:lnTo>
                  <a:lnTo>
                    <a:pt x="24618" y="22927"/>
                  </a:lnTo>
                  <a:lnTo>
                    <a:pt x="24585" y="23089"/>
                  </a:lnTo>
                  <a:close/>
                  <a:moveTo>
                    <a:pt x="25398" y="24650"/>
                  </a:moveTo>
                  <a:cubicBezTo>
                    <a:pt x="25398" y="24650"/>
                    <a:pt x="25431" y="24683"/>
                    <a:pt x="25431" y="24683"/>
                  </a:cubicBezTo>
                  <a:lnTo>
                    <a:pt x="25463" y="24683"/>
                  </a:lnTo>
                  <a:lnTo>
                    <a:pt x="25528" y="24553"/>
                  </a:lnTo>
                  <a:lnTo>
                    <a:pt x="25594" y="24553"/>
                  </a:lnTo>
                  <a:lnTo>
                    <a:pt x="25659" y="24553"/>
                  </a:lnTo>
                  <a:lnTo>
                    <a:pt x="25659" y="24618"/>
                  </a:lnTo>
                  <a:lnTo>
                    <a:pt x="25724" y="24618"/>
                  </a:lnTo>
                  <a:lnTo>
                    <a:pt x="25854" y="24520"/>
                  </a:lnTo>
                  <a:lnTo>
                    <a:pt x="25951" y="24488"/>
                  </a:lnTo>
                  <a:lnTo>
                    <a:pt x="26016" y="24422"/>
                  </a:lnTo>
                  <a:lnTo>
                    <a:pt x="26114" y="24325"/>
                  </a:lnTo>
                  <a:lnTo>
                    <a:pt x="26179" y="24325"/>
                  </a:lnTo>
                  <a:lnTo>
                    <a:pt x="26276" y="24227"/>
                  </a:lnTo>
                  <a:lnTo>
                    <a:pt x="26309" y="24162"/>
                  </a:lnTo>
                  <a:lnTo>
                    <a:pt x="26374" y="24065"/>
                  </a:lnTo>
                  <a:lnTo>
                    <a:pt x="26341" y="24032"/>
                  </a:lnTo>
                  <a:lnTo>
                    <a:pt x="26244" y="24032"/>
                  </a:lnTo>
                  <a:lnTo>
                    <a:pt x="26211" y="24032"/>
                  </a:lnTo>
                  <a:lnTo>
                    <a:pt x="26146" y="24000"/>
                  </a:lnTo>
                  <a:lnTo>
                    <a:pt x="26049" y="24065"/>
                  </a:lnTo>
                  <a:lnTo>
                    <a:pt x="26016" y="24032"/>
                  </a:lnTo>
                  <a:lnTo>
                    <a:pt x="25984" y="24032"/>
                  </a:lnTo>
                  <a:lnTo>
                    <a:pt x="25919" y="24130"/>
                  </a:lnTo>
                  <a:lnTo>
                    <a:pt x="25821" y="24065"/>
                  </a:lnTo>
                  <a:lnTo>
                    <a:pt x="25821" y="24000"/>
                  </a:lnTo>
                  <a:lnTo>
                    <a:pt x="25756" y="24000"/>
                  </a:lnTo>
                  <a:lnTo>
                    <a:pt x="25691" y="24032"/>
                  </a:lnTo>
                  <a:lnTo>
                    <a:pt x="25594" y="24162"/>
                  </a:lnTo>
                  <a:lnTo>
                    <a:pt x="25561" y="24195"/>
                  </a:lnTo>
                  <a:lnTo>
                    <a:pt x="25528" y="24260"/>
                  </a:lnTo>
                  <a:lnTo>
                    <a:pt x="25366" y="24292"/>
                  </a:lnTo>
                  <a:lnTo>
                    <a:pt x="25333" y="24357"/>
                  </a:lnTo>
                  <a:lnTo>
                    <a:pt x="25366" y="24390"/>
                  </a:lnTo>
                  <a:lnTo>
                    <a:pt x="25398" y="24488"/>
                  </a:lnTo>
                  <a:lnTo>
                    <a:pt x="25366" y="24553"/>
                  </a:lnTo>
                  <a:lnTo>
                    <a:pt x="25366" y="24650"/>
                  </a:lnTo>
                  <a:close/>
                  <a:moveTo>
                    <a:pt x="33333" y="25300"/>
                  </a:moveTo>
                  <a:lnTo>
                    <a:pt x="33366" y="25300"/>
                  </a:lnTo>
                  <a:lnTo>
                    <a:pt x="33431" y="25300"/>
                  </a:lnTo>
                  <a:lnTo>
                    <a:pt x="33528" y="25398"/>
                  </a:lnTo>
                  <a:lnTo>
                    <a:pt x="33561" y="25366"/>
                  </a:lnTo>
                  <a:lnTo>
                    <a:pt x="33593" y="25300"/>
                  </a:lnTo>
                  <a:lnTo>
                    <a:pt x="33626" y="25268"/>
                  </a:lnTo>
                  <a:lnTo>
                    <a:pt x="33626" y="25203"/>
                  </a:lnTo>
                  <a:lnTo>
                    <a:pt x="33561" y="25203"/>
                  </a:lnTo>
                  <a:lnTo>
                    <a:pt x="33496" y="25235"/>
                  </a:lnTo>
                  <a:lnTo>
                    <a:pt x="33398" y="25235"/>
                  </a:lnTo>
                  <a:close/>
                  <a:moveTo>
                    <a:pt x="30862" y="24650"/>
                  </a:moveTo>
                  <a:lnTo>
                    <a:pt x="30894" y="24650"/>
                  </a:lnTo>
                  <a:lnTo>
                    <a:pt x="30992" y="24683"/>
                  </a:lnTo>
                  <a:lnTo>
                    <a:pt x="30992" y="24748"/>
                  </a:lnTo>
                  <a:lnTo>
                    <a:pt x="30992" y="24780"/>
                  </a:lnTo>
                  <a:lnTo>
                    <a:pt x="30992" y="24845"/>
                  </a:lnTo>
                  <a:lnTo>
                    <a:pt x="31057" y="24878"/>
                  </a:lnTo>
                  <a:lnTo>
                    <a:pt x="31089" y="24878"/>
                  </a:lnTo>
                  <a:lnTo>
                    <a:pt x="31154" y="24878"/>
                  </a:lnTo>
                  <a:lnTo>
                    <a:pt x="31154" y="24845"/>
                  </a:lnTo>
                  <a:lnTo>
                    <a:pt x="31187" y="24845"/>
                  </a:lnTo>
                  <a:lnTo>
                    <a:pt x="31187" y="24780"/>
                  </a:lnTo>
                  <a:lnTo>
                    <a:pt x="31122" y="24748"/>
                  </a:lnTo>
                  <a:lnTo>
                    <a:pt x="31057" y="24715"/>
                  </a:lnTo>
                  <a:lnTo>
                    <a:pt x="31024" y="24683"/>
                  </a:lnTo>
                  <a:lnTo>
                    <a:pt x="30959" y="24650"/>
                  </a:lnTo>
                  <a:lnTo>
                    <a:pt x="30894" y="24618"/>
                  </a:lnTo>
                  <a:close/>
                  <a:moveTo>
                    <a:pt x="33236" y="25918"/>
                  </a:moveTo>
                  <a:lnTo>
                    <a:pt x="33138" y="25853"/>
                  </a:lnTo>
                  <a:lnTo>
                    <a:pt x="33138" y="25788"/>
                  </a:lnTo>
                  <a:lnTo>
                    <a:pt x="33106" y="25756"/>
                  </a:lnTo>
                  <a:lnTo>
                    <a:pt x="33106" y="25723"/>
                  </a:lnTo>
                  <a:lnTo>
                    <a:pt x="33138" y="25691"/>
                  </a:lnTo>
                  <a:lnTo>
                    <a:pt x="33203" y="25756"/>
                  </a:lnTo>
                  <a:lnTo>
                    <a:pt x="33203" y="25788"/>
                  </a:lnTo>
                  <a:lnTo>
                    <a:pt x="33268" y="25853"/>
                  </a:lnTo>
                  <a:lnTo>
                    <a:pt x="33268" y="25918"/>
                  </a:lnTo>
                  <a:close/>
                  <a:moveTo>
                    <a:pt x="33138" y="26211"/>
                  </a:moveTo>
                  <a:lnTo>
                    <a:pt x="33106" y="26179"/>
                  </a:lnTo>
                  <a:lnTo>
                    <a:pt x="33106" y="26146"/>
                  </a:lnTo>
                  <a:lnTo>
                    <a:pt x="33073" y="26081"/>
                  </a:lnTo>
                  <a:lnTo>
                    <a:pt x="33008" y="26081"/>
                  </a:lnTo>
                  <a:lnTo>
                    <a:pt x="32943" y="26016"/>
                  </a:lnTo>
                  <a:lnTo>
                    <a:pt x="32943" y="25951"/>
                  </a:lnTo>
                  <a:lnTo>
                    <a:pt x="33008" y="25951"/>
                  </a:lnTo>
                  <a:lnTo>
                    <a:pt x="33041" y="25918"/>
                  </a:lnTo>
                  <a:lnTo>
                    <a:pt x="33171" y="25951"/>
                  </a:lnTo>
                  <a:lnTo>
                    <a:pt x="33268" y="26016"/>
                  </a:lnTo>
                  <a:lnTo>
                    <a:pt x="33268" y="26048"/>
                  </a:lnTo>
                  <a:lnTo>
                    <a:pt x="33236" y="26081"/>
                  </a:lnTo>
                  <a:lnTo>
                    <a:pt x="33236" y="26146"/>
                  </a:lnTo>
                  <a:lnTo>
                    <a:pt x="33203" y="26179"/>
                  </a:lnTo>
                  <a:lnTo>
                    <a:pt x="33171" y="26211"/>
                  </a:lnTo>
                  <a:close/>
                  <a:moveTo>
                    <a:pt x="30699" y="27707"/>
                  </a:moveTo>
                  <a:lnTo>
                    <a:pt x="30699" y="27772"/>
                  </a:lnTo>
                  <a:lnTo>
                    <a:pt x="30732" y="27739"/>
                  </a:lnTo>
                  <a:close/>
                  <a:moveTo>
                    <a:pt x="30764" y="27739"/>
                  </a:moveTo>
                  <a:lnTo>
                    <a:pt x="30732" y="27772"/>
                  </a:lnTo>
                  <a:lnTo>
                    <a:pt x="30764" y="27772"/>
                  </a:lnTo>
                  <a:close/>
                  <a:moveTo>
                    <a:pt x="30797" y="27707"/>
                  </a:moveTo>
                  <a:lnTo>
                    <a:pt x="30764" y="27772"/>
                  </a:lnTo>
                  <a:lnTo>
                    <a:pt x="30797" y="27837"/>
                  </a:lnTo>
                  <a:lnTo>
                    <a:pt x="30797" y="27870"/>
                  </a:lnTo>
                  <a:lnTo>
                    <a:pt x="30829" y="27870"/>
                  </a:lnTo>
                  <a:lnTo>
                    <a:pt x="30829" y="27772"/>
                  </a:lnTo>
                  <a:close/>
                  <a:moveTo>
                    <a:pt x="31447" y="26992"/>
                  </a:moveTo>
                  <a:lnTo>
                    <a:pt x="31447" y="26926"/>
                  </a:lnTo>
                  <a:lnTo>
                    <a:pt x="31480" y="26829"/>
                  </a:lnTo>
                  <a:lnTo>
                    <a:pt x="31512" y="26796"/>
                  </a:lnTo>
                  <a:lnTo>
                    <a:pt x="31512" y="26764"/>
                  </a:lnTo>
                  <a:lnTo>
                    <a:pt x="31610" y="26666"/>
                  </a:lnTo>
                  <a:lnTo>
                    <a:pt x="31740" y="26666"/>
                  </a:lnTo>
                  <a:lnTo>
                    <a:pt x="31740" y="26699"/>
                  </a:lnTo>
                  <a:lnTo>
                    <a:pt x="31740" y="26731"/>
                  </a:lnTo>
                  <a:lnTo>
                    <a:pt x="31772" y="26764"/>
                  </a:lnTo>
                  <a:lnTo>
                    <a:pt x="31740" y="26796"/>
                  </a:lnTo>
                  <a:lnTo>
                    <a:pt x="31675" y="26861"/>
                  </a:lnTo>
                  <a:lnTo>
                    <a:pt x="31642" y="26894"/>
                  </a:lnTo>
                  <a:lnTo>
                    <a:pt x="31577" y="26894"/>
                  </a:lnTo>
                  <a:lnTo>
                    <a:pt x="31480" y="26992"/>
                  </a:lnTo>
                  <a:lnTo>
                    <a:pt x="31447" y="26992"/>
                  </a:lnTo>
                  <a:close/>
                  <a:moveTo>
                    <a:pt x="29301" y="24553"/>
                  </a:moveTo>
                  <a:lnTo>
                    <a:pt x="29398" y="24585"/>
                  </a:lnTo>
                  <a:lnTo>
                    <a:pt x="29463" y="24650"/>
                  </a:lnTo>
                  <a:lnTo>
                    <a:pt x="29528" y="24683"/>
                  </a:lnTo>
                  <a:lnTo>
                    <a:pt x="29626" y="24715"/>
                  </a:lnTo>
                  <a:lnTo>
                    <a:pt x="29593" y="24683"/>
                  </a:lnTo>
                  <a:lnTo>
                    <a:pt x="29528" y="24618"/>
                  </a:lnTo>
                  <a:lnTo>
                    <a:pt x="29398" y="24553"/>
                  </a:lnTo>
                  <a:lnTo>
                    <a:pt x="29366" y="24520"/>
                  </a:lnTo>
                  <a:close/>
                  <a:moveTo>
                    <a:pt x="28585" y="23870"/>
                  </a:moveTo>
                  <a:lnTo>
                    <a:pt x="28585" y="23902"/>
                  </a:lnTo>
                  <a:lnTo>
                    <a:pt x="28650" y="23902"/>
                  </a:lnTo>
                  <a:lnTo>
                    <a:pt x="28683" y="23935"/>
                  </a:lnTo>
                  <a:lnTo>
                    <a:pt x="28715" y="23902"/>
                  </a:lnTo>
                  <a:lnTo>
                    <a:pt x="28748" y="23870"/>
                  </a:lnTo>
                  <a:lnTo>
                    <a:pt x="28748" y="23870"/>
                  </a:lnTo>
                  <a:lnTo>
                    <a:pt x="28780" y="23805"/>
                  </a:lnTo>
                  <a:lnTo>
                    <a:pt x="28715" y="23772"/>
                  </a:lnTo>
                  <a:lnTo>
                    <a:pt x="28780" y="23740"/>
                  </a:lnTo>
                  <a:lnTo>
                    <a:pt x="28780" y="23740"/>
                  </a:lnTo>
                  <a:lnTo>
                    <a:pt x="28683" y="23675"/>
                  </a:lnTo>
                  <a:lnTo>
                    <a:pt x="28618" y="23642"/>
                  </a:lnTo>
                  <a:lnTo>
                    <a:pt x="28618" y="23609"/>
                  </a:lnTo>
                  <a:lnTo>
                    <a:pt x="28585" y="23577"/>
                  </a:lnTo>
                  <a:lnTo>
                    <a:pt x="28520" y="23609"/>
                  </a:lnTo>
                  <a:lnTo>
                    <a:pt x="28488" y="23577"/>
                  </a:lnTo>
                  <a:lnTo>
                    <a:pt x="28423" y="23577"/>
                  </a:lnTo>
                  <a:lnTo>
                    <a:pt x="28390" y="23609"/>
                  </a:lnTo>
                  <a:lnTo>
                    <a:pt x="28423" y="23675"/>
                  </a:lnTo>
                  <a:lnTo>
                    <a:pt x="28455" y="23675"/>
                  </a:lnTo>
                  <a:lnTo>
                    <a:pt x="28488" y="23707"/>
                  </a:lnTo>
                  <a:lnTo>
                    <a:pt x="28520" y="23740"/>
                  </a:lnTo>
                  <a:lnTo>
                    <a:pt x="28553" y="23805"/>
                  </a:lnTo>
                  <a:close/>
                  <a:moveTo>
                    <a:pt x="28065" y="24130"/>
                  </a:moveTo>
                  <a:lnTo>
                    <a:pt x="28130" y="24097"/>
                  </a:lnTo>
                  <a:lnTo>
                    <a:pt x="28195" y="24065"/>
                  </a:lnTo>
                  <a:lnTo>
                    <a:pt x="28228" y="24065"/>
                  </a:lnTo>
                  <a:lnTo>
                    <a:pt x="28293" y="24032"/>
                  </a:lnTo>
                  <a:lnTo>
                    <a:pt x="28293" y="24000"/>
                  </a:lnTo>
                  <a:lnTo>
                    <a:pt x="28293" y="23967"/>
                  </a:lnTo>
                  <a:lnTo>
                    <a:pt x="28293" y="23837"/>
                  </a:lnTo>
                  <a:lnTo>
                    <a:pt x="28228" y="23805"/>
                  </a:lnTo>
                  <a:lnTo>
                    <a:pt x="28130" y="23805"/>
                  </a:lnTo>
                  <a:lnTo>
                    <a:pt x="28098" y="23740"/>
                  </a:lnTo>
                  <a:lnTo>
                    <a:pt x="28033" y="23675"/>
                  </a:lnTo>
                  <a:lnTo>
                    <a:pt x="28000" y="23707"/>
                  </a:lnTo>
                  <a:lnTo>
                    <a:pt x="27902" y="23707"/>
                  </a:lnTo>
                  <a:lnTo>
                    <a:pt x="27870" y="23707"/>
                  </a:lnTo>
                  <a:lnTo>
                    <a:pt x="27837" y="23740"/>
                  </a:lnTo>
                  <a:lnTo>
                    <a:pt x="27870" y="23837"/>
                  </a:lnTo>
                  <a:lnTo>
                    <a:pt x="27935" y="23870"/>
                  </a:lnTo>
                  <a:lnTo>
                    <a:pt x="27967" y="23967"/>
                  </a:lnTo>
                  <a:lnTo>
                    <a:pt x="28000" y="24000"/>
                  </a:lnTo>
                  <a:lnTo>
                    <a:pt x="28033" y="24097"/>
                  </a:lnTo>
                  <a:close/>
                  <a:moveTo>
                    <a:pt x="28000" y="24553"/>
                  </a:moveTo>
                  <a:cubicBezTo>
                    <a:pt x="27967" y="24553"/>
                    <a:pt x="28000" y="24520"/>
                    <a:pt x="28000" y="24520"/>
                  </a:cubicBezTo>
                  <a:lnTo>
                    <a:pt x="27902" y="24488"/>
                  </a:lnTo>
                  <a:lnTo>
                    <a:pt x="27870" y="24488"/>
                  </a:lnTo>
                  <a:lnTo>
                    <a:pt x="27902" y="24520"/>
                  </a:lnTo>
                  <a:close/>
                  <a:moveTo>
                    <a:pt x="26894" y="25300"/>
                  </a:moveTo>
                  <a:lnTo>
                    <a:pt x="26927" y="25300"/>
                  </a:lnTo>
                  <a:lnTo>
                    <a:pt x="26959" y="25268"/>
                  </a:lnTo>
                  <a:lnTo>
                    <a:pt x="26959" y="25235"/>
                  </a:lnTo>
                  <a:lnTo>
                    <a:pt x="26992" y="25170"/>
                  </a:lnTo>
                  <a:lnTo>
                    <a:pt x="26992" y="25138"/>
                  </a:lnTo>
                  <a:lnTo>
                    <a:pt x="26959" y="25105"/>
                  </a:lnTo>
                  <a:lnTo>
                    <a:pt x="26992" y="25073"/>
                  </a:lnTo>
                  <a:lnTo>
                    <a:pt x="27057" y="25008"/>
                  </a:lnTo>
                  <a:lnTo>
                    <a:pt x="27122" y="24910"/>
                  </a:lnTo>
                  <a:lnTo>
                    <a:pt x="27187" y="24910"/>
                  </a:lnTo>
                  <a:lnTo>
                    <a:pt x="27187" y="24878"/>
                  </a:lnTo>
                  <a:lnTo>
                    <a:pt x="27187" y="24845"/>
                  </a:lnTo>
                  <a:lnTo>
                    <a:pt x="27187" y="24780"/>
                  </a:lnTo>
                  <a:lnTo>
                    <a:pt x="27220" y="24748"/>
                  </a:lnTo>
                  <a:lnTo>
                    <a:pt x="27285" y="24683"/>
                  </a:lnTo>
                  <a:lnTo>
                    <a:pt x="27252" y="24618"/>
                  </a:lnTo>
                  <a:lnTo>
                    <a:pt x="27252" y="24553"/>
                  </a:lnTo>
                  <a:lnTo>
                    <a:pt x="27220" y="24520"/>
                  </a:lnTo>
                  <a:lnTo>
                    <a:pt x="27187" y="24553"/>
                  </a:lnTo>
                  <a:lnTo>
                    <a:pt x="27122" y="24553"/>
                  </a:lnTo>
                  <a:lnTo>
                    <a:pt x="27089" y="24488"/>
                  </a:lnTo>
                  <a:lnTo>
                    <a:pt x="27057" y="24488"/>
                  </a:lnTo>
                  <a:lnTo>
                    <a:pt x="27024" y="24520"/>
                  </a:lnTo>
                  <a:lnTo>
                    <a:pt x="26927" y="24618"/>
                  </a:lnTo>
                  <a:lnTo>
                    <a:pt x="26862" y="24618"/>
                  </a:lnTo>
                  <a:lnTo>
                    <a:pt x="26829" y="24683"/>
                  </a:lnTo>
                  <a:lnTo>
                    <a:pt x="26797" y="24780"/>
                  </a:lnTo>
                  <a:lnTo>
                    <a:pt x="26829" y="24845"/>
                  </a:lnTo>
                  <a:lnTo>
                    <a:pt x="26764" y="24878"/>
                  </a:lnTo>
                  <a:lnTo>
                    <a:pt x="26732" y="24943"/>
                  </a:lnTo>
                  <a:lnTo>
                    <a:pt x="26764" y="25040"/>
                  </a:lnTo>
                  <a:lnTo>
                    <a:pt x="26699" y="25073"/>
                  </a:lnTo>
                  <a:lnTo>
                    <a:pt x="26732" y="25105"/>
                  </a:lnTo>
                  <a:lnTo>
                    <a:pt x="26797" y="25138"/>
                  </a:lnTo>
                  <a:lnTo>
                    <a:pt x="26829" y="25203"/>
                  </a:lnTo>
                  <a:lnTo>
                    <a:pt x="26862" y="25203"/>
                  </a:lnTo>
                  <a:close/>
                  <a:moveTo>
                    <a:pt x="25886" y="29430"/>
                  </a:moveTo>
                  <a:lnTo>
                    <a:pt x="25919" y="29463"/>
                  </a:lnTo>
                  <a:lnTo>
                    <a:pt x="25951" y="29430"/>
                  </a:lnTo>
                  <a:lnTo>
                    <a:pt x="25919" y="29398"/>
                  </a:lnTo>
                  <a:close/>
                  <a:moveTo>
                    <a:pt x="25951" y="29853"/>
                  </a:moveTo>
                  <a:lnTo>
                    <a:pt x="26016" y="29756"/>
                  </a:lnTo>
                  <a:lnTo>
                    <a:pt x="26049" y="29691"/>
                  </a:lnTo>
                  <a:lnTo>
                    <a:pt x="26081" y="29658"/>
                  </a:lnTo>
                  <a:lnTo>
                    <a:pt x="26081" y="29788"/>
                  </a:lnTo>
                  <a:lnTo>
                    <a:pt x="26016" y="29853"/>
                  </a:lnTo>
                  <a:cubicBezTo>
                    <a:pt x="25984" y="29853"/>
                    <a:pt x="25951" y="29853"/>
                    <a:pt x="25951" y="29853"/>
                  </a:cubicBezTo>
                  <a:close/>
                  <a:moveTo>
                    <a:pt x="25398" y="29723"/>
                  </a:moveTo>
                  <a:lnTo>
                    <a:pt x="25431" y="29626"/>
                  </a:lnTo>
                  <a:lnTo>
                    <a:pt x="25496" y="29626"/>
                  </a:lnTo>
                  <a:lnTo>
                    <a:pt x="25528" y="29593"/>
                  </a:lnTo>
                  <a:lnTo>
                    <a:pt x="25561" y="29593"/>
                  </a:lnTo>
                  <a:lnTo>
                    <a:pt x="25626" y="29528"/>
                  </a:lnTo>
                  <a:lnTo>
                    <a:pt x="25659" y="29496"/>
                  </a:lnTo>
                  <a:lnTo>
                    <a:pt x="25626" y="29626"/>
                  </a:lnTo>
                  <a:lnTo>
                    <a:pt x="25496" y="29691"/>
                  </a:lnTo>
                  <a:lnTo>
                    <a:pt x="25398" y="29723"/>
                  </a:lnTo>
                  <a:close/>
                  <a:moveTo>
                    <a:pt x="25789" y="29886"/>
                  </a:moveTo>
                  <a:lnTo>
                    <a:pt x="25886" y="29723"/>
                  </a:lnTo>
                  <a:lnTo>
                    <a:pt x="25919" y="29658"/>
                  </a:lnTo>
                  <a:lnTo>
                    <a:pt x="25951" y="29658"/>
                  </a:lnTo>
                  <a:lnTo>
                    <a:pt x="25951" y="29723"/>
                  </a:lnTo>
                  <a:lnTo>
                    <a:pt x="25821" y="29853"/>
                  </a:lnTo>
                  <a:lnTo>
                    <a:pt x="25789" y="29951"/>
                  </a:lnTo>
                  <a:lnTo>
                    <a:pt x="25821" y="29886"/>
                  </a:lnTo>
                  <a:lnTo>
                    <a:pt x="25951" y="29756"/>
                  </a:lnTo>
                  <a:lnTo>
                    <a:pt x="25984" y="29723"/>
                  </a:lnTo>
                  <a:lnTo>
                    <a:pt x="26016" y="29626"/>
                  </a:lnTo>
                  <a:lnTo>
                    <a:pt x="25951" y="29593"/>
                  </a:lnTo>
                  <a:lnTo>
                    <a:pt x="25919" y="29593"/>
                  </a:lnTo>
                  <a:lnTo>
                    <a:pt x="25919" y="29496"/>
                  </a:lnTo>
                  <a:lnTo>
                    <a:pt x="25854" y="29463"/>
                  </a:lnTo>
                  <a:lnTo>
                    <a:pt x="25821" y="29528"/>
                  </a:lnTo>
                  <a:lnTo>
                    <a:pt x="25789" y="29658"/>
                  </a:lnTo>
                  <a:lnTo>
                    <a:pt x="25724" y="29723"/>
                  </a:lnTo>
                  <a:lnTo>
                    <a:pt x="25626" y="29788"/>
                  </a:lnTo>
                  <a:lnTo>
                    <a:pt x="25659" y="29723"/>
                  </a:lnTo>
                  <a:lnTo>
                    <a:pt x="25724" y="29626"/>
                  </a:lnTo>
                  <a:lnTo>
                    <a:pt x="25756" y="29561"/>
                  </a:lnTo>
                  <a:lnTo>
                    <a:pt x="25756" y="29528"/>
                  </a:lnTo>
                  <a:lnTo>
                    <a:pt x="25691" y="29561"/>
                  </a:lnTo>
                  <a:lnTo>
                    <a:pt x="25626" y="29691"/>
                  </a:lnTo>
                  <a:lnTo>
                    <a:pt x="25528" y="29788"/>
                  </a:lnTo>
                  <a:lnTo>
                    <a:pt x="25496" y="29853"/>
                  </a:lnTo>
                  <a:lnTo>
                    <a:pt x="25431" y="29918"/>
                  </a:lnTo>
                  <a:lnTo>
                    <a:pt x="25463" y="29983"/>
                  </a:lnTo>
                  <a:lnTo>
                    <a:pt x="25496" y="29983"/>
                  </a:lnTo>
                  <a:lnTo>
                    <a:pt x="25594" y="29853"/>
                  </a:lnTo>
                  <a:lnTo>
                    <a:pt x="25659" y="29853"/>
                  </a:lnTo>
                  <a:lnTo>
                    <a:pt x="25626" y="29886"/>
                  </a:lnTo>
                  <a:lnTo>
                    <a:pt x="25561" y="30016"/>
                  </a:lnTo>
                  <a:lnTo>
                    <a:pt x="25594" y="30016"/>
                  </a:lnTo>
                  <a:lnTo>
                    <a:pt x="25659" y="29983"/>
                  </a:lnTo>
                  <a:lnTo>
                    <a:pt x="25691" y="29983"/>
                  </a:lnTo>
                  <a:cubicBezTo>
                    <a:pt x="25691" y="29983"/>
                    <a:pt x="25789" y="29886"/>
                    <a:pt x="25789" y="29886"/>
                  </a:cubicBezTo>
                  <a:close/>
                  <a:moveTo>
                    <a:pt x="25691" y="29886"/>
                  </a:moveTo>
                  <a:lnTo>
                    <a:pt x="25691" y="29821"/>
                  </a:lnTo>
                  <a:lnTo>
                    <a:pt x="25821" y="29691"/>
                  </a:lnTo>
                  <a:lnTo>
                    <a:pt x="25789" y="29788"/>
                  </a:lnTo>
                  <a:lnTo>
                    <a:pt x="25724" y="29886"/>
                  </a:lnTo>
                  <a:close/>
                  <a:moveTo>
                    <a:pt x="32325" y="36650"/>
                  </a:moveTo>
                  <a:lnTo>
                    <a:pt x="32293" y="36650"/>
                  </a:lnTo>
                  <a:lnTo>
                    <a:pt x="32260" y="36617"/>
                  </a:lnTo>
                  <a:lnTo>
                    <a:pt x="32293" y="36585"/>
                  </a:lnTo>
                  <a:lnTo>
                    <a:pt x="32325" y="36520"/>
                  </a:lnTo>
                  <a:lnTo>
                    <a:pt x="32390" y="36455"/>
                  </a:lnTo>
                  <a:lnTo>
                    <a:pt x="32390" y="36487"/>
                  </a:lnTo>
                  <a:lnTo>
                    <a:pt x="32390" y="36455"/>
                  </a:lnTo>
                  <a:lnTo>
                    <a:pt x="32390" y="36455"/>
                  </a:lnTo>
                  <a:lnTo>
                    <a:pt x="32293" y="36520"/>
                  </a:lnTo>
                  <a:lnTo>
                    <a:pt x="32260" y="36617"/>
                  </a:lnTo>
                  <a:lnTo>
                    <a:pt x="32260" y="36650"/>
                  </a:lnTo>
                  <a:lnTo>
                    <a:pt x="32293" y="36682"/>
                  </a:lnTo>
                  <a:close/>
                  <a:moveTo>
                    <a:pt x="34764" y="37073"/>
                  </a:moveTo>
                  <a:lnTo>
                    <a:pt x="34732" y="37040"/>
                  </a:lnTo>
                  <a:lnTo>
                    <a:pt x="34764" y="36975"/>
                  </a:lnTo>
                  <a:lnTo>
                    <a:pt x="34732" y="36877"/>
                  </a:lnTo>
                  <a:lnTo>
                    <a:pt x="34699" y="36812"/>
                  </a:lnTo>
                  <a:lnTo>
                    <a:pt x="34732" y="36780"/>
                  </a:lnTo>
                  <a:lnTo>
                    <a:pt x="34764" y="36747"/>
                  </a:lnTo>
                  <a:lnTo>
                    <a:pt x="34764" y="36780"/>
                  </a:lnTo>
                  <a:lnTo>
                    <a:pt x="34797" y="36812"/>
                  </a:lnTo>
                  <a:lnTo>
                    <a:pt x="34797" y="36877"/>
                  </a:lnTo>
                  <a:lnTo>
                    <a:pt x="34764" y="36910"/>
                  </a:lnTo>
                  <a:lnTo>
                    <a:pt x="34764" y="36942"/>
                  </a:lnTo>
                  <a:lnTo>
                    <a:pt x="34797" y="36975"/>
                  </a:lnTo>
                  <a:lnTo>
                    <a:pt x="34797" y="37008"/>
                  </a:lnTo>
                  <a:lnTo>
                    <a:pt x="34764" y="37073"/>
                  </a:lnTo>
                  <a:close/>
                  <a:moveTo>
                    <a:pt x="34829" y="37138"/>
                  </a:moveTo>
                  <a:lnTo>
                    <a:pt x="34862" y="37073"/>
                  </a:lnTo>
                  <a:lnTo>
                    <a:pt x="34894" y="37073"/>
                  </a:lnTo>
                  <a:lnTo>
                    <a:pt x="34894" y="37105"/>
                  </a:lnTo>
                  <a:lnTo>
                    <a:pt x="34862" y="37170"/>
                  </a:lnTo>
                  <a:close/>
                  <a:moveTo>
                    <a:pt x="35805" y="33658"/>
                  </a:moveTo>
                  <a:lnTo>
                    <a:pt x="35837" y="33593"/>
                  </a:lnTo>
                  <a:lnTo>
                    <a:pt x="35902" y="33528"/>
                  </a:lnTo>
                  <a:lnTo>
                    <a:pt x="35902" y="33593"/>
                  </a:lnTo>
                  <a:lnTo>
                    <a:pt x="35870" y="33658"/>
                  </a:lnTo>
                  <a:lnTo>
                    <a:pt x="35837" y="33691"/>
                  </a:lnTo>
                  <a:cubicBezTo>
                    <a:pt x="35837" y="33691"/>
                    <a:pt x="35805" y="33658"/>
                    <a:pt x="35805" y="33658"/>
                  </a:cubicBezTo>
                  <a:close/>
                  <a:moveTo>
                    <a:pt x="35512" y="34373"/>
                  </a:moveTo>
                  <a:lnTo>
                    <a:pt x="35512" y="34438"/>
                  </a:lnTo>
                  <a:lnTo>
                    <a:pt x="35545" y="34438"/>
                  </a:lnTo>
                  <a:lnTo>
                    <a:pt x="35545" y="34438"/>
                  </a:lnTo>
                  <a:lnTo>
                    <a:pt x="35577" y="34438"/>
                  </a:lnTo>
                  <a:lnTo>
                    <a:pt x="35577" y="34373"/>
                  </a:lnTo>
                  <a:lnTo>
                    <a:pt x="35545" y="34373"/>
                  </a:lnTo>
                  <a:close/>
                  <a:moveTo>
                    <a:pt x="36032" y="35219"/>
                  </a:moveTo>
                  <a:lnTo>
                    <a:pt x="36000" y="35121"/>
                  </a:lnTo>
                  <a:lnTo>
                    <a:pt x="36000" y="35089"/>
                  </a:lnTo>
                  <a:lnTo>
                    <a:pt x="36032" y="35089"/>
                  </a:lnTo>
                  <a:lnTo>
                    <a:pt x="36032" y="35121"/>
                  </a:lnTo>
                  <a:lnTo>
                    <a:pt x="36065" y="35121"/>
                  </a:lnTo>
                  <a:lnTo>
                    <a:pt x="36130" y="35154"/>
                  </a:lnTo>
                  <a:lnTo>
                    <a:pt x="36130" y="35186"/>
                  </a:lnTo>
                  <a:lnTo>
                    <a:pt x="36065" y="35219"/>
                  </a:lnTo>
                  <a:cubicBezTo>
                    <a:pt x="36065" y="35219"/>
                    <a:pt x="36032" y="35219"/>
                    <a:pt x="36032" y="35219"/>
                  </a:cubicBezTo>
                  <a:close/>
                  <a:moveTo>
                    <a:pt x="35772" y="35186"/>
                  </a:moveTo>
                  <a:lnTo>
                    <a:pt x="35837" y="35219"/>
                  </a:lnTo>
                  <a:lnTo>
                    <a:pt x="35870" y="35219"/>
                  </a:lnTo>
                  <a:lnTo>
                    <a:pt x="35902" y="35154"/>
                  </a:lnTo>
                  <a:lnTo>
                    <a:pt x="35870" y="35121"/>
                  </a:lnTo>
                  <a:lnTo>
                    <a:pt x="35902" y="35121"/>
                  </a:lnTo>
                  <a:lnTo>
                    <a:pt x="35902" y="35186"/>
                  </a:lnTo>
                  <a:lnTo>
                    <a:pt x="35870" y="35251"/>
                  </a:lnTo>
                  <a:lnTo>
                    <a:pt x="35805" y="35284"/>
                  </a:lnTo>
                  <a:lnTo>
                    <a:pt x="35740" y="35251"/>
                  </a:lnTo>
                  <a:lnTo>
                    <a:pt x="35772" y="35219"/>
                  </a:lnTo>
                  <a:close/>
                  <a:moveTo>
                    <a:pt x="34992" y="36455"/>
                  </a:moveTo>
                  <a:lnTo>
                    <a:pt x="35024" y="36422"/>
                  </a:lnTo>
                  <a:lnTo>
                    <a:pt x="35024" y="36455"/>
                  </a:lnTo>
                  <a:lnTo>
                    <a:pt x="35024" y="36487"/>
                  </a:lnTo>
                  <a:close/>
                  <a:moveTo>
                    <a:pt x="36032" y="36162"/>
                  </a:moveTo>
                  <a:lnTo>
                    <a:pt x="36032" y="36227"/>
                  </a:lnTo>
                  <a:lnTo>
                    <a:pt x="36065" y="36227"/>
                  </a:lnTo>
                  <a:lnTo>
                    <a:pt x="36162" y="36227"/>
                  </a:lnTo>
                  <a:lnTo>
                    <a:pt x="36162" y="36195"/>
                  </a:lnTo>
                  <a:lnTo>
                    <a:pt x="36065" y="36162"/>
                  </a:lnTo>
                  <a:close/>
                  <a:moveTo>
                    <a:pt x="34927" y="34308"/>
                  </a:moveTo>
                  <a:lnTo>
                    <a:pt x="34862" y="34341"/>
                  </a:lnTo>
                  <a:lnTo>
                    <a:pt x="34797" y="34406"/>
                  </a:lnTo>
                  <a:lnTo>
                    <a:pt x="34732" y="34438"/>
                  </a:lnTo>
                  <a:lnTo>
                    <a:pt x="34764" y="34471"/>
                  </a:lnTo>
                  <a:lnTo>
                    <a:pt x="34732" y="34504"/>
                  </a:lnTo>
                  <a:lnTo>
                    <a:pt x="34699" y="34504"/>
                  </a:lnTo>
                  <a:lnTo>
                    <a:pt x="34667" y="34569"/>
                  </a:lnTo>
                  <a:lnTo>
                    <a:pt x="34732" y="34569"/>
                  </a:lnTo>
                  <a:lnTo>
                    <a:pt x="34699" y="34601"/>
                  </a:lnTo>
                  <a:lnTo>
                    <a:pt x="34634" y="34634"/>
                  </a:lnTo>
                  <a:lnTo>
                    <a:pt x="34569" y="34699"/>
                  </a:lnTo>
                  <a:lnTo>
                    <a:pt x="34569" y="34731"/>
                  </a:lnTo>
                  <a:lnTo>
                    <a:pt x="34601" y="34731"/>
                  </a:lnTo>
                  <a:lnTo>
                    <a:pt x="34634" y="34731"/>
                  </a:lnTo>
                  <a:lnTo>
                    <a:pt x="34569" y="34764"/>
                  </a:lnTo>
                  <a:lnTo>
                    <a:pt x="34536" y="34764"/>
                  </a:lnTo>
                  <a:lnTo>
                    <a:pt x="34471" y="34861"/>
                  </a:lnTo>
                  <a:lnTo>
                    <a:pt x="34471" y="34926"/>
                  </a:lnTo>
                  <a:lnTo>
                    <a:pt x="34341" y="35056"/>
                  </a:lnTo>
                  <a:lnTo>
                    <a:pt x="34341" y="35121"/>
                  </a:lnTo>
                  <a:lnTo>
                    <a:pt x="34406" y="35154"/>
                  </a:lnTo>
                  <a:lnTo>
                    <a:pt x="34406" y="35219"/>
                  </a:lnTo>
                  <a:lnTo>
                    <a:pt x="34374" y="35219"/>
                  </a:lnTo>
                  <a:lnTo>
                    <a:pt x="34341" y="35186"/>
                  </a:lnTo>
                  <a:lnTo>
                    <a:pt x="34309" y="35186"/>
                  </a:lnTo>
                  <a:lnTo>
                    <a:pt x="34211" y="35251"/>
                  </a:lnTo>
                  <a:lnTo>
                    <a:pt x="34179" y="35317"/>
                  </a:lnTo>
                  <a:lnTo>
                    <a:pt x="34179" y="35349"/>
                  </a:lnTo>
                  <a:lnTo>
                    <a:pt x="34244" y="35349"/>
                  </a:lnTo>
                  <a:lnTo>
                    <a:pt x="34276" y="35382"/>
                  </a:lnTo>
                  <a:lnTo>
                    <a:pt x="34244" y="35414"/>
                  </a:lnTo>
                  <a:lnTo>
                    <a:pt x="34244" y="35447"/>
                  </a:lnTo>
                  <a:lnTo>
                    <a:pt x="34179" y="35512"/>
                  </a:lnTo>
                  <a:lnTo>
                    <a:pt x="34081" y="35479"/>
                  </a:lnTo>
                  <a:lnTo>
                    <a:pt x="34049" y="35512"/>
                  </a:lnTo>
                  <a:lnTo>
                    <a:pt x="34049" y="35544"/>
                  </a:lnTo>
                  <a:lnTo>
                    <a:pt x="33984" y="35609"/>
                  </a:lnTo>
                  <a:lnTo>
                    <a:pt x="33951" y="35707"/>
                  </a:lnTo>
                  <a:lnTo>
                    <a:pt x="33886" y="35772"/>
                  </a:lnTo>
                  <a:lnTo>
                    <a:pt x="33854" y="35772"/>
                  </a:lnTo>
                  <a:lnTo>
                    <a:pt x="33854" y="35707"/>
                  </a:lnTo>
                  <a:lnTo>
                    <a:pt x="33821" y="35772"/>
                  </a:lnTo>
                  <a:lnTo>
                    <a:pt x="33788" y="35707"/>
                  </a:lnTo>
                  <a:lnTo>
                    <a:pt x="33821" y="35674"/>
                  </a:lnTo>
                  <a:lnTo>
                    <a:pt x="33854" y="35642"/>
                  </a:lnTo>
                  <a:lnTo>
                    <a:pt x="33886" y="35577"/>
                  </a:lnTo>
                  <a:lnTo>
                    <a:pt x="33854" y="35609"/>
                  </a:lnTo>
                  <a:lnTo>
                    <a:pt x="33788" y="35674"/>
                  </a:lnTo>
                  <a:lnTo>
                    <a:pt x="33691" y="35739"/>
                  </a:lnTo>
                  <a:lnTo>
                    <a:pt x="33626" y="35837"/>
                  </a:lnTo>
                  <a:lnTo>
                    <a:pt x="33658" y="35837"/>
                  </a:lnTo>
                  <a:lnTo>
                    <a:pt x="33723" y="35837"/>
                  </a:lnTo>
                  <a:lnTo>
                    <a:pt x="33886" y="35804"/>
                  </a:lnTo>
                  <a:lnTo>
                    <a:pt x="33984" y="35804"/>
                  </a:lnTo>
                  <a:lnTo>
                    <a:pt x="33919" y="35869"/>
                  </a:lnTo>
                  <a:lnTo>
                    <a:pt x="33821" y="35999"/>
                  </a:lnTo>
                  <a:lnTo>
                    <a:pt x="33756" y="36064"/>
                  </a:lnTo>
                  <a:lnTo>
                    <a:pt x="33658" y="36130"/>
                  </a:lnTo>
                  <a:lnTo>
                    <a:pt x="33561" y="36227"/>
                  </a:lnTo>
                  <a:lnTo>
                    <a:pt x="33496" y="36227"/>
                  </a:lnTo>
                  <a:lnTo>
                    <a:pt x="33496" y="36260"/>
                  </a:lnTo>
                  <a:lnTo>
                    <a:pt x="33496" y="36325"/>
                  </a:lnTo>
                  <a:lnTo>
                    <a:pt x="33496" y="36390"/>
                  </a:lnTo>
                  <a:lnTo>
                    <a:pt x="33496" y="36422"/>
                  </a:lnTo>
                  <a:lnTo>
                    <a:pt x="33561" y="36455"/>
                  </a:lnTo>
                  <a:lnTo>
                    <a:pt x="33658" y="36487"/>
                  </a:lnTo>
                  <a:lnTo>
                    <a:pt x="33756" y="36455"/>
                  </a:lnTo>
                  <a:lnTo>
                    <a:pt x="33821" y="36390"/>
                  </a:lnTo>
                  <a:lnTo>
                    <a:pt x="33919" y="36390"/>
                  </a:lnTo>
                  <a:lnTo>
                    <a:pt x="33984" y="36325"/>
                  </a:lnTo>
                  <a:lnTo>
                    <a:pt x="33984" y="36292"/>
                  </a:lnTo>
                  <a:lnTo>
                    <a:pt x="34016" y="36325"/>
                  </a:lnTo>
                  <a:lnTo>
                    <a:pt x="33951" y="36390"/>
                  </a:lnTo>
                  <a:lnTo>
                    <a:pt x="34049" y="36422"/>
                  </a:lnTo>
                  <a:lnTo>
                    <a:pt x="34146" y="36390"/>
                  </a:lnTo>
                  <a:lnTo>
                    <a:pt x="34146" y="36422"/>
                  </a:lnTo>
                  <a:lnTo>
                    <a:pt x="34276" y="36455"/>
                  </a:lnTo>
                  <a:lnTo>
                    <a:pt x="34374" y="36422"/>
                  </a:lnTo>
                  <a:lnTo>
                    <a:pt x="34374" y="36455"/>
                  </a:lnTo>
                  <a:lnTo>
                    <a:pt x="34406" y="36487"/>
                  </a:lnTo>
                  <a:lnTo>
                    <a:pt x="34504" y="36487"/>
                  </a:lnTo>
                  <a:lnTo>
                    <a:pt x="34536" y="36487"/>
                  </a:lnTo>
                  <a:lnTo>
                    <a:pt x="34536" y="36520"/>
                  </a:lnTo>
                  <a:lnTo>
                    <a:pt x="34601" y="36520"/>
                  </a:lnTo>
                  <a:lnTo>
                    <a:pt x="34634" y="36487"/>
                  </a:lnTo>
                  <a:lnTo>
                    <a:pt x="34634" y="36455"/>
                  </a:lnTo>
                  <a:lnTo>
                    <a:pt x="34732" y="36455"/>
                  </a:lnTo>
                  <a:lnTo>
                    <a:pt x="34764" y="36487"/>
                  </a:lnTo>
                  <a:lnTo>
                    <a:pt x="34797" y="36487"/>
                  </a:lnTo>
                  <a:lnTo>
                    <a:pt x="34829" y="36455"/>
                  </a:lnTo>
                  <a:lnTo>
                    <a:pt x="34862" y="36455"/>
                  </a:lnTo>
                  <a:lnTo>
                    <a:pt x="34927" y="36487"/>
                  </a:lnTo>
                  <a:lnTo>
                    <a:pt x="34927" y="36422"/>
                  </a:lnTo>
                  <a:lnTo>
                    <a:pt x="34927" y="36390"/>
                  </a:lnTo>
                  <a:lnTo>
                    <a:pt x="34927" y="36325"/>
                  </a:lnTo>
                  <a:lnTo>
                    <a:pt x="34959" y="36357"/>
                  </a:lnTo>
                  <a:lnTo>
                    <a:pt x="34992" y="36292"/>
                  </a:lnTo>
                  <a:lnTo>
                    <a:pt x="35024" y="36260"/>
                  </a:lnTo>
                  <a:lnTo>
                    <a:pt x="34992" y="36292"/>
                  </a:lnTo>
                  <a:lnTo>
                    <a:pt x="34959" y="36390"/>
                  </a:lnTo>
                  <a:lnTo>
                    <a:pt x="34992" y="36422"/>
                  </a:lnTo>
                  <a:lnTo>
                    <a:pt x="35024" y="36357"/>
                  </a:lnTo>
                  <a:lnTo>
                    <a:pt x="35057" y="36292"/>
                  </a:lnTo>
                  <a:lnTo>
                    <a:pt x="35089" y="36292"/>
                  </a:lnTo>
                  <a:lnTo>
                    <a:pt x="35089" y="36357"/>
                  </a:lnTo>
                  <a:lnTo>
                    <a:pt x="35057" y="36422"/>
                  </a:lnTo>
                  <a:lnTo>
                    <a:pt x="35057" y="36455"/>
                  </a:lnTo>
                  <a:lnTo>
                    <a:pt x="35122" y="36422"/>
                  </a:lnTo>
                  <a:lnTo>
                    <a:pt x="35154" y="36422"/>
                  </a:lnTo>
                  <a:lnTo>
                    <a:pt x="35122" y="36455"/>
                  </a:lnTo>
                  <a:lnTo>
                    <a:pt x="35024" y="36520"/>
                  </a:lnTo>
                  <a:lnTo>
                    <a:pt x="34959" y="36552"/>
                  </a:lnTo>
                  <a:lnTo>
                    <a:pt x="34959" y="36552"/>
                  </a:lnTo>
                  <a:lnTo>
                    <a:pt x="34992" y="36552"/>
                  </a:lnTo>
                  <a:lnTo>
                    <a:pt x="35057" y="36552"/>
                  </a:lnTo>
                  <a:lnTo>
                    <a:pt x="35089" y="36585"/>
                  </a:lnTo>
                  <a:lnTo>
                    <a:pt x="35122" y="36585"/>
                  </a:lnTo>
                  <a:lnTo>
                    <a:pt x="35154" y="36585"/>
                  </a:lnTo>
                  <a:lnTo>
                    <a:pt x="35187" y="36585"/>
                  </a:lnTo>
                  <a:lnTo>
                    <a:pt x="35252" y="36552"/>
                  </a:lnTo>
                  <a:lnTo>
                    <a:pt x="35284" y="36487"/>
                  </a:lnTo>
                  <a:lnTo>
                    <a:pt x="35252" y="36422"/>
                  </a:lnTo>
                  <a:lnTo>
                    <a:pt x="35317" y="36455"/>
                  </a:lnTo>
                  <a:lnTo>
                    <a:pt x="35382" y="36487"/>
                  </a:lnTo>
                  <a:lnTo>
                    <a:pt x="35414" y="36520"/>
                  </a:lnTo>
                  <a:lnTo>
                    <a:pt x="35479" y="36520"/>
                  </a:lnTo>
                  <a:lnTo>
                    <a:pt x="35512" y="36487"/>
                  </a:lnTo>
                  <a:lnTo>
                    <a:pt x="35577" y="36487"/>
                  </a:lnTo>
                  <a:lnTo>
                    <a:pt x="35545" y="36520"/>
                  </a:lnTo>
                  <a:lnTo>
                    <a:pt x="35545" y="36552"/>
                  </a:lnTo>
                  <a:lnTo>
                    <a:pt x="35447" y="36585"/>
                  </a:lnTo>
                  <a:lnTo>
                    <a:pt x="35349" y="36617"/>
                  </a:lnTo>
                  <a:lnTo>
                    <a:pt x="35317" y="36650"/>
                  </a:lnTo>
                  <a:lnTo>
                    <a:pt x="35317" y="36682"/>
                  </a:lnTo>
                  <a:lnTo>
                    <a:pt x="35284" y="36715"/>
                  </a:lnTo>
                  <a:lnTo>
                    <a:pt x="35284" y="36747"/>
                  </a:lnTo>
                  <a:lnTo>
                    <a:pt x="35219" y="36747"/>
                  </a:lnTo>
                  <a:lnTo>
                    <a:pt x="35187" y="36747"/>
                  </a:lnTo>
                  <a:lnTo>
                    <a:pt x="35154" y="36780"/>
                  </a:lnTo>
                  <a:lnTo>
                    <a:pt x="35122" y="36812"/>
                  </a:lnTo>
                  <a:lnTo>
                    <a:pt x="35024" y="36845"/>
                  </a:lnTo>
                  <a:lnTo>
                    <a:pt x="34959" y="36910"/>
                  </a:lnTo>
                  <a:lnTo>
                    <a:pt x="34959" y="36942"/>
                  </a:lnTo>
                  <a:lnTo>
                    <a:pt x="34992" y="36975"/>
                  </a:lnTo>
                  <a:lnTo>
                    <a:pt x="34992" y="37008"/>
                  </a:lnTo>
                  <a:lnTo>
                    <a:pt x="35057" y="37008"/>
                  </a:lnTo>
                  <a:lnTo>
                    <a:pt x="35089" y="36942"/>
                  </a:lnTo>
                  <a:lnTo>
                    <a:pt x="35122" y="36910"/>
                  </a:lnTo>
                  <a:lnTo>
                    <a:pt x="35154" y="36942"/>
                  </a:lnTo>
                  <a:lnTo>
                    <a:pt x="35154" y="36975"/>
                  </a:lnTo>
                  <a:lnTo>
                    <a:pt x="35187" y="37008"/>
                  </a:lnTo>
                  <a:lnTo>
                    <a:pt x="35252" y="36975"/>
                  </a:lnTo>
                  <a:lnTo>
                    <a:pt x="35317" y="36942"/>
                  </a:lnTo>
                  <a:lnTo>
                    <a:pt x="35317" y="36877"/>
                  </a:lnTo>
                  <a:lnTo>
                    <a:pt x="35349" y="36877"/>
                  </a:lnTo>
                  <a:lnTo>
                    <a:pt x="35382" y="36812"/>
                  </a:lnTo>
                  <a:lnTo>
                    <a:pt x="35382" y="36747"/>
                  </a:lnTo>
                  <a:lnTo>
                    <a:pt x="35414" y="36747"/>
                  </a:lnTo>
                  <a:lnTo>
                    <a:pt x="35512" y="36650"/>
                  </a:lnTo>
                  <a:lnTo>
                    <a:pt x="35545" y="36617"/>
                  </a:lnTo>
                  <a:lnTo>
                    <a:pt x="35577" y="36650"/>
                  </a:lnTo>
                  <a:lnTo>
                    <a:pt x="35642" y="36650"/>
                  </a:lnTo>
                  <a:lnTo>
                    <a:pt x="35610" y="36682"/>
                  </a:lnTo>
                  <a:lnTo>
                    <a:pt x="35642" y="36682"/>
                  </a:lnTo>
                  <a:lnTo>
                    <a:pt x="35707" y="36650"/>
                  </a:lnTo>
                  <a:lnTo>
                    <a:pt x="35740" y="36552"/>
                  </a:lnTo>
                  <a:lnTo>
                    <a:pt x="35772" y="36455"/>
                  </a:lnTo>
                  <a:lnTo>
                    <a:pt x="35772" y="36357"/>
                  </a:lnTo>
                  <a:lnTo>
                    <a:pt x="35805" y="36325"/>
                  </a:lnTo>
                  <a:lnTo>
                    <a:pt x="35837" y="36325"/>
                  </a:lnTo>
                  <a:lnTo>
                    <a:pt x="35870" y="36357"/>
                  </a:lnTo>
                  <a:lnTo>
                    <a:pt x="35902" y="36357"/>
                  </a:lnTo>
                  <a:lnTo>
                    <a:pt x="35935" y="36390"/>
                  </a:lnTo>
                  <a:lnTo>
                    <a:pt x="35935" y="36487"/>
                  </a:lnTo>
                  <a:lnTo>
                    <a:pt x="35935" y="36552"/>
                  </a:lnTo>
                  <a:lnTo>
                    <a:pt x="35902" y="36617"/>
                  </a:lnTo>
                  <a:lnTo>
                    <a:pt x="35935" y="36682"/>
                  </a:lnTo>
                  <a:lnTo>
                    <a:pt x="35902" y="36715"/>
                  </a:lnTo>
                  <a:lnTo>
                    <a:pt x="35837" y="36780"/>
                  </a:lnTo>
                  <a:lnTo>
                    <a:pt x="35772" y="36910"/>
                  </a:lnTo>
                  <a:lnTo>
                    <a:pt x="35772" y="36975"/>
                  </a:lnTo>
                  <a:lnTo>
                    <a:pt x="35740" y="37008"/>
                  </a:lnTo>
                  <a:lnTo>
                    <a:pt x="35772" y="37073"/>
                  </a:lnTo>
                  <a:lnTo>
                    <a:pt x="35805" y="37105"/>
                  </a:lnTo>
                  <a:lnTo>
                    <a:pt x="35870" y="37040"/>
                  </a:lnTo>
                  <a:lnTo>
                    <a:pt x="35935" y="36910"/>
                  </a:lnTo>
                  <a:lnTo>
                    <a:pt x="35967" y="36910"/>
                  </a:lnTo>
                  <a:lnTo>
                    <a:pt x="36032" y="36845"/>
                  </a:lnTo>
                  <a:lnTo>
                    <a:pt x="36065" y="36780"/>
                  </a:lnTo>
                  <a:lnTo>
                    <a:pt x="36097" y="36812"/>
                  </a:lnTo>
                  <a:lnTo>
                    <a:pt x="36162" y="36812"/>
                  </a:lnTo>
                  <a:lnTo>
                    <a:pt x="36162" y="36845"/>
                  </a:lnTo>
                  <a:lnTo>
                    <a:pt x="36130" y="36845"/>
                  </a:lnTo>
                  <a:lnTo>
                    <a:pt x="36032" y="36942"/>
                  </a:lnTo>
                  <a:lnTo>
                    <a:pt x="36032" y="37008"/>
                  </a:lnTo>
                  <a:lnTo>
                    <a:pt x="36000" y="37073"/>
                  </a:lnTo>
                  <a:lnTo>
                    <a:pt x="36032" y="37105"/>
                  </a:lnTo>
                  <a:lnTo>
                    <a:pt x="36032" y="37170"/>
                  </a:lnTo>
                  <a:lnTo>
                    <a:pt x="36097" y="37235"/>
                  </a:lnTo>
                  <a:lnTo>
                    <a:pt x="36097" y="37170"/>
                  </a:lnTo>
                  <a:lnTo>
                    <a:pt x="36162" y="37105"/>
                  </a:lnTo>
                  <a:lnTo>
                    <a:pt x="36195" y="37105"/>
                  </a:lnTo>
                  <a:cubicBezTo>
                    <a:pt x="36195" y="37105"/>
                    <a:pt x="36227" y="37170"/>
                    <a:pt x="36227" y="37170"/>
                  </a:cubicBezTo>
                  <a:lnTo>
                    <a:pt x="36292" y="37203"/>
                  </a:lnTo>
                  <a:lnTo>
                    <a:pt x="36358" y="37138"/>
                  </a:lnTo>
                  <a:lnTo>
                    <a:pt x="36358" y="37105"/>
                  </a:lnTo>
                  <a:lnTo>
                    <a:pt x="36358" y="37105"/>
                  </a:lnTo>
                  <a:lnTo>
                    <a:pt x="36390" y="37040"/>
                  </a:lnTo>
                  <a:lnTo>
                    <a:pt x="36390" y="36975"/>
                  </a:lnTo>
                  <a:lnTo>
                    <a:pt x="36423" y="36975"/>
                  </a:lnTo>
                  <a:lnTo>
                    <a:pt x="36423" y="36942"/>
                  </a:lnTo>
                  <a:lnTo>
                    <a:pt x="36390" y="36877"/>
                  </a:lnTo>
                  <a:lnTo>
                    <a:pt x="36423" y="36812"/>
                  </a:lnTo>
                  <a:lnTo>
                    <a:pt x="36488" y="36682"/>
                  </a:lnTo>
                  <a:lnTo>
                    <a:pt x="36553" y="36617"/>
                  </a:lnTo>
                  <a:lnTo>
                    <a:pt x="36553" y="36487"/>
                  </a:lnTo>
                  <a:lnTo>
                    <a:pt x="36520" y="36422"/>
                  </a:lnTo>
                  <a:lnTo>
                    <a:pt x="36520" y="36422"/>
                  </a:lnTo>
                  <a:lnTo>
                    <a:pt x="36520" y="36455"/>
                  </a:lnTo>
                  <a:lnTo>
                    <a:pt x="36488" y="36520"/>
                  </a:lnTo>
                  <a:lnTo>
                    <a:pt x="36390" y="36585"/>
                  </a:lnTo>
                  <a:lnTo>
                    <a:pt x="36358" y="36650"/>
                  </a:lnTo>
                  <a:lnTo>
                    <a:pt x="36292" y="36650"/>
                  </a:lnTo>
                  <a:lnTo>
                    <a:pt x="36292" y="36585"/>
                  </a:lnTo>
                  <a:lnTo>
                    <a:pt x="36292" y="36520"/>
                  </a:lnTo>
                  <a:lnTo>
                    <a:pt x="36292" y="36455"/>
                  </a:lnTo>
                  <a:lnTo>
                    <a:pt x="36390" y="36390"/>
                  </a:lnTo>
                  <a:lnTo>
                    <a:pt x="36390" y="36357"/>
                  </a:lnTo>
                  <a:lnTo>
                    <a:pt x="36455" y="36292"/>
                  </a:lnTo>
                  <a:lnTo>
                    <a:pt x="36488" y="36292"/>
                  </a:lnTo>
                  <a:lnTo>
                    <a:pt x="36520" y="36260"/>
                  </a:lnTo>
                  <a:lnTo>
                    <a:pt x="36520" y="36227"/>
                  </a:lnTo>
                  <a:lnTo>
                    <a:pt x="36455" y="36260"/>
                  </a:lnTo>
                  <a:lnTo>
                    <a:pt x="36423" y="36260"/>
                  </a:lnTo>
                  <a:lnTo>
                    <a:pt x="36358" y="36292"/>
                  </a:lnTo>
                  <a:lnTo>
                    <a:pt x="36325" y="36292"/>
                  </a:lnTo>
                  <a:lnTo>
                    <a:pt x="36260" y="36357"/>
                  </a:lnTo>
                  <a:lnTo>
                    <a:pt x="36227" y="36422"/>
                  </a:lnTo>
                  <a:lnTo>
                    <a:pt x="36130" y="36487"/>
                  </a:lnTo>
                  <a:lnTo>
                    <a:pt x="36130" y="36520"/>
                  </a:lnTo>
                  <a:lnTo>
                    <a:pt x="36097" y="36552"/>
                  </a:lnTo>
                  <a:lnTo>
                    <a:pt x="36000" y="36487"/>
                  </a:lnTo>
                  <a:lnTo>
                    <a:pt x="36000" y="36455"/>
                  </a:lnTo>
                  <a:lnTo>
                    <a:pt x="36000" y="36390"/>
                  </a:lnTo>
                  <a:lnTo>
                    <a:pt x="35967" y="36325"/>
                  </a:lnTo>
                  <a:lnTo>
                    <a:pt x="36000" y="36390"/>
                  </a:lnTo>
                  <a:lnTo>
                    <a:pt x="36032" y="36390"/>
                  </a:lnTo>
                  <a:lnTo>
                    <a:pt x="36097" y="36292"/>
                  </a:lnTo>
                  <a:lnTo>
                    <a:pt x="36065" y="36292"/>
                  </a:lnTo>
                  <a:lnTo>
                    <a:pt x="36000" y="36260"/>
                  </a:lnTo>
                  <a:lnTo>
                    <a:pt x="36032" y="36260"/>
                  </a:lnTo>
                  <a:lnTo>
                    <a:pt x="36130" y="36260"/>
                  </a:lnTo>
                  <a:lnTo>
                    <a:pt x="36032" y="36260"/>
                  </a:lnTo>
                  <a:lnTo>
                    <a:pt x="36000" y="36227"/>
                  </a:lnTo>
                  <a:lnTo>
                    <a:pt x="36000" y="36162"/>
                  </a:lnTo>
                  <a:lnTo>
                    <a:pt x="36032" y="36130"/>
                  </a:lnTo>
                  <a:lnTo>
                    <a:pt x="36097" y="36162"/>
                  </a:lnTo>
                  <a:lnTo>
                    <a:pt x="36130" y="36130"/>
                  </a:lnTo>
                  <a:lnTo>
                    <a:pt x="36195" y="36064"/>
                  </a:lnTo>
                  <a:lnTo>
                    <a:pt x="36227" y="35999"/>
                  </a:lnTo>
                  <a:lnTo>
                    <a:pt x="36325" y="35999"/>
                  </a:lnTo>
                  <a:lnTo>
                    <a:pt x="36325" y="35999"/>
                  </a:lnTo>
                  <a:lnTo>
                    <a:pt x="36423" y="35967"/>
                  </a:lnTo>
                  <a:lnTo>
                    <a:pt x="36455" y="35902"/>
                  </a:lnTo>
                  <a:lnTo>
                    <a:pt x="36455" y="35837"/>
                  </a:lnTo>
                  <a:lnTo>
                    <a:pt x="36423" y="35772"/>
                  </a:lnTo>
                  <a:lnTo>
                    <a:pt x="36358" y="35837"/>
                  </a:lnTo>
                  <a:lnTo>
                    <a:pt x="36325" y="35869"/>
                  </a:lnTo>
                  <a:lnTo>
                    <a:pt x="36292" y="35837"/>
                  </a:lnTo>
                  <a:lnTo>
                    <a:pt x="36260" y="35837"/>
                  </a:lnTo>
                  <a:lnTo>
                    <a:pt x="36260" y="35869"/>
                  </a:lnTo>
                  <a:lnTo>
                    <a:pt x="36260" y="35934"/>
                  </a:lnTo>
                  <a:lnTo>
                    <a:pt x="36195" y="35967"/>
                  </a:lnTo>
                  <a:lnTo>
                    <a:pt x="36162" y="35967"/>
                  </a:lnTo>
                  <a:lnTo>
                    <a:pt x="36097" y="35999"/>
                  </a:lnTo>
                  <a:lnTo>
                    <a:pt x="36065" y="36032"/>
                  </a:lnTo>
                  <a:lnTo>
                    <a:pt x="36065" y="36097"/>
                  </a:lnTo>
                  <a:lnTo>
                    <a:pt x="36032" y="36097"/>
                  </a:lnTo>
                  <a:lnTo>
                    <a:pt x="36032" y="36064"/>
                  </a:lnTo>
                  <a:lnTo>
                    <a:pt x="36032" y="35999"/>
                  </a:lnTo>
                  <a:lnTo>
                    <a:pt x="36000" y="36032"/>
                  </a:lnTo>
                  <a:lnTo>
                    <a:pt x="35967" y="36032"/>
                  </a:lnTo>
                  <a:lnTo>
                    <a:pt x="36000" y="35999"/>
                  </a:lnTo>
                  <a:lnTo>
                    <a:pt x="36065" y="35967"/>
                  </a:lnTo>
                  <a:lnTo>
                    <a:pt x="36097" y="35934"/>
                  </a:lnTo>
                  <a:lnTo>
                    <a:pt x="36065" y="35902"/>
                  </a:lnTo>
                  <a:lnTo>
                    <a:pt x="36097" y="35869"/>
                  </a:lnTo>
                  <a:lnTo>
                    <a:pt x="36130" y="35804"/>
                  </a:lnTo>
                  <a:lnTo>
                    <a:pt x="36097" y="35772"/>
                  </a:lnTo>
                  <a:lnTo>
                    <a:pt x="36065" y="35837"/>
                  </a:lnTo>
                  <a:lnTo>
                    <a:pt x="36065" y="35772"/>
                  </a:lnTo>
                  <a:lnTo>
                    <a:pt x="36065" y="35707"/>
                  </a:lnTo>
                  <a:lnTo>
                    <a:pt x="36032" y="35707"/>
                  </a:lnTo>
                  <a:lnTo>
                    <a:pt x="36000" y="35739"/>
                  </a:lnTo>
                  <a:lnTo>
                    <a:pt x="35902" y="35707"/>
                  </a:lnTo>
                  <a:lnTo>
                    <a:pt x="36000" y="35707"/>
                  </a:lnTo>
                  <a:lnTo>
                    <a:pt x="36000" y="35674"/>
                  </a:lnTo>
                  <a:lnTo>
                    <a:pt x="36097" y="35674"/>
                  </a:lnTo>
                  <a:lnTo>
                    <a:pt x="36162" y="35642"/>
                  </a:lnTo>
                  <a:lnTo>
                    <a:pt x="36195" y="35609"/>
                  </a:lnTo>
                  <a:lnTo>
                    <a:pt x="36227" y="35577"/>
                  </a:lnTo>
                  <a:lnTo>
                    <a:pt x="36292" y="35544"/>
                  </a:lnTo>
                  <a:lnTo>
                    <a:pt x="36292" y="35479"/>
                  </a:lnTo>
                  <a:lnTo>
                    <a:pt x="36325" y="35447"/>
                  </a:lnTo>
                  <a:lnTo>
                    <a:pt x="36325" y="35414"/>
                  </a:lnTo>
                  <a:lnTo>
                    <a:pt x="36292" y="35382"/>
                  </a:lnTo>
                  <a:lnTo>
                    <a:pt x="36195" y="35317"/>
                  </a:lnTo>
                  <a:lnTo>
                    <a:pt x="36130" y="35284"/>
                  </a:lnTo>
                  <a:lnTo>
                    <a:pt x="36032" y="35317"/>
                  </a:lnTo>
                  <a:lnTo>
                    <a:pt x="36000" y="35317"/>
                  </a:lnTo>
                  <a:lnTo>
                    <a:pt x="36000" y="35349"/>
                  </a:lnTo>
                  <a:lnTo>
                    <a:pt x="35935" y="35447"/>
                  </a:lnTo>
                  <a:lnTo>
                    <a:pt x="35935" y="35512"/>
                  </a:lnTo>
                  <a:lnTo>
                    <a:pt x="35870" y="35544"/>
                  </a:lnTo>
                  <a:lnTo>
                    <a:pt x="35902" y="35512"/>
                  </a:lnTo>
                  <a:lnTo>
                    <a:pt x="35935" y="35414"/>
                  </a:lnTo>
                  <a:lnTo>
                    <a:pt x="35902" y="35382"/>
                  </a:lnTo>
                  <a:lnTo>
                    <a:pt x="35935" y="35349"/>
                  </a:lnTo>
                  <a:lnTo>
                    <a:pt x="35967" y="35284"/>
                  </a:lnTo>
                  <a:lnTo>
                    <a:pt x="35935" y="35284"/>
                  </a:lnTo>
                  <a:lnTo>
                    <a:pt x="35870" y="35317"/>
                  </a:lnTo>
                  <a:lnTo>
                    <a:pt x="35837" y="35382"/>
                  </a:lnTo>
                  <a:lnTo>
                    <a:pt x="35772" y="35414"/>
                  </a:lnTo>
                  <a:lnTo>
                    <a:pt x="35740" y="35382"/>
                  </a:lnTo>
                  <a:lnTo>
                    <a:pt x="35707" y="35414"/>
                  </a:lnTo>
                  <a:lnTo>
                    <a:pt x="35675" y="35447"/>
                  </a:lnTo>
                  <a:lnTo>
                    <a:pt x="35642" y="35414"/>
                  </a:lnTo>
                  <a:lnTo>
                    <a:pt x="35577" y="35447"/>
                  </a:lnTo>
                  <a:lnTo>
                    <a:pt x="35545" y="35544"/>
                  </a:lnTo>
                  <a:lnTo>
                    <a:pt x="35479" y="35577"/>
                  </a:lnTo>
                  <a:lnTo>
                    <a:pt x="35545" y="35544"/>
                  </a:lnTo>
                  <a:lnTo>
                    <a:pt x="35577" y="35414"/>
                  </a:lnTo>
                  <a:lnTo>
                    <a:pt x="35610" y="35317"/>
                  </a:lnTo>
                  <a:lnTo>
                    <a:pt x="35610" y="35317"/>
                  </a:lnTo>
                  <a:lnTo>
                    <a:pt x="35545" y="35349"/>
                  </a:lnTo>
                  <a:lnTo>
                    <a:pt x="35512" y="35382"/>
                  </a:lnTo>
                  <a:lnTo>
                    <a:pt x="35479" y="35447"/>
                  </a:lnTo>
                  <a:lnTo>
                    <a:pt x="35447" y="35414"/>
                  </a:lnTo>
                  <a:lnTo>
                    <a:pt x="35479" y="35382"/>
                  </a:lnTo>
                  <a:lnTo>
                    <a:pt x="35479" y="35317"/>
                  </a:lnTo>
                  <a:lnTo>
                    <a:pt x="35479" y="35317"/>
                  </a:lnTo>
                  <a:lnTo>
                    <a:pt x="35414" y="35317"/>
                  </a:lnTo>
                  <a:lnTo>
                    <a:pt x="35349" y="35382"/>
                  </a:lnTo>
                  <a:lnTo>
                    <a:pt x="35317" y="35382"/>
                  </a:lnTo>
                  <a:lnTo>
                    <a:pt x="35284" y="35317"/>
                  </a:lnTo>
                  <a:lnTo>
                    <a:pt x="35252" y="35284"/>
                  </a:lnTo>
                  <a:lnTo>
                    <a:pt x="35187" y="35349"/>
                  </a:lnTo>
                  <a:lnTo>
                    <a:pt x="35154" y="35349"/>
                  </a:lnTo>
                  <a:lnTo>
                    <a:pt x="35154" y="35317"/>
                  </a:lnTo>
                  <a:lnTo>
                    <a:pt x="35219" y="35284"/>
                  </a:lnTo>
                  <a:lnTo>
                    <a:pt x="35284" y="35186"/>
                  </a:lnTo>
                  <a:lnTo>
                    <a:pt x="35284" y="35121"/>
                  </a:lnTo>
                  <a:lnTo>
                    <a:pt x="35252" y="35121"/>
                  </a:lnTo>
                  <a:lnTo>
                    <a:pt x="35219" y="35121"/>
                  </a:lnTo>
                  <a:lnTo>
                    <a:pt x="35154" y="35186"/>
                  </a:lnTo>
                  <a:lnTo>
                    <a:pt x="35187" y="35121"/>
                  </a:lnTo>
                  <a:lnTo>
                    <a:pt x="35284" y="35056"/>
                  </a:lnTo>
                  <a:lnTo>
                    <a:pt x="35349" y="35056"/>
                  </a:lnTo>
                  <a:lnTo>
                    <a:pt x="35382" y="35024"/>
                  </a:lnTo>
                  <a:lnTo>
                    <a:pt x="35479" y="35024"/>
                  </a:lnTo>
                  <a:lnTo>
                    <a:pt x="35512" y="34959"/>
                  </a:lnTo>
                  <a:lnTo>
                    <a:pt x="35512" y="34926"/>
                  </a:lnTo>
                  <a:lnTo>
                    <a:pt x="35479" y="34926"/>
                  </a:lnTo>
                  <a:lnTo>
                    <a:pt x="35382" y="34959"/>
                  </a:lnTo>
                  <a:lnTo>
                    <a:pt x="35349" y="34959"/>
                  </a:lnTo>
                  <a:lnTo>
                    <a:pt x="35284" y="34894"/>
                  </a:lnTo>
                  <a:lnTo>
                    <a:pt x="35219" y="34894"/>
                  </a:lnTo>
                  <a:lnTo>
                    <a:pt x="35187" y="34926"/>
                  </a:lnTo>
                  <a:lnTo>
                    <a:pt x="35219" y="34829"/>
                  </a:lnTo>
                  <a:lnTo>
                    <a:pt x="35252" y="34829"/>
                  </a:lnTo>
                  <a:lnTo>
                    <a:pt x="35252" y="34796"/>
                  </a:lnTo>
                  <a:lnTo>
                    <a:pt x="35187" y="34796"/>
                  </a:lnTo>
                  <a:lnTo>
                    <a:pt x="35122" y="34861"/>
                  </a:lnTo>
                  <a:lnTo>
                    <a:pt x="35089" y="34926"/>
                  </a:lnTo>
                  <a:lnTo>
                    <a:pt x="35024" y="34991"/>
                  </a:lnTo>
                  <a:lnTo>
                    <a:pt x="34992" y="35024"/>
                  </a:lnTo>
                  <a:lnTo>
                    <a:pt x="34959" y="35056"/>
                  </a:lnTo>
                  <a:lnTo>
                    <a:pt x="34894" y="35121"/>
                  </a:lnTo>
                  <a:lnTo>
                    <a:pt x="34862" y="35154"/>
                  </a:lnTo>
                  <a:lnTo>
                    <a:pt x="34862" y="35089"/>
                  </a:lnTo>
                  <a:lnTo>
                    <a:pt x="34862" y="35024"/>
                  </a:lnTo>
                  <a:lnTo>
                    <a:pt x="34894" y="34959"/>
                  </a:lnTo>
                  <a:lnTo>
                    <a:pt x="34927" y="34894"/>
                  </a:lnTo>
                  <a:lnTo>
                    <a:pt x="34959" y="34829"/>
                  </a:lnTo>
                  <a:lnTo>
                    <a:pt x="35024" y="34764"/>
                  </a:lnTo>
                  <a:lnTo>
                    <a:pt x="35024" y="34731"/>
                  </a:lnTo>
                  <a:lnTo>
                    <a:pt x="35057" y="34666"/>
                  </a:lnTo>
                  <a:lnTo>
                    <a:pt x="35089" y="34634"/>
                  </a:lnTo>
                  <a:lnTo>
                    <a:pt x="35122" y="34569"/>
                  </a:lnTo>
                  <a:lnTo>
                    <a:pt x="35187" y="34536"/>
                  </a:lnTo>
                  <a:lnTo>
                    <a:pt x="35219" y="34471"/>
                  </a:lnTo>
                  <a:lnTo>
                    <a:pt x="35284" y="34438"/>
                  </a:lnTo>
                  <a:lnTo>
                    <a:pt x="35284" y="34406"/>
                  </a:lnTo>
                  <a:lnTo>
                    <a:pt x="35284" y="34373"/>
                  </a:lnTo>
                  <a:lnTo>
                    <a:pt x="35317" y="34308"/>
                  </a:lnTo>
                  <a:lnTo>
                    <a:pt x="35349" y="34276"/>
                  </a:lnTo>
                  <a:lnTo>
                    <a:pt x="35349" y="34308"/>
                  </a:lnTo>
                  <a:lnTo>
                    <a:pt x="35317" y="34373"/>
                  </a:lnTo>
                  <a:lnTo>
                    <a:pt x="35349" y="34406"/>
                  </a:lnTo>
                  <a:lnTo>
                    <a:pt x="35414" y="34308"/>
                  </a:lnTo>
                  <a:lnTo>
                    <a:pt x="35512" y="34211"/>
                  </a:lnTo>
                  <a:lnTo>
                    <a:pt x="35545" y="34178"/>
                  </a:lnTo>
                  <a:lnTo>
                    <a:pt x="35512" y="34113"/>
                  </a:lnTo>
                  <a:lnTo>
                    <a:pt x="35479" y="34113"/>
                  </a:lnTo>
                  <a:lnTo>
                    <a:pt x="35414" y="34146"/>
                  </a:lnTo>
                  <a:lnTo>
                    <a:pt x="35414" y="34081"/>
                  </a:lnTo>
                  <a:lnTo>
                    <a:pt x="35382" y="34048"/>
                  </a:lnTo>
                  <a:lnTo>
                    <a:pt x="35414" y="34016"/>
                  </a:lnTo>
                  <a:lnTo>
                    <a:pt x="35447" y="33983"/>
                  </a:lnTo>
                  <a:lnTo>
                    <a:pt x="35512" y="34016"/>
                  </a:lnTo>
                  <a:lnTo>
                    <a:pt x="35610" y="34048"/>
                  </a:lnTo>
                  <a:lnTo>
                    <a:pt x="35642" y="34048"/>
                  </a:lnTo>
                  <a:lnTo>
                    <a:pt x="35675" y="33983"/>
                  </a:lnTo>
                  <a:lnTo>
                    <a:pt x="35675" y="33853"/>
                  </a:lnTo>
                  <a:lnTo>
                    <a:pt x="35610" y="33853"/>
                  </a:lnTo>
                  <a:lnTo>
                    <a:pt x="35545" y="33886"/>
                  </a:lnTo>
                  <a:lnTo>
                    <a:pt x="35545" y="33918"/>
                  </a:lnTo>
                  <a:lnTo>
                    <a:pt x="35512" y="33918"/>
                  </a:lnTo>
                  <a:lnTo>
                    <a:pt x="35512" y="33886"/>
                  </a:lnTo>
                  <a:lnTo>
                    <a:pt x="35512" y="33853"/>
                  </a:lnTo>
                  <a:lnTo>
                    <a:pt x="35479" y="33853"/>
                  </a:lnTo>
                  <a:lnTo>
                    <a:pt x="35414" y="33918"/>
                  </a:lnTo>
                  <a:lnTo>
                    <a:pt x="35349" y="33918"/>
                  </a:lnTo>
                  <a:lnTo>
                    <a:pt x="35317" y="33951"/>
                  </a:lnTo>
                  <a:lnTo>
                    <a:pt x="35252" y="34016"/>
                  </a:lnTo>
                  <a:lnTo>
                    <a:pt x="35187" y="34016"/>
                  </a:lnTo>
                  <a:lnTo>
                    <a:pt x="35122" y="34048"/>
                  </a:lnTo>
                  <a:lnTo>
                    <a:pt x="35024" y="34113"/>
                  </a:lnTo>
                  <a:lnTo>
                    <a:pt x="35024" y="34211"/>
                  </a:lnTo>
                  <a:lnTo>
                    <a:pt x="34959" y="34211"/>
                  </a:lnTo>
                  <a:lnTo>
                    <a:pt x="34927" y="34211"/>
                  </a:lnTo>
                  <a:lnTo>
                    <a:pt x="34927" y="34211"/>
                  </a:lnTo>
                  <a:lnTo>
                    <a:pt x="34927" y="34243"/>
                  </a:lnTo>
                  <a:close/>
                  <a:moveTo>
                    <a:pt x="31772" y="35219"/>
                  </a:moveTo>
                  <a:lnTo>
                    <a:pt x="31805" y="35219"/>
                  </a:lnTo>
                  <a:lnTo>
                    <a:pt x="32000" y="35349"/>
                  </a:lnTo>
                  <a:lnTo>
                    <a:pt x="32130" y="35349"/>
                  </a:lnTo>
                  <a:lnTo>
                    <a:pt x="32228" y="35382"/>
                  </a:lnTo>
                  <a:lnTo>
                    <a:pt x="32293" y="35447"/>
                  </a:lnTo>
                  <a:lnTo>
                    <a:pt x="32390" y="35447"/>
                  </a:lnTo>
                  <a:lnTo>
                    <a:pt x="32455" y="35479"/>
                  </a:lnTo>
                  <a:lnTo>
                    <a:pt x="32585" y="35447"/>
                  </a:lnTo>
                  <a:lnTo>
                    <a:pt x="32585" y="35382"/>
                  </a:lnTo>
                  <a:lnTo>
                    <a:pt x="32520" y="35317"/>
                  </a:lnTo>
                  <a:lnTo>
                    <a:pt x="32520" y="35284"/>
                  </a:lnTo>
                  <a:lnTo>
                    <a:pt x="32455" y="35251"/>
                  </a:lnTo>
                  <a:lnTo>
                    <a:pt x="32390" y="35219"/>
                  </a:lnTo>
                  <a:lnTo>
                    <a:pt x="32325" y="35121"/>
                  </a:lnTo>
                  <a:lnTo>
                    <a:pt x="32195" y="35056"/>
                  </a:lnTo>
                  <a:lnTo>
                    <a:pt x="32162" y="35024"/>
                  </a:lnTo>
                  <a:lnTo>
                    <a:pt x="32065" y="34926"/>
                  </a:lnTo>
                  <a:lnTo>
                    <a:pt x="31935" y="34894"/>
                  </a:lnTo>
                  <a:lnTo>
                    <a:pt x="31805" y="34894"/>
                  </a:lnTo>
                  <a:lnTo>
                    <a:pt x="31577" y="34796"/>
                  </a:lnTo>
                  <a:lnTo>
                    <a:pt x="31512" y="34764"/>
                  </a:lnTo>
                  <a:lnTo>
                    <a:pt x="31415" y="34829"/>
                  </a:lnTo>
                  <a:lnTo>
                    <a:pt x="31447" y="34894"/>
                  </a:lnTo>
                  <a:lnTo>
                    <a:pt x="31545" y="34959"/>
                  </a:lnTo>
                  <a:lnTo>
                    <a:pt x="31707" y="35089"/>
                  </a:lnTo>
                  <a:lnTo>
                    <a:pt x="31740" y="35154"/>
                  </a:lnTo>
                  <a:close/>
                  <a:moveTo>
                    <a:pt x="31805" y="37463"/>
                  </a:moveTo>
                  <a:lnTo>
                    <a:pt x="31675" y="37398"/>
                  </a:lnTo>
                  <a:lnTo>
                    <a:pt x="31642" y="37300"/>
                  </a:lnTo>
                  <a:lnTo>
                    <a:pt x="31447" y="37268"/>
                  </a:lnTo>
                  <a:lnTo>
                    <a:pt x="31382" y="37235"/>
                  </a:lnTo>
                  <a:lnTo>
                    <a:pt x="31350" y="37170"/>
                  </a:lnTo>
                  <a:lnTo>
                    <a:pt x="31317" y="37138"/>
                  </a:lnTo>
                  <a:lnTo>
                    <a:pt x="31284" y="37138"/>
                  </a:lnTo>
                  <a:lnTo>
                    <a:pt x="31252" y="37073"/>
                  </a:lnTo>
                  <a:lnTo>
                    <a:pt x="31187" y="37040"/>
                  </a:lnTo>
                  <a:lnTo>
                    <a:pt x="31187" y="36975"/>
                  </a:lnTo>
                  <a:lnTo>
                    <a:pt x="31154" y="36942"/>
                  </a:lnTo>
                  <a:lnTo>
                    <a:pt x="31089" y="36942"/>
                  </a:lnTo>
                  <a:lnTo>
                    <a:pt x="31057" y="36910"/>
                  </a:lnTo>
                  <a:lnTo>
                    <a:pt x="31089" y="36845"/>
                  </a:lnTo>
                  <a:lnTo>
                    <a:pt x="31284" y="36715"/>
                  </a:lnTo>
                  <a:lnTo>
                    <a:pt x="31317" y="36780"/>
                  </a:lnTo>
                  <a:lnTo>
                    <a:pt x="31252" y="36845"/>
                  </a:lnTo>
                  <a:lnTo>
                    <a:pt x="31252" y="36877"/>
                  </a:lnTo>
                  <a:lnTo>
                    <a:pt x="31284" y="36942"/>
                  </a:lnTo>
                  <a:lnTo>
                    <a:pt x="31284" y="37040"/>
                  </a:lnTo>
                  <a:lnTo>
                    <a:pt x="31350" y="37073"/>
                  </a:lnTo>
                  <a:lnTo>
                    <a:pt x="31382" y="37008"/>
                  </a:lnTo>
                  <a:lnTo>
                    <a:pt x="31447" y="37008"/>
                  </a:lnTo>
                  <a:lnTo>
                    <a:pt x="31577" y="37105"/>
                  </a:lnTo>
                  <a:lnTo>
                    <a:pt x="31610" y="37105"/>
                  </a:lnTo>
                  <a:lnTo>
                    <a:pt x="31675" y="37138"/>
                  </a:lnTo>
                  <a:lnTo>
                    <a:pt x="31805" y="37138"/>
                  </a:lnTo>
                  <a:lnTo>
                    <a:pt x="31837" y="37105"/>
                  </a:lnTo>
                  <a:lnTo>
                    <a:pt x="31935" y="37138"/>
                  </a:lnTo>
                  <a:lnTo>
                    <a:pt x="32065" y="37138"/>
                  </a:lnTo>
                  <a:lnTo>
                    <a:pt x="32032" y="37170"/>
                  </a:lnTo>
                  <a:lnTo>
                    <a:pt x="31935" y="37170"/>
                  </a:lnTo>
                  <a:lnTo>
                    <a:pt x="31902" y="37268"/>
                  </a:lnTo>
                  <a:lnTo>
                    <a:pt x="31902" y="37333"/>
                  </a:lnTo>
                  <a:lnTo>
                    <a:pt x="31870" y="37430"/>
                  </a:lnTo>
                  <a:close/>
                  <a:moveTo>
                    <a:pt x="32520" y="37788"/>
                  </a:moveTo>
                  <a:lnTo>
                    <a:pt x="32488" y="37723"/>
                  </a:lnTo>
                  <a:lnTo>
                    <a:pt x="32325" y="37625"/>
                  </a:lnTo>
                  <a:lnTo>
                    <a:pt x="32325" y="37495"/>
                  </a:lnTo>
                  <a:lnTo>
                    <a:pt x="32293" y="37430"/>
                  </a:lnTo>
                  <a:lnTo>
                    <a:pt x="32325" y="37365"/>
                  </a:lnTo>
                  <a:lnTo>
                    <a:pt x="32455" y="37300"/>
                  </a:lnTo>
                  <a:lnTo>
                    <a:pt x="32553" y="37138"/>
                  </a:lnTo>
                  <a:lnTo>
                    <a:pt x="32585" y="37073"/>
                  </a:lnTo>
                  <a:lnTo>
                    <a:pt x="32650" y="36975"/>
                  </a:lnTo>
                  <a:lnTo>
                    <a:pt x="32748" y="36910"/>
                  </a:lnTo>
                  <a:lnTo>
                    <a:pt x="32813" y="36812"/>
                  </a:lnTo>
                  <a:lnTo>
                    <a:pt x="32878" y="36812"/>
                  </a:lnTo>
                  <a:lnTo>
                    <a:pt x="32878" y="36845"/>
                  </a:lnTo>
                  <a:lnTo>
                    <a:pt x="32845" y="36910"/>
                  </a:lnTo>
                  <a:lnTo>
                    <a:pt x="32910" y="36910"/>
                  </a:lnTo>
                  <a:lnTo>
                    <a:pt x="32910" y="36975"/>
                  </a:lnTo>
                  <a:lnTo>
                    <a:pt x="32813" y="37170"/>
                  </a:lnTo>
                  <a:lnTo>
                    <a:pt x="32748" y="37235"/>
                  </a:lnTo>
                  <a:lnTo>
                    <a:pt x="32845" y="37268"/>
                  </a:lnTo>
                  <a:lnTo>
                    <a:pt x="32910" y="37333"/>
                  </a:lnTo>
                  <a:lnTo>
                    <a:pt x="32845" y="37398"/>
                  </a:lnTo>
                  <a:lnTo>
                    <a:pt x="32878" y="37463"/>
                  </a:lnTo>
                  <a:lnTo>
                    <a:pt x="32943" y="37398"/>
                  </a:lnTo>
                  <a:lnTo>
                    <a:pt x="32943" y="37333"/>
                  </a:lnTo>
                  <a:lnTo>
                    <a:pt x="33008" y="37333"/>
                  </a:lnTo>
                  <a:lnTo>
                    <a:pt x="33106" y="37365"/>
                  </a:lnTo>
                  <a:lnTo>
                    <a:pt x="33106" y="37463"/>
                  </a:lnTo>
                  <a:lnTo>
                    <a:pt x="33138" y="37495"/>
                  </a:lnTo>
                  <a:lnTo>
                    <a:pt x="33041" y="37528"/>
                  </a:lnTo>
                  <a:lnTo>
                    <a:pt x="33008" y="37560"/>
                  </a:lnTo>
                  <a:lnTo>
                    <a:pt x="32845" y="37593"/>
                  </a:lnTo>
                  <a:lnTo>
                    <a:pt x="32715" y="37690"/>
                  </a:lnTo>
                  <a:lnTo>
                    <a:pt x="32618" y="37690"/>
                  </a:lnTo>
                  <a:lnTo>
                    <a:pt x="32585" y="37658"/>
                  </a:lnTo>
                  <a:lnTo>
                    <a:pt x="32553" y="37658"/>
                  </a:lnTo>
                  <a:lnTo>
                    <a:pt x="32520" y="37755"/>
                  </a:lnTo>
                  <a:close/>
                  <a:moveTo>
                    <a:pt x="24878" y="31837"/>
                  </a:moveTo>
                  <a:lnTo>
                    <a:pt x="24878" y="31934"/>
                  </a:lnTo>
                  <a:lnTo>
                    <a:pt x="24911" y="31967"/>
                  </a:lnTo>
                  <a:lnTo>
                    <a:pt x="24943" y="31934"/>
                  </a:lnTo>
                  <a:lnTo>
                    <a:pt x="24943" y="31804"/>
                  </a:lnTo>
                  <a:lnTo>
                    <a:pt x="24911" y="31837"/>
                  </a:lnTo>
                  <a:close/>
                  <a:moveTo>
                    <a:pt x="24846" y="32943"/>
                  </a:moveTo>
                  <a:lnTo>
                    <a:pt x="24878" y="32878"/>
                  </a:lnTo>
                  <a:lnTo>
                    <a:pt x="24976" y="32845"/>
                  </a:lnTo>
                  <a:lnTo>
                    <a:pt x="25008" y="32813"/>
                  </a:lnTo>
                  <a:lnTo>
                    <a:pt x="25008" y="32910"/>
                  </a:lnTo>
                  <a:lnTo>
                    <a:pt x="24911" y="32975"/>
                  </a:lnTo>
                  <a:close/>
                  <a:moveTo>
                    <a:pt x="23935" y="32162"/>
                  </a:moveTo>
                  <a:lnTo>
                    <a:pt x="24033" y="32032"/>
                  </a:lnTo>
                  <a:lnTo>
                    <a:pt x="24130" y="32065"/>
                  </a:lnTo>
                  <a:lnTo>
                    <a:pt x="24130" y="32000"/>
                  </a:lnTo>
                  <a:lnTo>
                    <a:pt x="24195" y="31934"/>
                  </a:lnTo>
                  <a:lnTo>
                    <a:pt x="24293" y="31934"/>
                  </a:lnTo>
                  <a:lnTo>
                    <a:pt x="24293" y="32000"/>
                  </a:lnTo>
                  <a:lnTo>
                    <a:pt x="24390" y="31967"/>
                  </a:lnTo>
                  <a:lnTo>
                    <a:pt x="24488" y="32065"/>
                  </a:lnTo>
                  <a:lnTo>
                    <a:pt x="24520" y="32195"/>
                  </a:lnTo>
                  <a:lnTo>
                    <a:pt x="24553" y="32227"/>
                  </a:lnTo>
                  <a:lnTo>
                    <a:pt x="24520" y="32292"/>
                  </a:lnTo>
                  <a:lnTo>
                    <a:pt x="24293" y="32260"/>
                  </a:lnTo>
                  <a:lnTo>
                    <a:pt x="24195" y="32195"/>
                  </a:lnTo>
                  <a:lnTo>
                    <a:pt x="24130" y="32195"/>
                  </a:lnTo>
                  <a:lnTo>
                    <a:pt x="24130" y="32260"/>
                  </a:lnTo>
                  <a:lnTo>
                    <a:pt x="24130" y="32292"/>
                  </a:lnTo>
                  <a:lnTo>
                    <a:pt x="24065" y="32227"/>
                  </a:lnTo>
                  <a:lnTo>
                    <a:pt x="24065" y="32195"/>
                  </a:lnTo>
                  <a:lnTo>
                    <a:pt x="23968" y="32195"/>
                  </a:lnTo>
                  <a:close/>
                  <a:moveTo>
                    <a:pt x="3805" y="32552"/>
                  </a:moveTo>
                  <a:lnTo>
                    <a:pt x="3903" y="32650"/>
                  </a:lnTo>
                  <a:lnTo>
                    <a:pt x="4000" y="32747"/>
                  </a:lnTo>
                  <a:lnTo>
                    <a:pt x="3968" y="32813"/>
                  </a:lnTo>
                  <a:lnTo>
                    <a:pt x="3805" y="32682"/>
                  </a:lnTo>
                  <a:close/>
                  <a:moveTo>
                    <a:pt x="3610" y="32325"/>
                  </a:moveTo>
                  <a:lnTo>
                    <a:pt x="3578" y="32195"/>
                  </a:lnTo>
                  <a:lnTo>
                    <a:pt x="3675" y="32162"/>
                  </a:lnTo>
                  <a:close/>
                  <a:moveTo>
                    <a:pt x="3057" y="31869"/>
                  </a:moveTo>
                  <a:lnTo>
                    <a:pt x="3220" y="31934"/>
                  </a:lnTo>
                  <a:lnTo>
                    <a:pt x="3188" y="31869"/>
                  </a:lnTo>
                  <a:close/>
                  <a:moveTo>
                    <a:pt x="2244" y="31512"/>
                  </a:moveTo>
                  <a:lnTo>
                    <a:pt x="2277" y="31642"/>
                  </a:lnTo>
                  <a:lnTo>
                    <a:pt x="2342" y="31642"/>
                  </a:lnTo>
                  <a:lnTo>
                    <a:pt x="2375" y="31772"/>
                  </a:lnTo>
                  <a:lnTo>
                    <a:pt x="2602" y="31804"/>
                  </a:lnTo>
                  <a:lnTo>
                    <a:pt x="2505" y="31869"/>
                  </a:lnTo>
                  <a:lnTo>
                    <a:pt x="2375" y="31837"/>
                  </a:lnTo>
                  <a:lnTo>
                    <a:pt x="2309" y="31967"/>
                  </a:lnTo>
                  <a:lnTo>
                    <a:pt x="2375" y="32000"/>
                  </a:lnTo>
                  <a:lnTo>
                    <a:pt x="2309" y="32097"/>
                  </a:lnTo>
                  <a:lnTo>
                    <a:pt x="2342" y="32130"/>
                  </a:lnTo>
                  <a:lnTo>
                    <a:pt x="2472" y="32097"/>
                  </a:lnTo>
                  <a:lnTo>
                    <a:pt x="2472" y="32195"/>
                  </a:lnTo>
                  <a:lnTo>
                    <a:pt x="2570" y="32195"/>
                  </a:lnTo>
                  <a:lnTo>
                    <a:pt x="2570" y="32292"/>
                  </a:lnTo>
                  <a:lnTo>
                    <a:pt x="2667" y="32357"/>
                  </a:lnTo>
                  <a:lnTo>
                    <a:pt x="2765" y="32292"/>
                  </a:lnTo>
                  <a:lnTo>
                    <a:pt x="2635" y="32455"/>
                  </a:lnTo>
                  <a:lnTo>
                    <a:pt x="2700" y="32585"/>
                  </a:lnTo>
                  <a:lnTo>
                    <a:pt x="2765" y="32552"/>
                  </a:lnTo>
                  <a:lnTo>
                    <a:pt x="2797" y="32455"/>
                  </a:lnTo>
                  <a:lnTo>
                    <a:pt x="2927" y="32422"/>
                  </a:lnTo>
                  <a:lnTo>
                    <a:pt x="2895" y="32552"/>
                  </a:lnTo>
                  <a:lnTo>
                    <a:pt x="2797" y="32617"/>
                  </a:lnTo>
                  <a:lnTo>
                    <a:pt x="2797" y="32682"/>
                  </a:lnTo>
                  <a:lnTo>
                    <a:pt x="2862" y="32682"/>
                  </a:lnTo>
                  <a:lnTo>
                    <a:pt x="2895" y="32780"/>
                  </a:lnTo>
                  <a:lnTo>
                    <a:pt x="3057" y="32780"/>
                  </a:lnTo>
                  <a:lnTo>
                    <a:pt x="3057" y="32845"/>
                  </a:lnTo>
                  <a:lnTo>
                    <a:pt x="3122" y="32878"/>
                  </a:lnTo>
                  <a:lnTo>
                    <a:pt x="3155" y="32975"/>
                  </a:lnTo>
                  <a:lnTo>
                    <a:pt x="3122" y="33040"/>
                  </a:lnTo>
                  <a:lnTo>
                    <a:pt x="3220" y="33170"/>
                  </a:lnTo>
                  <a:lnTo>
                    <a:pt x="3285" y="33073"/>
                  </a:lnTo>
                  <a:lnTo>
                    <a:pt x="3350" y="33138"/>
                  </a:lnTo>
                  <a:lnTo>
                    <a:pt x="3448" y="33138"/>
                  </a:lnTo>
                  <a:lnTo>
                    <a:pt x="3285" y="33268"/>
                  </a:lnTo>
                  <a:lnTo>
                    <a:pt x="3480" y="33463"/>
                  </a:lnTo>
                  <a:lnTo>
                    <a:pt x="3545" y="33495"/>
                  </a:lnTo>
                  <a:lnTo>
                    <a:pt x="3578" y="33560"/>
                  </a:lnTo>
                  <a:lnTo>
                    <a:pt x="3870" y="33723"/>
                  </a:lnTo>
                  <a:lnTo>
                    <a:pt x="3935" y="33691"/>
                  </a:lnTo>
                  <a:lnTo>
                    <a:pt x="4033" y="33691"/>
                  </a:lnTo>
                  <a:lnTo>
                    <a:pt x="3968" y="33463"/>
                  </a:lnTo>
                  <a:lnTo>
                    <a:pt x="3968" y="33333"/>
                  </a:lnTo>
                  <a:lnTo>
                    <a:pt x="3935" y="33235"/>
                  </a:lnTo>
                  <a:lnTo>
                    <a:pt x="3968" y="33073"/>
                  </a:lnTo>
                  <a:lnTo>
                    <a:pt x="3870" y="32943"/>
                  </a:lnTo>
                  <a:lnTo>
                    <a:pt x="3643" y="32780"/>
                  </a:lnTo>
                  <a:lnTo>
                    <a:pt x="3643" y="32520"/>
                  </a:lnTo>
                  <a:lnTo>
                    <a:pt x="3513" y="32325"/>
                  </a:lnTo>
                  <a:lnTo>
                    <a:pt x="3513" y="32162"/>
                  </a:lnTo>
                  <a:lnTo>
                    <a:pt x="3448" y="32097"/>
                  </a:lnTo>
                  <a:lnTo>
                    <a:pt x="3350" y="32097"/>
                  </a:lnTo>
                  <a:lnTo>
                    <a:pt x="3188" y="32000"/>
                  </a:lnTo>
                  <a:lnTo>
                    <a:pt x="3090" y="32000"/>
                  </a:lnTo>
                  <a:lnTo>
                    <a:pt x="2960" y="31967"/>
                  </a:lnTo>
                  <a:lnTo>
                    <a:pt x="2927" y="31869"/>
                  </a:lnTo>
                  <a:lnTo>
                    <a:pt x="2765" y="31772"/>
                  </a:lnTo>
                  <a:lnTo>
                    <a:pt x="2700" y="31707"/>
                  </a:lnTo>
                  <a:lnTo>
                    <a:pt x="2700" y="31609"/>
                  </a:lnTo>
                  <a:lnTo>
                    <a:pt x="2570" y="31609"/>
                  </a:lnTo>
                  <a:lnTo>
                    <a:pt x="2505" y="31512"/>
                  </a:lnTo>
                  <a:lnTo>
                    <a:pt x="2407" y="31479"/>
                  </a:lnTo>
                  <a:lnTo>
                    <a:pt x="2375" y="31512"/>
                  </a:lnTo>
                  <a:close/>
                  <a:moveTo>
                    <a:pt x="3155" y="31707"/>
                  </a:moveTo>
                  <a:lnTo>
                    <a:pt x="3220" y="31707"/>
                  </a:lnTo>
                  <a:lnTo>
                    <a:pt x="3220" y="31674"/>
                  </a:lnTo>
                  <a:lnTo>
                    <a:pt x="3285" y="31707"/>
                  </a:lnTo>
                  <a:lnTo>
                    <a:pt x="3220" y="31772"/>
                  </a:lnTo>
                  <a:lnTo>
                    <a:pt x="3122" y="31804"/>
                  </a:lnTo>
                  <a:close/>
                  <a:moveTo>
                    <a:pt x="3057" y="31642"/>
                  </a:moveTo>
                  <a:lnTo>
                    <a:pt x="3122" y="31577"/>
                  </a:lnTo>
                  <a:lnTo>
                    <a:pt x="3155" y="31642"/>
                  </a:lnTo>
                  <a:close/>
                  <a:moveTo>
                    <a:pt x="2472" y="29463"/>
                  </a:moveTo>
                  <a:lnTo>
                    <a:pt x="2472" y="29593"/>
                  </a:lnTo>
                  <a:lnTo>
                    <a:pt x="2537" y="29561"/>
                  </a:lnTo>
                  <a:close/>
                  <a:moveTo>
                    <a:pt x="2732" y="30471"/>
                  </a:moveTo>
                  <a:lnTo>
                    <a:pt x="2732" y="30406"/>
                  </a:lnTo>
                  <a:lnTo>
                    <a:pt x="2797" y="30374"/>
                  </a:lnTo>
                  <a:lnTo>
                    <a:pt x="2797" y="30406"/>
                  </a:lnTo>
                  <a:lnTo>
                    <a:pt x="2765" y="30471"/>
                  </a:lnTo>
                  <a:close/>
                  <a:moveTo>
                    <a:pt x="2732" y="30796"/>
                  </a:moveTo>
                  <a:lnTo>
                    <a:pt x="2667" y="30861"/>
                  </a:lnTo>
                  <a:lnTo>
                    <a:pt x="2667" y="30959"/>
                  </a:lnTo>
                  <a:lnTo>
                    <a:pt x="2700" y="31024"/>
                  </a:lnTo>
                  <a:lnTo>
                    <a:pt x="2732" y="30894"/>
                  </a:lnTo>
                  <a:close/>
                  <a:moveTo>
                    <a:pt x="2797" y="30666"/>
                  </a:moveTo>
                  <a:lnTo>
                    <a:pt x="2862" y="30569"/>
                  </a:lnTo>
                  <a:lnTo>
                    <a:pt x="2830" y="30504"/>
                  </a:lnTo>
                  <a:lnTo>
                    <a:pt x="2700" y="30601"/>
                  </a:lnTo>
                  <a:lnTo>
                    <a:pt x="2700" y="30699"/>
                  </a:lnTo>
                  <a:lnTo>
                    <a:pt x="2732" y="30666"/>
                  </a:lnTo>
                  <a:cubicBezTo>
                    <a:pt x="2732" y="30666"/>
                    <a:pt x="2797" y="30666"/>
                    <a:pt x="2797" y="30666"/>
                  </a:cubicBezTo>
                  <a:close/>
                  <a:moveTo>
                    <a:pt x="2895" y="30569"/>
                  </a:moveTo>
                  <a:lnTo>
                    <a:pt x="3025" y="30406"/>
                  </a:lnTo>
                  <a:lnTo>
                    <a:pt x="3090" y="30406"/>
                  </a:lnTo>
                  <a:lnTo>
                    <a:pt x="3155" y="30341"/>
                  </a:lnTo>
                  <a:lnTo>
                    <a:pt x="3285" y="30276"/>
                  </a:lnTo>
                  <a:lnTo>
                    <a:pt x="3285" y="30341"/>
                  </a:lnTo>
                  <a:lnTo>
                    <a:pt x="3122" y="30471"/>
                  </a:lnTo>
                  <a:lnTo>
                    <a:pt x="3057" y="30471"/>
                  </a:lnTo>
                  <a:lnTo>
                    <a:pt x="2960" y="30569"/>
                  </a:lnTo>
                  <a:close/>
                  <a:moveTo>
                    <a:pt x="2830" y="30048"/>
                  </a:moveTo>
                  <a:lnTo>
                    <a:pt x="2830" y="29951"/>
                  </a:lnTo>
                  <a:lnTo>
                    <a:pt x="2895" y="29853"/>
                  </a:lnTo>
                  <a:lnTo>
                    <a:pt x="2927" y="29951"/>
                  </a:lnTo>
                  <a:lnTo>
                    <a:pt x="2862" y="29983"/>
                  </a:lnTo>
                  <a:lnTo>
                    <a:pt x="2862" y="30016"/>
                  </a:lnTo>
                  <a:close/>
                  <a:moveTo>
                    <a:pt x="2602" y="30016"/>
                  </a:moveTo>
                  <a:lnTo>
                    <a:pt x="2732" y="30081"/>
                  </a:lnTo>
                  <a:lnTo>
                    <a:pt x="2765" y="30016"/>
                  </a:lnTo>
                  <a:lnTo>
                    <a:pt x="2732" y="29951"/>
                  </a:lnTo>
                  <a:close/>
                  <a:moveTo>
                    <a:pt x="2472" y="29723"/>
                  </a:moveTo>
                  <a:lnTo>
                    <a:pt x="2472" y="29918"/>
                  </a:lnTo>
                  <a:lnTo>
                    <a:pt x="2505" y="29951"/>
                  </a:lnTo>
                  <a:lnTo>
                    <a:pt x="2537" y="30016"/>
                  </a:lnTo>
                  <a:lnTo>
                    <a:pt x="2570" y="29918"/>
                  </a:lnTo>
                  <a:lnTo>
                    <a:pt x="2537" y="29821"/>
                  </a:lnTo>
                  <a:close/>
                  <a:moveTo>
                    <a:pt x="2537" y="29658"/>
                  </a:moveTo>
                  <a:lnTo>
                    <a:pt x="2635" y="29658"/>
                  </a:lnTo>
                  <a:lnTo>
                    <a:pt x="2602" y="29723"/>
                  </a:lnTo>
                  <a:lnTo>
                    <a:pt x="2602" y="29788"/>
                  </a:lnTo>
                  <a:lnTo>
                    <a:pt x="2667" y="29821"/>
                  </a:lnTo>
                  <a:lnTo>
                    <a:pt x="2765" y="29723"/>
                  </a:lnTo>
                  <a:lnTo>
                    <a:pt x="2732" y="29821"/>
                  </a:lnTo>
                  <a:lnTo>
                    <a:pt x="2732" y="29918"/>
                  </a:lnTo>
                  <a:lnTo>
                    <a:pt x="2830" y="29821"/>
                  </a:lnTo>
                  <a:lnTo>
                    <a:pt x="2862" y="29593"/>
                  </a:lnTo>
                  <a:lnTo>
                    <a:pt x="2732" y="29528"/>
                  </a:lnTo>
                  <a:lnTo>
                    <a:pt x="2635" y="29561"/>
                  </a:lnTo>
                  <a:close/>
                  <a:moveTo>
                    <a:pt x="2537" y="29430"/>
                  </a:moveTo>
                  <a:lnTo>
                    <a:pt x="2635" y="29496"/>
                  </a:lnTo>
                  <a:lnTo>
                    <a:pt x="2635" y="29430"/>
                  </a:lnTo>
                  <a:lnTo>
                    <a:pt x="2602" y="29398"/>
                  </a:lnTo>
                  <a:close/>
                  <a:moveTo>
                    <a:pt x="2732" y="29268"/>
                  </a:moveTo>
                  <a:lnTo>
                    <a:pt x="2765" y="29138"/>
                  </a:lnTo>
                  <a:lnTo>
                    <a:pt x="2862" y="29105"/>
                  </a:lnTo>
                  <a:lnTo>
                    <a:pt x="2927" y="29105"/>
                  </a:lnTo>
                  <a:lnTo>
                    <a:pt x="2895" y="29170"/>
                  </a:lnTo>
                  <a:lnTo>
                    <a:pt x="2797" y="29235"/>
                  </a:lnTo>
                  <a:close/>
                  <a:moveTo>
                    <a:pt x="2147" y="28975"/>
                  </a:moveTo>
                  <a:lnTo>
                    <a:pt x="2342" y="29235"/>
                  </a:lnTo>
                  <a:lnTo>
                    <a:pt x="2407" y="29365"/>
                  </a:lnTo>
                  <a:lnTo>
                    <a:pt x="2375" y="29430"/>
                  </a:lnTo>
                  <a:lnTo>
                    <a:pt x="2309" y="29398"/>
                  </a:lnTo>
                  <a:lnTo>
                    <a:pt x="2309" y="29300"/>
                  </a:lnTo>
                  <a:lnTo>
                    <a:pt x="2147" y="29138"/>
                  </a:lnTo>
                  <a:lnTo>
                    <a:pt x="2114" y="29040"/>
                  </a:lnTo>
                  <a:cubicBezTo>
                    <a:pt x="2114" y="29040"/>
                    <a:pt x="2114" y="28975"/>
                    <a:pt x="2147" y="28975"/>
                  </a:cubicBezTo>
                  <a:close/>
                  <a:moveTo>
                    <a:pt x="2342" y="28878"/>
                  </a:moveTo>
                  <a:lnTo>
                    <a:pt x="2342" y="29008"/>
                  </a:lnTo>
                  <a:lnTo>
                    <a:pt x="2407" y="29138"/>
                  </a:lnTo>
                  <a:lnTo>
                    <a:pt x="2407" y="29268"/>
                  </a:lnTo>
                  <a:lnTo>
                    <a:pt x="2505" y="29333"/>
                  </a:lnTo>
                  <a:lnTo>
                    <a:pt x="2537" y="29203"/>
                  </a:lnTo>
                  <a:lnTo>
                    <a:pt x="2440" y="29008"/>
                  </a:lnTo>
                  <a:lnTo>
                    <a:pt x="2407" y="28878"/>
                  </a:lnTo>
                  <a:lnTo>
                    <a:pt x="2342" y="28845"/>
                  </a:lnTo>
                  <a:close/>
                  <a:moveTo>
                    <a:pt x="2147" y="28748"/>
                  </a:moveTo>
                  <a:lnTo>
                    <a:pt x="2309" y="28748"/>
                  </a:lnTo>
                  <a:lnTo>
                    <a:pt x="2309" y="28813"/>
                  </a:lnTo>
                  <a:lnTo>
                    <a:pt x="2375" y="28813"/>
                  </a:lnTo>
                  <a:lnTo>
                    <a:pt x="2407" y="28683"/>
                  </a:lnTo>
                  <a:lnTo>
                    <a:pt x="2342" y="28617"/>
                  </a:lnTo>
                  <a:lnTo>
                    <a:pt x="2212" y="28683"/>
                  </a:lnTo>
                  <a:close/>
                  <a:moveTo>
                    <a:pt x="1106" y="28813"/>
                  </a:moveTo>
                  <a:lnTo>
                    <a:pt x="1106" y="28617"/>
                  </a:lnTo>
                  <a:lnTo>
                    <a:pt x="1236" y="28390"/>
                  </a:lnTo>
                  <a:lnTo>
                    <a:pt x="1399" y="28422"/>
                  </a:lnTo>
                  <a:lnTo>
                    <a:pt x="1366" y="28552"/>
                  </a:lnTo>
                  <a:lnTo>
                    <a:pt x="1431" y="28520"/>
                  </a:lnTo>
                  <a:lnTo>
                    <a:pt x="1496" y="28455"/>
                  </a:lnTo>
                  <a:lnTo>
                    <a:pt x="1562" y="28487"/>
                  </a:lnTo>
                  <a:lnTo>
                    <a:pt x="1562" y="28552"/>
                  </a:lnTo>
                  <a:lnTo>
                    <a:pt x="1562" y="28683"/>
                  </a:lnTo>
                  <a:lnTo>
                    <a:pt x="1464" y="28748"/>
                  </a:lnTo>
                  <a:lnTo>
                    <a:pt x="1301" y="28813"/>
                  </a:lnTo>
                  <a:lnTo>
                    <a:pt x="1334" y="28878"/>
                  </a:lnTo>
                  <a:lnTo>
                    <a:pt x="1366" y="28910"/>
                  </a:lnTo>
                  <a:lnTo>
                    <a:pt x="1464" y="28910"/>
                  </a:lnTo>
                  <a:lnTo>
                    <a:pt x="1529" y="28748"/>
                  </a:lnTo>
                  <a:lnTo>
                    <a:pt x="1659" y="28585"/>
                  </a:lnTo>
                  <a:lnTo>
                    <a:pt x="1822" y="28520"/>
                  </a:lnTo>
                  <a:lnTo>
                    <a:pt x="1854" y="28520"/>
                  </a:lnTo>
                  <a:lnTo>
                    <a:pt x="1659" y="28748"/>
                  </a:lnTo>
                  <a:lnTo>
                    <a:pt x="1627" y="28878"/>
                  </a:lnTo>
                  <a:lnTo>
                    <a:pt x="1529" y="29008"/>
                  </a:lnTo>
                  <a:lnTo>
                    <a:pt x="1529" y="29170"/>
                  </a:lnTo>
                  <a:lnTo>
                    <a:pt x="1431" y="29235"/>
                  </a:lnTo>
                  <a:lnTo>
                    <a:pt x="1334" y="29235"/>
                  </a:lnTo>
                  <a:lnTo>
                    <a:pt x="1269" y="29333"/>
                  </a:lnTo>
                  <a:lnTo>
                    <a:pt x="1334" y="29333"/>
                  </a:lnTo>
                  <a:lnTo>
                    <a:pt x="1399" y="29300"/>
                  </a:lnTo>
                  <a:lnTo>
                    <a:pt x="1529" y="29300"/>
                  </a:lnTo>
                  <a:lnTo>
                    <a:pt x="1529" y="29430"/>
                  </a:lnTo>
                  <a:lnTo>
                    <a:pt x="1399" y="29430"/>
                  </a:lnTo>
                  <a:lnTo>
                    <a:pt x="1334" y="29561"/>
                  </a:lnTo>
                  <a:lnTo>
                    <a:pt x="1366" y="29658"/>
                  </a:lnTo>
                  <a:lnTo>
                    <a:pt x="1366" y="29788"/>
                  </a:lnTo>
                  <a:lnTo>
                    <a:pt x="1399" y="29951"/>
                  </a:lnTo>
                  <a:lnTo>
                    <a:pt x="1431" y="30081"/>
                  </a:lnTo>
                  <a:lnTo>
                    <a:pt x="1496" y="30081"/>
                  </a:lnTo>
                  <a:lnTo>
                    <a:pt x="1529" y="30146"/>
                  </a:lnTo>
                  <a:lnTo>
                    <a:pt x="1496" y="30211"/>
                  </a:lnTo>
                  <a:lnTo>
                    <a:pt x="1366" y="30178"/>
                  </a:lnTo>
                  <a:lnTo>
                    <a:pt x="1204" y="29853"/>
                  </a:lnTo>
                  <a:lnTo>
                    <a:pt x="1204" y="29723"/>
                  </a:lnTo>
                  <a:lnTo>
                    <a:pt x="1236" y="29658"/>
                  </a:lnTo>
                  <a:lnTo>
                    <a:pt x="1106" y="29626"/>
                  </a:lnTo>
                  <a:lnTo>
                    <a:pt x="1074" y="29561"/>
                  </a:lnTo>
                  <a:lnTo>
                    <a:pt x="1139" y="29496"/>
                  </a:lnTo>
                  <a:lnTo>
                    <a:pt x="1236" y="29496"/>
                  </a:lnTo>
                  <a:lnTo>
                    <a:pt x="1139" y="29398"/>
                  </a:lnTo>
                  <a:lnTo>
                    <a:pt x="1106" y="29365"/>
                  </a:lnTo>
                  <a:lnTo>
                    <a:pt x="1139" y="29268"/>
                  </a:lnTo>
                  <a:lnTo>
                    <a:pt x="1074" y="29170"/>
                  </a:lnTo>
                  <a:lnTo>
                    <a:pt x="1106" y="29138"/>
                  </a:lnTo>
                  <a:lnTo>
                    <a:pt x="1171" y="29138"/>
                  </a:lnTo>
                  <a:lnTo>
                    <a:pt x="1204" y="29170"/>
                  </a:lnTo>
                  <a:lnTo>
                    <a:pt x="1204" y="29073"/>
                  </a:lnTo>
                  <a:lnTo>
                    <a:pt x="1139" y="29008"/>
                  </a:lnTo>
                  <a:lnTo>
                    <a:pt x="1074" y="29008"/>
                  </a:lnTo>
                  <a:lnTo>
                    <a:pt x="1074" y="28910"/>
                  </a:lnTo>
                  <a:close/>
                  <a:moveTo>
                    <a:pt x="2309" y="28292"/>
                  </a:moveTo>
                  <a:lnTo>
                    <a:pt x="2277" y="28195"/>
                  </a:lnTo>
                  <a:lnTo>
                    <a:pt x="2375" y="28162"/>
                  </a:lnTo>
                  <a:lnTo>
                    <a:pt x="2375" y="28227"/>
                  </a:lnTo>
                  <a:close/>
                  <a:moveTo>
                    <a:pt x="12326" y="13268"/>
                  </a:moveTo>
                  <a:lnTo>
                    <a:pt x="12391" y="13333"/>
                  </a:lnTo>
                  <a:lnTo>
                    <a:pt x="12456" y="13301"/>
                  </a:lnTo>
                  <a:lnTo>
                    <a:pt x="12456" y="13268"/>
                  </a:lnTo>
                  <a:lnTo>
                    <a:pt x="12488" y="13236"/>
                  </a:lnTo>
                  <a:lnTo>
                    <a:pt x="12391" y="13203"/>
                  </a:lnTo>
                  <a:close/>
                  <a:moveTo>
                    <a:pt x="11382" y="12325"/>
                  </a:moveTo>
                  <a:lnTo>
                    <a:pt x="11447" y="12358"/>
                  </a:lnTo>
                  <a:lnTo>
                    <a:pt x="11545" y="12293"/>
                  </a:lnTo>
                  <a:lnTo>
                    <a:pt x="11545" y="12195"/>
                  </a:lnTo>
                  <a:lnTo>
                    <a:pt x="11447" y="12260"/>
                  </a:lnTo>
                  <a:close/>
                  <a:moveTo>
                    <a:pt x="7935" y="12618"/>
                  </a:moveTo>
                  <a:lnTo>
                    <a:pt x="7968" y="12650"/>
                  </a:lnTo>
                  <a:lnTo>
                    <a:pt x="8033" y="12585"/>
                  </a:lnTo>
                  <a:lnTo>
                    <a:pt x="7968" y="12553"/>
                  </a:lnTo>
                  <a:cubicBezTo>
                    <a:pt x="7968" y="12553"/>
                    <a:pt x="7935" y="12618"/>
                    <a:pt x="7935" y="12618"/>
                  </a:cubicBezTo>
                  <a:close/>
                  <a:moveTo>
                    <a:pt x="7903" y="12780"/>
                  </a:moveTo>
                  <a:lnTo>
                    <a:pt x="7870" y="12748"/>
                  </a:lnTo>
                  <a:lnTo>
                    <a:pt x="7935" y="12715"/>
                  </a:lnTo>
                  <a:lnTo>
                    <a:pt x="7968" y="12780"/>
                  </a:lnTo>
                  <a:close/>
                  <a:moveTo>
                    <a:pt x="7740" y="13106"/>
                  </a:moveTo>
                  <a:lnTo>
                    <a:pt x="7740" y="13236"/>
                  </a:lnTo>
                  <a:lnTo>
                    <a:pt x="7675" y="13333"/>
                  </a:lnTo>
                  <a:lnTo>
                    <a:pt x="7708" y="13431"/>
                  </a:lnTo>
                  <a:lnTo>
                    <a:pt x="7805" y="13431"/>
                  </a:lnTo>
                  <a:lnTo>
                    <a:pt x="7870" y="13366"/>
                  </a:lnTo>
                  <a:lnTo>
                    <a:pt x="7935" y="13366"/>
                  </a:lnTo>
                  <a:lnTo>
                    <a:pt x="8293" y="13073"/>
                  </a:lnTo>
                  <a:lnTo>
                    <a:pt x="8423" y="13008"/>
                  </a:lnTo>
                  <a:lnTo>
                    <a:pt x="8488" y="12878"/>
                  </a:lnTo>
                  <a:lnTo>
                    <a:pt x="8423" y="12911"/>
                  </a:lnTo>
                  <a:lnTo>
                    <a:pt x="8391" y="12878"/>
                  </a:lnTo>
                  <a:lnTo>
                    <a:pt x="8358" y="12715"/>
                  </a:lnTo>
                  <a:lnTo>
                    <a:pt x="8293" y="12715"/>
                  </a:lnTo>
                  <a:lnTo>
                    <a:pt x="8228" y="12846"/>
                  </a:lnTo>
                  <a:lnTo>
                    <a:pt x="8130" y="12878"/>
                  </a:lnTo>
                  <a:lnTo>
                    <a:pt x="8130" y="12976"/>
                  </a:lnTo>
                  <a:lnTo>
                    <a:pt x="8065" y="12943"/>
                  </a:lnTo>
                  <a:lnTo>
                    <a:pt x="8033" y="12976"/>
                  </a:lnTo>
                  <a:lnTo>
                    <a:pt x="8000" y="13073"/>
                  </a:lnTo>
                  <a:lnTo>
                    <a:pt x="7935" y="12976"/>
                  </a:lnTo>
                  <a:lnTo>
                    <a:pt x="8000" y="12943"/>
                  </a:lnTo>
                  <a:lnTo>
                    <a:pt x="7935" y="12878"/>
                  </a:lnTo>
                  <a:lnTo>
                    <a:pt x="7870" y="12943"/>
                  </a:lnTo>
                  <a:lnTo>
                    <a:pt x="7838" y="12943"/>
                  </a:lnTo>
                  <a:lnTo>
                    <a:pt x="7773" y="13041"/>
                  </a:lnTo>
                  <a:close/>
                  <a:moveTo>
                    <a:pt x="7383" y="13398"/>
                  </a:moveTo>
                  <a:lnTo>
                    <a:pt x="7415" y="13301"/>
                  </a:lnTo>
                  <a:lnTo>
                    <a:pt x="7415" y="13106"/>
                  </a:lnTo>
                  <a:lnTo>
                    <a:pt x="7317" y="13203"/>
                  </a:lnTo>
                  <a:lnTo>
                    <a:pt x="7285" y="13301"/>
                  </a:lnTo>
                  <a:lnTo>
                    <a:pt x="7252" y="13333"/>
                  </a:lnTo>
                  <a:lnTo>
                    <a:pt x="7285" y="13366"/>
                  </a:lnTo>
                  <a:cubicBezTo>
                    <a:pt x="7285" y="13333"/>
                    <a:pt x="7350" y="13398"/>
                    <a:pt x="7383" y="13398"/>
                  </a:cubicBezTo>
                  <a:close/>
                  <a:moveTo>
                    <a:pt x="7383" y="13463"/>
                  </a:moveTo>
                  <a:lnTo>
                    <a:pt x="7448" y="13431"/>
                  </a:lnTo>
                  <a:lnTo>
                    <a:pt x="7480" y="13366"/>
                  </a:lnTo>
                  <a:lnTo>
                    <a:pt x="7448" y="13268"/>
                  </a:lnTo>
                  <a:lnTo>
                    <a:pt x="7448" y="13073"/>
                  </a:lnTo>
                  <a:lnTo>
                    <a:pt x="7513" y="13008"/>
                  </a:lnTo>
                  <a:lnTo>
                    <a:pt x="7578" y="13041"/>
                  </a:lnTo>
                  <a:lnTo>
                    <a:pt x="7578" y="12976"/>
                  </a:lnTo>
                  <a:lnTo>
                    <a:pt x="7643" y="12943"/>
                  </a:lnTo>
                  <a:lnTo>
                    <a:pt x="7675" y="13073"/>
                  </a:lnTo>
                  <a:lnTo>
                    <a:pt x="7643" y="13301"/>
                  </a:lnTo>
                  <a:lnTo>
                    <a:pt x="7610" y="13366"/>
                  </a:lnTo>
                  <a:lnTo>
                    <a:pt x="7643" y="13463"/>
                  </a:lnTo>
                  <a:lnTo>
                    <a:pt x="7513" y="13528"/>
                  </a:lnTo>
                  <a:close/>
                  <a:moveTo>
                    <a:pt x="7545" y="13951"/>
                  </a:moveTo>
                  <a:lnTo>
                    <a:pt x="7610" y="13886"/>
                  </a:lnTo>
                  <a:lnTo>
                    <a:pt x="7545" y="13724"/>
                  </a:lnTo>
                  <a:lnTo>
                    <a:pt x="7545" y="13561"/>
                  </a:lnTo>
                  <a:lnTo>
                    <a:pt x="7448" y="13561"/>
                  </a:lnTo>
                  <a:lnTo>
                    <a:pt x="7317" y="13431"/>
                  </a:lnTo>
                  <a:lnTo>
                    <a:pt x="7252" y="13463"/>
                  </a:lnTo>
                  <a:lnTo>
                    <a:pt x="7252" y="13528"/>
                  </a:lnTo>
                  <a:lnTo>
                    <a:pt x="7448" y="13658"/>
                  </a:lnTo>
                  <a:lnTo>
                    <a:pt x="7317" y="13658"/>
                  </a:lnTo>
                  <a:lnTo>
                    <a:pt x="7317" y="13724"/>
                  </a:lnTo>
                  <a:lnTo>
                    <a:pt x="7415" y="13789"/>
                  </a:lnTo>
                  <a:close/>
                  <a:moveTo>
                    <a:pt x="6439" y="12163"/>
                  </a:moveTo>
                  <a:lnTo>
                    <a:pt x="6505" y="12293"/>
                  </a:lnTo>
                  <a:lnTo>
                    <a:pt x="6570" y="12260"/>
                  </a:lnTo>
                  <a:lnTo>
                    <a:pt x="6667" y="12325"/>
                  </a:lnTo>
                  <a:lnTo>
                    <a:pt x="6700" y="12293"/>
                  </a:lnTo>
                  <a:lnTo>
                    <a:pt x="6602" y="12163"/>
                  </a:lnTo>
                  <a:lnTo>
                    <a:pt x="6505" y="12130"/>
                  </a:lnTo>
                  <a:close/>
                  <a:moveTo>
                    <a:pt x="4391" y="33235"/>
                  </a:moveTo>
                  <a:lnTo>
                    <a:pt x="4391" y="33235"/>
                  </a:lnTo>
                  <a:lnTo>
                    <a:pt x="4326" y="33203"/>
                  </a:lnTo>
                  <a:lnTo>
                    <a:pt x="4293" y="33040"/>
                  </a:lnTo>
                  <a:lnTo>
                    <a:pt x="4391" y="32845"/>
                  </a:lnTo>
                  <a:lnTo>
                    <a:pt x="4391" y="32715"/>
                  </a:lnTo>
                  <a:lnTo>
                    <a:pt x="4358" y="32780"/>
                  </a:lnTo>
                  <a:lnTo>
                    <a:pt x="4228" y="32813"/>
                  </a:lnTo>
                  <a:lnTo>
                    <a:pt x="4098" y="32878"/>
                  </a:lnTo>
                  <a:lnTo>
                    <a:pt x="4033" y="32747"/>
                  </a:lnTo>
                  <a:lnTo>
                    <a:pt x="4033" y="32650"/>
                  </a:lnTo>
                  <a:lnTo>
                    <a:pt x="4066" y="32650"/>
                  </a:lnTo>
                  <a:lnTo>
                    <a:pt x="4098" y="32747"/>
                  </a:lnTo>
                  <a:lnTo>
                    <a:pt x="4163" y="32747"/>
                  </a:lnTo>
                  <a:lnTo>
                    <a:pt x="4163" y="32715"/>
                  </a:lnTo>
                  <a:lnTo>
                    <a:pt x="4131" y="32617"/>
                  </a:lnTo>
                  <a:lnTo>
                    <a:pt x="4098" y="32552"/>
                  </a:lnTo>
                  <a:lnTo>
                    <a:pt x="4033" y="32552"/>
                  </a:lnTo>
                  <a:lnTo>
                    <a:pt x="3968" y="32585"/>
                  </a:lnTo>
                  <a:lnTo>
                    <a:pt x="3870" y="32520"/>
                  </a:lnTo>
                  <a:lnTo>
                    <a:pt x="3805" y="32422"/>
                  </a:lnTo>
                  <a:lnTo>
                    <a:pt x="3805" y="32357"/>
                  </a:lnTo>
                  <a:lnTo>
                    <a:pt x="3935" y="32260"/>
                  </a:lnTo>
                  <a:lnTo>
                    <a:pt x="3968" y="32162"/>
                  </a:lnTo>
                  <a:lnTo>
                    <a:pt x="4033" y="32097"/>
                  </a:lnTo>
                  <a:lnTo>
                    <a:pt x="4000" y="32065"/>
                  </a:lnTo>
                  <a:lnTo>
                    <a:pt x="3903" y="32097"/>
                  </a:lnTo>
                  <a:lnTo>
                    <a:pt x="3805" y="32097"/>
                  </a:lnTo>
                  <a:lnTo>
                    <a:pt x="3773" y="32065"/>
                  </a:lnTo>
                  <a:lnTo>
                    <a:pt x="3870" y="31967"/>
                  </a:lnTo>
                  <a:lnTo>
                    <a:pt x="3935" y="31837"/>
                  </a:lnTo>
                  <a:lnTo>
                    <a:pt x="3935" y="31707"/>
                  </a:lnTo>
                  <a:lnTo>
                    <a:pt x="4000" y="31674"/>
                  </a:lnTo>
                  <a:lnTo>
                    <a:pt x="4000" y="31609"/>
                  </a:lnTo>
                  <a:lnTo>
                    <a:pt x="3935" y="31609"/>
                  </a:lnTo>
                  <a:lnTo>
                    <a:pt x="3870" y="31707"/>
                  </a:lnTo>
                  <a:lnTo>
                    <a:pt x="3870" y="31869"/>
                  </a:lnTo>
                  <a:lnTo>
                    <a:pt x="3773" y="32000"/>
                  </a:lnTo>
                  <a:lnTo>
                    <a:pt x="3708" y="32032"/>
                  </a:lnTo>
                  <a:lnTo>
                    <a:pt x="3643" y="32000"/>
                  </a:lnTo>
                  <a:lnTo>
                    <a:pt x="3578" y="31967"/>
                  </a:lnTo>
                  <a:lnTo>
                    <a:pt x="3578" y="31902"/>
                  </a:lnTo>
                  <a:lnTo>
                    <a:pt x="3610" y="31869"/>
                  </a:lnTo>
                  <a:lnTo>
                    <a:pt x="3610" y="31837"/>
                  </a:lnTo>
                  <a:lnTo>
                    <a:pt x="3545" y="31869"/>
                  </a:lnTo>
                  <a:lnTo>
                    <a:pt x="3513" y="31934"/>
                  </a:lnTo>
                  <a:lnTo>
                    <a:pt x="3480" y="31934"/>
                  </a:lnTo>
                  <a:lnTo>
                    <a:pt x="3448" y="31869"/>
                  </a:lnTo>
                  <a:lnTo>
                    <a:pt x="3383" y="31902"/>
                  </a:lnTo>
                  <a:lnTo>
                    <a:pt x="3350" y="31934"/>
                  </a:lnTo>
                  <a:lnTo>
                    <a:pt x="3285" y="31902"/>
                  </a:lnTo>
                  <a:lnTo>
                    <a:pt x="3285" y="31869"/>
                  </a:lnTo>
                  <a:lnTo>
                    <a:pt x="3350" y="31804"/>
                  </a:lnTo>
                  <a:lnTo>
                    <a:pt x="3415" y="31772"/>
                  </a:lnTo>
                  <a:lnTo>
                    <a:pt x="3545" y="31739"/>
                  </a:lnTo>
                  <a:lnTo>
                    <a:pt x="3675" y="31674"/>
                  </a:lnTo>
                  <a:lnTo>
                    <a:pt x="3708" y="31577"/>
                  </a:lnTo>
                  <a:lnTo>
                    <a:pt x="3708" y="31479"/>
                  </a:lnTo>
                  <a:lnTo>
                    <a:pt x="3708" y="31544"/>
                  </a:lnTo>
                  <a:lnTo>
                    <a:pt x="3610" y="31609"/>
                  </a:lnTo>
                  <a:lnTo>
                    <a:pt x="3545" y="31707"/>
                  </a:lnTo>
                  <a:lnTo>
                    <a:pt x="3513" y="31739"/>
                  </a:lnTo>
                  <a:lnTo>
                    <a:pt x="3350" y="31707"/>
                  </a:lnTo>
                  <a:lnTo>
                    <a:pt x="3350" y="31642"/>
                  </a:lnTo>
                  <a:lnTo>
                    <a:pt x="3253" y="31642"/>
                  </a:lnTo>
                  <a:lnTo>
                    <a:pt x="3253" y="31577"/>
                  </a:lnTo>
                  <a:lnTo>
                    <a:pt x="3318" y="31577"/>
                  </a:lnTo>
                  <a:lnTo>
                    <a:pt x="3285" y="31512"/>
                  </a:lnTo>
                  <a:lnTo>
                    <a:pt x="3155" y="31544"/>
                  </a:lnTo>
                  <a:lnTo>
                    <a:pt x="3090" y="31512"/>
                  </a:lnTo>
                  <a:lnTo>
                    <a:pt x="2992" y="31512"/>
                  </a:lnTo>
                  <a:lnTo>
                    <a:pt x="2992" y="31577"/>
                  </a:lnTo>
                  <a:lnTo>
                    <a:pt x="2862" y="31512"/>
                  </a:lnTo>
                  <a:lnTo>
                    <a:pt x="2830" y="31414"/>
                  </a:lnTo>
                  <a:lnTo>
                    <a:pt x="2862" y="31382"/>
                  </a:lnTo>
                  <a:lnTo>
                    <a:pt x="2927" y="31414"/>
                  </a:lnTo>
                  <a:lnTo>
                    <a:pt x="3057" y="31447"/>
                  </a:lnTo>
                  <a:lnTo>
                    <a:pt x="3155" y="31447"/>
                  </a:lnTo>
                  <a:lnTo>
                    <a:pt x="3155" y="31382"/>
                  </a:lnTo>
                  <a:lnTo>
                    <a:pt x="3122" y="31382"/>
                  </a:lnTo>
                  <a:lnTo>
                    <a:pt x="2992" y="31382"/>
                  </a:lnTo>
                  <a:lnTo>
                    <a:pt x="2960" y="31349"/>
                  </a:lnTo>
                  <a:lnTo>
                    <a:pt x="2960" y="31349"/>
                  </a:lnTo>
                  <a:lnTo>
                    <a:pt x="3057" y="31349"/>
                  </a:lnTo>
                  <a:lnTo>
                    <a:pt x="3155" y="31349"/>
                  </a:lnTo>
                  <a:lnTo>
                    <a:pt x="3155" y="31284"/>
                  </a:lnTo>
                  <a:lnTo>
                    <a:pt x="3025" y="31317"/>
                  </a:lnTo>
                  <a:lnTo>
                    <a:pt x="2960" y="31252"/>
                  </a:lnTo>
                  <a:lnTo>
                    <a:pt x="2862" y="31284"/>
                  </a:lnTo>
                  <a:lnTo>
                    <a:pt x="2797" y="31284"/>
                  </a:lnTo>
                  <a:lnTo>
                    <a:pt x="2765" y="31252"/>
                  </a:lnTo>
                  <a:lnTo>
                    <a:pt x="2765" y="31154"/>
                  </a:lnTo>
                  <a:lnTo>
                    <a:pt x="2862" y="31154"/>
                  </a:lnTo>
                  <a:lnTo>
                    <a:pt x="2927" y="31187"/>
                  </a:lnTo>
                  <a:lnTo>
                    <a:pt x="3025" y="31187"/>
                  </a:lnTo>
                  <a:lnTo>
                    <a:pt x="3090" y="31121"/>
                  </a:lnTo>
                  <a:lnTo>
                    <a:pt x="2992" y="31121"/>
                  </a:lnTo>
                  <a:lnTo>
                    <a:pt x="2895" y="31089"/>
                  </a:lnTo>
                  <a:lnTo>
                    <a:pt x="2797" y="31089"/>
                  </a:lnTo>
                  <a:lnTo>
                    <a:pt x="2797" y="31056"/>
                  </a:lnTo>
                  <a:lnTo>
                    <a:pt x="2927" y="31024"/>
                  </a:lnTo>
                  <a:lnTo>
                    <a:pt x="2992" y="31056"/>
                  </a:lnTo>
                  <a:lnTo>
                    <a:pt x="3057" y="31024"/>
                  </a:lnTo>
                  <a:lnTo>
                    <a:pt x="3025" y="30991"/>
                  </a:lnTo>
                  <a:lnTo>
                    <a:pt x="3025" y="30926"/>
                  </a:lnTo>
                  <a:lnTo>
                    <a:pt x="3090" y="30894"/>
                  </a:lnTo>
                  <a:lnTo>
                    <a:pt x="3220" y="30894"/>
                  </a:lnTo>
                  <a:lnTo>
                    <a:pt x="3318" y="30894"/>
                  </a:lnTo>
                  <a:lnTo>
                    <a:pt x="3350" y="30861"/>
                  </a:lnTo>
                  <a:lnTo>
                    <a:pt x="3188" y="30861"/>
                  </a:lnTo>
                  <a:lnTo>
                    <a:pt x="3122" y="30796"/>
                  </a:lnTo>
                  <a:lnTo>
                    <a:pt x="3090" y="30796"/>
                  </a:lnTo>
                  <a:lnTo>
                    <a:pt x="3057" y="30861"/>
                  </a:lnTo>
                  <a:lnTo>
                    <a:pt x="2960" y="30894"/>
                  </a:lnTo>
                  <a:lnTo>
                    <a:pt x="2895" y="30959"/>
                  </a:lnTo>
                  <a:lnTo>
                    <a:pt x="2862" y="30926"/>
                  </a:lnTo>
                  <a:lnTo>
                    <a:pt x="2862" y="30861"/>
                  </a:lnTo>
                  <a:lnTo>
                    <a:pt x="2862" y="30796"/>
                  </a:lnTo>
                  <a:lnTo>
                    <a:pt x="2895" y="30699"/>
                  </a:lnTo>
                  <a:lnTo>
                    <a:pt x="3025" y="30634"/>
                  </a:lnTo>
                  <a:lnTo>
                    <a:pt x="3057" y="30569"/>
                  </a:lnTo>
                  <a:lnTo>
                    <a:pt x="3285" y="30406"/>
                  </a:lnTo>
                  <a:lnTo>
                    <a:pt x="3350" y="30374"/>
                  </a:lnTo>
                  <a:lnTo>
                    <a:pt x="3415" y="30439"/>
                  </a:lnTo>
                  <a:lnTo>
                    <a:pt x="3415" y="30569"/>
                  </a:lnTo>
                  <a:lnTo>
                    <a:pt x="3448" y="30634"/>
                  </a:lnTo>
                  <a:lnTo>
                    <a:pt x="3480" y="30634"/>
                  </a:lnTo>
                  <a:lnTo>
                    <a:pt x="3448" y="30504"/>
                  </a:lnTo>
                  <a:lnTo>
                    <a:pt x="3448" y="30374"/>
                  </a:lnTo>
                  <a:lnTo>
                    <a:pt x="3545" y="30309"/>
                  </a:lnTo>
                  <a:lnTo>
                    <a:pt x="3675" y="30309"/>
                  </a:lnTo>
                  <a:lnTo>
                    <a:pt x="3578" y="30276"/>
                  </a:lnTo>
                  <a:lnTo>
                    <a:pt x="3448" y="30276"/>
                  </a:lnTo>
                  <a:lnTo>
                    <a:pt x="3383" y="30309"/>
                  </a:lnTo>
                  <a:lnTo>
                    <a:pt x="3350" y="30243"/>
                  </a:lnTo>
                  <a:lnTo>
                    <a:pt x="3383" y="30178"/>
                  </a:lnTo>
                  <a:lnTo>
                    <a:pt x="3480" y="30146"/>
                  </a:lnTo>
                  <a:lnTo>
                    <a:pt x="3578" y="30081"/>
                  </a:lnTo>
                  <a:lnTo>
                    <a:pt x="3643" y="29951"/>
                  </a:lnTo>
                  <a:lnTo>
                    <a:pt x="3610" y="29886"/>
                  </a:lnTo>
                  <a:lnTo>
                    <a:pt x="3578" y="29886"/>
                  </a:lnTo>
                  <a:lnTo>
                    <a:pt x="3545" y="29983"/>
                  </a:lnTo>
                  <a:lnTo>
                    <a:pt x="3480" y="30048"/>
                  </a:lnTo>
                  <a:lnTo>
                    <a:pt x="3383" y="30081"/>
                  </a:lnTo>
                  <a:lnTo>
                    <a:pt x="3285" y="30178"/>
                  </a:lnTo>
                  <a:lnTo>
                    <a:pt x="3155" y="30309"/>
                  </a:lnTo>
                  <a:lnTo>
                    <a:pt x="2992" y="30341"/>
                  </a:lnTo>
                  <a:lnTo>
                    <a:pt x="2927" y="30243"/>
                  </a:lnTo>
                  <a:lnTo>
                    <a:pt x="2960" y="30211"/>
                  </a:lnTo>
                  <a:lnTo>
                    <a:pt x="3025" y="30178"/>
                  </a:lnTo>
                  <a:lnTo>
                    <a:pt x="2960" y="30178"/>
                  </a:lnTo>
                  <a:lnTo>
                    <a:pt x="2830" y="30211"/>
                  </a:lnTo>
                  <a:lnTo>
                    <a:pt x="2765" y="30178"/>
                  </a:lnTo>
                  <a:lnTo>
                    <a:pt x="2797" y="30146"/>
                  </a:lnTo>
                  <a:lnTo>
                    <a:pt x="2927" y="30048"/>
                  </a:lnTo>
                  <a:lnTo>
                    <a:pt x="2992" y="30016"/>
                  </a:lnTo>
                  <a:lnTo>
                    <a:pt x="3090" y="30016"/>
                  </a:lnTo>
                  <a:lnTo>
                    <a:pt x="3122" y="29983"/>
                  </a:lnTo>
                  <a:lnTo>
                    <a:pt x="3122" y="29951"/>
                  </a:lnTo>
                  <a:lnTo>
                    <a:pt x="3057" y="29918"/>
                  </a:lnTo>
                  <a:lnTo>
                    <a:pt x="3090" y="29853"/>
                  </a:lnTo>
                  <a:lnTo>
                    <a:pt x="3122" y="29821"/>
                  </a:lnTo>
                  <a:lnTo>
                    <a:pt x="3090" y="29788"/>
                  </a:lnTo>
                  <a:lnTo>
                    <a:pt x="2992" y="29821"/>
                  </a:lnTo>
                  <a:lnTo>
                    <a:pt x="2960" y="29821"/>
                  </a:lnTo>
                  <a:lnTo>
                    <a:pt x="2927" y="29756"/>
                  </a:lnTo>
                  <a:lnTo>
                    <a:pt x="2895" y="29528"/>
                  </a:lnTo>
                  <a:lnTo>
                    <a:pt x="2862" y="29463"/>
                  </a:lnTo>
                  <a:lnTo>
                    <a:pt x="2862" y="29398"/>
                  </a:lnTo>
                  <a:lnTo>
                    <a:pt x="2895" y="29333"/>
                  </a:lnTo>
                  <a:lnTo>
                    <a:pt x="3025" y="29333"/>
                  </a:lnTo>
                  <a:lnTo>
                    <a:pt x="3122" y="29365"/>
                  </a:lnTo>
                  <a:lnTo>
                    <a:pt x="3220" y="29365"/>
                  </a:lnTo>
                  <a:lnTo>
                    <a:pt x="3350" y="29430"/>
                  </a:lnTo>
                  <a:lnTo>
                    <a:pt x="3285" y="29365"/>
                  </a:lnTo>
                  <a:lnTo>
                    <a:pt x="3220" y="29333"/>
                  </a:lnTo>
                  <a:lnTo>
                    <a:pt x="3122" y="29333"/>
                  </a:lnTo>
                  <a:lnTo>
                    <a:pt x="3057" y="29268"/>
                  </a:lnTo>
                  <a:lnTo>
                    <a:pt x="2992" y="29203"/>
                  </a:lnTo>
                  <a:lnTo>
                    <a:pt x="2960" y="29170"/>
                  </a:lnTo>
                  <a:lnTo>
                    <a:pt x="3025" y="29073"/>
                  </a:lnTo>
                  <a:lnTo>
                    <a:pt x="3090" y="29040"/>
                  </a:lnTo>
                  <a:lnTo>
                    <a:pt x="3122" y="28943"/>
                  </a:lnTo>
                  <a:lnTo>
                    <a:pt x="3122" y="28845"/>
                  </a:lnTo>
                  <a:lnTo>
                    <a:pt x="3090" y="28878"/>
                  </a:lnTo>
                  <a:lnTo>
                    <a:pt x="2992" y="28975"/>
                  </a:lnTo>
                  <a:lnTo>
                    <a:pt x="2895" y="29040"/>
                  </a:lnTo>
                  <a:lnTo>
                    <a:pt x="2765" y="29073"/>
                  </a:lnTo>
                  <a:lnTo>
                    <a:pt x="2700" y="29170"/>
                  </a:lnTo>
                  <a:lnTo>
                    <a:pt x="2667" y="29235"/>
                  </a:lnTo>
                  <a:lnTo>
                    <a:pt x="2602" y="29203"/>
                  </a:lnTo>
                  <a:lnTo>
                    <a:pt x="2537" y="29073"/>
                  </a:lnTo>
                  <a:lnTo>
                    <a:pt x="2505" y="28910"/>
                  </a:lnTo>
                  <a:lnTo>
                    <a:pt x="2537" y="28683"/>
                  </a:lnTo>
                  <a:lnTo>
                    <a:pt x="2570" y="28520"/>
                  </a:lnTo>
                  <a:lnTo>
                    <a:pt x="2537" y="28455"/>
                  </a:lnTo>
                  <a:lnTo>
                    <a:pt x="2472" y="28422"/>
                  </a:lnTo>
                  <a:lnTo>
                    <a:pt x="2440" y="28292"/>
                  </a:lnTo>
                  <a:lnTo>
                    <a:pt x="2537" y="28260"/>
                  </a:lnTo>
                  <a:lnTo>
                    <a:pt x="2570" y="28292"/>
                  </a:lnTo>
                  <a:lnTo>
                    <a:pt x="2635" y="28325"/>
                  </a:lnTo>
                  <a:lnTo>
                    <a:pt x="2602" y="28227"/>
                  </a:lnTo>
                  <a:lnTo>
                    <a:pt x="2700" y="28130"/>
                  </a:lnTo>
                  <a:lnTo>
                    <a:pt x="2732" y="28000"/>
                  </a:lnTo>
                  <a:lnTo>
                    <a:pt x="2830" y="28000"/>
                  </a:lnTo>
                  <a:lnTo>
                    <a:pt x="2927" y="28000"/>
                  </a:lnTo>
                  <a:lnTo>
                    <a:pt x="2992" y="27967"/>
                  </a:lnTo>
                  <a:lnTo>
                    <a:pt x="2927" y="27967"/>
                  </a:lnTo>
                  <a:lnTo>
                    <a:pt x="2895" y="27935"/>
                  </a:lnTo>
                  <a:lnTo>
                    <a:pt x="3025" y="27772"/>
                  </a:lnTo>
                  <a:lnTo>
                    <a:pt x="3090" y="27674"/>
                  </a:lnTo>
                  <a:lnTo>
                    <a:pt x="3220" y="27609"/>
                  </a:lnTo>
                  <a:lnTo>
                    <a:pt x="3253" y="27544"/>
                  </a:lnTo>
                  <a:lnTo>
                    <a:pt x="3188" y="27544"/>
                  </a:lnTo>
                  <a:lnTo>
                    <a:pt x="3155" y="27512"/>
                  </a:lnTo>
                  <a:lnTo>
                    <a:pt x="3025" y="27609"/>
                  </a:lnTo>
                  <a:lnTo>
                    <a:pt x="3025" y="27707"/>
                  </a:lnTo>
                  <a:lnTo>
                    <a:pt x="2862" y="27870"/>
                  </a:lnTo>
                  <a:lnTo>
                    <a:pt x="2830" y="27870"/>
                  </a:lnTo>
                  <a:lnTo>
                    <a:pt x="2830" y="27805"/>
                  </a:lnTo>
                  <a:lnTo>
                    <a:pt x="2927" y="27674"/>
                  </a:lnTo>
                  <a:lnTo>
                    <a:pt x="2960" y="27512"/>
                  </a:lnTo>
                  <a:lnTo>
                    <a:pt x="3090" y="27284"/>
                  </a:lnTo>
                  <a:lnTo>
                    <a:pt x="3122" y="27187"/>
                  </a:lnTo>
                  <a:lnTo>
                    <a:pt x="3090" y="27154"/>
                  </a:lnTo>
                  <a:lnTo>
                    <a:pt x="3090" y="27122"/>
                  </a:lnTo>
                  <a:lnTo>
                    <a:pt x="3090" y="27057"/>
                  </a:lnTo>
                  <a:lnTo>
                    <a:pt x="3122" y="27024"/>
                  </a:lnTo>
                  <a:lnTo>
                    <a:pt x="3122" y="26992"/>
                  </a:lnTo>
                  <a:lnTo>
                    <a:pt x="3155" y="26959"/>
                  </a:lnTo>
                  <a:lnTo>
                    <a:pt x="3122" y="26894"/>
                  </a:lnTo>
                  <a:lnTo>
                    <a:pt x="3090" y="26861"/>
                  </a:lnTo>
                  <a:lnTo>
                    <a:pt x="3057" y="26764"/>
                  </a:lnTo>
                  <a:lnTo>
                    <a:pt x="3025" y="26666"/>
                  </a:lnTo>
                  <a:lnTo>
                    <a:pt x="2927" y="26601"/>
                  </a:lnTo>
                  <a:lnTo>
                    <a:pt x="2862" y="26569"/>
                  </a:lnTo>
                  <a:lnTo>
                    <a:pt x="2830" y="26504"/>
                  </a:lnTo>
                  <a:lnTo>
                    <a:pt x="2732" y="26374"/>
                  </a:lnTo>
                  <a:lnTo>
                    <a:pt x="2667" y="26341"/>
                  </a:lnTo>
                  <a:lnTo>
                    <a:pt x="2570" y="26341"/>
                  </a:lnTo>
                  <a:lnTo>
                    <a:pt x="2570" y="26309"/>
                  </a:lnTo>
                  <a:lnTo>
                    <a:pt x="2602" y="26244"/>
                  </a:lnTo>
                  <a:lnTo>
                    <a:pt x="2602" y="26179"/>
                  </a:lnTo>
                  <a:lnTo>
                    <a:pt x="2570" y="26146"/>
                  </a:lnTo>
                  <a:lnTo>
                    <a:pt x="2537" y="26081"/>
                  </a:lnTo>
                  <a:lnTo>
                    <a:pt x="2602" y="26048"/>
                  </a:lnTo>
                  <a:lnTo>
                    <a:pt x="2635" y="26016"/>
                  </a:lnTo>
                  <a:lnTo>
                    <a:pt x="2602" y="25983"/>
                  </a:lnTo>
                  <a:lnTo>
                    <a:pt x="2570" y="25951"/>
                  </a:lnTo>
                  <a:lnTo>
                    <a:pt x="2505" y="25951"/>
                  </a:lnTo>
                  <a:lnTo>
                    <a:pt x="2505" y="25886"/>
                  </a:lnTo>
                  <a:lnTo>
                    <a:pt x="2602" y="25821"/>
                  </a:lnTo>
                  <a:lnTo>
                    <a:pt x="2570" y="25463"/>
                  </a:lnTo>
                  <a:lnTo>
                    <a:pt x="2570" y="25105"/>
                  </a:lnTo>
                  <a:lnTo>
                    <a:pt x="2602" y="24845"/>
                  </a:lnTo>
                  <a:lnTo>
                    <a:pt x="2570" y="24748"/>
                  </a:lnTo>
                  <a:lnTo>
                    <a:pt x="2570" y="24650"/>
                  </a:lnTo>
                  <a:lnTo>
                    <a:pt x="2602" y="24553"/>
                  </a:lnTo>
                  <a:lnTo>
                    <a:pt x="2602" y="24488"/>
                  </a:lnTo>
                  <a:lnTo>
                    <a:pt x="2570" y="24390"/>
                  </a:lnTo>
                  <a:lnTo>
                    <a:pt x="2537" y="24227"/>
                  </a:lnTo>
                  <a:lnTo>
                    <a:pt x="2440" y="24097"/>
                  </a:lnTo>
                  <a:lnTo>
                    <a:pt x="2407" y="23902"/>
                  </a:lnTo>
                  <a:lnTo>
                    <a:pt x="2407" y="23837"/>
                  </a:lnTo>
                  <a:lnTo>
                    <a:pt x="2309" y="23544"/>
                  </a:lnTo>
                  <a:lnTo>
                    <a:pt x="2342" y="23479"/>
                  </a:lnTo>
                  <a:lnTo>
                    <a:pt x="2407" y="23349"/>
                  </a:lnTo>
                  <a:lnTo>
                    <a:pt x="2375" y="23284"/>
                  </a:lnTo>
                  <a:lnTo>
                    <a:pt x="2375" y="23187"/>
                  </a:lnTo>
                  <a:lnTo>
                    <a:pt x="2277" y="23089"/>
                  </a:lnTo>
                  <a:lnTo>
                    <a:pt x="2147" y="23122"/>
                  </a:lnTo>
                  <a:lnTo>
                    <a:pt x="1952" y="23154"/>
                  </a:lnTo>
                  <a:lnTo>
                    <a:pt x="1919" y="23187"/>
                  </a:lnTo>
                  <a:lnTo>
                    <a:pt x="1757" y="23252"/>
                  </a:lnTo>
                  <a:lnTo>
                    <a:pt x="1627" y="23349"/>
                  </a:lnTo>
                  <a:lnTo>
                    <a:pt x="1496" y="23544"/>
                  </a:lnTo>
                  <a:lnTo>
                    <a:pt x="1366" y="23609"/>
                  </a:lnTo>
                  <a:lnTo>
                    <a:pt x="1204" y="23642"/>
                  </a:lnTo>
                  <a:lnTo>
                    <a:pt x="1041" y="23675"/>
                  </a:lnTo>
                  <a:lnTo>
                    <a:pt x="976" y="23675"/>
                  </a:lnTo>
                  <a:lnTo>
                    <a:pt x="1009" y="23609"/>
                  </a:lnTo>
                  <a:lnTo>
                    <a:pt x="1074" y="23479"/>
                  </a:lnTo>
                  <a:lnTo>
                    <a:pt x="1041" y="23349"/>
                  </a:lnTo>
                  <a:lnTo>
                    <a:pt x="879" y="22796"/>
                  </a:lnTo>
                  <a:lnTo>
                    <a:pt x="814" y="22536"/>
                  </a:lnTo>
                  <a:lnTo>
                    <a:pt x="749" y="22406"/>
                  </a:lnTo>
                  <a:lnTo>
                    <a:pt x="879" y="22179"/>
                  </a:lnTo>
                  <a:lnTo>
                    <a:pt x="618" y="22146"/>
                  </a:lnTo>
                  <a:lnTo>
                    <a:pt x="423" y="22244"/>
                  </a:lnTo>
                  <a:lnTo>
                    <a:pt x="326" y="22211"/>
                  </a:lnTo>
                  <a:lnTo>
                    <a:pt x="1" y="22211"/>
                  </a:lnTo>
                  <a:lnTo>
                    <a:pt x="5724" y="11772"/>
                  </a:lnTo>
                  <a:lnTo>
                    <a:pt x="5757" y="11837"/>
                  </a:lnTo>
                  <a:lnTo>
                    <a:pt x="5789" y="11837"/>
                  </a:lnTo>
                  <a:lnTo>
                    <a:pt x="6082" y="12065"/>
                  </a:lnTo>
                  <a:lnTo>
                    <a:pt x="6147" y="12065"/>
                  </a:lnTo>
                  <a:lnTo>
                    <a:pt x="6244" y="12130"/>
                  </a:lnTo>
                  <a:lnTo>
                    <a:pt x="6277" y="12195"/>
                  </a:lnTo>
                  <a:lnTo>
                    <a:pt x="6342" y="12195"/>
                  </a:lnTo>
                  <a:lnTo>
                    <a:pt x="6439" y="12260"/>
                  </a:lnTo>
                  <a:lnTo>
                    <a:pt x="6439" y="12358"/>
                  </a:lnTo>
                  <a:lnTo>
                    <a:pt x="6537" y="12488"/>
                  </a:lnTo>
                  <a:lnTo>
                    <a:pt x="6505" y="12520"/>
                  </a:lnTo>
                  <a:lnTo>
                    <a:pt x="6537" y="12553"/>
                  </a:lnTo>
                  <a:lnTo>
                    <a:pt x="6472" y="12683"/>
                  </a:lnTo>
                  <a:lnTo>
                    <a:pt x="6537" y="12780"/>
                  </a:lnTo>
                  <a:lnTo>
                    <a:pt x="6570" y="12813"/>
                  </a:lnTo>
                  <a:lnTo>
                    <a:pt x="6602" y="12748"/>
                  </a:lnTo>
                  <a:lnTo>
                    <a:pt x="6635" y="12780"/>
                  </a:lnTo>
                  <a:lnTo>
                    <a:pt x="6635" y="12911"/>
                  </a:lnTo>
                  <a:lnTo>
                    <a:pt x="6667" y="13073"/>
                  </a:lnTo>
                  <a:lnTo>
                    <a:pt x="6830" y="13236"/>
                  </a:lnTo>
                  <a:lnTo>
                    <a:pt x="6927" y="13301"/>
                  </a:lnTo>
                  <a:lnTo>
                    <a:pt x="6960" y="13268"/>
                  </a:lnTo>
                  <a:lnTo>
                    <a:pt x="7025" y="13333"/>
                  </a:lnTo>
                  <a:lnTo>
                    <a:pt x="7025" y="13398"/>
                  </a:lnTo>
                  <a:lnTo>
                    <a:pt x="7090" y="13431"/>
                  </a:lnTo>
                  <a:lnTo>
                    <a:pt x="7122" y="13431"/>
                  </a:lnTo>
                  <a:lnTo>
                    <a:pt x="7220" y="13593"/>
                  </a:lnTo>
                  <a:lnTo>
                    <a:pt x="7252" y="13691"/>
                  </a:lnTo>
                  <a:lnTo>
                    <a:pt x="7285" y="13724"/>
                  </a:lnTo>
                  <a:lnTo>
                    <a:pt x="7350" y="13821"/>
                  </a:lnTo>
                  <a:lnTo>
                    <a:pt x="7415" y="13821"/>
                  </a:lnTo>
                  <a:lnTo>
                    <a:pt x="7513" y="13951"/>
                  </a:lnTo>
                  <a:lnTo>
                    <a:pt x="7513" y="14016"/>
                  </a:lnTo>
                  <a:lnTo>
                    <a:pt x="7578" y="14049"/>
                  </a:lnTo>
                  <a:lnTo>
                    <a:pt x="7545" y="14114"/>
                  </a:lnTo>
                  <a:lnTo>
                    <a:pt x="7448" y="14244"/>
                  </a:lnTo>
                  <a:lnTo>
                    <a:pt x="7383" y="14341"/>
                  </a:lnTo>
                  <a:lnTo>
                    <a:pt x="7610" y="14146"/>
                  </a:lnTo>
                  <a:lnTo>
                    <a:pt x="7675" y="14114"/>
                  </a:lnTo>
                  <a:lnTo>
                    <a:pt x="7708" y="14114"/>
                  </a:lnTo>
                  <a:lnTo>
                    <a:pt x="7740" y="13984"/>
                  </a:lnTo>
                  <a:lnTo>
                    <a:pt x="7740" y="13724"/>
                  </a:lnTo>
                  <a:lnTo>
                    <a:pt x="7740" y="13561"/>
                  </a:lnTo>
                  <a:lnTo>
                    <a:pt x="7805" y="13463"/>
                  </a:lnTo>
                  <a:lnTo>
                    <a:pt x="7968" y="13431"/>
                  </a:lnTo>
                  <a:lnTo>
                    <a:pt x="8065" y="13333"/>
                  </a:lnTo>
                  <a:lnTo>
                    <a:pt x="8163" y="13268"/>
                  </a:lnTo>
                  <a:lnTo>
                    <a:pt x="8261" y="13268"/>
                  </a:lnTo>
                  <a:lnTo>
                    <a:pt x="8293" y="13203"/>
                  </a:lnTo>
                  <a:lnTo>
                    <a:pt x="8358" y="13171"/>
                  </a:lnTo>
                  <a:lnTo>
                    <a:pt x="8423" y="13138"/>
                  </a:lnTo>
                  <a:lnTo>
                    <a:pt x="8553" y="13138"/>
                  </a:lnTo>
                  <a:lnTo>
                    <a:pt x="8586" y="13171"/>
                  </a:lnTo>
                  <a:lnTo>
                    <a:pt x="8683" y="13171"/>
                  </a:lnTo>
                  <a:lnTo>
                    <a:pt x="8716" y="13203"/>
                  </a:lnTo>
                  <a:lnTo>
                    <a:pt x="8846" y="13041"/>
                  </a:lnTo>
                  <a:lnTo>
                    <a:pt x="8878" y="12943"/>
                  </a:lnTo>
                  <a:lnTo>
                    <a:pt x="8943" y="12943"/>
                  </a:lnTo>
                  <a:lnTo>
                    <a:pt x="9041" y="12943"/>
                  </a:lnTo>
                  <a:lnTo>
                    <a:pt x="9074" y="12911"/>
                  </a:lnTo>
                  <a:lnTo>
                    <a:pt x="9074" y="12878"/>
                  </a:lnTo>
                  <a:lnTo>
                    <a:pt x="9139" y="12878"/>
                  </a:lnTo>
                  <a:lnTo>
                    <a:pt x="9171" y="12943"/>
                  </a:lnTo>
                  <a:lnTo>
                    <a:pt x="9464" y="12911"/>
                  </a:lnTo>
                  <a:lnTo>
                    <a:pt x="9691" y="12846"/>
                  </a:lnTo>
                  <a:lnTo>
                    <a:pt x="9789" y="12780"/>
                  </a:lnTo>
                  <a:lnTo>
                    <a:pt x="9822" y="12780"/>
                  </a:lnTo>
                  <a:lnTo>
                    <a:pt x="9887" y="12846"/>
                  </a:lnTo>
                  <a:lnTo>
                    <a:pt x="9952" y="12813"/>
                  </a:lnTo>
                  <a:lnTo>
                    <a:pt x="9984" y="12715"/>
                  </a:lnTo>
                  <a:lnTo>
                    <a:pt x="10147" y="12650"/>
                  </a:lnTo>
                  <a:lnTo>
                    <a:pt x="10244" y="12650"/>
                  </a:lnTo>
                  <a:lnTo>
                    <a:pt x="10277" y="12683"/>
                  </a:lnTo>
                  <a:lnTo>
                    <a:pt x="10309" y="12683"/>
                  </a:lnTo>
                  <a:lnTo>
                    <a:pt x="10342" y="12748"/>
                  </a:lnTo>
                  <a:lnTo>
                    <a:pt x="10439" y="12715"/>
                  </a:lnTo>
                  <a:lnTo>
                    <a:pt x="10439" y="12650"/>
                  </a:lnTo>
                  <a:lnTo>
                    <a:pt x="10472" y="12618"/>
                  </a:lnTo>
                  <a:lnTo>
                    <a:pt x="10537" y="12650"/>
                  </a:lnTo>
                  <a:lnTo>
                    <a:pt x="10537" y="12748"/>
                  </a:lnTo>
                  <a:lnTo>
                    <a:pt x="10569" y="12780"/>
                  </a:lnTo>
                  <a:lnTo>
                    <a:pt x="10537" y="12846"/>
                  </a:lnTo>
                  <a:lnTo>
                    <a:pt x="10504" y="12846"/>
                  </a:lnTo>
                  <a:lnTo>
                    <a:pt x="10472" y="12911"/>
                  </a:lnTo>
                  <a:lnTo>
                    <a:pt x="10244" y="12976"/>
                  </a:lnTo>
                  <a:lnTo>
                    <a:pt x="10049" y="13041"/>
                  </a:lnTo>
                  <a:lnTo>
                    <a:pt x="9984" y="13138"/>
                  </a:lnTo>
                  <a:lnTo>
                    <a:pt x="9887" y="13171"/>
                  </a:lnTo>
                  <a:lnTo>
                    <a:pt x="9789" y="13138"/>
                  </a:lnTo>
                  <a:lnTo>
                    <a:pt x="9724" y="13203"/>
                  </a:lnTo>
                  <a:lnTo>
                    <a:pt x="9691" y="13203"/>
                  </a:lnTo>
                  <a:lnTo>
                    <a:pt x="9659" y="13138"/>
                  </a:lnTo>
                  <a:lnTo>
                    <a:pt x="9496" y="13203"/>
                  </a:lnTo>
                  <a:lnTo>
                    <a:pt x="9334" y="13203"/>
                  </a:lnTo>
                  <a:lnTo>
                    <a:pt x="9301" y="13236"/>
                  </a:lnTo>
                  <a:lnTo>
                    <a:pt x="9139" y="13203"/>
                  </a:lnTo>
                  <a:lnTo>
                    <a:pt x="9041" y="13268"/>
                  </a:lnTo>
                  <a:lnTo>
                    <a:pt x="8943" y="13366"/>
                  </a:lnTo>
                  <a:lnTo>
                    <a:pt x="8716" y="13463"/>
                  </a:lnTo>
                  <a:lnTo>
                    <a:pt x="8716" y="13431"/>
                  </a:lnTo>
                  <a:lnTo>
                    <a:pt x="8586" y="13496"/>
                  </a:lnTo>
                  <a:lnTo>
                    <a:pt x="8586" y="13593"/>
                  </a:lnTo>
                  <a:lnTo>
                    <a:pt x="8521" y="13626"/>
                  </a:lnTo>
                  <a:lnTo>
                    <a:pt x="8456" y="13561"/>
                  </a:lnTo>
                  <a:lnTo>
                    <a:pt x="8358" y="13658"/>
                  </a:lnTo>
                  <a:lnTo>
                    <a:pt x="8293" y="13756"/>
                  </a:lnTo>
                  <a:lnTo>
                    <a:pt x="8228" y="13756"/>
                  </a:lnTo>
                  <a:lnTo>
                    <a:pt x="8196" y="13821"/>
                  </a:lnTo>
                  <a:lnTo>
                    <a:pt x="8261" y="13951"/>
                  </a:lnTo>
                  <a:lnTo>
                    <a:pt x="8358" y="13984"/>
                  </a:lnTo>
                  <a:lnTo>
                    <a:pt x="8261" y="13886"/>
                  </a:lnTo>
                  <a:lnTo>
                    <a:pt x="8293" y="13821"/>
                  </a:lnTo>
                  <a:lnTo>
                    <a:pt x="8391" y="13854"/>
                  </a:lnTo>
                  <a:lnTo>
                    <a:pt x="8423" y="13821"/>
                  </a:lnTo>
                  <a:lnTo>
                    <a:pt x="8521" y="13854"/>
                  </a:lnTo>
                  <a:lnTo>
                    <a:pt x="8488" y="13756"/>
                  </a:lnTo>
                  <a:lnTo>
                    <a:pt x="8618" y="13658"/>
                  </a:lnTo>
                  <a:lnTo>
                    <a:pt x="8781" y="13593"/>
                  </a:lnTo>
                  <a:lnTo>
                    <a:pt x="8846" y="13593"/>
                  </a:lnTo>
                  <a:lnTo>
                    <a:pt x="9106" y="13431"/>
                  </a:lnTo>
                  <a:lnTo>
                    <a:pt x="9139" y="13366"/>
                  </a:lnTo>
                  <a:lnTo>
                    <a:pt x="9204" y="13333"/>
                  </a:lnTo>
                  <a:lnTo>
                    <a:pt x="9269" y="13398"/>
                  </a:lnTo>
                  <a:lnTo>
                    <a:pt x="9334" y="13366"/>
                  </a:lnTo>
                  <a:lnTo>
                    <a:pt x="9431" y="13366"/>
                  </a:lnTo>
                  <a:lnTo>
                    <a:pt x="9431" y="13398"/>
                  </a:lnTo>
                  <a:lnTo>
                    <a:pt x="9594" y="13301"/>
                  </a:lnTo>
                  <a:lnTo>
                    <a:pt x="9626" y="13366"/>
                  </a:lnTo>
                  <a:lnTo>
                    <a:pt x="9496" y="13496"/>
                  </a:lnTo>
                  <a:lnTo>
                    <a:pt x="9529" y="13593"/>
                  </a:lnTo>
                  <a:lnTo>
                    <a:pt x="9626" y="13431"/>
                  </a:lnTo>
                  <a:lnTo>
                    <a:pt x="9789" y="13366"/>
                  </a:lnTo>
                  <a:lnTo>
                    <a:pt x="10049" y="13171"/>
                  </a:lnTo>
                  <a:lnTo>
                    <a:pt x="10212" y="13171"/>
                  </a:lnTo>
                  <a:lnTo>
                    <a:pt x="10309" y="13106"/>
                  </a:lnTo>
                  <a:lnTo>
                    <a:pt x="10504" y="13106"/>
                  </a:lnTo>
                  <a:lnTo>
                    <a:pt x="10602" y="13041"/>
                  </a:lnTo>
                  <a:lnTo>
                    <a:pt x="10667" y="13041"/>
                  </a:lnTo>
                  <a:lnTo>
                    <a:pt x="10635" y="13138"/>
                  </a:lnTo>
                  <a:lnTo>
                    <a:pt x="10504" y="13171"/>
                  </a:lnTo>
                  <a:lnTo>
                    <a:pt x="10504" y="13268"/>
                  </a:lnTo>
                  <a:lnTo>
                    <a:pt x="10602" y="13301"/>
                  </a:lnTo>
                  <a:lnTo>
                    <a:pt x="10732" y="13171"/>
                  </a:lnTo>
                  <a:lnTo>
                    <a:pt x="10960" y="13073"/>
                  </a:lnTo>
                  <a:lnTo>
                    <a:pt x="10992" y="13073"/>
                  </a:lnTo>
                  <a:lnTo>
                    <a:pt x="10992" y="13008"/>
                  </a:lnTo>
                  <a:lnTo>
                    <a:pt x="11090" y="12943"/>
                  </a:lnTo>
                  <a:lnTo>
                    <a:pt x="11155" y="12976"/>
                  </a:lnTo>
                  <a:lnTo>
                    <a:pt x="11155" y="12911"/>
                  </a:lnTo>
                  <a:lnTo>
                    <a:pt x="11187" y="12846"/>
                  </a:lnTo>
                  <a:lnTo>
                    <a:pt x="11252" y="12911"/>
                  </a:lnTo>
                  <a:lnTo>
                    <a:pt x="11350" y="12943"/>
                  </a:lnTo>
                  <a:lnTo>
                    <a:pt x="11350" y="12780"/>
                  </a:lnTo>
                  <a:lnTo>
                    <a:pt x="11317" y="12683"/>
                  </a:lnTo>
                  <a:lnTo>
                    <a:pt x="11350" y="12618"/>
                  </a:lnTo>
                  <a:lnTo>
                    <a:pt x="11317" y="12553"/>
                  </a:lnTo>
                  <a:lnTo>
                    <a:pt x="11382" y="12423"/>
                  </a:lnTo>
                  <a:lnTo>
                    <a:pt x="11545" y="12358"/>
                  </a:lnTo>
                  <a:lnTo>
                    <a:pt x="11545" y="12488"/>
                  </a:lnTo>
                  <a:lnTo>
                    <a:pt x="11545" y="12878"/>
                  </a:lnTo>
                  <a:lnTo>
                    <a:pt x="11513" y="12976"/>
                  </a:lnTo>
                  <a:lnTo>
                    <a:pt x="11513" y="13301"/>
                  </a:lnTo>
                  <a:lnTo>
                    <a:pt x="11447" y="13463"/>
                  </a:lnTo>
                  <a:lnTo>
                    <a:pt x="11415" y="13919"/>
                  </a:lnTo>
                  <a:lnTo>
                    <a:pt x="11480" y="14016"/>
                  </a:lnTo>
                  <a:lnTo>
                    <a:pt x="11578" y="14049"/>
                  </a:lnTo>
                  <a:lnTo>
                    <a:pt x="11643" y="14211"/>
                  </a:lnTo>
                  <a:lnTo>
                    <a:pt x="11805" y="14114"/>
                  </a:lnTo>
                  <a:lnTo>
                    <a:pt x="11740" y="14049"/>
                  </a:lnTo>
                  <a:lnTo>
                    <a:pt x="11643" y="14049"/>
                  </a:lnTo>
                  <a:lnTo>
                    <a:pt x="11610" y="13984"/>
                  </a:lnTo>
                  <a:lnTo>
                    <a:pt x="11708" y="13919"/>
                  </a:lnTo>
                  <a:lnTo>
                    <a:pt x="11805" y="13951"/>
                  </a:lnTo>
                  <a:lnTo>
                    <a:pt x="11838" y="13854"/>
                  </a:lnTo>
                  <a:lnTo>
                    <a:pt x="11773" y="13821"/>
                  </a:lnTo>
                  <a:lnTo>
                    <a:pt x="11870" y="13756"/>
                  </a:lnTo>
                  <a:lnTo>
                    <a:pt x="12000" y="13756"/>
                  </a:lnTo>
                  <a:lnTo>
                    <a:pt x="12033" y="13821"/>
                  </a:lnTo>
                  <a:lnTo>
                    <a:pt x="12098" y="13756"/>
                  </a:lnTo>
                  <a:lnTo>
                    <a:pt x="12000" y="13593"/>
                  </a:lnTo>
                  <a:lnTo>
                    <a:pt x="12098" y="13593"/>
                  </a:lnTo>
                  <a:lnTo>
                    <a:pt x="12260" y="13496"/>
                  </a:lnTo>
                  <a:lnTo>
                    <a:pt x="12260" y="13398"/>
                  </a:lnTo>
                  <a:lnTo>
                    <a:pt x="12391" y="13366"/>
                  </a:lnTo>
                  <a:lnTo>
                    <a:pt x="12423" y="13496"/>
                  </a:lnTo>
                  <a:lnTo>
                    <a:pt x="12391" y="13561"/>
                  </a:lnTo>
                  <a:lnTo>
                    <a:pt x="12326" y="13658"/>
                  </a:lnTo>
                  <a:lnTo>
                    <a:pt x="12326" y="13691"/>
                  </a:lnTo>
                  <a:lnTo>
                    <a:pt x="12228" y="13789"/>
                  </a:lnTo>
                  <a:lnTo>
                    <a:pt x="12228" y="13854"/>
                  </a:lnTo>
                  <a:lnTo>
                    <a:pt x="12260" y="13886"/>
                  </a:lnTo>
                  <a:lnTo>
                    <a:pt x="12326" y="13854"/>
                  </a:lnTo>
                  <a:lnTo>
                    <a:pt x="12358" y="13919"/>
                  </a:lnTo>
                  <a:lnTo>
                    <a:pt x="12326" y="13951"/>
                  </a:lnTo>
                  <a:lnTo>
                    <a:pt x="12260" y="13984"/>
                  </a:lnTo>
                  <a:lnTo>
                    <a:pt x="12163" y="14081"/>
                  </a:lnTo>
                  <a:lnTo>
                    <a:pt x="12098" y="14081"/>
                  </a:lnTo>
                  <a:lnTo>
                    <a:pt x="12065" y="14114"/>
                  </a:lnTo>
                  <a:lnTo>
                    <a:pt x="12000" y="14211"/>
                  </a:lnTo>
                  <a:lnTo>
                    <a:pt x="12065" y="14276"/>
                  </a:lnTo>
                  <a:lnTo>
                    <a:pt x="12195" y="14276"/>
                  </a:lnTo>
                  <a:lnTo>
                    <a:pt x="12293" y="14341"/>
                  </a:lnTo>
                  <a:lnTo>
                    <a:pt x="12358" y="14341"/>
                  </a:lnTo>
                  <a:lnTo>
                    <a:pt x="12456" y="14276"/>
                  </a:lnTo>
                  <a:lnTo>
                    <a:pt x="12553" y="14244"/>
                  </a:lnTo>
                  <a:lnTo>
                    <a:pt x="12651" y="14049"/>
                  </a:lnTo>
                  <a:lnTo>
                    <a:pt x="12781" y="13951"/>
                  </a:lnTo>
                  <a:lnTo>
                    <a:pt x="12878" y="13919"/>
                  </a:lnTo>
                  <a:lnTo>
                    <a:pt x="12943" y="13984"/>
                  </a:lnTo>
                  <a:lnTo>
                    <a:pt x="13041" y="13984"/>
                  </a:lnTo>
                  <a:lnTo>
                    <a:pt x="13106" y="14049"/>
                  </a:lnTo>
                  <a:lnTo>
                    <a:pt x="13204" y="14049"/>
                  </a:lnTo>
                  <a:lnTo>
                    <a:pt x="13334" y="14146"/>
                  </a:lnTo>
                  <a:lnTo>
                    <a:pt x="13399" y="14146"/>
                  </a:lnTo>
                  <a:lnTo>
                    <a:pt x="13399" y="14244"/>
                  </a:lnTo>
                  <a:lnTo>
                    <a:pt x="13496" y="14471"/>
                  </a:lnTo>
                  <a:lnTo>
                    <a:pt x="13496" y="14602"/>
                  </a:lnTo>
                  <a:lnTo>
                    <a:pt x="13594" y="14764"/>
                  </a:lnTo>
                  <a:lnTo>
                    <a:pt x="14017" y="15024"/>
                  </a:lnTo>
                  <a:lnTo>
                    <a:pt x="14017" y="15122"/>
                  </a:lnTo>
                  <a:lnTo>
                    <a:pt x="14179" y="15187"/>
                  </a:lnTo>
                  <a:lnTo>
                    <a:pt x="14309" y="15350"/>
                  </a:lnTo>
                  <a:lnTo>
                    <a:pt x="14374" y="15350"/>
                  </a:lnTo>
                  <a:lnTo>
                    <a:pt x="14472" y="15415"/>
                  </a:lnTo>
                  <a:lnTo>
                    <a:pt x="14504" y="15480"/>
                  </a:lnTo>
                  <a:lnTo>
                    <a:pt x="14569" y="15545"/>
                  </a:lnTo>
                  <a:lnTo>
                    <a:pt x="14602" y="15480"/>
                  </a:lnTo>
                  <a:lnTo>
                    <a:pt x="14634" y="15545"/>
                  </a:lnTo>
                  <a:lnTo>
                    <a:pt x="14797" y="15642"/>
                  </a:lnTo>
                  <a:lnTo>
                    <a:pt x="14862" y="15642"/>
                  </a:lnTo>
                  <a:lnTo>
                    <a:pt x="14862" y="15740"/>
                  </a:lnTo>
                  <a:lnTo>
                    <a:pt x="14927" y="15837"/>
                  </a:lnTo>
                  <a:lnTo>
                    <a:pt x="14960" y="15740"/>
                  </a:lnTo>
                  <a:lnTo>
                    <a:pt x="14927" y="15675"/>
                  </a:lnTo>
                  <a:lnTo>
                    <a:pt x="14960" y="15642"/>
                  </a:lnTo>
                  <a:lnTo>
                    <a:pt x="14862" y="15545"/>
                  </a:lnTo>
                  <a:lnTo>
                    <a:pt x="14862" y="15512"/>
                  </a:lnTo>
                  <a:lnTo>
                    <a:pt x="14992" y="15577"/>
                  </a:lnTo>
                  <a:lnTo>
                    <a:pt x="15025" y="15642"/>
                  </a:lnTo>
                  <a:lnTo>
                    <a:pt x="15090" y="15642"/>
                  </a:lnTo>
                  <a:lnTo>
                    <a:pt x="15090" y="15577"/>
                  </a:lnTo>
                  <a:lnTo>
                    <a:pt x="15155" y="15545"/>
                  </a:lnTo>
                  <a:lnTo>
                    <a:pt x="15285" y="15675"/>
                  </a:lnTo>
                  <a:lnTo>
                    <a:pt x="15285" y="15740"/>
                  </a:lnTo>
                  <a:lnTo>
                    <a:pt x="15350" y="15772"/>
                  </a:lnTo>
                  <a:lnTo>
                    <a:pt x="15415" y="15902"/>
                  </a:lnTo>
                  <a:lnTo>
                    <a:pt x="15447" y="16000"/>
                  </a:lnTo>
                  <a:lnTo>
                    <a:pt x="15480" y="16130"/>
                  </a:lnTo>
                  <a:lnTo>
                    <a:pt x="15512" y="16228"/>
                  </a:lnTo>
                  <a:lnTo>
                    <a:pt x="15480" y="16325"/>
                  </a:lnTo>
                  <a:lnTo>
                    <a:pt x="15447" y="16423"/>
                  </a:lnTo>
                  <a:lnTo>
                    <a:pt x="15382" y="16520"/>
                  </a:lnTo>
                  <a:lnTo>
                    <a:pt x="15155" y="16455"/>
                  </a:lnTo>
                  <a:lnTo>
                    <a:pt x="15025" y="16455"/>
                  </a:lnTo>
                  <a:lnTo>
                    <a:pt x="15025" y="16488"/>
                  </a:lnTo>
                  <a:lnTo>
                    <a:pt x="14992" y="16520"/>
                  </a:lnTo>
                  <a:lnTo>
                    <a:pt x="14862" y="16455"/>
                  </a:lnTo>
                  <a:lnTo>
                    <a:pt x="14797" y="16455"/>
                  </a:lnTo>
                  <a:lnTo>
                    <a:pt x="14830" y="16553"/>
                  </a:lnTo>
                  <a:lnTo>
                    <a:pt x="14732" y="16585"/>
                  </a:lnTo>
                  <a:lnTo>
                    <a:pt x="14732" y="16683"/>
                  </a:lnTo>
                  <a:lnTo>
                    <a:pt x="14634" y="16683"/>
                  </a:lnTo>
                  <a:lnTo>
                    <a:pt x="14537" y="16715"/>
                  </a:lnTo>
                  <a:lnTo>
                    <a:pt x="14569" y="16780"/>
                  </a:lnTo>
                  <a:lnTo>
                    <a:pt x="14667" y="16813"/>
                  </a:lnTo>
                  <a:lnTo>
                    <a:pt x="14699" y="16910"/>
                  </a:lnTo>
                  <a:lnTo>
                    <a:pt x="14764" y="16975"/>
                  </a:lnTo>
                  <a:lnTo>
                    <a:pt x="14830" y="16943"/>
                  </a:lnTo>
                  <a:lnTo>
                    <a:pt x="14960" y="17041"/>
                  </a:lnTo>
                  <a:lnTo>
                    <a:pt x="14960" y="17138"/>
                  </a:lnTo>
                  <a:lnTo>
                    <a:pt x="15090" y="17138"/>
                  </a:lnTo>
                  <a:lnTo>
                    <a:pt x="15252" y="17203"/>
                  </a:lnTo>
                  <a:lnTo>
                    <a:pt x="15415" y="17236"/>
                  </a:lnTo>
                  <a:lnTo>
                    <a:pt x="15610" y="17333"/>
                  </a:lnTo>
                  <a:lnTo>
                    <a:pt x="15740" y="17333"/>
                  </a:lnTo>
                  <a:lnTo>
                    <a:pt x="15740" y="17268"/>
                  </a:lnTo>
                  <a:lnTo>
                    <a:pt x="15805" y="17268"/>
                  </a:lnTo>
                  <a:lnTo>
                    <a:pt x="15870" y="17333"/>
                  </a:lnTo>
                  <a:lnTo>
                    <a:pt x="15870" y="17398"/>
                  </a:lnTo>
                  <a:lnTo>
                    <a:pt x="16000" y="17268"/>
                  </a:lnTo>
                  <a:lnTo>
                    <a:pt x="16065" y="17333"/>
                  </a:lnTo>
                  <a:lnTo>
                    <a:pt x="16130" y="17333"/>
                  </a:lnTo>
                  <a:lnTo>
                    <a:pt x="16195" y="17268"/>
                  </a:lnTo>
                  <a:lnTo>
                    <a:pt x="16228" y="17268"/>
                  </a:lnTo>
                  <a:lnTo>
                    <a:pt x="16228" y="17301"/>
                  </a:lnTo>
                  <a:lnTo>
                    <a:pt x="16293" y="17333"/>
                  </a:lnTo>
                  <a:lnTo>
                    <a:pt x="16423" y="17236"/>
                  </a:lnTo>
                  <a:lnTo>
                    <a:pt x="16716" y="17138"/>
                  </a:lnTo>
                  <a:lnTo>
                    <a:pt x="16781" y="17138"/>
                  </a:lnTo>
                  <a:lnTo>
                    <a:pt x="16781" y="17236"/>
                  </a:lnTo>
                  <a:lnTo>
                    <a:pt x="16748" y="17268"/>
                  </a:lnTo>
                  <a:lnTo>
                    <a:pt x="16748" y="17301"/>
                  </a:lnTo>
                  <a:lnTo>
                    <a:pt x="16813" y="17301"/>
                  </a:lnTo>
                  <a:lnTo>
                    <a:pt x="16813" y="17398"/>
                  </a:lnTo>
                  <a:lnTo>
                    <a:pt x="16813" y="17496"/>
                  </a:lnTo>
                  <a:lnTo>
                    <a:pt x="16813" y="17528"/>
                  </a:lnTo>
                  <a:lnTo>
                    <a:pt x="16846" y="17561"/>
                  </a:lnTo>
                  <a:lnTo>
                    <a:pt x="16911" y="17496"/>
                  </a:lnTo>
                  <a:lnTo>
                    <a:pt x="16976" y="17561"/>
                  </a:lnTo>
                  <a:lnTo>
                    <a:pt x="16943" y="17626"/>
                  </a:lnTo>
                  <a:lnTo>
                    <a:pt x="16878" y="17788"/>
                  </a:lnTo>
                  <a:lnTo>
                    <a:pt x="16911" y="17886"/>
                  </a:lnTo>
                  <a:lnTo>
                    <a:pt x="16943" y="17919"/>
                  </a:lnTo>
                  <a:lnTo>
                    <a:pt x="17008" y="17854"/>
                  </a:lnTo>
                  <a:lnTo>
                    <a:pt x="17041" y="17723"/>
                  </a:lnTo>
                  <a:lnTo>
                    <a:pt x="17073" y="17658"/>
                  </a:lnTo>
                  <a:lnTo>
                    <a:pt x="17106" y="17658"/>
                  </a:lnTo>
                  <a:lnTo>
                    <a:pt x="17073" y="17788"/>
                  </a:lnTo>
                  <a:lnTo>
                    <a:pt x="17008" y="17951"/>
                  </a:lnTo>
                  <a:lnTo>
                    <a:pt x="16943" y="18049"/>
                  </a:lnTo>
                  <a:lnTo>
                    <a:pt x="16943" y="18244"/>
                  </a:lnTo>
                  <a:lnTo>
                    <a:pt x="17008" y="18341"/>
                  </a:lnTo>
                  <a:lnTo>
                    <a:pt x="17008" y="18504"/>
                  </a:lnTo>
                  <a:lnTo>
                    <a:pt x="16976" y="18634"/>
                  </a:lnTo>
                  <a:lnTo>
                    <a:pt x="17073" y="18699"/>
                  </a:lnTo>
                  <a:lnTo>
                    <a:pt x="17073" y="18764"/>
                  </a:lnTo>
                  <a:lnTo>
                    <a:pt x="17041" y="18829"/>
                  </a:lnTo>
                  <a:lnTo>
                    <a:pt x="17073" y="18894"/>
                  </a:lnTo>
                  <a:lnTo>
                    <a:pt x="17138" y="19024"/>
                  </a:lnTo>
                  <a:lnTo>
                    <a:pt x="17138" y="19349"/>
                  </a:lnTo>
                  <a:lnTo>
                    <a:pt x="17138" y="19024"/>
                  </a:lnTo>
                  <a:lnTo>
                    <a:pt x="17106" y="18797"/>
                  </a:lnTo>
                  <a:lnTo>
                    <a:pt x="17138" y="18601"/>
                  </a:lnTo>
                  <a:lnTo>
                    <a:pt x="17236" y="18374"/>
                  </a:lnTo>
                  <a:lnTo>
                    <a:pt x="17301" y="18374"/>
                  </a:lnTo>
                  <a:lnTo>
                    <a:pt x="17301" y="18471"/>
                  </a:lnTo>
                  <a:lnTo>
                    <a:pt x="17269" y="18504"/>
                  </a:lnTo>
                  <a:lnTo>
                    <a:pt x="17269" y="18569"/>
                  </a:lnTo>
                  <a:lnTo>
                    <a:pt x="17301" y="18601"/>
                  </a:lnTo>
                  <a:lnTo>
                    <a:pt x="17366" y="18536"/>
                  </a:lnTo>
                  <a:lnTo>
                    <a:pt x="17399" y="18601"/>
                  </a:lnTo>
                  <a:lnTo>
                    <a:pt x="17431" y="18536"/>
                  </a:lnTo>
                  <a:lnTo>
                    <a:pt x="17431" y="18439"/>
                  </a:lnTo>
                  <a:lnTo>
                    <a:pt x="17366" y="18374"/>
                  </a:lnTo>
                  <a:lnTo>
                    <a:pt x="17366" y="18309"/>
                  </a:lnTo>
                  <a:lnTo>
                    <a:pt x="17464" y="18276"/>
                  </a:lnTo>
                  <a:lnTo>
                    <a:pt x="17496" y="18244"/>
                  </a:lnTo>
                  <a:lnTo>
                    <a:pt x="17399" y="18146"/>
                  </a:lnTo>
                  <a:lnTo>
                    <a:pt x="17399" y="18081"/>
                  </a:lnTo>
                  <a:lnTo>
                    <a:pt x="17431" y="17919"/>
                  </a:lnTo>
                  <a:lnTo>
                    <a:pt x="17529" y="17658"/>
                  </a:lnTo>
                  <a:lnTo>
                    <a:pt x="17496" y="17593"/>
                  </a:lnTo>
                  <a:lnTo>
                    <a:pt x="17496" y="17496"/>
                  </a:lnTo>
                  <a:lnTo>
                    <a:pt x="17561" y="17463"/>
                  </a:lnTo>
                  <a:lnTo>
                    <a:pt x="17724" y="17431"/>
                  </a:lnTo>
                  <a:lnTo>
                    <a:pt x="17724" y="17398"/>
                  </a:lnTo>
                  <a:lnTo>
                    <a:pt x="17756" y="17366"/>
                  </a:lnTo>
                  <a:lnTo>
                    <a:pt x="17821" y="17333"/>
                  </a:lnTo>
                  <a:lnTo>
                    <a:pt x="17886" y="17398"/>
                  </a:lnTo>
                  <a:lnTo>
                    <a:pt x="17951" y="17366"/>
                  </a:lnTo>
                  <a:lnTo>
                    <a:pt x="18016" y="17268"/>
                  </a:lnTo>
                  <a:lnTo>
                    <a:pt x="18049" y="17268"/>
                  </a:lnTo>
                  <a:lnTo>
                    <a:pt x="18049" y="17333"/>
                  </a:lnTo>
                  <a:lnTo>
                    <a:pt x="18114" y="17301"/>
                  </a:lnTo>
                  <a:lnTo>
                    <a:pt x="18212" y="17301"/>
                  </a:lnTo>
                  <a:lnTo>
                    <a:pt x="18244" y="17203"/>
                  </a:lnTo>
                  <a:lnTo>
                    <a:pt x="18309" y="17203"/>
                  </a:lnTo>
                  <a:lnTo>
                    <a:pt x="18342" y="17268"/>
                  </a:lnTo>
                  <a:lnTo>
                    <a:pt x="18374" y="17301"/>
                  </a:lnTo>
                  <a:lnTo>
                    <a:pt x="18407" y="17398"/>
                  </a:lnTo>
                  <a:lnTo>
                    <a:pt x="18407" y="17301"/>
                  </a:lnTo>
                  <a:lnTo>
                    <a:pt x="18374" y="17171"/>
                  </a:lnTo>
                  <a:lnTo>
                    <a:pt x="18439" y="17041"/>
                  </a:lnTo>
                  <a:lnTo>
                    <a:pt x="18537" y="17041"/>
                  </a:lnTo>
                  <a:lnTo>
                    <a:pt x="18569" y="17073"/>
                  </a:lnTo>
                  <a:lnTo>
                    <a:pt x="18634" y="17073"/>
                  </a:lnTo>
                  <a:lnTo>
                    <a:pt x="18699" y="17008"/>
                  </a:lnTo>
                  <a:lnTo>
                    <a:pt x="18764" y="17073"/>
                  </a:lnTo>
                  <a:lnTo>
                    <a:pt x="18862" y="16943"/>
                  </a:lnTo>
                  <a:lnTo>
                    <a:pt x="18829" y="16878"/>
                  </a:lnTo>
                  <a:lnTo>
                    <a:pt x="18894" y="16813"/>
                  </a:lnTo>
                  <a:lnTo>
                    <a:pt x="18797" y="16813"/>
                  </a:lnTo>
                  <a:lnTo>
                    <a:pt x="18797" y="16780"/>
                  </a:lnTo>
                  <a:lnTo>
                    <a:pt x="18732" y="16780"/>
                  </a:lnTo>
                  <a:lnTo>
                    <a:pt x="18537" y="16845"/>
                  </a:lnTo>
                  <a:lnTo>
                    <a:pt x="18472" y="16845"/>
                  </a:lnTo>
                  <a:lnTo>
                    <a:pt x="18439" y="16910"/>
                  </a:lnTo>
                  <a:lnTo>
                    <a:pt x="18342" y="16910"/>
                  </a:lnTo>
                  <a:lnTo>
                    <a:pt x="18342" y="16975"/>
                  </a:lnTo>
                  <a:lnTo>
                    <a:pt x="18342" y="17041"/>
                  </a:lnTo>
                  <a:lnTo>
                    <a:pt x="18244" y="16943"/>
                  </a:lnTo>
                  <a:lnTo>
                    <a:pt x="18277" y="16845"/>
                  </a:lnTo>
                  <a:lnTo>
                    <a:pt x="18212" y="16910"/>
                  </a:lnTo>
                  <a:lnTo>
                    <a:pt x="18179" y="16975"/>
                  </a:lnTo>
                  <a:lnTo>
                    <a:pt x="18114" y="17008"/>
                  </a:lnTo>
                  <a:lnTo>
                    <a:pt x="18016" y="16943"/>
                  </a:lnTo>
                  <a:lnTo>
                    <a:pt x="17951" y="16943"/>
                  </a:lnTo>
                  <a:lnTo>
                    <a:pt x="17951" y="16910"/>
                  </a:lnTo>
                  <a:lnTo>
                    <a:pt x="17886" y="16910"/>
                  </a:lnTo>
                  <a:lnTo>
                    <a:pt x="17854" y="16975"/>
                  </a:lnTo>
                  <a:lnTo>
                    <a:pt x="17919" y="17041"/>
                  </a:lnTo>
                  <a:lnTo>
                    <a:pt x="17919" y="17106"/>
                  </a:lnTo>
                  <a:lnTo>
                    <a:pt x="17821" y="17138"/>
                  </a:lnTo>
                  <a:lnTo>
                    <a:pt x="17789" y="17106"/>
                  </a:lnTo>
                  <a:lnTo>
                    <a:pt x="17659" y="17073"/>
                  </a:lnTo>
                  <a:lnTo>
                    <a:pt x="17659" y="17041"/>
                  </a:lnTo>
                  <a:lnTo>
                    <a:pt x="17724" y="16975"/>
                  </a:lnTo>
                  <a:lnTo>
                    <a:pt x="17756" y="16878"/>
                  </a:lnTo>
                  <a:lnTo>
                    <a:pt x="17691" y="16878"/>
                  </a:lnTo>
                  <a:lnTo>
                    <a:pt x="17659" y="16910"/>
                  </a:lnTo>
                  <a:lnTo>
                    <a:pt x="17561" y="16878"/>
                  </a:lnTo>
                  <a:lnTo>
                    <a:pt x="17626" y="16813"/>
                  </a:lnTo>
                  <a:lnTo>
                    <a:pt x="17691" y="16748"/>
                  </a:lnTo>
                  <a:lnTo>
                    <a:pt x="17821" y="16553"/>
                  </a:lnTo>
                  <a:lnTo>
                    <a:pt x="17919" y="16553"/>
                  </a:lnTo>
                  <a:lnTo>
                    <a:pt x="18016" y="16585"/>
                  </a:lnTo>
                  <a:lnTo>
                    <a:pt x="18374" y="16585"/>
                  </a:lnTo>
                  <a:lnTo>
                    <a:pt x="18634" y="16488"/>
                  </a:lnTo>
                  <a:lnTo>
                    <a:pt x="18699" y="16520"/>
                  </a:lnTo>
                  <a:lnTo>
                    <a:pt x="18829" y="16488"/>
                  </a:lnTo>
                  <a:lnTo>
                    <a:pt x="18862" y="16553"/>
                  </a:lnTo>
                  <a:lnTo>
                    <a:pt x="18927" y="16585"/>
                  </a:lnTo>
                  <a:lnTo>
                    <a:pt x="18992" y="16585"/>
                  </a:lnTo>
                  <a:lnTo>
                    <a:pt x="19025" y="16683"/>
                  </a:lnTo>
                  <a:lnTo>
                    <a:pt x="18992" y="16878"/>
                  </a:lnTo>
                  <a:lnTo>
                    <a:pt x="18960" y="16943"/>
                  </a:lnTo>
                  <a:lnTo>
                    <a:pt x="19025" y="16975"/>
                  </a:lnTo>
                  <a:lnTo>
                    <a:pt x="18992" y="17008"/>
                  </a:lnTo>
                  <a:lnTo>
                    <a:pt x="18927" y="17073"/>
                  </a:lnTo>
                  <a:lnTo>
                    <a:pt x="18927" y="17106"/>
                  </a:lnTo>
                  <a:lnTo>
                    <a:pt x="18960" y="17138"/>
                  </a:lnTo>
                  <a:lnTo>
                    <a:pt x="18992" y="17301"/>
                  </a:lnTo>
                  <a:lnTo>
                    <a:pt x="19057" y="17333"/>
                  </a:lnTo>
                  <a:lnTo>
                    <a:pt x="19122" y="17333"/>
                  </a:lnTo>
                  <a:lnTo>
                    <a:pt x="19122" y="17398"/>
                  </a:lnTo>
                  <a:lnTo>
                    <a:pt x="19057" y="17463"/>
                  </a:lnTo>
                  <a:lnTo>
                    <a:pt x="19057" y="17528"/>
                  </a:lnTo>
                  <a:lnTo>
                    <a:pt x="18992" y="17593"/>
                  </a:lnTo>
                  <a:lnTo>
                    <a:pt x="19090" y="17593"/>
                  </a:lnTo>
                  <a:lnTo>
                    <a:pt x="19187" y="17626"/>
                  </a:lnTo>
                  <a:lnTo>
                    <a:pt x="19220" y="17658"/>
                  </a:lnTo>
                  <a:lnTo>
                    <a:pt x="19252" y="17658"/>
                  </a:lnTo>
                  <a:lnTo>
                    <a:pt x="19317" y="17723"/>
                  </a:lnTo>
                  <a:lnTo>
                    <a:pt x="19415" y="17723"/>
                  </a:lnTo>
                  <a:lnTo>
                    <a:pt x="19512" y="17691"/>
                  </a:lnTo>
                  <a:lnTo>
                    <a:pt x="19545" y="17691"/>
                  </a:lnTo>
                  <a:lnTo>
                    <a:pt x="19545" y="17756"/>
                  </a:lnTo>
                  <a:lnTo>
                    <a:pt x="19545" y="17788"/>
                  </a:lnTo>
                  <a:lnTo>
                    <a:pt x="19610" y="17788"/>
                  </a:lnTo>
                  <a:lnTo>
                    <a:pt x="19642" y="17854"/>
                  </a:lnTo>
                  <a:lnTo>
                    <a:pt x="19642" y="17886"/>
                  </a:lnTo>
                  <a:lnTo>
                    <a:pt x="19642" y="17951"/>
                  </a:lnTo>
                  <a:lnTo>
                    <a:pt x="19675" y="17951"/>
                  </a:lnTo>
                  <a:lnTo>
                    <a:pt x="19675" y="18016"/>
                  </a:lnTo>
                  <a:lnTo>
                    <a:pt x="19805" y="18146"/>
                  </a:lnTo>
                  <a:lnTo>
                    <a:pt x="19805" y="18211"/>
                  </a:lnTo>
                  <a:lnTo>
                    <a:pt x="19935" y="18146"/>
                  </a:lnTo>
                  <a:lnTo>
                    <a:pt x="19968" y="18179"/>
                  </a:lnTo>
                  <a:lnTo>
                    <a:pt x="19968" y="18276"/>
                  </a:lnTo>
                  <a:lnTo>
                    <a:pt x="20000" y="18276"/>
                  </a:lnTo>
                  <a:lnTo>
                    <a:pt x="20098" y="18374"/>
                  </a:lnTo>
                  <a:lnTo>
                    <a:pt x="20195" y="18309"/>
                  </a:lnTo>
                  <a:lnTo>
                    <a:pt x="20358" y="18309"/>
                  </a:lnTo>
                  <a:lnTo>
                    <a:pt x="20423" y="18244"/>
                  </a:lnTo>
                  <a:lnTo>
                    <a:pt x="20553" y="18179"/>
                  </a:lnTo>
                  <a:lnTo>
                    <a:pt x="20586" y="18179"/>
                  </a:lnTo>
                  <a:lnTo>
                    <a:pt x="20618" y="18211"/>
                  </a:lnTo>
                  <a:lnTo>
                    <a:pt x="20813" y="18211"/>
                  </a:lnTo>
                  <a:lnTo>
                    <a:pt x="20976" y="18341"/>
                  </a:lnTo>
                  <a:lnTo>
                    <a:pt x="21041" y="18341"/>
                  </a:lnTo>
                  <a:lnTo>
                    <a:pt x="21106" y="18439"/>
                  </a:lnTo>
                  <a:lnTo>
                    <a:pt x="21138" y="18374"/>
                  </a:lnTo>
                  <a:lnTo>
                    <a:pt x="21333" y="18341"/>
                  </a:lnTo>
                  <a:lnTo>
                    <a:pt x="21398" y="18439"/>
                  </a:lnTo>
                  <a:lnTo>
                    <a:pt x="21431" y="18406"/>
                  </a:lnTo>
                  <a:lnTo>
                    <a:pt x="21431" y="18309"/>
                  </a:lnTo>
                  <a:lnTo>
                    <a:pt x="21366" y="18211"/>
                  </a:lnTo>
                  <a:lnTo>
                    <a:pt x="21333" y="18081"/>
                  </a:lnTo>
                  <a:lnTo>
                    <a:pt x="21366" y="18049"/>
                  </a:lnTo>
                  <a:lnTo>
                    <a:pt x="21431" y="18049"/>
                  </a:lnTo>
                  <a:lnTo>
                    <a:pt x="21464" y="18211"/>
                  </a:lnTo>
                  <a:lnTo>
                    <a:pt x="21496" y="18341"/>
                  </a:lnTo>
                  <a:lnTo>
                    <a:pt x="21626" y="18504"/>
                  </a:lnTo>
                  <a:lnTo>
                    <a:pt x="21691" y="18536"/>
                  </a:lnTo>
                  <a:lnTo>
                    <a:pt x="21724" y="18667"/>
                  </a:lnTo>
                  <a:lnTo>
                    <a:pt x="21756" y="18439"/>
                  </a:lnTo>
                  <a:lnTo>
                    <a:pt x="21691" y="18374"/>
                  </a:lnTo>
                  <a:lnTo>
                    <a:pt x="21561" y="18341"/>
                  </a:lnTo>
                  <a:lnTo>
                    <a:pt x="21529" y="18179"/>
                  </a:lnTo>
                  <a:lnTo>
                    <a:pt x="21464" y="17984"/>
                  </a:lnTo>
                  <a:lnTo>
                    <a:pt x="21496" y="17919"/>
                  </a:lnTo>
                  <a:lnTo>
                    <a:pt x="21529" y="17919"/>
                  </a:lnTo>
                  <a:lnTo>
                    <a:pt x="21561" y="17984"/>
                  </a:lnTo>
                  <a:lnTo>
                    <a:pt x="21594" y="18049"/>
                  </a:lnTo>
                  <a:lnTo>
                    <a:pt x="21626" y="17984"/>
                  </a:lnTo>
                  <a:lnTo>
                    <a:pt x="21626" y="17919"/>
                  </a:lnTo>
                  <a:lnTo>
                    <a:pt x="21594" y="17854"/>
                  </a:lnTo>
                  <a:lnTo>
                    <a:pt x="21626" y="17788"/>
                  </a:lnTo>
                  <a:lnTo>
                    <a:pt x="21594" y="17723"/>
                  </a:lnTo>
                  <a:lnTo>
                    <a:pt x="21626" y="17691"/>
                  </a:lnTo>
                  <a:lnTo>
                    <a:pt x="21691" y="17691"/>
                  </a:lnTo>
                  <a:lnTo>
                    <a:pt x="21756" y="17756"/>
                  </a:lnTo>
                  <a:lnTo>
                    <a:pt x="21756" y="17821"/>
                  </a:lnTo>
                  <a:lnTo>
                    <a:pt x="21789" y="17854"/>
                  </a:lnTo>
                  <a:lnTo>
                    <a:pt x="21789" y="17788"/>
                  </a:lnTo>
                  <a:lnTo>
                    <a:pt x="21886" y="17756"/>
                  </a:lnTo>
                  <a:lnTo>
                    <a:pt x="21919" y="17658"/>
                  </a:lnTo>
                  <a:lnTo>
                    <a:pt x="22016" y="17658"/>
                  </a:lnTo>
                  <a:lnTo>
                    <a:pt x="22049" y="17723"/>
                  </a:lnTo>
                  <a:lnTo>
                    <a:pt x="22016" y="17788"/>
                  </a:lnTo>
                  <a:lnTo>
                    <a:pt x="22016" y="17854"/>
                  </a:lnTo>
                  <a:lnTo>
                    <a:pt x="22049" y="17788"/>
                  </a:lnTo>
                  <a:lnTo>
                    <a:pt x="22114" y="17756"/>
                  </a:lnTo>
                  <a:lnTo>
                    <a:pt x="22179" y="17821"/>
                  </a:lnTo>
                  <a:lnTo>
                    <a:pt x="22179" y="17951"/>
                  </a:lnTo>
                  <a:lnTo>
                    <a:pt x="22146" y="18016"/>
                  </a:lnTo>
                  <a:lnTo>
                    <a:pt x="22179" y="18081"/>
                  </a:lnTo>
                  <a:lnTo>
                    <a:pt x="22277" y="18049"/>
                  </a:lnTo>
                  <a:lnTo>
                    <a:pt x="22342" y="18081"/>
                  </a:lnTo>
                  <a:lnTo>
                    <a:pt x="22309" y="18179"/>
                  </a:lnTo>
                  <a:lnTo>
                    <a:pt x="22179" y="18211"/>
                  </a:lnTo>
                  <a:lnTo>
                    <a:pt x="22179" y="18244"/>
                  </a:lnTo>
                  <a:lnTo>
                    <a:pt x="22244" y="18276"/>
                  </a:lnTo>
                  <a:lnTo>
                    <a:pt x="22342" y="18211"/>
                  </a:lnTo>
                  <a:lnTo>
                    <a:pt x="22407" y="18114"/>
                  </a:lnTo>
                  <a:lnTo>
                    <a:pt x="22537" y="18081"/>
                  </a:lnTo>
                  <a:lnTo>
                    <a:pt x="22634" y="18081"/>
                  </a:lnTo>
                  <a:lnTo>
                    <a:pt x="22634" y="18146"/>
                  </a:lnTo>
                  <a:lnTo>
                    <a:pt x="22569" y="18146"/>
                  </a:lnTo>
                  <a:lnTo>
                    <a:pt x="22504" y="18211"/>
                  </a:lnTo>
                  <a:lnTo>
                    <a:pt x="22504" y="18309"/>
                  </a:lnTo>
                  <a:lnTo>
                    <a:pt x="22342" y="18406"/>
                  </a:lnTo>
                  <a:lnTo>
                    <a:pt x="22342" y="18471"/>
                  </a:lnTo>
                  <a:lnTo>
                    <a:pt x="22179" y="18601"/>
                  </a:lnTo>
                  <a:lnTo>
                    <a:pt x="22179" y="18667"/>
                  </a:lnTo>
                  <a:lnTo>
                    <a:pt x="22146" y="18732"/>
                  </a:lnTo>
                  <a:lnTo>
                    <a:pt x="22114" y="18634"/>
                  </a:lnTo>
                  <a:lnTo>
                    <a:pt x="22081" y="18732"/>
                  </a:lnTo>
                  <a:lnTo>
                    <a:pt x="22016" y="18894"/>
                  </a:lnTo>
                  <a:lnTo>
                    <a:pt x="22049" y="18959"/>
                  </a:lnTo>
                  <a:lnTo>
                    <a:pt x="22114" y="18894"/>
                  </a:lnTo>
                  <a:lnTo>
                    <a:pt x="22179" y="18894"/>
                  </a:lnTo>
                  <a:lnTo>
                    <a:pt x="22179" y="18992"/>
                  </a:lnTo>
                  <a:lnTo>
                    <a:pt x="22081" y="19057"/>
                  </a:lnTo>
                  <a:lnTo>
                    <a:pt x="22049" y="19122"/>
                  </a:lnTo>
                  <a:lnTo>
                    <a:pt x="22179" y="19089"/>
                  </a:lnTo>
                  <a:lnTo>
                    <a:pt x="22244" y="19024"/>
                  </a:lnTo>
                  <a:lnTo>
                    <a:pt x="22342" y="19024"/>
                  </a:lnTo>
                  <a:lnTo>
                    <a:pt x="22277" y="19122"/>
                  </a:lnTo>
                  <a:lnTo>
                    <a:pt x="22179" y="19187"/>
                  </a:lnTo>
                  <a:lnTo>
                    <a:pt x="22244" y="19187"/>
                  </a:lnTo>
                  <a:lnTo>
                    <a:pt x="22342" y="19154"/>
                  </a:lnTo>
                  <a:lnTo>
                    <a:pt x="22277" y="19284"/>
                  </a:lnTo>
                  <a:lnTo>
                    <a:pt x="22277" y="19349"/>
                  </a:lnTo>
                  <a:lnTo>
                    <a:pt x="22211" y="19414"/>
                  </a:lnTo>
                  <a:lnTo>
                    <a:pt x="22114" y="19382"/>
                  </a:lnTo>
                  <a:lnTo>
                    <a:pt x="22049" y="19284"/>
                  </a:lnTo>
                  <a:lnTo>
                    <a:pt x="21951" y="19349"/>
                  </a:lnTo>
                  <a:lnTo>
                    <a:pt x="21886" y="19219"/>
                  </a:lnTo>
                  <a:lnTo>
                    <a:pt x="21854" y="19219"/>
                  </a:lnTo>
                  <a:lnTo>
                    <a:pt x="21821" y="19349"/>
                  </a:lnTo>
                  <a:lnTo>
                    <a:pt x="21886" y="19447"/>
                  </a:lnTo>
                  <a:lnTo>
                    <a:pt x="21919" y="19577"/>
                  </a:lnTo>
                  <a:lnTo>
                    <a:pt x="21886" y="19772"/>
                  </a:lnTo>
                  <a:lnTo>
                    <a:pt x="21984" y="19577"/>
                  </a:lnTo>
                  <a:lnTo>
                    <a:pt x="21951" y="19447"/>
                  </a:lnTo>
                  <a:lnTo>
                    <a:pt x="22016" y="19382"/>
                  </a:lnTo>
                  <a:lnTo>
                    <a:pt x="22081" y="19447"/>
                  </a:lnTo>
                  <a:lnTo>
                    <a:pt x="22179" y="19447"/>
                  </a:lnTo>
                  <a:lnTo>
                    <a:pt x="22244" y="19512"/>
                  </a:lnTo>
                  <a:lnTo>
                    <a:pt x="22342" y="19447"/>
                  </a:lnTo>
                  <a:lnTo>
                    <a:pt x="22342" y="19349"/>
                  </a:lnTo>
                  <a:lnTo>
                    <a:pt x="22472" y="19317"/>
                  </a:lnTo>
                  <a:lnTo>
                    <a:pt x="22537" y="19219"/>
                  </a:lnTo>
                  <a:lnTo>
                    <a:pt x="22634" y="19187"/>
                  </a:lnTo>
                  <a:lnTo>
                    <a:pt x="22732" y="19122"/>
                  </a:lnTo>
                  <a:lnTo>
                    <a:pt x="22634" y="19154"/>
                  </a:lnTo>
                  <a:lnTo>
                    <a:pt x="22537" y="19154"/>
                  </a:lnTo>
                  <a:lnTo>
                    <a:pt x="22504" y="19219"/>
                  </a:lnTo>
                  <a:lnTo>
                    <a:pt x="22439" y="19252"/>
                  </a:lnTo>
                  <a:lnTo>
                    <a:pt x="22407" y="19252"/>
                  </a:lnTo>
                  <a:lnTo>
                    <a:pt x="22439" y="19154"/>
                  </a:lnTo>
                  <a:lnTo>
                    <a:pt x="22504" y="19089"/>
                  </a:lnTo>
                  <a:lnTo>
                    <a:pt x="22472" y="19024"/>
                  </a:lnTo>
                  <a:lnTo>
                    <a:pt x="22472" y="18959"/>
                  </a:lnTo>
                  <a:lnTo>
                    <a:pt x="22537" y="18829"/>
                  </a:lnTo>
                  <a:lnTo>
                    <a:pt x="22504" y="18764"/>
                  </a:lnTo>
                  <a:lnTo>
                    <a:pt x="22472" y="18699"/>
                  </a:lnTo>
                  <a:lnTo>
                    <a:pt x="22504" y="18667"/>
                  </a:lnTo>
                  <a:lnTo>
                    <a:pt x="22569" y="18536"/>
                  </a:lnTo>
                  <a:lnTo>
                    <a:pt x="22634" y="18406"/>
                  </a:lnTo>
                  <a:lnTo>
                    <a:pt x="22732" y="18309"/>
                  </a:lnTo>
                  <a:lnTo>
                    <a:pt x="22732" y="18374"/>
                  </a:lnTo>
                  <a:lnTo>
                    <a:pt x="22732" y="18406"/>
                  </a:lnTo>
                  <a:lnTo>
                    <a:pt x="22764" y="18374"/>
                  </a:lnTo>
                  <a:lnTo>
                    <a:pt x="22829" y="18309"/>
                  </a:lnTo>
                  <a:lnTo>
                    <a:pt x="22862" y="18341"/>
                  </a:lnTo>
                  <a:lnTo>
                    <a:pt x="22894" y="18374"/>
                  </a:lnTo>
                  <a:lnTo>
                    <a:pt x="22927" y="18406"/>
                  </a:lnTo>
                  <a:lnTo>
                    <a:pt x="23024" y="18406"/>
                  </a:lnTo>
                  <a:lnTo>
                    <a:pt x="23057" y="18309"/>
                  </a:lnTo>
                  <a:lnTo>
                    <a:pt x="23285" y="18211"/>
                  </a:lnTo>
                  <a:lnTo>
                    <a:pt x="23350" y="18146"/>
                  </a:lnTo>
                  <a:lnTo>
                    <a:pt x="23350" y="18081"/>
                  </a:lnTo>
                  <a:lnTo>
                    <a:pt x="23382" y="18081"/>
                  </a:lnTo>
                  <a:lnTo>
                    <a:pt x="23480" y="17984"/>
                  </a:lnTo>
                  <a:lnTo>
                    <a:pt x="23642" y="17951"/>
                  </a:lnTo>
                  <a:lnTo>
                    <a:pt x="23707" y="17886"/>
                  </a:lnTo>
                  <a:lnTo>
                    <a:pt x="23675" y="17821"/>
                  </a:lnTo>
                  <a:lnTo>
                    <a:pt x="23707" y="17691"/>
                  </a:lnTo>
                  <a:lnTo>
                    <a:pt x="23772" y="17561"/>
                  </a:lnTo>
                  <a:lnTo>
                    <a:pt x="23805" y="17496"/>
                  </a:lnTo>
                  <a:lnTo>
                    <a:pt x="23772" y="17431"/>
                  </a:lnTo>
                  <a:lnTo>
                    <a:pt x="23707" y="17496"/>
                  </a:lnTo>
                  <a:lnTo>
                    <a:pt x="23642" y="17496"/>
                  </a:lnTo>
                  <a:lnTo>
                    <a:pt x="23642" y="17528"/>
                  </a:lnTo>
                  <a:lnTo>
                    <a:pt x="23610" y="17626"/>
                  </a:lnTo>
                  <a:lnTo>
                    <a:pt x="23512" y="17626"/>
                  </a:lnTo>
                  <a:lnTo>
                    <a:pt x="23447" y="17593"/>
                  </a:lnTo>
                  <a:lnTo>
                    <a:pt x="23382" y="17593"/>
                  </a:lnTo>
                  <a:lnTo>
                    <a:pt x="23382" y="17561"/>
                  </a:lnTo>
                  <a:lnTo>
                    <a:pt x="23447" y="17431"/>
                  </a:lnTo>
                  <a:lnTo>
                    <a:pt x="23512" y="17431"/>
                  </a:lnTo>
                  <a:lnTo>
                    <a:pt x="23545" y="17366"/>
                  </a:lnTo>
                  <a:lnTo>
                    <a:pt x="23675" y="17301"/>
                  </a:lnTo>
                  <a:lnTo>
                    <a:pt x="23707" y="17236"/>
                  </a:lnTo>
                  <a:lnTo>
                    <a:pt x="23642" y="17203"/>
                  </a:lnTo>
                  <a:lnTo>
                    <a:pt x="23740" y="17073"/>
                  </a:lnTo>
                  <a:lnTo>
                    <a:pt x="23837" y="17073"/>
                  </a:lnTo>
                  <a:lnTo>
                    <a:pt x="23935" y="17106"/>
                  </a:lnTo>
                  <a:lnTo>
                    <a:pt x="23870" y="17138"/>
                  </a:lnTo>
                  <a:lnTo>
                    <a:pt x="23837" y="17236"/>
                  </a:lnTo>
                  <a:lnTo>
                    <a:pt x="23870" y="17268"/>
                  </a:lnTo>
                  <a:lnTo>
                    <a:pt x="23968" y="17236"/>
                  </a:lnTo>
                  <a:lnTo>
                    <a:pt x="24065" y="17041"/>
                  </a:lnTo>
                  <a:lnTo>
                    <a:pt x="24065" y="16975"/>
                  </a:lnTo>
                  <a:lnTo>
                    <a:pt x="23968" y="16943"/>
                  </a:lnTo>
                  <a:lnTo>
                    <a:pt x="23870" y="16943"/>
                  </a:lnTo>
                  <a:lnTo>
                    <a:pt x="23805" y="16910"/>
                  </a:lnTo>
                  <a:lnTo>
                    <a:pt x="23675" y="16878"/>
                  </a:lnTo>
                  <a:lnTo>
                    <a:pt x="23642" y="16715"/>
                  </a:lnTo>
                  <a:lnTo>
                    <a:pt x="23642" y="16618"/>
                  </a:lnTo>
                  <a:lnTo>
                    <a:pt x="23577" y="16715"/>
                  </a:lnTo>
                  <a:lnTo>
                    <a:pt x="23545" y="16715"/>
                  </a:lnTo>
                  <a:lnTo>
                    <a:pt x="23480" y="16618"/>
                  </a:lnTo>
                  <a:lnTo>
                    <a:pt x="23382" y="16585"/>
                  </a:lnTo>
                  <a:lnTo>
                    <a:pt x="23382" y="16455"/>
                  </a:lnTo>
                  <a:lnTo>
                    <a:pt x="23317" y="16455"/>
                  </a:lnTo>
                  <a:lnTo>
                    <a:pt x="23252" y="16455"/>
                  </a:lnTo>
                  <a:lnTo>
                    <a:pt x="23220" y="16390"/>
                  </a:lnTo>
                  <a:lnTo>
                    <a:pt x="23187" y="16325"/>
                  </a:lnTo>
                  <a:lnTo>
                    <a:pt x="23252" y="16260"/>
                  </a:lnTo>
                  <a:lnTo>
                    <a:pt x="23252" y="16163"/>
                  </a:lnTo>
                  <a:lnTo>
                    <a:pt x="23187" y="16097"/>
                  </a:lnTo>
                  <a:lnTo>
                    <a:pt x="23220" y="15837"/>
                  </a:lnTo>
                  <a:lnTo>
                    <a:pt x="23285" y="15772"/>
                  </a:lnTo>
                  <a:lnTo>
                    <a:pt x="23447" y="15610"/>
                  </a:lnTo>
                  <a:lnTo>
                    <a:pt x="23545" y="15577"/>
                  </a:lnTo>
                  <a:lnTo>
                    <a:pt x="23642" y="15577"/>
                  </a:lnTo>
                  <a:lnTo>
                    <a:pt x="23642" y="15545"/>
                  </a:lnTo>
                  <a:lnTo>
                    <a:pt x="23707" y="15480"/>
                  </a:lnTo>
                  <a:lnTo>
                    <a:pt x="23707" y="15447"/>
                  </a:lnTo>
                  <a:lnTo>
                    <a:pt x="23675" y="15447"/>
                  </a:lnTo>
                  <a:lnTo>
                    <a:pt x="23577" y="15480"/>
                  </a:lnTo>
                  <a:lnTo>
                    <a:pt x="23545" y="15447"/>
                  </a:lnTo>
                  <a:lnTo>
                    <a:pt x="23545" y="15382"/>
                  </a:lnTo>
                  <a:lnTo>
                    <a:pt x="23512" y="15284"/>
                  </a:lnTo>
                  <a:lnTo>
                    <a:pt x="23512" y="15187"/>
                  </a:lnTo>
                  <a:lnTo>
                    <a:pt x="23642" y="15057"/>
                  </a:lnTo>
                  <a:lnTo>
                    <a:pt x="23707" y="14894"/>
                  </a:lnTo>
                  <a:lnTo>
                    <a:pt x="23772" y="14862"/>
                  </a:lnTo>
                  <a:lnTo>
                    <a:pt x="23837" y="14732"/>
                  </a:lnTo>
                  <a:lnTo>
                    <a:pt x="23903" y="14732"/>
                  </a:lnTo>
                  <a:lnTo>
                    <a:pt x="24000" y="14602"/>
                  </a:lnTo>
                  <a:lnTo>
                    <a:pt x="24098" y="14569"/>
                  </a:lnTo>
                  <a:lnTo>
                    <a:pt x="24163" y="14634"/>
                  </a:lnTo>
                  <a:lnTo>
                    <a:pt x="24130" y="14732"/>
                  </a:lnTo>
                  <a:lnTo>
                    <a:pt x="24195" y="14797"/>
                  </a:lnTo>
                  <a:lnTo>
                    <a:pt x="24163" y="14862"/>
                  </a:lnTo>
                  <a:lnTo>
                    <a:pt x="24260" y="14797"/>
                  </a:lnTo>
                  <a:lnTo>
                    <a:pt x="24293" y="14732"/>
                  </a:lnTo>
                  <a:lnTo>
                    <a:pt x="24390" y="14569"/>
                  </a:lnTo>
                  <a:lnTo>
                    <a:pt x="24390" y="14537"/>
                  </a:lnTo>
                  <a:lnTo>
                    <a:pt x="24325" y="14504"/>
                  </a:lnTo>
                  <a:lnTo>
                    <a:pt x="24228" y="14471"/>
                  </a:lnTo>
                  <a:lnTo>
                    <a:pt x="24163" y="14374"/>
                  </a:lnTo>
                  <a:lnTo>
                    <a:pt x="24260" y="14309"/>
                  </a:lnTo>
                  <a:lnTo>
                    <a:pt x="24390" y="14309"/>
                  </a:lnTo>
                  <a:lnTo>
                    <a:pt x="24423" y="14244"/>
                  </a:lnTo>
                  <a:lnTo>
                    <a:pt x="24553" y="14146"/>
                  </a:lnTo>
                  <a:lnTo>
                    <a:pt x="24553" y="14081"/>
                  </a:lnTo>
                  <a:lnTo>
                    <a:pt x="24618" y="14049"/>
                  </a:lnTo>
                  <a:lnTo>
                    <a:pt x="24716" y="14081"/>
                  </a:lnTo>
                  <a:lnTo>
                    <a:pt x="24878" y="14114"/>
                  </a:lnTo>
                  <a:lnTo>
                    <a:pt x="24911" y="14211"/>
                  </a:lnTo>
                  <a:lnTo>
                    <a:pt x="24878" y="14244"/>
                  </a:lnTo>
                  <a:lnTo>
                    <a:pt x="24943" y="14276"/>
                  </a:lnTo>
                  <a:lnTo>
                    <a:pt x="25008" y="14341"/>
                  </a:lnTo>
                  <a:lnTo>
                    <a:pt x="25106" y="14406"/>
                  </a:lnTo>
                  <a:lnTo>
                    <a:pt x="25041" y="14504"/>
                  </a:lnTo>
                  <a:lnTo>
                    <a:pt x="25008" y="14537"/>
                  </a:lnTo>
                  <a:lnTo>
                    <a:pt x="25041" y="14602"/>
                  </a:lnTo>
                  <a:lnTo>
                    <a:pt x="25008" y="14667"/>
                  </a:lnTo>
                  <a:lnTo>
                    <a:pt x="25106" y="14764"/>
                  </a:lnTo>
                  <a:lnTo>
                    <a:pt x="25106" y="14829"/>
                  </a:lnTo>
                  <a:lnTo>
                    <a:pt x="25106" y="14992"/>
                  </a:lnTo>
                  <a:lnTo>
                    <a:pt x="25171" y="15057"/>
                  </a:lnTo>
                  <a:lnTo>
                    <a:pt x="25171" y="15089"/>
                  </a:lnTo>
                  <a:lnTo>
                    <a:pt x="25106" y="15187"/>
                  </a:lnTo>
                  <a:lnTo>
                    <a:pt x="25106" y="15252"/>
                  </a:lnTo>
                  <a:lnTo>
                    <a:pt x="25008" y="15382"/>
                  </a:lnTo>
                  <a:lnTo>
                    <a:pt x="25008" y="15512"/>
                  </a:lnTo>
                  <a:lnTo>
                    <a:pt x="24976" y="15545"/>
                  </a:lnTo>
                  <a:lnTo>
                    <a:pt x="25008" y="15610"/>
                  </a:lnTo>
                  <a:lnTo>
                    <a:pt x="24976" y="15707"/>
                  </a:lnTo>
                  <a:lnTo>
                    <a:pt x="25073" y="15837"/>
                  </a:lnTo>
                  <a:lnTo>
                    <a:pt x="25073" y="15902"/>
                  </a:lnTo>
                  <a:lnTo>
                    <a:pt x="25041" y="15967"/>
                  </a:lnTo>
                  <a:lnTo>
                    <a:pt x="25073" y="16032"/>
                  </a:lnTo>
                  <a:lnTo>
                    <a:pt x="25041" y="16130"/>
                  </a:lnTo>
                  <a:lnTo>
                    <a:pt x="25041" y="16195"/>
                  </a:lnTo>
                  <a:lnTo>
                    <a:pt x="25106" y="16228"/>
                  </a:lnTo>
                  <a:lnTo>
                    <a:pt x="25171" y="16293"/>
                  </a:lnTo>
                  <a:lnTo>
                    <a:pt x="25171" y="16390"/>
                  </a:lnTo>
                  <a:lnTo>
                    <a:pt x="25106" y="16455"/>
                  </a:lnTo>
                  <a:lnTo>
                    <a:pt x="25041" y="16423"/>
                  </a:lnTo>
                  <a:lnTo>
                    <a:pt x="24943" y="16423"/>
                  </a:lnTo>
                  <a:lnTo>
                    <a:pt x="24911" y="16325"/>
                  </a:lnTo>
                  <a:lnTo>
                    <a:pt x="24943" y="16228"/>
                  </a:lnTo>
                  <a:lnTo>
                    <a:pt x="24813" y="16293"/>
                  </a:lnTo>
                  <a:lnTo>
                    <a:pt x="24781" y="16390"/>
                  </a:lnTo>
                  <a:lnTo>
                    <a:pt x="24683" y="16423"/>
                  </a:lnTo>
                  <a:lnTo>
                    <a:pt x="24683" y="16455"/>
                  </a:lnTo>
                  <a:lnTo>
                    <a:pt x="24813" y="16423"/>
                  </a:lnTo>
                  <a:lnTo>
                    <a:pt x="24878" y="16488"/>
                  </a:lnTo>
                  <a:lnTo>
                    <a:pt x="24878" y="16553"/>
                  </a:lnTo>
                  <a:lnTo>
                    <a:pt x="24585" y="16715"/>
                  </a:lnTo>
                  <a:lnTo>
                    <a:pt x="24520" y="16748"/>
                  </a:lnTo>
                  <a:lnTo>
                    <a:pt x="24520" y="16780"/>
                  </a:lnTo>
                  <a:lnTo>
                    <a:pt x="24455" y="16813"/>
                  </a:lnTo>
                  <a:lnTo>
                    <a:pt x="24423" y="16910"/>
                  </a:lnTo>
                  <a:lnTo>
                    <a:pt x="24488" y="16975"/>
                  </a:lnTo>
                  <a:lnTo>
                    <a:pt x="24585" y="16943"/>
                  </a:lnTo>
                  <a:lnTo>
                    <a:pt x="24650" y="16975"/>
                  </a:lnTo>
                  <a:lnTo>
                    <a:pt x="24650" y="17073"/>
                  </a:lnTo>
                  <a:lnTo>
                    <a:pt x="24748" y="17138"/>
                  </a:lnTo>
                  <a:lnTo>
                    <a:pt x="24878" y="17106"/>
                  </a:lnTo>
                  <a:lnTo>
                    <a:pt x="24878" y="17041"/>
                  </a:lnTo>
                  <a:lnTo>
                    <a:pt x="24943" y="17008"/>
                  </a:lnTo>
                  <a:lnTo>
                    <a:pt x="24976" y="17073"/>
                  </a:lnTo>
                  <a:lnTo>
                    <a:pt x="24943" y="17106"/>
                  </a:lnTo>
                  <a:lnTo>
                    <a:pt x="24943" y="17138"/>
                  </a:lnTo>
                  <a:lnTo>
                    <a:pt x="25041" y="17171"/>
                  </a:lnTo>
                  <a:lnTo>
                    <a:pt x="25106" y="17236"/>
                  </a:lnTo>
                  <a:lnTo>
                    <a:pt x="25171" y="17171"/>
                  </a:lnTo>
                  <a:lnTo>
                    <a:pt x="25236" y="17203"/>
                  </a:lnTo>
                  <a:lnTo>
                    <a:pt x="25171" y="17268"/>
                  </a:lnTo>
                  <a:lnTo>
                    <a:pt x="25106" y="17268"/>
                  </a:lnTo>
                  <a:lnTo>
                    <a:pt x="25008" y="17398"/>
                  </a:lnTo>
                  <a:lnTo>
                    <a:pt x="24943" y="17431"/>
                  </a:lnTo>
                  <a:lnTo>
                    <a:pt x="24943" y="17301"/>
                  </a:lnTo>
                  <a:lnTo>
                    <a:pt x="24878" y="17301"/>
                  </a:lnTo>
                  <a:lnTo>
                    <a:pt x="24846" y="17268"/>
                  </a:lnTo>
                  <a:lnTo>
                    <a:pt x="24846" y="17333"/>
                  </a:lnTo>
                  <a:lnTo>
                    <a:pt x="24911" y="17431"/>
                  </a:lnTo>
                  <a:lnTo>
                    <a:pt x="24911" y="17496"/>
                  </a:lnTo>
                  <a:lnTo>
                    <a:pt x="25008" y="17626"/>
                  </a:lnTo>
                  <a:lnTo>
                    <a:pt x="24976" y="17756"/>
                  </a:lnTo>
                  <a:lnTo>
                    <a:pt x="25008" y="17788"/>
                  </a:lnTo>
                  <a:lnTo>
                    <a:pt x="24976" y="17886"/>
                  </a:lnTo>
                  <a:lnTo>
                    <a:pt x="24911" y="17919"/>
                  </a:lnTo>
                  <a:lnTo>
                    <a:pt x="24911" y="18016"/>
                  </a:lnTo>
                  <a:lnTo>
                    <a:pt x="24911" y="18114"/>
                  </a:lnTo>
                  <a:lnTo>
                    <a:pt x="24813" y="18244"/>
                  </a:lnTo>
                  <a:lnTo>
                    <a:pt x="24846" y="18276"/>
                  </a:lnTo>
                  <a:lnTo>
                    <a:pt x="24846" y="18374"/>
                  </a:lnTo>
                  <a:lnTo>
                    <a:pt x="24781" y="18406"/>
                  </a:lnTo>
                  <a:lnTo>
                    <a:pt x="24781" y="18471"/>
                  </a:lnTo>
                  <a:lnTo>
                    <a:pt x="24846" y="18471"/>
                  </a:lnTo>
                  <a:lnTo>
                    <a:pt x="24911" y="18374"/>
                  </a:lnTo>
                  <a:lnTo>
                    <a:pt x="24943" y="18309"/>
                  </a:lnTo>
                  <a:lnTo>
                    <a:pt x="25073" y="18244"/>
                  </a:lnTo>
                  <a:lnTo>
                    <a:pt x="25106" y="18211"/>
                  </a:lnTo>
                  <a:lnTo>
                    <a:pt x="25073" y="18179"/>
                  </a:lnTo>
                  <a:lnTo>
                    <a:pt x="25138" y="18114"/>
                  </a:lnTo>
                  <a:lnTo>
                    <a:pt x="25203" y="18146"/>
                  </a:lnTo>
                  <a:lnTo>
                    <a:pt x="25236" y="18114"/>
                  </a:lnTo>
                  <a:lnTo>
                    <a:pt x="25236" y="17951"/>
                  </a:lnTo>
                  <a:lnTo>
                    <a:pt x="25268" y="17854"/>
                  </a:lnTo>
                  <a:lnTo>
                    <a:pt x="25398" y="17756"/>
                  </a:lnTo>
                  <a:lnTo>
                    <a:pt x="25496" y="17561"/>
                  </a:lnTo>
                  <a:lnTo>
                    <a:pt x="25528" y="17463"/>
                  </a:lnTo>
                  <a:lnTo>
                    <a:pt x="25594" y="17463"/>
                  </a:lnTo>
                  <a:lnTo>
                    <a:pt x="25626" y="17496"/>
                  </a:lnTo>
                  <a:lnTo>
                    <a:pt x="25626" y="17593"/>
                  </a:lnTo>
                  <a:lnTo>
                    <a:pt x="25724" y="17756"/>
                  </a:lnTo>
                  <a:lnTo>
                    <a:pt x="25724" y="17886"/>
                  </a:lnTo>
                  <a:lnTo>
                    <a:pt x="25821" y="17984"/>
                  </a:lnTo>
                  <a:lnTo>
                    <a:pt x="25821" y="18114"/>
                  </a:lnTo>
                  <a:lnTo>
                    <a:pt x="25789" y="18211"/>
                  </a:lnTo>
                  <a:lnTo>
                    <a:pt x="25821" y="18406"/>
                  </a:lnTo>
                  <a:lnTo>
                    <a:pt x="25756" y="18504"/>
                  </a:lnTo>
                  <a:lnTo>
                    <a:pt x="25691" y="18536"/>
                  </a:lnTo>
                  <a:lnTo>
                    <a:pt x="25626" y="18471"/>
                  </a:lnTo>
                  <a:lnTo>
                    <a:pt x="25561" y="18536"/>
                  </a:lnTo>
                  <a:lnTo>
                    <a:pt x="25528" y="18601"/>
                  </a:lnTo>
                  <a:lnTo>
                    <a:pt x="25561" y="18699"/>
                  </a:lnTo>
                  <a:lnTo>
                    <a:pt x="25496" y="18797"/>
                  </a:lnTo>
                  <a:lnTo>
                    <a:pt x="25431" y="18927"/>
                  </a:lnTo>
                  <a:lnTo>
                    <a:pt x="25463" y="18992"/>
                  </a:lnTo>
                  <a:lnTo>
                    <a:pt x="25496" y="19154"/>
                  </a:lnTo>
                  <a:lnTo>
                    <a:pt x="25561" y="19479"/>
                  </a:lnTo>
                  <a:lnTo>
                    <a:pt x="25626" y="19642"/>
                  </a:lnTo>
                  <a:lnTo>
                    <a:pt x="25594" y="19740"/>
                  </a:lnTo>
                  <a:lnTo>
                    <a:pt x="25691" y="19805"/>
                  </a:lnTo>
                  <a:lnTo>
                    <a:pt x="25756" y="19805"/>
                  </a:lnTo>
                  <a:lnTo>
                    <a:pt x="25724" y="19675"/>
                  </a:lnTo>
                  <a:lnTo>
                    <a:pt x="25691" y="19642"/>
                  </a:lnTo>
                  <a:lnTo>
                    <a:pt x="25756" y="19577"/>
                  </a:lnTo>
                  <a:lnTo>
                    <a:pt x="25821" y="19577"/>
                  </a:lnTo>
                  <a:lnTo>
                    <a:pt x="25886" y="19675"/>
                  </a:lnTo>
                  <a:lnTo>
                    <a:pt x="25919" y="19675"/>
                  </a:lnTo>
                  <a:lnTo>
                    <a:pt x="25951" y="19577"/>
                  </a:lnTo>
                  <a:lnTo>
                    <a:pt x="26016" y="19479"/>
                  </a:lnTo>
                  <a:lnTo>
                    <a:pt x="26016" y="19349"/>
                  </a:lnTo>
                  <a:lnTo>
                    <a:pt x="26114" y="19284"/>
                  </a:lnTo>
                  <a:lnTo>
                    <a:pt x="26211" y="19187"/>
                  </a:lnTo>
                  <a:lnTo>
                    <a:pt x="26244" y="19154"/>
                  </a:lnTo>
                  <a:lnTo>
                    <a:pt x="26276" y="19089"/>
                  </a:lnTo>
                  <a:lnTo>
                    <a:pt x="26472" y="18959"/>
                  </a:lnTo>
                  <a:lnTo>
                    <a:pt x="26569" y="18764"/>
                  </a:lnTo>
                  <a:lnTo>
                    <a:pt x="26667" y="18536"/>
                  </a:lnTo>
                  <a:lnTo>
                    <a:pt x="26732" y="18374"/>
                  </a:lnTo>
                  <a:lnTo>
                    <a:pt x="26829" y="18309"/>
                  </a:lnTo>
                  <a:lnTo>
                    <a:pt x="26894" y="18406"/>
                  </a:lnTo>
                  <a:lnTo>
                    <a:pt x="26959" y="18341"/>
                  </a:lnTo>
                  <a:lnTo>
                    <a:pt x="27024" y="18374"/>
                  </a:lnTo>
                  <a:lnTo>
                    <a:pt x="27122" y="18374"/>
                  </a:lnTo>
                  <a:lnTo>
                    <a:pt x="27122" y="18309"/>
                  </a:lnTo>
                  <a:lnTo>
                    <a:pt x="27057" y="18309"/>
                  </a:lnTo>
                  <a:lnTo>
                    <a:pt x="26992" y="18244"/>
                  </a:lnTo>
                  <a:lnTo>
                    <a:pt x="27024" y="18179"/>
                  </a:lnTo>
                  <a:lnTo>
                    <a:pt x="27122" y="18146"/>
                  </a:lnTo>
                  <a:lnTo>
                    <a:pt x="27187" y="18211"/>
                  </a:lnTo>
                  <a:lnTo>
                    <a:pt x="27220" y="18179"/>
                  </a:lnTo>
                  <a:lnTo>
                    <a:pt x="27285" y="18179"/>
                  </a:lnTo>
                  <a:lnTo>
                    <a:pt x="27350" y="18146"/>
                  </a:lnTo>
                  <a:lnTo>
                    <a:pt x="27285" y="18049"/>
                  </a:lnTo>
                  <a:lnTo>
                    <a:pt x="27252" y="18049"/>
                  </a:lnTo>
                  <a:lnTo>
                    <a:pt x="27220" y="17951"/>
                  </a:lnTo>
                  <a:lnTo>
                    <a:pt x="27154" y="17951"/>
                  </a:lnTo>
                  <a:lnTo>
                    <a:pt x="27154" y="17821"/>
                  </a:lnTo>
                  <a:lnTo>
                    <a:pt x="27220" y="17756"/>
                  </a:lnTo>
                  <a:lnTo>
                    <a:pt x="27220" y="17658"/>
                  </a:lnTo>
                  <a:lnTo>
                    <a:pt x="27285" y="17658"/>
                  </a:lnTo>
                  <a:lnTo>
                    <a:pt x="27252" y="17561"/>
                  </a:lnTo>
                  <a:lnTo>
                    <a:pt x="27252" y="17496"/>
                  </a:lnTo>
                  <a:lnTo>
                    <a:pt x="27317" y="17431"/>
                  </a:lnTo>
                  <a:lnTo>
                    <a:pt x="27285" y="17398"/>
                  </a:lnTo>
                  <a:lnTo>
                    <a:pt x="27285" y="17366"/>
                  </a:lnTo>
                  <a:lnTo>
                    <a:pt x="27382" y="17366"/>
                  </a:lnTo>
                  <a:lnTo>
                    <a:pt x="27415" y="17268"/>
                  </a:lnTo>
                  <a:lnTo>
                    <a:pt x="27350" y="17236"/>
                  </a:lnTo>
                  <a:lnTo>
                    <a:pt x="27317" y="17203"/>
                  </a:lnTo>
                  <a:lnTo>
                    <a:pt x="27415" y="17203"/>
                  </a:lnTo>
                  <a:lnTo>
                    <a:pt x="27447" y="17268"/>
                  </a:lnTo>
                  <a:lnTo>
                    <a:pt x="27545" y="17268"/>
                  </a:lnTo>
                  <a:lnTo>
                    <a:pt x="27610" y="17236"/>
                  </a:lnTo>
                  <a:lnTo>
                    <a:pt x="27740" y="17268"/>
                  </a:lnTo>
                  <a:lnTo>
                    <a:pt x="27902" y="17366"/>
                  </a:lnTo>
                  <a:lnTo>
                    <a:pt x="27902" y="17398"/>
                  </a:lnTo>
                  <a:lnTo>
                    <a:pt x="27935" y="17463"/>
                  </a:lnTo>
                  <a:lnTo>
                    <a:pt x="28130" y="17561"/>
                  </a:lnTo>
                  <a:lnTo>
                    <a:pt x="28195" y="17496"/>
                  </a:lnTo>
                  <a:lnTo>
                    <a:pt x="28293" y="17561"/>
                  </a:lnTo>
                  <a:lnTo>
                    <a:pt x="28423" y="17626"/>
                  </a:lnTo>
                  <a:lnTo>
                    <a:pt x="28423" y="17658"/>
                  </a:lnTo>
                  <a:lnTo>
                    <a:pt x="28390" y="17691"/>
                  </a:lnTo>
                  <a:lnTo>
                    <a:pt x="28423" y="17756"/>
                  </a:lnTo>
                  <a:lnTo>
                    <a:pt x="28390" y="17788"/>
                  </a:lnTo>
                  <a:lnTo>
                    <a:pt x="28293" y="17723"/>
                  </a:lnTo>
                  <a:lnTo>
                    <a:pt x="28228" y="17723"/>
                  </a:lnTo>
                  <a:lnTo>
                    <a:pt x="28260" y="17788"/>
                  </a:lnTo>
                  <a:lnTo>
                    <a:pt x="28455" y="17919"/>
                  </a:lnTo>
                  <a:lnTo>
                    <a:pt x="28455" y="18016"/>
                  </a:lnTo>
                  <a:lnTo>
                    <a:pt x="28390" y="18049"/>
                  </a:lnTo>
                  <a:lnTo>
                    <a:pt x="28423" y="18081"/>
                  </a:lnTo>
                  <a:lnTo>
                    <a:pt x="28520" y="18049"/>
                  </a:lnTo>
                  <a:lnTo>
                    <a:pt x="28683" y="18081"/>
                  </a:lnTo>
                  <a:lnTo>
                    <a:pt x="28683" y="18146"/>
                  </a:lnTo>
                  <a:lnTo>
                    <a:pt x="28748" y="18146"/>
                  </a:lnTo>
                  <a:lnTo>
                    <a:pt x="28780" y="18211"/>
                  </a:lnTo>
                  <a:lnTo>
                    <a:pt x="28715" y="18309"/>
                  </a:lnTo>
                  <a:lnTo>
                    <a:pt x="28553" y="18406"/>
                  </a:lnTo>
                  <a:lnTo>
                    <a:pt x="28455" y="18439"/>
                  </a:lnTo>
                  <a:lnTo>
                    <a:pt x="28390" y="18471"/>
                  </a:lnTo>
                  <a:lnTo>
                    <a:pt x="28520" y="18471"/>
                  </a:lnTo>
                  <a:lnTo>
                    <a:pt x="28585" y="18504"/>
                  </a:lnTo>
                  <a:lnTo>
                    <a:pt x="28585" y="18569"/>
                  </a:lnTo>
                  <a:lnTo>
                    <a:pt x="28618" y="18569"/>
                  </a:lnTo>
                  <a:lnTo>
                    <a:pt x="28650" y="18601"/>
                  </a:lnTo>
                  <a:lnTo>
                    <a:pt x="28585" y="18699"/>
                  </a:lnTo>
                  <a:lnTo>
                    <a:pt x="28618" y="18732"/>
                  </a:lnTo>
                  <a:lnTo>
                    <a:pt x="28520" y="18797"/>
                  </a:lnTo>
                  <a:lnTo>
                    <a:pt x="28390" y="18829"/>
                  </a:lnTo>
                  <a:lnTo>
                    <a:pt x="28325" y="18829"/>
                  </a:lnTo>
                  <a:lnTo>
                    <a:pt x="28260" y="18894"/>
                  </a:lnTo>
                  <a:lnTo>
                    <a:pt x="28195" y="18862"/>
                  </a:lnTo>
                  <a:lnTo>
                    <a:pt x="28130" y="18764"/>
                  </a:lnTo>
                  <a:lnTo>
                    <a:pt x="28033" y="18764"/>
                  </a:lnTo>
                  <a:lnTo>
                    <a:pt x="28000" y="18732"/>
                  </a:lnTo>
                  <a:lnTo>
                    <a:pt x="27935" y="18732"/>
                  </a:lnTo>
                  <a:lnTo>
                    <a:pt x="27935" y="18797"/>
                  </a:lnTo>
                  <a:lnTo>
                    <a:pt x="27902" y="18829"/>
                  </a:lnTo>
                  <a:lnTo>
                    <a:pt x="27967" y="18862"/>
                  </a:lnTo>
                  <a:lnTo>
                    <a:pt x="28033" y="18894"/>
                  </a:lnTo>
                  <a:lnTo>
                    <a:pt x="28000" y="18959"/>
                  </a:lnTo>
                  <a:lnTo>
                    <a:pt x="27935" y="19024"/>
                  </a:lnTo>
                  <a:lnTo>
                    <a:pt x="28033" y="19024"/>
                  </a:lnTo>
                  <a:lnTo>
                    <a:pt x="27967" y="19122"/>
                  </a:lnTo>
                  <a:lnTo>
                    <a:pt x="27967" y="19187"/>
                  </a:lnTo>
                  <a:lnTo>
                    <a:pt x="28000" y="19187"/>
                  </a:lnTo>
                  <a:lnTo>
                    <a:pt x="28065" y="19122"/>
                  </a:lnTo>
                  <a:lnTo>
                    <a:pt x="28098" y="19122"/>
                  </a:lnTo>
                  <a:lnTo>
                    <a:pt x="28098" y="19187"/>
                  </a:lnTo>
                  <a:lnTo>
                    <a:pt x="27967" y="19252"/>
                  </a:lnTo>
                  <a:lnTo>
                    <a:pt x="27935" y="19349"/>
                  </a:lnTo>
                  <a:lnTo>
                    <a:pt x="27935" y="19447"/>
                  </a:lnTo>
                  <a:lnTo>
                    <a:pt x="28065" y="19545"/>
                  </a:lnTo>
                  <a:lnTo>
                    <a:pt x="28033" y="19610"/>
                  </a:lnTo>
                  <a:lnTo>
                    <a:pt x="28130" y="19805"/>
                  </a:lnTo>
                  <a:lnTo>
                    <a:pt x="28130" y="19935"/>
                  </a:lnTo>
                  <a:lnTo>
                    <a:pt x="28098" y="19967"/>
                  </a:lnTo>
                  <a:lnTo>
                    <a:pt x="28065" y="20032"/>
                  </a:lnTo>
                  <a:lnTo>
                    <a:pt x="27935" y="20130"/>
                  </a:lnTo>
                  <a:lnTo>
                    <a:pt x="27967" y="20227"/>
                  </a:lnTo>
                  <a:lnTo>
                    <a:pt x="27935" y="20292"/>
                  </a:lnTo>
                  <a:lnTo>
                    <a:pt x="27837" y="20260"/>
                  </a:lnTo>
                  <a:lnTo>
                    <a:pt x="27675" y="20260"/>
                  </a:lnTo>
                  <a:lnTo>
                    <a:pt x="27610" y="20292"/>
                  </a:lnTo>
                  <a:lnTo>
                    <a:pt x="27610" y="20423"/>
                  </a:lnTo>
                  <a:lnTo>
                    <a:pt x="27512" y="20488"/>
                  </a:lnTo>
                  <a:lnTo>
                    <a:pt x="27447" y="20553"/>
                  </a:lnTo>
                  <a:lnTo>
                    <a:pt x="27382" y="20553"/>
                  </a:lnTo>
                  <a:lnTo>
                    <a:pt x="27252" y="20683"/>
                  </a:lnTo>
                  <a:lnTo>
                    <a:pt x="27187" y="20683"/>
                  </a:lnTo>
                  <a:lnTo>
                    <a:pt x="27122" y="20683"/>
                  </a:lnTo>
                  <a:lnTo>
                    <a:pt x="27057" y="20780"/>
                  </a:lnTo>
                  <a:lnTo>
                    <a:pt x="26829" y="20845"/>
                  </a:lnTo>
                  <a:lnTo>
                    <a:pt x="26764" y="20813"/>
                  </a:lnTo>
                  <a:lnTo>
                    <a:pt x="26829" y="20748"/>
                  </a:lnTo>
                  <a:lnTo>
                    <a:pt x="26797" y="20618"/>
                  </a:lnTo>
                  <a:lnTo>
                    <a:pt x="26699" y="20553"/>
                  </a:lnTo>
                  <a:lnTo>
                    <a:pt x="26699" y="20520"/>
                  </a:lnTo>
                  <a:lnTo>
                    <a:pt x="26764" y="20488"/>
                  </a:lnTo>
                  <a:lnTo>
                    <a:pt x="26764" y="20423"/>
                  </a:lnTo>
                  <a:lnTo>
                    <a:pt x="26862" y="20260"/>
                  </a:lnTo>
                  <a:lnTo>
                    <a:pt x="26764" y="20358"/>
                  </a:lnTo>
                  <a:lnTo>
                    <a:pt x="26699" y="20390"/>
                  </a:lnTo>
                  <a:lnTo>
                    <a:pt x="26699" y="20162"/>
                  </a:lnTo>
                  <a:lnTo>
                    <a:pt x="26667" y="20162"/>
                  </a:lnTo>
                  <a:lnTo>
                    <a:pt x="26602" y="20065"/>
                  </a:lnTo>
                  <a:lnTo>
                    <a:pt x="26504" y="20130"/>
                  </a:lnTo>
                  <a:lnTo>
                    <a:pt x="26472" y="20097"/>
                  </a:lnTo>
                  <a:lnTo>
                    <a:pt x="26374" y="20097"/>
                  </a:lnTo>
                  <a:lnTo>
                    <a:pt x="26309" y="20227"/>
                  </a:lnTo>
                  <a:lnTo>
                    <a:pt x="26341" y="20227"/>
                  </a:lnTo>
                  <a:lnTo>
                    <a:pt x="26472" y="20162"/>
                  </a:lnTo>
                  <a:lnTo>
                    <a:pt x="26504" y="20195"/>
                  </a:lnTo>
                  <a:lnTo>
                    <a:pt x="26504" y="20260"/>
                  </a:lnTo>
                  <a:lnTo>
                    <a:pt x="26602" y="20292"/>
                  </a:lnTo>
                  <a:lnTo>
                    <a:pt x="26667" y="20455"/>
                  </a:lnTo>
                  <a:lnTo>
                    <a:pt x="26634" y="20585"/>
                  </a:lnTo>
                  <a:lnTo>
                    <a:pt x="26667" y="20618"/>
                  </a:lnTo>
                  <a:lnTo>
                    <a:pt x="26699" y="20748"/>
                  </a:lnTo>
                  <a:lnTo>
                    <a:pt x="26667" y="20813"/>
                  </a:lnTo>
                  <a:lnTo>
                    <a:pt x="26699" y="20845"/>
                  </a:lnTo>
                  <a:lnTo>
                    <a:pt x="26667" y="20943"/>
                  </a:lnTo>
                  <a:lnTo>
                    <a:pt x="26634" y="20943"/>
                  </a:lnTo>
                  <a:lnTo>
                    <a:pt x="26472" y="20813"/>
                  </a:lnTo>
                  <a:lnTo>
                    <a:pt x="26472" y="20715"/>
                  </a:lnTo>
                  <a:lnTo>
                    <a:pt x="26407" y="20715"/>
                  </a:lnTo>
                  <a:lnTo>
                    <a:pt x="26374" y="20618"/>
                  </a:lnTo>
                  <a:lnTo>
                    <a:pt x="26309" y="20715"/>
                  </a:lnTo>
                  <a:lnTo>
                    <a:pt x="26407" y="20780"/>
                  </a:lnTo>
                  <a:lnTo>
                    <a:pt x="26374" y="20878"/>
                  </a:lnTo>
                  <a:lnTo>
                    <a:pt x="26276" y="20813"/>
                  </a:lnTo>
                  <a:lnTo>
                    <a:pt x="26211" y="20780"/>
                  </a:lnTo>
                  <a:lnTo>
                    <a:pt x="26179" y="20748"/>
                  </a:lnTo>
                  <a:lnTo>
                    <a:pt x="26114" y="20780"/>
                  </a:lnTo>
                  <a:lnTo>
                    <a:pt x="26114" y="20715"/>
                  </a:lnTo>
                  <a:lnTo>
                    <a:pt x="26146" y="20553"/>
                  </a:lnTo>
                  <a:lnTo>
                    <a:pt x="26179" y="20553"/>
                  </a:lnTo>
                  <a:lnTo>
                    <a:pt x="26114" y="20520"/>
                  </a:lnTo>
                  <a:lnTo>
                    <a:pt x="26114" y="20488"/>
                  </a:lnTo>
                  <a:lnTo>
                    <a:pt x="25984" y="20520"/>
                  </a:lnTo>
                  <a:lnTo>
                    <a:pt x="25854" y="20520"/>
                  </a:lnTo>
                  <a:lnTo>
                    <a:pt x="25789" y="20455"/>
                  </a:lnTo>
                  <a:lnTo>
                    <a:pt x="25691" y="20488"/>
                  </a:lnTo>
                  <a:lnTo>
                    <a:pt x="25594" y="20423"/>
                  </a:lnTo>
                  <a:lnTo>
                    <a:pt x="25594" y="20488"/>
                  </a:lnTo>
                  <a:lnTo>
                    <a:pt x="25594" y="20553"/>
                  </a:lnTo>
                  <a:lnTo>
                    <a:pt x="25561" y="20585"/>
                  </a:lnTo>
                  <a:lnTo>
                    <a:pt x="25561" y="20683"/>
                  </a:lnTo>
                  <a:lnTo>
                    <a:pt x="25626" y="20748"/>
                  </a:lnTo>
                  <a:lnTo>
                    <a:pt x="25724" y="20780"/>
                  </a:lnTo>
                  <a:lnTo>
                    <a:pt x="25789" y="20845"/>
                  </a:lnTo>
                  <a:lnTo>
                    <a:pt x="25724" y="20975"/>
                  </a:lnTo>
                  <a:lnTo>
                    <a:pt x="25659" y="21008"/>
                  </a:lnTo>
                  <a:lnTo>
                    <a:pt x="25431" y="21171"/>
                  </a:lnTo>
                  <a:lnTo>
                    <a:pt x="25333" y="21301"/>
                  </a:lnTo>
                  <a:lnTo>
                    <a:pt x="25203" y="21431"/>
                  </a:lnTo>
                  <a:lnTo>
                    <a:pt x="25138" y="21431"/>
                  </a:lnTo>
                  <a:lnTo>
                    <a:pt x="25073" y="21463"/>
                  </a:lnTo>
                  <a:lnTo>
                    <a:pt x="25008" y="21593"/>
                  </a:lnTo>
                  <a:lnTo>
                    <a:pt x="24943" y="21626"/>
                  </a:lnTo>
                  <a:lnTo>
                    <a:pt x="24618" y="21561"/>
                  </a:lnTo>
                  <a:lnTo>
                    <a:pt x="24553" y="21463"/>
                  </a:lnTo>
                  <a:lnTo>
                    <a:pt x="24520" y="21333"/>
                  </a:lnTo>
                  <a:lnTo>
                    <a:pt x="24358" y="21268"/>
                  </a:lnTo>
                  <a:lnTo>
                    <a:pt x="24358" y="21236"/>
                  </a:lnTo>
                  <a:lnTo>
                    <a:pt x="24423" y="21236"/>
                  </a:lnTo>
                  <a:lnTo>
                    <a:pt x="24455" y="21203"/>
                  </a:lnTo>
                  <a:lnTo>
                    <a:pt x="24390" y="21138"/>
                  </a:lnTo>
                  <a:lnTo>
                    <a:pt x="24293" y="21105"/>
                  </a:lnTo>
                  <a:lnTo>
                    <a:pt x="24195" y="20910"/>
                  </a:lnTo>
                  <a:lnTo>
                    <a:pt x="24098" y="20813"/>
                  </a:lnTo>
                  <a:lnTo>
                    <a:pt x="23870" y="20813"/>
                  </a:lnTo>
                  <a:lnTo>
                    <a:pt x="23740" y="20748"/>
                  </a:lnTo>
                  <a:lnTo>
                    <a:pt x="23512" y="20715"/>
                  </a:lnTo>
                  <a:lnTo>
                    <a:pt x="23415" y="20683"/>
                  </a:lnTo>
                  <a:lnTo>
                    <a:pt x="23415" y="20780"/>
                  </a:lnTo>
                  <a:lnTo>
                    <a:pt x="23480" y="20845"/>
                  </a:lnTo>
                  <a:lnTo>
                    <a:pt x="23512" y="20780"/>
                  </a:lnTo>
                  <a:lnTo>
                    <a:pt x="23577" y="20780"/>
                  </a:lnTo>
                  <a:lnTo>
                    <a:pt x="23805" y="20845"/>
                  </a:lnTo>
                  <a:lnTo>
                    <a:pt x="24000" y="20845"/>
                  </a:lnTo>
                  <a:lnTo>
                    <a:pt x="24065" y="20878"/>
                  </a:lnTo>
                  <a:lnTo>
                    <a:pt x="24033" y="20943"/>
                  </a:lnTo>
                  <a:lnTo>
                    <a:pt x="24000" y="20943"/>
                  </a:lnTo>
                  <a:lnTo>
                    <a:pt x="23968" y="20975"/>
                  </a:lnTo>
                  <a:lnTo>
                    <a:pt x="24000" y="21008"/>
                  </a:lnTo>
                  <a:lnTo>
                    <a:pt x="24033" y="21171"/>
                  </a:lnTo>
                  <a:lnTo>
                    <a:pt x="24065" y="21171"/>
                  </a:lnTo>
                  <a:lnTo>
                    <a:pt x="24163" y="21398"/>
                  </a:lnTo>
                  <a:lnTo>
                    <a:pt x="24228" y="21528"/>
                  </a:lnTo>
                  <a:lnTo>
                    <a:pt x="24423" y="21593"/>
                  </a:lnTo>
                  <a:lnTo>
                    <a:pt x="24618" y="21626"/>
                  </a:lnTo>
                  <a:lnTo>
                    <a:pt x="24943" y="21723"/>
                  </a:lnTo>
                  <a:lnTo>
                    <a:pt x="24976" y="21853"/>
                  </a:lnTo>
                  <a:lnTo>
                    <a:pt x="24911" y="21886"/>
                  </a:lnTo>
                  <a:lnTo>
                    <a:pt x="24813" y="21951"/>
                  </a:lnTo>
                  <a:lnTo>
                    <a:pt x="24716" y="22016"/>
                  </a:lnTo>
                  <a:lnTo>
                    <a:pt x="24585" y="22179"/>
                  </a:lnTo>
                  <a:lnTo>
                    <a:pt x="24553" y="22146"/>
                  </a:lnTo>
                  <a:lnTo>
                    <a:pt x="24520" y="22179"/>
                  </a:lnTo>
                  <a:lnTo>
                    <a:pt x="24520" y="22244"/>
                  </a:lnTo>
                  <a:lnTo>
                    <a:pt x="24195" y="22569"/>
                  </a:lnTo>
                  <a:lnTo>
                    <a:pt x="24065" y="22634"/>
                  </a:lnTo>
                  <a:lnTo>
                    <a:pt x="23968" y="22764"/>
                  </a:lnTo>
                  <a:lnTo>
                    <a:pt x="23903" y="22796"/>
                  </a:lnTo>
                  <a:lnTo>
                    <a:pt x="23837" y="22764"/>
                  </a:lnTo>
                  <a:lnTo>
                    <a:pt x="23805" y="22764"/>
                  </a:lnTo>
                  <a:lnTo>
                    <a:pt x="23772" y="22796"/>
                  </a:lnTo>
                  <a:lnTo>
                    <a:pt x="23642" y="22666"/>
                  </a:lnTo>
                  <a:lnTo>
                    <a:pt x="23577" y="22634"/>
                  </a:lnTo>
                  <a:lnTo>
                    <a:pt x="23512" y="22699"/>
                  </a:lnTo>
                  <a:lnTo>
                    <a:pt x="23512" y="22634"/>
                  </a:lnTo>
                  <a:lnTo>
                    <a:pt x="23447" y="22601"/>
                  </a:lnTo>
                  <a:lnTo>
                    <a:pt x="23512" y="22504"/>
                  </a:lnTo>
                  <a:lnTo>
                    <a:pt x="23480" y="22504"/>
                  </a:lnTo>
                  <a:lnTo>
                    <a:pt x="23480" y="22439"/>
                  </a:lnTo>
                  <a:lnTo>
                    <a:pt x="23382" y="22504"/>
                  </a:lnTo>
                  <a:lnTo>
                    <a:pt x="23317" y="22699"/>
                  </a:lnTo>
                  <a:lnTo>
                    <a:pt x="23285" y="22601"/>
                  </a:lnTo>
                  <a:lnTo>
                    <a:pt x="23252" y="22439"/>
                  </a:lnTo>
                  <a:lnTo>
                    <a:pt x="23187" y="22601"/>
                  </a:lnTo>
                  <a:lnTo>
                    <a:pt x="23252" y="22634"/>
                  </a:lnTo>
                  <a:lnTo>
                    <a:pt x="23252" y="22829"/>
                  </a:lnTo>
                  <a:lnTo>
                    <a:pt x="23122" y="22992"/>
                  </a:lnTo>
                  <a:lnTo>
                    <a:pt x="23057" y="22992"/>
                  </a:lnTo>
                  <a:lnTo>
                    <a:pt x="23024" y="22927"/>
                  </a:lnTo>
                  <a:lnTo>
                    <a:pt x="22959" y="22796"/>
                  </a:lnTo>
                  <a:lnTo>
                    <a:pt x="22927" y="22894"/>
                  </a:lnTo>
                  <a:lnTo>
                    <a:pt x="23024" y="22927"/>
                  </a:lnTo>
                  <a:lnTo>
                    <a:pt x="22927" y="22992"/>
                  </a:lnTo>
                  <a:lnTo>
                    <a:pt x="22894" y="23089"/>
                  </a:lnTo>
                  <a:lnTo>
                    <a:pt x="22862" y="23057"/>
                  </a:lnTo>
                  <a:lnTo>
                    <a:pt x="22764" y="23024"/>
                  </a:lnTo>
                  <a:lnTo>
                    <a:pt x="22732" y="22959"/>
                  </a:lnTo>
                  <a:lnTo>
                    <a:pt x="22667" y="22894"/>
                  </a:lnTo>
                  <a:lnTo>
                    <a:pt x="22569" y="22764"/>
                  </a:lnTo>
                  <a:lnTo>
                    <a:pt x="22374" y="22699"/>
                  </a:lnTo>
                  <a:lnTo>
                    <a:pt x="22179" y="22601"/>
                  </a:lnTo>
                  <a:lnTo>
                    <a:pt x="22114" y="22471"/>
                  </a:lnTo>
                  <a:lnTo>
                    <a:pt x="22049" y="22439"/>
                  </a:lnTo>
                  <a:lnTo>
                    <a:pt x="21919" y="22341"/>
                  </a:lnTo>
                  <a:lnTo>
                    <a:pt x="21854" y="22244"/>
                  </a:lnTo>
                  <a:lnTo>
                    <a:pt x="21854" y="22406"/>
                  </a:lnTo>
                  <a:lnTo>
                    <a:pt x="21789" y="22374"/>
                  </a:lnTo>
                  <a:lnTo>
                    <a:pt x="21821" y="22504"/>
                  </a:lnTo>
                  <a:lnTo>
                    <a:pt x="21919" y="22601"/>
                  </a:lnTo>
                  <a:lnTo>
                    <a:pt x="21951" y="22536"/>
                  </a:lnTo>
                  <a:lnTo>
                    <a:pt x="21919" y="22471"/>
                  </a:lnTo>
                  <a:lnTo>
                    <a:pt x="21919" y="22439"/>
                  </a:lnTo>
                  <a:lnTo>
                    <a:pt x="21951" y="22439"/>
                  </a:lnTo>
                  <a:lnTo>
                    <a:pt x="22146" y="22666"/>
                  </a:lnTo>
                  <a:lnTo>
                    <a:pt x="22342" y="22764"/>
                  </a:lnTo>
                  <a:lnTo>
                    <a:pt x="22342" y="22796"/>
                  </a:lnTo>
                  <a:lnTo>
                    <a:pt x="22244" y="22894"/>
                  </a:lnTo>
                  <a:lnTo>
                    <a:pt x="22114" y="22894"/>
                  </a:lnTo>
                  <a:lnTo>
                    <a:pt x="22049" y="22894"/>
                  </a:lnTo>
                  <a:lnTo>
                    <a:pt x="22081" y="22927"/>
                  </a:lnTo>
                  <a:lnTo>
                    <a:pt x="22081" y="22959"/>
                  </a:lnTo>
                  <a:lnTo>
                    <a:pt x="22114" y="22959"/>
                  </a:lnTo>
                  <a:lnTo>
                    <a:pt x="22309" y="22927"/>
                  </a:lnTo>
                  <a:lnTo>
                    <a:pt x="22407" y="22829"/>
                  </a:lnTo>
                  <a:lnTo>
                    <a:pt x="22472" y="22829"/>
                  </a:lnTo>
                  <a:lnTo>
                    <a:pt x="22537" y="22894"/>
                  </a:lnTo>
                  <a:lnTo>
                    <a:pt x="22537" y="23024"/>
                  </a:lnTo>
                  <a:lnTo>
                    <a:pt x="22732" y="23219"/>
                  </a:lnTo>
                  <a:lnTo>
                    <a:pt x="22699" y="23447"/>
                  </a:lnTo>
                  <a:lnTo>
                    <a:pt x="22569" y="23577"/>
                  </a:lnTo>
                  <a:lnTo>
                    <a:pt x="22504" y="23609"/>
                  </a:lnTo>
                  <a:lnTo>
                    <a:pt x="22439" y="23642"/>
                  </a:lnTo>
                  <a:lnTo>
                    <a:pt x="22342" y="23642"/>
                  </a:lnTo>
                  <a:lnTo>
                    <a:pt x="22244" y="23577"/>
                  </a:lnTo>
                  <a:lnTo>
                    <a:pt x="22016" y="23544"/>
                  </a:lnTo>
                  <a:lnTo>
                    <a:pt x="21919" y="23382"/>
                  </a:lnTo>
                  <a:lnTo>
                    <a:pt x="21854" y="23219"/>
                  </a:lnTo>
                  <a:lnTo>
                    <a:pt x="21789" y="23154"/>
                  </a:lnTo>
                  <a:lnTo>
                    <a:pt x="21756" y="23187"/>
                  </a:lnTo>
                  <a:lnTo>
                    <a:pt x="21789" y="23252"/>
                  </a:lnTo>
                  <a:lnTo>
                    <a:pt x="21789" y="23349"/>
                  </a:lnTo>
                  <a:lnTo>
                    <a:pt x="21854" y="23447"/>
                  </a:lnTo>
                  <a:lnTo>
                    <a:pt x="21919" y="23642"/>
                  </a:lnTo>
                  <a:lnTo>
                    <a:pt x="22016" y="23837"/>
                  </a:lnTo>
                  <a:lnTo>
                    <a:pt x="21984" y="23870"/>
                  </a:lnTo>
                  <a:lnTo>
                    <a:pt x="21919" y="23837"/>
                  </a:lnTo>
                  <a:lnTo>
                    <a:pt x="21821" y="23870"/>
                  </a:lnTo>
                  <a:lnTo>
                    <a:pt x="21789" y="23740"/>
                  </a:lnTo>
                  <a:lnTo>
                    <a:pt x="21789" y="23805"/>
                  </a:lnTo>
                  <a:lnTo>
                    <a:pt x="21724" y="23837"/>
                  </a:lnTo>
                  <a:lnTo>
                    <a:pt x="21756" y="23902"/>
                  </a:lnTo>
                  <a:lnTo>
                    <a:pt x="21854" y="23935"/>
                  </a:lnTo>
                  <a:lnTo>
                    <a:pt x="21886" y="24000"/>
                  </a:lnTo>
                  <a:lnTo>
                    <a:pt x="21691" y="23935"/>
                  </a:lnTo>
                  <a:lnTo>
                    <a:pt x="21659" y="23902"/>
                  </a:lnTo>
                  <a:lnTo>
                    <a:pt x="21659" y="24000"/>
                  </a:lnTo>
                  <a:lnTo>
                    <a:pt x="21724" y="24032"/>
                  </a:lnTo>
                  <a:lnTo>
                    <a:pt x="21724" y="24130"/>
                  </a:lnTo>
                  <a:lnTo>
                    <a:pt x="21626" y="24227"/>
                  </a:lnTo>
                  <a:lnTo>
                    <a:pt x="21626" y="24097"/>
                  </a:lnTo>
                  <a:lnTo>
                    <a:pt x="21561" y="24097"/>
                  </a:lnTo>
                  <a:lnTo>
                    <a:pt x="21594" y="24130"/>
                  </a:lnTo>
                  <a:lnTo>
                    <a:pt x="21561" y="24195"/>
                  </a:lnTo>
                  <a:lnTo>
                    <a:pt x="21529" y="24162"/>
                  </a:lnTo>
                  <a:lnTo>
                    <a:pt x="21431" y="24162"/>
                  </a:lnTo>
                  <a:lnTo>
                    <a:pt x="21366" y="24227"/>
                  </a:lnTo>
                  <a:lnTo>
                    <a:pt x="21236" y="24292"/>
                  </a:lnTo>
                  <a:lnTo>
                    <a:pt x="21301" y="24325"/>
                  </a:lnTo>
                  <a:lnTo>
                    <a:pt x="21333" y="24390"/>
                  </a:lnTo>
                  <a:lnTo>
                    <a:pt x="21268" y="24422"/>
                  </a:lnTo>
                  <a:lnTo>
                    <a:pt x="21268" y="24390"/>
                  </a:lnTo>
                  <a:lnTo>
                    <a:pt x="21171" y="24292"/>
                  </a:lnTo>
                  <a:lnTo>
                    <a:pt x="21073" y="24292"/>
                  </a:lnTo>
                  <a:lnTo>
                    <a:pt x="21073" y="24357"/>
                  </a:lnTo>
                  <a:lnTo>
                    <a:pt x="21008" y="24357"/>
                  </a:lnTo>
                  <a:lnTo>
                    <a:pt x="21138" y="24455"/>
                  </a:lnTo>
                  <a:lnTo>
                    <a:pt x="21106" y="24520"/>
                  </a:lnTo>
                  <a:lnTo>
                    <a:pt x="21106" y="24553"/>
                  </a:lnTo>
                  <a:lnTo>
                    <a:pt x="21008" y="24553"/>
                  </a:lnTo>
                  <a:lnTo>
                    <a:pt x="20943" y="24683"/>
                  </a:lnTo>
                  <a:lnTo>
                    <a:pt x="20813" y="24748"/>
                  </a:lnTo>
                  <a:lnTo>
                    <a:pt x="20846" y="24813"/>
                  </a:lnTo>
                  <a:lnTo>
                    <a:pt x="20846" y="24878"/>
                  </a:lnTo>
                  <a:lnTo>
                    <a:pt x="20781" y="24878"/>
                  </a:lnTo>
                  <a:lnTo>
                    <a:pt x="20716" y="24943"/>
                  </a:lnTo>
                  <a:lnTo>
                    <a:pt x="20716" y="25040"/>
                  </a:lnTo>
                  <a:lnTo>
                    <a:pt x="20651" y="25073"/>
                  </a:lnTo>
                  <a:lnTo>
                    <a:pt x="20488" y="25235"/>
                  </a:lnTo>
                  <a:lnTo>
                    <a:pt x="20390" y="25268"/>
                  </a:lnTo>
                  <a:lnTo>
                    <a:pt x="20390" y="25333"/>
                  </a:lnTo>
                  <a:lnTo>
                    <a:pt x="20293" y="25431"/>
                  </a:lnTo>
                  <a:lnTo>
                    <a:pt x="20163" y="25366"/>
                  </a:lnTo>
                  <a:lnTo>
                    <a:pt x="20163" y="25431"/>
                  </a:lnTo>
                  <a:lnTo>
                    <a:pt x="20228" y="25528"/>
                  </a:lnTo>
                  <a:lnTo>
                    <a:pt x="20130" y="25626"/>
                  </a:lnTo>
                  <a:lnTo>
                    <a:pt x="20098" y="25821"/>
                  </a:lnTo>
                  <a:lnTo>
                    <a:pt x="20033" y="25918"/>
                  </a:lnTo>
                  <a:lnTo>
                    <a:pt x="20000" y="26016"/>
                  </a:lnTo>
                  <a:lnTo>
                    <a:pt x="19903" y="26081"/>
                  </a:lnTo>
                  <a:lnTo>
                    <a:pt x="19838" y="26276"/>
                  </a:lnTo>
                  <a:lnTo>
                    <a:pt x="19870" y="26309"/>
                  </a:lnTo>
                  <a:lnTo>
                    <a:pt x="19870" y="26471"/>
                  </a:lnTo>
                  <a:lnTo>
                    <a:pt x="19773" y="26601"/>
                  </a:lnTo>
                  <a:lnTo>
                    <a:pt x="19740" y="26699"/>
                  </a:lnTo>
                  <a:lnTo>
                    <a:pt x="19675" y="26731"/>
                  </a:lnTo>
                  <a:lnTo>
                    <a:pt x="19610" y="26764"/>
                  </a:lnTo>
                  <a:lnTo>
                    <a:pt x="19740" y="26796"/>
                  </a:lnTo>
                  <a:lnTo>
                    <a:pt x="19740" y="26861"/>
                  </a:lnTo>
                  <a:lnTo>
                    <a:pt x="19707" y="26959"/>
                  </a:lnTo>
                  <a:lnTo>
                    <a:pt x="19773" y="27024"/>
                  </a:lnTo>
                  <a:lnTo>
                    <a:pt x="19773" y="27154"/>
                  </a:lnTo>
                  <a:lnTo>
                    <a:pt x="19805" y="27154"/>
                  </a:lnTo>
                  <a:lnTo>
                    <a:pt x="19707" y="27382"/>
                  </a:lnTo>
                  <a:lnTo>
                    <a:pt x="19577" y="27512"/>
                  </a:lnTo>
                  <a:lnTo>
                    <a:pt x="19317" y="27577"/>
                  </a:lnTo>
                  <a:lnTo>
                    <a:pt x="19285" y="27674"/>
                  </a:lnTo>
                  <a:lnTo>
                    <a:pt x="19415" y="27577"/>
                  </a:lnTo>
                  <a:lnTo>
                    <a:pt x="19642" y="27544"/>
                  </a:lnTo>
                  <a:lnTo>
                    <a:pt x="19805" y="27349"/>
                  </a:lnTo>
                  <a:lnTo>
                    <a:pt x="19935" y="27089"/>
                  </a:lnTo>
                  <a:lnTo>
                    <a:pt x="20228" y="27089"/>
                  </a:lnTo>
                  <a:lnTo>
                    <a:pt x="20293" y="27122"/>
                  </a:lnTo>
                  <a:lnTo>
                    <a:pt x="20293" y="27219"/>
                  </a:lnTo>
                  <a:lnTo>
                    <a:pt x="20260" y="27317"/>
                  </a:lnTo>
                  <a:lnTo>
                    <a:pt x="20260" y="27447"/>
                  </a:lnTo>
                  <a:lnTo>
                    <a:pt x="20325" y="27577"/>
                  </a:lnTo>
                  <a:lnTo>
                    <a:pt x="20325" y="27772"/>
                  </a:lnTo>
                  <a:lnTo>
                    <a:pt x="20260" y="27967"/>
                  </a:lnTo>
                  <a:lnTo>
                    <a:pt x="20325" y="28032"/>
                  </a:lnTo>
                  <a:lnTo>
                    <a:pt x="20358" y="28227"/>
                  </a:lnTo>
                  <a:lnTo>
                    <a:pt x="20293" y="28325"/>
                  </a:lnTo>
                  <a:lnTo>
                    <a:pt x="20000" y="28617"/>
                  </a:lnTo>
                  <a:lnTo>
                    <a:pt x="19870" y="28683"/>
                  </a:lnTo>
                  <a:lnTo>
                    <a:pt x="19740" y="28650"/>
                  </a:lnTo>
                  <a:lnTo>
                    <a:pt x="19870" y="28683"/>
                  </a:lnTo>
                  <a:lnTo>
                    <a:pt x="20000" y="28715"/>
                  </a:lnTo>
                  <a:lnTo>
                    <a:pt x="20358" y="28585"/>
                  </a:lnTo>
                  <a:lnTo>
                    <a:pt x="20716" y="28455"/>
                  </a:lnTo>
                  <a:lnTo>
                    <a:pt x="20878" y="28455"/>
                  </a:lnTo>
                  <a:lnTo>
                    <a:pt x="21106" y="28585"/>
                  </a:lnTo>
                  <a:lnTo>
                    <a:pt x="21268" y="28715"/>
                  </a:lnTo>
                  <a:lnTo>
                    <a:pt x="21464" y="28780"/>
                  </a:lnTo>
                  <a:lnTo>
                    <a:pt x="21529" y="28845"/>
                  </a:lnTo>
                  <a:lnTo>
                    <a:pt x="21626" y="28878"/>
                  </a:lnTo>
                  <a:lnTo>
                    <a:pt x="21789" y="29040"/>
                  </a:lnTo>
                  <a:lnTo>
                    <a:pt x="21854" y="29073"/>
                  </a:lnTo>
                  <a:lnTo>
                    <a:pt x="21919" y="29203"/>
                  </a:lnTo>
                  <a:lnTo>
                    <a:pt x="22016" y="29268"/>
                  </a:lnTo>
                  <a:lnTo>
                    <a:pt x="22016" y="29333"/>
                  </a:lnTo>
                  <a:lnTo>
                    <a:pt x="22081" y="29398"/>
                  </a:lnTo>
                  <a:lnTo>
                    <a:pt x="22146" y="29593"/>
                  </a:lnTo>
                  <a:lnTo>
                    <a:pt x="22146" y="29626"/>
                  </a:lnTo>
                  <a:lnTo>
                    <a:pt x="22211" y="29593"/>
                  </a:lnTo>
                  <a:lnTo>
                    <a:pt x="22244" y="29658"/>
                  </a:lnTo>
                  <a:lnTo>
                    <a:pt x="22472" y="29788"/>
                  </a:lnTo>
                  <a:lnTo>
                    <a:pt x="22537" y="29788"/>
                  </a:lnTo>
                  <a:lnTo>
                    <a:pt x="22667" y="29886"/>
                  </a:lnTo>
                  <a:lnTo>
                    <a:pt x="22764" y="29918"/>
                  </a:lnTo>
                  <a:lnTo>
                    <a:pt x="22927" y="30081"/>
                  </a:lnTo>
                  <a:lnTo>
                    <a:pt x="22927" y="30146"/>
                  </a:lnTo>
                  <a:lnTo>
                    <a:pt x="23057" y="30276"/>
                  </a:lnTo>
                  <a:lnTo>
                    <a:pt x="23057" y="30309"/>
                  </a:lnTo>
                  <a:lnTo>
                    <a:pt x="23090" y="30341"/>
                  </a:lnTo>
                  <a:lnTo>
                    <a:pt x="23220" y="30341"/>
                  </a:lnTo>
                  <a:lnTo>
                    <a:pt x="23285" y="30374"/>
                  </a:lnTo>
                  <a:lnTo>
                    <a:pt x="23382" y="30341"/>
                  </a:lnTo>
                  <a:lnTo>
                    <a:pt x="23610" y="30341"/>
                  </a:lnTo>
                  <a:lnTo>
                    <a:pt x="23642" y="30406"/>
                  </a:lnTo>
                  <a:lnTo>
                    <a:pt x="23675" y="30406"/>
                  </a:lnTo>
                  <a:lnTo>
                    <a:pt x="23837" y="30439"/>
                  </a:lnTo>
                  <a:lnTo>
                    <a:pt x="24000" y="30471"/>
                  </a:lnTo>
                  <a:lnTo>
                    <a:pt x="24130" y="30439"/>
                  </a:lnTo>
                  <a:lnTo>
                    <a:pt x="24195" y="30439"/>
                  </a:lnTo>
                  <a:lnTo>
                    <a:pt x="24195" y="30471"/>
                  </a:lnTo>
                  <a:lnTo>
                    <a:pt x="24228" y="30439"/>
                  </a:lnTo>
                  <a:lnTo>
                    <a:pt x="24260" y="30439"/>
                  </a:lnTo>
                  <a:lnTo>
                    <a:pt x="24293" y="30601"/>
                  </a:lnTo>
                  <a:lnTo>
                    <a:pt x="24163" y="30829"/>
                  </a:lnTo>
                  <a:lnTo>
                    <a:pt x="24163" y="30926"/>
                  </a:lnTo>
                  <a:lnTo>
                    <a:pt x="24098" y="31024"/>
                  </a:lnTo>
                  <a:lnTo>
                    <a:pt x="24033" y="31154"/>
                  </a:lnTo>
                  <a:lnTo>
                    <a:pt x="24033" y="31252"/>
                  </a:lnTo>
                  <a:lnTo>
                    <a:pt x="24065" y="31284"/>
                  </a:lnTo>
                  <a:lnTo>
                    <a:pt x="24065" y="31479"/>
                  </a:lnTo>
                  <a:lnTo>
                    <a:pt x="23935" y="31707"/>
                  </a:lnTo>
                  <a:lnTo>
                    <a:pt x="23935" y="31772"/>
                  </a:lnTo>
                  <a:lnTo>
                    <a:pt x="23903" y="31902"/>
                  </a:lnTo>
                  <a:lnTo>
                    <a:pt x="23805" y="32000"/>
                  </a:lnTo>
                  <a:lnTo>
                    <a:pt x="23772" y="32195"/>
                  </a:lnTo>
                  <a:lnTo>
                    <a:pt x="23805" y="32260"/>
                  </a:lnTo>
                  <a:lnTo>
                    <a:pt x="23903" y="32325"/>
                  </a:lnTo>
                  <a:lnTo>
                    <a:pt x="23903" y="32455"/>
                  </a:lnTo>
                  <a:lnTo>
                    <a:pt x="23968" y="32487"/>
                  </a:lnTo>
                  <a:lnTo>
                    <a:pt x="24033" y="32585"/>
                  </a:lnTo>
                  <a:lnTo>
                    <a:pt x="24000" y="32650"/>
                  </a:lnTo>
                  <a:lnTo>
                    <a:pt x="24033" y="32715"/>
                  </a:lnTo>
                  <a:lnTo>
                    <a:pt x="24000" y="32780"/>
                  </a:lnTo>
                  <a:lnTo>
                    <a:pt x="24098" y="32813"/>
                  </a:lnTo>
                  <a:lnTo>
                    <a:pt x="24228" y="32878"/>
                  </a:lnTo>
                  <a:lnTo>
                    <a:pt x="24260" y="32878"/>
                  </a:lnTo>
                  <a:lnTo>
                    <a:pt x="24260" y="32943"/>
                  </a:lnTo>
                  <a:lnTo>
                    <a:pt x="24325" y="33008"/>
                  </a:lnTo>
                  <a:lnTo>
                    <a:pt x="24325" y="33170"/>
                  </a:lnTo>
                  <a:lnTo>
                    <a:pt x="24358" y="33235"/>
                  </a:lnTo>
                  <a:lnTo>
                    <a:pt x="24325" y="33365"/>
                  </a:lnTo>
                  <a:lnTo>
                    <a:pt x="24130" y="33560"/>
                  </a:lnTo>
                  <a:lnTo>
                    <a:pt x="24260" y="33463"/>
                  </a:lnTo>
                  <a:lnTo>
                    <a:pt x="24390" y="33398"/>
                  </a:lnTo>
                  <a:lnTo>
                    <a:pt x="24520" y="33430"/>
                  </a:lnTo>
                  <a:lnTo>
                    <a:pt x="24618" y="33528"/>
                  </a:lnTo>
                  <a:lnTo>
                    <a:pt x="24683" y="33528"/>
                  </a:lnTo>
                  <a:lnTo>
                    <a:pt x="24716" y="33430"/>
                  </a:lnTo>
                  <a:lnTo>
                    <a:pt x="24716" y="33365"/>
                  </a:lnTo>
                  <a:lnTo>
                    <a:pt x="24878" y="33138"/>
                  </a:lnTo>
                  <a:lnTo>
                    <a:pt x="24943" y="33138"/>
                  </a:lnTo>
                  <a:lnTo>
                    <a:pt x="24911" y="33235"/>
                  </a:lnTo>
                  <a:lnTo>
                    <a:pt x="24911" y="33268"/>
                  </a:lnTo>
                  <a:lnTo>
                    <a:pt x="24976" y="33300"/>
                  </a:lnTo>
                  <a:lnTo>
                    <a:pt x="25008" y="33463"/>
                  </a:lnTo>
                  <a:lnTo>
                    <a:pt x="25008" y="33593"/>
                  </a:lnTo>
                  <a:lnTo>
                    <a:pt x="25106" y="33691"/>
                  </a:lnTo>
                  <a:lnTo>
                    <a:pt x="25268" y="33691"/>
                  </a:lnTo>
                  <a:lnTo>
                    <a:pt x="25171" y="33658"/>
                  </a:lnTo>
                  <a:lnTo>
                    <a:pt x="25073" y="33560"/>
                  </a:lnTo>
                  <a:lnTo>
                    <a:pt x="25073" y="33430"/>
                  </a:lnTo>
                  <a:lnTo>
                    <a:pt x="25106" y="33300"/>
                  </a:lnTo>
                  <a:lnTo>
                    <a:pt x="25138" y="33203"/>
                  </a:lnTo>
                  <a:lnTo>
                    <a:pt x="25106" y="33170"/>
                  </a:lnTo>
                  <a:lnTo>
                    <a:pt x="25073" y="33073"/>
                  </a:lnTo>
                  <a:lnTo>
                    <a:pt x="25138" y="33073"/>
                  </a:lnTo>
                  <a:lnTo>
                    <a:pt x="25171" y="33073"/>
                  </a:lnTo>
                  <a:lnTo>
                    <a:pt x="25236" y="32910"/>
                  </a:lnTo>
                  <a:lnTo>
                    <a:pt x="25333" y="32813"/>
                  </a:lnTo>
                  <a:lnTo>
                    <a:pt x="25301" y="32780"/>
                  </a:lnTo>
                  <a:lnTo>
                    <a:pt x="25301" y="32617"/>
                  </a:lnTo>
                  <a:lnTo>
                    <a:pt x="25236" y="32585"/>
                  </a:lnTo>
                  <a:lnTo>
                    <a:pt x="25236" y="32487"/>
                  </a:lnTo>
                  <a:lnTo>
                    <a:pt x="25333" y="32357"/>
                  </a:lnTo>
                  <a:lnTo>
                    <a:pt x="25301" y="32325"/>
                  </a:lnTo>
                  <a:lnTo>
                    <a:pt x="25301" y="32260"/>
                  </a:lnTo>
                  <a:lnTo>
                    <a:pt x="25236" y="32260"/>
                  </a:lnTo>
                  <a:lnTo>
                    <a:pt x="25236" y="32195"/>
                  </a:lnTo>
                  <a:lnTo>
                    <a:pt x="25301" y="31934"/>
                  </a:lnTo>
                  <a:lnTo>
                    <a:pt x="25268" y="31837"/>
                  </a:lnTo>
                  <a:lnTo>
                    <a:pt x="25301" y="31674"/>
                  </a:lnTo>
                  <a:lnTo>
                    <a:pt x="25366" y="31642"/>
                  </a:lnTo>
                  <a:lnTo>
                    <a:pt x="25333" y="31544"/>
                  </a:lnTo>
                  <a:lnTo>
                    <a:pt x="25398" y="31512"/>
                  </a:lnTo>
                  <a:lnTo>
                    <a:pt x="25333" y="31414"/>
                  </a:lnTo>
                  <a:lnTo>
                    <a:pt x="25398" y="31382"/>
                  </a:lnTo>
                  <a:lnTo>
                    <a:pt x="25366" y="31349"/>
                  </a:lnTo>
                  <a:lnTo>
                    <a:pt x="25333" y="31284"/>
                  </a:lnTo>
                  <a:lnTo>
                    <a:pt x="25366" y="31252"/>
                  </a:lnTo>
                  <a:lnTo>
                    <a:pt x="25333" y="31187"/>
                  </a:lnTo>
                  <a:lnTo>
                    <a:pt x="25333" y="31089"/>
                  </a:lnTo>
                  <a:lnTo>
                    <a:pt x="25301" y="31024"/>
                  </a:lnTo>
                  <a:lnTo>
                    <a:pt x="25268" y="30926"/>
                  </a:lnTo>
                  <a:lnTo>
                    <a:pt x="25236" y="30861"/>
                  </a:lnTo>
                  <a:lnTo>
                    <a:pt x="25366" y="30829"/>
                  </a:lnTo>
                  <a:lnTo>
                    <a:pt x="25561" y="30796"/>
                  </a:lnTo>
                  <a:lnTo>
                    <a:pt x="25659" y="30699"/>
                  </a:lnTo>
                  <a:lnTo>
                    <a:pt x="25789" y="30699"/>
                  </a:lnTo>
                  <a:lnTo>
                    <a:pt x="25821" y="30666"/>
                  </a:lnTo>
                  <a:lnTo>
                    <a:pt x="26016" y="30569"/>
                  </a:lnTo>
                  <a:lnTo>
                    <a:pt x="26341" y="30471"/>
                  </a:lnTo>
                  <a:lnTo>
                    <a:pt x="26341" y="30439"/>
                  </a:lnTo>
                  <a:lnTo>
                    <a:pt x="26407" y="30374"/>
                  </a:lnTo>
                  <a:lnTo>
                    <a:pt x="26634" y="30276"/>
                  </a:lnTo>
                  <a:lnTo>
                    <a:pt x="26634" y="30178"/>
                  </a:lnTo>
                  <a:lnTo>
                    <a:pt x="26764" y="30113"/>
                  </a:lnTo>
                  <a:lnTo>
                    <a:pt x="26894" y="29918"/>
                  </a:lnTo>
                  <a:lnTo>
                    <a:pt x="26959" y="29918"/>
                  </a:lnTo>
                  <a:lnTo>
                    <a:pt x="26992" y="29983"/>
                  </a:lnTo>
                  <a:lnTo>
                    <a:pt x="27089" y="29951"/>
                  </a:lnTo>
                  <a:lnTo>
                    <a:pt x="27154" y="29886"/>
                  </a:lnTo>
                  <a:lnTo>
                    <a:pt x="27089" y="29756"/>
                  </a:lnTo>
                  <a:lnTo>
                    <a:pt x="27057" y="29626"/>
                  </a:lnTo>
                  <a:lnTo>
                    <a:pt x="27024" y="29691"/>
                  </a:lnTo>
                  <a:lnTo>
                    <a:pt x="26992" y="29788"/>
                  </a:lnTo>
                  <a:lnTo>
                    <a:pt x="26959" y="29788"/>
                  </a:lnTo>
                  <a:lnTo>
                    <a:pt x="26992" y="29691"/>
                  </a:lnTo>
                  <a:lnTo>
                    <a:pt x="27089" y="29430"/>
                  </a:lnTo>
                  <a:lnTo>
                    <a:pt x="27122" y="29398"/>
                  </a:lnTo>
                  <a:lnTo>
                    <a:pt x="27122" y="29235"/>
                  </a:lnTo>
                  <a:lnTo>
                    <a:pt x="27122" y="29105"/>
                  </a:lnTo>
                  <a:lnTo>
                    <a:pt x="27057" y="28943"/>
                  </a:lnTo>
                  <a:lnTo>
                    <a:pt x="27057" y="28650"/>
                  </a:lnTo>
                  <a:lnTo>
                    <a:pt x="27024" y="28390"/>
                  </a:lnTo>
                  <a:lnTo>
                    <a:pt x="26894" y="28162"/>
                  </a:lnTo>
                  <a:lnTo>
                    <a:pt x="26764" y="28097"/>
                  </a:lnTo>
                  <a:lnTo>
                    <a:pt x="26732" y="28000"/>
                  </a:lnTo>
                  <a:lnTo>
                    <a:pt x="26634" y="27967"/>
                  </a:lnTo>
                  <a:lnTo>
                    <a:pt x="26634" y="27870"/>
                  </a:lnTo>
                  <a:lnTo>
                    <a:pt x="26667" y="27707"/>
                  </a:lnTo>
                  <a:lnTo>
                    <a:pt x="26764" y="27642"/>
                  </a:lnTo>
                  <a:lnTo>
                    <a:pt x="27024" y="27382"/>
                  </a:lnTo>
                  <a:lnTo>
                    <a:pt x="27122" y="27382"/>
                  </a:lnTo>
                  <a:lnTo>
                    <a:pt x="27187" y="27284"/>
                  </a:lnTo>
                  <a:lnTo>
                    <a:pt x="27187" y="27219"/>
                  </a:lnTo>
                  <a:lnTo>
                    <a:pt x="27154" y="27219"/>
                  </a:lnTo>
                  <a:lnTo>
                    <a:pt x="27122" y="27154"/>
                  </a:lnTo>
                  <a:lnTo>
                    <a:pt x="27252" y="27024"/>
                  </a:lnTo>
                  <a:lnTo>
                    <a:pt x="27285" y="27024"/>
                  </a:lnTo>
                  <a:lnTo>
                    <a:pt x="27350" y="27154"/>
                  </a:lnTo>
                  <a:lnTo>
                    <a:pt x="27415" y="27187"/>
                  </a:lnTo>
                  <a:lnTo>
                    <a:pt x="27382" y="27122"/>
                  </a:lnTo>
                  <a:lnTo>
                    <a:pt x="27382" y="27024"/>
                  </a:lnTo>
                  <a:lnTo>
                    <a:pt x="27480" y="26959"/>
                  </a:lnTo>
                  <a:lnTo>
                    <a:pt x="27610" y="26796"/>
                  </a:lnTo>
                  <a:lnTo>
                    <a:pt x="27577" y="26731"/>
                  </a:lnTo>
                  <a:lnTo>
                    <a:pt x="27447" y="26731"/>
                  </a:lnTo>
                  <a:lnTo>
                    <a:pt x="27447" y="26666"/>
                  </a:lnTo>
                  <a:lnTo>
                    <a:pt x="27512" y="26569"/>
                  </a:lnTo>
                  <a:lnTo>
                    <a:pt x="27480" y="26536"/>
                  </a:lnTo>
                  <a:lnTo>
                    <a:pt x="27447" y="26471"/>
                  </a:lnTo>
                  <a:lnTo>
                    <a:pt x="27512" y="26374"/>
                  </a:lnTo>
                  <a:lnTo>
                    <a:pt x="27610" y="26341"/>
                  </a:lnTo>
                  <a:lnTo>
                    <a:pt x="27512" y="26341"/>
                  </a:lnTo>
                  <a:lnTo>
                    <a:pt x="27480" y="26276"/>
                  </a:lnTo>
                  <a:lnTo>
                    <a:pt x="27545" y="26146"/>
                  </a:lnTo>
                  <a:lnTo>
                    <a:pt x="27610" y="26081"/>
                  </a:lnTo>
                  <a:lnTo>
                    <a:pt x="27545" y="26081"/>
                  </a:lnTo>
                  <a:lnTo>
                    <a:pt x="27382" y="26113"/>
                  </a:lnTo>
                  <a:lnTo>
                    <a:pt x="27350" y="26081"/>
                  </a:lnTo>
                  <a:lnTo>
                    <a:pt x="27350" y="26016"/>
                  </a:lnTo>
                  <a:lnTo>
                    <a:pt x="27545" y="25853"/>
                  </a:lnTo>
                  <a:lnTo>
                    <a:pt x="27675" y="25658"/>
                  </a:lnTo>
                  <a:lnTo>
                    <a:pt x="27707" y="25528"/>
                  </a:lnTo>
                  <a:lnTo>
                    <a:pt x="27772" y="25561"/>
                  </a:lnTo>
                  <a:lnTo>
                    <a:pt x="27805" y="25496"/>
                  </a:lnTo>
                  <a:lnTo>
                    <a:pt x="27805" y="25398"/>
                  </a:lnTo>
                  <a:lnTo>
                    <a:pt x="27772" y="25366"/>
                  </a:lnTo>
                  <a:lnTo>
                    <a:pt x="27740" y="25333"/>
                  </a:lnTo>
                  <a:lnTo>
                    <a:pt x="27707" y="25300"/>
                  </a:lnTo>
                  <a:lnTo>
                    <a:pt x="27642" y="25203"/>
                  </a:lnTo>
                  <a:lnTo>
                    <a:pt x="27642" y="25040"/>
                  </a:lnTo>
                  <a:lnTo>
                    <a:pt x="27707" y="24878"/>
                  </a:lnTo>
                  <a:lnTo>
                    <a:pt x="27707" y="24748"/>
                  </a:lnTo>
                  <a:lnTo>
                    <a:pt x="27805" y="24715"/>
                  </a:lnTo>
                  <a:lnTo>
                    <a:pt x="27837" y="24748"/>
                  </a:lnTo>
                  <a:lnTo>
                    <a:pt x="27902" y="24748"/>
                  </a:lnTo>
                  <a:lnTo>
                    <a:pt x="27902" y="24683"/>
                  </a:lnTo>
                  <a:lnTo>
                    <a:pt x="27967" y="24618"/>
                  </a:lnTo>
                  <a:lnTo>
                    <a:pt x="28033" y="24585"/>
                  </a:lnTo>
                  <a:lnTo>
                    <a:pt x="28098" y="24585"/>
                  </a:lnTo>
                  <a:lnTo>
                    <a:pt x="28163" y="24618"/>
                  </a:lnTo>
                  <a:lnTo>
                    <a:pt x="28325" y="24618"/>
                  </a:lnTo>
                  <a:lnTo>
                    <a:pt x="28488" y="24715"/>
                  </a:lnTo>
                  <a:lnTo>
                    <a:pt x="28683" y="24845"/>
                  </a:lnTo>
                  <a:lnTo>
                    <a:pt x="28813" y="24845"/>
                  </a:lnTo>
                  <a:lnTo>
                    <a:pt x="28780" y="24943"/>
                  </a:lnTo>
                  <a:lnTo>
                    <a:pt x="28650" y="24975"/>
                  </a:lnTo>
                  <a:lnTo>
                    <a:pt x="28813" y="24975"/>
                  </a:lnTo>
                  <a:lnTo>
                    <a:pt x="28976" y="24878"/>
                  </a:lnTo>
                  <a:lnTo>
                    <a:pt x="29041" y="24878"/>
                  </a:lnTo>
                  <a:lnTo>
                    <a:pt x="29106" y="24943"/>
                  </a:lnTo>
                  <a:lnTo>
                    <a:pt x="29171" y="24943"/>
                  </a:lnTo>
                  <a:lnTo>
                    <a:pt x="29236" y="25040"/>
                  </a:lnTo>
                  <a:lnTo>
                    <a:pt x="29236" y="24943"/>
                  </a:lnTo>
                  <a:lnTo>
                    <a:pt x="29366" y="24975"/>
                  </a:lnTo>
                  <a:lnTo>
                    <a:pt x="29398" y="24910"/>
                  </a:lnTo>
                  <a:lnTo>
                    <a:pt x="29496" y="24910"/>
                  </a:lnTo>
                  <a:lnTo>
                    <a:pt x="29593" y="24845"/>
                  </a:lnTo>
                  <a:lnTo>
                    <a:pt x="29789" y="24975"/>
                  </a:lnTo>
                  <a:lnTo>
                    <a:pt x="29789" y="25073"/>
                  </a:lnTo>
                  <a:lnTo>
                    <a:pt x="29886" y="25138"/>
                  </a:lnTo>
                  <a:lnTo>
                    <a:pt x="29984" y="25138"/>
                  </a:lnTo>
                  <a:lnTo>
                    <a:pt x="29984" y="25300"/>
                  </a:lnTo>
                  <a:lnTo>
                    <a:pt x="29919" y="25366"/>
                  </a:lnTo>
                  <a:lnTo>
                    <a:pt x="29919" y="25463"/>
                  </a:lnTo>
                  <a:lnTo>
                    <a:pt x="29984" y="25398"/>
                  </a:lnTo>
                  <a:lnTo>
                    <a:pt x="30081" y="25496"/>
                  </a:lnTo>
                  <a:lnTo>
                    <a:pt x="30146" y="25626"/>
                  </a:lnTo>
                  <a:lnTo>
                    <a:pt x="30049" y="25626"/>
                  </a:lnTo>
                  <a:lnTo>
                    <a:pt x="30146" y="25691"/>
                  </a:lnTo>
                  <a:lnTo>
                    <a:pt x="30211" y="25626"/>
                  </a:lnTo>
                  <a:lnTo>
                    <a:pt x="30309" y="25756"/>
                  </a:lnTo>
                  <a:lnTo>
                    <a:pt x="30276" y="25821"/>
                  </a:lnTo>
                  <a:lnTo>
                    <a:pt x="30211" y="25756"/>
                  </a:lnTo>
                  <a:lnTo>
                    <a:pt x="30146" y="25853"/>
                  </a:lnTo>
                  <a:lnTo>
                    <a:pt x="30081" y="25853"/>
                  </a:lnTo>
                  <a:lnTo>
                    <a:pt x="30179" y="25951"/>
                  </a:lnTo>
                  <a:lnTo>
                    <a:pt x="30179" y="26048"/>
                  </a:lnTo>
                  <a:lnTo>
                    <a:pt x="30276" y="25983"/>
                  </a:lnTo>
                  <a:lnTo>
                    <a:pt x="30276" y="26048"/>
                  </a:lnTo>
                  <a:lnTo>
                    <a:pt x="30341" y="26016"/>
                  </a:lnTo>
                  <a:lnTo>
                    <a:pt x="30504" y="26146"/>
                  </a:lnTo>
                  <a:lnTo>
                    <a:pt x="30569" y="26113"/>
                  </a:lnTo>
                  <a:lnTo>
                    <a:pt x="30602" y="26179"/>
                  </a:lnTo>
                  <a:lnTo>
                    <a:pt x="30699" y="26113"/>
                  </a:lnTo>
                  <a:lnTo>
                    <a:pt x="30829" y="26179"/>
                  </a:lnTo>
                  <a:lnTo>
                    <a:pt x="30829" y="26341"/>
                  </a:lnTo>
                  <a:lnTo>
                    <a:pt x="30862" y="26439"/>
                  </a:lnTo>
                  <a:lnTo>
                    <a:pt x="30992" y="26341"/>
                  </a:lnTo>
                  <a:lnTo>
                    <a:pt x="30992" y="26179"/>
                  </a:lnTo>
                  <a:lnTo>
                    <a:pt x="31089" y="26179"/>
                  </a:lnTo>
                  <a:lnTo>
                    <a:pt x="31089" y="26341"/>
                  </a:lnTo>
                  <a:lnTo>
                    <a:pt x="31057" y="26504"/>
                  </a:lnTo>
                  <a:lnTo>
                    <a:pt x="30927" y="26536"/>
                  </a:lnTo>
                  <a:lnTo>
                    <a:pt x="30829" y="26666"/>
                  </a:lnTo>
                  <a:lnTo>
                    <a:pt x="30862" y="26926"/>
                  </a:lnTo>
                  <a:lnTo>
                    <a:pt x="30829" y="26992"/>
                  </a:lnTo>
                  <a:lnTo>
                    <a:pt x="30797" y="26894"/>
                  </a:lnTo>
                  <a:lnTo>
                    <a:pt x="30764" y="26926"/>
                  </a:lnTo>
                  <a:lnTo>
                    <a:pt x="30732" y="27089"/>
                  </a:lnTo>
                  <a:lnTo>
                    <a:pt x="30504" y="27057"/>
                  </a:lnTo>
                  <a:lnTo>
                    <a:pt x="30244" y="26992"/>
                  </a:lnTo>
                  <a:lnTo>
                    <a:pt x="30471" y="27089"/>
                  </a:lnTo>
                  <a:lnTo>
                    <a:pt x="30667" y="27154"/>
                  </a:lnTo>
                  <a:lnTo>
                    <a:pt x="30797" y="27252"/>
                  </a:lnTo>
                  <a:lnTo>
                    <a:pt x="30797" y="27414"/>
                  </a:lnTo>
                  <a:lnTo>
                    <a:pt x="30699" y="27544"/>
                  </a:lnTo>
                  <a:lnTo>
                    <a:pt x="30699" y="27609"/>
                  </a:lnTo>
                  <a:lnTo>
                    <a:pt x="30602" y="27739"/>
                  </a:lnTo>
                  <a:lnTo>
                    <a:pt x="30602" y="27739"/>
                  </a:lnTo>
                  <a:lnTo>
                    <a:pt x="30732" y="27935"/>
                  </a:lnTo>
                  <a:lnTo>
                    <a:pt x="30829" y="27967"/>
                  </a:lnTo>
                  <a:lnTo>
                    <a:pt x="30764" y="28000"/>
                  </a:lnTo>
                  <a:lnTo>
                    <a:pt x="30602" y="27902"/>
                  </a:lnTo>
                  <a:lnTo>
                    <a:pt x="30699" y="28097"/>
                  </a:lnTo>
                  <a:lnTo>
                    <a:pt x="30797" y="28162"/>
                  </a:lnTo>
                  <a:lnTo>
                    <a:pt x="30829" y="28130"/>
                  </a:lnTo>
                  <a:lnTo>
                    <a:pt x="30797" y="28032"/>
                  </a:lnTo>
                  <a:lnTo>
                    <a:pt x="30894" y="28032"/>
                  </a:lnTo>
                  <a:lnTo>
                    <a:pt x="30992" y="28130"/>
                  </a:lnTo>
                  <a:lnTo>
                    <a:pt x="31057" y="28227"/>
                  </a:lnTo>
                  <a:lnTo>
                    <a:pt x="31024" y="28325"/>
                  </a:lnTo>
                  <a:lnTo>
                    <a:pt x="31024" y="28455"/>
                  </a:lnTo>
                  <a:lnTo>
                    <a:pt x="30927" y="28617"/>
                  </a:lnTo>
                  <a:lnTo>
                    <a:pt x="30894" y="28715"/>
                  </a:lnTo>
                  <a:lnTo>
                    <a:pt x="30829" y="28813"/>
                  </a:lnTo>
                  <a:lnTo>
                    <a:pt x="30927" y="28748"/>
                  </a:lnTo>
                  <a:lnTo>
                    <a:pt x="31057" y="28487"/>
                  </a:lnTo>
                  <a:lnTo>
                    <a:pt x="31187" y="28357"/>
                  </a:lnTo>
                  <a:lnTo>
                    <a:pt x="31219" y="28390"/>
                  </a:lnTo>
                  <a:lnTo>
                    <a:pt x="31219" y="28487"/>
                  </a:lnTo>
                  <a:lnTo>
                    <a:pt x="31219" y="28683"/>
                  </a:lnTo>
                  <a:lnTo>
                    <a:pt x="31187" y="28715"/>
                  </a:lnTo>
                  <a:lnTo>
                    <a:pt x="31187" y="28813"/>
                  </a:lnTo>
                  <a:lnTo>
                    <a:pt x="31154" y="28910"/>
                  </a:lnTo>
                  <a:lnTo>
                    <a:pt x="31252" y="28780"/>
                  </a:lnTo>
                  <a:lnTo>
                    <a:pt x="31284" y="28650"/>
                  </a:lnTo>
                  <a:lnTo>
                    <a:pt x="31382" y="28585"/>
                  </a:lnTo>
                  <a:lnTo>
                    <a:pt x="31480" y="28552"/>
                  </a:lnTo>
                  <a:lnTo>
                    <a:pt x="31577" y="28487"/>
                  </a:lnTo>
                  <a:lnTo>
                    <a:pt x="31642" y="28487"/>
                  </a:lnTo>
                  <a:lnTo>
                    <a:pt x="31642" y="28552"/>
                  </a:lnTo>
                  <a:lnTo>
                    <a:pt x="31675" y="28487"/>
                  </a:lnTo>
                  <a:lnTo>
                    <a:pt x="31772" y="28455"/>
                  </a:lnTo>
                  <a:lnTo>
                    <a:pt x="31772" y="28390"/>
                  </a:lnTo>
                  <a:lnTo>
                    <a:pt x="31837" y="28292"/>
                  </a:lnTo>
                  <a:lnTo>
                    <a:pt x="31967" y="28195"/>
                  </a:lnTo>
                  <a:lnTo>
                    <a:pt x="32032" y="28260"/>
                  </a:lnTo>
                  <a:lnTo>
                    <a:pt x="32065" y="28390"/>
                  </a:lnTo>
                  <a:lnTo>
                    <a:pt x="32065" y="28520"/>
                  </a:lnTo>
                  <a:lnTo>
                    <a:pt x="32130" y="28357"/>
                  </a:lnTo>
                  <a:lnTo>
                    <a:pt x="32130" y="28195"/>
                  </a:lnTo>
                  <a:lnTo>
                    <a:pt x="32162" y="28195"/>
                  </a:lnTo>
                  <a:lnTo>
                    <a:pt x="32162" y="28162"/>
                  </a:lnTo>
                  <a:lnTo>
                    <a:pt x="32195" y="28065"/>
                  </a:lnTo>
                  <a:lnTo>
                    <a:pt x="32293" y="28032"/>
                  </a:lnTo>
                  <a:lnTo>
                    <a:pt x="32325" y="27902"/>
                  </a:lnTo>
                  <a:lnTo>
                    <a:pt x="32390" y="27870"/>
                  </a:lnTo>
                  <a:lnTo>
                    <a:pt x="32455" y="27772"/>
                  </a:lnTo>
                  <a:lnTo>
                    <a:pt x="32488" y="27707"/>
                  </a:lnTo>
                  <a:lnTo>
                    <a:pt x="32520" y="27707"/>
                  </a:lnTo>
                  <a:lnTo>
                    <a:pt x="32618" y="27805"/>
                  </a:lnTo>
                  <a:lnTo>
                    <a:pt x="32618" y="27739"/>
                  </a:lnTo>
                  <a:lnTo>
                    <a:pt x="32585" y="27642"/>
                  </a:lnTo>
                  <a:lnTo>
                    <a:pt x="32488" y="27642"/>
                  </a:lnTo>
                  <a:lnTo>
                    <a:pt x="32488" y="27577"/>
                  </a:lnTo>
                  <a:lnTo>
                    <a:pt x="32553" y="27447"/>
                  </a:lnTo>
                  <a:lnTo>
                    <a:pt x="32585" y="27414"/>
                  </a:lnTo>
                  <a:lnTo>
                    <a:pt x="32650" y="27479"/>
                  </a:lnTo>
                  <a:lnTo>
                    <a:pt x="32650" y="27382"/>
                  </a:lnTo>
                  <a:lnTo>
                    <a:pt x="32715" y="27349"/>
                  </a:lnTo>
                  <a:lnTo>
                    <a:pt x="32715" y="27284"/>
                  </a:lnTo>
                  <a:lnTo>
                    <a:pt x="32813" y="27154"/>
                  </a:lnTo>
                  <a:lnTo>
                    <a:pt x="32878" y="27089"/>
                  </a:lnTo>
                  <a:lnTo>
                    <a:pt x="32845" y="26992"/>
                  </a:lnTo>
                  <a:lnTo>
                    <a:pt x="32943" y="26894"/>
                  </a:lnTo>
                  <a:lnTo>
                    <a:pt x="33041" y="26861"/>
                  </a:lnTo>
                  <a:lnTo>
                    <a:pt x="33073" y="26894"/>
                  </a:lnTo>
                  <a:lnTo>
                    <a:pt x="33008" y="26959"/>
                  </a:lnTo>
                  <a:lnTo>
                    <a:pt x="33073" y="26926"/>
                  </a:lnTo>
                  <a:lnTo>
                    <a:pt x="33106" y="26959"/>
                  </a:lnTo>
                  <a:lnTo>
                    <a:pt x="33041" y="27024"/>
                  </a:lnTo>
                  <a:lnTo>
                    <a:pt x="33041" y="27089"/>
                  </a:lnTo>
                  <a:lnTo>
                    <a:pt x="33106" y="27122"/>
                  </a:lnTo>
                  <a:lnTo>
                    <a:pt x="33041" y="27187"/>
                  </a:lnTo>
                  <a:lnTo>
                    <a:pt x="33008" y="27219"/>
                  </a:lnTo>
                  <a:lnTo>
                    <a:pt x="33008" y="27219"/>
                  </a:lnTo>
                  <a:lnTo>
                    <a:pt x="33041" y="27252"/>
                  </a:lnTo>
                  <a:lnTo>
                    <a:pt x="33106" y="27252"/>
                  </a:lnTo>
                  <a:lnTo>
                    <a:pt x="33073" y="27349"/>
                  </a:lnTo>
                  <a:lnTo>
                    <a:pt x="33073" y="27382"/>
                  </a:lnTo>
                  <a:lnTo>
                    <a:pt x="33138" y="27382"/>
                  </a:lnTo>
                  <a:lnTo>
                    <a:pt x="33138" y="27447"/>
                  </a:lnTo>
                  <a:lnTo>
                    <a:pt x="33073" y="27512"/>
                  </a:lnTo>
                  <a:lnTo>
                    <a:pt x="33106" y="27609"/>
                  </a:lnTo>
                  <a:lnTo>
                    <a:pt x="33171" y="27674"/>
                  </a:lnTo>
                  <a:lnTo>
                    <a:pt x="33203" y="27805"/>
                  </a:lnTo>
                  <a:lnTo>
                    <a:pt x="33138" y="27837"/>
                  </a:lnTo>
                  <a:lnTo>
                    <a:pt x="33106" y="27805"/>
                  </a:lnTo>
                  <a:lnTo>
                    <a:pt x="33041" y="27837"/>
                  </a:lnTo>
                  <a:lnTo>
                    <a:pt x="33106" y="27902"/>
                  </a:lnTo>
                  <a:lnTo>
                    <a:pt x="33138" y="27935"/>
                  </a:lnTo>
                  <a:lnTo>
                    <a:pt x="33171" y="27935"/>
                  </a:lnTo>
                  <a:lnTo>
                    <a:pt x="33236" y="27870"/>
                  </a:lnTo>
                  <a:lnTo>
                    <a:pt x="33236" y="27967"/>
                  </a:lnTo>
                  <a:lnTo>
                    <a:pt x="33301" y="28000"/>
                  </a:lnTo>
                  <a:lnTo>
                    <a:pt x="33236" y="28130"/>
                  </a:lnTo>
                  <a:lnTo>
                    <a:pt x="33138" y="28130"/>
                  </a:lnTo>
                  <a:lnTo>
                    <a:pt x="33041" y="28130"/>
                  </a:lnTo>
                  <a:lnTo>
                    <a:pt x="33008" y="28195"/>
                  </a:lnTo>
                  <a:lnTo>
                    <a:pt x="33073" y="28227"/>
                  </a:lnTo>
                  <a:lnTo>
                    <a:pt x="33301" y="28162"/>
                  </a:lnTo>
                  <a:lnTo>
                    <a:pt x="33366" y="28195"/>
                  </a:lnTo>
                  <a:lnTo>
                    <a:pt x="33333" y="28260"/>
                  </a:lnTo>
                  <a:lnTo>
                    <a:pt x="33268" y="28357"/>
                  </a:lnTo>
                  <a:lnTo>
                    <a:pt x="33333" y="28390"/>
                  </a:lnTo>
                  <a:lnTo>
                    <a:pt x="33398" y="28357"/>
                  </a:lnTo>
                  <a:lnTo>
                    <a:pt x="33398" y="28455"/>
                  </a:lnTo>
                  <a:lnTo>
                    <a:pt x="33333" y="28585"/>
                  </a:lnTo>
                  <a:lnTo>
                    <a:pt x="33171" y="28585"/>
                  </a:lnTo>
                  <a:lnTo>
                    <a:pt x="33106" y="28520"/>
                  </a:lnTo>
                  <a:lnTo>
                    <a:pt x="33073" y="28585"/>
                  </a:lnTo>
                  <a:lnTo>
                    <a:pt x="33073" y="28650"/>
                  </a:lnTo>
                  <a:lnTo>
                    <a:pt x="33041" y="28748"/>
                  </a:lnTo>
                  <a:lnTo>
                    <a:pt x="33171" y="28683"/>
                  </a:lnTo>
                  <a:lnTo>
                    <a:pt x="33333" y="28683"/>
                  </a:lnTo>
                  <a:lnTo>
                    <a:pt x="33431" y="28650"/>
                  </a:lnTo>
                  <a:lnTo>
                    <a:pt x="33463" y="28683"/>
                  </a:lnTo>
                  <a:lnTo>
                    <a:pt x="33398" y="28748"/>
                  </a:lnTo>
                  <a:lnTo>
                    <a:pt x="33398" y="28780"/>
                  </a:lnTo>
                  <a:lnTo>
                    <a:pt x="33333" y="28845"/>
                  </a:lnTo>
                  <a:lnTo>
                    <a:pt x="33236" y="28845"/>
                  </a:lnTo>
                  <a:lnTo>
                    <a:pt x="33106" y="29008"/>
                  </a:lnTo>
                  <a:lnTo>
                    <a:pt x="33236" y="28943"/>
                  </a:lnTo>
                  <a:lnTo>
                    <a:pt x="33366" y="28943"/>
                  </a:lnTo>
                  <a:lnTo>
                    <a:pt x="33431" y="28910"/>
                  </a:lnTo>
                  <a:lnTo>
                    <a:pt x="33496" y="28943"/>
                  </a:lnTo>
                  <a:lnTo>
                    <a:pt x="33496" y="29008"/>
                  </a:lnTo>
                  <a:lnTo>
                    <a:pt x="33431" y="29040"/>
                  </a:lnTo>
                  <a:lnTo>
                    <a:pt x="33333" y="29105"/>
                  </a:lnTo>
                  <a:lnTo>
                    <a:pt x="33301" y="29203"/>
                  </a:lnTo>
                  <a:lnTo>
                    <a:pt x="33366" y="29138"/>
                  </a:lnTo>
                  <a:lnTo>
                    <a:pt x="33463" y="29170"/>
                  </a:lnTo>
                  <a:lnTo>
                    <a:pt x="33496" y="29105"/>
                  </a:lnTo>
                  <a:lnTo>
                    <a:pt x="33593" y="29203"/>
                  </a:lnTo>
                  <a:lnTo>
                    <a:pt x="33658" y="29365"/>
                  </a:lnTo>
                  <a:lnTo>
                    <a:pt x="33561" y="29430"/>
                  </a:lnTo>
                  <a:lnTo>
                    <a:pt x="33496" y="29398"/>
                  </a:lnTo>
                  <a:lnTo>
                    <a:pt x="33431" y="29463"/>
                  </a:lnTo>
                  <a:lnTo>
                    <a:pt x="33366" y="29463"/>
                  </a:lnTo>
                  <a:lnTo>
                    <a:pt x="33431" y="29528"/>
                  </a:lnTo>
                  <a:lnTo>
                    <a:pt x="33496" y="29496"/>
                  </a:lnTo>
                  <a:lnTo>
                    <a:pt x="33561" y="29528"/>
                  </a:lnTo>
                  <a:lnTo>
                    <a:pt x="33658" y="29528"/>
                  </a:lnTo>
                  <a:lnTo>
                    <a:pt x="33691" y="29593"/>
                  </a:lnTo>
                  <a:lnTo>
                    <a:pt x="33658" y="29658"/>
                  </a:lnTo>
                  <a:lnTo>
                    <a:pt x="33593" y="29691"/>
                  </a:lnTo>
                  <a:lnTo>
                    <a:pt x="33691" y="29723"/>
                  </a:lnTo>
                  <a:lnTo>
                    <a:pt x="33756" y="29723"/>
                  </a:lnTo>
                  <a:lnTo>
                    <a:pt x="33854" y="29788"/>
                  </a:lnTo>
                  <a:lnTo>
                    <a:pt x="33821" y="29886"/>
                  </a:lnTo>
                  <a:lnTo>
                    <a:pt x="33756" y="29918"/>
                  </a:lnTo>
                  <a:lnTo>
                    <a:pt x="33626" y="30016"/>
                  </a:lnTo>
                  <a:lnTo>
                    <a:pt x="33561" y="29983"/>
                  </a:lnTo>
                  <a:lnTo>
                    <a:pt x="33528" y="30048"/>
                  </a:lnTo>
                  <a:lnTo>
                    <a:pt x="33626" y="30081"/>
                  </a:lnTo>
                  <a:lnTo>
                    <a:pt x="33626" y="30146"/>
                  </a:lnTo>
                  <a:lnTo>
                    <a:pt x="33528" y="30146"/>
                  </a:lnTo>
                  <a:lnTo>
                    <a:pt x="33398" y="30081"/>
                  </a:lnTo>
                  <a:lnTo>
                    <a:pt x="33268" y="30081"/>
                  </a:lnTo>
                  <a:lnTo>
                    <a:pt x="33398" y="30146"/>
                  </a:lnTo>
                  <a:lnTo>
                    <a:pt x="33398" y="30243"/>
                  </a:lnTo>
                  <a:lnTo>
                    <a:pt x="33496" y="30341"/>
                  </a:lnTo>
                  <a:lnTo>
                    <a:pt x="33528" y="30406"/>
                  </a:lnTo>
                  <a:lnTo>
                    <a:pt x="33528" y="30439"/>
                  </a:lnTo>
                  <a:lnTo>
                    <a:pt x="33398" y="30439"/>
                  </a:lnTo>
                  <a:lnTo>
                    <a:pt x="33366" y="30504"/>
                  </a:lnTo>
                  <a:lnTo>
                    <a:pt x="33236" y="30504"/>
                  </a:lnTo>
                  <a:lnTo>
                    <a:pt x="33398" y="30536"/>
                  </a:lnTo>
                  <a:lnTo>
                    <a:pt x="33463" y="30536"/>
                  </a:lnTo>
                  <a:lnTo>
                    <a:pt x="33496" y="30504"/>
                  </a:lnTo>
                  <a:lnTo>
                    <a:pt x="33626" y="30471"/>
                  </a:lnTo>
                  <a:lnTo>
                    <a:pt x="33691" y="30471"/>
                  </a:lnTo>
                  <a:lnTo>
                    <a:pt x="33691" y="30536"/>
                  </a:lnTo>
                  <a:lnTo>
                    <a:pt x="33723" y="30601"/>
                  </a:lnTo>
                  <a:lnTo>
                    <a:pt x="33658" y="30634"/>
                  </a:lnTo>
                  <a:lnTo>
                    <a:pt x="33723" y="30634"/>
                  </a:lnTo>
                  <a:lnTo>
                    <a:pt x="33756" y="30666"/>
                  </a:lnTo>
                  <a:lnTo>
                    <a:pt x="33723" y="30731"/>
                  </a:lnTo>
                  <a:lnTo>
                    <a:pt x="33756" y="30764"/>
                  </a:lnTo>
                  <a:lnTo>
                    <a:pt x="33854" y="30699"/>
                  </a:lnTo>
                  <a:lnTo>
                    <a:pt x="33886" y="30731"/>
                  </a:lnTo>
                  <a:lnTo>
                    <a:pt x="33951" y="30731"/>
                  </a:lnTo>
                  <a:lnTo>
                    <a:pt x="33951" y="30861"/>
                  </a:lnTo>
                  <a:lnTo>
                    <a:pt x="33919" y="30926"/>
                  </a:lnTo>
                  <a:lnTo>
                    <a:pt x="33919" y="30959"/>
                  </a:lnTo>
                  <a:lnTo>
                    <a:pt x="33951" y="30959"/>
                  </a:lnTo>
                  <a:lnTo>
                    <a:pt x="34049" y="30829"/>
                  </a:lnTo>
                  <a:lnTo>
                    <a:pt x="34081" y="30861"/>
                  </a:lnTo>
                  <a:lnTo>
                    <a:pt x="34049" y="30926"/>
                  </a:lnTo>
                  <a:lnTo>
                    <a:pt x="34114" y="30991"/>
                  </a:lnTo>
                  <a:lnTo>
                    <a:pt x="33984" y="31056"/>
                  </a:lnTo>
                  <a:lnTo>
                    <a:pt x="33854" y="31252"/>
                  </a:lnTo>
                  <a:lnTo>
                    <a:pt x="33756" y="31349"/>
                  </a:lnTo>
                  <a:lnTo>
                    <a:pt x="33658" y="31317"/>
                  </a:lnTo>
                  <a:lnTo>
                    <a:pt x="33756" y="31349"/>
                  </a:lnTo>
                  <a:lnTo>
                    <a:pt x="33854" y="31349"/>
                  </a:lnTo>
                  <a:lnTo>
                    <a:pt x="34016" y="31154"/>
                  </a:lnTo>
                  <a:lnTo>
                    <a:pt x="34081" y="31154"/>
                  </a:lnTo>
                  <a:lnTo>
                    <a:pt x="34114" y="31219"/>
                  </a:lnTo>
                  <a:lnTo>
                    <a:pt x="34016" y="31284"/>
                  </a:lnTo>
                  <a:lnTo>
                    <a:pt x="33984" y="31382"/>
                  </a:lnTo>
                  <a:lnTo>
                    <a:pt x="34016" y="31382"/>
                  </a:lnTo>
                  <a:lnTo>
                    <a:pt x="34114" y="31284"/>
                  </a:lnTo>
                  <a:lnTo>
                    <a:pt x="34211" y="31187"/>
                  </a:lnTo>
                  <a:lnTo>
                    <a:pt x="34309" y="31154"/>
                  </a:lnTo>
                  <a:lnTo>
                    <a:pt x="34309" y="31187"/>
                  </a:lnTo>
                  <a:lnTo>
                    <a:pt x="34244" y="31252"/>
                  </a:lnTo>
                  <a:lnTo>
                    <a:pt x="34211" y="31284"/>
                  </a:lnTo>
                  <a:lnTo>
                    <a:pt x="34244" y="31317"/>
                  </a:lnTo>
                  <a:lnTo>
                    <a:pt x="34374" y="31252"/>
                  </a:lnTo>
                  <a:lnTo>
                    <a:pt x="34406" y="31284"/>
                  </a:lnTo>
                  <a:lnTo>
                    <a:pt x="34244" y="31382"/>
                  </a:lnTo>
                  <a:lnTo>
                    <a:pt x="34211" y="31479"/>
                  </a:lnTo>
                  <a:lnTo>
                    <a:pt x="34244" y="31479"/>
                  </a:lnTo>
                  <a:lnTo>
                    <a:pt x="34309" y="31414"/>
                  </a:lnTo>
                  <a:lnTo>
                    <a:pt x="34504" y="31252"/>
                  </a:lnTo>
                  <a:lnTo>
                    <a:pt x="34536" y="31284"/>
                  </a:lnTo>
                  <a:lnTo>
                    <a:pt x="34504" y="31317"/>
                  </a:lnTo>
                  <a:lnTo>
                    <a:pt x="34471" y="31349"/>
                  </a:lnTo>
                  <a:lnTo>
                    <a:pt x="34601" y="31252"/>
                  </a:lnTo>
                  <a:lnTo>
                    <a:pt x="34601" y="31317"/>
                  </a:lnTo>
                  <a:lnTo>
                    <a:pt x="34601" y="31479"/>
                  </a:lnTo>
                  <a:lnTo>
                    <a:pt x="34536" y="31479"/>
                  </a:lnTo>
                  <a:lnTo>
                    <a:pt x="34536" y="31544"/>
                  </a:lnTo>
                  <a:lnTo>
                    <a:pt x="34667" y="31544"/>
                  </a:lnTo>
                  <a:lnTo>
                    <a:pt x="34764" y="31609"/>
                  </a:lnTo>
                  <a:lnTo>
                    <a:pt x="34829" y="31512"/>
                  </a:lnTo>
                  <a:lnTo>
                    <a:pt x="34992" y="31479"/>
                  </a:lnTo>
                  <a:lnTo>
                    <a:pt x="35057" y="31512"/>
                  </a:lnTo>
                  <a:lnTo>
                    <a:pt x="34992" y="31609"/>
                  </a:lnTo>
                  <a:lnTo>
                    <a:pt x="34927" y="31609"/>
                  </a:lnTo>
                  <a:lnTo>
                    <a:pt x="34894" y="31642"/>
                  </a:lnTo>
                  <a:lnTo>
                    <a:pt x="35122" y="31707"/>
                  </a:lnTo>
                  <a:lnTo>
                    <a:pt x="35219" y="31772"/>
                  </a:lnTo>
                  <a:lnTo>
                    <a:pt x="35089" y="31804"/>
                  </a:lnTo>
                  <a:lnTo>
                    <a:pt x="35089" y="31837"/>
                  </a:lnTo>
                  <a:lnTo>
                    <a:pt x="34894" y="31869"/>
                  </a:lnTo>
                  <a:lnTo>
                    <a:pt x="34829" y="31837"/>
                  </a:lnTo>
                  <a:lnTo>
                    <a:pt x="34699" y="31902"/>
                  </a:lnTo>
                  <a:lnTo>
                    <a:pt x="34601" y="32000"/>
                  </a:lnTo>
                  <a:lnTo>
                    <a:pt x="34406" y="32000"/>
                  </a:lnTo>
                  <a:lnTo>
                    <a:pt x="34179" y="32032"/>
                  </a:lnTo>
                  <a:lnTo>
                    <a:pt x="34146" y="32130"/>
                  </a:lnTo>
                  <a:lnTo>
                    <a:pt x="34341" y="32065"/>
                  </a:lnTo>
                  <a:lnTo>
                    <a:pt x="34536" y="32032"/>
                  </a:lnTo>
                  <a:lnTo>
                    <a:pt x="34601" y="32032"/>
                  </a:lnTo>
                  <a:lnTo>
                    <a:pt x="34601" y="32065"/>
                  </a:lnTo>
                  <a:lnTo>
                    <a:pt x="34406" y="32097"/>
                  </a:lnTo>
                  <a:lnTo>
                    <a:pt x="34244" y="32130"/>
                  </a:lnTo>
                  <a:lnTo>
                    <a:pt x="34081" y="32227"/>
                  </a:lnTo>
                  <a:lnTo>
                    <a:pt x="34016" y="32292"/>
                  </a:lnTo>
                  <a:lnTo>
                    <a:pt x="33886" y="32292"/>
                  </a:lnTo>
                  <a:lnTo>
                    <a:pt x="33886" y="32390"/>
                  </a:lnTo>
                  <a:lnTo>
                    <a:pt x="33821" y="32422"/>
                  </a:lnTo>
                  <a:lnTo>
                    <a:pt x="33658" y="32325"/>
                  </a:lnTo>
                  <a:lnTo>
                    <a:pt x="33561" y="32130"/>
                  </a:lnTo>
                  <a:lnTo>
                    <a:pt x="33561" y="32227"/>
                  </a:lnTo>
                  <a:lnTo>
                    <a:pt x="33528" y="32260"/>
                  </a:lnTo>
                  <a:lnTo>
                    <a:pt x="33593" y="32292"/>
                  </a:lnTo>
                  <a:lnTo>
                    <a:pt x="33626" y="32325"/>
                  </a:lnTo>
                  <a:lnTo>
                    <a:pt x="33821" y="32487"/>
                  </a:lnTo>
                  <a:lnTo>
                    <a:pt x="33788" y="32552"/>
                  </a:lnTo>
                  <a:lnTo>
                    <a:pt x="33723" y="32552"/>
                  </a:lnTo>
                  <a:lnTo>
                    <a:pt x="33658" y="32585"/>
                  </a:lnTo>
                  <a:lnTo>
                    <a:pt x="33723" y="32682"/>
                  </a:lnTo>
                  <a:lnTo>
                    <a:pt x="33756" y="32682"/>
                  </a:lnTo>
                  <a:lnTo>
                    <a:pt x="33788" y="32650"/>
                  </a:lnTo>
                  <a:lnTo>
                    <a:pt x="33854" y="32650"/>
                  </a:lnTo>
                  <a:lnTo>
                    <a:pt x="33951" y="32487"/>
                  </a:lnTo>
                  <a:lnTo>
                    <a:pt x="34081" y="32487"/>
                  </a:lnTo>
                  <a:lnTo>
                    <a:pt x="34179" y="32390"/>
                  </a:lnTo>
                  <a:lnTo>
                    <a:pt x="34276" y="32390"/>
                  </a:lnTo>
                  <a:lnTo>
                    <a:pt x="34309" y="32292"/>
                  </a:lnTo>
                  <a:lnTo>
                    <a:pt x="34406" y="32195"/>
                  </a:lnTo>
                  <a:lnTo>
                    <a:pt x="34504" y="32162"/>
                  </a:lnTo>
                  <a:lnTo>
                    <a:pt x="34667" y="32097"/>
                  </a:lnTo>
                  <a:lnTo>
                    <a:pt x="34797" y="32130"/>
                  </a:lnTo>
                  <a:lnTo>
                    <a:pt x="34894" y="32097"/>
                  </a:lnTo>
                  <a:lnTo>
                    <a:pt x="34862" y="32065"/>
                  </a:lnTo>
                  <a:lnTo>
                    <a:pt x="34732" y="32065"/>
                  </a:lnTo>
                  <a:lnTo>
                    <a:pt x="34699" y="32065"/>
                  </a:lnTo>
                  <a:lnTo>
                    <a:pt x="34764" y="32032"/>
                  </a:lnTo>
                  <a:lnTo>
                    <a:pt x="34992" y="32000"/>
                  </a:lnTo>
                  <a:lnTo>
                    <a:pt x="35154" y="32032"/>
                  </a:lnTo>
                  <a:lnTo>
                    <a:pt x="35219" y="32195"/>
                  </a:lnTo>
                  <a:lnTo>
                    <a:pt x="35219" y="32292"/>
                  </a:lnTo>
                  <a:lnTo>
                    <a:pt x="35089" y="32390"/>
                  </a:lnTo>
                  <a:lnTo>
                    <a:pt x="35057" y="32390"/>
                  </a:lnTo>
                  <a:lnTo>
                    <a:pt x="34992" y="32455"/>
                  </a:lnTo>
                  <a:lnTo>
                    <a:pt x="35089" y="32455"/>
                  </a:lnTo>
                  <a:lnTo>
                    <a:pt x="35154" y="32552"/>
                  </a:lnTo>
                  <a:lnTo>
                    <a:pt x="35187" y="32487"/>
                  </a:lnTo>
                  <a:lnTo>
                    <a:pt x="35219" y="32422"/>
                  </a:lnTo>
                  <a:lnTo>
                    <a:pt x="35349" y="32357"/>
                  </a:lnTo>
                  <a:lnTo>
                    <a:pt x="35479" y="32357"/>
                  </a:lnTo>
                  <a:lnTo>
                    <a:pt x="35479" y="32390"/>
                  </a:lnTo>
                  <a:lnTo>
                    <a:pt x="35447" y="32390"/>
                  </a:lnTo>
                  <a:lnTo>
                    <a:pt x="35447" y="32455"/>
                  </a:lnTo>
                  <a:lnTo>
                    <a:pt x="35577" y="32455"/>
                  </a:lnTo>
                  <a:lnTo>
                    <a:pt x="35707" y="32520"/>
                  </a:lnTo>
                  <a:lnTo>
                    <a:pt x="35707" y="32585"/>
                  </a:lnTo>
                  <a:lnTo>
                    <a:pt x="35610" y="32552"/>
                  </a:lnTo>
                  <a:lnTo>
                    <a:pt x="35577" y="32552"/>
                  </a:lnTo>
                  <a:lnTo>
                    <a:pt x="35610" y="32650"/>
                  </a:lnTo>
                  <a:lnTo>
                    <a:pt x="35740" y="32682"/>
                  </a:lnTo>
                  <a:lnTo>
                    <a:pt x="35772" y="32780"/>
                  </a:lnTo>
                  <a:lnTo>
                    <a:pt x="35675" y="32845"/>
                  </a:lnTo>
                  <a:lnTo>
                    <a:pt x="35610" y="32813"/>
                  </a:lnTo>
                  <a:lnTo>
                    <a:pt x="35545" y="32878"/>
                  </a:lnTo>
                  <a:lnTo>
                    <a:pt x="35675" y="32910"/>
                  </a:lnTo>
                  <a:lnTo>
                    <a:pt x="35642" y="33008"/>
                  </a:lnTo>
                  <a:lnTo>
                    <a:pt x="35577" y="33040"/>
                  </a:lnTo>
                  <a:lnTo>
                    <a:pt x="35545" y="33105"/>
                  </a:lnTo>
                  <a:lnTo>
                    <a:pt x="35447" y="33170"/>
                  </a:lnTo>
                  <a:lnTo>
                    <a:pt x="35349" y="33073"/>
                  </a:lnTo>
                  <a:lnTo>
                    <a:pt x="35382" y="33170"/>
                  </a:lnTo>
                  <a:lnTo>
                    <a:pt x="35545" y="33235"/>
                  </a:lnTo>
                  <a:lnTo>
                    <a:pt x="35610" y="33203"/>
                  </a:lnTo>
                  <a:lnTo>
                    <a:pt x="35675" y="33300"/>
                  </a:lnTo>
                  <a:lnTo>
                    <a:pt x="35610" y="33300"/>
                  </a:lnTo>
                  <a:lnTo>
                    <a:pt x="35512" y="33300"/>
                  </a:lnTo>
                  <a:lnTo>
                    <a:pt x="35479" y="33300"/>
                  </a:lnTo>
                  <a:lnTo>
                    <a:pt x="35545" y="33365"/>
                  </a:lnTo>
                  <a:lnTo>
                    <a:pt x="35610" y="33333"/>
                  </a:lnTo>
                  <a:lnTo>
                    <a:pt x="35675" y="33365"/>
                  </a:lnTo>
                  <a:lnTo>
                    <a:pt x="35642" y="33463"/>
                  </a:lnTo>
                  <a:lnTo>
                    <a:pt x="35610" y="33560"/>
                  </a:lnTo>
                  <a:lnTo>
                    <a:pt x="35545" y="33560"/>
                  </a:lnTo>
                  <a:lnTo>
                    <a:pt x="35512" y="33626"/>
                  </a:lnTo>
                  <a:lnTo>
                    <a:pt x="35382" y="33723"/>
                  </a:lnTo>
                  <a:lnTo>
                    <a:pt x="35284" y="33723"/>
                  </a:lnTo>
                  <a:lnTo>
                    <a:pt x="35187" y="33821"/>
                  </a:lnTo>
                  <a:lnTo>
                    <a:pt x="35122" y="33821"/>
                  </a:lnTo>
                  <a:lnTo>
                    <a:pt x="35057" y="33886"/>
                  </a:lnTo>
                  <a:lnTo>
                    <a:pt x="34992" y="33886"/>
                  </a:lnTo>
                  <a:lnTo>
                    <a:pt x="34992" y="33951"/>
                  </a:lnTo>
                  <a:lnTo>
                    <a:pt x="34894" y="33951"/>
                  </a:lnTo>
                  <a:lnTo>
                    <a:pt x="34829" y="33918"/>
                  </a:lnTo>
                  <a:lnTo>
                    <a:pt x="34764" y="33951"/>
                  </a:lnTo>
                  <a:lnTo>
                    <a:pt x="34699" y="33951"/>
                  </a:lnTo>
                  <a:lnTo>
                    <a:pt x="34667" y="33918"/>
                  </a:lnTo>
                  <a:lnTo>
                    <a:pt x="34569" y="33983"/>
                  </a:lnTo>
                  <a:lnTo>
                    <a:pt x="34471" y="33951"/>
                  </a:lnTo>
                  <a:lnTo>
                    <a:pt x="34406" y="33886"/>
                  </a:lnTo>
                  <a:lnTo>
                    <a:pt x="34374" y="33918"/>
                  </a:lnTo>
                  <a:lnTo>
                    <a:pt x="34406" y="33983"/>
                  </a:lnTo>
                  <a:lnTo>
                    <a:pt x="34309" y="33983"/>
                  </a:lnTo>
                  <a:lnTo>
                    <a:pt x="34211" y="33983"/>
                  </a:lnTo>
                  <a:lnTo>
                    <a:pt x="34179" y="34016"/>
                  </a:lnTo>
                  <a:lnTo>
                    <a:pt x="34211" y="34048"/>
                  </a:lnTo>
                  <a:lnTo>
                    <a:pt x="34211" y="34113"/>
                  </a:lnTo>
                  <a:lnTo>
                    <a:pt x="34146" y="34178"/>
                  </a:lnTo>
                  <a:lnTo>
                    <a:pt x="34081" y="34178"/>
                  </a:lnTo>
                  <a:lnTo>
                    <a:pt x="34081" y="34243"/>
                  </a:lnTo>
                  <a:lnTo>
                    <a:pt x="34016" y="34373"/>
                  </a:lnTo>
                  <a:lnTo>
                    <a:pt x="33919" y="34373"/>
                  </a:lnTo>
                  <a:lnTo>
                    <a:pt x="33886" y="34406"/>
                  </a:lnTo>
                  <a:lnTo>
                    <a:pt x="33821" y="34471"/>
                  </a:lnTo>
                  <a:lnTo>
                    <a:pt x="33756" y="34569"/>
                  </a:lnTo>
                  <a:lnTo>
                    <a:pt x="33691" y="34536"/>
                  </a:lnTo>
                  <a:lnTo>
                    <a:pt x="33658" y="34569"/>
                  </a:lnTo>
                  <a:lnTo>
                    <a:pt x="33561" y="34569"/>
                  </a:lnTo>
                  <a:lnTo>
                    <a:pt x="33528" y="34634"/>
                  </a:lnTo>
                  <a:lnTo>
                    <a:pt x="33431" y="34666"/>
                  </a:lnTo>
                  <a:lnTo>
                    <a:pt x="33366" y="34634"/>
                  </a:lnTo>
                  <a:lnTo>
                    <a:pt x="33203" y="34634"/>
                  </a:lnTo>
                  <a:lnTo>
                    <a:pt x="33171" y="34601"/>
                  </a:lnTo>
                  <a:lnTo>
                    <a:pt x="33073" y="34634"/>
                  </a:lnTo>
                  <a:lnTo>
                    <a:pt x="33008" y="34634"/>
                  </a:lnTo>
                  <a:lnTo>
                    <a:pt x="32780" y="34699"/>
                  </a:lnTo>
                  <a:lnTo>
                    <a:pt x="32683" y="34699"/>
                  </a:lnTo>
                  <a:lnTo>
                    <a:pt x="32715" y="34634"/>
                  </a:lnTo>
                  <a:lnTo>
                    <a:pt x="32650" y="34634"/>
                  </a:lnTo>
                  <a:lnTo>
                    <a:pt x="32553" y="34666"/>
                  </a:lnTo>
                  <a:lnTo>
                    <a:pt x="32488" y="34666"/>
                  </a:lnTo>
                  <a:lnTo>
                    <a:pt x="32325" y="34601"/>
                  </a:lnTo>
                  <a:lnTo>
                    <a:pt x="32293" y="34601"/>
                  </a:lnTo>
                  <a:lnTo>
                    <a:pt x="32195" y="34601"/>
                  </a:lnTo>
                  <a:lnTo>
                    <a:pt x="32097" y="34536"/>
                  </a:lnTo>
                  <a:lnTo>
                    <a:pt x="32065" y="34536"/>
                  </a:lnTo>
                  <a:lnTo>
                    <a:pt x="31967" y="34601"/>
                  </a:lnTo>
                  <a:lnTo>
                    <a:pt x="31837" y="34569"/>
                  </a:lnTo>
                  <a:lnTo>
                    <a:pt x="31707" y="34504"/>
                  </a:lnTo>
                  <a:lnTo>
                    <a:pt x="31642" y="34536"/>
                  </a:lnTo>
                  <a:lnTo>
                    <a:pt x="31545" y="34536"/>
                  </a:lnTo>
                  <a:lnTo>
                    <a:pt x="31480" y="34504"/>
                  </a:lnTo>
                  <a:lnTo>
                    <a:pt x="31382" y="34536"/>
                  </a:lnTo>
                  <a:lnTo>
                    <a:pt x="31317" y="34536"/>
                  </a:lnTo>
                  <a:lnTo>
                    <a:pt x="31252" y="34536"/>
                  </a:lnTo>
                  <a:lnTo>
                    <a:pt x="31089" y="34471"/>
                  </a:lnTo>
                  <a:lnTo>
                    <a:pt x="30894" y="34504"/>
                  </a:lnTo>
                  <a:lnTo>
                    <a:pt x="30764" y="34471"/>
                  </a:lnTo>
                  <a:lnTo>
                    <a:pt x="30667" y="34373"/>
                  </a:lnTo>
                  <a:lnTo>
                    <a:pt x="30602" y="34438"/>
                  </a:lnTo>
                  <a:lnTo>
                    <a:pt x="30569" y="34471"/>
                  </a:lnTo>
                  <a:lnTo>
                    <a:pt x="30602" y="34536"/>
                  </a:lnTo>
                  <a:lnTo>
                    <a:pt x="30569" y="34569"/>
                  </a:lnTo>
                  <a:lnTo>
                    <a:pt x="30471" y="34569"/>
                  </a:lnTo>
                  <a:lnTo>
                    <a:pt x="30276" y="34731"/>
                  </a:lnTo>
                  <a:lnTo>
                    <a:pt x="30179" y="34796"/>
                  </a:lnTo>
                  <a:lnTo>
                    <a:pt x="30179" y="34861"/>
                  </a:lnTo>
                  <a:lnTo>
                    <a:pt x="30114" y="34926"/>
                  </a:lnTo>
                  <a:lnTo>
                    <a:pt x="30114" y="35056"/>
                  </a:lnTo>
                  <a:lnTo>
                    <a:pt x="30049" y="35121"/>
                  </a:lnTo>
                  <a:lnTo>
                    <a:pt x="29886" y="35121"/>
                  </a:lnTo>
                  <a:lnTo>
                    <a:pt x="29821" y="35154"/>
                  </a:lnTo>
                  <a:lnTo>
                    <a:pt x="29658" y="35186"/>
                  </a:lnTo>
                  <a:lnTo>
                    <a:pt x="29561" y="35284"/>
                  </a:lnTo>
                  <a:lnTo>
                    <a:pt x="29528" y="35317"/>
                  </a:lnTo>
                  <a:lnTo>
                    <a:pt x="29463" y="35251"/>
                  </a:lnTo>
                  <a:lnTo>
                    <a:pt x="29398" y="35317"/>
                  </a:lnTo>
                  <a:lnTo>
                    <a:pt x="29366" y="35414"/>
                  </a:lnTo>
                  <a:lnTo>
                    <a:pt x="29268" y="35414"/>
                  </a:lnTo>
                  <a:lnTo>
                    <a:pt x="29171" y="35512"/>
                  </a:lnTo>
                  <a:lnTo>
                    <a:pt x="29138" y="35544"/>
                  </a:lnTo>
                  <a:lnTo>
                    <a:pt x="29073" y="35577"/>
                  </a:lnTo>
                  <a:lnTo>
                    <a:pt x="28976" y="35739"/>
                  </a:lnTo>
                  <a:lnTo>
                    <a:pt x="28780" y="35837"/>
                  </a:lnTo>
                  <a:lnTo>
                    <a:pt x="28715" y="36032"/>
                  </a:lnTo>
                  <a:lnTo>
                    <a:pt x="28585" y="36097"/>
                  </a:lnTo>
                  <a:lnTo>
                    <a:pt x="28488" y="36195"/>
                  </a:lnTo>
                  <a:lnTo>
                    <a:pt x="28390" y="36227"/>
                  </a:lnTo>
                  <a:lnTo>
                    <a:pt x="28358" y="36357"/>
                  </a:lnTo>
                  <a:lnTo>
                    <a:pt x="28260" y="36455"/>
                  </a:lnTo>
                  <a:lnTo>
                    <a:pt x="28033" y="36585"/>
                  </a:lnTo>
                  <a:lnTo>
                    <a:pt x="28033" y="36650"/>
                  </a:lnTo>
                  <a:lnTo>
                    <a:pt x="27772" y="36780"/>
                  </a:lnTo>
                  <a:lnTo>
                    <a:pt x="27610" y="36812"/>
                  </a:lnTo>
                  <a:lnTo>
                    <a:pt x="27740" y="36812"/>
                  </a:lnTo>
                  <a:lnTo>
                    <a:pt x="28000" y="36715"/>
                  </a:lnTo>
                  <a:lnTo>
                    <a:pt x="28228" y="36585"/>
                  </a:lnTo>
                  <a:lnTo>
                    <a:pt x="28390" y="36487"/>
                  </a:lnTo>
                  <a:lnTo>
                    <a:pt x="28520" y="36325"/>
                  </a:lnTo>
                  <a:lnTo>
                    <a:pt x="28618" y="36227"/>
                  </a:lnTo>
                  <a:lnTo>
                    <a:pt x="28715" y="36162"/>
                  </a:lnTo>
                  <a:lnTo>
                    <a:pt x="28943" y="35934"/>
                  </a:lnTo>
                  <a:lnTo>
                    <a:pt x="29268" y="35707"/>
                  </a:lnTo>
                  <a:lnTo>
                    <a:pt x="29496" y="35577"/>
                  </a:lnTo>
                  <a:lnTo>
                    <a:pt x="29658" y="35544"/>
                  </a:lnTo>
                  <a:lnTo>
                    <a:pt x="29756" y="35479"/>
                  </a:lnTo>
                  <a:lnTo>
                    <a:pt x="30016" y="35447"/>
                  </a:lnTo>
                  <a:lnTo>
                    <a:pt x="30341" y="35317"/>
                  </a:lnTo>
                  <a:lnTo>
                    <a:pt x="30439" y="35317"/>
                  </a:lnTo>
                  <a:lnTo>
                    <a:pt x="30537" y="35284"/>
                  </a:lnTo>
                  <a:lnTo>
                    <a:pt x="30862" y="35284"/>
                  </a:lnTo>
                  <a:lnTo>
                    <a:pt x="31057" y="35349"/>
                  </a:lnTo>
                  <a:lnTo>
                    <a:pt x="31252" y="35479"/>
                  </a:lnTo>
                  <a:lnTo>
                    <a:pt x="31252" y="35512"/>
                  </a:lnTo>
                  <a:lnTo>
                    <a:pt x="31089" y="35479"/>
                  </a:lnTo>
                  <a:lnTo>
                    <a:pt x="31089" y="35512"/>
                  </a:lnTo>
                  <a:lnTo>
                    <a:pt x="31089" y="35544"/>
                  </a:lnTo>
                  <a:lnTo>
                    <a:pt x="31154" y="35512"/>
                  </a:lnTo>
                  <a:lnTo>
                    <a:pt x="31252" y="35577"/>
                  </a:lnTo>
                  <a:lnTo>
                    <a:pt x="31317" y="35642"/>
                  </a:lnTo>
                  <a:lnTo>
                    <a:pt x="31252" y="35642"/>
                  </a:lnTo>
                  <a:lnTo>
                    <a:pt x="31284" y="35674"/>
                  </a:lnTo>
                  <a:lnTo>
                    <a:pt x="31219" y="35869"/>
                  </a:lnTo>
                  <a:lnTo>
                    <a:pt x="31122" y="35869"/>
                  </a:lnTo>
                  <a:lnTo>
                    <a:pt x="31024" y="35967"/>
                  </a:lnTo>
                  <a:lnTo>
                    <a:pt x="30927" y="35967"/>
                  </a:lnTo>
                  <a:lnTo>
                    <a:pt x="30797" y="36064"/>
                  </a:lnTo>
                  <a:lnTo>
                    <a:pt x="30699" y="36064"/>
                  </a:lnTo>
                  <a:lnTo>
                    <a:pt x="30634" y="35999"/>
                  </a:lnTo>
                  <a:lnTo>
                    <a:pt x="30504" y="35967"/>
                  </a:lnTo>
                  <a:lnTo>
                    <a:pt x="30439" y="35999"/>
                  </a:lnTo>
                  <a:lnTo>
                    <a:pt x="30341" y="36032"/>
                  </a:lnTo>
                  <a:lnTo>
                    <a:pt x="30244" y="35999"/>
                  </a:lnTo>
                  <a:lnTo>
                    <a:pt x="30114" y="36064"/>
                  </a:lnTo>
                  <a:lnTo>
                    <a:pt x="30244" y="36032"/>
                  </a:lnTo>
                  <a:lnTo>
                    <a:pt x="30374" y="36064"/>
                  </a:lnTo>
                  <a:lnTo>
                    <a:pt x="30569" y="36097"/>
                  </a:lnTo>
                  <a:lnTo>
                    <a:pt x="30602" y="36195"/>
                  </a:lnTo>
                  <a:lnTo>
                    <a:pt x="30634" y="36260"/>
                  </a:lnTo>
                  <a:lnTo>
                    <a:pt x="30732" y="36227"/>
                  </a:lnTo>
                  <a:lnTo>
                    <a:pt x="30829" y="36162"/>
                  </a:lnTo>
                  <a:lnTo>
                    <a:pt x="30927" y="36162"/>
                  </a:lnTo>
                  <a:lnTo>
                    <a:pt x="30959" y="36195"/>
                  </a:lnTo>
                  <a:lnTo>
                    <a:pt x="31024" y="36195"/>
                  </a:lnTo>
                  <a:lnTo>
                    <a:pt x="31057" y="36260"/>
                  </a:lnTo>
                  <a:lnTo>
                    <a:pt x="30959" y="36325"/>
                  </a:lnTo>
                  <a:lnTo>
                    <a:pt x="30829" y="36585"/>
                  </a:lnTo>
                  <a:lnTo>
                    <a:pt x="30764" y="36585"/>
                  </a:lnTo>
                  <a:lnTo>
                    <a:pt x="30699" y="36650"/>
                  </a:lnTo>
                  <a:lnTo>
                    <a:pt x="30894" y="36650"/>
                  </a:lnTo>
                  <a:lnTo>
                    <a:pt x="30894" y="36715"/>
                  </a:lnTo>
                  <a:lnTo>
                    <a:pt x="30829" y="36780"/>
                  </a:lnTo>
                  <a:lnTo>
                    <a:pt x="30894" y="36845"/>
                  </a:lnTo>
                  <a:lnTo>
                    <a:pt x="30894" y="36942"/>
                  </a:lnTo>
                  <a:lnTo>
                    <a:pt x="30894" y="37073"/>
                  </a:lnTo>
                  <a:lnTo>
                    <a:pt x="30927" y="37105"/>
                  </a:lnTo>
                  <a:lnTo>
                    <a:pt x="30992" y="37235"/>
                  </a:lnTo>
                  <a:lnTo>
                    <a:pt x="31089" y="37235"/>
                  </a:lnTo>
                  <a:lnTo>
                    <a:pt x="31122" y="37300"/>
                  </a:lnTo>
                  <a:lnTo>
                    <a:pt x="31284" y="37300"/>
                  </a:lnTo>
                  <a:lnTo>
                    <a:pt x="31252" y="37365"/>
                  </a:lnTo>
                  <a:lnTo>
                    <a:pt x="31154" y="37398"/>
                  </a:lnTo>
                  <a:lnTo>
                    <a:pt x="31284" y="37495"/>
                  </a:lnTo>
                  <a:lnTo>
                    <a:pt x="31415" y="37495"/>
                  </a:lnTo>
                  <a:lnTo>
                    <a:pt x="31512" y="37528"/>
                  </a:lnTo>
                  <a:lnTo>
                    <a:pt x="31577" y="37495"/>
                  </a:lnTo>
                  <a:lnTo>
                    <a:pt x="31707" y="37560"/>
                  </a:lnTo>
                  <a:lnTo>
                    <a:pt x="31707" y="37593"/>
                  </a:lnTo>
                  <a:lnTo>
                    <a:pt x="31902" y="37625"/>
                  </a:lnTo>
                  <a:lnTo>
                    <a:pt x="31935" y="37593"/>
                  </a:lnTo>
                  <a:lnTo>
                    <a:pt x="32065" y="37495"/>
                  </a:lnTo>
                  <a:lnTo>
                    <a:pt x="32065" y="37560"/>
                  </a:lnTo>
                  <a:lnTo>
                    <a:pt x="32065" y="37625"/>
                  </a:lnTo>
                  <a:lnTo>
                    <a:pt x="32162" y="37625"/>
                  </a:lnTo>
                  <a:lnTo>
                    <a:pt x="32325" y="37723"/>
                  </a:lnTo>
                  <a:lnTo>
                    <a:pt x="32358" y="37755"/>
                  </a:lnTo>
                  <a:lnTo>
                    <a:pt x="32260" y="37788"/>
                  </a:lnTo>
                  <a:lnTo>
                    <a:pt x="32228" y="37788"/>
                  </a:lnTo>
                  <a:lnTo>
                    <a:pt x="32325" y="37853"/>
                  </a:lnTo>
                  <a:lnTo>
                    <a:pt x="32423" y="37853"/>
                  </a:lnTo>
                  <a:lnTo>
                    <a:pt x="32455" y="37886"/>
                  </a:lnTo>
                  <a:lnTo>
                    <a:pt x="32390" y="37918"/>
                  </a:lnTo>
                  <a:lnTo>
                    <a:pt x="32325" y="37918"/>
                  </a:lnTo>
                  <a:lnTo>
                    <a:pt x="32228" y="37918"/>
                  </a:lnTo>
                  <a:lnTo>
                    <a:pt x="32097" y="37951"/>
                  </a:lnTo>
                  <a:lnTo>
                    <a:pt x="31870" y="38081"/>
                  </a:lnTo>
                  <a:lnTo>
                    <a:pt x="31772" y="38081"/>
                  </a:lnTo>
                  <a:lnTo>
                    <a:pt x="31610" y="38146"/>
                  </a:lnTo>
                  <a:lnTo>
                    <a:pt x="31447" y="38178"/>
                  </a:lnTo>
                  <a:lnTo>
                    <a:pt x="31317" y="38243"/>
                  </a:lnTo>
                  <a:lnTo>
                    <a:pt x="31219" y="38243"/>
                  </a:lnTo>
                  <a:lnTo>
                    <a:pt x="31252" y="38308"/>
                  </a:lnTo>
                  <a:lnTo>
                    <a:pt x="31122" y="38276"/>
                  </a:lnTo>
                  <a:lnTo>
                    <a:pt x="31057" y="38178"/>
                  </a:lnTo>
                  <a:lnTo>
                    <a:pt x="31024" y="38178"/>
                  </a:lnTo>
                  <a:lnTo>
                    <a:pt x="30992" y="38243"/>
                  </a:lnTo>
                  <a:lnTo>
                    <a:pt x="30927" y="38211"/>
                  </a:lnTo>
                  <a:lnTo>
                    <a:pt x="30862" y="38341"/>
                  </a:lnTo>
                  <a:lnTo>
                    <a:pt x="30894" y="38373"/>
                  </a:lnTo>
                  <a:lnTo>
                    <a:pt x="30732" y="38503"/>
                  </a:lnTo>
                  <a:lnTo>
                    <a:pt x="30602" y="38666"/>
                  </a:lnTo>
                  <a:lnTo>
                    <a:pt x="30504" y="38699"/>
                  </a:lnTo>
                  <a:lnTo>
                    <a:pt x="30406" y="38796"/>
                  </a:lnTo>
                  <a:lnTo>
                    <a:pt x="30341" y="38764"/>
                  </a:lnTo>
                  <a:lnTo>
                    <a:pt x="30309" y="38796"/>
                  </a:lnTo>
                  <a:lnTo>
                    <a:pt x="30309" y="38894"/>
                  </a:lnTo>
                  <a:lnTo>
                    <a:pt x="30244" y="38926"/>
                  </a:lnTo>
                  <a:lnTo>
                    <a:pt x="30211" y="38894"/>
                  </a:lnTo>
                  <a:lnTo>
                    <a:pt x="30146" y="38926"/>
                  </a:lnTo>
                  <a:lnTo>
                    <a:pt x="30081" y="38861"/>
                  </a:lnTo>
                  <a:lnTo>
                    <a:pt x="30049" y="38764"/>
                  </a:lnTo>
                  <a:lnTo>
                    <a:pt x="30016" y="38731"/>
                  </a:lnTo>
                  <a:lnTo>
                    <a:pt x="29951" y="38764"/>
                  </a:lnTo>
                  <a:lnTo>
                    <a:pt x="29951" y="38666"/>
                  </a:lnTo>
                  <a:lnTo>
                    <a:pt x="29919" y="38568"/>
                  </a:lnTo>
                  <a:lnTo>
                    <a:pt x="29919" y="38438"/>
                  </a:lnTo>
                  <a:lnTo>
                    <a:pt x="29984" y="38308"/>
                  </a:lnTo>
                  <a:lnTo>
                    <a:pt x="30114" y="38211"/>
                  </a:lnTo>
                  <a:lnTo>
                    <a:pt x="30146" y="38113"/>
                  </a:lnTo>
                  <a:lnTo>
                    <a:pt x="30309" y="38016"/>
                  </a:lnTo>
                  <a:lnTo>
                    <a:pt x="30537" y="37951"/>
                  </a:lnTo>
                  <a:lnTo>
                    <a:pt x="30699" y="37853"/>
                  </a:lnTo>
                  <a:lnTo>
                    <a:pt x="30862" y="37821"/>
                  </a:lnTo>
                  <a:lnTo>
                    <a:pt x="30927" y="37821"/>
                  </a:lnTo>
                  <a:lnTo>
                    <a:pt x="30927" y="37918"/>
                  </a:lnTo>
                  <a:lnTo>
                    <a:pt x="30992" y="37983"/>
                  </a:lnTo>
                  <a:lnTo>
                    <a:pt x="30992" y="37918"/>
                  </a:lnTo>
                  <a:lnTo>
                    <a:pt x="30992" y="37853"/>
                  </a:lnTo>
                  <a:lnTo>
                    <a:pt x="31089" y="37853"/>
                  </a:lnTo>
                  <a:lnTo>
                    <a:pt x="31219" y="37821"/>
                  </a:lnTo>
                  <a:lnTo>
                    <a:pt x="31317" y="37788"/>
                  </a:lnTo>
                  <a:lnTo>
                    <a:pt x="31187" y="37788"/>
                  </a:lnTo>
                  <a:lnTo>
                    <a:pt x="30959" y="37788"/>
                  </a:lnTo>
                  <a:lnTo>
                    <a:pt x="30894" y="37723"/>
                  </a:lnTo>
                  <a:lnTo>
                    <a:pt x="30797" y="37723"/>
                  </a:lnTo>
                  <a:lnTo>
                    <a:pt x="30732" y="37821"/>
                  </a:lnTo>
                  <a:lnTo>
                    <a:pt x="30634" y="37788"/>
                  </a:lnTo>
                  <a:lnTo>
                    <a:pt x="30732" y="37658"/>
                  </a:lnTo>
                  <a:lnTo>
                    <a:pt x="30829" y="37625"/>
                  </a:lnTo>
                  <a:lnTo>
                    <a:pt x="30927" y="37528"/>
                  </a:lnTo>
                  <a:lnTo>
                    <a:pt x="30927" y="37463"/>
                  </a:lnTo>
                  <a:lnTo>
                    <a:pt x="30862" y="37528"/>
                  </a:lnTo>
                  <a:lnTo>
                    <a:pt x="30862" y="37463"/>
                  </a:lnTo>
                  <a:lnTo>
                    <a:pt x="30764" y="37593"/>
                  </a:lnTo>
                  <a:lnTo>
                    <a:pt x="30667" y="37625"/>
                  </a:lnTo>
                  <a:lnTo>
                    <a:pt x="30569" y="37723"/>
                  </a:lnTo>
                  <a:lnTo>
                    <a:pt x="30439" y="37755"/>
                  </a:lnTo>
                  <a:lnTo>
                    <a:pt x="30406" y="37821"/>
                  </a:lnTo>
                  <a:lnTo>
                    <a:pt x="30179" y="37853"/>
                  </a:lnTo>
                  <a:lnTo>
                    <a:pt x="30146" y="37853"/>
                  </a:lnTo>
                  <a:lnTo>
                    <a:pt x="30179" y="37788"/>
                  </a:lnTo>
                  <a:lnTo>
                    <a:pt x="30146" y="37788"/>
                  </a:lnTo>
                  <a:lnTo>
                    <a:pt x="30179" y="37690"/>
                  </a:lnTo>
                  <a:lnTo>
                    <a:pt x="30114" y="37788"/>
                  </a:lnTo>
                  <a:lnTo>
                    <a:pt x="30049" y="37886"/>
                  </a:lnTo>
                  <a:lnTo>
                    <a:pt x="29951" y="37918"/>
                  </a:lnTo>
                  <a:lnTo>
                    <a:pt x="29854" y="37853"/>
                  </a:lnTo>
                  <a:lnTo>
                    <a:pt x="29821" y="37918"/>
                  </a:lnTo>
                  <a:lnTo>
                    <a:pt x="29756" y="37918"/>
                  </a:lnTo>
                  <a:lnTo>
                    <a:pt x="29756" y="37853"/>
                  </a:lnTo>
                  <a:lnTo>
                    <a:pt x="29626" y="37853"/>
                  </a:lnTo>
                  <a:lnTo>
                    <a:pt x="29496" y="37821"/>
                  </a:lnTo>
                  <a:lnTo>
                    <a:pt x="29496" y="37821"/>
                  </a:lnTo>
                  <a:lnTo>
                    <a:pt x="29463" y="37788"/>
                  </a:lnTo>
                  <a:lnTo>
                    <a:pt x="29496" y="37755"/>
                  </a:lnTo>
                  <a:lnTo>
                    <a:pt x="29463" y="37690"/>
                  </a:lnTo>
                  <a:lnTo>
                    <a:pt x="29496" y="37658"/>
                  </a:lnTo>
                  <a:lnTo>
                    <a:pt x="29496" y="37560"/>
                  </a:lnTo>
                  <a:lnTo>
                    <a:pt x="29463" y="37528"/>
                  </a:lnTo>
                  <a:lnTo>
                    <a:pt x="29431" y="37463"/>
                  </a:lnTo>
                  <a:lnTo>
                    <a:pt x="29366" y="37463"/>
                  </a:lnTo>
                  <a:lnTo>
                    <a:pt x="29398" y="37398"/>
                  </a:lnTo>
                  <a:lnTo>
                    <a:pt x="29496" y="36747"/>
                  </a:lnTo>
                  <a:lnTo>
                    <a:pt x="29496" y="36617"/>
                  </a:lnTo>
                  <a:lnTo>
                    <a:pt x="29301" y="36422"/>
                  </a:lnTo>
                  <a:lnTo>
                    <a:pt x="29268" y="36455"/>
                  </a:lnTo>
                  <a:lnTo>
                    <a:pt x="29138" y="36422"/>
                  </a:lnTo>
                  <a:lnTo>
                    <a:pt x="29041" y="36455"/>
                  </a:lnTo>
                  <a:lnTo>
                    <a:pt x="28976" y="36390"/>
                  </a:lnTo>
                  <a:lnTo>
                    <a:pt x="28911" y="36357"/>
                  </a:lnTo>
                  <a:lnTo>
                    <a:pt x="28878" y="36357"/>
                  </a:lnTo>
                  <a:lnTo>
                    <a:pt x="28780" y="36422"/>
                  </a:lnTo>
                  <a:lnTo>
                    <a:pt x="28748" y="36520"/>
                  </a:lnTo>
                  <a:lnTo>
                    <a:pt x="28585" y="36715"/>
                  </a:lnTo>
                  <a:lnTo>
                    <a:pt x="28488" y="36812"/>
                  </a:lnTo>
                  <a:lnTo>
                    <a:pt x="28488" y="36910"/>
                  </a:lnTo>
                  <a:lnTo>
                    <a:pt x="28358" y="36975"/>
                  </a:lnTo>
                  <a:lnTo>
                    <a:pt x="28358" y="37073"/>
                  </a:lnTo>
                  <a:lnTo>
                    <a:pt x="28325" y="37203"/>
                  </a:lnTo>
                  <a:lnTo>
                    <a:pt x="28195" y="37333"/>
                  </a:lnTo>
                  <a:lnTo>
                    <a:pt x="28130" y="37365"/>
                  </a:lnTo>
                  <a:lnTo>
                    <a:pt x="27967" y="37528"/>
                  </a:lnTo>
                  <a:lnTo>
                    <a:pt x="27935" y="37593"/>
                  </a:lnTo>
                  <a:lnTo>
                    <a:pt x="27870" y="37658"/>
                  </a:lnTo>
                  <a:lnTo>
                    <a:pt x="27805" y="37625"/>
                  </a:lnTo>
                  <a:lnTo>
                    <a:pt x="27740" y="37625"/>
                  </a:lnTo>
                  <a:lnTo>
                    <a:pt x="27675" y="37658"/>
                  </a:lnTo>
                  <a:lnTo>
                    <a:pt x="27642" y="37658"/>
                  </a:lnTo>
                  <a:lnTo>
                    <a:pt x="27545" y="37788"/>
                  </a:lnTo>
                  <a:lnTo>
                    <a:pt x="26081" y="37755"/>
                  </a:lnTo>
                  <a:lnTo>
                    <a:pt x="25919" y="37788"/>
                  </a:lnTo>
                  <a:lnTo>
                    <a:pt x="25854" y="37853"/>
                  </a:lnTo>
                  <a:lnTo>
                    <a:pt x="25724" y="37918"/>
                  </a:lnTo>
                  <a:lnTo>
                    <a:pt x="25626" y="37983"/>
                  </a:lnTo>
                  <a:lnTo>
                    <a:pt x="25398" y="38211"/>
                  </a:lnTo>
                  <a:lnTo>
                    <a:pt x="25268" y="38211"/>
                  </a:lnTo>
                  <a:lnTo>
                    <a:pt x="25171" y="38308"/>
                  </a:lnTo>
                  <a:lnTo>
                    <a:pt x="24748" y="38601"/>
                  </a:lnTo>
                  <a:lnTo>
                    <a:pt x="23837" y="38861"/>
                  </a:lnTo>
                  <a:lnTo>
                    <a:pt x="23805" y="39121"/>
                  </a:lnTo>
                  <a:lnTo>
                    <a:pt x="23577" y="39186"/>
                  </a:lnTo>
                  <a:lnTo>
                    <a:pt x="21886" y="39642"/>
                  </a:lnTo>
                  <a:lnTo>
                    <a:pt x="21789" y="39479"/>
                  </a:lnTo>
                  <a:lnTo>
                    <a:pt x="21886" y="39381"/>
                  </a:lnTo>
                  <a:lnTo>
                    <a:pt x="22081" y="39284"/>
                  </a:lnTo>
                  <a:lnTo>
                    <a:pt x="22179" y="39186"/>
                  </a:lnTo>
                  <a:lnTo>
                    <a:pt x="22211" y="39056"/>
                  </a:lnTo>
                  <a:lnTo>
                    <a:pt x="22277" y="38959"/>
                  </a:lnTo>
                  <a:lnTo>
                    <a:pt x="22309" y="38308"/>
                  </a:lnTo>
                  <a:lnTo>
                    <a:pt x="21984" y="36780"/>
                  </a:lnTo>
                  <a:lnTo>
                    <a:pt x="21691" y="36552"/>
                  </a:lnTo>
                  <a:lnTo>
                    <a:pt x="21561" y="36390"/>
                  </a:lnTo>
                  <a:lnTo>
                    <a:pt x="19577" y="35479"/>
                  </a:lnTo>
                  <a:lnTo>
                    <a:pt x="19512" y="35414"/>
                  </a:lnTo>
                  <a:lnTo>
                    <a:pt x="19382" y="35382"/>
                  </a:lnTo>
                  <a:lnTo>
                    <a:pt x="19350" y="35349"/>
                  </a:lnTo>
                  <a:lnTo>
                    <a:pt x="19122" y="35317"/>
                  </a:lnTo>
                  <a:lnTo>
                    <a:pt x="19057" y="35251"/>
                  </a:lnTo>
                  <a:lnTo>
                    <a:pt x="19025" y="35186"/>
                  </a:lnTo>
                  <a:lnTo>
                    <a:pt x="18927" y="35251"/>
                  </a:lnTo>
                  <a:lnTo>
                    <a:pt x="18797" y="35251"/>
                  </a:lnTo>
                  <a:lnTo>
                    <a:pt x="18699" y="35219"/>
                  </a:lnTo>
                  <a:lnTo>
                    <a:pt x="18634" y="35154"/>
                  </a:lnTo>
                  <a:lnTo>
                    <a:pt x="18537" y="35121"/>
                  </a:lnTo>
                  <a:lnTo>
                    <a:pt x="18374" y="35056"/>
                  </a:lnTo>
                  <a:lnTo>
                    <a:pt x="18309" y="34959"/>
                  </a:lnTo>
                  <a:lnTo>
                    <a:pt x="18277" y="34959"/>
                  </a:lnTo>
                  <a:lnTo>
                    <a:pt x="18147" y="34861"/>
                  </a:lnTo>
                  <a:lnTo>
                    <a:pt x="18049" y="34861"/>
                  </a:lnTo>
                  <a:lnTo>
                    <a:pt x="17984" y="34829"/>
                  </a:lnTo>
                  <a:lnTo>
                    <a:pt x="17886" y="34861"/>
                  </a:lnTo>
                  <a:lnTo>
                    <a:pt x="17854" y="34894"/>
                  </a:lnTo>
                  <a:lnTo>
                    <a:pt x="17789" y="34829"/>
                  </a:lnTo>
                  <a:lnTo>
                    <a:pt x="17691" y="34796"/>
                  </a:lnTo>
                  <a:lnTo>
                    <a:pt x="17691" y="34764"/>
                  </a:lnTo>
                  <a:lnTo>
                    <a:pt x="17594" y="34731"/>
                  </a:lnTo>
                  <a:lnTo>
                    <a:pt x="17561" y="34699"/>
                  </a:lnTo>
                  <a:lnTo>
                    <a:pt x="17496" y="34634"/>
                  </a:lnTo>
                  <a:lnTo>
                    <a:pt x="17496" y="34601"/>
                  </a:lnTo>
                  <a:lnTo>
                    <a:pt x="17366" y="34504"/>
                  </a:lnTo>
                  <a:lnTo>
                    <a:pt x="17269" y="34504"/>
                  </a:lnTo>
                  <a:lnTo>
                    <a:pt x="17171" y="34504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1844783" y="3212614"/>
              <a:ext cx="4360" cy="2197"/>
            </a:xfrm>
            <a:custGeom>
              <a:rect b="b" l="l" r="r" t="t"/>
              <a:pathLst>
                <a:path extrusionOk="0" h="66" w="131">
                  <a:moveTo>
                    <a:pt x="131" y="0"/>
                  </a:moveTo>
                  <a:lnTo>
                    <a:pt x="33" y="0"/>
                  </a:lnTo>
                  <a:lnTo>
                    <a:pt x="1" y="65"/>
                  </a:lnTo>
                  <a:lnTo>
                    <a:pt x="98" y="65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1893510" y="3226660"/>
              <a:ext cx="36810" cy="15210"/>
            </a:xfrm>
            <a:custGeom>
              <a:rect b="b" l="l" r="r" t="t"/>
              <a:pathLst>
                <a:path extrusionOk="0" h="457" w="1106">
                  <a:moveTo>
                    <a:pt x="130" y="33"/>
                  </a:moveTo>
                  <a:lnTo>
                    <a:pt x="260" y="66"/>
                  </a:lnTo>
                  <a:lnTo>
                    <a:pt x="423" y="1"/>
                  </a:lnTo>
                  <a:lnTo>
                    <a:pt x="813" y="33"/>
                  </a:lnTo>
                  <a:lnTo>
                    <a:pt x="911" y="196"/>
                  </a:lnTo>
                  <a:lnTo>
                    <a:pt x="1041" y="228"/>
                  </a:lnTo>
                  <a:lnTo>
                    <a:pt x="1106" y="293"/>
                  </a:lnTo>
                  <a:lnTo>
                    <a:pt x="1106" y="359"/>
                  </a:lnTo>
                  <a:lnTo>
                    <a:pt x="943" y="359"/>
                  </a:lnTo>
                  <a:lnTo>
                    <a:pt x="878" y="293"/>
                  </a:lnTo>
                  <a:lnTo>
                    <a:pt x="846" y="391"/>
                  </a:lnTo>
                  <a:lnTo>
                    <a:pt x="781" y="391"/>
                  </a:lnTo>
                  <a:lnTo>
                    <a:pt x="748" y="359"/>
                  </a:lnTo>
                  <a:lnTo>
                    <a:pt x="650" y="359"/>
                  </a:lnTo>
                  <a:lnTo>
                    <a:pt x="650" y="456"/>
                  </a:lnTo>
                  <a:lnTo>
                    <a:pt x="520" y="456"/>
                  </a:lnTo>
                  <a:lnTo>
                    <a:pt x="455" y="391"/>
                  </a:lnTo>
                  <a:lnTo>
                    <a:pt x="358" y="391"/>
                  </a:lnTo>
                  <a:lnTo>
                    <a:pt x="260" y="359"/>
                  </a:lnTo>
                  <a:lnTo>
                    <a:pt x="228" y="228"/>
                  </a:lnTo>
                  <a:lnTo>
                    <a:pt x="163" y="196"/>
                  </a:lnTo>
                  <a:lnTo>
                    <a:pt x="98" y="228"/>
                  </a:lnTo>
                  <a:lnTo>
                    <a:pt x="0" y="131"/>
                  </a:lnTo>
                  <a:lnTo>
                    <a:pt x="65" y="66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1958446" y="3197437"/>
              <a:ext cx="45497" cy="39007"/>
            </a:xfrm>
            <a:custGeom>
              <a:rect b="b" l="l" r="r" t="t"/>
              <a:pathLst>
                <a:path extrusionOk="0" h="1172" w="1367">
                  <a:moveTo>
                    <a:pt x="1171" y="1106"/>
                  </a:moveTo>
                  <a:lnTo>
                    <a:pt x="1171" y="1041"/>
                  </a:lnTo>
                  <a:lnTo>
                    <a:pt x="1269" y="911"/>
                  </a:lnTo>
                  <a:lnTo>
                    <a:pt x="1301" y="879"/>
                  </a:lnTo>
                  <a:lnTo>
                    <a:pt x="1301" y="781"/>
                  </a:lnTo>
                  <a:lnTo>
                    <a:pt x="1236" y="684"/>
                  </a:lnTo>
                  <a:lnTo>
                    <a:pt x="1269" y="651"/>
                  </a:lnTo>
                  <a:lnTo>
                    <a:pt x="1334" y="586"/>
                  </a:lnTo>
                  <a:lnTo>
                    <a:pt x="1366" y="489"/>
                  </a:lnTo>
                  <a:lnTo>
                    <a:pt x="1334" y="424"/>
                  </a:lnTo>
                  <a:lnTo>
                    <a:pt x="1366" y="326"/>
                  </a:lnTo>
                  <a:lnTo>
                    <a:pt x="1366" y="261"/>
                  </a:lnTo>
                  <a:lnTo>
                    <a:pt x="1366" y="293"/>
                  </a:lnTo>
                  <a:lnTo>
                    <a:pt x="1269" y="261"/>
                  </a:lnTo>
                  <a:lnTo>
                    <a:pt x="1171" y="261"/>
                  </a:lnTo>
                  <a:lnTo>
                    <a:pt x="1106" y="196"/>
                  </a:lnTo>
                  <a:lnTo>
                    <a:pt x="878" y="163"/>
                  </a:lnTo>
                  <a:lnTo>
                    <a:pt x="846" y="196"/>
                  </a:lnTo>
                  <a:lnTo>
                    <a:pt x="748" y="163"/>
                  </a:lnTo>
                  <a:lnTo>
                    <a:pt x="553" y="163"/>
                  </a:lnTo>
                  <a:lnTo>
                    <a:pt x="521" y="228"/>
                  </a:lnTo>
                  <a:cubicBezTo>
                    <a:pt x="553" y="228"/>
                    <a:pt x="618" y="293"/>
                    <a:pt x="618" y="293"/>
                  </a:cubicBezTo>
                  <a:lnTo>
                    <a:pt x="911" y="358"/>
                  </a:lnTo>
                  <a:lnTo>
                    <a:pt x="878" y="424"/>
                  </a:lnTo>
                  <a:lnTo>
                    <a:pt x="911" y="489"/>
                  </a:lnTo>
                  <a:lnTo>
                    <a:pt x="878" y="619"/>
                  </a:lnTo>
                  <a:lnTo>
                    <a:pt x="911" y="716"/>
                  </a:lnTo>
                  <a:lnTo>
                    <a:pt x="1008" y="716"/>
                  </a:lnTo>
                  <a:lnTo>
                    <a:pt x="1106" y="814"/>
                  </a:lnTo>
                  <a:lnTo>
                    <a:pt x="1073" y="879"/>
                  </a:lnTo>
                  <a:lnTo>
                    <a:pt x="878" y="879"/>
                  </a:lnTo>
                  <a:lnTo>
                    <a:pt x="846" y="911"/>
                  </a:lnTo>
                  <a:lnTo>
                    <a:pt x="748" y="879"/>
                  </a:lnTo>
                  <a:lnTo>
                    <a:pt x="651" y="911"/>
                  </a:lnTo>
                  <a:lnTo>
                    <a:pt x="553" y="846"/>
                  </a:lnTo>
                  <a:lnTo>
                    <a:pt x="423" y="911"/>
                  </a:lnTo>
                  <a:lnTo>
                    <a:pt x="423" y="846"/>
                  </a:lnTo>
                  <a:lnTo>
                    <a:pt x="358" y="846"/>
                  </a:lnTo>
                  <a:lnTo>
                    <a:pt x="195" y="879"/>
                  </a:lnTo>
                  <a:lnTo>
                    <a:pt x="130" y="814"/>
                  </a:lnTo>
                  <a:lnTo>
                    <a:pt x="33" y="846"/>
                  </a:lnTo>
                  <a:lnTo>
                    <a:pt x="0" y="911"/>
                  </a:lnTo>
                  <a:lnTo>
                    <a:pt x="33" y="1009"/>
                  </a:lnTo>
                  <a:lnTo>
                    <a:pt x="130" y="1009"/>
                  </a:lnTo>
                  <a:lnTo>
                    <a:pt x="260" y="1139"/>
                  </a:lnTo>
                  <a:lnTo>
                    <a:pt x="325" y="1171"/>
                  </a:lnTo>
                  <a:lnTo>
                    <a:pt x="325" y="1074"/>
                  </a:lnTo>
                  <a:lnTo>
                    <a:pt x="391" y="1041"/>
                  </a:lnTo>
                  <a:lnTo>
                    <a:pt x="586" y="1041"/>
                  </a:lnTo>
                  <a:lnTo>
                    <a:pt x="683" y="1074"/>
                  </a:lnTo>
                  <a:lnTo>
                    <a:pt x="943" y="1106"/>
                  </a:lnTo>
                  <a:lnTo>
                    <a:pt x="1008" y="1074"/>
                  </a:lnTo>
                  <a:lnTo>
                    <a:pt x="1073" y="1106"/>
                  </a:lnTo>
                  <a:close/>
                  <a:moveTo>
                    <a:pt x="781" y="66"/>
                  </a:moveTo>
                  <a:lnTo>
                    <a:pt x="878" y="1"/>
                  </a:lnTo>
                  <a:lnTo>
                    <a:pt x="1041" y="98"/>
                  </a:lnTo>
                  <a:lnTo>
                    <a:pt x="878" y="98"/>
                  </a:lnTo>
                  <a:close/>
                  <a:moveTo>
                    <a:pt x="618" y="684"/>
                  </a:moveTo>
                  <a:lnTo>
                    <a:pt x="683" y="619"/>
                  </a:lnTo>
                  <a:lnTo>
                    <a:pt x="781" y="684"/>
                  </a:lnTo>
                  <a:lnTo>
                    <a:pt x="813" y="781"/>
                  </a:lnTo>
                  <a:lnTo>
                    <a:pt x="683" y="716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1789599" y="3142253"/>
              <a:ext cx="175365" cy="62804"/>
            </a:xfrm>
            <a:custGeom>
              <a:rect b="b" l="l" r="r" t="t"/>
              <a:pathLst>
                <a:path extrusionOk="0" h="1887" w="5269">
                  <a:moveTo>
                    <a:pt x="1008" y="781"/>
                  </a:moveTo>
                  <a:lnTo>
                    <a:pt x="1041" y="716"/>
                  </a:lnTo>
                  <a:lnTo>
                    <a:pt x="1138" y="748"/>
                  </a:lnTo>
                  <a:lnTo>
                    <a:pt x="1203" y="846"/>
                  </a:lnTo>
                  <a:lnTo>
                    <a:pt x="1203" y="943"/>
                  </a:lnTo>
                  <a:lnTo>
                    <a:pt x="1041" y="976"/>
                  </a:lnTo>
                  <a:lnTo>
                    <a:pt x="943" y="911"/>
                  </a:lnTo>
                  <a:lnTo>
                    <a:pt x="943" y="878"/>
                  </a:lnTo>
                  <a:lnTo>
                    <a:pt x="976" y="911"/>
                  </a:lnTo>
                  <a:lnTo>
                    <a:pt x="1008" y="911"/>
                  </a:lnTo>
                  <a:lnTo>
                    <a:pt x="1073" y="878"/>
                  </a:lnTo>
                  <a:lnTo>
                    <a:pt x="1008" y="846"/>
                  </a:lnTo>
                  <a:close/>
                  <a:moveTo>
                    <a:pt x="293" y="553"/>
                  </a:moveTo>
                  <a:lnTo>
                    <a:pt x="358" y="618"/>
                  </a:lnTo>
                  <a:lnTo>
                    <a:pt x="325" y="651"/>
                  </a:lnTo>
                  <a:lnTo>
                    <a:pt x="260" y="618"/>
                  </a:lnTo>
                  <a:lnTo>
                    <a:pt x="98" y="716"/>
                  </a:lnTo>
                  <a:lnTo>
                    <a:pt x="0" y="683"/>
                  </a:lnTo>
                  <a:lnTo>
                    <a:pt x="0" y="748"/>
                  </a:lnTo>
                  <a:lnTo>
                    <a:pt x="98" y="813"/>
                  </a:lnTo>
                  <a:lnTo>
                    <a:pt x="195" y="683"/>
                  </a:lnTo>
                  <a:lnTo>
                    <a:pt x="228" y="716"/>
                  </a:lnTo>
                  <a:lnTo>
                    <a:pt x="228" y="781"/>
                  </a:lnTo>
                  <a:lnTo>
                    <a:pt x="358" y="716"/>
                  </a:lnTo>
                  <a:lnTo>
                    <a:pt x="455" y="716"/>
                  </a:lnTo>
                  <a:lnTo>
                    <a:pt x="553" y="553"/>
                  </a:lnTo>
                  <a:lnTo>
                    <a:pt x="683" y="586"/>
                  </a:lnTo>
                  <a:lnTo>
                    <a:pt x="716" y="553"/>
                  </a:lnTo>
                  <a:lnTo>
                    <a:pt x="781" y="586"/>
                  </a:lnTo>
                  <a:lnTo>
                    <a:pt x="878" y="586"/>
                  </a:lnTo>
                  <a:lnTo>
                    <a:pt x="1041" y="391"/>
                  </a:lnTo>
                  <a:lnTo>
                    <a:pt x="1106" y="391"/>
                  </a:lnTo>
                  <a:lnTo>
                    <a:pt x="1171" y="325"/>
                  </a:lnTo>
                  <a:lnTo>
                    <a:pt x="1301" y="325"/>
                  </a:lnTo>
                  <a:lnTo>
                    <a:pt x="1399" y="325"/>
                  </a:lnTo>
                  <a:lnTo>
                    <a:pt x="1626" y="358"/>
                  </a:lnTo>
                  <a:lnTo>
                    <a:pt x="1691" y="391"/>
                  </a:lnTo>
                  <a:lnTo>
                    <a:pt x="1626" y="456"/>
                  </a:lnTo>
                  <a:lnTo>
                    <a:pt x="1529" y="423"/>
                  </a:lnTo>
                  <a:lnTo>
                    <a:pt x="1431" y="488"/>
                  </a:lnTo>
                  <a:lnTo>
                    <a:pt x="1529" y="553"/>
                  </a:lnTo>
                  <a:lnTo>
                    <a:pt x="1821" y="586"/>
                  </a:lnTo>
                  <a:lnTo>
                    <a:pt x="1854" y="586"/>
                  </a:lnTo>
                  <a:lnTo>
                    <a:pt x="1951" y="586"/>
                  </a:lnTo>
                  <a:lnTo>
                    <a:pt x="2049" y="651"/>
                  </a:lnTo>
                  <a:lnTo>
                    <a:pt x="2179" y="651"/>
                  </a:lnTo>
                  <a:lnTo>
                    <a:pt x="2244" y="651"/>
                  </a:lnTo>
                  <a:lnTo>
                    <a:pt x="2277" y="618"/>
                  </a:lnTo>
                  <a:lnTo>
                    <a:pt x="2342" y="651"/>
                  </a:lnTo>
                  <a:lnTo>
                    <a:pt x="2342" y="716"/>
                  </a:lnTo>
                  <a:lnTo>
                    <a:pt x="2504" y="813"/>
                  </a:lnTo>
                  <a:lnTo>
                    <a:pt x="2634" y="846"/>
                  </a:lnTo>
                  <a:lnTo>
                    <a:pt x="2699" y="813"/>
                  </a:lnTo>
                  <a:lnTo>
                    <a:pt x="2764" y="878"/>
                  </a:lnTo>
                  <a:lnTo>
                    <a:pt x="2862" y="878"/>
                  </a:lnTo>
                  <a:lnTo>
                    <a:pt x="2927" y="911"/>
                  </a:lnTo>
                  <a:lnTo>
                    <a:pt x="3090" y="846"/>
                  </a:lnTo>
                  <a:lnTo>
                    <a:pt x="3122" y="878"/>
                  </a:lnTo>
                  <a:lnTo>
                    <a:pt x="3220" y="1171"/>
                  </a:lnTo>
                  <a:lnTo>
                    <a:pt x="3382" y="1366"/>
                  </a:lnTo>
                  <a:lnTo>
                    <a:pt x="3447" y="1366"/>
                  </a:lnTo>
                  <a:lnTo>
                    <a:pt x="3512" y="1334"/>
                  </a:lnTo>
                  <a:lnTo>
                    <a:pt x="3610" y="1399"/>
                  </a:lnTo>
                  <a:lnTo>
                    <a:pt x="3772" y="1399"/>
                  </a:lnTo>
                  <a:lnTo>
                    <a:pt x="3805" y="1431"/>
                  </a:lnTo>
                  <a:lnTo>
                    <a:pt x="3903" y="1464"/>
                  </a:lnTo>
                  <a:lnTo>
                    <a:pt x="3870" y="1561"/>
                  </a:lnTo>
                  <a:lnTo>
                    <a:pt x="3740" y="1594"/>
                  </a:lnTo>
                  <a:lnTo>
                    <a:pt x="3577" y="1756"/>
                  </a:lnTo>
                  <a:lnTo>
                    <a:pt x="3577" y="1821"/>
                  </a:lnTo>
                  <a:lnTo>
                    <a:pt x="3740" y="1854"/>
                  </a:lnTo>
                  <a:lnTo>
                    <a:pt x="3870" y="1789"/>
                  </a:lnTo>
                  <a:lnTo>
                    <a:pt x="3968" y="1854"/>
                  </a:lnTo>
                  <a:lnTo>
                    <a:pt x="4195" y="1789"/>
                  </a:lnTo>
                  <a:lnTo>
                    <a:pt x="4325" y="1789"/>
                  </a:lnTo>
                  <a:lnTo>
                    <a:pt x="4488" y="1886"/>
                  </a:lnTo>
                  <a:lnTo>
                    <a:pt x="4748" y="1821"/>
                  </a:lnTo>
                  <a:lnTo>
                    <a:pt x="4781" y="1756"/>
                  </a:lnTo>
                  <a:lnTo>
                    <a:pt x="4846" y="1789"/>
                  </a:lnTo>
                  <a:lnTo>
                    <a:pt x="4911" y="1724"/>
                  </a:lnTo>
                  <a:lnTo>
                    <a:pt x="5073" y="1724"/>
                  </a:lnTo>
                  <a:lnTo>
                    <a:pt x="5203" y="1691"/>
                  </a:lnTo>
                  <a:lnTo>
                    <a:pt x="5268" y="1594"/>
                  </a:lnTo>
                  <a:lnTo>
                    <a:pt x="5203" y="1561"/>
                  </a:lnTo>
                  <a:lnTo>
                    <a:pt x="5138" y="1561"/>
                  </a:lnTo>
                  <a:lnTo>
                    <a:pt x="5073" y="1431"/>
                  </a:lnTo>
                  <a:lnTo>
                    <a:pt x="4846" y="1334"/>
                  </a:lnTo>
                  <a:lnTo>
                    <a:pt x="4585" y="1334"/>
                  </a:lnTo>
                  <a:lnTo>
                    <a:pt x="4520" y="1301"/>
                  </a:lnTo>
                  <a:lnTo>
                    <a:pt x="4585" y="1269"/>
                  </a:lnTo>
                  <a:lnTo>
                    <a:pt x="4618" y="1138"/>
                  </a:lnTo>
                  <a:lnTo>
                    <a:pt x="4553" y="1106"/>
                  </a:lnTo>
                  <a:lnTo>
                    <a:pt x="4488" y="1138"/>
                  </a:lnTo>
                  <a:lnTo>
                    <a:pt x="4390" y="1138"/>
                  </a:lnTo>
                  <a:lnTo>
                    <a:pt x="4195" y="1008"/>
                  </a:lnTo>
                  <a:lnTo>
                    <a:pt x="4163" y="1041"/>
                  </a:lnTo>
                  <a:lnTo>
                    <a:pt x="4065" y="976"/>
                  </a:lnTo>
                  <a:lnTo>
                    <a:pt x="3935" y="878"/>
                  </a:lnTo>
                  <a:lnTo>
                    <a:pt x="3870" y="976"/>
                  </a:lnTo>
                  <a:lnTo>
                    <a:pt x="3838" y="911"/>
                  </a:lnTo>
                  <a:lnTo>
                    <a:pt x="3838" y="846"/>
                  </a:lnTo>
                  <a:lnTo>
                    <a:pt x="3805" y="846"/>
                  </a:lnTo>
                  <a:lnTo>
                    <a:pt x="3772" y="878"/>
                  </a:lnTo>
                  <a:lnTo>
                    <a:pt x="3707" y="813"/>
                  </a:lnTo>
                  <a:lnTo>
                    <a:pt x="3512" y="781"/>
                  </a:lnTo>
                  <a:lnTo>
                    <a:pt x="3382" y="651"/>
                  </a:lnTo>
                  <a:lnTo>
                    <a:pt x="3285" y="586"/>
                  </a:lnTo>
                  <a:lnTo>
                    <a:pt x="3155" y="488"/>
                  </a:lnTo>
                  <a:lnTo>
                    <a:pt x="2862" y="488"/>
                  </a:lnTo>
                  <a:lnTo>
                    <a:pt x="2764" y="456"/>
                  </a:lnTo>
                  <a:lnTo>
                    <a:pt x="2732" y="325"/>
                  </a:lnTo>
                  <a:lnTo>
                    <a:pt x="2634" y="228"/>
                  </a:lnTo>
                  <a:lnTo>
                    <a:pt x="2537" y="228"/>
                  </a:lnTo>
                  <a:lnTo>
                    <a:pt x="2504" y="163"/>
                  </a:lnTo>
                  <a:lnTo>
                    <a:pt x="2114" y="130"/>
                  </a:lnTo>
                  <a:lnTo>
                    <a:pt x="2016" y="163"/>
                  </a:lnTo>
                  <a:lnTo>
                    <a:pt x="1854" y="130"/>
                  </a:lnTo>
                  <a:lnTo>
                    <a:pt x="1756" y="33"/>
                  </a:lnTo>
                  <a:lnTo>
                    <a:pt x="1529" y="0"/>
                  </a:lnTo>
                  <a:lnTo>
                    <a:pt x="1334" y="0"/>
                  </a:lnTo>
                  <a:lnTo>
                    <a:pt x="1236" y="65"/>
                  </a:lnTo>
                  <a:lnTo>
                    <a:pt x="976" y="98"/>
                  </a:lnTo>
                  <a:lnTo>
                    <a:pt x="748" y="130"/>
                  </a:lnTo>
                  <a:lnTo>
                    <a:pt x="683" y="195"/>
                  </a:lnTo>
                  <a:lnTo>
                    <a:pt x="488" y="260"/>
                  </a:lnTo>
                  <a:lnTo>
                    <a:pt x="423" y="358"/>
                  </a:lnTo>
                  <a:lnTo>
                    <a:pt x="325" y="39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1897837" y="3075154"/>
              <a:ext cx="93091" cy="110431"/>
            </a:xfrm>
            <a:custGeom>
              <a:rect b="b" l="l" r="r" t="t"/>
              <a:pathLst>
                <a:path extrusionOk="0" h="3318" w="2797">
                  <a:moveTo>
                    <a:pt x="2602" y="2992"/>
                  </a:moveTo>
                  <a:lnTo>
                    <a:pt x="2667" y="3024"/>
                  </a:lnTo>
                  <a:lnTo>
                    <a:pt x="2667" y="2927"/>
                  </a:lnTo>
                  <a:close/>
                  <a:moveTo>
                    <a:pt x="2277" y="3317"/>
                  </a:moveTo>
                  <a:lnTo>
                    <a:pt x="2537" y="3317"/>
                  </a:lnTo>
                  <a:lnTo>
                    <a:pt x="2602" y="3187"/>
                  </a:lnTo>
                  <a:lnTo>
                    <a:pt x="2602" y="3089"/>
                  </a:lnTo>
                  <a:lnTo>
                    <a:pt x="2569" y="3089"/>
                  </a:lnTo>
                  <a:lnTo>
                    <a:pt x="2504" y="3154"/>
                  </a:lnTo>
                  <a:lnTo>
                    <a:pt x="2407" y="3122"/>
                  </a:lnTo>
                  <a:lnTo>
                    <a:pt x="2277" y="3187"/>
                  </a:lnTo>
                  <a:close/>
                  <a:moveTo>
                    <a:pt x="2537" y="2504"/>
                  </a:moveTo>
                  <a:lnTo>
                    <a:pt x="2634" y="2472"/>
                  </a:lnTo>
                  <a:lnTo>
                    <a:pt x="2797" y="2569"/>
                  </a:lnTo>
                  <a:lnTo>
                    <a:pt x="2764" y="2602"/>
                  </a:lnTo>
                  <a:lnTo>
                    <a:pt x="2667" y="2569"/>
                  </a:lnTo>
                  <a:lnTo>
                    <a:pt x="2602" y="2569"/>
                  </a:lnTo>
                  <a:close/>
                  <a:moveTo>
                    <a:pt x="2277" y="2276"/>
                  </a:moveTo>
                  <a:lnTo>
                    <a:pt x="2179" y="2309"/>
                  </a:lnTo>
                  <a:lnTo>
                    <a:pt x="2179" y="2374"/>
                  </a:lnTo>
                  <a:lnTo>
                    <a:pt x="2081" y="2504"/>
                  </a:lnTo>
                  <a:lnTo>
                    <a:pt x="2049" y="2504"/>
                  </a:lnTo>
                  <a:lnTo>
                    <a:pt x="2016" y="2569"/>
                  </a:lnTo>
                  <a:lnTo>
                    <a:pt x="2081" y="2569"/>
                  </a:lnTo>
                  <a:lnTo>
                    <a:pt x="2277" y="2439"/>
                  </a:lnTo>
                  <a:lnTo>
                    <a:pt x="2277" y="2309"/>
                  </a:lnTo>
                  <a:close/>
                  <a:moveTo>
                    <a:pt x="1984" y="2179"/>
                  </a:moveTo>
                  <a:lnTo>
                    <a:pt x="2114" y="2244"/>
                  </a:lnTo>
                  <a:lnTo>
                    <a:pt x="2114" y="2341"/>
                  </a:lnTo>
                  <a:lnTo>
                    <a:pt x="2049" y="2309"/>
                  </a:lnTo>
                  <a:lnTo>
                    <a:pt x="1984" y="2244"/>
                  </a:lnTo>
                  <a:close/>
                  <a:moveTo>
                    <a:pt x="1626" y="1789"/>
                  </a:moveTo>
                  <a:lnTo>
                    <a:pt x="1691" y="1951"/>
                  </a:lnTo>
                  <a:lnTo>
                    <a:pt x="1724" y="2081"/>
                  </a:lnTo>
                  <a:lnTo>
                    <a:pt x="1821" y="2244"/>
                  </a:lnTo>
                  <a:lnTo>
                    <a:pt x="1756" y="2244"/>
                  </a:lnTo>
                  <a:lnTo>
                    <a:pt x="1691" y="2146"/>
                  </a:lnTo>
                  <a:lnTo>
                    <a:pt x="1594" y="2016"/>
                  </a:lnTo>
                  <a:lnTo>
                    <a:pt x="1659" y="1984"/>
                  </a:lnTo>
                  <a:lnTo>
                    <a:pt x="1594" y="1854"/>
                  </a:lnTo>
                  <a:close/>
                  <a:moveTo>
                    <a:pt x="1268" y="1756"/>
                  </a:moveTo>
                  <a:lnTo>
                    <a:pt x="1236" y="1854"/>
                  </a:lnTo>
                  <a:lnTo>
                    <a:pt x="1333" y="1854"/>
                  </a:lnTo>
                  <a:close/>
                  <a:moveTo>
                    <a:pt x="2016" y="1561"/>
                  </a:moveTo>
                  <a:lnTo>
                    <a:pt x="1951" y="1659"/>
                  </a:lnTo>
                  <a:lnTo>
                    <a:pt x="2016" y="1691"/>
                  </a:lnTo>
                  <a:lnTo>
                    <a:pt x="2049" y="1626"/>
                  </a:lnTo>
                  <a:close/>
                  <a:moveTo>
                    <a:pt x="1496" y="1268"/>
                  </a:moveTo>
                  <a:lnTo>
                    <a:pt x="1464" y="1333"/>
                  </a:lnTo>
                  <a:lnTo>
                    <a:pt x="1529" y="1431"/>
                  </a:lnTo>
                  <a:lnTo>
                    <a:pt x="1561" y="1561"/>
                  </a:lnTo>
                  <a:lnTo>
                    <a:pt x="1529" y="1594"/>
                  </a:lnTo>
                  <a:lnTo>
                    <a:pt x="1561" y="1659"/>
                  </a:lnTo>
                  <a:lnTo>
                    <a:pt x="1691" y="1659"/>
                  </a:lnTo>
                  <a:lnTo>
                    <a:pt x="1691" y="1594"/>
                  </a:lnTo>
                  <a:lnTo>
                    <a:pt x="1594" y="1463"/>
                  </a:lnTo>
                  <a:lnTo>
                    <a:pt x="1594" y="1366"/>
                  </a:lnTo>
                  <a:close/>
                  <a:moveTo>
                    <a:pt x="1106" y="846"/>
                  </a:moveTo>
                  <a:lnTo>
                    <a:pt x="1236" y="943"/>
                  </a:lnTo>
                  <a:lnTo>
                    <a:pt x="1301" y="1073"/>
                  </a:lnTo>
                  <a:lnTo>
                    <a:pt x="1268" y="1203"/>
                  </a:lnTo>
                  <a:lnTo>
                    <a:pt x="1203" y="1236"/>
                  </a:lnTo>
                  <a:lnTo>
                    <a:pt x="1171" y="1171"/>
                  </a:lnTo>
                  <a:lnTo>
                    <a:pt x="1236" y="1138"/>
                  </a:lnTo>
                  <a:lnTo>
                    <a:pt x="1268" y="1073"/>
                  </a:lnTo>
                  <a:lnTo>
                    <a:pt x="1203" y="976"/>
                  </a:lnTo>
                  <a:lnTo>
                    <a:pt x="1073" y="943"/>
                  </a:lnTo>
                  <a:close/>
                  <a:moveTo>
                    <a:pt x="586" y="0"/>
                  </a:moveTo>
                  <a:lnTo>
                    <a:pt x="716" y="0"/>
                  </a:lnTo>
                  <a:lnTo>
                    <a:pt x="878" y="98"/>
                  </a:lnTo>
                  <a:lnTo>
                    <a:pt x="878" y="195"/>
                  </a:lnTo>
                  <a:lnTo>
                    <a:pt x="943" y="260"/>
                  </a:lnTo>
                  <a:lnTo>
                    <a:pt x="943" y="390"/>
                  </a:lnTo>
                  <a:lnTo>
                    <a:pt x="846" y="455"/>
                  </a:lnTo>
                  <a:lnTo>
                    <a:pt x="846" y="520"/>
                  </a:lnTo>
                  <a:lnTo>
                    <a:pt x="781" y="618"/>
                  </a:lnTo>
                  <a:lnTo>
                    <a:pt x="813" y="455"/>
                  </a:lnTo>
                  <a:lnTo>
                    <a:pt x="781" y="358"/>
                  </a:lnTo>
                  <a:lnTo>
                    <a:pt x="846" y="293"/>
                  </a:lnTo>
                  <a:lnTo>
                    <a:pt x="748" y="163"/>
                  </a:lnTo>
                  <a:lnTo>
                    <a:pt x="716" y="65"/>
                  </a:lnTo>
                  <a:close/>
                  <a:moveTo>
                    <a:pt x="0" y="98"/>
                  </a:moveTo>
                  <a:lnTo>
                    <a:pt x="98" y="98"/>
                  </a:lnTo>
                  <a:lnTo>
                    <a:pt x="163" y="163"/>
                  </a:lnTo>
                  <a:lnTo>
                    <a:pt x="325" y="65"/>
                  </a:lnTo>
                  <a:lnTo>
                    <a:pt x="455" y="65"/>
                  </a:lnTo>
                  <a:lnTo>
                    <a:pt x="586" y="163"/>
                  </a:lnTo>
                  <a:lnTo>
                    <a:pt x="488" y="163"/>
                  </a:lnTo>
                  <a:lnTo>
                    <a:pt x="390" y="130"/>
                  </a:lnTo>
                  <a:lnTo>
                    <a:pt x="228" y="260"/>
                  </a:lnTo>
                  <a:lnTo>
                    <a:pt x="130" y="228"/>
                  </a:lnTo>
                  <a:close/>
                  <a:moveTo>
                    <a:pt x="586" y="1041"/>
                  </a:moveTo>
                  <a:lnTo>
                    <a:pt x="716" y="976"/>
                  </a:lnTo>
                  <a:lnTo>
                    <a:pt x="846" y="1008"/>
                  </a:lnTo>
                  <a:lnTo>
                    <a:pt x="781" y="1073"/>
                  </a:lnTo>
                  <a:lnTo>
                    <a:pt x="651" y="1073"/>
                  </a:lnTo>
                  <a:close/>
                  <a:moveTo>
                    <a:pt x="455" y="1528"/>
                  </a:moveTo>
                  <a:lnTo>
                    <a:pt x="423" y="1463"/>
                  </a:lnTo>
                  <a:lnTo>
                    <a:pt x="520" y="1431"/>
                  </a:lnTo>
                  <a:close/>
                  <a:moveTo>
                    <a:pt x="358" y="1528"/>
                  </a:moveTo>
                  <a:lnTo>
                    <a:pt x="390" y="1496"/>
                  </a:lnTo>
                  <a:lnTo>
                    <a:pt x="423" y="1561"/>
                  </a:lnTo>
                  <a:close/>
                  <a:moveTo>
                    <a:pt x="390" y="1398"/>
                  </a:moveTo>
                  <a:lnTo>
                    <a:pt x="488" y="1333"/>
                  </a:lnTo>
                  <a:lnTo>
                    <a:pt x="423" y="1171"/>
                  </a:lnTo>
                  <a:lnTo>
                    <a:pt x="390" y="1073"/>
                  </a:lnTo>
                  <a:lnTo>
                    <a:pt x="325" y="1041"/>
                  </a:lnTo>
                  <a:lnTo>
                    <a:pt x="293" y="1171"/>
                  </a:lnTo>
                  <a:lnTo>
                    <a:pt x="228" y="1301"/>
                  </a:lnTo>
                  <a:lnTo>
                    <a:pt x="293" y="1366"/>
                  </a:lnTo>
                  <a:lnTo>
                    <a:pt x="358" y="1333"/>
                  </a:lnTo>
                  <a:close/>
                  <a:moveTo>
                    <a:pt x="520" y="1528"/>
                  </a:moveTo>
                  <a:lnTo>
                    <a:pt x="390" y="1594"/>
                  </a:lnTo>
                  <a:lnTo>
                    <a:pt x="390" y="1691"/>
                  </a:lnTo>
                  <a:lnTo>
                    <a:pt x="455" y="1821"/>
                  </a:lnTo>
                  <a:lnTo>
                    <a:pt x="520" y="1789"/>
                  </a:lnTo>
                  <a:lnTo>
                    <a:pt x="586" y="1724"/>
                  </a:lnTo>
                  <a:lnTo>
                    <a:pt x="553" y="1659"/>
                  </a:lnTo>
                  <a:lnTo>
                    <a:pt x="553" y="1594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1213764" y="2561025"/>
              <a:ext cx="928682" cy="546598"/>
            </a:xfrm>
            <a:custGeom>
              <a:rect b="b" l="l" r="r" t="t"/>
              <a:pathLst>
                <a:path extrusionOk="0" h="16423" w="27903">
                  <a:moveTo>
                    <a:pt x="2440" y="0"/>
                  </a:moveTo>
                  <a:lnTo>
                    <a:pt x="15252" y="1269"/>
                  </a:lnTo>
                  <a:lnTo>
                    <a:pt x="15318" y="1269"/>
                  </a:lnTo>
                  <a:lnTo>
                    <a:pt x="15448" y="1269"/>
                  </a:lnTo>
                  <a:lnTo>
                    <a:pt x="15545" y="1366"/>
                  </a:lnTo>
                  <a:lnTo>
                    <a:pt x="15578" y="1399"/>
                  </a:lnTo>
                  <a:lnTo>
                    <a:pt x="15643" y="1464"/>
                  </a:lnTo>
                  <a:lnTo>
                    <a:pt x="15643" y="1496"/>
                  </a:lnTo>
                  <a:lnTo>
                    <a:pt x="15740" y="1529"/>
                  </a:lnTo>
                  <a:lnTo>
                    <a:pt x="15773" y="1529"/>
                  </a:lnTo>
                  <a:lnTo>
                    <a:pt x="15870" y="1561"/>
                  </a:lnTo>
                  <a:lnTo>
                    <a:pt x="15903" y="1626"/>
                  </a:lnTo>
                  <a:lnTo>
                    <a:pt x="15968" y="1626"/>
                  </a:lnTo>
                  <a:lnTo>
                    <a:pt x="16033" y="1594"/>
                  </a:lnTo>
                  <a:lnTo>
                    <a:pt x="16130" y="1626"/>
                  </a:lnTo>
                  <a:lnTo>
                    <a:pt x="16228" y="1626"/>
                  </a:lnTo>
                  <a:lnTo>
                    <a:pt x="16326" y="1691"/>
                  </a:lnTo>
                  <a:lnTo>
                    <a:pt x="16391" y="1691"/>
                  </a:lnTo>
                  <a:lnTo>
                    <a:pt x="16456" y="1821"/>
                  </a:lnTo>
                  <a:lnTo>
                    <a:pt x="16618" y="1854"/>
                  </a:lnTo>
                  <a:lnTo>
                    <a:pt x="16716" y="1886"/>
                  </a:lnTo>
                  <a:lnTo>
                    <a:pt x="16781" y="1951"/>
                  </a:lnTo>
                  <a:lnTo>
                    <a:pt x="16846" y="2016"/>
                  </a:lnTo>
                  <a:lnTo>
                    <a:pt x="17009" y="1984"/>
                  </a:lnTo>
                  <a:lnTo>
                    <a:pt x="17074" y="1951"/>
                  </a:lnTo>
                  <a:lnTo>
                    <a:pt x="17139" y="1984"/>
                  </a:lnTo>
                  <a:lnTo>
                    <a:pt x="17171" y="2082"/>
                  </a:lnTo>
                  <a:lnTo>
                    <a:pt x="17399" y="2082"/>
                  </a:lnTo>
                  <a:lnTo>
                    <a:pt x="17464" y="2147"/>
                  </a:lnTo>
                  <a:lnTo>
                    <a:pt x="17594" y="2179"/>
                  </a:lnTo>
                  <a:lnTo>
                    <a:pt x="17659" y="2212"/>
                  </a:lnTo>
                  <a:lnTo>
                    <a:pt x="19610" y="3155"/>
                  </a:lnTo>
                  <a:lnTo>
                    <a:pt x="19740" y="3285"/>
                  </a:lnTo>
                  <a:lnTo>
                    <a:pt x="20065" y="3545"/>
                  </a:lnTo>
                  <a:lnTo>
                    <a:pt x="20358" y="5041"/>
                  </a:lnTo>
                  <a:lnTo>
                    <a:pt x="20326" y="5724"/>
                  </a:lnTo>
                  <a:lnTo>
                    <a:pt x="20293" y="5821"/>
                  </a:lnTo>
                  <a:lnTo>
                    <a:pt x="20228" y="5919"/>
                  </a:lnTo>
                  <a:lnTo>
                    <a:pt x="20163" y="6049"/>
                  </a:lnTo>
                  <a:lnTo>
                    <a:pt x="19968" y="6114"/>
                  </a:lnTo>
                  <a:lnTo>
                    <a:pt x="19870" y="6244"/>
                  </a:lnTo>
                  <a:lnTo>
                    <a:pt x="19968" y="6407"/>
                  </a:lnTo>
                  <a:lnTo>
                    <a:pt x="21659" y="5951"/>
                  </a:lnTo>
                  <a:lnTo>
                    <a:pt x="21854" y="5886"/>
                  </a:lnTo>
                  <a:lnTo>
                    <a:pt x="21886" y="5626"/>
                  </a:lnTo>
                  <a:lnTo>
                    <a:pt x="22830" y="5366"/>
                  </a:lnTo>
                  <a:lnTo>
                    <a:pt x="23252" y="5041"/>
                  </a:lnTo>
                  <a:lnTo>
                    <a:pt x="23317" y="4976"/>
                  </a:lnTo>
                  <a:lnTo>
                    <a:pt x="23480" y="4943"/>
                  </a:lnTo>
                  <a:lnTo>
                    <a:pt x="23675" y="4748"/>
                  </a:lnTo>
                  <a:lnTo>
                    <a:pt x="23773" y="4683"/>
                  </a:lnTo>
                  <a:lnTo>
                    <a:pt x="23903" y="4618"/>
                  </a:lnTo>
                  <a:lnTo>
                    <a:pt x="24000" y="4520"/>
                  </a:lnTo>
                  <a:lnTo>
                    <a:pt x="24163" y="4520"/>
                  </a:lnTo>
                  <a:lnTo>
                    <a:pt x="25594" y="4520"/>
                  </a:lnTo>
                  <a:lnTo>
                    <a:pt x="25724" y="4423"/>
                  </a:lnTo>
                  <a:lnTo>
                    <a:pt x="25756" y="4423"/>
                  </a:lnTo>
                  <a:lnTo>
                    <a:pt x="25789" y="4390"/>
                  </a:lnTo>
                  <a:lnTo>
                    <a:pt x="25854" y="4390"/>
                  </a:lnTo>
                  <a:lnTo>
                    <a:pt x="25951" y="4390"/>
                  </a:lnTo>
                  <a:lnTo>
                    <a:pt x="26016" y="4358"/>
                  </a:lnTo>
                  <a:lnTo>
                    <a:pt x="26049" y="4293"/>
                  </a:lnTo>
                  <a:lnTo>
                    <a:pt x="26179" y="4130"/>
                  </a:lnTo>
                  <a:lnTo>
                    <a:pt x="26244" y="4098"/>
                  </a:lnTo>
                  <a:lnTo>
                    <a:pt x="26374" y="3935"/>
                  </a:lnTo>
                  <a:lnTo>
                    <a:pt x="26407" y="3838"/>
                  </a:lnTo>
                  <a:lnTo>
                    <a:pt x="26439" y="3740"/>
                  </a:lnTo>
                  <a:lnTo>
                    <a:pt x="26569" y="3675"/>
                  </a:lnTo>
                  <a:lnTo>
                    <a:pt x="26569" y="3577"/>
                  </a:lnTo>
                  <a:lnTo>
                    <a:pt x="26634" y="3480"/>
                  </a:lnTo>
                  <a:lnTo>
                    <a:pt x="26829" y="3285"/>
                  </a:lnTo>
                  <a:lnTo>
                    <a:pt x="26862" y="3187"/>
                  </a:lnTo>
                  <a:lnTo>
                    <a:pt x="26927" y="3122"/>
                  </a:lnTo>
                  <a:lnTo>
                    <a:pt x="26960" y="3090"/>
                  </a:lnTo>
                  <a:lnTo>
                    <a:pt x="27025" y="3155"/>
                  </a:lnTo>
                  <a:lnTo>
                    <a:pt x="27090" y="3220"/>
                  </a:lnTo>
                  <a:lnTo>
                    <a:pt x="27187" y="3187"/>
                  </a:lnTo>
                  <a:lnTo>
                    <a:pt x="27317" y="3220"/>
                  </a:lnTo>
                  <a:lnTo>
                    <a:pt x="27382" y="3187"/>
                  </a:lnTo>
                  <a:lnTo>
                    <a:pt x="27577" y="3350"/>
                  </a:lnTo>
                  <a:lnTo>
                    <a:pt x="27577" y="3512"/>
                  </a:lnTo>
                  <a:lnTo>
                    <a:pt x="27480" y="4130"/>
                  </a:lnTo>
                  <a:lnTo>
                    <a:pt x="27447" y="4195"/>
                  </a:lnTo>
                  <a:lnTo>
                    <a:pt x="27480" y="4228"/>
                  </a:lnTo>
                  <a:lnTo>
                    <a:pt x="27512" y="4293"/>
                  </a:lnTo>
                  <a:lnTo>
                    <a:pt x="27545" y="4325"/>
                  </a:lnTo>
                  <a:lnTo>
                    <a:pt x="27545" y="4423"/>
                  </a:lnTo>
                  <a:lnTo>
                    <a:pt x="27545" y="4455"/>
                  </a:lnTo>
                  <a:lnTo>
                    <a:pt x="27545" y="4520"/>
                  </a:lnTo>
                  <a:lnTo>
                    <a:pt x="27545" y="4553"/>
                  </a:lnTo>
                  <a:lnTo>
                    <a:pt x="27545" y="4586"/>
                  </a:lnTo>
                  <a:lnTo>
                    <a:pt x="27545" y="4586"/>
                  </a:lnTo>
                  <a:lnTo>
                    <a:pt x="27545" y="4586"/>
                  </a:lnTo>
                  <a:lnTo>
                    <a:pt x="27740" y="4683"/>
                  </a:lnTo>
                  <a:lnTo>
                    <a:pt x="27707" y="4813"/>
                  </a:lnTo>
                  <a:lnTo>
                    <a:pt x="27773" y="4878"/>
                  </a:lnTo>
                  <a:lnTo>
                    <a:pt x="27805" y="4813"/>
                  </a:lnTo>
                  <a:lnTo>
                    <a:pt x="27903" y="4846"/>
                  </a:lnTo>
                  <a:lnTo>
                    <a:pt x="27838" y="4943"/>
                  </a:lnTo>
                  <a:lnTo>
                    <a:pt x="27773" y="4943"/>
                  </a:lnTo>
                  <a:lnTo>
                    <a:pt x="27740" y="4911"/>
                  </a:lnTo>
                  <a:lnTo>
                    <a:pt x="27610" y="4976"/>
                  </a:lnTo>
                  <a:lnTo>
                    <a:pt x="27545" y="4943"/>
                  </a:lnTo>
                  <a:lnTo>
                    <a:pt x="27447" y="5008"/>
                  </a:lnTo>
                  <a:lnTo>
                    <a:pt x="27382" y="5041"/>
                  </a:lnTo>
                  <a:lnTo>
                    <a:pt x="27317" y="5008"/>
                  </a:lnTo>
                  <a:lnTo>
                    <a:pt x="27252" y="5138"/>
                  </a:lnTo>
                  <a:lnTo>
                    <a:pt x="27155" y="5138"/>
                  </a:lnTo>
                  <a:lnTo>
                    <a:pt x="27155" y="5008"/>
                  </a:lnTo>
                  <a:lnTo>
                    <a:pt x="27025" y="5008"/>
                  </a:lnTo>
                  <a:lnTo>
                    <a:pt x="26960" y="5106"/>
                  </a:lnTo>
                  <a:lnTo>
                    <a:pt x="26862" y="5106"/>
                  </a:lnTo>
                  <a:lnTo>
                    <a:pt x="26829" y="5041"/>
                  </a:lnTo>
                  <a:lnTo>
                    <a:pt x="26862" y="4943"/>
                  </a:lnTo>
                  <a:lnTo>
                    <a:pt x="26732" y="5106"/>
                  </a:lnTo>
                  <a:lnTo>
                    <a:pt x="26634" y="5268"/>
                  </a:lnTo>
                  <a:lnTo>
                    <a:pt x="26569" y="5301"/>
                  </a:lnTo>
                  <a:lnTo>
                    <a:pt x="26537" y="5236"/>
                  </a:lnTo>
                  <a:lnTo>
                    <a:pt x="26504" y="5366"/>
                  </a:lnTo>
                  <a:lnTo>
                    <a:pt x="26439" y="5366"/>
                  </a:lnTo>
                  <a:lnTo>
                    <a:pt x="26439" y="5268"/>
                  </a:lnTo>
                  <a:lnTo>
                    <a:pt x="26374" y="5366"/>
                  </a:lnTo>
                  <a:lnTo>
                    <a:pt x="26342" y="5431"/>
                  </a:lnTo>
                  <a:lnTo>
                    <a:pt x="26244" y="5399"/>
                  </a:lnTo>
                  <a:lnTo>
                    <a:pt x="26244" y="5333"/>
                  </a:lnTo>
                  <a:lnTo>
                    <a:pt x="26179" y="5431"/>
                  </a:lnTo>
                  <a:lnTo>
                    <a:pt x="26147" y="5431"/>
                  </a:lnTo>
                  <a:lnTo>
                    <a:pt x="26082" y="5561"/>
                  </a:lnTo>
                  <a:lnTo>
                    <a:pt x="25886" y="5691"/>
                  </a:lnTo>
                  <a:lnTo>
                    <a:pt x="25821" y="5854"/>
                  </a:lnTo>
                  <a:lnTo>
                    <a:pt x="25756" y="5951"/>
                  </a:lnTo>
                  <a:lnTo>
                    <a:pt x="25756" y="6016"/>
                  </a:lnTo>
                  <a:lnTo>
                    <a:pt x="25691" y="6049"/>
                  </a:lnTo>
                  <a:lnTo>
                    <a:pt x="25691" y="6114"/>
                  </a:lnTo>
                  <a:lnTo>
                    <a:pt x="25756" y="6114"/>
                  </a:lnTo>
                  <a:lnTo>
                    <a:pt x="25756" y="6179"/>
                  </a:lnTo>
                  <a:lnTo>
                    <a:pt x="25594" y="6342"/>
                  </a:lnTo>
                  <a:lnTo>
                    <a:pt x="25594" y="6374"/>
                  </a:lnTo>
                  <a:lnTo>
                    <a:pt x="25724" y="6439"/>
                  </a:lnTo>
                  <a:lnTo>
                    <a:pt x="25756" y="6602"/>
                  </a:lnTo>
                  <a:lnTo>
                    <a:pt x="25789" y="6699"/>
                  </a:lnTo>
                  <a:lnTo>
                    <a:pt x="25919" y="6699"/>
                  </a:lnTo>
                  <a:lnTo>
                    <a:pt x="25951" y="6569"/>
                  </a:lnTo>
                  <a:lnTo>
                    <a:pt x="25951" y="6504"/>
                  </a:lnTo>
                  <a:lnTo>
                    <a:pt x="25984" y="6472"/>
                  </a:lnTo>
                  <a:lnTo>
                    <a:pt x="26049" y="6634"/>
                  </a:lnTo>
                  <a:lnTo>
                    <a:pt x="25984" y="6732"/>
                  </a:lnTo>
                  <a:lnTo>
                    <a:pt x="25756" y="6862"/>
                  </a:lnTo>
                  <a:lnTo>
                    <a:pt x="25691" y="6829"/>
                  </a:lnTo>
                  <a:lnTo>
                    <a:pt x="25691" y="6764"/>
                  </a:lnTo>
                  <a:lnTo>
                    <a:pt x="25659" y="6667"/>
                  </a:lnTo>
                  <a:lnTo>
                    <a:pt x="25561" y="6862"/>
                  </a:lnTo>
                  <a:lnTo>
                    <a:pt x="25464" y="6927"/>
                  </a:lnTo>
                  <a:lnTo>
                    <a:pt x="25399" y="6927"/>
                  </a:lnTo>
                  <a:lnTo>
                    <a:pt x="25399" y="6862"/>
                  </a:lnTo>
                  <a:lnTo>
                    <a:pt x="25399" y="6764"/>
                  </a:lnTo>
                  <a:lnTo>
                    <a:pt x="25301" y="6667"/>
                  </a:lnTo>
                  <a:lnTo>
                    <a:pt x="25301" y="6764"/>
                  </a:lnTo>
                  <a:lnTo>
                    <a:pt x="25301" y="6894"/>
                  </a:lnTo>
                  <a:lnTo>
                    <a:pt x="25334" y="6959"/>
                  </a:lnTo>
                  <a:lnTo>
                    <a:pt x="25269" y="6959"/>
                  </a:lnTo>
                  <a:lnTo>
                    <a:pt x="25073" y="6992"/>
                  </a:lnTo>
                  <a:lnTo>
                    <a:pt x="24943" y="7024"/>
                  </a:lnTo>
                  <a:lnTo>
                    <a:pt x="24846" y="6992"/>
                  </a:lnTo>
                  <a:lnTo>
                    <a:pt x="24651" y="6992"/>
                  </a:lnTo>
                  <a:lnTo>
                    <a:pt x="24618" y="6959"/>
                  </a:lnTo>
                  <a:lnTo>
                    <a:pt x="24553" y="6959"/>
                  </a:lnTo>
                  <a:lnTo>
                    <a:pt x="24423" y="7090"/>
                  </a:lnTo>
                  <a:lnTo>
                    <a:pt x="24293" y="7090"/>
                  </a:lnTo>
                  <a:lnTo>
                    <a:pt x="24163" y="7155"/>
                  </a:lnTo>
                  <a:lnTo>
                    <a:pt x="24065" y="7187"/>
                  </a:lnTo>
                  <a:lnTo>
                    <a:pt x="24000" y="7252"/>
                  </a:lnTo>
                  <a:lnTo>
                    <a:pt x="23968" y="7317"/>
                  </a:lnTo>
                  <a:lnTo>
                    <a:pt x="23838" y="7415"/>
                  </a:lnTo>
                  <a:lnTo>
                    <a:pt x="23903" y="7480"/>
                  </a:lnTo>
                  <a:lnTo>
                    <a:pt x="23968" y="7512"/>
                  </a:lnTo>
                  <a:lnTo>
                    <a:pt x="23968" y="7577"/>
                  </a:lnTo>
                  <a:lnTo>
                    <a:pt x="23903" y="7642"/>
                  </a:lnTo>
                  <a:lnTo>
                    <a:pt x="23903" y="7675"/>
                  </a:lnTo>
                  <a:lnTo>
                    <a:pt x="23870" y="7772"/>
                  </a:lnTo>
                  <a:lnTo>
                    <a:pt x="23903" y="7837"/>
                  </a:lnTo>
                  <a:lnTo>
                    <a:pt x="23838" y="7903"/>
                  </a:lnTo>
                  <a:lnTo>
                    <a:pt x="23805" y="8000"/>
                  </a:lnTo>
                  <a:lnTo>
                    <a:pt x="23773" y="8000"/>
                  </a:lnTo>
                  <a:lnTo>
                    <a:pt x="23708" y="8033"/>
                  </a:lnTo>
                  <a:lnTo>
                    <a:pt x="23675" y="8195"/>
                  </a:lnTo>
                  <a:lnTo>
                    <a:pt x="23610" y="8228"/>
                  </a:lnTo>
                  <a:lnTo>
                    <a:pt x="23577" y="8260"/>
                  </a:lnTo>
                  <a:lnTo>
                    <a:pt x="23512" y="8260"/>
                  </a:lnTo>
                  <a:lnTo>
                    <a:pt x="23512" y="8325"/>
                  </a:lnTo>
                  <a:lnTo>
                    <a:pt x="23447" y="8423"/>
                  </a:lnTo>
                  <a:lnTo>
                    <a:pt x="23415" y="8390"/>
                  </a:lnTo>
                  <a:lnTo>
                    <a:pt x="23350" y="8455"/>
                  </a:lnTo>
                  <a:lnTo>
                    <a:pt x="23415" y="8325"/>
                  </a:lnTo>
                  <a:lnTo>
                    <a:pt x="23382" y="8293"/>
                  </a:lnTo>
                  <a:lnTo>
                    <a:pt x="23285" y="8293"/>
                  </a:lnTo>
                  <a:lnTo>
                    <a:pt x="23187" y="8195"/>
                  </a:lnTo>
                  <a:lnTo>
                    <a:pt x="23155" y="8098"/>
                  </a:lnTo>
                  <a:lnTo>
                    <a:pt x="23155" y="8033"/>
                  </a:lnTo>
                  <a:lnTo>
                    <a:pt x="23317" y="7870"/>
                  </a:lnTo>
                  <a:lnTo>
                    <a:pt x="23220" y="7903"/>
                  </a:lnTo>
                  <a:lnTo>
                    <a:pt x="23122" y="8000"/>
                  </a:lnTo>
                  <a:lnTo>
                    <a:pt x="23090" y="8098"/>
                  </a:lnTo>
                  <a:lnTo>
                    <a:pt x="23090" y="8195"/>
                  </a:lnTo>
                  <a:lnTo>
                    <a:pt x="23155" y="8228"/>
                  </a:lnTo>
                  <a:lnTo>
                    <a:pt x="23155" y="8358"/>
                  </a:lnTo>
                  <a:lnTo>
                    <a:pt x="23220" y="8423"/>
                  </a:lnTo>
                  <a:lnTo>
                    <a:pt x="23285" y="8585"/>
                  </a:lnTo>
                  <a:lnTo>
                    <a:pt x="23252" y="8716"/>
                  </a:lnTo>
                  <a:lnTo>
                    <a:pt x="23187" y="8911"/>
                  </a:lnTo>
                  <a:lnTo>
                    <a:pt x="23090" y="8976"/>
                  </a:lnTo>
                  <a:lnTo>
                    <a:pt x="22992" y="9171"/>
                  </a:lnTo>
                  <a:lnTo>
                    <a:pt x="22927" y="9268"/>
                  </a:lnTo>
                  <a:lnTo>
                    <a:pt x="22927" y="9333"/>
                  </a:lnTo>
                  <a:lnTo>
                    <a:pt x="22927" y="9366"/>
                  </a:lnTo>
                  <a:lnTo>
                    <a:pt x="22895" y="9333"/>
                  </a:lnTo>
                  <a:lnTo>
                    <a:pt x="22895" y="9268"/>
                  </a:lnTo>
                  <a:lnTo>
                    <a:pt x="22797" y="9463"/>
                  </a:lnTo>
                  <a:lnTo>
                    <a:pt x="22797" y="9496"/>
                  </a:lnTo>
                  <a:lnTo>
                    <a:pt x="22765" y="9561"/>
                  </a:lnTo>
                  <a:lnTo>
                    <a:pt x="22732" y="9463"/>
                  </a:lnTo>
                  <a:lnTo>
                    <a:pt x="22765" y="9333"/>
                  </a:lnTo>
                  <a:lnTo>
                    <a:pt x="22830" y="9236"/>
                  </a:lnTo>
                  <a:lnTo>
                    <a:pt x="22797" y="9171"/>
                  </a:lnTo>
                  <a:lnTo>
                    <a:pt x="22862" y="9106"/>
                  </a:lnTo>
                  <a:lnTo>
                    <a:pt x="22862" y="9073"/>
                  </a:lnTo>
                  <a:lnTo>
                    <a:pt x="22927" y="9041"/>
                  </a:lnTo>
                  <a:lnTo>
                    <a:pt x="22830" y="9041"/>
                  </a:lnTo>
                  <a:lnTo>
                    <a:pt x="22797" y="8976"/>
                  </a:lnTo>
                  <a:lnTo>
                    <a:pt x="22830" y="8911"/>
                  </a:lnTo>
                  <a:lnTo>
                    <a:pt x="22830" y="8911"/>
                  </a:lnTo>
                  <a:lnTo>
                    <a:pt x="22765" y="8911"/>
                  </a:lnTo>
                  <a:lnTo>
                    <a:pt x="22765" y="8878"/>
                  </a:lnTo>
                  <a:lnTo>
                    <a:pt x="22732" y="8911"/>
                  </a:lnTo>
                  <a:lnTo>
                    <a:pt x="22634" y="8813"/>
                  </a:lnTo>
                  <a:lnTo>
                    <a:pt x="22634" y="8716"/>
                  </a:lnTo>
                  <a:lnTo>
                    <a:pt x="22699" y="8618"/>
                  </a:lnTo>
                  <a:lnTo>
                    <a:pt x="22732" y="8455"/>
                  </a:lnTo>
                  <a:lnTo>
                    <a:pt x="22667" y="8325"/>
                  </a:lnTo>
                  <a:lnTo>
                    <a:pt x="22732" y="8228"/>
                  </a:lnTo>
                  <a:lnTo>
                    <a:pt x="22797" y="8195"/>
                  </a:lnTo>
                  <a:lnTo>
                    <a:pt x="22765" y="8163"/>
                  </a:lnTo>
                  <a:lnTo>
                    <a:pt x="22797" y="8065"/>
                  </a:lnTo>
                  <a:lnTo>
                    <a:pt x="22765" y="8033"/>
                  </a:lnTo>
                  <a:lnTo>
                    <a:pt x="22765" y="8065"/>
                  </a:lnTo>
                  <a:lnTo>
                    <a:pt x="22732" y="8130"/>
                  </a:lnTo>
                  <a:lnTo>
                    <a:pt x="22634" y="8228"/>
                  </a:lnTo>
                  <a:lnTo>
                    <a:pt x="22569" y="8260"/>
                  </a:lnTo>
                  <a:lnTo>
                    <a:pt x="22537" y="8260"/>
                  </a:lnTo>
                  <a:lnTo>
                    <a:pt x="22602" y="8325"/>
                  </a:lnTo>
                  <a:lnTo>
                    <a:pt x="22569" y="8390"/>
                  </a:lnTo>
                  <a:lnTo>
                    <a:pt x="22569" y="8520"/>
                  </a:lnTo>
                  <a:lnTo>
                    <a:pt x="22569" y="8585"/>
                  </a:lnTo>
                  <a:lnTo>
                    <a:pt x="22569" y="8650"/>
                  </a:lnTo>
                  <a:lnTo>
                    <a:pt x="22569" y="8748"/>
                  </a:lnTo>
                  <a:lnTo>
                    <a:pt x="22569" y="8943"/>
                  </a:lnTo>
                  <a:lnTo>
                    <a:pt x="22537" y="8943"/>
                  </a:lnTo>
                  <a:lnTo>
                    <a:pt x="22407" y="8813"/>
                  </a:lnTo>
                  <a:lnTo>
                    <a:pt x="22309" y="8813"/>
                  </a:lnTo>
                  <a:lnTo>
                    <a:pt x="22244" y="8683"/>
                  </a:lnTo>
                  <a:lnTo>
                    <a:pt x="22212" y="8683"/>
                  </a:lnTo>
                  <a:lnTo>
                    <a:pt x="22179" y="8650"/>
                  </a:lnTo>
                  <a:lnTo>
                    <a:pt x="22244" y="8553"/>
                  </a:lnTo>
                  <a:lnTo>
                    <a:pt x="22147" y="8650"/>
                  </a:lnTo>
                  <a:lnTo>
                    <a:pt x="22147" y="8716"/>
                  </a:lnTo>
                  <a:lnTo>
                    <a:pt x="22244" y="8748"/>
                  </a:lnTo>
                  <a:lnTo>
                    <a:pt x="22277" y="8846"/>
                  </a:lnTo>
                  <a:lnTo>
                    <a:pt x="22407" y="8878"/>
                  </a:lnTo>
                  <a:lnTo>
                    <a:pt x="22504" y="9008"/>
                  </a:lnTo>
                  <a:lnTo>
                    <a:pt x="22569" y="9073"/>
                  </a:lnTo>
                  <a:lnTo>
                    <a:pt x="22602" y="9138"/>
                  </a:lnTo>
                  <a:lnTo>
                    <a:pt x="22569" y="9236"/>
                  </a:lnTo>
                  <a:lnTo>
                    <a:pt x="22504" y="9236"/>
                  </a:lnTo>
                  <a:lnTo>
                    <a:pt x="22472" y="9171"/>
                  </a:lnTo>
                  <a:lnTo>
                    <a:pt x="22407" y="9138"/>
                  </a:lnTo>
                  <a:lnTo>
                    <a:pt x="22472" y="9268"/>
                  </a:lnTo>
                  <a:lnTo>
                    <a:pt x="22569" y="9333"/>
                  </a:lnTo>
                  <a:lnTo>
                    <a:pt x="22602" y="9398"/>
                  </a:lnTo>
                  <a:lnTo>
                    <a:pt x="22569" y="9431"/>
                  </a:lnTo>
                  <a:lnTo>
                    <a:pt x="22537" y="9463"/>
                  </a:lnTo>
                  <a:lnTo>
                    <a:pt x="22439" y="9463"/>
                  </a:lnTo>
                  <a:lnTo>
                    <a:pt x="22569" y="9561"/>
                  </a:lnTo>
                  <a:lnTo>
                    <a:pt x="22537" y="9626"/>
                  </a:lnTo>
                  <a:lnTo>
                    <a:pt x="22472" y="9594"/>
                  </a:lnTo>
                  <a:lnTo>
                    <a:pt x="22439" y="9496"/>
                  </a:lnTo>
                  <a:lnTo>
                    <a:pt x="22309" y="9496"/>
                  </a:lnTo>
                  <a:lnTo>
                    <a:pt x="22212" y="9463"/>
                  </a:lnTo>
                  <a:lnTo>
                    <a:pt x="22277" y="9528"/>
                  </a:lnTo>
                  <a:lnTo>
                    <a:pt x="22374" y="9561"/>
                  </a:lnTo>
                  <a:lnTo>
                    <a:pt x="22439" y="9561"/>
                  </a:lnTo>
                  <a:lnTo>
                    <a:pt x="22472" y="9691"/>
                  </a:lnTo>
                  <a:lnTo>
                    <a:pt x="22569" y="9724"/>
                  </a:lnTo>
                  <a:lnTo>
                    <a:pt x="22634" y="9691"/>
                  </a:lnTo>
                  <a:lnTo>
                    <a:pt x="22667" y="9724"/>
                  </a:lnTo>
                  <a:lnTo>
                    <a:pt x="22699" y="9821"/>
                  </a:lnTo>
                  <a:lnTo>
                    <a:pt x="22667" y="9919"/>
                  </a:lnTo>
                  <a:lnTo>
                    <a:pt x="22602" y="9886"/>
                  </a:lnTo>
                  <a:lnTo>
                    <a:pt x="22602" y="9951"/>
                  </a:lnTo>
                  <a:lnTo>
                    <a:pt x="22634" y="9984"/>
                  </a:lnTo>
                  <a:lnTo>
                    <a:pt x="22667" y="10081"/>
                  </a:lnTo>
                  <a:lnTo>
                    <a:pt x="22634" y="10146"/>
                  </a:lnTo>
                  <a:lnTo>
                    <a:pt x="22569" y="10146"/>
                  </a:lnTo>
                  <a:lnTo>
                    <a:pt x="22537" y="10179"/>
                  </a:lnTo>
                  <a:lnTo>
                    <a:pt x="22407" y="10211"/>
                  </a:lnTo>
                  <a:lnTo>
                    <a:pt x="22374" y="10244"/>
                  </a:lnTo>
                  <a:lnTo>
                    <a:pt x="22309" y="10244"/>
                  </a:lnTo>
                  <a:lnTo>
                    <a:pt x="22244" y="10146"/>
                  </a:lnTo>
                  <a:lnTo>
                    <a:pt x="22212" y="10146"/>
                  </a:lnTo>
                  <a:lnTo>
                    <a:pt x="22212" y="10309"/>
                  </a:lnTo>
                  <a:lnTo>
                    <a:pt x="22212" y="10341"/>
                  </a:lnTo>
                  <a:lnTo>
                    <a:pt x="22309" y="10341"/>
                  </a:lnTo>
                  <a:lnTo>
                    <a:pt x="22504" y="10309"/>
                  </a:lnTo>
                  <a:lnTo>
                    <a:pt x="22537" y="10309"/>
                  </a:lnTo>
                  <a:lnTo>
                    <a:pt x="22537" y="10472"/>
                  </a:lnTo>
                  <a:lnTo>
                    <a:pt x="22602" y="10472"/>
                  </a:lnTo>
                  <a:lnTo>
                    <a:pt x="22602" y="10407"/>
                  </a:lnTo>
                  <a:lnTo>
                    <a:pt x="22667" y="10309"/>
                  </a:lnTo>
                  <a:lnTo>
                    <a:pt x="22667" y="10309"/>
                  </a:lnTo>
                  <a:lnTo>
                    <a:pt x="22732" y="10407"/>
                  </a:lnTo>
                  <a:lnTo>
                    <a:pt x="22699" y="10504"/>
                  </a:lnTo>
                  <a:lnTo>
                    <a:pt x="22667" y="10504"/>
                  </a:lnTo>
                  <a:lnTo>
                    <a:pt x="22569" y="10602"/>
                  </a:lnTo>
                  <a:lnTo>
                    <a:pt x="22537" y="10667"/>
                  </a:lnTo>
                  <a:lnTo>
                    <a:pt x="22472" y="10699"/>
                  </a:lnTo>
                  <a:lnTo>
                    <a:pt x="22407" y="10667"/>
                  </a:lnTo>
                  <a:lnTo>
                    <a:pt x="22342" y="10667"/>
                  </a:lnTo>
                  <a:lnTo>
                    <a:pt x="22309" y="10569"/>
                  </a:lnTo>
                  <a:lnTo>
                    <a:pt x="22277" y="10634"/>
                  </a:lnTo>
                  <a:lnTo>
                    <a:pt x="22212" y="10667"/>
                  </a:lnTo>
                  <a:lnTo>
                    <a:pt x="22147" y="10634"/>
                  </a:lnTo>
                  <a:lnTo>
                    <a:pt x="22082" y="10634"/>
                  </a:lnTo>
                  <a:lnTo>
                    <a:pt x="22147" y="10699"/>
                  </a:lnTo>
                  <a:lnTo>
                    <a:pt x="22244" y="10699"/>
                  </a:lnTo>
                  <a:lnTo>
                    <a:pt x="22277" y="10764"/>
                  </a:lnTo>
                  <a:lnTo>
                    <a:pt x="22244" y="10797"/>
                  </a:lnTo>
                  <a:lnTo>
                    <a:pt x="22244" y="10829"/>
                  </a:lnTo>
                  <a:lnTo>
                    <a:pt x="22114" y="10894"/>
                  </a:lnTo>
                  <a:lnTo>
                    <a:pt x="22049" y="10862"/>
                  </a:lnTo>
                  <a:lnTo>
                    <a:pt x="22114" y="10927"/>
                  </a:lnTo>
                  <a:lnTo>
                    <a:pt x="22244" y="10927"/>
                  </a:lnTo>
                  <a:lnTo>
                    <a:pt x="22342" y="10862"/>
                  </a:lnTo>
                  <a:lnTo>
                    <a:pt x="22342" y="10894"/>
                  </a:lnTo>
                  <a:lnTo>
                    <a:pt x="22374" y="10894"/>
                  </a:lnTo>
                  <a:lnTo>
                    <a:pt x="22277" y="11024"/>
                  </a:lnTo>
                  <a:lnTo>
                    <a:pt x="22212" y="11024"/>
                  </a:lnTo>
                  <a:lnTo>
                    <a:pt x="22179" y="10992"/>
                  </a:lnTo>
                  <a:lnTo>
                    <a:pt x="22147" y="10992"/>
                  </a:lnTo>
                  <a:lnTo>
                    <a:pt x="22114" y="11024"/>
                  </a:lnTo>
                  <a:lnTo>
                    <a:pt x="21984" y="11024"/>
                  </a:lnTo>
                  <a:lnTo>
                    <a:pt x="21756" y="11154"/>
                  </a:lnTo>
                  <a:lnTo>
                    <a:pt x="21496" y="11382"/>
                  </a:lnTo>
                  <a:lnTo>
                    <a:pt x="21431" y="11512"/>
                  </a:lnTo>
                  <a:lnTo>
                    <a:pt x="21366" y="11545"/>
                  </a:lnTo>
                  <a:lnTo>
                    <a:pt x="21334" y="11512"/>
                  </a:lnTo>
                  <a:lnTo>
                    <a:pt x="21171" y="11512"/>
                  </a:lnTo>
                  <a:lnTo>
                    <a:pt x="21073" y="11610"/>
                  </a:lnTo>
                  <a:lnTo>
                    <a:pt x="20911" y="11837"/>
                  </a:lnTo>
                  <a:lnTo>
                    <a:pt x="20911" y="11902"/>
                  </a:lnTo>
                  <a:lnTo>
                    <a:pt x="20813" y="11967"/>
                  </a:lnTo>
                  <a:lnTo>
                    <a:pt x="20781" y="11967"/>
                  </a:lnTo>
                  <a:lnTo>
                    <a:pt x="20781" y="12033"/>
                  </a:lnTo>
                  <a:lnTo>
                    <a:pt x="20683" y="12130"/>
                  </a:lnTo>
                  <a:lnTo>
                    <a:pt x="20618" y="12098"/>
                  </a:lnTo>
                  <a:lnTo>
                    <a:pt x="20586" y="12130"/>
                  </a:lnTo>
                  <a:lnTo>
                    <a:pt x="20553" y="12163"/>
                  </a:lnTo>
                  <a:lnTo>
                    <a:pt x="20456" y="12163"/>
                  </a:lnTo>
                  <a:lnTo>
                    <a:pt x="20391" y="12228"/>
                  </a:lnTo>
                  <a:lnTo>
                    <a:pt x="20260" y="12228"/>
                  </a:lnTo>
                  <a:lnTo>
                    <a:pt x="20228" y="12293"/>
                  </a:lnTo>
                  <a:lnTo>
                    <a:pt x="20130" y="12293"/>
                  </a:lnTo>
                  <a:lnTo>
                    <a:pt x="20098" y="12358"/>
                  </a:lnTo>
                  <a:lnTo>
                    <a:pt x="20000" y="12358"/>
                  </a:lnTo>
                  <a:lnTo>
                    <a:pt x="19968" y="12358"/>
                  </a:lnTo>
                  <a:lnTo>
                    <a:pt x="20000" y="12390"/>
                  </a:lnTo>
                  <a:lnTo>
                    <a:pt x="20000" y="12488"/>
                  </a:lnTo>
                  <a:lnTo>
                    <a:pt x="19903" y="12585"/>
                  </a:lnTo>
                  <a:lnTo>
                    <a:pt x="19870" y="12585"/>
                  </a:lnTo>
                  <a:lnTo>
                    <a:pt x="19838" y="12650"/>
                  </a:lnTo>
                  <a:lnTo>
                    <a:pt x="19740" y="12650"/>
                  </a:lnTo>
                  <a:lnTo>
                    <a:pt x="19675" y="12813"/>
                  </a:lnTo>
                  <a:lnTo>
                    <a:pt x="19610" y="12943"/>
                  </a:lnTo>
                  <a:lnTo>
                    <a:pt x="19610" y="13106"/>
                  </a:lnTo>
                  <a:lnTo>
                    <a:pt x="19578" y="13431"/>
                  </a:lnTo>
                  <a:lnTo>
                    <a:pt x="19578" y="13561"/>
                  </a:lnTo>
                  <a:lnTo>
                    <a:pt x="19578" y="13756"/>
                  </a:lnTo>
                  <a:lnTo>
                    <a:pt x="19610" y="13886"/>
                  </a:lnTo>
                  <a:lnTo>
                    <a:pt x="19643" y="14114"/>
                  </a:lnTo>
                  <a:lnTo>
                    <a:pt x="19675" y="14211"/>
                  </a:lnTo>
                  <a:lnTo>
                    <a:pt x="19740" y="14439"/>
                  </a:lnTo>
                  <a:lnTo>
                    <a:pt x="19805" y="14537"/>
                  </a:lnTo>
                  <a:lnTo>
                    <a:pt x="19838" y="14602"/>
                  </a:lnTo>
                  <a:lnTo>
                    <a:pt x="19773" y="14732"/>
                  </a:lnTo>
                  <a:lnTo>
                    <a:pt x="19773" y="14894"/>
                  </a:lnTo>
                  <a:lnTo>
                    <a:pt x="19805" y="14927"/>
                  </a:lnTo>
                  <a:lnTo>
                    <a:pt x="19870" y="15252"/>
                  </a:lnTo>
                  <a:lnTo>
                    <a:pt x="19968" y="15317"/>
                  </a:lnTo>
                  <a:lnTo>
                    <a:pt x="20000" y="15447"/>
                  </a:lnTo>
                  <a:lnTo>
                    <a:pt x="19935" y="15512"/>
                  </a:lnTo>
                  <a:lnTo>
                    <a:pt x="19968" y="15545"/>
                  </a:lnTo>
                  <a:lnTo>
                    <a:pt x="19935" y="15740"/>
                  </a:lnTo>
                  <a:lnTo>
                    <a:pt x="19935" y="15772"/>
                  </a:lnTo>
                  <a:lnTo>
                    <a:pt x="19935" y="15870"/>
                  </a:lnTo>
                  <a:lnTo>
                    <a:pt x="19838" y="16032"/>
                  </a:lnTo>
                  <a:lnTo>
                    <a:pt x="19805" y="16162"/>
                  </a:lnTo>
                  <a:lnTo>
                    <a:pt x="19740" y="16228"/>
                  </a:lnTo>
                  <a:lnTo>
                    <a:pt x="19740" y="16358"/>
                  </a:lnTo>
                  <a:lnTo>
                    <a:pt x="19643" y="16390"/>
                  </a:lnTo>
                  <a:lnTo>
                    <a:pt x="19545" y="16423"/>
                  </a:lnTo>
                  <a:lnTo>
                    <a:pt x="19447" y="16390"/>
                  </a:lnTo>
                  <a:lnTo>
                    <a:pt x="19415" y="16325"/>
                  </a:lnTo>
                  <a:lnTo>
                    <a:pt x="19317" y="16293"/>
                  </a:lnTo>
                  <a:lnTo>
                    <a:pt x="19382" y="16293"/>
                  </a:lnTo>
                  <a:lnTo>
                    <a:pt x="19252" y="16195"/>
                  </a:lnTo>
                  <a:lnTo>
                    <a:pt x="19252" y="16097"/>
                  </a:lnTo>
                  <a:lnTo>
                    <a:pt x="19220" y="16032"/>
                  </a:lnTo>
                  <a:lnTo>
                    <a:pt x="19155" y="16032"/>
                  </a:lnTo>
                  <a:lnTo>
                    <a:pt x="19090" y="16000"/>
                  </a:lnTo>
                  <a:lnTo>
                    <a:pt x="19122" y="15870"/>
                  </a:lnTo>
                  <a:lnTo>
                    <a:pt x="19090" y="15772"/>
                  </a:lnTo>
                  <a:lnTo>
                    <a:pt x="18960" y="15675"/>
                  </a:lnTo>
                  <a:lnTo>
                    <a:pt x="18960" y="15610"/>
                  </a:lnTo>
                  <a:lnTo>
                    <a:pt x="18992" y="15577"/>
                  </a:lnTo>
                  <a:lnTo>
                    <a:pt x="19025" y="15480"/>
                  </a:lnTo>
                  <a:lnTo>
                    <a:pt x="19090" y="15415"/>
                  </a:lnTo>
                  <a:lnTo>
                    <a:pt x="18992" y="15447"/>
                  </a:lnTo>
                  <a:lnTo>
                    <a:pt x="18960" y="15415"/>
                  </a:lnTo>
                  <a:lnTo>
                    <a:pt x="18960" y="15447"/>
                  </a:lnTo>
                  <a:lnTo>
                    <a:pt x="18927" y="15512"/>
                  </a:lnTo>
                  <a:lnTo>
                    <a:pt x="18895" y="15415"/>
                  </a:lnTo>
                  <a:lnTo>
                    <a:pt x="18862" y="15415"/>
                  </a:lnTo>
                  <a:lnTo>
                    <a:pt x="18830" y="15382"/>
                  </a:lnTo>
                  <a:lnTo>
                    <a:pt x="18797" y="15284"/>
                  </a:lnTo>
                  <a:lnTo>
                    <a:pt x="18765" y="15219"/>
                  </a:lnTo>
                  <a:lnTo>
                    <a:pt x="18732" y="15154"/>
                  </a:lnTo>
                  <a:lnTo>
                    <a:pt x="18862" y="14959"/>
                  </a:lnTo>
                  <a:lnTo>
                    <a:pt x="18862" y="14894"/>
                  </a:lnTo>
                  <a:lnTo>
                    <a:pt x="18797" y="14862"/>
                  </a:lnTo>
                  <a:lnTo>
                    <a:pt x="18765" y="14894"/>
                  </a:lnTo>
                  <a:lnTo>
                    <a:pt x="18765" y="14927"/>
                  </a:lnTo>
                  <a:lnTo>
                    <a:pt x="18732" y="14992"/>
                  </a:lnTo>
                  <a:lnTo>
                    <a:pt x="18700" y="15024"/>
                  </a:lnTo>
                  <a:lnTo>
                    <a:pt x="18635" y="14927"/>
                  </a:lnTo>
                  <a:lnTo>
                    <a:pt x="18635" y="14862"/>
                  </a:lnTo>
                  <a:lnTo>
                    <a:pt x="18732" y="14667"/>
                  </a:lnTo>
                  <a:lnTo>
                    <a:pt x="18797" y="14439"/>
                  </a:lnTo>
                  <a:lnTo>
                    <a:pt x="18797" y="14341"/>
                  </a:lnTo>
                  <a:lnTo>
                    <a:pt x="18732" y="14211"/>
                  </a:lnTo>
                  <a:lnTo>
                    <a:pt x="18667" y="14179"/>
                  </a:lnTo>
                  <a:lnTo>
                    <a:pt x="18635" y="14114"/>
                  </a:lnTo>
                  <a:lnTo>
                    <a:pt x="18635" y="14081"/>
                  </a:lnTo>
                  <a:lnTo>
                    <a:pt x="18602" y="14081"/>
                  </a:lnTo>
                  <a:lnTo>
                    <a:pt x="18504" y="14016"/>
                  </a:lnTo>
                  <a:lnTo>
                    <a:pt x="18504" y="13919"/>
                  </a:lnTo>
                  <a:lnTo>
                    <a:pt x="18472" y="13919"/>
                  </a:lnTo>
                  <a:lnTo>
                    <a:pt x="18407" y="13854"/>
                  </a:lnTo>
                  <a:lnTo>
                    <a:pt x="18374" y="13691"/>
                  </a:lnTo>
                  <a:lnTo>
                    <a:pt x="18244" y="13658"/>
                  </a:lnTo>
                  <a:lnTo>
                    <a:pt x="18179" y="13626"/>
                  </a:lnTo>
                  <a:lnTo>
                    <a:pt x="18082" y="13626"/>
                  </a:lnTo>
                  <a:lnTo>
                    <a:pt x="18017" y="13691"/>
                  </a:lnTo>
                  <a:lnTo>
                    <a:pt x="18017" y="13724"/>
                  </a:lnTo>
                  <a:lnTo>
                    <a:pt x="18017" y="13724"/>
                  </a:lnTo>
                  <a:lnTo>
                    <a:pt x="17984" y="13724"/>
                  </a:lnTo>
                  <a:lnTo>
                    <a:pt x="17854" y="13821"/>
                  </a:lnTo>
                  <a:lnTo>
                    <a:pt x="17756" y="13854"/>
                  </a:lnTo>
                  <a:lnTo>
                    <a:pt x="17626" y="13854"/>
                  </a:lnTo>
                  <a:lnTo>
                    <a:pt x="17594" y="13821"/>
                  </a:lnTo>
                  <a:lnTo>
                    <a:pt x="17594" y="13789"/>
                  </a:lnTo>
                  <a:lnTo>
                    <a:pt x="17626" y="13821"/>
                  </a:lnTo>
                  <a:lnTo>
                    <a:pt x="17659" y="13821"/>
                  </a:lnTo>
                  <a:lnTo>
                    <a:pt x="17626" y="13789"/>
                  </a:lnTo>
                  <a:lnTo>
                    <a:pt x="17561" y="13691"/>
                  </a:lnTo>
                  <a:lnTo>
                    <a:pt x="17464" y="13626"/>
                  </a:lnTo>
                  <a:lnTo>
                    <a:pt x="17464" y="13626"/>
                  </a:lnTo>
                  <a:lnTo>
                    <a:pt x="17529" y="13658"/>
                  </a:lnTo>
                  <a:lnTo>
                    <a:pt x="17561" y="13626"/>
                  </a:lnTo>
                  <a:lnTo>
                    <a:pt x="17464" y="13561"/>
                  </a:lnTo>
                  <a:lnTo>
                    <a:pt x="17431" y="13496"/>
                  </a:lnTo>
                  <a:lnTo>
                    <a:pt x="17399" y="13496"/>
                  </a:lnTo>
                  <a:lnTo>
                    <a:pt x="17366" y="13528"/>
                  </a:lnTo>
                  <a:lnTo>
                    <a:pt x="17431" y="13593"/>
                  </a:lnTo>
                  <a:lnTo>
                    <a:pt x="17366" y="13561"/>
                  </a:lnTo>
                  <a:lnTo>
                    <a:pt x="17269" y="13496"/>
                  </a:lnTo>
                  <a:lnTo>
                    <a:pt x="17139" y="13496"/>
                  </a:lnTo>
                  <a:lnTo>
                    <a:pt x="17009" y="13463"/>
                  </a:lnTo>
                  <a:lnTo>
                    <a:pt x="17041" y="13463"/>
                  </a:lnTo>
                  <a:lnTo>
                    <a:pt x="17139" y="13463"/>
                  </a:lnTo>
                  <a:lnTo>
                    <a:pt x="17204" y="13431"/>
                  </a:lnTo>
                  <a:lnTo>
                    <a:pt x="17171" y="13398"/>
                  </a:lnTo>
                  <a:lnTo>
                    <a:pt x="17074" y="13398"/>
                  </a:lnTo>
                  <a:lnTo>
                    <a:pt x="16976" y="13496"/>
                  </a:lnTo>
                  <a:lnTo>
                    <a:pt x="16911" y="13463"/>
                  </a:lnTo>
                  <a:lnTo>
                    <a:pt x="16781" y="13463"/>
                  </a:lnTo>
                  <a:lnTo>
                    <a:pt x="16716" y="13431"/>
                  </a:lnTo>
                  <a:lnTo>
                    <a:pt x="16651" y="13463"/>
                  </a:lnTo>
                  <a:lnTo>
                    <a:pt x="16521" y="13463"/>
                  </a:lnTo>
                  <a:lnTo>
                    <a:pt x="16423" y="13496"/>
                  </a:lnTo>
                  <a:lnTo>
                    <a:pt x="16326" y="13398"/>
                  </a:lnTo>
                  <a:lnTo>
                    <a:pt x="16326" y="13366"/>
                  </a:lnTo>
                  <a:lnTo>
                    <a:pt x="16358" y="13301"/>
                  </a:lnTo>
                  <a:lnTo>
                    <a:pt x="16293" y="13268"/>
                  </a:lnTo>
                  <a:lnTo>
                    <a:pt x="16228" y="13366"/>
                  </a:lnTo>
                  <a:lnTo>
                    <a:pt x="16196" y="13431"/>
                  </a:lnTo>
                  <a:lnTo>
                    <a:pt x="16130" y="13431"/>
                  </a:lnTo>
                  <a:lnTo>
                    <a:pt x="16065" y="13431"/>
                  </a:lnTo>
                  <a:lnTo>
                    <a:pt x="15968" y="13431"/>
                  </a:lnTo>
                  <a:lnTo>
                    <a:pt x="15675" y="13496"/>
                  </a:lnTo>
                  <a:lnTo>
                    <a:pt x="15578" y="13561"/>
                  </a:lnTo>
                  <a:lnTo>
                    <a:pt x="15415" y="13626"/>
                  </a:lnTo>
                  <a:lnTo>
                    <a:pt x="15318" y="13724"/>
                  </a:lnTo>
                  <a:lnTo>
                    <a:pt x="15318" y="13789"/>
                  </a:lnTo>
                  <a:lnTo>
                    <a:pt x="15383" y="13756"/>
                  </a:lnTo>
                  <a:lnTo>
                    <a:pt x="15448" y="13691"/>
                  </a:lnTo>
                  <a:lnTo>
                    <a:pt x="15480" y="13724"/>
                  </a:lnTo>
                  <a:lnTo>
                    <a:pt x="15513" y="13756"/>
                  </a:lnTo>
                  <a:lnTo>
                    <a:pt x="15610" y="13789"/>
                  </a:lnTo>
                  <a:lnTo>
                    <a:pt x="15578" y="13821"/>
                  </a:lnTo>
                  <a:lnTo>
                    <a:pt x="15415" y="13886"/>
                  </a:lnTo>
                  <a:lnTo>
                    <a:pt x="15415" y="13984"/>
                  </a:lnTo>
                  <a:lnTo>
                    <a:pt x="15448" y="14049"/>
                  </a:lnTo>
                  <a:lnTo>
                    <a:pt x="15610" y="14081"/>
                  </a:lnTo>
                  <a:lnTo>
                    <a:pt x="15740" y="14179"/>
                  </a:lnTo>
                  <a:lnTo>
                    <a:pt x="15708" y="14211"/>
                  </a:lnTo>
                  <a:lnTo>
                    <a:pt x="15643" y="14244"/>
                  </a:lnTo>
                  <a:lnTo>
                    <a:pt x="15610" y="14309"/>
                  </a:lnTo>
                  <a:lnTo>
                    <a:pt x="15610" y="14211"/>
                  </a:lnTo>
                  <a:lnTo>
                    <a:pt x="15545" y="14179"/>
                  </a:lnTo>
                  <a:lnTo>
                    <a:pt x="15513" y="14179"/>
                  </a:lnTo>
                  <a:lnTo>
                    <a:pt x="15448" y="14114"/>
                  </a:lnTo>
                  <a:lnTo>
                    <a:pt x="15383" y="14081"/>
                  </a:lnTo>
                  <a:lnTo>
                    <a:pt x="15318" y="13984"/>
                  </a:lnTo>
                  <a:lnTo>
                    <a:pt x="15220" y="13984"/>
                  </a:lnTo>
                  <a:lnTo>
                    <a:pt x="15285" y="14049"/>
                  </a:lnTo>
                  <a:lnTo>
                    <a:pt x="15252" y="14179"/>
                  </a:lnTo>
                  <a:lnTo>
                    <a:pt x="15187" y="14244"/>
                  </a:lnTo>
                  <a:lnTo>
                    <a:pt x="15155" y="14179"/>
                  </a:lnTo>
                  <a:lnTo>
                    <a:pt x="15090" y="14114"/>
                  </a:lnTo>
                  <a:lnTo>
                    <a:pt x="14992" y="14179"/>
                  </a:lnTo>
                  <a:lnTo>
                    <a:pt x="14960" y="14211"/>
                  </a:lnTo>
                  <a:lnTo>
                    <a:pt x="14830" y="14179"/>
                  </a:lnTo>
                  <a:lnTo>
                    <a:pt x="14765" y="14146"/>
                  </a:lnTo>
                  <a:lnTo>
                    <a:pt x="14667" y="14146"/>
                  </a:lnTo>
                  <a:lnTo>
                    <a:pt x="14635" y="14146"/>
                  </a:lnTo>
                  <a:lnTo>
                    <a:pt x="14667" y="14081"/>
                  </a:lnTo>
                  <a:lnTo>
                    <a:pt x="14732" y="14016"/>
                  </a:lnTo>
                  <a:lnTo>
                    <a:pt x="14700" y="13984"/>
                  </a:lnTo>
                  <a:lnTo>
                    <a:pt x="14602" y="13984"/>
                  </a:lnTo>
                  <a:lnTo>
                    <a:pt x="14570" y="13951"/>
                  </a:lnTo>
                  <a:lnTo>
                    <a:pt x="14570" y="13886"/>
                  </a:lnTo>
                  <a:lnTo>
                    <a:pt x="14537" y="13854"/>
                  </a:lnTo>
                  <a:lnTo>
                    <a:pt x="14472" y="13854"/>
                  </a:lnTo>
                  <a:lnTo>
                    <a:pt x="14407" y="13854"/>
                  </a:lnTo>
                  <a:lnTo>
                    <a:pt x="14472" y="13789"/>
                  </a:lnTo>
                  <a:lnTo>
                    <a:pt x="14407" y="13756"/>
                  </a:lnTo>
                  <a:lnTo>
                    <a:pt x="14309" y="13821"/>
                  </a:lnTo>
                  <a:lnTo>
                    <a:pt x="14309" y="13854"/>
                  </a:lnTo>
                  <a:lnTo>
                    <a:pt x="14309" y="13919"/>
                  </a:lnTo>
                  <a:lnTo>
                    <a:pt x="14212" y="13919"/>
                  </a:lnTo>
                  <a:lnTo>
                    <a:pt x="13952" y="13919"/>
                  </a:lnTo>
                  <a:lnTo>
                    <a:pt x="13887" y="13854"/>
                  </a:lnTo>
                  <a:lnTo>
                    <a:pt x="13659" y="13789"/>
                  </a:lnTo>
                  <a:lnTo>
                    <a:pt x="13529" y="13789"/>
                  </a:lnTo>
                  <a:lnTo>
                    <a:pt x="13366" y="13854"/>
                  </a:lnTo>
                  <a:lnTo>
                    <a:pt x="13301" y="13886"/>
                  </a:lnTo>
                  <a:lnTo>
                    <a:pt x="13236" y="13886"/>
                  </a:lnTo>
                  <a:lnTo>
                    <a:pt x="13139" y="14016"/>
                  </a:lnTo>
                  <a:lnTo>
                    <a:pt x="13041" y="14016"/>
                  </a:lnTo>
                  <a:lnTo>
                    <a:pt x="13074" y="13919"/>
                  </a:lnTo>
                  <a:lnTo>
                    <a:pt x="13041" y="13854"/>
                  </a:lnTo>
                  <a:lnTo>
                    <a:pt x="13106" y="13789"/>
                  </a:lnTo>
                  <a:lnTo>
                    <a:pt x="13041" y="13691"/>
                  </a:lnTo>
                  <a:lnTo>
                    <a:pt x="13041" y="13756"/>
                  </a:lnTo>
                  <a:lnTo>
                    <a:pt x="12944" y="13821"/>
                  </a:lnTo>
                  <a:lnTo>
                    <a:pt x="12911" y="13821"/>
                  </a:lnTo>
                  <a:lnTo>
                    <a:pt x="12846" y="13756"/>
                  </a:lnTo>
                  <a:lnTo>
                    <a:pt x="12911" y="13886"/>
                  </a:lnTo>
                  <a:lnTo>
                    <a:pt x="12911" y="13984"/>
                  </a:lnTo>
                  <a:lnTo>
                    <a:pt x="12911" y="14081"/>
                  </a:lnTo>
                  <a:lnTo>
                    <a:pt x="12846" y="14146"/>
                  </a:lnTo>
                  <a:lnTo>
                    <a:pt x="12781" y="14146"/>
                  </a:lnTo>
                  <a:lnTo>
                    <a:pt x="12651" y="14276"/>
                  </a:lnTo>
                  <a:lnTo>
                    <a:pt x="12423" y="14406"/>
                  </a:lnTo>
                  <a:lnTo>
                    <a:pt x="12358" y="14374"/>
                  </a:lnTo>
                  <a:lnTo>
                    <a:pt x="12261" y="14471"/>
                  </a:lnTo>
                  <a:lnTo>
                    <a:pt x="12196" y="14471"/>
                  </a:lnTo>
                  <a:lnTo>
                    <a:pt x="12293" y="14406"/>
                  </a:lnTo>
                  <a:lnTo>
                    <a:pt x="12196" y="14341"/>
                  </a:lnTo>
                  <a:lnTo>
                    <a:pt x="12163" y="14374"/>
                  </a:lnTo>
                  <a:lnTo>
                    <a:pt x="12131" y="14341"/>
                  </a:lnTo>
                  <a:lnTo>
                    <a:pt x="12033" y="14406"/>
                  </a:lnTo>
                  <a:lnTo>
                    <a:pt x="12098" y="14439"/>
                  </a:lnTo>
                  <a:lnTo>
                    <a:pt x="12001" y="14504"/>
                  </a:lnTo>
                  <a:lnTo>
                    <a:pt x="11935" y="14439"/>
                  </a:lnTo>
                  <a:lnTo>
                    <a:pt x="11935" y="14569"/>
                  </a:lnTo>
                  <a:lnTo>
                    <a:pt x="11838" y="14602"/>
                  </a:lnTo>
                  <a:lnTo>
                    <a:pt x="11805" y="14569"/>
                  </a:lnTo>
                  <a:lnTo>
                    <a:pt x="11708" y="14699"/>
                  </a:lnTo>
                  <a:lnTo>
                    <a:pt x="11773" y="14764"/>
                  </a:lnTo>
                  <a:lnTo>
                    <a:pt x="11675" y="14829"/>
                  </a:lnTo>
                  <a:lnTo>
                    <a:pt x="11610" y="14862"/>
                  </a:lnTo>
                  <a:lnTo>
                    <a:pt x="11643" y="15057"/>
                  </a:lnTo>
                  <a:lnTo>
                    <a:pt x="11578" y="15154"/>
                  </a:lnTo>
                  <a:lnTo>
                    <a:pt x="11513" y="15284"/>
                  </a:lnTo>
                  <a:lnTo>
                    <a:pt x="11480" y="15415"/>
                  </a:lnTo>
                  <a:lnTo>
                    <a:pt x="11513" y="15480"/>
                  </a:lnTo>
                  <a:lnTo>
                    <a:pt x="11513" y="15707"/>
                  </a:lnTo>
                  <a:lnTo>
                    <a:pt x="11513" y="15772"/>
                  </a:lnTo>
                  <a:lnTo>
                    <a:pt x="11480" y="15870"/>
                  </a:lnTo>
                  <a:lnTo>
                    <a:pt x="11448" y="16032"/>
                  </a:lnTo>
                  <a:lnTo>
                    <a:pt x="11383" y="16000"/>
                  </a:lnTo>
                  <a:lnTo>
                    <a:pt x="11383" y="15935"/>
                  </a:lnTo>
                  <a:lnTo>
                    <a:pt x="11285" y="15902"/>
                  </a:lnTo>
                  <a:lnTo>
                    <a:pt x="11188" y="15870"/>
                  </a:lnTo>
                  <a:lnTo>
                    <a:pt x="11025" y="15805"/>
                  </a:lnTo>
                  <a:lnTo>
                    <a:pt x="10927" y="15740"/>
                  </a:lnTo>
                  <a:lnTo>
                    <a:pt x="10895" y="15707"/>
                  </a:lnTo>
                  <a:lnTo>
                    <a:pt x="10830" y="15707"/>
                  </a:lnTo>
                  <a:lnTo>
                    <a:pt x="10765" y="15707"/>
                  </a:lnTo>
                  <a:lnTo>
                    <a:pt x="10765" y="15675"/>
                  </a:lnTo>
                  <a:lnTo>
                    <a:pt x="10700" y="15642"/>
                  </a:lnTo>
                  <a:lnTo>
                    <a:pt x="10700" y="15512"/>
                  </a:lnTo>
                  <a:lnTo>
                    <a:pt x="10602" y="15219"/>
                  </a:lnTo>
                  <a:lnTo>
                    <a:pt x="10602" y="15187"/>
                  </a:lnTo>
                  <a:lnTo>
                    <a:pt x="10602" y="15154"/>
                  </a:lnTo>
                  <a:lnTo>
                    <a:pt x="10602" y="15057"/>
                  </a:lnTo>
                  <a:lnTo>
                    <a:pt x="10635" y="14992"/>
                  </a:lnTo>
                  <a:lnTo>
                    <a:pt x="10537" y="14894"/>
                  </a:lnTo>
                  <a:lnTo>
                    <a:pt x="10505" y="14829"/>
                  </a:lnTo>
                  <a:lnTo>
                    <a:pt x="10472" y="14732"/>
                  </a:lnTo>
                  <a:lnTo>
                    <a:pt x="10407" y="14667"/>
                  </a:lnTo>
                  <a:lnTo>
                    <a:pt x="10375" y="14634"/>
                  </a:lnTo>
                  <a:lnTo>
                    <a:pt x="10342" y="14602"/>
                  </a:lnTo>
                  <a:lnTo>
                    <a:pt x="10277" y="14406"/>
                  </a:lnTo>
                  <a:lnTo>
                    <a:pt x="10244" y="14341"/>
                  </a:lnTo>
                  <a:lnTo>
                    <a:pt x="10179" y="14309"/>
                  </a:lnTo>
                  <a:lnTo>
                    <a:pt x="10179" y="14211"/>
                  </a:lnTo>
                  <a:lnTo>
                    <a:pt x="10179" y="14114"/>
                  </a:lnTo>
                  <a:lnTo>
                    <a:pt x="10147" y="14081"/>
                  </a:lnTo>
                  <a:lnTo>
                    <a:pt x="10114" y="13984"/>
                  </a:lnTo>
                  <a:lnTo>
                    <a:pt x="10017" y="13854"/>
                  </a:lnTo>
                  <a:lnTo>
                    <a:pt x="9919" y="13789"/>
                  </a:lnTo>
                  <a:lnTo>
                    <a:pt x="9887" y="13724"/>
                  </a:lnTo>
                  <a:lnTo>
                    <a:pt x="9822" y="13691"/>
                  </a:lnTo>
                  <a:lnTo>
                    <a:pt x="9757" y="13691"/>
                  </a:lnTo>
                  <a:lnTo>
                    <a:pt x="9724" y="13658"/>
                  </a:lnTo>
                  <a:lnTo>
                    <a:pt x="9692" y="13626"/>
                  </a:lnTo>
                  <a:lnTo>
                    <a:pt x="9594" y="13658"/>
                  </a:lnTo>
                  <a:lnTo>
                    <a:pt x="9529" y="13626"/>
                  </a:lnTo>
                  <a:lnTo>
                    <a:pt x="9431" y="13626"/>
                  </a:lnTo>
                  <a:lnTo>
                    <a:pt x="9399" y="13691"/>
                  </a:lnTo>
                  <a:lnTo>
                    <a:pt x="9366" y="13691"/>
                  </a:lnTo>
                  <a:lnTo>
                    <a:pt x="9366" y="13691"/>
                  </a:lnTo>
                  <a:lnTo>
                    <a:pt x="9334" y="13691"/>
                  </a:lnTo>
                  <a:lnTo>
                    <a:pt x="9269" y="13691"/>
                  </a:lnTo>
                  <a:lnTo>
                    <a:pt x="9204" y="13756"/>
                  </a:lnTo>
                  <a:lnTo>
                    <a:pt x="9139" y="13886"/>
                  </a:lnTo>
                  <a:lnTo>
                    <a:pt x="9106" y="13951"/>
                  </a:lnTo>
                  <a:lnTo>
                    <a:pt x="9106" y="13951"/>
                  </a:lnTo>
                  <a:lnTo>
                    <a:pt x="9106" y="14016"/>
                  </a:lnTo>
                  <a:lnTo>
                    <a:pt x="9041" y="14016"/>
                  </a:lnTo>
                  <a:lnTo>
                    <a:pt x="8976" y="14081"/>
                  </a:lnTo>
                  <a:lnTo>
                    <a:pt x="8976" y="14114"/>
                  </a:lnTo>
                  <a:lnTo>
                    <a:pt x="8911" y="14114"/>
                  </a:lnTo>
                  <a:lnTo>
                    <a:pt x="8879" y="14114"/>
                  </a:lnTo>
                  <a:lnTo>
                    <a:pt x="8846" y="14081"/>
                  </a:lnTo>
                  <a:lnTo>
                    <a:pt x="8749" y="14049"/>
                  </a:lnTo>
                  <a:lnTo>
                    <a:pt x="8684" y="14016"/>
                  </a:lnTo>
                  <a:lnTo>
                    <a:pt x="8651" y="13984"/>
                  </a:lnTo>
                  <a:lnTo>
                    <a:pt x="8553" y="13919"/>
                  </a:lnTo>
                  <a:lnTo>
                    <a:pt x="8488" y="13919"/>
                  </a:lnTo>
                  <a:lnTo>
                    <a:pt x="8456" y="13886"/>
                  </a:lnTo>
                  <a:lnTo>
                    <a:pt x="8456" y="13854"/>
                  </a:lnTo>
                  <a:lnTo>
                    <a:pt x="8456" y="13821"/>
                  </a:lnTo>
                  <a:lnTo>
                    <a:pt x="8391" y="13789"/>
                  </a:lnTo>
                  <a:lnTo>
                    <a:pt x="8358" y="13789"/>
                  </a:lnTo>
                  <a:lnTo>
                    <a:pt x="8326" y="13756"/>
                  </a:lnTo>
                  <a:lnTo>
                    <a:pt x="8293" y="13756"/>
                  </a:lnTo>
                  <a:lnTo>
                    <a:pt x="8293" y="13724"/>
                  </a:lnTo>
                  <a:lnTo>
                    <a:pt x="8261" y="13658"/>
                  </a:lnTo>
                  <a:lnTo>
                    <a:pt x="8196" y="13593"/>
                  </a:lnTo>
                  <a:lnTo>
                    <a:pt x="8131" y="13496"/>
                  </a:lnTo>
                  <a:lnTo>
                    <a:pt x="8131" y="13431"/>
                  </a:lnTo>
                  <a:lnTo>
                    <a:pt x="8163" y="13431"/>
                  </a:lnTo>
                  <a:lnTo>
                    <a:pt x="8196" y="13398"/>
                  </a:lnTo>
                  <a:lnTo>
                    <a:pt x="8196" y="13333"/>
                  </a:lnTo>
                  <a:lnTo>
                    <a:pt x="8131" y="13268"/>
                  </a:lnTo>
                  <a:lnTo>
                    <a:pt x="8131" y="13236"/>
                  </a:lnTo>
                  <a:lnTo>
                    <a:pt x="8098" y="13236"/>
                  </a:lnTo>
                  <a:lnTo>
                    <a:pt x="8066" y="13203"/>
                  </a:lnTo>
                  <a:lnTo>
                    <a:pt x="8066" y="13106"/>
                  </a:lnTo>
                  <a:lnTo>
                    <a:pt x="8001" y="13008"/>
                  </a:lnTo>
                  <a:lnTo>
                    <a:pt x="7936" y="12976"/>
                  </a:lnTo>
                  <a:lnTo>
                    <a:pt x="7871" y="12943"/>
                  </a:lnTo>
                  <a:lnTo>
                    <a:pt x="7903" y="12911"/>
                  </a:lnTo>
                  <a:lnTo>
                    <a:pt x="7903" y="12878"/>
                  </a:lnTo>
                  <a:lnTo>
                    <a:pt x="7838" y="12813"/>
                  </a:lnTo>
                  <a:lnTo>
                    <a:pt x="7773" y="12780"/>
                  </a:lnTo>
                  <a:lnTo>
                    <a:pt x="7773" y="12748"/>
                  </a:lnTo>
                  <a:lnTo>
                    <a:pt x="7740" y="12683"/>
                  </a:lnTo>
                  <a:lnTo>
                    <a:pt x="7675" y="12683"/>
                  </a:lnTo>
                  <a:lnTo>
                    <a:pt x="7675" y="12618"/>
                  </a:lnTo>
                  <a:lnTo>
                    <a:pt x="7610" y="12585"/>
                  </a:lnTo>
                  <a:lnTo>
                    <a:pt x="7545" y="12455"/>
                  </a:lnTo>
                  <a:lnTo>
                    <a:pt x="7448" y="12390"/>
                  </a:lnTo>
                  <a:lnTo>
                    <a:pt x="6667" y="12390"/>
                  </a:lnTo>
                  <a:lnTo>
                    <a:pt x="6635" y="12553"/>
                  </a:lnTo>
                  <a:lnTo>
                    <a:pt x="5236" y="12520"/>
                  </a:lnTo>
                  <a:lnTo>
                    <a:pt x="3578" y="11740"/>
                  </a:lnTo>
                  <a:lnTo>
                    <a:pt x="3578" y="11707"/>
                  </a:lnTo>
                  <a:lnTo>
                    <a:pt x="3545" y="11675"/>
                  </a:lnTo>
                  <a:lnTo>
                    <a:pt x="2375" y="11675"/>
                  </a:lnTo>
                  <a:lnTo>
                    <a:pt x="2375" y="11610"/>
                  </a:lnTo>
                  <a:lnTo>
                    <a:pt x="2407" y="11480"/>
                  </a:lnTo>
                  <a:lnTo>
                    <a:pt x="2375" y="11317"/>
                  </a:lnTo>
                  <a:lnTo>
                    <a:pt x="2212" y="11057"/>
                  </a:lnTo>
                  <a:lnTo>
                    <a:pt x="2082" y="10959"/>
                  </a:lnTo>
                  <a:lnTo>
                    <a:pt x="2017" y="10959"/>
                  </a:lnTo>
                  <a:lnTo>
                    <a:pt x="1984" y="10959"/>
                  </a:lnTo>
                  <a:lnTo>
                    <a:pt x="1952" y="10959"/>
                  </a:lnTo>
                  <a:lnTo>
                    <a:pt x="1952" y="10862"/>
                  </a:lnTo>
                  <a:lnTo>
                    <a:pt x="1919" y="10829"/>
                  </a:lnTo>
                  <a:lnTo>
                    <a:pt x="1822" y="10797"/>
                  </a:lnTo>
                  <a:lnTo>
                    <a:pt x="1724" y="10764"/>
                  </a:lnTo>
                  <a:lnTo>
                    <a:pt x="1594" y="10699"/>
                  </a:lnTo>
                  <a:lnTo>
                    <a:pt x="1594" y="10602"/>
                  </a:lnTo>
                  <a:lnTo>
                    <a:pt x="1529" y="10537"/>
                  </a:lnTo>
                  <a:lnTo>
                    <a:pt x="1399" y="10537"/>
                  </a:lnTo>
                  <a:lnTo>
                    <a:pt x="1334" y="10537"/>
                  </a:lnTo>
                  <a:lnTo>
                    <a:pt x="1269" y="10504"/>
                  </a:lnTo>
                  <a:lnTo>
                    <a:pt x="1171" y="10472"/>
                  </a:lnTo>
                  <a:lnTo>
                    <a:pt x="976" y="10472"/>
                  </a:lnTo>
                  <a:lnTo>
                    <a:pt x="944" y="10439"/>
                  </a:lnTo>
                  <a:lnTo>
                    <a:pt x="911" y="10341"/>
                  </a:lnTo>
                  <a:lnTo>
                    <a:pt x="944" y="10341"/>
                  </a:lnTo>
                  <a:lnTo>
                    <a:pt x="944" y="10244"/>
                  </a:lnTo>
                  <a:lnTo>
                    <a:pt x="976" y="10081"/>
                  </a:lnTo>
                  <a:lnTo>
                    <a:pt x="976" y="9984"/>
                  </a:lnTo>
                  <a:lnTo>
                    <a:pt x="879" y="9919"/>
                  </a:lnTo>
                  <a:lnTo>
                    <a:pt x="879" y="9886"/>
                  </a:lnTo>
                  <a:lnTo>
                    <a:pt x="879" y="9854"/>
                  </a:lnTo>
                  <a:lnTo>
                    <a:pt x="846" y="9821"/>
                  </a:lnTo>
                  <a:lnTo>
                    <a:pt x="781" y="9724"/>
                  </a:lnTo>
                  <a:lnTo>
                    <a:pt x="684" y="9496"/>
                  </a:lnTo>
                  <a:lnTo>
                    <a:pt x="651" y="9333"/>
                  </a:lnTo>
                  <a:lnTo>
                    <a:pt x="586" y="9268"/>
                  </a:lnTo>
                  <a:lnTo>
                    <a:pt x="554" y="9203"/>
                  </a:lnTo>
                  <a:lnTo>
                    <a:pt x="586" y="9106"/>
                  </a:lnTo>
                  <a:lnTo>
                    <a:pt x="554" y="9008"/>
                  </a:lnTo>
                  <a:lnTo>
                    <a:pt x="554" y="8976"/>
                  </a:lnTo>
                  <a:lnTo>
                    <a:pt x="586" y="8976"/>
                  </a:lnTo>
                  <a:lnTo>
                    <a:pt x="651" y="8911"/>
                  </a:lnTo>
                  <a:lnTo>
                    <a:pt x="651" y="8813"/>
                  </a:lnTo>
                  <a:lnTo>
                    <a:pt x="619" y="8781"/>
                  </a:lnTo>
                  <a:lnTo>
                    <a:pt x="521" y="8716"/>
                  </a:lnTo>
                  <a:lnTo>
                    <a:pt x="521" y="8618"/>
                  </a:lnTo>
                  <a:lnTo>
                    <a:pt x="456" y="8618"/>
                  </a:lnTo>
                  <a:lnTo>
                    <a:pt x="456" y="8520"/>
                  </a:lnTo>
                  <a:lnTo>
                    <a:pt x="489" y="8455"/>
                  </a:lnTo>
                  <a:lnTo>
                    <a:pt x="456" y="8390"/>
                  </a:lnTo>
                  <a:lnTo>
                    <a:pt x="521" y="8358"/>
                  </a:lnTo>
                  <a:lnTo>
                    <a:pt x="489" y="8293"/>
                  </a:lnTo>
                  <a:lnTo>
                    <a:pt x="521" y="8228"/>
                  </a:lnTo>
                  <a:lnTo>
                    <a:pt x="586" y="8260"/>
                  </a:lnTo>
                  <a:lnTo>
                    <a:pt x="619" y="8358"/>
                  </a:lnTo>
                  <a:lnTo>
                    <a:pt x="716" y="8390"/>
                  </a:lnTo>
                  <a:lnTo>
                    <a:pt x="684" y="8358"/>
                  </a:lnTo>
                  <a:lnTo>
                    <a:pt x="651" y="8293"/>
                  </a:lnTo>
                  <a:lnTo>
                    <a:pt x="619" y="8163"/>
                  </a:lnTo>
                  <a:lnTo>
                    <a:pt x="586" y="8130"/>
                  </a:lnTo>
                  <a:lnTo>
                    <a:pt x="586" y="8065"/>
                  </a:lnTo>
                  <a:lnTo>
                    <a:pt x="651" y="8065"/>
                  </a:lnTo>
                  <a:lnTo>
                    <a:pt x="684" y="8098"/>
                  </a:lnTo>
                  <a:lnTo>
                    <a:pt x="749" y="8065"/>
                  </a:lnTo>
                  <a:lnTo>
                    <a:pt x="846" y="8065"/>
                  </a:lnTo>
                  <a:lnTo>
                    <a:pt x="716" y="8033"/>
                  </a:lnTo>
                  <a:lnTo>
                    <a:pt x="684" y="8000"/>
                  </a:lnTo>
                  <a:lnTo>
                    <a:pt x="619" y="8000"/>
                  </a:lnTo>
                  <a:lnTo>
                    <a:pt x="619" y="7968"/>
                  </a:lnTo>
                  <a:lnTo>
                    <a:pt x="586" y="7968"/>
                  </a:lnTo>
                  <a:lnTo>
                    <a:pt x="521" y="7935"/>
                  </a:lnTo>
                  <a:lnTo>
                    <a:pt x="521" y="8033"/>
                  </a:lnTo>
                  <a:lnTo>
                    <a:pt x="521" y="8163"/>
                  </a:lnTo>
                  <a:lnTo>
                    <a:pt x="489" y="8130"/>
                  </a:lnTo>
                  <a:lnTo>
                    <a:pt x="456" y="8130"/>
                  </a:lnTo>
                  <a:lnTo>
                    <a:pt x="424" y="8098"/>
                  </a:lnTo>
                  <a:lnTo>
                    <a:pt x="326" y="7968"/>
                  </a:lnTo>
                  <a:lnTo>
                    <a:pt x="293" y="7903"/>
                  </a:lnTo>
                  <a:lnTo>
                    <a:pt x="326" y="7837"/>
                  </a:lnTo>
                  <a:lnTo>
                    <a:pt x="293" y="7740"/>
                  </a:lnTo>
                  <a:lnTo>
                    <a:pt x="98" y="7447"/>
                  </a:lnTo>
                  <a:lnTo>
                    <a:pt x="66" y="7382"/>
                  </a:lnTo>
                  <a:lnTo>
                    <a:pt x="98" y="7317"/>
                  </a:lnTo>
                  <a:lnTo>
                    <a:pt x="131" y="7252"/>
                  </a:lnTo>
                  <a:lnTo>
                    <a:pt x="131" y="7155"/>
                  </a:lnTo>
                  <a:lnTo>
                    <a:pt x="98" y="7057"/>
                  </a:lnTo>
                  <a:lnTo>
                    <a:pt x="98" y="7024"/>
                  </a:lnTo>
                  <a:lnTo>
                    <a:pt x="131" y="6927"/>
                  </a:lnTo>
                  <a:lnTo>
                    <a:pt x="163" y="6829"/>
                  </a:lnTo>
                  <a:lnTo>
                    <a:pt x="163" y="6602"/>
                  </a:lnTo>
                  <a:lnTo>
                    <a:pt x="66" y="6439"/>
                  </a:lnTo>
                  <a:lnTo>
                    <a:pt x="1" y="6309"/>
                  </a:lnTo>
                  <a:lnTo>
                    <a:pt x="1" y="6212"/>
                  </a:lnTo>
                  <a:lnTo>
                    <a:pt x="33" y="6081"/>
                  </a:lnTo>
                  <a:lnTo>
                    <a:pt x="196" y="5984"/>
                  </a:lnTo>
                  <a:lnTo>
                    <a:pt x="228" y="5854"/>
                  </a:lnTo>
                  <a:lnTo>
                    <a:pt x="196" y="5854"/>
                  </a:lnTo>
                  <a:lnTo>
                    <a:pt x="196" y="5789"/>
                  </a:lnTo>
                  <a:lnTo>
                    <a:pt x="228" y="5724"/>
                  </a:lnTo>
                  <a:lnTo>
                    <a:pt x="293" y="5626"/>
                  </a:lnTo>
                  <a:lnTo>
                    <a:pt x="326" y="5399"/>
                  </a:lnTo>
                  <a:lnTo>
                    <a:pt x="261" y="5301"/>
                  </a:lnTo>
                  <a:lnTo>
                    <a:pt x="293" y="5203"/>
                  </a:lnTo>
                  <a:lnTo>
                    <a:pt x="326" y="5171"/>
                  </a:lnTo>
                  <a:lnTo>
                    <a:pt x="261" y="5041"/>
                  </a:lnTo>
                  <a:lnTo>
                    <a:pt x="261" y="4911"/>
                  </a:lnTo>
                  <a:lnTo>
                    <a:pt x="293" y="4748"/>
                  </a:lnTo>
                  <a:lnTo>
                    <a:pt x="293" y="4553"/>
                  </a:lnTo>
                  <a:lnTo>
                    <a:pt x="326" y="4455"/>
                  </a:lnTo>
                  <a:lnTo>
                    <a:pt x="456" y="4293"/>
                  </a:lnTo>
                  <a:lnTo>
                    <a:pt x="489" y="4195"/>
                  </a:lnTo>
                  <a:lnTo>
                    <a:pt x="521" y="4163"/>
                  </a:lnTo>
                  <a:lnTo>
                    <a:pt x="586" y="4000"/>
                  </a:lnTo>
                  <a:lnTo>
                    <a:pt x="684" y="3870"/>
                  </a:lnTo>
                  <a:lnTo>
                    <a:pt x="749" y="3773"/>
                  </a:lnTo>
                  <a:lnTo>
                    <a:pt x="781" y="3480"/>
                  </a:lnTo>
                  <a:lnTo>
                    <a:pt x="911" y="3252"/>
                  </a:lnTo>
                  <a:lnTo>
                    <a:pt x="911" y="3025"/>
                  </a:lnTo>
                  <a:lnTo>
                    <a:pt x="1074" y="2732"/>
                  </a:lnTo>
                  <a:lnTo>
                    <a:pt x="1106" y="2634"/>
                  </a:lnTo>
                  <a:lnTo>
                    <a:pt x="1171" y="2504"/>
                  </a:lnTo>
                  <a:lnTo>
                    <a:pt x="1171" y="2439"/>
                  </a:lnTo>
                  <a:lnTo>
                    <a:pt x="1171" y="2374"/>
                  </a:lnTo>
                  <a:lnTo>
                    <a:pt x="1269" y="2244"/>
                  </a:lnTo>
                  <a:lnTo>
                    <a:pt x="1269" y="2147"/>
                  </a:lnTo>
                  <a:lnTo>
                    <a:pt x="1302" y="2147"/>
                  </a:lnTo>
                  <a:lnTo>
                    <a:pt x="1367" y="2179"/>
                  </a:lnTo>
                  <a:lnTo>
                    <a:pt x="1529" y="2179"/>
                  </a:lnTo>
                  <a:lnTo>
                    <a:pt x="1594" y="2244"/>
                  </a:lnTo>
                  <a:lnTo>
                    <a:pt x="1659" y="2212"/>
                  </a:lnTo>
                  <a:lnTo>
                    <a:pt x="1757" y="2277"/>
                  </a:lnTo>
                  <a:lnTo>
                    <a:pt x="1789" y="2374"/>
                  </a:lnTo>
                  <a:lnTo>
                    <a:pt x="1757" y="2277"/>
                  </a:lnTo>
                  <a:lnTo>
                    <a:pt x="1724" y="2212"/>
                  </a:lnTo>
                  <a:lnTo>
                    <a:pt x="1627" y="2179"/>
                  </a:lnTo>
                  <a:lnTo>
                    <a:pt x="1529" y="2114"/>
                  </a:lnTo>
                  <a:lnTo>
                    <a:pt x="1399" y="2114"/>
                  </a:lnTo>
                  <a:lnTo>
                    <a:pt x="1269" y="2082"/>
                  </a:lnTo>
                  <a:lnTo>
                    <a:pt x="1269" y="2016"/>
                  </a:lnTo>
                  <a:lnTo>
                    <a:pt x="1302" y="1984"/>
                  </a:lnTo>
                  <a:lnTo>
                    <a:pt x="1334" y="1984"/>
                  </a:lnTo>
                  <a:lnTo>
                    <a:pt x="1399" y="1919"/>
                  </a:lnTo>
                  <a:lnTo>
                    <a:pt x="1399" y="1821"/>
                  </a:lnTo>
                  <a:lnTo>
                    <a:pt x="1432" y="1756"/>
                  </a:lnTo>
                  <a:lnTo>
                    <a:pt x="1334" y="1724"/>
                  </a:lnTo>
                  <a:lnTo>
                    <a:pt x="1302" y="1659"/>
                  </a:lnTo>
                  <a:lnTo>
                    <a:pt x="1334" y="1594"/>
                  </a:lnTo>
                  <a:lnTo>
                    <a:pt x="1367" y="1594"/>
                  </a:lnTo>
                  <a:lnTo>
                    <a:pt x="1432" y="1529"/>
                  </a:lnTo>
                  <a:lnTo>
                    <a:pt x="1399" y="1496"/>
                  </a:lnTo>
                  <a:lnTo>
                    <a:pt x="1334" y="1496"/>
                  </a:lnTo>
                  <a:lnTo>
                    <a:pt x="1334" y="1431"/>
                  </a:lnTo>
                  <a:lnTo>
                    <a:pt x="1367" y="1301"/>
                  </a:lnTo>
                  <a:lnTo>
                    <a:pt x="1334" y="1171"/>
                  </a:lnTo>
                  <a:lnTo>
                    <a:pt x="1367" y="911"/>
                  </a:lnTo>
                  <a:lnTo>
                    <a:pt x="1334" y="748"/>
                  </a:lnTo>
                  <a:lnTo>
                    <a:pt x="1334" y="651"/>
                  </a:lnTo>
                  <a:lnTo>
                    <a:pt x="1399" y="456"/>
                  </a:lnTo>
                  <a:lnTo>
                    <a:pt x="1432" y="358"/>
                  </a:lnTo>
                  <a:lnTo>
                    <a:pt x="1464" y="358"/>
                  </a:lnTo>
                  <a:lnTo>
                    <a:pt x="1692" y="553"/>
                  </a:lnTo>
                  <a:lnTo>
                    <a:pt x="1789" y="618"/>
                  </a:lnTo>
                  <a:lnTo>
                    <a:pt x="2017" y="651"/>
                  </a:lnTo>
                  <a:lnTo>
                    <a:pt x="2115" y="683"/>
                  </a:lnTo>
                  <a:lnTo>
                    <a:pt x="2147" y="781"/>
                  </a:lnTo>
                  <a:lnTo>
                    <a:pt x="2180" y="748"/>
                  </a:lnTo>
                  <a:lnTo>
                    <a:pt x="2245" y="748"/>
                  </a:lnTo>
                  <a:lnTo>
                    <a:pt x="2277" y="813"/>
                  </a:lnTo>
                  <a:lnTo>
                    <a:pt x="2245" y="878"/>
                  </a:lnTo>
                  <a:lnTo>
                    <a:pt x="2147" y="911"/>
                  </a:lnTo>
                  <a:lnTo>
                    <a:pt x="2049" y="1008"/>
                  </a:lnTo>
                  <a:lnTo>
                    <a:pt x="2049" y="1073"/>
                  </a:lnTo>
                  <a:lnTo>
                    <a:pt x="2115" y="1073"/>
                  </a:lnTo>
                  <a:lnTo>
                    <a:pt x="2147" y="1008"/>
                  </a:lnTo>
                  <a:lnTo>
                    <a:pt x="2245" y="911"/>
                  </a:lnTo>
                  <a:lnTo>
                    <a:pt x="2310" y="911"/>
                  </a:lnTo>
                  <a:lnTo>
                    <a:pt x="2310" y="976"/>
                  </a:lnTo>
                  <a:lnTo>
                    <a:pt x="2245" y="1041"/>
                  </a:lnTo>
                  <a:lnTo>
                    <a:pt x="2180" y="1171"/>
                  </a:lnTo>
                  <a:lnTo>
                    <a:pt x="2180" y="1269"/>
                  </a:lnTo>
                  <a:lnTo>
                    <a:pt x="2147" y="1334"/>
                  </a:lnTo>
                  <a:lnTo>
                    <a:pt x="2147" y="1236"/>
                  </a:lnTo>
                  <a:lnTo>
                    <a:pt x="2082" y="1301"/>
                  </a:lnTo>
                  <a:lnTo>
                    <a:pt x="2049" y="1269"/>
                  </a:lnTo>
                  <a:lnTo>
                    <a:pt x="1984" y="1334"/>
                  </a:lnTo>
                  <a:lnTo>
                    <a:pt x="2017" y="1399"/>
                  </a:lnTo>
                  <a:lnTo>
                    <a:pt x="2082" y="1431"/>
                  </a:lnTo>
                  <a:lnTo>
                    <a:pt x="2180" y="1366"/>
                  </a:lnTo>
                  <a:lnTo>
                    <a:pt x="2212" y="1269"/>
                  </a:lnTo>
                  <a:lnTo>
                    <a:pt x="2277" y="1203"/>
                  </a:lnTo>
                  <a:lnTo>
                    <a:pt x="2277" y="1106"/>
                  </a:lnTo>
                  <a:lnTo>
                    <a:pt x="2342" y="1073"/>
                  </a:lnTo>
                  <a:lnTo>
                    <a:pt x="2375" y="943"/>
                  </a:lnTo>
                  <a:lnTo>
                    <a:pt x="2440" y="878"/>
                  </a:lnTo>
                  <a:lnTo>
                    <a:pt x="2537" y="781"/>
                  </a:lnTo>
                  <a:lnTo>
                    <a:pt x="2472" y="716"/>
                  </a:lnTo>
                  <a:lnTo>
                    <a:pt x="2472" y="651"/>
                  </a:lnTo>
                  <a:lnTo>
                    <a:pt x="2440" y="618"/>
                  </a:lnTo>
                  <a:lnTo>
                    <a:pt x="2505" y="553"/>
                  </a:lnTo>
                  <a:lnTo>
                    <a:pt x="2537" y="521"/>
                  </a:lnTo>
                  <a:lnTo>
                    <a:pt x="2472" y="456"/>
                  </a:lnTo>
                  <a:lnTo>
                    <a:pt x="2440" y="391"/>
                  </a:lnTo>
                  <a:lnTo>
                    <a:pt x="2537" y="325"/>
                  </a:lnTo>
                  <a:lnTo>
                    <a:pt x="2537" y="260"/>
                  </a:lnTo>
                  <a:lnTo>
                    <a:pt x="2440" y="163"/>
                  </a:lnTo>
                  <a:close/>
                  <a:moveTo>
                    <a:pt x="25594" y="6992"/>
                  </a:moveTo>
                  <a:lnTo>
                    <a:pt x="25626" y="7024"/>
                  </a:lnTo>
                  <a:lnTo>
                    <a:pt x="25691" y="7024"/>
                  </a:lnTo>
                  <a:lnTo>
                    <a:pt x="25724" y="6992"/>
                  </a:lnTo>
                  <a:lnTo>
                    <a:pt x="25789" y="6992"/>
                  </a:lnTo>
                  <a:lnTo>
                    <a:pt x="25756" y="6927"/>
                  </a:lnTo>
                  <a:lnTo>
                    <a:pt x="25659" y="6927"/>
                  </a:lnTo>
                  <a:lnTo>
                    <a:pt x="25659" y="6959"/>
                  </a:lnTo>
                  <a:close/>
                  <a:moveTo>
                    <a:pt x="24098" y="7382"/>
                  </a:moveTo>
                  <a:lnTo>
                    <a:pt x="24065" y="7415"/>
                  </a:lnTo>
                  <a:lnTo>
                    <a:pt x="24130" y="7415"/>
                  </a:lnTo>
                  <a:lnTo>
                    <a:pt x="24163" y="7382"/>
                  </a:lnTo>
                  <a:lnTo>
                    <a:pt x="24260" y="7382"/>
                  </a:lnTo>
                  <a:lnTo>
                    <a:pt x="24390" y="7350"/>
                  </a:lnTo>
                  <a:lnTo>
                    <a:pt x="24553" y="7350"/>
                  </a:lnTo>
                  <a:lnTo>
                    <a:pt x="24618" y="7285"/>
                  </a:lnTo>
                  <a:lnTo>
                    <a:pt x="24748" y="7285"/>
                  </a:lnTo>
                  <a:lnTo>
                    <a:pt x="24781" y="7252"/>
                  </a:lnTo>
                  <a:lnTo>
                    <a:pt x="24846" y="7285"/>
                  </a:lnTo>
                  <a:lnTo>
                    <a:pt x="24976" y="7220"/>
                  </a:lnTo>
                  <a:lnTo>
                    <a:pt x="25008" y="7187"/>
                  </a:lnTo>
                  <a:lnTo>
                    <a:pt x="24943" y="7220"/>
                  </a:lnTo>
                  <a:lnTo>
                    <a:pt x="24878" y="7187"/>
                  </a:lnTo>
                  <a:lnTo>
                    <a:pt x="24781" y="7220"/>
                  </a:lnTo>
                  <a:lnTo>
                    <a:pt x="24813" y="7187"/>
                  </a:lnTo>
                  <a:lnTo>
                    <a:pt x="24846" y="7122"/>
                  </a:lnTo>
                  <a:lnTo>
                    <a:pt x="24846" y="7090"/>
                  </a:lnTo>
                  <a:lnTo>
                    <a:pt x="24716" y="7187"/>
                  </a:lnTo>
                  <a:lnTo>
                    <a:pt x="24553" y="7187"/>
                  </a:lnTo>
                  <a:lnTo>
                    <a:pt x="24423" y="7220"/>
                  </a:lnTo>
                  <a:lnTo>
                    <a:pt x="24325" y="7187"/>
                  </a:lnTo>
                  <a:lnTo>
                    <a:pt x="24195" y="7252"/>
                  </a:lnTo>
                  <a:lnTo>
                    <a:pt x="24098" y="7252"/>
                  </a:lnTo>
                  <a:lnTo>
                    <a:pt x="24033" y="7350"/>
                  </a:lnTo>
                  <a:lnTo>
                    <a:pt x="24033" y="7382"/>
                  </a:lnTo>
                  <a:close/>
                  <a:moveTo>
                    <a:pt x="2440" y="488"/>
                  </a:moveTo>
                  <a:lnTo>
                    <a:pt x="2342" y="553"/>
                  </a:lnTo>
                  <a:lnTo>
                    <a:pt x="2342" y="683"/>
                  </a:lnTo>
                  <a:lnTo>
                    <a:pt x="2407" y="846"/>
                  </a:lnTo>
                  <a:lnTo>
                    <a:pt x="2472" y="813"/>
                  </a:lnTo>
                  <a:lnTo>
                    <a:pt x="2407" y="618"/>
                  </a:lnTo>
                  <a:lnTo>
                    <a:pt x="2407" y="553"/>
                  </a:lnTo>
                  <a:lnTo>
                    <a:pt x="2472" y="521"/>
                  </a:lnTo>
                  <a:close/>
                  <a:moveTo>
                    <a:pt x="11805" y="14862"/>
                  </a:moveTo>
                  <a:lnTo>
                    <a:pt x="11838" y="14829"/>
                  </a:lnTo>
                  <a:lnTo>
                    <a:pt x="11935" y="14699"/>
                  </a:lnTo>
                  <a:lnTo>
                    <a:pt x="12001" y="14602"/>
                  </a:lnTo>
                  <a:lnTo>
                    <a:pt x="11903" y="14667"/>
                  </a:lnTo>
                  <a:close/>
                  <a:moveTo>
                    <a:pt x="11675" y="15122"/>
                  </a:moveTo>
                  <a:lnTo>
                    <a:pt x="11708" y="15089"/>
                  </a:lnTo>
                  <a:lnTo>
                    <a:pt x="11740" y="14959"/>
                  </a:lnTo>
                  <a:lnTo>
                    <a:pt x="11740" y="14927"/>
                  </a:lnTo>
                  <a:close/>
                  <a:moveTo>
                    <a:pt x="11643" y="15772"/>
                  </a:moveTo>
                  <a:lnTo>
                    <a:pt x="11578" y="15610"/>
                  </a:lnTo>
                  <a:lnTo>
                    <a:pt x="11610" y="15382"/>
                  </a:lnTo>
                  <a:lnTo>
                    <a:pt x="11675" y="15154"/>
                  </a:lnTo>
                  <a:lnTo>
                    <a:pt x="11578" y="15382"/>
                  </a:lnTo>
                  <a:lnTo>
                    <a:pt x="11578" y="15610"/>
                  </a:lnTo>
                  <a:cubicBezTo>
                    <a:pt x="11578" y="15610"/>
                    <a:pt x="11643" y="15772"/>
                    <a:pt x="11643" y="1577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1813397" y="3378200"/>
              <a:ext cx="90961" cy="42235"/>
            </a:xfrm>
            <a:custGeom>
              <a:rect b="b" l="l" r="r" t="t"/>
              <a:pathLst>
                <a:path extrusionOk="0" h="1269" w="2733">
                  <a:moveTo>
                    <a:pt x="2472" y="1204"/>
                  </a:moveTo>
                  <a:lnTo>
                    <a:pt x="2375" y="1106"/>
                  </a:lnTo>
                  <a:lnTo>
                    <a:pt x="2244" y="944"/>
                  </a:lnTo>
                  <a:lnTo>
                    <a:pt x="2212" y="846"/>
                  </a:lnTo>
                  <a:lnTo>
                    <a:pt x="2244" y="781"/>
                  </a:lnTo>
                  <a:lnTo>
                    <a:pt x="2342" y="683"/>
                  </a:lnTo>
                  <a:lnTo>
                    <a:pt x="2375" y="651"/>
                  </a:lnTo>
                  <a:lnTo>
                    <a:pt x="2407" y="618"/>
                  </a:lnTo>
                  <a:lnTo>
                    <a:pt x="2407" y="553"/>
                  </a:lnTo>
                  <a:lnTo>
                    <a:pt x="2342" y="553"/>
                  </a:lnTo>
                  <a:lnTo>
                    <a:pt x="2277" y="618"/>
                  </a:lnTo>
                  <a:lnTo>
                    <a:pt x="2244" y="651"/>
                  </a:lnTo>
                  <a:lnTo>
                    <a:pt x="2212" y="618"/>
                  </a:lnTo>
                  <a:lnTo>
                    <a:pt x="2179" y="521"/>
                  </a:lnTo>
                  <a:lnTo>
                    <a:pt x="2082" y="423"/>
                  </a:lnTo>
                  <a:lnTo>
                    <a:pt x="2017" y="391"/>
                  </a:lnTo>
                  <a:lnTo>
                    <a:pt x="1919" y="293"/>
                  </a:lnTo>
                  <a:lnTo>
                    <a:pt x="1854" y="261"/>
                  </a:lnTo>
                  <a:lnTo>
                    <a:pt x="1757" y="293"/>
                  </a:lnTo>
                  <a:lnTo>
                    <a:pt x="1594" y="358"/>
                  </a:lnTo>
                  <a:lnTo>
                    <a:pt x="1594" y="456"/>
                  </a:lnTo>
                  <a:lnTo>
                    <a:pt x="1627" y="488"/>
                  </a:lnTo>
                  <a:lnTo>
                    <a:pt x="1627" y="521"/>
                  </a:lnTo>
                  <a:lnTo>
                    <a:pt x="1497" y="651"/>
                  </a:lnTo>
                  <a:lnTo>
                    <a:pt x="1334" y="683"/>
                  </a:lnTo>
                  <a:lnTo>
                    <a:pt x="1236" y="716"/>
                  </a:lnTo>
                  <a:lnTo>
                    <a:pt x="1236" y="781"/>
                  </a:lnTo>
                  <a:lnTo>
                    <a:pt x="1269" y="879"/>
                  </a:lnTo>
                  <a:lnTo>
                    <a:pt x="1334" y="911"/>
                  </a:lnTo>
                  <a:lnTo>
                    <a:pt x="1431" y="1009"/>
                  </a:lnTo>
                  <a:lnTo>
                    <a:pt x="1431" y="1106"/>
                  </a:lnTo>
                  <a:lnTo>
                    <a:pt x="1366" y="1106"/>
                  </a:lnTo>
                  <a:lnTo>
                    <a:pt x="1269" y="1106"/>
                  </a:lnTo>
                  <a:lnTo>
                    <a:pt x="1204" y="1171"/>
                  </a:lnTo>
                  <a:lnTo>
                    <a:pt x="1139" y="1269"/>
                  </a:lnTo>
                  <a:lnTo>
                    <a:pt x="1009" y="1236"/>
                  </a:lnTo>
                  <a:lnTo>
                    <a:pt x="976" y="1171"/>
                  </a:lnTo>
                  <a:lnTo>
                    <a:pt x="1009" y="1106"/>
                  </a:lnTo>
                  <a:lnTo>
                    <a:pt x="976" y="1009"/>
                  </a:lnTo>
                  <a:lnTo>
                    <a:pt x="1009" y="944"/>
                  </a:lnTo>
                  <a:lnTo>
                    <a:pt x="976" y="911"/>
                  </a:lnTo>
                  <a:lnTo>
                    <a:pt x="911" y="911"/>
                  </a:lnTo>
                  <a:lnTo>
                    <a:pt x="879" y="944"/>
                  </a:lnTo>
                  <a:lnTo>
                    <a:pt x="911" y="1009"/>
                  </a:lnTo>
                  <a:lnTo>
                    <a:pt x="879" y="1041"/>
                  </a:lnTo>
                  <a:lnTo>
                    <a:pt x="781" y="1041"/>
                  </a:lnTo>
                  <a:lnTo>
                    <a:pt x="716" y="1009"/>
                  </a:lnTo>
                  <a:lnTo>
                    <a:pt x="651" y="879"/>
                  </a:lnTo>
                  <a:lnTo>
                    <a:pt x="619" y="748"/>
                  </a:lnTo>
                  <a:lnTo>
                    <a:pt x="456" y="716"/>
                  </a:lnTo>
                  <a:lnTo>
                    <a:pt x="391" y="716"/>
                  </a:lnTo>
                  <a:lnTo>
                    <a:pt x="391" y="683"/>
                  </a:lnTo>
                  <a:lnTo>
                    <a:pt x="358" y="618"/>
                  </a:lnTo>
                  <a:lnTo>
                    <a:pt x="293" y="651"/>
                  </a:lnTo>
                  <a:lnTo>
                    <a:pt x="228" y="683"/>
                  </a:lnTo>
                  <a:lnTo>
                    <a:pt x="131" y="683"/>
                  </a:lnTo>
                  <a:lnTo>
                    <a:pt x="66" y="683"/>
                  </a:lnTo>
                  <a:lnTo>
                    <a:pt x="33" y="618"/>
                  </a:lnTo>
                  <a:lnTo>
                    <a:pt x="33" y="586"/>
                  </a:lnTo>
                  <a:lnTo>
                    <a:pt x="33" y="488"/>
                  </a:lnTo>
                  <a:lnTo>
                    <a:pt x="131" y="423"/>
                  </a:lnTo>
                  <a:lnTo>
                    <a:pt x="66" y="358"/>
                  </a:lnTo>
                  <a:lnTo>
                    <a:pt x="1" y="326"/>
                  </a:lnTo>
                  <a:lnTo>
                    <a:pt x="33" y="261"/>
                  </a:lnTo>
                  <a:lnTo>
                    <a:pt x="98" y="196"/>
                  </a:lnTo>
                  <a:lnTo>
                    <a:pt x="66" y="98"/>
                  </a:lnTo>
                  <a:lnTo>
                    <a:pt x="131" y="66"/>
                  </a:lnTo>
                  <a:lnTo>
                    <a:pt x="196" y="66"/>
                  </a:lnTo>
                  <a:lnTo>
                    <a:pt x="228" y="131"/>
                  </a:lnTo>
                  <a:lnTo>
                    <a:pt x="293" y="196"/>
                  </a:lnTo>
                  <a:lnTo>
                    <a:pt x="358" y="196"/>
                  </a:lnTo>
                  <a:lnTo>
                    <a:pt x="391" y="196"/>
                  </a:lnTo>
                  <a:lnTo>
                    <a:pt x="423" y="228"/>
                  </a:lnTo>
                  <a:lnTo>
                    <a:pt x="391" y="261"/>
                  </a:lnTo>
                  <a:lnTo>
                    <a:pt x="358" y="261"/>
                  </a:lnTo>
                  <a:lnTo>
                    <a:pt x="391" y="293"/>
                  </a:lnTo>
                  <a:lnTo>
                    <a:pt x="456" y="358"/>
                  </a:lnTo>
                  <a:lnTo>
                    <a:pt x="553" y="326"/>
                  </a:lnTo>
                  <a:lnTo>
                    <a:pt x="553" y="293"/>
                  </a:lnTo>
                  <a:lnTo>
                    <a:pt x="488" y="261"/>
                  </a:lnTo>
                  <a:lnTo>
                    <a:pt x="521" y="228"/>
                  </a:lnTo>
                  <a:lnTo>
                    <a:pt x="619" y="261"/>
                  </a:lnTo>
                  <a:lnTo>
                    <a:pt x="814" y="391"/>
                  </a:lnTo>
                  <a:lnTo>
                    <a:pt x="944" y="391"/>
                  </a:lnTo>
                  <a:lnTo>
                    <a:pt x="1041" y="391"/>
                  </a:lnTo>
                  <a:lnTo>
                    <a:pt x="1139" y="293"/>
                  </a:lnTo>
                  <a:lnTo>
                    <a:pt x="1431" y="163"/>
                  </a:lnTo>
                  <a:lnTo>
                    <a:pt x="1594" y="131"/>
                  </a:lnTo>
                  <a:lnTo>
                    <a:pt x="1724" y="1"/>
                  </a:lnTo>
                  <a:lnTo>
                    <a:pt x="1757" y="1"/>
                  </a:lnTo>
                  <a:lnTo>
                    <a:pt x="1854" y="33"/>
                  </a:lnTo>
                  <a:lnTo>
                    <a:pt x="1887" y="98"/>
                  </a:lnTo>
                  <a:lnTo>
                    <a:pt x="1952" y="98"/>
                  </a:lnTo>
                  <a:lnTo>
                    <a:pt x="2147" y="98"/>
                  </a:lnTo>
                  <a:lnTo>
                    <a:pt x="2277" y="131"/>
                  </a:lnTo>
                  <a:lnTo>
                    <a:pt x="2472" y="261"/>
                  </a:lnTo>
                  <a:lnTo>
                    <a:pt x="2570" y="358"/>
                  </a:lnTo>
                  <a:lnTo>
                    <a:pt x="2602" y="423"/>
                  </a:lnTo>
                  <a:lnTo>
                    <a:pt x="2667" y="456"/>
                  </a:lnTo>
                  <a:lnTo>
                    <a:pt x="2700" y="488"/>
                  </a:lnTo>
                  <a:lnTo>
                    <a:pt x="2667" y="586"/>
                  </a:lnTo>
                  <a:lnTo>
                    <a:pt x="2700" y="651"/>
                  </a:lnTo>
                  <a:lnTo>
                    <a:pt x="2732" y="748"/>
                  </a:lnTo>
                  <a:lnTo>
                    <a:pt x="2667" y="879"/>
                  </a:lnTo>
                  <a:lnTo>
                    <a:pt x="2635" y="1009"/>
                  </a:lnTo>
                  <a:lnTo>
                    <a:pt x="2570" y="1041"/>
                  </a:lnTo>
                  <a:lnTo>
                    <a:pt x="2537" y="104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1764703" y="3352238"/>
              <a:ext cx="55216" cy="51954"/>
            </a:xfrm>
            <a:custGeom>
              <a:rect b="b" l="l" r="r" t="t"/>
              <a:pathLst>
                <a:path extrusionOk="0" h="1561" w="1659">
                  <a:moveTo>
                    <a:pt x="1496" y="1431"/>
                  </a:moveTo>
                  <a:lnTo>
                    <a:pt x="1496" y="1398"/>
                  </a:lnTo>
                  <a:lnTo>
                    <a:pt x="1529" y="1463"/>
                  </a:lnTo>
                  <a:lnTo>
                    <a:pt x="1496" y="1463"/>
                  </a:lnTo>
                  <a:lnTo>
                    <a:pt x="1529" y="1528"/>
                  </a:lnTo>
                  <a:lnTo>
                    <a:pt x="1496" y="1561"/>
                  </a:lnTo>
                  <a:lnTo>
                    <a:pt x="1431" y="1561"/>
                  </a:lnTo>
                  <a:lnTo>
                    <a:pt x="1399" y="1528"/>
                  </a:lnTo>
                  <a:lnTo>
                    <a:pt x="1366" y="1496"/>
                  </a:lnTo>
                  <a:lnTo>
                    <a:pt x="1334" y="1496"/>
                  </a:lnTo>
                  <a:lnTo>
                    <a:pt x="1334" y="1398"/>
                  </a:lnTo>
                  <a:lnTo>
                    <a:pt x="1269" y="1301"/>
                  </a:lnTo>
                  <a:lnTo>
                    <a:pt x="1203" y="1268"/>
                  </a:lnTo>
                  <a:lnTo>
                    <a:pt x="1171" y="1268"/>
                  </a:lnTo>
                  <a:lnTo>
                    <a:pt x="1171" y="1301"/>
                  </a:lnTo>
                  <a:lnTo>
                    <a:pt x="1269" y="1333"/>
                  </a:lnTo>
                  <a:lnTo>
                    <a:pt x="1301" y="1398"/>
                  </a:lnTo>
                  <a:lnTo>
                    <a:pt x="1301" y="1496"/>
                  </a:lnTo>
                  <a:lnTo>
                    <a:pt x="1269" y="1496"/>
                  </a:lnTo>
                  <a:lnTo>
                    <a:pt x="1171" y="1463"/>
                  </a:lnTo>
                  <a:lnTo>
                    <a:pt x="1073" y="1398"/>
                  </a:lnTo>
                  <a:lnTo>
                    <a:pt x="1008" y="1333"/>
                  </a:lnTo>
                  <a:lnTo>
                    <a:pt x="1008" y="1268"/>
                  </a:lnTo>
                  <a:lnTo>
                    <a:pt x="1073" y="1203"/>
                  </a:lnTo>
                  <a:lnTo>
                    <a:pt x="1073" y="1138"/>
                  </a:lnTo>
                  <a:lnTo>
                    <a:pt x="943" y="1008"/>
                  </a:lnTo>
                  <a:lnTo>
                    <a:pt x="878" y="976"/>
                  </a:lnTo>
                  <a:lnTo>
                    <a:pt x="813" y="911"/>
                  </a:lnTo>
                  <a:lnTo>
                    <a:pt x="683" y="846"/>
                  </a:lnTo>
                  <a:lnTo>
                    <a:pt x="651" y="748"/>
                  </a:lnTo>
                  <a:lnTo>
                    <a:pt x="553" y="683"/>
                  </a:lnTo>
                  <a:lnTo>
                    <a:pt x="553" y="585"/>
                  </a:lnTo>
                  <a:lnTo>
                    <a:pt x="456" y="553"/>
                  </a:lnTo>
                  <a:lnTo>
                    <a:pt x="390" y="488"/>
                  </a:lnTo>
                  <a:lnTo>
                    <a:pt x="325" y="520"/>
                  </a:lnTo>
                  <a:lnTo>
                    <a:pt x="358" y="553"/>
                  </a:lnTo>
                  <a:lnTo>
                    <a:pt x="488" y="650"/>
                  </a:lnTo>
                  <a:lnTo>
                    <a:pt x="521" y="748"/>
                  </a:lnTo>
                  <a:lnTo>
                    <a:pt x="456" y="846"/>
                  </a:lnTo>
                  <a:lnTo>
                    <a:pt x="423" y="846"/>
                  </a:lnTo>
                  <a:lnTo>
                    <a:pt x="390" y="781"/>
                  </a:lnTo>
                  <a:lnTo>
                    <a:pt x="293" y="715"/>
                  </a:lnTo>
                  <a:lnTo>
                    <a:pt x="163" y="715"/>
                  </a:lnTo>
                  <a:lnTo>
                    <a:pt x="33" y="585"/>
                  </a:lnTo>
                  <a:lnTo>
                    <a:pt x="0" y="520"/>
                  </a:lnTo>
                  <a:lnTo>
                    <a:pt x="65" y="390"/>
                  </a:lnTo>
                  <a:lnTo>
                    <a:pt x="130" y="358"/>
                  </a:lnTo>
                  <a:lnTo>
                    <a:pt x="130" y="228"/>
                  </a:lnTo>
                  <a:lnTo>
                    <a:pt x="65" y="228"/>
                  </a:lnTo>
                  <a:lnTo>
                    <a:pt x="33" y="195"/>
                  </a:lnTo>
                  <a:lnTo>
                    <a:pt x="65" y="163"/>
                  </a:lnTo>
                  <a:lnTo>
                    <a:pt x="98" y="65"/>
                  </a:lnTo>
                  <a:lnTo>
                    <a:pt x="65" y="65"/>
                  </a:lnTo>
                  <a:lnTo>
                    <a:pt x="98" y="33"/>
                  </a:lnTo>
                  <a:lnTo>
                    <a:pt x="98" y="0"/>
                  </a:lnTo>
                  <a:lnTo>
                    <a:pt x="260" y="0"/>
                  </a:lnTo>
                  <a:lnTo>
                    <a:pt x="553" y="65"/>
                  </a:lnTo>
                  <a:lnTo>
                    <a:pt x="618" y="65"/>
                  </a:lnTo>
                  <a:lnTo>
                    <a:pt x="748" y="33"/>
                  </a:lnTo>
                  <a:lnTo>
                    <a:pt x="813" y="130"/>
                  </a:lnTo>
                  <a:lnTo>
                    <a:pt x="878" y="130"/>
                  </a:lnTo>
                  <a:lnTo>
                    <a:pt x="878" y="163"/>
                  </a:lnTo>
                  <a:lnTo>
                    <a:pt x="976" y="260"/>
                  </a:lnTo>
                  <a:lnTo>
                    <a:pt x="1041" y="228"/>
                  </a:lnTo>
                  <a:lnTo>
                    <a:pt x="1073" y="228"/>
                  </a:lnTo>
                  <a:lnTo>
                    <a:pt x="1073" y="293"/>
                  </a:lnTo>
                  <a:lnTo>
                    <a:pt x="1171" y="293"/>
                  </a:lnTo>
                  <a:lnTo>
                    <a:pt x="1171" y="228"/>
                  </a:lnTo>
                  <a:lnTo>
                    <a:pt x="1236" y="228"/>
                  </a:lnTo>
                  <a:lnTo>
                    <a:pt x="1269" y="293"/>
                  </a:lnTo>
                  <a:lnTo>
                    <a:pt x="1269" y="423"/>
                  </a:lnTo>
                  <a:lnTo>
                    <a:pt x="1334" y="520"/>
                  </a:lnTo>
                  <a:lnTo>
                    <a:pt x="1431" y="618"/>
                  </a:lnTo>
                  <a:lnTo>
                    <a:pt x="1464" y="683"/>
                  </a:lnTo>
                  <a:lnTo>
                    <a:pt x="1529" y="748"/>
                  </a:lnTo>
                  <a:lnTo>
                    <a:pt x="1594" y="781"/>
                  </a:lnTo>
                  <a:lnTo>
                    <a:pt x="1659" y="846"/>
                  </a:lnTo>
                  <a:lnTo>
                    <a:pt x="1659" y="846"/>
                  </a:lnTo>
                  <a:lnTo>
                    <a:pt x="1594" y="846"/>
                  </a:lnTo>
                  <a:lnTo>
                    <a:pt x="1529" y="878"/>
                  </a:lnTo>
                  <a:lnTo>
                    <a:pt x="1561" y="976"/>
                  </a:lnTo>
                  <a:lnTo>
                    <a:pt x="1496" y="1041"/>
                  </a:lnTo>
                  <a:lnTo>
                    <a:pt x="1464" y="1106"/>
                  </a:lnTo>
                  <a:lnTo>
                    <a:pt x="1529" y="1138"/>
                  </a:lnTo>
                  <a:lnTo>
                    <a:pt x="1594" y="1203"/>
                  </a:lnTo>
                  <a:lnTo>
                    <a:pt x="1496" y="1268"/>
                  </a:lnTo>
                  <a:lnTo>
                    <a:pt x="1496" y="1366"/>
                  </a:lnTo>
                  <a:lnTo>
                    <a:pt x="1496" y="1398"/>
                  </a:lnTo>
                  <a:lnTo>
                    <a:pt x="1496" y="1398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1738709" y="3287269"/>
              <a:ext cx="75818" cy="73654"/>
            </a:xfrm>
            <a:custGeom>
              <a:rect b="b" l="l" r="r" t="t"/>
              <a:pathLst>
                <a:path extrusionOk="0" h="2213" w="2278">
                  <a:moveTo>
                    <a:pt x="846" y="2017"/>
                  </a:moveTo>
                  <a:lnTo>
                    <a:pt x="879" y="1985"/>
                  </a:lnTo>
                  <a:lnTo>
                    <a:pt x="879" y="1952"/>
                  </a:lnTo>
                  <a:lnTo>
                    <a:pt x="1041" y="1952"/>
                  </a:lnTo>
                  <a:lnTo>
                    <a:pt x="1334" y="2017"/>
                  </a:lnTo>
                  <a:lnTo>
                    <a:pt x="1399" y="1985"/>
                  </a:lnTo>
                  <a:lnTo>
                    <a:pt x="1529" y="1985"/>
                  </a:lnTo>
                  <a:lnTo>
                    <a:pt x="1594" y="2050"/>
                  </a:lnTo>
                  <a:lnTo>
                    <a:pt x="1659" y="2082"/>
                  </a:lnTo>
                  <a:lnTo>
                    <a:pt x="1659" y="2115"/>
                  </a:lnTo>
                  <a:lnTo>
                    <a:pt x="1757" y="2212"/>
                  </a:lnTo>
                  <a:lnTo>
                    <a:pt x="1822" y="2180"/>
                  </a:lnTo>
                  <a:lnTo>
                    <a:pt x="1854" y="2180"/>
                  </a:lnTo>
                  <a:lnTo>
                    <a:pt x="1887" y="2180"/>
                  </a:lnTo>
                  <a:lnTo>
                    <a:pt x="1919" y="2147"/>
                  </a:lnTo>
                  <a:lnTo>
                    <a:pt x="1887" y="2082"/>
                  </a:lnTo>
                  <a:lnTo>
                    <a:pt x="1854" y="2017"/>
                  </a:lnTo>
                  <a:lnTo>
                    <a:pt x="1822" y="1920"/>
                  </a:lnTo>
                  <a:lnTo>
                    <a:pt x="1887" y="1789"/>
                  </a:lnTo>
                  <a:lnTo>
                    <a:pt x="1919" y="1724"/>
                  </a:lnTo>
                  <a:lnTo>
                    <a:pt x="1919" y="1627"/>
                  </a:lnTo>
                  <a:lnTo>
                    <a:pt x="1887" y="1659"/>
                  </a:lnTo>
                  <a:lnTo>
                    <a:pt x="1887" y="1724"/>
                  </a:lnTo>
                  <a:lnTo>
                    <a:pt x="1822" y="1757"/>
                  </a:lnTo>
                  <a:lnTo>
                    <a:pt x="1822" y="1659"/>
                  </a:lnTo>
                  <a:lnTo>
                    <a:pt x="1854" y="1594"/>
                  </a:lnTo>
                  <a:lnTo>
                    <a:pt x="1887" y="1497"/>
                  </a:lnTo>
                  <a:lnTo>
                    <a:pt x="1887" y="1432"/>
                  </a:lnTo>
                  <a:lnTo>
                    <a:pt x="1887" y="1367"/>
                  </a:lnTo>
                  <a:lnTo>
                    <a:pt x="1952" y="1204"/>
                  </a:lnTo>
                  <a:lnTo>
                    <a:pt x="1984" y="1237"/>
                  </a:lnTo>
                  <a:lnTo>
                    <a:pt x="1984" y="1269"/>
                  </a:lnTo>
                  <a:cubicBezTo>
                    <a:pt x="1984" y="1269"/>
                    <a:pt x="1984" y="1334"/>
                    <a:pt x="1984" y="1334"/>
                  </a:cubicBezTo>
                  <a:lnTo>
                    <a:pt x="1984" y="1432"/>
                  </a:lnTo>
                  <a:lnTo>
                    <a:pt x="1984" y="1464"/>
                  </a:lnTo>
                  <a:lnTo>
                    <a:pt x="2050" y="1399"/>
                  </a:lnTo>
                  <a:lnTo>
                    <a:pt x="2050" y="1204"/>
                  </a:lnTo>
                  <a:lnTo>
                    <a:pt x="2050" y="976"/>
                  </a:lnTo>
                  <a:lnTo>
                    <a:pt x="2082" y="911"/>
                  </a:lnTo>
                  <a:lnTo>
                    <a:pt x="2050" y="846"/>
                  </a:lnTo>
                  <a:lnTo>
                    <a:pt x="2017" y="846"/>
                  </a:lnTo>
                  <a:lnTo>
                    <a:pt x="2017" y="814"/>
                  </a:lnTo>
                  <a:lnTo>
                    <a:pt x="2050" y="749"/>
                  </a:lnTo>
                  <a:lnTo>
                    <a:pt x="2082" y="749"/>
                  </a:lnTo>
                  <a:lnTo>
                    <a:pt x="2082" y="781"/>
                  </a:lnTo>
                  <a:lnTo>
                    <a:pt x="2115" y="684"/>
                  </a:lnTo>
                  <a:lnTo>
                    <a:pt x="2180" y="554"/>
                  </a:lnTo>
                  <a:lnTo>
                    <a:pt x="2245" y="489"/>
                  </a:lnTo>
                  <a:lnTo>
                    <a:pt x="2245" y="456"/>
                  </a:lnTo>
                  <a:lnTo>
                    <a:pt x="2180" y="424"/>
                  </a:lnTo>
                  <a:lnTo>
                    <a:pt x="2180" y="391"/>
                  </a:lnTo>
                  <a:lnTo>
                    <a:pt x="2212" y="326"/>
                  </a:lnTo>
                  <a:lnTo>
                    <a:pt x="2212" y="229"/>
                  </a:lnTo>
                  <a:lnTo>
                    <a:pt x="2212" y="98"/>
                  </a:lnTo>
                  <a:lnTo>
                    <a:pt x="2245" y="66"/>
                  </a:lnTo>
                  <a:lnTo>
                    <a:pt x="2277" y="33"/>
                  </a:lnTo>
                  <a:lnTo>
                    <a:pt x="2212" y="33"/>
                  </a:lnTo>
                  <a:lnTo>
                    <a:pt x="2147" y="33"/>
                  </a:lnTo>
                  <a:lnTo>
                    <a:pt x="2115" y="1"/>
                  </a:lnTo>
                  <a:lnTo>
                    <a:pt x="2082" y="1"/>
                  </a:lnTo>
                  <a:lnTo>
                    <a:pt x="2017" y="33"/>
                  </a:lnTo>
                  <a:lnTo>
                    <a:pt x="2017" y="98"/>
                  </a:lnTo>
                  <a:lnTo>
                    <a:pt x="1952" y="131"/>
                  </a:lnTo>
                  <a:lnTo>
                    <a:pt x="1854" y="163"/>
                  </a:lnTo>
                  <a:lnTo>
                    <a:pt x="1789" y="196"/>
                  </a:lnTo>
                  <a:lnTo>
                    <a:pt x="1757" y="261"/>
                  </a:lnTo>
                  <a:lnTo>
                    <a:pt x="1692" y="229"/>
                  </a:lnTo>
                  <a:lnTo>
                    <a:pt x="1594" y="261"/>
                  </a:lnTo>
                  <a:lnTo>
                    <a:pt x="1594" y="196"/>
                  </a:lnTo>
                  <a:lnTo>
                    <a:pt x="1529" y="163"/>
                  </a:lnTo>
                  <a:lnTo>
                    <a:pt x="1464" y="163"/>
                  </a:lnTo>
                  <a:lnTo>
                    <a:pt x="1464" y="261"/>
                  </a:lnTo>
                  <a:lnTo>
                    <a:pt x="1367" y="261"/>
                  </a:lnTo>
                  <a:lnTo>
                    <a:pt x="1269" y="391"/>
                  </a:lnTo>
                  <a:lnTo>
                    <a:pt x="1269" y="424"/>
                  </a:lnTo>
                  <a:lnTo>
                    <a:pt x="1237" y="456"/>
                  </a:lnTo>
                  <a:lnTo>
                    <a:pt x="1139" y="554"/>
                  </a:lnTo>
                  <a:lnTo>
                    <a:pt x="1041" y="586"/>
                  </a:lnTo>
                  <a:lnTo>
                    <a:pt x="1009" y="651"/>
                  </a:lnTo>
                  <a:lnTo>
                    <a:pt x="944" y="619"/>
                  </a:lnTo>
                  <a:lnTo>
                    <a:pt x="879" y="619"/>
                  </a:lnTo>
                  <a:lnTo>
                    <a:pt x="814" y="586"/>
                  </a:lnTo>
                  <a:lnTo>
                    <a:pt x="716" y="554"/>
                  </a:lnTo>
                  <a:lnTo>
                    <a:pt x="554" y="651"/>
                  </a:lnTo>
                  <a:lnTo>
                    <a:pt x="391" y="651"/>
                  </a:lnTo>
                  <a:lnTo>
                    <a:pt x="391" y="749"/>
                  </a:lnTo>
                  <a:lnTo>
                    <a:pt x="391" y="814"/>
                  </a:lnTo>
                  <a:lnTo>
                    <a:pt x="391" y="944"/>
                  </a:lnTo>
                  <a:lnTo>
                    <a:pt x="358" y="1009"/>
                  </a:lnTo>
                  <a:lnTo>
                    <a:pt x="228" y="1042"/>
                  </a:lnTo>
                  <a:lnTo>
                    <a:pt x="163" y="1042"/>
                  </a:lnTo>
                  <a:lnTo>
                    <a:pt x="131" y="1107"/>
                  </a:lnTo>
                  <a:lnTo>
                    <a:pt x="98" y="1107"/>
                  </a:lnTo>
                  <a:lnTo>
                    <a:pt x="1" y="1074"/>
                  </a:lnTo>
                  <a:lnTo>
                    <a:pt x="1" y="1107"/>
                  </a:lnTo>
                  <a:lnTo>
                    <a:pt x="163" y="1334"/>
                  </a:lnTo>
                  <a:lnTo>
                    <a:pt x="261" y="1367"/>
                  </a:lnTo>
                  <a:lnTo>
                    <a:pt x="261" y="1432"/>
                  </a:lnTo>
                  <a:lnTo>
                    <a:pt x="391" y="1562"/>
                  </a:lnTo>
                  <a:lnTo>
                    <a:pt x="521" y="1724"/>
                  </a:lnTo>
                  <a:lnTo>
                    <a:pt x="749" y="1985"/>
                  </a:lnTo>
                  <a:lnTo>
                    <a:pt x="814" y="198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1706258" y="3268897"/>
              <a:ext cx="109333" cy="53052"/>
            </a:xfrm>
            <a:custGeom>
              <a:rect b="b" l="l" r="r" t="t"/>
              <a:pathLst>
                <a:path extrusionOk="0" h="1594" w="3285">
                  <a:moveTo>
                    <a:pt x="1138" y="1594"/>
                  </a:moveTo>
                  <a:lnTo>
                    <a:pt x="1203" y="1561"/>
                  </a:lnTo>
                  <a:lnTo>
                    <a:pt x="1333" y="1561"/>
                  </a:lnTo>
                  <a:lnTo>
                    <a:pt x="1366" y="1496"/>
                  </a:lnTo>
                  <a:lnTo>
                    <a:pt x="1366" y="1366"/>
                  </a:lnTo>
                  <a:lnTo>
                    <a:pt x="1366" y="1301"/>
                  </a:lnTo>
                  <a:lnTo>
                    <a:pt x="1366" y="1203"/>
                  </a:lnTo>
                  <a:lnTo>
                    <a:pt x="1529" y="1171"/>
                  </a:lnTo>
                  <a:lnTo>
                    <a:pt x="1691" y="1106"/>
                  </a:lnTo>
                  <a:lnTo>
                    <a:pt x="1789" y="1106"/>
                  </a:lnTo>
                  <a:lnTo>
                    <a:pt x="1854" y="1171"/>
                  </a:lnTo>
                  <a:lnTo>
                    <a:pt x="1919" y="1138"/>
                  </a:lnTo>
                  <a:lnTo>
                    <a:pt x="1984" y="1171"/>
                  </a:lnTo>
                  <a:lnTo>
                    <a:pt x="2016" y="1138"/>
                  </a:lnTo>
                  <a:lnTo>
                    <a:pt x="2114" y="1073"/>
                  </a:lnTo>
                  <a:lnTo>
                    <a:pt x="2212" y="976"/>
                  </a:lnTo>
                  <a:lnTo>
                    <a:pt x="2244" y="976"/>
                  </a:lnTo>
                  <a:lnTo>
                    <a:pt x="2244" y="911"/>
                  </a:lnTo>
                  <a:lnTo>
                    <a:pt x="2342" y="781"/>
                  </a:lnTo>
                  <a:lnTo>
                    <a:pt x="2439" y="781"/>
                  </a:lnTo>
                  <a:lnTo>
                    <a:pt x="2439" y="683"/>
                  </a:lnTo>
                  <a:lnTo>
                    <a:pt x="2504" y="683"/>
                  </a:lnTo>
                  <a:lnTo>
                    <a:pt x="2569" y="748"/>
                  </a:lnTo>
                  <a:lnTo>
                    <a:pt x="2569" y="781"/>
                  </a:lnTo>
                  <a:lnTo>
                    <a:pt x="2667" y="781"/>
                  </a:lnTo>
                  <a:lnTo>
                    <a:pt x="2732" y="781"/>
                  </a:lnTo>
                  <a:lnTo>
                    <a:pt x="2732" y="748"/>
                  </a:lnTo>
                  <a:lnTo>
                    <a:pt x="2829" y="715"/>
                  </a:lnTo>
                  <a:lnTo>
                    <a:pt x="2927" y="650"/>
                  </a:lnTo>
                  <a:lnTo>
                    <a:pt x="2992" y="650"/>
                  </a:lnTo>
                  <a:lnTo>
                    <a:pt x="2992" y="553"/>
                  </a:lnTo>
                  <a:lnTo>
                    <a:pt x="3057" y="553"/>
                  </a:lnTo>
                  <a:lnTo>
                    <a:pt x="3090" y="553"/>
                  </a:lnTo>
                  <a:lnTo>
                    <a:pt x="3122" y="585"/>
                  </a:lnTo>
                  <a:lnTo>
                    <a:pt x="3187" y="585"/>
                  </a:lnTo>
                  <a:lnTo>
                    <a:pt x="3252" y="553"/>
                  </a:lnTo>
                  <a:lnTo>
                    <a:pt x="3285" y="520"/>
                  </a:lnTo>
                  <a:lnTo>
                    <a:pt x="3252" y="488"/>
                  </a:lnTo>
                  <a:lnTo>
                    <a:pt x="3122" y="390"/>
                  </a:lnTo>
                  <a:lnTo>
                    <a:pt x="3025" y="358"/>
                  </a:lnTo>
                  <a:lnTo>
                    <a:pt x="3025" y="358"/>
                  </a:lnTo>
                  <a:lnTo>
                    <a:pt x="3057" y="455"/>
                  </a:lnTo>
                  <a:lnTo>
                    <a:pt x="2959" y="455"/>
                  </a:lnTo>
                  <a:lnTo>
                    <a:pt x="2829" y="423"/>
                  </a:lnTo>
                  <a:lnTo>
                    <a:pt x="2764" y="390"/>
                  </a:lnTo>
                  <a:lnTo>
                    <a:pt x="2699" y="390"/>
                  </a:lnTo>
                  <a:lnTo>
                    <a:pt x="2602" y="390"/>
                  </a:lnTo>
                  <a:lnTo>
                    <a:pt x="2634" y="325"/>
                  </a:lnTo>
                  <a:lnTo>
                    <a:pt x="2699" y="325"/>
                  </a:lnTo>
                  <a:lnTo>
                    <a:pt x="2667" y="260"/>
                  </a:lnTo>
                  <a:lnTo>
                    <a:pt x="2732" y="260"/>
                  </a:lnTo>
                  <a:lnTo>
                    <a:pt x="2797" y="293"/>
                  </a:lnTo>
                  <a:lnTo>
                    <a:pt x="2927" y="325"/>
                  </a:lnTo>
                  <a:lnTo>
                    <a:pt x="2959" y="293"/>
                  </a:lnTo>
                  <a:lnTo>
                    <a:pt x="2862" y="228"/>
                  </a:lnTo>
                  <a:lnTo>
                    <a:pt x="2732" y="163"/>
                  </a:lnTo>
                  <a:lnTo>
                    <a:pt x="2667" y="163"/>
                  </a:lnTo>
                  <a:lnTo>
                    <a:pt x="2569" y="195"/>
                  </a:lnTo>
                  <a:lnTo>
                    <a:pt x="2537" y="163"/>
                  </a:lnTo>
                  <a:lnTo>
                    <a:pt x="2504" y="228"/>
                  </a:lnTo>
                  <a:lnTo>
                    <a:pt x="2439" y="163"/>
                  </a:lnTo>
                  <a:lnTo>
                    <a:pt x="2212" y="163"/>
                  </a:lnTo>
                  <a:lnTo>
                    <a:pt x="2016" y="130"/>
                  </a:lnTo>
                  <a:lnTo>
                    <a:pt x="1886" y="33"/>
                  </a:lnTo>
                  <a:lnTo>
                    <a:pt x="1789" y="0"/>
                  </a:lnTo>
                  <a:lnTo>
                    <a:pt x="1789" y="65"/>
                  </a:lnTo>
                  <a:lnTo>
                    <a:pt x="1821" y="98"/>
                  </a:lnTo>
                  <a:lnTo>
                    <a:pt x="1724" y="98"/>
                  </a:lnTo>
                  <a:lnTo>
                    <a:pt x="1691" y="163"/>
                  </a:lnTo>
                  <a:lnTo>
                    <a:pt x="1594" y="130"/>
                  </a:lnTo>
                  <a:lnTo>
                    <a:pt x="1431" y="163"/>
                  </a:lnTo>
                  <a:lnTo>
                    <a:pt x="1236" y="130"/>
                  </a:lnTo>
                  <a:lnTo>
                    <a:pt x="943" y="163"/>
                  </a:lnTo>
                  <a:lnTo>
                    <a:pt x="813" y="228"/>
                  </a:lnTo>
                  <a:lnTo>
                    <a:pt x="748" y="163"/>
                  </a:lnTo>
                  <a:lnTo>
                    <a:pt x="748" y="228"/>
                  </a:lnTo>
                  <a:lnTo>
                    <a:pt x="683" y="260"/>
                  </a:lnTo>
                  <a:lnTo>
                    <a:pt x="651" y="358"/>
                  </a:lnTo>
                  <a:lnTo>
                    <a:pt x="488" y="423"/>
                  </a:lnTo>
                  <a:lnTo>
                    <a:pt x="423" y="423"/>
                  </a:lnTo>
                  <a:lnTo>
                    <a:pt x="293" y="553"/>
                  </a:lnTo>
                  <a:lnTo>
                    <a:pt x="228" y="650"/>
                  </a:lnTo>
                  <a:lnTo>
                    <a:pt x="260" y="715"/>
                  </a:lnTo>
                  <a:lnTo>
                    <a:pt x="195" y="846"/>
                  </a:lnTo>
                  <a:lnTo>
                    <a:pt x="65" y="943"/>
                  </a:lnTo>
                  <a:lnTo>
                    <a:pt x="65" y="976"/>
                  </a:lnTo>
                  <a:lnTo>
                    <a:pt x="65" y="1008"/>
                  </a:lnTo>
                  <a:lnTo>
                    <a:pt x="33" y="1008"/>
                  </a:lnTo>
                  <a:lnTo>
                    <a:pt x="0" y="1268"/>
                  </a:lnTo>
                  <a:lnTo>
                    <a:pt x="65" y="1366"/>
                  </a:lnTo>
                  <a:lnTo>
                    <a:pt x="98" y="1366"/>
                  </a:lnTo>
                  <a:lnTo>
                    <a:pt x="260" y="1463"/>
                  </a:lnTo>
                  <a:lnTo>
                    <a:pt x="423" y="1528"/>
                  </a:lnTo>
                  <a:lnTo>
                    <a:pt x="455" y="1496"/>
                  </a:lnTo>
                  <a:lnTo>
                    <a:pt x="390" y="1463"/>
                  </a:lnTo>
                  <a:lnTo>
                    <a:pt x="423" y="1431"/>
                  </a:lnTo>
                  <a:lnTo>
                    <a:pt x="488" y="1431"/>
                  </a:lnTo>
                  <a:lnTo>
                    <a:pt x="586" y="1528"/>
                  </a:lnTo>
                  <a:lnTo>
                    <a:pt x="618" y="1594"/>
                  </a:lnTo>
                  <a:lnTo>
                    <a:pt x="846" y="1594"/>
                  </a:lnTo>
                  <a:lnTo>
                    <a:pt x="911" y="1496"/>
                  </a:lnTo>
                  <a:lnTo>
                    <a:pt x="878" y="1463"/>
                  </a:lnTo>
                  <a:lnTo>
                    <a:pt x="911" y="1431"/>
                  </a:lnTo>
                  <a:lnTo>
                    <a:pt x="976" y="1463"/>
                  </a:lnTo>
                  <a:lnTo>
                    <a:pt x="1008" y="1496"/>
                  </a:lnTo>
                  <a:lnTo>
                    <a:pt x="1041" y="1463"/>
                  </a:lnTo>
                  <a:lnTo>
                    <a:pt x="1073" y="1463"/>
                  </a:lnTo>
                  <a:lnTo>
                    <a:pt x="1106" y="1463"/>
                  </a:lnTo>
                  <a:lnTo>
                    <a:pt x="1106" y="1528"/>
                  </a:lnTo>
                  <a:lnTo>
                    <a:pt x="1138" y="159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1696506" y="3298120"/>
              <a:ext cx="41170" cy="23830"/>
            </a:xfrm>
            <a:custGeom>
              <a:rect b="b" l="l" r="r" t="t"/>
              <a:pathLst>
                <a:path extrusionOk="0" h="716" w="1237">
                  <a:moveTo>
                    <a:pt x="456" y="0"/>
                  </a:moveTo>
                  <a:lnTo>
                    <a:pt x="553" y="0"/>
                  </a:lnTo>
                  <a:lnTo>
                    <a:pt x="553" y="33"/>
                  </a:lnTo>
                  <a:lnTo>
                    <a:pt x="618" y="33"/>
                  </a:lnTo>
                  <a:lnTo>
                    <a:pt x="651" y="98"/>
                  </a:lnTo>
                  <a:lnTo>
                    <a:pt x="748" y="98"/>
                  </a:lnTo>
                  <a:lnTo>
                    <a:pt x="846" y="98"/>
                  </a:lnTo>
                  <a:lnTo>
                    <a:pt x="911" y="195"/>
                  </a:lnTo>
                  <a:lnTo>
                    <a:pt x="944" y="228"/>
                  </a:lnTo>
                  <a:lnTo>
                    <a:pt x="1009" y="293"/>
                  </a:lnTo>
                  <a:lnTo>
                    <a:pt x="1009" y="228"/>
                  </a:lnTo>
                  <a:lnTo>
                    <a:pt x="1041" y="195"/>
                  </a:lnTo>
                  <a:lnTo>
                    <a:pt x="1106" y="163"/>
                  </a:lnTo>
                  <a:lnTo>
                    <a:pt x="1171" y="195"/>
                  </a:lnTo>
                  <a:lnTo>
                    <a:pt x="1236" y="228"/>
                  </a:lnTo>
                  <a:lnTo>
                    <a:pt x="1236" y="293"/>
                  </a:lnTo>
                  <a:lnTo>
                    <a:pt x="1204" y="390"/>
                  </a:lnTo>
                  <a:lnTo>
                    <a:pt x="1236" y="423"/>
                  </a:lnTo>
                  <a:lnTo>
                    <a:pt x="1204" y="488"/>
                  </a:lnTo>
                  <a:lnTo>
                    <a:pt x="1204" y="553"/>
                  </a:lnTo>
                  <a:lnTo>
                    <a:pt x="1171" y="585"/>
                  </a:lnTo>
                  <a:lnTo>
                    <a:pt x="1204" y="618"/>
                  </a:lnTo>
                  <a:lnTo>
                    <a:pt x="1139" y="716"/>
                  </a:lnTo>
                  <a:lnTo>
                    <a:pt x="911" y="716"/>
                  </a:lnTo>
                  <a:lnTo>
                    <a:pt x="879" y="650"/>
                  </a:lnTo>
                  <a:lnTo>
                    <a:pt x="781" y="553"/>
                  </a:lnTo>
                  <a:lnTo>
                    <a:pt x="716" y="553"/>
                  </a:lnTo>
                  <a:lnTo>
                    <a:pt x="683" y="585"/>
                  </a:lnTo>
                  <a:lnTo>
                    <a:pt x="748" y="618"/>
                  </a:lnTo>
                  <a:lnTo>
                    <a:pt x="716" y="650"/>
                  </a:lnTo>
                  <a:lnTo>
                    <a:pt x="553" y="585"/>
                  </a:lnTo>
                  <a:lnTo>
                    <a:pt x="391" y="488"/>
                  </a:lnTo>
                  <a:lnTo>
                    <a:pt x="326" y="488"/>
                  </a:lnTo>
                  <a:lnTo>
                    <a:pt x="228" y="488"/>
                  </a:lnTo>
                  <a:lnTo>
                    <a:pt x="131" y="390"/>
                  </a:lnTo>
                  <a:lnTo>
                    <a:pt x="66" y="390"/>
                  </a:lnTo>
                  <a:lnTo>
                    <a:pt x="1" y="390"/>
                  </a:lnTo>
                  <a:lnTo>
                    <a:pt x="33" y="325"/>
                  </a:lnTo>
                  <a:lnTo>
                    <a:pt x="33" y="293"/>
                  </a:lnTo>
                  <a:lnTo>
                    <a:pt x="131" y="195"/>
                  </a:lnTo>
                  <a:lnTo>
                    <a:pt x="261" y="163"/>
                  </a:lnTo>
                  <a:lnTo>
                    <a:pt x="358" y="130"/>
                  </a:lnTo>
                  <a:lnTo>
                    <a:pt x="358" y="65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1714911" y="3229922"/>
              <a:ext cx="19504" cy="42235"/>
            </a:xfrm>
            <a:custGeom>
              <a:rect b="b" l="l" r="r" t="t"/>
              <a:pathLst>
                <a:path extrusionOk="0" h="1269" w="586">
                  <a:moveTo>
                    <a:pt x="33" y="326"/>
                  </a:moveTo>
                  <a:lnTo>
                    <a:pt x="33" y="326"/>
                  </a:lnTo>
                  <a:lnTo>
                    <a:pt x="33" y="261"/>
                  </a:lnTo>
                  <a:lnTo>
                    <a:pt x="65" y="228"/>
                  </a:lnTo>
                  <a:lnTo>
                    <a:pt x="163" y="228"/>
                  </a:lnTo>
                  <a:lnTo>
                    <a:pt x="163" y="261"/>
                  </a:lnTo>
                  <a:lnTo>
                    <a:pt x="163" y="261"/>
                  </a:lnTo>
                  <a:lnTo>
                    <a:pt x="195" y="228"/>
                  </a:lnTo>
                  <a:lnTo>
                    <a:pt x="228" y="228"/>
                  </a:lnTo>
                  <a:lnTo>
                    <a:pt x="228" y="228"/>
                  </a:lnTo>
                  <a:lnTo>
                    <a:pt x="293" y="130"/>
                  </a:lnTo>
                  <a:lnTo>
                    <a:pt x="326" y="65"/>
                  </a:lnTo>
                  <a:lnTo>
                    <a:pt x="326" y="0"/>
                  </a:lnTo>
                  <a:lnTo>
                    <a:pt x="391" y="0"/>
                  </a:lnTo>
                  <a:lnTo>
                    <a:pt x="423" y="0"/>
                  </a:lnTo>
                  <a:lnTo>
                    <a:pt x="456" y="33"/>
                  </a:lnTo>
                  <a:lnTo>
                    <a:pt x="521" y="0"/>
                  </a:lnTo>
                  <a:lnTo>
                    <a:pt x="586" y="0"/>
                  </a:lnTo>
                  <a:lnTo>
                    <a:pt x="586" y="33"/>
                  </a:lnTo>
                  <a:lnTo>
                    <a:pt x="586" y="98"/>
                  </a:lnTo>
                  <a:lnTo>
                    <a:pt x="553" y="358"/>
                  </a:lnTo>
                  <a:lnTo>
                    <a:pt x="488" y="423"/>
                  </a:lnTo>
                  <a:lnTo>
                    <a:pt x="488" y="586"/>
                  </a:lnTo>
                  <a:lnTo>
                    <a:pt x="521" y="618"/>
                  </a:lnTo>
                  <a:lnTo>
                    <a:pt x="521" y="781"/>
                  </a:lnTo>
                  <a:lnTo>
                    <a:pt x="488" y="943"/>
                  </a:lnTo>
                  <a:lnTo>
                    <a:pt x="358" y="1106"/>
                  </a:lnTo>
                  <a:lnTo>
                    <a:pt x="293" y="1073"/>
                  </a:lnTo>
                  <a:lnTo>
                    <a:pt x="195" y="1171"/>
                  </a:lnTo>
                  <a:lnTo>
                    <a:pt x="163" y="1269"/>
                  </a:lnTo>
                  <a:lnTo>
                    <a:pt x="163" y="1269"/>
                  </a:lnTo>
                  <a:lnTo>
                    <a:pt x="98" y="1269"/>
                  </a:lnTo>
                  <a:lnTo>
                    <a:pt x="65" y="1236"/>
                  </a:lnTo>
                  <a:lnTo>
                    <a:pt x="0" y="1236"/>
                  </a:lnTo>
                  <a:lnTo>
                    <a:pt x="33" y="326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1662956" y="3239674"/>
              <a:ext cx="68229" cy="71458"/>
            </a:xfrm>
            <a:custGeom>
              <a:rect b="b" l="l" r="r" t="t"/>
              <a:pathLst>
                <a:path extrusionOk="0" h="2147" w="2050">
                  <a:moveTo>
                    <a:pt x="1009" y="2146"/>
                  </a:moveTo>
                  <a:lnTo>
                    <a:pt x="1041" y="2081"/>
                  </a:lnTo>
                  <a:lnTo>
                    <a:pt x="1041" y="2049"/>
                  </a:lnTo>
                  <a:lnTo>
                    <a:pt x="1139" y="1951"/>
                  </a:lnTo>
                  <a:lnTo>
                    <a:pt x="1269" y="1919"/>
                  </a:lnTo>
                  <a:lnTo>
                    <a:pt x="1366" y="1886"/>
                  </a:lnTo>
                  <a:lnTo>
                    <a:pt x="1366" y="1821"/>
                  </a:lnTo>
                  <a:lnTo>
                    <a:pt x="1496" y="1724"/>
                  </a:lnTo>
                  <a:lnTo>
                    <a:pt x="1561" y="1593"/>
                  </a:lnTo>
                  <a:lnTo>
                    <a:pt x="1529" y="1528"/>
                  </a:lnTo>
                  <a:lnTo>
                    <a:pt x="1594" y="1431"/>
                  </a:lnTo>
                  <a:lnTo>
                    <a:pt x="1724" y="1301"/>
                  </a:lnTo>
                  <a:lnTo>
                    <a:pt x="1789" y="1301"/>
                  </a:lnTo>
                  <a:lnTo>
                    <a:pt x="1952" y="1236"/>
                  </a:lnTo>
                  <a:lnTo>
                    <a:pt x="1984" y="1138"/>
                  </a:lnTo>
                  <a:lnTo>
                    <a:pt x="2049" y="1106"/>
                  </a:lnTo>
                  <a:lnTo>
                    <a:pt x="2049" y="1041"/>
                  </a:lnTo>
                  <a:lnTo>
                    <a:pt x="2017" y="1008"/>
                  </a:lnTo>
                  <a:lnTo>
                    <a:pt x="1919" y="1008"/>
                  </a:lnTo>
                  <a:lnTo>
                    <a:pt x="1887" y="1073"/>
                  </a:lnTo>
                  <a:lnTo>
                    <a:pt x="1822" y="1008"/>
                  </a:lnTo>
                  <a:lnTo>
                    <a:pt x="1756" y="1008"/>
                  </a:lnTo>
                  <a:lnTo>
                    <a:pt x="1724" y="976"/>
                  </a:lnTo>
                  <a:lnTo>
                    <a:pt x="1659" y="976"/>
                  </a:lnTo>
                  <a:lnTo>
                    <a:pt x="1626" y="943"/>
                  </a:lnTo>
                  <a:lnTo>
                    <a:pt x="1561" y="943"/>
                  </a:lnTo>
                  <a:lnTo>
                    <a:pt x="1594" y="33"/>
                  </a:lnTo>
                  <a:lnTo>
                    <a:pt x="1594" y="33"/>
                  </a:lnTo>
                  <a:lnTo>
                    <a:pt x="716" y="0"/>
                  </a:lnTo>
                  <a:lnTo>
                    <a:pt x="716" y="260"/>
                  </a:lnTo>
                  <a:lnTo>
                    <a:pt x="488" y="293"/>
                  </a:lnTo>
                  <a:lnTo>
                    <a:pt x="586" y="358"/>
                  </a:lnTo>
                  <a:lnTo>
                    <a:pt x="586" y="390"/>
                  </a:lnTo>
                  <a:lnTo>
                    <a:pt x="683" y="488"/>
                  </a:lnTo>
                  <a:lnTo>
                    <a:pt x="748" y="553"/>
                  </a:lnTo>
                  <a:lnTo>
                    <a:pt x="813" y="553"/>
                  </a:lnTo>
                  <a:lnTo>
                    <a:pt x="846" y="618"/>
                  </a:lnTo>
                  <a:lnTo>
                    <a:pt x="846" y="683"/>
                  </a:lnTo>
                  <a:lnTo>
                    <a:pt x="878" y="715"/>
                  </a:lnTo>
                  <a:lnTo>
                    <a:pt x="976" y="715"/>
                  </a:lnTo>
                  <a:lnTo>
                    <a:pt x="1041" y="748"/>
                  </a:lnTo>
                  <a:lnTo>
                    <a:pt x="1041" y="813"/>
                  </a:lnTo>
                  <a:lnTo>
                    <a:pt x="976" y="878"/>
                  </a:lnTo>
                  <a:lnTo>
                    <a:pt x="358" y="878"/>
                  </a:lnTo>
                  <a:lnTo>
                    <a:pt x="65" y="1366"/>
                  </a:lnTo>
                  <a:lnTo>
                    <a:pt x="65" y="1431"/>
                  </a:lnTo>
                  <a:lnTo>
                    <a:pt x="65" y="1463"/>
                  </a:lnTo>
                  <a:lnTo>
                    <a:pt x="65" y="1496"/>
                  </a:lnTo>
                  <a:lnTo>
                    <a:pt x="98" y="1561"/>
                  </a:lnTo>
                  <a:lnTo>
                    <a:pt x="98" y="1561"/>
                  </a:lnTo>
                  <a:lnTo>
                    <a:pt x="98" y="1593"/>
                  </a:lnTo>
                  <a:lnTo>
                    <a:pt x="65" y="1626"/>
                  </a:lnTo>
                  <a:lnTo>
                    <a:pt x="33" y="1691"/>
                  </a:lnTo>
                  <a:lnTo>
                    <a:pt x="0" y="1691"/>
                  </a:lnTo>
                  <a:lnTo>
                    <a:pt x="98" y="1789"/>
                  </a:lnTo>
                  <a:lnTo>
                    <a:pt x="163" y="1886"/>
                  </a:lnTo>
                  <a:lnTo>
                    <a:pt x="228" y="1919"/>
                  </a:lnTo>
                  <a:lnTo>
                    <a:pt x="293" y="1984"/>
                  </a:lnTo>
                  <a:lnTo>
                    <a:pt x="553" y="2081"/>
                  </a:lnTo>
                  <a:lnTo>
                    <a:pt x="716" y="2081"/>
                  </a:lnTo>
                  <a:lnTo>
                    <a:pt x="813" y="208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1293877" y="2948510"/>
              <a:ext cx="468684" cy="347469"/>
            </a:xfrm>
            <a:custGeom>
              <a:rect b="b" l="l" r="r" t="t"/>
              <a:pathLst>
                <a:path extrusionOk="0" h="10440" w="14082">
                  <a:moveTo>
                    <a:pt x="0" y="33"/>
                  </a:moveTo>
                  <a:lnTo>
                    <a:pt x="1171" y="0"/>
                  </a:lnTo>
                  <a:lnTo>
                    <a:pt x="1203" y="65"/>
                  </a:lnTo>
                  <a:lnTo>
                    <a:pt x="1171" y="98"/>
                  </a:lnTo>
                  <a:lnTo>
                    <a:pt x="2862" y="878"/>
                  </a:lnTo>
                  <a:lnTo>
                    <a:pt x="4260" y="911"/>
                  </a:lnTo>
                  <a:lnTo>
                    <a:pt x="4293" y="748"/>
                  </a:lnTo>
                  <a:lnTo>
                    <a:pt x="5073" y="748"/>
                  </a:lnTo>
                  <a:lnTo>
                    <a:pt x="5171" y="813"/>
                  </a:lnTo>
                  <a:lnTo>
                    <a:pt x="5236" y="943"/>
                  </a:lnTo>
                  <a:lnTo>
                    <a:pt x="5301" y="976"/>
                  </a:lnTo>
                  <a:lnTo>
                    <a:pt x="5301" y="1041"/>
                  </a:lnTo>
                  <a:lnTo>
                    <a:pt x="5366" y="1041"/>
                  </a:lnTo>
                  <a:lnTo>
                    <a:pt x="5398" y="1106"/>
                  </a:lnTo>
                  <a:lnTo>
                    <a:pt x="5366" y="1138"/>
                  </a:lnTo>
                  <a:lnTo>
                    <a:pt x="5464" y="1171"/>
                  </a:lnTo>
                  <a:lnTo>
                    <a:pt x="5529" y="1236"/>
                  </a:lnTo>
                  <a:lnTo>
                    <a:pt x="5529" y="1269"/>
                  </a:lnTo>
                  <a:lnTo>
                    <a:pt x="5496" y="1301"/>
                  </a:lnTo>
                  <a:lnTo>
                    <a:pt x="5561" y="1334"/>
                  </a:lnTo>
                  <a:lnTo>
                    <a:pt x="5626" y="1366"/>
                  </a:lnTo>
                  <a:lnTo>
                    <a:pt x="5691" y="1431"/>
                  </a:lnTo>
                  <a:lnTo>
                    <a:pt x="5691" y="1561"/>
                  </a:lnTo>
                  <a:lnTo>
                    <a:pt x="5724" y="1594"/>
                  </a:lnTo>
                  <a:lnTo>
                    <a:pt x="5756" y="1594"/>
                  </a:lnTo>
                  <a:lnTo>
                    <a:pt x="5756" y="1626"/>
                  </a:lnTo>
                  <a:lnTo>
                    <a:pt x="5821" y="1691"/>
                  </a:lnTo>
                  <a:lnTo>
                    <a:pt x="5821" y="1756"/>
                  </a:lnTo>
                  <a:lnTo>
                    <a:pt x="5789" y="1789"/>
                  </a:lnTo>
                  <a:lnTo>
                    <a:pt x="5756" y="1789"/>
                  </a:lnTo>
                  <a:lnTo>
                    <a:pt x="5756" y="1821"/>
                  </a:lnTo>
                  <a:lnTo>
                    <a:pt x="5821" y="1951"/>
                  </a:lnTo>
                  <a:lnTo>
                    <a:pt x="5886" y="2016"/>
                  </a:lnTo>
                  <a:lnTo>
                    <a:pt x="5919" y="2082"/>
                  </a:lnTo>
                  <a:lnTo>
                    <a:pt x="5919" y="2114"/>
                  </a:lnTo>
                  <a:lnTo>
                    <a:pt x="5951" y="2114"/>
                  </a:lnTo>
                  <a:lnTo>
                    <a:pt x="5984" y="2147"/>
                  </a:lnTo>
                  <a:lnTo>
                    <a:pt x="6016" y="2147"/>
                  </a:lnTo>
                  <a:lnTo>
                    <a:pt x="6049" y="2179"/>
                  </a:lnTo>
                  <a:lnTo>
                    <a:pt x="6081" y="2212"/>
                  </a:lnTo>
                  <a:lnTo>
                    <a:pt x="6081" y="2244"/>
                  </a:lnTo>
                  <a:lnTo>
                    <a:pt x="6114" y="2277"/>
                  </a:lnTo>
                  <a:lnTo>
                    <a:pt x="6179" y="2277"/>
                  </a:lnTo>
                  <a:lnTo>
                    <a:pt x="6277" y="2342"/>
                  </a:lnTo>
                  <a:lnTo>
                    <a:pt x="6277" y="2374"/>
                  </a:lnTo>
                  <a:lnTo>
                    <a:pt x="6374" y="2407"/>
                  </a:lnTo>
                  <a:lnTo>
                    <a:pt x="6472" y="2439"/>
                  </a:lnTo>
                  <a:lnTo>
                    <a:pt x="6504" y="2472"/>
                  </a:lnTo>
                  <a:lnTo>
                    <a:pt x="6537" y="2472"/>
                  </a:lnTo>
                  <a:lnTo>
                    <a:pt x="6602" y="2472"/>
                  </a:lnTo>
                  <a:lnTo>
                    <a:pt x="6602" y="2439"/>
                  </a:lnTo>
                  <a:lnTo>
                    <a:pt x="6667" y="2374"/>
                  </a:lnTo>
                  <a:lnTo>
                    <a:pt x="6699" y="2374"/>
                  </a:lnTo>
                  <a:lnTo>
                    <a:pt x="6732" y="2309"/>
                  </a:lnTo>
                  <a:lnTo>
                    <a:pt x="6732" y="2309"/>
                  </a:lnTo>
                  <a:lnTo>
                    <a:pt x="6764" y="2244"/>
                  </a:lnTo>
                  <a:lnTo>
                    <a:pt x="6829" y="2114"/>
                  </a:lnTo>
                  <a:lnTo>
                    <a:pt x="6894" y="2049"/>
                  </a:lnTo>
                  <a:lnTo>
                    <a:pt x="6927" y="2049"/>
                  </a:lnTo>
                  <a:lnTo>
                    <a:pt x="6992" y="2049"/>
                  </a:lnTo>
                  <a:lnTo>
                    <a:pt x="6992" y="2049"/>
                  </a:lnTo>
                  <a:lnTo>
                    <a:pt x="7024" y="2049"/>
                  </a:lnTo>
                  <a:lnTo>
                    <a:pt x="7057" y="1984"/>
                  </a:lnTo>
                  <a:lnTo>
                    <a:pt x="7155" y="1984"/>
                  </a:lnTo>
                  <a:lnTo>
                    <a:pt x="7220" y="2016"/>
                  </a:lnTo>
                  <a:lnTo>
                    <a:pt x="7317" y="1984"/>
                  </a:lnTo>
                  <a:lnTo>
                    <a:pt x="7350" y="2016"/>
                  </a:lnTo>
                  <a:lnTo>
                    <a:pt x="7382" y="2049"/>
                  </a:lnTo>
                  <a:lnTo>
                    <a:pt x="7447" y="2016"/>
                  </a:lnTo>
                  <a:lnTo>
                    <a:pt x="7512" y="2049"/>
                  </a:lnTo>
                  <a:lnTo>
                    <a:pt x="7545" y="2147"/>
                  </a:lnTo>
                  <a:lnTo>
                    <a:pt x="7642" y="2212"/>
                  </a:lnTo>
                  <a:lnTo>
                    <a:pt x="7740" y="2342"/>
                  </a:lnTo>
                  <a:lnTo>
                    <a:pt x="7772" y="2439"/>
                  </a:lnTo>
                  <a:lnTo>
                    <a:pt x="7805" y="2472"/>
                  </a:lnTo>
                  <a:lnTo>
                    <a:pt x="7805" y="2569"/>
                  </a:lnTo>
                  <a:lnTo>
                    <a:pt x="7805" y="2667"/>
                  </a:lnTo>
                  <a:lnTo>
                    <a:pt x="7870" y="2699"/>
                  </a:lnTo>
                  <a:lnTo>
                    <a:pt x="7902" y="2764"/>
                  </a:lnTo>
                  <a:lnTo>
                    <a:pt x="7968" y="2960"/>
                  </a:lnTo>
                  <a:lnTo>
                    <a:pt x="8000" y="2960"/>
                  </a:lnTo>
                  <a:lnTo>
                    <a:pt x="8033" y="3025"/>
                  </a:lnTo>
                  <a:lnTo>
                    <a:pt x="8098" y="3090"/>
                  </a:lnTo>
                  <a:lnTo>
                    <a:pt x="8130" y="3187"/>
                  </a:lnTo>
                  <a:lnTo>
                    <a:pt x="8163" y="3252"/>
                  </a:lnTo>
                  <a:lnTo>
                    <a:pt x="8260" y="3350"/>
                  </a:lnTo>
                  <a:lnTo>
                    <a:pt x="8228" y="3415"/>
                  </a:lnTo>
                  <a:lnTo>
                    <a:pt x="8228" y="3512"/>
                  </a:lnTo>
                  <a:lnTo>
                    <a:pt x="8228" y="3545"/>
                  </a:lnTo>
                  <a:lnTo>
                    <a:pt x="8228" y="3577"/>
                  </a:lnTo>
                  <a:lnTo>
                    <a:pt x="8325" y="3870"/>
                  </a:lnTo>
                  <a:lnTo>
                    <a:pt x="8325" y="4000"/>
                  </a:lnTo>
                  <a:lnTo>
                    <a:pt x="8358" y="4033"/>
                  </a:lnTo>
                  <a:lnTo>
                    <a:pt x="8390" y="4033"/>
                  </a:lnTo>
                  <a:lnTo>
                    <a:pt x="8455" y="4065"/>
                  </a:lnTo>
                  <a:lnTo>
                    <a:pt x="8488" y="4065"/>
                  </a:lnTo>
                  <a:lnTo>
                    <a:pt x="8553" y="4098"/>
                  </a:lnTo>
                  <a:lnTo>
                    <a:pt x="8650" y="4163"/>
                  </a:lnTo>
                  <a:lnTo>
                    <a:pt x="8813" y="4228"/>
                  </a:lnTo>
                  <a:lnTo>
                    <a:pt x="8911" y="4260"/>
                  </a:lnTo>
                  <a:lnTo>
                    <a:pt x="8976" y="4293"/>
                  </a:lnTo>
                  <a:lnTo>
                    <a:pt x="9008" y="4358"/>
                  </a:lnTo>
                  <a:lnTo>
                    <a:pt x="9073" y="4358"/>
                  </a:lnTo>
                  <a:lnTo>
                    <a:pt x="9041" y="4455"/>
                  </a:lnTo>
                  <a:lnTo>
                    <a:pt x="9138" y="4390"/>
                  </a:lnTo>
                  <a:lnTo>
                    <a:pt x="9138" y="4228"/>
                  </a:lnTo>
                  <a:lnTo>
                    <a:pt x="9236" y="4195"/>
                  </a:lnTo>
                  <a:lnTo>
                    <a:pt x="9203" y="4228"/>
                  </a:lnTo>
                  <a:lnTo>
                    <a:pt x="9203" y="4358"/>
                  </a:lnTo>
                  <a:lnTo>
                    <a:pt x="9138" y="4390"/>
                  </a:lnTo>
                  <a:lnTo>
                    <a:pt x="9106" y="4520"/>
                  </a:lnTo>
                  <a:lnTo>
                    <a:pt x="9041" y="4618"/>
                  </a:lnTo>
                  <a:lnTo>
                    <a:pt x="9041" y="4716"/>
                  </a:lnTo>
                  <a:lnTo>
                    <a:pt x="8976" y="4716"/>
                  </a:lnTo>
                  <a:lnTo>
                    <a:pt x="8976" y="4651"/>
                  </a:lnTo>
                  <a:lnTo>
                    <a:pt x="9008" y="4586"/>
                  </a:lnTo>
                  <a:lnTo>
                    <a:pt x="8911" y="4553"/>
                  </a:lnTo>
                  <a:lnTo>
                    <a:pt x="8911" y="4716"/>
                  </a:lnTo>
                  <a:lnTo>
                    <a:pt x="8846" y="4781"/>
                  </a:lnTo>
                  <a:lnTo>
                    <a:pt x="8911" y="4813"/>
                  </a:lnTo>
                  <a:lnTo>
                    <a:pt x="8911" y="4878"/>
                  </a:lnTo>
                  <a:lnTo>
                    <a:pt x="8878" y="5008"/>
                  </a:lnTo>
                  <a:lnTo>
                    <a:pt x="8813" y="5041"/>
                  </a:lnTo>
                  <a:lnTo>
                    <a:pt x="8813" y="5171"/>
                  </a:lnTo>
                  <a:lnTo>
                    <a:pt x="8846" y="5203"/>
                  </a:lnTo>
                  <a:lnTo>
                    <a:pt x="8813" y="5268"/>
                  </a:lnTo>
                  <a:lnTo>
                    <a:pt x="8813" y="5366"/>
                  </a:lnTo>
                  <a:lnTo>
                    <a:pt x="8781" y="5594"/>
                  </a:lnTo>
                  <a:lnTo>
                    <a:pt x="8813" y="5756"/>
                  </a:lnTo>
                  <a:lnTo>
                    <a:pt x="8781" y="5984"/>
                  </a:lnTo>
                  <a:lnTo>
                    <a:pt x="8683" y="6081"/>
                  </a:lnTo>
                  <a:lnTo>
                    <a:pt x="8715" y="6146"/>
                  </a:lnTo>
                  <a:lnTo>
                    <a:pt x="8748" y="6342"/>
                  </a:lnTo>
                  <a:lnTo>
                    <a:pt x="8748" y="6439"/>
                  </a:lnTo>
                  <a:lnTo>
                    <a:pt x="8878" y="6667"/>
                  </a:lnTo>
                  <a:lnTo>
                    <a:pt x="8878" y="6797"/>
                  </a:lnTo>
                  <a:lnTo>
                    <a:pt x="8846" y="6829"/>
                  </a:lnTo>
                  <a:lnTo>
                    <a:pt x="8813" y="6667"/>
                  </a:lnTo>
                  <a:lnTo>
                    <a:pt x="8715" y="6504"/>
                  </a:lnTo>
                  <a:lnTo>
                    <a:pt x="8683" y="6634"/>
                  </a:lnTo>
                  <a:lnTo>
                    <a:pt x="8781" y="6699"/>
                  </a:lnTo>
                  <a:lnTo>
                    <a:pt x="8813" y="6894"/>
                  </a:lnTo>
                  <a:lnTo>
                    <a:pt x="8846" y="6959"/>
                  </a:lnTo>
                  <a:lnTo>
                    <a:pt x="8813" y="7024"/>
                  </a:lnTo>
                  <a:lnTo>
                    <a:pt x="8878" y="7122"/>
                  </a:lnTo>
                  <a:lnTo>
                    <a:pt x="8878" y="7220"/>
                  </a:lnTo>
                  <a:lnTo>
                    <a:pt x="9171" y="7512"/>
                  </a:lnTo>
                  <a:lnTo>
                    <a:pt x="9203" y="7610"/>
                  </a:lnTo>
                  <a:lnTo>
                    <a:pt x="9301" y="7740"/>
                  </a:lnTo>
                  <a:lnTo>
                    <a:pt x="9268" y="7837"/>
                  </a:lnTo>
                  <a:lnTo>
                    <a:pt x="9301" y="7903"/>
                  </a:lnTo>
                  <a:lnTo>
                    <a:pt x="9528" y="8163"/>
                  </a:lnTo>
                  <a:lnTo>
                    <a:pt x="9594" y="8228"/>
                  </a:lnTo>
                  <a:lnTo>
                    <a:pt x="9626" y="8195"/>
                  </a:lnTo>
                  <a:lnTo>
                    <a:pt x="9756" y="8195"/>
                  </a:lnTo>
                  <a:lnTo>
                    <a:pt x="9789" y="8260"/>
                  </a:lnTo>
                  <a:lnTo>
                    <a:pt x="9919" y="8293"/>
                  </a:lnTo>
                  <a:lnTo>
                    <a:pt x="10049" y="8455"/>
                  </a:lnTo>
                  <a:lnTo>
                    <a:pt x="10081" y="8585"/>
                  </a:lnTo>
                  <a:lnTo>
                    <a:pt x="10211" y="8520"/>
                  </a:lnTo>
                  <a:lnTo>
                    <a:pt x="10374" y="8488"/>
                  </a:lnTo>
                  <a:lnTo>
                    <a:pt x="10406" y="8553"/>
                  </a:lnTo>
                  <a:lnTo>
                    <a:pt x="10472" y="8553"/>
                  </a:lnTo>
                  <a:lnTo>
                    <a:pt x="10667" y="8423"/>
                  </a:lnTo>
                  <a:lnTo>
                    <a:pt x="10699" y="8390"/>
                  </a:lnTo>
                  <a:lnTo>
                    <a:pt x="10862" y="8358"/>
                  </a:lnTo>
                  <a:lnTo>
                    <a:pt x="10992" y="8358"/>
                  </a:lnTo>
                  <a:lnTo>
                    <a:pt x="11089" y="8293"/>
                  </a:lnTo>
                  <a:lnTo>
                    <a:pt x="11219" y="8293"/>
                  </a:lnTo>
                  <a:lnTo>
                    <a:pt x="11317" y="8325"/>
                  </a:lnTo>
                  <a:lnTo>
                    <a:pt x="11350" y="8260"/>
                  </a:lnTo>
                  <a:lnTo>
                    <a:pt x="11480" y="8293"/>
                  </a:lnTo>
                  <a:lnTo>
                    <a:pt x="11382" y="8358"/>
                  </a:lnTo>
                  <a:lnTo>
                    <a:pt x="11382" y="8423"/>
                  </a:lnTo>
                  <a:lnTo>
                    <a:pt x="11480" y="8455"/>
                  </a:lnTo>
                  <a:lnTo>
                    <a:pt x="11545" y="8520"/>
                  </a:lnTo>
                  <a:lnTo>
                    <a:pt x="11577" y="8455"/>
                  </a:lnTo>
                  <a:lnTo>
                    <a:pt x="11610" y="8455"/>
                  </a:lnTo>
                  <a:lnTo>
                    <a:pt x="11707" y="8358"/>
                  </a:lnTo>
                  <a:lnTo>
                    <a:pt x="11707" y="8195"/>
                  </a:lnTo>
                  <a:lnTo>
                    <a:pt x="11740" y="8130"/>
                  </a:lnTo>
                  <a:lnTo>
                    <a:pt x="11642" y="8195"/>
                  </a:lnTo>
                  <a:lnTo>
                    <a:pt x="11642" y="8163"/>
                  </a:lnTo>
                  <a:lnTo>
                    <a:pt x="11837" y="8065"/>
                  </a:lnTo>
                  <a:lnTo>
                    <a:pt x="11935" y="8033"/>
                  </a:lnTo>
                  <a:lnTo>
                    <a:pt x="12032" y="7935"/>
                  </a:lnTo>
                  <a:lnTo>
                    <a:pt x="12032" y="7740"/>
                  </a:lnTo>
                  <a:lnTo>
                    <a:pt x="12195" y="7577"/>
                  </a:lnTo>
                  <a:lnTo>
                    <a:pt x="12195" y="7512"/>
                  </a:lnTo>
                  <a:lnTo>
                    <a:pt x="12195" y="7220"/>
                  </a:lnTo>
                  <a:lnTo>
                    <a:pt x="12390" y="7024"/>
                  </a:lnTo>
                  <a:lnTo>
                    <a:pt x="12293" y="6992"/>
                  </a:lnTo>
                  <a:lnTo>
                    <a:pt x="12293" y="6927"/>
                  </a:lnTo>
                  <a:lnTo>
                    <a:pt x="12618" y="6862"/>
                  </a:lnTo>
                  <a:lnTo>
                    <a:pt x="13041" y="6862"/>
                  </a:lnTo>
                  <a:lnTo>
                    <a:pt x="13106" y="6764"/>
                  </a:lnTo>
                  <a:lnTo>
                    <a:pt x="13236" y="6764"/>
                  </a:lnTo>
                  <a:lnTo>
                    <a:pt x="13268" y="6797"/>
                  </a:lnTo>
                  <a:lnTo>
                    <a:pt x="13398" y="6732"/>
                  </a:lnTo>
                  <a:lnTo>
                    <a:pt x="13398" y="6699"/>
                  </a:lnTo>
                  <a:lnTo>
                    <a:pt x="13593" y="6667"/>
                  </a:lnTo>
                  <a:lnTo>
                    <a:pt x="13821" y="6732"/>
                  </a:lnTo>
                  <a:lnTo>
                    <a:pt x="13886" y="6732"/>
                  </a:lnTo>
                  <a:lnTo>
                    <a:pt x="13854" y="6667"/>
                  </a:lnTo>
                  <a:lnTo>
                    <a:pt x="13951" y="6667"/>
                  </a:lnTo>
                  <a:lnTo>
                    <a:pt x="14081" y="6829"/>
                  </a:lnTo>
                  <a:lnTo>
                    <a:pt x="14081" y="6959"/>
                  </a:lnTo>
                  <a:lnTo>
                    <a:pt x="14016" y="7057"/>
                  </a:lnTo>
                  <a:lnTo>
                    <a:pt x="13919" y="7252"/>
                  </a:lnTo>
                  <a:lnTo>
                    <a:pt x="13691" y="7447"/>
                  </a:lnTo>
                  <a:lnTo>
                    <a:pt x="13658" y="7512"/>
                  </a:lnTo>
                  <a:lnTo>
                    <a:pt x="13626" y="7642"/>
                  </a:lnTo>
                  <a:lnTo>
                    <a:pt x="13528" y="7707"/>
                  </a:lnTo>
                  <a:lnTo>
                    <a:pt x="13496" y="7740"/>
                  </a:lnTo>
                  <a:lnTo>
                    <a:pt x="13561" y="7805"/>
                  </a:lnTo>
                  <a:lnTo>
                    <a:pt x="13658" y="7805"/>
                  </a:lnTo>
                  <a:lnTo>
                    <a:pt x="13626" y="7870"/>
                  </a:lnTo>
                  <a:lnTo>
                    <a:pt x="13528" y="8000"/>
                  </a:lnTo>
                  <a:lnTo>
                    <a:pt x="13528" y="8033"/>
                  </a:lnTo>
                  <a:lnTo>
                    <a:pt x="13561" y="8065"/>
                  </a:lnTo>
                  <a:lnTo>
                    <a:pt x="13626" y="8000"/>
                  </a:lnTo>
                  <a:lnTo>
                    <a:pt x="13658" y="8000"/>
                  </a:lnTo>
                  <a:lnTo>
                    <a:pt x="13626" y="8065"/>
                  </a:lnTo>
                  <a:lnTo>
                    <a:pt x="13528" y="8390"/>
                  </a:lnTo>
                  <a:lnTo>
                    <a:pt x="13431" y="8553"/>
                  </a:lnTo>
                  <a:lnTo>
                    <a:pt x="13431" y="8553"/>
                  </a:lnTo>
                  <a:lnTo>
                    <a:pt x="13366" y="8488"/>
                  </a:lnTo>
                  <a:lnTo>
                    <a:pt x="13268" y="8390"/>
                  </a:lnTo>
                  <a:lnTo>
                    <a:pt x="13268" y="8390"/>
                  </a:lnTo>
                  <a:lnTo>
                    <a:pt x="13301" y="8325"/>
                  </a:lnTo>
                  <a:lnTo>
                    <a:pt x="13333" y="8228"/>
                  </a:lnTo>
                  <a:lnTo>
                    <a:pt x="13268" y="8260"/>
                  </a:lnTo>
                  <a:lnTo>
                    <a:pt x="13171" y="8390"/>
                  </a:lnTo>
                  <a:lnTo>
                    <a:pt x="13073" y="8455"/>
                  </a:lnTo>
                  <a:lnTo>
                    <a:pt x="13073" y="8455"/>
                  </a:lnTo>
                  <a:lnTo>
                    <a:pt x="13041" y="8455"/>
                  </a:lnTo>
                  <a:lnTo>
                    <a:pt x="12976" y="8455"/>
                  </a:lnTo>
                  <a:lnTo>
                    <a:pt x="12976" y="8520"/>
                  </a:lnTo>
                  <a:lnTo>
                    <a:pt x="12943" y="8585"/>
                  </a:lnTo>
                  <a:lnTo>
                    <a:pt x="12878" y="8650"/>
                  </a:lnTo>
                  <a:lnTo>
                    <a:pt x="12878" y="8683"/>
                  </a:lnTo>
                  <a:lnTo>
                    <a:pt x="12845" y="8683"/>
                  </a:lnTo>
                  <a:lnTo>
                    <a:pt x="12813" y="8716"/>
                  </a:lnTo>
                  <a:lnTo>
                    <a:pt x="12780" y="8716"/>
                  </a:lnTo>
                  <a:lnTo>
                    <a:pt x="12780" y="8650"/>
                  </a:lnTo>
                  <a:lnTo>
                    <a:pt x="12715" y="8650"/>
                  </a:lnTo>
                  <a:lnTo>
                    <a:pt x="12683" y="8683"/>
                  </a:lnTo>
                  <a:lnTo>
                    <a:pt x="12650" y="8781"/>
                  </a:lnTo>
                  <a:lnTo>
                    <a:pt x="11805" y="8748"/>
                  </a:lnTo>
                  <a:lnTo>
                    <a:pt x="11772" y="9008"/>
                  </a:lnTo>
                  <a:lnTo>
                    <a:pt x="11577" y="9041"/>
                  </a:lnTo>
                  <a:lnTo>
                    <a:pt x="11642" y="9106"/>
                  </a:lnTo>
                  <a:lnTo>
                    <a:pt x="11675" y="9138"/>
                  </a:lnTo>
                  <a:lnTo>
                    <a:pt x="11772" y="9236"/>
                  </a:lnTo>
                  <a:lnTo>
                    <a:pt x="11837" y="9301"/>
                  </a:lnTo>
                  <a:lnTo>
                    <a:pt x="11902" y="9301"/>
                  </a:lnTo>
                  <a:lnTo>
                    <a:pt x="11935" y="9366"/>
                  </a:lnTo>
                  <a:lnTo>
                    <a:pt x="11935" y="9431"/>
                  </a:lnTo>
                  <a:lnTo>
                    <a:pt x="11967" y="9463"/>
                  </a:lnTo>
                  <a:lnTo>
                    <a:pt x="12065" y="9463"/>
                  </a:lnTo>
                  <a:lnTo>
                    <a:pt x="12098" y="9496"/>
                  </a:lnTo>
                  <a:lnTo>
                    <a:pt x="12098" y="9561"/>
                  </a:lnTo>
                  <a:lnTo>
                    <a:pt x="12065" y="9626"/>
                  </a:lnTo>
                  <a:lnTo>
                    <a:pt x="11447" y="9626"/>
                  </a:lnTo>
                  <a:lnTo>
                    <a:pt x="11122" y="10081"/>
                  </a:lnTo>
                  <a:lnTo>
                    <a:pt x="11154" y="10179"/>
                  </a:lnTo>
                  <a:lnTo>
                    <a:pt x="11154" y="10211"/>
                  </a:lnTo>
                  <a:lnTo>
                    <a:pt x="11154" y="10244"/>
                  </a:lnTo>
                  <a:lnTo>
                    <a:pt x="11154" y="10276"/>
                  </a:lnTo>
                  <a:lnTo>
                    <a:pt x="11187" y="10309"/>
                  </a:lnTo>
                  <a:lnTo>
                    <a:pt x="11187" y="10341"/>
                  </a:lnTo>
                  <a:lnTo>
                    <a:pt x="11122" y="10374"/>
                  </a:lnTo>
                  <a:lnTo>
                    <a:pt x="11122" y="10439"/>
                  </a:lnTo>
                  <a:lnTo>
                    <a:pt x="11089" y="10439"/>
                  </a:lnTo>
                  <a:lnTo>
                    <a:pt x="11024" y="10341"/>
                  </a:lnTo>
                  <a:lnTo>
                    <a:pt x="10862" y="10244"/>
                  </a:lnTo>
                  <a:lnTo>
                    <a:pt x="10862" y="10179"/>
                  </a:lnTo>
                  <a:lnTo>
                    <a:pt x="10764" y="10146"/>
                  </a:lnTo>
                  <a:lnTo>
                    <a:pt x="10406" y="9854"/>
                  </a:lnTo>
                  <a:lnTo>
                    <a:pt x="10374" y="9821"/>
                  </a:lnTo>
                  <a:lnTo>
                    <a:pt x="10374" y="9756"/>
                  </a:lnTo>
                  <a:lnTo>
                    <a:pt x="10276" y="9659"/>
                  </a:lnTo>
                  <a:lnTo>
                    <a:pt x="10211" y="9594"/>
                  </a:lnTo>
                  <a:lnTo>
                    <a:pt x="10114" y="9561"/>
                  </a:lnTo>
                  <a:lnTo>
                    <a:pt x="10081" y="9561"/>
                  </a:lnTo>
                  <a:lnTo>
                    <a:pt x="10049" y="9561"/>
                  </a:lnTo>
                  <a:lnTo>
                    <a:pt x="10049" y="9594"/>
                  </a:lnTo>
                  <a:lnTo>
                    <a:pt x="10211" y="9659"/>
                  </a:lnTo>
                  <a:lnTo>
                    <a:pt x="10341" y="9789"/>
                  </a:lnTo>
                  <a:lnTo>
                    <a:pt x="10341" y="9789"/>
                  </a:lnTo>
                  <a:lnTo>
                    <a:pt x="10276" y="9756"/>
                  </a:lnTo>
                  <a:lnTo>
                    <a:pt x="10114" y="9659"/>
                  </a:lnTo>
                  <a:lnTo>
                    <a:pt x="10016" y="9626"/>
                  </a:lnTo>
                  <a:lnTo>
                    <a:pt x="9951" y="9626"/>
                  </a:lnTo>
                  <a:lnTo>
                    <a:pt x="9919" y="9594"/>
                  </a:lnTo>
                  <a:lnTo>
                    <a:pt x="9951" y="9594"/>
                  </a:lnTo>
                  <a:lnTo>
                    <a:pt x="9984" y="9561"/>
                  </a:lnTo>
                  <a:lnTo>
                    <a:pt x="9984" y="9528"/>
                  </a:lnTo>
                  <a:lnTo>
                    <a:pt x="9919" y="9528"/>
                  </a:lnTo>
                  <a:lnTo>
                    <a:pt x="9854" y="9561"/>
                  </a:lnTo>
                  <a:lnTo>
                    <a:pt x="9854" y="9528"/>
                  </a:lnTo>
                  <a:lnTo>
                    <a:pt x="9821" y="9496"/>
                  </a:lnTo>
                  <a:lnTo>
                    <a:pt x="9724" y="9561"/>
                  </a:lnTo>
                  <a:lnTo>
                    <a:pt x="9724" y="9594"/>
                  </a:lnTo>
                  <a:lnTo>
                    <a:pt x="9789" y="9594"/>
                  </a:lnTo>
                  <a:lnTo>
                    <a:pt x="9886" y="9626"/>
                  </a:lnTo>
                  <a:lnTo>
                    <a:pt x="9886" y="9659"/>
                  </a:lnTo>
                  <a:lnTo>
                    <a:pt x="9854" y="9626"/>
                  </a:lnTo>
                  <a:lnTo>
                    <a:pt x="9724" y="9659"/>
                  </a:lnTo>
                  <a:lnTo>
                    <a:pt x="9626" y="9659"/>
                  </a:lnTo>
                  <a:lnTo>
                    <a:pt x="9496" y="9756"/>
                  </a:lnTo>
                  <a:lnTo>
                    <a:pt x="9366" y="9756"/>
                  </a:lnTo>
                  <a:lnTo>
                    <a:pt x="9138" y="9886"/>
                  </a:lnTo>
                  <a:lnTo>
                    <a:pt x="9041" y="9886"/>
                  </a:lnTo>
                  <a:lnTo>
                    <a:pt x="8781" y="9789"/>
                  </a:lnTo>
                  <a:lnTo>
                    <a:pt x="8650" y="9724"/>
                  </a:lnTo>
                  <a:lnTo>
                    <a:pt x="8488" y="9724"/>
                  </a:lnTo>
                  <a:lnTo>
                    <a:pt x="8293" y="9659"/>
                  </a:lnTo>
                  <a:lnTo>
                    <a:pt x="8195" y="9594"/>
                  </a:lnTo>
                  <a:lnTo>
                    <a:pt x="8163" y="9594"/>
                  </a:lnTo>
                  <a:lnTo>
                    <a:pt x="8098" y="9594"/>
                  </a:lnTo>
                  <a:lnTo>
                    <a:pt x="7968" y="9528"/>
                  </a:lnTo>
                  <a:lnTo>
                    <a:pt x="7902" y="9431"/>
                  </a:lnTo>
                  <a:lnTo>
                    <a:pt x="7870" y="9398"/>
                  </a:lnTo>
                  <a:lnTo>
                    <a:pt x="7805" y="9431"/>
                  </a:lnTo>
                  <a:lnTo>
                    <a:pt x="7675" y="9366"/>
                  </a:lnTo>
                  <a:lnTo>
                    <a:pt x="7545" y="9366"/>
                  </a:lnTo>
                  <a:lnTo>
                    <a:pt x="7480" y="9268"/>
                  </a:lnTo>
                  <a:lnTo>
                    <a:pt x="7350" y="9203"/>
                  </a:lnTo>
                  <a:lnTo>
                    <a:pt x="7122" y="9171"/>
                  </a:lnTo>
                  <a:lnTo>
                    <a:pt x="6894" y="9073"/>
                  </a:lnTo>
                  <a:lnTo>
                    <a:pt x="6764" y="8943"/>
                  </a:lnTo>
                  <a:lnTo>
                    <a:pt x="6699" y="8911"/>
                  </a:lnTo>
                  <a:lnTo>
                    <a:pt x="6439" y="8683"/>
                  </a:lnTo>
                  <a:lnTo>
                    <a:pt x="6407" y="8618"/>
                  </a:lnTo>
                  <a:lnTo>
                    <a:pt x="6342" y="8618"/>
                  </a:lnTo>
                  <a:lnTo>
                    <a:pt x="6309" y="8683"/>
                  </a:lnTo>
                  <a:lnTo>
                    <a:pt x="6244" y="8650"/>
                  </a:lnTo>
                  <a:lnTo>
                    <a:pt x="6049" y="8585"/>
                  </a:lnTo>
                  <a:lnTo>
                    <a:pt x="5984" y="8585"/>
                  </a:lnTo>
                  <a:lnTo>
                    <a:pt x="5886" y="8553"/>
                  </a:lnTo>
                  <a:lnTo>
                    <a:pt x="5854" y="8553"/>
                  </a:lnTo>
                  <a:lnTo>
                    <a:pt x="5756" y="8520"/>
                  </a:lnTo>
                  <a:lnTo>
                    <a:pt x="5691" y="8423"/>
                  </a:lnTo>
                  <a:lnTo>
                    <a:pt x="5594" y="8293"/>
                  </a:lnTo>
                  <a:lnTo>
                    <a:pt x="5496" y="8163"/>
                  </a:lnTo>
                  <a:lnTo>
                    <a:pt x="5366" y="8130"/>
                  </a:lnTo>
                  <a:lnTo>
                    <a:pt x="5366" y="8065"/>
                  </a:lnTo>
                  <a:lnTo>
                    <a:pt x="5398" y="8033"/>
                  </a:lnTo>
                  <a:lnTo>
                    <a:pt x="5333" y="8000"/>
                  </a:lnTo>
                  <a:lnTo>
                    <a:pt x="5236" y="8033"/>
                  </a:lnTo>
                  <a:lnTo>
                    <a:pt x="5073" y="8000"/>
                  </a:lnTo>
                  <a:lnTo>
                    <a:pt x="5041" y="7935"/>
                  </a:lnTo>
                  <a:lnTo>
                    <a:pt x="4976" y="7935"/>
                  </a:lnTo>
                  <a:lnTo>
                    <a:pt x="4943" y="7903"/>
                  </a:lnTo>
                  <a:lnTo>
                    <a:pt x="4911" y="7772"/>
                  </a:lnTo>
                  <a:lnTo>
                    <a:pt x="4813" y="7642"/>
                  </a:lnTo>
                  <a:lnTo>
                    <a:pt x="4813" y="7577"/>
                  </a:lnTo>
                  <a:lnTo>
                    <a:pt x="4748" y="7512"/>
                  </a:lnTo>
                  <a:lnTo>
                    <a:pt x="4683" y="7350"/>
                  </a:lnTo>
                  <a:lnTo>
                    <a:pt x="4683" y="7285"/>
                  </a:lnTo>
                  <a:lnTo>
                    <a:pt x="4748" y="7252"/>
                  </a:lnTo>
                  <a:lnTo>
                    <a:pt x="4846" y="7252"/>
                  </a:lnTo>
                  <a:lnTo>
                    <a:pt x="4878" y="7220"/>
                  </a:lnTo>
                  <a:lnTo>
                    <a:pt x="4846" y="7155"/>
                  </a:lnTo>
                  <a:lnTo>
                    <a:pt x="4781" y="7155"/>
                  </a:lnTo>
                  <a:lnTo>
                    <a:pt x="4781" y="7090"/>
                  </a:lnTo>
                  <a:lnTo>
                    <a:pt x="4911" y="6992"/>
                  </a:lnTo>
                  <a:lnTo>
                    <a:pt x="4976" y="6894"/>
                  </a:lnTo>
                  <a:lnTo>
                    <a:pt x="4943" y="6797"/>
                  </a:lnTo>
                  <a:lnTo>
                    <a:pt x="4846" y="6537"/>
                  </a:lnTo>
                  <a:lnTo>
                    <a:pt x="4781" y="6374"/>
                  </a:lnTo>
                  <a:lnTo>
                    <a:pt x="4748" y="6309"/>
                  </a:lnTo>
                  <a:lnTo>
                    <a:pt x="4781" y="6212"/>
                  </a:lnTo>
                  <a:lnTo>
                    <a:pt x="4781" y="6114"/>
                  </a:lnTo>
                  <a:lnTo>
                    <a:pt x="4585" y="5886"/>
                  </a:lnTo>
                  <a:lnTo>
                    <a:pt x="4585" y="5789"/>
                  </a:lnTo>
                  <a:lnTo>
                    <a:pt x="4423" y="5626"/>
                  </a:lnTo>
                  <a:lnTo>
                    <a:pt x="4325" y="5431"/>
                  </a:lnTo>
                  <a:lnTo>
                    <a:pt x="4163" y="5236"/>
                  </a:lnTo>
                  <a:lnTo>
                    <a:pt x="4033" y="5138"/>
                  </a:lnTo>
                  <a:lnTo>
                    <a:pt x="4000" y="5106"/>
                  </a:lnTo>
                  <a:lnTo>
                    <a:pt x="4000" y="5041"/>
                  </a:lnTo>
                  <a:lnTo>
                    <a:pt x="3838" y="4976"/>
                  </a:lnTo>
                  <a:lnTo>
                    <a:pt x="3772" y="4911"/>
                  </a:lnTo>
                  <a:lnTo>
                    <a:pt x="3772" y="4878"/>
                  </a:lnTo>
                  <a:lnTo>
                    <a:pt x="3805" y="4878"/>
                  </a:lnTo>
                  <a:lnTo>
                    <a:pt x="3870" y="4781"/>
                  </a:lnTo>
                  <a:lnTo>
                    <a:pt x="3805" y="4716"/>
                  </a:lnTo>
                  <a:lnTo>
                    <a:pt x="3772" y="4618"/>
                  </a:lnTo>
                  <a:lnTo>
                    <a:pt x="3772" y="4553"/>
                  </a:lnTo>
                  <a:lnTo>
                    <a:pt x="3707" y="4553"/>
                  </a:lnTo>
                  <a:lnTo>
                    <a:pt x="3577" y="4553"/>
                  </a:lnTo>
                  <a:lnTo>
                    <a:pt x="3382" y="4390"/>
                  </a:lnTo>
                  <a:lnTo>
                    <a:pt x="3317" y="4325"/>
                  </a:lnTo>
                  <a:lnTo>
                    <a:pt x="3252" y="4325"/>
                  </a:lnTo>
                  <a:lnTo>
                    <a:pt x="3155" y="4260"/>
                  </a:lnTo>
                  <a:lnTo>
                    <a:pt x="3155" y="4163"/>
                  </a:lnTo>
                  <a:lnTo>
                    <a:pt x="3187" y="4033"/>
                  </a:lnTo>
                  <a:lnTo>
                    <a:pt x="3285" y="3935"/>
                  </a:lnTo>
                  <a:lnTo>
                    <a:pt x="3350" y="3935"/>
                  </a:lnTo>
                  <a:lnTo>
                    <a:pt x="3382" y="3968"/>
                  </a:lnTo>
                  <a:lnTo>
                    <a:pt x="3447" y="3935"/>
                  </a:lnTo>
                  <a:lnTo>
                    <a:pt x="3415" y="3870"/>
                  </a:lnTo>
                  <a:lnTo>
                    <a:pt x="3415" y="3838"/>
                  </a:lnTo>
                  <a:lnTo>
                    <a:pt x="3382" y="3870"/>
                  </a:lnTo>
                  <a:lnTo>
                    <a:pt x="3285" y="3838"/>
                  </a:lnTo>
                  <a:lnTo>
                    <a:pt x="3285" y="3740"/>
                  </a:lnTo>
                  <a:lnTo>
                    <a:pt x="3187" y="3642"/>
                  </a:lnTo>
                  <a:lnTo>
                    <a:pt x="3122" y="3675"/>
                  </a:lnTo>
                  <a:lnTo>
                    <a:pt x="3025" y="3642"/>
                  </a:lnTo>
                  <a:lnTo>
                    <a:pt x="2992" y="3545"/>
                  </a:lnTo>
                  <a:lnTo>
                    <a:pt x="3025" y="3480"/>
                  </a:lnTo>
                  <a:lnTo>
                    <a:pt x="2959" y="3447"/>
                  </a:lnTo>
                  <a:lnTo>
                    <a:pt x="2894" y="3447"/>
                  </a:lnTo>
                  <a:lnTo>
                    <a:pt x="2732" y="3317"/>
                  </a:lnTo>
                  <a:lnTo>
                    <a:pt x="2699" y="3155"/>
                  </a:lnTo>
                  <a:lnTo>
                    <a:pt x="2764" y="3122"/>
                  </a:lnTo>
                  <a:lnTo>
                    <a:pt x="2764" y="2992"/>
                  </a:lnTo>
                  <a:lnTo>
                    <a:pt x="2699" y="2960"/>
                  </a:lnTo>
                  <a:lnTo>
                    <a:pt x="2634" y="2992"/>
                  </a:lnTo>
                  <a:lnTo>
                    <a:pt x="2602" y="2960"/>
                  </a:lnTo>
                  <a:lnTo>
                    <a:pt x="2537" y="2960"/>
                  </a:lnTo>
                  <a:lnTo>
                    <a:pt x="2504" y="2895"/>
                  </a:lnTo>
                  <a:lnTo>
                    <a:pt x="2439" y="2862"/>
                  </a:lnTo>
                  <a:lnTo>
                    <a:pt x="2407" y="2764"/>
                  </a:lnTo>
                  <a:lnTo>
                    <a:pt x="2374" y="2634"/>
                  </a:lnTo>
                  <a:lnTo>
                    <a:pt x="2309" y="2634"/>
                  </a:lnTo>
                  <a:lnTo>
                    <a:pt x="2244" y="2602"/>
                  </a:lnTo>
                  <a:lnTo>
                    <a:pt x="2244" y="2472"/>
                  </a:lnTo>
                  <a:lnTo>
                    <a:pt x="2212" y="2407"/>
                  </a:lnTo>
                  <a:lnTo>
                    <a:pt x="2147" y="2374"/>
                  </a:lnTo>
                  <a:lnTo>
                    <a:pt x="2081" y="2212"/>
                  </a:lnTo>
                  <a:lnTo>
                    <a:pt x="2049" y="2147"/>
                  </a:lnTo>
                  <a:lnTo>
                    <a:pt x="2016" y="2147"/>
                  </a:lnTo>
                  <a:lnTo>
                    <a:pt x="1984" y="2082"/>
                  </a:lnTo>
                  <a:lnTo>
                    <a:pt x="2016" y="2049"/>
                  </a:lnTo>
                  <a:lnTo>
                    <a:pt x="2016" y="1984"/>
                  </a:lnTo>
                  <a:lnTo>
                    <a:pt x="1886" y="1821"/>
                  </a:lnTo>
                  <a:lnTo>
                    <a:pt x="1854" y="1724"/>
                  </a:lnTo>
                  <a:lnTo>
                    <a:pt x="1886" y="1659"/>
                  </a:lnTo>
                  <a:lnTo>
                    <a:pt x="1854" y="1561"/>
                  </a:lnTo>
                  <a:lnTo>
                    <a:pt x="1821" y="1464"/>
                  </a:lnTo>
                  <a:lnTo>
                    <a:pt x="1789" y="1301"/>
                  </a:lnTo>
                  <a:lnTo>
                    <a:pt x="1756" y="1203"/>
                  </a:lnTo>
                  <a:lnTo>
                    <a:pt x="1756" y="1106"/>
                  </a:lnTo>
                  <a:lnTo>
                    <a:pt x="1821" y="1041"/>
                  </a:lnTo>
                  <a:lnTo>
                    <a:pt x="1821" y="976"/>
                  </a:lnTo>
                  <a:lnTo>
                    <a:pt x="1724" y="911"/>
                  </a:lnTo>
                  <a:lnTo>
                    <a:pt x="1626" y="911"/>
                  </a:lnTo>
                  <a:lnTo>
                    <a:pt x="1594" y="846"/>
                  </a:lnTo>
                  <a:lnTo>
                    <a:pt x="1496" y="781"/>
                  </a:lnTo>
                  <a:lnTo>
                    <a:pt x="1464" y="813"/>
                  </a:lnTo>
                  <a:lnTo>
                    <a:pt x="1366" y="846"/>
                  </a:lnTo>
                  <a:lnTo>
                    <a:pt x="1334" y="781"/>
                  </a:lnTo>
                  <a:lnTo>
                    <a:pt x="1236" y="651"/>
                  </a:lnTo>
                  <a:lnTo>
                    <a:pt x="1106" y="586"/>
                  </a:lnTo>
                  <a:lnTo>
                    <a:pt x="1041" y="488"/>
                  </a:lnTo>
                  <a:lnTo>
                    <a:pt x="1073" y="586"/>
                  </a:lnTo>
                  <a:lnTo>
                    <a:pt x="1106" y="683"/>
                  </a:lnTo>
                  <a:lnTo>
                    <a:pt x="1041" y="846"/>
                  </a:lnTo>
                  <a:lnTo>
                    <a:pt x="1008" y="976"/>
                  </a:lnTo>
                  <a:lnTo>
                    <a:pt x="1041" y="1171"/>
                  </a:lnTo>
                  <a:lnTo>
                    <a:pt x="1041" y="1529"/>
                  </a:lnTo>
                  <a:lnTo>
                    <a:pt x="1008" y="1594"/>
                  </a:lnTo>
                  <a:lnTo>
                    <a:pt x="1041" y="1659"/>
                  </a:lnTo>
                  <a:lnTo>
                    <a:pt x="1138" y="1789"/>
                  </a:lnTo>
                  <a:lnTo>
                    <a:pt x="1106" y="1886"/>
                  </a:lnTo>
                  <a:lnTo>
                    <a:pt x="1171" y="1886"/>
                  </a:lnTo>
                  <a:lnTo>
                    <a:pt x="1203" y="1984"/>
                  </a:lnTo>
                  <a:lnTo>
                    <a:pt x="1366" y="2049"/>
                  </a:lnTo>
                  <a:lnTo>
                    <a:pt x="1366" y="2179"/>
                  </a:lnTo>
                  <a:lnTo>
                    <a:pt x="1366" y="2244"/>
                  </a:lnTo>
                  <a:lnTo>
                    <a:pt x="1399" y="2342"/>
                  </a:lnTo>
                  <a:lnTo>
                    <a:pt x="1464" y="2374"/>
                  </a:lnTo>
                  <a:lnTo>
                    <a:pt x="1529" y="2472"/>
                  </a:lnTo>
                  <a:lnTo>
                    <a:pt x="1561" y="2569"/>
                  </a:lnTo>
                  <a:lnTo>
                    <a:pt x="1594" y="2602"/>
                  </a:lnTo>
                  <a:lnTo>
                    <a:pt x="1659" y="2634"/>
                  </a:lnTo>
                  <a:lnTo>
                    <a:pt x="1724" y="2732"/>
                  </a:lnTo>
                  <a:lnTo>
                    <a:pt x="1724" y="2862"/>
                  </a:lnTo>
                  <a:lnTo>
                    <a:pt x="1724" y="2960"/>
                  </a:lnTo>
                  <a:lnTo>
                    <a:pt x="1821" y="3057"/>
                  </a:lnTo>
                  <a:lnTo>
                    <a:pt x="1854" y="3057"/>
                  </a:lnTo>
                  <a:lnTo>
                    <a:pt x="1951" y="3187"/>
                  </a:lnTo>
                  <a:lnTo>
                    <a:pt x="1984" y="3382"/>
                  </a:lnTo>
                  <a:lnTo>
                    <a:pt x="2016" y="3382"/>
                  </a:lnTo>
                  <a:lnTo>
                    <a:pt x="2049" y="3447"/>
                  </a:lnTo>
                  <a:lnTo>
                    <a:pt x="2016" y="3512"/>
                  </a:lnTo>
                  <a:lnTo>
                    <a:pt x="2016" y="3577"/>
                  </a:lnTo>
                  <a:lnTo>
                    <a:pt x="2114" y="3707"/>
                  </a:lnTo>
                  <a:lnTo>
                    <a:pt x="2147" y="3675"/>
                  </a:lnTo>
                  <a:lnTo>
                    <a:pt x="2147" y="3610"/>
                  </a:lnTo>
                  <a:lnTo>
                    <a:pt x="2147" y="3577"/>
                  </a:lnTo>
                  <a:lnTo>
                    <a:pt x="2179" y="3577"/>
                  </a:lnTo>
                  <a:lnTo>
                    <a:pt x="2212" y="3675"/>
                  </a:lnTo>
                  <a:lnTo>
                    <a:pt x="2277" y="3773"/>
                  </a:lnTo>
                  <a:lnTo>
                    <a:pt x="2309" y="3935"/>
                  </a:lnTo>
                  <a:lnTo>
                    <a:pt x="2277" y="4000"/>
                  </a:lnTo>
                  <a:lnTo>
                    <a:pt x="2277" y="4130"/>
                  </a:lnTo>
                  <a:lnTo>
                    <a:pt x="2309" y="4195"/>
                  </a:lnTo>
                  <a:lnTo>
                    <a:pt x="2309" y="4260"/>
                  </a:lnTo>
                  <a:lnTo>
                    <a:pt x="2374" y="4325"/>
                  </a:lnTo>
                  <a:lnTo>
                    <a:pt x="2374" y="4423"/>
                  </a:lnTo>
                  <a:lnTo>
                    <a:pt x="2407" y="4455"/>
                  </a:lnTo>
                  <a:lnTo>
                    <a:pt x="2407" y="4520"/>
                  </a:lnTo>
                  <a:lnTo>
                    <a:pt x="2407" y="4586"/>
                  </a:lnTo>
                  <a:lnTo>
                    <a:pt x="2472" y="4683"/>
                  </a:lnTo>
                  <a:lnTo>
                    <a:pt x="2472" y="4813"/>
                  </a:lnTo>
                  <a:lnTo>
                    <a:pt x="2439" y="4911"/>
                  </a:lnTo>
                  <a:lnTo>
                    <a:pt x="2439" y="4976"/>
                  </a:lnTo>
                  <a:lnTo>
                    <a:pt x="2537" y="5073"/>
                  </a:lnTo>
                  <a:lnTo>
                    <a:pt x="2602" y="5138"/>
                  </a:lnTo>
                  <a:lnTo>
                    <a:pt x="2602" y="5171"/>
                  </a:lnTo>
                  <a:lnTo>
                    <a:pt x="2634" y="5171"/>
                  </a:lnTo>
                  <a:lnTo>
                    <a:pt x="2634" y="5106"/>
                  </a:lnTo>
                  <a:lnTo>
                    <a:pt x="2667" y="5073"/>
                  </a:lnTo>
                  <a:lnTo>
                    <a:pt x="2732" y="5106"/>
                  </a:lnTo>
                  <a:lnTo>
                    <a:pt x="2764" y="5171"/>
                  </a:lnTo>
                  <a:lnTo>
                    <a:pt x="2797" y="5236"/>
                  </a:lnTo>
                  <a:lnTo>
                    <a:pt x="2862" y="5268"/>
                  </a:lnTo>
                  <a:lnTo>
                    <a:pt x="2894" y="5366"/>
                  </a:lnTo>
                  <a:lnTo>
                    <a:pt x="2959" y="5399"/>
                  </a:lnTo>
                  <a:lnTo>
                    <a:pt x="2959" y="5496"/>
                  </a:lnTo>
                  <a:lnTo>
                    <a:pt x="3025" y="5529"/>
                  </a:lnTo>
                  <a:lnTo>
                    <a:pt x="3025" y="5659"/>
                  </a:lnTo>
                  <a:lnTo>
                    <a:pt x="2927" y="5789"/>
                  </a:lnTo>
                  <a:lnTo>
                    <a:pt x="2797" y="5886"/>
                  </a:lnTo>
                  <a:lnTo>
                    <a:pt x="2732" y="5854"/>
                  </a:lnTo>
                  <a:lnTo>
                    <a:pt x="2699" y="5756"/>
                  </a:lnTo>
                  <a:lnTo>
                    <a:pt x="2667" y="5691"/>
                  </a:lnTo>
                  <a:lnTo>
                    <a:pt x="2634" y="5626"/>
                  </a:lnTo>
                  <a:lnTo>
                    <a:pt x="2602" y="5496"/>
                  </a:lnTo>
                  <a:lnTo>
                    <a:pt x="2569" y="5431"/>
                  </a:lnTo>
                  <a:lnTo>
                    <a:pt x="2472" y="5431"/>
                  </a:lnTo>
                  <a:lnTo>
                    <a:pt x="2374" y="5333"/>
                  </a:lnTo>
                  <a:lnTo>
                    <a:pt x="2342" y="5268"/>
                  </a:lnTo>
                  <a:lnTo>
                    <a:pt x="2277" y="5236"/>
                  </a:lnTo>
                  <a:lnTo>
                    <a:pt x="2081" y="5008"/>
                  </a:lnTo>
                  <a:lnTo>
                    <a:pt x="2016" y="4911"/>
                  </a:lnTo>
                  <a:lnTo>
                    <a:pt x="1919" y="4878"/>
                  </a:lnTo>
                  <a:lnTo>
                    <a:pt x="1886" y="4813"/>
                  </a:lnTo>
                  <a:lnTo>
                    <a:pt x="1854" y="4846"/>
                  </a:lnTo>
                  <a:lnTo>
                    <a:pt x="1756" y="4748"/>
                  </a:lnTo>
                  <a:lnTo>
                    <a:pt x="1756" y="4683"/>
                  </a:lnTo>
                  <a:lnTo>
                    <a:pt x="1821" y="4553"/>
                  </a:lnTo>
                  <a:lnTo>
                    <a:pt x="1854" y="4390"/>
                  </a:lnTo>
                  <a:lnTo>
                    <a:pt x="1854" y="4195"/>
                  </a:lnTo>
                  <a:lnTo>
                    <a:pt x="1789" y="4000"/>
                  </a:lnTo>
                  <a:lnTo>
                    <a:pt x="1724" y="3935"/>
                  </a:lnTo>
                  <a:lnTo>
                    <a:pt x="1691" y="3935"/>
                  </a:lnTo>
                  <a:lnTo>
                    <a:pt x="1626" y="3903"/>
                  </a:lnTo>
                  <a:lnTo>
                    <a:pt x="1464" y="3740"/>
                  </a:lnTo>
                  <a:lnTo>
                    <a:pt x="1431" y="3577"/>
                  </a:lnTo>
                  <a:lnTo>
                    <a:pt x="1464" y="3512"/>
                  </a:lnTo>
                  <a:lnTo>
                    <a:pt x="1431" y="3480"/>
                  </a:lnTo>
                  <a:lnTo>
                    <a:pt x="1334" y="3577"/>
                  </a:lnTo>
                  <a:lnTo>
                    <a:pt x="1268" y="3610"/>
                  </a:lnTo>
                  <a:lnTo>
                    <a:pt x="1203" y="3610"/>
                  </a:lnTo>
                  <a:lnTo>
                    <a:pt x="1171" y="3545"/>
                  </a:lnTo>
                  <a:lnTo>
                    <a:pt x="1171" y="3512"/>
                  </a:lnTo>
                  <a:lnTo>
                    <a:pt x="1106" y="3480"/>
                  </a:lnTo>
                  <a:lnTo>
                    <a:pt x="1041" y="3512"/>
                  </a:lnTo>
                  <a:lnTo>
                    <a:pt x="1041" y="3447"/>
                  </a:lnTo>
                  <a:lnTo>
                    <a:pt x="943" y="3382"/>
                  </a:lnTo>
                  <a:lnTo>
                    <a:pt x="846" y="3382"/>
                  </a:lnTo>
                  <a:lnTo>
                    <a:pt x="813" y="3285"/>
                  </a:lnTo>
                  <a:lnTo>
                    <a:pt x="781" y="3187"/>
                  </a:lnTo>
                  <a:lnTo>
                    <a:pt x="716" y="3155"/>
                  </a:lnTo>
                  <a:lnTo>
                    <a:pt x="586" y="3025"/>
                  </a:lnTo>
                  <a:lnTo>
                    <a:pt x="618" y="2992"/>
                  </a:lnTo>
                  <a:lnTo>
                    <a:pt x="748" y="2960"/>
                  </a:lnTo>
                  <a:lnTo>
                    <a:pt x="813" y="2992"/>
                  </a:lnTo>
                  <a:lnTo>
                    <a:pt x="943" y="3025"/>
                  </a:lnTo>
                  <a:lnTo>
                    <a:pt x="1008" y="3057"/>
                  </a:lnTo>
                  <a:lnTo>
                    <a:pt x="1041" y="3025"/>
                  </a:lnTo>
                  <a:lnTo>
                    <a:pt x="1073" y="2960"/>
                  </a:lnTo>
                  <a:lnTo>
                    <a:pt x="976" y="2927"/>
                  </a:lnTo>
                  <a:lnTo>
                    <a:pt x="976" y="2927"/>
                  </a:lnTo>
                  <a:lnTo>
                    <a:pt x="1008" y="2862"/>
                  </a:lnTo>
                  <a:lnTo>
                    <a:pt x="1073" y="2895"/>
                  </a:lnTo>
                  <a:lnTo>
                    <a:pt x="1106" y="2797"/>
                  </a:lnTo>
                  <a:lnTo>
                    <a:pt x="1073" y="2764"/>
                  </a:lnTo>
                  <a:lnTo>
                    <a:pt x="1073" y="2699"/>
                  </a:lnTo>
                  <a:lnTo>
                    <a:pt x="1138" y="2634"/>
                  </a:lnTo>
                  <a:lnTo>
                    <a:pt x="1073" y="2504"/>
                  </a:lnTo>
                  <a:lnTo>
                    <a:pt x="1008" y="2504"/>
                  </a:lnTo>
                  <a:lnTo>
                    <a:pt x="976" y="2342"/>
                  </a:lnTo>
                  <a:lnTo>
                    <a:pt x="846" y="2244"/>
                  </a:lnTo>
                  <a:lnTo>
                    <a:pt x="813" y="2147"/>
                  </a:lnTo>
                  <a:lnTo>
                    <a:pt x="748" y="2049"/>
                  </a:lnTo>
                  <a:lnTo>
                    <a:pt x="618" y="1919"/>
                  </a:lnTo>
                  <a:lnTo>
                    <a:pt x="553" y="1919"/>
                  </a:lnTo>
                  <a:lnTo>
                    <a:pt x="488" y="1821"/>
                  </a:lnTo>
                  <a:lnTo>
                    <a:pt x="423" y="1691"/>
                  </a:lnTo>
                  <a:lnTo>
                    <a:pt x="423" y="1529"/>
                  </a:lnTo>
                  <a:lnTo>
                    <a:pt x="390" y="1464"/>
                  </a:lnTo>
                  <a:lnTo>
                    <a:pt x="325" y="1431"/>
                  </a:lnTo>
                  <a:lnTo>
                    <a:pt x="358" y="1334"/>
                  </a:lnTo>
                  <a:lnTo>
                    <a:pt x="390" y="1269"/>
                  </a:lnTo>
                  <a:lnTo>
                    <a:pt x="358" y="1171"/>
                  </a:lnTo>
                  <a:lnTo>
                    <a:pt x="260" y="1073"/>
                  </a:lnTo>
                  <a:lnTo>
                    <a:pt x="260" y="1041"/>
                  </a:lnTo>
                  <a:lnTo>
                    <a:pt x="293" y="1008"/>
                  </a:lnTo>
                  <a:lnTo>
                    <a:pt x="293" y="943"/>
                  </a:lnTo>
                  <a:lnTo>
                    <a:pt x="163" y="781"/>
                  </a:lnTo>
                  <a:lnTo>
                    <a:pt x="130" y="683"/>
                  </a:lnTo>
                  <a:lnTo>
                    <a:pt x="130" y="618"/>
                  </a:lnTo>
                  <a:lnTo>
                    <a:pt x="163" y="586"/>
                  </a:lnTo>
                  <a:lnTo>
                    <a:pt x="130" y="521"/>
                  </a:lnTo>
                  <a:lnTo>
                    <a:pt x="65" y="423"/>
                  </a:lnTo>
                  <a:lnTo>
                    <a:pt x="0" y="163"/>
                  </a:lnTo>
                  <a:close/>
                  <a:moveTo>
                    <a:pt x="2537" y="4748"/>
                  </a:moveTo>
                  <a:lnTo>
                    <a:pt x="2602" y="4716"/>
                  </a:lnTo>
                  <a:lnTo>
                    <a:pt x="2602" y="4651"/>
                  </a:lnTo>
                  <a:lnTo>
                    <a:pt x="2537" y="4586"/>
                  </a:lnTo>
                  <a:lnTo>
                    <a:pt x="2504" y="4618"/>
                  </a:lnTo>
                  <a:lnTo>
                    <a:pt x="2537" y="4651"/>
                  </a:lnTo>
                  <a:close/>
                  <a:moveTo>
                    <a:pt x="2634" y="4976"/>
                  </a:moveTo>
                  <a:lnTo>
                    <a:pt x="2634" y="5041"/>
                  </a:lnTo>
                  <a:lnTo>
                    <a:pt x="2667" y="5041"/>
                  </a:lnTo>
                  <a:lnTo>
                    <a:pt x="2667" y="5008"/>
                  </a:lnTo>
                  <a:close/>
                  <a:moveTo>
                    <a:pt x="8943" y="4846"/>
                  </a:moveTo>
                  <a:lnTo>
                    <a:pt x="8976" y="4813"/>
                  </a:lnTo>
                  <a:lnTo>
                    <a:pt x="8976" y="4781"/>
                  </a:lnTo>
                  <a:lnTo>
                    <a:pt x="8943" y="4781"/>
                  </a:lnTo>
                  <a:close/>
                  <a:moveTo>
                    <a:pt x="8911" y="4943"/>
                  </a:moveTo>
                  <a:lnTo>
                    <a:pt x="8943" y="4976"/>
                  </a:lnTo>
                  <a:lnTo>
                    <a:pt x="8943" y="4878"/>
                  </a:lnTo>
                  <a:lnTo>
                    <a:pt x="8943" y="4878"/>
                  </a:lnTo>
                  <a:close/>
                  <a:moveTo>
                    <a:pt x="8878" y="5171"/>
                  </a:moveTo>
                  <a:lnTo>
                    <a:pt x="8911" y="5073"/>
                  </a:lnTo>
                  <a:lnTo>
                    <a:pt x="8911" y="500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1960609" y="3451789"/>
              <a:ext cx="641853" cy="674337"/>
            </a:xfrm>
            <a:custGeom>
              <a:rect b="b" l="l" r="r" t="t"/>
              <a:pathLst>
                <a:path extrusionOk="0" h="20261" w="19285">
                  <a:moveTo>
                    <a:pt x="11285" y="2993"/>
                  </a:moveTo>
                  <a:lnTo>
                    <a:pt x="11317" y="2960"/>
                  </a:lnTo>
                  <a:lnTo>
                    <a:pt x="11382" y="2895"/>
                  </a:lnTo>
                  <a:lnTo>
                    <a:pt x="11415" y="2928"/>
                  </a:lnTo>
                  <a:lnTo>
                    <a:pt x="11382" y="2993"/>
                  </a:lnTo>
                  <a:lnTo>
                    <a:pt x="11317" y="2993"/>
                  </a:lnTo>
                  <a:close/>
                  <a:moveTo>
                    <a:pt x="11187" y="2993"/>
                  </a:moveTo>
                  <a:lnTo>
                    <a:pt x="11220" y="2993"/>
                  </a:lnTo>
                  <a:lnTo>
                    <a:pt x="11252" y="2960"/>
                  </a:lnTo>
                  <a:lnTo>
                    <a:pt x="11350" y="2830"/>
                  </a:lnTo>
                  <a:lnTo>
                    <a:pt x="11415" y="2830"/>
                  </a:lnTo>
                  <a:lnTo>
                    <a:pt x="11480" y="2765"/>
                  </a:lnTo>
                  <a:lnTo>
                    <a:pt x="11480" y="2733"/>
                  </a:lnTo>
                  <a:lnTo>
                    <a:pt x="11415" y="2733"/>
                  </a:lnTo>
                  <a:lnTo>
                    <a:pt x="11382" y="2733"/>
                  </a:lnTo>
                  <a:lnTo>
                    <a:pt x="11350" y="2733"/>
                  </a:lnTo>
                  <a:lnTo>
                    <a:pt x="11252" y="2830"/>
                  </a:lnTo>
                  <a:close/>
                  <a:moveTo>
                    <a:pt x="11610" y="2635"/>
                  </a:moveTo>
                  <a:lnTo>
                    <a:pt x="11610" y="2602"/>
                  </a:lnTo>
                  <a:lnTo>
                    <a:pt x="11545" y="2570"/>
                  </a:lnTo>
                  <a:lnTo>
                    <a:pt x="11545" y="2635"/>
                  </a:lnTo>
                  <a:lnTo>
                    <a:pt x="11545" y="2667"/>
                  </a:lnTo>
                  <a:lnTo>
                    <a:pt x="11610" y="2700"/>
                  </a:lnTo>
                  <a:close/>
                  <a:moveTo>
                    <a:pt x="11610" y="2537"/>
                  </a:moveTo>
                  <a:lnTo>
                    <a:pt x="11610" y="2472"/>
                  </a:lnTo>
                  <a:lnTo>
                    <a:pt x="11642" y="2407"/>
                  </a:lnTo>
                  <a:lnTo>
                    <a:pt x="11707" y="2375"/>
                  </a:lnTo>
                  <a:lnTo>
                    <a:pt x="11772" y="2310"/>
                  </a:lnTo>
                  <a:lnTo>
                    <a:pt x="11805" y="2342"/>
                  </a:lnTo>
                  <a:lnTo>
                    <a:pt x="11772" y="2407"/>
                  </a:lnTo>
                  <a:lnTo>
                    <a:pt x="11707" y="2407"/>
                  </a:lnTo>
                  <a:lnTo>
                    <a:pt x="11675" y="2505"/>
                  </a:lnTo>
                  <a:close/>
                  <a:moveTo>
                    <a:pt x="11642" y="2602"/>
                  </a:moveTo>
                  <a:lnTo>
                    <a:pt x="11707" y="2635"/>
                  </a:lnTo>
                  <a:lnTo>
                    <a:pt x="11805" y="2635"/>
                  </a:lnTo>
                  <a:lnTo>
                    <a:pt x="11837" y="2667"/>
                  </a:lnTo>
                  <a:lnTo>
                    <a:pt x="11902" y="2635"/>
                  </a:lnTo>
                  <a:lnTo>
                    <a:pt x="11935" y="2570"/>
                  </a:lnTo>
                  <a:lnTo>
                    <a:pt x="11870" y="2537"/>
                  </a:lnTo>
                  <a:lnTo>
                    <a:pt x="11740" y="2570"/>
                  </a:lnTo>
                  <a:lnTo>
                    <a:pt x="11675" y="2570"/>
                  </a:lnTo>
                  <a:close/>
                  <a:moveTo>
                    <a:pt x="11935" y="2733"/>
                  </a:moveTo>
                  <a:lnTo>
                    <a:pt x="12000" y="2700"/>
                  </a:lnTo>
                  <a:lnTo>
                    <a:pt x="12033" y="2635"/>
                  </a:lnTo>
                  <a:lnTo>
                    <a:pt x="12098" y="2635"/>
                  </a:lnTo>
                  <a:lnTo>
                    <a:pt x="12130" y="2667"/>
                  </a:lnTo>
                  <a:lnTo>
                    <a:pt x="12098" y="2733"/>
                  </a:lnTo>
                  <a:lnTo>
                    <a:pt x="12000" y="2733"/>
                  </a:lnTo>
                  <a:close/>
                  <a:moveTo>
                    <a:pt x="11610" y="1692"/>
                  </a:moveTo>
                  <a:lnTo>
                    <a:pt x="11577" y="1627"/>
                  </a:lnTo>
                  <a:lnTo>
                    <a:pt x="11512" y="1497"/>
                  </a:lnTo>
                  <a:lnTo>
                    <a:pt x="11545" y="1464"/>
                  </a:lnTo>
                  <a:lnTo>
                    <a:pt x="11610" y="1497"/>
                  </a:lnTo>
                  <a:lnTo>
                    <a:pt x="11675" y="1627"/>
                  </a:lnTo>
                  <a:lnTo>
                    <a:pt x="11675" y="1692"/>
                  </a:lnTo>
                  <a:cubicBezTo>
                    <a:pt x="11675" y="1724"/>
                    <a:pt x="11610" y="1692"/>
                    <a:pt x="11610" y="1692"/>
                  </a:cubicBezTo>
                  <a:close/>
                  <a:moveTo>
                    <a:pt x="11187" y="716"/>
                  </a:moveTo>
                  <a:lnTo>
                    <a:pt x="11155" y="684"/>
                  </a:lnTo>
                  <a:lnTo>
                    <a:pt x="11122" y="586"/>
                  </a:lnTo>
                  <a:lnTo>
                    <a:pt x="11057" y="456"/>
                  </a:lnTo>
                  <a:lnTo>
                    <a:pt x="11024" y="489"/>
                  </a:lnTo>
                  <a:lnTo>
                    <a:pt x="11057" y="554"/>
                  </a:lnTo>
                  <a:lnTo>
                    <a:pt x="10992" y="619"/>
                  </a:lnTo>
                  <a:lnTo>
                    <a:pt x="10894" y="684"/>
                  </a:lnTo>
                  <a:lnTo>
                    <a:pt x="10894" y="684"/>
                  </a:lnTo>
                  <a:lnTo>
                    <a:pt x="10894" y="684"/>
                  </a:lnTo>
                  <a:lnTo>
                    <a:pt x="10862" y="749"/>
                  </a:lnTo>
                  <a:lnTo>
                    <a:pt x="10732" y="911"/>
                  </a:lnTo>
                  <a:lnTo>
                    <a:pt x="10602" y="1074"/>
                  </a:lnTo>
                  <a:lnTo>
                    <a:pt x="10602" y="1172"/>
                  </a:lnTo>
                  <a:lnTo>
                    <a:pt x="10504" y="1367"/>
                  </a:lnTo>
                  <a:lnTo>
                    <a:pt x="10439" y="1497"/>
                  </a:lnTo>
                  <a:lnTo>
                    <a:pt x="10374" y="1627"/>
                  </a:lnTo>
                  <a:lnTo>
                    <a:pt x="10277" y="1627"/>
                  </a:lnTo>
                  <a:lnTo>
                    <a:pt x="10244" y="1659"/>
                  </a:lnTo>
                  <a:lnTo>
                    <a:pt x="10211" y="1757"/>
                  </a:lnTo>
                  <a:lnTo>
                    <a:pt x="10114" y="1822"/>
                  </a:lnTo>
                  <a:lnTo>
                    <a:pt x="10081" y="1789"/>
                  </a:lnTo>
                  <a:lnTo>
                    <a:pt x="10049" y="1659"/>
                  </a:lnTo>
                  <a:lnTo>
                    <a:pt x="10016" y="1659"/>
                  </a:lnTo>
                  <a:lnTo>
                    <a:pt x="10016" y="1594"/>
                  </a:lnTo>
                  <a:lnTo>
                    <a:pt x="9951" y="1594"/>
                  </a:lnTo>
                  <a:lnTo>
                    <a:pt x="9886" y="1627"/>
                  </a:lnTo>
                  <a:lnTo>
                    <a:pt x="9821" y="1692"/>
                  </a:lnTo>
                  <a:lnTo>
                    <a:pt x="9756" y="1659"/>
                  </a:lnTo>
                  <a:lnTo>
                    <a:pt x="9691" y="1594"/>
                  </a:lnTo>
                  <a:lnTo>
                    <a:pt x="9691" y="1529"/>
                  </a:lnTo>
                  <a:lnTo>
                    <a:pt x="9659" y="1529"/>
                  </a:lnTo>
                  <a:lnTo>
                    <a:pt x="9626" y="1432"/>
                  </a:lnTo>
                  <a:lnTo>
                    <a:pt x="9594" y="1399"/>
                  </a:lnTo>
                  <a:lnTo>
                    <a:pt x="9529" y="1367"/>
                  </a:lnTo>
                  <a:lnTo>
                    <a:pt x="9431" y="1302"/>
                  </a:lnTo>
                  <a:lnTo>
                    <a:pt x="9301" y="1269"/>
                  </a:lnTo>
                  <a:lnTo>
                    <a:pt x="9203" y="1334"/>
                  </a:lnTo>
                  <a:lnTo>
                    <a:pt x="9008" y="1334"/>
                  </a:lnTo>
                  <a:lnTo>
                    <a:pt x="8911" y="1302"/>
                  </a:lnTo>
                  <a:lnTo>
                    <a:pt x="8813" y="1367"/>
                  </a:lnTo>
                  <a:lnTo>
                    <a:pt x="8781" y="1464"/>
                  </a:lnTo>
                  <a:lnTo>
                    <a:pt x="8878" y="1562"/>
                  </a:lnTo>
                  <a:lnTo>
                    <a:pt x="8911" y="1594"/>
                  </a:lnTo>
                  <a:lnTo>
                    <a:pt x="8943" y="1724"/>
                  </a:lnTo>
                  <a:lnTo>
                    <a:pt x="8943" y="1757"/>
                  </a:lnTo>
                  <a:lnTo>
                    <a:pt x="8846" y="1757"/>
                  </a:lnTo>
                  <a:lnTo>
                    <a:pt x="8716" y="1724"/>
                  </a:lnTo>
                  <a:lnTo>
                    <a:pt x="8683" y="1692"/>
                  </a:lnTo>
                  <a:lnTo>
                    <a:pt x="8651" y="1692"/>
                  </a:lnTo>
                  <a:lnTo>
                    <a:pt x="8651" y="1692"/>
                  </a:lnTo>
                  <a:lnTo>
                    <a:pt x="8651" y="1692"/>
                  </a:lnTo>
                  <a:lnTo>
                    <a:pt x="8488" y="1692"/>
                  </a:lnTo>
                  <a:lnTo>
                    <a:pt x="8390" y="1692"/>
                  </a:lnTo>
                  <a:lnTo>
                    <a:pt x="8358" y="1659"/>
                  </a:lnTo>
                  <a:lnTo>
                    <a:pt x="8195" y="1659"/>
                  </a:lnTo>
                  <a:lnTo>
                    <a:pt x="8098" y="1724"/>
                  </a:lnTo>
                  <a:lnTo>
                    <a:pt x="8065" y="1854"/>
                  </a:lnTo>
                  <a:lnTo>
                    <a:pt x="7838" y="1854"/>
                  </a:lnTo>
                  <a:lnTo>
                    <a:pt x="7740" y="1887"/>
                  </a:lnTo>
                  <a:lnTo>
                    <a:pt x="7740" y="1952"/>
                  </a:lnTo>
                  <a:lnTo>
                    <a:pt x="7675" y="2017"/>
                  </a:lnTo>
                  <a:lnTo>
                    <a:pt x="7545" y="2017"/>
                  </a:lnTo>
                  <a:lnTo>
                    <a:pt x="7545" y="1985"/>
                  </a:lnTo>
                  <a:lnTo>
                    <a:pt x="7447" y="2017"/>
                  </a:lnTo>
                  <a:lnTo>
                    <a:pt x="7415" y="2082"/>
                  </a:lnTo>
                  <a:lnTo>
                    <a:pt x="7317" y="2050"/>
                  </a:lnTo>
                  <a:lnTo>
                    <a:pt x="7122" y="1887"/>
                  </a:lnTo>
                  <a:lnTo>
                    <a:pt x="7057" y="1789"/>
                  </a:lnTo>
                  <a:lnTo>
                    <a:pt x="7057" y="1724"/>
                  </a:lnTo>
                  <a:lnTo>
                    <a:pt x="6960" y="1627"/>
                  </a:lnTo>
                  <a:lnTo>
                    <a:pt x="6862" y="1529"/>
                  </a:lnTo>
                  <a:lnTo>
                    <a:pt x="6862" y="1432"/>
                  </a:lnTo>
                  <a:lnTo>
                    <a:pt x="6862" y="1367"/>
                  </a:lnTo>
                  <a:lnTo>
                    <a:pt x="6829" y="1334"/>
                  </a:lnTo>
                  <a:lnTo>
                    <a:pt x="6862" y="1237"/>
                  </a:lnTo>
                  <a:lnTo>
                    <a:pt x="6894" y="1172"/>
                  </a:lnTo>
                  <a:lnTo>
                    <a:pt x="6894" y="1041"/>
                  </a:lnTo>
                  <a:lnTo>
                    <a:pt x="6992" y="879"/>
                  </a:lnTo>
                  <a:lnTo>
                    <a:pt x="7025" y="749"/>
                  </a:lnTo>
                  <a:lnTo>
                    <a:pt x="7122" y="651"/>
                  </a:lnTo>
                  <a:lnTo>
                    <a:pt x="7090" y="586"/>
                  </a:lnTo>
                  <a:lnTo>
                    <a:pt x="7025" y="586"/>
                  </a:lnTo>
                  <a:lnTo>
                    <a:pt x="6960" y="521"/>
                  </a:lnTo>
                  <a:lnTo>
                    <a:pt x="6960" y="456"/>
                  </a:lnTo>
                  <a:lnTo>
                    <a:pt x="6829" y="489"/>
                  </a:lnTo>
                  <a:lnTo>
                    <a:pt x="6764" y="424"/>
                  </a:lnTo>
                  <a:lnTo>
                    <a:pt x="6797" y="359"/>
                  </a:lnTo>
                  <a:lnTo>
                    <a:pt x="6862" y="261"/>
                  </a:lnTo>
                  <a:lnTo>
                    <a:pt x="6862" y="131"/>
                  </a:lnTo>
                  <a:lnTo>
                    <a:pt x="6764" y="33"/>
                  </a:lnTo>
                  <a:lnTo>
                    <a:pt x="6667" y="33"/>
                  </a:lnTo>
                  <a:lnTo>
                    <a:pt x="6602" y="66"/>
                  </a:lnTo>
                  <a:lnTo>
                    <a:pt x="6569" y="33"/>
                  </a:lnTo>
                  <a:lnTo>
                    <a:pt x="6537" y="1"/>
                  </a:lnTo>
                  <a:lnTo>
                    <a:pt x="6537" y="98"/>
                  </a:lnTo>
                  <a:lnTo>
                    <a:pt x="6504" y="229"/>
                  </a:lnTo>
                  <a:lnTo>
                    <a:pt x="6244" y="424"/>
                  </a:lnTo>
                  <a:lnTo>
                    <a:pt x="6081" y="424"/>
                  </a:lnTo>
                  <a:lnTo>
                    <a:pt x="5854" y="521"/>
                  </a:lnTo>
                  <a:lnTo>
                    <a:pt x="5789" y="489"/>
                  </a:lnTo>
                  <a:lnTo>
                    <a:pt x="5626" y="489"/>
                  </a:lnTo>
                  <a:lnTo>
                    <a:pt x="5464" y="619"/>
                  </a:lnTo>
                  <a:lnTo>
                    <a:pt x="5334" y="684"/>
                  </a:lnTo>
                  <a:lnTo>
                    <a:pt x="5268" y="651"/>
                  </a:lnTo>
                  <a:lnTo>
                    <a:pt x="5041" y="684"/>
                  </a:lnTo>
                  <a:lnTo>
                    <a:pt x="4878" y="684"/>
                  </a:lnTo>
                  <a:lnTo>
                    <a:pt x="4716" y="619"/>
                  </a:lnTo>
                  <a:lnTo>
                    <a:pt x="4586" y="586"/>
                  </a:lnTo>
                  <a:lnTo>
                    <a:pt x="4423" y="521"/>
                  </a:lnTo>
                  <a:lnTo>
                    <a:pt x="4488" y="651"/>
                  </a:lnTo>
                  <a:lnTo>
                    <a:pt x="4586" y="684"/>
                  </a:lnTo>
                  <a:lnTo>
                    <a:pt x="4716" y="814"/>
                  </a:lnTo>
                  <a:lnTo>
                    <a:pt x="4748" y="879"/>
                  </a:lnTo>
                  <a:lnTo>
                    <a:pt x="4586" y="1107"/>
                  </a:lnTo>
                  <a:lnTo>
                    <a:pt x="4651" y="1204"/>
                  </a:lnTo>
                  <a:lnTo>
                    <a:pt x="4618" y="1367"/>
                  </a:lnTo>
                  <a:lnTo>
                    <a:pt x="4846" y="1432"/>
                  </a:lnTo>
                  <a:lnTo>
                    <a:pt x="5008" y="1432"/>
                  </a:lnTo>
                  <a:lnTo>
                    <a:pt x="5171" y="1464"/>
                  </a:lnTo>
                  <a:lnTo>
                    <a:pt x="5171" y="1562"/>
                  </a:lnTo>
                  <a:lnTo>
                    <a:pt x="5041" y="1627"/>
                  </a:lnTo>
                  <a:lnTo>
                    <a:pt x="4813" y="1659"/>
                  </a:lnTo>
                  <a:lnTo>
                    <a:pt x="4748" y="1757"/>
                  </a:lnTo>
                  <a:lnTo>
                    <a:pt x="4683" y="1887"/>
                  </a:lnTo>
                  <a:lnTo>
                    <a:pt x="4455" y="2017"/>
                  </a:lnTo>
                  <a:lnTo>
                    <a:pt x="4358" y="2115"/>
                  </a:lnTo>
                  <a:lnTo>
                    <a:pt x="4195" y="2212"/>
                  </a:lnTo>
                  <a:lnTo>
                    <a:pt x="4065" y="2342"/>
                  </a:lnTo>
                  <a:lnTo>
                    <a:pt x="3870" y="2375"/>
                  </a:lnTo>
                  <a:lnTo>
                    <a:pt x="3773" y="2342"/>
                  </a:lnTo>
                  <a:lnTo>
                    <a:pt x="3577" y="2212"/>
                  </a:lnTo>
                  <a:lnTo>
                    <a:pt x="3382" y="2082"/>
                  </a:lnTo>
                  <a:lnTo>
                    <a:pt x="3252" y="2082"/>
                  </a:lnTo>
                  <a:lnTo>
                    <a:pt x="3252" y="1952"/>
                  </a:lnTo>
                  <a:lnTo>
                    <a:pt x="3220" y="1822"/>
                  </a:lnTo>
                  <a:lnTo>
                    <a:pt x="3155" y="1724"/>
                  </a:lnTo>
                  <a:lnTo>
                    <a:pt x="3122" y="1659"/>
                  </a:lnTo>
                  <a:lnTo>
                    <a:pt x="2992" y="1692"/>
                  </a:lnTo>
                  <a:lnTo>
                    <a:pt x="2895" y="1789"/>
                  </a:lnTo>
                  <a:lnTo>
                    <a:pt x="2830" y="1822"/>
                  </a:lnTo>
                  <a:lnTo>
                    <a:pt x="2764" y="1757"/>
                  </a:lnTo>
                  <a:lnTo>
                    <a:pt x="2667" y="1757"/>
                  </a:lnTo>
                  <a:lnTo>
                    <a:pt x="2602" y="1822"/>
                  </a:lnTo>
                  <a:lnTo>
                    <a:pt x="2049" y="1822"/>
                  </a:lnTo>
                  <a:lnTo>
                    <a:pt x="2017" y="1985"/>
                  </a:lnTo>
                  <a:lnTo>
                    <a:pt x="2082" y="2115"/>
                  </a:lnTo>
                  <a:lnTo>
                    <a:pt x="2244" y="2147"/>
                  </a:lnTo>
                  <a:lnTo>
                    <a:pt x="2309" y="2277"/>
                  </a:lnTo>
                  <a:lnTo>
                    <a:pt x="2277" y="2342"/>
                  </a:lnTo>
                  <a:lnTo>
                    <a:pt x="2342" y="2407"/>
                  </a:lnTo>
                  <a:lnTo>
                    <a:pt x="2309" y="2505"/>
                  </a:lnTo>
                  <a:lnTo>
                    <a:pt x="2179" y="2407"/>
                  </a:lnTo>
                  <a:lnTo>
                    <a:pt x="1854" y="2537"/>
                  </a:lnTo>
                  <a:lnTo>
                    <a:pt x="1886" y="2798"/>
                  </a:lnTo>
                  <a:lnTo>
                    <a:pt x="1951" y="2895"/>
                  </a:lnTo>
                  <a:lnTo>
                    <a:pt x="2147" y="3058"/>
                  </a:lnTo>
                  <a:lnTo>
                    <a:pt x="2277" y="3253"/>
                  </a:lnTo>
                  <a:lnTo>
                    <a:pt x="2244" y="3415"/>
                  </a:lnTo>
                  <a:lnTo>
                    <a:pt x="2244" y="3513"/>
                  </a:lnTo>
                  <a:lnTo>
                    <a:pt x="1984" y="4521"/>
                  </a:lnTo>
                  <a:lnTo>
                    <a:pt x="1886" y="4814"/>
                  </a:lnTo>
                  <a:lnTo>
                    <a:pt x="1919" y="4846"/>
                  </a:lnTo>
                  <a:lnTo>
                    <a:pt x="1854" y="4911"/>
                  </a:lnTo>
                  <a:lnTo>
                    <a:pt x="1756" y="4911"/>
                  </a:lnTo>
                  <a:lnTo>
                    <a:pt x="1756" y="4879"/>
                  </a:lnTo>
                  <a:lnTo>
                    <a:pt x="1659" y="4781"/>
                  </a:lnTo>
                  <a:lnTo>
                    <a:pt x="1626" y="4814"/>
                  </a:lnTo>
                  <a:lnTo>
                    <a:pt x="1529" y="4814"/>
                  </a:lnTo>
                  <a:lnTo>
                    <a:pt x="1464" y="4781"/>
                  </a:lnTo>
                  <a:lnTo>
                    <a:pt x="1431" y="4879"/>
                  </a:lnTo>
                  <a:lnTo>
                    <a:pt x="1106" y="4976"/>
                  </a:lnTo>
                  <a:lnTo>
                    <a:pt x="846" y="5041"/>
                  </a:lnTo>
                  <a:lnTo>
                    <a:pt x="781" y="5106"/>
                  </a:lnTo>
                  <a:lnTo>
                    <a:pt x="716" y="5106"/>
                  </a:lnTo>
                  <a:lnTo>
                    <a:pt x="618" y="5204"/>
                  </a:lnTo>
                  <a:lnTo>
                    <a:pt x="521" y="5269"/>
                  </a:lnTo>
                  <a:lnTo>
                    <a:pt x="423" y="5334"/>
                  </a:lnTo>
                  <a:lnTo>
                    <a:pt x="423" y="5432"/>
                  </a:lnTo>
                  <a:lnTo>
                    <a:pt x="391" y="5529"/>
                  </a:lnTo>
                  <a:lnTo>
                    <a:pt x="423" y="5594"/>
                  </a:lnTo>
                  <a:lnTo>
                    <a:pt x="260" y="5724"/>
                  </a:lnTo>
                  <a:lnTo>
                    <a:pt x="326" y="5887"/>
                  </a:lnTo>
                  <a:lnTo>
                    <a:pt x="358" y="5984"/>
                  </a:lnTo>
                  <a:lnTo>
                    <a:pt x="293" y="6082"/>
                  </a:lnTo>
                  <a:lnTo>
                    <a:pt x="228" y="6050"/>
                  </a:lnTo>
                  <a:lnTo>
                    <a:pt x="65" y="6147"/>
                  </a:lnTo>
                  <a:lnTo>
                    <a:pt x="65" y="6245"/>
                  </a:lnTo>
                  <a:lnTo>
                    <a:pt x="33" y="6310"/>
                  </a:lnTo>
                  <a:lnTo>
                    <a:pt x="65" y="6375"/>
                  </a:lnTo>
                  <a:lnTo>
                    <a:pt x="33" y="6472"/>
                  </a:lnTo>
                  <a:lnTo>
                    <a:pt x="0" y="6570"/>
                  </a:lnTo>
                  <a:lnTo>
                    <a:pt x="33" y="6635"/>
                  </a:lnTo>
                  <a:lnTo>
                    <a:pt x="0" y="6732"/>
                  </a:lnTo>
                  <a:lnTo>
                    <a:pt x="130" y="6862"/>
                  </a:lnTo>
                  <a:lnTo>
                    <a:pt x="391" y="7253"/>
                  </a:lnTo>
                  <a:lnTo>
                    <a:pt x="260" y="7415"/>
                  </a:lnTo>
                  <a:lnTo>
                    <a:pt x="553" y="7383"/>
                  </a:lnTo>
                  <a:lnTo>
                    <a:pt x="716" y="7415"/>
                  </a:lnTo>
                  <a:lnTo>
                    <a:pt x="813" y="7545"/>
                  </a:lnTo>
                  <a:lnTo>
                    <a:pt x="846" y="7708"/>
                  </a:lnTo>
                  <a:lnTo>
                    <a:pt x="1041" y="7708"/>
                  </a:lnTo>
                  <a:lnTo>
                    <a:pt x="1301" y="7708"/>
                  </a:lnTo>
                  <a:lnTo>
                    <a:pt x="1529" y="7513"/>
                  </a:lnTo>
                  <a:lnTo>
                    <a:pt x="1691" y="7415"/>
                  </a:lnTo>
                  <a:lnTo>
                    <a:pt x="1724" y="7480"/>
                  </a:lnTo>
                  <a:lnTo>
                    <a:pt x="1724" y="7578"/>
                  </a:lnTo>
                  <a:lnTo>
                    <a:pt x="1691" y="7610"/>
                  </a:lnTo>
                  <a:lnTo>
                    <a:pt x="1659" y="7806"/>
                  </a:lnTo>
                  <a:lnTo>
                    <a:pt x="1691" y="8098"/>
                  </a:lnTo>
                  <a:lnTo>
                    <a:pt x="1691" y="8196"/>
                  </a:lnTo>
                  <a:lnTo>
                    <a:pt x="1756" y="8261"/>
                  </a:lnTo>
                  <a:lnTo>
                    <a:pt x="1854" y="8228"/>
                  </a:lnTo>
                  <a:lnTo>
                    <a:pt x="1951" y="8228"/>
                  </a:lnTo>
                  <a:lnTo>
                    <a:pt x="2049" y="8196"/>
                  </a:lnTo>
                  <a:lnTo>
                    <a:pt x="2114" y="8196"/>
                  </a:lnTo>
                  <a:lnTo>
                    <a:pt x="2179" y="8228"/>
                  </a:lnTo>
                  <a:lnTo>
                    <a:pt x="2179" y="8228"/>
                  </a:lnTo>
                  <a:lnTo>
                    <a:pt x="2179" y="8228"/>
                  </a:lnTo>
                  <a:lnTo>
                    <a:pt x="2504" y="8228"/>
                  </a:lnTo>
                  <a:lnTo>
                    <a:pt x="2634" y="8228"/>
                  </a:lnTo>
                  <a:lnTo>
                    <a:pt x="2764" y="8163"/>
                  </a:lnTo>
                  <a:lnTo>
                    <a:pt x="2862" y="8163"/>
                  </a:lnTo>
                  <a:lnTo>
                    <a:pt x="2960" y="8066"/>
                  </a:lnTo>
                  <a:lnTo>
                    <a:pt x="3090" y="8066"/>
                  </a:lnTo>
                  <a:lnTo>
                    <a:pt x="3220" y="8033"/>
                  </a:lnTo>
                  <a:lnTo>
                    <a:pt x="3317" y="7806"/>
                  </a:lnTo>
                  <a:lnTo>
                    <a:pt x="3545" y="7675"/>
                  </a:lnTo>
                  <a:lnTo>
                    <a:pt x="3708" y="7643"/>
                  </a:lnTo>
                  <a:lnTo>
                    <a:pt x="3870" y="7545"/>
                  </a:lnTo>
                  <a:lnTo>
                    <a:pt x="3968" y="7545"/>
                  </a:lnTo>
                  <a:lnTo>
                    <a:pt x="4065" y="7643"/>
                  </a:lnTo>
                  <a:lnTo>
                    <a:pt x="4163" y="7545"/>
                  </a:lnTo>
                  <a:lnTo>
                    <a:pt x="4228" y="7610"/>
                  </a:lnTo>
                  <a:lnTo>
                    <a:pt x="4228" y="7708"/>
                  </a:lnTo>
                  <a:lnTo>
                    <a:pt x="4260" y="7903"/>
                  </a:lnTo>
                  <a:lnTo>
                    <a:pt x="4195" y="8033"/>
                  </a:lnTo>
                  <a:lnTo>
                    <a:pt x="4260" y="8261"/>
                  </a:lnTo>
                  <a:lnTo>
                    <a:pt x="4228" y="8358"/>
                  </a:lnTo>
                  <a:lnTo>
                    <a:pt x="4293" y="8554"/>
                  </a:lnTo>
                  <a:lnTo>
                    <a:pt x="4423" y="8619"/>
                  </a:lnTo>
                  <a:lnTo>
                    <a:pt x="4455" y="8749"/>
                  </a:lnTo>
                  <a:lnTo>
                    <a:pt x="4553" y="8814"/>
                  </a:lnTo>
                  <a:lnTo>
                    <a:pt x="4716" y="8911"/>
                  </a:lnTo>
                  <a:lnTo>
                    <a:pt x="4813" y="9009"/>
                  </a:lnTo>
                  <a:lnTo>
                    <a:pt x="4878" y="8976"/>
                  </a:lnTo>
                  <a:lnTo>
                    <a:pt x="5073" y="8911"/>
                  </a:lnTo>
                  <a:lnTo>
                    <a:pt x="5236" y="9074"/>
                  </a:lnTo>
                  <a:lnTo>
                    <a:pt x="5366" y="9041"/>
                  </a:lnTo>
                  <a:lnTo>
                    <a:pt x="5561" y="9236"/>
                  </a:lnTo>
                  <a:lnTo>
                    <a:pt x="5626" y="9236"/>
                  </a:lnTo>
                  <a:lnTo>
                    <a:pt x="5854" y="9301"/>
                  </a:lnTo>
                  <a:lnTo>
                    <a:pt x="5984" y="9366"/>
                  </a:lnTo>
                  <a:lnTo>
                    <a:pt x="6016" y="9497"/>
                  </a:lnTo>
                  <a:lnTo>
                    <a:pt x="6114" y="9529"/>
                  </a:lnTo>
                  <a:lnTo>
                    <a:pt x="6244" y="9594"/>
                  </a:lnTo>
                  <a:lnTo>
                    <a:pt x="6504" y="9562"/>
                  </a:lnTo>
                  <a:lnTo>
                    <a:pt x="6699" y="9692"/>
                  </a:lnTo>
                  <a:lnTo>
                    <a:pt x="6764" y="9757"/>
                  </a:lnTo>
                  <a:lnTo>
                    <a:pt x="6732" y="9984"/>
                  </a:lnTo>
                  <a:lnTo>
                    <a:pt x="6764" y="10179"/>
                  </a:lnTo>
                  <a:lnTo>
                    <a:pt x="6699" y="10310"/>
                  </a:lnTo>
                  <a:lnTo>
                    <a:pt x="6894" y="10602"/>
                  </a:lnTo>
                  <a:lnTo>
                    <a:pt x="6894" y="10830"/>
                  </a:lnTo>
                  <a:lnTo>
                    <a:pt x="7740" y="10862"/>
                  </a:lnTo>
                  <a:lnTo>
                    <a:pt x="7805" y="11155"/>
                  </a:lnTo>
                  <a:lnTo>
                    <a:pt x="7772" y="11350"/>
                  </a:lnTo>
                  <a:lnTo>
                    <a:pt x="8033" y="11415"/>
                  </a:lnTo>
                  <a:lnTo>
                    <a:pt x="8293" y="11871"/>
                  </a:lnTo>
                  <a:lnTo>
                    <a:pt x="8293" y="12098"/>
                  </a:lnTo>
                  <a:lnTo>
                    <a:pt x="8065" y="12586"/>
                  </a:lnTo>
                  <a:lnTo>
                    <a:pt x="8065" y="12683"/>
                  </a:lnTo>
                  <a:lnTo>
                    <a:pt x="8000" y="12749"/>
                  </a:lnTo>
                  <a:lnTo>
                    <a:pt x="8065" y="12814"/>
                  </a:lnTo>
                  <a:lnTo>
                    <a:pt x="8033" y="12911"/>
                  </a:lnTo>
                  <a:lnTo>
                    <a:pt x="8163" y="13009"/>
                  </a:lnTo>
                  <a:lnTo>
                    <a:pt x="8163" y="13171"/>
                  </a:lnTo>
                  <a:lnTo>
                    <a:pt x="8260" y="13301"/>
                  </a:lnTo>
                  <a:lnTo>
                    <a:pt x="8228" y="13594"/>
                  </a:lnTo>
                  <a:lnTo>
                    <a:pt x="8228" y="13724"/>
                  </a:lnTo>
                  <a:lnTo>
                    <a:pt x="8195" y="13822"/>
                  </a:lnTo>
                  <a:lnTo>
                    <a:pt x="8228" y="13952"/>
                  </a:lnTo>
                  <a:lnTo>
                    <a:pt x="8423" y="13919"/>
                  </a:lnTo>
                  <a:lnTo>
                    <a:pt x="8488" y="13952"/>
                  </a:lnTo>
                  <a:lnTo>
                    <a:pt x="8716" y="13952"/>
                  </a:lnTo>
                  <a:lnTo>
                    <a:pt x="8878" y="13984"/>
                  </a:lnTo>
                  <a:lnTo>
                    <a:pt x="9106" y="13887"/>
                  </a:lnTo>
                  <a:lnTo>
                    <a:pt x="9236" y="13984"/>
                  </a:lnTo>
                  <a:lnTo>
                    <a:pt x="9301" y="14017"/>
                  </a:lnTo>
                  <a:lnTo>
                    <a:pt x="9366" y="14114"/>
                  </a:lnTo>
                  <a:lnTo>
                    <a:pt x="9464" y="14667"/>
                  </a:lnTo>
                  <a:lnTo>
                    <a:pt x="9561" y="14862"/>
                  </a:lnTo>
                  <a:lnTo>
                    <a:pt x="9659" y="14862"/>
                  </a:lnTo>
                  <a:lnTo>
                    <a:pt x="9854" y="14765"/>
                  </a:lnTo>
                  <a:lnTo>
                    <a:pt x="9951" y="14797"/>
                  </a:lnTo>
                  <a:lnTo>
                    <a:pt x="10016" y="14895"/>
                  </a:lnTo>
                  <a:lnTo>
                    <a:pt x="10114" y="14895"/>
                  </a:lnTo>
                  <a:lnTo>
                    <a:pt x="10049" y="14992"/>
                  </a:lnTo>
                  <a:lnTo>
                    <a:pt x="10049" y="15448"/>
                  </a:lnTo>
                  <a:lnTo>
                    <a:pt x="10016" y="15480"/>
                  </a:lnTo>
                  <a:lnTo>
                    <a:pt x="10016" y="15513"/>
                  </a:lnTo>
                  <a:lnTo>
                    <a:pt x="10016" y="15578"/>
                  </a:lnTo>
                  <a:lnTo>
                    <a:pt x="9984" y="15610"/>
                  </a:lnTo>
                  <a:lnTo>
                    <a:pt x="9984" y="15675"/>
                  </a:lnTo>
                  <a:lnTo>
                    <a:pt x="10081" y="15643"/>
                  </a:lnTo>
                  <a:lnTo>
                    <a:pt x="10309" y="15675"/>
                  </a:lnTo>
                  <a:lnTo>
                    <a:pt x="10309" y="15773"/>
                  </a:lnTo>
                  <a:lnTo>
                    <a:pt x="10407" y="15968"/>
                  </a:lnTo>
                  <a:lnTo>
                    <a:pt x="10407" y="16131"/>
                  </a:lnTo>
                  <a:lnTo>
                    <a:pt x="10407" y="16326"/>
                  </a:lnTo>
                  <a:lnTo>
                    <a:pt x="10439" y="16521"/>
                  </a:lnTo>
                  <a:lnTo>
                    <a:pt x="10407" y="16586"/>
                  </a:lnTo>
                  <a:lnTo>
                    <a:pt x="10309" y="16586"/>
                  </a:lnTo>
                  <a:lnTo>
                    <a:pt x="10179" y="16651"/>
                  </a:lnTo>
                  <a:lnTo>
                    <a:pt x="10179" y="16683"/>
                  </a:lnTo>
                  <a:lnTo>
                    <a:pt x="10114" y="16748"/>
                  </a:lnTo>
                  <a:lnTo>
                    <a:pt x="10081" y="16716"/>
                  </a:lnTo>
                  <a:lnTo>
                    <a:pt x="9854" y="16846"/>
                  </a:lnTo>
                  <a:lnTo>
                    <a:pt x="9821" y="16911"/>
                  </a:lnTo>
                  <a:lnTo>
                    <a:pt x="9756" y="16944"/>
                  </a:lnTo>
                  <a:lnTo>
                    <a:pt x="9561" y="17106"/>
                  </a:lnTo>
                  <a:lnTo>
                    <a:pt x="9496" y="17106"/>
                  </a:lnTo>
                  <a:lnTo>
                    <a:pt x="9496" y="17236"/>
                  </a:lnTo>
                  <a:lnTo>
                    <a:pt x="9431" y="17269"/>
                  </a:lnTo>
                  <a:lnTo>
                    <a:pt x="9366" y="17236"/>
                  </a:lnTo>
                  <a:lnTo>
                    <a:pt x="9203" y="17431"/>
                  </a:lnTo>
                  <a:lnTo>
                    <a:pt x="9171" y="17496"/>
                  </a:lnTo>
                  <a:lnTo>
                    <a:pt x="9171" y="17626"/>
                  </a:lnTo>
                  <a:lnTo>
                    <a:pt x="9106" y="17626"/>
                  </a:lnTo>
                  <a:lnTo>
                    <a:pt x="9073" y="17692"/>
                  </a:lnTo>
                  <a:lnTo>
                    <a:pt x="8976" y="17887"/>
                  </a:lnTo>
                  <a:lnTo>
                    <a:pt x="8911" y="17952"/>
                  </a:lnTo>
                  <a:lnTo>
                    <a:pt x="8813" y="18082"/>
                  </a:lnTo>
                  <a:lnTo>
                    <a:pt x="8813" y="18147"/>
                  </a:lnTo>
                  <a:lnTo>
                    <a:pt x="8748" y="18212"/>
                  </a:lnTo>
                  <a:lnTo>
                    <a:pt x="8716" y="18244"/>
                  </a:lnTo>
                  <a:lnTo>
                    <a:pt x="8781" y="18244"/>
                  </a:lnTo>
                  <a:lnTo>
                    <a:pt x="8846" y="18277"/>
                  </a:lnTo>
                  <a:lnTo>
                    <a:pt x="9106" y="18212"/>
                  </a:lnTo>
                  <a:lnTo>
                    <a:pt x="9203" y="18277"/>
                  </a:lnTo>
                  <a:lnTo>
                    <a:pt x="9301" y="18439"/>
                  </a:lnTo>
                  <a:lnTo>
                    <a:pt x="9398" y="18472"/>
                  </a:lnTo>
                  <a:lnTo>
                    <a:pt x="9464" y="18602"/>
                  </a:lnTo>
                  <a:lnTo>
                    <a:pt x="9594" y="18797"/>
                  </a:lnTo>
                  <a:lnTo>
                    <a:pt x="9659" y="18797"/>
                  </a:lnTo>
                  <a:lnTo>
                    <a:pt x="9756" y="18700"/>
                  </a:lnTo>
                  <a:lnTo>
                    <a:pt x="9789" y="18700"/>
                  </a:lnTo>
                  <a:lnTo>
                    <a:pt x="9919" y="18895"/>
                  </a:lnTo>
                  <a:lnTo>
                    <a:pt x="10049" y="18927"/>
                  </a:lnTo>
                  <a:lnTo>
                    <a:pt x="10146" y="18960"/>
                  </a:lnTo>
                  <a:lnTo>
                    <a:pt x="10277" y="19090"/>
                  </a:lnTo>
                  <a:lnTo>
                    <a:pt x="10277" y="19220"/>
                  </a:lnTo>
                  <a:lnTo>
                    <a:pt x="10374" y="19187"/>
                  </a:lnTo>
                  <a:lnTo>
                    <a:pt x="10569" y="19285"/>
                  </a:lnTo>
                  <a:lnTo>
                    <a:pt x="10667" y="19415"/>
                  </a:lnTo>
                  <a:lnTo>
                    <a:pt x="10797" y="19610"/>
                  </a:lnTo>
                  <a:lnTo>
                    <a:pt x="10927" y="19675"/>
                  </a:lnTo>
                  <a:lnTo>
                    <a:pt x="10894" y="19805"/>
                  </a:lnTo>
                  <a:lnTo>
                    <a:pt x="10797" y="19935"/>
                  </a:lnTo>
                  <a:lnTo>
                    <a:pt x="10829" y="20098"/>
                  </a:lnTo>
                  <a:lnTo>
                    <a:pt x="10862" y="20130"/>
                  </a:lnTo>
                  <a:lnTo>
                    <a:pt x="10862" y="20163"/>
                  </a:lnTo>
                  <a:lnTo>
                    <a:pt x="10927" y="20228"/>
                  </a:lnTo>
                  <a:lnTo>
                    <a:pt x="10959" y="20261"/>
                  </a:lnTo>
                  <a:lnTo>
                    <a:pt x="11155" y="20098"/>
                  </a:lnTo>
                  <a:lnTo>
                    <a:pt x="11220" y="19935"/>
                  </a:lnTo>
                  <a:lnTo>
                    <a:pt x="11285" y="19610"/>
                  </a:lnTo>
                  <a:lnTo>
                    <a:pt x="11350" y="19383"/>
                  </a:lnTo>
                  <a:lnTo>
                    <a:pt x="11382" y="19317"/>
                  </a:lnTo>
                  <a:lnTo>
                    <a:pt x="11350" y="19285"/>
                  </a:lnTo>
                  <a:lnTo>
                    <a:pt x="11285" y="19155"/>
                  </a:lnTo>
                  <a:lnTo>
                    <a:pt x="11317" y="19057"/>
                  </a:lnTo>
                  <a:lnTo>
                    <a:pt x="11382" y="19025"/>
                  </a:lnTo>
                  <a:lnTo>
                    <a:pt x="11382" y="18960"/>
                  </a:lnTo>
                  <a:lnTo>
                    <a:pt x="11480" y="18862"/>
                  </a:lnTo>
                  <a:lnTo>
                    <a:pt x="11480" y="18797"/>
                  </a:lnTo>
                  <a:lnTo>
                    <a:pt x="11512" y="18830"/>
                  </a:lnTo>
                  <a:lnTo>
                    <a:pt x="11577" y="18830"/>
                  </a:lnTo>
                  <a:lnTo>
                    <a:pt x="11675" y="18732"/>
                  </a:lnTo>
                  <a:lnTo>
                    <a:pt x="11675" y="18635"/>
                  </a:lnTo>
                  <a:lnTo>
                    <a:pt x="11707" y="18602"/>
                  </a:lnTo>
                  <a:lnTo>
                    <a:pt x="11740" y="18504"/>
                  </a:lnTo>
                  <a:lnTo>
                    <a:pt x="11772" y="18439"/>
                  </a:lnTo>
                  <a:lnTo>
                    <a:pt x="11805" y="18439"/>
                  </a:lnTo>
                  <a:lnTo>
                    <a:pt x="11837" y="18342"/>
                  </a:lnTo>
                  <a:lnTo>
                    <a:pt x="11837" y="18277"/>
                  </a:lnTo>
                  <a:lnTo>
                    <a:pt x="11772" y="18212"/>
                  </a:lnTo>
                  <a:lnTo>
                    <a:pt x="11772" y="18082"/>
                  </a:lnTo>
                  <a:lnTo>
                    <a:pt x="11740" y="18049"/>
                  </a:lnTo>
                  <a:lnTo>
                    <a:pt x="11772" y="18049"/>
                  </a:lnTo>
                  <a:lnTo>
                    <a:pt x="11837" y="18179"/>
                  </a:lnTo>
                  <a:lnTo>
                    <a:pt x="11968" y="18277"/>
                  </a:lnTo>
                  <a:lnTo>
                    <a:pt x="12000" y="18277"/>
                  </a:lnTo>
                  <a:lnTo>
                    <a:pt x="12065" y="18277"/>
                  </a:lnTo>
                  <a:lnTo>
                    <a:pt x="12098" y="18309"/>
                  </a:lnTo>
                  <a:lnTo>
                    <a:pt x="12098" y="18374"/>
                  </a:lnTo>
                  <a:lnTo>
                    <a:pt x="12065" y="18407"/>
                  </a:lnTo>
                  <a:lnTo>
                    <a:pt x="12000" y="18570"/>
                  </a:lnTo>
                  <a:lnTo>
                    <a:pt x="11902" y="18765"/>
                  </a:lnTo>
                  <a:lnTo>
                    <a:pt x="11805" y="18765"/>
                  </a:lnTo>
                  <a:lnTo>
                    <a:pt x="11772" y="18895"/>
                  </a:lnTo>
                  <a:lnTo>
                    <a:pt x="11740" y="18960"/>
                  </a:lnTo>
                  <a:lnTo>
                    <a:pt x="11707" y="18927"/>
                  </a:lnTo>
                  <a:lnTo>
                    <a:pt x="11610" y="18992"/>
                  </a:lnTo>
                  <a:lnTo>
                    <a:pt x="11545" y="19057"/>
                  </a:lnTo>
                  <a:lnTo>
                    <a:pt x="11545" y="19122"/>
                  </a:lnTo>
                  <a:lnTo>
                    <a:pt x="11447" y="19122"/>
                  </a:lnTo>
                  <a:lnTo>
                    <a:pt x="11415" y="19155"/>
                  </a:lnTo>
                  <a:lnTo>
                    <a:pt x="11415" y="19220"/>
                  </a:lnTo>
                  <a:lnTo>
                    <a:pt x="11512" y="19252"/>
                  </a:lnTo>
                  <a:lnTo>
                    <a:pt x="11837" y="18992"/>
                  </a:lnTo>
                  <a:lnTo>
                    <a:pt x="12000" y="18830"/>
                  </a:lnTo>
                  <a:lnTo>
                    <a:pt x="12228" y="18439"/>
                  </a:lnTo>
                  <a:lnTo>
                    <a:pt x="12293" y="18244"/>
                  </a:lnTo>
                  <a:lnTo>
                    <a:pt x="12390" y="17984"/>
                  </a:lnTo>
                  <a:lnTo>
                    <a:pt x="12618" y="17561"/>
                  </a:lnTo>
                  <a:lnTo>
                    <a:pt x="12846" y="17269"/>
                  </a:lnTo>
                  <a:lnTo>
                    <a:pt x="12878" y="17204"/>
                  </a:lnTo>
                  <a:lnTo>
                    <a:pt x="12846" y="17171"/>
                  </a:lnTo>
                  <a:lnTo>
                    <a:pt x="12878" y="17106"/>
                  </a:lnTo>
                  <a:lnTo>
                    <a:pt x="12911" y="17106"/>
                  </a:lnTo>
                  <a:lnTo>
                    <a:pt x="12943" y="16976"/>
                  </a:lnTo>
                  <a:lnTo>
                    <a:pt x="13008" y="16944"/>
                  </a:lnTo>
                  <a:lnTo>
                    <a:pt x="13008" y="16846"/>
                  </a:lnTo>
                  <a:lnTo>
                    <a:pt x="13008" y="16781"/>
                  </a:lnTo>
                  <a:lnTo>
                    <a:pt x="13008" y="16748"/>
                  </a:lnTo>
                  <a:lnTo>
                    <a:pt x="12943" y="16716"/>
                  </a:lnTo>
                  <a:lnTo>
                    <a:pt x="12976" y="16618"/>
                  </a:lnTo>
                  <a:lnTo>
                    <a:pt x="12878" y="16488"/>
                  </a:lnTo>
                  <a:lnTo>
                    <a:pt x="12878" y="16423"/>
                  </a:lnTo>
                  <a:lnTo>
                    <a:pt x="12878" y="16358"/>
                  </a:lnTo>
                  <a:lnTo>
                    <a:pt x="12878" y="16293"/>
                  </a:lnTo>
                  <a:lnTo>
                    <a:pt x="12846" y="16163"/>
                  </a:lnTo>
                  <a:lnTo>
                    <a:pt x="12781" y="16000"/>
                  </a:lnTo>
                  <a:lnTo>
                    <a:pt x="12813" y="15968"/>
                  </a:lnTo>
                  <a:lnTo>
                    <a:pt x="12943" y="15968"/>
                  </a:lnTo>
                  <a:lnTo>
                    <a:pt x="12911" y="15870"/>
                  </a:lnTo>
                  <a:lnTo>
                    <a:pt x="12846" y="15838"/>
                  </a:lnTo>
                  <a:lnTo>
                    <a:pt x="12976" y="15805"/>
                  </a:lnTo>
                  <a:lnTo>
                    <a:pt x="12976" y="15708"/>
                  </a:lnTo>
                  <a:lnTo>
                    <a:pt x="12846" y="15643"/>
                  </a:lnTo>
                  <a:lnTo>
                    <a:pt x="12943" y="15643"/>
                  </a:lnTo>
                  <a:lnTo>
                    <a:pt x="13008" y="15545"/>
                  </a:lnTo>
                  <a:lnTo>
                    <a:pt x="13073" y="15578"/>
                  </a:lnTo>
                  <a:lnTo>
                    <a:pt x="13236" y="15415"/>
                  </a:lnTo>
                  <a:lnTo>
                    <a:pt x="13301" y="15383"/>
                  </a:lnTo>
                  <a:lnTo>
                    <a:pt x="13301" y="15318"/>
                  </a:lnTo>
                  <a:lnTo>
                    <a:pt x="13431" y="15220"/>
                  </a:lnTo>
                  <a:lnTo>
                    <a:pt x="13594" y="15122"/>
                  </a:lnTo>
                  <a:lnTo>
                    <a:pt x="13789" y="14862"/>
                  </a:lnTo>
                  <a:lnTo>
                    <a:pt x="13984" y="14862"/>
                  </a:lnTo>
                  <a:lnTo>
                    <a:pt x="14081" y="14765"/>
                  </a:lnTo>
                  <a:lnTo>
                    <a:pt x="14179" y="14667"/>
                  </a:lnTo>
                  <a:lnTo>
                    <a:pt x="14276" y="14667"/>
                  </a:lnTo>
                  <a:lnTo>
                    <a:pt x="14341" y="14732"/>
                  </a:lnTo>
                  <a:lnTo>
                    <a:pt x="14407" y="14732"/>
                  </a:lnTo>
                  <a:lnTo>
                    <a:pt x="14407" y="14667"/>
                  </a:lnTo>
                  <a:lnTo>
                    <a:pt x="14504" y="14537"/>
                  </a:lnTo>
                  <a:lnTo>
                    <a:pt x="14699" y="14407"/>
                  </a:lnTo>
                  <a:lnTo>
                    <a:pt x="14797" y="14375"/>
                  </a:lnTo>
                  <a:lnTo>
                    <a:pt x="14797" y="14342"/>
                  </a:lnTo>
                  <a:lnTo>
                    <a:pt x="14732" y="14309"/>
                  </a:lnTo>
                  <a:lnTo>
                    <a:pt x="14667" y="14309"/>
                  </a:lnTo>
                  <a:lnTo>
                    <a:pt x="14634" y="14244"/>
                  </a:lnTo>
                  <a:lnTo>
                    <a:pt x="14699" y="14212"/>
                  </a:lnTo>
                  <a:lnTo>
                    <a:pt x="14829" y="14147"/>
                  </a:lnTo>
                  <a:lnTo>
                    <a:pt x="14894" y="14179"/>
                  </a:lnTo>
                  <a:lnTo>
                    <a:pt x="14992" y="14147"/>
                  </a:lnTo>
                  <a:lnTo>
                    <a:pt x="15057" y="14114"/>
                  </a:lnTo>
                  <a:lnTo>
                    <a:pt x="15154" y="14114"/>
                  </a:lnTo>
                  <a:lnTo>
                    <a:pt x="15122" y="14147"/>
                  </a:lnTo>
                  <a:lnTo>
                    <a:pt x="15024" y="14212"/>
                  </a:lnTo>
                  <a:lnTo>
                    <a:pt x="14894" y="14244"/>
                  </a:lnTo>
                  <a:lnTo>
                    <a:pt x="14862" y="14277"/>
                  </a:lnTo>
                  <a:lnTo>
                    <a:pt x="14894" y="14309"/>
                  </a:lnTo>
                  <a:lnTo>
                    <a:pt x="15089" y="14244"/>
                  </a:lnTo>
                  <a:lnTo>
                    <a:pt x="15317" y="14147"/>
                  </a:lnTo>
                  <a:lnTo>
                    <a:pt x="15317" y="14114"/>
                  </a:lnTo>
                  <a:lnTo>
                    <a:pt x="15382" y="14049"/>
                  </a:lnTo>
                  <a:lnTo>
                    <a:pt x="15415" y="14082"/>
                  </a:lnTo>
                  <a:lnTo>
                    <a:pt x="15415" y="14114"/>
                  </a:lnTo>
                  <a:cubicBezTo>
                    <a:pt x="15415" y="14114"/>
                    <a:pt x="15415" y="14212"/>
                    <a:pt x="15415" y="14212"/>
                  </a:cubicBezTo>
                  <a:cubicBezTo>
                    <a:pt x="15415" y="14212"/>
                    <a:pt x="15577" y="14244"/>
                    <a:pt x="15577" y="14244"/>
                  </a:cubicBezTo>
                  <a:lnTo>
                    <a:pt x="15642" y="14179"/>
                  </a:lnTo>
                  <a:lnTo>
                    <a:pt x="15772" y="14179"/>
                  </a:lnTo>
                  <a:lnTo>
                    <a:pt x="15935" y="14212"/>
                  </a:lnTo>
                  <a:lnTo>
                    <a:pt x="16032" y="14147"/>
                  </a:lnTo>
                  <a:lnTo>
                    <a:pt x="16032" y="14082"/>
                  </a:lnTo>
                  <a:lnTo>
                    <a:pt x="16000" y="14049"/>
                  </a:lnTo>
                  <a:lnTo>
                    <a:pt x="16032" y="14017"/>
                  </a:lnTo>
                  <a:lnTo>
                    <a:pt x="16260" y="13854"/>
                  </a:lnTo>
                  <a:lnTo>
                    <a:pt x="16455" y="13789"/>
                  </a:lnTo>
                  <a:lnTo>
                    <a:pt x="16553" y="13724"/>
                  </a:lnTo>
                  <a:lnTo>
                    <a:pt x="16553" y="13692"/>
                  </a:lnTo>
                  <a:lnTo>
                    <a:pt x="16553" y="13627"/>
                  </a:lnTo>
                  <a:lnTo>
                    <a:pt x="16455" y="13464"/>
                  </a:lnTo>
                  <a:lnTo>
                    <a:pt x="16520" y="13334"/>
                  </a:lnTo>
                  <a:lnTo>
                    <a:pt x="16585" y="13236"/>
                  </a:lnTo>
                  <a:lnTo>
                    <a:pt x="16585" y="13139"/>
                  </a:lnTo>
                  <a:lnTo>
                    <a:pt x="16650" y="13106"/>
                  </a:lnTo>
                  <a:lnTo>
                    <a:pt x="16715" y="13041"/>
                  </a:lnTo>
                  <a:lnTo>
                    <a:pt x="16748" y="12944"/>
                  </a:lnTo>
                  <a:lnTo>
                    <a:pt x="16715" y="12944"/>
                  </a:lnTo>
                  <a:lnTo>
                    <a:pt x="16845" y="12716"/>
                  </a:lnTo>
                  <a:lnTo>
                    <a:pt x="17041" y="12488"/>
                  </a:lnTo>
                  <a:lnTo>
                    <a:pt x="17041" y="12391"/>
                  </a:lnTo>
                  <a:lnTo>
                    <a:pt x="17008" y="12066"/>
                  </a:lnTo>
                  <a:lnTo>
                    <a:pt x="16976" y="12001"/>
                  </a:lnTo>
                  <a:lnTo>
                    <a:pt x="17041" y="11838"/>
                  </a:lnTo>
                  <a:lnTo>
                    <a:pt x="17073" y="11740"/>
                  </a:lnTo>
                  <a:lnTo>
                    <a:pt x="17073" y="11675"/>
                  </a:lnTo>
                  <a:lnTo>
                    <a:pt x="17236" y="11578"/>
                  </a:lnTo>
                  <a:lnTo>
                    <a:pt x="17268" y="11513"/>
                  </a:lnTo>
                  <a:lnTo>
                    <a:pt x="17203" y="11318"/>
                  </a:lnTo>
                  <a:lnTo>
                    <a:pt x="17301" y="11123"/>
                  </a:lnTo>
                  <a:lnTo>
                    <a:pt x="17268" y="10927"/>
                  </a:lnTo>
                  <a:lnTo>
                    <a:pt x="17301" y="10830"/>
                  </a:lnTo>
                  <a:lnTo>
                    <a:pt x="17301" y="10732"/>
                  </a:lnTo>
                  <a:lnTo>
                    <a:pt x="17333" y="10570"/>
                  </a:lnTo>
                  <a:lnTo>
                    <a:pt x="17268" y="9887"/>
                  </a:lnTo>
                  <a:lnTo>
                    <a:pt x="17268" y="9757"/>
                  </a:lnTo>
                  <a:lnTo>
                    <a:pt x="17333" y="9659"/>
                  </a:lnTo>
                  <a:lnTo>
                    <a:pt x="17333" y="9594"/>
                  </a:lnTo>
                  <a:lnTo>
                    <a:pt x="17268" y="9627"/>
                  </a:lnTo>
                  <a:lnTo>
                    <a:pt x="17203" y="9562"/>
                  </a:lnTo>
                  <a:lnTo>
                    <a:pt x="17203" y="9529"/>
                  </a:lnTo>
                  <a:lnTo>
                    <a:pt x="17268" y="9399"/>
                  </a:lnTo>
                  <a:lnTo>
                    <a:pt x="17268" y="9301"/>
                  </a:lnTo>
                  <a:lnTo>
                    <a:pt x="17268" y="9236"/>
                  </a:lnTo>
                  <a:lnTo>
                    <a:pt x="17333" y="9204"/>
                  </a:lnTo>
                  <a:lnTo>
                    <a:pt x="17366" y="9074"/>
                  </a:lnTo>
                  <a:lnTo>
                    <a:pt x="17301" y="8976"/>
                  </a:lnTo>
                  <a:lnTo>
                    <a:pt x="17171" y="8911"/>
                  </a:lnTo>
                  <a:lnTo>
                    <a:pt x="17203" y="8911"/>
                  </a:lnTo>
                  <a:lnTo>
                    <a:pt x="17203" y="8846"/>
                  </a:lnTo>
                  <a:lnTo>
                    <a:pt x="17236" y="8911"/>
                  </a:lnTo>
                  <a:lnTo>
                    <a:pt x="17301" y="8944"/>
                  </a:lnTo>
                  <a:lnTo>
                    <a:pt x="17366" y="8976"/>
                  </a:lnTo>
                  <a:lnTo>
                    <a:pt x="17398" y="8879"/>
                  </a:lnTo>
                  <a:lnTo>
                    <a:pt x="17463" y="8879"/>
                  </a:lnTo>
                  <a:lnTo>
                    <a:pt x="17496" y="8944"/>
                  </a:lnTo>
                  <a:lnTo>
                    <a:pt x="17561" y="8976"/>
                  </a:lnTo>
                  <a:lnTo>
                    <a:pt x="17496" y="9041"/>
                  </a:lnTo>
                  <a:lnTo>
                    <a:pt x="17431" y="9106"/>
                  </a:lnTo>
                  <a:lnTo>
                    <a:pt x="17431" y="9139"/>
                  </a:lnTo>
                  <a:lnTo>
                    <a:pt x="17463" y="9171"/>
                  </a:lnTo>
                  <a:lnTo>
                    <a:pt x="17561" y="9074"/>
                  </a:lnTo>
                  <a:lnTo>
                    <a:pt x="17691" y="9009"/>
                  </a:lnTo>
                  <a:lnTo>
                    <a:pt x="17854" y="8749"/>
                  </a:lnTo>
                  <a:lnTo>
                    <a:pt x="17919" y="8554"/>
                  </a:lnTo>
                  <a:lnTo>
                    <a:pt x="17951" y="8456"/>
                  </a:lnTo>
                  <a:lnTo>
                    <a:pt x="18016" y="8391"/>
                  </a:lnTo>
                  <a:lnTo>
                    <a:pt x="18081" y="8228"/>
                  </a:lnTo>
                  <a:lnTo>
                    <a:pt x="18146" y="8066"/>
                  </a:lnTo>
                  <a:lnTo>
                    <a:pt x="18406" y="7903"/>
                  </a:lnTo>
                  <a:lnTo>
                    <a:pt x="18439" y="7806"/>
                  </a:lnTo>
                  <a:lnTo>
                    <a:pt x="18536" y="7773"/>
                  </a:lnTo>
                  <a:lnTo>
                    <a:pt x="18569" y="7675"/>
                  </a:lnTo>
                  <a:lnTo>
                    <a:pt x="18797" y="7480"/>
                  </a:lnTo>
                  <a:lnTo>
                    <a:pt x="18992" y="7220"/>
                  </a:lnTo>
                  <a:lnTo>
                    <a:pt x="19057" y="7155"/>
                  </a:lnTo>
                  <a:lnTo>
                    <a:pt x="19154" y="6895"/>
                  </a:lnTo>
                  <a:lnTo>
                    <a:pt x="19187" y="6765"/>
                  </a:lnTo>
                  <a:lnTo>
                    <a:pt x="19252" y="6700"/>
                  </a:lnTo>
                  <a:lnTo>
                    <a:pt x="19252" y="6602"/>
                  </a:lnTo>
                  <a:lnTo>
                    <a:pt x="19187" y="6505"/>
                  </a:lnTo>
                  <a:lnTo>
                    <a:pt x="19219" y="6407"/>
                  </a:lnTo>
                  <a:lnTo>
                    <a:pt x="19284" y="6342"/>
                  </a:lnTo>
                  <a:lnTo>
                    <a:pt x="19252" y="6115"/>
                  </a:lnTo>
                  <a:lnTo>
                    <a:pt x="19219" y="6082"/>
                  </a:lnTo>
                  <a:lnTo>
                    <a:pt x="19187" y="5952"/>
                  </a:lnTo>
                  <a:lnTo>
                    <a:pt x="19024" y="5562"/>
                  </a:lnTo>
                  <a:lnTo>
                    <a:pt x="19024" y="5432"/>
                  </a:lnTo>
                  <a:lnTo>
                    <a:pt x="18992" y="5302"/>
                  </a:lnTo>
                  <a:lnTo>
                    <a:pt x="18667" y="5139"/>
                  </a:lnTo>
                  <a:lnTo>
                    <a:pt x="18471" y="5171"/>
                  </a:lnTo>
                  <a:lnTo>
                    <a:pt x="18341" y="5204"/>
                  </a:lnTo>
                  <a:lnTo>
                    <a:pt x="18244" y="5074"/>
                  </a:lnTo>
                  <a:lnTo>
                    <a:pt x="18146" y="5074"/>
                  </a:lnTo>
                  <a:lnTo>
                    <a:pt x="18049" y="4944"/>
                  </a:lnTo>
                  <a:lnTo>
                    <a:pt x="17886" y="4879"/>
                  </a:lnTo>
                  <a:lnTo>
                    <a:pt x="17789" y="4846"/>
                  </a:lnTo>
                  <a:lnTo>
                    <a:pt x="17593" y="4619"/>
                  </a:lnTo>
                  <a:lnTo>
                    <a:pt x="17398" y="4391"/>
                  </a:lnTo>
                  <a:lnTo>
                    <a:pt x="17301" y="4358"/>
                  </a:lnTo>
                  <a:lnTo>
                    <a:pt x="17203" y="4228"/>
                  </a:lnTo>
                  <a:lnTo>
                    <a:pt x="17073" y="4261"/>
                  </a:lnTo>
                  <a:lnTo>
                    <a:pt x="16780" y="4033"/>
                  </a:lnTo>
                  <a:lnTo>
                    <a:pt x="16650" y="4033"/>
                  </a:lnTo>
                  <a:lnTo>
                    <a:pt x="16520" y="3968"/>
                  </a:lnTo>
                  <a:lnTo>
                    <a:pt x="16423" y="4033"/>
                  </a:lnTo>
                  <a:lnTo>
                    <a:pt x="16260" y="4033"/>
                  </a:lnTo>
                  <a:lnTo>
                    <a:pt x="16195" y="3968"/>
                  </a:lnTo>
                  <a:lnTo>
                    <a:pt x="16098" y="4033"/>
                  </a:lnTo>
                  <a:lnTo>
                    <a:pt x="16032" y="4098"/>
                  </a:lnTo>
                  <a:lnTo>
                    <a:pt x="16000" y="4033"/>
                  </a:lnTo>
                  <a:lnTo>
                    <a:pt x="15870" y="3936"/>
                  </a:lnTo>
                  <a:lnTo>
                    <a:pt x="15837" y="3968"/>
                  </a:lnTo>
                  <a:lnTo>
                    <a:pt x="15772" y="3936"/>
                  </a:lnTo>
                  <a:lnTo>
                    <a:pt x="15772" y="4001"/>
                  </a:lnTo>
                  <a:lnTo>
                    <a:pt x="15772" y="4033"/>
                  </a:lnTo>
                  <a:lnTo>
                    <a:pt x="15675" y="3968"/>
                  </a:lnTo>
                  <a:lnTo>
                    <a:pt x="15675" y="3936"/>
                  </a:lnTo>
                  <a:lnTo>
                    <a:pt x="15610" y="3903"/>
                  </a:lnTo>
                  <a:lnTo>
                    <a:pt x="15642" y="3968"/>
                  </a:lnTo>
                  <a:lnTo>
                    <a:pt x="15610" y="3968"/>
                  </a:lnTo>
                  <a:lnTo>
                    <a:pt x="15447" y="3903"/>
                  </a:lnTo>
                  <a:lnTo>
                    <a:pt x="15415" y="3936"/>
                  </a:lnTo>
                  <a:lnTo>
                    <a:pt x="15285" y="3903"/>
                  </a:lnTo>
                  <a:lnTo>
                    <a:pt x="15024" y="3773"/>
                  </a:lnTo>
                  <a:lnTo>
                    <a:pt x="14894" y="3773"/>
                  </a:lnTo>
                  <a:lnTo>
                    <a:pt x="14894" y="3806"/>
                  </a:lnTo>
                  <a:lnTo>
                    <a:pt x="14927" y="3871"/>
                  </a:lnTo>
                  <a:lnTo>
                    <a:pt x="14894" y="3903"/>
                  </a:lnTo>
                  <a:lnTo>
                    <a:pt x="14829" y="3871"/>
                  </a:lnTo>
                  <a:lnTo>
                    <a:pt x="14829" y="3871"/>
                  </a:lnTo>
                  <a:lnTo>
                    <a:pt x="14797" y="3936"/>
                  </a:lnTo>
                  <a:lnTo>
                    <a:pt x="14699" y="3968"/>
                  </a:lnTo>
                  <a:lnTo>
                    <a:pt x="14667" y="4001"/>
                  </a:lnTo>
                  <a:lnTo>
                    <a:pt x="14667" y="4131"/>
                  </a:lnTo>
                  <a:lnTo>
                    <a:pt x="14602" y="4033"/>
                  </a:lnTo>
                  <a:lnTo>
                    <a:pt x="14602" y="3968"/>
                  </a:lnTo>
                  <a:lnTo>
                    <a:pt x="14537" y="4001"/>
                  </a:lnTo>
                  <a:lnTo>
                    <a:pt x="14537" y="4098"/>
                  </a:lnTo>
                  <a:lnTo>
                    <a:pt x="14472" y="4228"/>
                  </a:lnTo>
                  <a:lnTo>
                    <a:pt x="14472" y="4358"/>
                  </a:lnTo>
                  <a:lnTo>
                    <a:pt x="14439" y="4228"/>
                  </a:lnTo>
                  <a:lnTo>
                    <a:pt x="14472" y="4131"/>
                  </a:lnTo>
                  <a:lnTo>
                    <a:pt x="14439" y="4001"/>
                  </a:lnTo>
                  <a:lnTo>
                    <a:pt x="14504" y="3838"/>
                  </a:lnTo>
                  <a:lnTo>
                    <a:pt x="14537" y="3806"/>
                  </a:lnTo>
                  <a:lnTo>
                    <a:pt x="14504" y="3773"/>
                  </a:lnTo>
                  <a:lnTo>
                    <a:pt x="14439" y="3773"/>
                  </a:lnTo>
                  <a:lnTo>
                    <a:pt x="14537" y="3643"/>
                  </a:lnTo>
                  <a:lnTo>
                    <a:pt x="14407" y="3513"/>
                  </a:lnTo>
                  <a:lnTo>
                    <a:pt x="14309" y="3383"/>
                  </a:lnTo>
                  <a:lnTo>
                    <a:pt x="14244" y="3383"/>
                  </a:lnTo>
                  <a:lnTo>
                    <a:pt x="14146" y="3383"/>
                  </a:lnTo>
                  <a:lnTo>
                    <a:pt x="14081" y="3448"/>
                  </a:lnTo>
                  <a:lnTo>
                    <a:pt x="14016" y="3480"/>
                  </a:lnTo>
                  <a:lnTo>
                    <a:pt x="13984" y="3415"/>
                  </a:lnTo>
                  <a:lnTo>
                    <a:pt x="13919" y="3383"/>
                  </a:lnTo>
                  <a:lnTo>
                    <a:pt x="13919" y="3318"/>
                  </a:lnTo>
                  <a:lnTo>
                    <a:pt x="13854" y="3253"/>
                  </a:lnTo>
                  <a:lnTo>
                    <a:pt x="13789" y="3285"/>
                  </a:lnTo>
                  <a:lnTo>
                    <a:pt x="13724" y="3220"/>
                  </a:lnTo>
                  <a:lnTo>
                    <a:pt x="13659" y="3188"/>
                  </a:lnTo>
                  <a:lnTo>
                    <a:pt x="13626" y="3253"/>
                  </a:lnTo>
                  <a:lnTo>
                    <a:pt x="13626" y="3220"/>
                  </a:lnTo>
                  <a:lnTo>
                    <a:pt x="13561" y="3188"/>
                  </a:lnTo>
                  <a:lnTo>
                    <a:pt x="13528" y="3123"/>
                  </a:lnTo>
                  <a:lnTo>
                    <a:pt x="13463" y="3123"/>
                  </a:lnTo>
                  <a:lnTo>
                    <a:pt x="13366" y="3090"/>
                  </a:lnTo>
                  <a:lnTo>
                    <a:pt x="13203" y="3025"/>
                  </a:lnTo>
                  <a:lnTo>
                    <a:pt x="13171" y="2993"/>
                  </a:lnTo>
                  <a:lnTo>
                    <a:pt x="13138" y="3058"/>
                  </a:lnTo>
                  <a:lnTo>
                    <a:pt x="13073" y="2993"/>
                  </a:lnTo>
                  <a:lnTo>
                    <a:pt x="13008" y="2993"/>
                  </a:lnTo>
                  <a:lnTo>
                    <a:pt x="12976" y="3058"/>
                  </a:lnTo>
                  <a:lnTo>
                    <a:pt x="12943" y="3058"/>
                  </a:lnTo>
                  <a:lnTo>
                    <a:pt x="12911" y="2993"/>
                  </a:lnTo>
                  <a:lnTo>
                    <a:pt x="12813" y="2993"/>
                  </a:lnTo>
                  <a:lnTo>
                    <a:pt x="12715" y="3058"/>
                  </a:lnTo>
                  <a:lnTo>
                    <a:pt x="12650" y="3155"/>
                  </a:lnTo>
                  <a:lnTo>
                    <a:pt x="12650" y="3188"/>
                  </a:lnTo>
                  <a:lnTo>
                    <a:pt x="12553" y="3318"/>
                  </a:lnTo>
                  <a:lnTo>
                    <a:pt x="12423" y="3383"/>
                  </a:lnTo>
                  <a:lnTo>
                    <a:pt x="12228" y="3480"/>
                  </a:lnTo>
                  <a:lnTo>
                    <a:pt x="12163" y="3611"/>
                  </a:lnTo>
                  <a:lnTo>
                    <a:pt x="12098" y="3741"/>
                  </a:lnTo>
                  <a:lnTo>
                    <a:pt x="12098" y="3871"/>
                  </a:lnTo>
                  <a:lnTo>
                    <a:pt x="12033" y="3936"/>
                  </a:lnTo>
                  <a:lnTo>
                    <a:pt x="11968" y="4033"/>
                  </a:lnTo>
                  <a:lnTo>
                    <a:pt x="11968" y="4098"/>
                  </a:lnTo>
                  <a:lnTo>
                    <a:pt x="11968" y="4196"/>
                  </a:lnTo>
                  <a:lnTo>
                    <a:pt x="11968" y="4358"/>
                  </a:lnTo>
                  <a:lnTo>
                    <a:pt x="11935" y="4261"/>
                  </a:lnTo>
                  <a:lnTo>
                    <a:pt x="11870" y="4163"/>
                  </a:lnTo>
                  <a:lnTo>
                    <a:pt x="11870" y="4066"/>
                  </a:lnTo>
                  <a:lnTo>
                    <a:pt x="11935" y="3968"/>
                  </a:lnTo>
                  <a:lnTo>
                    <a:pt x="12000" y="3903"/>
                  </a:lnTo>
                  <a:lnTo>
                    <a:pt x="12000" y="3773"/>
                  </a:lnTo>
                  <a:lnTo>
                    <a:pt x="12033" y="3676"/>
                  </a:lnTo>
                  <a:lnTo>
                    <a:pt x="12033" y="3611"/>
                  </a:lnTo>
                  <a:lnTo>
                    <a:pt x="11968" y="3611"/>
                  </a:lnTo>
                  <a:lnTo>
                    <a:pt x="11870" y="3643"/>
                  </a:lnTo>
                  <a:lnTo>
                    <a:pt x="11740" y="3611"/>
                  </a:lnTo>
                  <a:lnTo>
                    <a:pt x="11642" y="3611"/>
                  </a:lnTo>
                  <a:lnTo>
                    <a:pt x="11545" y="3643"/>
                  </a:lnTo>
                  <a:lnTo>
                    <a:pt x="11480" y="3578"/>
                  </a:lnTo>
                  <a:lnTo>
                    <a:pt x="11545" y="3611"/>
                  </a:lnTo>
                  <a:lnTo>
                    <a:pt x="11642" y="3545"/>
                  </a:lnTo>
                  <a:lnTo>
                    <a:pt x="11707" y="3513"/>
                  </a:lnTo>
                  <a:lnTo>
                    <a:pt x="11870" y="3545"/>
                  </a:lnTo>
                  <a:lnTo>
                    <a:pt x="11935" y="3513"/>
                  </a:lnTo>
                  <a:lnTo>
                    <a:pt x="12033" y="3415"/>
                  </a:lnTo>
                  <a:lnTo>
                    <a:pt x="12065" y="3415"/>
                  </a:lnTo>
                  <a:lnTo>
                    <a:pt x="12098" y="3480"/>
                  </a:lnTo>
                  <a:lnTo>
                    <a:pt x="12163" y="3448"/>
                  </a:lnTo>
                  <a:lnTo>
                    <a:pt x="12228" y="3415"/>
                  </a:lnTo>
                  <a:lnTo>
                    <a:pt x="12390" y="3350"/>
                  </a:lnTo>
                  <a:lnTo>
                    <a:pt x="12390" y="3253"/>
                  </a:lnTo>
                  <a:lnTo>
                    <a:pt x="12520" y="3090"/>
                  </a:lnTo>
                  <a:lnTo>
                    <a:pt x="12520" y="2993"/>
                  </a:lnTo>
                  <a:lnTo>
                    <a:pt x="12553" y="2928"/>
                  </a:lnTo>
                  <a:lnTo>
                    <a:pt x="12553" y="2830"/>
                  </a:lnTo>
                  <a:lnTo>
                    <a:pt x="12423" y="2798"/>
                  </a:lnTo>
                  <a:lnTo>
                    <a:pt x="12325" y="2700"/>
                  </a:lnTo>
                  <a:lnTo>
                    <a:pt x="12228" y="2700"/>
                  </a:lnTo>
                  <a:lnTo>
                    <a:pt x="12098" y="2798"/>
                  </a:lnTo>
                  <a:lnTo>
                    <a:pt x="11968" y="2798"/>
                  </a:lnTo>
                  <a:lnTo>
                    <a:pt x="11805" y="2733"/>
                  </a:lnTo>
                  <a:lnTo>
                    <a:pt x="11610" y="2733"/>
                  </a:lnTo>
                  <a:lnTo>
                    <a:pt x="11480" y="2863"/>
                  </a:lnTo>
                  <a:lnTo>
                    <a:pt x="11480" y="2928"/>
                  </a:lnTo>
                  <a:lnTo>
                    <a:pt x="11512" y="2960"/>
                  </a:lnTo>
                  <a:lnTo>
                    <a:pt x="11545" y="2993"/>
                  </a:lnTo>
                  <a:lnTo>
                    <a:pt x="11480" y="3025"/>
                  </a:lnTo>
                  <a:lnTo>
                    <a:pt x="11447" y="3025"/>
                  </a:lnTo>
                  <a:lnTo>
                    <a:pt x="11415" y="3155"/>
                  </a:lnTo>
                  <a:lnTo>
                    <a:pt x="11382" y="3090"/>
                  </a:lnTo>
                  <a:lnTo>
                    <a:pt x="11350" y="3058"/>
                  </a:lnTo>
                  <a:lnTo>
                    <a:pt x="11252" y="3090"/>
                  </a:lnTo>
                  <a:lnTo>
                    <a:pt x="11122" y="3253"/>
                  </a:lnTo>
                  <a:lnTo>
                    <a:pt x="10959" y="3415"/>
                  </a:lnTo>
                  <a:lnTo>
                    <a:pt x="11089" y="3285"/>
                  </a:lnTo>
                  <a:lnTo>
                    <a:pt x="11089" y="3188"/>
                  </a:lnTo>
                  <a:lnTo>
                    <a:pt x="11122" y="3123"/>
                  </a:lnTo>
                  <a:lnTo>
                    <a:pt x="11122" y="3058"/>
                  </a:lnTo>
                  <a:lnTo>
                    <a:pt x="11057" y="3058"/>
                  </a:lnTo>
                  <a:lnTo>
                    <a:pt x="10959" y="3123"/>
                  </a:lnTo>
                  <a:lnTo>
                    <a:pt x="10927" y="3253"/>
                  </a:lnTo>
                  <a:lnTo>
                    <a:pt x="10862" y="3350"/>
                  </a:lnTo>
                  <a:lnTo>
                    <a:pt x="10797" y="3415"/>
                  </a:lnTo>
                  <a:lnTo>
                    <a:pt x="10862" y="3253"/>
                  </a:lnTo>
                  <a:lnTo>
                    <a:pt x="10894" y="3155"/>
                  </a:lnTo>
                  <a:lnTo>
                    <a:pt x="11057" y="2928"/>
                  </a:lnTo>
                  <a:lnTo>
                    <a:pt x="11089" y="2798"/>
                  </a:lnTo>
                  <a:lnTo>
                    <a:pt x="11155" y="2700"/>
                  </a:lnTo>
                  <a:lnTo>
                    <a:pt x="11252" y="2635"/>
                  </a:lnTo>
                  <a:lnTo>
                    <a:pt x="11350" y="2570"/>
                  </a:lnTo>
                  <a:lnTo>
                    <a:pt x="11447" y="2537"/>
                  </a:lnTo>
                  <a:lnTo>
                    <a:pt x="11545" y="2407"/>
                  </a:lnTo>
                  <a:lnTo>
                    <a:pt x="11772" y="2180"/>
                  </a:lnTo>
                  <a:lnTo>
                    <a:pt x="11772" y="2115"/>
                  </a:lnTo>
                  <a:lnTo>
                    <a:pt x="11805" y="2082"/>
                  </a:lnTo>
                  <a:lnTo>
                    <a:pt x="11772" y="2017"/>
                  </a:lnTo>
                  <a:lnTo>
                    <a:pt x="11772" y="1952"/>
                  </a:lnTo>
                  <a:lnTo>
                    <a:pt x="11805" y="1920"/>
                  </a:lnTo>
                  <a:lnTo>
                    <a:pt x="11837" y="1822"/>
                  </a:lnTo>
                  <a:lnTo>
                    <a:pt x="11740" y="1757"/>
                  </a:lnTo>
                  <a:lnTo>
                    <a:pt x="11642" y="1757"/>
                  </a:lnTo>
                  <a:lnTo>
                    <a:pt x="11610" y="1789"/>
                  </a:lnTo>
                  <a:lnTo>
                    <a:pt x="11545" y="1724"/>
                  </a:lnTo>
                  <a:lnTo>
                    <a:pt x="11480" y="1529"/>
                  </a:lnTo>
                  <a:lnTo>
                    <a:pt x="11382" y="1269"/>
                  </a:lnTo>
                  <a:lnTo>
                    <a:pt x="11285" y="1107"/>
                  </a:lnTo>
                  <a:lnTo>
                    <a:pt x="11220" y="911"/>
                  </a:lnTo>
                  <a:lnTo>
                    <a:pt x="11220" y="81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2279896" y="3445299"/>
              <a:ext cx="46562" cy="67131"/>
            </a:xfrm>
            <a:custGeom>
              <a:rect b="b" l="l" r="r" t="t"/>
              <a:pathLst>
                <a:path extrusionOk="0" h="2017" w="1399">
                  <a:moveTo>
                    <a:pt x="1" y="1594"/>
                  </a:moveTo>
                  <a:lnTo>
                    <a:pt x="33" y="1659"/>
                  </a:lnTo>
                  <a:lnTo>
                    <a:pt x="66" y="1724"/>
                  </a:lnTo>
                  <a:lnTo>
                    <a:pt x="98" y="1757"/>
                  </a:lnTo>
                  <a:lnTo>
                    <a:pt x="98" y="1789"/>
                  </a:lnTo>
                  <a:lnTo>
                    <a:pt x="163" y="1887"/>
                  </a:lnTo>
                  <a:lnTo>
                    <a:pt x="228" y="1887"/>
                  </a:lnTo>
                  <a:lnTo>
                    <a:pt x="293" y="1822"/>
                  </a:lnTo>
                  <a:lnTo>
                    <a:pt x="358" y="1789"/>
                  </a:lnTo>
                  <a:lnTo>
                    <a:pt x="423" y="1789"/>
                  </a:lnTo>
                  <a:lnTo>
                    <a:pt x="423" y="1854"/>
                  </a:lnTo>
                  <a:lnTo>
                    <a:pt x="456" y="1854"/>
                  </a:lnTo>
                  <a:lnTo>
                    <a:pt x="456" y="1984"/>
                  </a:lnTo>
                  <a:lnTo>
                    <a:pt x="521" y="2017"/>
                  </a:lnTo>
                  <a:lnTo>
                    <a:pt x="618" y="1952"/>
                  </a:lnTo>
                  <a:lnTo>
                    <a:pt x="651" y="1854"/>
                  </a:lnTo>
                  <a:lnTo>
                    <a:pt x="684" y="1822"/>
                  </a:lnTo>
                  <a:lnTo>
                    <a:pt x="781" y="1822"/>
                  </a:lnTo>
                  <a:lnTo>
                    <a:pt x="846" y="1692"/>
                  </a:lnTo>
                  <a:lnTo>
                    <a:pt x="911" y="1562"/>
                  </a:lnTo>
                  <a:lnTo>
                    <a:pt x="1009" y="1367"/>
                  </a:lnTo>
                  <a:lnTo>
                    <a:pt x="1009" y="1269"/>
                  </a:lnTo>
                  <a:lnTo>
                    <a:pt x="1139" y="1106"/>
                  </a:lnTo>
                  <a:lnTo>
                    <a:pt x="1269" y="944"/>
                  </a:lnTo>
                  <a:lnTo>
                    <a:pt x="1301" y="911"/>
                  </a:lnTo>
                  <a:lnTo>
                    <a:pt x="1301" y="879"/>
                  </a:lnTo>
                  <a:lnTo>
                    <a:pt x="1399" y="781"/>
                  </a:lnTo>
                  <a:lnTo>
                    <a:pt x="1366" y="651"/>
                  </a:lnTo>
                  <a:lnTo>
                    <a:pt x="1301" y="554"/>
                  </a:lnTo>
                  <a:lnTo>
                    <a:pt x="1236" y="619"/>
                  </a:lnTo>
                  <a:lnTo>
                    <a:pt x="1204" y="554"/>
                  </a:lnTo>
                  <a:lnTo>
                    <a:pt x="1171" y="489"/>
                  </a:lnTo>
                  <a:lnTo>
                    <a:pt x="1009" y="293"/>
                  </a:lnTo>
                  <a:lnTo>
                    <a:pt x="944" y="261"/>
                  </a:lnTo>
                  <a:lnTo>
                    <a:pt x="846" y="163"/>
                  </a:lnTo>
                  <a:lnTo>
                    <a:pt x="553" y="98"/>
                  </a:lnTo>
                  <a:lnTo>
                    <a:pt x="456" y="33"/>
                  </a:lnTo>
                  <a:lnTo>
                    <a:pt x="293" y="1"/>
                  </a:lnTo>
                  <a:lnTo>
                    <a:pt x="196" y="66"/>
                  </a:lnTo>
                  <a:lnTo>
                    <a:pt x="131" y="131"/>
                  </a:lnTo>
                  <a:lnTo>
                    <a:pt x="131" y="131"/>
                  </a:lnTo>
                  <a:lnTo>
                    <a:pt x="131" y="131"/>
                  </a:lnTo>
                  <a:lnTo>
                    <a:pt x="66" y="163"/>
                  </a:lnTo>
                  <a:lnTo>
                    <a:pt x="1" y="261"/>
                  </a:lnTo>
                  <a:lnTo>
                    <a:pt x="1" y="391"/>
                  </a:lnTo>
                  <a:lnTo>
                    <a:pt x="33" y="489"/>
                  </a:lnTo>
                  <a:lnTo>
                    <a:pt x="33" y="619"/>
                  </a:lnTo>
                  <a:lnTo>
                    <a:pt x="33" y="684"/>
                  </a:lnTo>
                  <a:lnTo>
                    <a:pt x="131" y="749"/>
                  </a:lnTo>
                  <a:lnTo>
                    <a:pt x="163" y="814"/>
                  </a:lnTo>
                  <a:lnTo>
                    <a:pt x="228" y="911"/>
                  </a:lnTo>
                  <a:lnTo>
                    <a:pt x="228" y="1009"/>
                  </a:lnTo>
                  <a:lnTo>
                    <a:pt x="261" y="1074"/>
                  </a:lnTo>
                  <a:lnTo>
                    <a:pt x="228" y="1139"/>
                  </a:lnTo>
                  <a:lnTo>
                    <a:pt x="163" y="1236"/>
                  </a:lnTo>
                  <a:lnTo>
                    <a:pt x="163" y="1334"/>
                  </a:lnTo>
                  <a:lnTo>
                    <a:pt x="196" y="1399"/>
                  </a:lnTo>
                  <a:lnTo>
                    <a:pt x="163" y="1529"/>
                  </a:lnTo>
                  <a:lnTo>
                    <a:pt x="33" y="1594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2222549" y="3437744"/>
              <a:ext cx="66032" cy="72523"/>
            </a:xfrm>
            <a:custGeom>
              <a:rect b="b" l="l" r="r" t="t"/>
              <a:pathLst>
                <a:path extrusionOk="0" h="2179" w="1984">
                  <a:moveTo>
                    <a:pt x="781" y="2114"/>
                  </a:moveTo>
                  <a:lnTo>
                    <a:pt x="781" y="2114"/>
                  </a:lnTo>
                  <a:lnTo>
                    <a:pt x="846" y="2114"/>
                  </a:lnTo>
                  <a:lnTo>
                    <a:pt x="846" y="2146"/>
                  </a:lnTo>
                  <a:lnTo>
                    <a:pt x="976" y="2179"/>
                  </a:lnTo>
                  <a:lnTo>
                    <a:pt x="1073" y="2179"/>
                  </a:lnTo>
                  <a:lnTo>
                    <a:pt x="1073" y="2146"/>
                  </a:lnTo>
                  <a:lnTo>
                    <a:pt x="1041" y="2049"/>
                  </a:lnTo>
                  <a:lnTo>
                    <a:pt x="1008" y="1984"/>
                  </a:lnTo>
                  <a:lnTo>
                    <a:pt x="943" y="1886"/>
                  </a:lnTo>
                  <a:lnTo>
                    <a:pt x="943" y="1789"/>
                  </a:lnTo>
                  <a:lnTo>
                    <a:pt x="1041" y="1724"/>
                  </a:lnTo>
                  <a:lnTo>
                    <a:pt x="1138" y="1756"/>
                  </a:lnTo>
                  <a:lnTo>
                    <a:pt x="1366" y="1756"/>
                  </a:lnTo>
                  <a:lnTo>
                    <a:pt x="1431" y="1724"/>
                  </a:lnTo>
                  <a:lnTo>
                    <a:pt x="1561" y="1724"/>
                  </a:lnTo>
                  <a:lnTo>
                    <a:pt x="1659" y="1821"/>
                  </a:lnTo>
                  <a:lnTo>
                    <a:pt x="1756" y="1821"/>
                  </a:lnTo>
                  <a:lnTo>
                    <a:pt x="1886" y="1756"/>
                  </a:lnTo>
                  <a:lnTo>
                    <a:pt x="1919" y="1626"/>
                  </a:lnTo>
                  <a:lnTo>
                    <a:pt x="1886" y="1561"/>
                  </a:lnTo>
                  <a:lnTo>
                    <a:pt x="1886" y="1463"/>
                  </a:lnTo>
                  <a:lnTo>
                    <a:pt x="1951" y="1366"/>
                  </a:lnTo>
                  <a:lnTo>
                    <a:pt x="1984" y="1301"/>
                  </a:lnTo>
                  <a:lnTo>
                    <a:pt x="1951" y="1236"/>
                  </a:lnTo>
                  <a:lnTo>
                    <a:pt x="1951" y="1138"/>
                  </a:lnTo>
                  <a:lnTo>
                    <a:pt x="1886" y="1041"/>
                  </a:lnTo>
                  <a:lnTo>
                    <a:pt x="1854" y="976"/>
                  </a:lnTo>
                  <a:lnTo>
                    <a:pt x="1756" y="911"/>
                  </a:lnTo>
                  <a:lnTo>
                    <a:pt x="1756" y="846"/>
                  </a:lnTo>
                  <a:lnTo>
                    <a:pt x="1756" y="716"/>
                  </a:lnTo>
                  <a:lnTo>
                    <a:pt x="1724" y="618"/>
                  </a:lnTo>
                  <a:lnTo>
                    <a:pt x="1724" y="488"/>
                  </a:lnTo>
                  <a:lnTo>
                    <a:pt x="1789" y="390"/>
                  </a:lnTo>
                  <a:lnTo>
                    <a:pt x="1854" y="358"/>
                  </a:lnTo>
                  <a:lnTo>
                    <a:pt x="1854" y="358"/>
                  </a:lnTo>
                  <a:lnTo>
                    <a:pt x="1951" y="228"/>
                  </a:lnTo>
                  <a:lnTo>
                    <a:pt x="1919" y="163"/>
                  </a:lnTo>
                  <a:lnTo>
                    <a:pt x="1821" y="130"/>
                  </a:lnTo>
                  <a:lnTo>
                    <a:pt x="1659" y="98"/>
                  </a:lnTo>
                  <a:lnTo>
                    <a:pt x="1463" y="0"/>
                  </a:lnTo>
                  <a:lnTo>
                    <a:pt x="1398" y="33"/>
                  </a:lnTo>
                  <a:lnTo>
                    <a:pt x="1301" y="65"/>
                  </a:lnTo>
                  <a:lnTo>
                    <a:pt x="1171" y="33"/>
                  </a:lnTo>
                  <a:lnTo>
                    <a:pt x="976" y="98"/>
                  </a:lnTo>
                  <a:lnTo>
                    <a:pt x="813" y="33"/>
                  </a:lnTo>
                  <a:lnTo>
                    <a:pt x="585" y="33"/>
                  </a:lnTo>
                  <a:lnTo>
                    <a:pt x="455" y="98"/>
                  </a:lnTo>
                  <a:lnTo>
                    <a:pt x="455" y="195"/>
                  </a:lnTo>
                  <a:lnTo>
                    <a:pt x="455" y="195"/>
                  </a:lnTo>
                  <a:lnTo>
                    <a:pt x="423" y="325"/>
                  </a:lnTo>
                  <a:lnTo>
                    <a:pt x="423" y="390"/>
                  </a:lnTo>
                  <a:lnTo>
                    <a:pt x="358" y="455"/>
                  </a:lnTo>
                  <a:lnTo>
                    <a:pt x="260" y="520"/>
                  </a:lnTo>
                  <a:lnTo>
                    <a:pt x="130" y="520"/>
                  </a:lnTo>
                  <a:lnTo>
                    <a:pt x="65" y="618"/>
                  </a:lnTo>
                  <a:lnTo>
                    <a:pt x="65" y="748"/>
                  </a:lnTo>
                  <a:lnTo>
                    <a:pt x="0" y="943"/>
                  </a:lnTo>
                  <a:lnTo>
                    <a:pt x="0" y="1008"/>
                  </a:lnTo>
                  <a:lnTo>
                    <a:pt x="98" y="1041"/>
                  </a:lnTo>
                  <a:lnTo>
                    <a:pt x="163" y="1106"/>
                  </a:lnTo>
                  <a:lnTo>
                    <a:pt x="163" y="1171"/>
                  </a:lnTo>
                  <a:lnTo>
                    <a:pt x="228" y="1236"/>
                  </a:lnTo>
                  <a:lnTo>
                    <a:pt x="228" y="1301"/>
                  </a:lnTo>
                  <a:lnTo>
                    <a:pt x="293" y="1366"/>
                  </a:lnTo>
                  <a:lnTo>
                    <a:pt x="358" y="1366"/>
                  </a:lnTo>
                  <a:lnTo>
                    <a:pt x="390" y="1398"/>
                  </a:lnTo>
                  <a:lnTo>
                    <a:pt x="390" y="1463"/>
                  </a:lnTo>
                  <a:lnTo>
                    <a:pt x="455" y="1626"/>
                  </a:lnTo>
                  <a:lnTo>
                    <a:pt x="455" y="1724"/>
                  </a:lnTo>
                  <a:lnTo>
                    <a:pt x="488" y="1756"/>
                  </a:lnTo>
                  <a:lnTo>
                    <a:pt x="585" y="1854"/>
                  </a:lnTo>
                  <a:lnTo>
                    <a:pt x="585" y="1919"/>
                  </a:lnTo>
                  <a:lnTo>
                    <a:pt x="683" y="1984"/>
                  </a:lnTo>
                  <a:lnTo>
                    <a:pt x="683" y="2016"/>
                  </a:lnTo>
                  <a:lnTo>
                    <a:pt x="715" y="208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2166267" y="3397670"/>
              <a:ext cx="82274" cy="124510"/>
            </a:xfrm>
            <a:custGeom>
              <a:rect b="b" l="l" r="r" t="t"/>
              <a:pathLst>
                <a:path extrusionOk="0" h="3741" w="2472">
                  <a:moveTo>
                    <a:pt x="358" y="1627"/>
                  </a:moveTo>
                  <a:lnTo>
                    <a:pt x="390" y="1659"/>
                  </a:lnTo>
                  <a:lnTo>
                    <a:pt x="423" y="1692"/>
                  </a:lnTo>
                  <a:lnTo>
                    <a:pt x="488" y="1659"/>
                  </a:lnTo>
                  <a:lnTo>
                    <a:pt x="585" y="1659"/>
                  </a:lnTo>
                  <a:lnTo>
                    <a:pt x="683" y="1757"/>
                  </a:lnTo>
                  <a:lnTo>
                    <a:pt x="683" y="1887"/>
                  </a:lnTo>
                  <a:lnTo>
                    <a:pt x="618" y="1985"/>
                  </a:lnTo>
                  <a:lnTo>
                    <a:pt x="585" y="2050"/>
                  </a:lnTo>
                  <a:lnTo>
                    <a:pt x="650" y="2115"/>
                  </a:lnTo>
                  <a:lnTo>
                    <a:pt x="781" y="2082"/>
                  </a:lnTo>
                  <a:lnTo>
                    <a:pt x="813" y="2180"/>
                  </a:lnTo>
                  <a:lnTo>
                    <a:pt x="846" y="2245"/>
                  </a:lnTo>
                  <a:lnTo>
                    <a:pt x="943" y="2212"/>
                  </a:lnTo>
                  <a:lnTo>
                    <a:pt x="943" y="2277"/>
                  </a:lnTo>
                  <a:lnTo>
                    <a:pt x="846" y="2375"/>
                  </a:lnTo>
                  <a:lnTo>
                    <a:pt x="813" y="2537"/>
                  </a:lnTo>
                  <a:lnTo>
                    <a:pt x="715" y="2700"/>
                  </a:lnTo>
                  <a:lnTo>
                    <a:pt x="748" y="2798"/>
                  </a:lnTo>
                  <a:lnTo>
                    <a:pt x="683" y="2863"/>
                  </a:lnTo>
                  <a:lnTo>
                    <a:pt x="683" y="2960"/>
                  </a:lnTo>
                  <a:lnTo>
                    <a:pt x="715" y="2993"/>
                  </a:lnTo>
                  <a:lnTo>
                    <a:pt x="683" y="3090"/>
                  </a:lnTo>
                  <a:lnTo>
                    <a:pt x="683" y="3188"/>
                  </a:lnTo>
                  <a:lnTo>
                    <a:pt x="781" y="3253"/>
                  </a:lnTo>
                  <a:lnTo>
                    <a:pt x="878" y="3383"/>
                  </a:lnTo>
                  <a:lnTo>
                    <a:pt x="911" y="3448"/>
                  </a:lnTo>
                  <a:lnTo>
                    <a:pt x="976" y="3546"/>
                  </a:lnTo>
                  <a:lnTo>
                    <a:pt x="1171" y="3708"/>
                  </a:lnTo>
                  <a:lnTo>
                    <a:pt x="1236" y="3741"/>
                  </a:lnTo>
                  <a:lnTo>
                    <a:pt x="1301" y="3643"/>
                  </a:lnTo>
                  <a:lnTo>
                    <a:pt x="1366" y="3643"/>
                  </a:lnTo>
                  <a:lnTo>
                    <a:pt x="1366" y="3676"/>
                  </a:lnTo>
                  <a:lnTo>
                    <a:pt x="1496" y="3643"/>
                  </a:lnTo>
                  <a:lnTo>
                    <a:pt x="1561" y="3578"/>
                  </a:lnTo>
                  <a:lnTo>
                    <a:pt x="1561" y="3546"/>
                  </a:lnTo>
                  <a:lnTo>
                    <a:pt x="1691" y="3513"/>
                  </a:lnTo>
                  <a:lnTo>
                    <a:pt x="1886" y="3513"/>
                  </a:lnTo>
                  <a:lnTo>
                    <a:pt x="1951" y="3350"/>
                  </a:lnTo>
                  <a:lnTo>
                    <a:pt x="2049" y="3318"/>
                  </a:lnTo>
                  <a:lnTo>
                    <a:pt x="2179" y="3285"/>
                  </a:lnTo>
                  <a:lnTo>
                    <a:pt x="2211" y="3350"/>
                  </a:lnTo>
                  <a:lnTo>
                    <a:pt x="2309" y="3318"/>
                  </a:lnTo>
                  <a:lnTo>
                    <a:pt x="2472" y="3318"/>
                  </a:lnTo>
                  <a:lnTo>
                    <a:pt x="2406" y="3285"/>
                  </a:lnTo>
                  <a:lnTo>
                    <a:pt x="2374" y="3220"/>
                  </a:lnTo>
                  <a:lnTo>
                    <a:pt x="2374" y="3188"/>
                  </a:lnTo>
                  <a:lnTo>
                    <a:pt x="2276" y="3123"/>
                  </a:lnTo>
                  <a:lnTo>
                    <a:pt x="2276" y="3058"/>
                  </a:lnTo>
                  <a:lnTo>
                    <a:pt x="2179" y="2960"/>
                  </a:lnTo>
                  <a:lnTo>
                    <a:pt x="2146" y="2928"/>
                  </a:lnTo>
                  <a:lnTo>
                    <a:pt x="2146" y="2830"/>
                  </a:lnTo>
                  <a:lnTo>
                    <a:pt x="2081" y="2667"/>
                  </a:lnTo>
                  <a:lnTo>
                    <a:pt x="2081" y="2602"/>
                  </a:lnTo>
                  <a:lnTo>
                    <a:pt x="2049" y="2570"/>
                  </a:lnTo>
                  <a:lnTo>
                    <a:pt x="1984" y="2570"/>
                  </a:lnTo>
                  <a:lnTo>
                    <a:pt x="1919" y="2505"/>
                  </a:lnTo>
                  <a:lnTo>
                    <a:pt x="1919" y="2440"/>
                  </a:lnTo>
                  <a:lnTo>
                    <a:pt x="1854" y="2375"/>
                  </a:lnTo>
                  <a:lnTo>
                    <a:pt x="1854" y="2310"/>
                  </a:lnTo>
                  <a:lnTo>
                    <a:pt x="1789" y="2245"/>
                  </a:lnTo>
                  <a:lnTo>
                    <a:pt x="1691" y="2212"/>
                  </a:lnTo>
                  <a:lnTo>
                    <a:pt x="1691" y="2147"/>
                  </a:lnTo>
                  <a:lnTo>
                    <a:pt x="1756" y="1952"/>
                  </a:lnTo>
                  <a:lnTo>
                    <a:pt x="1756" y="1822"/>
                  </a:lnTo>
                  <a:lnTo>
                    <a:pt x="1821" y="1724"/>
                  </a:lnTo>
                  <a:lnTo>
                    <a:pt x="1951" y="1724"/>
                  </a:lnTo>
                  <a:lnTo>
                    <a:pt x="2049" y="1659"/>
                  </a:lnTo>
                  <a:lnTo>
                    <a:pt x="2114" y="1594"/>
                  </a:lnTo>
                  <a:lnTo>
                    <a:pt x="2114" y="1529"/>
                  </a:lnTo>
                  <a:lnTo>
                    <a:pt x="2146" y="1399"/>
                  </a:lnTo>
                  <a:lnTo>
                    <a:pt x="2146" y="1399"/>
                  </a:lnTo>
                  <a:lnTo>
                    <a:pt x="2146" y="1399"/>
                  </a:lnTo>
                  <a:lnTo>
                    <a:pt x="2114" y="1302"/>
                  </a:lnTo>
                  <a:lnTo>
                    <a:pt x="2114" y="1172"/>
                  </a:lnTo>
                  <a:lnTo>
                    <a:pt x="2081" y="1107"/>
                  </a:lnTo>
                  <a:lnTo>
                    <a:pt x="1886" y="1074"/>
                  </a:lnTo>
                  <a:lnTo>
                    <a:pt x="1724" y="879"/>
                  </a:lnTo>
                  <a:lnTo>
                    <a:pt x="1626" y="814"/>
                  </a:lnTo>
                  <a:lnTo>
                    <a:pt x="1593" y="846"/>
                  </a:lnTo>
                  <a:lnTo>
                    <a:pt x="1496" y="879"/>
                  </a:lnTo>
                  <a:lnTo>
                    <a:pt x="1398" y="976"/>
                  </a:lnTo>
                  <a:lnTo>
                    <a:pt x="1398" y="1042"/>
                  </a:lnTo>
                  <a:lnTo>
                    <a:pt x="1366" y="944"/>
                  </a:lnTo>
                  <a:lnTo>
                    <a:pt x="1398" y="781"/>
                  </a:lnTo>
                  <a:lnTo>
                    <a:pt x="1431" y="684"/>
                  </a:lnTo>
                  <a:lnTo>
                    <a:pt x="1366" y="521"/>
                  </a:lnTo>
                  <a:lnTo>
                    <a:pt x="1301" y="489"/>
                  </a:lnTo>
                  <a:lnTo>
                    <a:pt x="1106" y="359"/>
                  </a:lnTo>
                  <a:lnTo>
                    <a:pt x="976" y="196"/>
                  </a:lnTo>
                  <a:lnTo>
                    <a:pt x="976" y="131"/>
                  </a:lnTo>
                  <a:lnTo>
                    <a:pt x="878" y="33"/>
                  </a:lnTo>
                  <a:lnTo>
                    <a:pt x="781" y="33"/>
                  </a:lnTo>
                  <a:lnTo>
                    <a:pt x="748" y="1"/>
                  </a:lnTo>
                  <a:lnTo>
                    <a:pt x="748" y="66"/>
                  </a:lnTo>
                  <a:lnTo>
                    <a:pt x="585" y="229"/>
                  </a:lnTo>
                  <a:lnTo>
                    <a:pt x="488" y="294"/>
                  </a:lnTo>
                  <a:lnTo>
                    <a:pt x="423" y="294"/>
                  </a:lnTo>
                  <a:lnTo>
                    <a:pt x="293" y="456"/>
                  </a:lnTo>
                  <a:lnTo>
                    <a:pt x="325" y="521"/>
                  </a:lnTo>
                  <a:lnTo>
                    <a:pt x="358" y="619"/>
                  </a:lnTo>
                  <a:lnTo>
                    <a:pt x="488" y="651"/>
                  </a:lnTo>
                  <a:lnTo>
                    <a:pt x="585" y="716"/>
                  </a:lnTo>
                  <a:lnTo>
                    <a:pt x="585" y="814"/>
                  </a:lnTo>
                  <a:lnTo>
                    <a:pt x="423" y="879"/>
                  </a:lnTo>
                  <a:lnTo>
                    <a:pt x="325" y="846"/>
                  </a:lnTo>
                  <a:lnTo>
                    <a:pt x="260" y="879"/>
                  </a:lnTo>
                  <a:lnTo>
                    <a:pt x="163" y="846"/>
                  </a:lnTo>
                  <a:lnTo>
                    <a:pt x="98" y="944"/>
                  </a:lnTo>
                  <a:lnTo>
                    <a:pt x="98" y="1074"/>
                  </a:lnTo>
                  <a:lnTo>
                    <a:pt x="0" y="1172"/>
                  </a:lnTo>
                  <a:lnTo>
                    <a:pt x="33" y="1302"/>
                  </a:lnTo>
                  <a:lnTo>
                    <a:pt x="163" y="1464"/>
                  </a:lnTo>
                  <a:lnTo>
                    <a:pt x="358" y="162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1973589" y="3328408"/>
              <a:ext cx="217568" cy="202424"/>
            </a:xfrm>
            <a:custGeom>
              <a:rect b="b" l="l" r="r" t="t"/>
              <a:pathLst>
                <a:path extrusionOk="0" h="6082" w="6537">
                  <a:moveTo>
                    <a:pt x="2992" y="5789"/>
                  </a:moveTo>
                  <a:lnTo>
                    <a:pt x="3187" y="5919"/>
                  </a:lnTo>
                  <a:lnTo>
                    <a:pt x="3383" y="6049"/>
                  </a:lnTo>
                  <a:lnTo>
                    <a:pt x="3480" y="6082"/>
                  </a:lnTo>
                  <a:lnTo>
                    <a:pt x="3675" y="6049"/>
                  </a:lnTo>
                  <a:lnTo>
                    <a:pt x="3805" y="5919"/>
                  </a:lnTo>
                  <a:lnTo>
                    <a:pt x="3968" y="5822"/>
                  </a:lnTo>
                  <a:lnTo>
                    <a:pt x="4065" y="5724"/>
                  </a:lnTo>
                  <a:lnTo>
                    <a:pt x="4293" y="5594"/>
                  </a:lnTo>
                  <a:lnTo>
                    <a:pt x="4358" y="5464"/>
                  </a:lnTo>
                  <a:lnTo>
                    <a:pt x="4423" y="5366"/>
                  </a:lnTo>
                  <a:lnTo>
                    <a:pt x="4651" y="5334"/>
                  </a:lnTo>
                  <a:lnTo>
                    <a:pt x="4781" y="5269"/>
                  </a:lnTo>
                  <a:lnTo>
                    <a:pt x="4781" y="5171"/>
                  </a:lnTo>
                  <a:lnTo>
                    <a:pt x="4618" y="5139"/>
                  </a:lnTo>
                  <a:lnTo>
                    <a:pt x="4456" y="5139"/>
                  </a:lnTo>
                  <a:lnTo>
                    <a:pt x="4228" y="5074"/>
                  </a:lnTo>
                  <a:lnTo>
                    <a:pt x="4261" y="4911"/>
                  </a:lnTo>
                  <a:lnTo>
                    <a:pt x="4196" y="4814"/>
                  </a:lnTo>
                  <a:lnTo>
                    <a:pt x="4358" y="4586"/>
                  </a:lnTo>
                  <a:lnTo>
                    <a:pt x="4326" y="4521"/>
                  </a:lnTo>
                  <a:lnTo>
                    <a:pt x="4196" y="4391"/>
                  </a:lnTo>
                  <a:lnTo>
                    <a:pt x="4098" y="4358"/>
                  </a:lnTo>
                  <a:lnTo>
                    <a:pt x="4033" y="4228"/>
                  </a:lnTo>
                  <a:lnTo>
                    <a:pt x="4196" y="4293"/>
                  </a:lnTo>
                  <a:lnTo>
                    <a:pt x="4326" y="4326"/>
                  </a:lnTo>
                  <a:lnTo>
                    <a:pt x="4488" y="4391"/>
                  </a:lnTo>
                  <a:lnTo>
                    <a:pt x="4651" y="4391"/>
                  </a:lnTo>
                  <a:lnTo>
                    <a:pt x="4878" y="4358"/>
                  </a:lnTo>
                  <a:lnTo>
                    <a:pt x="4944" y="4391"/>
                  </a:lnTo>
                  <a:lnTo>
                    <a:pt x="5074" y="4326"/>
                  </a:lnTo>
                  <a:lnTo>
                    <a:pt x="5236" y="4196"/>
                  </a:lnTo>
                  <a:lnTo>
                    <a:pt x="5399" y="4196"/>
                  </a:lnTo>
                  <a:lnTo>
                    <a:pt x="5464" y="4228"/>
                  </a:lnTo>
                  <a:lnTo>
                    <a:pt x="5691" y="4131"/>
                  </a:lnTo>
                  <a:lnTo>
                    <a:pt x="5854" y="4131"/>
                  </a:lnTo>
                  <a:lnTo>
                    <a:pt x="6114" y="3936"/>
                  </a:lnTo>
                  <a:lnTo>
                    <a:pt x="6147" y="3805"/>
                  </a:lnTo>
                  <a:lnTo>
                    <a:pt x="6147" y="3708"/>
                  </a:lnTo>
                  <a:lnTo>
                    <a:pt x="5952" y="3545"/>
                  </a:lnTo>
                  <a:lnTo>
                    <a:pt x="5822" y="3383"/>
                  </a:lnTo>
                  <a:lnTo>
                    <a:pt x="5789" y="3253"/>
                  </a:lnTo>
                  <a:lnTo>
                    <a:pt x="5887" y="3155"/>
                  </a:lnTo>
                  <a:lnTo>
                    <a:pt x="5887" y="2992"/>
                  </a:lnTo>
                  <a:lnTo>
                    <a:pt x="5952" y="2927"/>
                  </a:lnTo>
                  <a:lnTo>
                    <a:pt x="6049" y="2960"/>
                  </a:lnTo>
                  <a:lnTo>
                    <a:pt x="6114" y="2927"/>
                  </a:lnTo>
                  <a:lnTo>
                    <a:pt x="6212" y="2960"/>
                  </a:lnTo>
                  <a:lnTo>
                    <a:pt x="6342" y="2895"/>
                  </a:lnTo>
                  <a:lnTo>
                    <a:pt x="6342" y="2765"/>
                  </a:lnTo>
                  <a:lnTo>
                    <a:pt x="6277" y="2700"/>
                  </a:lnTo>
                  <a:lnTo>
                    <a:pt x="6147" y="2700"/>
                  </a:lnTo>
                  <a:lnTo>
                    <a:pt x="6114" y="2602"/>
                  </a:lnTo>
                  <a:lnTo>
                    <a:pt x="6082" y="2537"/>
                  </a:lnTo>
                  <a:lnTo>
                    <a:pt x="6212" y="2375"/>
                  </a:lnTo>
                  <a:lnTo>
                    <a:pt x="6277" y="2375"/>
                  </a:lnTo>
                  <a:lnTo>
                    <a:pt x="6374" y="2310"/>
                  </a:lnTo>
                  <a:lnTo>
                    <a:pt x="6537" y="2114"/>
                  </a:lnTo>
                  <a:lnTo>
                    <a:pt x="6537" y="2082"/>
                  </a:lnTo>
                  <a:lnTo>
                    <a:pt x="6504" y="2049"/>
                  </a:lnTo>
                  <a:lnTo>
                    <a:pt x="6342" y="1984"/>
                  </a:lnTo>
                  <a:lnTo>
                    <a:pt x="6244" y="1984"/>
                  </a:lnTo>
                  <a:lnTo>
                    <a:pt x="6179" y="2017"/>
                  </a:lnTo>
                  <a:lnTo>
                    <a:pt x="6082" y="1984"/>
                  </a:lnTo>
                  <a:lnTo>
                    <a:pt x="6049" y="1984"/>
                  </a:lnTo>
                  <a:lnTo>
                    <a:pt x="5952" y="2017"/>
                  </a:lnTo>
                  <a:lnTo>
                    <a:pt x="5789" y="2049"/>
                  </a:lnTo>
                  <a:lnTo>
                    <a:pt x="5691" y="2049"/>
                  </a:lnTo>
                  <a:lnTo>
                    <a:pt x="5626" y="2017"/>
                  </a:lnTo>
                  <a:lnTo>
                    <a:pt x="5724" y="2017"/>
                  </a:lnTo>
                  <a:lnTo>
                    <a:pt x="5789" y="2017"/>
                  </a:lnTo>
                  <a:lnTo>
                    <a:pt x="5854" y="1984"/>
                  </a:lnTo>
                  <a:lnTo>
                    <a:pt x="5887" y="1887"/>
                  </a:lnTo>
                  <a:lnTo>
                    <a:pt x="6017" y="1822"/>
                  </a:lnTo>
                  <a:lnTo>
                    <a:pt x="6017" y="1757"/>
                  </a:lnTo>
                  <a:lnTo>
                    <a:pt x="5952" y="1724"/>
                  </a:lnTo>
                  <a:lnTo>
                    <a:pt x="5952" y="1692"/>
                  </a:lnTo>
                  <a:lnTo>
                    <a:pt x="5919" y="1627"/>
                  </a:lnTo>
                  <a:lnTo>
                    <a:pt x="5789" y="1529"/>
                  </a:lnTo>
                  <a:lnTo>
                    <a:pt x="5626" y="1497"/>
                  </a:lnTo>
                  <a:lnTo>
                    <a:pt x="5594" y="1464"/>
                  </a:lnTo>
                  <a:lnTo>
                    <a:pt x="5529" y="1399"/>
                  </a:lnTo>
                  <a:lnTo>
                    <a:pt x="5431" y="1399"/>
                  </a:lnTo>
                  <a:lnTo>
                    <a:pt x="5399" y="1366"/>
                  </a:lnTo>
                  <a:lnTo>
                    <a:pt x="5301" y="1301"/>
                  </a:lnTo>
                  <a:lnTo>
                    <a:pt x="5236" y="1334"/>
                  </a:lnTo>
                  <a:lnTo>
                    <a:pt x="5236" y="1399"/>
                  </a:lnTo>
                  <a:lnTo>
                    <a:pt x="5171" y="1301"/>
                  </a:lnTo>
                  <a:lnTo>
                    <a:pt x="5139" y="1204"/>
                  </a:lnTo>
                  <a:lnTo>
                    <a:pt x="5041" y="1171"/>
                  </a:lnTo>
                  <a:lnTo>
                    <a:pt x="5009" y="1106"/>
                  </a:lnTo>
                  <a:lnTo>
                    <a:pt x="5074" y="1074"/>
                  </a:lnTo>
                  <a:lnTo>
                    <a:pt x="5301" y="1074"/>
                  </a:lnTo>
                  <a:lnTo>
                    <a:pt x="5366" y="1041"/>
                  </a:lnTo>
                  <a:lnTo>
                    <a:pt x="5496" y="1009"/>
                  </a:lnTo>
                  <a:lnTo>
                    <a:pt x="5529" y="944"/>
                  </a:lnTo>
                  <a:lnTo>
                    <a:pt x="5399" y="976"/>
                  </a:lnTo>
                  <a:lnTo>
                    <a:pt x="5171" y="911"/>
                  </a:lnTo>
                  <a:lnTo>
                    <a:pt x="5009" y="944"/>
                  </a:lnTo>
                  <a:lnTo>
                    <a:pt x="4911" y="944"/>
                  </a:lnTo>
                  <a:lnTo>
                    <a:pt x="4716" y="1009"/>
                  </a:lnTo>
                  <a:lnTo>
                    <a:pt x="4618" y="976"/>
                  </a:lnTo>
                  <a:lnTo>
                    <a:pt x="4553" y="976"/>
                  </a:lnTo>
                  <a:lnTo>
                    <a:pt x="4358" y="1106"/>
                  </a:lnTo>
                  <a:lnTo>
                    <a:pt x="4261" y="1139"/>
                  </a:lnTo>
                  <a:lnTo>
                    <a:pt x="4163" y="1204"/>
                  </a:lnTo>
                  <a:lnTo>
                    <a:pt x="4098" y="1236"/>
                  </a:lnTo>
                  <a:lnTo>
                    <a:pt x="3968" y="1269"/>
                  </a:lnTo>
                  <a:lnTo>
                    <a:pt x="3935" y="1301"/>
                  </a:lnTo>
                  <a:lnTo>
                    <a:pt x="3838" y="1269"/>
                  </a:lnTo>
                  <a:lnTo>
                    <a:pt x="3643" y="1106"/>
                  </a:lnTo>
                  <a:lnTo>
                    <a:pt x="3578" y="1041"/>
                  </a:lnTo>
                  <a:lnTo>
                    <a:pt x="3513" y="1009"/>
                  </a:lnTo>
                  <a:lnTo>
                    <a:pt x="3285" y="1041"/>
                  </a:lnTo>
                  <a:lnTo>
                    <a:pt x="2830" y="1106"/>
                  </a:lnTo>
                  <a:lnTo>
                    <a:pt x="2602" y="1106"/>
                  </a:lnTo>
                  <a:lnTo>
                    <a:pt x="2505" y="1074"/>
                  </a:lnTo>
                  <a:lnTo>
                    <a:pt x="2472" y="976"/>
                  </a:lnTo>
                  <a:lnTo>
                    <a:pt x="2472" y="911"/>
                  </a:lnTo>
                  <a:lnTo>
                    <a:pt x="2537" y="911"/>
                  </a:lnTo>
                  <a:lnTo>
                    <a:pt x="2505" y="814"/>
                  </a:lnTo>
                  <a:lnTo>
                    <a:pt x="2407" y="684"/>
                  </a:lnTo>
                  <a:lnTo>
                    <a:pt x="2309" y="651"/>
                  </a:lnTo>
                  <a:lnTo>
                    <a:pt x="2082" y="651"/>
                  </a:lnTo>
                  <a:lnTo>
                    <a:pt x="1984" y="586"/>
                  </a:lnTo>
                  <a:lnTo>
                    <a:pt x="1919" y="586"/>
                  </a:lnTo>
                  <a:lnTo>
                    <a:pt x="1854" y="619"/>
                  </a:lnTo>
                  <a:lnTo>
                    <a:pt x="1757" y="488"/>
                  </a:lnTo>
                  <a:lnTo>
                    <a:pt x="1757" y="358"/>
                  </a:lnTo>
                  <a:lnTo>
                    <a:pt x="1724" y="196"/>
                  </a:lnTo>
                  <a:lnTo>
                    <a:pt x="1692" y="163"/>
                  </a:lnTo>
                  <a:lnTo>
                    <a:pt x="1529" y="228"/>
                  </a:lnTo>
                  <a:lnTo>
                    <a:pt x="1399" y="391"/>
                  </a:lnTo>
                  <a:lnTo>
                    <a:pt x="1431" y="488"/>
                  </a:lnTo>
                  <a:lnTo>
                    <a:pt x="1496" y="553"/>
                  </a:lnTo>
                  <a:lnTo>
                    <a:pt x="1561" y="488"/>
                  </a:lnTo>
                  <a:lnTo>
                    <a:pt x="1659" y="488"/>
                  </a:lnTo>
                  <a:lnTo>
                    <a:pt x="1757" y="586"/>
                  </a:lnTo>
                  <a:lnTo>
                    <a:pt x="1724" y="651"/>
                  </a:lnTo>
                  <a:lnTo>
                    <a:pt x="1627" y="684"/>
                  </a:lnTo>
                  <a:lnTo>
                    <a:pt x="1529" y="619"/>
                  </a:lnTo>
                  <a:lnTo>
                    <a:pt x="1496" y="586"/>
                  </a:lnTo>
                  <a:lnTo>
                    <a:pt x="1464" y="619"/>
                  </a:lnTo>
                  <a:lnTo>
                    <a:pt x="1464" y="651"/>
                  </a:lnTo>
                  <a:lnTo>
                    <a:pt x="1366" y="716"/>
                  </a:lnTo>
                  <a:lnTo>
                    <a:pt x="1139" y="749"/>
                  </a:lnTo>
                  <a:lnTo>
                    <a:pt x="944" y="846"/>
                  </a:lnTo>
                  <a:lnTo>
                    <a:pt x="846" y="944"/>
                  </a:lnTo>
                  <a:lnTo>
                    <a:pt x="846" y="1009"/>
                  </a:lnTo>
                  <a:lnTo>
                    <a:pt x="911" y="1139"/>
                  </a:lnTo>
                  <a:lnTo>
                    <a:pt x="911" y="1334"/>
                  </a:lnTo>
                  <a:lnTo>
                    <a:pt x="944" y="1464"/>
                  </a:lnTo>
                  <a:lnTo>
                    <a:pt x="976" y="1562"/>
                  </a:lnTo>
                  <a:lnTo>
                    <a:pt x="911" y="1724"/>
                  </a:lnTo>
                  <a:lnTo>
                    <a:pt x="748" y="1822"/>
                  </a:lnTo>
                  <a:lnTo>
                    <a:pt x="651" y="1822"/>
                  </a:lnTo>
                  <a:lnTo>
                    <a:pt x="651" y="1659"/>
                  </a:lnTo>
                  <a:lnTo>
                    <a:pt x="553" y="1562"/>
                  </a:lnTo>
                  <a:lnTo>
                    <a:pt x="521" y="1464"/>
                  </a:lnTo>
                  <a:lnTo>
                    <a:pt x="618" y="1366"/>
                  </a:lnTo>
                  <a:lnTo>
                    <a:pt x="618" y="1301"/>
                  </a:lnTo>
                  <a:lnTo>
                    <a:pt x="814" y="1139"/>
                  </a:lnTo>
                  <a:lnTo>
                    <a:pt x="814" y="976"/>
                  </a:lnTo>
                  <a:lnTo>
                    <a:pt x="748" y="879"/>
                  </a:lnTo>
                  <a:lnTo>
                    <a:pt x="748" y="814"/>
                  </a:lnTo>
                  <a:lnTo>
                    <a:pt x="748" y="781"/>
                  </a:lnTo>
                  <a:lnTo>
                    <a:pt x="683" y="716"/>
                  </a:lnTo>
                  <a:lnTo>
                    <a:pt x="651" y="619"/>
                  </a:lnTo>
                  <a:lnTo>
                    <a:pt x="651" y="553"/>
                  </a:lnTo>
                  <a:lnTo>
                    <a:pt x="781" y="521"/>
                  </a:lnTo>
                  <a:lnTo>
                    <a:pt x="911" y="488"/>
                  </a:lnTo>
                  <a:lnTo>
                    <a:pt x="1009" y="358"/>
                  </a:lnTo>
                  <a:lnTo>
                    <a:pt x="944" y="358"/>
                  </a:lnTo>
                  <a:lnTo>
                    <a:pt x="911" y="391"/>
                  </a:lnTo>
                  <a:lnTo>
                    <a:pt x="683" y="488"/>
                  </a:lnTo>
                  <a:lnTo>
                    <a:pt x="521" y="716"/>
                  </a:lnTo>
                  <a:lnTo>
                    <a:pt x="488" y="781"/>
                  </a:lnTo>
                  <a:lnTo>
                    <a:pt x="391" y="781"/>
                  </a:lnTo>
                  <a:lnTo>
                    <a:pt x="326" y="911"/>
                  </a:lnTo>
                  <a:lnTo>
                    <a:pt x="228" y="976"/>
                  </a:lnTo>
                  <a:lnTo>
                    <a:pt x="98" y="1204"/>
                  </a:lnTo>
                  <a:lnTo>
                    <a:pt x="66" y="1301"/>
                  </a:lnTo>
                  <a:lnTo>
                    <a:pt x="98" y="1366"/>
                  </a:lnTo>
                  <a:lnTo>
                    <a:pt x="66" y="1529"/>
                  </a:lnTo>
                  <a:lnTo>
                    <a:pt x="1" y="1692"/>
                  </a:lnTo>
                  <a:lnTo>
                    <a:pt x="1" y="1757"/>
                  </a:lnTo>
                  <a:lnTo>
                    <a:pt x="66" y="1724"/>
                  </a:lnTo>
                  <a:lnTo>
                    <a:pt x="131" y="1757"/>
                  </a:lnTo>
                  <a:lnTo>
                    <a:pt x="326" y="2114"/>
                  </a:lnTo>
                  <a:lnTo>
                    <a:pt x="423" y="2244"/>
                  </a:lnTo>
                  <a:lnTo>
                    <a:pt x="456" y="2310"/>
                  </a:lnTo>
                  <a:lnTo>
                    <a:pt x="391" y="2440"/>
                  </a:lnTo>
                  <a:lnTo>
                    <a:pt x="391" y="2505"/>
                  </a:lnTo>
                  <a:lnTo>
                    <a:pt x="358" y="2570"/>
                  </a:lnTo>
                  <a:lnTo>
                    <a:pt x="391" y="2635"/>
                  </a:lnTo>
                  <a:lnTo>
                    <a:pt x="488" y="2732"/>
                  </a:lnTo>
                  <a:lnTo>
                    <a:pt x="618" y="2765"/>
                  </a:lnTo>
                  <a:lnTo>
                    <a:pt x="716" y="2797"/>
                  </a:lnTo>
                  <a:lnTo>
                    <a:pt x="814" y="2830"/>
                  </a:lnTo>
                  <a:lnTo>
                    <a:pt x="911" y="2797"/>
                  </a:lnTo>
                  <a:lnTo>
                    <a:pt x="1009" y="2797"/>
                  </a:lnTo>
                  <a:lnTo>
                    <a:pt x="1139" y="2830"/>
                  </a:lnTo>
                  <a:lnTo>
                    <a:pt x="1171" y="2797"/>
                  </a:lnTo>
                  <a:lnTo>
                    <a:pt x="1334" y="2797"/>
                  </a:lnTo>
                  <a:lnTo>
                    <a:pt x="1464" y="2830"/>
                  </a:lnTo>
                  <a:lnTo>
                    <a:pt x="1561" y="2862"/>
                  </a:lnTo>
                  <a:lnTo>
                    <a:pt x="1952" y="3220"/>
                  </a:lnTo>
                  <a:lnTo>
                    <a:pt x="2082" y="3188"/>
                  </a:lnTo>
                  <a:lnTo>
                    <a:pt x="2114" y="3220"/>
                  </a:lnTo>
                  <a:lnTo>
                    <a:pt x="2147" y="3188"/>
                  </a:lnTo>
                  <a:lnTo>
                    <a:pt x="2244" y="3220"/>
                  </a:lnTo>
                  <a:lnTo>
                    <a:pt x="2309" y="3253"/>
                  </a:lnTo>
                  <a:lnTo>
                    <a:pt x="2407" y="3220"/>
                  </a:lnTo>
                  <a:lnTo>
                    <a:pt x="2505" y="3220"/>
                  </a:lnTo>
                  <a:lnTo>
                    <a:pt x="2635" y="3220"/>
                  </a:lnTo>
                  <a:lnTo>
                    <a:pt x="2667" y="3188"/>
                  </a:lnTo>
                  <a:lnTo>
                    <a:pt x="2765" y="3188"/>
                  </a:lnTo>
                  <a:lnTo>
                    <a:pt x="2830" y="3220"/>
                  </a:lnTo>
                  <a:lnTo>
                    <a:pt x="2862" y="3415"/>
                  </a:lnTo>
                  <a:lnTo>
                    <a:pt x="2830" y="3513"/>
                  </a:lnTo>
                  <a:lnTo>
                    <a:pt x="2830" y="3578"/>
                  </a:lnTo>
                  <a:lnTo>
                    <a:pt x="2797" y="3643"/>
                  </a:lnTo>
                  <a:lnTo>
                    <a:pt x="2667" y="3675"/>
                  </a:lnTo>
                  <a:lnTo>
                    <a:pt x="2602" y="3740"/>
                  </a:lnTo>
                  <a:lnTo>
                    <a:pt x="2635" y="3936"/>
                  </a:lnTo>
                  <a:lnTo>
                    <a:pt x="2667" y="4001"/>
                  </a:lnTo>
                  <a:lnTo>
                    <a:pt x="2602" y="4131"/>
                  </a:lnTo>
                  <a:lnTo>
                    <a:pt x="2635" y="4261"/>
                  </a:lnTo>
                  <a:lnTo>
                    <a:pt x="2667" y="4358"/>
                  </a:lnTo>
                  <a:lnTo>
                    <a:pt x="2667" y="4391"/>
                  </a:lnTo>
                  <a:lnTo>
                    <a:pt x="2797" y="4683"/>
                  </a:lnTo>
                  <a:lnTo>
                    <a:pt x="2635" y="4944"/>
                  </a:lnTo>
                  <a:lnTo>
                    <a:pt x="2635" y="5041"/>
                  </a:lnTo>
                  <a:lnTo>
                    <a:pt x="2700" y="5041"/>
                  </a:lnTo>
                  <a:lnTo>
                    <a:pt x="2732" y="5009"/>
                  </a:lnTo>
                  <a:lnTo>
                    <a:pt x="2765" y="5041"/>
                  </a:lnTo>
                  <a:lnTo>
                    <a:pt x="2797" y="5106"/>
                  </a:lnTo>
                  <a:lnTo>
                    <a:pt x="2830" y="5139"/>
                  </a:lnTo>
                  <a:lnTo>
                    <a:pt x="2895" y="5236"/>
                  </a:lnTo>
                  <a:lnTo>
                    <a:pt x="2862" y="5301"/>
                  </a:lnTo>
                  <a:lnTo>
                    <a:pt x="2927" y="5431"/>
                  </a:lnTo>
                  <a:lnTo>
                    <a:pt x="3025" y="5659"/>
                  </a:lnTo>
                  <a:lnTo>
                    <a:pt x="3025" y="5757"/>
                  </a:lnTo>
                  <a:close/>
                  <a:moveTo>
                    <a:pt x="2342" y="163"/>
                  </a:moveTo>
                  <a:lnTo>
                    <a:pt x="2440" y="131"/>
                  </a:lnTo>
                  <a:lnTo>
                    <a:pt x="2537" y="228"/>
                  </a:lnTo>
                  <a:lnTo>
                    <a:pt x="2505" y="326"/>
                  </a:lnTo>
                  <a:lnTo>
                    <a:pt x="2440" y="228"/>
                  </a:lnTo>
                  <a:lnTo>
                    <a:pt x="2374" y="228"/>
                  </a:lnTo>
                  <a:close/>
                  <a:moveTo>
                    <a:pt x="2017" y="98"/>
                  </a:moveTo>
                  <a:lnTo>
                    <a:pt x="2114" y="228"/>
                  </a:lnTo>
                  <a:lnTo>
                    <a:pt x="2179" y="228"/>
                  </a:lnTo>
                  <a:lnTo>
                    <a:pt x="2147" y="293"/>
                  </a:lnTo>
                  <a:lnTo>
                    <a:pt x="2017" y="261"/>
                  </a:lnTo>
                  <a:lnTo>
                    <a:pt x="1984" y="163"/>
                  </a:lnTo>
                  <a:close/>
                  <a:moveTo>
                    <a:pt x="1529" y="1"/>
                  </a:moveTo>
                  <a:lnTo>
                    <a:pt x="1594" y="98"/>
                  </a:lnTo>
                  <a:lnTo>
                    <a:pt x="1692" y="98"/>
                  </a:lnTo>
                  <a:lnTo>
                    <a:pt x="1627" y="1"/>
                  </a:lnTo>
                  <a:close/>
                  <a:moveTo>
                    <a:pt x="4326" y="846"/>
                  </a:moveTo>
                  <a:lnTo>
                    <a:pt x="4423" y="781"/>
                  </a:lnTo>
                  <a:lnTo>
                    <a:pt x="4456" y="846"/>
                  </a:lnTo>
                  <a:lnTo>
                    <a:pt x="4618" y="716"/>
                  </a:lnTo>
                  <a:lnTo>
                    <a:pt x="4651" y="781"/>
                  </a:lnTo>
                  <a:lnTo>
                    <a:pt x="4586" y="879"/>
                  </a:lnTo>
                  <a:lnTo>
                    <a:pt x="4488" y="846"/>
                  </a:lnTo>
                  <a:lnTo>
                    <a:pt x="4358" y="879"/>
                  </a:lnTo>
                  <a:cubicBezTo>
                    <a:pt x="4358" y="879"/>
                    <a:pt x="4326" y="846"/>
                    <a:pt x="4326" y="846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1876169" y="3330571"/>
              <a:ext cx="197032" cy="281437"/>
            </a:xfrm>
            <a:custGeom>
              <a:rect b="b" l="l" r="r" t="t"/>
              <a:pathLst>
                <a:path extrusionOk="0" h="8456" w="5920">
                  <a:moveTo>
                    <a:pt x="4456" y="8456"/>
                  </a:moveTo>
                  <a:lnTo>
                    <a:pt x="4521" y="8163"/>
                  </a:lnTo>
                  <a:lnTo>
                    <a:pt x="4814" y="7155"/>
                  </a:lnTo>
                  <a:lnTo>
                    <a:pt x="4814" y="7057"/>
                  </a:lnTo>
                  <a:lnTo>
                    <a:pt x="4814" y="6895"/>
                  </a:lnTo>
                  <a:lnTo>
                    <a:pt x="4684" y="6700"/>
                  </a:lnTo>
                  <a:lnTo>
                    <a:pt x="4488" y="6570"/>
                  </a:lnTo>
                  <a:lnTo>
                    <a:pt x="4423" y="6440"/>
                  </a:lnTo>
                  <a:lnTo>
                    <a:pt x="4391" y="6179"/>
                  </a:lnTo>
                  <a:lnTo>
                    <a:pt x="4749" y="6049"/>
                  </a:lnTo>
                  <a:lnTo>
                    <a:pt x="4846" y="6147"/>
                  </a:lnTo>
                  <a:lnTo>
                    <a:pt x="4879" y="6049"/>
                  </a:lnTo>
                  <a:lnTo>
                    <a:pt x="4814" y="5984"/>
                  </a:lnTo>
                  <a:lnTo>
                    <a:pt x="4879" y="5952"/>
                  </a:lnTo>
                  <a:lnTo>
                    <a:pt x="4814" y="5822"/>
                  </a:lnTo>
                  <a:lnTo>
                    <a:pt x="4619" y="5757"/>
                  </a:lnTo>
                  <a:lnTo>
                    <a:pt x="4554" y="5627"/>
                  </a:lnTo>
                  <a:lnTo>
                    <a:pt x="4586" y="5464"/>
                  </a:lnTo>
                  <a:lnTo>
                    <a:pt x="5171" y="5464"/>
                  </a:lnTo>
                  <a:lnTo>
                    <a:pt x="5204" y="5399"/>
                  </a:lnTo>
                  <a:lnTo>
                    <a:pt x="5301" y="5399"/>
                  </a:lnTo>
                  <a:lnTo>
                    <a:pt x="5367" y="5464"/>
                  </a:lnTo>
                  <a:lnTo>
                    <a:pt x="5432" y="5431"/>
                  </a:lnTo>
                  <a:lnTo>
                    <a:pt x="5529" y="5334"/>
                  </a:lnTo>
                  <a:lnTo>
                    <a:pt x="5659" y="5301"/>
                  </a:lnTo>
                  <a:lnTo>
                    <a:pt x="5692" y="5366"/>
                  </a:lnTo>
                  <a:lnTo>
                    <a:pt x="5757" y="5496"/>
                  </a:lnTo>
                  <a:lnTo>
                    <a:pt x="5789" y="5594"/>
                  </a:lnTo>
                  <a:lnTo>
                    <a:pt x="5789" y="5724"/>
                  </a:lnTo>
                  <a:lnTo>
                    <a:pt x="5919" y="5724"/>
                  </a:lnTo>
                  <a:lnTo>
                    <a:pt x="5919" y="5627"/>
                  </a:lnTo>
                  <a:lnTo>
                    <a:pt x="5822" y="5366"/>
                  </a:lnTo>
                  <a:lnTo>
                    <a:pt x="5757" y="5236"/>
                  </a:lnTo>
                  <a:lnTo>
                    <a:pt x="5789" y="5171"/>
                  </a:lnTo>
                  <a:lnTo>
                    <a:pt x="5724" y="5074"/>
                  </a:lnTo>
                  <a:lnTo>
                    <a:pt x="5692" y="5074"/>
                  </a:lnTo>
                  <a:lnTo>
                    <a:pt x="5659" y="4976"/>
                  </a:lnTo>
                  <a:lnTo>
                    <a:pt x="5627" y="4944"/>
                  </a:lnTo>
                  <a:lnTo>
                    <a:pt x="5594" y="4976"/>
                  </a:lnTo>
                  <a:lnTo>
                    <a:pt x="5529" y="4976"/>
                  </a:lnTo>
                  <a:lnTo>
                    <a:pt x="5529" y="4911"/>
                  </a:lnTo>
                  <a:lnTo>
                    <a:pt x="5692" y="4618"/>
                  </a:lnTo>
                  <a:lnTo>
                    <a:pt x="5562" y="4358"/>
                  </a:lnTo>
                  <a:lnTo>
                    <a:pt x="5562" y="4293"/>
                  </a:lnTo>
                  <a:lnTo>
                    <a:pt x="5529" y="4228"/>
                  </a:lnTo>
                  <a:lnTo>
                    <a:pt x="5529" y="4066"/>
                  </a:lnTo>
                  <a:lnTo>
                    <a:pt x="5562" y="3936"/>
                  </a:lnTo>
                  <a:lnTo>
                    <a:pt x="5562" y="3871"/>
                  </a:lnTo>
                  <a:lnTo>
                    <a:pt x="5529" y="3708"/>
                  </a:lnTo>
                  <a:lnTo>
                    <a:pt x="5562" y="3643"/>
                  </a:lnTo>
                  <a:lnTo>
                    <a:pt x="5692" y="3578"/>
                  </a:lnTo>
                  <a:lnTo>
                    <a:pt x="5724" y="3545"/>
                  </a:lnTo>
                  <a:lnTo>
                    <a:pt x="5724" y="3448"/>
                  </a:lnTo>
                  <a:lnTo>
                    <a:pt x="5757" y="3383"/>
                  </a:lnTo>
                  <a:lnTo>
                    <a:pt x="5724" y="3188"/>
                  </a:lnTo>
                  <a:lnTo>
                    <a:pt x="5659" y="3123"/>
                  </a:lnTo>
                  <a:lnTo>
                    <a:pt x="5562" y="3123"/>
                  </a:lnTo>
                  <a:lnTo>
                    <a:pt x="5529" y="3155"/>
                  </a:lnTo>
                  <a:lnTo>
                    <a:pt x="5399" y="3155"/>
                  </a:lnTo>
                  <a:lnTo>
                    <a:pt x="5301" y="3155"/>
                  </a:lnTo>
                  <a:lnTo>
                    <a:pt x="5204" y="3220"/>
                  </a:lnTo>
                  <a:lnTo>
                    <a:pt x="5139" y="3155"/>
                  </a:lnTo>
                  <a:lnTo>
                    <a:pt x="5041" y="3155"/>
                  </a:lnTo>
                  <a:lnTo>
                    <a:pt x="5009" y="3155"/>
                  </a:lnTo>
                  <a:lnTo>
                    <a:pt x="4976" y="3123"/>
                  </a:lnTo>
                  <a:lnTo>
                    <a:pt x="4846" y="3155"/>
                  </a:lnTo>
                  <a:lnTo>
                    <a:pt x="4456" y="2797"/>
                  </a:lnTo>
                  <a:lnTo>
                    <a:pt x="4391" y="2732"/>
                  </a:lnTo>
                  <a:lnTo>
                    <a:pt x="4228" y="2732"/>
                  </a:lnTo>
                  <a:lnTo>
                    <a:pt x="4098" y="2732"/>
                  </a:lnTo>
                  <a:lnTo>
                    <a:pt x="4033" y="2765"/>
                  </a:lnTo>
                  <a:lnTo>
                    <a:pt x="3936" y="2732"/>
                  </a:lnTo>
                  <a:lnTo>
                    <a:pt x="3806" y="2732"/>
                  </a:lnTo>
                  <a:lnTo>
                    <a:pt x="3708" y="2765"/>
                  </a:lnTo>
                  <a:lnTo>
                    <a:pt x="3610" y="2732"/>
                  </a:lnTo>
                  <a:lnTo>
                    <a:pt x="3545" y="2700"/>
                  </a:lnTo>
                  <a:lnTo>
                    <a:pt x="3383" y="2667"/>
                  </a:lnTo>
                  <a:lnTo>
                    <a:pt x="3285" y="2570"/>
                  </a:lnTo>
                  <a:lnTo>
                    <a:pt x="3285" y="2505"/>
                  </a:lnTo>
                  <a:lnTo>
                    <a:pt x="3318" y="2440"/>
                  </a:lnTo>
                  <a:lnTo>
                    <a:pt x="3318" y="2375"/>
                  </a:lnTo>
                  <a:lnTo>
                    <a:pt x="3350" y="2245"/>
                  </a:lnTo>
                  <a:lnTo>
                    <a:pt x="3318" y="2179"/>
                  </a:lnTo>
                  <a:lnTo>
                    <a:pt x="3253" y="2049"/>
                  </a:lnTo>
                  <a:lnTo>
                    <a:pt x="3058" y="1692"/>
                  </a:lnTo>
                  <a:lnTo>
                    <a:pt x="2960" y="1659"/>
                  </a:lnTo>
                  <a:lnTo>
                    <a:pt x="2895" y="1692"/>
                  </a:lnTo>
                  <a:lnTo>
                    <a:pt x="2895" y="1627"/>
                  </a:lnTo>
                  <a:lnTo>
                    <a:pt x="2993" y="1464"/>
                  </a:lnTo>
                  <a:lnTo>
                    <a:pt x="2993" y="1301"/>
                  </a:lnTo>
                  <a:lnTo>
                    <a:pt x="2960" y="1236"/>
                  </a:lnTo>
                  <a:lnTo>
                    <a:pt x="2993" y="1139"/>
                  </a:lnTo>
                  <a:lnTo>
                    <a:pt x="3155" y="911"/>
                  </a:lnTo>
                  <a:lnTo>
                    <a:pt x="3220" y="846"/>
                  </a:lnTo>
                  <a:lnTo>
                    <a:pt x="3318" y="716"/>
                  </a:lnTo>
                  <a:lnTo>
                    <a:pt x="3383" y="684"/>
                  </a:lnTo>
                  <a:lnTo>
                    <a:pt x="3448" y="651"/>
                  </a:lnTo>
                  <a:lnTo>
                    <a:pt x="3578" y="423"/>
                  </a:lnTo>
                  <a:lnTo>
                    <a:pt x="3838" y="326"/>
                  </a:lnTo>
                  <a:lnTo>
                    <a:pt x="3871" y="293"/>
                  </a:lnTo>
                  <a:lnTo>
                    <a:pt x="3903" y="293"/>
                  </a:lnTo>
                  <a:lnTo>
                    <a:pt x="3936" y="293"/>
                  </a:lnTo>
                  <a:lnTo>
                    <a:pt x="3968" y="228"/>
                  </a:lnTo>
                  <a:lnTo>
                    <a:pt x="4001" y="196"/>
                  </a:lnTo>
                  <a:lnTo>
                    <a:pt x="3936" y="98"/>
                  </a:lnTo>
                  <a:lnTo>
                    <a:pt x="3773" y="1"/>
                  </a:lnTo>
                  <a:lnTo>
                    <a:pt x="3708" y="1"/>
                  </a:lnTo>
                  <a:lnTo>
                    <a:pt x="3675" y="66"/>
                  </a:lnTo>
                  <a:lnTo>
                    <a:pt x="3675" y="98"/>
                  </a:lnTo>
                  <a:lnTo>
                    <a:pt x="3578" y="98"/>
                  </a:lnTo>
                  <a:lnTo>
                    <a:pt x="3545" y="131"/>
                  </a:lnTo>
                  <a:lnTo>
                    <a:pt x="3480" y="131"/>
                  </a:lnTo>
                  <a:lnTo>
                    <a:pt x="3415" y="163"/>
                  </a:lnTo>
                  <a:lnTo>
                    <a:pt x="3350" y="196"/>
                  </a:lnTo>
                  <a:lnTo>
                    <a:pt x="3415" y="261"/>
                  </a:lnTo>
                  <a:lnTo>
                    <a:pt x="3383" y="293"/>
                  </a:lnTo>
                  <a:lnTo>
                    <a:pt x="3253" y="358"/>
                  </a:lnTo>
                  <a:lnTo>
                    <a:pt x="3090" y="456"/>
                  </a:lnTo>
                  <a:lnTo>
                    <a:pt x="2960" y="554"/>
                  </a:lnTo>
                  <a:lnTo>
                    <a:pt x="2830" y="586"/>
                  </a:lnTo>
                  <a:lnTo>
                    <a:pt x="2667" y="586"/>
                  </a:lnTo>
                  <a:lnTo>
                    <a:pt x="2537" y="586"/>
                  </a:lnTo>
                  <a:lnTo>
                    <a:pt x="2440" y="619"/>
                  </a:lnTo>
                  <a:lnTo>
                    <a:pt x="2440" y="684"/>
                  </a:lnTo>
                  <a:lnTo>
                    <a:pt x="2472" y="749"/>
                  </a:lnTo>
                  <a:lnTo>
                    <a:pt x="2440" y="846"/>
                  </a:lnTo>
                  <a:lnTo>
                    <a:pt x="2375" y="911"/>
                  </a:lnTo>
                  <a:lnTo>
                    <a:pt x="2342" y="879"/>
                  </a:lnTo>
                  <a:lnTo>
                    <a:pt x="2342" y="814"/>
                  </a:lnTo>
                  <a:lnTo>
                    <a:pt x="2342" y="781"/>
                  </a:lnTo>
                  <a:lnTo>
                    <a:pt x="2407" y="749"/>
                  </a:lnTo>
                  <a:lnTo>
                    <a:pt x="2310" y="749"/>
                  </a:lnTo>
                  <a:lnTo>
                    <a:pt x="2180" y="684"/>
                  </a:lnTo>
                  <a:lnTo>
                    <a:pt x="2115" y="684"/>
                  </a:lnTo>
                  <a:lnTo>
                    <a:pt x="1952" y="814"/>
                  </a:lnTo>
                  <a:lnTo>
                    <a:pt x="1919" y="879"/>
                  </a:lnTo>
                  <a:lnTo>
                    <a:pt x="1789" y="1009"/>
                  </a:lnTo>
                  <a:lnTo>
                    <a:pt x="1659" y="1236"/>
                  </a:lnTo>
                  <a:lnTo>
                    <a:pt x="1659" y="1301"/>
                  </a:lnTo>
                  <a:lnTo>
                    <a:pt x="1692" y="1301"/>
                  </a:lnTo>
                  <a:lnTo>
                    <a:pt x="1724" y="1334"/>
                  </a:lnTo>
                  <a:lnTo>
                    <a:pt x="1757" y="1432"/>
                  </a:lnTo>
                  <a:lnTo>
                    <a:pt x="1724" y="1497"/>
                  </a:lnTo>
                  <a:lnTo>
                    <a:pt x="1659" y="1529"/>
                  </a:lnTo>
                  <a:lnTo>
                    <a:pt x="1562" y="1562"/>
                  </a:lnTo>
                  <a:lnTo>
                    <a:pt x="1497" y="1594"/>
                  </a:lnTo>
                  <a:lnTo>
                    <a:pt x="1367" y="1724"/>
                  </a:lnTo>
                  <a:lnTo>
                    <a:pt x="1302" y="1724"/>
                  </a:lnTo>
                  <a:lnTo>
                    <a:pt x="1204" y="1887"/>
                  </a:lnTo>
                  <a:lnTo>
                    <a:pt x="1139" y="1887"/>
                  </a:lnTo>
                  <a:lnTo>
                    <a:pt x="1074" y="1887"/>
                  </a:lnTo>
                  <a:lnTo>
                    <a:pt x="1106" y="1984"/>
                  </a:lnTo>
                  <a:lnTo>
                    <a:pt x="1171" y="2082"/>
                  </a:lnTo>
                  <a:lnTo>
                    <a:pt x="1171" y="2212"/>
                  </a:lnTo>
                  <a:lnTo>
                    <a:pt x="1139" y="2310"/>
                  </a:lnTo>
                  <a:lnTo>
                    <a:pt x="1074" y="2310"/>
                  </a:lnTo>
                  <a:lnTo>
                    <a:pt x="976" y="2212"/>
                  </a:lnTo>
                  <a:lnTo>
                    <a:pt x="1009" y="2179"/>
                  </a:lnTo>
                  <a:lnTo>
                    <a:pt x="1041" y="2147"/>
                  </a:lnTo>
                  <a:lnTo>
                    <a:pt x="944" y="2114"/>
                  </a:lnTo>
                  <a:lnTo>
                    <a:pt x="911" y="2017"/>
                  </a:lnTo>
                  <a:lnTo>
                    <a:pt x="814" y="1919"/>
                  </a:lnTo>
                  <a:lnTo>
                    <a:pt x="781" y="2017"/>
                  </a:lnTo>
                  <a:lnTo>
                    <a:pt x="814" y="2082"/>
                  </a:lnTo>
                  <a:lnTo>
                    <a:pt x="846" y="2179"/>
                  </a:lnTo>
                  <a:lnTo>
                    <a:pt x="781" y="2310"/>
                  </a:lnTo>
                  <a:lnTo>
                    <a:pt x="749" y="2440"/>
                  </a:lnTo>
                  <a:lnTo>
                    <a:pt x="684" y="2472"/>
                  </a:lnTo>
                  <a:lnTo>
                    <a:pt x="651" y="2472"/>
                  </a:lnTo>
                  <a:lnTo>
                    <a:pt x="586" y="2635"/>
                  </a:lnTo>
                  <a:lnTo>
                    <a:pt x="586" y="2667"/>
                  </a:lnTo>
                  <a:lnTo>
                    <a:pt x="619" y="2765"/>
                  </a:lnTo>
                  <a:lnTo>
                    <a:pt x="619" y="2895"/>
                  </a:lnTo>
                  <a:lnTo>
                    <a:pt x="716" y="2992"/>
                  </a:lnTo>
                  <a:lnTo>
                    <a:pt x="749" y="2992"/>
                  </a:lnTo>
                  <a:lnTo>
                    <a:pt x="814" y="2960"/>
                  </a:lnTo>
                  <a:lnTo>
                    <a:pt x="846" y="3025"/>
                  </a:lnTo>
                  <a:lnTo>
                    <a:pt x="846" y="3123"/>
                  </a:lnTo>
                  <a:lnTo>
                    <a:pt x="781" y="3188"/>
                  </a:lnTo>
                  <a:lnTo>
                    <a:pt x="781" y="3220"/>
                  </a:lnTo>
                  <a:lnTo>
                    <a:pt x="846" y="3285"/>
                  </a:lnTo>
                  <a:lnTo>
                    <a:pt x="846" y="3448"/>
                  </a:lnTo>
                  <a:lnTo>
                    <a:pt x="781" y="3480"/>
                  </a:lnTo>
                  <a:lnTo>
                    <a:pt x="749" y="3545"/>
                  </a:lnTo>
                  <a:lnTo>
                    <a:pt x="781" y="3578"/>
                  </a:lnTo>
                  <a:lnTo>
                    <a:pt x="814" y="3675"/>
                  </a:lnTo>
                  <a:lnTo>
                    <a:pt x="814" y="3838"/>
                  </a:lnTo>
                  <a:lnTo>
                    <a:pt x="814" y="4066"/>
                  </a:lnTo>
                  <a:lnTo>
                    <a:pt x="749" y="4131"/>
                  </a:lnTo>
                  <a:lnTo>
                    <a:pt x="749" y="4196"/>
                  </a:lnTo>
                  <a:lnTo>
                    <a:pt x="781" y="4293"/>
                  </a:lnTo>
                  <a:lnTo>
                    <a:pt x="879" y="4261"/>
                  </a:lnTo>
                  <a:lnTo>
                    <a:pt x="879" y="4293"/>
                  </a:lnTo>
                  <a:lnTo>
                    <a:pt x="911" y="4391"/>
                  </a:lnTo>
                  <a:lnTo>
                    <a:pt x="976" y="4358"/>
                  </a:lnTo>
                  <a:lnTo>
                    <a:pt x="976" y="4423"/>
                  </a:lnTo>
                  <a:lnTo>
                    <a:pt x="944" y="4488"/>
                  </a:lnTo>
                  <a:lnTo>
                    <a:pt x="879" y="4586"/>
                  </a:lnTo>
                  <a:lnTo>
                    <a:pt x="716" y="4781"/>
                  </a:lnTo>
                  <a:lnTo>
                    <a:pt x="651" y="4879"/>
                  </a:lnTo>
                  <a:lnTo>
                    <a:pt x="521" y="5009"/>
                  </a:lnTo>
                  <a:lnTo>
                    <a:pt x="326" y="5041"/>
                  </a:lnTo>
                  <a:lnTo>
                    <a:pt x="196" y="5171"/>
                  </a:lnTo>
                  <a:lnTo>
                    <a:pt x="66" y="5366"/>
                  </a:lnTo>
                  <a:lnTo>
                    <a:pt x="33" y="5529"/>
                  </a:lnTo>
                  <a:lnTo>
                    <a:pt x="1" y="5627"/>
                  </a:lnTo>
                  <a:lnTo>
                    <a:pt x="163" y="5692"/>
                  </a:lnTo>
                  <a:lnTo>
                    <a:pt x="326" y="5789"/>
                  </a:lnTo>
                  <a:lnTo>
                    <a:pt x="521" y="5919"/>
                  </a:lnTo>
                  <a:lnTo>
                    <a:pt x="619" y="5919"/>
                  </a:lnTo>
                  <a:lnTo>
                    <a:pt x="749" y="6049"/>
                  </a:lnTo>
                  <a:lnTo>
                    <a:pt x="716" y="6114"/>
                  </a:lnTo>
                  <a:lnTo>
                    <a:pt x="749" y="6179"/>
                  </a:lnTo>
                  <a:lnTo>
                    <a:pt x="879" y="6212"/>
                  </a:lnTo>
                  <a:lnTo>
                    <a:pt x="1074" y="6277"/>
                  </a:lnTo>
                  <a:lnTo>
                    <a:pt x="1106" y="6342"/>
                  </a:lnTo>
                  <a:lnTo>
                    <a:pt x="1269" y="6375"/>
                  </a:lnTo>
                  <a:lnTo>
                    <a:pt x="1334" y="6309"/>
                  </a:lnTo>
                  <a:lnTo>
                    <a:pt x="1334" y="6212"/>
                  </a:lnTo>
                  <a:lnTo>
                    <a:pt x="1399" y="6147"/>
                  </a:lnTo>
                  <a:lnTo>
                    <a:pt x="1432" y="6147"/>
                  </a:lnTo>
                  <a:lnTo>
                    <a:pt x="1594" y="6212"/>
                  </a:lnTo>
                  <a:lnTo>
                    <a:pt x="1659" y="6244"/>
                  </a:lnTo>
                  <a:lnTo>
                    <a:pt x="1692" y="6309"/>
                  </a:lnTo>
                  <a:lnTo>
                    <a:pt x="1757" y="6342"/>
                  </a:lnTo>
                  <a:lnTo>
                    <a:pt x="1757" y="6342"/>
                  </a:lnTo>
                  <a:lnTo>
                    <a:pt x="1789" y="6342"/>
                  </a:lnTo>
                  <a:lnTo>
                    <a:pt x="1854" y="6407"/>
                  </a:lnTo>
                  <a:lnTo>
                    <a:pt x="2050" y="6440"/>
                  </a:lnTo>
                  <a:lnTo>
                    <a:pt x="2147" y="6472"/>
                  </a:lnTo>
                  <a:lnTo>
                    <a:pt x="2180" y="6537"/>
                  </a:lnTo>
                  <a:lnTo>
                    <a:pt x="2277" y="6667"/>
                  </a:lnTo>
                  <a:lnTo>
                    <a:pt x="2310" y="6765"/>
                  </a:lnTo>
                  <a:lnTo>
                    <a:pt x="2375" y="6927"/>
                  </a:lnTo>
                  <a:lnTo>
                    <a:pt x="2440" y="6927"/>
                  </a:lnTo>
                  <a:lnTo>
                    <a:pt x="2667" y="6992"/>
                  </a:lnTo>
                  <a:lnTo>
                    <a:pt x="2765" y="7122"/>
                  </a:lnTo>
                  <a:lnTo>
                    <a:pt x="2765" y="7253"/>
                  </a:lnTo>
                  <a:lnTo>
                    <a:pt x="2797" y="7253"/>
                  </a:lnTo>
                  <a:lnTo>
                    <a:pt x="2895" y="7285"/>
                  </a:lnTo>
                  <a:lnTo>
                    <a:pt x="2928" y="7415"/>
                  </a:lnTo>
                  <a:lnTo>
                    <a:pt x="2895" y="7480"/>
                  </a:lnTo>
                  <a:lnTo>
                    <a:pt x="2928" y="7545"/>
                  </a:lnTo>
                  <a:lnTo>
                    <a:pt x="3025" y="7578"/>
                  </a:lnTo>
                  <a:lnTo>
                    <a:pt x="3123" y="7578"/>
                  </a:lnTo>
                  <a:lnTo>
                    <a:pt x="3220" y="7578"/>
                  </a:lnTo>
                  <a:lnTo>
                    <a:pt x="3318" y="7578"/>
                  </a:lnTo>
                  <a:lnTo>
                    <a:pt x="3383" y="7545"/>
                  </a:lnTo>
                  <a:lnTo>
                    <a:pt x="3545" y="7480"/>
                  </a:lnTo>
                  <a:lnTo>
                    <a:pt x="3675" y="7480"/>
                  </a:lnTo>
                  <a:lnTo>
                    <a:pt x="3806" y="7545"/>
                  </a:lnTo>
                  <a:lnTo>
                    <a:pt x="3968" y="7480"/>
                  </a:lnTo>
                  <a:lnTo>
                    <a:pt x="4066" y="7480"/>
                  </a:lnTo>
                  <a:lnTo>
                    <a:pt x="4098" y="7545"/>
                  </a:lnTo>
                  <a:lnTo>
                    <a:pt x="4131" y="7513"/>
                  </a:lnTo>
                  <a:lnTo>
                    <a:pt x="4261" y="7578"/>
                  </a:lnTo>
                  <a:lnTo>
                    <a:pt x="4293" y="7643"/>
                  </a:lnTo>
                  <a:lnTo>
                    <a:pt x="4391" y="7610"/>
                  </a:lnTo>
                  <a:lnTo>
                    <a:pt x="4423" y="7675"/>
                  </a:lnTo>
                  <a:lnTo>
                    <a:pt x="4098" y="8228"/>
                  </a:lnTo>
                  <a:lnTo>
                    <a:pt x="4098" y="8293"/>
                  </a:lnTo>
                  <a:lnTo>
                    <a:pt x="4228" y="8261"/>
                  </a:lnTo>
                  <a:lnTo>
                    <a:pt x="4326" y="8261"/>
                  </a:lnTo>
                  <a:lnTo>
                    <a:pt x="4423" y="835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1842619" y="3517824"/>
              <a:ext cx="96353" cy="107170"/>
            </a:xfrm>
            <a:custGeom>
              <a:rect b="b" l="l" r="r" t="t"/>
              <a:pathLst>
                <a:path extrusionOk="0" h="3220" w="2895">
                  <a:moveTo>
                    <a:pt x="2765" y="716"/>
                  </a:moveTo>
                  <a:lnTo>
                    <a:pt x="2765" y="716"/>
                  </a:lnTo>
                  <a:lnTo>
                    <a:pt x="2700" y="683"/>
                  </a:lnTo>
                  <a:lnTo>
                    <a:pt x="2667" y="618"/>
                  </a:lnTo>
                  <a:lnTo>
                    <a:pt x="2602" y="586"/>
                  </a:lnTo>
                  <a:lnTo>
                    <a:pt x="2440" y="521"/>
                  </a:lnTo>
                  <a:lnTo>
                    <a:pt x="2407" y="521"/>
                  </a:lnTo>
                  <a:lnTo>
                    <a:pt x="2342" y="586"/>
                  </a:lnTo>
                  <a:lnTo>
                    <a:pt x="2342" y="683"/>
                  </a:lnTo>
                  <a:lnTo>
                    <a:pt x="2277" y="749"/>
                  </a:lnTo>
                  <a:lnTo>
                    <a:pt x="2114" y="716"/>
                  </a:lnTo>
                  <a:lnTo>
                    <a:pt x="2049" y="651"/>
                  </a:lnTo>
                  <a:lnTo>
                    <a:pt x="1887" y="586"/>
                  </a:lnTo>
                  <a:lnTo>
                    <a:pt x="1757" y="553"/>
                  </a:lnTo>
                  <a:lnTo>
                    <a:pt x="1724" y="488"/>
                  </a:lnTo>
                  <a:lnTo>
                    <a:pt x="1724" y="423"/>
                  </a:lnTo>
                  <a:lnTo>
                    <a:pt x="1627" y="293"/>
                  </a:lnTo>
                  <a:lnTo>
                    <a:pt x="1529" y="293"/>
                  </a:lnTo>
                  <a:lnTo>
                    <a:pt x="1334" y="163"/>
                  </a:lnTo>
                  <a:lnTo>
                    <a:pt x="1171" y="66"/>
                  </a:lnTo>
                  <a:lnTo>
                    <a:pt x="1009" y="1"/>
                  </a:lnTo>
                  <a:lnTo>
                    <a:pt x="976" y="131"/>
                  </a:lnTo>
                  <a:lnTo>
                    <a:pt x="846" y="131"/>
                  </a:lnTo>
                  <a:lnTo>
                    <a:pt x="619" y="293"/>
                  </a:lnTo>
                  <a:lnTo>
                    <a:pt x="488" y="293"/>
                  </a:lnTo>
                  <a:lnTo>
                    <a:pt x="358" y="358"/>
                  </a:lnTo>
                  <a:lnTo>
                    <a:pt x="423" y="488"/>
                  </a:lnTo>
                  <a:lnTo>
                    <a:pt x="423" y="553"/>
                  </a:lnTo>
                  <a:lnTo>
                    <a:pt x="488" y="618"/>
                  </a:lnTo>
                  <a:lnTo>
                    <a:pt x="456" y="749"/>
                  </a:lnTo>
                  <a:lnTo>
                    <a:pt x="261" y="944"/>
                  </a:lnTo>
                  <a:lnTo>
                    <a:pt x="261" y="1041"/>
                  </a:lnTo>
                  <a:lnTo>
                    <a:pt x="293" y="1106"/>
                  </a:lnTo>
                  <a:lnTo>
                    <a:pt x="196" y="1236"/>
                  </a:lnTo>
                  <a:lnTo>
                    <a:pt x="98" y="1236"/>
                  </a:lnTo>
                  <a:lnTo>
                    <a:pt x="1" y="1366"/>
                  </a:lnTo>
                  <a:lnTo>
                    <a:pt x="66" y="1431"/>
                  </a:lnTo>
                  <a:lnTo>
                    <a:pt x="98" y="1529"/>
                  </a:lnTo>
                  <a:lnTo>
                    <a:pt x="66" y="1627"/>
                  </a:lnTo>
                  <a:lnTo>
                    <a:pt x="98" y="1757"/>
                  </a:lnTo>
                  <a:lnTo>
                    <a:pt x="33" y="1854"/>
                  </a:lnTo>
                  <a:lnTo>
                    <a:pt x="1" y="1919"/>
                  </a:lnTo>
                  <a:lnTo>
                    <a:pt x="33" y="1984"/>
                  </a:lnTo>
                  <a:lnTo>
                    <a:pt x="163" y="2017"/>
                  </a:lnTo>
                  <a:lnTo>
                    <a:pt x="261" y="2114"/>
                  </a:lnTo>
                  <a:lnTo>
                    <a:pt x="326" y="2179"/>
                  </a:lnTo>
                  <a:lnTo>
                    <a:pt x="358" y="2147"/>
                  </a:lnTo>
                  <a:lnTo>
                    <a:pt x="423" y="2017"/>
                  </a:lnTo>
                  <a:lnTo>
                    <a:pt x="456" y="1984"/>
                  </a:lnTo>
                  <a:lnTo>
                    <a:pt x="521" y="1887"/>
                  </a:lnTo>
                  <a:lnTo>
                    <a:pt x="521" y="1984"/>
                  </a:lnTo>
                  <a:lnTo>
                    <a:pt x="521" y="2049"/>
                  </a:lnTo>
                  <a:lnTo>
                    <a:pt x="553" y="2017"/>
                  </a:lnTo>
                  <a:lnTo>
                    <a:pt x="521" y="1919"/>
                  </a:lnTo>
                  <a:lnTo>
                    <a:pt x="553" y="1952"/>
                  </a:lnTo>
                  <a:lnTo>
                    <a:pt x="586" y="2082"/>
                  </a:lnTo>
                  <a:lnTo>
                    <a:pt x="586" y="2212"/>
                  </a:lnTo>
                  <a:lnTo>
                    <a:pt x="586" y="2277"/>
                  </a:lnTo>
                  <a:lnTo>
                    <a:pt x="553" y="2407"/>
                  </a:lnTo>
                  <a:lnTo>
                    <a:pt x="423" y="2505"/>
                  </a:lnTo>
                  <a:lnTo>
                    <a:pt x="456" y="2537"/>
                  </a:lnTo>
                  <a:lnTo>
                    <a:pt x="488" y="2667"/>
                  </a:lnTo>
                  <a:lnTo>
                    <a:pt x="391" y="2732"/>
                  </a:lnTo>
                  <a:lnTo>
                    <a:pt x="326" y="2830"/>
                  </a:lnTo>
                  <a:lnTo>
                    <a:pt x="326" y="2927"/>
                  </a:lnTo>
                  <a:lnTo>
                    <a:pt x="423" y="2927"/>
                  </a:lnTo>
                  <a:lnTo>
                    <a:pt x="553" y="2862"/>
                  </a:lnTo>
                  <a:lnTo>
                    <a:pt x="586" y="2960"/>
                  </a:lnTo>
                  <a:lnTo>
                    <a:pt x="749" y="2992"/>
                  </a:lnTo>
                  <a:lnTo>
                    <a:pt x="814" y="3025"/>
                  </a:lnTo>
                  <a:lnTo>
                    <a:pt x="976" y="3220"/>
                  </a:lnTo>
                  <a:lnTo>
                    <a:pt x="1041" y="3220"/>
                  </a:lnTo>
                  <a:lnTo>
                    <a:pt x="1139" y="3122"/>
                  </a:lnTo>
                  <a:lnTo>
                    <a:pt x="1497" y="2309"/>
                  </a:lnTo>
                  <a:lnTo>
                    <a:pt x="1562" y="2244"/>
                  </a:lnTo>
                  <a:lnTo>
                    <a:pt x="2082" y="2082"/>
                  </a:lnTo>
                  <a:lnTo>
                    <a:pt x="2277" y="1952"/>
                  </a:lnTo>
                  <a:lnTo>
                    <a:pt x="2635" y="1627"/>
                  </a:lnTo>
                  <a:lnTo>
                    <a:pt x="2765" y="1301"/>
                  </a:lnTo>
                  <a:lnTo>
                    <a:pt x="2862" y="1301"/>
                  </a:lnTo>
                  <a:lnTo>
                    <a:pt x="2862" y="1269"/>
                  </a:lnTo>
                  <a:lnTo>
                    <a:pt x="2895" y="1139"/>
                  </a:lnTo>
                  <a:lnTo>
                    <a:pt x="2895" y="1041"/>
                  </a:lnTo>
                  <a:lnTo>
                    <a:pt x="2797" y="846"/>
                  </a:lnTo>
                  <a:lnTo>
                    <a:pt x="2797" y="814"/>
                  </a:lnTo>
                  <a:lnTo>
                    <a:pt x="2765" y="716"/>
                  </a:lnTo>
                  <a:close/>
                  <a:moveTo>
                    <a:pt x="326" y="2309"/>
                  </a:moveTo>
                  <a:lnTo>
                    <a:pt x="326" y="2277"/>
                  </a:lnTo>
                  <a:lnTo>
                    <a:pt x="391" y="2179"/>
                  </a:lnTo>
                  <a:lnTo>
                    <a:pt x="456" y="2114"/>
                  </a:lnTo>
                  <a:lnTo>
                    <a:pt x="488" y="2147"/>
                  </a:lnTo>
                  <a:lnTo>
                    <a:pt x="456" y="2212"/>
                  </a:lnTo>
                  <a:lnTo>
                    <a:pt x="456" y="2277"/>
                  </a:lnTo>
                  <a:lnTo>
                    <a:pt x="423" y="2342"/>
                  </a:lnTo>
                  <a:lnTo>
                    <a:pt x="358" y="234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1837228" y="3541621"/>
              <a:ext cx="212143" cy="312856"/>
            </a:xfrm>
            <a:custGeom>
              <a:rect b="b" l="l" r="r" t="t"/>
              <a:pathLst>
                <a:path extrusionOk="0" h="9400" w="6374">
                  <a:moveTo>
                    <a:pt x="5919" y="5562"/>
                  </a:moveTo>
                  <a:lnTo>
                    <a:pt x="5886" y="5529"/>
                  </a:lnTo>
                  <a:lnTo>
                    <a:pt x="5854" y="5529"/>
                  </a:lnTo>
                  <a:lnTo>
                    <a:pt x="5789" y="5529"/>
                  </a:lnTo>
                  <a:lnTo>
                    <a:pt x="5691" y="5529"/>
                  </a:lnTo>
                  <a:lnTo>
                    <a:pt x="5593" y="5562"/>
                  </a:lnTo>
                  <a:lnTo>
                    <a:pt x="5496" y="5594"/>
                  </a:lnTo>
                  <a:lnTo>
                    <a:pt x="5431" y="5529"/>
                  </a:lnTo>
                  <a:lnTo>
                    <a:pt x="5431" y="5399"/>
                  </a:lnTo>
                  <a:lnTo>
                    <a:pt x="5398" y="5107"/>
                  </a:lnTo>
                  <a:lnTo>
                    <a:pt x="5398" y="4944"/>
                  </a:lnTo>
                  <a:lnTo>
                    <a:pt x="5431" y="4911"/>
                  </a:lnTo>
                  <a:lnTo>
                    <a:pt x="5463" y="4781"/>
                  </a:lnTo>
                  <a:lnTo>
                    <a:pt x="5398" y="4749"/>
                  </a:lnTo>
                  <a:lnTo>
                    <a:pt x="5236" y="4846"/>
                  </a:lnTo>
                  <a:lnTo>
                    <a:pt x="5041" y="5042"/>
                  </a:lnTo>
                  <a:lnTo>
                    <a:pt x="4780" y="5009"/>
                  </a:lnTo>
                  <a:lnTo>
                    <a:pt x="4553" y="5009"/>
                  </a:lnTo>
                  <a:lnTo>
                    <a:pt x="4520" y="4879"/>
                  </a:lnTo>
                  <a:lnTo>
                    <a:pt x="4423" y="4716"/>
                  </a:lnTo>
                  <a:lnTo>
                    <a:pt x="4293" y="4684"/>
                  </a:lnTo>
                  <a:lnTo>
                    <a:pt x="3967" y="4716"/>
                  </a:lnTo>
                  <a:lnTo>
                    <a:pt x="4098" y="4554"/>
                  </a:lnTo>
                  <a:lnTo>
                    <a:pt x="3837" y="4163"/>
                  </a:lnTo>
                  <a:lnTo>
                    <a:pt x="3707" y="4033"/>
                  </a:lnTo>
                  <a:lnTo>
                    <a:pt x="3740" y="3968"/>
                  </a:lnTo>
                  <a:lnTo>
                    <a:pt x="3707" y="3871"/>
                  </a:lnTo>
                  <a:lnTo>
                    <a:pt x="3740" y="3773"/>
                  </a:lnTo>
                  <a:lnTo>
                    <a:pt x="3772" y="3676"/>
                  </a:lnTo>
                  <a:lnTo>
                    <a:pt x="3740" y="3611"/>
                  </a:lnTo>
                  <a:lnTo>
                    <a:pt x="3772" y="3546"/>
                  </a:lnTo>
                  <a:lnTo>
                    <a:pt x="3805" y="3448"/>
                  </a:lnTo>
                  <a:lnTo>
                    <a:pt x="3935" y="3351"/>
                  </a:lnTo>
                  <a:lnTo>
                    <a:pt x="4000" y="3383"/>
                  </a:lnTo>
                  <a:lnTo>
                    <a:pt x="4065" y="3285"/>
                  </a:lnTo>
                  <a:lnTo>
                    <a:pt x="4033" y="3220"/>
                  </a:lnTo>
                  <a:lnTo>
                    <a:pt x="4000" y="3058"/>
                  </a:lnTo>
                  <a:lnTo>
                    <a:pt x="4130" y="2895"/>
                  </a:lnTo>
                  <a:lnTo>
                    <a:pt x="4098" y="2830"/>
                  </a:lnTo>
                  <a:lnTo>
                    <a:pt x="4163" y="2765"/>
                  </a:lnTo>
                  <a:lnTo>
                    <a:pt x="4130" y="2635"/>
                  </a:lnTo>
                  <a:lnTo>
                    <a:pt x="4228" y="2570"/>
                  </a:lnTo>
                  <a:lnTo>
                    <a:pt x="4358" y="2505"/>
                  </a:lnTo>
                  <a:lnTo>
                    <a:pt x="4455" y="2407"/>
                  </a:lnTo>
                  <a:lnTo>
                    <a:pt x="4520" y="2407"/>
                  </a:lnTo>
                  <a:lnTo>
                    <a:pt x="4585" y="2342"/>
                  </a:lnTo>
                  <a:lnTo>
                    <a:pt x="4813" y="2277"/>
                  </a:lnTo>
                  <a:lnTo>
                    <a:pt x="5171" y="2180"/>
                  </a:lnTo>
                  <a:lnTo>
                    <a:pt x="5203" y="2082"/>
                  </a:lnTo>
                  <a:lnTo>
                    <a:pt x="5236" y="2115"/>
                  </a:lnTo>
                  <a:lnTo>
                    <a:pt x="5333" y="2115"/>
                  </a:lnTo>
                  <a:lnTo>
                    <a:pt x="5366" y="2082"/>
                  </a:lnTo>
                  <a:lnTo>
                    <a:pt x="5463" y="2180"/>
                  </a:lnTo>
                  <a:lnTo>
                    <a:pt x="5463" y="2212"/>
                  </a:lnTo>
                  <a:lnTo>
                    <a:pt x="5593" y="2245"/>
                  </a:lnTo>
                  <a:lnTo>
                    <a:pt x="5626" y="2147"/>
                  </a:lnTo>
                  <a:lnTo>
                    <a:pt x="5593" y="2017"/>
                  </a:lnTo>
                  <a:lnTo>
                    <a:pt x="5496" y="1920"/>
                  </a:lnTo>
                  <a:lnTo>
                    <a:pt x="5398" y="1920"/>
                  </a:lnTo>
                  <a:lnTo>
                    <a:pt x="5268" y="1952"/>
                  </a:lnTo>
                  <a:lnTo>
                    <a:pt x="5268" y="1887"/>
                  </a:lnTo>
                  <a:lnTo>
                    <a:pt x="5593" y="1334"/>
                  </a:lnTo>
                  <a:lnTo>
                    <a:pt x="5561" y="1269"/>
                  </a:lnTo>
                  <a:lnTo>
                    <a:pt x="5463" y="1302"/>
                  </a:lnTo>
                  <a:lnTo>
                    <a:pt x="5431" y="1237"/>
                  </a:lnTo>
                  <a:lnTo>
                    <a:pt x="5301" y="1172"/>
                  </a:lnTo>
                  <a:lnTo>
                    <a:pt x="5268" y="1204"/>
                  </a:lnTo>
                  <a:lnTo>
                    <a:pt x="5236" y="1139"/>
                  </a:lnTo>
                  <a:lnTo>
                    <a:pt x="5138" y="1139"/>
                  </a:lnTo>
                  <a:lnTo>
                    <a:pt x="4976" y="1204"/>
                  </a:lnTo>
                  <a:lnTo>
                    <a:pt x="4845" y="1139"/>
                  </a:lnTo>
                  <a:lnTo>
                    <a:pt x="4715" y="1139"/>
                  </a:lnTo>
                  <a:lnTo>
                    <a:pt x="4553" y="1204"/>
                  </a:lnTo>
                  <a:lnTo>
                    <a:pt x="4488" y="1237"/>
                  </a:lnTo>
                  <a:lnTo>
                    <a:pt x="4390" y="1237"/>
                  </a:lnTo>
                  <a:lnTo>
                    <a:pt x="4293" y="1237"/>
                  </a:lnTo>
                  <a:lnTo>
                    <a:pt x="4195" y="1237"/>
                  </a:lnTo>
                  <a:lnTo>
                    <a:pt x="4098" y="1204"/>
                  </a:lnTo>
                  <a:lnTo>
                    <a:pt x="4065" y="1139"/>
                  </a:lnTo>
                  <a:lnTo>
                    <a:pt x="4098" y="1074"/>
                  </a:lnTo>
                  <a:lnTo>
                    <a:pt x="4065" y="944"/>
                  </a:lnTo>
                  <a:lnTo>
                    <a:pt x="3967" y="912"/>
                  </a:lnTo>
                  <a:lnTo>
                    <a:pt x="3935" y="912"/>
                  </a:lnTo>
                  <a:lnTo>
                    <a:pt x="3935" y="781"/>
                  </a:lnTo>
                  <a:lnTo>
                    <a:pt x="3837" y="651"/>
                  </a:lnTo>
                  <a:lnTo>
                    <a:pt x="3610" y="586"/>
                  </a:lnTo>
                  <a:lnTo>
                    <a:pt x="3545" y="586"/>
                  </a:lnTo>
                  <a:lnTo>
                    <a:pt x="3480" y="424"/>
                  </a:lnTo>
                  <a:lnTo>
                    <a:pt x="3447" y="326"/>
                  </a:lnTo>
                  <a:lnTo>
                    <a:pt x="3350" y="196"/>
                  </a:lnTo>
                  <a:lnTo>
                    <a:pt x="3317" y="131"/>
                  </a:lnTo>
                  <a:lnTo>
                    <a:pt x="3220" y="99"/>
                  </a:lnTo>
                  <a:lnTo>
                    <a:pt x="3024" y="66"/>
                  </a:lnTo>
                  <a:lnTo>
                    <a:pt x="2959" y="1"/>
                  </a:lnTo>
                  <a:lnTo>
                    <a:pt x="2927" y="1"/>
                  </a:lnTo>
                  <a:lnTo>
                    <a:pt x="2959" y="99"/>
                  </a:lnTo>
                  <a:lnTo>
                    <a:pt x="2959" y="131"/>
                  </a:lnTo>
                  <a:lnTo>
                    <a:pt x="3057" y="326"/>
                  </a:lnTo>
                  <a:lnTo>
                    <a:pt x="3057" y="424"/>
                  </a:lnTo>
                  <a:lnTo>
                    <a:pt x="3057" y="521"/>
                  </a:lnTo>
                  <a:lnTo>
                    <a:pt x="3024" y="586"/>
                  </a:lnTo>
                  <a:lnTo>
                    <a:pt x="2927" y="586"/>
                  </a:lnTo>
                  <a:lnTo>
                    <a:pt x="2797" y="912"/>
                  </a:lnTo>
                  <a:lnTo>
                    <a:pt x="2439" y="1237"/>
                  </a:lnTo>
                  <a:lnTo>
                    <a:pt x="2244" y="1367"/>
                  </a:lnTo>
                  <a:lnTo>
                    <a:pt x="1724" y="1529"/>
                  </a:lnTo>
                  <a:lnTo>
                    <a:pt x="1659" y="1594"/>
                  </a:lnTo>
                  <a:lnTo>
                    <a:pt x="1268" y="2407"/>
                  </a:lnTo>
                  <a:lnTo>
                    <a:pt x="1203" y="2505"/>
                  </a:lnTo>
                  <a:lnTo>
                    <a:pt x="1138" y="2505"/>
                  </a:lnTo>
                  <a:lnTo>
                    <a:pt x="976" y="2277"/>
                  </a:lnTo>
                  <a:lnTo>
                    <a:pt x="911" y="2245"/>
                  </a:lnTo>
                  <a:lnTo>
                    <a:pt x="748" y="2212"/>
                  </a:lnTo>
                  <a:lnTo>
                    <a:pt x="715" y="2147"/>
                  </a:lnTo>
                  <a:lnTo>
                    <a:pt x="585" y="2212"/>
                  </a:lnTo>
                  <a:lnTo>
                    <a:pt x="488" y="2180"/>
                  </a:lnTo>
                  <a:lnTo>
                    <a:pt x="488" y="2082"/>
                  </a:lnTo>
                  <a:lnTo>
                    <a:pt x="553" y="2017"/>
                  </a:lnTo>
                  <a:lnTo>
                    <a:pt x="650" y="1952"/>
                  </a:lnTo>
                  <a:lnTo>
                    <a:pt x="618" y="1822"/>
                  </a:lnTo>
                  <a:lnTo>
                    <a:pt x="585" y="1790"/>
                  </a:lnTo>
                  <a:lnTo>
                    <a:pt x="553" y="1790"/>
                  </a:lnTo>
                  <a:lnTo>
                    <a:pt x="325" y="1887"/>
                  </a:lnTo>
                  <a:lnTo>
                    <a:pt x="228" y="1985"/>
                  </a:lnTo>
                  <a:lnTo>
                    <a:pt x="65" y="2147"/>
                  </a:lnTo>
                  <a:lnTo>
                    <a:pt x="33" y="2277"/>
                  </a:lnTo>
                  <a:lnTo>
                    <a:pt x="0" y="2375"/>
                  </a:lnTo>
                  <a:lnTo>
                    <a:pt x="0" y="2407"/>
                  </a:lnTo>
                  <a:lnTo>
                    <a:pt x="98" y="2472"/>
                  </a:lnTo>
                  <a:lnTo>
                    <a:pt x="98" y="2570"/>
                  </a:lnTo>
                  <a:lnTo>
                    <a:pt x="33" y="2603"/>
                  </a:lnTo>
                  <a:lnTo>
                    <a:pt x="33" y="2668"/>
                  </a:lnTo>
                  <a:lnTo>
                    <a:pt x="130" y="2733"/>
                  </a:lnTo>
                  <a:lnTo>
                    <a:pt x="195" y="2863"/>
                  </a:lnTo>
                  <a:lnTo>
                    <a:pt x="195" y="2960"/>
                  </a:lnTo>
                  <a:lnTo>
                    <a:pt x="130" y="2960"/>
                  </a:lnTo>
                  <a:lnTo>
                    <a:pt x="33" y="3025"/>
                  </a:lnTo>
                  <a:lnTo>
                    <a:pt x="0" y="3090"/>
                  </a:lnTo>
                  <a:lnTo>
                    <a:pt x="98" y="3155"/>
                  </a:lnTo>
                  <a:lnTo>
                    <a:pt x="195" y="3188"/>
                  </a:lnTo>
                  <a:lnTo>
                    <a:pt x="325" y="3318"/>
                  </a:lnTo>
                  <a:lnTo>
                    <a:pt x="488" y="3351"/>
                  </a:lnTo>
                  <a:lnTo>
                    <a:pt x="683" y="3481"/>
                  </a:lnTo>
                  <a:lnTo>
                    <a:pt x="781" y="3513"/>
                  </a:lnTo>
                  <a:lnTo>
                    <a:pt x="813" y="3578"/>
                  </a:lnTo>
                  <a:lnTo>
                    <a:pt x="911" y="3741"/>
                  </a:lnTo>
                  <a:lnTo>
                    <a:pt x="911" y="3871"/>
                  </a:lnTo>
                  <a:lnTo>
                    <a:pt x="976" y="3968"/>
                  </a:lnTo>
                  <a:lnTo>
                    <a:pt x="1171" y="4066"/>
                  </a:lnTo>
                  <a:lnTo>
                    <a:pt x="1268" y="4229"/>
                  </a:lnTo>
                  <a:lnTo>
                    <a:pt x="1301" y="4359"/>
                  </a:lnTo>
                  <a:lnTo>
                    <a:pt x="1366" y="4456"/>
                  </a:lnTo>
                  <a:lnTo>
                    <a:pt x="1366" y="4619"/>
                  </a:lnTo>
                  <a:lnTo>
                    <a:pt x="1431" y="4716"/>
                  </a:lnTo>
                  <a:lnTo>
                    <a:pt x="1528" y="4781"/>
                  </a:lnTo>
                  <a:lnTo>
                    <a:pt x="1594" y="4944"/>
                  </a:lnTo>
                  <a:lnTo>
                    <a:pt x="1626" y="5042"/>
                  </a:lnTo>
                  <a:lnTo>
                    <a:pt x="1594" y="5107"/>
                  </a:lnTo>
                  <a:lnTo>
                    <a:pt x="1659" y="5269"/>
                  </a:lnTo>
                  <a:lnTo>
                    <a:pt x="1821" y="5464"/>
                  </a:lnTo>
                  <a:lnTo>
                    <a:pt x="1886" y="5562"/>
                  </a:lnTo>
                  <a:lnTo>
                    <a:pt x="1854" y="5659"/>
                  </a:lnTo>
                  <a:lnTo>
                    <a:pt x="1886" y="5724"/>
                  </a:lnTo>
                  <a:lnTo>
                    <a:pt x="1951" y="5724"/>
                  </a:lnTo>
                  <a:lnTo>
                    <a:pt x="2114" y="5887"/>
                  </a:lnTo>
                  <a:lnTo>
                    <a:pt x="2146" y="5952"/>
                  </a:lnTo>
                  <a:lnTo>
                    <a:pt x="2179" y="6115"/>
                  </a:lnTo>
                  <a:lnTo>
                    <a:pt x="2211" y="6180"/>
                  </a:lnTo>
                  <a:lnTo>
                    <a:pt x="2341" y="6212"/>
                  </a:lnTo>
                  <a:lnTo>
                    <a:pt x="2374" y="6342"/>
                  </a:lnTo>
                  <a:lnTo>
                    <a:pt x="2504" y="6570"/>
                  </a:lnTo>
                  <a:lnTo>
                    <a:pt x="2537" y="6667"/>
                  </a:lnTo>
                  <a:lnTo>
                    <a:pt x="2699" y="6895"/>
                  </a:lnTo>
                  <a:lnTo>
                    <a:pt x="2732" y="6993"/>
                  </a:lnTo>
                  <a:lnTo>
                    <a:pt x="2667" y="7025"/>
                  </a:lnTo>
                  <a:lnTo>
                    <a:pt x="2634" y="6993"/>
                  </a:lnTo>
                  <a:lnTo>
                    <a:pt x="2634" y="7025"/>
                  </a:lnTo>
                  <a:lnTo>
                    <a:pt x="2634" y="7123"/>
                  </a:lnTo>
                  <a:lnTo>
                    <a:pt x="2634" y="7188"/>
                  </a:lnTo>
                  <a:lnTo>
                    <a:pt x="2699" y="7188"/>
                  </a:lnTo>
                  <a:lnTo>
                    <a:pt x="2764" y="7220"/>
                  </a:lnTo>
                  <a:lnTo>
                    <a:pt x="2764" y="7285"/>
                  </a:lnTo>
                  <a:lnTo>
                    <a:pt x="2764" y="7318"/>
                  </a:lnTo>
                  <a:lnTo>
                    <a:pt x="2927" y="7448"/>
                  </a:lnTo>
                  <a:lnTo>
                    <a:pt x="3089" y="7513"/>
                  </a:lnTo>
                  <a:lnTo>
                    <a:pt x="3089" y="7578"/>
                  </a:lnTo>
                  <a:lnTo>
                    <a:pt x="3154" y="7676"/>
                  </a:lnTo>
                  <a:lnTo>
                    <a:pt x="3252" y="7708"/>
                  </a:lnTo>
                  <a:lnTo>
                    <a:pt x="3285" y="7741"/>
                  </a:lnTo>
                  <a:lnTo>
                    <a:pt x="3317" y="7806"/>
                  </a:lnTo>
                  <a:lnTo>
                    <a:pt x="3382" y="7871"/>
                  </a:lnTo>
                  <a:lnTo>
                    <a:pt x="3545" y="7871"/>
                  </a:lnTo>
                  <a:lnTo>
                    <a:pt x="3577" y="7806"/>
                  </a:lnTo>
                  <a:lnTo>
                    <a:pt x="3545" y="7871"/>
                  </a:lnTo>
                  <a:lnTo>
                    <a:pt x="3642" y="7968"/>
                  </a:lnTo>
                  <a:lnTo>
                    <a:pt x="3805" y="8066"/>
                  </a:lnTo>
                  <a:lnTo>
                    <a:pt x="3870" y="8131"/>
                  </a:lnTo>
                  <a:lnTo>
                    <a:pt x="3870" y="8196"/>
                  </a:lnTo>
                  <a:lnTo>
                    <a:pt x="3967" y="8261"/>
                  </a:lnTo>
                  <a:lnTo>
                    <a:pt x="4065" y="8293"/>
                  </a:lnTo>
                  <a:lnTo>
                    <a:pt x="4098" y="8261"/>
                  </a:lnTo>
                  <a:lnTo>
                    <a:pt x="4195" y="8293"/>
                  </a:lnTo>
                  <a:lnTo>
                    <a:pt x="4390" y="8424"/>
                  </a:lnTo>
                  <a:lnTo>
                    <a:pt x="4520" y="8456"/>
                  </a:lnTo>
                  <a:lnTo>
                    <a:pt x="4618" y="8489"/>
                  </a:lnTo>
                  <a:lnTo>
                    <a:pt x="4650" y="8489"/>
                  </a:lnTo>
                  <a:lnTo>
                    <a:pt x="4683" y="8554"/>
                  </a:lnTo>
                  <a:lnTo>
                    <a:pt x="4813" y="8651"/>
                  </a:lnTo>
                  <a:lnTo>
                    <a:pt x="4878" y="8716"/>
                  </a:lnTo>
                  <a:lnTo>
                    <a:pt x="5008" y="8814"/>
                  </a:lnTo>
                  <a:lnTo>
                    <a:pt x="5073" y="8846"/>
                  </a:lnTo>
                  <a:lnTo>
                    <a:pt x="5106" y="8911"/>
                  </a:lnTo>
                  <a:lnTo>
                    <a:pt x="5073" y="8944"/>
                  </a:lnTo>
                  <a:lnTo>
                    <a:pt x="5106" y="9009"/>
                  </a:lnTo>
                  <a:lnTo>
                    <a:pt x="5203" y="9041"/>
                  </a:lnTo>
                  <a:lnTo>
                    <a:pt x="5301" y="9074"/>
                  </a:lnTo>
                  <a:lnTo>
                    <a:pt x="5463" y="9237"/>
                  </a:lnTo>
                  <a:lnTo>
                    <a:pt x="5561" y="9334"/>
                  </a:lnTo>
                  <a:lnTo>
                    <a:pt x="5658" y="9367"/>
                  </a:lnTo>
                  <a:lnTo>
                    <a:pt x="5691" y="9399"/>
                  </a:lnTo>
                  <a:lnTo>
                    <a:pt x="5789" y="9334"/>
                  </a:lnTo>
                  <a:lnTo>
                    <a:pt x="5919" y="9269"/>
                  </a:lnTo>
                  <a:lnTo>
                    <a:pt x="5984" y="9269"/>
                  </a:lnTo>
                  <a:lnTo>
                    <a:pt x="6081" y="9204"/>
                  </a:lnTo>
                  <a:lnTo>
                    <a:pt x="6114" y="9139"/>
                  </a:lnTo>
                  <a:lnTo>
                    <a:pt x="6016" y="9041"/>
                  </a:lnTo>
                  <a:lnTo>
                    <a:pt x="6049" y="8944"/>
                  </a:lnTo>
                  <a:lnTo>
                    <a:pt x="6081" y="8879"/>
                  </a:lnTo>
                  <a:lnTo>
                    <a:pt x="6146" y="8879"/>
                  </a:lnTo>
                  <a:lnTo>
                    <a:pt x="6146" y="8846"/>
                  </a:lnTo>
                  <a:lnTo>
                    <a:pt x="6081" y="8814"/>
                  </a:lnTo>
                  <a:lnTo>
                    <a:pt x="6049" y="8781"/>
                  </a:lnTo>
                  <a:lnTo>
                    <a:pt x="6114" y="8619"/>
                  </a:lnTo>
                  <a:lnTo>
                    <a:pt x="6244" y="8554"/>
                  </a:lnTo>
                  <a:lnTo>
                    <a:pt x="6341" y="8391"/>
                  </a:lnTo>
                  <a:lnTo>
                    <a:pt x="6341" y="8293"/>
                  </a:lnTo>
                  <a:lnTo>
                    <a:pt x="6211" y="7968"/>
                  </a:lnTo>
                  <a:lnTo>
                    <a:pt x="6244" y="7903"/>
                  </a:lnTo>
                  <a:lnTo>
                    <a:pt x="6244" y="7773"/>
                  </a:lnTo>
                  <a:lnTo>
                    <a:pt x="6211" y="7708"/>
                  </a:lnTo>
                  <a:lnTo>
                    <a:pt x="6179" y="7578"/>
                  </a:lnTo>
                  <a:lnTo>
                    <a:pt x="6244" y="7513"/>
                  </a:lnTo>
                  <a:lnTo>
                    <a:pt x="6276" y="7350"/>
                  </a:lnTo>
                  <a:lnTo>
                    <a:pt x="6276" y="7058"/>
                  </a:lnTo>
                  <a:lnTo>
                    <a:pt x="6211" y="6895"/>
                  </a:lnTo>
                  <a:lnTo>
                    <a:pt x="6276" y="6733"/>
                  </a:lnTo>
                  <a:lnTo>
                    <a:pt x="6276" y="6407"/>
                  </a:lnTo>
                  <a:lnTo>
                    <a:pt x="6374" y="6277"/>
                  </a:lnTo>
                  <a:lnTo>
                    <a:pt x="6374" y="6212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2034198" y="3703978"/>
              <a:ext cx="203522" cy="228418"/>
            </a:xfrm>
            <a:custGeom>
              <a:rect b="b" l="l" r="r" t="t"/>
              <a:pathLst>
                <a:path extrusionOk="0" h="6863" w="6115">
                  <a:moveTo>
                    <a:pt x="5822" y="5204"/>
                  </a:moveTo>
                  <a:lnTo>
                    <a:pt x="5887" y="5106"/>
                  </a:lnTo>
                  <a:lnTo>
                    <a:pt x="5887" y="5041"/>
                  </a:lnTo>
                  <a:lnTo>
                    <a:pt x="6114" y="4554"/>
                  </a:lnTo>
                  <a:lnTo>
                    <a:pt x="6114" y="4294"/>
                  </a:lnTo>
                  <a:lnTo>
                    <a:pt x="5854" y="3838"/>
                  </a:lnTo>
                  <a:lnTo>
                    <a:pt x="5594" y="3806"/>
                  </a:lnTo>
                  <a:lnTo>
                    <a:pt x="5627" y="3611"/>
                  </a:lnTo>
                  <a:lnTo>
                    <a:pt x="5561" y="3285"/>
                  </a:lnTo>
                  <a:lnTo>
                    <a:pt x="4716" y="3253"/>
                  </a:lnTo>
                  <a:lnTo>
                    <a:pt x="4716" y="3025"/>
                  </a:lnTo>
                  <a:lnTo>
                    <a:pt x="4521" y="2733"/>
                  </a:lnTo>
                  <a:lnTo>
                    <a:pt x="4586" y="2602"/>
                  </a:lnTo>
                  <a:lnTo>
                    <a:pt x="4553" y="2440"/>
                  </a:lnTo>
                  <a:lnTo>
                    <a:pt x="4586" y="2212"/>
                  </a:lnTo>
                  <a:lnTo>
                    <a:pt x="4521" y="2115"/>
                  </a:lnTo>
                  <a:lnTo>
                    <a:pt x="4326" y="2017"/>
                  </a:lnTo>
                  <a:lnTo>
                    <a:pt x="4066" y="2017"/>
                  </a:lnTo>
                  <a:lnTo>
                    <a:pt x="3936" y="1952"/>
                  </a:lnTo>
                  <a:lnTo>
                    <a:pt x="3838" y="1920"/>
                  </a:lnTo>
                  <a:lnTo>
                    <a:pt x="3805" y="1789"/>
                  </a:lnTo>
                  <a:lnTo>
                    <a:pt x="3675" y="1724"/>
                  </a:lnTo>
                  <a:lnTo>
                    <a:pt x="3448" y="1659"/>
                  </a:lnTo>
                  <a:lnTo>
                    <a:pt x="3383" y="1659"/>
                  </a:lnTo>
                  <a:lnTo>
                    <a:pt x="3188" y="1497"/>
                  </a:lnTo>
                  <a:lnTo>
                    <a:pt x="3057" y="1529"/>
                  </a:lnTo>
                  <a:lnTo>
                    <a:pt x="2895" y="1334"/>
                  </a:lnTo>
                  <a:lnTo>
                    <a:pt x="2700" y="1399"/>
                  </a:lnTo>
                  <a:lnTo>
                    <a:pt x="2635" y="1432"/>
                  </a:lnTo>
                  <a:lnTo>
                    <a:pt x="2537" y="1334"/>
                  </a:lnTo>
                  <a:lnTo>
                    <a:pt x="2375" y="1237"/>
                  </a:lnTo>
                  <a:lnTo>
                    <a:pt x="2277" y="1204"/>
                  </a:lnTo>
                  <a:lnTo>
                    <a:pt x="2244" y="1042"/>
                  </a:lnTo>
                  <a:lnTo>
                    <a:pt x="2114" y="1009"/>
                  </a:lnTo>
                  <a:lnTo>
                    <a:pt x="2049" y="814"/>
                  </a:lnTo>
                  <a:lnTo>
                    <a:pt x="2082" y="716"/>
                  </a:lnTo>
                  <a:lnTo>
                    <a:pt x="2017" y="489"/>
                  </a:lnTo>
                  <a:lnTo>
                    <a:pt x="2082" y="326"/>
                  </a:lnTo>
                  <a:lnTo>
                    <a:pt x="2049" y="164"/>
                  </a:lnTo>
                  <a:lnTo>
                    <a:pt x="2049" y="33"/>
                  </a:lnTo>
                  <a:lnTo>
                    <a:pt x="1984" y="1"/>
                  </a:lnTo>
                  <a:lnTo>
                    <a:pt x="1887" y="66"/>
                  </a:lnTo>
                  <a:lnTo>
                    <a:pt x="1789" y="1"/>
                  </a:lnTo>
                  <a:lnTo>
                    <a:pt x="1659" y="1"/>
                  </a:lnTo>
                  <a:lnTo>
                    <a:pt x="1529" y="66"/>
                  </a:lnTo>
                  <a:lnTo>
                    <a:pt x="1366" y="98"/>
                  </a:lnTo>
                  <a:lnTo>
                    <a:pt x="1106" y="261"/>
                  </a:lnTo>
                  <a:lnTo>
                    <a:pt x="1041" y="489"/>
                  </a:lnTo>
                  <a:lnTo>
                    <a:pt x="879" y="521"/>
                  </a:lnTo>
                  <a:lnTo>
                    <a:pt x="781" y="521"/>
                  </a:lnTo>
                  <a:lnTo>
                    <a:pt x="651" y="586"/>
                  </a:lnTo>
                  <a:lnTo>
                    <a:pt x="586" y="586"/>
                  </a:lnTo>
                  <a:lnTo>
                    <a:pt x="456" y="684"/>
                  </a:lnTo>
                  <a:lnTo>
                    <a:pt x="293" y="684"/>
                  </a:lnTo>
                  <a:lnTo>
                    <a:pt x="1" y="684"/>
                  </a:lnTo>
                  <a:lnTo>
                    <a:pt x="456" y="1334"/>
                  </a:lnTo>
                  <a:lnTo>
                    <a:pt x="456" y="1399"/>
                  </a:lnTo>
                  <a:lnTo>
                    <a:pt x="358" y="1529"/>
                  </a:lnTo>
                  <a:lnTo>
                    <a:pt x="358" y="1855"/>
                  </a:lnTo>
                  <a:lnTo>
                    <a:pt x="293" y="2017"/>
                  </a:lnTo>
                  <a:lnTo>
                    <a:pt x="358" y="2180"/>
                  </a:lnTo>
                  <a:lnTo>
                    <a:pt x="358" y="2472"/>
                  </a:lnTo>
                  <a:lnTo>
                    <a:pt x="326" y="2635"/>
                  </a:lnTo>
                  <a:lnTo>
                    <a:pt x="261" y="2700"/>
                  </a:lnTo>
                  <a:lnTo>
                    <a:pt x="293" y="2830"/>
                  </a:lnTo>
                  <a:lnTo>
                    <a:pt x="326" y="2895"/>
                  </a:lnTo>
                  <a:lnTo>
                    <a:pt x="326" y="3025"/>
                  </a:lnTo>
                  <a:lnTo>
                    <a:pt x="293" y="3090"/>
                  </a:lnTo>
                  <a:lnTo>
                    <a:pt x="423" y="3415"/>
                  </a:lnTo>
                  <a:lnTo>
                    <a:pt x="423" y="3513"/>
                  </a:lnTo>
                  <a:lnTo>
                    <a:pt x="326" y="3676"/>
                  </a:lnTo>
                  <a:lnTo>
                    <a:pt x="196" y="3741"/>
                  </a:lnTo>
                  <a:lnTo>
                    <a:pt x="131" y="3903"/>
                  </a:lnTo>
                  <a:lnTo>
                    <a:pt x="163" y="3936"/>
                  </a:lnTo>
                  <a:lnTo>
                    <a:pt x="228" y="3968"/>
                  </a:lnTo>
                  <a:lnTo>
                    <a:pt x="228" y="4001"/>
                  </a:lnTo>
                  <a:lnTo>
                    <a:pt x="261" y="4033"/>
                  </a:lnTo>
                  <a:lnTo>
                    <a:pt x="293" y="4131"/>
                  </a:lnTo>
                  <a:lnTo>
                    <a:pt x="391" y="4228"/>
                  </a:lnTo>
                  <a:lnTo>
                    <a:pt x="423" y="4294"/>
                  </a:lnTo>
                  <a:lnTo>
                    <a:pt x="456" y="4391"/>
                  </a:lnTo>
                  <a:lnTo>
                    <a:pt x="423" y="4456"/>
                  </a:lnTo>
                  <a:lnTo>
                    <a:pt x="456" y="4521"/>
                  </a:lnTo>
                  <a:lnTo>
                    <a:pt x="456" y="4684"/>
                  </a:lnTo>
                  <a:lnTo>
                    <a:pt x="553" y="4814"/>
                  </a:lnTo>
                  <a:lnTo>
                    <a:pt x="781" y="4976"/>
                  </a:lnTo>
                  <a:lnTo>
                    <a:pt x="781" y="5074"/>
                  </a:lnTo>
                  <a:lnTo>
                    <a:pt x="749" y="5204"/>
                  </a:lnTo>
                  <a:lnTo>
                    <a:pt x="781" y="5302"/>
                  </a:lnTo>
                  <a:lnTo>
                    <a:pt x="651" y="5562"/>
                  </a:lnTo>
                  <a:lnTo>
                    <a:pt x="716" y="5659"/>
                  </a:lnTo>
                  <a:lnTo>
                    <a:pt x="976" y="5887"/>
                  </a:lnTo>
                  <a:lnTo>
                    <a:pt x="1334" y="6863"/>
                  </a:lnTo>
                  <a:lnTo>
                    <a:pt x="1464" y="6863"/>
                  </a:lnTo>
                  <a:lnTo>
                    <a:pt x="1497" y="6798"/>
                  </a:lnTo>
                  <a:lnTo>
                    <a:pt x="1562" y="6798"/>
                  </a:lnTo>
                  <a:lnTo>
                    <a:pt x="1562" y="6798"/>
                  </a:lnTo>
                  <a:lnTo>
                    <a:pt x="1627" y="6700"/>
                  </a:lnTo>
                  <a:lnTo>
                    <a:pt x="1724" y="6537"/>
                  </a:lnTo>
                  <a:lnTo>
                    <a:pt x="1919" y="6342"/>
                  </a:lnTo>
                  <a:lnTo>
                    <a:pt x="2049" y="6277"/>
                  </a:lnTo>
                  <a:lnTo>
                    <a:pt x="2147" y="6407"/>
                  </a:lnTo>
                  <a:lnTo>
                    <a:pt x="2310" y="6375"/>
                  </a:lnTo>
                  <a:lnTo>
                    <a:pt x="2375" y="6375"/>
                  </a:lnTo>
                  <a:lnTo>
                    <a:pt x="2505" y="6375"/>
                  </a:lnTo>
                  <a:lnTo>
                    <a:pt x="2667" y="6342"/>
                  </a:lnTo>
                  <a:lnTo>
                    <a:pt x="2765" y="6375"/>
                  </a:lnTo>
                  <a:lnTo>
                    <a:pt x="2797" y="6505"/>
                  </a:lnTo>
                  <a:lnTo>
                    <a:pt x="2862" y="6700"/>
                  </a:lnTo>
                  <a:lnTo>
                    <a:pt x="2895" y="6765"/>
                  </a:lnTo>
                  <a:lnTo>
                    <a:pt x="2927" y="6700"/>
                  </a:lnTo>
                  <a:lnTo>
                    <a:pt x="2927" y="6602"/>
                  </a:lnTo>
                  <a:lnTo>
                    <a:pt x="2992" y="6505"/>
                  </a:lnTo>
                  <a:lnTo>
                    <a:pt x="2992" y="6407"/>
                  </a:lnTo>
                  <a:lnTo>
                    <a:pt x="3057" y="6310"/>
                  </a:lnTo>
                  <a:lnTo>
                    <a:pt x="3350" y="6310"/>
                  </a:lnTo>
                  <a:lnTo>
                    <a:pt x="3610" y="6310"/>
                  </a:lnTo>
                  <a:lnTo>
                    <a:pt x="3675" y="6407"/>
                  </a:lnTo>
                  <a:lnTo>
                    <a:pt x="3740" y="6245"/>
                  </a:lnTo>
                  <a:lnTo>
                    <a:pt x="3870" y="5952"/>
                  </a:lnTo>
                  <a:lnTo>
                    <a:pt x="3870" y="5822"/>
                  </a:lnTo>
                  <a:lnTo>
                    <a:pt x="3838" y="5692"/>
                  </a:lnTo>
                  <a:lnTo>
                    <a:pt x="3805" y="5627"/>
                  </a:lnTo>
                  <a:lnTo>
                    <a:pt x="3968" y="5399"/>
                  </a:lnTo>
                  <a:lnTo>
                    <a:pt x="4033" y="5204"/>
                  </a:lnTo>
                  <a:lnTo>
                    <a:pt x="4033" y="5139"/>
                  </a:lnTo>
                  <a:lnTo>
                    <a:pt x="4131" y="5041"/>
                  </a:lnTo>
                  <a:lnTo>
                    <a:pt x="4814" y="4879"/>
                  </a:lnTo>
                  <a:lnTo>
                    <a:pt x="5366" y="4879"/>
                  </a:lnTo>
                  <a:lnTo>
                    <a:pt x="5692" y="5106"/>
                  </a:lnTo>
                  <a:lnTo>
                    <a:pt x="5789" y="5139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2156515" y="3866334"/>
              <a:ext cx="140718" cy="148340"/>
            </a:xfrm>
            <a:custGeom>
              <a:rect b="b" l="l" r="r" t="t"/>
              <a:pathLst>
                <a:path extrusionOk="0" h="4457" w="4228">
                  <a:moveTo>
                    <a:pt x="0" y="1529"/>
                  </a:moveTo>
                  <a:lnTo>
                    <a:pt x="65" y="1367"/>
                  </a:lnTo>
                  <a:lnTo>
                    <a:pt x="195" y="1074"/>
                  </a:lnTo>
                  <a:lnTo>
                    <a:pt x="195" y="944"/>
                  </a:lnTo>
                  <a:lnTo>
                    <a:pt x="163" y="814"/>
                  </a:lnTo>
                  <a:lnTo>
                    <a:pt x="130" y="749"/>
                  </a:lnTo>
                  <a:lnTo>
                    <a:pt x="293" y="521"/>
                  </a:lnTo>
                  <a:lnTo>
                    <a:pt x="358" y="326"/>
                  </a:lnTo>
                  <a:lnTo>
                    <a:pt x="358" y="261"/>
                  </a:lnTo>
                  <a:lnTo>
                    <a:pt x="456" y="163"/>
                  </a:lnTo>
                  <a:lnTo>
                    <a:pt x="1139" y="1"/>
                  </a:lnTo>
                  <a:lnTo>
                    <a:pt x="1691" y="1"/>
                  </a:lnTo>
                  <a:lnTo>
                    <a:pt x="2017" y="228"/>
                  </a:lnTo>
                  <a:lnTo>
                    <a:pt x="2114" y="261"/>
                  </a:lnTo>
                  <a:lnTo>
                    <a:pt x="2212" y="359"/>
                  </a:lnTo>
                  <a:lnTo>
                    <a:pt x="2179" y="489"/>
                  </a:lnTo>
                  <a:lnTo>
                    <a:pt x="2309" y="554"/>
                  </a:lnTo>
                  <a:lnTo>
                    <a:pt x="2309" y="716"/>
                  </a:lnTo>
                  <a:lnTo>
                    <a:pt x="2407" y="879"/>
                  </a:lnTo>
                  <a:lnTo>
                    <a:pt x="2342" y="1172"/>
                  </a:lnTo>
                  <a:lnTo>
                    <a:pt x="2374" y="1269"/>
                  </a:lnTo>
                  <a:lnTo>
                    <a:pt x="2342" y="1399"/>
                  </a:lnTo>
                  <a:lnTo>
                    <a:pt x="2374" y="1497"/>
                  </a:lnTo>
                  <a:lnTo>
                    <a:pt x="2569" y="1497"/>
                  </a:lnTo>
                  <a:lnTo>
                    <a:pt x="2634" y="1529"/>
                  </a:lnTo>
                  <a:lnTo>
                    <a:pt x="2862" y="1497"/>
                  </a:lnTo>
                  <a:lnTo>
                    <a:pt x="3025" y="1562"/>
                  </a:lnTo>
                  <a:lnTo>
                    <a:pt x="3252" y="1464"/>
                  </a:lnTo>
                  <a:lnTo>
                    <a:pt x="3350" y="1529"/>
                  </a:lnTo>
                  <a:lnTo>
                    <a:pt x="3447" y="1562"/>
                  </a:lnTo>
                  <a:lnTo>
                    <a:pt x="3480" y="1692"/>
                  </a:lnTo>
                  <a:lnTo>
                    <a:pt x="3610" y="2212"/>
                  </a:lnTo>
                  <a:lnTo>
                    <a:pt x="3708" y="2407"/>
                  </a:lnTo>
                  <a:lnTo>
                    <a:pt x="3805" y="2440"/>
                  </a:lnTo>
                  <a:lnTo>
                    <a:pt x="4000" y="2342"/>
                  </a:lnTo>
                  <a:lnTo>
                    <a:pt x="4098" y="2375"/>
                  </a:lnTo>
                  <a:lnTo>
                    <a:pt x="4163" y="2440"/>
                  </a:lnTo>
                  <a:lnTo>
                    <a:pt x="4228" y="2440"/>
                  </a:lnTo>
                  <a:lnTo>
                    <a:pt x="4195" y="2537"/>
                  </a:lnTo>
                  <a:lnTo>
                    <a:pt x="4195" y="2993"/>
                  </a:lnTo>
                  <a:lnTo>
                    <a:pt x="4163" y="3058"/>
                  </a:lnTo>
                  <a:lnTo>
                    <a:pt x="4163" y="3058"/>
                  </a:lnTo>
                  <a:lnTo>
                    <a:pt x="4163" y="3123"/>
                  </a:lnTo>
                  <a:lnTo>
                    <a:pt x="4130" y="3188"/>
                  </a:lnTo>
                  <a:lnTo>
                    <a:pt x="4130" y="3253"/>
                  </a:lnTo>
                  <a:lnTo>
                    <a:pt x="4098" y="3253"/>
                  </a:lnTo>
                  <a:lnTo>
                    <a:pt x="4098" y="3383"/>
                  </a:lnTo>
                  <a:lnTo>
                    <a:pt x="4098" y="3448"/>
                  </a:lnTo>
                  <a:lnTo>
                    <a:pt x="4098" y="3643"/>
                  </a:lnTo>
                  <a:lnTo>
                    <a:pt x="4000" y="3708"/>
                  </a:lnTo>
                  <a:lnTo>
                    <a:pt x="3935" y="3838"/>
                  </a:lnTo>
                  <a:lnTo>
                    <a:pt x="3903" y="3936"/>
                  </a:lnTo>
                  <a:lnTo>
                    <a:pt x="3675" y="4098"/>
                  </a:lnTo>
                  <a:lnTo>
                    <a:pt x="3643" y="4196"/>
                  </a:lnTo>
                  <a:lnTo>
                    <a:pt x="3545" y="4326"/>
                  </a:lnTo>
                  <a:lnTo>
                    <a:pt x="3447" y="4293"/>
                  </a:lnTo>
                  <a:lnTo>
                    <a:pt x="3415" y="4326"/>
                  </a:lnTo>
                  <a:lnTo>
                    <a:pt x="3317" y="4456"/>
                  </a:lnTo>
                  <a:lnTo>
                    <a:pt x="3252" y="4391"/>
                  </a:lnTo>
                  <a:lnTo>
                    <a:pt x="3187" y="4391"/>
                  </a:lnTo>
                  <a:lnTo>
                    <a:pt x="3090" y="4456"/>
                  </a:lnTo>
                  <a:lnTo>
                    <a:pt x="2862" y="4326"/>
                  </a:lnTo>
                  <a:lnTo>
                    <a:pt x="2569" y="4228"/>
                  </a:lnTo>
                  <a:lnTo>
                    <a:pt x="2244" y="4293"/>
                  </a:lnTo>
                  <a:lnTo>
                    <a:pt x="2147" y="4293"/>
                  </a:lnTo>
                  <a:lnTo>
                    <a:pt x="2179" y="4163"/>
                  </a:lnTo>
                  <a:lnTo>
                    <a:pt x="2342" y="4033"/>
                  </a:lnTo>
                  <a:lnTo>
                    <a:pt x="2407" y="3838"/>
                  </a:lnTo>
                  <a:lnTo>
                    <a:pt x="2374" y="3741"/>
                  </a:lnTo>
                  <a:lnTo>
                    <a:pt x="2407" y="3643"/>
                  </a:lnTo>
                  <a:lnTo>
                    <a:pt x="2504" y="3578"/>
                  </a:lnTo>
                  <a:lnTo>
                    <a:pt x="2569" y="3448"/>
                  </a:lnTo>
                  <a:lnTo>
                    <a:pt x="2602" y="3350"/>
                  </a:lnTo>
                  <a:lnTo>
                    <a:pt x="2569" y="3220"/>
                  </a:lnTo>
                  <a:lnTo>
                    <a:pt x="2407" y="3123"/>
                  </a:lnTo>
                  <a:lnTo>
                    <a:pt x="2277" y="2993"/>
                  </a:lnTo>
                  <a:lnTo>
                    <a:pt x="1984" y="2928"/>
                  </a:lnTo>
                  <a:lnTo>
                    <a:pt x="1789" y="2830"/>
                  </a:lnTo>
                  <a:lnTo>
                    <a:pt x="1561" y="2635"/>
                  </a:lnTo>
                  <a:lnTo>
                    <a:pt x="1464" y="2635"/>
                  </a:lnTo>
                  <a:lnTo>
                    <a:pt x="1269" y="2537"/>
                  </a:lnTo>
                  <a:lnTo>
                    <a:pt x="976" y="2472"/>
                  </a:lnTo>
                  <a:lnTo>
                    <a:pt x="911" y="2342"/>
                  </a:lnTo>
                  <a:lnTo>
                    <a:pt x="781" y="2212"/>
                  </a:lnTo>
                  <a:lnTo>
                    <a:pt x="651" y="2212"/>
                  </a:lnTo>
                  <a:lnTo>
                    <a:pt x="358" y="1887"/>
                  </a:lnTo>
                  <a:lnTo>
                    <a:pt x="228" y="1692"/>
                  </a:lnTo>
                  <a:lnTo>
                    <a:pt x="130" y="1659"/>
                  </a:lnTo>
                  <a:lnTo>
                    <a:pt x="33" y="1529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2243085" y="4057914"/>
              <a:ext cx="83373" cy="94223"/>
            </a:xfrm>
            <a:custGeom>
              <a:rect b="b" l="l" r="r" t="t"/>
              <a:pathLst>
                <a:path extrusionOk="0" h="2831" w="2505">
                  <a:moveTo>
                    <a:pt x="261" y="33"/>
                  </a:moveTo>
                  <a:lnTo>
                    <a:pt x="326" y="33"/>
                  </a:lnTo>
                  <a:lnTo>
                    <a:pt x="391" y="66"/>
                  </a:lnTo>
                  <a:lnTo>
                    <a:pt x="619" y="1"/>
                  </a:lnTo>
                  <a:lnTo>
                    <a:pt x="749" y="66"/>
                  </a:lnTo>
                  <a:lnTo>
                    <a:pt x="846" y="228"/>
                  </a:lnTo>
                  <a:lnTo>
                    <a:pt x="944" y="261"/>
                  </a:lnTo>
                  <a:lnTo>
                    <a:pt x="1009" y="391"/>
                  </a:lnTo>
                  <a:lnTo>
                    <a:pt x="1139" y="586"/>
                  </a:lnTo>
                  <a:lnTo>
                    <a:pt x="1172" y="586"/>
                  </a:lnTo>
                  <a:lnTo>
                    <a:pt x="1269" y="489"/>
                  </a:lnTo>
                  <a:lnTo>
                    <a:pt x="1334" y="489"/>
                  </a:lnTo>
                  <a:lnTo>
                    <a:pt x="1432" y="684"/>
                  </a:lnTo>
                  <a:lnTo>
                    <a:pt x="1562" y="749"/>
                  </a:lnTo>
                  <a:lnTo>
                    <a:pt x="1692" y="781"/>
                  </a:lnTo>
                  <a:lnTo>
                    <a:pt x="1822" y="879"/>
                  </a:lnTo>
                  <a:lnTo>
                    <a:pt x="1822" y="1009"/>
                  </a:lnTo>
                  <a:lnTo>
                    <a:pt x="1920" y="1009"/>
                  </a:lnTo>
                  <a:lnTo>
                    <a:pt x="2082" y="1074"/>
                  </a:lnTo>
                  <a:lnTo>
                    <a:pt x="2212" y="1237"/>
                  </a:lnTo>
                  <a:lnTo>
                    <a:pt x="2342" y="1399"/>
                  </a:lnTo>
                  <a:lnTo>
                    <a:pt x="2440" y="1464"/>
                  </a:lnTo>
                  <a:lnTo>
                    <a:pt x="2440" y="1627"/>
                  </a:lnTo>
                  <a:lnTo>
                    <a:pt x="2342" y="1757"/>
                  </a:lnTo>
                  <a:lnTo>
                    <a:pt x="2375" y="1887"/>
                  </a:lnTo>
                  <a:lnTo>
                    <a:pt x="2407" y="1919"/>
                  </a:lnTo>
                  <a:lnTo>
                    <a:pt x="2407" y="1952"/>
                  </a:lnTo>
                  <a:lnTo>
                    <a:pt x="2472" y="2050"/>
                  </a:lnTo>
                  <a:lnTo>
                    <a:pt x="2505" y="2050"/>
                  </a:lnTo>
                  <a:lnTo>
                    <a:pt x="2440" y="2082"/>
                  </a:lnTo>
                  <a:lnTo>
                    <a:pt x="2375" y="2180"/>
                  </a:lnTo>
                  <a:lnTo>
                    <a:pt x="2375" y="2310"/>
                  </a:lnTo>
                  <a:lnTo>
                    <a:pt x="2277" y="2407"/>
                  </a:lnTo>
                  <a:lnTo>
                    <a:pt x="2245" y="2472"/>
                  </a:lnTo>
                  <a:lnTo>
                    <a:pt x="2245" y="2505"/>
                  </a:lnTo>
                  <a:lnTo>
                    <a:pt x="2212" y="2570"/>
                  </a:lnTo>
                  <a:lnTo>
                    <a:pt x="2082" y="2700"/>
                  </a:lnTo>
                  <a:lnTo>
                    <a:pt x="1920" y="2765"/>
                  </a:lnTo>
                  <a:lnTo>
                    <a:pt x="1887" y="2732"/>
                  </a:lnTo>
                  <a:lnTo>
                    <a:pt x="1855" y="2732"/>
                  </a:lnTo>
                  <a:lnTo>
                    <a:pt x="1822" y="2798"/>
                  </a:lnTo>
                  <a:lnTo>
                    <a:pt x="1790" y="2830"/>
                  </a:lnTo>
                  <a:lnTo>
                    <a:pt x="1724" y="2830"/>
                  </a:lnTo>
                  <a:lnTo>
                    <a:pt x="1627" y="2798"/>
                  </a:lnTo>
                  <a:lnTo>
                    <a:pt x="1594" y="2798"/>
                  </a:lnTo>
                  <a:lnTo>
                    <a:pt x="1529" y="2765"/>
                  </a:lnTo>
                  <a:lnTo>
                    <a:pt x="1432" y="2732"/>
                  </a:lnTo>
                  <a:lnTo>
                    <a:pt x="1302" y="2765"/>
                  </a:lnTo>
                  <a:lnTo>
                    <a:pt x="1172" y="2830"/>
                  </a:lnTo>
                  <a:lnTo>
                    <a:pt x="1074" y="2830"/>
                  </a:lnTo>
                  <a:lnTo>
                    <a:pt x="1074" y="2765"/>
                  </a:lnTo>
                  <a:lnTo>
                    <a:pt x="1107" y="2732"/>
                  </a:lnTo>
                  <a:lnTo>
                    <a:pt x="1074" y="2700"/>
                  </a:lnTo>
                  <a:lnTo>
                    <a:pt x="1009" y="2700"/>
                  </a:lnTo>
                  <a:lnTo>
                    <a:pt x="911" y="2700"/>
                  </a:lnTo>
                  <a:lnTo>
                    <a:pt x="814" y="2602"/>
                  </a:lnTo>
                  <a:lnTo>
                    <a:pt x="684" y="2602"/>
                  </a:lnTo>
                  <a:lnTo>
                    <a:pt x="456" y="2635"/>
                  </a:lnTo>
                  <a:lnTo>
                    <a:pt x="391" y="2602"/>
                  </a:lnTo>
                  <a:lnTo>
                    <a:pt x="261" y="2472"/>
                  </a:lnTo>
                  <a:lnTo>
                    <a:pt x="196" y="2472"/>
                  </a:lnTo>
                  <a:lnTo>
                    <a:pt x="66" y="2245"/>
                  </a:lnTo>
                  <a:lnTo>
                    <a:pt x="1" y="2082"/>
                  </a:lnTo>
                  <a:lnTo>
                    <a:pt x="1" y="1854"/>
                  </a:lnTo>
                  <a:lnTo>
                    <a:pt x="1" y="1854"/>
                  </a:lnTo>
                  <a:lnTo>
                    <a:pt x="1" y="1822"/>
                  </a:lnTo>
                  <a:lnTo>
                    <a:pt x="98" y="1757"/>
                  </a:lnTo>
                  <a:lnTo>
                    <a:pt x="98" y="1692"/>
                  </a:lnTo>
                  <a:lnTo>
                    <a:pt x="66" y="1529"/>
                  </a:lnTo>
                  <a:lnTo>
                    <a:pt x="33" y="1302"/>
                  </a:lnTo>
                  <a:lnTo>
                    <a:pt x="66" y="1237"/>
                  </a:lnTo>
                  <a:lnTo>
                    <a:pt x="33" y="1106"/>
                  </a:lnTo>
                  <a:lnTo>
                    <a:pt x="98" y="1009"/>
                  </a:lnTo>
                  <a:lnTo>
                    <a:pt x="66" y="911"/>
                  </a:lnTo>
                  <a:lnTo>
                    <a:pt x="131" y="846"/>
                  </a:lnTo>
                  <a:lnTo>
                    <a:pt x="131" y="619"/>
                  </a:lnTo>
                  <a:lnTo>
                    <a:pt x="98" y="521"/>
                  </a:lnTo>
                  <a:lnTo>
                    <a:pt x="131" y="456"/>
                  </a:lnTo>
                  <a:lnTo>
                    <a:pt x="98" y="293"/>
                  </a:lnTo>
                  <a:lnTo>
                    <a:pt x="196" y="196"/>
                  </a:lnTo>
                  <a:lnTo>
                    <a:pt x="229" y="66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2046114" y="3912898"/>
              <a:ext cx="263032" cy="679728"/>
            </a:xfrm>
            <a:custGeom>
              <a:rect b="b" l="l" r="r" t="t"/>
              <a:pathLst>
                <a:path extrusionOk="0" h="20423" w="7903">
                  <a:moveTo>
                    <a:pt x="1204" y="521"/>
                  </a:moveTo>
                  <a:lnTo>
                    <a:pt x="1269" y="423"/>
                  </a:lnTo>
                  <a:lnTo>
                    <a:pt x="1366" y="260"/>
                  </a:lnTo>
                  <a:lnTo>
                    <a:pt x="1561" y="65"/>
                  </a:lnTo>
                  <a:lnTo>
                    <a:pt x="1691" y="0"/>
                  </a:lnTo>
                  <a:lnTo>
                    <a:pt x="1789" y="130"/>
                  </a:lnTo>
                  <a:lnTo>
                    <a:pt x="1952" y="98"/>
                  </a:lnTo>
                  <a:lnTo>
                    <a:pt x="2017" y="65"/>
                  </a:lnTo>
                  <a:lnTo>
                    <a:pt x="2147" y="98"/>
                  </a:lnTo>
                  <a:lnTo>
                    <a:pt x="2309" y="65"/>
                  </a:lnTo>
                  <a:lnTo>
                    <a:pt x="2407" y="98"/>
                  </a:lnTo>
                  <a:lnTo>
                    <a:pt x="2439" y="228"/>
                  </a:lnTo>
                  <a:lnTo>
                    <a:pt x="2504" y="423"/>
                  </a:lnTo>
                  <a:lnTo>
                    <a:pt x="2537" y="488"/>
                  </a:lnTo>
                  <a:lnTo>
                    <a:pt x="2569" y="423"/>
                  </a:lnTo>
                  <a:lnTo>
                    <a:pt x="2569" y="325"/>
                  </a:lnTo>
                  <a:lnTo>
                    <a:pt x="2634" y="228"/>
                  </a:lnTo>
                  <a:lnTo>
                    <a:pt x="2634" y="130"/>
                  </a:lnTo>
                  <a:lnTo>
                    <a:pt x="2699" y="33"/>
                  </a:lnTo>
                  <a:lnTo>
                    <a:pt x="2992" y="33"/>
                  </a:lnTo>
                  <a:lnTo>
                    <a:pt x="3252" y="33"/>
                  </a:lnTo>
                  <a:lnTo>
                    <a:pt x="3350" y="130"/>
                  </a:lnTo>
                  <a:lnTo>
                    <a:pt x="3447" y="260"/>
                  </a:lnTo>
                  <a:lnTo>
                    <a:pt x="3545" y="293"/>
                  </a:lnTo>
                  <a:lnTo>
                    <a:pt x="3675" y="488"/>
                  </a:lnTo>
                  <a:lnTo>
                    <a:pt x="3968" y="813"/>
                  </a:lnTo>
                  <a:lnTo>
                    <a:pt x="4098" y="813"/>
                  </a:lnTo>
                  <a:lnTo>
                    <a:pt x="4228" y="943"/>
                  </a:lnTo>
                  <a:lnTo>
                    <a:pt x="4293" y="1041"/>
                  </a:lnTo>
                  <a:lnTo>
                    <a:pt x="4586" y="1138"/>
                  </a:lnTo>
                  <a:lnTo>
                    <a:pt x="4781" y="1236"/>
                  </a:lnTo>
                  <a:lnTo>
                    <a:pt x="4878" y="1236"/>
                  </a:lnTo>
                  <a:lnTo>
                    <a:pt x="5106" y="1431"/>
                  </a:lnTo>
                  <a:lnTo>
                    <a:pt x="5301" y="1529"/>
                  </a:lnTo>
                  <a:lnTo>
                    <a:pt x="5594" y="1594"/>
                  </a:lnTo>
                  <a:lnTo>
                    <a:pt x="5724" y="1724"/>
                  </a:lnTo>
                  <a:lnTo>
                    <a:pt x="5854" y="1821"/>
                  </a:lnTo>
                  <a:lnTo>
                    <a:pt x="5919" y="1951"/>
                  </a:lnTo>
                  <a:lnTo>
                    <a:pt x="5886" y="2049"/>
                  </a:lnTo>
                  <a:lnTo>
                    <a:pt x="5821" y="2179"/>
                  </a:lnTo>
                  <a:lnTo>
                    <a:pt x="5724" y="2244"/>
                  </a:lnTo>
                  <a:lnTo>
                    <a:pt x="5691" y="2342"/>
                  </a:lnTo>
                  <a:lnTo>
                    <a:pt x="5724" y="2439"/>
                  </a:lnTo>
                  <a:lnTo>
                    <a:pt x="5659" y="2634"/>
                  </a:lnTo>
                  <a:lnTo>
                    <a:pt x="5496" y="2764"/>
                  </a:lnTo>
                  <a:lnTo>
                    <a:pt x="5464" y="2894"/>
                  </a:lnTo>
                  <a:lnTo>
                    <a:pt x="5561" y="2894"/>
                  </a:lnTo>
                  <a:lnTo>
                    <a:pt x="5886" y="2829"/>
                  </a:lnTo>
                  <a:lnTo>
                    <a:pt x="6179" y="2927"/>
                  </a:lnTo>
                  <a:lnTo>
                    <a:pt x="6407" y="3057"/>
                  </a:lnTo>
                  <a:lnTo>
                    <a:pt x="6504" y="2992"/>
                  </a:lnTo>
                  <a:lnTo>
                    <a:pt x="6569" y="2992"/>
                  </a:lnTo>
                  <a:lnTo>
                    <a:pt x="6634" y="3057"/>
                  </a:lnTo>
                  <a:lnTo>
                    <a:pt x="6732" y="2927"/>
                  </a:lnTo>
                  <a:lnTo>
                    <a:pt x="6764" y="2894"/>
                  </a:lnTo>
                  <a:lnTo>
                    <a:pt x="6862" y="2927"/>
                  </a:lnTo>
                  <a:lnTo>
                    <a:pt x="6960" y="2829"/>
                  </a:lnTo>
                  <a:lnTo>
                    <a:pt x="6992" y="2699"/>
                  </a:lnTo>
                  <a:lnTo>
                    <a:pt x="7220" y="2537"/>
                  </a:lnTo>
                  <a:lnTo>
                    <a:pt x="7252" y="2439"/>
                  </a:lnTo>
                  <a:lnTo>
                    <a:pt x="7317" y="2309"/>
                  </a:lnTo>
                  <a:lnTo>
                    <a:pt x="7415" y="2244"/>
                  </a:lnTo>
                  <a:lnTo>
                    <a:pt x="7415" y="2049"/>
                  </a:lnTo>
                  <a:lnTo>
                    <a:pt x="7415" y="2016"/>
                  </a:lnTo>
                  <a:lnTo>
                    <a:pt x="7415" y="1886"/>
                  </a:lnTo>
                  <a:lnTo>
                    <a:pt x="7545" y="1789"/>
                  </a:lnTo>
                  <a:lnTo>
                    <a:pt x="7773" y="1821"/>
                  </a:lnTo>
                  <a:lnTo>
                    <a:pt x="7773" y="1919"/>
                  </a:lnTo>
                  <a:lnTo>
                    <a:pt x="7870" y="2146"/>
                  </a:lnTo>
                  <a:lnTo>
                    <a:pt x="7870" y="2309"/>
                  </a:lnTo>
                  <a:lnTo>
                    <a:pt x="7870" y="2504"/>
                  </a:lnTo>
                  <a:lnTo>
                    <a:pt x="7903" y="2667"/>
                  </a:lnTo>
                  <a:lnTo>
                    <a:pt x="7870" y="2732"/>
                  </a:lnTo>
                  <a:lnTo>
                    <a:pt x="7773" y="2732"/>
                  </a:lnTo>
                  <a:lnTo>
                    <a:pt x="7642" y="2797"/>
                  </a:lnTo>
                  <a:lnTo>
                    <a:pt x="7642" y="2862"/>
                  </a:lnTo>
                  <a:lnTo>
                    <a:pt x="7577" y="2894"/>
                  </a:lnTo>
                  <a:lnTo>
                    <a:pt x="7545" y="2894"/>
                  </a:lnTo>
                  <a:lnTo>
                    <a:pt x="7317" y="3025"/>
                  </a:lnTo>
                  <a:lnTo>
                    <a:pt x="7285" y="3090"/>
                  </a:lnTo>
                  <a:lnTo>
                    <a:pt x="7220" y="3122"/>
                  </a:lnTo>
                  <a:lnTo>
                    <a:pt x="7025" y="3252"/>
                  </a:lnTo>
                  <a:lnTo>
                    <a:pt x="6960" y="3285"/>
                  </a:lnTo>
                  <a:lnTo>
                    <a:pt x="6960" y="3415"/>
                  </a:lnTo>
                  <a:lnTo>
                    <a:pt x="6895" y="3415"/>
                  </a:lnTo>
                  <a:lnTo>
                    <a:pt x="6829" y="3415"/>
                  </a:lnTo>
                  <a:lnTo>
                    <a:pt x="6667" y="3610"/>
                  </a:lnTo>
                  <a:lnTo>
                    <a:pt x="6634" y="3675"/>
                  </a:lnTo>
                  <a:lnTo>
                    <a:pt x="6634" y="3805"/>
                  </a:lnTo>
                  <a:lnTo>
                    <a:pt x="6569" y="3805"/>
                  </a:lnTo>
                  <a:lnTo>
                    <a:pt x="6537" y="3870"/>
                  </a:lnTo>
                  <a:lnTo>
                    <a:pt x="6439" y="4065"/>
                  </a:lnTo>
                  <a:lnTo>
                    <a:pt x="6374" y="4130"/>
                  </a:lnTo>
                  <a:lnTo>
                    <a:pt x="6277" y="4260"/>
                  </a:lnTo>
                  <a:lnTo>
                    <a:pt x="6277" y="4293"/>
                  </a:lnTo>
                  <a:lnTo>
                    <a:pt x="6212" y="4358"/>
                  </a:lnTo>
                  <a:lnTo>
                    <a:pt x="6179" y="4423"/>
                  </a:lnTo>
                  <a:lnTo>
                    <a:pt x="6147" y="4553"/>
                  </a:lnTo>
                  <a:lnTo>
                    <a:pt x="6049" y="4650"/>
                  </a:lnTo>
                  <a:lnTo>
                    <a:pt x="6082" y="4813"/>
                  </a:lnTo>
                  <a:lnTo>
                    <a:pt x="6049" y="4878"/>
                  </a:lnTo>
                  <a:lnTo>
                    <a:pt x="6049" y="4976"/>
                  </a:lnTo>
                  <a:lnTo>
                    <a:pt x="6049" y="5203"/>
                  </a:lnTo>
                  <a:lnTo>
                    <a:pt x="6016" y="5268"/>
                  </a:lnTo>
                  <a:lnTo>
                    <a:pt x="6016" y="5366"/>
                  </a:lnTo>
                  <a:lnTo>
                    <a:pt x="5951" y="5463"/>
                  </a:lnTo>
                  <a:lnTo>
                    <a:pt x="6016" y="5594"/>
                  </a:lnTo>
                  <a:lnTo>
                    <a:pt x="5984" y="5659"/>
                  </a:lnTo>
                  <a:lnTo>
                    <a:pt x="5984" y="5886"/>
                  </a:lnTo>
                  <a:lnTo>
                    <a:pt x="6049" y="6049"/>
                  </a:lnTo>
                  <a:lnTo>
                    <a:pt x="6016" y="6114"/>
                  </a:lnTo>
                  <a:lnTo>
                    <a:pt x="5919" y="6179"/>
                  </a:lnTo>
                  <a:lnTo>
                    <a:pt x="5919" y="6211"/>
                  </a:lnTo>
                  <a:lnTo>
                    <a:pt x="5919" y="6211"/>
                  </a:lnTo>
                  <a:lnTo>
                    <a:pt x="5919" y="6211"/>
                  </a:lnTo>
                  <a:lnTo>
                    <a:pt x="5886" y="6439"/>
                  </a:lnTo>
                  <a:lnTo>
                    <a:pt x="5919" y="6602"/>
                  </a:lnTo>
                  <a:lnTo>
                    <a:pt x="5919" y="6667"/>
                  </a:lnTo>
                  <a:lnTo>
                    <a:pt x="5951" y="6732"/>
                  </a:lnTo>
                  <a:lnTo>
                    <a:pt x="5984" y="6797"/>
                  </a:lnTo>
                  <a:lnTo>
                    <a:pt x="5951" y="6829"/>
                  </a:lnTo>
                  <a:lnTo>
                    <a:pt x="5984" y="6927"/>
                  </a:lnTo>
                  <a:lnTo>
                    <a:pt x="6179" y="7089"/>
                  </a:lnTo>
                  <a:lnTo>
                    <a:pt x="6407" y="7155"/>
                  </a:lnTo>
                  <a:lnTo>
                    <a:pt x="6667" y="7382"/>
                  </a:lnTo>
                  <a:lnTo>
                    <a:pt x="6699" y="7447"/>
                  </a:lnTo>
                  <a:lnTo>
                    <a:pt x="6699" y="7545"/>
                  </a:lnTo>
                  <a:lnTo>
                    <a:pt x="6569" y="7772"/>
                  </a:lnTo>
                  <a:lnTo>
                    <a:pt x="6569" y="7837"/>
                  </a:lnTo>
                  <a:lnTo>
                    <a:pt x="6634" y="8000"/>
                  </a:lnTo>
                  <a:lnTo>
                    <a:pt x="6764" y="8065"/>
                  </a:lnTo>
                  <a:lnTo>
                    <a:pt x="6895" y="8098"/>
                  </a:lnTo>
                  <a:lnTo>
                    <a:pt x="6960" y="8000"/>
                  </a:lnTo>
                  <a:lnTo>
                    <a:pt x="6960" y="8033"/>
                  </a:lnTo>
                  <a:lnTo>
                    <a:pt x="6992" y="8098"/>
                  </a:lnTo>
                  <a:lnTo>
                    <a:pt x="6992" y="8293"/>
                  </a:lnTo>
                  <a:lnTo>
                    <a:pt x="6960" y="8390"/>
                  </a:lnTo>
                  <a:lnTo>
                    <a:pt x="6862" y="8553"/>
                  </a:lnTo>
                  <a:lnTo>
                    <a:pt x="6829" y="8715"/>
                  </a:lnTo>
                  <a:lnTo>
                    <a:pt x="6797" y="8748"/>
                  </a:lnTo>
                  <a:lnTo>
                    <a:pt x="6797" y="8715"/>
                  </a:lnTo>
                  <a:lnTo>
                    <a:pt x="6732" y="8748"/>
                  </a:lnTo>
                  <a:lnTo>
                    <a:pt x="6699" y="8911"/>
                  </a:lnTo>
                  <a:lnTo>
                    <a:pt x="6732" y="9008"/>
                  </a:lnTo>
                  <a:lnTo>
                    <a:pt x="6699" y="9106"/>
                  </a:lnTo>
                  <a:lnTo>
                    <a:pt x="6407" y="9268"/>
                  </a:lnTo>
                  <a:lnTo>
                    <a:pt x="6212" y="9333"/>
                  </a:lnTo>
                  <a:lnTo>
                    <a:pt x="6179" y="9301"/>
                  </a:lnTo>
                  <a:lnTo>
                    <a:pt x="6147" y="9366"/>
                  </a:lnTo>
                  <a:lnTo>
                    <a:pt x="5854" y="9496"/>
                  </a:lnTo>
                  <a:lnTo>
                    <a:pt x="5496" y="9561"/>
                  </a:lnTo>
                  <a:lnTo>
                    <a:pt x="5301" y="9593"/>
                  </a:lnTo>
                  <a:lnTo>
                    <a:pt x="5138" y="9561"/>
                  </a:lnTo>
                  <a:lnTo>
                    <a:pt x="4976" y="9593"/>
                  </a:lnTo>
                  <a:lnTo>
                    <a:pt x="4878" y="9593"/>
                  </a:lnTo>
                  <a:lnTo>
                    <a:pt x="4781" y="9528"/>
                  </a:lnTo>
                  <a:lnTo>
                    <a:pt x="4651" y="9463"/>
                  </a:lnTo>
                  <a:lnTo>
                    <a:pt x="4553" y="9463"/>
                  </a:lnTo>
                  <a:lnTo>
                    <a:pt x="4521" y="9431"/>
                  </a:lnTo>
                  <a:lnTo>
                    <a:pt x="4488" y="9463"/>
                  </a:lnTo>
                  <a:lnTo>
                    <a:pt x="4488" y="9528"/>
                  </a:lnTo>
                  <a:lnTo>
                    <a:pt x="4521" y="9593"/>
                  </a:lnTo>
                  <a:lnTo>
                    <a:pt x="4521" y="9756"/>
                  </a:lnTo>
                  <a:lnTo>
                    <a:pt x="4553" y="9821"/>
                  </a:lnTo>
                  <a:lnTo>
                    <a:pt x="4553" y="9886"/>
                  </a:lnTo>
                  <a:lnTo>
                    <a:pt x="4618" y="9886"/>
                  </a:lnTo>
                  <a:lnTo>
                    <a:pt x="4651" y="9984"/>
                  </a:lnTo>
                  <a:lnTo>
                    <a:pt x="4651" y="10049"/>
                  </a:lnTo>
                  <a:lnTo>
                    <a:pt x="4586" y="10049"/>
                  </a:lnTo>
                  <a:lnTo>
                    <a:pt x="4618" y="10081"/>
                  </a:lnTo>
                  <a:lnTo>
                    <a:pt x="4521" y="10179"/>
                  </a:lnTo>
                  <a:lnTo>
                    <a:pt x="4521" y="10211"/>
                  </a:lnTo>
                  <a:lnTo>
                    <a:pt x="4488" y="10276"/>
                  </a:lnTo>
                  <a:lnTo>
                    <a:pt x="4488" y="10374"/>
                  </a:lnTo>
                  <a:lnTo>
                    <a:pt x="4553" y="10471"/>
                  </a:lnTo>
                  <a:lnTo>
                    <a:pt x="4651" y="10504"/>
                  </a:lnTo>
                  <a:lnTo>
                    <a:pt x="4618" y="10602"/>
                  </a:lnTo>
                  <a:lnTo>
                    <a:pt x="4586" y="10634"/>
                  </a:lnTo>
                  <a:lnTo>
                    <a:pt x="4618" y="10699"/>
                  </a:lnTo>
                  <a:lnTo>
                    <a:pt x="4586" y="10797"/>
                  </a:lnTo>
                  <a:lnTo>
                    <a:pt x="4488" y="10894"/>
                  </a:lnTo>
                  <a:lnTo>
                    <a:pt x="4488" y="10927"/>
                  </a:lnTo>
                  <a:lnTo>
                    <a:pt x="4325" y="11024"/>
                  </a:lnTo>
                  <a:lnTo>
                    <a:pt x="4033" y="11024"/>
                  </a:lnTo>
                  <a:lnTo>
                    <a:pt x="3903" y="10992"/>
                  </a:lnTo>
                  <a:lnTo>
                    <a:pt x="3708" y="10862"/>
                  </a:lnTo>
                  <a:lnTo>
                    <a:pt x="3545" y="10797"/>
                  </a:lnTo>
                  <a:lnTo>
                    <a:pt x="3415" y="10797"/>
                  </a:lnTo>
                  <a:lnTo>
                    <a:pt x="3382" y="10797"/>
                  </a:lnTo>
                  <a:lnTo>
                    <a:pt x="3415" y="10732"/>
                  </a:lnTo>
                  <a:lnTo>
                    <a:pt x="3350" y="10732"/>
                  </a:lnTo>
                  <a:lnTo>
                    <a:pt x="3252" y="10829"/>
                  </a:lnTo>
                  <a:lnTo>
                    <a:pt x="3252" y="10992"/>
                  </a:lnTo>
                  <a:lnTo>
                    <a:pt x="3350" y="11089"/>
                  </a:lnTo>
                  <a:lnTo>
                    <a:pt x="3415" y="11284"/>
                  </a:lnTo>
                  <a:lnTo>
                    <a:pt x="3382" y="11512"/>
                  </a:lnTo>
                  <a:lnTo>
                    <a:pt x="3415" y="11610"/>
                  </a:lnTo>
                  <a:lnTo>
                    <a:pt x="3545" y="11675"/>
                  </a:lnTo>
                  <a:lnTo>
                    <a:pt x="3708" y="11675"/>
                  </a:lnTo>
                  <a:lnTo>
                    <a:pt x="3740" y="11675"/>
                  </a:lnTo>
                  <a:lnTo>
                    <a:pt x="3675" y="11707"/>
                  </a:lnTo>
                  <a:lnTo>
                    <a:pt x="3643" y="11772"/>
                  </a:lnTo>
                  <a:lnTo>
                    <a:pt x="3708" y="11805"/>
                  </a:lnTo>
                  <a:lnTo>
                    <a:pt x="3870" y="11740"/>
                  </a:lnTo>
                  <a:lnTo>
                    <a:pt x="3903" y="11707"/>
                  </a:lnTo>
                  <a:lnTo>
                    <a:pt x="3805" y="11675"/>
                  </a:lnTo>
                  <a:lnTo>
                    <a:pt x="3773" y="11642"/>
                  </a:lnTo>
                  <a:lnTo>
                    <a:pt x="3838" y="11610"/>
                  </a:lnTo>
                  <a:lnTo>
                    <a:pt x="3903" y="11610"/>
                  </a:lnTo>
                  <a:lnTo>
                    <a:pt x="4000" y="11545"/>
                  </a:lnTo>
                  <a:lnTo>
                    <a:pt x="4065" y="11545"/>
                  </a:lnTo>
                  <a:lnTo>
                    <a:pt x="4130" y="11675"/>
                  </a:lnTo>
                  <a:lnTo>
                    <a:pt x="4130" y="11740"/>
                  </a:lnTo>
                  <a:lnTo>
                    <a:pt x="4065" y="11772"/>
                  </a:lnTo>
                  <a:lnTo>
                    <a:pt x="4130" y="11837"/>
                  </a:lnTo>
                  <a:lnTo>
                    <a:pt x="4195" y="11935"/>
                  </a:lnTo>
                  <a:lnTo>
                    <a:pt x="4163" y="12032"/>
                  </a:lnTo>
                  <a:lnTo>
                    <a:pt x="3968" y="12163"/>
                  </a:lnTo>
                  <a:lnTo>
                    <a:pt x="3903" y="12130"/>
                  </a:lnTo>
                  <a:lnTo>
                    <a:pt x="3870" y="12032"/>
                  </a:lnTo>
                  <a:lnTo>
                    <a:pt x="3870" y="12000"/>
                  </a:lnTo>
                  <a:lnTo>
                    <a:pt x="3870" y="11935"/>
                  </a:lnTo>
                  <a:lnTo>
                    <a:pt x="3740" y="11870"/>
                  </a:lnTo>
                  <a:lnTo>
                    <a:pt x="3610" y="11935"/>
                  </a:lnTo>
                  <a:lnTo>
                    <a:pt x="3545" y="12000"/>
                  </a:lnTo>
                  <a:lnTo>
                    <a:pt x="3512" y="12032"/>
                  </a:lnTo>
                  <a:lnTo>
                    <a:pt x="3545" y="12130"/>
                  </a:lnTo>
                  <a:lnTo>
                    <a:pt x="3643" y="12130"/>
                  </a:lnTo>
                  <a:lnTo>
                    <a:pt x="3805" y="12163"/>
                  </a:lnTo>
                  <a:lnTo>
                    <a:pt x="3805" y="12195"/>
                  </a:lnTo>
                  <a:lnTo>
                    <a:pt x="3708" y="12293"/>
                  </a:lnTo>
                  <a:lnTo>
                    <a:pt x="3545" y="12358"/>
                  </a:lnTo>
                  <a:lnTo>
                    <a:pt x="3480" y="12423"/>
                  </a:lnTo>
                  <a:lnTo>
                    <a:pt x="3512" y="12455"/>
                  </a:lnTo>
                  <a:lnTo>
                    <a:pt x="3480" y="12553"/>
                  </a:lnTo>
                  <a:lnTo>
                    <a:pt x="3415" y="12650"/>
                  </a:lnTo>
                  <a:lnTo>
                    <a:pt x="3447" y="12780"/>
                  </a:lnTo>
                  <a:lnTo>
                    <a:pt x="3480" y="12813"/>
                  </a:lnTo>
                  <a:lnTo>
                    <a:pt x="3480" y="12910"/>
                  </a:lnTo>
                  <a:lnTo>
                    <a:pt x="3447" y="12943"/>
                  </a:lnTo>
                  <a:lnTo>
                    <a:pt x="3578" y="13073"/>
                  </a:lnTo>
                  <a:lnTo>
                    <a:pt x="3578" y="13138"/>
                  </a:lnTo>
                  <a:lnTo>
                    <a:pt x="3545" y="13203"/>
                  </a:lnTo>
                  <a:lnTo>
                    <a:pt x="3545" y="13236"/>
                  </a:lnTo>
                  <a:lnTo>
                    <a:pt x="3415" y="13301"/>
                  </a:lnTo>
                  <a:lnTo>
                    <a:pt x="3415" y="13398"/>
                  </a:lnTo>
                  <a:lnTo>
                    <a:pt x="3382" y="13431"/>
                  </a:lnTo>
                  <a:lnTo>
                    <a:pt x="3480" y="13463"/>
                  </a:lnTo>
                  <a:lnTo>
                    <a:pt x="3545" y="13528"/>
                  </a:lnTo>
                  <a:lnTo>
                    <a:pt x="3512" y="13561"/>
                  </a:lnTo>
                  <a:lnTo>
                    <a:pt x="3382" y="13593"/>
                  </a:lnTo>
                  <a:lnTo>
                    <a:pt x="3285" y="13561"/>
                  </a:lnTo>
                  <a:lnTo>
                    <a:pt x="3155" y="13593"/>
                  </a:lnTo>
                  <a:lnTo>
                    <a:pt x="3057" y="13691"/>
                  </a:lnTo>
                  <a:lnTo>
                    <a:pt x="2927" y="13691"/>
                  </a:lnTo>
                  <a:lnTo>
                    <a:pt x="2862" y="13788"/>
                  </a:lnTo>
                  <a:lnTo>
                    <a:pt x="2797" y="13821"/>
                  </a:lnTo>
                  <a:lnTo>
                    <a:pt x="2765" y="13951"/>
                  </a:lnTo>
                  <a:lnTo>
                    <a:pt x="2699" y="14016"/>
                  </a:lnTo>
                  <a:lnTo>
                    <a:pt x="2602" y="14114"/>
                  </a:lnTo>
                  <a:lnTo>
                    <a:pt x="2602" y="14146"/>
                  </a:lnTo>
                  <a:lnTo>
                    <a:pt x="2667" y="14244"/>
                  </a:lnTo>
                  <a:lnTo>
                    <a:pt x="2667" y="14341"/>
                  </a:lnTo>
                  <a:lnTo>
                    <a:pt x="2765" y="14536"/>
                  </a:lnTo>
                  <a:lnTo>
                    <a:pt x="2862" y="14601"/>
                  </a:lnTo>
                  <a:lnTo>
                    <a:pt x="2927" y="14634"/>
                  </a:lnTo>
                  <a:lnTo>
                    <a:pt x="3057" y="14732"/>
                  </a:lnTo>
                  <a:lnTo>
                    <a:pt x="3252" y="14927"/>
                  </a:lnTo>
                  <a:lnTo>
                    <a:pt x="3415" y="14894"/>
                  </a:lnTo>
                  <a:lnTo>
                    <a:pt x="3512" y="14927"/>
                  </a:lnTo>
                  <a:lnTo>
                    <a:pt x="3545" y="14894"/>
                  </a:lnTo>
                  <a:lnTo>
                    <a:pt x="3643" y="14927"/>
                  </a:lnTo>
                  <a:lnTo>
                    <a:pt x="3675" y="14959"/>
                  </a:lnTo>
                  <a:lnTo>
                    <a:pt x="3610" y="15024"/>
                  </a:lnTo>
                  <a:lnTo>
                    <a:pt x="3610" y="15057"/>
                  </a:lnTo>
                  <a:lnTo>
                    <a:pt x="3675" y="15187"/>
                  </a:lnTo>
                  <a:lnTo>
                    <a:pt x="3675" y="15252"/>
                  </a:lnTo>
                  <a:lnTo>
                    <a:pt x="3610" y="15349"/>
                  </a:lnTo>
                  <a:lnTo>
                    <a:pt x="3643" y="15349"/>
                  </a:lnTo>
                  <a:lnTo>
                    <a:pt x="3740" y="15414"/>
                  </a:lnTo>
                  <a:lnTo>
                    <a:pt x="3675" y="15447"/>
                  </a:lnTo>
                  <a:lnTo>
                    <a:pt x="3675" y="15512"/>
                  </a:lnTo>
                  <a:lnTo>
                    <a:pt x="3675" y="15577"/>
                  </a:lnTo>
                  <a:lnTo>
                    <a:pt x="3610" y="15642"/>
                  </a:lnTo>
                  <a:lnTo>
                    <a:pt x="3545" y="15707"/>
                  </a:lnTo>
                  <a:lnTo>
                    <a:pt x="3512" y="15772"/>
                  </a:lnTo>
                  <a:lnTo>
                    <a:pt x="3480" y="15772"/>
                  </a:lnTo>
                  <a:lnTo>
                    <a:pt x="3382" y="15870"/>
                  </a:lnTo>
                  <a:lnTo>
                    <a:pt x="3350" y="16000"/>
                  </a:lnTo>
                  <a:lnTo>
                    <a:pt x="3252" y="16000"/>
                  </a:lnTo>
                  <a:lnTo>
                    <a:pt x="3155" y="16130"/>
                  </a:lnTo>
                  <a:lnTo>
                    <a:pt x="3122" y="16227"/>
                  </a:lnTo>
                  <a:lnTo>
                    <a:pt x="3090" y="16325"/>
                  </a:lnTo>
                  <a:lnTo>
                    <a:pt x="2992" y="16423"/>
                  </a:lnTo>
                  <a:lnTo>
                    <a:pt x="2992" y="16488"/>
                  </a:lnTo>
                  <a:lnTo>
                    <a:pt x="3025" y="16455"/>
                  </a:lnTo>
                  <a:lnTo>
                    <a:pt x="3090" y="16455"/>
                  </a:lnTo>
                  <a:lnTo>
                    <a:pt x="3122" y="16618"/>
                  </a:lnTo>
                  <a:lnTo>
                    <a:pt x="3122" y="16683"/>
                  </a:lnTo>
                  <a:lnTo>
                    <a:pt x="3025" y="16780"/>
                  </a:lnTo>
                  <a:lnTo>
                    <a:pt x="2992" y="16878"/>
                  </a:lnTo>
                  <a:lnTo>
                    <a:pt x="2895" y="16943"/>
                  </a:lnTo>
                  <a:lnTo>
                    <a:pt x="2830" y="16910"/>
                  </a:lnTo>
                  <a:lnTo>
                    <a:pt x="2765" y="16845"/>
                  </a:lnTo>
                  <a:lnTo>
                    <a:pt x="2699" y="16813"/>
                  </a:lnTo>
                  <a:lnTo>
                    <a:pt x="2732" y="16878"/>
                  </a:lnTo>
                  <a:lnTo>
                    <a:pt x="2732" y="16975"/>
                  </a:lnTo>
                  <a:lnTo>
                    <a:pt x="2797" y="17008"/>
                  </a:lnTo>
                  <a:lnTo>
                    <a:pt x="2732" y="17073"/>
                  </a:lnTo>
                  <a:lnTo>
                    <a:pt x="2634" y="17171"/>
                  </a:lnTo>
                  <a:lnTo>
                    <a:pt x="2569" y="17333"/>
                  </a:lnTo>
                  <a:lnTo>
                    <a:pt x="2569" y="17496"/>
                  </a:lnTo>
                  <a:lnTo>
                    <a:pt x="2667" y="17626"/>
                  </a:lnTo>
                  <a:lnTo>
                    <a:pt x="2765" y="17853"/>
                  </a:lnTo>
                  <a:lnTo>
                    <a:pt x="2765" y="17951"/>
                  </a:lnTo>
                  <a:lnTo>
                    <a:pt x="2797" y="17951"/>
                  </a:lnTo>
                  <a:lnTo>
                    <a:pt x="2765" y="18016"/>
                  </a:lnTo>
                  <a:lnTo>
                    <a:pt x="2699" y="18049"/>
                  </a:lnTo>
                  <a:lnTo>
                    <a:pt x="2765" y="18114"/>
                  </a:lnTo>
                  <a:lnTo>
                    <a:pt x="2797" y="18081"/>
                  </a:lnTo>
                  <a:lnTo>
                    <a:pt x="2895" y="18179"/>
                  </a:lnTo>
                  <a:lnTo>
                    <a:pt x="2895" y="18276"/>
                  </a:lnTo>
                  <a:lnTo>
                    <a:pt x="3090" y="18374"/>
                  </a:lnTo>
                  <a:lnTo>
                    <a:pt x="3187" y="18439"/>
                  </a:lnTo>
                  <a:lnTo>
                    <a:pt x="3187" y="18536"/>
                  </a:lnTo>
                  <a:lnTo>
                    <a:pt x="3155" y="18536"/>
                  </a:lnTo>
                  <a:lnTo>
                    <a:pt x="3025" y="18504"/>
                  </a:lnTo>
                  <a:lnTo>
                    <a:pt x="2895" y="18374"/>
                  </a:lnTo>
                  <a:lnTo>
                    <a:pt x="2797" y="18341"/>
                  </a:lnTo>
                  <a:lnTo>
                    <a:pt x="2765" y="18309"/>
                  </a:lnTo>
                  <a:lnTo>
                    <a:pt x="2114" y="18309"/>
                  </a:lnTo>
                  <a:lnTo>
                    <a:pt x="1756" y="18374"/>
                  </a:lnTo>
                  <a:lnTo>
                    <a:pt x="1691" y="18341"/>
                  </a:lnTo>
                  <a:lnTo>
                    <a:pt x="1431" y="18309"/>
                  </a:lnTo>
                  <a:lnTo>
                    <a:pt x="1366" y="18114"/>
                  </a:lnTo>
                  <a:lnTo>
                    <a:pt x="1334" y="17918"/>
                  </a:lnTo>
                  <a:lnTo>
                    <a:pt x="1204" y="17821"/>
                  </a:lnTo>
                  <a:lnTo>
                    <a:pt x="1171" y="17561"/>
                  </a:lnTo>
                  <a:lnTo>
                    <a:pt x="1171" y="17431"/>
                  </a:lnTo>
                  <a:lnTo>
                    <a:pt x="1074" y="17431"/>
                  </a:lnTo>
                  <a:lnTo>
                    <a:pt x="911" y="17496"/>
                  </a:lnTo>
                  <a:lnTo>
                    <a:pt x="846" y="17593"/>
                  </a:lnTo>
                  <a:lnTo>
                    <a:pt x="748" y="17593"/>
                  </a:lnTo>
                  <a:lnTo>
                    <a:pt x="521" y="17171"/>
                  </a:lnTo>
                  <a:lnTo>
                    <a:pt x="488" y="17008"/>
                  </a:lnTo>
                  <a:lnTo>
                    <a:pt x="553" y="16553"/>
                  </a:lnTo>
                  <a:lnTo>
                    <a:pt x="651" y="16423"/>
                  </a:lnTo>
                  <a:lnTo>
                    <a:pt x="813" y="16227"/>
                  </a:lnTo>
                  <a:lnTo>
                    <a:pt x="878" y="15967"/>
                  </a:lnTo>
                  <a:lnTo>
                    <a:pt x="813" y="15707"/>
                  </a:lnTo>
                  <a:lnTo>
                    <a:pt x="748" y="15545"/>
                  </a:lnTo>
                  <a:lnTo>
                    <a:pt x="813" y="15317"/>
                  </a:lnTo>
                  <a:lnTo>
                    <a:pt x="911" y="15187"/>
                  </a:lnTo>
                  <a:lnTo>
                    <a:pt x="813" y="14959"/>
                  </a:lnTo>
                  <a:lnTo>
                    <a:pt x="813" y="14862"/>
                  </a:lnTo>
                  <a:lnTo>
                    <a:pt x="911" y="14764"/>
                  </a:lnTo>
                  <a:lnTo>
                    <a:pt x="846" y="14536"/>
                  </a:lnTo>
                  <a:lnTo>
                    <a:pt x="813" y="14276"/>
                  </a:lnTo>
                  <a:lnTo>
                    <a:pt x="748" y="14146"/>
                  </a:lnTo>
                  <a:lnTo>
                    <a:pt x="748" y="14049"/>
                  </a:lnTo>
                  <a:lnTo>
                    <a:pt x="878" y="13951"/>
                  </a:lnTo>
                  <a:lnTo>
                    <a:pt x="878" y="13821"/>
                  </a:lnTo>
                  <a:lnTo>
                    <a:pt x="781" y="13626"/>
                  </a:lnTo>
                  <a:lnTo>
                    <a:pt x="618" y="13528"/>
                  </a:lnTo>
                  <a:lnTo>
                    <a:pt x="521" y="13528"/>
                  </a:lnTo>
                  <a:lnTo>
                    <a:pt x="488" y="13561"/>
                  </a:lnTo>
                  <a:lnTo>
                    <a:pt x="423" y="13496"/>
                  </a:lnTo>
                  <a:lnTo>
                    <a:pt x="456" y="13398"/>
                  </a:lnTo>
                  <a:lnTo>
                    <a:pt x="683" y="13398"/>
                  </a:lnTo>
                  <a:lnTo>
                    <a:pt x="781" y="13268"/>
                  </a:lnTo>
                  <a:lnTo>
                    <a:pt x="781" y="13171"/>
                  </a:lnTo>
                  <a:lnTo>
                    <a:pt x="716" y="13138"/>
                  </a:lnTo>
                  <a:lnTo>
                    <a:pt x="651" y="13203"/>
                  </a:lnTo>
                  <a:lnTo>
                    <a:pt x="553" y="13171"/>
                  </a:lnTo>
                  <a:lnTo>
                    <a:pt x="521" y="12943"/>
                  </a:lnTo>
                  <a:lnTo>
                    <a:pt x="423" y="12748"/>
                  </a:lnTo>
                  <a:lnTo>
                    <a:pt x="391" y="12618"/>
                  </a:lnTo>
                  <a:lnTo>
                    <a:pt x="423" y="12423"/>
                  </a:lnTo>
                  <a:lnTo>
                    <a:pt x="261" y="12390"/>
                  </a:lnTo>
                  <a:lnTo>
                    <a:pt x="228" y="12228"/>
                  </a:lnTo>
                  <a:lnTo>
                    <a:pt x="195" y="11870"/>
                  </a:lnTo>
                  <a:lnTo>
                    <a:pt x="293" y="11805"/>
                  </a:lnTo>
                  <a:lnTo>
                    <a:pt x="326" y="11675"/>
                  </a:lnTo>
                  <a:lnTo>
                    <a:pt x="293" y="11577"/>
                  </a:lnTo>
                  <a:lnTo>
                    <a:pt x="195" y="11512"/>
                  </a:lnTo>
                  <a:lnTo>
                    <a:pt x="163" y="11284"/>
                  </a:lnTo>
                  <a:lnTo>
                    <a:pt x="130" y="10959"/>
                  </a:lnTo>
                  <a:lnTo>
                    <a:pt x="163" y="10602"/>
                  </a:lnTo>
                  <a:lnTo>
                    <a:pt x="65" y="10439"/>
                  </a:lnTo>
                  <a:lnTo>
                    <a:pt x="65" y="10276"/>
                  </a:lnTo>
                  <a:lnTo>
                    <a:pt x="228" y="10049"/>
                  </a:lnTo>
                  <a:lnTo>
                    <a:pt x="261" y="9756"/>
                  </a:lnTo>
                  <a:lnTo>
                    <a:pt x="391" y="9691"/>
                  </a:lnTo>
                  <a:lnTo>
                    <a:pt x="456" y="9626"/>
                  </a:lnTo>
                  <a:lnTo>
                    <a:pt x="163" y="9041"/>
                  </a:lnTo>
                  <a:lnTo>
                    <a:pt x="195" y="8846"/>
                  </a:lnTo>
                  <a:lnTo>
                    <a:pt x="195" y="8715"/>
                  </a:lnTo>
                  <a:lnTo>
                    <a:pt x="195" y="8358"/>
                  </a:lnTo>
                  <a:lnTo>
                    <a:pt x="293" y="8163"/>
                  </a:lnTo>
                  <a:lnTo>
                    <a:pt x="423" y="8033"/>
                  </a:lnTo>
                  <a:lnTo>
                    <a:pt x="391" y="7870"/>
                  </a:lnTo>
                  <a:lnTo>
                    <a:pt x="293" y="7675"/>
                  </a:lnTo>
                  <a:lnTo>
                    <a:pt x="228" y="7642"/>
                  </a:lnTo>
                  <a:lnTo>
                    <a:pt x="358" y="7480"/>
                  </a:lnTo>
                  <a:lnTo>
                    <a:pt x="326" y="7285"/>
                  </a:lnTo>
                  <a:lnTo>
                    <a:pt x="391" y="7057"/>
                  </a:lnTo>
                  <a:lnTo>
                    <a:pt x="488" y="7024"/>
                  </a:lnTo>
                  <a:lnTo>
                    <a:pt x="521" y="6797"/>
                  </a:lnTo>
                  <a:lnTo>
                    <a:pt x="488" y="6407"/>
                  </a:lnTo>
                  <a:lnTo>
                    <a:pt x="423" y="6342"/>
                  </a:lnTo>
                  <a:lnTo>
                    <a:pt x="358" y="6049"/>
                  </a:lnTo>
                  <a:lnTo>
                    <a:pt x="261" y="5919"/>
                  </a:lnTo>
                  <a:lnTo>
                    <a:pt x="163" y="5724"/>
                  </a:lnTo>
                  <a:lnTo>
                    <a:pt x="130" y="5626"/>
                  </a:lnTo>
                  <a:lnTo>
                    <a:pt x="65" y="5529"/>
                  </a:lnTo>
                  <a:lnTo>
                    <a:pt x="0" y="5268"/>
                  </a:lnTo>
                  <a:lnTo>
                    <a:pt x="33" y="5073"/>
                  </a:lnTo>
                  <a:lnTo>
                    <a:pt x="163" y="5008"/>
                  </a:lnTo>
                  <a:lnTo>
                    <a:pt x="163" y="4781"/>
                  </a:lnTo>
                  <a:lnTo>
                    <a:pt x="261" y="4683"/>
                  </a:lnTo>
                  <a:lnTo>
                    <a:pt x="261" y="4455"/>
                  </a:lnTo>
                  <a:lnTo>
                    <a:pt x="163" y="4293"/>
                  </a:lnTo>
                  <a:lnTo>
                    <a:pt x="163" y="4000"/>
                  </a:lnTo>
                  <a:lnTo>
                    <a:pt x="228" y="3935"/>
                  </a:lnTo>
                  <a:lnTo>
                    <a:pt x="261" y="3545"/>
                  </a:lnTo>
                  <a:lnTo>
                    <a:pt x="358" y="3447"/>
                  </a:lnTo>
                  <a:lnTo>
                    <a:pt x="488" y="3090"/>
                  </a:lnTo>
                  <a:lnTo>
                    <a:pt x="618" y="2959"/>
                  </a:lnTo>
                  <a:lnTo>
                    <a:pt x="716" y="2927"/>
                  </a:lnTo>
                  <a:lnTo>
                    <a:pt x="781" y="2829"/>
                  </a:lnTo>
                  <a:lnTo>
                    <a:pt x="716" y="2797"/>
                  </a:lnTo>
                  <a:lnTo>
                    <a:pt x="716" y="2634"/>
                  </a:lnTo>
                  <a:lnTo>
                    <a:pt x="683" y="2569"/>
                  </a:lnTo>
                  <a:lnTo>
                    <a:pt x="618" y="2537"/>
                  </a:lnTo>
                  <a:lnTo>
                    <a:pt x="651" y="2439"/>
                  </a:lnTo>
                  <a:lnTo>
                    <a:pt x="748" y="2374"/>
                  </a:lnTo>
                  <a:lnTo>
                    <a:pt x="748" y="2244"/>
                  </a:lnTo>
                  <a:lnTo>
                    <a:pt x="618" y="2114"/>
                  </a:lnTo>
                  <a:lnTo>
                    <a:pt x="586" y="1951"/>
                  </a:lnTo>
                  <a:lnTo>
                    <a:pt x="651" y="1821"/>
                  </a:lnTo>
                  <a:lnTo>
                    <a:pt x="651" y="1756"/>
                  </a:lnTo>
                  <a:lnTo>
                    <a:pt x="521" y="1659"/>
                  </a:lnTo>
                  <a:lnTo>
                    <a:pt x="586" y="1529"/>
                  </a:lnTo>
                  <a:lnTo>
                    <a:pt x="1171" y="1203"/>
                  </a:lnTo>
                  <a:lnTo>
                    <a:pt x="1301" y="651"/>
                  </a:lnTo>
                  <a:close/>
                  <a:moveTo>
                    <a:pt x="5269" y="20195"/>
                  </a:moveTo>
                  <a:lnTo>
                    <a:pt x="5334" y="20260"/>
                  </a:lnTo>
                  <a:lnTo>
                    <a:pt x="5464" y="20195"/>
                  </a:lnTo>
                  <a:lnTo>
                    <a:pt x="5561" y="20162"/>
                  </a:lnTo>
                  <a:lnTo>
                    <a:pt x="5626" y="20097"/>
                  </a:lnTo>
                  <a:lnTo>
                    <a:pt x="5529" y="20065"/>
                  </a:lnTo>
                  <a:lnTo>
                    <a:pt x="5464" y="20162"/>
                  </a:lnTo>
                  <a:lnTo>
                    <a:pt x="5334" y="20162"/>
                  </a:lnTo>
                  <a:close/>
                  <a:moveTo>
                    <a:pt x="3057" y="18634"/>
                  </a:moveTo>
                  <a:lnTo>
                    <a:pt x="3090" y="18601"/>
                  </a:lnTo>
                  <a:lnTo>
                    <a:pt x="3155" y="18731"/>
                  </a:lnTo>
                  <a:lnTo>
                    <a:pt x="3317" y="18894"/>
                  </a:lnTo>
                  <a:lnTo>
                    <a:pt x="3350" y="19122"/>
                  </a:lnTo>
                  <a:lnTo>
                    <a:pt x="3317" y="19057"/>
                  </a:lnTo>
                  <a:lnTo>
                    <a:pt x="3220" y="19089"/>
                  </a:lnTo>
                  <a:lnTo>
                    <a:pt x="3187" y="19187"/>
                  </a:lnTo>
                  <a:close/>
                  <a:moveTo>
                    <a:pt x="3187" y="19219"/>
                  </a:moveTo>
                  <a:lnTo>
                    <a:pt x="3317" y="19252"/>
                  </a:lnTo>
                  <a:lnTo>
                    <a:pt x="3415" y="19219"/>
                  </a:lnTo>
                  <a:lnTo>
                    <a:pt x="3480" y="19317"/>
                  </a:lnTo>
                  <a:lnTo>
                    <a:pt x="3545" y="19479"/>
                  </a:lnTo>
                  <a:lnTo>
                    <a:pt x="3675" y="19512"/>
                  </a:lnTo>
                  <a:lnTo>
                    <a:pt x="3805" y="19609"/>
                  </a:lnTo>
                  <a:lnTo>
                    <a:pt x="3805" y="19707"/>
                  </a:lnTo>
                  <a:lnTo>
                    <a:pt x="3903" y="19772"/>
                  </a:lnTo>
                  <a:lnTo>
                    <a:pt x="4293" y="19870"/>
                  </a:lnTo>
                  <a:lnTo>
                    <a:pt x="4325" y="19935"/>
                  </a:lnTo>
                  <a:lnTo>
                    <a:pt x="4488" y="19967"/>
                  </a:lnTo>
                  <a:lnTo>
                    <a:pt x="4586" y="20097"/>
                  </a:lnTo>
                  <a:lnTo>
                    <a:pt x="4683" y="20097"/>
                  </a:lnTo>
                  <a:lnTo>
                    <a:pt x="4878" y="20065"/>
                  </a:lnTo>
                  <a:lnTo>
                    <a:pt x="4976" y="20097"/>
                  </a:lnTo>
                  <a:lnTo>
                    <a:pt x="4976" y="20162"/>
                  </a:lnTo>
                  <a:lnTo>
                    <a:pt x="4846" y="20227"/>
                  </a:lnTo>
                  <a:lnTo>
                    <a:pt x="4813" y="20195"/>
                  </a:lnTo>
                  <a:lnTo>
                    <a:pt x="4716" y="20227"/>
                  </a:lnTo>
                  <a:lnTo>
                    <a:pt x="4683" y="20325"/>
                  </a:lnTo>
                  <a:lnTo>
                    <a:pt x="4586" y="20422"/>
                  </a:lnTo>
                  <a:lnTo>
                    <a:pt x="4488" y="20422"/>
                  </a:lnTo>
                  <a:lnTo>
                    <a:pt x="4358" y="20390"/>
                  </a:lnTo>
                  <a:lnTo>
                    <a:pt x="4260" y="20325"/>
                  </a:lnTo>
                  <a:lnTo>
                    <a:pt x="4065" y="20325"/>
                  </a:lnTo>
                  <a:lnTo>
                    <a:pt x="3903" y="20325"/>
                  </a:lnTo>
                  <a:lnTo>
                    <a:pt x="3708" y="20325"/>
                  </a:lnTo>
                  <a:lnTo>
                    <a:pt x="3545" y="20357"/>
                  </a:lnTo>
                  <a:lnTo>
                    <a:pt x="3480" y="20357"/>
                  </a:lnTo>
                  <a:lnTo>
                    <a:pt x="3447" y="20195"/>
                  </a:lnTo>
                  <a:lnTo>
                    <a:pt x="3675" y="20162"/>
                  </a:lnTo>
                  <a:lnTo>
                    <a:pt x="3805" y="20130"/>
                  </a:lnTo>
                  <a:lnTo>
                    <a:pt x="3870" y="20097"/>
                  </a:lnTo>
                  <a:lnTo>
                    <a:pt x="3903" y="20065"/>
                  </a:lnTo>
                  <a:lnTo>
                    <a:pt x="3773" y="20097"/>
                  </a:lnTo>
                  <a:lnTo>
                    <a:pt x="3643" y="20097"/>
                  </a:lnTo>
                  <a:lnTo>
                    <a:pt x="3480" y="20130"/>
                  </a:lnTo>
                  <a:lnTo>
                    <a:pt x="3447" y="2013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2010401" y="3836046"/>
              <a:ext cx="177529" cy="779310"/>
            </a:xfrm>
            <a:custGeom>
              <a:rect b="b" l="l" r="r" t="t"/>
              <a:pathLst>
                <a:path extrusionOk="0" h="23415" w="5334">
                  <a:moveTo>
                    <a:pt x="4553" y="22666"/>
                  </a:moveTo>
                  <a:lnTo>
                    <a:pt x="4520" y="22504"/>
                  </a:lnTo>
                  <a:lnTo>
                    <a:pt x="4455" y="22504"/>
                  </a:lnTo>
                  <a:lnTo>
                    <a:pt x="4358" y="22439"/>
                  </a:lnTo>
                  <a:lnTo>
                    <a:pt x="4195" y="22374"/>
                  </a:lnTo>
                  <a:lnTo>
                    <a:pt x="3935" y="22309"/>
                  </a:lnTo>
                  <a:lnTo>
                    <a:pt x="3838" y="22244"/>
                  </a:lnTo>
                  <a:lnTo>
                    <a:pt x="3838" y="22309"/>
                  </a:lnTo>
                  <a:lnTo>
                    <a:pt x="3870" y="22341"/>
                  </a:lnTo>
                  <a:lnTo>
                    <a:pt x="3805" y="22374"/>
                  </a:lnTo>
                  <a:lnTo>
                    <a:pt x="3772" y="22341"/>
                  </a:lnTo>
                  <a:lnTo>
                    <a:pt x="3610" y="22276"/>
                  </a:lnTo>
                  <a:lnTo>
                    <a:pt x="3512" y="22244"/>
                  </a:lnTo>
                  <a:lnTo>
                    <a:pt x="3480" y="22244"/>
                  </a:lnTo>
                  <a:lnTo>
                    <a:pt x="3545" y="22309"/>
                  </a:lnTo>
                  <a:lnTo>
                    <a:pt x="3740" y="22406"/>
                  </a:lnTo>
                  <a:lnTo>
                    <a:pt x="3740" y="22439"/>
                  </a:lnTo>
                  <a:lnTo>
                    <a:pt x="3707" y="22439"/>
                  </a:lnTo>
                  <a:lnTo>
                    <a:pt x="3675" y="22439"/>
                  </a:lnTo>
                  <a:lnTo>
                    <a:pt x="3675" y="22471"/>
                  </a:lnTo>
                  <a:lnTo>
                    <a:pt x="3642" y="22504"/>
                  </a:lnTo>
                  <a:lnTo>
                    <a:pt x="3610" y="22439"/>
                  </a:lnTo>
                  <a:lnTo>
                    <a:pt x="3512" y="22374"/>
                  </a:lnTo>
                  <a:lnTo>
                    <a:pt x="3480" y="22406"/>
                  </a:lnTo>
                  <a:lnTo>
                    <a:pt x="3480" y="22471"/>
                  </a:lnTo>
                  <a:lnTo>
                    <a:pt x="3415" y="22471"/>
                  </a:lnTo>
                  <a:lnTo>
                    <a:pt x="3252" y="22504"/>
                  </a:lnTo>
                  <a:lnTo>
                    <a:pt x="3220" y="22504"/>
                  </a:lnTo>
                  <a:lnTo>
                    <a:pt x="3252" y="22536"/>
                  </a:lnTo>
                  <a:lnTo>
                    <a:pt x="3252" y="22569"/>
                  </a:lnTo>
                  <a:lnTo>
                    <a:pt x="3155" y="22569"/>
                  </a:lnTo>
                  <a:lnTo>
                    <a:pt x="3057" y="22601"/>
                  </a:lnTo>
                  <a:lnTo>
                    <a:pt x="3090" y="22634"/>
                  </a:lnTo>
                  <a:lnTo>
                    <a:pt x="3187" y="22666"/>
                  </a:lnTo>
                  <a:lnTo>
                    <a:pt x="3285" y="22666"/>
                  </a:lnTo>
                  <a:lnTo>
                    <a:pt x="3317" y="22601"/>
                  </a:lnTo>
                  <a:lnTo>
                    <a:pt x="3350" y="22601"/>
                  </a:lnTo>
                  <a:lnTo>
                    <a:pt x="3382" y="22634"/>
                  </a:lnTo>
                  <a:lnTo>
                    <a:pt x="3480" y="22699"/>
                  </a:lnTo>
                  <a:lnTo>
                    <a:pt x="3545" y="22666"/>
                  </a:lnTo>
                  <a:lnTo>
                    <a:pt x="3577" y="22699"/>
                  </a:lnTo>
                  <a:lnTo>
                    <a:pt x="3577" y="22764"/>
                  </a:lnTo>
                  <a:lnTo>
                    <a:pt x="3610" y="22797"/>
                  </a:lnTo>
                  <a:lnTo>
                    <a:pt x="3545" y="22829"/>
                  </a:lnTo>
                  <a:lnTo>
                    <a:pt x="3512" y="22927"/>
                  </a:lnTo>
                  <a:lnTo>
                    <a:pt x="3577" y="22992"/>
                  </a:lnTo>
                  <a:lnTo>
                    <a:pt x="3642" y="22992"/>
                  </a:lnTo>
                  <a:lnTo>
                    <a:pt x="3675" y="23024"/>
                  </a:lnTo>
                  <a:lnTo>
                    <a:pt x="3772" y="23089"/>
                  </a:lnTo>
                  <a:lnTo>
                    <a:pt x="3838" y="23089"/>
                  </a:lnTo>
                  <a:lnTo>
                    <a:pt x="3838" y="23057"/>
                  </a:lnTo>
                  <a:lnTo>
                    <a:pt x="3772" y="23024"/>
                  </a:lnTo>
                  <a:lnTo>
                    <a:pt x="3675" y="22959"/>
                  </a:lnTo>
                  <a:lnTo>
                    <a:pt x="3675" y="22894"/>
                  </a:lnTo>
                  <a:lnTo>
                    <a:pt x="3707" y="22894"/>
                  </a:lnTo>
                  <a:lnTo>
                    <a:pt x="3772" y="22927"/>
                  </a:lnTo>
                  <a:lnTo>
                    <a:pt x="3805" y="22894"/>
                  </a:lnTo>
                  <a:lnTo>
                    <a:pt x="3838" y="22862"/>
                  </a:lnTo>
                  <a:lnTo>
                    <a:pt x="3772" y="22829"/>
                  </a:lnTo>
                  <a:lnTo>
                    <a:pt x="3707" y="22797"/>
                  </a:lnTo>
                  <a:lnTo>
                    <a:pt x="3935" y="22731"/>
                  </a:lnTo>
                  <a:lnTo>
                    <a:pt x="4000" y="22666"/>
                  </a:lnTo>
                  <a:lnTo>
                    <a:pt x="4390" y="22764"/>
                  </a:lnTo>
                  <a:lnTo>
                    <a:pt x="4455" y="22731"/>
                  </a:lnTo>
                  <a:lnTo>
                    <a:pt x="4423" y="22699"/>
                  </a:lnTo>
                  <a:lnTo>
                    <a:pt x="4553" y="22699"/>
                  </a:lnTo>
                  <a:close/>
                  <a:moveTo>
                    <a:pt x="4520" y="22439"/>
                  </a:moveTo>
                  <a:lnTo>
                    <a:pt x="4390" y="22406"/>
                  </a:lnTo>
                  <a:lnTo>
                    <a:pt x="4163" y="22244"/>
                  </a:lnTo>
                  <a:lnTo>
                    <a:pt x="4000" y="22179"/>
                  </a:lnTo>
                  <a:lnTo>
                    <a:pt x="3903" y="22211"/>
                  </a:lnTo>
                  <a:lnTo>
                    <a:pt x="3805" y="22146"/>
                  </a:lnTo>
                  <a:lnTo>
                    <a:pt x="3707" y="22049"/>
                  </a:lnTo>
                  <a:lnTo>
                    <a:pt x="3707" y="21984"/>
                  </a:lnTo>
                  <a:lnTo>
                    <a:pt x="3707" y="21951"/>
                  </a:lnTo>
                  <a:lnTo>
                    <a:pt x="3838" y="21886"/>
                  </a:lnTo>
                  <a:lnTo>
                    <a:pt x="3870" y="21821"/>
                  </a:lnTo>
                  <a:lnTo>
                    <a:pt x="3968" y="21788"/>
                  </a:lnTo>
                  <a:lnTo>
                    <a:pt x="4033" y="21691"/>
                  </a:lnTo>
                  <a:lnTo>
                    <a:pt x="4000" y="21626"/>
                  </a:lnTo>
                  <a:lnTo>
                    <a:pt x="3903" y="21593"/>
                  </a:lnTo>
                  <a:lnTo>
                    <a:pt x="3772" y="21691"/>
                  </a:lnTo>
                  <a:lnTo>
                    <a:pt x="3675" y="21756"/>
                  </a:lnTo>
                  <a:lnTo>
                    <a:pt x="3610" y="21756"/>
                  </a:lnTo>
                  <a:lnTo>
                    <a:pt x="3512" y="21658"/>
                  </a:lnTo>
                  <a:lnTo>
                    <a:pt x="3512" y="21528"/>
                  </a:lnTo>
                  <a:lnTo>
                    <a:pt x="3480" y="21463"/>
                  </a:lnTo>
                  <a:lnTo>
                    <a:pt x="3577" y="21398"/>
                  </a:lnTo>
                  <a:lnTo>
                    <a:pt x="3577" y="21333"/>
                  </a:lnTo>
                  <a:lnTo>
                    <a:pt x="3512" y="21333"/>
                  </a:lnTo>
                  <a:lnTo>
                    <a:pt x="3447" y="21301"/>
                  </a:lnTo>
                  <a:lnTo>
                    <a:pt x="3512" y="21203"/>
                  </a:lnTo>
                  <a:lnTo>
                    <a:pt x="3577" y="21203"/>
                  </a:lnTo>
                  <a:lnTo>
                    <a:pt x="3675" y="21268"/>
                  </a:lnTo>
                  <a:lnTo>
                    <a:pt x="3707" y="21236"/>
                  </a:lnTo>
                  <a:lnTo>
                    <a:pt x="3772" y="21138"/>
                  </a:lnTo>
                  <a:lnTo>
                    <a:pt x="3772" y="21073"/>
                  </a:lnTo>
                  <a:lnTo>
                    <a:pt x="3772" y="21008"/>
                  </a:lnTo>
                  <a:lnTo>
                    <a:pt x="3805" y="20943"/>
                  </a:lnTo>
                  <a:lnTo>
                    <a:pt x="3870" y="20943"/>
                  </a:lnTo>
                  <a:lnTo>
                    <a:pt x="3968" y="21008"/>
                  </a:lnTo>
                  <a:lnTo>
                    <a:pt x="4000" y="20975"/>
                  </a:lnTo>
                  <a:lnTo>
                    <a:pt x="4130" y="20943"/>
                  </a:lnTo>
                  <a:lnTo>
                    <a:pt x="4260" y="21496"/>
                  </a:lnTo>
                  <a:lnTo>
                    <a:pt x="4260" y="21496"/>
                  </a:lnTo>
                  <a:lnTo>
                    <a:pt x="4260" y="21496"/>
                  </a:lnTo>
                  <a:close/>
                  <a:moveTo>
                    <a:pt x="4130" y="20780"/>
                  </a:moveTo>
                  <a:lnTo>
                    <a:pt x="3968" y="20650"/>
                  </a:lnTo>
                  <a:lnTo>
                    <a:pt x="3870" y="20618"/>
                  </a:lnTo>
                  <a:lnTo>
                    <a:pt x="3838" y="20585"/>
                  </a:lnTo>
                  <a:lnTo>
                    <a:pt x="3220" y="20585"/>
                  </a:lnTo>
                  <a:lnTo>
                    <a:pt x="2862" y="20650"/>
                  </a:lnTo>
                  <a:lnTo>
                    <a:pt x="2764" y="20618"/>
                  </a:lnTo>
                  <a:lnTo>
                    <a:pt x="2537" y="20585"/>
                  </a:lnTo>
                  <a:lnTo>
                    <a:pt x="2439" y="20390"/>
                  </a:lnTo>
                  <a:lnTo>
                    <a:pt x="2407" y="20195"/>
                  </a:lnTo>
                  <a:lnTo>
                    <a:pt x="2309" y="20097"/>
                  </a:lnTo>
                  <a:lnTo>
                    <a:pt x="2277" y="19837"/>
                  </a:lnTo>
                  <a:lnTo>
                    <a:pt x="2277" y="19707"/>
                  </a:lnTo>
                  <a:lnTo>
                    <a:pt x="2179" y="19707"/>
                  </a:lnTo>
                  <a:lnTo>
                    <a:pt x="2016" y="19772"/>
                  </a:lnTo>
                  <a:lnTo>
                    <a:pt x="1919" y="19870"/>
                  </a:lnTo>
                  <a:lnTo>
                    <a:pt x="1821" y="19870"/>
                  </a:lnTo>
                  <a:lnTo>
                    <a:pt x="1594" y="19447"/>
                  </a:lnTo>
                  <a:lnTo>
                    <a:pt x="1561" y="19284"/>
                  </a:lnTo>
                  <a:lnTo>
                    <a:pt x="1626" y="18829"/>
                  </a:lnTo>
                  <a:lnTo>
                    <a:pt x="1756" y="18699"/>
                  </a:lnTo>
                  <a:lnTo>
                    <a:pt x="1919" y="18504"/>
                  </a:lnTo>
                  <a:lnTo>
                    <a:pt x="1951" y="18244"/>
                  </a:lnTo>
                  <a:lnTo>
                    <a:pt x="1919" y="17984"/>
                  </a:lnTo>
                  <a:lnTo>
                    <a:pt x="1854" y="17821"/>
                  </a:lnTo>
                  <a:lnTo>
                    <a:pt x="1886" y="17593"/>
                  </a:lnTo>
                  <a:lnTo>
                    <a:pt x="1984" y="17463"/>
                  </a:lnTo>
                  <a:lnTo>
                    <a:pt x="1886" y="17236"/>
                  </a:lnTo>
                  <a:lnTo>
                    <a:pt x="1919" y="17138"/>
                  </a:lnTo>
                  <a:lnTo>
                    <a:pt x="1984" y="17041"/>
                  </a:lnTo>
                  <a:lnTo>
                    <a:pt x="1951" y="16813"/>
                  </a:lnTo>
                  <a:lnTo>
                    <a:pt x="1886" y="16553"/>
                  </a:lnTo>
                  <a:lnTo>
                    <a:pt x="1821" y="16423"/>
                  </a:lnTo>
                  <a:lnTo>
                    <a:pt x="1854" y="16325"/>
                  </a:lnTo>
                  <a:lnTo>
                    <a:pt x="1984" y="16228"/>
                  </a:lnTo>
                  <a:lnTo>
                    <a:pt x="1951" y="16097"/>
                  </a:lnTo>
                  <a:lnTo>
                    <a:pt x="1854" y="15935"/>
                  </a:lnTo>
                  <a:lnTo>
                    <a:pt x="1691" y="15805"/>
                  </a:lnTo>
                  <a:lnTo>
                    <a:pt x="1594" y="15805"/>
                  </a:lnTo>
                  <a:lnTo>
                    <a:pt x="1561" y="15837"/>
                  </a:lnTo>
                  <a:lnTo>
                    <a:pt x="1496" y="15772"/>
                  </a:lnTo>
                  <a:lnTo>
                    <a:pt x="1529" y="15675"/>
                  </a:lnTo>
                  <a:lnTo>
                    <a:pt x="1756" y="15675"/>
                  </a:lnTo>
                  <a:lnTo>
                    <a:pt x="1886" y="15577"/>
                  </a:lnTo>
                  <a:lnTo>
                    <a:pt x="1854" y="15447"/>
                  </a:lnTo>
                  <a:lnTo>
                    <a:pt x="1789" y="15415"/>
                  </a:lnTo>
                  <a:lnTo>
                    <a:pt x="1724" y="15480"/>
                  </a:lnTo>
                  <a:lnTo>
                    <a:pt x="1626" y="15447"/>
                  </a:lnTo>
                  <a:lnTo>
                    <a:pt x="1594" y="15219"/>
                  </a:lnTo>
                  <a:lnTo>
                    <a:pt x="1496" y="15024"/>
                  </a:lnTo>
                  <a:lnTo>
                    <a:pt x="1496" y="14894"/>
                  </a:lnTo>
                  <a:lnTo>
                    <a:pt x="1496" y="14699"/>
                  </a:lnTo>
                  <a:lnTo>
                    <a:pt x="1334" y="14667"/>
                  </a:lnTo>
                  <a:lnTo>
                    <a:pt x="1301" y="14504"/>
                  </a:lnTo>
                  <a:lnTo>
                    <a:pt x="1268" y="14146"/>
                  </a:lnTo>
                  <a:lnTo>
                    <a:pt x="1399" y="14081"/>
                  </a:lnTo>
                  <a:lnTo>
                    <a:pt x="1431" y="13951"/>
                  </a:lnTo>
                  <a:lnTo>
                    <a:pt x="1366" y="13854"/>
                  </a:lnTo>
                  <a:lnTo>
                    <a:pt x="1268" y="13789"/>
                  </a:lnTo>
                  <a:lnTo>
                    <a:pt x="1236" y="13561"/>
                  </a:lnTo>
                  <a:lnTo>
                    <a:pt x="1203" y="13236"/>
                  </a:lnTo>
                  <a:lnTo>
                    <a:pt x="1236" y="12878"/>
                  </a:lnTo>
                  <a:lnTo>
                    <a:pt x="1171" y="12715"/>
                  </a:lnTo>
                  <a:lnTo>
                    <a:pt x="1138" y="12553"/>
                  </a:lnTo>
                  <a:lnTo>
                    <a:pt x="1334" y="12325"/>
                  </a:lnTo>
                  <a:lnTo>
                    <a:pt x="1334" y="12033"/>
                  </a:lnTo>
                  <a:lnTo>
                    <a:pt x="1464" y="11968"/>
                  </a:lnTo>
                  <a:lnTo>
                    <a:pt x="1561" y="11902"/>
                  </a:lnTo>
                  <a:lnTo>
                    <a:pt x="1268" y="11317"/>
                  </a:lnTo>
                  <a:lnTo>
                    <a:pt x="1301" y="11122"/>
                  </a:lnTo>
                  <a:lnTo>
                    <a:pt x="1301" y="10992"/>
                  </a:lnTo>
                  <a:lnTo>
                    <a:pt x="1301" y="10634"/>
                  </a:lnTo>
                  <a:lnTo>
                    <a:pt x="1399" y="10439"/>
                  </a:lnTo>
                  <a:lnTo>
                    <a:pt x="1496" y="10309"/>
                  </a:lnTo>
                  <a:lnTo>
                    <a:pt x="1496" y="10146"/>
                  </a:lnTo>
                  <a:lnTo>
                    <a:pt x="1399" y="9951"/>
                  </a:lnTo>
                  <a:lnTo>
                    <a:pt x="1301" y="9919"/>
                  </a:lnTo>
                  <a:lnTo>
                    <a:pt x="1431" y="9756"/>
                  </a:lnTo>
                  <a:lnTo>
                    <a:pt x="1399" y="9561"/>
                  </a:lnTo>
                  <a:lnTo>
                    <a:pt x="1496" y="9333"/>
                  </a:lnTo>
                  <a:lnTo>
                    <a:pt x="1594" y="9301"/>
                  </a:lnTo>
                  <a:lnTo>
                    <a:pt x="1594" y="9073"/>
                  </a:lnTo>
                  <a:lnTo>
                    <a:pt x="1561" y="8683"/>
                  </a:lnTo>
                  <a:lnTo>
                    <a:pt x="1496" y="8618"/>
                  </a:lnTo>
                  <a:lnTo>
                    <a:pt x="1431" y="8325"/>
                  </a:lnTo>
                  <a:lnTo>
                    <a:pt x="1366" y="8195"/>
                  </a:lnTo>
                  <a:lnTo>
                    <a:pt x="1236" y="8000"/>
                  </a:lnTo>
                  <a:lnTo>
                    <a:pt x="1236" y="7903"/>
                  </a:lnTo>
                  <a:lnTo>
                    <a:pt x="1138" y="7805"/>
                  </a:lnTo>
                  <a:lnTo>
                    <a:pt x="1073" y="7545"/>
                  </a:lnTo>
                  <a:lnTo>
                    <a:pt x="1106" y="7350"/>
                  </a:lnTo>
                  <a:lnTo>
                    <a:pt x="1236" y="7285"/>
                  </a:lnTo>
                  <a:lnTo>
                    <a:pt x="1236" y="7057"/>
                  </a:lnTo>
                  <a:lnTo>
                    <a:pt x="1334" y="6959"/>
                  </a:lnTo>
                  <a:lnTo>
                    <a:pt x="1334" y="6732"/>
                  </a:lnTo>
                  <a:lnTo>
                    <a:pt x="1236" y="6569"/>
                  </a:lnTo>
                  <a:lnTo>
                    <a:pt x="1236" y="6277"/>
                  </a:lnTo>
                  <a:lnTo>
                    <a:pt x="1301" y="6212"/>
                  </a:lnTo>
                  <a:lnTo>
                    <a:pt x="1334" y="5821"/>
                  </a:lnTo>
                  <a:lnTo>
                    <a:pt x="1431" y="5724"/>
                  </a:lnTo>
                  <a:lnTo>
                    <a:pt x="1561" y="5366"/>
                  </a:lnTo>
                  <a:lnTo>
                    <a:pt x="1691" y="5236"/>
                  </a:lnTo>
                  <a:lnTo>
                    <a:pt x="1789" y="5203"/>
                  </a:lnTo>
                  <a:lnTo>
                    <a:pt x="1854" y="5106"/>
                  </a:lnTo>
                  <a:lnTo>
                    <a:pt x="1821" y="5073"/>
                  </a:lnTo>
                  <a:lnTo>
                    <a:pt x="1789" y="4911"/>
                  </a:lnTo>
                  <a:lnTo>
                    <a:pt x="1756" y="4846"/>
                  </a:lnTo>
                  <a:lnTo>
                    <a:pt x="1691" y="4813"/>
                  </a:lnTo>
                  <a:lnTo>
                    <a:pt x="1724" y="4716"/>
                  </a:lnTo>
                  <a:lnTo>
                    <a:pt x="1821" y="4651"/>
                  </a:lnTo>
                  <a:lnTo>
                    <a:pt x="1821" y="4521"/>
                  </a:lnTo>
                  <a:lnTo>
                    <a:pt x="1724" y="4390"/>
                  </a:lnTo>
                  <a:lnTo>
                    <a:pt x="1691" y="4228"/>
                  </a:lnTo>
                  <a:lnTo>
                    <a:pt x="1756" y="4098"/>
                  </a:lnTo>
                  <a:lnTo>
                    <a:pt x="1724" y="4033"/>
                  </a:lnTo>
                  <a:lnTo>
                    <a:pt x="1626" y="3935"/>
                  </a:lnTo>
                  <a:lnTo>
                    <a:pt x="1659" y="3805"/>
                  </a:lnTo>
                  <a:lnTo>
                    <a:pt x="2244" y="3480"/>
                  </a:lnTo>
                  <a:lnTo>
                    <a:pt x="2374" y="2927"/>
                  </a:lnTo>
                  <a:lnTo>
                    <a:pt x="2309" y="2797"/>
                  </a:lnTo>
                  <a:lnTo>
                    <a:pt x="2244" y="2830"/>
                  </a:lnTo>
                  <a:lnTo>
                    <a:pt x="2212" y="2895"/>
                  </a:lnTo>
                  <a:lnTo>
                    <a:pt x="2049" y="2895"/>
                  </a:lnTo>
                  <a:lnTo>
                    <a:pt x="1691" y="1919"/>
                  </a:lnTo>
                  <a:lnTo>
                    <a:pt x="1464" y="1691"/>
                  </a:lnTo>
                  <a:lnTo>
                    <a:pt x="1399" y="1594"/>
                  </a:lnTo>
                  <a:lnTo>
                    <a:pt x="1496" y="1301"/>
                  </a:lnTo>
                  <a:lnTo>
                    <a:pt x="1464" y="1204"/>
                  </a:lnTo>
                  <a:lnTo>
                    <a:pt x="1529" y="1073"/>
                  </a:lnTo>
                  <a:lnTo>
                    <a:pt x="1496" y="1008"/>
                  </a:lnTo>
                  <a:lnTo>
                    <a:pt x="1301" y="813"/>
                  </a:lnTo>
                  <a:lnTo>
                    <a:pt x="1203" y="716"/>
                  </a:lnTo>
                  <a:lnTo>
                    <a:pt x="1171" y="521"/>
                  </a:lnTo>
                  <a:lnTo>
                    <a:pt x="1171" y="488"/>
                  </a:lnTo>
                  <a:lnTo>
                    <a:pt x="1203" y="391"/>
                  </a:lnTo>
                  <a:lnTo>
                    <a:pt x="1171" y="293"/>
                  </a:lnTo>
                  <a:lnTo>
                    <a:pt x="1106" y="228"/>
                  </a:lnTo>
                  <a:lnTo>
                    <a:pt x="1008" y="163"/>
                  </a:lnTo>
                  <a:lnTo>
                    <a:pt x="1008" y="33"/>
                  </a:lnTo>
                  <a:lnTo>
                    <a:pt x="911" y="0"/>
                  </a:lnTo>
                  <a:lnTo>
                    <a:pt x="878" y="98"/>
                  </a:lnTo>
                  <a:lnTo>
                    <a:pt x="846" y="163"/>
                  </a:lnTo>
                  <a:lnTo>
                    <a:pt x="911" y="260"/>
                  </a:lnTo>
                  <a:lnTo>
                    <a:pt x="878" y="326"/>
                  </a:lnTo>
                  <a:lnTo>
                    <a:pt x="781" y="391"/>
                  </a:lnTo>
                  <a:lnTo>
                    <a:pt x="716" y="391"/>
                  </a:lnTo>
                  <a:lnTo>
                    <a:pt x="618" y="456"/>
                  </a:lnTo>
                  <a:lnTo>
                    <a:pt x="488" y="521"/>
                  </a:lnTo>
                  <a:lnTo>
                    <a:pt x="553" y="553"/>
                  </a:lnTo>
                  <a:lnTo>
                    <a:pt x="553" y="683"/>
                  </a:lnTo>
                  <a:lnTo>
                    <a:pt x="553" y="781"/>
                  </a:lnTo>
                  <a:lnTo>
                    <a:pt x="553" y="943"/>
                  </a:lnTo>
                  <a:lnTo>
                    <a:pt x="651" y="1301"/>
                  </a:lnTo>
                  <a:lnTo>
                    <a:pt x="651" y="1431"/>
                  </a:lnTo>
                  <a:lnTo>
                    <a:pt x="618" y="1529"/>
                  </a:lnTo>
                  <a:lnTo>
                    <a:pt x="553" y="1594"/>
                  </a:lnTo>
                  <a:lnTo>
                    <a:pt x="586" y="1789"/>
                  </a:lnTo>
                  <a:lnTo>
                    <a:pt x="651" y="1984"/>
                  </a:lnTo>
                  <a:lnTo>
                    <a:pt x="716" y="2114"/>
                  </a:lnTo>
                  <a:lnTo>
                    <a:pt x="716" y="2374"/>
                  </a:lnTo>
                  <a:lnTo>
                    <a:pt x="683" y="2439"/>
                  </a:lnTo>
                  <a:lnTo>
                    <a:pt x="683" y="2504"/>
                  </a:lnTo>
                  <a:lnTo>
                    <a:pt x="683" y="2830"/>
                  </a:lnTo>
                  <a:lnTo>
                    <a:pt x="683" y="2927"/>
                  </a:lnTo>
                  <a:lnTo>
                    <a:pt x="618" y="2960"/>
                  </a:lnTo>
                  <a:lnTo>
                    <a:pt x="553" y="3025"/>
                  </a:lnTo>
                  <a:lnTo>
                    <a:pt x="553" y="3220"/>
                  </a:lnTo>
                  <a:lnTo>
                    <a:pt x="586" y="3252"/>
                  </a:lnTo>
                  <a:lnTo>
                    <a:pt x="651" y="3220"/>
                  </a:lnTo>
                  <a:lnTo>
                    <a:pt x="716" y="3252"/>
                  </a:lnTo>
                  <a:lnTo>
                    <a:pt x="651" y="3317"/>
                  </a:lnTo>
                  <a:lnTo>
                    <a:pt x="651" y="3838"/>
                  </a:lnTo>
                  <a:lnTo>
                    <a:pt x="716" y="4033"/>
                  </a:lnTo>
                  <a:lnTo>
                    <a:pt x="716" y="4163"/>
                  </a:lnTo>
                  <a:lnTo>
                    <a:pt x="716" y="4293"/>
                  </a:lnTo>
                  <a:lnTo>
                    <a:pt x="618" y="4423"/>
                  </a:lnTo>
                  <a:lnTo>
                    <a:pt x="618" y="4553"/>
                  </a:lnTo>
                  <a:lnTo>
                    <a:pt x="716" y="4716"/>
                  </a:lnTo>
                  <a:lnTo>
                    <a:pt x="716" y="4813"/>
                  </a:lnTo>
                  <a:lnTo>
                    <a:pt x="683" y="5073"/>
                  </a:lnTo>
                  <a:lnTo>
                    <a:pt x="651" y="5171"/>
                  </a:lnTo>
                  <a:lnTo>
                    <a:pt x="651" y="5301"/>
                  </a:lnTo>
                  <a:lnTo>
                    <a:pt x="651" y="5366"/>
                  </a:lnTo>
                  <a:lnTo>
                    <a:pt x="651" y="5431"/>
                  </a:lnTo>
                  <a:lnTo>
                    <a:pt x="586" y="5561"/>
                  </a:lnTo>
                  <a:lnTo>
                    <a:pt x="586" y="5691"/>
                  </a:lnTo>
                  <a:lnTo>
                    <a:pt x="521" y="5756"/>
                  </a:lnTo>
                  <a:lnTo>
                    <a:pt x="553" y="5919"/>
                  </a:lnTo>
                  <a:lnTo>
                    <a:pt x="553" y="5984"/>
                  </a:lnTo>
                  <a:lnTo>
                    <a:pt x="455" y="6179"/>
                  </a:lnTo>
                  <a:lnTo>
                    <a:pt x="455" y="6244"/>
                  </a:lnTo>
                  <a:lnTo>
                    <a:pt x="553" y="6374"/>
                  </a:lnTo>
                  <a:lnTo>
                    <a:pt x="553" y="6537"/>
                  </a:lnTo>
                  <a:lnTo>
                    <a:pt x="618" y="6602"/>
                  </a:lnTo>
                  <a:lnTo>
                    <a:pt x="553" y="6667"/>
                  </a:lnTo>
                  <a:lnTo>
                    <a:pt x="521" y="6764"/>
                  </a:lnTo>
                  <a:lnTo>
                    <a:pt x="586" y="6862"/>
                  </a:lnTo>
                  <a:lnTo>
                    <a:pt x="521" y="6959"/>
                  </a:lnTo>
                  <a:lnTo>
                    <a:pt x="455" y="6959"/>
                  </a:lnTo>
                  <a:lnTo>
                    <a:pt x="423" y="7090"/>
                  </a:lnTo>
                  <a:lnTo>
                    <a:pt x="455" y="7220"/>
                  </a:lnTo>
                  <a:lnTo>
                    <a:pt x="455" y="7317"/>
                  </a:lnTo>
                  <a:lnTo>
                    <a:pt x="586" y="7610"/>
                  </a:lnTo>
                  <a:lnTo>
                    <a:pt x="586" y="7772"/>
                  </a:lnTo>
                  <a:lnTo>
                    <a:pt x="553" y="7805"/>
                  </a:lnTo>
                  <a:lnTo>
                    <a:pt x="553" y="7903"/>
                  </a:lnTo>
                  <a:lnTo>
                    <a:pt x="651" y="8065"/>
                  </a:lnTo>
                  <a:lnTo>
                    <a:pt x="651" y="8228"/>
                  </a:lnTo>
                  <a:lnTo>
                    <a:pt x="618" y="8358"/>
                  </a:lnTo>
                  <a:lnTo>
                    <a:pt x="618" y="8390"/>
                  </a:lnTo>
                  <a:lnTo>
                    <a:pt x="651" y="8488"/>
                  </a:lnTo>
                  <a:lnTo>
                    <a:pt x="651" y="8553"/>
                  </a:lnTo>
                  <a:lnTo>
                    <a:pt x="618" y="8651"/>
                  </a:lnTo>
                  <a:lnTo>
                    <a:pt x="651" y="8683"/>
                  </a:lnTo>
                  <a:lnTo>
                    <a:pt x="748" y="8846"/>
                  </a:lnTo>
                  <a:lnTo>
                    <a:pt x="781" y="8943"/>
                  </a:lnTo>
                  <a:lnTo>
                    <a:pt x="716" y="9008"/>
                  </a:lnTo>
                  <a:lnTo>
                    <a:pt x="651" y="9073"/>
                  </a:lnTo>
                  <a:lnTo>
                    <a:pt x="586" y="9203"/>
                  </a:lnTo>
                  <a:lnTo>
                    <a:pt x="586" y="9236"/>
                  </a:lnTo>
                  <a:lnTo>
                    <a:pt x="618" y="9301"/>
                  </a:lnTo>
                  <a:lnTo>
                    <a:pt x="586" y="9398"/>
                  </a:lnTo>
                  <a:lnTo>
                    <a:pt x="521" y="9464"/>
                  </a:lnTo>
                  <a:lnTo>
                    <a:pt x="521" y="9561"/>
                  </a:lnTo>
                  <a:lnTo>
                    <a:pt x="521" y="9691"/>
                  </a:lnTo>
                  <a:lnTo>
                    <a:pt x="455" y="9789"/>
                  </a:lnTo>
                  <a:lnTo>
                    <a:pt x="488" y="9886"/>
                  </a:lnTo>
                  <a:lnTo>
                    <a:pt x="455" y="9919"/>
                  </a:lnTo>
                  <a:lnTo>
                    <a:pt x="423" y="10049"/>
                  </a:lnTo>
                  <a:lnTo>
                    <a:pt x="390" y="10114"/>
                  </a:lnTo>
                  <a:lnTo>
                    <a:pt x="390" y="10146"/>
                  </a:lnTo>
                  <a:lnTo>
                    <a:pt x="423" y="10211"/>
                  </a:lnTo>
                  <a:lnTo>
                    <a:pt x="358" y="10309"/>
                  </a:lnTo>
                  <a:lnTo>
                    <a:pt x="358" y="10439"/>
                  </a:lnTo>
                  <a:lnTo>
                    <a:pt x="358" y="10504"/>
                  </a:lnTo>
                  <a:lnTo>
                    <a:pt x="293" y="10569"/>
                  </a:lnTo>
                  <a:lnTo>
                    <a:pt x="293" y="10667"/>
                  </a:lnTo>
                  <a:lnTo>
                    <a:pt x="260" y="10699"/>
                  </a:lnTo>
                  <a:lnTo>
                    <a:pt x="228" y="10797"/>
                  </a:lnTo>
                  <a:lnTo>
                    <a:pt x="260" y="10862"/>
                  </a:lnTo>
                  <a:lnTo>
                    <a:pt x="260" y="10959"/>
                  </a:lnTo>
                  <a:lnTo>
                    <a:pt x="228" y="11057"/>
                  </a:lnTo>
                  <a:lnTo>
                    <a:pt x="163" y="11057"/>
                  </a:lnTo>
                  <a:lnTo>
                    <a:pt x="98" y="10992"/>
                  </a:lnTo>
                  <a:lnTo>
                    <a:pt x="33" y="11024"/>
                  </a:lnTo>
                  <a:lnTo>
                    <a:pt x="0" y="11089"/>
                  </a:lnTo>
                  <a:lnTo>
                    <a:pt x="33" y="11187"/>
                  </a:lnTo>
                  <a:lnTo>
                    <a:pt x="33" y="11350"/>
                  </a:lnTo>
                  <a:lnTo>
                    <a:pt x="98" y="11447"/>
                  </a:lnTo>
                  <a:lnTo>
                    <a:pt x="195" y="11512"/>
                  </a:lnTo>
                  <a:lnTo>
                    <a:pt x="228" y="11642"/>
                  </a:lnTo>
                  <a:lnTo>
                    <a:pt x="195" y="11772"/>
                  </a:lnTo>
                  <a:lnTo>
                    <a:pt x="358" y="12033"/>
                  </a:lnTo>
                  <a:lnTo>
                    <a:pt x="390" y="12098"/>
                  </a:lnTo>
                  <a:lnTo>
                    <a:pt x="455" y="12130"/>
                  </a:lnTo>
                  <a:lnTo>
                    <a:pt x="455" y="12325"/>
                  </a:lnTo>
                  <a:lnTo>
                    <a:pt x="390" y="12520"/>
                  </a:lnTo>
                  <a:lnTo>
                    <a:pt x="358" y="12553"/>
                  </a:lnTo>
                  <a:lnTo>
                    <a:pt x="390" y="12618"/>
                  </a:lnTo>
                  <a:lnTo>
                    <a:pt x="358" y="12683"/>
                  </a:lnTo>
                  <a:lnTo>
                    <a:pt x="325" y="12683"/>
                  </a:lnTo>
                  <a:lnTo>
                    <a:pt x="260" y="12683"/>
                  </a:lnTo>
                  <a:lnTo>
                    <a:pt x="228" y="12780"/>
                  </a:lnTo>
                  <a:lnTo>
                    <a:pt x="260" y="12878"/>
                  </a:lnTo>
                  <a:lnTo>
                    <a:pt x="325" y="12911"/>
                  </a:lnTo>
                  <a:lnTo>
                    <a:pt x="293" y="13106"/>
                  </a:lnTo>
                  <a:lnTo>
                    <a:pt x="293" y="13203"/>
                  </a:lnTo>
                  <a:lnTo>
                    <a:pt x="260" y="13268"/>
                  </a:lnTo>
                  <a:lnTo>
                    <a:pt x="293" y="13301"/>
                  </a:lnTo>
                  <a:lnTo>
                    <a:pt x="293" y="13366"/>
                  </a:lnTo>
                  <a:lnTo>
                    <a:pt x="260" y="13398"/>
                  </a:lnTo>
                  <a:lnTo>
                    <a:pt x="293" y="13463"/>
                  </a:lnTo>
                  <a:lnTo>
                    <a:pt x="455" y="13691"/>
                  </a:lnTo>
                  <a:lnTo>
                    <a:pt x="488" y="13756"/>
                  </a:lnTo>
                  <a:lnTo>
                    <a:pt x="521" y="13821"/>
                  </a:lnTo>
                  <a:lnTo>
                    <a:pt x="683" y="13886"/>
                  </a:lnTo>
                  <a:lnTo>
                    <a:pt x="813" y="13854"/>
                  </a:lnTo>
                  <a:lnTo>
                    <a:pt x="813" y="13691"/>
                  </a:lnTo>
                  <a:lnTo>
                    <a:pt x="846" y="13659"/>
                  </a:lnTo>
                  <a:lnTo>
                    <a:pt x="943" y="13691"/>
                  </a:lnTo>
                  <a:lnTo>
                    <a:pt x="1008" y="13756"/>
                  </a:lnTo>
                  <a:lnTo>
                    <a:pt x="1041" y="13756"/>
                  </a:lnTo>
                  <a:lnTo>
                    <a:pt x="1106" y="13724"/>
                  </a:lnTo>
                  <a:lnTo>
                    <a:pt x="1041" y="13821"/>
                  </a:lnTo>
                  <a:lnTo>
                    <a:pt x="943" y="13919"/>
                  </a:lnTo>
                  <a:lnTo>
                    <a:pt x="943" y="13984"/>
                  </a:lnTo>
                  <a:lnTo>
                    <a:pt x="1041" y="14016"/>
                  </a:lnTo>
                  <a:lnTo>
                    <a:pt x="1073" y="13984"/>
                  </a:lnTo>
                  <a:lnTo>
                    <a:pt x="1106" y="14049"/>
                  </a:lnTo>
                  <a:lnTo>
                    <a:pt x="1106" y="14211"/>
                  </a:lnTo>
                  <a:lnTo>
                    <a:pt x="1138" y="14276"/>
                  </a:lnTo>
                  <a:lnTo>
                    <a:pt x="1138" y="14309"/>
                  </a:lnTo>
                  <a:lnTo>
                    <a:pt x="1073" y="14244"/>
                  </a:lnTo>
                  <a:lnTo>
                    <a:pt x="1041" y="14179"/>
                  </a:lnTo>
                  <a:lnTo>
                    <a:pt x="976" y="14146"/>
                  </a:lnTo>
                  <a:lnTo>
                    <a:pt x="976" y="14179"/>
                  </a:lnTo>
                  <a:lnTo>
                    <a:pt x="976" y="14244"/>
                  </a:lnTo>
                  <a:lnTo>
                    <a:pt x="1073" y="14309"/>
                  </a:lnTo>
                  <a:lnTo>
                    <a:pt x="1073" y="14341"/>
                  </a:lnTo>
                  <a:lnTo>
                    <a:pt x="1008" y="14374"/>
                  </a:lnTo>
                  <a:lnTo>
                    <a:pt x="976" y="14406"/>
                  </a:lnTo>
                  <a:lnTo>
                    <a:pt x="976" y="14537"/>
                  </a:lnTo>
                  <a:lnTo>
                    <a:pt x="1073" y="14602"/>
                  </a:lnTo>
                  <a:lnTo>
                    <a:pt x="976" y="14699"/>
                  </a:lnTo>
                  <a:lnTo>
                    <a:pt x="976" y="14764"/>
                  </a:lnTo>
                  <a:lnTo>
                    <a:pt x="1008" y="14797"/>
                  </a:lnTo>
                  <a:lnTo>
                    <a:pt x="943" y="14894"/>
                  </a:lnTo>
                  <a:lnTo>
                    <a:pt x="943" y="14927"/>
                  </a:lnTo>
                  <a:lnTo>
                    <a:pt x="1041" y="14992"/>
                  </a:lnTo>
                  <a:lnTo>
                    <a:pt x="1008" y="15089"/>
                  </a:lnTo>
                  <a:lnTo>
                    <a:pt x="1008" y="15219"/>
                  </a:lnTo>
                  <a:lnTo>
                    <a:pt x="943" y="15285"/>
                  </a:lnTo>
                  <a:lnTo>
                    <a:pt x="943" y="15350"/>
                  </a:lnTo>
                  <a:lnTo>
                    <a:pt x="976" y="15382"/>
                  </a:lnTo>
                  <a:lnTo>
                    <a:pt x="1073" y="15382"/>
                  </a:lnTo>
                  <a:lnTo>
                    <a:pt x="1138" y="15447"/>
                  </a:lnTo>
                  <a:lnTo>
                    <a:pt x="1171" y="15512"/>
                  </a:lnTo>
                  <a:lnTo>
                    <a:pt x="1236" y="15545"/>
                  </a:lnTo>
                  <a:lnTo>
                    <a:pt x="1301" y="15610"/>
                  </a:lnTo>
                  <a:lnTo>
                    <a:pt x="1268" y="15772"/>
                  </a:lnTo>
                  <a:lnTo>
                    <a:pt x="1203" y="15870"/>
                  </a:lnTo>
                  <a:lnTo>
                    <a:pt x="1073" y="15935"/>
                  </a:lnTo>
                  <a:lnTo>
                    <a:pt x="1008" y="15935"/>
                  </a:lnTo>
                  <a:lnTo>
                    <a:pt x="1008" y="16032"/>
                  </a:lnTo>
                  <a:lnTo>
                    <a:pt x="1041" y="16130"/>
                  </a:lnTo>
                  <a:lnTo>
                    <a:pt x="1008" y="16195"/>
                  </a:lnTo>
                  <a:lnTo>
                    <a:pt x="1008" y="16260"/>
                  </a:lnTo>
                  <a:lnTo>
                    <a:pt x="1073" y="16260"/>
                  </a:lnTo>
                  <a:lnTo>
                    <a:pt x="976" y="16358"/>
                  </a:lnTo>
                  <a:lnTo>
                    <a:pt x="943" y="16520"/>
                  </a:lnTo>
                  <a:lnTo>
                    <a:pt x="943" y="16618"/>
                  </a:lnTo>
                  <a:lnTo>
                    <a:pt x="976" y="16650"/>
                  </a:lnTo>
                  <a:lnTo>
                    <a:pt x="976" y="16715"/>
                  </a:lnTo>
                  <a:lnTo>
                    <a:pt x="943" y="16878"/>
                  </a:lnTo>
                  <a:lnTo>
                    <a:pt x="878" y="16910"/>
                  </a:lnTo>
                  <a:lnTo>
                    <a:pt x="878" y="17008"/>
                  </a:lnTo>
                  <a:lnTo>
                    <a:pt x="846" y="16976"/>
                  </a:lnTo>
                  <a:lnTo>
                    <a:pt x="878" y="16910"/>
                  </a:lnTo>
                  <a:lnTo>
                    <a:pt x="911" y="16780"/>
                  </a:lnTo>
                  <a:lnTo>
                    <a:pt x="878" y="16683"/>
                  </a:lnTo>
                  <a:lnTo>
                    <a:pt x="911" y="16650"/>
                  </a:lnTo>
                  <a:lnTo>
                    <a:pt x="846" y="16618"/>
                  </a:lnTo>
                  <a:lnTo>
                    <a:pt x="748" y="16650"/>
                  </a:lnTo>
                  <a:lnTo>
                    <a:pt x="651" y="16715"/>
                  </a:lnTo>
                  <a:lnTo>
                    <a:pt x="586" y="16715"/>
                  </a:lnTo>
                  <a:lnTo>
                    <a:pt x="586" y="16683"/>
                  </a:lnTo>
                  <a:lnTo>
                    <a:pt x="683" y="16650"/>
                  </a:lnTo>
                  <a:lnTo>
                    <a:pt x="748" y="16585"/>
                  </a:lnTo>
                  <a:lnTo>
                    <a:pt x="748" y="16455"/>
                  </a:lnTo>
                  <a:lnTo>
                    <a:pt x="716" y="16455"/>
                  </a:lnTo>
                  <a:lnTo>
                    <a:pt x="618" y="16488"/>
                  </a:lnTo>
                  <a:lnTo>
                    <a:pt x="423" y="16488"/>
                  </a:lnTo>
                  <a:lnTo>
                    <a:pt x="358" y="16455"/>
                  </a:lnTo>
                  <a:lnTo>
                    <a:pt x="293" y="16488"/>
                  </a:lnTo>
                  <a:lnTo>
                    <a:pt x="293" y="16553"/>
                  </a:lnTo>
                  <a:lnTo>
                    <a:pt x="358" y="16650"/>
                  </a:lnTo>
                  <a:lnTo>
                    <a:pt x="390" y="16650"/>
                  </a:lnTo>
                  <a:lnTo>
                    <a:pt x="390" y="16715"/>
                  </a:lnTo>
                  <a:lnTo>
                    <a:pt x="358" y="16748"/>
                  </a:lnTo>
                  <a:lnTo>
                    <a:pt x="325" y="16845"/>
                  </a:lnTo>
                  <a:lnTo>
                    <a:pt x="228" y="16878"/>
                  </a:lnTo>
                  <a:lnTo>
                    <a:pt x="195" y="16976"/>
                  </a:lnTo>
                  <a:lnTo>
                    <a:pt x="65" y="17041"/>
                  </a:lnTo>
                  <a:lnTo>
                    <a:pt x="65" y="17106"/>
                  </a:lnTo>
                  <a:lnTo>
                    <a:pt x="195" y="17268"/>
                  </a:lnTo>
                  <a:lnTo>
                    <a:pt x="293" y="17268"/>
                  </a:lnTo>
                  <a:lnTo>
                    <a:pt x="325" y="17236"/>
                  </a:lnTo>
                  <a:lnTo>
                    <a:pt x="325" y="17171"/>
                  </a:lnTo>
                  <a:lnTo>
                    <a:pt x="228" y="17138"/>
                  </a:lnTo>
                  <a:lnTo>
                    <a:pt x="228" y="17073"/>
                  </a:lnTo>
                  <a:lnTo>
                    <a:pt x="260" y="17008"/>
                  </a:lnTo>
                  <a:lnTo>
                    <a:pt x="390" y="16976"/>
                  </a:lnTo>
                  <a:lnTo>
                    <a:pt x="423" y="16943"/>
                  </a:lnTo>
                  <a:lnTo>
                    <a:pt x="423" y="17073"/>
                  </a:lnTo>
                  <a:lnTo>
                    <a:pt x="521" y="17138"/>
                  </a:lnTo>
                  <a:lnTo>
                    <a:pt x="618" y="17106"/>
                  </a:lnTo>
                  <a:lnTo>
                    <a:pt x="683" y="17073"/>
                  </a:lnTo>
                  <a:lnTo>
                    <a:pt x="748" y="17106"/>
                  </a:lnTo>
                  <a:lnTo>
                    <a:pt x="781" y="17138"/>
                  </a:lnTo>
                  <a:lnTo>
                    <a:pt x="911" y="17203"/>
                  </a:lnTo>
                  <a:lnTo>
                    <a:pt x="943" y="17268"/>
                  </a:lnTo>
                  <a:lnTo>
                    <a:pt x="911" y="17301"/>
                  </a:lnTo>
                  <a:lnTo>
                    <a:pt x="878" y="17333"/>
                  </a:lnTo>
                  <a:lnTo>
                    <a:pt x="911" y="17398"/>
                  </a:lnTo>
                  <a:lnTo>
                    <a:pt x="846" y="17431"/>
                  </a:lnTo>
                  <a:lnTo>
                    <a:pt x="813" y="17496"/>
                  </a:lnTo>
                  <a:lnTo>
                    <a:pt x="846" y="17561"/>
                  </a:lnTo>
                  <a:lnTo>
                    <a:pt x="943" y="17626"/>
                  </a:lnTo>
                  <a:lnTo>
                    <a:pt x="943" y="17658"/>
                  </a:lnTo>
                  <a:lnTo>
                    <a:pt x="846" y="17593"/>
                  </a:lnTo>
                  <a:lnTo>
                    <a:pt x="813" y="17561"/>
                  </a:lnTo>
                  <a:lnTo>
                    <a:pt x="748" y="17561"/>
                  </a:lnTo>
                  <a:lnTo>
                    <a:pt x="748" y="17658"/>
                  </a:lnTo>
                  <a:lnTo>
                    <a:pt x="813" y="17723"/>
                  </a:lnTo>
                  <a:lnTo>
                    <a:pt x="846" y="17789"/>
                  </a:lnTo>
                  <a:lnTo>
                    <a:pt x="976" y="17789"/>
                  </a:lnTo>
                  <a:lnTo>
                    <a:pt x="1106" y="17723"/>
                  </a:lnTo>
                  <a:lnTo>
                    <a:pt x="1171" y="17789"/>
                  </a:lnTo>
                  <a:lnTo>
                    <a:pt x="1203" y="17789"/>
                  </a:lnTo>
                  <a:lnTo>
                    <a:pt x="1301" y="17756"/>
                  </a:lnTo>
                  <a:lnTo>
                    <a:pt x="1268" y="17821"/>
                  </a:lnTo>
                  <a:lnTo>
                    <a:pt x="1268" y="17854"/>
                  </a:lnTo>
                  <a:lnTo>
                    <a:pt x="1236" y="17886"/>
                  </a:lnTo>
                  <a:lnTo>
                    <a:pt x="1171" y="17886"/>
                  </a:lnTo>
                  <a:lnTo>
                    <a:pt x="1138" y="17919"/>
                  </a:lnTo>
                  <a:lnTo>
                    <a:pt x="1073" y="17854"/>
                  </a:lnTo>
                  <a:lnTo>
                    <a:pt x="911" y="17886"/>
                  </a:lnTo>
                  <a:lnTo>
                    <a:pt x="878" y="17984"/>
                  </a:lnTo>
                  <a:lnTo>
                    <a:pt x="878" y="18016"/>
                  </a:lnTo>
                  <a:lnTo>
                    <a:pt x="976" y="18081"/>
                  </a:lnTo>
                  <a:lnTo>
                    <a:pt x="1008" y="18146"/>
                  </a:lnTo>
                  <a:lnTo>
                    <a:pt x="1106" y="18179"/>
                  </a:lnTo>
                  <a:lnTo>
                    <a:pt x="1171" y="18146"/>
                  </a:lnTo>
                  <a:lnTo>
                    <a:pt x="1138" y="18179"/>
                  </a:lnTo>
                  <a:lnTo>
                    <a:pt x="1073" y="18276"/>
                  </a:lnTo>
                  <a:lnTo>
                    <a:pt x="1073" y="18309"/>
                  </a:lnTo>
                  <a:lnTo>
                    <a:pt x="1106" y="18341"/>
                  </a:lnTo>
                  <a:lnTo>
                    <a:pt x="1073" y="18406"/>
                  </a:lnTo>
                  <a:lnTo>
                    <a:pt x="1008" y="18406"/>
                  </a:lnTo>
                  <a:lnTo>
                    <a:pt x="976" y="18504"/>
                  </a:lnTo>
                  <a:lnTo>
                    <a:pt x="1041" y="18764"/>
                  </a:lnTo>
                  <a:lnTo>
                    <a:pt x="1073" y="18829"/>
                  </a:lnTo>
                  <a:lnTo>
                    <a:pt x="1073" y="18927"/>
                  </a:lnTo>
                  <a:lnTo>
                    <a:pt x="1138" y="19024"/>
                  </a:lnTo>
                  <a:lnTo>
                    <a:pt x="1203" y="19057"/>
                  </a:lnTo>
                  <a:lnTo>
                    <a:pt x="1203" y="18894"/>
                  </a:lnTo>
                  <a:lnTo>
                    <a:pt x="1268" y="18699"/>
                  </a:lnTo>
                  <a:lnTo>
                    <a:pt x="1334" y="18667"/>
                  </a:lnTo>
                  <a:lnTo>
                    <a:pt x="1366" y="18699"/>
                  </a:lnTo>
                  <a:lnTo>
                    <a:pt x="1301" y="18699"/>
                  </a:lnTo>
                  <a:lnTo>
                    <a:pt x="1268" y="18927"/>
                  </a:lnTo>
                  <a:lnTo>
                    <a:pt x="1268" y="18959"/>
                  </a:lnTo>
                  <a:lnTo>
                    <a:pt x="1334" y="19024"/>
                  </a:lnTo>
                  <a:lnTo>
                    <a:pt x="1399" y="19024"/>
                  </a:lnTo>
                  <a:lnTo>
                    <a:pt x="1366" y="19057"/>
                  </a:lnTo>
                  <a:lnTo>
                    <a:pt x="1268" y="19057"/>
                  </a:lnTo>
                  <a:lnTo>
                    <a:pt x="1171" y="19154"/>
                  </a:lnTo>
                  <a:lnTo>
                    <a:pt x="1203" y="19187"/>
                  </a:lnTo>
                  <a:lnTo>
                    <a:pt x="1171" y="19284"/>
                  </a:lnTo>
                  <a:lnTo>
                    <a:pt x="1171" y="19382"/>
                  </a:lnTo>
                  <a:lnTo>
                    <a:pt x="1138" y="19414"/>
                  </a:lnTo>
                  <a:lnTo>
                    <a:pt x="1073" y="19480"/>
                  </a:lnTo>
                  <a:lnTo>
                    <a:pt x="1106" y="19545"/>
                  </a:lnTo>
                  <a:lnTo>
                    <a:pt x="1236" y="19642"/>
                  </a:lnTo>
                  <a:lnTo>
                    <a:pt x="1431" y="19707"/>
                  </a:lnTo>
                  <a:lnTo>
                    <a:pt x="1496" y="19740"/>
                  </a:lnTo>
                  <a:lnTo>
                    <a:pt x="1464" y="19805"/>
                  </a:lnTo>
                  <a:lnTo>
                    <a:pt x="1431" y="19805"/>
                  </a:lnTo>
                  <a:lnTo>
                    <a:pt x="1464" y="19902"/>
                  </a:lnTo>
                  <a:lnTo>
                    <a:pt x="1496" y="19935"/>
                  </a:lnTo>
                  <a:lnTo>
                    <a:pt x="1561" y="19837"/>
                  </a:lnTo>
                  <a:lnTo>
                    <a:pt x="1561" y="19935"/>
                  </a:lnTo>
                  <a:lnTo>
                    <a:pt x="1561" y="20000"/>
                  </a:lnTo>
                  <a:lnTo>
                    <a:pt x="1464" y="20000"/>
                  </a:lnTo>
                  <a:lnTo>
                    <a:pt x="1399" y="20097"/>
                  </a:lnTo>
                  <a:lnTo>
                    <a:pt x="1464" y="20130"/>
                  </a:lnTo>
                  <a:lnTo>
                    <a:pt x="1529" y="20130"/>
                  </a:lnTo>
                  <a:lnTo>
                    <a:pt x="1529" y="20195"/>
                  </a:lnTo>
                  <a:lnTo>
                    <a:pt x="1594" y="20260"/>
                  </a:lnTo>
                  <a:lnTo>
                    <a:pt x="1659" y="20260"/>
                  </a:lnTo>
                  <a:lnTo>
                    <a:pt x="1691" y="20227"/>
                  </a:lnTo>
                  <a:lnTo>
                    <a:pt x="1691" y="20293"/>
                  </a:lnTo>
                  <a:lnTo>
                    <a:pt x="1724" y="20390"/>
                  </a:lnTo>
                  <a:lnTo>
                    <a:pt x="1691" y="20390"/>
                  </a:lnTo>
                  <a:lnTo>
                    <a:pt x="1626" y="20358"/>
                  </a:lnTo>
                  <a:lnTo>
                    <a:pt x="1594" y="20390"/>
                  </a:lnTo>
                  <a:lnTo>
                    <a:pt x="1561" y="20423"/>
                  </a:lnTo>
                  <a:lnTo>
                    <a:pt x="1659" y="20553"/>
                  </a:lnTo>
                  <a:lnTo>
                    <a:pt x="1691" y="20553"/>
                  </a:lnTo>
                  <a:lnTo>
                    <a:pt x="1724" y="20650"/>
                  </a:lnTo>
                  <a:lnTo>
                    <a:pt x="1756" y="20715"/>
                  </a:lnTo>
                  <a:lnTo>
                    <a:pt x="1854" y="20780"/>
                  </a:lnTo>
                  <a:lnTo>
                    <a:pt x="1919" y="20780"/>
                  </a:lnTo>
                  <a:lnTo>
                    <a:pt x="1886" y="20650"/>
                  </a:lnTo>
                  <a:lnTo>
                    <a:pt x="1886" y="20585"/>
                  </a:lnTo>
                  <a:lnTo>
                    <a:pt x="1886" y="20520"/>
                  </a:lnTo>
                  <a:lnTo>
                    <a:pt x="1951" y="20585"/>
                  </a:lnTo>
                  <a:lnTo>
                    <a:pt x="1984" y="20650"/>
                  </a:lnTo>
                  <a:lnTo>
                    <a:pt x="2016" y="20715"/>
                  </a:lnTo>
                  <a:lnTo>
                    <a:pt x="2081" y="20618"/>
                  </a:lnTo>
                  <a:lnTo>
                    <a:pt x="2114" y="20553"/>
                  </a:lnTo>
                  <a:lnTo>
                    <a:pt x="2114" y="20488"/>
                  </a:lnTo>
                  <a:lnTo>
                    <a:pt x="2049" y="20488"/>
                  </a:lnTo>
                  <a:lnTo>
                    <a:pt x="1951" y="20455"/>
                  </a:lnTo>
                  <a:lnTo>
                    <a:pt x="1951" y="20423"/>
                  </a:lnTo>
                  <a:lnTo>
                    <a:pt x="2016" y="20423"/>
                  </a:lnTo>
                  <a:lnTo>
                    <a:pt x="2179" y="20455"/>
                  </a:lnTo>
                  <a:lnTo>
                    <a:pt x="2179" y="20488"/>
                  </a:lnTo>
                  <a:lnTo>
                    <a:pt x="2277" y="20520"/>
                  </a:lnTo>
                  <a:lnTo>
                    <a:pt x="2277" y="20423"/>
                  </a:lnTo>
                  <a:lnTo>
                    <a:pt x="2179" y="20390"/>
                  </a:lnTo>
                  <a:lnTo>
                    <a:pt x="1984" y="20358"/>
                  </a:lnTo>
                  <a:lnTo>
                    <a:pt x="1984" y="20325"/>
                  </a:lnTo>
                  <a:lnTo>
                    <a:pt x="2049" y="20293"/>
                  </a:lnTo>
                  <a:lnTo>
                    <a:pt x="2179" y="20358"/>
                  </a:lnTo>
                  <a:lnTo>
                    <a:pt x="2342" y="20455"/>
                  </a:lnTo>
                  <a:lnTo>
                    <a:pt x="2374" y="20553"/>
                  </a:lnTo>
                  <a:lnTo>
                    <a:pt x="2309" y="20650"/>
                  </a:lnTo>
                  <a:lnTo>
                    <a:pt x="2309" y="20715"/>
                  </a:lnTo>
                  <a:lnTo>
                    <a:pt x="2374" y="20845"/>
                  </a:lnTo>
                  <a:lnTo>
                    <a:pt x="2374" y="20910"/>
                  </a:lnTo>
                  <a:lnTo>
                    <a:pt x="2277" y="20975"/>
                  </a:lnTo>
                  <a:lnTo>
                    <a:pt x="2342" y="20845"/>
                  </a:lnTo>
                  <a:lnTo>
                    <a:pt x="2244" y="20715"/>
                  </a:lnTo>
                  <a:lnTo>
                    <a:pt x="2179" y="20650"/>
                  </a:lnTo>
                  <a:lnTo>
                    <a:pt x="2147" y="20715"/>
                  </a:lnTo>
                  <a:lnTo>
                    <a:pt x="2147" y="20780"/>
                  </a:lnTo>
                  <a:lnTo>
                    <a:pt x="2179" y="20845"/>
                  </a:lnTo>
                  <a:lnTo>
                    <a:pt x="2147" y="20910"/>
                  </a:lnTo>
                  <a:lnTo>
                    <a:pt x="2114" y="20878"/>
                  </a:lnTo>
                  <a:lnTo>
                    <a:pt x="2081" y="20780"/>
                  </a:lnTo>
                  <a:lnTo>
                    <a:pt x="2049" y="20780"/>
                  </a:lnTo>
                  <a:lnTo>
                    <a:pt x="1951" y="20845"/>
                  </a:lnTo>
                  <a:lnTo>
                    <a:pt x="1854" y="20845"/>
                  </a:lnTo>
                  <a:lnTo>
                    <a:pt x="1756" y="20878"/>
                  </a:lnTo>
                  <a:lnTo>
                    <a:pt x="1854" y="20943"/>
                  </a:lnTo>
                  <a:lnTo>
                    <a:pt x="1854" y="21073"/>
                  </a:lnTo>
                  <a:lnTo>
                    <a:pt x="1886" y="21138"/>
                  </a:lnTo>
                  <a:lnTo>
                    <a:pt x="1919" y="21203"/>
                  </a:lnTo>
                  <a:lnTo>
                    <a:pt x="1886" y="21236"/>
                  </a:lnTo>
                  <a:lnTo>
                    <a:pt x="1886" y="21268"/>
                  </a:lnTo>
                  <a:lnTo>
                    <a:pt x="1951" y="21301"/>
                  </a:lnTo>
                  <a:lnTo>
                    <a:pt x="1984" y="21203"/>
                  </a:lnTo>
                  <a:lnTo>
                    <a:pt x="2049" y="21236"/>
                  </a:lnTo>
                  <a:lnTo>
                    <a:pt x="2114" y="21268"/>
                  </a:lnTo>
                  <a:lnTo>
                    <a:pt x="2114" y="21301"/>
                  </a:lnTo>
                  <a:lnTo>
                    <a:pt x="2049" y="21333"/>
                  </a:lnTo>
                  <a:lnTo>
                    <a:pt x="1984" y="21398"/>
                  </a:lnTo>
                  <a:lnTo>
                    <a:pt x="1984" y="21431"/>
                  </a:lnTo>
                  <a:lnTo>
                    <a:pt x="2114" y="21463"/>
                  </a:lnTo>
                  <a:lnTo>
                    <a:pt x="2244" y="21528"/>
                  </a:lnTo>
                  <a:lnTo>
                    <a:pt x="2309" y="21496"/>
                  </a:lnTo>
                  <a:lnTo>
                    <a:pt x="2342" y="21463"/>
                  </a:lnTo>
                  <a:lnTo>
                    <a:pt x="2309" y="21333"/>
                  </a:lnTo>
                  <a:lnTo>
                    <a:pt x="2309" y="21268"/>
                  </a:lnTo>
                  <a:lnTo>
                    <a:pt x="2309" y="21203"/>
                  </a:lnTo>
                  <a:lnTo>
                    <a:pt x="2244" y="21203"/>
                  </a:lnTo>
                  <a:lnTo>
                    <a:pt x="2179" y="21203"/>
                  </a:lnTo>
                  <a:lnTo>
                    <a:pt x="2212" y="21171"/>
                  </a:lnTo>
                  <a:lnTo>
                    <a:pt x="2277" y="21138"/>
                  </a:lnTo>
                  <a:lnTo>
                    <a:pt x="2277" y="21073"/>
                  </a:lnTo>
                  <a:lnTo>
                    <a:pt x="2309" y="21040"/>
                  </a:lnTo>
                  <a:lnTo>
                    <a:pt x="2439" y="21106"/>
                  </a:lnTo>
                  <a:lnTo>
                    <a:pt x="2472" y="21073"/>
                  </a:lnTo>
                  <a:lnTo>
                    <a:pt x="2504" y="21106"/>
                  </a:lnTo>
                  <a:lnTo>
                    <a:pt x="2537" y="21138"/>
                  </a:lnTo>
                  <a:lnTo>
                    <a:pt x="2569" y="21073"/>
                  </a:lnTo>
                  <a:lnTo>
                    <a:pt x="2667" y="21073"/>
                  </a:lnTo>
                  <a:lnTo>
                    <a:pt x="2732" y="21106"/>
                  </a:lnTo>
                  <a:lnTo>
                    <a:pt x="2829" y="21073"/>
                  </a:lnTo>
                  <a:lnTo>
                    <a:pt x="2927" y="21073"/>
                  </a:lnTo>
                  <a:lnTo>
                    <a:pt x="2927" y="21138"/>
                  </a:lnTo>
                  <a:lnTo>
                    <a:pt x="2894" y="21138"/>
                  </a:lnTo>
                  <a:lnTo>
                    <a:pt x="2829" y="21203"/>
                  </a:lnTo>
                  <a:lnTo>
                    <a:pt x="2797" y="21203"/>
                  </a:lnTo>
                  <a:lnTo>
                    <a:pt x="2732" y="21138"/>
                  </a:lnTo>
                  <a:lnTo>
                    <a:pt x="2667" y="21171"/>
                  </a:lnTo>
                  <a:lnTo>
                    <a:pt x="2504" y="21301"/>
                  </a:lnTo>
                  <a:lnTo>
                    <a:pt x="2472" y="21301"/>
                  </a:lnTo>
                  <a:lnTo>
                    <a:pt x="2407" y="21301"/>
                  </a:lnTo>
                  <a:lnTo>
                    <a:pt x="2374" y="21366"/>
                  </a:lnTo>
                  <a:lnTo>
                    <a:pt x="2374" y="21431"/>
                  </a:lnTo>
                  <a:lnTo>
                    <a:pt x="2342" y="21496"/>
                  </a:lnTo>
                  <a:lnTo>
                    <a:pt x="2309" y="21528"/>
                  </a:lnTo>
                  <a:lnTo>
                    <a:pt x="2309" y="21561"/>
                  </a:lnTo>
                  <a:lnTo>
                    <a:pt x="2374" y="21593"/>
                  </a:lnTo>
                  <a:lnTo>
                    <a:pt x="2342" y="21626"/>
                  </a:lnTo>
                  <a:lnTo>
                    <a:pt x="2342" y="21658"/>
                  </a:lnTo>
                  <a:lnTo>
                    <a:pt x="2472" y="21723"/>
                  </a:lnTo>
                  <a:lnTo>
                    <a:pt x="2569" y="21821"/>
                  </a:lnTo>
                  <a:lnTo>
                    <a:pt x="2602" y="21821"/>
                  </a:lnTo>
                  <a:lnTo>
                    <a:pt x="2634" y="21756"/>
                  </a:lnTo>
                  <a:lnTo>
                    <a:pt x="2602" y="21691"/>
                  </a:lnTo>
                  <a:lnTo>
                    <a:pt x="2667" y="21626"/>
                  </a:lnTo>
                  <a:lnTo>
                    <a:pt x="2732" y="21593"/>
                  </a:lnTo>
                  <a:lnTo>
                    <a:pt x="2732" y="21561"/>
                  </a:lnTo>
                  <a:lnTo>
                    <a:pt x="2667" y="21463"/>
                  </a:lnTo>
                  <a:lnTo>
                    <a:pt x="2797" y="21463"/>
                  </a:lnTo>
                  <a:lnTo>
                    <a:pt x="2862" y="21366"/>
                  </a:lnTo>
                  <a:lnTo>
                    <a:pt x="2959" y="21268"/>
                  </a:lnTo>
                  <a:lnTo>
                    <a:pt x="3025" y="21236"/>
                  </a:lnTo>
                  <a:lnTo>
                    <a:pt x="3025" y="21236"/>
                  </a:lnTo>
                  <a:lnTo>
                    <a:pt x="3090" y="21268"/>
                  </a:lnTo>
                  <a:lnTo>
                    <a:pt x="3155" y="21268"/>
                  </a:lnTo>
                  <a:lnTo>
                    <a:pt x="3155" y="21301"/>
                  </a:lnTo>
                  <a:lnTo>
                    <a:pt x="3090" y="21333"/>
                  </a:lnTo>
                  <a:lnTo>
                    <a:pt x="3057" y="21431"/>
                  </a:lnTo>
                  <a:lnTo>
                    <a:pt x="3025" y="21463"/>
                  </a:lnTo>
                  <a:lnTo>
                    <a:pt x="2959" y="21561"/>
                  </a:lnTo>
                  <a:lnTo>
                    <a:pt x="2959" y="21658"/>
                  </a:lnTo>
                  <a:lnTo>
                    <a:pt x="2992" y="21723"/>
                  </a:lnTo>
                  <a:lnTo>
                    <a:pt x="2927" y="21788"/>
                  </a:lnTo>
                  <a:lnTo>
                    <a:pt x="2862" y="21821"/>
                  </a:lnTo>
                  <a:lnTo>
                    <a:pt x="2862" y="21788"/>
                  </a:lnTo>
                  <a:lnTo>
                    <a:pt x="2894" y="21756"/>
                  </a:lnTo>
                  <a:lnTo>
                    <a:pt x="2894" y="21626"/>
                  </a:lnTo>
                  <a:lnTo>
                    <a:pt x="2862" y="21593"/>
                  </a:lnTo>
                  <a:lnTo>
                    <a:pt x="2829" y="21626"/>
                  </a:lnTo>
                  <a:lnTo>
                    <a:pt x="2797" y="21691"/>
                  </a:lnTo>
                  <a:lnTo>
                    <a:pt x="2764" y="21691"/>
                  </a:lnTo>
                  <a:lnTo>
                    <a:pt x="2699" y="21691"/>
                  </a:lnTo>
                  <a:lnTo>
                    <a:pt x="2667" y="21723"/>
                  </a:lnTo>
                  <a:lnTo>
                    <a:pt x="2732" y="21821"/>
                  </a:lnTo>
                  <a:lnTo>
                    <a:pt x="2894" y="21984"/>
                  </a:lnTo>
                  <a:lnTo>
                    <a:pt x="3025" y="21984"/>
                  </a:lnTo>
                  <a:lnTo>
                    <a:pt x="3122" y="22049"/>
                  </a:lnTo>
                  <a:lnTo>
                    <a:pt x="3187" y="22049"/>
                  </a:lnTo>
                  <a:lnTo>
                    <a:pt x="3252" y="22081"/>
                  </a:lnTo>
                  <a:lnTo>
                    <a:pt x="3285" y="22049"/>
                  </a:lnTo>
                  <a:lnTo>
                    <a:pt x="3350" y="21918"/>
                  </a:lnTo>
                  <a:lnTo>
                    <a:pt x="3285" y="21788"/>
                  </a:lnTo>
                  <a:lnTo>
                    <a:pt x="3317" y="21691"/>
                  </a:lnTo>
                  <a:lnTo>
                    <a:pt x="3317" y="21626"/>
                  </a:lnTo>
                  <a:lnTo>
                    <a:pt x="3317" y="21496"/>
                  </a:lnTo>
                  <a:lnTo>
                    <a:pt x="3317" y="21366"/>
                  </a:lnTo>
                  <a:lnTo>
                    <a:pt x="3317" y="21268"/>
                  </a:lnTo>
                  <a:lnTo>
                    <a:pt x="3317" y="21203"/>
                  </a:lnTo>
                  <a:lnTo>
                    <a:pt x="3447" y="21138"/>
                  </a:lnTo>
                  <a:lnTo>
                    <a:pt x="3545" y="20975"/>
                  </a:lnTo>
                  <a:lnTo>
                    <a:pt x="3642" y="20975"/>
                  </a:lnTo>
                  <a:lnTo>
                    <a:pt x="3740" y="20975"/>
                  </a:lnTo>
                  <a:lnTo>
                    <a:pt x="3772" y="20910"/>
                  </a:lnTo>
                  <a:lnTo>
                    <a:pt x="3740" y="20780"/>
                  </a:lnTo>
                  <a:lnTo>
                    <a:pt x="3805" y="20748"/>
                  </a:lnTo>
                  <a:lnTo>
                    <a:pt x="3935" y="20715"/>
                  </a:lnTo>
                  <a:lnTo>
                    <a:pt x="4033" y="20780"/>
                  </a:lnTo>
                  <a:lnTo>
                    <a:pt x="4098" y="20748"/>
                  </a:lnTo>
                  <a:close/>
                  <a:moveTo>
                    <a:pt x="5106" y="23382"/>
                  </a:moveTo>
                  <a:lnTo>
                    <a:pt x="5138" y="23414"/>
                  </a:lnTo>
                  <a:lnTo>
                    <a:pt x="5203" y="23349"/>
                  </a:lnTo>
                  <a:lnTo>
                    <a:pt x="5171" y="23349"/>
                  </a:lnTo>
                  <a:cubicBezTo>
                    <a:pt x="5171" y="23349"/>
                    <a:pt x="5106" y="23382"/>
                    <a:pt x="5106" y="23382"/>
                  </a:cubicBezTo>
                  <a:close/>
                  <a:moveTo>
                    <a:pt x="651" y="14439"/>
                  </a:moveTo>
                  <a:lnTo>
                    <a:pt x="553" y="14406"/>
                  </a:lnTo>
                  <a:lnTo>
                    <a:pt x="488" y="14406"/>
                  </a:lnTo>
                  <a:lnTo>
                    <a:pt x="488" y="14439"/>
                  </a:lnTo>
                  <a:lnTo>
                    <a:pt x="618" y="14569"/>
                  </a:lnTo>
                  <a:lnTo>
                    <a:pt x="553" y="14602"/>
                  </a:lnTo>
                  <a:lnTo>
                    <a:pt x="683" y="14699"/>
                  </a:lnTo>
                  <a:lnTo>
                    <a:pt x="651" y="14732"/>
                  </a:lnTo>
                  <a:lnTo>
                    <a:pt x="553" y="14699"/>
                  </a:lnTo>
                  <a:lnTo>
                    <a:pt x="521" y="14764"/>
                  </a:lnTo>
                  <a:lnTo>
                    <a:pt x="521" y="14862"/>
                  </a:lnTo>
                  <a:lnTo>
                    <a:pt x="521" y="14927"/>
                  </a:lnTo>
                  <a:lnTo>
                    <a:pt x="358" y="14927"/>
                  </a:lnTo>
                  <a:lnTo>
                    <a:pt x="260" y="14894"/>
                  </a:lnTo>
                  <a:lnTo>
                    <a:pt x="293" y="14764"/>
                  </a:lnTo>
                  <a:lnTo>
                    <a:pt x="260" y="14472"/>
                  </a:lnTo>
                  <a:lnTo>
                    <a:pt x="228" y="14341"/>
                  </a:lnTo>
                  <a:lnTo>
                    <a:pt x="195" y="14309"/>
                  </a:lnTo>
                  <a:lnTo>
                    <a:pt x="195" y="14276"/>
                  </a:lnTo>
                  <a:lnTo>
                    <a:pt x="195" y="14179"/>
                  </a:lnTo>
                  <a:lnTo>
                    <a:pt x="260" y="14146"/>
                  </a:lnTo>
                  <a:lnTo>
                    <a:pt x="260" y="14081"/>
                  </a:lnTo>
                  <a:lnTo>
                    <a:pt x="228" y="14016"/>
                  </a:lnTo>
                  <a:lnTo>
                    <a:pt x="228" y="13951"/>
                  </a:lnTo>
                  <a:lnTo>
                    <a:pt x="293" y="13886"/>
                  </a:lnTo>
                  <a:lnTo>
                    <a:pt x="423" y="13919"/>
                  </a:lnTo>
                  <a:lnTo>
                    <a:pt x="521" y="13951"/>
                  </a:lnTo>
                  <a:lnTo>
                    <a:pt x="586" y="14081"/>
                  </a:lnTo>
                  <a:lnTo>
                    <a:pt x="586" y="14211"/>
                  </a:lnTo>
                  <a:lnTo>
                    <a:pt x="618" y="14244"/>
                  </a:lnTo>
                  <a:lnTo>
                    <a:pt x="618" y="14341"/>
                  </a:lnTo>
                  <a:lnTo>
                    <a:pt x="488" y="14309"/>
                  </a:lnTo>
                  <a:lnTo>
                    <a:pt x="618" y="14374"/>
                  </a:lnTo>
                  <a:lnTo>
                    <a:pt x="651" y="14439"/>
                  </a:lnTo>
                  <a:close/>
                  <a:moveTo>
                    <a:pt x="716" y="14211"/>
                  </a:moveTo>
                  <a:lnTo>
                    <a:pt x="781" y="14179"/>
                  </a:lnTo>
                  <a:lnTo>
                    <a:pt x="813" y="14211"/>
                  </a:lnTo>
                  <a:lnTo>
                    <a:pt x="781" y="14276"/>
                  </a:lnTo>
                  <a:close/>
                  <a:moveTo>
                    <a:pt x="130" y="15122"/>
                  </a:moveTo>
                  <a:lnTo>
                    <a:pt x="163" y="15089"/>
                  </a:lnTo>
                  <a:lnTo>
                    <a:pt x="228" y="15089"/>
                  </a:lnTo>
                  <a:lnTo>
                    <a:pt x="293" y="15122"/>
                  </a:lnTo>
                  <a:lnTo>
                    <a:pt x="163" y="15187"/>
                  </a:lnTo>
                  <a:close/>
                  <a:moveTo>
                    <a:pt x="813" y="15219"/>
                  </a:moveTo>
                  <a:lnTo>
                    <a:pt x="911" y="15187"/>
                  </a:lnTo>
                  <a:lnTo>
                    <a:pt x="911" y="15252"/>
                  </a:lnTo>
                  <a:lnTo>
                    <a:pt x="846" y="15285"/>
                  </a:lnTo>
                  <a:close/>
                  <a:moveTo>
                    <a:pt x="651" y="15219"/>
                  </a:moveTo>
                  <a:lnTo>
                    <a:pt x="748" y="15252"/>
                  </a:lnTo>
                  <a:lnTo>
                    <a:pt x="748" y="15350"/>
                  </a:lnTo>
                  <a:lnTo>
                    <a:pt x="683" y="15382"/>
                  </a:lnTo>
                  <a:lnTo>
                    <a:pt x="683" y="15317"/>
                  </a:lnTo>
                  <a:lnTo>
                    <a:pt x="618" y="15285"/>
                  </a:lnTo>
                  <a:close/>
                  <a:moveTo>
                    <a:pt x="423" y="15187"/>
                  </a:moveTo>
                  <a:lnTo>
                    <a:pt x="455" y="15154"/>
                  </a:lnTo>
                  <a:lnTo>
                    <a:pt x="586" y="15187"/>
                  </a:lnTo>
                  <a:lnTo>
                    <a:pt x="488" y="15252"/>
                  </a:lnTo>
                  <a:close/>
                  <a:moveTo>
                    <a:pt x="488" y="15382"/>
                  </a:moveTo>
                  <a:lnTo>
                    <a:pt x="488" y="15350"/>
                  </a:lnTo>
                  <a:lnTo>
                    <a:pt x="553" y="15382"/>
                  </a:lnTo>
                  <a:lnTo>
                    <a:pt x="521" y="15447"/>
                  </a:lnTo>
                  <a:close/>
                  <a:moveTo>
                    <a:pt x="358" y="15512"/>
                  </a:moveTo>
                  <a:lnTo>
                    <a:pt x="390" y="15447"/>
                  </a:lnTo>
                  <a:lnTo>
                    <a:pt x="455" y="15447"/>
                  </a:lnTo>
                  <a:lnTo>
                    <a:pt x="488" y="15480"/>
                  </a:lnTo>
                  <a:lnTo>
                    <a:pt x="488" y="15545"/>
                  </a:lnTo>
                  <a:lnTo>
                    <a:pt x="423" y="15577"/>
                  </a:lnTo>
                  <a:lnTo>
                    <a:pt x="358" y="15545"/>
                  </a:lnTo>
                  <a:close/>
                  <a:moveTo>
                    <a:pt x="260" y="15675"/>
                  </a:moveTo>
                  <a:lnTo>
                    <a:pt x="325" y="15740"/>
                  </a:lnTo>
                  <a:lnTo>
                    <a:pt x="260" y="15772"/>
                  </a:lnTo>
                  <a:lnTo>
                    <a:pt x="228" y="15740"/>
                  </a:lnTo>
                  <a:close/>
                  <a:moveTo>
                    <a:pt x="748" y="15642"/>
                  </a:moveTo>
                  <a:lnTo>
                    <a:pt x="781" y="15740"/>
                  </a:lnTo>
                  <a:lnTo>
                    <a:pt x="683" y="15740"/>
                  </a:lnTo>
                  <a:close/>
                  <a:moveTo>
                    <a:pt x="553" y="15610"/>
                  </a:moveTo>
                  <a:lnTo>
                    <a:pt x="651" y="15577"/>
                  </a:lnTo>
                  <a:lnTo>
                    <a:pt x="651" y="15707"/>
                  </a:lnTo>
                  <a:close/>
                  <a:moveTo>
                    <a:pt x="358" y="16358"/>
                  </a:moveTo>
                  <a:lnTo>
                    <a:pt x="390" y="16358"/>
                  </a:lnTo>
                  <a:lnTo>
                    <a:pt x="423" y="16455"/>
                  </a:lnTo>
                  <a:lnTo>
                    <a:pt x="358" y="16455"/>
                  </a:lnTo>
                  <a:close/>
                  <a:moveTo>
                    <a:pt x="358" y="15740"/>
                  </a:moveTo>
                  <a:lnTo>
                    <a:pt x="390" y="15642"/>
                  </a:lnTo>
                  <a:lnTo>
                    <a:pt x="358" y="15610"/>
                  </a:lnTo>
                  <a:lnTo>
                    <a:pt x="455" y="15610"/>
                  </a:lnTo>
                  <a:lnTo>
                    <a:pt x="488" y="15707"/>
                  </a:lnTo>
                  <a:lnTo>
                    <a:pt x="423" y="15707"/>
                  </a:lnTo>
                  <a:close/>
                  <a:moveTo>
                    <a:pt x="163" y="15902"/>
                  </a:moveTo>
                  <a:lnTo>
                    <a:pt x="33" y="15837"/>
                  </a:lnTo>
                  <a:lnTo>
                    <a:pt x="65" y="15772"/>
                  </a:lnTo>
                  <a:lnTo>
                    <a:pt x="130" y="15772"/>
                  </a:lnTo>
                  <a:lnTo>
                    <a:pt x="195" y="15837"/>
                  </a:lnTo>
                  <a:close/>
                  <a:moveTo>
                    <a:pt x="521" y="16228"/>
                  </a:moveTo>
                  <a:lnTo>
                    <a:pt x="586" y="16228"/>
                  </a:lnTo>
                  <a:lnTo>
                    <a:pt x="586" y="16293"/>
                  </a:lnTo>
                  <a:close/>
                  <a:moveTo>
                    <a:pt x="651" y="16325"/>
                  </a:moveTo>
                  <a:lnTo>
                    <a:pt x="748" y="16325"/>
                  </a:lnTo>
                  <a:lnTo>
                    <a:pt x="683" y="16390"/>
                  </a:lnTo>
                  <a:close/>
                  <a:moveTo>
                    <a:pt x="813" y="15480"/>
                  </a:moveTo>
                  <a:lnTo>
                    <a:pt x="878" y="15447"/>
                  </a:lnTo>
                  <a:lnTo>
                    <a:pt x="943" y="15512"/>
                  </a:lnTo>
                  <a:lnTo>
                    <a:pt x="846" y="15545"/>
                  </a:lnTo>
                  <a:close/>
                  <a:moveTo>
                    <a:pt x="976" y="15545"/>
                  </a:moveTo>
                  <a:lnTo>
                    <a:pt x="1073" y="15577"/>
                  </a:lnTo>
                  <a:lnTo>
                    <a:pt x="1106" y="15642"/>
                  </a:lnTo>
                  <a:lnTo>
                    <a:pt x="1171" y="15740"/>
                  </a:lnTo>
                  <a:lnTo>
                    <a:pt x="1106" y="15805"/>
                  </a:lnTo>
                  <a:lnTo>
                    <a:pt x="1106" y="15870"/>
                  </a:lnTo>
                  <a:lnTo>
                    <a:pt x="1041" y="15902"/>
                  </a:lnTo>
                  <a:lnTo>
                    <a:pt x="976" y="15870"/>
                  </a:lnTo>
                  <a:lnTo>
                    <a:pt x="943" y="15870"/>
                  </a:lnTo>
                  <a:lnTo>
                    <a:pt x="846" y="15935"/>
                  </a:lnTo>
                  <a:lnTo>
                    <a:pt x="846" y="15805"/>
                  </a:lnTo>
                  <a:lnTo>
                    <a:pt x="846" y="15740"/>
                  </a:lnTo>
                  <a:lnTo>
                    <a:pt x="878" y="15610"/>
                  </a:lnTo>
                  <a:close/>
                  <a:moveTo>
                    <a:pt x="423" y="15837"/>
                  </a:moveTo>
                  <a:lnTo>
                    <a:pt x="455" y="15772"/>
                  </a:lnTo>
                  <a:lnTo>
                    <a:pt x="651" y="15772"/>
                  </a:lnTo>
                  <a:lnTo>
                    <a:pt x="618" y="15837"/>
                  </a:lnTo>
                  <a:lnTo>
                    <a:pt x="488" y="15837"/>
                  </a:lnTo>
                  <a:lnTo>
                    <a:pt x="488" y="15902"/>
                  </a:lnTo>
                  <a:cubicBezTo>
                    <a:pt x="488" y="15902"/>
                    <a:pt x="423" y="15837"/>
                    <a:pt x="423" y="15837"/>
                  </a:cubicBezTo>
                  <a:close/>
                  <a:moveTo>
                    <a:pt x="553" y="16032"/>
                  </a:moveTo>
                  <a:lnTo>
                    <a:pt x="488" y="16000"/>
                  </a:lnTo>
                  <a:lnTo>
                    <a:pt x="618" y="15967"/>
                  </a:lnTo>
                  <a:lnTo>
                    <a:pt x="683" y="15967"/>
                  </a:lnTo>
                  <a:lnTo>
                    <a:pt x="683" y="16032"/>
                  </a:lnTo>
                  <a:close/>
                  <a:moveTo>
                    <a:pt x="586" y="16097"/>
                  </a:moveTo>
                  <a:lnTo>
                    <a:pt x="683" y="16065"/>
                  </a:lnTo>
                  <a:lnTo>
                    <a:pt x="781" y="16065"/>
                  </a:lnTo>
                  <a:lnTo>
                    <a:pt x="781" y="16195"/>
                  </a:lnTo>
                  <a:lnTo>
                    <a:pt x="748" y="16293"/>
                  </a:lnTo>
                  <a:lnTo>
                    <a:pt x="683" y="16260"/>
                  </a:lnTo>
                  <a:lnTo>
                    <a:pt x="651" y="16130"/>
                  </a:lnTo>
                  <a:close/>
                  <a:moveTo>
                    <a:pt x="455" y="16358"/>
                  </a:moveTo>
                  <a:lnTo>
                    <a:pt x="488" y="16325"/>
                  </a:lnTo>
                  <a:lnTo>
                    <a:pt x="521" y="16358"/>
                  </a:lnTo>
                  <a:lnTo>
                    <a:pt x="618" y="16358"/>
                  </a:lnTo>
                  <a:lnTo>
                    <a:pt x="651" y="16455"/>
                  </a:lnTo>
                  <a:lnTo>
                    <a:pt x="553" y="16455"/>
                  </a:lnTo>
                  <a:close/>
                  <a:moveTo>
                    <a:pt x="716" y="18276"/>
                  </a:moveTo>
                  <a:lnTo>
                    <a:pt x="748" y="18211"/>
                  </a:lnTo>
                  <a:lnTo>
                    <a:pt x="716" y="18179"/>
                  </a:lnTo>
                  <a:lnTo>
                    <a:pt x="683" y="18211"/>
                  </a:lnTo>
                  <a:lnTo>
                    <a:pt x="586" y="18049"/>
                  </a:lnTo>
                  <a:lnTo>
                    <a:pt x="488" y="17951"/>
                  </a:lnTo>
                  <a:lnTo>
                    <a:pt x="521" y="17919"/>
                  </a:lnTo>
                  <a:lnTo>
                    <a:pt x="618" y="17886"/>
                  </a:lnTo>
                  <a:lnTo>
                    <a:pt x="683" y="17854"/>
                  </a:lnTo>
                  <a:lnTo>
                    <a:pt x="716" y="18016"/>
                  </a:lnTo>
                  <a:lnTo>
                    <a:pt x="781" y="18049"/>
                  </a:lnTo>
                  <a:lnTo>
                    <a:pt x="813" y="18146"/>
                  </a:lnTo>
                  <a:lnTo>
                    <a:pt x="878" y="18211"/>
                  </a:lnTo>
                  <a:lnTo>
                    <a:pt x="943" y="18374"/>
                  </a:lnTo>
                  <a:lnTo>
                    <a:pt x="813" y="18374"/>
                  </a:lnTo>
                  <a:lnTo>
                    <a:pt x="716" y="18374"/>
                  </a:lnTo>
                  <a:close/>
                  <a:moveTo>
                    <a:pt x="358" y="18081"/>
                  </a:moveTo>
                  <a:lnTo>
                    <a:pt x="358" y="18016"/>
                  </a:lnTo>
                  <a:lnTo>
                    <a:pt x="390" y="17984"/>
                  </a:lnTo>
                  <a:lnTo>
                    <a:pt x="455" y="18016"/>
                  </a:lnTo>
                  <a:lnTo>
                    <a:pt x="586" y="18211"/>
                  </a:lnTo>
                  <a:lnTo>
                    <a:pt x="651" y="18341"/>
                  </a:lnTo>
                  <a:lnTo>
                    <a:pt x="651" y="18439"/>
                  </a:lnTo>
                  <a:lnTo>
                    <a:pt x="618" y="18504"/>
                  </a:lnTo>
                  <a:lnTo>
                    <a:pt x="553" y="18471"/>
                  </a:lnTo>
                  <a:lnTo>
                    <a:pt x="521" y="18309"/>
                  </a:lnTo>
                  <a:lnTo>
                    <a:pt x="521" y="18276"/>
                  </a:lnTo>
                  <a:lnTo>
                    <a:pt x="455" y="18211"/>
                  </a:lnTo>
                  <a:lnTo>
                    <a:pt x="358" y="18211"/>
                  </a:lnTo>
                  <a:close/>
                  <a:moveTo>
                    <a:pt x="358" y="18244"/>
                  </a:moveTo>
                  <a:lnTo>
                    <a:pt x="390" y="18276"/>
                  </a:lnTo>
                  <a:lnTo>
                    <a:pt x="455" y="18276"/>
                  </a:lnTo>
                  <a:lnTo>
                    <a:pt x="488" y="18374"/>
                  </a:lnTo>
                  <a:lnTo>
                    <a:pt x="488" y="18471"/>
                  </a:lnTo>
                  <a:lnTo>
                    <a:pt x="423" y="18471"/>
                  </a:lnTo>
                  <a:lnTo>
                    <a:pt x="423" y="18439"/>
                  </a:lnTo>
                  <a:lnTo>
                    <a:pt x="358" y="18374"/>
                  </a:lnTo>
                  <a:close/>
                  <a:moveTo>
                    <a:pt x="553" y="18829"/>
                  </a:moveTo>
                  <a:lnTo>
                    <a:pt x="521" y="18829"/>
                  </a:lnTo>
                  <a:lnTo>
                    <a:pt x="521" y="18732"/>
                  </a:lnTo>
                  <a:lnTo>
                    <a:pt x="455" y="18569"/>
                  </a:lnTo>
                  <a:lnTo>
                    <a:pt x="521" y="18536"/>
                  </a:lnTo>
                  <a:lnTo>
                    <a:pt x="521" y="18536"/>
                  </a:lnTo>
                  <a:lnTo>
                    <a:pt x="651" y="18601"/>
                  </a:lnTo>
                  <a:lnTo>
                    <a:pt x="683" y="18699"/>
                  </a:lnTo>
                  <a:lnTo>
                    <a:pt x="618" y="18699"/>
                  </a:lnTo>
                  <a:close/>
                  <a:moveTo>
                    <a:pt x="683" y="19219"/>
                  </a:moveTo>
                  <a:lnTo>
                    <a:pt x="618" y="19252"/>
                  </a:lnTo>
                  <a:lnTo>
                    <a:pt x="553" y="19187"/>
                  </a:lnTo>
                  <a:lnTo>
                    <a:pt x="586" y="19154"/>
                  </a:lnTo>
                  <a:lnTo>
                    <a:pt x="521" y="19089"/>
                  </a:lnTo>
                  <a:lnTo>
                    <a:pt x="651" y="19024"/>
                  </a:lnTo>
                  <a:lnTo>
                    <a:pt x="683" y="19122"/>
                  </a:lnTo>
                  <a:close/>
                  <a:moveTo>
                    <a:pt x="911" y="19154"/>
                  </a:moveTo>
                  <a:lnTo>
                    <a:pt x="911" y="19252"/>
                  </a:lnTo>
                  <a:lnTo>
                    <a:pt x="846" y="19284"/>
                  </a:lnTo>
                  <a:lnTo>
                    <a:pt x="781" y="19219"/>
                  </a:lnTo>
                  <a:lnTo>
                    <a:pt x="748" y="19089"/>
                  </a:lnTo>
                  <a:lnTo>
                    <a:pt x="651" y="18894"/>
                  </a:lnTo>
                  <a:lnTo>
                    <a:pt x="748" y="18894"/>
                  </a:lnTo>
                  <a:lnTo>
                    <a:pt x="813" y="18829"/>
                  </a:lnTo>
                  <a:lnTo>
                    <a:pt x="813" y="18764"/>
                  </a:lnTo>
                  <a:lnTo>
                    <a:pt x="781" y="18797"/>
                  </a:lnTo>
                  <a:lnTo>
                    <a:pt x="716" y="18829"/>
                  </a:lnTo>
                  <a:lnTo>
                    <a:pt x="716" y="18764"/>
                  </a:lnTo>
                  <a:lnTo>
                    <a:pt x="748" y="18667"/>
                  </a:lnTo>
                  <a:lnTo>
                    <a:pt x="683" y="18601"/>
                  </a:lnTo>
                  <a:lnTo>
                    <a:pt x="683" y="18504"/>
                  </a:lnTo>
                  <a:lnTo>
                    <a:pt x="748" y="18471"/>
                  </a:lnTo>
                  <a:lnTo>
                    <a:pt x="878" y="18471"/>
                  </a:lnTo>
                  <a:lnTo>
                    <a:pt x="943" y="18504"/>
                  </a:lnTo>
                  <a:lnTo>
                    <a:pt x="976" y="18732"/>
                  </a:lnTo>
                  <a:lnTo>
                    <a:pt x="1041" y="18829"/>
                  </a:lnTo>
                  <a:lnTo>
                    <a:pt x="1073" y="19024"/>
                  </a:lnTo>
                  <a:lnTo>
                    <a:pt x="1041" y="19057"/>
                  </a:lnTo>
                  <a:lnTo>
                    <a:pt x="1106" y="19187"/>
                  </a:lnTo>
                  <a:lnTo>
                    <a:pt x="1073" y="19317"/>
                  </a:lnTo>
                  <a:lnTo>
                    <a:pt x="1008" y="19382"/>
                  </a:lnTo>
                  <a:lnTo>
                    <a:pt x="976" y="19349"/>
                  </a:lnTo>
                  <a:lnTo>
                    <a:pt x="943" y="19252"/>
                  </a:lnTo>
                  <a:close/>
                  <a:moveTo>
                    <a:pt x="846" y="19675"/>
                  </a:moveTo>
                  <a:lnTo>
                    <a:pt x="813" y="19610"/>
                  </a:lnTo>
                  <a:lnTo>
                    <a:pt x="748" y="19545"/>
                  </a:lnTo>
                  <a:lnTo>
                    <a:pt x="813" y="19512"/>
                  </a:lnTo>
                  <a:lnTo>
                    <a:pt x="813" y="19447"/>
                  </a:lnTo>
                  <a:lnTo>
                    <a:pt x="813" y="19414"/>
                  </a:lnTo>
                  <a:lnTo>
                    <a:pt x="878" y="19447"/>
                  </a:lnTo>
                  <a:lnTo>
                    <a:pt x="976" y="19480"/>
                  </a:lnTo>
                  <a:lnTo>
                    <a:pt x="943" y="19545"/>
                  </a:lnTo>
                  <a:lnTo>
                    <a:pt x="943" y="19642"/>
                  </a:lnTo>
                  <a:lnTo>
                    <a:pt x="878" y="19675"/>
                  </a:lnTo>
                  <a:close/>
                  <a:moveTo>
                    <a:pt x="781" y="19805"/>
                  </a:moveTo>
                  <a:lnTo>
                    <a:pt x="781" y="19740"/>
                  </a:lnTo>
                  <a:lnTo>
                    <a:pt x="911" y="19740"/>
                  </a:lnTo>
                  <a:lnTo>
                    <a:pt x="846" y="19772"/>
                  </a:lnTo>
                  <a:close/>
                  <a:moveTo>
                    <a:pt x="976" y="19740"/>
                  </a:moveTo>
                  <a:lnTo>
                    <a:pt x="1008" y="19805"/>
                  </a:lnTo>
                  <a:lnTo>
                    <a:pt x="1008" y="19902"/>
                  </a:lnTo>
                  <a:lnTo>
                    <a:pt x="976" y="19935"/>
                  </a:lnTo>
                  <a:lnTo>
                    <a:pt x="943" y="19837"/>
                  </a:lnTo>
                  <a:close/>
                  <a:moveTo>
                    <a:pt x="1041" y="19707"/>
                  </a:moveTo>
                  <a:lnTo>
                    <a:pt x="1073" y="19675"/>
                  </a:lnTo>
                  <a:lnTo>
                    <a:pt x="1106" y="19675"/>
                  </a:lnTo>
                  <a:lnTo>
                    <a:pt x="1171" y="19740"/>
                  </a:lnTo>
                  <a:lnTo>
                    <a:pt x="1236" y="19740"/>
                  </a:lnTo>
                  <a:lnTo>
                    <a:pt x="1301" y="19870"/>
                  </a:lnTo>
                  <a:lnTo>
                    <a:pt x="1334" y="19967"/>
                  </a:lnTo>
                  <a:lnTo>
                    <a:pt x="1203" y="19870"/>
                  </a:lnTo>
                  <a:lnTo>
                    <a:pt x="1138" y="19837"/>
                  </a:lnTo>
                  <a:close/>
                  <a:moveTo>
                    <a:pt x="1041" y="19870"/>
                  </a:moveTo>
                  <a:lnTo>
                    <a:pt x="1106" y="19870"/>
                  </a:lnTo>
                  <a:lnTo>
                    <a:pt x="1203" y="19935"/>
                  </a:lnTo>
                  <a:lnTo>
                    <a:pt x="1301" y="20065"/>
                  </a:lnTo>
                  <a:lnTo>
                    <a:pt x="1268" y="20130"/>
                  </a:lnTo>
                  <a:lnTo>
                    <a:pt x="1171" y="20130"/>
                  </a:lnTo>
                  <a:lnTo>
                    <a:pt x="1073" y="20000"/>
                  </a:lnTo>
                  <a:close/>
                  <a:moveTo>
                    <a:pt x="1138" y="20358"/>
                  </a:moveTo>
                  <a:lnTo>
                    <a:pt x="1008" y="20390"/>
                  </a:lnTo>
                  <a:lnTo>
                    <a:pt x="976" y="20358"/>
                  </a:lnTo>
                  <a:lnTo>
                    <a:pt x="1008" y="20293"/>
                  </a:lnTo>
                  <a:lnTo>
                    <a:pt x="1041" y="20195"/>
                  </a:lnTo>
                  <a:lnTo>
                    <a:pt x="1008" y="20130"/>
                  </a:lnTo>
                  <a:lnTo>
                    <a:pt x="1073" y="20097"/>
                  </a:lnTo>
                  <a:lnTo>
                    <a:pt x="1138" y="20162"/>
                  </a:lnTo>
                  <a:lnTo>
                    <a:pt x="1203" y="20162"/>
                  </a:lnTo>
                  <a:lnTo>
                    <a:pt x="1334" y="20260"/>
                  </a:lnTo>
                  <a:lnTo>
                    <a:pt x="1334" y="20325"/>
                  </a:lnTo>
                  <a:lnTo>
                    <a:pt x="1268" y="20325"/>
                  </a:lnTo>
                  <a:lnTo>
                    <a:pt x="1236" y="20325"/>
                  </a:lnTo>
                  <a:close/>
                  <a:moveTo>
                    <a:pt x="1268" y="20780"/>
                  </a:moveTo>
                  <a:lnTo>
                    <a:pt x="1203" y="20748"/>
                  </a:lnTo>
                  <a:lnTo>
                    <a:pt x="1171" y="20715"/>
                  </a:lnTo>
                  <a:lnTo>
                    <a:pt x="1138" y="20650"/>
                  </a:lnTo>
                  <a:lnTo>
                    <a:pt x="1171" y="20618"/>
                  </a:lnTo>
                  <a:lnTo>
                    <a:pt x="1203" y="20585"/>
                  </a:lnTo>
                  <a:lnTo>
                    <a:pt x="1171" y="20553"/>
                  </a:lnTo>
                  <a:lnTo>
                    <a:pt x="1171" y="20520"/>
                  </a:lnTo>
                  <a:lnTo>
                    <a:pt x="1236" y="20520"/>
                  </a:lnTo>
                  <a:lnTo>
                    <a:pt x="1268" y="20585"/>
                  </a:lnTo>
                  <a:lnTo>
                    <a:pt x="1268" y="20650"/>
                  </a:lnTo>
                  <a:lnTo>
                    <a:pt x="1203" y="20715"/>
                  </a:lnTo>
                  <a:close/>
                  <a:moveTo>
                    <a:pt x="1268" y="20618"/>
                  </a:moveTo>
                  <a:lnTo>
                    <a:pt x="1301" y="20553"/>
                  </a:lnTo>
                  <a:lnTo>
                    <a:pt x="1334" y="20553"/>
                  </a:lnTo>
                  <a:lnTo>
                    <a:pt x="1366" y="20585"/>
                  </a:lnTo>
                  <a:lnTo>
                    <a:pt x="1431" y="20650"/>
                  </a:lnTo>
                  <a:lnTo>
                    <a:pt x="1431" y="20715"/>
                  </a:lnTo>
                  <a:lnTo>
                    <a:pt x="1366" y="20748"/>
                  </a:lnTo>
                  <a:lnTo>
                    <a:pt x="1334" y="20748"/>
                  </a:lnTo>
                  <a:lnTo>
                    <a:pt x="1301" y="20715"/>
                  </a:lnTo>
                  <a:lnTo>
                    <a:pt x="1301" y="20683"/>
                  </a:lnTo>
                  <a:close/>
                  <a:moveTo>
                    <a:pt x="1464" y="20650"/>
                  </a:moveTo>
                  <a:lnTo>
                    <a:pt x="1561" y="20715"/>
                  </a:lnTo>
                  <a:lnTo>
                    <a:pt x="1561" y="20780"/>
                  </a:lnTo>
                  <a:lnTo>
                    <a:pt x="1529" y="20780"/>
                  </a:lnTo>
                  <a:lnTo>
                    <a:pt x="1464" y="20715"/>
                  </a:lnTo>
                  <a:close/>
                  <a:moveTo>
                    <a:pt x="1399" y="20975"/>
                  </a:moveTo>
                  <a:lnTo>
                    <a:pt x="1366" y="21008"/>
                  </a:lnTo>
                  <a:lnTo>
                    <a:pt x="1334" y="20975"/>
                  </a:lnTo>
                  <a:lnTo>
                    <a:pt x="1366" y="20943"/>
                  </a:lnTo>
                  <a:lnTo>
                    <a:pt x="1366" y="20845"/>
                  </a:lnTo>
                  <a:lnTo>
                    <a:pt x="1431" y="20813"/>
                  </a:lnTo>
                  <a:lnTo>
                    <a:pt x="1464" y="20878"/>
                  </a:lnTo>
                  <a:close/>
                  <a:moveTo>
                    <a:pt x="1691" y="20748"/>
                  </a:moveTo>
                  <a:lnTo>
                    <a:pt x="1561" y="20683"/>
                  </a:lnTo>
                  <a:lnTo>
                    <a:pt x="1529" y="20618"/>
                  </a:lnTo>
                  <a:lnTo>
                    <a:pt x="1529" y="20455"/>
                  </a:lnTo>
                  <a:lnTo>
                    <a:pt x="1561" y="20455"/>
                  </a:lnTo>
                  <a:lnTo>
                    <a:pt x="1626" y="20585"/>
                  </a:lnTo>
                  <a:lnTo>
                    <a:pt x="1691" y="20683"/>
                  </a:lnTo>
                  <a:lnTo>
                    <a:pt x="1724" y="20748"/>
                  </a:lnTo>
                  <a:close/>
                  <a:moveTo>
                    <a:pt x="1691" y="20878"/>
                  </a:moveTo>
                  <a:lnTo>
                    <a:pt x="1594" y="20813"/>
                  </a:lnTo>
                  <a:lnTo>
                    <a:pt x="1626" y="20780"/>
                  </a:lnTo>
                  <a:lnTo>
                    <a:pt x="1691" y="20813"/>
                  </a:lnTo>
                  <a:lnTo>
                    <a:pt x="1724" y="20878"/>
                  </a:lnTo>
                  <a:close/>
                  <a:moveTo>
                    <a:pt x="1724" y="21073"/>
                  </a:moveTo>
                  <a:lnTo>
                    <a:pt x="1626" y="20943"/>
                  </a:lnTo>
                  <a:lnTo>
                    <a:pt x="1561" y="20878"/>
                  </a:lnTo>
                  <a:lnTo>
                    <a:pt x="1594" y="20845"/>
                  </a:lnTo>
                  <a:lnTo>
                    <a:pt x="1756" y="20975"/>
                  </a:lnTo>
                  <a:lnTo>
                    <a:pt x="1756" y="21040"/>
                  </a:lnTo>
                  <a:close/>
                  <a:moveTo>
                    <a:pt x="1821" y="21301"/>
                  </a:moveTo>
                  <a:lnTo>
                    <a:pt x="1789" y="21268"/>
                  </a:lnTo>
                  <a:lnTo>
                    <a:pt x="1756" y="21236"/>
                  </a:lnTo>
                  <a:lnTo>
                    <a:pt x="1724" y="21171"/>
                  </a:lnTo>
                  <a:lnTo>
                    <a:pt x="1626" y="21171"/>
                  </a:lnTo>
                  <a:lnTo>
                    <a:pt x="1594" y="21138"/>
                  </a:lnTo>
                  <a:lnTo>
                    <a:pt x="1659" y="21106"/>
                  </a:lnTo>
                  <a:lnTo>
                    <a:pt x="1724" y="21138"/>
                  </a:lnTo>
                  <a:lnTo>
                    <a:pt x="1854" y="21106"/>
                  </a:lnTo>
                  <a:lnTo>
                    <a:pt x="1886" y="21203"/>
                  </a:lnTo>
                  <a:close/>
                  <a:moveTo>
                    <a:pt x="2114" y="21788"/>
                  </a:moveTo>
                  <a:lnTo>
                    <a:pt x="1984" y="21756"/>
                  </a:lnTo>
                  <a:lnTo>
                    <a:pt x="1951" y="21756"/>
                  </a:lnTo>
                  <a:lnTo>
                    <a:pt x="1886" y="21756"/>
                  </a:lnTo>
                  <a:lnTo>
                    <a:pt x="1821" y="21691"/>
                  </a:lnTo>
                  <a:lnTo>
                    <a:pt x="1691" y="21626"/>
                  </a:lnTo>
                  <a:lnTo>
                    <a:pt x="1594" y="21626"/>
                  </a:lnTo>
                  <a:lnTo>
                    <a:pt x="1529" y="21496"/>
                  </a:lnTo>
                  <a:lnTo>
                    <a:pt x="1496" y="21398"/>
                  </a:lnTo>
                  <a:lnTo>
                    <a:pt x="1529" y="21366"/>
                  </a:lnTo>
                  <a:lnTo>
                    <a:pt x="1594" y="21398"/>
                  </a:lnTo>
                  <a:lnTo>
                    <a:pt x="1691" y="21528"/>
                  </a:lnTo>
                  <a:lnTo>
                    <a:pt x="1756" y="21561"/>
                  </a:lnTo>
                  <a:lnTo>
                    <a:pt x="1854" y="21561"/>
                  </a:lnTo>
                  <a:lnTo>
                    <a:pt x="1919" y="21593"/>
                  </a:lnTo>
                  <a:lnTo>
                    <a:pt x="2016" y="21626"/>
                  </a:lnTo>
                  <a:lnTo>
                    <a:pt x="2114" y="21626"/>
                  </a:lnTo>
                  <a:lnTo>
                    <a:pt x="2147" y="21691"/>
                  </a:lnTo>
                  <a:lnTo>
                    <a:pt x="2244" y="21756"/>
                  </a:lnTo>
                  <a:lnTo>
                    <a:pt x="2309" y="21756"/>
                  </a:lnTo>
                  <a:lnTo>
                    <a:pt x="2342" y="21788"/>
                  </a:lnTo>
                  <a:lnTo>
                    <a:pt x="2309" y="21821"/>
                  </a:lnTo>
                  <a:lnTo>
                    <a:pt x="2212" y="21821"/>
                  </a:lnTo>
                  <a:close/>
                  <a:moveTo>
                    <a:pt x="1821" y="21821"/>
                  </a:moveTo>
                  <a:cubicBezTo>
                    <a:pt x="1789" y="21821"/>
                    <a:pt x="1854" y="21886"/>
                    <a:pt x="1854" y="21886"/>
                  </a:cubicBezTo>
                  <a:lnTo>
                    <a:pt x="1756" y="21853"/>
                  </a:lnTo>
                  <a:close/>
                  <a:moveTo>
                    <a:pt x="2504" y="22276"/>
                  </a:moveTo>
                  <a:lnTo>
                    <a:pt x="2537" y="22309"/>
                  </a:lnTo>
                  <a:lnTo>
                    <a:pt x="2569" y="22276"/>
                  </a:lnTo>
                  <a:lnTo>
                    <a:pt x="2504" y="22211"/>
                  </a:lnTo>
                  <a:lnTo>
                    <a:pt x="2472" y="22244"/>
                  </a:lnTo>
                  <a:close/>
                  <a:moveTo>
                    <a:pt x="2732" y="22309"/>
                  </a:moveTo>
                  <a:lnTo>
                    <a:pt x="2667" y="22341"/>
                  </a:lnTo>
                  <a:lnTo>
                    <a:pt x="2602" y="22276"/>
                  </a:lnTo>
                  <a:lnTo>
                    <a:pt x="2602" y="22211"/>
                  </a:lnTo>
                  <a:lnTo>
                    <a:pt x="2537" y="22179"/>
                  </a:lnTo>
                  <a:lnTo>
                    <a:pt x="2439" y="22211"/>
                  </a:lnTo>
                  <a:lnTo>
                    <a:pt x="2374" y="22211"/>
                  </a:lnTo>
                  <a:lnTo>
                    <a:pt x="2277" y="22081"/>
                  </a:lnTo>
                  <a:lnTo>
                    <a:pt x="2179" y="22049"/>
                  </a:lnTo>
                  <a:lnTo>
                    <a:pt x="2147" y="21984"/>
                  </a:lnTo>
                  <a:lnTo>
                    <a:pt x="2049" y="21918"/>
                  </a:lnTo>
                  <a:lnTo>
                    <a:pt x="2049" y="21886"/>
                  </a:lnTo>
                  <a:lnTo>
                    <a:pt x="2049" y="21821"/>
                  </a:lnTo>
                  <a:lnTo>
                    <a:pt x="2147" y="21821"/>
                  </a:lnTo>
                  <a:lnTo>
                    <a:pt x="2179" y="21886"/>
                  </a:lnTo>
                  <a:lnTo>
                    <a:pt x="2244" y="21886"/>
                  </a:lnTo>
                  <a:lnTo>
                    <a:pt x="2309" y="21853"/>
                  </a:lnTo>
                  <a:lnTo>
                    <a:pt x="2439" y="21853"/>
                  </a:lnTo>
                  <a:lnTo>
                    <a:pt x="2569" y="21951"/>
                  </a:lnTo>
                  <a:lnTo>
                    <a:pt x="2634" y="21984"/>
                  </a:lnTo>
                  <a:lnTo>
                    <a:pt x="2634" y="22049"/>
                  </a:lnTo>
                  <a:lnTo>
                    <a:pt x="2764" y="22016"/>
                  </a:lnTo>
                  <a:lnTo>
                    <a:pt x="2829" y="22049"/>
                  </a:lnTo>
                  <a:lnTo>
                    <a:pt x="2862" y="22114"/>
                  </a:lnTo>
                  <a:lnTo>
                    <a:pt x="2764" y="22114"/>
                  </a:lnTo>
                  <a:lnTo>
                    <a:pt x="2732" y="22114"/>
                  </a:lnTo>
                  <a:lnTo>
                    <a:pt x="2764" y="22146"/>
                  </a:lnTo>
                  <a:lnTo>
                    <a:pt x="2764" y="22211"/>
                  </a:lnTo>
                  <a:lnTo>
                    <a:pt x="2699" y="22276"/>
                  </a:lnTo>
                  <a:close/>
                  <a:moveTo>
                    <a:pt x="2862" y="22276"/>
                  </a:moveTo>
                  <a:lnTo>
                    <a:pt x="2797" y="22341"/>
                  </a:lnTo>
                  <a:lnTo>
                    <a:pt x="2797" y="22406"/>
                  </a:lnTo>
                  <a:lnTo>
                    <a:pt x="2862" y="22406"/>
                  </a:lnTo>
                  <a:lnTo>
                    <a:pt x="2894" y="22341"/>
                  </a:lnTo>
                  <a:lnTo>
                    <a:pt x="2927" y="22309"/>
                  </a:lnTo>
                  <a:lnTo>
                    <a:pt x="2894" y="22276"/>
                  </a:lnTo>
                  <a:close/>
                  <a:moveTo>
                    <a:pt x="3415" y="22211"/>
                  </a:moveTo>
                  <a:lnTo>
                    <a:pt x="3382" y="22276"/>
                  </a:lnTo>
                  <a:lnTo>
                    <a:pt x="3382" y="22341"/>
                  </a:lnTo>
                  <a:lnTo>
                    <a:pt x="3350" y="22374"/>
                  </a:lnTo>
                  <a:lnTo>
                    <a:pt x="3252" y="22341"/>
                  </a:lnTo>
                  <a:lnTo>
                    <a:pt x="3220" y="22309"/>
                  </a:lnTo>
                  <a:lnTo>
                    <a:pt x="3187" y="22341"/>
                  </a:lnTo>
                  <a:lnTo>
                    <a:pt x="3122" y="22309"/>
                  </a:lnTo>
                  <a:lnTo>
                    <a:pt x="3057" y="22276"/>
                  </a:lnTo>
                  <a:lnTo>
                    <a:pt x="2992" y="22341"/>
                  </a:lnTo>
                  <a:lnTo>
                    <a:pt x="2959" y="22244"/>
                  </a:lnTo>
                  <a:lnTo>
                    <a:pt x="2894" y="22211"/>
                  </a:lnTo>
                  <a:lnTo>
                    <a:pt x="2894" y="22179"/>
                  </a:lnTo>
                  <a:lnTo>
                    <a:pt x="3025" y="22146"/>
                  </a:lnTo>
                  <a:lnTo>
                    <a:pt x="3057" y="22114"/>
                  </a:lnTo>
                  <a:lnTo>
                    <a:pt x="3252" y="22179"/>
                  </a:lnTo>
                  <a:lnTo>
                    <a:pt x="3285" y="22244"/>
                  </a:lnTo>
                  <a:lnTo>
                    <a:pt x="3317" y="22179"/>
                  </a:lnTo>
                  <a:lnTo>
                    <a:pt x="3382" y="22179"/>
                  </a:lnTo>
                  <a:close/>
                  <a:moveTo>
                    <a:pt x="3675" y="22179"/>
                  </a:moveTo>
                  <a:lnTo>
                    <a:pt x="3577" y="22081"/>
                  </a:lnTo>
                  <a:lnTo>
                    <a:pt x="3642" y="22016"/>
                  </a:lnTo>
                  <a:lnTo>
                    <a:pt x="3610" y="21984"/>
                  </a:lnTo>
                  <a:lnTo>
                    <a:pt x="3610" y="21918"/>
                  </a:lnTo>
                  <a:lnTo>
                    <a:pt x="3545" y="21853"/>
                  </a:lnTo>
                  <a:lnTo>
                    <a:pt x="3545" y="21723"/>
                  </a:lnTo>
                  <a:lnTo>
                    <a:pt x="3480" y="21691"/>
                  </a:lnTo>
                  <a:lnTo>
                    <a:pt x="3447" y="21788"/>
                  </a:lnTo>
                  <a:lnTo>
                    <a:pt x="3415" y="21886"/>
                  </a:lnTo>
                  <a:lnTo>
                    <a:pt x="3480" y="21984"/>
                  </a:lnTo>
                  <a:lnTo>
                    <a:pt x="3447" y="22049"/>
                  </a:lnTo>
                  <a:lnTo>
                    <a:pt x="3447" y="22114"/>
                  </a:lnTo>
                  <a:lnTo>
                    <a:pt x="3512" y="22146"/>
                  </a:lnTo>
                  <a:lnTo>
                    <a:pt x="3610" y="22179"/>
                  </a:lnTo>
                  <a:lnTo>
                    <a:pt x="3642" y="22211"/>
                  </a:lnTo>
                  <a:close/>
                  <a:moveTo>
                    <a:pt x="3317" y="22894"/>
                  </a:moveTo>
                  <a:lnTo>
                    <a:pt x="3382" y="22862"/>
                  </a:lnTo>
                  <a:lnTo>
                    <a:pt x="3447" y="22894"/>
                  </a:lnTo>
                  <a:lnTo>
                    <a:pt x="3382" y="22959"/>
                  </a:lnTo>
                  <a:close/>
                  <a:moveTo>
                    <a:pt x="3350" y="22829"/>
                  </a:moveTo>
                  <a:lnTo>
                    <a:pt x="3317" y="22797"/>
                  </a:lnTo>
                  <a:lnTo>
                    <a:pt x="3350" y="22731"/>
                  </a:lnTo>
                  <a:lnTo>
                    <a:pt x="3415" y="22764"/>
                  </a:lnTo>
                  <a:lnTo>
                    <a:pt x="3415" y="22829"/>
                  </a:lnTo>
                  <a:close/>
                  <a:moveTo>
                    <a:pt x="5268" y="23349"/>
                  </a:moveTo>
                  <a:lnTo>
                    <a:pt x="5236" y="23284"/>
                  </a:lnTo>
                  <a:lnTo>
                    <a:pt x="5268" y="23219"/>
                  </a:lnTo>
                  <a:lnTo>
                    <a:pt x="5268" y="23154"/>
                  </a:lnTo>
                  <a:lnTo>
                    <a:pt x="5333" y="23187"/>
                  </a:lnTo>
                  <a:lnTo>
                    <a:pt x="5333" y="23252"/>
                  </a:lnTo>
                  <a:lnTo>
                    <a:pt x="5333" y="23349"/>
                  </a:lnTo>
                  <a:close/>
                  <a:moveTo>
                    <a:pt x="4065" y="22829"/>
                  </a:moveTo>
                  <a:lnTo>
                    <a:pt x="4130" y="22797"/>
                  </a:lnTo>
                  <a:lnTo>
                    <a:pt x="4195" y="22797"/>
                  </a:lnTo>
                  <a:lnTo>
                    <a:pt x="4260" y="22797"/>
                  </a:lnTo>
                  <a:lnTo>
                    <a:pt x="4358" y="22797"/>
                  </a:lnTo>
                  <a:lnTo>
                    <a:pt x="4585" y="22764"/>
                  </a:lnTo>
                  <a:lnTo>
                    <a:pt x="4716" y="22699"/>
                  </a:lnTo>
                  <a:lnTo>
                    <a:pt x="4878" y="22731"/>
                  </a:lnTo>
                  <a:lnTo>
                    <a:pt x="5008" y="22699"/>
                  </a:lnTo>
                  <a:lnTo>
                    <a:pt x="5138" y="22699"/>
                  </a:lnTo>
                  <a:lnTo>
                    <a:pt x="5236" y="22731"/>
                  </a:lnTo>
                  <a:lnTo>
                    <a:pt x="5268" y="22797"/>
                  </a:lnTo>
                  <a:lnTo>
                    <a:pt x="5301" y="22862"/>
                  </a:lnTo>
                  <a:lnTo>
                    <a:pt x="5268" y="22894"/>
                  </a:lnTo>
                  <a:lnTo>
                    <a:pt x="5171" y="22959"/>
                  </a:lnTo>
                  <a:lnTo>
                    <a:pt x="5138" y="22894"/>
                  </a:lnTo>
                  <a:lnTo>
                    <a:pt x="5073" y="22862"/>
                  </a:lnTo>
                  <a:lnTo>
                    <a:pt x="5008" y="22927"/>
                  </a:lnTo>
                  <a:lnTo>
                    <a:pt x="4878" y="22959"/>
                  </a:lnTo>
                  <a:lnTo>
                    <a:pt x="4846" y="22894"/>
                  </a:lnTo>
                  <a:lnTo>
                    <a:pt x="4781" y="22797"/>
                  </a:lnTo>
                  <a:lnTo>
                    <a:pt x="4716" y="22797"/>
                  </a:lnTo>
                  <a:lnTo>
                    <a:pt x="4651" y="22862"/>
                  </a:lnTo>
                  <a:lnTo>
                    <a:pt x="4585" y="22862"/>
                  </a:lnTo>
                  <a:lnTo>
                    <a:pt x="4455" y="22894"/>
                  </a:lnTo>
                  <a:lnTo>
                    <a:pt x="4553" y="22959"/>
                  </a:lnTo>
                  <a:lnTo>
                    <a:pt x="4585" y="22927"/>
                  </a:lnTo>
                  <a:lnTo>
                    <a:pt x="4716" y="22959"/>
                  </a:lnTo>
                  <a:lnTo>
                    <a:pt x="4748" y="22992"/>
                  </a:lnTo>
                  <a:lnTo>
                    <a:pt x="4716" y="23024"/>
                  </a:lnTo>
                  <a:lnTo>
                    <a:pt x="4813" y="23057"/>
                  </a:lnTo>
                  <a:lnTo>
                    <a:pt x="4911" y="23154"/>
                  </a:lnTo>
                  <a:lnTo>
                    <a:pt x="4911" y="23252"/>
                  </a:lnTo>
                  <a:lnTo>
                    <a:pt x="4846" y="23252"/>
                  </a:lnTo>
                  <a:lnTo>
                    <a:pt x="4748" y="23154"/>
                  </a:lnTo>
                  <a:lnTo>
                    <a:pt x="4683" y="23122"/>
                  </a:lnTo>
                  <a:lnTo>
                    <a:pt x="4618" y="23154"/>
                  </a:lnTo>
                  <a:lnTo>
                    <a:pt x="4553" y="23122"/>
                  </a:lnTo>
                  <a:lnTo>
                    <a:pt x="4520" y="23024"/>
                  </a:lnTo>
                  <a:lnTo>
                    <a:pt x="4390" y="23024"/>
                  </a:lnTo>
                  <a:lnTo>
                    <a:pt x="4390" y="23089"/>
                  </a:lnTo>
                  <a:lnTo>
                    <a:pt x="4455" y="23122"/>
                  </a:lnTo>
                  <a:lnTo>
                    <a:pt x="4455" y="23187"/>
                  </a:lnTo>
                  <a:lnTo>
                    <a:pt x="4423" y="23187"/>
                  </a:lnTo>
                  <a:lnTo>
                    <a:pt x="4293" y="23154"/>
                  </a:lnTo>
                  <a:lnTo>
                    <a:pt x="4228" y="23187"/>
                  </a:lnTo>
                  <a:lnTo>
                    <a:pt x="4195" y="23122"/>
                  </a:lnTo>
                  <a:lnTo>
                    <a:pt x="4130" y="23089"/>
                  </a:lnTo>
                  <a:lnTo>
                    <a:pt x="4163" y="23024"/>
                  </a:lnTo>
                  <a:lnTo>
                    <a:pt x="4098" y="23089"/>
                  </a:lnTo>
                  <a:lnTo>
                    <a:pt x="4033" y="23024"/>
                  </a:lnTo>
                  <a:lnTo>
                    <a:pt x="4033" y="22992"/>
                  </a:lnTo>
                  <a:lnTo>
                    <a:pt x="4098" y="22959"/>
                  </a:lnTo>
                  <a:lnTo>
                    <a:pt x="4260" y="22894"/>
                  </a:lnTo>
                  <a:lnTo>
                    <a:pt x="4163" y="22862"/>
                  </a:lnTo>
                  <a:lnTo>
                    <a:pt x="4098" y="2289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2154351" y="3255883"/>
              <a:ext cx="3262" cy="3295"/>
            </a:xfrm>
            <a:custGeom>
              <a:rect b="b" l="l" r="r" t="t"/>
              <a:pathLst>
                <a:path extrusionOk="0" h="99" w="98">
                  <a:moveTo>
                    <a:pt x="65" y="1"/>
                  </a:moveTo>
                  <a:lnTo>
                    <a:pt x="0" y="98"/>
                  </a:lnTo>
                  <a:lnTo>
                    <a:pt x="98" y="98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2161907" y="3259145"/>
              <a:ext cx="11948" cy="14112"/>
            </a:xfrm>
            <a:custGeom>
              <a:rect b="b" l="l" r="r" t="t"/>
              <a:pathLst>
                <a:path extrusionOk="0" h="424" w="359">
                  <a:moveTo>
                    <a:pt x="326" y="326"/>
                  </a:moveTo>
                  <a:lnTo>
                    <a:pt x="261" y="391"/>
                  </a:lnTo>
                  <a:lnTo>
                    <a:pt x="326" y="423"/>
                  </a:lnTo>
                  <a:close/>
                  <a:moveTo>
                    <a:pt x="294" y="0"/>
                  </a:moveTo>
                  <a:lnTo>
                    <a:pt x="196" y="98"/>
                  </a:lnTo>
                  <a:lnTo>
                    <a:pt x="229" y="195"/>
                  </a:lnTo>
                  <a:lnTo>
                    <a:pt x="359" y="228"/>
                  </a:lnTo>
                  <a:close/>
                  <a:moveTo>
                    <a:pt x="99" y="98"/>
                  </a:moveTo>
                  <a:lnTo>
                    <a:pt x="196" y="228"/>
                  </a:lnTo>
                  <a:lnTo>
                    <a:pt x="131" y="391"/>
                  </a:lnTo>
                  <a:lnTo>
                    <a:pt x="1" y="195"/>
                  </a:lnTo>
                  <a:lnTo>
                    <a:pt x="33" y="98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2167332" y="3276452"/>
              <a:ext cx="4360" cy="8687"/>
            </a:xfrm>
            <a:custGeom>
              <a:rect b="b" l="l" r="r" t="t"/>
              <a:pathLst>
                <a:path extrusionOk="0" h="261" w="131">
                  <a:moveTo>
                    <a:pt x="66" y="1"/>
                  </a:moveTo>
                  <a:lnTo>
                    <a:pt x="131" y="98"/>
                  </a:lnTo>
                  <a:lnTo>
                    <a:pt x="131" y="228"/>
                  </a:lnTo>
                  <a:lnTo>
                    <a:pt x="33" y="261"/>
                  </a:lnTo>
                  <a:lnTo>
                    <a:pt x="1" y="98"/>
                  </a:lnTo>
                  <a:cubicBezTo>
                    <a:pt x="1" y="98"/>
                    <a:pt x="66" y="1"/>
                    <a:pt x="6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2168430" y="3289433"/>
              <a:ext cx="8687" cy="23864"/>
            </a:xfrm>
            <a:custGeom>
              <a:rect b="b" l="l" r="r" t="t"/>
              <a:pathLst>
                <a:path extrusionOk="0" h="717" w="261">
                  <a:moveTo>
                    <a:pt x="228" y="424"/>
                  </a:moveTo>
                  <a:lnTo>
                    <a:pt x="98" y="586"/>
                  </a:lnTo>
                  <a:lnTo>
                    <a:pt x="98" y="684"/>
                  </a:lnTo>
                  <a:lnTo>
                    <a:pt x="195" y="716"/>
                  </a:lnTo>
                  <a:lnTo>
                    <a:pt x="228" y="586"/>
                  </a:lnTo>
                  <a:close/>
                  <a:moveTo>
                    <a:pt x="0" y="1"/>
                  </a:moveTo>
                  <a:lnTo>
                    <a:pt x="228" y="66"/>
                  </a:lnTo>
                  <a:lnTo>
                    <a:pt x="260" y="229"/>
                  </a:lnTo>
                  <a:lnTo>
                    <a:pt x="260" y="326"/>
                  </a:lnTo>
                  <a:lnTo>
                    <a:pt x="163" y="294"/>
                  </a:lnTo>
                  <a:lnTo>
                    <a:pt x="98" y="261"/>
                  </a:lnTo>
                  <a:lnTo>
                    <a:pt x="130" y="196"/>
                  </a:lnTo>
                  <a:lnTo>
                    <a:pt x="0" y="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2196555" y="3315427"/>
              <a:ext cx="5458" cy="6523"/>
            </a:xfrm>
            <a:custGeom>
              <a:rect b="b" l="l" r="r" t="t"/>
              <a:pathLst>
                <a:path extrusionOk="0" h="196" w="164">
                  <a:moveTo>
                    <a:pt x="98" y="0"/>
                  </a:moveTo>
                  <a:lnTo>
                    <a:pt x="1" y="98"/>
                  </a:lnTo>
                  <a:lnTo>
                    <a:pt x="66" y="196"/>
                  </a:lnTo>
                  <a:lnTo>
                    <a:pt x="163" y="196"/>
                  </a:lnTo>
                  <a:lnTo>
                    <a:pt x="163" y="98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2160842" y="3314329"/>
              <a:ext cx="11948" cy="24929"/>
            </a:xfrm>
            <a:custGeom>
              <a:rect b="b" l="l" r="r" t="t"/>
              <a:pathLst>
                <a:path extrusionOk="0" h="749" w="359">
                  <a:moveTo>
                    <a:pt x="196" y="684"/>
                  </a:moveTo>
                  <a:lnTo>
                    <a:pt x="131" y="619"/>
                  </a:lnTo>
                  <a:lnTo>
                    <a:pt x="33" y="651"/>
                  </a:lnTo>
                  <a:lnTo>
                    <a:pt x="0" y="749"/>
                  </a:lnTo>
                  <a:lnTo>
                    <a:pt x="131" y="749"/>
                  </a:lnTo>
                  <a:close/>
                  <a:moveTo>
                    <a:pt x="228" y="456"/>
                  </a:moveTo>
                  <a:lnTo>
                    <a:pt x="261" y="554"/>
                  </a:lnTo>
                  <a:lnTo>
                    <a:pt x="196" y="554"/>
                  </a:lnTo>
                  <a:cubicBezTo>
                    <a:pt x="196" y="554"/>
                    <a:pt x="228" y="456"/>
                    <a:pt x="228" y="456"/>
                  </a:cubicBezTo>
                  <a:close/>
                  <a:moveTo>
                    <a:pt x="293" y="1"/>
                  </a:moveTo>
                  <a:lnTo>
                    <a:pt x="358" y="131"/>
                  </a:lnTo>
                  <a:lnTo>
                    <a:pt x="261" y="26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2158678" y="3353304"/>
              <a:ext cx="21667" cy="19504"/>
            </a:xfrm>
            <a:custGeom>
              <a:rect b="b" l="l" r="r" t="t"/>
              <a:pathLst>
                <a:path extrusionOk="0" h="586" w="651">
                  <a:moveTo>
                    <a:pt x="553" y="33"/>
                  </a:moveTo>
                  <a:lnTo>
                    <a:pt x="651" y="1"/>
                  </a:lnTo>
                  <a:lnTo>
                    <a:pt x="618" y="66"/>
                  </a:lnTo>
                  <a:close/>
                  <a:moveTo>
                    <a:pt x="488" y="131"/>
                  </a:moveTo>
                  <a:lnTo>
                    <a:pt x="326" y="196"/>
                  </a:lnTo>
                  <a:lnTo>
                    <a:pt x="228" y="163"/>
                  </a:lnTo>
                  <a:lnTo>
                    <a:pt x="98" y="196"/>
                  </a:lnTo>
                  <a:lnTo>
                    <a:pt x="98" y="261"/>
                  </a:lnTo>
                  <a:lnTo>
                    <a:pt x="163" y="326"/>
                  </a:lnTo>
                  <a:lnTo>
                    <a:pt x="196" y="423"/>
                  </a:lnTo>
                  <a:lnTo>
                    <a:pt x="98" y="521"/>
                  </a:lnTo>
                  <a:lnTo>
                    <a:pt x="0" y="553"/>
                  </a:lnTo>
                  <a:lnTo>
                    <a:pt x="98" y="586"/>
                  </a:lnTo>
                  <a:lnTo>
                    <a:pt x="326" y="553"/>
                  </a:lnTo>
                  <a:lnTo>
                    <a:pt x="456" y="456"/>
                  </a:lnTo>
                  <a:lnTo>
                    <a:pt x="456" y="358"/>
                  </a:lnTo>
                  <a:lnTo>
                    <a:pt x="391" y="261"/>
                  </a:lnTo>
                  <a:lnTo>
                    <a:pt x="488" y="163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5039918" y="3458279"/>
              <a:ext cx="7622" cy="3295"/>
            </a:xfrm>
            <a:custGeom>
              <a:rect b="b" l="l" r="r" t="t"/>
              <a:pathLst>
                <a:path extrusionOk="0" h="99" w="229">
                  <a:moveTo>
                    <a:pt x="66" y="1"/>
                  </a:moveTo>
                  <a:cubicBezTo>
                    <a:pt x="98" y="1"/>
                    <a:pt x="98" y="1"/>
                    <a:pt x="98" y="34"/>
                  </a:cubicBezTo>
                  <a:cubicBezTo>
                    <a:pt x="98" y="34"/>
                    <a:pt x="98" y="34"/>
                    <a:pt x="98" y="1"/>
                  </a:cubicBezTo>
                  <a:close/>
                  <a:moveTo>
                    <a:pt x="196" y="1"/>
                  </a:moveTo>
                  <a:lnTo>
                    <a:pt x="196" y="34"/>
                  </a:lnTo>
                  <a:lnTo>
                    <a:pt x="228" y="66"/>
                  </a:lnTo>
                  <a:lnTo>
                    <a:pt x="228" y="66"/>
                  </a:lnTo>
                  <a:lnTo>
                    <a:pt x="196" y="1"/>
                  </a:lnTo>
                  <a:close/>
                  <a:moveTo>
                    <a:pt x="66" y="34"/>
                  </a:moveTo>
                  <a:lnTo>
                    <a:pt x="66" y="66"/>
                  </a:lnTo>
                  <a:lnTo>
                    <a:pt x="98" y="66"/>
                  </a:lnTo>
                  <a:cubicBezTo>
                    <a:pt x="98" y="66"/>
                    <a:pt x="98" y="34"/>
                    <a:pt x="98" y="34"/>
                  </a:cubicBezTo>
                  <a:close/>
                  <a:moveTo>
                    <a:pt x="1" y="66"/>
                  </a:moveTo>
                  <a:lnTo>
                    <a:pt x="1" y="99"/>
                  </a:lnTo>
                  <a:lnTo>
                    <a:pt x="33" y="99"/>
                  </a:lnTo>
                  <a:cubicBezTo>
                    <a:pt x="33" y="99"/>
                    <a:pt x="33" y="66"/>
                    <a:pt x="33" y="66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3773553" y="2764486"/>
              <a:ext cx="108268" cy="48759"/>
            </a:xfrm>
            <a:custGeom>
              <a:rect b="b" l="l" r="r" t="t"/>
              <a:pathLst>
                <a:path extrusionOk="0" h="1465" w="3253">
                  <a:moveTo>
                    <a:pt x="196" y="1"/>
                  </a:moveTo>
                  <a:cubicBezTo>
                    <a:pt x="196" y="1"/>
                    <a:pt x="66" y="66"/>
                    <a:pt x="1" y="99"/>
                  </a:cubicBezTo>
                  <a:lnTo>
                    <a:pt x="33" y="99"/>
                  </a:lnTo>
                  <a:lnTo>
                    <a:pt x="33" y="131"/>
                  </a:lnTo>
                  <a:lnTo>
                    <a:pt x="98" y="229"/>
                  </a:lnTo>
                  <a:lnTo>
                    <a:pt x="196" y="229"/>
                  </a:lnTo>
                  <a:lnTo>
                    <a:pt x="261" y="261"/>
                  </a:lnTo>
                  <a:lnTo>
                    <a:pt x="293" y="229"/>
                  </a:lnTo>
                  <a:lnTo>
                    <a:pt x="423" y="326"/>
                  </a:lnTo>
                  <a:lnTo>
                    <a:pt x="423" y="391"/>
                  </a:lnTo>
                  <a:lnTo>
                    <a:pt x="554" y="424"/>
                  </a:lnTo>
                  <a:lnTo>
                    <a:pt x="651" y="586"/>
                  </a:lnTo>
                  <a:lnTo>
                    <a:pt x="716" y="651"/>
                  </a:lnTo>
                  <a:lnTo>
                    <a:pt x="749" y="846"/>
                  </a:lnTo>
                  <a:lnTo>
                    <a:pt x="814" y="1009"/>
                  </a:lnTo>
                  <a:lnTo>
                    <a:pt x="781" y="1074"/>
                  </a:lnTo>
                  <a:lnTo>
                    <a:pt x="814" y="1139"/>
                  </a:lnTo>
                  <a:lnTo>
                    <a:pt x="814" y="1172"/>
                  </a:lnTo>
                  <a:lnTo>
                    <a:pt x="879" y="1172"/>
                  </a:lnTo>
                  <a:lnTo>
                    <a:pt x="879" y="1237"/>
                  </a:lnTo>
                  <a:lnTo>
                    <a:pt x="879" y="1269"/>
                  </a:lnTo>
                  <a:lnTo>
                    <a:pt x="944" y="1302"/>
                  </a:lnTo>
                  <a:lnTo>
                    <a:pt x="976" y="1237"/>
                  </a:lnTo>
                  <a:lnTo>
                    <a:pt x="1041" y="1237"/>
                  </a:lnTo>
                  <a:lnTo>
                    <a:pt x="1139" y="1269"/>
                  </a:lnTo>
                  <a:lnTo>
                    <a:pt x="1171" y="1269"/>
                  </a:lnTo>
                  <a:lnTo>
                    <a:pt x="1204" y="1237"/>
                  </a:lnTo>
                  <a:lnTo>
                    <a:pt x="1269" y="1204"/>
                  </a:lnTo>
                  <a:lnTo>
                    <a:pt x="1334" y="1237"/>
                  </a:lnTo>
                  <a:lnTo>
                    <a:pt x="1529" y="1399"/>
                  </a:lnTo>
                  <a:lnTo>
                    <a:pt x="1627" y="1432"/>
                  </a:lnTo>
                  <a:lnTo>
                    <a:pt x="1692" y="1399"/>
                  </a:lnTo>
                  <a:lnTo>
                    <a:pt x="1789" y="1367"/>
                  </a:lnTo>
                  <a:lnTo>
                    <a:pt x="2017" y="1334"/>
                  </a:lnTo>
                  <a:lnTo>
                    <a:pt x="2342" y="1334"/>
                  </a:lnTo>
                  <a:lnTo>
                    <a:pt x="2375" y="1367"/>
                  </a:lnTo>
                  <a:lnTo>
                    <a:pt x="2375" y="1269"/>
                  </a:lnTo>
                  <a:lnTo>
                    <a:pt x="2570" y="1204"/>
                  </a:lnTo>
                  <a:lnTo>
                    <a:pt x="2797" y="1334"/>
                  </a:lnTo>
                  <a:lnTo>
                    <a:pt x="2862" y="1367"/>
                  </a:lnTo>
                  <a:lnTo>
                    <a:pt x="3025" y="1367"/>
                  </a:lnTo>
                  <a:lnTo>
                    <a:pt x="3220" y="1464"/>
                  </a:lnTo>
                  <a:lnTo>
                    <a:pt x="3253" y="1302"/>
                  </a:lnTo>
                  <a:lnTo>
                    <a:pt x="3155" y="1172"/>
                  </a:lnTo>
                  <a:lnTo>
                    <a:pt x="3058" y="1107"/>
                  </a:lnTo>
                  <a:lnTo>
                    <a:pt x="3090" y="911"/>
                  </a:lnTo>
                  <a:cubicBezTo>
                    <a:pt x="3090" y="911"/>
                    <a:pt x="2992" y="814"/>
                    <a:pt x="2992" y="814"/>
                  </a:cubicBezTo>
                  <a:lnTo>
                    <a:pt x="2895" y="749"/>
                  </a:lnTo>
                  <a:lnTo>
                    <a:pt x="2992" y="651"/>
                  </a:lnTo>
                  <a:lnTo>
                    <a:pt x="2895" y="521"/>
                  </a:lnTo>
                  <a:lnTo>
                    <a:pt x="2635" y="456"/>
                  </a:lnTo>
                  <a:lnTo>
                    <a:pt x="2570" y="456"/>
                  </a:lnTo>
                  <a:lnTo>
                    <a:pt x="2537" y="554"/>
                  </a:lnTo>
                  <a:lnTo>
                    <a:pt x="2505" y="456"/>
                  </a:lnTo>
                  <a:lnTo>
                    <a:pt x="2342" y="489"/>
                  </a:lnTo>
                  <a:lnTo>
                    <a:pt x="2114" y="554"/>
                  </a:lnTo>
                  <a:lnTo>
                    <a:pt x="1984" y="489"/>
                  </a:lnTo>
                  <a:lnTo>
                    <a:pt x="2049" y="424"/>
                  </a:lnTo>
                  <a:lnTo>
                    <a:pt x="1757" y="326"/>
                  </a:lnTo>
                  <a:lnTo>
                    <a:pt x="1464" y="261"/>
                  </a:lnTo>
                  <a:lnTo>
                    <a:pt x="1041" y="164"/>
                  </a:lnTo>
                  <a:lnTo>
                    <a:pt x="456" y="99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0" name="Google Shape;470;p17"/>
          <p:cNvSpPr/>
          <p:nvPr/>
        </p:nvSpPr>
        <p:spPr>
          <a:xfrm flipH="1">
            <a:off x="8344500" y="1457438"/>
            <a:ext cx="228000" cy="22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17"/>
          <p:cNvSpPr txBox="1"/>
          <p:nvPr/>
        </p:nvSpPr>
        <p:spPr>
          <a:xfrm flipH="1">
            <a:off x="7510500" y="1457438"/>
            <a:ext cx="8340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1 - 2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2" name="Google Shape;472;p17"/>
          <p:cNvSpPr/>
          <p:nvPr/>
        </p:nvSpPr>
        <p:spPr>
          <a:xfrm flipH="1">
            <a:off x="8344500" y="1945346"/>
            <a:ext cx="228000" cy="22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17"/>
          <p:cNvSpPr txBox="1"/>
          <p:nvPr/>
        </p:nvSpPr>
        <p:spPr>
          <a:xfrm flipH="1">
            <a:off x="7510500" y="1945346"/>
            <a:ext cx="8340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5 - 9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4" name="Google Shape;474;p17"/>
          <p:cNvSpPr/>
          <p:nvPr/>
        </p:nvSpPr>
        <p:spPr>
          <a:xfrm flipH="1">
            <a:off x="8344500" y="2433254"/>
            <a:ext cx="228000" cy="22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17"/>
          <p:cNvSpPr txBox="1"/>
          <p:nvPr/>
        </p:nvSpPr>
        <p:spPr>
          <a:xfrm flipH="1">
            <a:off x="7510500" y="2433254"/>
            <a:ext cx="8340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10 - 24.9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6" name="Google Shape;476;p17"/>
          <p:cNvSpPr/>
          <p:nvPr/>
        </p:nvSpPr>
        <p:spPr>
          <a:xfrm flipH="1">
            <a:off x="8344500" y="2921163"/>
            <a:ext cx="228000" cy="22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17"/>
          <p:cNvSpPr txBox="1"/>
          <p:nvPr/>
        </p:nvSpPr>
        <p:spPr>
          <a:xfrm flipH="1">
            <a:off x="7510500" y="2921163"/>
            <a:ext cx="8340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25 - 49.9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8" name="Google Shape;478;p17"/>
          <p:cNvSpPr/>
          <p:nvPr/>
        </p:nvSpPr>
        <p:spPr>
          <a:xfrm flipH="1">
            <a:off x="8344500" y="3409071"/>
            <a:ext cx="228000" cy="228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17"/>
          <p:cNvSpPr txBox="1"/>
          <p:nvPr/>
        </p:nvSpPr>
        <p:spPr>
          <a:xfrm flipH="1">
            <a:off x="7510500" y="3409071"/>
            <a:ext cx="8340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50 - 74.9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Google Shape;480;p17"/>
          <p:cNvSpPr/>
          <p:nvPr/>
        </p:nvSpPr>
        <p:spPr>
          <a:xfrm flipH="1">
            <a:off x="8344500" y="3896979"/>
            <a:ext cx="228000" cy="22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17"/>
          <p:cNvSpPr txBox="1"/>
          <p:nvPr/>
        </p:nvSpPr>
        <p:spPr>
          <a:xfrm flipH="1">
            <a:off x="7510500" y="3896979"/>
            <a:ext cx="8340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75 - 99.9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2" name="Google Shape;482;p17"/>
          <p:cNvSpPr/>
          <p:nvPr/>
        </p:nvSpPr>
        <p:spPr>
          <a:xfrm flipH="1">
            <a:off x="8344500" y="4384888"/>
            <a:ext cx="228000" cy="22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17"/>
          <p:cNvSpPr txBox="1"/>
          <p:nvPr/>
        </p:nvSpPr>
        <p:spPr>
          <a:xfrm flipH="1">
            <a:off x="7510500" y="4384888"/>
            <a:ext cx="8340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100+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4" name="Google Shape;484;p17"/>
          <p:cNvSpPr txBox="1"/>
          <p:nvPr/>
        </p:nvSpPr>
        <p:spPr>
          <a:xfrm>
            <a:off x="457200" y="918525"/>
            <a:ext cx="8229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Number of organs transplanted per million population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7" name="Shape 4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8" name="Google Shape;4398;p44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transplants infographics</a:t>
            </a:r>
            <a:endParaRPr/>
          </a:p>
        </p:txBody>
      </p:sp>
      <p:grpSp>
        <p:nvGrpSpPr>
          <p:cNvPr id="4399" name="Google Shape;4399;p44"/>
          <p:cNvGrpSpPr/>
          <p:nvPr/>
        </p:nvGrpSpPr>
        <p:grpSpPr>
          <a:xfrm>
            <a:off x="1216500" y="1434100"/>
            <a:ext cx="2939700" cy="706200"/>
            <a:chOff x="1064100" y="1434100"/>
            <a:chExt cx="2939700" cy="706200"/>
          </a:xfrm>
        </p:grpSpPr>
        <p:sp>
          <p:nvSpPr>
            <p:cNvPr id="4400" name="Google Shape;4400;p44"/>
            <p:cNvSpPr txBox="1"/>
            <p:nvPr/>
          </p:nvSpPr>
          <p:spPr>
            <a:xfrm>
              <a:off x="1064100" y="1434100"/>
              <a:ext cx="29397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Anyone +18 years old can be a donor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401" name="Google Shape;4401;p44"/>
            <p:cNvSpPr txBox="1"/>
            <p:nvPr/>
          </p:nvSpPr>
          <p:spPr>
            <a:xfrm>
              <a:off x="1064100" y="1694800"/>
              <a:ext cx="2939700" cy="44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02" name="Google Shape;4402;p44"/>
          <p:cNvGrpSpPr/>
          <p:nvPr/>
        </p:nvGrpSpPr>
        <p:grpSpPr>
          <a:xfrm>
            <a:off x="1216500" y="4103025"/>
            <a:ext cx="2939700" cy="706200"/>
            <a:chOff x="1064100" y="4103025"/>
            <a:chExt cx="2939700" cy="706200"/>
          </a:xfrm>
        </p:grpSpPr>
        <p:sp>
          <p:nvSpPr>
            <p:cNvPr id="4403" name="Google Shape;4403;p44"/>
            <p:cNvSpPr txBox="1"/>
            <p:nvPr/>
          </p:nvSpPr>
          <p:spPr>
            <a:xfrm>
              <a:off x="1064100" y="4103025"/>
              <a:ext cx="29397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Many religions support donation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404" name="Google Shape;4404;p44"/>
            <p:cNvSpPr txBox="1"/>
            <p:nvPr/>
          </p:nvSpPr>
          <p:spPr>
            <a:xfrm>
              <a:off x="1064100" y="4363725"/>
              <a:ext cx="2939700" cy="44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full of iron oxide dust, which gives this planet its reddish cast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05" name="Google Shape;4405;p44"/>
          <p:cNvGrpSpPr/>
          <p:nvPr/>
        </p:nvGrpSpPr>
        <p:grpSpPr>
          <a:xfrm>
            <a:off x="1216500" y="3213383"/>
            <a:ext cx="2939700" cy="706200"/>
            <a:chOff x="1064100" y="3213383"/>
            <a:chExt cx="2939700" cy="706200"/>
          </a:xfrm>
        </p:grpSpPr>
        <p:sp>
          <p:nvSpPr>
            <p:cNvPr id="4406" name="Google Shape;4406;p44"/>
            <p:cNvSpPr txBox="1"/>
            <p:nvPr/>
          </p:nvSpPr>
          <p:spPr>
            <a:xfrm>
              <a:off x="1064100" y="3213383"/>
              <a:ext cx="29397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It’s only an option after a person died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407" name="Google Shape;4407;p44"/>
            <p:cNvSpPr txBox="1"/>
            <p:nvPr/>
          </p:nvSpPr>
          <p:spPr>
            <a:xfrm>
              <a:off x="1064100" y="3474083"/>
              <a:ext cx="2939700" cy="44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408" name="Google Shape;4408;p44"/>
          <p:cNvSpPr/>
          <p:nvPr/>
        </p:nvSpPr>
        <p:spPr>
          <a:xfrm>
            <a:off x="533400" y="3238258"/>
            <a:ext cx="606900" cy="60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409" name="Google Shape;4409;p44"/>
          <p:cNvGrpSpPr/>
          <p:nvPr/>
        </p:nvGrpSpPr>
        <p:grpSpPr>
          <a:xfrm>
            <a:off x="1216500" y="2323742"/>
            <a:ext cx="2939700" cy="706200"/>
            <a:chOff x="1064100" y="2323742"/>
            <a:chExt cx="2939700" cy="706200"/>
          </a:xfrm>
        </p:grpSpPr>
        <p:sp>
          <p:nvSpPr>
            <p:cNvPr id="4410" name="Google Shape;4410;p44"/>
            <p:cNvSpPr txBox="1"/>
            <p:nvPr/>
          </p:nvSpPr>
          <p:spPr>
            <a:xfrm>
              <a:off x="1064100" y="2323742"/>
              <a:ext cx="29397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Medical care is unaffected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411" name="Google Shape;4411;p44"/>
            <p:cNvSpPr txBox="1"/>
            <p:nvPr/>
          </p:nvSpPr>
          <p:spPr>
            <a:xfrm>
              <a:off x="1064100" y="2584442"/>
              <a:ext cx="2939700" cy="44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second-brightest natural object in the night sky after the Moon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412" name="Google Shape;4412;p44"/>
          <p:cNvSpPr/>
          <p:nvPr/>
        </p:nvSpPr>
        <p:spPr>
          <a:xfrm>
            <a:off x="533400" y="2348617"/>
            <a:ext cx="606900" cy="606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413" name="Google Shape;4413;p44"/>
          <p:cNvCxnSpPr>
            <a:stCxn id="4414" idx="4"/>
            <a:endCxn id="4412" idx="0"/>
          </p:cNvCxnSpPr>
          <p:nvPr/>
        </p:nvCxnSpPr>
        <p:spPr>
          <a:xfrm>
            <a:off x="836850" y="2065875"/>
            <a:ext cx="0" cy="28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415" name="Google Shape;4415;p44"/>
          <p:cNvCxnSpPr>
            <a:stCxn id="4412" idx="4"/>
            <a:endCxn id="4408" idx="0"/>
          </p:cNvCxnSpPr>
          <p:nvPr/>
        </p:nvCxnSpPr>
        <p:spPr>
          <a:xfrm>
            <a:off x="836850" y="2955517"/>
            <a:ext cx="0" cy="28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416" name="Google Shape;4416;p44"/>
          <p:cNvCxnSpPr>
            <a:stCxn id="4408" idx="4"/>
            <a:endCxn id="4417" idx="0"/>
          </p:cNvCxnSpPr>
          <p:nvPr/>
        </p:nvCxnSpPr>
        <p:spPr>
          <a:xfrm>
            <a:off x="836850" y="3845158"/>
            <a:ext cx="0" cy="28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4418" name="Google Shape;4418;p44"/>
          <p:cNvGrpSpPr/>
          <p:nvPr/>
        </p:nvGrpSpPr>
        <p:grpSpPr>
          <a:xfrm>
            <a:off x="5670900" y="1434100"/>
            <a:ext cx="2939700" cy="706200"/>
            <a:chOff x="5747100" y="1434100"/>
            <a:chExt cx="2939700" cy="706200"/>
          </a:xfrm>
        </p:grpSpPr>
        <p:sp>
          <p:nvSpPr>
            <p:cNvPr id="4419" name="Google Shape;4419;p44"/>
            <p:cNvSpPr txBox="1"/>
            <p:nvPr/>
          </p:nvSpPr>
          <p:spPr>
            <a:xfrm>
              <a:off x="5747100" y="1434100"/>
              <a:ext cx="29397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 </a:t>
              </a: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donor</a:t>
              </a: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doesn’t pay anything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420" name="Google Shape;4420;p44"/>
            <p:cNvSpPr txBox="1"/>
            <p:nvPr/>
          </p:nvSpPr>
          <p:spPr>
            <a:xfrm>
              <a:off x="5747100" y="1694800"/>
              <a:ext cx="2939700" cy="44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421" name="Google Shape;4421;p44"/>
          <p:cNvSpPr/>
          <p:nvPr/>
        </p:nvSpPr>
        <p:spPr>
          <a:xfrm>
            <a:off x="4987800" y="1458975"/>
            <a:ext cx="606900" cy="60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422" name="Google Shape;4422;p44"/>
          <p:cNvGrpSpPr/>
          <p:nvPr/>
        </p:nvGrpSpPr>
        <p:grpSpPr>
          <a:xfrm>
            <a:off x="5670900" y="4103025"/>
            <a:ext cx="2939700" cy="706200"/>
            <a:chOff x="5747100" y="4103025"/>
            <a:chExt cx="2939700" cy="706200"/>
          </a:xfrm>
        </p:grpSpPr>
        <p:sp>
          <p:nvSpPr>
            <p:cNvPr id="4423" name="Google Shape;4423;p44"/>
            <p:cNvSpPr txBox="1"/>
            <p:nvPr/>
          </p:nvSpPr>
          <p:spPr>
            <a:xfrm>
              <a:off x="5747100" y="4103025"/>
              <a:ext cx="29397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There’s dignity in this process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424" name="Google Shape;4424;p44"/>
            <p:cNvSpPr txBox="1"/>
            <p:nvPr/>
          </p:nvSpPr>
          <p:spPr>
            <a:xfrm>
              <a:off x="5747100" y="4363725"/>
              <a:ext cx="2939700" cy="44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Uranus is the seventh planet from the Sun and was named after a Greek god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425" name="Google Shape;4425;p44"/>
          <p:cNvSpPr/>
          <p:nvPr/>
        </p:nvSpPr>
        <p:spPr>
          <a:xfrm>
            <a:off x="4987800" y="4127900"/>
            <a:ext cx="606900" cy="606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426" name="Google Shape;4426;p44"/>
          <p:cNvGrpSpPr/>
          <p:nvPr/>
        </p:nvGrpSpPr>
        <p:grpSpPr>
          <a:xfrm>
            <a:off x="5670900" y="3213383"/>
            <a:ext cx="2939700" cy="706200"/>
            <a:chOff x="5747100" y="3213383"/>
            <a:chExt cx="2939700" cy="706200"/>
          </a:xfrm>
        </p:grpSpPr>
        <p:sp>
          <p:nvSpPr>
            <p:cNvPr id="4427" name="Google Shape;4427;p44"/>
            <p:cNvSpPr txBox="1"/>
            <p:nvPr/>
          </p:nvSpPr>
          <p:spPr>
            <a:xfrm>
              <a:off x="5747100" y="3213383"/>
              <a:ext cx="29397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 single donor can save 8 lives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428" name="Google Shape;4428;p44"/>
            <p:cNvSpPr txBox="1"/>
            <p:nvPr/>
          </p:nvSpPr>
          <p:spPr>
            <a:xfrm>
              <a:off x="5747100" y="3474083"/>
              <a:ext cx="2939700" cy="44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fourth-largest planet by diameter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429" name="Google Shape;4429;p44"/>
          <p:cNvSpPr/>
          <p:nvPr/>
        </p:nvSpPr>
        <p:spPr>
          <a:xfrm>
            <a:off x="4987800" y="3238258"/>
            <a:ext cx="606900" cy="60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430" name="Google Shape;4430;p44"/>
          <p:cNvGrpSpPr/>
          <p:nvPr/>
        </p:nvGrpSpPr>
        <p:grpSpPr>
          <a:xfrm>
            <a:off x="5670900" y="2323742"/>
            <a:ext cx="2939700" cy="706200"/>
            <a:chOff x="5747100" y="2323742"/>
            <a:chExt cx="2939700" cy="706200"/>
          </a:xfrm>
        </p:grpSpPr>
        <p:sp>
          <p:nvSpPr>
            <p:cNvPr id="4431" name="Google Shape;4431;p44"/>
            <p:cNvSpPr txBox="1"/>
            <p:nvPr/>
          </p:nvSpPr>
          <p:spPr>
            <a:xfrm>
              <a:off x="5747100" y="2323742"/>
              <a:ext cx="29397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Open casket funeral is possible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432" name="Google Shape;4432;p44"/>
            <p:cNvSpPr txBox="1"/>
            <p:nvPr/>
          </p:nvSpPr>
          <p:spPr>
            <a:xfrm>
              <a:off x="5747100" y="2584442"/>
              <a:ext cx="2939700" cy="44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composed mostly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433" name="Google Shape;4433;p44"/>
          <p:cNvSpPr/>
          <p:nvPr/>
        </p:nvSpPr>
        <p:spPr>
          <a:xfrm>
            <a:off x="4987800" y="2348617"/>
            <a:ext cx="606900" cy="606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434" name="Google Shape;4434;p44"/>
          <p:cNvCxnSpPr>
            <a:stCxn id="4421" idx="4"/>
            <a:endCxn id="4433" idx="0"/>
          </p:cNvCxnSpPr>
          <p:nvPr/>
        </p:nvCxnSpPr>
        <p:spPr>
          <a:xfrm>
            <a:off x="5291250" y="2065875"/>
            <a:ext cx="0" cy="28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435" name="Google Shape;4435;p44"/>
          <p:cNvCxnSpPr>
            <a:stCxn id="4433" idx="4"/>
            <a:endCxn id="4429" idx="0"/>
          </p:cNvCxnSpPr>
          <p:nvPr/>
        </p:nvCxnSpPr>
        <p:spPr>
          <a:xfrm>
            <a:off x="5291250" y="2955517"/>
            <a:ext cx="0" cy="28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436" name="Google Shape;4436;p44"/>
          <p:cNvCxnSpPr>
            <a:stCxn id="4429" idx="4"/>
            <a:endCxn id="4425" idx="0"/>
          </p:cNvCxnSpPr>
          <p:nvPr/>
        </p:nvCxnSpPr>
        <p:spPr>
          <a:xfrm>
            <a:off x="5291250" y="3845158"/>
            <a:ext cx="0" cy="28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437" name="Google Shape;4437;p44"/>
          <p:cNvSpPr txBox="1"/>
          <p:nvPr/>
        </p:nvSpPr>
        <p:spPr>
          <a:xfrm>
            <a:off x="457200" y="918525"/>
            <a:ext cx="8229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The truths about organ, eye and tissue donation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438" name="Google Shape;4438;p44"/>
          <p:cNvGrpSpPr/>
          <p:nvPr/>
        </p:nvGrpSpPr>
        <p:grpSpPr>
          <a:xfrm>
            <a:off x="533400" y="1458975"/>
            <a:ext cx="606900" cy="606900"/>
            <a:chOff x="457200" y="1458975"/>
            <a:chExt cx="606900" cy="606900"/>
          </a:xfrm>
        </p:grpSpPr>
        <p:sp>
          <p:nvSpPr>
            <p:cNvPr id="4414" name="Google Shape;4414;p44"/>
            <p:cNvSpPr/>
            <p:nvPr/>
          </p:nvSpPr>
          <p:spPr>
            <a:xfrm>
              <a:off x="457200" y="1458975"/>
              <a:ext cx="606900" cy="606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439" name="Google Shape;4439;p44"/>
            <p:cNvSpPr/>
            <p:nvPr/>
          </p:nvSpPr>
          <p:spPr>
            <a:xfrm>
              <a:off x="457200" y="1458975"/>
              <a:ext cx="606900" cy="6069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440" name="Google Shape;4440;p44"/>
          <p:cNvGrpSpPr/>
          <p:nvPr/>
        </p:nvGrpSpPr>
        <p:grpSpPr>
          <a:xfrm>
            <a:off x="533400" y="4127900"/>
            <a:ext cx="606900" cy="606900"/>
            <a:chOff x="457200" y="4127900"/>
            <a:chExt cx="606900" cy="606900"/>
          </a:xfrm>
        </p:grpSpPr>
        <p:sp>
          <p:nvSpPr>
            <p:cNvPr id="4417" name="Google Shape;4417;p44"/>
            <p:cNvSpPr/>
            <p:nvPr/>
          </p:nvSpPr>
          <p:spPr>
            <a:xfrm>
              <a:off x="457200" y="4127900"/>
              <a:ext cx="606900" cy="606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441" name="Google Shape;4441;p44"/>
            <p:cNvSpPr/>
            <p:nvPr/>
          </p:nvSpPr>
          <p:spPr>
            <a:xfrm>
              <a:off x="457200" y="4127900"/>
              <a:ext cx="606900" cy="6069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442" name="Google Shape;4442;p44"/>
          <p:cNvGrpSpPr/>
          <p:nvPr/>
        </p:nvGrpSpPr>
        <p:grpSpPr>
          <a:xfrm>
            <a:off x="5131235" y="1602405"/>
            <a:ext cx="320038" cy="320038"/>
            <a:chOff x="5498135" y="1602405"/>
            <a:chExt cx="320038" cy="320038"/>
          </a:xfrm>
        </p:grpSpPr>
        <p:sp>
          <p:nvSpPr>
            <p:cNvPr id="4443" name="Google Shape;4443;p44"/>
            <p:cNvSpPr/>
            <p:nvPr/>
          </p:nvSpPr>
          <p:spPr>
            <a:xfrm>
              <a:off x="5502954" y="1607242"/>
              <a:ext cx="310401" cy="310382"/>
            </a:xfrm>
            <a:custGeom>
              <a:rect b="b" l="l" r="r" t="t"/>
              <a:pathLst>
                <a:path extrusionOk="0" h="16748" w="16749">
                  <a:moveTo>
                    <a:pt x="8358" y="1333"/>
                  </a:moveTo>
                  <a:cubicBezTo>
                    <a:pt x="9951" y="1333"/>
                    <a:pt x="11415" y="1821"/>
                    <a:pt x="12586" y="2699"/>
                  </a:cubicBezTo>
                  <a:cubicBezTo>
                    <a:pt x="12748" y="2829"/>
                    <a:pt x="12748" y="3024"/>
                    <a:pt x="12618" y="3155"/>
                  </a:cubicBezTo>
                  <a:lnTo>
                    <a:pt x="3155" y="12618"/>
                  </a:lnTo>
                  <a:cubicBezTo>
                    <a:pt x="3093" y="12679"/>
                    <a:pt x="3010" y="12712"/>
                    <a:pt x="2929" y="12712"/>
                  </a:cubicBezTo>
                  <a:cubicBezTo>
                    <a:pt x="2839" y="12712"/>
                    <a:pt x="2751" y="12671"/>
                    <a:pt x="2700" y="12585"/>
                  </a:cubicBezTo>
                  <a:cubicBezTo>
                    <a:pt x="1822" y="11414"/>
                    <a:pt x="1301" y="9951"/>
                    <a:pt x="1301" y="8390"/>
                  </a:cubicBezTo>
                  <a:cubicBezTo>
                    <a:pt x="1301" y="4488"/>
                    <a:pt x="4456" y="1333"/>
                    <a:pt x="8358" y="1333"/>
                  </a:cubicBezTo>
                  <a:close/>
                  <a:moveTo>
                    <a:pt x="13791" y="4047"/>
                  </a:moveTo>
                  <a:cubicBezTo>
                    <a:pt x="13882" y="4047"/>
                    <a:pt x="13976" y="4090"/>
                    <a:pt x="14049" y="4163"/>
                  </a:cubicBezTo>
                  <a:cubicBezTo>
                    <a:pt x="14927" y="5366"/>
                    <a:pt x="15447" y="6797"/>
                    <a:pt x="15447" y="8390"/>
                  </a:cubicBezTo>
                  <a:cubicBezTo>
                    <a:pt x="15447" y="12293"/>
                    <a:pt x="12293" y="15447"/>
                    <a:pt x="8358" y="15447"/>
                  </a:cubicBezTo>
                  <a:cubicBezTo>
                    <a:pt x="6797" y="15447"/>
                    <a:pt x="5334" y="14927"/>
                    <a:pt x="4163" y="14049"/>
                  </a:cubicBezTo>
                  <a:cubicBezTo>
                    <a:pt x="4000" y="13951"/>
                    <a:pt x="4000" y="13723"/>
                    <a:pt x="4130" y="13593"/>
                  </a:cubicBezTo>
                  <a:lnTo>
                    <a:pt x="13594" y="4130"/>
                  </a:lnTo>
                  <a:cubicBezTo>
                    <a:pt x="13651" y="4073"/>
                    <a:pt x="13720" y="4047"/>
                    <a:pt x="13791" y="4047"/>
                  </a:cubicBezTo>
                  <a:close/>
                  <a:moveTo>
                    <a:pt x="8358" y="0"/>
                  </a:moveTo>
                  <a:cubicBezTo>
                    <a:pt x="3740" y="0"/>
                    <a:pt x="0" y="3772"/>
                    <a:pt x="0" y="8390"/>
                  </a:cubicBezTo>
                  <a:cubicBezTo>
                    <a:pt x="0" y="13008"/>
                    <a:pt x="3740" y="16748"/>
                    <a:pt x="8358" y="16748"/>
                  </a:cubicBezTo>
                  <a:cubicBezTo>
                    <a:pt x="13008" y="16748"/>
                    <a:pt x="16748" y="13008"/>
                    <a:pt x="16748" y="8390"/>
                  </a:cubicBezTo>
                  <a:cubicBezTo>
                    <a:pt x="16748" y="3772"/>
                    <a:pt x="13008" y="0"/>
                    <a:pt x="8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4" name="Google Shape;4444;p44"/>
            <p:cNvSpPr/>
            <p:nvPr/>
          </p:nvSpPr>
          <p:spPr>
            <a:xfrm>
              <a:off x="5608422" y="1612654"/>
              <a:ext cx="204932" cy="304971"/>
            </a:xfrm>
            <a:custGeom>
              <a:rect b="b" l="l" r="r" t="t"/>
              <a:pathLst>
                <a:path extrusionOk="0" h="16456" w="11058">
                  <a:moveTo>
                    <a:pt x="4878" y="1"/>
                  </a:moveTo>
                  <a:lnTo>
                    <a:pt x="4878" y="1"/>
                  </a:lnTo>
                  <a:cubicBezTo>
                    <a:pt x="8163" y="1106"/>
                    <a:pt x="10374" y="4391"/>
                    <a:pt x="10374" y="8098"/>
                  </a:cubicBezTo>
                  <a:cubicBezTo>
                    <a:pt x="10374" y="12716"/>
                    <a:pt x="6797" y="16326"/>
                    <a:pt x="2179" y="16326"/>
                  </a:cubicBezTo>
                  <a:cubicBezTo>
                    <a:pt x="1431" y="16326"/>
                    <a:pt x="683" y="16228"/>
                    <a:pt x="0" y="16033"/>
                  </a:cubicBezTo>
                  <a:lnTo>
                    <a:pt x="0" y="16033"/>
                  </a:lnTo>
                  <a:cubicBezTo>
                    <a:pt x="846" y="16293"/>
                    <a:pt x="1756" y="16456"/>
                    <a:pt x="2667" y="16456"/>
                  </a:cubicBezTo>
                  <a:cubicBezTo>
                    <a:pt x="7317" y="16456"/>
                    <a:pt x="11057" y="12716"/>
                    <a:pt x="11057" y="8098"/>
                  </a:cubicBezTo>
                  <a:cubicBezTo>
                    <a:pt x="11057" y="4228"/>
                    <a:pt x="8423" y="976"/>
                    <a:pt x="4878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5" name="Google Shape;4445;p44"/>
            <p:cNvSpPr/>
            <p:nvPr/>
          </p:nvSpPr>
          <p:spPr>
            <a:xfrm>
              <a:off x="5555382" y="1710895"/>
              <a:ext cx="205525" cy="103671"/>
            </a:xfrm>
            <a:custGeom>
              <a:rect b="b" l="l" r="r" t="t"/>
              <a:pathLst>
                <a:path extrusionOk="0" h="5594" w="11090">
                  <a:moveTo>
                    <a:pt x="326" y="0"/>
                  </a:moveTo>
                  <a:cubicBezTo>
                    <a:pt x="163" y="0"/>
                    <a:pt x="1" y="131"/>
                    <a:pt x="1" y="326"/>
                  </a:cubicBezTo>
                  <a:lnTo>
                    <a:pt x="1" y="5236"/>
                  </a:lnTo>
                  <a:cubicBezTo>
                    <a:pt x="1" y="5431"/>
                    <a:pt x="163" y="5594"/>
                    <a:pt x="326" y="5594"/>
                  </a:cubicBezTo>
                  <a:lnTo>
                    <a:pt x="10732" y="5594"/>
                  </a:lnTo>
                  <a:cubicBezTo>
                    <a:pt x="10927" y="5594"/>
                    <a:pt x="11090" y="5431"/>
                    <a:pt x="11090" y="5236"/>
                  </a:cubicBezTo>
                  <a:lnTo>
                    <a:pt x="11090" y="326"/>
                  </a:lnTo>
                  <a:cubicBezTo>
                    <a:pt x="11090" y="131"/>
                    <a:pt x="10927" y="0"/>
                    <a:pt x="10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6" name="Google Shape;4446;p44"/>
            <p:cNvSpPr/>
            <p:nvPr/>
          </p:nvSpPr>
          <p:spPr>
            <a:xfrm>
              <a:off x="5741615" y="1710895"/>
              <a:ext cx="19292" cy="103671"/>
            </a:xfrm>
            <a:custGeom>
              <a:rect b="b" l="l" r="r" t="t"/>
              <a:pathLst>
                <a:path extrusionOk="0" h="5594" w="1041">
                  <a:moveTo>
                    <a:pt x="0" y="0"/>
                  </a:moveTo>
                  <a:cubicBezTo>
                    <a:pt x="195" y="0"/>
                    <a:pt x="358" y="131"/>
                    <a:pt x="358" y="326"/>
                  </a:cubicBezTo>
                  <a:lnTo>
                    <a:pt x="358" y="5236"/>
                  </a:lnTo>
                  <a:cubicBezTo>
                    <a:pt x="358" y="5431"/>
                    <a:pt x="195" y="5594"/>
                    <a:pt x="0" y="5594"/>
                  </a:cubicBezTo>
                  <a:lnTo>
                    <a:pt x="683" y="5594"/>
                  </a:lnTo>
                  <a:cubicBezTo>
                    <a:pt x="878" y="5594"/>
                    <a:pt x="1041" y="5431"/>
                    <a:pt x="1041" y="5236"/>
                  </a:cubicBezTo>
                  <a:lnTo>
                    <a:pt x="1041" y="326"/>
                  </a:lnTo>
                  <a:cubicBezTo>
                    <a:pt x="1041" y="131"/>
                    <a:pt x="878" y="0"/>
                    <a:pt x="683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7" name="Google Shape;4447;p44"/>
            <p:cNvSpPr/>
            <p:nvPr/>
          </p:nvSpPr>
          <p:spPr>
            <a:xfrm>
              <a:off x="5572858" y="1728371"/>
              <a:ext cx="170573" cy="68125"/>
            </a:xfrm>
            <a:custGeom>
              <a:rect b="b" l="l" r="r" t="t"/>
              <a:pathLst>
                <a:path extrusionOk="0" h="3676" w="9204">
                  <a:moveTo>
                    <a:pt x="66" y="1"/>
                  </a:moveTo>
                  <a:cubicBezTo>
                    <a:pt x="33" y="1"/>
                    <a:pt x="1" y="33"/>
                    <a:pt x="1" y="98"/>
                  </a:cubicBezTo>
                  <a:lnTo>
                    <a:pt x="1" y="3610"/>
                  </a:lnTo>
                  <a:cubicBezTo>
                    <a:pt x="1" y="3643"/>
                    <a:pt x="33" y="3675"/>
                    <a:pt x="66" y="3675"/>
                  </a:cubicBezTo>
                  <a:lnTo>
                    <a:pt x="9139" y="3675"/>
                  </a:lnTo>
                  <a:cubicBezTo>
                    <a:pt x="9171" y="3675"/>
                    <a:pt x="9204" y="3643"/>
                    <a:pt x="9204" y="3610"/>
                  </a:cubicBezTo>
                  <a:lnTo>
                    <a:pt x="9204" y="98"/>
                  </a:lnTo>
                  <a:cubicBezTo>
                    <a:pt x="9204" y="33"/>
                    <a:pt x="9171" y="1"/>
                    <a:pt x="9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8" name="Google Shape;4448;p44"/>
            <p:cNvSpPr/>
            <p:nvPr/>
          </p:nvSpPr>
          <p:spPr>
            <a:xfrm>
              <a:off x="5731367" y="1728371"/>
              <a:ext cx="12065" cy="68125"/>
            </a:xfrm>
            <a:custGeom>
              <a:rect b="b" l="l" r="r" t="t"/>
              <a:pathLst>
                <a:path extrusionOk="0" h="3676" w="651">
                  <a:moveTo>
                    <a:pt x="0" y="1"/>
                  </a:moveTo>
                  <a:cubicBezTo>
                    <a:pt x="33" y="1"/>
                    <a:pt x="65" y="33"/>
                    <a:pt x="65" y="98"/>
                  </a:cubicBezTo>
                  <a:lnTo>
                    <a:pt x="65" y="3610"/>
                  </a:lnTo>
                  <a:cubicBezTo>
                    <a:pt x="65" y="3643"/>
                    <a:pt x="33" y="3675"/>
                    <a:pt x="0" y="3675"/>
                  </a:cubicBezTo>
                  <a:lnTo>
                    <a:pt x="586" y="3675"/>
                  </a:lnTo>
                  <a:cubicBezTo>
                    <a:pt x="618" y="3675"/>
                    <a:pt x="651" y="3643"/>
                    <a:pt x="651" y="3610"/>
                  </a:cubicBezTo>
                  <a:lnTo>
                    <a:pt x="651" y="98"/>
                  </a:lnTo>
                  <a:cubicBezTo>
                    <a:pt x="651" y="33"/>
                    <a:pt x="618" y="1"/>
                    <a:pt x="586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9" name="Google Shape;4449;p44"/>
            <p:cNvSpPr/>
            <p:nvPr/>
          </p:nvSpPr>
          <p:spPr>
            <a:xfrm>
              <a:off x="5620468" y="1724757"/>
              <a:ext cx="75353" cy="75946"/>
            </a:xfrm>
            <a:custGeom>
              <a:rect b="b" l="l" r="r" t="t"/>
              <a:pathLst>
                <a:path extrusionOk="0" h="4098" w="4066">
                  <a:moveTo>
                    <a:pt x="2017" y="0"/>
                  </a:moveTo>
                  <a:cubicBezTo>
                    <a:pt x="911" y="0"/>
                    <a:pt x="1" y="911"/>
                    <a:pt x="1" y="2049"/>
                  </a:cubicBezTo>
                  <a:cubicBezTo>
                    <a:pt x="1" y="3155"/>
                    <a:pt x="911" y="4098"/>
                    <a:pt x="2017" y="4098"/>
                  </a:cubicBezTo>
                  <a:cubicBezTo>
                    <a:pt x="3155" y="4098"/>
                    <a:pt x="4066" y="3155"/>
                    <a:pt x="4066" y="2049"/>
                  </a:cubicBezTo>
                  <a:cubicBezTo>
                    <a:pt x="4066" y="911"/>
                    <a:pt x="3155" y="0"/>
                    <a:pt x="20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0" name="Google Shape;4450;p44"/>
            <p:cNvSpPr/>
            <p:nvPr/>
          </p:nvSpPr>
          <p:spPr>
            <a:xfrm>
              <a:off x="5642170" y="1725350"/>
              <a:ext cx="53652" cy="75353"/>
            </a:xfrm>
            <a:custGeom>
              <a:rect b="b" l="l" r="r" t="t"/>
              <a:pathLst>
                <a:path extrusionOk="0" h="4066" w="2895">
                  <a:moveTo>
                    <a:pt x="1139" y="1"/>
                  </a:moveTo>
                  <a:lnTo>
                    <a:pt x="1139" y="1"/>
                  </a:lnTo>
                  <a:cubicBezTo>
                    <a:pt x="1887" y="294"/>
                    <a:pt x="2309" y="912"/>
                    <a:pt x="2309" y="1757"/>
                  </a:cubicBezTo>
                  <a:cubicBezTo>
                    <a:pt x="2309" y="2863"/>
                    <a:pt x="1561" y="3838"/>
                    <a:pt x="423" y="3838"/>
                  </a:cubicBezTo>
                  <a:cubicBezTo>
                    <a:pt x="358" y="3838"/>
                    <a:pt x="98" y="3871"/>
                    <a:pt x="0" y="3871"/>
                  </a:cubicBezTo>
                  <a:cubicBezTo>
                    <a:pt x="228" y="3968"/>
                    <a:pt x="586" y="4066"/>
                    <a:pt x="846" y="4066"/>
                  </a:cubicBezTo>
                  <a:cubicBezTo>
                    <a:pt x="1984" y="4066"/>
                    <a:pt x="2895" y="3123"/>
                    <a:pt x="2895" y="2017"/>
                  </a:cubicBezTo>
                  <a:cubicBezTo>
                    <a:pt x="2895" y="977"/>
                    <a:pt x="2147" y="131"/>
                    <a:pt x="113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1" name="Google Shape;4451;p44"/>
            <p:cNvSpPr/>
            <p:nvPr/>
          </p:nvSpPr>
          <p:spPr>
            <a:xfrm>
              <a:off x="5498135" y="1602405"/>
              <a:ext cx="320038" cy="320038"/>
            </a:xfrm>
            <a:custGeom>
              <a:rect b="b" l="l" r="r" t="t"/>
              <a:pathLst>
                <a:path extrusionOk="0" h="17269" w="17269">
                  <a:moveTo>
                    <a:pt x="8618" y="1"/>
                  </a:moveTo>
                  <a:cubicBezTo>
                    <a:pt x="7285" y="1"/>
                    <a:pt x="6016" y="326"/>
                    <a:pt x="4846" y="879"/>
                  </a:cubicBezTo>
                  <a:cubicBezTo>
                    <a:pt x="4716" y="944"/>
                    <a:pt x="4651" y="1107"/>
                    <a:pt x="4716" y="1237"/>
                  </a:cubicBezTo>
                  <a:cubicBezTo>
                    <a:pt x="4759" y="1323"/>
                    <a:pt x="4846" y="1367"/>
                    <a:pt x="4937" y="1367"/>
                  </a:cubicBezTo>
                  <a:cubicBezTo>
                    <a:pt x="4983" y="1367"/>
                    <a:pt x="5030" y="1356"/>
                    <a:pt x="5073" y="1334"/>
                  </a:cubicBezTo>
                  <a:cubicBezTo>
                    <a:pt x="6179" y="781"/>
                    <a:pt x="7382" y="521"/>
                    <a:pt x="8618" y="521"/>
                  </a:cubicBezTo>
                  <a:cubicBezTo>
                    <a:pt x="10797" y="521"/>
                    <a:pt x="12846" y="1367"/>
                    <a:pt x="14374" y="2895"/>
                  </a:cubicBezTo>
                  <a:cubicBezTo>
                    <a:pt x="15902" y="4424"/>
                    <a:pt x="16748" y="6472"/>
                    <a:pt x="16748" y="8651"/>
                  </a:cubicBezTo>
                  <a:cubicBezTo>
                    <a:pt x="16748" y="10797"/>
                    <a:pt x="15902" y="12846"/>
                    <a:pt x="14374" y="14375"/>
                  </a:cubicBezTo>
                  <a:cubicBezTo>
                    <a:pt x="12846" y="15903"/>
                    <a:pt x="10797" y="16749"/>
                    <a:pt x="8618" y="16749"/>
                  </a:cubicBezTo>
                  <a:cubicBezTo>
                    <a:pt x="6472" y="16749"/>
                    <a:pt x="4423" y="15903"/>
                    <a:pt x="2894" y="14375"/>
                  </a:cubicBezTo>
                  <a:cubicBezTo>
                    <a:pt x="1366" y="12846"/>
                    <a:pt x="521" y="10797"/>
                    <a:pt x="521" y="8651"/>
                  </a:cubicBezTo>
                  <a:cubicBezTo>
                    <a:pt x="521" y="5952"/>
                    <a:pt x="1854" y="3416"/>
                    <a:pt x="4065" y="1920"/>
                  </a:cubicBezTo>
                  <a:cubicBezTo>
                    <a:pt x="4195" y="1822"/>
                    <a:pt x="4228" y="1692"/>
                    <a:pt x="4130" y="1562"/>
                  </a:cubicBezTo>
                  <a:cubicBezTo>
                    <a:pt x="4092" y="1486"/>
                    <a:pt x="4021" y="1454"/>
                    <a:pt x="3948" y="1454"/>
                  </a:cubicBezTo>
                  <a:cubicBezTo>
                    <a:pt x="3897" y="1454"/>
                    <a:pt x="3845" y="1470"/>
                    <a:pt x="3805" y="1497"/>
                  </a:cubicBezTo>
                  <a:cubicBezTo>
                    <a:pt x="1431" y="3090"/>
                    <a:pt x="0" y="5789"/>
                    <a:pt x="0" y="8651"/>
                  </a:cubicBezTo>
                  <a:cubicBezTo>
                    <a:pt x="0" y="10928"/>
                    <a:pt x="911" y="13106"/>
                    <a:pt x="2537" y="14732"/>
                  </a:cubicBezTo>
                  <a:cubicBezTo>
                    <a:pt x="4163" y="16358"/>
                    <a:pt x="6342" y="17269"/>
                    <a:pt x="8650" y="17269"/>
                  </a:cubicBezTo>
                  <a:cubicBezTo>
                    <a:pt x="10927" y="17269"/>
                    <a:pt x="13106" y="16358"/>
                    <a:pt x="14732" y="14732"/>
                  </a:cubicBezTo>
                  <a:cubicBezTo>
                    <a:pt x="16358" y="13106"/>
                    <a:pt x="17268" y="10928"/>
                    <a:pt x="17268" y="8651"/>
                  </a:cubicBezTo>
                  <a:cubicBezTo>
                    <a:pt x="17268" y="6342"/>
                    <a:pt x="16358" y="4163"/>
                    <a:pt x="14732" y="2537"/>
                  </a:cubicBezTo>
                  <a:cubicBezTo>
                    <a:pt x="13106" y="912"/>
                    <a:pt x="10927" y="1"/>
                    <a:pt x="86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2" name="Google Shape;4452;p44"/>
            <p:cNvSpPr/>
            <p:nvPr/>
          </p:nvSpPr>
          <p:spPr>
            <a:xfrm>
              <a:off x="5591539" y="1757912"/>
              <a:ext cx="9674" cy="9655"/>
            </a:xfrm>
            <a:custGeom>
              <a:rect b="b" l="l" r="r" t="t"/>
              <a:pathLst>
                <a:path extrusionOk="0" h="521" w="522">
                  <a:moveTo>
                    <a:pt x="261" y="0"/>
                  </a:moveTo>
                  <a:cubicBezTo>
                    <a:pt x="131" y="0"/>
                    <a:pt x="1" y="98"/>
                    <a:pt x="1" y="260"/>
                  </a:cubicBezTo>
                  <a:cubicBezTo>
                    <a:pt x="1" y="390"/>
                    <a:pt x="131" y="520"/>
                    <a:pt x="261" y="520"/>
                  </a:cubicBezTo>
                  <a:cubicBezTo>
                    <a:pt x="424" y="520"/>
                    <a:pt x="521" y="390"/>
                    <a:pt x="521" y="260"/>
                  </a:cubicBezTo>
                  <a:cubicBezTo>
                    <a:pt x="521" y="98"/>
                    <a:pt x="424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3" name="Google Shape;4453;p44"/>
            <p:cNvSpPr/>
            <p:nvPr/>
          </p:nvSpPr>
          <p:spPr>
            <a:xfrm>
              <a:off x="5715095" y="1757912"/>
              <a:ext cx="9655" cy="9655"/>
            </a:xfrm>
            <a:custGeom>
              <a:rect b="b" l="l" r="r" t="t"/>
              <a:pathLst>
                <a:path extrusionOk="0" h="521" w="521">
                  <a:moveTo>
                    <a:pt x="260" y="0"/>
                  </a:moveTo>
                  <a:cubicBezTo>
                    <a:pt x="98" y="0"/>
                    <a:pt x="0" y="98"/>
                    <a:pt x="0" y="260"/>
                  </a:cubicBezTo>
                  <a:cubicBezTo>
                    <a:pt x="0" y="390"/>
                    <a:pt x="98" y="520"/>
                    <a:pt x="260" y="520"/>
                  </a:cubicBezTo>
                  <a:cubicBezTo>
                    <a:pt x="391" y="520"/>
                    <a:pt x="521" y="390"/>
                    <a:pt x="521" y="260"/>
                  </a:cubicBezTo>
                  <a:cubicBezTo>
                    <a:pt x="521" y="98"/>
                    <a:pt x="391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4" name="Google Shape;4454;p44"/>
            <p:cNvSpPr/>
            <p:nvPr/>
          </p:nvSpPr>
          <p:spPr>
            <a:xfrm>
              <a:off x="5522246" y="1627128"/>
              <a:ext cx="271816" cy="271223"/>
            </a:xfrm>
            <a:custGeom>
              <a:rect b="b" l="l" r="r" t="t"/>
              <a:pathLst>
                <a:path extrusionOk="0" h="14635" w="14667">
                  <a:moveTo>
                    <a:pt x="12520" y="4748"/>
                  </a:moveTo>
                  <a:cubicBezTo>
                    <a:pt x="12585" y="4748"/>
                    <a:pt x="12618" y="4813"/>
                    <a:pt x="12618" y="4846"/>
                  </a:cubicBezTo>
                  <a:lnTo>
                    <a:pt x="12618" y="9756"/>
                  </a:lnTo>
                  <a:cubicBezTo>
                    <a:pt x="12618" y="9821"/>
                    <a:pt x="12585" y="9854"/>
                    <a:pt x="12520" y="9854"/>
                  </a:cubicBezTo>
                  <a:lnTo>
                    <a:pt x="2114" y="9854"/>
                  </a:lnTo>
                  <a:cubicBezTo>
                    <a:pt x="2081" y="9854"/>
                    <a:pt x="2049" y="9821"/>
                    <a:pt x="2049" y="9756"/>
                  </a:cubicBezTo>
                  <a:lnTo>
                    <a:pt x="2049" y="4846"/>
                  </a:lnTo>
                  <a:cubicBezTo>
                    <a:pt x="2049" y="4813"/>
                    <a:pt x="2081" y="4748"/>
                    <a:pt x="2114" y="4748"/>
                  </a:cubicBezTo>
                  <a:close/>
                  <a:moveTo>
                    <a:pt x="7349" y="488"/>
                  </a:moveTo>
                  <a:cubicBezTo>
                    <a:pt x="8813" y="488"/>
                    <a:pt x="10211" y="943"/>
                    <a:pt x="11382" y="1821"/>
                  </a:cubicBezTo>
                  <a:cubicBezTo>
                    <a:pt x="11414" y="1854"/>
                    <a:pt x="11414" y="1854"/>
                    <a:pt x="11414" y="1886"/>
                  </a:cubicBezTo>
                  <a:cubicBezTo>
                    <a:pt x="11414" y="1886"/>
                    <a:pt x="11414" y="1919"/>
                    <a:pt x="11382" y="1919"/>
                  </a:cubicBezTo>
                  <a:lnTo>
                    <a:pt x="9040" y="4260"/>
                  </a:lnTo>
                  <a:lnTo>
                    <a:pt x="2114" y="4260"/>
                  </a:lnTo>
                  <a:cubicBezTo>
                    <a:pt x="1789" y="4260"/>
                    <a:pt x="1528" y="4520"/>
                    <a:pt x="1528" y="4846"/>
                  </a:cubicBezTo>
                  <a:lnTo>
                    <a:pt x="1528" y="9756"/>
                  </a:lnTo>
                  <a:cubicBezTo>
                    <a:pt x="1528" y="10114"/>
                    <a:pt x="1789" y="10374"/>
                    <a:pt x="2114" y="10374"/>
                  </a:cubicBezTo>
                  <a:lnTo>
                    <a:pt x="2959" y="10374"/>
                  </a:lnTo>
                  <a:lnTo>
                    <a:pt x="1951" y="11382"/>
                  </a:lnTo>
                  <a:lnTo>
                    <a:pt x="1854" y="11382"/>
                  </a:lnTo>
                  <a:cubicBezTo>
                    <a:pt x="976" y="10179"/>
                    <a:pt x="520" y="8781"/>
                    <a:pt x="520" y="7317"/>
                  </a:cubicBezTo>
                  <a:cubicBezTo>
                    <a:pt x="520" y="5496"/>
                    <a:pt x="1236" y="3773"/>
                    <a:pt x="2504" y="2504"/>
                  </a:cubicBezTo>
                  <a:cubicBezTo>
                    <a:pt x="3805" y="1203"/>
                    <a:pt x="5496" y="488"/>
                    <a:pt x="7349" y="488"/>
                  </a:cubicBezTo>
                  <a:close/>
                  <a:moveTo>
                    <a:pt x="12780" y="3220"/>
                  </a:moveTo>
                  <a:cubicBezTo>
                    <a:pt x="12780" y="3220"/>
                    <a:pt x="12780" y="3220"/>
                    <a:pt x="12813" y="3252"/>
                  </a:cubicBezTo>
                  <a:cubicBezTo>
                    <a:pt x="13691" y="4423"/>
                    <a:pt x="14146" y="5821"/>
                    <a:pt x="14146" y="7317"/>
                  </a:cubicBezTo>
                  <a:cubicBezTo>
                    <a:pt x="14146" y="9138"/>
                    <a:pt x="13431" y="10829"/>
                    <a:pt x="12130" y="12130"/>
                  </a:cubicBezTo>
                  <a:cubicBezTo>
                    <a:pt x="10862" y="13398"/>
                    <a:pt x="9138" y="14114"/>
                    <a:pt x="7317" y="14114"/>
                  </a:cubicBezTo>
                  <a:cubicBezTo>
                    <a:pt x="5854" y="14114"/>
                    <a:pt x="4455" y="13658"/>
                    <a:pt x="3252" y="12780"/>
                  </a:cubicBezTo>
                  <a:cubicBezTo>
                    <a:pt x="3252" y="12780"/>
                    <a:pt x="3252" y="12748"/>
                    <a:pt x="3252" y="12748"/>
                  </a:cubicBezTo>
                  <a:cubicBezTo>
                    <a:pt x="3252" y="12748"/>
                    <a:pt x="3252" y="12715"/>
                    <a:pt x="3252" y="12715"/>
                  </a:cubicBezTo>
                  <a:lnTo>
                    <a:pt x="5593" y="10374"/>
                  </a:lnTo>
                  <a:lnTo>
                    <a:pt x="12520" y="10374"/>
                  </a:lnTo>
                  <a:cubicBezTo>
                    <a:pt x="12845" y="10374"/>
                    <a:pt x="13105" y="10114"/>
                    <a:pt x="13105" y="9756"/>
                  </a:cubicBezTo>
                  <a:lnTo>
                    <a:pt x="13105" y="4846"/>
                  </a:lnTo>
                  <a:cubicBezTo>
                    <a:pt x="13105" y="4520"/>
                    <a:pt x="12845" y="4260"/>
                    <a:pt x="12520" y="4260"/>
                  </a:cubicBezTo>
                  <a:lnTo>
                    <a:pt x="11707" y="4260"/>
                  </a:lnTo>
                  <a:lnTo>
                    <a:pt x="12715" y="3252"/>
                  </a:lnTo>
                  <a:cubicBezTo>
                    <a:pt x="12748" y="3220"/>
                    <a:pt x="12748" y="3220"/>
                    <a:pt x="12748" y="3220"/>
                  </a:cubicBezTo>
                  <a:close/>
                  <a:moveTo>
                    <a:pt x="7317" y="0"/>
                  </a:moveTo>
                  <a:cubicBezTo>
                    <a:pt x="5366" y="0"/>
                    <a:pt x="3545" y="748"/>
                    <a:pt x="2146" y="2147"/>
                  </a:cubicBezTo>
                  <a:cubicBezTo>
                    <a:pt x="781" y="3512"/>
                    <a:pt x="0" y="5366"/>
                    <a:pt x="0" y="7317"/>
                  </a:cubicBezTo>
                  <a:cubicBezTo>
                    <a:pt x="0" y="8911"/>
                    <a:pt x="520" y="10407"/>
                    <a:pt x="1463" y="11675"/>
                  </a:cubicBezTo>
                  <a:cubicBezTo>
                    <a:pt x="1561" y="11805"/>
                    <a:pt x="1691" y="11870"/>
                    <a:pt x="1854" y="11902"/>
                  </a:cubicBezTo>
                  <a:lnTo>
                    <a:pt x="1919" y="11902"/>
                  </a:lnTo>
                  <a:cubicBezTo>
                    <a:pt x="2049" y="11902"/>
                    <a:pt x="2179" y="11837"/>
                    <a:pt x="2309" y="11740"/>
                  </a:cubicBezTo>
                  <a:lnTo>
                    <a:pt x="3675" y="10374"/>
                  </a:lnTo>
                  <a:lnTo>
                    <a:pt x="4911" y="10374"/>
                  </a:lnTo>
                  <a:lnTo>
                    <a:pt x="2927" y="12325"/>
                  </a:lnTo>
                  <a:cubicBezTo>
                    <a:pt x="2797" y="12455"/>
                    <a:pt x="2732" y="12618"/>
                    <a:pt x="2764" y="12780"/>
                  </a:cubicBezTo>
                  <a:cubicBezTo>
                    <a:pt x="2764" y="12943"/>
                    <a:pt x="2862" y="13073"/>
                    <a:pt x="2992" y="13171"/>
                  </a:cubicBezTo>
                  <a:cubicBezTo>
                    <a:pt x="4260" y="14114"/>
                    <a:pt x="5756" y="14634"/>
                    <a:pt x="7349" y="14634"/>
                  </a:cubicBezTo>
                  <a:cubicBezTo>
                    <a:pt x="9301" y="14634"/>
                    <a:pt x="11122" y="13854"/>
                    <a:pt x="12520" y="12488"/>
                  </a:cubicBezTo>
                  <a:cubicBezTo>
                    <a:pt x="13886" y="11089"/>
                    <a:pt x="14666" y="9268"/>
                    <a:pt x="14666" y="7317"/>
                  </a:cubicBezTo>
                  <a:cubicBezTo>
                    <a:pt x="14666" y="5724"/>
                    <a:pt x="14146" y="4195"/>
                    <a:pt x="13203" y="2960"/>
                  </a:cubicBezTo>
                  <a:cubicBezTo>
                    <a:pt x="13105" y="2829"/>
                    <a:pt x="12975" y="2732"/>
                    <a:pt x="12813" y="2732"/>
                  </a:cubicBezTo>
                  <a:cubicBezTo>
                    <a:pt x="12785" y="2726"/>
                    <a:pt x="12757" y="2724"/>
                    <a:pt x="12729" y="2724"/>
                  </a:cubicBezTo>
                  <a:cubicBezTo>
                    <a:pt x="12595" y="2724"/>
                    <a:pt x="12465" y="2787"/>
                    <a:pt x="12357" y="2895"/>
                  </a:cubicBezTo>
                  <a:lnTo>
                    <a:pt x="10992" y="4260"/>
                  </a:lnTo>
                  <a:lnTo>
                    <a:pt x="9756" y="4260"/>
                  </a:lnTo>
                  <a:lnTo>
                    <a:pt x="11740" y="2277"/>
                  </a:lnTo>
                  <a:cubicBezTo>
                    <a:pt x="11870" y="2147"/>
                    <a:pt x="11935" y="2016"/>
                    <a:pt x="11902" y="1854"/>
                  </a:cubicBezTo>
                  <a:cubicBezTo>
                    <a:pt x="11902" y="1691"/>
                    <a:pt x="11837" y="1529"/>
                    <a:pt x="11707" y="1431"/>
                  </a:cubicBezTo>
                  <a:cubicBezTo>
                    <a:pt x="10439" y="488"/>
                    <a:pt x="8910" y="0"/>
                    <a:pt x="7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5" name="Google Shape;4455;p44"/>
            <p:cNvSpPr/>
            <p:nvPr/>
          </p:nvSpPr>
          <p:spPr>
            <a:xfrm>
              <a:off x="5568040" y="1719939"/>
              <a:ext cx="180210" cy="84990"/>
            </a:xfrm>
            <a:custGeom>
              <a:rect b="b" l="l" r="r" t="t"/>
              <a:pathLst>
                <a:path extrusionOk="0" h="4586" w="9724">
                  <a:moveTo>
                    <a:pt x="3220" y="716"/>
                  </a:moveTo>
                  <a:cubicBezTo>
                    <a:pt x="2797" y="1138"/>
                    <a:pt x="2570" y="1691"/>
                    <a:pt x="2570" y="2309"/>
                  </a:cubicBezTo>
                  <a:cubicBezTo>
                    <a:pt x="2570" y="2927"/>
                    <a:pt x="2797" y="3480"/>
                    <a:pt x="3220" y="3903"/>
                  </a:cubicBezTo>
                  <a:lnTo>
                    <a:pt x="521" y="3903"/>
                  </a:lnTo>
                  <a:lnTo>
                    <a:pt x="521" y="716"/>
                  </a:lnTo>
                  <a:close/>
                  <a:moveTo>
                    <a:pt x="4846" y="521"/>
                  </a:moveTo>
                  <a:cubicBezTo>
                    <a:pt x="5854" y="521"/>
                    <a:pt x="6635" y="1334"/>
                    <a:pt x="6635" y="2309"/>
                  </a:cubicBezTo>
                  <a:cubicBezTo>
                    <a:pt x="6635" y="3285"/>
                    <a:pt x="5854" y="4098"/>
                    <a:pt x="4846" y="4098"/>
                  </a:cubicBezTo>
                  <a:cubicBezTo>
                    <a:pt x="3870" y="4098"/>
                    <a:pt x="3057" y="3285"/>
                    <a:pt x="3057" y="2309"/>
                  </a:cubicBezTo>
                  <a:cubicBezTo>
                    <a:pt x="3057" y="1301"/>
                    <a:pt x="3870" y="521"/>
                    <a:pt x="4846" y="521"/>
                  </a:cubicBezTo>
                  <a:close/>
                  <a:moveTo>
                    <a:pt x="4846" y="0"/>
                  </a:moveTo>
                  <a:cubicBezTo>
                    <a:pt x="4521" y="0"/>
                    <a:pt x="4196" y="65"/>
                    <a:pt x="3903" y="195"/>
                  </a:cubicBezTo>
                  <a:lnTo>
                    <a:pt x="326" y="195"/>
                  </a:lnTo>
                  <a:cubicBezTo>
                    <a:pt x="163" y="195"/>
                    <a:pt x="1" y="358"/>
                    <a:pt x="1" y="521"/>
                  </a:cubicBezTo>
                  <a:lnTo>
                    <a:pt x="1" y="4065"/>
                  </a:lnTo>
                  <a:cubicBezTo>
                    <a:pt x="1" y="4260"/>
                    <a:pt x="163" y="4390"/>
                    <a:pt x="326" y="4390"/>
                  </a:cubicBezTo>
                  <a:lnTo>
                    <a:pt x="3903" y="4390"/>
                  </a:lnTo>
                  <a:cubicBezTo>
                    <a:pt x="4196" y="4520"/>
                    <a:pt x="4521" y="4586"/>
                    <a:pt x="4846" y="4586"/>
                  </a:cubicBezTo>
                  <a:cubicBezTo>
                    <a:pt x="5204" y="4586"/>
                    <a:pt x="5529" y="4520"/>
                    <a:pt x="5789" y="4390"/>
                  </a:cubicBezTo>
                  <a:lnTo>
                    <a:pt x="7122" y="4390"/>
                  </a:lnTo>
                  <a:cubicBezTo>
                    <a:pt x="7252" y="4390"/>
                    <a:pt x="7382" y="4293"/>
                    <a:pt x="7382" y="4130"/>
                  </a:cubicBezTo>
                  <a:cubicBezTo>
                    <a:pt x="7382" y="4000"/>
                    <a:pt x="7252" y="3870"/>
                    <a:pt x="7122" y="3870"/>
                  </a:cubicBezTo>
                  <a:lnTo>
                    <a:pt x="6504" y="3870"/>
                  </a:lnTo>
                  <a:cubicBezTo>
                    <a:pt x="6895" y="3480"/>
                    <a:pt x="7155" y="2927"/>
                    <a:pt x="7155" y="2309"/>
                  </a:cubicBezTo>
                  <a:cubicBezTo>
                    <a:pt x="7155" y="1691"/>
                    <a:pt x="6895" y="1138"/>
                    <a:pt x="6504" y="716"/>
                  </a:cubicBezTo>
                  <a:lnTo>
                    <a:pt x="9204" y="716"/>
                  </a:lnTo>
                  <a:lnTo>
                    <a:pt x="9204" y="3870"/>
                  </a:lnTo>
                  <a:lnTo>
                    <a:pt x="8261" y="3870"/>
                  </a:lnTo>
                  <a:cubicBezTo>
                    <a:pt x="8130" y="3870"/>
                    <a:pt x="8000" y="4000"/>
                    <a:pt x="8000" y="4130"/>
                  </a:cubicBezTo>
                  <a:cubicBezTo>
                    <a:pt x="8000" y="4260"/>
                    <a:pt x="8130" y="4390"/>
                    <a:pt x="8261" y="4390"/>
                  </a:cubicBezTo>
                  <a:lnTo>
                    <a:pt x="9399" y="4390"/>
                  </a:lnTo>
                  <a:cubicBezTo>
                    <a:pt x="9561" y="4390"/>
                    <a:pt x="9724" y="4228"/>
                    <a:pt x="9724" y="4065"/>
                  </a:cubicBezTo>
                  <a:lnTo>
                    <a:pt x="9724" y="521"/>
                  </a:lnTo>
                  <a:cubicBezTo>
                    <a:pt x="9724" y="358"/>
                    <a:pt x="9561" y="195"/>
                    <a:pt x="9399" y="195"/>
                  </a:cubicBezTo>
                  <a:lnTo>
                    <a:pt x="5789" y="195"/>
                  </a:lnTo>
                  <a:cubicBezTo>
                    <a:pt x="5529" y="65"/>
                    <a:pt x="5204" y="0"/>
                    <a:pt x="4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6" name="Google Shape;4456;p44"/>
            <p:cNvSpPr/>
            <p:nvPr/>
          </p:nvSpPr>
          <p:spPr>
            <a:xfrm>
              <a:off x="5645191" y="1738008"/>
              <a:ext cx="26520" cy="49445"/>
            </a:xfrm>
            <a:custGeom>
              <a:rect b="b" l="l" r="r" t="t"/>
              <a:pathLst>
                <a:path extrusionOk="0" h="2668" w="1431">
                  <a:moveTo>
                    <a:pt x="650" y="1"/>
                  </a:moveTo>
                  <a:cubicBezTo>
                    <a:pt x="520" y="1"/>
                    <a:pt x="390" y="98"/>
                    <a:pt x="390" y="261"/>
                  </a:cubicBezTo>
                  <a:lnTo>
                    <a:pt x="390" y="359"/>
                  </a:lnTo>
                  <a:cubicBezTo>
                    <a:pt x="325" y="391"/>
                    <a:pt x="260" y="424"/>
                    <a:pt x="195" y="489"/>
                  </a:cubicBezTo>
                  <a:cubicBezTo>
                    <a:pt x="98" y="619"/>
                    <a:pt x="33" y="781"/>
                    <a:pt x="65" y="944"/>
                  </a:cubicBezTo>
                  <a:cubicBezTo>
                    <a:pt x="98" y="1107"/>
                    <a:pt x="163" y="1269"/>
                    <a:pt x="325" y="1367"/>
                  </a:cubicBezTo>
                  <a:cubicBezTo>
                    <a:pt x="423" y="1432"/>
                    <a:pt x="520" y="1464"/>
                    <a:pt x="618" y="1497"/>
                  </a:cubicBezTo>
                  <a:cubicBezTo>
                    <a:pt x="715" y="1529"/>
                    <a:pt x="813" y="1562"/>
                    <a:pt x="813" y="1627"/>
                  </a:cubicBezTo>
                  <a:cubicBezTo>
                    <a:pt x="846" y="1659"/>
                    <a:pt x="878" y="1724"/>
                    <a:pt x="846" y="1789"/>
                  </a:cubicBezTo>
                  <a:cubicBezTo>
                    <a:pt x="813" y="1822"/>
                    <a:pt x="715" y="1887"/>
                    <a:pt x="650" y="1887"/>
                  </a:cubicBezTo>
                  <a:cubicBezTo>
                    <a:pt x="488" y="1887"/>
                    <a:pt x="455" y="1887"/>
                    <a:pt x="390" y="1854"/>
                  </a:cubicBezTo>
                  <a:cubicBezTo>
                    <a:pt x="345" y="1820"/>
                    <a:pt x="300" y="1806"/>
                    <a:pt x="257" y="1806"/>
                  </a:cubicBezTo>
                  <a:cubicBezTo>
                    <a:pt x="177" y="1806"/>
                    <a:pt x="107" y="1856"/>
                    <a:pt x="65" y="1920"/>
                  </a:cubicBezTo>
                  <a:cubicBezTo>
                    <a:pt x="0" y="2050"/>
                    <a:pt x="33" y="2212"/>
                    <a:pt x="163" y="2277"/>
                  </a:cubicBezTo>
                  <a:cubicBezTo>
                    <a:pt x="228" y="2342"/>
                    <a:pt x="325" y="2375"/>
                    <a:pt x="390" y="2375"/>
                  </a:cubicBezTo>
                  <a:lnTo>
                    <a:pt x="390" y="2407"/>
                  </a:lnTo>
                  <a:cubicBezTo>
                    <a:pt x="390" y="2537"/>
                    <a:pt x="520" y="2667"/>
                    <a:pt x="650" y="2667"/>
                  </a:cubicBezTo>
                  <a:cubicBezTo>
                    <a:pt x="781" y="2667"/>
                    <a:pt x="911" y="2537"/>
                    <a:pt x="911" y="2407"/>
                  </a:cubicBezTo>
                  <a:lnTo>
                    <a:pt x="911" y="2342"/>
                  </a:lnTo>
                  <a:cubicBezTo>
                    <a:pt x="1041" y="2277"/>
                    <a:pt x="1171" y="2180"/>
                    <a:pt x="1268" y="2050"/>
                  </a:cubicBezTo>
                  <a:cubicBezTo>
                    <a:pt x="1431" y="1822"/>
                    <a:pt x="1398" y="1529"/>
                    <a:pt x="1236" y="1302"/>
                  </a:cubicBezTo>
                  <a:cubicBezTo>
                    <a:pt x="1106" y="1139"/>
                    <a:pt x="943" y="1074"/>
                    <a:pt x="781" y="1041"/>
                  </a:cubicBezTo>
                  <a:cubicBezTo>
                    <a:pt x="715" y="1009"/>
                    <a:pt x="650" y="976"/>
                    <a:pt x="618" y="944"/>
                  </a:cubicBezTo>
                  <a:cubicBezTo>
                    <a:pt x="585" y="944"/>
                    <a:pt x="585" y="911"/>
                    <a:pt x="585" y="879"/>
                  </a:cubicBezTo>
                  <a:cubicBezTo>
                    <a:pt x="553" y="846"/>
                    <a:pt x="585" y="846"/>
                    <a:pt x="585" y="814"/>
                  </a:cubicBezTo>
                  <a:cubicBezTo>
                    <a:pt x="618" y="781"/>
                    <a:pt x="659" y="765"/>
                    <a:pt x="699" y="765"/>
                  </a:cubicBezTo>
                  <a:cubicBezTo>
                    <a:pt x="740" y="765"/>
                    <a:pt x="781" y="781"/>
                    <a:pt x="813" y="814"/>
                  </a:cubicBezTo>
                  <a:cubicBezTo>
                    <a:pt x="854" y="855"/>
                    <a:pt x="906" y="873"/>
                    <a:pt x="960" y="873"/>
                  </a:cubicBezTo>
                  <a:cubicBezTo>
                    <a:pt x="1035" y="873"/>
                    <a:pt x="1114" y="838"/>
                    <a:pt x="1171" y="781"/>
                  </a:cubicBezTo>
                  <a:cubicBezTo>
                    <a:pt x="1268" y="684"/>
                    <a:pt x="1236" y="521"/>
                    <a:pt x="1138" y="424"/>
                  </a:cubicBezTo>
                  <a:cubicBezTo>
                    <a:pt x="1073" y="359"/>
                    <a:pt x="976" y="326"/>
                    <a:pt x="911" y="294"/>
                  </a:cubicBezTo>
                  <a:lnTo>
                    <a:pt x="911" y="261"/>
                  </a:lnTo>
                  <a:cubicBezTo>
                    <a:pt x="911" y="98"/>
                    <a:pt x="781" y="1"/>
                    <a:pt x="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7" name="Google Shape;4457;p44"/>
          <p:cNvGrpSpPr/>
          <p:nvPr/>
        </p:nvGrpSpPr>
        <p:grpSpPr>
          <a:xfrm>
            <a:off x="724844" y="1602393"/>
            <a:ext cx="224019" cy="320052"/>
            <a:chOff x="-4036425" y="4000375"/>
            <a:chExt cx="319525" cy="460175"/>
          </a:xfrm>
        </p:grpSpPr>
        <p:sp>
          <p:nvSpPr>
            <p:cNvPr id="4458" name="Google Shape;4458;p44"/>
            <p:cNvSpPr/>
            <p:nvPr/>
          </p:nvSpPr>
          <p:spPr>
            <a:xfrm>
              <a:off x="-4029925" y="4226375"/>
              <a:ext cx="306525" cy="227675"/>
            </a:xfrm>
            <a:custGeom>
              <a:rect b="b" l="l" r="r" t="t"/>
              <a:pathLst>
                <a:path extrusionOk="0" h="9107" w="12261">
                  <a:moveTo>
                    <a:pt x="4814" y="1"/>
                  </a:moveTo>
                  <a:lnTo>
                    <a:pt x="1302" y="1432"/>
                  </a:lnTo>
                  <a:cubicBezTo>
                    <a:pt x="1302" y="1432"/>
                    <a:pt x="1" y="1952"/>
                    <a:pt x="1" y="3448"/>
                  </a:cubicBezTo>
                  <a:lnTo>
                    <a:pt x="1" y="8684"/>
                  </a:lnTo>
                  <a:cubicBezTo>
                    <a:pt x="1" y="8911"/>
                    <a:pt x="196" y="9106"/>
                    <a:pt x="456" y="9106"/>
                  </a:cubicBezTo>
                  <a:lnTo>
                    <a:pt x="11805" y="9106"/>
                  </a:lnTo>
                  <a:cubicBezTo>
                    <a:pt x="12066" y="9106"/>
                    <a:pt x="12261" y="8911"/>
                    <a:pt x="12261" y="8684"/>
                  </a:cubicBezTo>
                  <a:lnTo>
                    <a:pt x="12261" y="3448"/>
                  </a:lnTo>
                  <a:cubicBezTo>
                    <a:pt x="12261" y="1952"/>
                    <a:pt x="10960" y="1432"/>
                    <a:pt x="10960" y="1432"/>
                  </a:cubicBezTo>
                  <a:lnTo>
                    <a:pt x="7448" y="1"/>
                  </a:lnTo>
                  <a:lnTo>
                    <a:pt x="6212" y="1497"/>
                  </a:lnTo>
                  <a:cubicBezTo>
                    <a:pt x="6196" y="1529"/>
                    <a:pt x="6163" y="1545"/>
                    <a:pt x="6131" y="1545"/>
                  </a:cubicBezTo>
                  <a:cubicBezTo>
                    <a:pt x="6098" y="1545"/>
                    <a:pt x="6066" y="1529"/>
                    <a:pt x="6049" y="1497"/>
                  </a:cubicBezTo>
                  <a:lnTo>
                    <a:pt x="4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9" name="Google Shape;4459;p44"/>
            <p:cNvSpPr/>
            <p:nvPr/>
          </p:nvSpPr>
          <p:spPr>
            <a:xfrm>
              <a:off x="-4029925" y="4257275"/>
              <a:ext cx="45550" cy="196775"/>
            </a:xfrm>
            <a:custGeom>
              <a:rect b="b" l="l" r="r" t="t"/>
              <a:pathLst>
                <a:path extrusionOk="0" h="7871" w="1822">
                  <a:moveTo>
                    <a:pt x="1822" y="1"/>
                  </a:moveTo>
                  <a:lnTo>
                    <a:pt x="1302" y="196"/>
                  </a:lnTo>
                  <a:cubicBezTo>
                    <a:pt x="1302" y="196"/>
                    <a:pt x="1" y="716"/>
                    <a:pt x="1" y="2212"/>
                  </a:cubicBezTo>
                  <a:lnTo>
                    <a:pt x="1" y="7448"/>
                  </a:lnTo>
                  <a:cubicBezTo>
                    <a:pt x="1" y="7675"/>
                    <a:pt x="196" y="7870"/>
                    <a:pt x="456" y="7870"/>
                  </a:cubicBezTo>
                  <a:lnTo>
                    <a:pt x="1172" y="7870"/>
                  </a:lnTo>
                  <a:cubicBezTo>
                    <a:pt x="944" y="7870"/>
                    <a:pt x="749" y="7675"/>
                    <a:pt x="749" y="7448"/>
                  </a:cubicBezTo>
                  <a:lnTo>
                    <a:pt x="749" y="1887"/>
                  </a:lnTo>
                  <a:cubicBezTo>
                    <a:pt x="749" y="781"/>
                    <a:pt x="1432" y="196"/>
                    <a:pt x="1822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0" name="Google Shape;4460;p44"/>
            <p:cNvSpPr/>
            <p:nvPr/>
          </p:nvSpPr>
          <p:spPr>
            <a:xfrm>
              <a:off x="-3909600" y="4198750"/>
              <a:ext cx="66700" cy="66275"/>
            </a:xfrm>
            <a:custGeom>
              <a:rect b="b" l="l" r="r" t="t"/>
              <a:pathLst>
                <a:path extrusionOk="0" h="2651" w="2668">
                  <a:moveTo>
                    <a:pt x="2667" y="0"/>
                  </a:moveTo>
                  <a:cubicBezTo>
                    <a:pt x="2277" y="260"/>
                    <a:pt x="1822" y="390"/>
                    <a:pt x="1334" y="390"/>
                  </a:cubicBezTo>
                  <a:cubicBezTo>
                    <a:pt x="814" y="390"/>
                    <a:pt x="358" y="260"/>
                    <a:pt x="1" y="33"/>
                  </a:cubicBezTo>
                  <a:lnTo>
                    <a:pt x="1" y="1106"/>
                  </a:lnTo>
                  <a:lnTo>
                    <a:pt x="1236" y="2602"/>
                  </a:lnTo>
                  <a:cubicBezTo>
                    <a:pt x="1269" y="2634"/>
                    <a:pt x="1302" y="2650"/>
                    <a:pt x="1334" y="2650"/>
                  </a:cubicBezTo>
                  <a:cubicBezTo>
                    <a:pt x="1367" y="2650"/>
                    <a:pt x="1399" y="2634"/>
                    <a:pt x="1432" y="2602"/>
                  </a:cubicBezTo>
                  <a:lnTo>
                    <a:pt x="2667" y="1073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rgbClr val="EA97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1" name="Google Shape;4461;p44"/>
            <p:cNvSpPr/>
            <p:nvPr/>
          </p:nvSpPr>
          <p:spPr>
            <a:xfrm>
              <a:off x="-3909600" y="4199550"/>
              <a:ext cx="17925" cy="48000"/>
            </a:xfrm>
            <a:custGeom>
              <a:rect b="b" l="l" r="r" t="t"/>
              <a:pathLst>
                <a:path extrusionOk="0" h="1920" w="717">
                  <a:moveTo>
                    <a:pt x="1" y="1"/>
                  </a:moveTo>
                  <a:lnTo>
                    <a:pt x="1" y="1074"/>
                  </a:lnTo>
                  <a:lnTo>
                    <a:pt x="716" y="1919"/>
                  </a:lnTo>
                  <a:lnTo>
                    <a:pt x="716" y="293"/>
                  </a:lnTo>
                  <a:cubicBezTo>
                    <a:pt x="456" y="228"/>
                    <a:pt x="228" y="131"/>
                    <a:pt x="1" y="1"/>
                  </a:cubicBezTo>
                  <a:close/>
                </a:path>
              </a:pathLst>
            </a:custGeom>
            <a:solidFill>
              <a:srgbClr val="D88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2" name="Google Shape;4462;p44"/>
            <p:cNvSpPr/>
            <p:nvPr/>
          </p:nvSpPr>
          <p:spPr>
            <a:xfrm>
              <a:off x="-4029100" y="4390600"/>
              <a:ext cx="54500" cy="63450"/>
            </a:xfrm>
            <a:custGeom>
              <a:rect b="b" l="l" r="r" t="t"/>
              <a:pathLst>
                <a:path extrusionOk="0" h="2538" w="2180">
                  <a:moveTo>
                    <a:pt x="0" y="1"/>
                  </a:moveTo>
                  <a:lnTo>
                    <a:pt x="0" y="2115"/>
                  </a:lnTo>
                  <a:cubicBezTo>
                    <a:pt x="0" y="2342"/>
                    <a:pt x="195" y="2537"/>
                    <a:pt x="423" y="2537"/>
                  </a:cubicBezTo>
                  <a:lnTo>
                    <a:pt x="2179" y="2537"/>
                  </a:lnTo>
                  <a:lnTo>
                    <a:pt x="2179" y="196"/>
                  </a:lnTo>
                  <a:cubicBezTo>
                    <a:pt x="2179" y="98"/>
                    <a:pt x="2114" y="1"/>
                    <a:pt x="2017" y="1"/>
                  </a:cubicBezTo>
                  <a:close/>
                </a:path>
              </a:pathLst>
            </a:custGeom>
            <a:solidFill>
              <a:srgbClr val="F0A4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3" name="Google Shape;4463;p44"/>
            <p:cNvSpPr/>
            <p:nvPr/>
          </p:nvSpPr>
          <p:spPr>
            <a:xfrm>
              <a:off x="-4029100" y="4390600"/>
              <a:ext cx="28475" cy="63450"/>
            </a:xfrm>
            <a:custGeom>
              <a:rect b="b" l="l" r="r" t="t"/>
              <a:pathLst>
                <a:path extrusionOk="0" h="2538" w="1139">
                  <a:moveTo>
                    <a:pt x="0" y="1"/>
                  </a:moveTo>
                  <a:lnTo>
                    <a:pt x="0" y="2115"/>
                  </a:lnTo>
                  <a:cubicBezTo>
                    <a:pt x="0" y="2245"/>
                    <a:pt x="65" y="2375"/>
                    <a:pt x="163" y="2472"/>
                  </a:cubicBezTo>
                  <a:cubicBezTo>
                    <a:pt x="228" y="2505"/>
                    <a:pt x="326" y="2537"/>
                    <a:pt x="423" y="2537"/>
                  </a:cubicBezTo>
                  <a:lnTo>
                    <a:pt x="1139" y="2537"/>
                  </a:lnTo>
                  <a:cubicBezTo>
                    <a:pt x="911" y="2537"/>
                    <a:pt x="716" y="2342"/>
                    <a:pt x="716" y="2115"/>
                  </a:cubicBezTo>
                  <a:lnTo>
                    <a:pt x="716" y="1"/>
                  </a:lnTo>
                  <a:close/>
                </a:path>
              </a:pathLst>
            </a:custGeom>
            <a:solidFill>
              <a:srgbClr val="EA97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4" name="Google Shape;4464;p44"/>
            <p:cNvSpPr/>
            <p:nvPr/>
          </p:nvSpPr>
          <p:spPr>
            <a:xfrm>
              <a:off x="-3778700" y="4390600"/>
              <a:ext cx="55300" cy="63450"/>
            </a:xfrm>
            <a:custGeom>
              <a:rect b="b" l="l" r="r" t="t"/>
              <a:pathLst>
                <a:path extrusionOk="0" h="2538" w="2212">
                  <a:moveTo>
                    <a:pt x="228" y="1"/>
                  </a:moveTo>
                  <a:cubicBezTo>
                    <a:pt x="98" y="1"/>
                    <a:pt x="0" y="98"/>
                    <a:pt x="0" y="228"/>
                  </a:cubicBezTo>
                  <a:lnTo>
                    <a:pt x="0" y="2537"/>
                  </a:lnTo>
                  <a:lnTo>
                    <a:pt x="1789" y="2537"/>
                  </a:lnTo>
                  <a:cubicBezTo>
                    <a:pt x="2017" y="2537"/>
                    <a:pt x="2212" y="2342"/>
                    <a:pt x="2212" y="2115"/>
                  </a:cubicBezTo>
                  <a:lnTo>
                    <a:pt x="2212" y="1"/>
                  </a:lnTo>
                  <a:close/>
                </a:path>
              </a:pathLst>
            </a:custGeom>
            <a:solidFill>
              <a:srgbClr val="F0A4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5" name="Google Shape;4465;p44"/>
            <p:cNvSpPr/>
            <p:nvPr/>
          </p:nvSpPr>
          <p:spPr>
            <a:xfrm>
              <a:off x="-3778700" y="4390600"/>
              <a:ext cx="23600" cy="63450"/>
            </a:xfrm>
            <a:custGeom>
              <a:rect b="b" l="l" r="r" t="t"/>
              <a:pathLst>
                <a:path extrusionOk="0" h="2538" w="944">
                  <a:moveTo>
                    <a:pt x="228" y="1"/>
                  </a:moveTo>
                  <a:cubicBezTo>
                    <a:pt x="98" y="1"/>
                    <a:pt x="0" y="98"/>
                    <a:pt x="0" y="228"/>
                  </a:cubicBezTo>
                  <a:lnTo>
                    <a:pt x="0" y="2537"/>
                  </a:lnTo>
                  <a:lnTo>
                    <a:pt x="716" y="2537"/>
                  </a:lnTo>
                  <a:lnTo>
                    <a:pt x="716" y="228"/>
                  </a:lnTo>
                  <a:cubicBezTo>
                    <a:pt x="716" y="98"/>
                    <a:pt x="813" y="1"/>
                    <a:pt x="943" y="1"/>
                  </a:cubicBezTo>
                  <a:close/>
                </a:path>
              </a:pathLst>
            </a:custGeom>
            <a:solidFill>
              <a:srgbClr val="EA97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6" name="Google Shape;4466;p44"/>
            <p:cNvSpPr/>
            <p:nvPr/>
          </p:nvSpPr>
          <p:spPr>
            <a:xfrm>
              <a:off x="-3956750" y="4006875"/>
              <a:ext cx="158550" cy="110600"/>
            </a:xfrm>
            <a:custGeom>
              <a:rect b="b" l="l" r="r" t="t"/>
              <a:pathLst>
                <a:path extrusionOk="0" h="4424" w="6342">
                  <a:moveTo>
                    <a:pt x="3188" y="1"/>
                  </a:moveTo>
                  <a:cubicBezTo>
                    <a:pt x="1431" y="1"/>
                    <a:pt x="1" y="1431"/>
                    <a:pt x="1" y="3187"/>
                  </a:cubicBezTo>
                  <a:lnTo>
                    <a:pt x="1" y="4423"/>
                  </a:lnTo>
                  <a:cubicBezTo>
                    <a:pt x="199" y="4253"/>
                    <a:pt x="497" y="4157"/>
                    <a:pt x="764" y="4157"/>
                  </a:cubicBezTo>
                  <a:cubicBezTo>
                    <a:pt x="803" y="4157"/>
                    <a:pt x="841" y="4159"/>
                    <a:pt x="879" y="4163"/>
                  </a:cubicBezTo>
                  <a:lnTo>
                    <a:pt x="879" y="4000"/>
                  </a:lnTo>
                  <a:cubicBezTo>
                    <a:pt x="879" y="3870"/>
                    <a:pt x="1009" y="3773"/>
                    <a:pt x="1139" y="3773"/>
                  </a:cubicBezTo>
                  <a:cubicBezTo>
                    <a:pt x="1263" y="3783"/>
                    <a:pt x="1386" y="3788"/>
                    <a:pt x="1509" y="3788"/>
                  </a:cubicBezTo>
                  <a:cubicBezTo>
                    <a:pt x="2580" y="3788"/>
                    <a:pt x="3610" y="3417"/>
                    <a:pt x="4456" y="2862"/>
                  </a:cubicBezTo>
                  <a:cubicBezTo>
                    <a:pt x="4493" y="2837"/>
                    <a:pt x="4535" y="2827"/>
                    <a:pt x="4576" y="2827"/>
                  </a:cubicBezTo>
                  <a:cubicBezTo>
                    <a:pt x="4643" y="2827"/>
                    <a:pt x="4708" y="2855"/>
                    <a:pt x="4748" y="2895"/>
                  </a:cubicBezTo>
                  <a:cubicBezTo>
                    <a:pt x="5561" y="3773"/>
                    <a:pt x="5464" y="3740"/>
                    <a:pt x="5464" y="3838"/>
                  </a:cubicBezTo>
                  <a:lnTo>
                    <a:pt x="5464" y="4163"/>
                  </a:lnTo>
                  <a:cubicBezTo>
                    <a:pt x="5532" y="4149"/>
                    <a:pt x="5601" y="4143"/>
                    <a:pt x="5670" y="4143"/>
                  </a:cubicBezTo>
                  <a:cubicBezTo>
                    <a:pt x="5931" y="4143"/>
                    <a:pt x="6188" y="4236"/>
                    <a:pt x="6342" y="4391"/>
                  </a:cubicBezTo>
                  <a:lnTo>
                    <a:pt x="6342" y="3187"/>
                  </a:lnTo>
                  <a:cubicBezTo>
                    <a:pt x="6342" y="1431"/>
                    <a:pt x="4944" y="1"/>
                    <a:pt x="3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7" name="Google Shape;4467;p44"/>
            <p:cNvSpPr/>
            <p:nvPr/>
          </p:nvSpPr>
          <p:spPr>
            <a:xfrm>
              <a:off x="-3955925" y="4007700"/>
              <a:ext cx="87825" cy="109775"/>
            </a:xfrm>
            <a:custGeom>
              <a:rect b="b" l="l" r="r" t="t"/>
              <a:pathLst>
                <a:path extrusionOk="0" h="4391" w="3513">
                  <a:moveTo>
                    <a:pt x="3155" y="0"/>
                  </a:moveTo>
                  <a:cubicBezTo>
                    <a:pt x="1398" y="0"/>
                    <a:pt x="0" y="1398"/>
                    <a:pt x="0" y="3154"/>
                  </a:cubicBezTo>
                  <a:lnTo>
                    <a:pt x="0" y="4390"/>
                  </a:lnTo>
                  <a:cubicBezTo>
                    <a:pt x="163" y="4228"/>
                    <a:pt x="455" y="4130"/>
                    <a:pt x="716" y="4130"/>
                  </a:cubicBezTo>
                  <a:lnTo>
                    <a:pt x="716" y="3154"/>
                  </a:lnTo>
                  <a:cubicBezTo>
                    <a:pt x="716" y="1528"/>
                    <a:pt x="1919" y="195"/>
                    <a:pt x="3512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8" name="Google Shape;4468;p44"/>
            <p:cNvSpPr/>
            <p:nvPr/>
          </p:nvSpPr>
          <p:spPr>
            <a:xfrm>
              <a:off x="-3818550" y="4108975"/>
              <a:ext cx="27675" cy="45400"/>
            </a:xfrm>
            <a:custGeom>
              <a:rect b="b" l="l" r="r" t="t"/>
              <a:pathLst>
                <a:path extrusionOk="0" h="1816" w="1107">
                  <a:moveTo>
                    <a:pt x="168" y="1"/>
                  </a:moveTo>
                  <a:cubicBezTo>
                    <a:pt x="113" y="1"/>
                    <a:pt x="58" y="5"/>
                    <a:pt x="1" y="14"/>
                  </a:cubicBezTo>
                  <a:lnTo>
                    <a:pt x="1" y="1738"/>
                  </a:lnTo>
                  <a:lnTo>
                    <a:pt x="1" y="1803"/>
                  </a:lnTo>
                  <a:cubicBezTo>
                    <a:pt x="58" y="1812"/>
                    <a:pt x="113" y="1816"/>
                    <a:pt x="167" y="1816"/>
                  </a:cubicBezTo>
                  <a:cubicBezTo>
                    <a:pt x="704" y="1816"/>
                    <a:pt x="1107" y="1394"/>
                    <a:pt x="1107" y="892"/>
                  </a:cubicBezTo>
                  <a:cubicBezTo>
                    <a:pt x="1107" y="420"/>
                    <a:pt x="704" y="1"/>
                    <a:pt x="168" y="1"/>
                  </a:cubicBezTo>
                  <a:close/>
                </a:path>
              </a:pathLst>
            </a:custGeom>
            <a:solidFill>
              <a:srgbClr val="EA97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9" name="Google Shape;4469;p44"/>
            <p:cNvSpPr/>
            <p:nvPr/>
          </p:nvSpPr>
          <p:spPr>
            <a:xfrm>
              <a:off x="-3818550" y="4108800"/>
              <a:ext cx="18725" cy="45450"/>
            </a:xfrm>
            <a:custGeom>
              <a:rect b="b" l="l" r="r" t="t"/>
              <a:pathLst>
                <a:path extrusionOk="0" h="1818" w="749">
                  <a:moveTo>
                    <a:pt x="188" y="0"/>
                  </a:moveTo>
                  <a:cubicBezTo>
                    <a:pt x="128" y="0"/>
                    <a:pt x="65" y="7"/>
                    <a:pt x="1" y="21"/>
                  </a:cubicBezTo>
                  <a:lnTo>
                    <a:pt x="1" y="1745"/>
                  </a:lnTo>
                  <a:lnTo>
                    <a:pt x="1" y="1810"/>
                  </a:lnTo>
                  <a:cubicBezTo>
                    <a:pt x="51" y="1815"/>
                    <a:pt x="100" y="1818"/>
                    <a:pt x="149" y="1818"/>
                  </a:cubicBezTo>
                  <a:cubicBezTo>
                    <a:pt x="381" y="1818"/>
                    <a:pt x="587" y="1755"/>
                    <a:pt x="749" y="1647"/>
                  </a:cubicBezTo>
                  <a:lnTo>
                    <a:pt x="749" y="184"/>
                  </a:lnTo>
                  <a:cubicBezTo>
                    <a:pt x="597" y="82"/>
                    <a:pt x="405" y="0"/>
                    <a:pt x="188" y="0"/>
                  </a:cubicBezTo>
                  <a:close/>
                </a:path>
              </a:pathLst>
            </a:custGeom>
            <a:solidFill>
              <a:srgbClr val="D88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0" name="Google Shape;4470;p44"/>
            <p:cNvSpPr/>
            <p:nvPr/>
          </p:nvSpPr>
          <p:spPr>
            <a:xfrm>
              <a:off x="-3963250" y="4108950"/>
              <a:ext cx="27675" cy="45425"/>
            </a:xfrm>
            <a:custGeom>
              <a:rect b="b" l="l" r="r" t="t"/>
              <a:pathLst>
                <a:path extrusionOk="0" h="1817" w="1107">
                  <a:moveTo>
                    <a:pt x="921" y="1"/>
                  </a:moveTo>
                  <a:cubicBezTo>
                    <a:pt x="451" y="1"/>
                    <a:pt x="0" y="394"/>
                    <a:pt x="0" y="893"/>
                  </a:cubicBezTo>
                  <a:cubicBezTo>
                    <a:pt x="0" y="1395"/>
                    <a:pt x="376" y="1817"/>
                    <a:pt x="908" y="1817"/>
                  </a:cubicBezTo>
                  <a:cubicBezTo>
                    <a:pt x="962" y="1817"/>
                    <a:pt x="1017" y="1813"/>
                    <a:pt x="1074" y="1804"/>
                  </a:cubicBezTo>
                  <a:cubicBezTo>
                    <a:pt x="1106" y="1771"/>
                    <a:pt x="1074" y="1771"/>
                    <a:pt x="1074" y="1739"/>
                  </a:cubicBezTo>
                  <a:lnTo>
                    <a:pt x="1074" y="15"/>
                  </a:lnTo>
                  <a:cubicBezTo>
                    <a:pt x="1023" y="5"/>
                    <a:pt x="972" y="1"/>
                    <a:pt x="921" y="1"/>
                  </a:cubicBezTo>
                  <a:close/>
                </a:path>
              </a:pathLst>
            </a:custGeom>
            <a:solidFill>
              <a:srgbClr val="EA97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1" name="Google Shape;4471;p44"/>
            <p:cNvSpPr/>
            <p:nvPr/>
          </p:nvSpPr>
          <p:spPr>
            <a:xfrm>
              <a:off x="-3963250" y="4109125"/>
              <a:ext cx="26850" cy="45250"/>
            </a:xfrm>
            <a:custGeom>
              <a:rect b="b" l="l" r="r" t="t"/>
              <a:pathLst>
                <a:path extrusionOk="0" h="1810" w="1074">
                  <a:moveTo>
                    <a:pt x="959" y="1"/>
                  </a:moveTo>
                  <a:cubicBezTo>
                    <a:pt x="475" y="1"/>
                    <a:pt x="0" y="374"/>
                    <a:pt x="0" y="886"/>
                  </a:cubicBezTo>
                  <a:cubicBezTo>
                    <a:pt x="0" y="1388"/>
                    <a:pt x="376" y="1810"/>
                    <a:pt x="908" y="1810"/>
                  </a:cubicBezTo>
                  <a:cubicBezTo>
                    <a:pt x="962" y="1810"/>
                    <a:pt x="1017" y="1806"/>
                    <a:pt x="1074" y="1797"/>
                  </a:cubicBezTo>
                  <a:lnTo>
                    <a:pt x="1074" y="1732"/>
                  </a:lnTo>
                  <a:lnTo>
                    <a:pt x="1074" y="1634"/>
                  </a:lnTo>
                  <a:cubicBezTo>
                    <a:pt x="846" y="1471"/>
                    <a:pt x="716" y="1211"/>
                    <a:pt x="716" y="886"/>
                  </a:cubicBezTo>
                  <a:cubicBezTo>
                    <a:pt x="716" y="593"/>
                    <a:pt x="846" y="366"/>
                    <a:pt x="1074" y="203"/>
                  </a:cubicBezTo>
                  <a:lnTo>
                    <a:pt x="1074" y="8"/>
                  </a:lnTo>
                  <a:cubicBezTo>
                    <a:pt x="1036" y="3"/>
                    <a:pt x="997" y="1"/>
                    <a:pt x="959" y="1"/>
                  </a:cubicBezTo>
                  <a:close/>
                </a:path>
              </a:pathLst>
            </a:custGeom>
            <a:solidFill>
              <a:srgbClr val="D88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2" name="Google Shape;4472;p44"/>
            <p:cNvSpPr/>
            <p:nvPr/>
          </p:nvSpPr>
          <p:spPr>
            <a:xfrm>
              <a:off x="-3936425" y="4075900"/>
              <a:ext cx="118725" cy="135050"/>
            </a:xfrm>
            <a:custGeom>
              <a:rect b="b" l="l" r="r" t="t"/>
              <a:pathLst>
                <a:path extrusionOk="0" h="5402" w="4749">
                  <a:moveTo>
                    <a:pt x="3763" y="1"/>
                  </a:moveTo>
                  <a:cubicBezTo>
                    <a:pt x="3722" y="1"/>
                    <a:pt x="3680" y="11"/>
                    <a:pt x="3643" y="36"/>
                  </a:cubicBezTo>
                  <a:cubicBezTo>
                    <a:pt x="2797" y="591"/>
                    <a:pt x="1715" y="962"/>
                    <a:pt x="609" y="962"/>
                  </a:cubicBezTo>
                  <a:cubicBezTo>
                    <a:pt x="482" y="962"/>
                    <a:pt x="355" y="957"/>
                    <a:pt x="228" y="947"/>
                  </a:cubicBezTo>
                  <a:cubicBezTo>
                    <a:pt x="98" y="947"/>
                    <a:pt x="1" y="1044"/>
                    <a:pt x="1" y="1174"/>
                  </a:cubicBezTo>
                  <a:lnTo>
                    <a:pt x="1" y="3061"/>
                  </a:lnTo>
                  <a:cubicBezTo>
                    <a:pt x="1" y="4296"/>
                    <a:pt x="944" y="5402"/>
                    <a:pt x="2407" y="5402"/>
                  </a:cubicBezTo>
                  <a:cubicBezTo>
                    <a:pt x="3675" y="5402"/>
                    <a:pt x="4716" y="4361"/>
                    <a:pt x="4716" y="3061"/>
                  </a:cubicBezTo>
                  <a:lnTo>
                    <a:pt x="4716" y="1012"/>
                  </a:lnTo>
                  <a:cubicBezTo>
                    <a:pt x="4716" y="914"/>
                    <a:pt x="4748" y="947"/>
                    <a:pt x="3935" y="69"/>
                  </a:cubicBezTo>
                  <a:cubicBezTo>
                    <a:pt x="3895" y="29"/>
                    <a:pt x="3830" y="1"/>
                    <a:pt x="3763" y="1"/>
                  </a:cubicBezTo>
                  <a:close/>
                </a:path>
              </a:pathLst>
            </a:custGeom>
            <a:solidFill>
              <a:srgbClr val="F0A4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3" name="Google Shape;4473;p44"/>
            <p:cNvSpPr/>
            <p:nvPr/>
          </p:nvSpPr>
          <p:spPr>
            <a:xfrm>
              <a:off x="-3936425" y="4099550"/>
              <a:ext cx="68325" cy="111400"/>
            </a:xfrm>
            <a:custGeom>
              <a:rect b="b" l="l" r="r" t="t"/>
              <a:pathLst>
                <a:path extrusionOk="0" h="4456" w="2733">
                  <a:moveTo>
                    <a:pt x="228" y="1"/>
                  </a:moveTo>
                  <a:cubicBezTo>
                    <a:pt x="98" y="1"/>
                    <a:pt x="1" y="98"/>
                    <a:pt x="1" y="228"/>
                  </a:cubicBezTo>
                  <a:lnTo>
                    <a:pt x="1" y="2115"/>
                  </a:lnTo>
                  <a:cubicBezTo>
                    <a:pt x="1" y="3318"/>
                    <a:pt x="944" y="4456"/>
                    <a:pt x="2407" y="4456"/>
                  </a:cubicBezTo>
                  <a:cubicBezTo>
                    <a:pt x="2505" y="4456"/>
                    <a:pt x="2635" y="4423"/>
                    <a:pt x="2732" y="4423"/>
                  </a:cubicBezTo>
                  <a:cubicBezTo>
                    <a:pt x="1529" y="4261"/>
                    <a:pt x="716" y="3220"/>
                    <a:pt x="716" y="2115"/>
                  </a:cubicBezTo>
                  <a:lnTo>
                    <a:pt x="716" y="33"/>
                  </a:lnTo>
                  <a:cubicBezTo>
                    <a:pt x="553" y="33"/>
                    <a:pt x="391" y="33"/>
                    <a:pt x="228" y="1"/>
                  </a:cubicBezTo>
                  <a:close/>
                </a:path>
              </a:pathLst>
            </a:custGeom>
            <a:solidFill>
              <a:srgbClr val="EA97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4" name="Google Shape;4474;p44"/>
            <p:cNvSpPr/>
            <p:nvPr/>
          </p:nvSpPr>
          <p:spPr>
            <a:xfrm>
              <a:off x="-4036425" y="4000375"/>
              <a:ext cx="319525" cy="460175"/>
            </a:xfrm>
            <a:custGeom>
              <a:rect b="b" l="l" r="r" t="t"/>
              <a:pathLst>
                <a:path extrusionOk="0" h="18407" w="12781">
                  <a:moveTo>
                    <a:pt x="6375" y="553"/>
                  </a:moveTo>
                  <a:cubicBezTo>
                    <a:pt x="7968" y="553"/>
                    <a:pt x="9269" y="1854"/>
                    <a:pt x="9269" y="3447"/>
                  </a:cubicBezTo>
                  <a:lnTo>
                    <a:pt x="9269" y="4130"/>
                  </a:lnTo>
                  <a:cubicBezTo>
                    <a:pt x="9171" y="4098"/>
                    <a:pt x="9106" y="4065"/>
                    <a:pt x="9009" y="4065"/>
                  </a:cubicBezTo>
                  <a:lnTo>
                    <a:pt x="9009" y="4000"/>
                  </a:lnTo>
                  <a:cubicBezTo>
                    <a:pt x="9009" y="3805"/>
                    <a:pt x="8944" y="3773"/>
                    <a:pt x="8131" y="2895"/>
                  </a:cubicBezTo>
                  <a:cubicBezTo>
                    <a:pt x="8036" y="2800"/>
                    <a:pt x="7908" y="2749"/>
                    <a:pt x="7779" y="2749"/>
                  </a:cubicBezTo>
                  <a:cubicBezTo>
                    <a:pt x="7687" y="2749"/>
                    <a:pt x="7594" y="2775"/>
                    <a:pt x="7513" y="2830"/>
                  </a:cubicBezTo>
                  <a:cubicBezTo>
                    <a:pt x="6596" y="3421"/>
                    <a:pt x="5519" y="3716"/>
                    <a:pt x="4548" y="3716"/>
                  </a:cubicBezTo>
                  <a:cubicBezTo>
                    <a:pt x="4451" y="3716"/>
                    <a:pt x="4355" y="3714"/>
                    <a:pt x="4261" y="3708"/>
                  </a:cubicBezTo>
                  <a:cubicBezTo>
                    <a:pt x="4234" y="3702"/>
                    <a:pt x="4207" y="3699"/>
                    <a:pt x="4180" y="3699"/>
                  </a:cubicBezTo>
                  <a:cubicBezTo>
                    <a:pt x="4046" y="3699"/>
                    <a:pt x="3919" y="3767"/>
                    <a:pt x="3838" y="3903"/>
                  </a:cubicBezTo>
                  <a:cubicBezTo>
                    <a:pt x="3805" y="3968"/>
                    <a:pt x="3773" y="4000"/>
                    <a:pt x="3740" y="4065"/>
                  </a:cubicBezTo>
                  <a:cubicBezTo>
                    <a:pt x="3675" y="4098"/>
                    <a:pt x="3545" y="4098"/>
                    <a:pt x="3480" y="4130"/>
                  </a:cubicBezTo>
                  <a:lnTo>
                    <a:pt x="3480" y="3447"/>
                  </a:lnTo>
                  <a:cubicBezTo>
                    <a:pt x="3480" y="1854"/>
                    <a:pt x="4781" y="553"/>
                    <a:pt x="6375" y="553"/>
                  </a:cubicBezTo>
                  <a:close/>
                  <a:moveTo>
                    <a:pt x="3740" y="4618"/>
                  </a:moveTo>
                  <a:lnTo>
                    <a:pt x="3740" y="5886"/>
                  </a:lnTo>
                  <a:cubicBezTo>
                    <a:pt x="3415" y="5821"/>
                    <a:pt x="3188" y="5561"/>
                    <a:pt x="3188" y="5236"/>
                  </a:cubicBezTo>
                  <a:cubicBezTo>
                    <a:pt x="3188" y="4943"/>
                    <a:pt x="3448" y="4683"/>
                    <a:pt x="3740" y="4618"/>
                  </a:cubicBezTo>
                  <a:close/>
                  <a:moveTo>
                    <a:pt x="9009" y="4618"/>
                  </a:moveTo>
                  <a:cubicBezTo>
                    <a:pt x="9334" y="4651"/>
                    <a:pt x="9561" y="4943"/>
                    <a:pt x="9561" y="5236"/>
                  </a:cubicBezTo>
                  <a:cubicBezTo>
                    <a:pt x="9561" y="5561"/>
                    <a:pt x="9334" y="5821"/>
                    <a:pt x="9009" y="5886"/>
                  </a:cubicBezTo>
                  <a:lnTo>
                    <a:pt x="9009" y="4618"/>
                  </a:lnTo>
                  <a:close/>
                  <a:moveTo>
                    <a:pt x="7773" y="3317"/>
                  </a:moveTo>
                  <a:cubicBezTo>
                    <a:pt x="8163" y="3740"/>
                    <a:pt x="8391" y="3968"/>
                    <a:pt x="8456" y="4065"/>
                  </a:cubicBezTo>
                  <a:lnTo>
                    <a:pt x="8456" y="6082"/>
                  </a:lnTo>
                  <a:cubicBezTo>
                    <a:pt x="8456" y="7220"/>
                    <a:pt x="7545" y="8130"/>
                    <a:pt x="6407" y="8130"/>
                  </a:cubicBezTo>
                  <a:cubicBezTo>
                    <a:pt x="5106" y="8130"/>
                    <a:pt x="4293" y="7122"/>
                    <a:pt x="4293" y="6082"/>
                  </a:cubicBezTo>
                  <a:lnTo>
                    <a:pt x="4293" y="4260"/>
                  </a:lnTo>
                  <a:cubicBezTo>
                    <a:pt x="4387" y="4265"/>
                    <a:pt x="4481" y="4268"/>
                    <a:pt x="4575" y="4268"/>
                  </a:cubicBezTo>
                  <a:cubicBezTo>
                    <a:pt x="5688" y="4268"/>
                    <a:pt x="6813" y="3917"/>
                    <a:pt x="7773" y="3317"/>
                  </a:cubicBezTo>
                  <a:close/>
                  <a:moveTo>
                    <a:pt x="7448" y="8455"/>
                  </a:moveTo>
                  <a:lnTo>
                    <a:pt x="7448" y="8911"/>
                  </a:lnTo>
                  <a:lnTo>
                    <a:pt x="6407" y="10212"/>
                  </a:lnTo>
                  <a:lnTo>
                    <a:pt x="5334" y="8911"/>
                  </a:lnTo>
                  <a:lnTo>
                    <a:pt x="5334" y="8488"/>
                  </a:lnTo>
                  <a:cubicBezTo>
                    <a:pt x="5650" y="8614"/>
                    <a:pt x="5996" y="8679"/>
                    <a:pt x="6347" y="8679"/>
                  </a:cubicBezTo>
                  <a:cubicBezTo>
                    <a:pt x="6719" y="8679"/>
                    <a:pt x="7096" y="8606"/>
                    <a:pt x="7448" y="8455"/>
                  </a:cubicBezTo>
                  <a:close/>
                  <a:moveTo>
                    <a:pt x="2212" y="15870"/>
                  </a:moveTo>
                  <a:lnTo>
                    <a:pt x="2212" y="17886"/>
                  </a:lnTo>
                  <a:lnTo>
                    <a:pt x="716" y="17886"/>
                  </a:lnTo>
                  <a:cubicBezTo>
                    <a:pt x="619" y="17886"/>
                    <a:pt x="554" y="17789"/>
                    <a:pt x="554" y="17724"/>
                  </a:cubicBezTo>
                  <a:lnTo>
                    <a:pt x="554" y="15870"/>
                  </a:lnTo>
                  <a:close/>
                  <a:moveTo>
                    <a:pt x="12261" y="15870"/>
                  </a:moveTo>
                  <a:lnTo>
                    <a:pt x="12261" y="17724"/>
                  </a:lnTo>
                  <a:cubicBezTo>
                    <a:pt x="12261" y="17789"/>
                    <a:pt x="12163" y="17886"/>
                    <a:pt x="12098" y="17886"/>
                  </a:cubicBezTo>
                  <a:lnTo>
                    <a:pt x="10570" y="17886"/>
                  </a:lnTo>
                  <a:lnTo>
                    <a:pt x="10570" y="15870"/>
                  </a:lnTo>
                  <a:close/>
                  <a:moveTo>
                    <a:pt x="6375" y="0"/>
                  </a:moveTo>
                  <a:cubicBezTo>
                    <a:pt x="4488" y="0"/>
                    <a:pt x="2927" y="1529"/>
                    <a:pt x="2927" y="3447"/>
                  </a:cubicBezTo>
                  <a:lnTo>
                    <a:pt x="2927" y="4488"/>
                  </a:lnTo>
                  <a:cubicBezTo>
                    <a:pt x="2732" y="4716"/>
                    <a:pt x="2635" y="4976"/>
                    <a:pt x="2635" y="5236"/>
                  </a:cubicBezTo>
                  <a:cubicBezTo>
                    <a:pt x="2635" y="5854"/>
                    <a:pt x="3123" y="6374"/>
                    <a:pt x="3740" y="6407"/>
                  </a:cubicBezTo>
                  <a:cubicBezTo>
                    <a:pt x="3838" y="7090"/>
                    <a:pt x="4196" y="7740"/>
                    <a:pt x="4814" y="8163"/>
                  </a:cubicBezTo>
                  <a:lnTo>
                    <a:pt x="4814" y="8846"/>
                  </a:lnTo>
                  <a:lnTo>
                    <a:pt x="1464" y="10212"/>
                  </a:lnTo>
                  <a:cubicBezTo>
                    <a:pt x="1432" y="10244"/>
                    <a:pt x="1" y="10829"/>
                    <a:pt x="1" y="12455"/>
                  </a:cubicBezTo>
                  <a:lnTo>
                    <a:pt x="1" y="17724"/>
                  </a:lnTo>
                  <a:cubicBezTo>
                    <a:pt x="1" y="18081"/>
                    <a:pt x="326" y="18406"/>
                    <a:pt x="716" y="18406"/>
                  </a:cubicBezTo>
                  <a:lnTo>
                    <a:pt x="5757" y="18406"/>
                  </a:lnTo>
                  <a:cubicBezTo>
                    <a:pt x="5887" y="18406"/>
                    <a:pt x="6017" y="18276"/>
                    <a:pt x="6017" y="18146"/>
                  </a:cubicBezTo>
                  <a:cubicBezTo>
                    <a:pt x="6017" y="17984"/>
                    <a:pt x="5887" y="17886"/>
                    <a:pt x="5757" y="17886"/>
                  </a:cubicBezTo>
                  <a:lnTo>
                    <a:pt x="2765" y="17886"/>
                  </a:lnTo>
                  <a:lnTo>
                    <a:pt x="2765" y="13594"/>
                  </a:lnTo>
                  <a:cubicBezTo>
                    <a:pt x="2765" y="13431"/>
                    <a:pt x="2635" y="13301"/>
                    <a:pt x="2505" y="13301"/>
                  </a:cubicBezTo>
                  <a:cubicBezTo>
                    <a:pt x="2342" y="13301"/>
                    <a:pt x="2212" y="13431"/>
                    <a:pt x="2212" y="13594"/>
                  </a:cubicBezTo>
                  <a:lnTo>
                    <a:pt x="2212" y="15350"/>
                  </a:lnTo>
                  <a:lnTo>
                    <a:pt x="554" y="15350"/>
                  </a:lnTo>
                  <a:lnTo>
                    <a:pt x="554" y="12488"/>
                  </a:lnTo>
                  <a:cubicBezTo>
                    <a:pt x="554" y="11220"/>
                    <a:pt x="1627" y="10732"/>
                    <a:pt x="1692" y="10699"/>
                  </a:cubicBezTo>
                  <a:lnTo>
                    <a:pt x="4976" y="9333"/>
                  </a:lnTo>
                  <a:lnTo>
                    <a:pt x="6114" y="10699"/>
                  </a:lnTo>
                  <a:cubicBezTo>
                    <a:pt x="6179" y="10797"/>
                    <a:pt x="6277" y="10829"/>
                    <a:pt x="6407" y="10829"/>
                  </a:cubicBezTo>
                  <a:cubicBezTo>
                    <a:pt x="6505" y="10829"/>
                    <a:pt x="6635" y="10797"/>
                    <a:pt x="6700" y="10699"/>
                  </a:cubicBezTo>
                  <a:lnTo>
                    <a:pt x="7805" y="9333"/>
                  </a:lnTo>
                  <a:lnTo>
                    <a:pt x="11122" y="10699"/>
                  </a:lnTo>
                  <a:cubicBezTo>
                    <a:pt x="11122" y="10699"/>
                    <a:pt x="12261" y="11187"/>
                    <a:pt x="12261" y="12455"/>
                  </a:cubicBezTo>
                  <a:lnTo>
                    <a:pt x="12261" y="15350"/>
                  </a:lnTo>
                  <a:lnTo>
                    <a:pt x="10602" y="15350"/>
                  </a:lnTo>
                  <a:lnTo>
                    <a:pt x="10602" y="13594"/>
                  </a:lnTo>
                  <a:cubicBezTo>
                    <a:pt x="10602" y="13431"/>
                    <a:pt x="10472" y="13301"/>
                    <a:pt x="10309" y="13301"/>
                  </a:cubicBezTo>
                  <a:cubicBezTo>
                    <a:pt x="10179" y="13301"/>
                    <a:pt x="10049" y="13431"/>
                    <a:pt x="10049" y="13594"/>
                  </a:cubicBezTo>
                  <a:lnTo>
                    <a:pt x="10049" y="17886"/>
                  </a:lnTo>
                  <a:lnTo>
                    <a:pt x="6992" y="17886"/>
                  </a:lnTo>
                  <a:cubicBezTo>
                    <a:pt x="6862" y="17886"/>
                    <a:pt x="6732" y="17984"/>
                    <a:pt x="6732" y="18146"/>
                  </a:cubicBezTo>
                  <a:cubicBezTo>
                    <a:pt x="6732" y="18276"/>
                    <a:pt x="6862" y="18406"/>
                    <a:pt x="6992" y="18406"/>
                  </a:cubicBezTo>
                  <a:lnTo>
                    <a:pt x="12098" y="18406"/>
                  </a:lnTo>
                  <a:cubicBezTo>
                    <a:pt x="12488" y="18406"/>
                    <a:pt x="12781" y="18081"/>
                    <a:pt x="12781" y="17691"/>
                  </a:cubicBezTo>
                  <a:lnTo>
                    <a:pt x="12781" y="12488"/>
                  </a:lnTo>
                  <a:cubicBezTo>
                    <a:pt x="12781" y="10829"/>
                    <a:pt x="11383" y="10244"/>
                    <a:pt x="11318" y="10212"/>
                  </a:cubicBezTo>
                  <a:lnTo>
                    <a:pt x="8001" y="8846"/>
                  </a:lnTo>
                  <a:lnTo>
                    <a:pt x="8001" y="8130"/>
                  </a:lnTo>
                  <a:cubicBezTo>
                    <a:pt x="8521" y="7740"/>
                    <a:pt x="8879" y="7122"/>
                    <a:pt x="8976" y="6439"/>
                  </a:cubicBezTo>
                  <a:cubicBezTo>
                    <a:pt x="9626" y="6374"/>
                    <a:pt x="10082" y="5854"/>
                    <a:pt x="10082" y="5236"/>
                  </a:cubicBezTo>
                  <a:cubicBezTo>
                    <a:pt x="10082" y="4976"/>
                    <a:pt x="9984" y="4683"/>
                    <a:pt x="9822" y="4488"/>
                  </a:cubicBezTo>
                  <a:lnTo>
                    <a:pt x="9822" y="3447"/>
                  </a:lnTo>
                  <a:cubicBezTo>
                    <a:pt x="9822" y="1561"/>
                    <a:pt x="8261" y="0"/>
                    <a:pt x="6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5" name="Google Shape;4475;p44"/>
          <p:cNvGrpSpPr/>
          <p:nvPr/>
        </p:nvGrpSpPr>
        <p:grpSpPr>
          <a:xfrm>
            <a:off x="5131238" y="3381627"/>
            <a:ext cx="320038" cy="320019"/>
            <a:chOff x="-2599875" y="4588175"/>
            <a:chExt cx="431725" cy="431700"/>
          </a:xfrm>
        </p:grpSpPr>
        <p:sp>
          <p:nvSpPr>
            <p:cNvPr id="4476" name="Google Shape;4476;p44"/>
            <p:cNvSpPr/>
            <p:nvPr/>
          </p:nvSpPr>
          <p:spPr>
            <a:xfrm>
              <a:off x="-2574675" y="4613375"/>
              <a:ext cx="68325" cy="68300"/>
            </a:xfrm>
            <a:custGeom>
              <a:rect b="b" l="l" r="r" t="t"/>
              <a:pathLst>
                <a:path extrusionOk="0" h="2732" w="2733">
                  <a:moveTo>
                    <a:pt x="1367" y="0"/>
                  </a:moveTo>
                  <a:cubicBezTo>
                    <a:pt x="619" y="0"/>
                    <a:pt x="1" y="618"/>
                    <a:pt x="1" y="1366"/>
                  </a:cubicBezTo>
                  <a:cubicBezTo>
                    <a:pt x="1" y="2114"/>
                    <a:pt x="619" y="2732"/>
                    <a:pt x="1367" y="2732"/>
                  </a:cubicBezTo>
                  <a:cubicBezTo>
                    <a:pt x="2115" y="2732"/>
                    <a:pt x="2733" y="2114"/>
                    <a:pt x="2733" y="1366"/>
                  </a:cubicBezTo>
                  <a:cubicBezTo>
                    <a:pt x="2733" y="618"/>
                    <a:pt x="2115" y="0"/>
                    <a:pt x="13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7" name="Google Shape;4477;p44"/>
            <p:cNvSpPr/>
            <p:nvPr/>
          </p:nvSpPr>
          <p:spPr>
            <a:xfrm>
              <a:off x="-2570600" y="4617425"/>
              <a:ext cx="64250" cy="64250"/>
            </a:xfrm>
            <a:custGeom>
              <a:rect b="b" l="l" r="r" t="t"/>
              <a:pathLst>
                <a:path extrusionOk="0" h="2570" w="2570">
                  <a:moveTo>
                    <a:pt x="1854" y="1"/>
                  </a:moveTo>
                  <a:lnTo>
                    <a:pt x="1854" y="1"/>
                  </a:lnTo>
                  <a:cubicBezTo>
                    <a:pt x="1952" y="196"/>
                    <a:pt x="2017" y="423"/>
                    <a:pt x="2017" y="651"/>
                  </a:cubicBezTo>
                  <a:cubicBezTo>
                    <a:pt x="2017" y="1399"/>
                    <a:pt x="1399" y="2017"/>
                    <a:pt x="651" y="2017"/>
                  </a:cubicBezTo>
                  <a:cubicBezTo>
                    <a:pt x="423" y="2017"/>
                    <a:pt x="196" y="1952"/>
                    <a:pt x="1" y="1854"/>
                  </a:cubicBezTo>
                  <a:lnTo>
                    <a:pt x="1" y="1854"/>
                  </a:lnTo>
                  <a:cubicBezTo>
                    <a:pt x="228" y="2277"/>
                    <a:pt x="683" y="2570"/>
                    <a:pt x="1204" y="2570"/>
                  </a:cubicBezTo>
                  <a:cubicBezTo>
                    <a:pt x="1952" y="2570"/>
                    <a:pt x="2570" y="1952"/>
                    <a:pt x="2570" y="1204"/>
                  </a:cubicBezTo>
                  <a:cubicBezTo>
                    <a:pt x="2570" y="684"/>
                    <a:pt x="2277" y="228"/>
                    <a:pt x="1854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8" name="Google Shape;4478;p44"/>
            <p:cNvSpPr/>
            <p:nvPr/>
          </p:nvSpPr>
          <p:spPr>
            <a:xfrm>
              <a:off x="-2408825" y="4594675"/>
              <a:ext cx="50450" cy="51225"/>
            </a:xfrm>
            <a:custGeom>
              <a:rect b="b" l="l" r="r" t="t"/>
              <a:pathLst>
                <a:path extrusionOk="0" h="2049" w="2018">
                  <a:moveTo>
                    <a:pt x="1009" y="0"/>
                  </a:moveTo>
                  <a:cubicBezTo>
                    <a:pt x="456" y="0"/>
                    <a:pt x="1" y="455"/>
                    <a:pt x="1" y="1041"/>
                  </a:cubicBezTo>
                  <a:cubicBezTo>
                    <a:pt x="1" y="1594"/>
                    <a:pt x="456" y="2049"/>
                    <a:pt x="1009" y="2049"/>
                  </a:cubicBezTo>
                  <a:cubicBezTo>
                    <a:pt x="1562" y="2049"/>
                    <a:pt x="2017" y="1594"/>
                    <a:pt x="2017" y="1041"/>
                  </a:cubicBezTo>
                  <a:cubicBezTo>
                    <a:pt x="2017" y="455"/>
                    <a:pt x="1562" y="0"/>
                    <a:pt x="10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9" name="Google Shape;4479;p44"/>
            <p:cNvSpPr/>
            <p:nvPr/>
          </p:nvSpPr>
          <p:spPr>
            <a:xfrm>
              <a:off x="-2406375" y="4597925"/>
              <a:ext cx="48000" cy="47975"/>
            </a:xfrm>
            <a:custGeom>
              <a:rect b="b" l="l" r="r" t="t"/>
              <a:pathLst>
                <a:path extrusionOk="0" h="1919" w="1920">
                  <a:moveTo>
                    <a:pt x="1399" y="0"/>
                  </a:moveTo>
                  <a:cubicBezTo>
                    <a:pt x="1464" y="130"/>
                    <a:pt x="1496" y="293"/>
                    <a:pt x="1496" y="488"/>
                  </a:cubicBezTo>
                  <a:cubicBezTo>
                    <a:pt x="1496" y="1041"/>
                    <a:pt x="1041" y="1496"/>
                    <a:pt x="488" y="1496"/>
                  </a:cubicBezTo>
                  <a:cubicBezTo>
                    <a:pt x="326" y="1496"/>
                    <a:pt x="163" y="1464"/>
                    <a:pt x="1" y="1366"/>
                  </a:cubicBezTo>
                  <a:lnTo>
                    <a:pt x="1" y="1366"/>
                  </a:lnTo>
                  <a:cubicBezTo>
                    <a:pt x="163" y="1691"/>
                    <a:pt x="521" y="1919"/>
                    <a:pt x="911" y="1919"/>
                  </a:cubicBezTo>
                  <a:cubicBezTo>
                    <a:pt x="1464" y="1919"/>
                    <a:pt x="1919" y="1464"/>
                    <a:pt x="1919" y="878"/>
                  </a:cubicBezTo>
                  <a:cubicBezTo>
                    <a:pt x="1919" y="521"/>
                    <a:pt x="1724" y="163"/>
                    <a:pt x="1399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0" name="Google Shape;4480;p44"/>
            <p:cNvSpPr/>
            <p:nvPr/>
          </p:nvSpPr>
          <p:spPr>
            <a:xfrm>
              <a:off x="-2408825" y="4962950"/>
              <a:ext cx="50450" cy="50425"/>
            </a:xfrm>
            <a:custGeom>
              <a:rect b="b" l="l" r="r" t="t"/>
              <a:pathLst>
                <a:path extrusionOk="0" h="2017" w="2018">
                  <a:moveTo>
                    <a:pt x="1009" y="1"/>
                  </a:moveTo>
                  <a:cubicBezTo>
                    <a:pt x="456" y="1"/>
                    <a:pt x="1" y="456"/>
                    <a:pt x="1" y="1009"/>
                  </a:cubicBezTo>
                  <a:cubicBezTo>
                    <a:pt x="1" y="1561"/>
                    <a:pt x="456" y="2017"/>
                    <a:pt x="1009" y="2017"/>
                  </a:cubicBezTo>
                  <a:cubicBezTo>
                    <a:pt x="1562" y="2017"/>
                    <a:pt x="2017" y="1561"/>
                    <a:pt x="2017" y="1009"/>
                  </a:cubicBezTo>
                  <a:cubicBezTo>
                    <a:pt x="2017" y="456"/>
                    <a:pt x="1562" y="1"/>
                    <a:pt x="10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1" name="Google Shape;4481;p44"/>
            <p:cNvSpPr/>
            <p:nvPr/>
          </p:nvSpPr>
          <p:spPr>
            <a:xfrm>
              <a:off x="-2406375" y="4965400"/>
              <a:ext cx="48000" cy="47975"/>
            </a:xfrm>
            <a:custGeom>
              <a:rect b="b" l="l" r="r" t="t"/>
              <a:pathLst>
                <a:path extrusionOk="0" h="1919" w="1920">
                  <a:moveTo>
                    <a:pt x="1399" y="0"/>
                  </a:moveTo>
                  <a:lnTo>
                    <a:pt x="1399" y="0"/>
                  </a:lnTo>
                  <a:cubicBezTo>
                    <a:pt x="1464" y="163"/>
                    <a:pt x="1496" y="325"/>
                    <a:pt x="1496" y="488"/>
                  </a:cubicBezTo>
                  <a:cubicBezTo>
                    <a:pt x="1496" y="1041"/>
                    <a:pt x="1041" y="1496"/>
                    <a:pt x="488" y="1496"/>
                  </a:cubicBezTo>
                  <a:cubicBezTo>
                    <a:pt x="326" y="1496"/>
                    <a:pt x="163" y="1463"/>
                    <a:pt x="1" y="1398"/>
                  </a:cubicBezTo>
                  <a:lnTo>
                    <a:pt x="1" y="1398"/>
                  </a:lnTo>
                  <a:cubicBezTo>
                    <a:pt x="163" y="1724"/>
                    <a:pt x="521" y="1919"/>
                    <a:pt x="911" y="1919"/>
                  </a:cubicBezTo>
                  <a:cubicBezTo>
                    <a:pt x="1464" y="1919"/>
                    <a:pt x="1919" y="1463"/>
                    <a:pt x="1919" y="911"/>
                  </a:cubicBezTo>
                  <a:cubicBezTo>
                    <a:pt x="1919" y="520"/>
                    <a:pt x="1724" y="163"/>
                    <a:pt x="1399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2" name="Google Shape;4482;p44"/>
            <p:cNvSpPr/>
            <p:nvPr/>
          </p:nvSpPr>
          <p:spPr>
            <a:xfrm>
              <a:off x="-2225075" y="4778400"/>
              <a:ext cx="51250" cy="51250"/>
            </a:xfrm>
            <a:custGeom>
              <a:rect b="b" l="l" r="r" t="t"/>
              <a:pathLst>
                <a:path extrusionOk="0" h="2050" w="2050">
                  <a:moveTo>
                    <a:pt x="1009" y="1"/>
                  </a:moveTo>
                  <a:cubicBezTo>
                    <a:pt x="456" y="1"/>
                    <a:pt x="0" y="456"/>
                    <a:pt x="0" y="1041"/>
                  </a:cubicBezTo>
                  <a:cubicBezTo>
                    <a:pt x="0" y="1594"/>
                    <a:pt x="456" y="2049"/>
                    <a:pt x="1009" y="2049"/>
                  </a:cubicBezTo>
                  <a:cubicBezTo>
                    <a:pt x="1561" y="2049"/>
                    <a:pt x="2049" y="1594"/>
                    <a:pt x="2049" y="1041"/>
                  </a:cubicBezTo>
                  <a:cubicBezTo>
                    <a:pt x="2049" y="456"/>
                    <a:pt x="1594" y="1"/>
                    <a:pt x="10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3" name="Google Shape;4483;p44"/>
            <p:cNvSpPr/>
            <p:nvPr/>
          </p:nvSpPr>
          <p:spPr>
            <a:xfrm>
              <a:off x="-2221825" y="4781650"/>
              <a:ext cx="48000" cy="48000"/>
            </a:xfrm>
            <a:custGeom>
              <a:rect b="b" l="l" r="r" t="t"/>
              <a:pathLst>
                <a:path extrusionOk="0" h="1920" w="1920">
                  <a:moveTo>
                    <a:pt x="1366" y="1"/>
                  </a:moveTo>
                  <a:cubicBezTo>
                    <a:pt x="1431" y="131"/>
                    <a:pt x="1496" y="293"/>
                    <a:pt x="1496" y="488"/>
                  </a:cubicBezTo>
                  <a:cubicBezTo>
                    <a:pt x="1496" y="1041"/>
                    <a:pt x="1041" y="1497"/>
                    <a:pt x="456" y="1497"/>
                  </a:cubicBezTo>
                  <a:cubicBezTo>
                    <a:pt x="293" y="1497"/>
                    <a:pt x="131" y="1464"/>
                    <a:pt x="0" y="1366"/>
                  </a:cubicBezTo>
                  <a:lnTo>
                    <a:pt x="0" y="1366"/>
                  </a:lnTo>
                  <a:cubicBezTo>
                    <a:pt x="163" y="1692"/>
                    <a:pt x="488" y="1919"/>
                    <a:pt x="879" y="1919"/>
                  </a:cubicBezTo>
                  <a:cubicBezTo>
                    <a:pt x="1464" y="1919"/>
                    <a:pt x="1919" y="1464"/>
                    <a:pt x="1919" y="911"/>
                  </a:cubicBezTo>
                  <a:cubicBezTo>
                    <a:pt x="1919" y="521"/>
                    <a:pt x="1692" y="163"/>
                    <a:pt x="1366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4" name="Google Shape;4484;p44"/>
            <p:cNvSpPr/>
            <p:nvPr/>
          </p:nvSpPr>
          <p:spPr>
            <a:xfrm>
              <a:off x="-2593350" y="4778400"/>
              <a:ext cx="51225" cy="51250"/>
            </a:xfrm>
            <a:custGeom>
              <a:rect b="b" l="l" r="r" t="t"/>
              <a:pathLst>
                <a:path extrusionOk="0" h="2050" w="2049">
                  <a:moveTo>
                    <a:pt x="1041" y="1"/>
                  </a:moveTo>
                  <a:cubicBezTo>
                    <a:pt x="488" y="1"/>
                    <a:pt x="0" y="456"/>
                    <a:pt x="0" y="1041"/>
                  </a:cubicBezTo>
                  <a:cubicBezTo>
                    <a:pt x="0" y="1594"/>
                    <a:pt x="455" y="2049"/>
                    <a:pt x="1041" y="2049"/>
                  </a:cubicBezTo>
                  <a:cubicBezTo>
                    <a:pt x="1593" y="2049"/>
                    <a:pt x="2049" y="1594"/>
                    <a:pt x="2049" y="1041"/>
                  </a:cubicBezTo>
                  <a:cubicBezTo>
                    <a:pt x="2049" y="456"/>
                    <a:pt x="1593" y="1"/>
                    <a:pt x="10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5" name="Google Shape;4485;p44"/>
            <p:cNvSpPr/>
            <p:nvPr/>
          </p:nvSpPr>
          <p:spPr>
            <a:xfrm>
              <a:off x="-2590100" y="4781650"/>
              <a:ext cx="47975" cy="48000"/>
            </a:xfrm>
            <a:custGeom>
              <a:rect b="b" l="l" r="r" t="t"/>
              <a:pathLst>
                <a:path extrusionOk="0" h="1920" w="1919">
                  <a:moveTo>
                    <a:pt x="1398" y="1"/>
                  </a:moveTo>
                  <a:cubicBezTo>
                    <a:pt x="1463" y="131"/>
                    <a:pt x="1496" y="293"/>
                    <a:pt x="1496" y="488"/>
                  </a:cubicBezTo>
                  <a:cubicBezTo>
                    <a:pt x="1496" y="1041"/>
                    <a:pt x="1041" y="1497"/>
                    <a:pt x="488" y="1497"/>
                  </a:cubicBezTo>
                  <a:cubicBezTo>
                    <a:pt x="325" y="1497"/>
                    <a:pt x="163" y="1464"/>
                    <a:pt x="0" y="1366"/>
                  </a:cubicBezTo>
                  <a:lnTo>
                    <a:pt x="0" y="1366"/>
                  </a:lnTo>
                  <a:cubicBezTo>
                    <a:pt x="163" y="1692"/>
                    <a:pt x="520" y="1919"/>
                    <a:pt x="911" y="1919"/>
                  </a:cubicBezTo>
                  <a:cubicBezTo>
                    <a:pt x="1463" y="1919"/>
                    <a:pt x="1919" y="1464"/>
                    <a:pt x="1919" y="911"/>
                  </a:cubicBezTo>
                  <a:cubicBezTo>
                    <a:pt x="1919" y="521"/>
                    <a:pt x="1691" y="163"/>
                    <a:pt x="1398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6" name="Google Shape;4486;p44"/>
            <p:cNvSpPr/>
            <p:nvPr/>
          </p:nvSpPr>
          <p:spPr>
            <a:xfrm>
              <a:off x="-2425875" y="4719050"/>
              <a:ext cx="84575" cy="85400"/>
            </a:xfrm>
            <a:custGeom>
              <a:rect b="b" l="l" r="r" t="t"/>
              <a:pathLst>
                <a:path extrusionOk="0" h="3416" w="3383">
                  <a:moveTo>
                    <a:pt x="1691" y="1"/>
                  </a:moveTo>
                  <a:cubicBezTo>
                    <a:pt x="748" y="1"/>
                    <a:pt x="0" y="749"/>
                    <a:pt x="0" y="1692"/>
                  </a:cubicBezTo>
                  <a:cubicBezTo>
                    <a:pt x="0" y="2635"/>
                    <a:pt x="748" y="3415"/>
                    <a:pt x="1691" y="3415"/>
                  </a:cubicBezTo>
                  <a:cubicBezTo>
                    <a:pt x="2634" y="3415"/>
                    <a:pt x="3382" y="2635"/>
                    <a:pt x="3382" y="1692"/>
                  </a:cubicBezTo>
                  <a:cubicBezTo>
                    <a:pt x="3382" y="749"/>
                    <a:pt x="2634" y="1"/>
                    <a:pt x="1691" y="1"/>
                  </a:cubicBezTo>
                  <a:close/>
                </a:path>
              </a:pathLst>
            </a:custGeom>
            <a:solidFill>
              <a:srgbClr val="F1D0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7" name="Google Shape;4487;p44"/>
            <p:cNvSpPr/>
            <p:nvPr/>
          </p:nvSpPr>
          <p:spPr>
            <a:xfrm>
              <a:off x="-2420200" y="4724750"/>
              <a:ext cx="78900" cy="79700"/>
            </a:xfrm>
            <a:custGeom>
              <a:rect b="b" l="l" r="r" t="t"/>
              <a:pathLst>
                <a:path extrusionOk="0" h="3188" w="3156">
                  <a:moveTo>
                    <a:pt x="2310" y="0"/>
                  </a:moveTo>
                  <a:lnTo>
                    <a:pt x="2310" y="0"/>
                  </a:lnTo>
                  <a:cubicBezTo>
                    <a:pt x="2440" y="260"/>
                    <a:pt x="2537" y="521"/>
                    <a:pt x="2537" y="846"/>
                  </a:cubicBezTo>
                  <a:cubicBezTo>
                    <a:pt x="2537" y="1789"/>
                    <a:pt x="1789" y="2537"/>
                    <a:pt x="846" y="2537"/>
                  </a:cubicBezTo>
                  <a:cubicBezTo>
                    <a:pt x="521" y="2537"/>
                    <a:pt x="228" y="2472"/>
                    <a:pt x="1" y="2309"/>
                  </a:cubicBezTo>
                  <a:lnTo>
                    <a:pt x="1" y="2309"/>
                  </a:lnTo>
                  <a:cubicBezTo>
                    <a:pt x="293" y="2829"/>
                    <a:pt x="846" y="3187"/>
                    <a:pt x="1464" y="3187"/>
                  </a:cubicBezTo>
                  <a:cubicBezTo>
                    <a:pt x="2407" y="3187"/>
                    <a:pt x="3155" y="2407"/>
                    <a:pt x="3155" y="1464"/>
                  </a:cubicBezTo>
                  <a:cubicBezTo>
                    <a:pt x="3155" y="846"/>
                    <a:pt x="2830" y="293"/>
                    <a:pt x="2310" y="0"/>
                  </a:cubicBezTo>
                  <a:close/>
                </a:path>
              </a:pathLst>
            </a:custGeom>
            <a:solidFill>
              <a:srgbClr val="F1B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8" name="Google Shape;4488;p44"/>
            <p:cNvSpPr/>
            <p:nvPr/>
          </p:nvSpPr>
          <p:spPr>
            <a:xfrm>
              <a:off x="-2455150" y="4804425"/>
              <a:ext cx="143100" cy="71550"/>
            </a:xfrm>
            <a:custGeom>
              <a:rect b="b" l="l" r="r" t="t"/>
              <a:pathLst>
                <a:path extrusionOk="0" h="2862" w="5724">
                  <a:moveTo>
                    <a:pt x="1366" y="0"/>
                  </a:moveTo>
                  <a:cubicBezTo>
                    <a:pt x="618" y="0"/>
                    <a:pt x="0" y="586"/>
                    <a:pt x="0" y="1366"/>
                  </a:cubicBezTo>
                  <a:lnTo>
                    <a:pt x="0" y="2862"/>
                  </a:lnTo>
                  <a:lnTo>
                    <a:pt x="5724" y="2862"/>
                  </a:lnTo>
                  <a:lnTo>
                    <a:pt x="5724" y="1366"/>
                  </a:lnTo>
                  <a:cubicBezTo>
                    <a:pt x="5724" y="586"/>
                    <a:pt x="5106" y="0"/>
                    <a:pt x="43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9" name="Google Shape;4489;p44"/>
            <p:cNvSpPr/>
            <p:nvPr/>
          </p:nvSpPr>
          <p:spPr>
            <a:xfrm>
              <a:off x="-2366525" y="4804425"/>
              <a:ext cx="54475" cy="71550"/>
            </a:xfrm>
            <a:custGeom>
              <a:rect b="b" l="l" r="r" t="t"/>
              <a:pathLst>
                <a:path extrusionOk="0" h="2862" w="2179">
                  <a:moveTo>
                    <a:pt x="0" y="0"/>
                  </a:moveTo>
                  <a:cubicBezTo>
                    <a:pt x="748" y="0"/>
                    <a:pt x="1366" y="586"/>
                    <a:pt x="1366" y="1366"/>
                  </a:cubicBezTo>
                  <a:lnTo>
                    <a:pt x="1366" y="2862"/>
                  </a:lnTo>
                  <a:lnTo>
                    <a:pt x="2179" y="2862"/>
                  </a:lnTo>
                  <a:lnTo>
                    <a:pt x="2179" y="1366"/>
                  </a:lnTo>
                  <a:cubicBezTo>
                    <a:pt x="2179" y="586"/>
                    <a:pt x="1561" y="0"/>
                    <a:pt x="813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0" name="Google Shape;4490;p44"/>
            <p:cNvSpPr/>
            <p:nvPr/>
          </p:nvSpPr>
          <p:spPr>
            <a:xfrm>
              <a:off x="-2260850" y="4613375"/>
              <a:ext cx="68325" cy="68300"/>
            </a:xfrm>
            <a:custGeom>
              <a:rect b="b" l="l" r="r" t="t"/>
              <a:pathLst>
                <a:path extrusionOk="0" h="2732" w="2733">
                  <a:moveTo>
                    <a:pt x="1366" y="0"/>
                  </a:moveTo>
                  <a:cubicBezTo>
                    <a:pt x="618" y="0"/>
                    <a:pt x="1" y="618"/>
                    <a:pt x="1" y="1366"/>
                  </a:cubicBezTo>
                  <a:cubicBezTo>
                    <a:pt x="1" y="2114"/>
                    <a:pt x="618" y="2732"/>
                    <a:pt x="1366" y="2732"/>
                  </a:cubicBezTo>
                  <a:cubicBezTo>
                    <a:pt x="2114" y="2732"/>
                    <a:pt x="2732" y="2114"/>
                    <a:pt x="2732" y="1366"/>
                  </a:cubicBezTo>
                  <a:cubicBezTo>
                    <a:pt x="2732" y="618"/>
                    <a:pt x="2114" y="0"/>
                    <a:pt x="1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1" name="Google Shape;4491;p44"/>
            <p:cNvSpPr/>
            <p:nvPr/>
          </p:nvSpPr>
          <p:spPr>
            <a:xfrm>
              <a:off x="-2256775" y="4617425"/>
              <a:ext cx="64250" cy="64250"/>
            </a:xfrm>
            <a:custGeom>
              <a:rect b="b" l="l" r="r" t="t"/>
              <a:pathLst>
                <a:path extrusionOk="0" h="2570" w="2570">
                  <a:moveTo>
                    <a:pt x="1821" y="1"/>
                  </a:moveTo>
                  <a:cubicBezTo>
                    <a:pt x="1919" y="196"/>
                    <a:pt x="1984" y="423"/>
                    <a:pt x="1984" y="651"/>
                  </a:cubicBezTo>
                  <a:cubicBezTo>
                    <a:pt x="1984" y="1399"/>
                    <a:pt x="1366" y="2017"/>
                    <a:pt x="618" y="2017"/>
                  </a:cubicBezTo>
                  <a:cubicBezTo>
                    <a:pt x="390" y="2017"/>
                    <a:pt x="163" y="1952"/>
                    <a:pt x="0" y="1854"/>
                  </a:cubicBezTo>
                  <a:lnTo>
                    <a:pt x="0" y="1854"/>
                  </a:lnTo>
                  <a:cubicBezTo>
                    <a:pt x="228" y="2277"/>
                    <a:pt x="683" y="2570"/>
                    <a:pt x="1171" y="2570"/>
                  </a:cubicBezTo>
                  <a:cubicBezTo>
                    <a:pt x="1951" y="2570"/>
                    <a:pt x="2537" y="1952"/>
                    <a:pt x="2537" y="1204"/>
                  </a:cubicBezTo>
                  <a:cubicBezTo>
                    <a:pt x="2569" y="684"/>
                    <a:pt x="2277" y="228"/>
                    <a:pt x="1821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2" name="Google Shape;4492;p44"/>
            <p:cNvSpPr/>
            <p:nvPr/>
          </p:nvSpPr>
          <p:spPr>
            <a:xfrm>
              <a:off x="-2260850" y="4927175"/>
              <a:ext cx="68325" cy="67500"/>
            </a:xfrm>
            <a:custGeom>
              <a:rect b="b" l="l" r="r" t="t"/>
              <a:pathLst>
                <a:path extrusionOk="0" h="2700" w="2733">
                  <a:moveTo>
                    <a:pt x="1366" y="1"/>
                  </a:moveTo>
                  <a:cubicBezTo>
                    <a:pt x="618" y="1"/>
                    <a:pt x="1" y="586"/>
                    <a:pt x="1" y="1334"/>
                  </a:cubicBezTo>
                  <a:cubicBezTo>
                    <a:pt x="1" y="2114"/>
                    <a:pt x="618" y="2700"/>
                    <a:pt x="1366" y="2700"/>
                  </a:cubicBezTo>
                  <a:cubicBezTo>
                    <a:pt x="2114" y="2700"/>
                    <a:pt x="2732" y="2114"/>
                    <a:pt x="2732" y="1334"/>
                  </a:cubicBezTo>
                  <a:cubicBezTo>
                    <a:pt x="2732" y="586"/>
                    <a:pt x="2114" y="1"/>
                    <a:pt x="1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3" name="Google Shape;4493;p44"/>
            <p:cNvSpPr/>
            <p:nvPr/>
          </p:nvSpPr>
          <p:spPr>
            <a:xfrm>
              <a:off x="-2256775" y="4930425"/>
              <a:ext cx="64250" cy="64250"/>
            </a:xfrm>
            <a:custGeom>
              <a:rect b="b" l="l" r="r" t="t"/>
              <a:pathLst>
                <a:path extrusionOk="0" h="2570" w="2570">
                  <a:moveTo>
                    <a:pt x="1821" y="1"/>
                  </a:moveTo>
                  <a:cubicBezTo>
                    <a:pt x="1919" y="196"/>
                    <a:pt x="1984" y="423"/>
                    <a:pt x="1984" y="651"/>
                  </a:cubicBezTo>
                  <a:cubicBezTo>
                    <a:pt x="1984" y="1399"/>
                    <a:pt x="1366" y="2017"/>
                    <a:pt x="618" y="2017"/>
                  </a:cubicBezTo>
                  <a:cubicBezTo>
                    <a:pt x="390" y="2017"/>
                    <a:pt x="163" y="1952"/>
                    <a:pt x="0" y="1854"/>
                  </a:cubicBezTo>
                  <a:lnTo>
                    <a:pt x="0" y="1854"/>
                  </a:lnTo>
                  <a:cubicBezTo>
                    <a:pt x="228" y="2277"/>
                    <a:pt x="683" y="2570"/>
                    <a:pt x="1171" y="2570"/>
                  </a:cubicBezTo>
                  <a:cubicBezTo>
                    <a:pt x="1951" y="2570"/>
                    <a:pt x="2537" y="1984"/>
                    <a:pt x="2537" y="1236"/>
                  </a:cubicBezTo>
                  <a:cubicBezTo>
                    <a:pt x="2569" y="684"/>
                    <a:pt x="2277" y="228"/>
                    <a:pt x="1821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4" name="Google Shape;4494;p44"/>
            <p:cNvSpPr/>
            <p:nvPr/>
          </p:nvSpPr>
          <p:spPr>
            <a:xfrm>
              <a:off x="-2574675" y="4927175"/>
              <a:ext cx="68325" cy="67500"/>
            </a:xfrm>
            <a:custGeom>
              <a:rect b="b" l="l" r="r" t="t"/>
              <a:pathLst>
                <a:path extrusionOk="0" h="2700" w="2733">
                  <a:moveTo>
                    <a:pt x="1367" y="1"/>
                  </a:moveTo>
                  <a:cubicBezTo>
                    <a:pt x="619" y="1"/>
                    <a:pt x="1" y="586"/>
                    <a:pt x="1" y="1334"/>
                  </a:cubicBezTo>
                  <a:cubicBezTo>
                    <a:pt x="1" y="2114"/>
                    <a:pt x="619" y="2700"/>
                    <a:pt x="1367" y="2700"/>
                  </a:cubicBezTo>
                  <a:cubicBezTo>
                    <a:pt x="2115" y="2700"/>
                    <a:pt x="2733" y="2114"/>
                    <a:pt x="2733" y="1334"/>
                  </a:cubicBezTo>
                  <a:cubicBezTo>
                    <a:pt x="2733" y="976"/>
                    <a:pt x="2603" y="651"/>
                    <a:pt x="2342" y="391"/>
                  </a:cubicBezTo>
                  <a:cubicBezTo>
                    <a:pt x="2082" y="131"/>
                    <a:pt x="1725" y="1"/>
                    <a:pt x="13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5" name="Google Shape;4495;p44"/>
            <p:cNvSpPr/>
            <p:nvPr/>
          </p:nvSpPr>
          <p:spPr>
            <a:xfrm>
              <a:off x="-2570600" y="4930425"/>
              <a:ext cx="64250" cy="64250"/>
            </a:xfrm>
            <a:custGeom>
              <a:rect b="b" l="l" r="r" t="t"/>
              <a:pathLst>
                <a:path extrusionOk="0" h="2570" w="2570">
                  <a:moveTo>
                    <a:pt x="1854" y="1"/>
                  </a:moveTo>
                  <a:lnTo>
                    <a:pt x="1854" y="1"/>
                  </a:lnTo>
                  <a:cubicBezTo>
                    <a:pt x="1952" y="196"/>
                    <a:pt x="2017" y="423"/>
                    <a:pt x="2017" y="651"/>
                  </a:cubicBezTo>
                  <a:cubicBezTo>
                    <a:pt x="2017" y="1399"/>
                    <a:pt x="1399" y="2017"/>
                    <a:pt x="651" y="2017"/>
                  </a:cubicBezTo>
                  <a:cubicBezTo>
                    <a:pt x="423" y="2017"/>
                    <a:pt x="196" y="1952"/>
                    <a:pt x="1" y="1854"/>
                  </a:cubicBezTo>
                  <a:lnTo>
                    <a:pt x="1" y="1854"/>
                  </a:lnTo>
                  <a:cubicBezTo>
                    <a:pt x="228" y="2277"/>
                    <a:pt x="683" y="2570"/>
                    <a:pt x="1204" y="2570"/>
                  </a:cubicBezTo>
                  <a:cubicBezTo>
                    <a:pt x="1952" y="2570"/>
                    <a:pt x="2570" y="1984"/>
                    <a:pt x="2570" y="1236"/>
                  </a:cubicBezTo>
                  <a:cubicBezTo>
                    <a:pt x="2570" y="684"/>
                    <a:pt x="2277" y="228"/>
                    <a:pt x="1854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6" name="Google Shape;4496;p44"/>
            <p:cNvSpPr/>
            <p:nvPr/>
          </p:nvSpPr>
          <p:spPr>
            <a:xfrm>
              <a:off x="-2599875" y="4588175"/>
              <a:ext cx="431725" cy="431700"/>
            </a:xfrm>
            <a:custGeom>
              <a:rect b="b" l="l" r="r" t="t"/>
              <a:pathLst>
                <a:path extrusionOk="0" h="17268" w="17269">
                  <a:moveTo>
                    <a:pt x="8651" y="520"/>
                  </a:moveTo>
                  <a:cubicBezTo>
                    <a:pt x="9074" y="520"/>
                    <a:pt x="9432" y="846"/>
                    <a:pt x="9432" y="1301"/>
                  </a:cubicBezTo>
                  <a:cubicBezTo>
                    <a:pt x="9432" y="1724"/>
                    <a:pt x="9074" y="2049"/>
                    <a:pt x="8651" y="2049"/>
                  </a:cubicBezTo>
                  <a:cubicBezTo>
                    <a:pt x="8228" y="2049"/>
                    <a:pt x="7871" y="1724"/>
                    <a:pt x="7871" y="1301"/>
                  </a:cubicBezTo>
                  <a:cubicBezTo>
                    <a:pt x="7871" y="846"/>
                    <a:pt x="8228" y="520"/>
                    <a:pt x="8651" y="520"/>
                  </a:cubicBezTo>
                  <a:close/>
                  <a:moveTo>
                    <a:pt x="14927" y="1268"/>
                  </a:moveTo>
                  <a:cubicBezTo>
                    <a:pt x="15513" y="1268"/>
                    <a:pt x="16033" y="1756"/>
                    <a:pt x="16033" y="2374"/>
                  </a:cubicBezTo>
                  <a:cubicBezTo>
                    <a:pt x="16033" y="2992"/>
                    <a:pt x="15545" y="3480"/>
                    <a:pt x="14927" y="3480"/>
                  </a:cubicBezTo>
                  <a:cubicBezTo>
                    <a:pt x="14310" y="3480"/>
                    <a:pt x="13822" y="2992"/>
                    <a:pt x="13822" y="2374"/>
                  </a:cubicBezTo>
                  <a:cubicBezTo>
                    <a:pt x="13822" y="1756"/>
                    <a:pt x="14310" y="1268"/>
                    <a:pt x="14927" y="1268"/>
                  </a:cubicBezTo>
                  <a:close/>
                  <a:moveTo>
                    <a:pt x="1302" y="7870"/>
                  </a:moveTo>
                  <a:cubicBezTo>
                    <a:pt x="1724" y="7870"/>
                    <a:pt x="2050" y="8227"/>
                    <a:pt x="2050" y="8650"/>
                  </a:cubicBezTo>
                  <a:cubicBezTo>
                    <a:pt x="2050" y="9073"/>
                    <a:pt x="1724" y="9398"/>
                    <a:pt x="1302" y="9398"/>
                  </a:cubicBezTo>
                  <a:cubicBezTo>
                    <a:pt x="879" y="9398"/>
                    <a:pt x="521" y="9073"/>
                    <a:pt x="521" y="8650"/>
                  </a:cubicBezTo>
                  <a:cubicBezTo>
                    <a:pt x="521" y="8227"/>
                    <a:pt x="879" y="7870"/>
                    <a:pt x="1302" y="7870"/>
                  </a:cubicBezTo>
                  <a:close/>
                  <a:moveTo>
                    <a:pt x="16001" y="7870"/>
                  </a:moveTo>
                  <a:cubicBezTo>
                    <a:pt x="16423" y="7870"/>
                    <a:pt x="16781" y="8227"/>
                    <a:pt x="16781" y="8650"/>
                  </a:cubicBezTo>
                  <a:cubicBezTo>
                    <a:pt x="16781" y="9073"/>
                    <a:pt x="16423" y="9398"/>
                    <a:pt x="16001" y="9398"/>
                  </a:cubicBezTo>
                  <a:cubicBezTo>
                    <a:pt x="15578" y="9398"/>
                    <a:pt x="15253" y="9073"/>
                    <a:pt x="15253" y="8650"/>
                  </a:cubicBezTo>
                  <a:cubicBezTo>
                    <a:pt x="15253" y="8227"/>
                    <a:pt x="15578" y="7870"/>
                    <a:pt x="16001" y="7870"/>
                  </a:cubicBezTo>
                  <a:close/>
                  <a:moveTo>
                    <a:pt x="8651" y="3772"/>
                  </a:moveTo>
                  <a:cubicBezTo>
                    <a:pt x="11318" y="3772"/>
                    <a:pt x="13497" y="5951"/>
                    <a:pt x="13497" y="8650"/>
                  </a:cubicBezTo>
                  <a:cubicBezTo>
                    <a:pt x="13497" y="11317"/>
                    <a:pt x="11318" y="13496"/>
                    <a:pt x="8651" y="13496"/>
                  </a:cubicBezTo>
                  <a:cubicBezTo>
                    <a:pt x="5984" y="13496"/>
                    <a:pt x="3806" y="11317"/>
                    <a:pt x="3806" y="8650"/>
                  </a:cubicBezTo>
                  <a:cubicBezTo>
                    <a:pt x="3806" y="5951"/>
                    <a:pt x="5984" y="3772"/>
                    <a:pt x="8651" y="3772"/>
                  </a:cubicBezTo>
                  <a:close/>
                  <a:moveTo>
                    <a:pt x="2375" y="13788"/>
                  </a:moveTo>
                  <a:cubicBezTo>
                    <a:pt x="2993" y="13788"/>
                    <a:pt x="3480" y="14309"/>
                    <a:pt x="3480" y="14894"/>
                  </a:cubicBezTo>
                  <a:cubicBezTo>
                    <a:pt x="3480" y="15512"/>
                    <a:pt x="2993" y="16000"/>
                    <a:pt x="2375" y="16000"/>
                  </a:cubicBezTo>
                  <a:cubicBezTo>
                    <a:pt x="1789" y="16000"/>
                    <a:pt x="1269" y="15512"/>
                    <a:pt x="1269" y="14894"/>
                  </a:cubicBezTo>
                  <a:cubicBezTo>
                    <a:pt x="1269" y="14309"/>
                    <a:pt x="1757" y="13788"/>
                    <a:pt x="2375" y="13788"/>
                  </a:cubicBezTo>
                  <a:close/>
                  <a:moveTo>
                    <a:pt x="8651" y="15219"/>
                  </a:moveTo>
                  <a:cubicBezTo>
                    <a:pt x="9074" y="15219"/>
                    <a:pt x="9432" y="15577"/>
                    <a:pt x="9432" y="16000"/>
                  </a:cubicBezTo>
                  <a:cubicBezTo>
                    <a:pt x="9432" y="16422"/>
                    <a:pt x="9074" y="16780"/>
                    <a:pt x="8651" y="16780"/>
                  </a:cubicBezTo>
                  <a:cubicBezTo>
                    <a:pt x="8228" y="16780"/>
                    <a:pt x="7871" y="16422"/>
                    <a:pt x="7871" y="16000"/>
                  </a:cubicBezTo>
                  <a:cubicBezTo>
                    <a:pt x="7871" y="15577"/>
                    <a:pt x="8228" y="15219"/>
                    <a:pt x="8651" y="15219"/>
                  </a:cubicBezTo>
                  <a:close/>
                  <a:moveTo>
                    <a:pt x="8651" y="0"/>
                  </a:moveTo>
                  <a:cubicBezTo>
                    <a:pt x="7936" y="0"/>
                    <a:pt x="7350" y="585"/>
                    <a:pt x="7350" y="1268"/>
                  </a:cubicBezTo>
                  <a:cubicBezTo>
                    <a:pt x="7350" y="1886"/>
                    <a:pt x="7806" y="2406"/>
                    <a:pt x="8391" y="2537"/>
                  </a:cubicBezTo>
                  <a:lnTo>
                    <a:pt x="8391" y="3284"/>
                  </a:lnTo>
                  <a:cubicBezTo>
                    <a:pt x="7090" y="3350"/>
                    <a:pt x="5919" y="3870"/>
                    <a:pt x="5041" y="4683"/>
                  </a:cubicBezTo>
                  <a:lnTo>
                    <a:pt x="3676" y="3317"/>
                  </a:lnTo>
                  <a:cubicBezTo>
                    <a:pt x="3871" y="3057"/>
                    <a:pt x="4001" y="2732"/>
                    <a:pt x="4001" y="2374"/>
                  </a:cubicBezTo>
                  <a:cubicBezTo>
                    <a:pt x="4001" y="1821"/>
                    <a:pt x="3708" y="1333"/>
                    <a:pt x="3285" y="1041"/>
                  </a:cubicBezTo>
                  <a:cubicBezTo>
                    <a:pt x="3234" y="1002"/>
                    <a:pt x="3178" y="984"/>
                    <a:pt x="3124" y="984"/>
                  </a:cubicBezTo>
                  <a:cubicBezTo>
                    <a:pt x="3042" y="984"/>
                    <a:pt x="2967" y="1027"/>
                    <a:pt x="2928" y="1106"/>
                  </a:cubicBezTo>
                  <a:cubicBezTo>
                    <a:pt x="2863" y="1203"/>
                    <a:pt x="2863" y="1366"/>
                    <a:pt x="2993" y="1463"/>
                  </a:cubicBezTo>
                  <a:cubicBezTo>
                    <a:pt x="3285" y="1658"/>
                    <a:pt x="3480" y="2016"/>
                    <a:pt x="3480" y="2374"/>
                  </a:cubicBezTo>
                  <a:cubicBezTo>
                    <a:pt x="3480" y="2992"/>
                    <a:pt x="2993" y="3480"/>
                    <a:pt x="2375" y="3480"/>
                  </a:cubicBezTo>
                  <a:cubicBezTo>
                    <a:pt x="1757" y="3480"/>
                    <a:pt x="1269" y="2992"/>
                    <a:pt x="1269" y="2374"/>
                  </a:cubicBezTo>
                  <a:cubicBezTo>
                    <a:pt x="1269" y="1886"/>
                    <a:pt x="1594" y="1431"/>
                    <a:pt x="2082" y="1301"/>
                  </a:cubicBezTo>
                  <a:cubicBezTo>
                    <a:pt x="2212" y="1268"/>
                    <a:pt x="2277" y="1106"/>
                    <a:pt x="2245" y="976"/>
                  </a:cubicBezTo>
                  <a:cubicBezTo>
                    <a:pt x="2218" y="868"/>
                    <a:pt x="2102" y="805"/>
                    <a:pt x="1989" y="805"/>
                  </a:cubicBezTo>
                  <a:cubicBezTo>
                    <a:pt x="1965" y="805"/>
                    <a:pt x="1942" y="807"/>
                    <a:pt x="1920" y="813"/>
                  </a:cubicBezTo>
                  <a:cubicBezTo>
                    <a:pt x="1237" y="1008"/>
                    <a:pt x="749" y="1658"/>
                    <a:pt x="749" y="2374"/>
                  </a:cubicBezTo>
                  <a:cubicBezTo>
                    <a:pt x="749" y="3252"/>
                    <a:pt x="1464" y="3967"/>
                    <a:pt x="2375" y="3967"/>
                  </a:cubicBezTo>
                  <a:cubicBezTo>
                    <a:pt x="2733" y="3967"/>
                    <a:pt x="3058" y="3870"/>
                    <a:pt x="3318" y="3675"/>
                  </a:cubicBezTo>
                  <a:lnTo>
                    <a:pt x="4684" y="5008"/>
                  </a:lnTo>
                  <a:cubicBezTo>
                    <a:pt x="3871" y="5919"/>
                    <a:pt x="3350" y="7089"/>
                    <a:pt x="3285" y="8390"/>
                  </a:cubicBezTo>
                  <a:lnTo>
                    <a:pt x="2537" y="8390"/>
                  </a:lnTo>
                  <a:cubicBezTo>
                    <a:pt x="2407" y="7805"/>
                    <a:pt x="1887" y="7349"/>
                    <a:pt x="1269" y="7349"/>
                  </a:cubicBezTo>
                  <a:cubicBezTo>
                    <a:pt x="586" y="7349"/>
                    <a:pt x="1" y="7935"/>
                    <a:pt x="1" y="8618"/>
                  </a:cubicBezTo>
                  <a:cubicBezTo>
                    <a:pt x="1" y="9333"/>
                    <a:pt x="586" y="9918"/>
                    <a:pt x="1269" y="9918"/>
                  </a:cubicBezTo>
                  <a:cubicBezTo>
                    <a:pt x="1887" y="9918"/>
                    <a:pt x="2407" y="9463"/>
                    <a:pt x="2537" y="8878"/>
                  </a:cubicBezTo>
                  <a:lnTo>
                    <a:pt x="3285" y="8878"/>
                  </a:lnTo>
                  <a:cubicBezTo>
                    <a:pt x="3350" y="10179"/>
                    <a:pt x="3871" y="11349"/>
                    <a:pt x="4684" y="12227"/>
                  </a:cubicBezTo>
                  <a:lnTo>
                    <a:pt x="3318" y="13593"/>
                  </a:lnTo>
                  <a:cubicBezTo>
                    <a:pt x="3058" y="13398"/>
                    <a:pt x="2733" y="13301"/>
                    <a:pt x="2375" y="13301"/>
                  </a:cubicBezTo>
                  <a:cubicBezTo>
                    <a:pt x="1497" y="13301"/>
                    <a:pt x="749" y="14016"/>
                    <a:pt x="749" y="14894"/>
                  </a:cubicBezTo>
                  <a:cubicBezTo>
                    <a:pt x="749" y="15772"/>
                    <a:pt x="1464" y="16520"/>
                    <a:pt x="2375" y="16520"/>
                  </a:cubicBezTo>
                  <a:cubicBezTo>
                    <a:pt x="3253" y="16520"/>
                    <a:pt x="4001" y="15772"/>
                    <a:pt x="4001" y="14894"/>
                  </a:cubicBezTo>
                  <a:cubicBezTo>
                    <a:pt x="4001" y="14536"/>
                    <a:pt x="3871" y="14211"/>
                    <a:pt x="3676" y="13951"/>
                  </a:cubicBezTo>
                  <a:lnTo>
                    <a:pt x="5041" y="12585"/>
                  </a:lnTo>
                  <a:cubicBezTo>
                    <a:pt x="5919" y="13398"/>
                    <a:pt x="7090" y="13918"/>
                    <a:pt x="8391" y="13983"/>
                  </a:cubicBezTo>
                  <a:lnTo>
                    <a:pt x="8391" y="14731"/>
                  </a:lnTo>
                  <a:cubicBezTo>
                    <a:pt x="7806" y="14861"/>
                    <a:pt x="7350" y="15382"/>
                    <a:pt x="7350" y="16000"/>
                  </a:cubicBezTo>
                  <a:cubicBezTo>
                    <a:pt x="7350" y="16683"/>
                    <a:pt x="7936" y="17268"/>
                    <a:pt x="8651" y="17268"/>
                  </a:cubicBezTo>
                  <a:cubicBezTo>
                    <a:pt x="9334" y="17268"/>
                    <a:pt x="9919" y="16683"/>
                    <a:pt x="9919" y="16000"/>
                  </a:cubicBezTo>
                  <a:cubicBezTo>
                    <a:pt x="9919" y="15382"/>
                    <a:pt x="9464" y="14861"/>
                    <a:pt x="8911" y="14731"/>
                  </a:cubicBezTo>
                  <a:lnTo>
                    <a:pt x="8911" y="13983"/>
                  </a:lnTo>
                  <a:cubicBezTo>
                    <a:pt x="10180" y="13918"/>
                    <a:pt x="11350" y="13398"/>
                    <a:pt x="12261" y="12585"/>
                  </a:cubicBezTo>
                  <a:lnTo>
                    <a:pt x="13594" y="13951"/>
                  </a:lnTo>
                  <a:cubicBezTo>
                    <a:pt x="13399" y="14211"/>
                    <a:pt x="13301" y="14536"/>
                    <a:pt x="13301" y="14894"/>
                  </a:cubicBezTo>
                  <a:cubicBezTo>
                    <a:pt x="13301" y="15772"/>
                    <a:pt x="14017" y="16520"/>
                    <a:pt x="14895" y="16520"/>
                  </a:cubicBezTo>
                  <a:cubicBezTo>
                    <a:pt x="15805" y="16520"/>
                    <a:pt x="16521" y="15772"/>
                    <a:pt x="16521" y="14894"/>
                  </a:cubicBezTo>
                  <a:cubicBezTo>
                    <a:pt x="16521" y="14731"/>
                    <a:pt x="16488" y="14569"/>
                    <a:pt x="16456" y="14374"/>
                  </a:cubicBezTo>
                  <a:cubicBezTo>
                    <a:pt x="16408" y="14278"/>
                    <a:pt x="16326" y="14218"/>
                    <a:pt x="16234" y="14218"/>
                  </a:cubicBezTo>
                  <a:cubicBezTo>
                    <a:pt x="16200" y="14218"/>
                    <a:pt x="16165" y="14226"/>
                    <a:pt x="16131" y="14244"/>
                  </a:cubicBezTo>
                  <a:cubicBezTo>
                    <a:pt x="16001" y="14276"/>
                    <a:pt x="15903" y="14406"/>
                    <a:pt x="15968" y="14536"/>
                  </a:cubicBezTo>
                  <a:cubicBezTo>
                    <a:pt x="16001" y="14666"/>
                    <a:pt x="16033" y="14796"/>
                    <a:pt x="16033" y="14894"/>
                  </a:cubicBezTo>
                  <a:cubicBezTo>
                    <a:pt x="16033" y="15512"/>
                    <a:pt x="15513" y="16000"/>
                    <a:pt x="14895" y="16000"/>
                  </a:cubicBezTo>
                  <a:cubicBezTo>
                    <a:pt x="14310" y="16000"/>
                    <a:pt x="13789" y="15512"/>
                    <a:pt x="13789" y="14894"/>
                  </a:cubicBezTo>
                  <a:cubicBezTo>
                    <a:pt x="13789" y="14309"/>
                    <a:pt x="14310" y="13788"/>
                    <a:pt x="14895" y="13788"/>
                  </a:cubicBezTo>
                  <a:cubicBezTo>
                    <a:pt x="15057" y="13788"/>
                    <a:pt x="15188" y="13821"/>
                    <a:pt x="15318" y="13886"/>
                  </a:cubicBezTo>
                  <a:cubicBezTo>
                    <a:pt x="15340" y="13891"/>
                    <a:pt x="15362" y="13894"/>
                    <a:pt x="15384" y="13894"/>
                  </a:cubicBezTo>
                  <a:cubicBezTo>
                    <a:pt x="15490" y="13894"/>
                    <a:pt x="15589" y="13831"/>
                    <a:pt x="15643" y="13723"/>
                  </a:cubicBezTo>
                  <a:cubicBezTo>
                    <a:pt x="15708" y="13593"/>
                    <a:pt x="15643" y="13463"/>
                    <a:pt x="15513" y="13398"/>
                  </a:cubicBezTo>
                  <a:cubicBezTo>
                    <a:pt x="15318" y="13333"/>
                    <a:pt x="15122" y="13301"/>
                    <a:pt x="14927" y="13301"/>
                  </a:cubicBezTo>
                  <a:cubicBezTo>
                    <a:pt x="14570" y="13301"/>
                    <a:pt x="14244" y="13398"/>
                    <a:pt x="13952" y="13593"/>
                  </a:cubicBezTo>
                  <a:lnTo>
                    <a:pt x="12618" y="12260"/>
                  </a:lnTo>
                  <a:cubicBezTo>
                    <a:pt x="13431" y="11349"/>
                    <a:pt x="13952" y="10179"/>
                    <a:pt x="14017" y="8910"/>
                  </a:cubicBezTo>
                  <a:lnTo>
                    <a:pt x="14765" y="8910"/>
                  </a:lnTo>
                  <a:cubicBezTo>
                    <a:pt x="14862" y="9463"/>
                    <a:pt x="15383" y="9918"/>
                    <a:pt x="16001" y="9918"/>
                  </a:cubicBezTo>
                  <a:cubicBezTo>
                    <a:pt x="16716" y="9918"/>
                    <a:pt x="17269" y="9333"/>
                    <a:pt x="17269" y="8650"/>
                  </a:cubicBezTo>
                  <a:cubicBezTo>
                    <a:pt x="17269" y="7935"/>
                    <a:pt x="16716" y="7349"/>
                    <a:pt x="16001" y="7349"/>
                  </a:cubicBezTo>
                  <a:cubicBezTo>
                    <a:pt x="15383" y="7349"/>
                    <a:pt x="14862" y="7805"/>
                    <a:pt x="14765" y="8390"/>
                  </a:cubicBezTo>
                  <a:lnTo>
                    <a:pt x="14017" y="8390"/>
                  </a:lnTo>
                  <a:cubicBezTo>
                    <a:pt x="13952" y="7089"/>
                    <a:pt x="13431" y="5919"/>
                    <a:pt x="12618" y="5041"/>
                  </a:cubicBezTo>
                  <a:lnTo>
                    <a:pt x="13952" y="3675"/>
                  </a:lnTo>
                  <a:cubicBezTo>
                    <a:pt x="14244" y="3870"/>
                    <a:pt x="14570" y="4000"/>
                    <a:pt x="14895" y="4000"/>
                  </a:cubicBezTo>
                  <a:cubicBezTo>
                    <a:pt x="15805" y="4000"/>
                    <a:pt x="16521" y="3252"/>
                    <a:pt x="16521" y="2374"/>
                  </a:cubicBezTo>
                  <a:cubicBezTo>
                    <a:pt x="16521" y="1496"/>
                    <a:pt x="15805" y="748"/>
                    <a:pt x="14895" y="748"/>
                  </a:cubicBezTo>
                  <a:cubicBezTo>
                    <a:pt x="14017" y="748"/>
                    <a:pt x="13301" y="1496"/>
                    <a:pt x="13301" y="2374"/>
                  </a:cubicBezTo>
                  <a:cubicBezTo>
                    <a:pt x="13301" y="2732"/>
                    <a:pt x="13399" y="3057"/>
                    <a:pt x="13594" y="3317"/>
                  </a:cubicBezTo>
                  <a:lnTo>
                    <a:pt x="12261" y="4683"/>
                  </a:lnTo>
                  <a:cubicBezTo>
                    <a:pt x="11350" y="3870"/>
                    <a:pt x="10180" y="3350"/>
                    <a:pt x="8911" y="3284"/>
                  </a:cubicBezTo>
                  <a:lnTo>
                    <a:pt x="8911" y="2537"/>
                  </a:lnTo>
                  <a:cubicBezTo>
                    <a:pt x="9464" y="2406"/>
                    <a:pt x="9919" y="1886"/>
                    <a:pt x="9919" y="1268"/>
                  </a:cubicBezTo>
                  <a:cubicBezTo>
                    <a:pt x="9919" y="585"/>
                    <a:pt x="9334" y="0"/>
                    <a:pt x="8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7" name="Google Shape;4497;p44"/>
            <p:cNvSpPr/>
            <p:nvPr/>
          </p:nvSpPr>
          <p:spPr>
            <a:xfrm>
              <a:off x="-2461650" y="4712550"/>
              <a:ext cx="156100" cy="169125"/>
            </a:xfrm>
            <a:custGeom>
              <a:rect b="b" l="l" r="r" t="t"/>
              <a:pathLst>
                <a:path extrusionOk="0" h="6765" w="6244">
                  <a:moveTo>
                    <a:pt x="3122" y="521"/>
                  </a:moveTo>
                  <a:cubicBezTo>
                    <a:pt x="3935" y="521"/>
                    <a:pt x="4585" y="1171"/>
                    <a:pt x="4585" y="1952"/>
                  </a:cubicBezTo>
                  <a:cubicBezTo>
                    <a:pt x="4585" y="2765"/>
                    <a:pt x="3935" y="3415"/>
                    <a:pt x="3122" y="3415"/>
                  </a:cubicBezTo>
                  <a:cubicBezTo>
                    <a:pt x="2309" y="3415"/>
                    <a:pt x="1659" y="2765"/>
                    <a:pt x="1659" y="1952"/>
                  </a:cubicBezTo>
                  <a:cubicBezTo>
                    <a:pt x="1659" y="1171"/>
                    <a:pt x="2309" y="521"/>
                    <a:pt x="3122" y="521"/>
                  </a:cubicBezTo>
                  <a:close/>
                  <a:moveTo>
                    <a:pt x="3122" y="0"/>
                  </a:moveTo>
                  <a:cubicBezTo>
                    <a:pt x="2049" y="0"/>
                    <a:pt x="1171" y="879"/>
                    <a:pt x="1171" y="1952"/>
                  </a:cubicBezTo>
                  <a:cubicBezTo>
                    <a:pt x="1171" y="2537"/>
                    <a:pt x="1431" y="3057"/>
                    <a:pt x="1821" y="3415"/>
                  </a:cubicBezTo>
                  <a:lnTo>
                    <a:pt x="1626" y="3415"/>
                  </a:lnTo>
                  <a:cubicBezTo>
                    <a:pt x="748" y="3415"/>
                    <a:pt x="33" y="4130"/>
                    <a:pt x="33" y="5041"/>
                  </a:cubicBezTo>
                  <a:lnTo>
                    <a:pt x="33" y="6537"/>
                  </a:lnTo>
                  <a:cubicBezTo>
                    <a:pt x="0" y="6667"/>
                    <a:pt x="130" y="6765"/>
                    <a:pt x="260" y="6765"/>
                  </a:cubicBezTo>
                  <a:lnTo>
                    <a:pt x="2537" y="6765"/>
                  </a:lnTo>
                  <a:cubicBezTo>
                    <a:pt x="2667" y="6765"/>
                    <a:pt x="2797" y="6667"/>
                    <a:pt x="2797" y="6537"/>
                  </a:cubicBezTo>
                  <a:cubicBezTo>
                    <a:pt x="2797" y="6374"/>
                    <a:pt x="2667" y="6277"/>
                    <a:pt x="2537" y="6277"/>
                  </a:cubicBezTo>
                  <a:lnTo>
                    <a:pt x="1951" y="6277"/>
                  </a:lnTo>
                  <a:lnTo>
                    <a:pt x="1951" y="5854"/>
                  </a:lnTo>
                  <a:cubicBezTo>
                    <a:pt x="1951" y="5691"/>
                    <a:pt x="1821" y="5594"/>
                    <a:pt x="1691" y="5594"/>
                  </a:cubicBezTo>
                  <a:cubicBezTo>
                    <a:pt x="1561" y="5594"/>
                    <a:pt x="1431" y="5691"/>
                    <a:pt x="1431" y="5854"/>
                  </a:cubicBezTo>
                  <a:lnTo>
                    <a:pt x="1431" y="6277"/>
                  </a:lnTo>
                  <a:lnTo>
                    <a:pt x="521" y="6277"/>
                  </a:lnTo>
                  <a:lnTo>
                    <a:pt x="521" y="5041"/>
                  </a:lnTo>
                  <a:cubicBezTo>
                    <a:pt x="521" y="4423"/>
                    <a:pt x="1008" y="3903"/>
                    <a:pt x="1626" y="3903"/>
                  </a:cubicBezTo>
                  <a:lnTo>
                    <a:pt x="4618" y="3903"/>
                  </a:lnTo>
                  <a:cubicBezTo>
                    <a:pt x="5236" y="3903"/>
                    <a:pt x="5724" y="4423"/>
                    <a:pt x="5724" y="5041"/>
                  </a:cubicBezTo>
                  <a:lnTo>
                    <a:pt x="5724" y="6277"/>
                  </a:lnTo>
                  <a:lnTo>
                    <a:pt x="4813" y="6277"/>
                  </a:lnTo>
                  <a:lnTo>
                    <a:pt x="4813" y="5854"/>
                  </a:lnTo>
                  <a:cubicBezTo>
                    <a:pt x="4813" y="5691"/>
                    <a:pt x="4683" y="5594"/>
                    <a:pt x="4553" y="5594"/>
                  </a:cubicBezTo>
                  <a:cubicBezTo>
                    <a:pt x="4423" y="5594"/>
                    <a:pt x="4293" y="5691"/>
                    <a:pt x="4293" y="5854"/>
                  </a:cubicBezTo>
                  <a:lnTo>
                    <a:pt x="4293" y="6277"/>
                  </a:lnTo>
                  <a:lnTo>
                    <a:pt x="3707" y="6277"/>
                  </a:lnTo>
                  <a:cubicBezTo>
                    <a:pt x="3577" y="6277"/>
                    <a:pt x="3480" y="6374"/>
                    <a:pt x="3480" y="6537"/>
                  </a:cubicBezTo>
                  <a:cubicBezTo>
                    <a:pt x="3480" y="6667"/>
                    <a:pt x="3577" y="6765"/>
                    <a:pt x="3707" y="6765"/>
                  </a:cubicBezTo>
                  <a:lnTo>
                    <a:pt x="5984" y="6765"/>
                  </a:lnTo>
                  <a:cubicBezTo>
                    <a:pt x="6114" y="6765"/>
                    <a:pt x="6244" y="6667"/>
                    <a:pt x="6244" y="6537"/>
                  </a:cubicBezTo>
                  <a:lnTo>
                    <a:pt x="6244" y="5041"/>
                  </a:lnTo>
                  <a:cubicBezTo>
                    <a:pt x="6244" y="4130"/>
                    <a:pt x="5529" y="3415"/>
                    <a:pt x="4618" y="3415"/>
                  </a:cubicBezTo>
                  <a:lnTo>
                    <a:pt x="4455" y="3415"/>
                  </a:lnTo>
                  <a:cubicBezTo>
                    <a:pt x="4846" y="3057"/>
                    <a:pt x="5073" y="2537"/>
                    <a:pt x="5073" y="1952"/>
                  </a:cubicBezTo>
                  <a:cubicBezTo>
                    <a:pt x="5073" y="879"/>
                    <a:pt x="4195" y="0"/>
                    <a:pt x="3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8" name="Google Shape;4498;p44"/>
          <p:cNvGrpSpPr/>
          <p:nvPr/>
        </p:nvGrpSpPr>
        <p:grpSpPr>
          <a:xfrm>
            <a:off x="5173911" y="2491980"/>
            <a:ext cx="234706" cy="320038"/>
            <a:chOff x="5540811" y="2491980"/>
            <a:chExt cx="234706" cy="320038"/>
          </a:xfrm>
        </p:grpSpPr>
        <p:sp>
          <p:nvSpPr>
            <p:cNvPr id="4499" name="Google Shape;4499;p44"/>
            <p:cNvSpPr/>
            <p:nvPr/>
          </p:nvSpPr>
          <p:spPr>
            <a:xfrm>
              <a:off x="5561350" y="2496206"/>
              <a:ext cx="193626" cy="310994"/>
            </a:xfrm>
            <a:custGeom>
              <a:rect b="b" l="l" r="r" t="t"/>
              <a:pathLst>
                <a:path extrusionOk="0" h="16781" w="10115">
                  <a:moveTo>
                    <a:pt x="2537" y="0"/>
                  </a:moveTo>
                  <a:lnTo>
                    <a:pt x="1" y="4553"/>
                  </a:lnTo>
                  <a:lnTo>
                    <a:pt x="2537" y="16780"/>
                  </a:lnTo>
                  <a:lnTo>
                    <a:pt x="7611" y="16780"/>
                  </a:lnTo>
                  <a:lnTo>
                    <a:pt x="10115" y="4553"/>
                  </a:lnTo>
                  <a:lnTo>
                    <a:pt x="76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0" name="Google Shape;4500;p44"/>
            <p:cNvSpPr/>
            <p:nvPr/>
          </p:nvSpPr>
          <p:spPr>
            <a:xfrm>
              <a:off x="5670922" y="2515480"/>
              <a:ext cx="63515" cy="273039"/>
            </a:xfrm>
            <a:custGeom>
              <a:rect b="b" l="l" r="r" t="t"/>
              <a:pathLst>
                <a:path extrusionOk="0" h="14733" w="3318">
                  <a:moveTo>
                    <a:pt x="130" y="1"/>
                  </a:moveTo>
                  <a:lnTo>
                    <a:pt x="0" y="14732"/>
                  </a:lnTo>
                  <a:lnTo>
                    <a:pt x="1041" y="14732"/>
                  </a:lnTo>
                  <a:lnTo>
                    <a:pt x="3317" y="3676"/>
                  </a:lnTo>
                  <a:lnTo>
                    <a:pt x="12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1" name="Google Shape;4501;p44"/>
            <p:cNvSpPr/>
            <p:nvPr/>
          </p:nvSpPr>
          <p:spPr>
            <a:xfrm>
              <a:off x="5581909" y="2515480"/>
              <a:ext cx="132600" cy="273039"/>
            </a:xfrm>
            <a:custGeom>
              <a:rect b="b" l="l" r="r" t="t"/>
              <a:pathLst>
                <a:path extrusionOk="0" h="14733" w="6927">
                  <a:moveTo>
                    <a:pt x="2049" y="1"/>
                  </a:moveTo>
                  <a:lnTo>
                    <a:pt x="0" y="3676"/>
                  </a:lnTo>
                  <a:lnTo>
                    <a:pt x="2276" y="14732"/>
                  </a:lnTo>
                  <a:lnTo>
                    <a:pt x="4650" y="14732"/>
                  </a:lnTo>
                  <a:lnTo>
                    <a:pt x="6927" y="3838"/>
                  </a:lnTo>
                  <a:lnTo>
                    <a:pt x="47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2" name="Google Shape;4502;p44"/>
            <p:cNvSpPr/>
            <p:nvPr/>
          </p:nvSpPr>
          <p:spPr>
            <a:xfrm>
              <a:off x="5648506" y="2574543"/>
              <a:ext cx="38610" cy="28355"/>
            </a:xfrm>
            <a:custGeom>
              <a:rect b="b" l="l" r="r" t="t"/>
              <a:pathLst>
                <a:path extrusionOk="0" h="1530" w="2017">
                  <a:moveTo>
                    <a:pt x="1009" y="1"/>
                  </a:moveTo>
                  <a:lnTo>
                    <a:pt x="1" y="749"/>
                  </a:lnTo>
                  <a:lnTo>
                    <a:pt x="1009" y="1529"/>
                  </a:lnTo>
                  <a:lnTo>
                    <a:pt x="2017" y="1529"/>
                  </a:lnTo>
                  <a:lnTo>
                    <a:pt x="20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3" name="Google Shape;4503;p44"/>
            <p:cNvSpPr/>
            <p:nvPr/>
          </p:nvSpPr>
          <p:spPr>
            <a:xfrm>
              <a:off x="5629211" y="2574543"/>
              <a:ext cx="38610" cy="27743"/>
            </a:xfrm>
            <a:custGeom>
              <a:rect b="b" l="l" r="r" t="t"/>
              <a:pathLst>
                <a:path extrusionOk="0" h="1497" w="2017">
                  <a:moveTo>
                    <a:pt x="1" y="1"/>
                  </a:moveTo>
                  <a:lnTo>
                    <a:pt x="1" y="1497"/>
                  </a:lnTo>
                  <a:lnTo>
                    <a:pt x="2017" y="1497"/>
                  </a:lnTo>
                  <a:lnTo>
                    <a:pt x="20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4" name="Google Shape;4504;p44"/>
            <p:cNvSpPr/>
            <p:nvPr/>
          </p:nvSpPr>
          <p:spPr>
            <a:xfrm>
              <a:off x="5624234" y="2569724"/>
              <a:ext cx="67879" cy="37380"/>
            </a:xfrm>
            <a:custGeom>
              <a:rect b="b" l="l" r="r" t="t"/>
              <a:pathLst>
                <a:path extrusionOk="0" h="2017" w="3546">
                  <a:moveTo>
                    <a:pt x="3057" y="521"/>
                  </a:moveTo>
                  <a:lnTo>
                    <a:pt x="3057" y="1529"/>
                  </a:lnTo>
                  <a:lnTo>
                    <a:pt x="521" y="1529"/>
                  </a:lnTo>
                  <a:lnTo>
                    <a:pt x="521" y="521"/>
                  </a:lnTo>
                  <a:close/>
                  <a:moveTo>
                    <a:pt x="261" y="1"/>
                  </a:moveTo>
                  <a:cubicBezTo>
                    <a:pt x="131" y="1"/>
                    <a:pt x="0" y="131"/>
                    <a:pt x="0" y="261"/>
                  </a:cubicBezTo>
                  <a:lnTo>
                    <a:pt x="0" y="1757"/>
                  </a:lnTo>
                  <a:cubicBezTo>
                    <a:pt x="0" y="1919"/>
                    <a:pt x="131" y="2017"/>
                    <a:pt x="261" y="2017"/>
                  </a:cubicBezTo>
                  <a:lnTo>
                    <a:pt x="3285" y="2017"/>
                  </a:lnTo>
                  <a:cubicBezTo>
                    <a:pt x="3448" y="2017"/>
                    <a:pt x="3545" y="1919"/>
                    <a:pt x="3545" y="1757"/>
                  </a:cubicBezTo>
                  <a:lnTo>
                    <a:pt x="3545" y="261"/>
                  </a:lnTo>
                  <a:cubicBezTo>
                    <a:pt x="3545" y="131"/>
                    <a:pt x="3448" y="1"/>
                    <a:pt x="3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5" name="Google Shape;4505;p44"/>
            <p:cNvSpPr/>
            <p:nvPr/>
          </p:nvSpPr>
          <p:spPr>
            <a:xfrm>
              <a:off x="5540811" y="2491980"/>
              <a:ext cx="234706" cy="320038"/>
            </a:xfrm>
            <a:custGeom>
              <a:rect b="b" l="l" r="r" t="t"/>
              <a:pathLst>
                <a:path extrusionOk="0" h="17269" w="12261">
                  <a:moveTo>
                    <a:pt x="2050" y="1497"/>
                  </a:moveTo>
                  <a:lnTo>
                    <a:pt x="2472" y="1724"/>
                  </a:lnTo>
                  <a:lnTo>
                    <a:pt x="1724" y="3123"/>
                  </a:lnTo>
                  <a:lnTo>
                    <a:pt x="1269" y="2895"/>
                  </a:lnTo>
                  <a:lnTo>
                    <a:pt x="2050" y="1497"/>
                  </a:lnTo>
                  <a:close/>
                  <a:moveTo>
                    <a:pt x="10244" y="1497"/>
                  </a:moveTo>
                  <a:lnTo>
                    <a:pt x="10992" y="2895"/>
                  </a:lnTo>
                  <a:lnTo>
                    <a:pt x="10570" y="3123"/>
                  </a:lnTo>
                  <a:lnTo>
                    <a:pt x="9789" y="1757"/>
                  </a:lnTo>
                  <a:lnTo>
                    <a:pt x="10244" y="1497"/>
                  </a:lnTo>
                  <a:close/>
                  <a:moveTo>
                    <a:pt x="1204" y="6570"/>
                  </a:moveTo>
                  <a:lnTo>
                    <a:pt x="2993" y="15317"/>
                  </a:lnTo>
                  <a:lnTo>
                    <a:pt x="2505" y="15415"/>
                  </a:lnTo>
                  <a:lnTo>
                    <a:pt x="716" y="6667"/>
                  </a:lnTo>
                  <a:lnTo>
                    <a:pt x="1204" y="6570"/>
                  </a:lnTo>
                  <a:close/>
                  <a:moveTo>
                    <a:pt x="11090" y="6570"/>
                  </a:moveTo>
                  <a:lnTo>
                    <a:pt x="11578" y="6667"/>
                  </a:lnTo>
                  <a:lnTo>
                    <a:pt x="9757" y="15415"/>
                  </a:lnTo>
                  <a:lnTo>
                    <a:pt x="9269" y="15317"/>
                  </a:lnTo>
                  <a:lnTo>
                    <a:pt x="11090" y="6570"/>
                  </a:lnTo>
                  <a:close/>
                  <a:moveTo>
                    <a:pt x="8521" y="488"/>
                  </a:moveTo>
                  <a:lnTo>
                    <a:pt x="10927" y="4846"/>
                  </a:lnTo>
                  <a:lnTo>
                    <a:pt x="8456" y="16748"/>
                  </a:lnTo>
                  <a:lnTo>
                    <a:pt x="3806" y="16748"/>
                  </a:lnTo>
                  <a:lnTo>
                    <a:pt x="1334" y="4846"/>
                  </a:lnTo>
                  <a:lnTo>
                    <a:pt x="3773" y="488"/>
                  </a:lnTo>
                  <a:close/>
                  <a:moveTo>
                    <a:pt x="3610" y="1"/>
                  </a:moveTo>
                  <a:cubicBezTo>
                    <a:pt x="3513" y="1"/>
                    <a:pt x="3415" y="33"/>
                    <a:pt x="3383" y="131"/>
                  </a:cubicBezTo>
                  <a:lnTo>
                    <a:pt x="2732" y="1301"/>
                  </a:lnTo>
                  <a:lnTo>
                    <a:pt x="2277" y="1041"/>
                  </a:lnTo>
                  <a:lnTo>
                    <a:pt x="2407" y="846"/>
                  </a:lnTo>
                  <a:cubicBezTo>
                    <a:pt x="2472" y="716"/>
                    <a:pt x="2440" y="554"/>
                    <a:pt x="2310" y="488"/>
                  </a:cubicBezTo>
                  <a:cubicBezTo>
                    <a:pt x="2266" y="467"/>
                    <a:pt x="2219" y="456"/>
                    <a:pt x="2174" y="456"/>
                  </a:cubicBezTo>
                  <a:cubicBezTo>
                    <a:pt x="2082" y="456"/>
                    <a:pt x="1995" y="499"/>
                    <a:pt x="1952" y="586"/>
                  </a:cubicBezTo>
                  <a:lnTo>
                    <a:pt x="456" y="3285"/>
                  </a:lnTo>
                  <a:cubicBezTo>
                    <a:pt x="391" y="3415"/>
                    <a:pt x="424" y="3578"/>
                    <a:pt x="554" y="3643"/>
                  </a:cubicBezTo>
                  <a:cubicBezTo>
                    <a:pt x="586" y="3643"/>
                    <a:pt x="651" y="3675"/>
                    <a:pt x="684" y="3675"/>
                  </a:cubicBezTo>
                  <a:cubicBezTo>
                    <a:pt x="781" y="3675"/>
                    <a:pt x="846" y="3610"/>
                    <a:pt x="911" y="3545"/>
                  </a:cubicBezTo>
                  <a:lnTo>
                    <a:pt x="1009" y="3318"/>
                  </a:lnTo>
                  <a:lnTo>
                    <a:pt x="1464" y="3578"/>
                  </a:lnTo>
                  <a:lnTo>
                    <a:pt x="846" y="4683"/>
                  </a:lnTo>
                  <a:cubicBezTo>
                    <a:pt x="814" y="4716"/>
                    <a:pt x="814" y="4781"/>
                    <a:pt x="814" y="4846"/>
                  </a:cubicBezTo>
                  <a:lnTo>
                    <a:pt x="1074" y="6082"/>
                  </a:lnTo>
                  <a:lnTo>
                    <a:pt x="586" y="6179"/>
                  </a:lnTo>
                  <a:lnTo>
                    <a:pt x="521" y="5952"/>
                  </a:lnTo>
                  <a:cubicBezTo>
                    <a:pt x="494" y="5816"/>
                    <a:pt x="399" y="5749"/>
                    <a:pt x="293" y="5749"/>
                  </a:cubicBezTo>
                  <a:cubicBezTo>
                    <a:pt x="272" y="5749"/>
                    <a:pt x="250" y="5751"/>
                    <a:pt x="228" y="5757"/>
                  </a:cubicBezTo>
                  <a:cubicBezTo>
                    <a:pt x="98" y="5757"/>
                    <a:pt x="1" y="5919"/>
                    <a:pt x="33" y="6049"/>
                  </a:cubicBezTo>
                  <a:lnTo>
                    <a:pt x="2147" y="16260"/>
                  </a:lnTo>
                  <a:cubicBezTo>
                    <a:pt x="2180" y="16391"/>
                    <a:pt x="2277" y="16456"/>
                    <a:pt x="2407" y="16456"/>
                  </a:cubicBezTo>
                  <a:lnTo>
                    <a:pt x="2440" y="16456"/>
                  </a:lnTo>
                  <a:cubicBezTo>
                    <a:pt x="2570" y="16423"/>
                    <a:pt x="2667" y="16293"/>
                    <a:pt x="2635" y="16163"/>
                  </a:cubicBezTo>
                  <a:lnTo>
                    <a:pt x="2602" y="15903"/>
                  </a:lnTo>
                  <a:lnTo>
                    <a:pt x="3090" y="15805"/>
                  </a:lnTo>
                  <a:lnTo>
                    <a:pt x="3350" y="17041"/>
                  </a:lnTo>
                  <a:cubicBezTo>
                    <a:pt x="3383" y="17171"/>
                    <a:pt x="3480" y="17269"/>
                    <a:pt x="3578" y="17269"/>
                  </a:cubicBezTo>
                  <a:lnTo>
                    <a:pt x="8651" y="17269"/>
                  </a:lnTo>
                  <a:cubicBezTo>
                    <a:pt x="8781" y="17269"/>
                    <a:pt x="8879" y="17171"/>
                    <a:pt x="8911" y="17041"/>
                  </a:cubicBezTo>
                  <a:lnTo>
                    <a:pt x="9139" y="15805"/>
                  </a:lnTo>
                  <a:lnTo>
                    <a:pt x="9659" y="15903"/>
                  </a:lnTo>
                  <a:lnTo>
                    <a:pt x="9594" y="16163"/>
                  </a:lnTo>
                  <a:cubicBezTo>
                    <a:pt x="9562" y="16293"/>
                    <a:pt x="9659" y="16423"/>
                    <a:pt x="9789" y="16456"/>
                  </a:cubicBezTo>
                  <a:lnTo>
                    <a:pt x="9854" y="16456"/>
                  </a:lnTo>
                  <a:cubicBezTo>
                    <a:pt x="9952" y="16456"/>
                    <a:pt x="10082" y="16391"/>
                    <a:pt x="10082" y="16260"/>
                  </a:cubicBezTo>
                  <a:lnTo>
                    <a:pt x="12196" y="6049"/>
                  </a:lnTo>
                  <a:cubicBezTo>
                    <a:pt x="12261" y="5919"/>
                    <a:pt x="12163" y="5757"/>
                    <a:pt x="12033" y="5757"/>
                  </a:cubicBezTo>
                  <a:cubicBezTo>
                    <a:pt x="12011" y="5751"/>
                    <a:pt x="11990" y="5749"/>
                    <a:pt x="11968" y="5749"/>
                  </a:cubicBezTo>
                  <a:cubicBezTo>
                    <a:pt x="11862" y="5749"/>
                    <a:pt x="11767" y="5816"/>
                    <a:pt x="11740" y="5952"/>
                  </a:cubicBezTo>
                  <a:lnTo>
                    <a:pt x="11675" y="6179"/>
                  </a:lnTo>
                  <a:lnTo>
                    <a:pt x="11188" y="6082"/>
                  </a:lnTo>
                  <a:lnTo>
                    <a:pt x="11448" y="4846"/>
                  </a:lnTo>
                  <a:cubicBezTo>
                    <a:pt x="11448" y="4781"/>
                    <a:pt x="11448" y="4716"/>
                    <a:pt x="11415" y="4683"/>
                  </a:cubicBezTo>
                  <a:lnTo>
                    <a:pt x="10797" y="3578"/>
                  </a:lnTo>
                  <a:lnTo>
                    <a:pt x="11253" y="3318"/>
                  </a:lnTo>
                  <a:lnTo>
                    <a:pt x="11350" y="3545"/>
                  </a:lnTo>
                  <a:cubicBezTo>
                    <a:pt x="11415" y="3610"/>
                    <a:pt x="11480" y="3675"/>
                    <a:pt x="11578" y="3675"/>
                  </a:cubicBezTo>
                  <a:cubicBezTo>
                    <a:pt x="11610" y="3675"/>
                    <a:pt x="11675" y="3643"/>
                    <a:pt x="11708" y="3643"/>
                  </a:cubicBezTo>
                  <a:cubicBezTo>
                    <a:pt x="11838" y="3578"/>
                    <a:pt x="11870" y="3415"/>
                    <a:pt x="11805" y="3285"/>
                  </a:cubicBezTo>
                  <a:lnTo>
                    <a:pt x="10310" y="586"/>
                  </a:lnTo>
                  <a:cubicBezTo>
                    <a:pt x="10244" y="499"/>
                    <a:pt x="10165" y="456"/>
                    <a:pt x="10081" y="456"/>
                  </a:cubicBezTo>
                  <a:cubicBezTo>
                    <a:pt x="10039" y="456"/>
                    <a:pt x="9995" y="467"/>
                    <a:pt x="9952" y="488"/>
                  </a:cubicBezTo>
                  <a:cubicBezTo>
                    <a:pt x="9822" y="554"/>
                    <a:pt x="9789" y="716"/>
                    <a:pt x="9854" y="846"/>
                  </a:cubicBezTo>
                  <a:lnTo>
                    <a:pt x="9984" y="1041"/>
                  </a:lnTo>
                  <a:lnTo>
                    <a:pt x="9529" y="1301"/>
                  </a:lnTo>
                  <a:lnTo>
                    <a:pt x="8879" y="131"/>
                  </a:lnTo>
                  <a:cubicBezTo>
                    <a:pt x="8846" y="33"/>
                    <a:pt x="8749" y="1"/>
                    <a:pt x="8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6" name="Google Shape;4506;p44"/>
            <p:cNvSpPr/>
            <p:nvPr/>
          </p:nvSpPr>
          <p:spPr>
            <a:xfrm>
              <a:off x="5576913" y="2510661"/>
              <a:ext cx="162501" cy="282676"/>
            </a:xfrm>
            <a:custGeom>
              <a:rect b="b" l="l" r="r" t="t"/>
              <a:pathLst>
                <a:path extrusionOk="0" h="15253" w="8489">
                  <a:moveTo>
                    <a:pt x="2310" y="1"/>
                  </a:moveTo>
                  <a:cubicBezTo>
                    <a:pt x="2212" y="1"/>
                    <a:pt x="2147" y="33"/>
                    <a:pt x="2115" y="131"/>
                  </a:cubicBezTo>
                  <a:lnTo>
                    <a:pt x="33" y="3838"/>
                  </a:lnTo>
                  <a:cubicBezTo>
                    <a:pt x="1" y="3871"/>
                    <a:pt x="1" y="3936"/>
                    <a:pt x="1" y="4001"/>
                  </a:cubicBezTo>
                  <a:lnTo>
                    <a:pt x="1042" y="9009"/>
                  </a:lnTo>
                  <a:cubicBezTo>
                    <a:pt x="1069" y="9144"/>
                    <a:pt x="1164" y="9212"/>
                    <a:pt x="1288" y="9212"/>
                  </a:cubicBezTo>
                  <a:cubicBezTo>
                    <a:pt x="1313" y="9212"/>
                    <a:pt x="1340" y="9209"/>
                    <a:pt x="1367" y="9204"/>
                  </a:cubicBezTo>
                  <a:cubicBezTo>
                    <a:pt x="1497" y="9204"/>
                    <a:pt x="1594" y="9041"/>
                    <a:pt x="1562" y="8911"/>
                  </a:cubicBezTo>
                  <a:lnTo>
                    <a:pt x="521" y="4001"/>
                  </a:lnTo>
                  <a:lnTo>
                    <a:pt x="2472" y="489"/>
                  </a:lnTo>
                  <a:lnTo>
                    <a:pt x="6050" y="489"/>
                  </a:lnTo>
                  <a:lnTo>
                    <a:pt x="7968" y="4001"/>
                  </a:lnTo>
                  <a:lnTo>
                    <a:pt x="5757" y="14732"/>
                  </a:lnTo>
                  <a:lnTo>
                    <a:pt x="2765" y="14732"/>
                  </a:lnTo>
                  <a:lnTo>
                    <a:pt x="1757" y="9919"/>
                  </a:lnTo>
                  <a:cubicBezTo>
                    <a:pt x="1730" y="9784"/>
                    <a:pt x="1635" y="9716"/>
                    <a:pt x="1529" y="9716"/>
                  </a:cubicBezTo>
                  <a:cubicBezTo>
                    <a:pt x="1508" y="9716"/>
                    <a:pt x="1486" y="9719"/>
                    <a:pt x="1464" y="9724"/>
                  </a:cubicBezTo>
                  <a:cubicBezTo>
                    <a:pt x="1302" y="9757"/>
                    <a:pt x="1237" y="9887"/>
                    <a:pt x="1269" y="10017"/>
                  </a:cubicBezTo>
                  <a:lnTo>
                    <a:pt x="2310" y="15025"/>
                  </a:lnTo>
                  <a:cubicBezTo>
                    <a:pt x="2310" y="15155"/>
                    <a:pt x="2440" y="15252"/>
                    <a:pt x="2537" y="15252"/>
                  </a:cubicBezTo>
                  <a:lnTo>
                    <a:pt x="5952" y="15252"/>
                  </a:lnTo>
                  <a:cubicBezTo>
                    <a:pt x="6082" y="15252"/>
                    <a:pt x="6180" y="15155"/>
                    <a:pt x="6212" y="15025"/>
                  </a:cubicBezTo>
                  <a:lnTo>
                    <a:pt x="8489" y="4001"/>
                  </a:lnTo>
                  <a:cubicBezTo>
                    <a:pt x="8489" y="3936"/>
                    <a:pt x="8489" y="3871"/>
                    <a:pt x="8456" y="3838"/>
                  </a:cubicBezTo>
                  <a:lnTo>
                    <a:pt x="6407" y="131"/>
                  </a:lnTo>
                  <a:cubicBezTo>
                    <a:pt x="6375" y="33"/>
                    <a:pt x="6277" y="1"/>
                    <a:pt x="6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7" name="Google Shape;4507;p44"/>
          <p:cNvGrpSpPr/>
          <p:nvPr/>
        </p:nvGrpSpPr>
        <p:grpSpPr>
          <a:xfrm>
            <a:off x="676825" y="4271331"/>
            <a:ext cx="320038" cy="320038"/>
            <a:chOff x="600625" y="4271261"/>
            <a:chExt cx="320038" cy="320038"/>
          </a:xfrm>
        </p:grpSpPr>
        <p:sp>
          <p:nvSpPr>
            <p:cNvPr id="4508" name="Google Shape;4508;p44"/>
            <p:cNvSpPr/>
            <p:nvPr/>
          </p:nvSpPr>
          <p:spPr>
            <a:xfrm>
              <a:off x="841084" y="4294779"/>
              <a:ext cx="74760" cy="273021"/>
            </a:xfrm>
            <a:custGeom>
              <a:rect b="b" l="l" r="r" t="t"/>
              <a:pathLst>
                <a:path extrusionOk="0" h="14732" w="4034">
                  <a:moveTo>
                    <a:pt x="3025" y="0"/>
                  </a:moveTo>
                  <a:lnTo>
                    <a:pt x="1" y="7512"/>
                  </a:lnTo>
                  <a:lnTo>
                    <a:pt x="2017" y="14732"/>
                  </a:lnTo>
                  <a:lnTo>
                    <a:pt x="3025" y="14732"/>
                  </a:lnTo>
                  <a:cubicBezTo>
                    <a:pt x="3578" y="14732"/>
                    <a:pt x="4033" y="14276"/>
                    <a:pt x="4033" y="13724"/>
                  </a:cubicBezTo>
                  <a:lnTo>
                    <a:pt x="4033" y="1008"/>
                  </a:lnTo>
                  <a:cubicBezTo>
                    <a:pt x="4033" y="456"/>
                    <a:pt x="3578" y="0"/>
                    <a:pt x="30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9" name="Google Shape;4509;p44"/>
            <p:cNvSpPr/>
            <p:nvPr/>
          </p:nvSpPr>
          <p:spPr>
            <a:xfrm>
              <a:off x="841084" y="4294779"/>
              <a:ext cx="74760" cy="273021"/>
            </a:xfrm>
            <a:custGeom>
              <a:rect b="b" l="l" r="r" t="t"/>
              <a:pathLst>
                <a:path extrusionOk="0" h="14732" w="4034">
                  <a:moveTo>
                    <a:pt x="3025" y="0"/>
                  </a:moveTo>
                  <a:lnTo>
                    <a:pt x="1" y="7512"/>
                  </a:lnTo>
                  <a:lnTo>
                    <a:pt x="2017" y="14732"/>
                  </a:lnTo>
                  <a:lnTo>
                    <a:pt x="3025" y="14732"/>
                  </a:lnTo>
                  <a:cubicBezTo>
                    <a:pt x="3578" y="14732"/>
                    <a:pt x="4033" y="14276"/>
                    <a:pt x="4033" y="13724"/>
                  </a:cubicBezTo>
                  <a:lnTo>
                    <a:pt x="4033" y="1008"/>
                  </a:lnTo>
                  <a:cubicBezTo>
                    <a:pt x="4033" y="456"/>
                    <a:pt x="3578" y="0"/>
                    <a:pt x="3025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0" name="Google Shape;4510;p44"/>
            <p:cNvSpPr/>
            <p:nvPr/>
          </p:nvSpPr>
          <p:spPr>
            <a:xfrm>
              <a:off x="605443" y="4294779"/>
              <a:ext cx="154913" cy="273021"/>
            </a:xfrm>
            <a:custGeom>
              <a:rect b="b" l="l" r="r" t="t"/>
              <a:pathLst>
                <a:path extrusionOk="0" h="14732" w="8359">
                  <a:moveTo>
                    <a:pt x="1009" y="0"/>
                  </a:moveTo>
                  <a:cubicBezTo>
                    <a:pt x="456" y="0"/>
                    <a:pt x="1" y="456"/>
                    <a:pt x="1" y="1008"/>
                  </a:cubicBezTo>
                  <a:lnTo>
                    <a:pt x="1" y="13724"/>
                  </a:lnTo>
                  <a:cubicBezTo>
                    <a:pt x="1" y="14276"/>
                    <a:pt x="456" y="14732"/>
                    <a:pt x="1009" y="14732"/>
                  </a:cubicBezTo>
                  <a:lnTo>
                    <a:pt x="7350" y="14732"/>
                  </a:lnTo>
                  <a:cubicBezTo>
                    <a:pt x="7903" y="14732"/>
                    <a:pt x="8358" y="14276"/>
                    <a:pt x="8358" y="13724"/>
                  </a:cubicBezTo>
                  <a:lnTo>
                    <a:pt x="8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1" name="Google Shape;4511;p44"/>
            <p:cNvSpPr/>
            <p:nvPr/>
          </p:nvSpPr>
          <p:spPr>
            <a:xfrm>
              <a:off x="760338" y="4294779"/>
              <a:ext cx="136825" cy="273021"/>
            </a:xfrm>
            <a:custGeom>
              <a:rect b="b" l="l" r="r" t="t"/>
              <a:pathLst>
                <a:path extrusionOk="0" h="14732" w="7383">
                  <a:moveTo>
                    <a:pt x="0" y="0"/>
                  </a:moveTo>
                  <a:lnTo>
                    <a:pt x="0" y="13724"/>
                  </a:lnTo>
                  <a:cubicBezTo>
                    <a:pt x="0" y="14276"/>
                    <a:pt x="455" y="14732"/>
                    <a:pt x="1008" y="14732"/>
                  </a:cubicBezTo>
                  <a:lnTo>
                    <a:pt x="6374" y="14732"/>
                  </a:lnTo>
                  <a:cubicBezTo>
                    <a:pt x="6927" y="14732"/>
                    <a:pt x="7382" y="14276"/>
                    <a:pt x="7382" y="13724"/>
                  </a:cubicBezTo>
                  <a:lnTo>
                    <a:pt x="6374" y="9171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2" name="Google Shape;4512;p44"/>
            <p:cNvSpPr/>
            <p:nvPr/>
          </p:nvSpPr>
          <p:spPr>
            <a:xfrm>
              <a:off x="754315" y="4276098"/>
              <a:ext cx="142849" cy="254340"/>
            </a:xfrm>
            <a:custGeom>
              <a:rect b="b" l="l" r="r" t="t"/>
              <a:pathLst>
                <a:path extrusionOk="0" h="13724" w="7708">
                  <a:moveTo>
                    <a:pt x="6699" y="0"/>
                  </a:moveTo>
                  <a:lnTo>
                    <a:pt x="0" y="12683"/>
                  </a:lnTo>
                  <a:lnTo>
                    <a:pt x="325" y="13723"/>
                  </a:lnTo>
                  <a:lnTo>
                    <a:pt x="6699" y="13723"/>
                  </a:lnTo>
                  <a:lnTo>
                    <a:pt x="7707" y="12683"/>
                  </a:lnTo>
                  <a:lnTo>
                    <a:pt x="7707" y="0"/>
                  </a:lnTo>
                  <a:close/>
                </a:path>
              </a:pathLst>
            </a:custGeom>
            <a:solidFill>
              <a:srgbClr val="D0CD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3" name="Google Shape;4513;p44"/>
            <p:cNvSpPr/>
            <p:nvPr/>
          </p:nvSpPr>
          <p:spPr>
            <a:xfrm>
              <a:off x="722958" y="4276098"/>
              <a:ext cx="155525" cy="254340"/>
            </a:xfrm>
            <a:custGeom>
              <a:rect b="b" l="l" r="r" t="t"/>
              <a:pathLst>
                <a:path extrusionOk="0" h="13724" w="8392">
                  <a:moveTo>
                    <a:pt x="3025" y="0"/>
                  </a:moveTo>
                  <a:cubicBezTo>
                    <a:pt x="2472" y="0"/>
                    <a:pt x="2017" y="455"/>
                    <a:pt x="2017" y="1008"/>
                  </a:cubicBezTo>
                  <a:lnTo>
                    <a:pt x="1" y="9203"/>
                  </a:lnTo>
                  <a:lnTo>
                    <a:pt x="2017" y="13723"/>
                  </a:lnTo>
                  <a:lnTo>
                    <a:pt x="3318" y="12683"/>
                  </a:lnTo>
                  <a:lnTo>
                    <a:pt x="8391" y="12683"/>
                  </a:lnTo>
                  <a:lnTo>
                    <a:pt x="8391" y="5333"/>
                  </a:lnTo>
                  <a:lnTo>
                    <a:pt x="7741" y="4813"/>
                  </a:lnTo>
                  <a:lnTo>
                    <a:pt x="8391" y="4325"/>
                  </a:lnTo>
                  <a:lnTo>
                    <a:pt x="8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4" name="Google Shape;4514;p44"/>
            <p:cNvSpPr/>
            <p:nvPr/>
          </p:nvSpPr>
          <p:spPr>
            <a:xfrm>
              <a:off x="624124" y="4276098"/>
              <a:ext cx="136232" cy="254340"/>
            </a:xfrm>
            <a:custGeom>
              <a:rect b="b" l="l" r="r" t="t"/>
              <a:pathLst>
                <a:path extrusionOk="0" h="13724" w="7351">
                  <a:moveTo>
                    <a:pt x="1" y="0"/>
                  </a:moveTo>
                  <a:lnTo>
                    <a:pt x="1" y="12683"/>
                  </a:lnTo>
                  <a:lnTo>
                    <a:pt x="7350" y="13723"/>
                  </a:lnTo>
                  <a:lnTo>
                    <a:pt x="7350" y="1008"/>
                  </a:lnTo>
                  <a:cubicBezTo>
                    <a:pt x="7350" y="455"/>
                    <a:pt x="6895" y="0"/>
                    <a:pt x="6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5" name="Google Shape;4515;p44"/>
            <p:cNvSpPr/>
            <p:nvPr/>
          </p:nvSpPr>
          <p:spPr>
            <a:xfrm>
              <a:off x="859172" y="4511127"/>
              <a:ext cx="37992" cy="31357"/>
            </a:xfrm>
            <a:custGeom>
              <a:rect b="b" l="l" r="r" t="t"/>
              <a:pathLst>
                <a:path extrusionOk="0" h="1692" w="2050">
                  <a:moveTo>
                    <a:pt x="1041" y="1"/>
                  </a:moveTo>
                  <a:lnTo>
                    <a:pt x="0" y="1692"/>
                  </a:lnTo>
                  <a:lnTo>
                    <a:pt x="2049" y="1041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rgbClr val="B8B4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6" name="Google Shape;4516;p44"/>
            <p:cNvSpPr/>
            <p:nvPr/>
          </p:nvSpPr>
          <p:spPr>
            <a:xfrm>
              <a:off x="744660" y="4511127"/>
              <a:ext cx="133823" cy="37380"/>
            </a:xfrm>
            <a:custGeom>
              <a:rect b="b" l="l" r="r" t="t"/>
              <a:pathLst>
                <a:path extrusionOk="0" h="2017" w="7221">
                  <a:moveTo>
                    <a:pt x="1854" y="1"/>
                  </a:moveTo>
                  <a:cubicBezTo>
                    <a:pt x="1301" y="1"/>
                    <a:pt x="846" y="456"/>
                    <a:pt x="846" y="1041"/>
                  </a:cubicBezTo>
                  <a:lnTo>
                    <a:pt x="1" y="1529"/>
                  </a:lnTo>
                  <a:lnTo>
                    <a:pt x="846" y="2017"/>
                  </a:lnTo>
                  <a:lnTo>
                    <a:pt x="7220" y="1529"/>
                  </a:lnTo>
                  <a:lnTo>
                    <a:pt x="72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7" name="Google Shape;4517;p44"/>
            <p:cNvSpPr/>
            <p:nvPr/>
          </p:nvSpPr>
          <p:spPr>
            <a:xfrm>
              <a:off x="624124" y="4511127"/>
              <a:ext cx="136232" cy="37992"/>
            </a:xfrm>
            <a:custGeom>
              <a:rect b="b" l="l" r="r" t="t"/>
              <a:pathLst>
                <a:path extrusionOk="0" h="2050" w="7351">
                  <a:moveTo>
                    <a:pt x="1" y="1"/>
                  </a:moveTo>
                  <a:lnTo>
                    <a:pt x="1" y="1041"/>
                  </a:lnTo>
                  <a:lnTo>
                    <a:pt x="7350" y="2050"/>
                  </a:lnTo>
                  <a:lnTo>
                    <a:pt x="7350" y="1041"/>
                  </a:lnTo>
                  <a:cubicBezTo>
                    <a:pt x="7350" y="456"/>
                    <a:pt x="6895" y="1"/>
                    <a:pt x="63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8" name="Google Shape;4518;p44"/>
            <p:cNvSpPr/>
            <p:nvPr/>
          </p:nvSpPr>
          <p:spPr>
            <a:xfrm>
              <a:off x="859765" y="4529808"/>
              <a:ext cx="37399" cy="18699"/>
            </a:xfrm>
            <a:custGeom>
              <a:rect b="b" l="l" r="r" t="t"/>
              <a:pathLst>
                <a:path extrusionOk="0" h="1009" w="2018">
                  <a:moveTo>
                    <a:pt x="1009" y="1"/>
                  </a:moveTo>
                  <a:lnTo>
                    <a:pt x="1009" y="33"/>
                  </a:lnTo>
                  <a:lnTo>
                    <a:pt x="1" y="521"/>
                  </a:lnTo>
                  <a:lnTo>
                    <a:pt x="1009" y="1009"/>
                  </a:lnTo>
                  <a:lnTo>
                    <a:pt x="2017" y="1009"/>
                  </a:lnTo>
                  <a:lnTo>
                    <a:pt x="2017" y="1"/>
                  </a:lnTo>
                  <a:close/>
                </a:path>
              </a:pathLst>
            </a:custGeom>
            <a:solidFill>
              <a:srgbClr val="D0CD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9" name="Google Shape;4519;p44"/>
            <p:cNvSpPr/>
            <p:nvPr/>
          </p:nvSpPr>
          <p:spPr>
            <a:xfrm>
              <a:off x="760338" y="4530419"/>
              <a:ext cx="118145" cy="18699"/>
            </a:xfrm>
            <a:custGeom>
              <a:rect b="b" l="l" r="r" t="t"/>
              <a:pathLst>
                <a:path extrusionOk="0" h="1009" w="6375">
                  <a:moveTo>
                    <a:pt x="1008" y="0"/>
                  </a:moveTo>
                  <a:cubicBezTo>
                    <a:pt x="455" y="0"/>
                    <a:pt x="0" y="456"/>
                    <a:pt x="0" y="1009"/>
                  </a:cubicBezTo>
                  <a:lnTo>
                    <a:pt x="6374" y="1009"/>
                  </a:lnTo>
                  <a:lnTo>
                    <a:pt x="6374" y="0"/>
                  </a:lnTo>
                  <a:lnTo>
                    <a:pt x="4716" y="0"/>
                  </a:lnTo>
                  <a:lnTo>
                    <a:pt x="3707" y="488"/>
                  </a:lnTo>
                  <a:lnTo>
                    <a:pt x="27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0" name="Google Shape;4520;p44"/>
            <p:cNvSpPr/>
            <p:nvPr/>
          </p:nvSpPr>
          <p:spPr>
            <a:xfrm>
              <a:off x="819401" y="4530419"/>
              <a:ext cx="28336" cy="56061"/>
            </a:xfrm>
            <a:custGeom>
              <a:rect b="b" l="l" r="r" t="t"/>
              <a:pathLst>
                <a:path extrusionOk="0" h="3025" w="1529">
                  <a:moveTo>
                    <a:pt x="520" y="0"/>
                  </a:moveTo>
                  <a:lnTo>
                    <a:pt x="0" y="1496"/>
                  </a:lnTo>
                  <a:lnTo>
                    <a:pt x="520" y="2634"/>
                  </a:lnTo>
                  <a:cubicBezTo>
                    <a:pt x="781" y="2862"/>
                    <a:pt x="1138" y="3025"/>
                    <a:pt x="1529" y="3025"/>
                  </a:cubicBezTo>
                  <a:lnTo>
                    <a:pt x="15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1" name="Google Shape;4521;p44"/>
            <p:cNvSpPr/>
            <p:nvPr/>
          </p:nvSpPr>
          <p:spPr>
            <a:xfrm>
              <a:off x="809746" y="4529808"/>
              <a:ext cx="19311" cy="56672"/>
            </a:xfrm>
            <a:custGeom>
              <a:rect b="b" l="l" r="r" t="t"/>
              <a:pathLst>
                <a:path extrusionOk="0" h="3058" w="1042">
                  <a:moveTo>
                    <a:pt x="1" y="1"/>
                  </a:moveTo>
                  <a:lnTo>
                    <a:pt x="1" y="33"/>
                  </a:lnTo>
                  <a:lnTo>
                    <a:pt x="1" y="3058"/>
                  </a:lnTo>
                  <a:cubicBezTo>
                    <a:pt x="391" y="3058"/>
                    <a:pt x="749" y="2895"/>
                    <a:pt x="1041" y="2667"/>
                  </a:cubicBezTo>
                  <a:lnTo>
                    <a:pt x="10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2" name="Google Shape;4522;p44"/>
            <p:cNvSpPr/>
            <p:nvPr/>
          </p:nvSpPr>
          <p:spPr>
            <a:xfrm>
              <a:off x="624124" y="4530419"/>
              <a:ext cx="136232" cy="18699"/>
            </a:xfrm>
            <a:custGeom>
              <a:rect b="b" l="l" r="r" t="t"/>
              <a:pathLst>
                <a:path extrusionOk="0" h="1009" w="7351">
                  <a:moveTo>
                    <a:pt x="1" y="0"/>
                  </a:moveTo>
                  <a:lnTo>
                    <a:pt x="1" y="1009"/>
                  </a:lnTo>
                  <a:lnTo>
                    <a:pt x="7350" y="1009"/>
                  </a:lnTo>
                  <a:cubicBezTo>
                    <a:pt x="7350" y="456"/>
                    <a:pt x="6895" y="0"/>
                    <a:pt x="63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3" name="Google Shape;4523;p44"/>
            <p:cNvSpPr/>
            <p:nvPr/>
          </p:nvSpPr>
          <p:spPr>
            <a:xfrm>
              <a:off x="779019" y="4322503"/>
              <a:ext cx="99464" cy="142237"/>
            </a:xfrm>
            <a:custGeom>
              <a:rect b="b" l="l" r="r" t="t"/>
              <a:pathLst>
                <a:path extrusionOk="0" h="7675" w="5367">
                  <a:moveTo>
                    <a:pt x="2179" y="0"/>
                  </a:moveTo>
                  <a:lnTo>
                    <a:pt x="2179" y="1821"/>
                  </a:lnTo>
                  <a:lnTo>
                    <a:pt x="0" y="1821"/>
                  </a:lnTo>
                  <a:lnTo>
                    <a:pt x="0" y="2829"/>
                  </a:lnTo>
                  <a:lnTo>
                    <a:pt x="2179" y="2829"/>
                  </a:lnTo>
                  <a:lnTo>
                    <a:pt x="2179" y="7675"/>
                  </a:lnTo>
                  <a:lnTo>
                    <a:pt x="3187" y="7675"/>
                  </a:lnTo>
                  <a:lnTo>
                    <a:pt x="3187" y="2829"/>
                  </a:lnTo>
                  <a:lnTo>
                    <a:pt x="5366" y="2829"/>
                  </a:lnTo>
                  <a:lnTo>
                    <a:pt x="5366" y="1821"/>
                  </a:lnTo>
                  <a:lnTo>
                    <a:pt x="3187" y="1821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4" name="Google Shape;4524;p44"/>
            <p:cNvSpPr/>
            <p:nvPr/>
          </p:nvSpPr>
          <p:spPr>
            <a:xfrm>
              <a:off x="600625" y="4271261"/>
              <a:ext cx="320038" cy="320038"/>
            </a:xfrm>
            <a:custGeom>
              <a:rect b="b" l="l" r="r" t="t"/>
              <a:pathLst>
                <a:path extrusionOk="0" h="17269" w="17269">
                  <a:moveTo>
                    <a:pt x="15740" y="489"/>
                  </a:moveTo>
                  <a:lnTo>
                    <a:pt x="15740" y="12716"/>
                  </a:lnTo>
                  <a:lnTo>
                    <a:pt x="9626" y="12716"/>
                  </a:lnTo>
                  <a:cubicBezTo>
                    <a:pt x="9366" y="12716"/>
                    <a:pt x="9073" y="12814"/>
                    <a:pt x="8878" y="12944"/>
                  </a:cubicBezTo>
                  <a:lnTo>
                    <a:pt x="8878" y="1269"/>
                  </a:lnTo>
                  <a:cubicBezTo>
                    <a:pt x="8878" y="846"/>
                    <a:pt x="9236" y="489"/>
                    <a:pt x="9626" y="489"/>
                  </a:cubicBezTo>
                  <a:close/>
                  <a:moveTo>
                    <a:pt x="15740" y="13204"/>
                  </a:moveTo>
                  <a:lnTo>
                    <a:pt x="15740" y="13724"/>
                  </a:lnTo>
                  <a:lnTo>
                    <a:pt x="9626" y="13724"/>
                  </a:lnTo>
                  <a:cubicBezTo>
                    <a:pt x="9366" y="13724"/>
                    <a:pt x="9073" y="13822"/>
                    <a:pt x="8878" y="13952"/>
                  </a:cubicBezTo>
                  <a:cubicBezTo>
                    <a:pt x="8878" y="13562"/>
                    <a:pt x="9204" y="13204"/>
                    <a:pt x="9626" y="13204"/>
                  </a:cubicBezTo>
                  <a:close/>
                  <a:moveTo>
                    <a:pt x="7610" y="13204"/>
                  </a:moveTo>
                  <a:cubicBezTo>
                    <a:pt x="8033" y="13204"/>
                    <a:pt x="8391" y="13562"/>
                    <a:pt x="8391" y="13984"/>
                  </a:cubicBezTo>
                  <a:cubicBezTo>
                    <a:pt x="8163" y="13822"/>
                    <a:pt x="7903" y="13724"/>
                    <a:pt x="7610" y="13724"/>
                  </a:cubicBezTo>
                  <a:lnTo>
                    <a:pt x="1529" y="13724"/>
                  </a:lnTo>
                  <a:lnTo>
                    <a:pt x="1529" y="13204"/>
                  </a:lnTo>
                  <a:close/>
                  <a:moveTo>
                    <a:pt x="7610" y="14212"/>
                  </a:moveTo>
                  <a:cubicBezTo>
                    <a:pt x="7935" y="14212"/>
                    <a:pt x="8228" y="14440"/>
                    <a:pt x="8326" y="14732"/>
                  </a:cubicBezTo>
                  <a:lnTo>
                    <a:pt x="1529" y="14732"/>
                  </a:lnTo>
                  <a:lnTo>
                    <a:pt x="1529" y="14212"/>
                  </a:lnTo>
                  <a:close/>
                  <a:moveTo>
                    <a:pt x="11057" y="14212"/>
                  </a:moveTo>
                  <a:lnTo>
                    <a:pt x="11057" y="14732"/>
                  </a:lnTo>
                  <a:lnTo>
                    <a:pt x="8911" y="14732"/>
                  </a:lnTo>
                  <a:cubicBezTo>
                    <a:pt x="9041" y="14440"/>
                    <a:pt x="9301" y="14212"/>
                    <a:pt x="9626" y="14212"/>
                  </a:cubicBezTo>
                  <a:close/>
                  <a:moveTo>
                    <a:pt x="15740" y="14212"/>
                  </a:moveTo>
                  <a:lnTo>
                    <a:pt x="15740" y="14732"/>
                  </a:lnTo>
                  <a:lnTo>
                    <a:pt x="13561" y="14732"/>
                  </a:lnTo>
                  <a:lnTo>
                    <a:pt x="13561" y="14212"/>
                  </a:lnTo>
                  <a:close/>
                  <a:moveTo>
                    <a:pt x="7610" y="489"/>
                  </a:moveTo>
                  <a:cubicBezTo>
                    <a:pt x="8033" y="489"/>
                    <a:pt x="8358" y="846"/>
                    <a:pt x="8358" y="1269"/>
                  </a:cubicBezTo>
                  <a:lnTo>
                    <a:pt x="8358" y="12976"/>
                  </a:lnTo>
                  <a:cubicBezTo>
                    <a:pt x="8163" y="12814"/>
                    <a:pt x="7903" y="12716"/>
                    <a:pt x="7610" y="12716"/>
                  </a:cubicBezTo>
                  <a:lnTo>
                    <a:pt x="1269" y="12716"/>
                  </a:lnTo>
                  <a:cubicBezTo>
                    <a:pt x="1106" y="12716"/>
                    <a:pt x="1009" y="12814"/>
                    <a:pt x="1009" y="12976"/>
                  </a:cubicBezTo>
                  <a:lnTo>
                    <a:pt x="1009" y="14993"/>
                  </a:lnTo>
                  <a:cubicBezTo>
                    <a:pt x="1009" y="15123"/>
                    <a:pt x="1106" y="15253"/>
                    <a:pt x="1269" y="15253"/>
                  </a:cubicBezTo>
                  <a:lnTo>
                    <a:pt x="8326" y="15253"/>
                  </a:lnTo>
                  <a:cubicBezTo>
                    <a:pt x="8228" y="15513"/>
                    <a:pt x="7935" y="15740"/>
                    <a:pt x="7610" y="15740"/>
                  </a:cubicBezTo>
                  <a:lnTo>
                    <a:pt x="1269" y="15740"/>
                  </a:lnTo>
                  <a:cubicBezTo>
                    <a:pt x="846" y="15740"/>
                    <a:pt x="488" y="15383"/>
                    <a:pt x="488" y="14993"/>
                  </a:cubicBezTo>
                  <a:lnTo>
                    <a:pt x="488" y="2277"/>
                  </a:lnTo>
                  <a:cubicBezTo>
                    <a:pt x="488" y="1952"/>
                    <a:pt x="716" y="1659"/>
                    <a:pt x="1009" y="1562"/>
                  </a:cubicBezTo>
                  <a:lnTo>
                    <a:pt x="1009" y="11936"/>
                  </a:lnTo>
                  <a:cubicBezTo>
                    <a:pt x="1009" y="12098"/>
                    <a:pt x="1106" y="12196"/>
                    <a:pt x="1269" y="12196"/>
                  </a:cubicBezTo>
                  <a:cubicBezTo>
                    <a:pt x="1399" y="12196"/>
                    <a:pt x="1496" y="12098"/>
                    <a:pt x="1496" y="11936"/>
                  </a:cubicBezTo>
                  <a:lnTo>
                    <a:pt x="1496" y="489"/>
                  </a:lnTo>
                  <a:close/>
                  <a:moveTo>
                    <a:pt x="11057" y="15220"/>
                  </a:moveTo>
                  <a:lnTo>
                    <a:pt x="11057" y="15740"/>
                  </a:lnTo>
                  <a:lnTo>
                    <a:pt x="9626" y="15740"/>
                  </a:lnTo>
                  <a:cubicBezTo>
                    <a:pt x="9301" y="15740"/>
                    <a:pt x="9041" y="15513"/>
                    <a:pt x="8911" y="15220"/>
                  </a:cubicBezTo>
                  <a:close/>
                  <a:moveTo>
                    <a:pt x="16228" y="1562"/>
                  </a:moveTo>
                  <a:cubicBezTo>
                    <a:pt x="16520" y="1659"/>
                    <a:pt x="16748" y="1952"/>
                    <a:pt x="16748" y="2277"/>
                  </a:cubicBezTo>
                  <a:lnTo>
                    <a:pt x="16748" y="14993"/>
                  </a:lnTo>
                  <a:cubicBezTo>
                    <a:pt x="16748" y="15383"/>
                    <a:pt x="16423" y="15740"/>
                    <a:pt x="16000" y="15740"/>
                  </a:cubicBezTo>
                  <a:lnTo>
                    <a:pt x="13561" y="15740"/>
                  </a:lnTo>
                  <a:lnTo>
                    <a:pt x="13561" y="15220"/>
                  </a:lnTo>
                  <a:lnTo>
                    <a:pt x="16000" y="15220"/>
                  </a:lnTo>
                  <a:cubicBezTo>
                    <a:pt x="16130" y="15220"/>
                    <a:pt x="16228" y="15123"/>
                    <a:pt x="16228" y="14993"/>
                  </a:cubicBezTo>
                  <a:lnTo>
                    <a:pt x="16228" y="1562"/>
                  </a:lnTo>
                  <a:close/>
                  <a:moveTo>
                    <a:pt x="13073" y="14212"/>
                  </a:moveTo>
                  <a:lnTo>
                    <a:pt x="13073" y="16716"/>
                  </a:lnTo>
                  <a:cubicBezTo>
                    <a:pt x="12846" y="16684"/>
                    <a:pt x="12651" y="16586"/>
                    <a:pt x="12488" y="16423"/>
                  </a:cubicBezTo>
                  <a:cubicBezTo>
                    <a:pt x="12439" y="16391"/>
                    <a:pt x="12374" y="16375"/>
                    <a:pt x="12309" y="16375"/>
                  </a:cubicBezTo>
                  <a:cubicBezTo>
                    <a:pt x="12244" y="16375"/>
                    <a:pt x="12179" y="16391"/>
                    <a:pt x="12130" y="16423"/>
                  </a:cubicBezTo>
                  <a:cubicBezTo>
                    <a:pt x="11968" y="16586"/>
                    <a:pt x="11773" y="16684"/>
                    <a:pt x="11545" y="16716"/>
                  </a:cubicBezTo>
                  <a:lnTo>
                    <a:pt x="11545" y="14212"/>
                  </a:lnTo>
                  <a:close/>
                  <a:moveTo>
                    <a:pt x="1269" y="1"/>
                  </a:moveTo>
                  <a:cubicBezTo>
                    <a:pt x="1139" y="1"/>
                    <a:pt x="1009" y="99"/>
                    <a:pt x="1009" y="261"/>
                  </a:cubicBezTo>
                  <a:lnTo>
                    <a:pt x="1009" y="1042"/>
                  </a:lnTo>
                  <a:cubicBezTo>
                    <a:pt x="423" y="1139"/>
                    <a:pt x="0" y="1659"/>
                    <a:pt x="0" y="2277"/>
                  </a:cubicBezTo>
                  <a:lnTo>
                    <a:pt x="0" y="14993"/>
                  </a:lnTo>
                  <a:cubicBezTo>
                    <a:pt x="0" y="15675"/>
                    <a:pt x="553" y="16228"/>
                    <a:pt x="1269" y="16228"/>
                  </a:cubicBezTo>
                  <a:lnTo>
                    <a:pt x="7610" y="16228"/>
                  </a:lnTo>
                  <a:cubicBezTo>
                    <a:pt x="8033" y="16228"/>
                    <a:pt x="8391" y="16033"/>
                    <a:pt x="8618" y="15740"/>
                  </a:cubicBezTo>
                  <a:cubicBezTo>
                    <a:pt x="8846" y="16033"/>
                    <a:pt x="9236" y="16228"/>
                    <a:pt x="9626" y="16228"/>
                  </a:cubicBezTo>
                  <a:lnTo>
                    <a:pt x="11057" y="16228"/>
                  </a:lnTo>
                  <a:lnTo>
                    <a:pt x="11057" y="17009"/>
                  </a:lnTo>
                  <a:cubicBezTo>
                    <a:pt x="11057" y="17139"/>
                    <a:pt x="11155" y="17269"/>
                    <a:pt x="11285" y="17269"/>
                  </a:cubicBezTo>
                  <a:cubicBezTo>
                    <a:pt x="11643" y="17269"/>
                    <a:pt x="12000" y="17139"/>
                    <a:pt x="12325" y="16944"/>
                  </a:cubicBezTo>
                  <a:cubicBezTo>
                    <a:pt x="12618" y="17139"/>
                    <a:pt x="12943" y="17269"/>
                    <a:pt x="13334" y="17269"/>
                  </a:cubicBezTo>
                  <a:cubicBezTo>
                    <a:pt x="13464" y="17269"/>
                    <a:pt x="13561" y="17139"/>
                    <a:pt x="13561" y="17009"/>
                  </a:cubicBezTo>
                  <a:lnTo>
                    <a:pt x="13561" y="16228"/>
                  </a:lnTo>
                  <a:lnTo>
                    <a:pt x="16000" y="16228"/>
                  </a:lnTo>
                  <a:cubicBezTo>
                    <a:pt x="16683" y="16228"/>
                    <a:pt x="17268" y="15675"/>
                    <a:pt x="17268" y="14993"/>
                  </a:cubicBezTo>
                  <a:lnTo>
                    <a:pt x="17268" y="2277"/>
                  </a:lnTo>
                  <a:cubicBezTo>
                    <a:pt x="17268" y="1659"/>
                    <a:pt x="16813" y="1139"/>
                    <a:pt x="16260" y="1042"/>
                  </a:cubicBezTo>
                  <a:lnTo>
                    <a:pt x="16260" y="261"/>
                  </a:lnTo>
                  <a:cubicBezTo>
                    <a:pt x="16260" y="99"/>
                    <a:pt x="16130" y="1"/>
                    <a:pt x="16000" y="1"/>
                  </a:cubicBezTo>
                  <a:lnTo>
                    <a:pt x="9626" y="1"/>
                  </a:lnTo>
                  <a:cubicBezTo>
                    <a:pt x="9236" y="1"/>
                    <a:pt x="8846" y="196"/>
                    <a:pt x="8618" y="489"/>
                  </a:cubicBezTo>
                  <a:cubicBezTo>
                    <a:pt x="8391" y="196"/>
                    <a:pt x="8033" y="1"/>
                    <a:pt x="76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5" name="Google Shape;4525;p44"/>
            <p:cNvSpPr/>
            <p:nvPr/>
          </p:nvSpPr>
          <p:spPr>
            <a:xfrm>
              <a:off x="774793" y="4318278"/>
              <a:ext cx="108508" cy="150688"/>
            </a:xfrm>
            <a:custGeom>
              <a:rect b="b" l="l" r="r" t="t"/>
              <a:pathLst>
                <a:path extrusionOk="0" h="8131" w="5855">
                  <a:moveTo>
                    <a:pt x="3155" y="488"/>
                  </a:moveTo>
                  <a:lnTo>
                    <a:pt x="3155" y="2049"/>
                  </a:lnTo>
                  <a:cubicBezTo>
                    <a:pt x="3155" y="2179"/>
                    <a:pt x="3285" y="2309"/>
                    <a:pt x="3415" y="2309"/>
                  </a:cubicBezTo>
                  <a:lnTo>
                    <a:pt x="5334" y="2309"/>
                  </a:lnTo>
                  <a:lnTo>
                    <a:pt x="5334" y="2797"/>
                  </a:lnTo>
                  <a:lnTo>
                    <a:pt x="3415" y="2797"/>
                  </a:lnTo>
                  <a:cubicBezTo>
                    <a:pt x="3285" y="2797"/>
                    <a:pt x="3155" y="2927"/>
                    <a:pt x="3155" y="3057"/>
                  </a:cubicBezTo>
                  <a:lnTo>
                    <a:pt x="3155" y="7643"/>
                  </a:lnTo>
                  <a:lnTo>
                    <a:pt x="2667" y="7643"/>
                  </a:lnTo>
                  <a:lnTo>
                    <a:pt x="2667" y="3057"/>
                  </a:lnTo>
                  <a:cubicBezTo>
                    <a:pt x="2667" y="2927"/>
                    <a:pt x="2537" y="2797"/>
                    <a:pt x="2407" y="2797"/>
                  </a:cubicBezTo>
                  <a:lnTo>
                    <a:pt x="488" y="2797"/>
                  </a:lnTo>
                  <a:lnTo>
                    <a:pt x="488" y="2309"/>
                  </a:lnTo>
                  <a:lnTo>
                    <a:pt x="2407" y="2309"/>
                  </a:lnTo>
                  <a:cubicBezTo>
                    <a:pt x="2537" y="2309"/>
                    <a:pt x="2667" y="2179"/>
                    <a:pt x="2667" y="2049"/>
                  </a:cubicBezTo>
                  <a:lnTo>
                    <a:pt x="2667" y="488"/>
                  </a:lnTo>
                  <a:close/>
                  <a:moveTo>
                    <a:pt x="2407" y="1"/>
                  </a:moveTo>
                  <a:cubicBezTo>
                    <a:pt x="2277" y="1"/>
                    <a:pt x="2147" y="98"/>
                    <a:pt x="2147" y="228"/>
                  </a:cubicBezTo>
                  <a:lnTo>
                    <a:pt x="2147" y="1789"/>
                  </a:lnTo>
                  <a:lnTo>
                    <a:pt x="228" y="1789"/>
                  </a:lnTo>
                  <a:cubicBezTo>
                    <a:pt x="98" y="1789"/>
                    <a:pt x="1" y="1919"/>
                    <a:pt x="1" y="2049"/>
                  </a:cubicBezTo>
                  <a:lnTo>
                    <a:pt x="1" y="3057"/>
                  </a:lnTo>
                  <a:cubicBezTo>
                    <a:pt x="1" y="3187"/>
                    <a:pt x="98" y="3318"/>
                    <a:pt x="228" y="3318"/>
                  </a:cubicBezTo>
                  <a:lnTo>
                    <a:pt x="2147" y="3318"/>
                  </a:lnTo>
                  <a:lnTo>
                    <a:pt x="2147" y="7903"/>
                  </a:lnTo>
                  <a:cubicBezTo>
                    <a:pt x="2147" y="8033"/>
                    <a:pt x="2277" y="8130"/>
                    <a:pt x="2407" y="8130"/>
                  </a:cubicBezTo>
                  <a:lnTo>
                    <a:pt x="3415" y="8130"/>
                  </a:lnTo>
                  <a:cubicBezTo>
                    <a:pt x="3545" y="8130"/>
                    <a:pt x="3675" y="8033"/>
                    <a:pt x="3675" y="7903"/>
                  </a:cubicBezTo>
                  <a:lnTo>
                    <a:pt x="3675" y="3318"/>
                  </a:lnTo>
                  <a:lnTo>
                    <a:pt x="5594" y="3318"/>
                  </a:lnTo>
                  <a:cubicBezTo>
                    <a:pt x="5724" y="3318"/>
                    <a:pt x="5854" y="3187"/>
                    <a:pt x="5854" y="3057"/>
                  </a:cubicBezTo>
                  <a:lnTo>
                    <a:pt x="5854" y="2049"/>
                  </a:lnTo>
                  <a:cubicBezTo>
                    <a:pt x="5854" y="1919"/>
                    <a:pt x="5724" y="1789"/>
                    <a:pt x="5594" y="1789"/>
                  </a:cubicBezTo>
                  <a:lnTo>
                    <a:pt x="3675" y="1789"/>
                  </a:lnTo>
                  <a:lnTo>
                    <a:pt x="3675" y="228"/>
                  </a:lnTo>
                  <a:cubicBezTo>
                    <a:pt x="3675" y="98"/>
                    <a:pt x="3545" y="1"/>
                    <a:pt x="3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6" name="Google Shape;4526;p44"/>
            <p:cNvSpPr/>
            <p:nvPr/>
          </p:nvSpPr>
          <p:spPr>
            <a:xfrm>
              <a:off x="663913" y="4370113"/>
              <a:ext cx="56654" cy="9655"/>
            </a:xfrm>
            <a:custGeom>
              <a:rect b="b" l="l" r="r" t="t"/>
              <a:pathLst>
                <a:path extrusionOk="0" h="521" w="3057">
                  <a:moveTo>
                    <a:pt x="260" y="0"/>
                  </a:moveTo>
                  <a:cubicBezTo>
                    <a:pt x="130" y="0"/>
                    <a:pt x="0" y="130"/>
                    <a:pt x="0" y="260"/>
                  </a:cubicBezTo>
                  <a:cubicBezTo>
                    <a:pt x="0" y="390"/>
                    <a:pt x="130" y="521"/>
                    <a:pt x="260" y="521"/>
                  </a:cubicBezTo>
                  <a:lnTo>
                    <a:pt x="2797" y="521"/>
                  </a:lnTo>
                  <a:cubicBezTo>
                    <a:pt x="2927" y="521"/>
                    <a:pt x="3057" y="390"/>
                    <a:pt x="3057" y="260"/>
                  </a:cubicBezTo>
                  <a:cubicBezTo>
                    <a:pt x="3057" y="130"/>
                    <a:pt x="2927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7" name="Google Shape;4527;p44"/>
            <p:cNvSpPr/>
            <p:nvPr/>
          </p:nvSpPr>
          <p:spPr>
            <a:xfrm>
              <a:off x="663913" y="4407475"/>
              <a:ext cx="56654" cy="9655"/>
            </a:xfrm>
            <a:custGeom>
              <a:rect b="b" l="l" r="r" t="t"/>
              <a:pathLst>
                <a:path extrusionOk="0" h="521" w="3057">
                  <a:moveTo>
                    <a:pt x="260" y="0"/>
                  </a:moveTo>
                  <a:cubicBezTo>
                    <a:pt x="130" y="0"/>
                    <a:pt x="0" y="130"/>
                    <a:pt x="0" y="261"/>
                  </a:cubicBezTo>
                  <a:cubicBezTo>
                    <a:pt x="0" y="391"/>
                    <a:pt x="130" y="521"/>
                    <a:pt x="260" y="521"/>
                  </a:cubicBezTo>
                  <a:lnTo>
                    <a:pt x="2797" y="521"/>
                  </a:lnTo>
                  <a:cubicBezTo>
                    <a:pt x="2927" y="521"/>
                    <a:pt x="3057" y="391"/>
                    <a:pt x="3057" y="261"/>
                  </a:cubicBezTo>
                  <a:cubicBezTo>
                    <a:pt x="3057" y="130"/>
                    <a:pt x="2927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8" name="Google Shape;4528;p44"/>
            <p:cNvSpPr/>
            <p:nvPr/>
          </p:nvSpPr>
          <p:spPr>
            <a:xfrm>
              <a:off x="663913" y="4388794"/>
              <a:ext cx="56654" cy="9655"/>
            </a:xfrm>
            <a:custGeom>
              <a:rect b="b" l="l" r="r" t="t"/>
              <a:pathLst>
                <a:path extrusionOk="0" h="521" w="3057">
                  <a:moveTo>
                    <a:pt x="260" y="0"/>
                  </a:moveTo>
                  <a:cubicBezTo>
                    <a:pt x="130" y="0"/>
                    <a:pt x="0" y="130"/>
                    <a:pt x="0" y="260"/>
                  </a:cubicBezTo>
                  <a:cubicBezTo>
                    <a:pt x="0" y="391"/>
                    <a:pt x="130" y="521"/>
                    <a:pt x="260" y="521"/>
                  </a:cubicBezTo>
                  <a:lnTo>
                    <a:pt x="2797" y="521"/>
                  </a:lnTo>
                  <a:cubicBezTo>
                    <a:pt x="2927" y="521"/>
                    <a:pt x="3057" y="391"/>
                    <a:pt x="3057" y="260"/>
                  </a:cubicBezTo>
                  <a:cubicBezTo>
                    <a:pt x="3057" y="130"/>
                    <a:pt x="2927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9" name="Google Shape;4529;p44"/>
          <p:cNvGrpSpPr/>
          <p:nvPr/>
        </p:nvGrpSpPr>
        <p:grpSpPr>
          <a:xfrm>
            <a:off x="714164" y="3381620"/>
            <a:ext cx="245374" cy="320034"/>
            <a:chOff x="-2949450" y="4028025"/>
            <a:chExt cx="299200" cy="393500"/>
          </a:xfrm>
        </p:grpSpPr>
        <p:sp>
          <p:nvSpPr>
            <p:cNvPr id="4530" name="Google Shape;4530;p44"/>
            <p:cNvSpPr/>
            <p:nvPr/>
          </p:nvSpPr>
          <p:spPr>
            <a:xfrm>
              <a:off x="-2942950" y="4033700"/>
              <a:ext cx="287000" cy="382125"/>
            </a:xfrm>
            <a:custGeom>
              <a:rect b="b" l="l" r="r" t="t"/>
              <a:pathLst>
                <a:path extrusionOk="0" h="15285" w="11480">
                  <a:moveTo>
                    <a:pt x="1" y="1"/>
                  </a:moveTo>
                  <a:lnTo>
                    <a:pt x="1" y="15285"/>
                  </a:lnTo>
                  <a:lnTo>
                    <a:pt x="11480" y="15285"/>
                  </a:lnTo>
                  <a:lnTo>
                    <a:pt x="11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1" name="Google Shape;4531;p44"/>
            <p:cNvSpPr/>
            <p:nvPr/>
          </p:nvSpPr>
          <p:spPr>
            <a:xfrm>
              <a:off x="-2678725" y="4033700"/>
              <a:ext cx="22775" cy="382125"/>
            </a:xfrm>
            <a:custGeom>
              <a:rect b="b" l="l" r="r" t="t"/>
              <a:pathLst>
                <a:path extrusionOk="0" h="15285" w="911">
                  <a:moveTo>
                    <a:pt x="0" y="1"/>
                  </a:moveTo>
                  <a:lnTo>
                    <a:pt x="0" y="15285"/>
                  </a:lnTo>
                  <a:lnTo>
                    <a:pt x="911" y="15285"/>
                  </a:lnTo>
                  <a:lnTo>
                    <a:pt x="911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2" name="Google Shape;4532;p44"/>
            <p:cNvSpPr/>
            <p:nvPr/>
          </p:nvSpPr>
          <p:spPr>
            <a:xfrm>
              <a:off x="-2942950" y="4384925"/>
              <a:ext cx="287000" cy="30900"/>
            </a:xfrm>
            <a:custGeom>
              <a:rect b="b" l="l" r="r" t="t"/>
              <a:pathLst>
                <a:path extrusionOk="0" h="1236" w="11480">
                  <a:moveTo>
                    <a:pt x="1" y="0"/>
                  </a:moveTo>
                  <a:lnTo>
                    <a:pt x="1" y="1236"/>
                  </a:lnTo>
                  <a:lnTo>
                    <a:pt x="11480" y="1236"/>
                  </a:lnTo>
                  <a:lnTo>
                    <a:pt x="114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3" name="Google Shape;4533;p44"/>
            <p:cNvSpPr/>
            <p:nvPr/>
          </p:nvSpPr>
          <p:spPr>
            <a:xfrm>
              <a:off x="-2678725" y="4384925"/>
              <a:ext cx="22775" cy="30900"/>
            </a:xfrm>
            <a:custGeom>
              <a:rect b="b" l="l" r="r" t="t"/>
              <a:pathLst>
                <a:path extrusionOk="0" h="1236" w="911">
                  <a:moveTo>
                    <a:pt x="0" y="0"/>
                  </a:moveTo>
                  <a:lnTo>
                    <a:pt x="0" y="1236"/>
                  </a:lnTo>
                  <a:lnTo>
                    <a:pt x="911" y="1236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4" name="Google Shape;4534;p44"/>
            <p:cNvSpPr/>
            <p:nvPr/>
          </p:nvSpPr>
          <p:spPr>
            <a:xfrm>
              <a:off x="-2942950" y="4033700"/>
              <a:ext cx="287000" cy="30925"/>
            </a:xfrm>
            <a:custGeom>
              <a:rect b="b" l="l" r="r" t="t"/>
              <a:pathLst>
                <a:path extrusionOk="0" h="1237" w="11480">
                  <a:moveTo>
                    <a:pt x="1" y="1"/>
                  </a:moveTo>
                  <a:lnTo>
                    <a:pt x="1" y="1236"/>
                  </a:lnTo>
                  <a:lnTo>
                    <a:pt x="11480" y="1236"/>
                  </a:lnTo>
                  <a:lnTo>
                    <a:pt x="114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5" name="Google Shape;4535;p44"/>
            <p:cNvSpPr/>
            <p:nvPr/>
          </p:nvSpPr>
          <p:spPr>
            <a:xfrm>
              <a:off x="-2678725" y="4033700"/>
              <a:ext cx="22775" cy="30925"/>
            </a:xfrm>
            <a:custGeom>
              <a:rect b="b" l="l" r="r" t="t"/>
              <a:pathLst>
                <a:path extrusionOk="0" h="1237" w="911">
                  <a:moveTo>
                    <a:pt x="0" y="1"/>
                  </a:moveTo>
                  <a:lnTo>
                    <a:pt x="0" y="1236"/>
                  </a:lnTo>
                  <a:lnTo>
                    <a:pt x="911" y="1236"/>
                  </a:lnTo>
                  <a:lnTo>
                    <a:pt x="911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6" name="Google Shape;4536;p44"/>
            <p:cNvSpPr/>
            <p:nvPr/>
          </p:nvSpPr>
          <p:spPr>
            <a:xfrm>
              <a:off x="-2949450" y="4096300"/>
              <a:ext cx="299200" cy="325225"/>
            </a:xfrm>
            <a:custGeom>
              <a:rect b="b" l="l" r="r" t="t"/>
              <a:pathLst>
                <a:path extrusionOk="0" h="13009" w="11968">
                  <a:moveTo>
                    <a:pt x="11512" y="11773"/>
                  </a:moveTo>
                  <a:lnTo>
                    <a:pt x="11512" y="12553"/>
                  </a:lnTo>
                  <a:lnTo>
                    <a:pt x="488" y="12553"/>
                  </a:lnTo>
                  <a:lnTo>
                    <a:pt x="488" y="11773"/>
                  </a:lnTo>
                  <a:close/>
                  <a:moveTo>
                    <a:pt x="261" y="1"/>
                  </a:moveTo>
                  <a:cubicBezTo>
                    <a:pt x="131" y="1"/>
                    <a:pt x="0" y="98"/>
                    <a:pt x="0" y="228"/>
                  </a:cubicBezTo>
                  <a:lnTo>
                    <a:pt x="0" y="12781"/>
                  </a:lnTo>
                  <a:cubicBezTo>
                    <a:pt x="0" y="12911"/>
                    <a:pt x="131" y="13008"/>
                    <a:pt x="261" y="13008"/>
                  </a:cubicBezTo>
                  <a:lnTo>
                    <a:pt x="11740" y="13008"/>
                  </a:lnTo>
                  <a:cubicBezTo>
                    <a:pt x="11870" y="13008"/>
                    <a:pt x="11968" y="12911"/>
                    <a:pt x="11968" y="12781"/>
                  </a:cubicBezTo>
                  <a:lnTo>
                    <a:pt x="11968" y="11025"/>
                  </a:lnTo>
                  <a:cubicBezTo>
                    <a:pt x="11968" y="10927"/>
                    <a:pt x="11870" y="10797"/>
                    <a:pt x="11740" y="10797"/>
                  </a:cubicBezTo>
                  <a:cubicBezTo>
                    <a:pt x="11610" y="10797"/>
                    <a:pt x="11512" y="10927"/>
                    <a:pt x="11512" y="11025"/>
                  </a:cubicBezTo>
                  <a:lnTo>
                    <a:pt x="11512" y="11317"/>
                  </a:lnTo>
                  <a:lnTo>
                    <a:pt x="488" y="11317"/>
                  </a:lnTo>
                  <a:lnTo>
                    <a:pt x="488" y="228"/>
                  </a:lnTo>
                  <a:cubicBezTo>
                    <a:pt x="488" y="98"/>
                    <a:pt x="391" y="1"/>
                    <a:pt x="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7" name="Google Shape;4537;p44"/>
            <p:cNvSpPr/>
            <p:nvPr/>
          </p:nvSpPr>
          <p:spPr>
            <a:xfrm>
              <a:off x="-2949450" y="4028025"/>
              <a:ext cx="299200" cy="326025"/>
            </a:xfrm>
            <a:custGeom>
              <a:rect b="b" l="l" r="r" t="t"/>
              <a:pathLst>
                <a:path extrusionOk="0" h="13041" w="11968">
                  <a:moveTo>
                    <a:pt x="261" y="0"/>
                  </a:moveTo>
                  <a:cubicBezTo>
                    <a:pt x="131" y="0"/>
                    <a:pt x="0" y="98"/>
                    <a:pt x="0" y="228"/>
                  </a:cubicBezTo>
                  <a:lnTo>
                    <a:pt x="0" y="1951"/>
                  </a:lnTo>
                  <a:cubicBezTo>
                    <a:pt x="0" y="2081"/>
                    <a:pt x="131" y="2211"/>
                    <a:pt x="261" y="2211"/>
                  </a:cubicBezTo>
                  <a:cubicBezTo>
                    <a:pt x="358" y="2211"/>
                    <a:pt x="488" y="2081"/>
                    <a:pt x="488" y="1951"/>
                  </a:cubicBezTo>
                  <a:lnTo>
                    <a:pt x="488" y="1691"/>
                  </a:lnTo>
                  <a:lnTo>
                    <a:pt x="9919" y="1691"/>
                  </a:lnTo>
                  <a:cubicBezTo>
                    <a:pt x="10049" y="1691"/>
                    <a:pt x="10147" y="1593"/>
                    <a:pt x="10147" y="1463"/>
                  </a:cubicBezTo>
                  <a:cubicBezTo>
                    <a:pt x="10147" y="1333"/>
                    <a:pt x="10049" y="1236"/>
                    <a:pt x="9919" y="1236"/>
                  </a:cubicBezTo>
                  <a:lnTo>
                    <a:pt x="488" y="1236"/>
                  </a:lnTo>
                  <a:lnTo>
                    <a:pt x="488" y="455"/>
                  </a:lnTo>
                  <a:lnTo>
                    <a:pt x="11512" y="455"/>
                  </a:lnTo>
                  <a:lnTo>
                    <a:pt x="11512" y="1236"/>
                  </a:lnTo>
                  <a:lnTo>
                    <a:pt x="10927" y="1236"/>
                  </a:lnTo>
                  <a:cubicBezTo>
                    <a:pt x="10797" y="1236"/>
                    <a:pt x="10667" y="1333"/>
                    <a:pt x="10667" y="1463"/>
                  </a:cubicBezTo>
                  <a:cubicBezTo>
                    <a:pt x="10667" y="1593"/>
                    <a:pt x="10797" y="1691"/>
                    <a:pt x="10927" y="1691"/>
                  </a:cubicBezTo>
                  <a:lnTo>
                    <a:pt x="11512" y="1691"/>
                  </a:lnTo>
                  <a:lnTo>
                    <a:pt x="11512" y="12780"/>
                  </a:lnTo>
                  <a:cubicBezTo>
                    <a:pt x="11512" y="12910"/>
                    <a:pt x="11610" y="13040"/>
                    <a:pt x="11740" y="13040"/>
                  </a:cubicBezTo>
                  <a:cubicBezTo>
                    <a:pt x="11870" y="13040"/>
                    <a:pt x="11968" y="12910"/>
                    <a:pt x="11968" y="12780"/>
                  </a:cubicBezTo>
                  <a:lnTo>
                    <a:pt x="11968" y="228"/>
                  </a:lnTo>
                  <a:cubicBezTo>
                    <a:pt x="11968" y="98"/>
                    <a:pt x="11870" y="0"/>
                    <a:pt x="117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8" name="Google Shape;4538;p44"/>
            <p:cNvSpPr/>
            <p:nvPr/>
          </p:nvSpPr>
          <p:spPr>
            <a:xfrm>
              <a:off x="-2843775" y="4103625"/>
              <a:ext cx="30925" cy="49825"/>
            </a:xfrm>
            <a:custGeom>
              <a:rect b="b" l="l" r="r" t="t"/>
              <a:pathLst>
                <a:path extrusionOk="0" h="1993" w="1237">
                  <a:moveTo>
                    <a:pt x="619" y="456"/>
                  </a:moveTo>
                  <a:cubicBezTo>
                    <a:pt x="716" y="456"/>
                    <a:pt x="781" y="521"/>
                    <a:pt x="781" y="618"/>
                  </a:cubicBezTo>
                  <a:cubicBezTo>
                    <a:pt x="781" y="683"/>
                    <a:pt x="716" y="781"/>
                    <a:pt x="619" y="781"/>
                  </a:cubicBezTo>
                  <a:lnTo>
                    <a:pt x="456" y="781"/>
                  </a:lnTo>
                  <a:lnTo>
                    <a:pt x="456" y="456"/>
                  </a:lnTo>
                  <a:close/>
                  <a:moveTo>
                    <a:pt x="229" y="0"/>
                  </a:moveTo>
                  <a:cubicBezTo>
                    <a:pt x="99" y="0"/>
                    <a:pt x="1" y="98"/>
                    <a:pt x="1" y="228"/>
                  </a:cubicBezTo>
                  <a:lnTo>
                    <a:pt x="1" y="1756"/>
                  </a:lnTo>
                  <a:cubicBezTo>
                    <a:pt x="1" y="1886"/>
                    <a:pt x="99" y="1984"/>
                    <a:pt x="229" y="1984"/>
                  </a:cubicBezTo>
                  <a:cubicBezTo>
                    <a:pt x="359" y="1984"/>
                    <a:pt x="456" y="1886"/>
                    <a:pt x="456" y="1756"/>
                  </a:cubicBezTo>
                  <a:lnTo>
                    <a:pt x="456" y="1561"/>
                  </a:lnTo>
                  <a:lnTo>
                    <a:pt x="846" y="1919"/>
                  </a:lnTo>
                  <a:cubicBezTo>
                    <a:pt x="879" y="1968"/>
                    <a:pt x="936" y="1992"/>
                    <a:pt x="997" y="1992"/>
                  </a:cubicBezTo>
                  <a:cubicBezTo>
                    <a:pt x="1058" y="1992"/>
                    <a:pt x="1123" y="1968"/>
                    <a:pt x="1172" y="1919"/>
                  </a:cubicBezTo>
                  <a:cubicBezTo>
                    <a:pt x="1237" y="1854"/>
                    <a:pt x="1237" y="1691"/>
                    <a:pt x="1172" y="1594"/>
                  </a:cubicBezTo>
                  <a:lnTo>
                    <a:pt x="781" y="1204"/>
                  </a:lnTo>
                  <a:cubicBezTo>
                    <a:pt x="1042" y="1139"/>
                    <a:pt x="1237" y="911"/>
                    <a:pt x="1237" y="618"/>
                  </a:cubicBezTo>
                  <a:cubicBezTo>
                    <a:pt x="1237" y="261"/>
                    <a:pt x="944" y="0"/>
                    <a:pt x="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9" name="Google Shape;4539;p44"/>
            <p:cNvSpPr/>
            <p:nvPr/>
          </p:nvSpPr>
          <p:spPr>
            <a:xfrm>
              <a:off x="-2777100" y="4103625"/>
              <a:ext cx="30925" cy="50425"/>
            </a:xfrm>
            <a:custGeom>
              <a:rect b="b" l="l" r="r" t="t"/>
              <a:pathLst>
                <a:path extrusionOk="0" h="2017" w="1237">
                  <a:moveTo>
                    <a:pt x="618" y="456"/>
                  </a:moveTo>
                  <a:cubicBezTo>
                    <a:pt x="716" y="456"/>
                    <a:pt x="781" y="521"/>
                    <a:pt x="781" y="618"/>
                  </a:cubicBezTo>
                  <a:cubicBezTo>
                    <a:pt x="781" y="716"/>
                    <a:pt x="716" y="781"/>
                    <a:pt x="618" y="781"/>
                  </a:cubicBezTo>
                  <a:lnTo>
                    <a:pt x="456" y="781"/>
                  </a:lnTo>
                  <a:lnTo>
                    <a:pt x="456" y="456"/>
                  </a:lnTo>
                  <a:close/>
                  <a:moveTo>
                    <a:pt x="228" y="0"/>
                  </a:moveTo>
                  <a:cubicBezTo>
                    <a:pt x="98" y="0"/>
                    <a:pt x="1" y="98"/>
                    <a:pt x="1" y="228"/>
                  </a:cubicBezTo>
                  <a:lnTo>
                    <a:pt x="1" y="1756"/>
                  </a:lnTo>
                  <a:cubicBezTo>
                    <a:pt x="1" y="1886"/>
                    <a:pt x="98" y="2017"/>
                    <a:pt x="228" y="2017"/>
                  </a:cubicBezTo>
                  <a:cubicBezTo>
                    <a:pt x="358" y="1984"/>
                    <a:pt x="456" y="1886"/>
                    <a:pt x="456" y="1756"/>
                  </a:cubicBezTo>
                  <a:lnTo>
                    <a:pt x="456" y="1236"/>
                  </a:lnTo>
                  <a:lnTo>
                    <a:pt x="618" y="1236"/>
                  </a:lnTo>
                  <a:cubicBezTo>
                    <a:pt x="944" y="1236"/>
                    <a:pt x="1236" y="943"/>
                    <a:pt x="1236" y="618"/>
                  </a:cubicBezTo>
                  <a:cubicBezTo>
                    <a:pt x="1236" y="293"/>
                    <a:pt x="944" y="0"/>
                    <a:pt x="6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0" name="Google Shape;4540;p44"/>
            <p:cNvSpPr/>
            <p:nvPr/>
          </p:nvSpPr>
          <p:spPr>
            <a:xfrm>
              <a:off x="-2802300" y="4103625"/>
              <a:ext cx="12225" cy="49625"/>
            </a:xfrm>
            <a:custGeom>
              <a:rect b="b" l="l" r="r" t="t"/>
              <a:pathLst>
                <a:path extrusionOk="0" h="1985" w="489">
                  <a:moveTo>
                    <a:pt x="261" y="0"/>
                  </a:moveTo>
                  <a:cubicBezTo>
                    <a:pt x="131" y="0"/>
                    <a:pt x="0" y="98"/>
                    <a:pt x="0" y="228"/>
                  </a:cubicBezTo>
                  <a:lnTo>
                    <a:pt x="0" y="1756"/>
                  </a:lnTo>
                  <a:cubicBezTo>
                    <a:pt x="0" y="1886"/>
                    <a:pt x="131" y="1984"/>
                    <a:pt x="261" y="1984"/>
                  </a:cubicBezTo>
                  <a:cubicBezTo>
                    <a:pt x="391" y="1984"/>
                    <a:pt x="488" y="1886"/>
                    <a:pt x="488" y="1756"/>
                  </a:cubicBezTo>
                  <a:lnTo>
                    <a:pt x="488" y="228"/>
                  </a:lnTo>
                  <a:cubicBezTo>
                    <a:pt x="488" y="98"/>
                    <a:pt x="391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1" name="Google Shape;4541;p44"/>
            <p:cNvSpPr/>
            <p:nvPr/>
          </p:nvSpPr>
          <p:spPr>
            <a:xfrm>
              <a:off x="-2780350" y="4334500"/>
              <a:ext cx="87825" cy="11425"/>
            </a:xfrm>
            <a:custGeom>
              <a:rect b="b" l="l" r="r" t="t"/>
              <a:pathLst>
                <a:path extrusionOk="0" h="457" w="3513">
                  <a:moveTo>
                    <a:pt x="228" y="1"/>
                  </a:moveTo>
                  <a:cubicBezTo>
                    <a:pt x="131" y="1"/>
                    <a:pt x="1" y="98"/>
                    <a:pt x="1" y="229"/>
                  </a:cubicBezTo>
                  <a:cubicBezTo>
                    <a:pt x="1" y="359"/>
                    <a:pt x="98" y="456"/>
                    <a:pt x="228" y="456"/>
                  </a:cubicBezTo>
                  <a:lnTo>
                    <a:pt x="3285" y="456"/>
                  </a:lnTo>
                  <a:cubicBezTo>
                    <a:pt x="3383" y="456"/>
                    <a:pt x="3513" y="359"/>
                    <a:pt x="3513" y="229"/>
                  </a:cubicBezTo>
                  <a:cubicBezTo>
                    <a:pt x="3513" y="98"/>
                    <a:pt x="3415" y="1"/>
                    <a:pt x="3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2" name="Google Shape;4542;p44"/>
            <p:cNvSpPr/>
            <p:nvPr/>
          </p:nvSpPr>
          <p:spPr>
            <a:xfrm>
              <a:off x="-2881975" y="4171100"/>
              <a:ext cx="189450" cy="12225"/>
            </a:xfrm>
            <a:custGeom>
              <a:rect b="b" l="l" r="r" t="t"/>
              <a:pathLst>
                <a:path extrusionOk="0" h="489" w="7578">
                  <a:moveTo>
                    <a:pt x="228" y="0"/>
                  </a:moveTo>
                  <a:cubicBezTo>
                    <a:pt x="98" y="33"/>
                    <a:pt x="1" y="131"/>
                    <a:pt x="1" y="261"/>
                  </a:cubicBezTo>
                  <a:cubicBezTo>
                    <a:pt x="1" y="358"/>
                    <a:pt x="98" y="488"/>
                    <a:pt x="228" y="488"/>
                  </a:cubicBezTo>
                  <a:lnTo>
                    <a:pt x="7350" y="488"/>
                  </a:lnTo>
                  <a:cubicBezTo>
                    <a:pt x="7480" y="488"/>
                    <a:pt x="7578" y="391"/>
                    <a:pt x="7578" y="261"/>
                  </a:cubicBezTo>
                  <a:cubicBezTo>
                    <a:pt x="7578" y="131"/>
                    <a:pt x="7480" y="0"/>
                    <a:pt x="7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3" name="Google Shape;4543;p44"/>
            <p:cNvSpPr/>
            <p:nvPr/>
          </p:nvSpPr>
          <p:spPr>
            <a:xfrm>
              <a:off x="-2906375" y="4193875"/>
              <a:ext cx="213850" cy="12200"/>
            </a:xfrm>
            <a:custGeom>
              <a:rect b="b" l="l" r="r" t="t"/>
              <a:pathLst>
                <a:path extrusionOk="0" h="488" w="8554">
                  <a:moveTo>
                    <a:pt x="229" y="0"/>
                  </a:moveTo>
                  <a:cubicBezTo>
                    <a:pt x="99" y="0"/>
                    <a:pt x="1" y="130"/>
                    <a:pt x="1" y="260"/>
                  </a:cubicBezTo>
                  <a:cubicBezTo>
                    <a:pt x="1" y="358"/>
                    <a:pt x="99" y="488"/>
                    <a:pt x="229" y="488"/>
                  </a:cubicBezTo>
                  <a:lnTo>
                    <a:pt x="8326" y="488"/>
                  </a:lnTo>
                  <a:cubicBezTo>
                    <a:pt x="8456" y="488"/>
                    <a:pt x="8554" y="390"/>
                    <a:pt x="8554" y="260"/>
                  </a:cubicBezTo>
                  <a:cubicBezTo>
                    <a:pt x="8554" y="130"/>
                    <a:pt x="8456" y="0"/>
                    <a:pt x="8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4" name="Google Shape;4544;p44"/>
            <p:cNvSpPr/>
            <p:nvPr/>
          </p:nvSpPr>
          <p:spPr>
            <a:xfrm>
              <a:off x="-2851075" y="4216625"/>
              <a:ext cx="96775" cy="12225"/>
            </a:xfrm>
            <a:custGeom>
              <a:rect b="b" l="l" r="r" t="t"/>
              <a:pathLst>
                <a:path extrusionOk="0" h="489" w="3871">
                  <a:moveTo>
                    <a:pt x="260" y="1"/>
                  </a:moveTo>
                  <a:cubicBezTo>
                    <a:pt x="130" y="1"/>
                    <a:pt x="0" y="98"/>
                    <a:pt x="0" y="228"/>
                  </a:cubicBezTo>
                  <a:cubicBezTo>
                    <a:pt x="0" y="358"/>
                    <a:pt x="130" y="488"/>
                    <a:pt x="260" y="488"/>
                  </a:cubicBezTo>
                  <a:lnTo>
                    <a:pt x="3610" y="488"/>
                  </a:lnTo>
                  <a:cubicBezTo>
                    <a:pt x="3740" y="488"/>
                    <a:pt x="3870" y="358"/>
                    <a:pt x="3870" y="228"/>
                  </a:cubicBezTo>
                  <a:cubicBezTo>
                    <a:pt x="3870" y="131"/>
                    <a:pt x="3740" y="1"/>
                    <a:pt x="36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5" name="Google Shape;4545;p44"/>
            <p:cNvSpPr/>
            <p:nvPr/>
          </p:nvSpPr>
          <p:spPr>
            <a:xfrm>
              <a:off x="-2906375" y="4239400"/>
              <a:ext cx="213850" cy="11400"/>
            </a:xfrm>
            <a:custGeom>
              <a:rect b="b" l="l" r="r" t="t"/>
              <a:pathLst>
                <a:path extrusionOk="0" h="456" w="8554">
                  <a:moveTo>
                    <a:pt x="229" y="0"/>
                  </a:moveTo>
                  <a:cubicBezTo>
                    <a:pt x="99" y="0"/>
                    <a:pt x="1" y="98"/>
                    <a:pt x="1" y="228"/>
                  </a:cubicBezTo>
                  <a:cubicBezTo>
                    <a:pt x="1" y="358"/>
                    <a:pt x="99" y="455"/>
                    <a:pt x="229" y="455"/>
                  </a:cubicBezTo>
                  <a:lnTo>
                    <a:pt x="8326" y="455"/>
                  </a:lnTo>
                  <a:cubicBezTo>
                    <a:pt x="8456" y="455"/>
                    <a:pt x="8554" y="358"/>
                    <a:pt x="8554" y="228"/>
                  </a:cubicBezTo>
                  <a:cubicBezTo>
                    <a:pt x="8554" y="98"/>
                    <a:pt x="8456" y="0"/>
                    <a:pt x="8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6" name="Google Shape;4546;p44"/>
            <p:cNvSpPr/>
            <p:nvPr/>
          </p:nvSpPr>
          <p:spPr>
            <a:xfrm>
              <a:off x="-2906375" y="4262150"/>
              <a:ext cx="213850" cy="11400"/>
            </a:xfrm>
            <a:custGeom>
              <a:rect b="b" l="l" r="r" t="t"/>
              <a:pathLst>
                <a:path extrusionOk="0" h="456" w="8554">
                  <a:moveTo>
                    <a:pt x="229" y="1"/>
                  </a:moveTo>
                  <a:cubicBezTo>
                    <a:pt x="99" y="1"/>
                    <a:pt x="1" y="98"/>
                    <a:pt x="1" y="228"/>
                  </a:cubicBezTo>
                  <a:cubicBezTo>
                    <a:pt x="1" y="358"/>
                    <a:pt x="99" y="456"/>
                    <a:pt x="229" y="456"/>
                  </a:cubicBezTo>
                  <a:lnTo>
                    <a:pt x="8326" y="456"/>
                  </a:lnTo>
                  <a:cubicBezTo>
                    <a:pt x="8456" y="456"/>
                    <a:pt x="8554" y="358"/>
                    <a:pt x="8554" y="228"/>
                  </a:cubicBezTo>
                  <a:cubicBezTo>
                    <a:pt x="8554" y="98"/>
                    <a:pt x="8456" y="1"/>
                    <a:pt x="8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7" name="Google Shape;4547;p44"/>
            <p:cNvSpPr/>
            <p:nvPr/>
          </p:nvSpPr>
          <p:spPr>
            <a:xfrm>
              <a:off x="-2906375" y="4284925"/>
              <a:ext cx="182950" cy="11400"/>
            </a:xfrm>
            <a:custGeom>
              <a:rect b="b" l="l" r="r" t="t"/>
              <a:pathLst>
                <a:path extrusionOk="0" h="456" w="7318">
                  <a:moveTo>
                    <a:pt x="229" y="0"/>
                  </a:moveTo>
                  <a:cubicBezTo>
                    <a:pt x="99" y="0"/>
                    <a:pt x="1" y="98"/>
                    <a:pt x="1" y="228"/>
                  </a:cubicBezTo>
                  <a:cubicBezTo>
                    <a:pt x="1" y="358"/>
                    <a:pt x="99" y="455"/>
                    <a:pt x="229" y="455"/>
                  </a:cubicBezTo>
                  <a:lnTo>
                    <a:pt x="7090" y="455"/>
                  </a:lnTo>
                  <a:cubicBezTo>
                    <a:pt x="7220" y="455"/>
                    <a:pt x="7318" y="358"/>
                    <a:pt x="7318" y="228"/>
                  </a:cubicBezTo>
                  <a:cubicBezTo>
                    <a:pt x="7318" y="98"/>
                    <a:pt x="7220" y="0"/>
                    <a:pt x="7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8" name="Google Shape;4548;p44"/>
          <p:cNvGrpSpPr/>
          <p:nvPr/>
        </p:nvGrpSpPr>
        <p:grpSpPr>
          <a:xfrm>
            <a:off x="676832" y="2497319"/>
            <a:ext cx="320034" cy="309365"/>
            <a:chOff x="-3580325" y="4059725"/>
            <a:chExt cx="394325" cy="382925"/>
          </a:xfrm>
        </p:grpSpPr>
        <p:sp>
          <p:nvSpPr>
            <p:cNvPr id="4549" name="Google Shape;4549;p44"/>
            <p:cNvSpPr/>
            <p:nvPr/>
          </p:nvSpPr>
          <p:spPr>
            <a:xfrm>
              <a:off x="-3264900" y="4115825"/>
              <a:ext cx="30925" cy="55300"/>
            </a:xfrm>
            <a:custGeom>
              <a:rect b="b" l="l" r="r" t="t"/>
              <a:pathLst>
                <a:path extrusionOk="0" h="2212" w="1237">
                  <a:moveTo>
                    <a:pt x="521" y="0"/>
                  </a:moveTo>
                  <a:cubicBezTo>
                    <a:pt x="228" y="0"/>
                    <a:pt x="1" y="260"/>
                    <a:pt x="1" y="553"/>
                  </a:cubicBezTo>
                  <a:lnTo>
                    <a:pt x="1" y="2211"/>
                  </a:lnTo>
                  <a:lnTo>
                    <a:pt x="1237" y="2211"/>
                  </a:lnTo>
                  <a:lnTo>
                    <a:pt x="1237" y="553"/>
                  </a:lnTo>
                  <a:cubicBezTo>
                    <a:pt x="1237" y="260"/>
                    <a:pt x="1009" y="0"/>
                    <a:pt x="6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0" name="Google Shape;4550;p44"/>
            <p:cNvSpPr/>
            <p:nvPr/>
          </p:nvSpPr>
          <p:spPr>
            <a:xfrm>
              <a:off x="-3532375" y="4115825"/>
              <a:ext cx="30925" cy="55300"/>
            </a:xfrm>
            <a:custGeom>
              <a:rect b="b" l="l" r="r" t="t"/>
              <a:pathLst>
                <a:path extrusionOk="0" h="2212" w="1237">
                  <a:moveTo>
                    <a:pt x="554" y="0"/>
                  </a:moveTo>
                  <a:cubicBezTo>
                    <a:pt x="228" y="0"/>
                    <a:pt x="1" y="260"/>
                    <a:pt x="1" y="553"/>
                  </a:cubicBezTo>
                  <a:lnTo>
                    <a:pt x="1" y="2211"/>
                  </a:lnTo>
                  <a:lnTo>
                    <a:pt x="1237" y="2211"/>
                  </a:lnTo>
                  <a:lnTo>
                    <a:pt x="1237" y="553"/>
                  </a:lnTo>
                  <a:cubicBezTo>
                    <a:pt x="1237" y="260"/>
                    <a:pt x="1009" y="0"/>
                    <a:pt x="7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1" name="Google Shape;4551;p44"/>
            <p:cNvSpPr/>
            <p:nvPr/>
          </p:nvSpPr>
          <p:spPr>
            <a:xfrm>
              <a:off x="-3477900" y="4065400"/>
              <a:ext cx="189450" cy="139875"/>
            </a:xfrm>
            <a:custGeom>
              <a:rect b="b" l="l" r="r" t="t"/>
              <a:pathLst>
                <a:path extrusionOk="0" h="5595" w="7578">
                  <a:moveTo>
                    <a:pt x="5562" y="1334"/>
                  </a:moveTo>
                  <a:cubicBezTo>
                    <a:pt x="5919" y="1334"/>
                    <a:pt x="6212" y="1627"/>
                    <a:pt x="6212" y="2017"/>
                  </a:cubicBezTo>
                  <a:lnTo>
                    <a:pt x="6212" y="4228"/>
                  </a:lnTo>
                  <a:lnTo>
                    <a:pt x="1366" y="4228"/>
                  </a:lnTo>
                  <a:lnTo>
                    <a:pt x="1366" y="2017"/>
                  </a:lnTo>
                  <a:cubicBezTo>
                    <a:pt x="1366" y="1627"/>
                    <a:pt x="1659" y="1334"/>
                    <a:pt x="2017" y="1334"/>
                  </a:cubicBezTo>
                  <a:close/>
                  <a:moveTo>
                    <a:pt x="2049" y="1"/>
                  </a:moveTo>
                  <a:cubicBezTo>
                    <a:pt x="911" y="1"/>
                    <a:pt x="1" y="879"/>
                    <a:pt x="1" y="2017"/>
                  </a:cubicBezTo>
                  <a:lnTo>
                    <a:pt x="1" y="4911"/>
                  </a:lnTo>
                  <a:cubicBezTo>
                    <a:pt x="1" y="5269"/>
                    <a:pt x="326" y="5594"/>
                    <a:pt x="684" y="5594"/>
                  </a:cubicBezTo>
                  <a:lnTo>
                    <a:pt x="6895" y="5594"/>
                  </a:lnTo>
                  <a:cubicBezTo>
                    <a:pt x="7253" y="5594"/>
                    <a:pt x="7578" y="5269"/>
                    <a:pt x="7578" y="4911"/>
                  </a:cubicBezTo>
                  <a:lnTo>
                    <a:pt x="7578" y="2017"/>
                  </a:lnTo>
                  <a:cubicBezTo>
                    <a:pt x="7578" y="879"/>
                    <a:pt x="6667" y="1"/>
                    <a:pt x="5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2" name="Google Shape;4552;p44"/>
            <p:cNvSpPr/>
            <p:nvPr/>
          </p:nvSpPr>
          <p:spPr>
            <a:xfrm>
              <a:off x="-3338875" y="4098750"/>
              <a:ext cx="31725" cy="72375"/>
            </a:xfrm>
            <a:custGeom>
              <a:rect b="b" l="l" r="r" t="t"/>
              <a:pathLst>
                <a:path extrusionOk="0" h="2895" w="1269">
                  <a:moveTo>
                    <a:pt x="1" y="0"/>
                  </a:moveTo>
                  <a:cubicBezTo>
                    <a:pt x="358" y="0"/>
                    <a:pt x="651" y="293"/>
                    <a:pt x="651" y="683"/>
                  </a:cubicBezTo>
                  <a:lnTo>
                    <a:pt x="651" y="2894"/>
                  </a:lnTo>
                  <a:lnTo>
                    <a:pt x="1269" y="2894"/>
                  </a:lnTo>
                  <a:lnTo>
                    <a:pt x="1269" y="683"/>
                  </a:lnTo>
                  <a:cubicBezTo>
                    <a:pt x="1269" y="293"/>
                    <a:pt x="944" y="0"/>
                    <a:pt x="586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3" name="Google Shape;4553;p44"/>
            <p:cNvSpPr/>
            <p:nvPr/>
          </p:nvSpPr>
          <p:spPr>
            <a:xfrm>
              <a:off x="-3477900" y="4065400"/>
              <a:ext cx="65875" cy="139875"/>
            </a:xfrm>
            <a:custGeom>
              <a:rect b="b" l="l" r="r" t="t"/>
              <a:pathLst>
                <a:path extrusionOk="0" h="5595" w="2635">
                  <a:moveTo>
                    <a:pt x="2017" y="1"/>
                  </a:moveTo>
                  <a:cubicBezTo>
                    <a:pt x="911" y="1"/>
                    <a:pt x="1" y="879"/>
                    <a:pt x="1" y="2017"/>
                  </a:cubicBezTo>
                  <a:lnTo>
                    <a:pt x="1" y="4911"/>
                  </a:lnTo>
                  <a:cubicBezTo>
                    <a:pt x="1" y="5269"/>
                    <a:pt x="326" y="5594"/>
                    <a:pt x="684" y="5594"/>
                  </a:cubicBezTo>
                  <a:lnTo>
                    <a:pt x="1301" y="5594"/>
                  </a:lnTo>
                  <a:cubicBezTo>
                    <a:pt x="911" y="5594"/>
                    <a:pt x="619" y="5269"/>
                    <a:pt x="619" y="4911"/>
                  </a:cubicBezTo>
                  <a:lnTo>
                    <a:pt x="619" y="2017"/>
                  </a:lnTo>
                  <a:cubicBezTo>
                    <a:pt x="619" y="879"/>
                    <a:pt x="1529" y="1"/>
                    <a:pt x="2635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4" name="Google Shape;4554;p44"/>
            <p:cNvSpPr/>
            <p:nvPr/>
          </p:nvSpPr>
          <p:spPr>
            <a:xfrm>
              <a:off x="-3573825" y="4149150"/>
              <a:ext cx="382125" cy="287825"/>
            </a:xfrm>
            <a:custGeom>
              <a:rect b="b" l="l" r="r" t="t"/>
              <a:pathLst>
                <a:path extrusionOk="0" h="11513" w="15285">
                  <a:moveTo>
                    <a:pt x="2439" y="0"/>
                  </a:moveTo>
                  <a:cubicBezTo>
                    <a:pt x="1073" y="0"/>
                    <a:pt x="0" y="1106"/>
                    <a:pt x="0" y="2439"/>
                  </a:cubicBezTo>
                  <a:lnTo>
                    <a:pt x="0" y="9073"/>
                  </a:lnTo>
                  <a:cubicBezTo>
                    <a:pt x="0" y="10439"/>
                    <a:pt x="1073" y="11512"/>
                    <a:pt x="2439" y="11512"/>
                  </a:cubicBezTo>
                  <a:lnTo>
                    <a:pt x="12813" y="11512"/>
                  </a:lnTo>
                  <a:cubicBezTo>
                    <a:pt x="14179" y="11512"/>
                    <a:pt x="15285" y="10439"/>
                    <a:pt x="15285" y="9073"/>
                  </a:cubicBezTo>
                  <a:lnTo>
                    <a:pt x="15285" y="2439"/>
                  </a:lnTo>
                  <a:cubicBezTo>
                    <a:pt x="15252" y="1106"/>
                    <a:pt x="14179" y="0"/>
                    <a:pt x="12813" y="0"/>
                  </a:cubicBezTo>
                  <a:close/>
                </a:path>
              </a:pathLst>
            </a:custGeom>
            <a:solidFill>
              <a:srgbClr val="F9F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5" name="Google Shape;4555;p44"/>
            <p:cNvSpPr/>
            <p:nvPr/>
          </p:nvSpPr>
          <p:spPr>
            <a:xfrm>
              <a:off x="-3573825" y="4149150"/>
              <a:ext cx="82950" cy="287825"/>
            </a:xfrm>
            <a:custGeom>
              <a:rect b="b" l="l" r="r" t="t"/>
              <a:pathLst>
                <a:path extrusionOk="0" h="11513" w="3318">
                  <a:moveTo>
                    <a:pt x="2439" y="0"/>
                  </a:moveTo>
                  <a:cubicBezTo>
                    <a:pt x="1073" y="0"/>
                    <a:pt x="0" y="1106"/>
                    <a:pt x="0" y="2439"/>
                  </a:cubicBezTo>
                  <a:lnTo>
                    <a:pt x="0" y="9073"/>
                  </a:lnTo>
                  <a:cubicBezTo>
                    <a:pt x="0" y="10439"/>
                    <a:pt x="1073" y="11512"/>
                    <a:pt x="2439" y="11512"/>
                  </a:cubicBezTo>
                  <a:lnTo>
                    <a:pt x="3317" y="11512"/>
                  </a:lnTo>
                  <a:cubicBezTo>
                    <a:pt x="1952" y="11512"/>
                    <a:pt x="878" y="10439"/>
                    <a:pt x="878" y="9073"/>
                  </a:cubicBezTo>
                  <a:lnTo>
                    <a:pt x="878" y="2439"/>
                  </a:lnTo>
                  <a:cubicBezTo>
                    <a:pt x="878" y="1106"/>
                    <a:pt x="1952" y="0"/>
                    <a:pt x="3317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6" name="Google Shape;4556;p44"/>
            <p:cNvSpPr/>
            <p:nvPr/>
          </p:nvSpPr>
          <p:spPr>
            <a:xfrm>
              <a:off x="-3483575" y="4192225"/>
              <a:ext cx="200825" cy="201650"/>
            </a:xfrm>
            <a:custGeom>
              <a:rect b="b" l="l" r="r" t="t"/>
              <a:pathLst>
                <a:path extrusionOk="0" h="8066" w="8033">
                  <a:moveTo>
                    <a:pt x="3122" y="1"/>
                  </a:moveTo>
                  <a:cubicBezTo>
                    <a:pt x="2797" y="1"/>
                    <a:pt x="2504" y="294"/>
                    <a:pt x="2504" y="619"/>
                  </a:cubicBezTo>
                  <a:lnTo>
                    <a:pt x="2504" y="2538"/>
                  </a:lnTo>
                  <a:lnTo>
                    <a:pt x="618" y="2538"/>
                  </a:lnTo>
                  <a:cubicBezTo>
                    <a:pt x="260" y="2538"/>
                    <a:pt x="0" y="2798"/>
                    <a:pt x="0" y="3155"/>
                  </a:cubicBezTo>
                  <a:lnTo>
                    <a:pt x="0" y="4944"/>
                  </a:lnTo>
                  <a:cubicBezTo>
                    <a:pt x="0" y="5269"/>
                    <a:pt x="260" y="5562"/>
                    <a:pt x="618" y="5562"/>
                  </a:cubicBezTo>
                  <a:lnTo>
                    <a:pt x="2504" y="5562"/>
                  </a:lnTo>
                  <a:lnTo>
                    <a:pt x="2504" y="7448"/>
                  </a:lnTo>
                  <a:cubicBezTo>
                    <a:pt x="2504" y="7773"/>
                    <a:pt x="2797" y="8066"/>
                    <a:pt x="3122" y="8066"/>
                  </a:cubicBezTo>
                  <a:lnTo>
                    <a:pt x="4910" y="8066"/>
                  </a:lnTo>
                  <a:cubicBezTo>
                    <a:pt x="5268" y="8066"/>
                    <a:pt x="5528" y="7773"/>
                    <a:pt x="5528" y="7448"/>
                  </a:cubicBezTo>
                  <a:lnTo>
                    <a:pt x="5528" y="5562"/>
                  </a:lnTo>
                  <a:lnTo>
                    <a:pt x="7415" y="5562"/>
                  </a:lnTo>
                  <a:cubicBezTo>
                    <a:pt x="7772" y="5562"/>
                    <a:pt x="8032" y="5269"/>
                    <a:pt x="8032" y="4944"/>
                  </a:cubicBezTo>
                  <a:lnTo>
                    <a:pt x="8032" y="3155"/>
                  </a:lnTo>
                  <a:cubicBezTo>
                    <a:pt x="8032" y="2798"/>
                    <a:pt x="7772" y="2538"/>
                    <a:pt x="7415" y="2538"/>
                  </a:cubicBezTo>
                  <a:lnTo>
                    <a:pt x="5528" y="2538"/>
                  </a:lnTo>
                  <a:lnTo>
                    <a:pt x="5528" y="619"/>
                  </a:lnTo>
                  <a:cubicBezTo>
                    <a:pt x="5528" y="294"/>
                    <a:pt x="5268" y="1"/>
                    <a:pt x="49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7" name="Google Shape;4557;p44"/>
            <p:cNvSpPr/>
            <p:nvPr/>
          </p:nvSpPr>
          <p:spPr>
            <a:xfrm>
              <a:off x="-3580325" y="4059725"/>
              <a:ext cx="394325" cy="382925"/>
            </a:xfrm>
            <a:custGeom>
              <a:rect b="b" l="l" r="r" t="t"/>
              <a:pathLst>
                <a:path extrusionOk="0" h="15317" w="15773">
                  <a:moveTo>
                    <a:pt x="9626" y="1789"/>
                  </a:moveTo>
                  <a:cubicBezTo>
                    <a:pt x="9886" y="1789"/>
                    <a:pt x="10081" y="1984"/>
                    <a:pt x="10081" y="2244"/>
                  </a:cubicBezTo>
                  <a:lnTo>
                    <a:pt x="10081" y="3350"/>
                  </a:lnTo>
                  <a:lnTo>
                    <a:pt x="5691" y="3350"/>
                  </a:lnTo>
                  <a:lnTo>
                    <a:pt x="5691" y="2244"/>
                  </a:lnTo>
                  <a:cubicBezTo>
                    <a:pt x="5691" y="1984"/>
                    <a:pt x="5886" y="1789"/>
                    <a:pt x="6114" y="1789"/>
                  </a:cubicBezTo>
                  <a:close/>
                  <a:moveTo>
                    <a:pt x="2634" y="2472"/>
                  </a:moveTo>
                  <a:cubicBezTo>
                    <a:pt x="2797" y="2472"/>
                    <a:pt x="2927" y="2634"/>
                    <a:pt x="2927" y="2797"/>
                  </a:cubicBezTo>
                  <a:lnTo>
                    <a:pt x="2927" y="3350"/>
                  </a:lnTo>
                  <a:lnTo>
                    <a:pt x="2667" y="3350"/>
                  </a:lnTo>
                  <a:cubicBezTo>
                    <a:pt x="2504" y="3350"/>
                    <a:pt x="2309" y="3382"/>
                    <a:pt x="2146" y="3415"/>
                  </a:cubicBezTo>
                  <a:lnTo>
                    <a:pt x="2146" y="2797"/>
                  </a:lnTo>
                  <a:cubicBezTo>
                    <a:pt x="2146" y="2634"/>
                    <a:pt x="2277" y="2472"/>
                    <a:pt x="2472" y="2472"/>
                  </a:cubicBezTo>
                  <a:close/>
                  <a:moveTo>
                    <a:pt x="13301" y="2472"/>
                  </a:moveTo>
                  <a:cubicBezTo>
                    <a:pt x="13496" y="2472"/>
                    <a:pt x="13626" y="2634"/>
                    <a:pt x="13626" y="2797"/>
                  </a:cubicBezTo>
                  <a:lnTo>
                    <a:pt x="13626" y="3415"/>
                  </a:lnTo>
                  <a:cubicBezTo>
                    <a:pt x="13463" y="3382"/>
                    <a:pt x="13268" y="3350"/>
                    <a:pt x="13073" y="3350"/>
                  </a:cubicBezTo>
                  <a:lnTo>
                    <a:pt x="12845" y="3350"/>
                  </a:lnTo>
                  <a:lnTo>
                    <a:pt x="12845" y="2797"/>
                  </a:lnTo>
                  <a:cubicBezTo>
                    <a:pt x="12845" y="2634"/>
                    <a:pt x="12976" y="2472"/>
                    <a:pt x="13138" y="2472"/>
                  </a:cubicBezTo>
                  <a:close/>
                  <a:moveTo>
                    <a:pt x="13073" y="3805"/>
                  </a:moveTo>
                  <a:cubicBezTo>
                    <a:pt x="14309" y="3805"/>
                    <a:pt x="15284" y="4813"/>
                    <a:pt x="15284" y="6016"/>
                  </a:cubicBezTo>
                  <a:lnTo>
                    <a:pt x="15284" y="12650"/>
                  </a:lnTo>
                  <a:cubicBezTo>
                    <a:pt x="15284" y="13886"/>
                    <a:pt x="14309" y="14862"/>
                    <a:pt x="13073" y="14862"/>
                  </a:cubicBezTo>
                  <a:lnTo>
                    <a:pt x="2699" y="14862"/>
                  </a:lnTo>
                  <a:cubicBezTo>
                    <a:pt x="1464" y="14862"/>
                    <a:pt x="488" y="13886"/>
                    <a:pt x="488" y="12650"/>
                  </a:cubicBezTo>
                  <a:lnTo>
                    <a:pt x="488" y="6016"/>
                  </a:lnTo>
                  <a:cubicBezTo>
                    <a:pt x="488" y="4813"/>
                    <a:pt x="1464" y="3805"/>
                    <a:pt x="2699" y="3805"/>
                  </a:cubicBezTo>
                  <a:close/>
                  <a:moveTo>
                    <a:pt x="6114" y="0"/>
                  </a:moveTo>
                  <a:cubicBezTo>
                    <a:pt x="4878" y="0"/>
                    <a:pt x="3870" y="1008"/>
                    <a:pt x="3870" y="2244"/>
                  </a:cubicBezTo>
                  <a:lnTo>
                    <a:pt x="3870" y="3350"/>
                  </a:lnTo>
                  <a:lnTo>
                    <a:pt x="3382" y="3350"/>
                  </a:lnTo>
                  <a:lnTo>
                    <a:pt x="3382" y="2797"/>
                  </a:lnTo>
                  <a:cubicBezTo>
                    <a:pt x="3382" y="2374"/>
                    <a:pt x="3057" y="2017"/>
                    <a:pt x="2634" y="2017"/>
                  </a:cubicBezTo>
                  <a:lnTo>
                    <a:pt x="2472" y="2017"/>
                  </a:lnTo>
                  <a:cubicBezTo>
                    <a:pt x="2016" y="2017"/>
                    <a:pt x="1691" y="2374"/>
                    <a:pt x="1691" y="2797"/>
                  </a:cubicBezTo>
                  <a:lnTo>
                    <a:pt x="1691" y="3545"/>
                  </a:lnTo>
                  <a:cubicBezTo>
                    <a:pt x="716" y="3935"/>
                    <a:pt x="0" y="4911"/>
                    <a:pt x="0" y="6016"/>
                  </a:cubicBezTo>
                  <a:lnTo>
                    <a:pt x="0" y="12650"/>
                  </a:lnTo>
                  <a:cubicBezTo>
                    <a:pt x="0" y="14114"/>
                    <a:pt x="1203" y="15317"/>
                    <a:pt x="2699" y="15317"/>
                  </a:cubicBezTo>
                  <a:lnTo>
                    <a:pt x="13073" y="15317"/>
                  </a:lnTo>
                  <a:cubicBezTo>
                    <a:pt x="14569" y="15317"/>
                    <a:pt x="15772" y="14114"/>
                    <a:pt x="15772" y="12650"/>
                  </a:cubicBezTo>
                  <a:lnTo>
                    <a:pt x="15772" y="6016"/>
                  </a:lnTo>
                  <a:cubicBezTo>
                    <a:pt x="15772" y="4911"/>
                    <a:pt x="15057" y="3935"/>
                    <a:pt x="14081" y="3545"/>
                  </a:cubicBezTo>
                  <a:lnTo>
                    <a:pt x="14081" y="2797"/>
                  </a:lnTo>
                  <a:cubicBezTo>
                    <a:pt x="14081" y="2374"/>
                    <a:pt x="13756" y="2017"/>
                    <a:pt x="13301" y="2017"/>
                  </a:cubicBezTo>
                  <a:lnTo>
                    <a:pt x="13138" y="2017"/>
                  </a:lnTo>
                  <a:cubicBezTo>
                    <a:pt x="12715" y="2017"/>
                    <a:pt x="12390" y="2374"/>
                    <a:pt x="12390" y="2797"/>
                  </a:cubicBezTo>
                  <a:lnTo>
                    <a:pt x="12390" y="3350"/>
                  </a:lnTo>
                  <a:lnTo>
                    <a:pt x="11902" y="3350"/>
                  </a:lnTo>
                  <a:lnTo>
                    <a:pt x="11902" y="2244"/>
                  </a:lnTo>
                  <a:cubicBezTo>
                    <a:pt x="11902" y="1008"/>
                    <a:pt x="10894" y="0"/>
                    <a:pt x="9659" y="0"/>
                  </a:cubicBezTo>
                  <a:lnTo>
                    <a:pt x="9236" y="0"/>
                  </a:lnTo>
                  <a:cubicBezTo>
                    <a:pt x="9106" y="0"/>
                    <a:pt x="9008" y="98"/>
                    <a:pt x="9008" y="228"/>
                  </a:cubicBezTo>
                  <a:cubicBezTo>
                    <a:pt x="9008" y="358"/>
                    <a:pt x="9106" y="456"/>
                    <a:pt x="9236" y="456"/>
                  </a:cubicBezTo>
                  <a:lnTo>
                    <a:pt x="9659" y="456"/>
                  </a:lnTo>
                  <a:cubicBezTo>
                    <a:pt x="10634" y="456"/>
                    <a:pt x="11447" y="1269"/>
                    <a:pt x="11447" y="2244"/>
                  </a:cubicBezTo>
                  <a:lnTo>
                    <a:pt x="11447" y="3350"/>
                  </a:lnTo>
                  <a:lnTo>
                    <a:pt x="10537" y="3350"/>
                  </a:lnTo>
                  <a:lnTo>
                    <a:pt x="10537" y="2244"/>
                  </a:lnTo>
                  <a:cubicBezTo>
                    <a:pt x="10537" y="1756"/>
                    <a:pt x="10146" y="1334"/>
                    <a:pt x="9659" y="1334"/>
                  </a:cubicBezTo>
                  <a:lnTo>
                    <a:pt x="6114" y="1334"/>
                  </a:lnTo>
                  <a:cubicBezTo>
                    <a:pt x="5626" y="1334"/>
                    <a:pt x="5236" y="1756"/>
                    <a:pt x="5236" y="2244"/>
                  </a:cubicBezTo>
                  <a:lnTo>
                    <a:pt x="5236" y="3350"/>
                  </a:lnTo>
                  <a:lnTo>
                    <a:pt x="4325" y="3350"/>
                  </a:lnTo>
                  <a:lnTo>
                    <a:pt x="4325" y="2244"/>
                  </a:lnTo>
                  <a:cubicBezTo>
                    <a:pt x="4325" y="1269"/>
                    <a:pt x="5138" y="456"/>
                    <a:pt x="6114" y="456"/>
                  </a:cubicBezTo>
                  <a:lnTo>
                    <a:pt x="8293" y="456"/>
                  </a:lnTo>
                  <a:cubicBezTo>
                    <a:pt x="8423" y="456"/>
                    <a:pt x="8553" y="358"/>
                    <a:pt x="8553" y="228"/>
                  </a:cubicBezTo>
                  <a:cubicBezTo>
                    <a:pt x="8553" y="98"/>
                    <a:pt x="8423" y="0"/>
                    <a:pt x="8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8" name="Google Shape;4558;p44"/>
            <p:cNvSpPr/>
            <p:nvPr/>
          </p:nvSpPr>
          <p:spPr>
            <a:xfrm>
              <a:off x="-3489275" y="4186550"/>
              <a:ext cx="212225" cy="213025"/>
            </a:xfrm>
            <a:custGeom>
              <a:rect b="b" l="l" r="r" t="t"/>
              <a:pathLst>
                <a:path extrusionOk="0" h="8521" w="8489">
                  <a:moveTo>
                    <a:pt x="3350" y="0"/>
                  </a:moveTo>
                  <a:cubicBezTo>
                    <a:pt x="2895" y="0"/>
                    <a:pt x="2504" y="391"/>
                    <a:pt x="2504" y="878"/>
                  </a:cubicBezTo>
                  <a:lnTo>
                    <a:pt x="2504" y="2537"/>
                  </a:lnTo>
                  <a:lnTo>
                    <a:pt x="846" y="2537"/>
                  </a:lnTo>
                  <a:cubicBezTo>
                    <a:pt x="391" y="2537"/>
                    <a:pt x="0" y="2895"/>
                    <a:pt x="0" y="3382"/>
                  </a:cubicBezTo>
                  <a:lnTo>
                    <a:pt x="0" y="5171"/>
                  </a:lnTo>
                  <a:cubicBezTo>
                    <a:pt x="0" y="5626"/>
                    <a:pt x="391" y="6016"/>
                    <a:pt x="846" y="6016"/>
                  </a:cubicBezTo>
                  <a:lnTo>
                    <a:pt x="1334" y="6016"/>
                  </a:lnTo>
                  <a:cubicBezTo>
                    <a:pt x="1431" y="6016"/>
                    <a:pt x="1561" y="5919"/>
                    <a:pt x="1561" y="5789"/>
                  </a:cubicBezTo>
                  <a:cubicBezTo>
                    <a:pt x="1561" y="5659"/>
                    <a:pt x="1464" y="5561"/>
                    <a:pt x="1334" y="5561"/>
                  </a:cubicBezTo>
                  <a:lnTo>
                    <a:pt x="846" y="5561"/>
                  </a:lnTo>
                  <a:cubicBezTo>
                    <a:pt x="618" y="5561"/>
                    <a:pt x="456" y="5366"/>
                    <a:pt x="456" y="5171"/>
                  </a:cubicBezTo>
                  <a:lnTo>
                    <a:pt x="456" y="3382"/>
                  </a:lnTo>
                  <a:cubicBezTo>
                    <a:pt x="456" y="3155"/>
                    <a:pt x="618" y="2992"/>
                    <a:pt x="846" y="2992"/>
                  </a:cubicBezTo>
                  <a:lnTo>
                    <a:pt x="2732" y="2992"/>
                  </a:lnTo>
                  <a:cubicBezTo>
                    <a:pt x="2862" y="2992"/>
                    <a:pt x="2960" y="2895"/>
                    <a:pt x="2960" y="2765"/>
                  </a:cubicBezTo>
                  <a:lnTo>
                    <a:pt x="2960" y="878"/>
                  </a:lnTo>
                  <a:cubicBezTo>
                    <a:pt x="2960" y="651"/>
                    <a:pt x="3155" y="488"/>
                    <a:pt x="3350" y="488"/>
                  </a:cubicBezTo>
                  <a:lnTo>
                    <a:pt x="5138" y="488"/>
                  </a:lnTo>
                  <a:cubicBezTo>
                    <a:pt x="5366" y="488"/>
                    <a:pt x="5529" y="651"/>
                    <a:pt x="5529" y="878"/>
                  </a:cubicBezTo>
                  <a:lnTo>
                    <a:pt x="5529" y="2765"/>
                  </a:lnTo>
                  <a:cubicBezTo>
                    <a:pt x="5529" y="2895"/>
                    <a:pt x="5626" y="2992"/>
                    <a:pt x="5756" y="2992"/>
                  </a:cubicBezTo>
                  <a:lnTo>
                    <a:pt x="7643" y="2992"/>
                  </a:lnTo>
                  <a:cubicBezTo>
                    <a:pt x="7870" y="2992"/>
                    <a:pt x="8033" y="3155"/>
                    <a:pt x="8033" y="3382"/>
                  </a:cubicBezTo>
                  <a:lnTo>
                    <a:pt x="8033" y="5171"/>
                  </a:lnTo>
                  <a:cubicBezTo>
                    <a:pt x="8033" y="5366"/>
                    <a:pt x="7870" y="5561"/>
                    <a:pt x="7643" y="5561"/>
                  </a:cubicBezTo>
                  <a:lnTo>
                    <a:pt x="5756" y="5561"/>
                  </a:lnTo>
                  <a:cubicBezTo>
                    <a:pt x="5626" y="5561"/>
                    <a:pt x="5529" y="5659"/>
                    <a:pt x="5529" y="5789"/>
                  </a:cubicBezTo>
                  <a:lnTo>
                    <a:pt x="5529" y="7675"/>
                  </a:lnTo>
                  <a:cubicBezTo>
                    <a:pt x="5529" y="7903"/>
                    <a:pt x="5366" y="8065"/>
                    <a:pt x="5138" y="8065"/>
                  </a:cubicBezTo>
                  <a:lnTo>
                    <a:pt x="3350" y="8065"/>
                  </a:lnTo>
                  <a:cubicBezTo>
                    <a:pt x="3122" y="8065"/>
                    <a:pt x="2960" y="7870"/>
                    <a:pt x="2960" y="7675"/>
                  </a:cubicBezTo>
                  <a:lnTo>
                    <a:pt x="2960" y="5789"/>
                  </a:lnTo>
                  <a:cubicBezTo>
                    <a:pt x="2960" y="5659"/>
                    <a:pt x="2862" y="5561"/>
                    <a:pt x="2732" y="5561"/>
                  </a:cubicBezTo>
                  <a:lnTo>
                    <a:pt x="2244" y="5561"/>
                  </a:lnTo>
                  <a:cubicBezTo>
                    <a:pt x="2114" y="5561"/>
                    <a:pt x="2017" y="5659"/>
                    <a:pt x="2017" y="5789"/>
                  </a:cubicBezTo>
                  <a:cubicBezTo>
                    <a:pt x="2017" y="5919"/>
                    <a:pt x="2114" y="6016"/>
                    <a:pt x="2244" y="6016"/>
                  </a:cubicBezTo>
                  <a:lnTo>
                    <a:pt x="2504" y="6016"/>
                  </a:lnTo>
                  <a:lnTo>
                    <a:pt x="2504" y="7675"/>
                  </a:lnTo>
                  <a:cubicBezTo>
                    <a:pt x="2504" y="8130"/>
                    <a:pt x="2895" y="8520"/>
                    <a:pt x="3350" y="8520"/>
                  </a:cubicBezTo>
                  <a:lnTo>
                    <a:pt x="5138" y="8520"/>
                  </a:lnTo>
                  <a:cubicBezTo>
                    <a:pt x="5626" y="8520"/>
                    <a:pt x="5984" y="8130"/>
                    <a:pt x="5984" y="7675"/>
                  </a:cubicBezTo>
                  <a:lnTo>
                    <a:pt x="5984" y="6016"/>
                  </a:lnTo>
                  <a:lnTo>
                    <a:pt x="7643" y="6016"/>
                  </a:lnTo>
                  <a:cubicBezTo>
                    <a:pt x="8130" y="6016"/>
                    <a:pt x="8488" y="5626"/>
                    <a:pt x="8488" y="5171"/>
                  </a:cubicBezTo>
                  <a:lnTo>
                    <a:pt x="8488" y="3382"/>
                  </a:lnTo>
                  <a:cubicBezTo>
                    <a:pt x="8488" y="2895"/>
                    <a:pt x="8130" y="2537"/>
                    <a:pt x="7643" y="2537"/>
                  </a:cubicBezTo>
                  <a:lnTo>
                    <a:pt x="5984" y="2537"/>
                  </a:lnTo>
                  <a:lnTo>
                    <a:pt x="5984" y="878"/>
                  </a:lnTo>
                  <a:cubicBezTo>
                    <a:pt x="5984" y="391"/>
                    <a:pt x="5626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9" name="Google Shape;4559;p44"/>
          <p:cNvGrpSpPr/>
          <p:nvPr/>
        </p:nvGrpSpPr>
        <p:grpSpPr>
          <a:xfrm>
            <a:off x="5163246" y="4271200"/>
            <a:ext cx="256018" cy="320038"/>
            <a:chOff x="-4042925" y="4595950"/>
            <a:chExt cx="345550" cy="432075"/>
          </a:xfrm>
        </p:grpSpPr>
        <p:sp>
          <p:nvSpPr>
            <p:cNvPr id="4560" name="Google Shape;4560;p44"/>
            <p:cNvSpPr/>
            <p:nvPr/>
          </p:nvSpPr>
          <p:spPr>
            <a:xfrm>
              <a:off x="-3851875" y="4743450"/>
              <a:ext cx="148800" cy="278050"/>
            </a:xfrm>
            <a:custGeom>
              <a:rect b="b" l="l" r="r" t="t"/>
              <a:pathLst>
                <a:path extrusionOk="0" h="11122" w="5952">
                  <a:moveTo>
                    <a:pt x="4098" y="0"/>
                  </a:moveTo>
                  <a:cubicBezTo>
                    <a:pt x="3773" y="0"/>
                    <a:pt x="3480" y="293"/>
                    <a:pt x="3480" y="618"/>
                  </a:cubicBezTo>
                  <a:lnTo>
                    <a:pt x="3480" y="1821"/>
                  </a:lnTo>
                  <a:cubicBezTo>
                    <a:pt x="3480" y="1496"/>
                    <a:pt x="3220" y="1203"/>
                    <a:pt x="2862" y="1203"/>
                  </a:cubicBezTo>
                  <a:cubicBezTo>
                    <a:pt x="2537" y="1203"/>
                    <a:pt x="2244" y="1496"/>
                    <a:pt x="2244" y="1821"/>
                  </a:cubicBezTo>
                  <a:lnTo>
                    <a:pt x="2244" y="2927"/>
                  </a:lnTo>
                  <a:cubicBezTo>
                    <a:pt x="2244" y="2602"/>
                    <a:pt x="1984" y="2309"/>
                    <a:pt x="1659" y="2309"/>
                  </a:cubicBezTo>
                  <a:cubicBezTo>
                    <a:pt x="1301" y="2309"/>
                    <a:pt x="1041" y="2602"/>
                    <a:pt x="1041" y="2927"/>
                  </a:cubicBezTo>
                  <a:lnTo>
                    <a:pt x="1041" y="6146"/>
                  </a:lnTo>
                  <a:lnTo>
                    <a:pt x="651" y="6407"/>
                  </a:lnTo>
                  <a:cubicBezTo>
                    <a:pt x="261" y="6667"/>
                    <a:pt x="1" y="7155"/>
                    <a:pt x="1" y="7642"/>
                  </a:cubicBezTo>
                  <a:lnTo>
                    <a:pt x="1" y="10602"/>
                  </a:lnTo>
                  <a:cubicBezTo>
                    <a:pt x="1" y="10894"/>
                    <a:pt x="228" y="11122"/>
                    <a:pt x="488" y="11122"/>
                  </a:cubicBezTo>
                  <a:lnTo>
                    <a:pt x="2927" y="11122"/>
                  </a:lnTo>
                  <a:cubicBezTo>
                    <a:pt x="3220" y="11122"/>
                    <a:pt x="3415" y="10894"/>
                    <a:pt x="3415" y="10602"/>
                  </a:cubicBezTo>
                  <a:lnTo>
                    <a:pt x="3415" y="10179"/>
                  </a:lnTo>
                  <a:cubicBezTo>
                    <a:pt x="3415" y="9854"/>
                    <a:pt x="3545" y="9528"/>
                    <a:pt x="3773" y="9268"/>
                  </a:cubicBezTo>
                  <a:lnTo>
                    <a:pt x="5399" y="7480"/>
                  </a:lnTo>
                  <a:cubicBezTo>
                    <a:pt x="5757" y="7090"/>
                    <a:pt x="5919" y="6602"/>
                    <a:pt x="5919" y="6114"/>
                  </a:cubicBezTo>
                  <a:lnTo>
                    <a:pt x="5919" y="1203"/>
                  </a:lnTo>
                  <a:cubicBezTo>
                    <a:pt x="5952" y="878"/>
                    <a:pt x="5659" y="586"/>
                    <a:pt x="5334" y="586"/>
                  </a:cubicBezTo>
                  <a:cubicBezTo>
                    <a:pt x="4976" y="586"/>
                    <a:pt x="4716" y="878"/>
                    <a:pt x="4716" y="1203"/>
                  </a:cubicBezTo>
                  <a:lnTo>
                    <a:pt x="4716" y="618"/>
                  </a:lnTo>
                  <a:cubicBezTo>
                    <a:pt x="4716" y="293"/>
                    <a:pt x="4423" y="0"/>
                    <a:pt x="4098" y="0"/>
                  </a:cubicBezTo>
                  <a:close/>
                </a:path>
              </a:pathLst>
            </a:custGeom>
            <a:solidFill>
              <a:srgbClr val="FFC5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1" name="Google Shape;4561;p44"/>
            <p:cNvSpPr/>
            <p:nvPr/>
          </p:nvSpPr>
          <p:spPr>
            <a:xfrm>
              <a:off x="-4036425" y="4743450"/>
              <a:ext cx="148800" cy="278050"/>
            </a:xfrm>
            <a:custGeom>
              <a:rect b="b" l="l" r="r" t="t"/>
              <a:pathLst>
                <a:path extrusionOk="0" h="11122" w="5952">
                  <a:moveTo>
                    <a:pt x="1854" y="0"/>
                  </a:moveTo>
                  <a:cubicBezTo>
                    <a:pt x="1497" y="0"/>
                    <a:pt x="1236" y="293"/>
                    <a:pt x="1236" y="618"/>
                  </a:cubicBezTo>
                  <a:lnTo>
                    <a:pt x="1236" y="1203"/>
                  </a:lnTo>
                  <a:cubicBezTo>
                    <a:pt x="1236" y="878"/>
                    <a:pt x="944" y="586"/>
                    <a:pt x="619" y="586"/>
                  </a:cubicBezTo>
                  <a:cubicBezTo>
                    <a:pt x="293" y="586"/>
                    <a:pt x="1" y="878"/>
                    <a:pt x="1" y="1203"/>
                  </a:cubicBezTo>
                  <a:lnTo>
                    <a:pt x="1" y="6114"/>
                  </a:lnTo>
                  <a:cubicBezTo>
                    <a:pt x="1" y="6602"/>
                    <a:pt x="196" y="7090"/>
                    <a:pt x="521" y="7480"/>
                  </a:cubicBezTo>
                  <a:lnTo>
                    <a:pt x="2147" y="9268"/>
                  </a:lnTo>
                  <a:cubicBezTo>
                    <a:pt x="2375" y="9528"/>
                    <a:pt x="2505" y="9821"/>
                    <a:pt x="2505" y="10179"/>
                  </a:cubicBezTo>
                  <a:lnTo>
                    <a:pt x="2505" y="10602"/>
                  </a:lnTo>
                  <a:cubicBezTo>
                    <a:pt x="2505" y="10894"/>
                    <a:pt x="2732" y="11122"/>
                    <a:pt x="2992" y="11122"/>
                  </a:cubicBezTo>
                  <a:lnTo>
                    <a:pt x="5431" y="11122"/>
                  </a:lnTo>
                  <a:cubicBezTo>
                    <a:pt x="5724" y="11122"/>
                    <a:pt x="5919" y="10894"/>
                    <a:pt x="5919" y="10602"/>
                  </a:cubicBezTo>
                  <a:lnTo>
                    <a:pt x="5919" y="7642"/>
                  </a:lnTo>
                  <a:cubicBezTo>
                    <a:pt x="5952" y="7155"/>
                    <a:pt x="5692" y="6667"/>
                    <a:pt x="5269" y="6374"/>
                  </a:cubicBezTo>
                  <a:lnTo>
                    <a:pt x="4911" y="6146"/>
                  </a:lnTo>
                  <a:lnTo>
                    <a:pt x="4911" y="2927"/>
                  </a:lnTo>
                  <a:cubicBezTo>
                    <a:pt x="4911" y="2569"/>
                    <a:pt x="4651" y="2309"/>
                    <a:pt x="4293" y="2309"/>
                  </a:cubicBezTo>
                  <a:cubicBezTo>
                    <a:pt x="3968" y="2309"/>
                    <a:pt x="3675" y="2569"/>
                    <a:pt x="3675" y="2927"/>
                  </a:cubicBezTo>
                  <a:lnTo>
                    <a:pt x="3675" y="1821"/>
                  </a:lnTo>
                  <a:cubicBezTo>
                    <a:pt x="3675" y="1496"/>
                    <a:pt x="3415" y="1203"/>
                    <a:pt x="3058" y="1203"/>
                  </a:cubicBezTo>
                  <a:cubicBezTo>
                    <a:pt x="2732" y="1203"/>
                    <a:pt x="2472" y="1496"/>
                    <a:pt x="2472" y="1821"/>
                  </a:cubicBezTo>
                  <a:lnTo>
                    <a:pt x="2472" y="618"/>
                  </a:lnTo>
                  <a:cubicBezTo>
                    <a:pt x="2472" y="293"/>
                    <a:pt x="2179" y="0"/>
                    <a:pt x="1854" y="0"/>
                  </a:cubicBezTo>
                  <a:close/>
                </a:path>
              </a:pathLst>
            </a:custGeom>
            <a:solidFill>
              <a:srgbClr val="FFC5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2" name="Google Shape;4562;p44"/>
            <p:cNvSpPr/>
            <p:nvPr/>
          </p:nvSpPr>
          <p:spPr>
            <a:xfrm>
              <a:off x="-3979500" y="4602625"/>
              <a:ext cx="219525" cy="156900"/>
            </a:xfrm>
            <a:custGeom>
              <a:rect b="b" l="l" r="r" t="t"/>
              <a:pathLst>
                <a:path extrusionOk="0" h="6276" w="8781">
                  <a:moveTo>
                    <a:pt x="2208" y="0"/>
                  </a:moveTo>
                  <a:cubicBezTo>
                    <a:pt x="1570" y="0"/>
                    <a:pt x="940" y="304"/>
                    <a:pt x="553" y="885"/>
                  </a:cubicBezTo>
                  <a:cubicBezTo>
                    <a:pt x="0" y="1698"/>
                    <a:pt x="130" y="2837"/>
                    <a:pt x="878" y="3487"/>
                  </a:cubicBezTo>
                  <a:lnTo>
                    <a:pt x="3805" y="6056"/>
                  </a:lnTo>
                  <a:cubicBezTo>
                    <a:pt x="3967" y="6202"/>
                    <a:pt x="4179" y="6275"/>
                    <a:pt x="4390" y="6275"/>
                  </a:cubicBezTo>
                  <a:cubicBezTo>
                    <a:pt x="4602" y="6275"/>
                    <a:pt x="4813" y="6202"/>
                    <a:pt x="4976" y="6056"/>
                  </a:cubicBezTo>
                  <a:lnTo>
                    <a:pt x="7902" y="3487"/>
                  </a:lnTo>
                  <a:cubicBezTo>
                    <a:pt x="8650" y="2837"/>
                    <a:pt x="8780" y="1698"/>
                    <a:pt x="8228" y="885"/>
                  </a:cubicBezTo>
                  <a:cubicBezTo>
                    <a:pt x="7840" y="304"/>
                    <a:pt x="7211" y="0"/>
                    <a:pt x="6573" y="0"/>
                  </a:cubicBezTo>
                  <a:cubicBezTo>
                    <a:pt x="6139" y="0"/>
                    <a:pt x="5702" y="141"/>
                    <a:pt x="5333" y="430"/>
                  </a:cubicBezTo>
                  <a:lnTo>
                    <a:pt x="4748" y="885"/>
                  </a:lnTo>
                  <a:cubicBezTo>
                    <a:pt x="4634" y="967"/>
                    <a:pt x="4512" y="1007"/>
                    <a:pt x="4390" y="1007"/>
                  </a:cubicBezTo>
                  <a:cubicBezTo>
                    <a:pt x="4268" y="1007"/>
                    <a:pt x="4146" y="967"/>
                    <a:pt x="4032" y="885"/>
                  </a:cubicBezTo>
                  <a:lnTo>
                    <a:pt x="3447" y="430"/>
                  </a:lnTo>
                  <a:cubicBezTo>
                    <a:pt x="3079" y="141"/>
                    <a:pt x="2641" y="0"/>
                    <a:pt x="2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3" name="Google Shape;4563;p44"/>
            <p:cNvSpPr/>
            <p:nvPr/>
          </p:nvSpPr>
          <p:spPr>
            <a:xfrm>
              <a:off x="-3979500" y="4601975"/>
              <a:ext cx="123600" cy="157650"/>
            </a:xfrm>
            <a:custGeom>
              <a:rect b="b" l="l" r="r" t="t"/>
              <a:pathLst>
                <a:path extrusionOk="0" h="6306" w="4944">
                  <a:moveTo>
                    <a:pt x="2244" y="1"/>
                  </a:moveTo>
                  <a:cubicBezTo>
                    <a:pt x="1594" y="1"/>
                    <a:pt x="943" y="326"/>
                    <a:pt x="553" y="879"/>
                  </a:cubicBezTo>
                  <a:cubicBezTo>
                    <a:pt x="0" y="1724"/>
                    <a:pt x="130" y="2863"/>
                    <a:pt x="878" y="3513"/>
                  </a:cubicBezTo>
                  <a:lnTo>
                    <a:pt x="3805" y="6082"/>
                  </a:lnTo>
                  <a:cubicBezTo>
                    <a:pt x="3972" y="6233"/>
                    <a:pt x="4183" y="6306"/>
                    <a:pt x="4392" y="6306"/>
                  </a:cubicBezTo>
                  <a:cubicBezTo>
                    <a:pt x="4589" y="6306"/>
                    <a:pt x="4785" y="6241"/>
                    <a:pt x="4943" y="6115"/>
                  </a:cubicBezTo>
                  <a:cubicBezTo>
                    <a:pt x="4845" y="6082"/>
                    <a:pt x="4715" y="6017"/>
                    <a:pt x="4618" y="5919"/>
                  </a:cubicBezTo>
                  <a:lnTo>
                    <a:pt x="1691" y="3350"/>
                  </a:lnTo>
                  <a:cubicBezTo>
                    <a:pt x="943" y="2700"/>
                    <a:pt x="813" y="1562"/>
                    <a:pt x="1366" y="749"/>
                  </a:cubicBezTo>
                  <a:cubicBezTo>
                    <a:pt x="1594" y="391"/>
                    <a:pt x="1919" y="163"/>
                    <a:pt x="2244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4" name="Google Shape;4564;p44"/>
            <p:cNvSpPr/>
            <p:nvPr/>
          </p:nvSpPr>
          <p:spPr>
            <a:xfrm>
              <a:off x="-3944550" y="4801175"/>
              <a:ext cx="21975" cy="83750"/>
            </a:xfrm>
            <a:custGeom>
              <a:rect b="b" l="l" r="r" t="t"/>
              <a:pathLst>
                <a:path extrusionOk="0" h="3350" w="879">
                  <a:moveTo>
                    <a:pt x="618" y="0"/>
                  </a:moveTo>
                  <a:cubicBezTo>
                    <a:pt x="293" y="0"/>
                    <a:pt x="0" y="293"/>
                    <a:pt x="0" y="618"/>
                  </a:cubicBezTo>
                  <a:lnTo>
                    <a:pt x="0" y="2992"/>
                  </a:lnTo>
                  <a:lnTo>
                    <a:pt x="521" y="3350"/>
                  </a:lnTo>
                  <a:lnTo>
                    <a:pt x="521" y="618"/>
                  </a:lnTo>
                  <a:cubicBezTo>
                    <a:pt x="521" y="358"/>
                    <a:pt x="651" y="163"/>
                    <a:pt x="878" y="65"/>
                  </a:cubicBezTo>
                  <a:cubicBezTo>
                    <a:pt x="813" y="33"/>
                    <a:pt x="716" y="0"/>
                    <a:pt x="618" y="0"/>
                  </a:cubicBezTo>
                  <a:close/>
                </a:path>
              </a:pathLst>
            </a:custGeom>
            <a:solidFill>
              <a:srgbClr val="FFA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5" name="Google Shape;4565;p44"/>
            <p:cNvSpPr/>
            <p:nvPr/>
          </p:nvSpPr>
          <p:spPr>
            <a:xfrm>
              <a:off x="-4005525" y="4744250"/>
              <a:ext cx="21975" cy="133350"/>
            </a:xfrm>
            <a:custGeom>
              <a:rect b="b" l="l" r="r" t="t"/>
              <a:pathLst>
                <a:path extrusionOk="0" h="5334" w="879">
                  <a:moveTo>
                    <a:pt x="618" y="1"/>
                  </a:moveTo>
                  <a:cubicBezTo>
                    <a:pt x="293" y="1"/>
                    <a:pt x="0" y="261"/>
                    <a:pt x="0" y="586"/>
                  </a:cubicBezTo>
                  <a:lnTo>
                    <a:pt x="0" y="4423"/>
                  </a:lnTo>
                  <a:cubicBezTo>
                    <a:pt x="0" y="4684"/>
                    <a:pt x="131" y="4976"/>
                    <a:pt x="326" y="5171"/>
                  </a:cubicBezTo>
                  <a:lnTo>
                    <a:pt x="521" y="5334"/>
                  </a:lnTo>
                  <a:lnTo>
                    <a:pt x="521" y="586"/>
                  </a:lnTo>
                  <a:cubicBezTo>
                    <a:pt x="521" y="358"/>
                    <a:pt x="651" y="131"/>
                    <a:pt x="878" y="33"/>
                  </a:cubicBezTo>
                  <a:cubicBezTo>
                    <a:pt x="781" y="1"/>
                    <a:pt x="716" y="1"/>
                    <a:pt x="618" y="1"/>
                  </a:cubicBezTo>
                  <a:close/>
                </a:path>
              </a:pathLst>
            </a:custGeom>
            <a:solidFill>
              <a:srgbClr val="FFA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6" name="Google Shape;4566;p44"/>
            <p:cNvSpPr/>
            <p:nvPr/>
          </p:nvSpPr>
          <p:spPr>
            <a:xfrm>
              <a:off x="-3974625" y="4774325"/>
              <a:ext cx="21150" cy="97600"/>
            </a:xfrm>
            <a:custGeom>
              <a:rect b="b" l="l" r="r" t="t"/>
              <a:pathLst>
                <a:path extrusionOk="0" h="3904" w="846">
                  <a:moveTo>
                    <a:pt x="618" y="1"/>
                  </a:moveTo>
                  <a:cubicBezTo>
                    <a:pt x="260" y="1"/>
                    <a:pt x="0" y="261"/>
                    <a:pt x="0" y="586"/>
                  </a:cubicBezTo>
                  <a:lnTo>
                    <a:pt x="0" y="3903"/>
                  </a:lnTo>
                  <a:cubicBezTo>
                    <a:pt x="130" y="3773"/>
                    <a:pt x="325" y="3741"/>
                    <a:pt x="488" y="3741"/>
                  </a:cubicBezTo>
                  <a:lnTo>
                    <a:pt x="488" y="586"/>
                  </a:lnTo>
                  <a:cubicBezTo>
                    <a:pt x="488" y="359"/>
                    <a:pt x="651" y="131"/>
                    <a:pt x="846" y="34"/>
                  </a:cubicBezTo>
                  <a:cubicBezTo>
                    <a:pt x="781" y="1"/>
                    <a:pt x="683" y="1"/>
                    <a:pt x="618" y="1"/>
                  </a:cubicBezTo>
                  <a:close/>
                </a:path>
              </a:pathLst>
            </a:custGeom>
            <a:solidFill>
              <a:srgbClr val="FFA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7" name="Google Shape;4567;p44"/>
            <p:cNvSpPr/>
            <p:nvPr/>
          </p:nvSpPr>
          <p:spPr>
            <a:xfrm>
              <a:off x="-4036425" y="4758900"/>
              <a:ext cx="87825" cy="262600"/>
            </a:xfrm>
            <a:custGeom>
              <a:rect b="b" l="l" r="r" t="t"/>
              <a:pathLst>
                <a:path extrusionOk="0" h="10504" w="3513">
                  <a:moveTo>
                    <a:pt x="619" y="0"/>
                  </a:moveTo>
                  <a:cubicBezTo>
                    <a:pt x="293" y="0"/>
                    <a:pt x="1" y="260"/>
                    <a:pt x="1" y="585"/>
                  </a:cubicBezTo>
                  <a:lnTo>
                    <a:pt x="1" y="5496"/>
                  </a:lnTo>
                  <a:cubicBezTo>
                    <a:pt x="1" y="6016"/>
                    <a:pt x="196" y="6472"/>
                    <a:pt x="521" y="6862"/>
                  </a:cubicBezTo>
                  <a:lnTo>
                    <a:pt x="2147" y="8650"/>
                  </a:lnTo>
                  <a:cubicBezTo>
                    <a:pt x="2375" y="8910"/>
                    <a:pt x="2505" y="9236"/>
                    <a:pt x="2505" y="9561"/>
                  </a:cubicBezTo>
                  <a:lnTo>
                    <a:pt x="2505" y="9984"/>
                  </a:lnTo>
                  <a:cubicBezTo>
                    <a:pt x="2505" y="10276"/>
                    <a:pt x="2732" y="10504"/>
                    <a:pt x="3025" y="10504"/>
                  </a:cubicBezTo>
                  <a:lnTo>
                    <a:pt x="3513" y="10504"/>
                  </a:lnTo>
                  <a:cubicBezTo>
                    <a:pt x="3253" y="10504"/>
                    <a:pt x="3025" y="10276"/>
                    <a:pt x="3025" y="9984"/>
                  </a:cubicBezTo>
                  <a:lnTo>
                    <a:pt x="3025" y="9301"/>
                  </a:lnTo>
                  <a:cubicBezTo>
                    <a:pt x="3025" y="8976"/>
                    <a:pt x="2895" y="8650"/>
                    <a:pt x="2667" y="8390"/>
                  </a:cubicBezTo>
                  <a:lnTo>
                    <a:pt x="1041" y="6602"/>
                  </a:lnTo>
                  <a:cubicBezTo>
                    <a:pt x="716" y="6211"/>
                    <a:pt x="521" y="5724"/>
                    <a:pt x="521" y="5236"/>
                  </a:cubicBezTo>
                  <a:lnTo>
                    <a:pt x="521" y="585"/>
                  </a:lnTo>
                  <a:cubicBezTo>
                    <a:pt x="521" y="358"/>
                    <a:pt x="651" y="130"/>
                    <a:pt x="879" y="33"/>
                  </a:cubicBezTo>
                  <a:cubicBezTo>
                    <a:pt x="781" y="0"/>
                    <a:pt x="716" y="0"/>
                    <a:pt x="619" y="0"/>
                  </a:cubicBezTo>
                  <a:close/>
                </a:path>
              </a:pathLst>
            </a:custGeom>
            <a:solidFill>
              <a:srgbClr val="FFA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8" name="Google Shape;4568;p44"/>
            <p:cNvSpPr/>
            <p:nvPr/>
          </p:nvSpPr>
          <p:spPr>
            <a:xfrm>
              <a:off x="-3851875" y="4743450"/>
              <a:ext cx="138225" cy="278050"/>
            </a:xfrm>
            <a:custGeom>
              <a:rect b="b" l="l" r="r" t="t"/>
              <a:pathLst>
                <a:path extrusionOk="0" h="11122" w="5529">
                  <a:moveTo>
                    <a:pt x="4098" y="0"/>
                  </a:moveTo>
                  <a:cubicBezTo>
                    <a:pt x="3773" y="0"/>
                    <a:pt x="3480" y="293"/>
                    <a:pt x="3480" y="618"/>
                  </a:cubicBezTo>
                  <a:lnTo>
                    <a:pt x="3480" y="5138"/>
                  </a:lnTo>
                  <a:cubicBezTo>
                    <a:pt x="3347" y="5027"/>
                    <a:pt x="3183" y="4977"/>
                    <a:pt x="3010" y="4977"/>
                  </a:cubicBezTo>
                  <a:cubicBezTo>
                    <a:pt x="2930" y="4977"/>
                    <a:pt x="2847" y="4988"/>
                    <a:pt x="2765" y="5008"/>
                  </a:cubicBezTo>
                  <a:lnTo>
                    <a:pt x="2765" y="1821"/>
                  </a:lnTo>
                  <a:cubicBezTo>
                    <a:pt x="2765" y="1594"/>
                    <a:pt x="2927" y="1366"/>
                    <a:pt x="3123" y="1269"/>
                  </a:cubicBezTo>
                  <a:cubicBezTo>
                    <a:pt x="3057" y="1236"/>
                    <a:pt x="2960" y="1236"/>
                    <a:pt x="2862" y="1236"/>
                  </a:cubicBezTo>
                  <a:cubicBezTo>
                    <a:pt x="2537" y="1236"/>
                    <a:pt x="2277" y="1496"/>
                    <a:pt x="2277" y="1821"/>
                  </a:cubicBezTo>
                  <a:lnTo>
                    <a:pt x="2277" y="5301"/>
                  </a:lnTo>
                  <a:lnTo>
                    <a:pt x="1562" y="5789"/>
                  </a:lnTo>
                  <a:lnTo>
                    <a:pt x="1562" y="2927"/>
                  </a:lnTo>
                  <a:cubicBezTo>
                    <a:pt x="1562" y="2667"/>
                    <a:pt x="1692" y="2472"/>
                    <a:pt x="1919" y="2374"/>
                  </a:cubicBezTo>
                  <a:cubicBezTo>
                    <a:pt x="1822" y="2342"/>
                    <a:pt x="1757" y="2309"/>
                    <a:pt x="1659" y="2309"/>
                  </a:cubicBezTo>
                  <a:cubicBezTo>
                    <a:pt x="1301" y="2309"/>
                    <a:pt x="1041" y="2602"/>
                    <a:pt x="1041" y="2927"/>
                  </a:cubicBezTo>
                  <a:lnTo>
                    <a:pt x="1041" y="6146"/>
                  </a:lnTo>
                  <a:lnTo>
                    <a:pt x="684" y="6407"/>
                  </a:lnTo>
                  <a:cubicBezTo>
                    <a:pt x="261" y="6667"/>
                    <a:pt x="1" y="7155"/>
                    <a:pt x="1" y="7675"/>
                  </a:cubicBezTo>
                  <a:lnTo>
                    <a:pt x="1" y="10602"/>
                  </a:lnTo>
                  <a:cubicBezTo>
                    <a:pt x="1" y="10894"/>
                    <a:pt x="228" y="11122"/>
                    <a:pt x="521" y="11122"/>
                  </a:cubicBezTo>
                  <a:lnTo>
                    <a:pt x="1041" y="11122"/>
                  </a:lnTo>
                  <a:cubicBezTo>
                    <a:pt x="749" y="11122"/>
                    <a:pt x="521" y="10894"/>
                    <a:pt x="521" y="10602"/>
                  </a:cubicBezTo>
                  <a:lnTo>
                    <a:pt x="521" y="7968"/>
                  </a:lnTo>
                  <a:cubicBezTo>
                    <a:pt x="521" y="7447"/>
                    <a:pt x="781" y="6992"/>
                    <a:pt x="1204" y="6699"/>
                  </a:cubicBezTo>
                  <a:lnTo>
                    <a:pt x="3025" y="5431"/>
                  </a:lnTo>
                  <a:cubicBezTo>
                    <a:pt x="3187" y="5323"/>
                    <a:pt x="3371" y="5260"/>
                    <a:pt x="3540" y="5260"/>
                  </a:cubicBezTo>
                  <a:cubicBezTo>
                    <a:pt x="3575" y="5260"/>
                    <a:pt x="3609" y="5263"/>
                    <a:pt x="3643" y="5268"/>
                  </a:cubicBezTo>
                  <a:lnTo>
                    <a:pt x="3936" y="5594"/>
                  </a:lnTo>
                  <a:lnTo>
                    <a:pt x="2375" y="7057"/>
                  </a:lnTo>
                  <a:lnTo>
                    <a:pt x="2537" y="7220"/>
                  </a:lnTo>
                  <a:cubicBezTo>
                    <a:pt x="2602" y="7285"/>
                    <a:pt x="2692" y="7317"/>
                    <a:pt x="2781" y="7317"/>
                  </a:cubicBezTo>
                  <a:cubicBezTo>
                    <a:pt x="2870" y="7317"/>
                    <a:pt x="2960" y="7285"/>
                    <a:pt x="3025" y="7220"/>
                  </a:cubicBezTo>
                  <a:lnTo>
                    <a:pt x="4911" y="5496"/>
                  </a:lnTo>
                  <a:cubicBezTo>
                    <a:pt x="5106" y="5301"/>
                    <a:pt x="5236" y="5041"/>
                    <a:pt x="5236" y="4748"/>
                  </a:cubicBezTo>
                  <a:lnTo>
                    <a:pt x="5236" y="1138"/>
                  </a:lnTo>
                  <a:cubicBezTo>
                    <a:pt x="5236" y="943"/>
                    <a:pt x="5334" y="748"/>
                    <a:pt x="5529" y="618"/>
                  </a:cubicBezTo>
                  <a:cubicBezTo>
                    <a:pt x="5464" y="618"/>
                    <a:pt x="5399" y="586"/>
                    <a:pt x="5334" y="586"/>
                  </a:cubicBezTo>
                  <a:cubicBezTo>
                    <a:pt x="4976" y="586"/>
                    <a:pt x="4716" y="878"/>
                    <a:pt x="4716" y="1203"/>
                  </a:cubicBezTo>
                  <a:lnTo>
                    <a:pt x="4716" y="4455"/>
                  </a:lnTo>
                  <a:cubicBezTo>
                    <a:pt x="4716" y="4716"/>
                    <a:pt x="4586" y="5008"/>
                    <a:pt x="4391" y="5203"/>
                  </a:cubicBezTo>
                  <a:lnTo>
                    <a:pt x="4001" y="5561"/>
                  </a:lnTo>
                  <a:lnTo>
                    <a:pt x="4001" y="618"/>
                  </a:lnTo>
                  <a:cubicBezTo>
                    <a:pt x="4001" y="390"/>
                    <a:pt x="4131" y="163"/>
                    <a:pt x="4358" y="65"/>
                  </a:cubicBezTo>
                  <a:cubicBezTo>
                    <a:pt x="4293" y="33"/>
                    <a:pt x="4196" y="0"/>
                    <a:pt x="4098" y="0"/>
                  </a:cubicBezTo>
                  <a:close/>
                </a:path>
              </a:pathLst>
            </a:custGeom>
            <a:solidFill>
              <a:srgbClr val="FFA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9" name="Google Shape;4569;p44"/>
            <p:cNvSpPr/>
            <p:nvPr/>
          </p:nvSpPr>
          <p:spPr>
            <a:xfrm>
              <a:off x="-3986825" y="4595950"/>
              <a:ext cx="234175" cy="170275"/>
            </a:xfrm>
            <a:custGeom>
              <a:rect b="b" l="l" r="r" t="t"/>
              <a:pathLst>
                <a:path extrusionOk="0" h="6811" w="9367">
                  <a:moveTo>
                    <a:pt x="2413" y="0"/>
                  </a:moveTo>
                  <a:cubicBezTo>
                    <a:pt x="2324" y="0"/>
                    <a:pt x="2235" y="5"/>
                    <a:pt x="2147" y="14"/>
                  </a:cubicBezTo>
                  <a:cubicBezTo>
                    <a:pt x="1529" y="112"/>
                    <a:pt x="976" y="469"/>
                    <a:pt x="651" y="990"/>
                  </a:cubicBezTo>
                  <a:cubicBezTo>
                    <a:pt x="0" y="1933"/>
                    <a:pt x="163" y="3201"/>
                    <a:pt x="1008" y="3949"/>
                  </a:cubicBezTo>
                  <a:lnTo>
                    <a:pt x="3935" y="6518"/>
                  </a:lnTo>
                  <a:cubicBezTo>
                    <a:pt x="4130" y="6713"/>
                    <a:pt x="4423" y="6811"/>
                    <a:pt x="4683" y="6811"/>
                  </a:cubicBezTo>
                  <a:cubicBezTo>
                    <a:pt x="4943" y="6811"/>
                    <a:pt x="5236" y="6713"/>
                    <a:pt x="5431" y="6518"/>
                  </a:cubicBezTo>
                  <a:lnTo>
                    <a:pt x="6895" y="5250"/>
                  </a:lnTo>
                  <a:cubicBezTo>
                    <a:pt x="6992" y="5152"/>
                    <a:pt x="6992" y="4990"/>
                    <a:pt x="6895" y="4892"/>
                  </a:cubicBezTo>
                  <a:cubicBezTo>
                    <a:pt x="6857" y="4835"/>
                    <a:pt x="6786" y="4801"/>
                    <a:pt x="6708" y="4801"/>
                  </a:cubicBezTo>
                  <a:cubicBezTo>
                    <a:pt x="6651" y="4801"/>
                    <a:pt x="6591" y="4819"/>
                    <a:pt x="6537" y="4860"/>
                  </a:cubicBezTo>
                  <a:lnTo>
                    <a:pt x="5106" y="6128"/>
                  </a:lnTo>
                  <a:cubicBezTo>
                    <a:pt x="4992" y="6242"/>
                    <a:pt x="4838" y="6299"/>
                    <a:pt x="4683" y="6299"/>
                  </a:cubicBezTo>
                  <a:cubicBezTo>
                    <a:pt x="4529" y="6299"/>
                    <a:pt x="4374" y="6242"/>
                    <a:pt x="4260" y="6128"/>
                  </a:cubicBezTo>
                  <a:lnTo>
                    <a:pt x="1334" y="3559"/>
                  </a:lnTo>
                  <a:cubicBezTo>
                    <a:pt x="683" y="2973"/>
                    <a:pt x="553" y="1998"/>
                    <a:pt x="1041" y="1282"/>
                  </a:cubicBezTo>
                  <a:cubicBezTo>
                    <a:pt x="1334" y="860"/>
                    <a:pt x="1756" y="600"/>
                    <a:pt x="2244" y="535"/>
                  </a:cubicBezTo>
                  <a:cubicBezTo>
                    <a:pt x="2338" y="522"/>
                    <a:pt x="2431" y="515"/>
                    <a:pt x="2522" y="515"/>
                  </a:cubicBezTo>
                  <a:cubicBezTo>
                    <a:pt x="2905" y="515"/>
                    <a:pt x="3262" y="630"/>
                    <a:pt x="3578" y="892"/>
                  </a:cubicBezTo>
                  <a:lnTo>
                    <a:pt x="4163" y="1347"/>
                  </a:lnTo>
                  <a:cubicBezTo>
                    <a:pt x="4309" y="1478"/>
                    <a:pt x="4488" y="1543"/>
                    <a:pt x="4667" y="1543"/>
                  </a:cubicBezTo>
                  <a:cubicBezTo>
                    <a:pt x="4846" y="1543"/>
                    <a:pt x="5025" y="1478"/>
                    <a:pt x="5171" y="1347"/>
                  </a:cubicBezTo>
                  <a:lnTo>
                    <a:pt x="5756" y="892"/>
                  </a:lnTo>
                  <a:cubicBezTo>
                    <a:pt x="6071" y="630"/>
                    <a:pt x="6450" y="515"/>
                    <a:pt x="6841" y="515"/>
                  </a:cubicBezTo>
                  <a:cubicBezTo>
                    <a:pt x="6934" y="515"/>
                    <a:pt x="7028" y="522"/>
                    <a:pt x="7122" y="535"/>
                  </a:cubicBezTo>
                  <a:cubicBezTo>
                    <a:pt x="7610" y="600"/>
                    <a:pt x="8033" y="860"/>
                    <a:pt x="8293" y="1282"/>
                  </a:cubicBezTo>
                  <a:cubicBezTo>
                    <a:pt x="8781" y="1998"/>
                    <a:pt x="8683" y="2973"/>
                    <a:pt x="8000" y="3559"/>
                  </a:cubicBezTo>
                  <a:lnTo>
                    <a:pt x="7317" y="4209"/>
                  </a:lnTo>
                  <a:cubicBezTo>
                    <a:pt x="7187" y="4307"/>
                    <a:pt x="7187" y="4437"/>
                    <a:pt x="7285" y="4567"/>
                  </a:cubicBezTo>
                  <a:cubicBezTo>
                    <a:pt x="7334" y="4616"/>
                    <a:pt x="7399" y="4640"/>
                    <a:pt x="7464" y="4640"/>
                  </a:cubicBezTo>
                  <a:cubicBezTo>
                    <a:pt x="7529" y="4640"/>
                    <a:pt x="7594" y="4616"/>
                    <a:pt x="7642" y="4567"/>
                  </a:cubicBezTo>
                  <a:lnTo>
                    <a:pt x="8358" y="3949"/>
                  </a:lnTo>
                  <a:cubicBezTo>
                    <a:pt x="9203" y="3201"/>
                    <a:pt x="9366" y="1933"/>
                    <a:pt x="8716" y="990"/>
                  </a:cubicBezTo>
                  <a:cubicBezTo>
                    <a:pt x="8358" y="469"/>
                    <a:pt x="7805" y="112"/>
                    <a:pt x="7187" y="14"/>
                  </a:cubicBezTo>
                  <a:cubicBezTo>
                    <a:pt x="7099" y="5"/>
                    <a:pt x="7011" y="0"/>
                    <a:pt x="6923" y="0"/>
                  </a:cubicBezTo>
                  <a:cubicBezTo>
                    <a:pt x="6395" y="0"/>
                    <a:pt x="5882" y="168"/>
                    <a:pt x="5464" y="502"/>
                  </a:cubicBezTo>
                  <a:lnTo>
                    <a:pt x="4878" y="957"/>
                  </a:lnTo>
                  <a:cubicBezTo>
                    <a:pt x="4813" y="1006"/>
                    <a:pt x="4748" y="1030"/>
                    <a:pt x="4683" y="1030"/>
                  </a:cubicBezTo>
                  <a:cubicBezTo>
                    <a:pt x="4618" y="1030"/>
                    <a:pt x="4553" y="1006"/>
                    <a:pt x="4488" y="957"/>
                  </a:cubicBezTo>
                  <a:lnTo>
                    <a:pt x="3903" y="502"/>
                  </a:lnTo>
                  <a:cubicBezTo>
                    <a:pt x="3485" y="168"/>
                    <a:pt x="2947" y="0"/>
                    <a:pt x="24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0" name="Google Shape;4570;p44"/>
            <p:cNvSpPr/>
            <p:nvPr/>
          </p:nvSpPr>
          <p:spPr>
            <a:xfrm>
              <a:off x="-4042925" y="4737750"/>
              <a:ext cx="161800" cy="289450"/>
            </a:xfrm>
            <a:custGeom>
              <a:rect b="b" l="l" r="r" t="t"/>
              <a:pathLst>
                <a:path extrusionOk="0" h="11578" w="6472">
                  <a:moveTo>
                    <a:pt x="3350" y="1692"/>
                  </a:moveTo>
                  <a:cubicBezTo>
                    <a:pt x="3545" y="1692"/>
                    <a:pt x="3708" y="1854"/>
                    <a:pt x="3708" y="2049"/>
                  </a:cubicBezTo>
                  <a:lnTo>
                    <a:pt x="3708" y="5041"/>
                  </a:lnTo>
                  <a:cubicBezTo>
                    <a:pt x="3561" y="4978"/>
                    <a:pt x="3400" y="4942"/>
                    <a:pt x="3244" y="4942"/>
                  </a:cubicBezTo>
                  <a:cubicBezTo>
                    <a:pt x="3158" y="4942"/>
                    <a:pt x="3073" y="4953"/>
                    <a:pt x="2992" y="4976"/>
                  </a:cubicBezTo>
                  <a:lnTo>
                    <a:pt x="2992" y="2049"/>
                  </a:lnTo>
                  <a:cubicBezTo>
                    <a:pt x="2992" y="1854"/>
                    <a:pt x="3155" y="1692"/>
                    <a:pt x="3350" y="1692"/>
                  </a:cubicBezTo>
                  <a:close/>
                  <a:moveTo>
                    <a:pt x="2114" y="488"/>
                  </a:moveTo>
                  <a:cubicBezTo>
                    <a:pt x="2309" y="488"/>
                    <a:pt x="2472" y="651"/>
                    <a:pt x="2472" y="846"/>
                  </a:cubicBezTo>
                  <a:lnTo>
                    <a:pt x="2472" y="5236"/>
                  </a:lnTo>
                  <a:lnTo>
                    <a:pt x="2439" y="5301"/>
                  </a:lnTo>
                  <a:lnTo>
                    <a:pt x="2244" y="5464"/>
                  </a:lnTo>
                  <a:lnTo>
                    <a:pt x="2017" y="5236"/>
                  </a:lnTo>
                  <a:cubicBezTo>
                    <a:pt x="1854" y="5106"/>
                    <a:pt x="1757" y="4879"/>
                    <a:pt x="1757" y="4683"/>
                  </a:cubicBezTo>
                  <a:lnTo>
                    <a:pt x="1757" y="846"/>
                  </a:lnTo>
                  <a:cubicBezTo>
                    <a:pt x="1757" y="651"/>
                    <a:pt x="1919" y="488"/>
                    <a:pt x="2114" y="488"/>
                  </a:cubicBezTo>
                  <a:close/>
                  <a:moveTo>
                    <a:pt x="4553" y="2797"/>
                  </a:moveTo>
                  <a:cubicBezTo>
                    <a:pt x="4748" y="2797"/>
                    <a:pt x="4911" y="2960"/>
                    <a:pt x="4911" y="3155"/>
                  </a:cubicBezTo>
                  <a:lnTo>
                    <a:pt x="4911" y="5887"/>
                  </a:lnTo>
                  <a:lnTo>
                    <a:pt x="4196" y="5399"/>
                  </a:lnTo>
                  <a:lnTo>
                    <a:pt x="4196" y="3155"/>
                  </a:lnTo>
                  <a:cubicBezTo>
                    <a:pt x="4196" y="2960"/>
                    <a:pt x="4358" y="2797"/>
                    <a:pt x="4553" y="2797"/>
                  </a:cubicBezTo>
                  <a:close/>
                  <a:moveTo>
                    <a:pt x="2114" y="1"/>
                  </a:moveTo>
                  <a:cubicBezTo>
                    <a:pt x="1692" y="1"/>
                    <a:pt x="1366" y="261"/>
                    <a:pt x="1269" y="651"/>
                  </a:cubicBezTo>
                  <a:cubicBezTo>
                    <a:pt x="1139" y="618"/>
                    <a:pt x="1009" y="586"/>
                    <a:pt x="879" y="586"/>
                  </a:cubicBezTo>
                  <a:cubicBezTo>
                    <a:pt x="391" y="586"/>
                    <a:pt x="1" y="976"/>
                    <a:pt x="1" y="1431"/>
                  </a:cubicBezTo>
                  <a:lnTo>
                    <a:pt x="1" y="2895"/>
                  </a:lnTo>
                  <a:cubicBezTo>
                    <a:pt x="1" y="3025"/>
                    <a:pt x="131" y="3155"/>
                    <a:pt x="261" y="3155"/>
                  </a:cubicBezTo>
                  <a:cubicBezTo>
                    <a:pt x="391" y="3155"/>
                    <a:pt x="521" y="3025"/>
                    <a:pt x="521" y="2895"/>
                  </a:cubicBezTo>
                  <a:lnTo>
                    <a:pt x="521" y="1431"/>
                  </a:lnTo>
                  <a:cubicBezTo>
                    <a:pt x="521" y="1236"/>
                    <a:pt x="683" y="1074"/>
                    <a:pt x="879" y="1074"/>
                  </a:cubicBezTo>
                  <a:cubicBezTo>
                    <a:pt x="1074" y="1074"/>
                    <a:pt x="1236" y="1236"/>
                    <a:pt x="1236" y="1431"/>
                  </a:cubicBezTo>
                  <a:lnTo>
                    <a:pt x="1236" y="4651"/>
                  </a:lnTo>
                  <a:cubicBezTo>
                    <a:pt x="1236" y="5009"/>
                    <a:pt x="1399" y="5366"/>
                    <a:pt x="1659" y="5626"/>
                  </a:cubicBezTo>
                  <a:lnTo>
                    <a:pt x="3643" y="7448"/>
                  </a:lnTo>
                  <a:cubicBezTo>
                    <a:pt x="3708" y="7513"/>
                    <a:pt x="3773" y="7513"/>
                    <a:pt x="3838" y="7513"/>
                  </a:cubicBezTo>
                  <a:cubicBezTo>
                    <a:pt x="3903" y="7513"/>
                    <a:pt x="3968" y="7480"/>
                    <a:pt x="4000" y="7448"/>
                  </a:cubicBezTo>
                  <a:cubicBezTo>
                    <a:pt x="4098" y="7350"/>
                    <a:pt x="4098" y="7187"/>
                    <a:pt x="4000" y="7090"/>
                  </a:cubicBezTo>
                  <a:lnTo>
                    <a:pt x="2635" y="5789"/>
                  </a:lnTo>
                  <a:lnTo>
                    <a:pt x="2797" y="5626"/>
                  </a:lnTo>
                  <a:cubicBezTo>
                    <a:pt x="2911" y="5494"/>
                    <a:pt x="3069" y="5427"/>
                    <a:pt x="3226" y="5427"/>
                  </a:cubicBezTo>
                  <a:cubicBezTo>
                    <a:pt x="3339" y="5427"/>
                    <a:pt x="3450" y="5461"/>
                    <a:pt x="3545" y="5529"/>
                  </a:cubicBezTo>
                  <a:lnTo>
                    <a:pt x="5399" y="6830"/>
                  </a:lnTo>
                  <a:cubicBezTo>
                    <a:pt x="5756" y="7057"/>
                    <a:pt x="5952" y="7448"/>
                    <a:pt x="5952" y="7870"/>
                  </a:cubicBezTo>
                  <a:lnTo>
                    <a:pt x="5952" y="10830"/>
                  </a:lnTo>
                  <a:cubicBezTo>
                    <a:pt x="5952" y="10960"/>
                    <a:pt x="5854" y="11090"/>
                    <a:pt x="5691" y="11090"/>
                  </a:cubicBezTo>
                  <a:lnTo>
                    <a:pt x="3285" y="11090"/>
                  </a:lnTo>
                  <a:cubicBezTo>
                    <a:pt x="3155" y="11090"/>
                    <a:pt x="3025" y="10960"/>
                    <a:pt x="3025" y="10830"/>
                  </a:cubicBezTo>
                  <a:lnTo>
                    <a:pt x="3025" y="10407"/>
                  </a:lnTo>
                  <a:cubicBezTo>
                    <a:pt x="3025" y="9984"/>
                    <a:pt x="2895" y="9626"/>
                    <a:pt x="2602" y="9301"/>
                  </a:cubicBezTo>
                  <a:lnTo>
                    <a:pt x="976" y="7513"/>
                  </a:lnTo>
                  <a:cubicBezTo>
                    <a:pt x="683" y="7187"/>
                    <a:pt x="521" y="6765"/>
                    <a:pt x="521" y="6342"/>
                  </a:cubicBezTo>
                  <a:lnTo>
                    <a:pt x="521" y="3968"/>
                  </a:lnTo>
                  <a:cubicBezTo>
                    <a:pt x="521" y="3838"/>
                    <a:pt x="423" y="3708"/>
                    <a:pt x="261" y="3708"/>
                  </a:cubicBezTo>
                  <a:cubicBezTo>
                    <a:pt x="131" y="3708"/>
                    <a:pt x="33" y="3838"/>
                    <a:pt x="33" y="3968"/>
                  </a:cubicBezTo>
                  <a:lnTo>
                    <a:pt x="33" y="6342"/>
                  </a:lnTo>
                  <a:cubicBezTo>
                    <a:pt x="33" y="6895"/>
                    <a:pt x="228" y="7448"/>
                    <a:pt x="618" y="7870"/>
                  </a:cubicBezTo>
                  <a:lnTo>
                    <a:pt x="2244" y="9659"/>
                  </a:lnTo>
                  <a:cubicBezTo>
                    <a:pt x="2407" y="9854"/>
                    <a:pt x="2537" y="10114"/>
                    <a:pt x="2537" y="10407"/>
                  </a:cubicBezTo>
                  <a:lnTo>
                    <a:pt x="2537" y="10830"/>
                  </a:lnTo>
                  <a:cubicBezTo>
                    <a:pt x="2537" y="11252"/>
                    <a:pt x="2862" y="11578"/>
                    <a:pt x="3285" y="11578"/>
                  </a:cubicBezTo>
                  <a:lnTo>
                    <a:pt x="5691" y="11578"/>
                  </a:lnTo>
                  <a:cubicBezTo>
                    <a:pt x="6114" y="11578"/>
                    <a:pt x="6472" y="11252"/>
                    <a:pt x="6472" y="10830"/>
                  </a:cubicBezTo>
                  <a:lnTo>
                    <a:pt x="6472" y="7870"/>
                  </a:lnTo>
                  <a:cubicBezTo>
                    <a:pt x="6472" y="7285"/>
                    <a:pt x="6179" y="6732"/>
                    <a:pt x="5691" y="6407"/>
                  </a:cubicBezTo>
                  <a:lnTo>
                    <a:pt x="5431" y="6244"/>
                  </a:lnTo>
                  <a:lnTo>
                    <a:pt x="5431" y="3155"/>
                  </a:lnTo>
                  <a:cubicBezTo>
                    <a:pt x="5431" y="2667"/>
                    <a:pt x="5041" y="2277"/>
                    <a:pt x="4553" y="2277"/>
                  </a:cubicBezTo>
                  <a:cubicBezTo>
                    <a:pt x="4423" y="2277"/>
                    <a:pt x="4326" y="2309"/>
                    <a:pt x="4196" y="2375"/>
                  </a:cubicBezTo>
                  <a:lnTo>
                    <a:pt x="4196" y="2049"/>
                  </a:lnTo>
                  <a:cubicBezTo>
                    <a:pt x="4196" y="1594"/>
                    <a:pt x="3805" y="1204"/>
                    <a:pt x="3350" y="1204"/>
                  </a:cubicBezTo>
                  <a:cubicBezTo>
                    <a:pt x="3220" y="1204"/>
                    <a:pt x="3090" y="1236"/>
                    <a:pt x="2960" y="1269"/>
                  </a:cubicBezTo>
                  <a:lnTo>
                    <a:pt x="2960" y="846"/>
                  </a:lnTo>
                  <a:cubicBezTo>
                    <a:pt x="2960" y="391"/>
                    <a:pt x="2602" y="1"/>
                    <a:pt x="2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1" name="Google Shape;4571;p44"/>
            <p:cNvSpPr/>
            <p:nvPr/>
          </p:nvSpPr>
          <p:spPr>
            <a:xfrm>
              <a:off x="-3858375" y="4737750"/>
              <a:ext cx="161000" cy="290275"/>
            </a:xfrm>
            <a:custGeom>
              <a:rect b="b" l="l" r="r" t="t"/>
              <a:pathLst>
                <a:path extrusionOk="0" h="11611" w="6440">
                  <a:moveTo>
                    <a:pt x="3155" y="1692"/>
                  </a:moveTo>
                  <a:cubicBezTo>
                    <a:pt x="3350" y="1692"/>
                    <a:pt x="3513" y="1854"/>
                    <a:pt x="3513" y="2049"/>
                  </a:cubicBezTo>
                  <a:lnTo>
                    <a:pt x="3513" y="4976"/>
                  </a:lnTo>
                  <a:cubicBezTo>
                    <a:pt x="3420" y="4953"/>
                    <a:pt x="3332" y="4942"/>
                    <a:pt x="3247" y="4942"/>
                  </a:cubicBezTo>
                  <a:cubicBezTo>
                    <a:pt x="3091" y="4942"/>
                    <a:pt x="2944" y="4978"/>
                    <a:pt x="2797" y="5041"/>
                  </a:cubicBezTo>
                  <a:lnTo>
                    <a:pt x="2797" y="2049"/>
                  </a:lnTo>
                  <a:lnTo>
                    <a:pt x="2765" y="2049"/>
                  </a:lnTo>
                  <a:cubicBezTo>
                    <a:pt x="2765" y="1854"/>
                    <a:pt x="2927" y="1692"/>
                    <a:pt x="3155" y="1692"/>
                  </a:cubicBezTo>
                  <a:close/>
                  <a:moveTo>
                    <a:pt x="4358" y="488"/>
                  </a:moveTo>
                  <a:cubicBezTo>
                    <a:pt x="4553" y="488"/>
                    <a:pt x="4716" y="651"/>
                    <a:pt x="4716" y="846"/>
                  </a:cubicBezTo>
                  <a:lnTo>
                    <a:pt x="4716" y="4683"/>
                  </a:lnTo>
                  <a:cubicBezTo>
                    <a:pt x="4716" y="4879"/>
                    <a:pt x="4618" y="5106"/>
                    <a:pt x="4488" y="5236"/>
                  </a:cubicBezTo>
                  <a:lnTo>
                    <a:pt x="4228" y="5464"/>
                  </a:lnTo>
                  <a:lnTo>
                    <a:pt x="4065" y="5269"/>
                  </a:lnTo>
                  <a:lnTo>
                    <a:pt x="4000" y="5236"/>
                  </a:lnTo>
                  <a:lnTo>
                    <a:pt x="4000" y="846"/>
                  </a:lnTo>
                  <a:cubicBezTo>
                    <a:pt x="4000" y="651"/>
                    <a:pt x="4163" y="488"/>
                    <a:pt x="4358" y="488"/>
                  </a:cubicBezTo>
                  <a:close/>
                  <a:moveTo>
                    <a:pt x="5594" y="1074"/>
                  </a:moveTo>
                  <a:cubicBezTo>
                    <a:pt x="5789" y="1074"/>
                    <a:pt x="5952" y="1236"/>
                    <a:pt x="5952" y="1431"/>
                  </a:cubicBezTo>
                  <a:lnTo>
                    <a:pt x="5952" y="6342"/>
                  </a:lnTo>
                  <a:cubicBezTo>
                    <a:pt x="5952" y="6797"/>
                    <a:pt x="5789" y="7220"/>
                    <a:pt x="5496" y="7545"/>
                  </a:cubicBezTo>
                  <a:lnTo>
                    <a:pt x="3870" y="9334"/>
                  </a:lnTo>
                  <a:cubicBezTo>
                    <a:pt x="3610" y="9626"/>
                    <a:pt x="3448" y="10017"/>
                    <a:pt x="3448" y="10407"/>
                  </a:cubicBezTo>
                  <a:lnTo>
                    <a:pt x="3448" y="10830"/>
                  </a:lnTo>
                  <a:cubicBezTo>
                    <a:pt x="3448" y="10960"/>
                    <a:pt x="3350" y="11090"/>
                    <a:pt x="3187" y="11090"/>
                  </a:cubicBezTo>
                  <a:lnTo>
                    <a:pt x="781" y="11090"/>
                  </a:lnTo>
                  <a:cubicBezTo>
                    <a:pt x="651" y="11090"/>
                    <a:pt x="521" y="10960"/>
                    <a:pt x="521" y="10830"/>
                  </a:cubicBezTo>
                  <a:lnTo>
                    <a:pt x="521" y="7903"/>
                  </a:lnTo>
                  <a:cubicBezTo>
                    <a:pt x="521" y="7480"/>
                    <a:pt x="716" y="7057"/>
                    <a:pt x="1074" y="6830"/>
                  </a:cubicBezTo>
                  <a:lnTo>
                    <a:pt x="2927" y="5561"/>
                  </a:lnTo>
                  <a:cubicBezTo>
                    <a:pt x="3025" y="5496"/>
                    <a:pt x="3155" y="5464"/>
                    <a:pt x="3252" y="5464"/>
                  </a:cubicBezTo>
                  <a:cubicBezTo>
                    <a:pt x="3415" y="5464"/>
                    <a:pt x="3578" y="5529"/>
                    <a:pt x="3675" y="5626"/>
                  </a:cubicBezTo>
                  <a:lnTo>
                    <a:pt x="3838" y="5822"/>
                  </a:lnTo>
                  <a:lnTo>
                    <a:pt x="2472" y="7090"/>
                  </a:lnTo>
                  <a:cubicBezTo>
                    <a:pt x="2374" y="7187"/>
                    <a:pt x="2374" y="7350"/>
                    <a:pt x="2472" y="7448"/>
                  </a:cubicBezTo>
                  <a:cubicBezTo>
                    <a:pt x="2504" y="7513"/>
                    <a:pt x="2570" y="7545"/>
                    <a:pt x="2667" y="7545"/>
                  </a:cubicBezTo>
                  <a:cubicBezTo>
                    <a:pt x="2700" y="7545"/>
                    <a:pt x="2765" y="7513"/>
                    <a:pt x="2830" y="7448"/>
                  </a:cubicBezTo>
                  <a:lnTo>
                    <a:pt x="4813" y="5626"/>
                  </a:lnTo>
                  <a:cubicBezTo>
                    <a:pt x="5074" y="5366"/>
                    <a:pt x="5236" y="5041"/>
                    <a:pt x="5236" y="4683"/>
                  </a:cubicBezTo>
                  <a:lnTo>
                    <a:pt x="5236" y="1431"/>
                  </a:lnTo>
                  <a:cubicBezTo>
                    <a:pt x="5236" y="1236"/>
                    <a:pt x="5399" y="1074"/>
                    <a:pt x="5594" y="1074"/>
                  </a:cubicBezTo>
                  <a:close/>
                  <a:moveTo>
                    <a:pt x="4358" y="1"/>
                  </a:moveTo>
                  <a:cubicBezTo>
                    <a:pt x="3870" y="1"/>
                    <a:pt x="3480" y="391"/>
                    <a:pt x="3480" y="846"/>
                  </a:cubicBezTo>
                  <a:lnTo>
                    <a:pt x="3480" y="1269"/>
                  </a:lnTo>
                  <a:cubicBezTo>
                    <a:pt x="3383" y="1236"/>
                    <a:pt x="3252" y="1204"/>
                    <a:pt x="3122" y="1204"/>
                  </a:cubicBezTo>
                  <a:cubicBezTo>
                    <a:pt x="2667" y="1204"/>
                    <a:pt x="2277" y="1594"/>
                    <a:pt x="2277" y="2049"/>
                  </a:cubicBezTo>
                  <a:lnTo>
                    <a:pt x="2277" y="2375"/>
                  </a:lnTo>
                  <a:cubicBezTo>
                    <a:pt x="2147" y="2309"/>
                    <a:pt x="2049" y="2277"/>
                    <a:pt x="1919" y="2277"/>
                  </a:cubicBezTo>
                  <a:cubicBezTo>
                    <a:pt x="1431" y="2277"/>
                    <a:pt x="1041" y="2667"/>
                    <a:pt x="1041" y="3155"/>
                  </a:cubicBezTo>
                  <a:lnTo>
                    <a:pt x="1041" y="5334"/>
                  </a:lnTo>
                  <a:cubicBezTo>
                    <a:pt x="1041" y="5464"/>
                    <a:pt x="1139" y="5561"/>
                    <a:pt x="1301" y="5561"/>
                  </a:cubicBezTo>
                  <a:cubicBezTo>
                    <a:pt x="1431" y="5561"/>
                    <a:pt x="1529" y="5464"/>
                    <a:pt x="1529" y="5334"/>
                  </a:cubicBezTo>
                  <a:lnTo>
                    <a:pt x="1529" y="3155"/>
                  </a:lnTo>
                  <a:cubicBezTo>
                    <a:pt x="1529" y="2960"/>
                    <a:pt x="1692" y="2797"/>
                    <a:pt x="1919" y="2797"/>
                  </a:cubicBezTo>
                  <a:cubicBezTo>
                    <a:pt x="2114" y="2797"/>
                    <a:pt x="2277" y="2960"/>
                    <a:pt x="2277" y="3155"/>
                  </a:cubicBezTo>
                  <a:lnTo>
                    <a:pt x="2277" y="5399"/>
                  </a:lnTo>
                  <a:lnTo>
                    <a:pt x="781" y="6407"/>
                  </a:lnTo>
                  <a:cubicBezTo>
                    <a:pt x="293" y="6732"/>
                    <a:pt x="0" y="7285"/>
                    <a:pt x="0" y="7870"/>
                  </a:cubicBezTo>
                  <a:lnTo>
                    <a:pt x="0" y="10830"/>
                  </a:lnTo>
                  <a:cubicBezTo>
                    <a:pt x="0" y="11252"/>
                    <a:pt x="358" y="11610"/>
                    <a:pt x="781" y="11610"/>
                  </a:cubicBezTo>
                  <a:lnTo>
                    <a:pt x="3187" y="11610"/>
                  </a:lnTo>
                  <a:cubicBezTo>
                    <a:pt x="3610" y="11610"/>
                    <a:pt x="3968" y="11252"/>
                    <a:pt x="3968" y="10830"/>
                  </a:cubicBezTo>
                  <a:lnTo>
                    <a:pt x="3968" y="10407"/>
                  </a:lnTo>
                  <a:cubicBezTo>
                    <a:pt x="3968" y="10147"/>
                    <a:pt x="4065" y="9854"/>
                    <a:pt x="4228" y="9659"/>
                  </a:cubicBezTo>
                  <a:lnTo>
                    <a:pt x="5854" y="7870"/>
                  </a:lnTo>
                  <a:cubicBezTo>
                    <a:pt x="6244" y="7448"/>
                    <a:pt x="6439" y="6895"/>
                    <a:pt x="6439" y="6342"/>
                  </a:cubicBezTo>
                  <a:lnTo>
                    <a:pt x="6439" y="1431"/>
                  </a:lnTo>
                  <a:cubicBezTo>
                    <a:pt x="6439" y="976"/>
                    <a:pt x="6082" y="586"/>
                    <a:pt x="5594" y="586"/>
                  </a:cubicBezTo>
                  <a:cubicBezTo>
                    <a:pt x="5464" y="586"/>
                    <a:pt x="5301" y="618"/>
                    <a:pt x="5204" y="651"/>
                  </a:cubicBezTo>
                  <a:cubicBezTo>
                    <a:pt x="5106" y="261"/>
                    <a:pt x="4781" y="1"/>
                    <a:pt x="4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5" name="Shape 4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6" name="Google Shape;4576;p45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transplants infographics</a:t>
            </a:r>
            <a:endParaRPr/>
          </a:p>
        </p:txBody>
      </p:sp>
      <p:sp>
        <p:nvSpPr>
          <p:cNvPr id="4577" name="Google Shape;4577;p45"/>
          <p:cNvSpPr/>
          <p:nvPr/>
        </p:nvSpPr>
        <p:spPr>
          <a:xfrm>
            <a:off x="1132500" y="1747863"/>
            <a:ext cx="927300" cy="927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78" name="Google Shape;4578;p45"/>
          <p:cNvGrpSpPr/>
          <p:nvPr/>
        </p:nvGrpSpPr>
        <p:grpSpPr>
          <a:xfrm>
            <a:off x="457200" y="2949175"/>
            <a:ext cx="2277900" cy="1577075"/>
            <a:chOff x="457200" y="2949175"/>
            <a:chExt cx="2277900" cy="1577075"/>
          </a:xfrm>
        </p:grpSpPr>
        <p:sp>
          <p:nvSpPr>
            <p:cNvPr id="4579" name="Google Shape;4579;p45"/>
            <p:cNvSpPr/>
            <p:nvPr/>
          </p:nvSpPr>
          <p:spPr>
            <a:xfrm>
              <a:off x="457200" y="2949175"/>
              <a:ext cx="2277900" cy="3351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Designate your decision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580" name="Google Shape;4580;p45"/>
            <p:cNvSpPr txBox="1"/>
            <p:nvPr/>
          </p:nvSpPr>
          <p:spPr>
            <a:xfrm>
              <a:off x="457200" y="3558150"/>
              <a:ext cx="2277900" cy="96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rings. It's composed mostly of hydrogen and helium. It was named after the Roman god of wealth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581" name="Google Shape;4581;p45"/>
          <p:cNvSpPr/>
          <p:nvPr/>
        </p:nvSpPr>
        <p:spPr>
          <a:xfrm>
            <a:off x="7084325" y="1747863"/>
            <a:ext cx="927300" cy="927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82" name="Google Shape;4582;p45"/>
          <p:cNvGrpSpPr/>
          <p:nvPr/>
        </p:nvGrpSpPr>
        <p:grpSpPr>
          <a:xfrm>
            <a:off x="6409025" y="2949175"/>
            <a:ext cx="2277900" cy="1577075"/>
            <a:chOff x="6409025" y="2949175"/>
            <a:chExt cx="2277900" cy="1577075"/>
          </a:xfrm>
        </p:grpSpPr>
        <p:sp>
          <p:nvSpPr>
            <p:cNvPr id="4583" name="Google Shape;4583;p45"/>
            <p:cNvSpPr/>
            <p:nvPr/>
          </p:nvSpPr>
          <p:spPr>
            <a:xfrm>
              <a:off x="6409025" y="2949175"/>
              <a:ext cx="2277900" cy="3351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Tell your family and friends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584" name="Google Shape;4584;p45"/>
            <p:cNvSpPr txBox="1"/>
            <p:nvPr/>
          </p:nvSpPr>
          <p:spPr>
            <a:xfrm>
              <a:off x="6409025" y="3558150"/>
              <a:ext cx="2277900" cy="96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entire Solar System. Jupiter is also the fourth-brightest object in the night sky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585" name="Google Shape;4585;p45"/>
          <p:cNvSpPr txBox="1"/>
          <p:nvPr/>
        </p:nvSpPr>
        <p:spPr>
          <a:xfrm>
            <a:off x="457200" y="918525"/>
            <a:ext cx="8229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How can we avoid families withholding consent?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586" name="Google Shape;4586;p45"/>
          <p:cNvCxnSpPr>
            <a:stCxn id="4577" idx="4"/>
            <a:endCxn id="4579" idx="0"/>
          </p:cNvCxnSpPr>
          <p:nvPr/>
        </p:nvCxnSpPr>
        <p:spPr>
          <a:xfrm>
            <a:off x="1596150" y="2675163"/>
            <a:ext cx="0" cy="27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7" name="Google Shape;4587;p45"/>
          <p:cNvCxnSpPr>
            <a:stCxn id="4579" idx="2"/>
            <a:endCxn id="4580" idx="0"/>
          </p:cNvCxnSpPr>
          <p:nvPr/>
        </p:nvCxnSpPr>
        <p:spPr>
          <a:xfrm>
            <a:off x="1596150" y="3284275"/>
            <a:ext cx="0" cy="27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8" name="Google Shape;4588;p45"/>
          <p:cNvCxnSpPr>
            <a:stCxn id="4581" idx="4"/>
            <a:endCxn id="4583" idx="0"/>
          </p:cNvCxnSpPr>
          <p:nvPr/>
        </p:nvCxnSpPr>
        <p:spPr>
          <a:xfrm>
            <a:off x="7547975" y="2675163"/>
            <a:ext cx="0" cy="27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9" name="Google Shape;4589;p45"/>
          <p:cNvCxnSpPr>
            <a:stCxn id="4583" idx="2"/>
            <a:endCxn id="4584" idx="0"/>
          </p:cNvCxnSpPr>
          <p:nvPr/>
        </p:nvCxnSpPr>
        <p:spPr>
          <a:xfrm>
            <a:off x="7547975" y="3284275"/>
            <a:ext cx="0" cy="27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90" name="Google Shape;4590;p45"/>
          <p:cNvGrpSpPr/>
          <p:nvPr/>
        </p:nvGrpSpPr>
        <p:grpSpPr>
          <a:xfrm>
            <a:off x="3043605" y="1748025"/>
            <a:ext cx="3056789" cy="2698345"/>
            <a:chOff x="5062479" y="1582500"/>
            <a:chExt cx="3441168" cy="3037651"/>
          </a:xfrm>
        </p:grpSpPr>
        <p:sp>
          <p:nvSpPr>
            <p:cNvPr id="4591" name="Google Shape;4591;p45"/>
            <p:cNvSpPr/>
            <p:nvPr/>
          </p:nvSpPr>
          <p:spPr>
            <a:xfrm>
              <a:off x="8003268" y="4022893"/>
              <a:ext cx="164676" cy="481125"/>
            </a:xfrm>
            <a:custGeom>
              <a:rect b="b" l="l" r="r" t="t"/>
              <a:pathLst>
                <a:path extrusionOk="0" h="4847" w="1659">
                  <a:moveTo>
                    <a:pt x="0" y="1"/>
                  </a:moveTo>
                  <a:lnTo>
                    <a:pt x="0" y="4846"/>
                  </a:lnTo>
                  <a:lnTo>
                    <a:pt x="1659" y="4846"/>
                  </a:lnTo>
                  <a:lnTo>
                    <a:pt x="16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2" name="Google Shape;4592;p45"/>
            <p:cNvSpPr/>
            <p:nvPr/>
          </p:nvSpPr>
          <p:spPr>
            <a:xfrm>
              <a:off x="8003268" y="4022893"/>
              <a:ext cx="164676" cy="481125"/>
            </a:xfrm>
            <a:custGeom>
              <a:rect b="b" l="l" r="r" t="t"/>
              <a:pathLst>
                <a:path extrusionOk="0" h="4847" w="1659">
                  <a:moveTo>
                    <a:pt x="0" y="1"/>
                  </a:moveTo>
                  <a:lnTo>
                    <a:pt x="0" y="4846"/>
                  </a:lnTo>
                  <a:lnTo>
                    <a:pt x="1659" y="4846"/>
                  </a:lnTo>
                  <a:lnTo>
                    <a:pt x="165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3" name="Google Shape;4593;p45"/>
            <p:cNvSpPr/>
            <p:nvPr/>
          </p:nvSpPr>
          <p:spPr>
            <a:xfrm>
              <a:off x="5062479" y="1582500"/>
              <a:ext cx="1959541" cy="1355926"/>
            </a:xfrm>
            <a:custGeom>
              <a:rect b="b" l="l" r="r" t="t"/>
              <a:pathLst>
                <a:path extrusionOk="0" h="13660" w="19741">
                  <a:moveTo>
                    <a:pt x="1" y="1"/>
                  </a:moveTo>
                  <a:lnTo>
                    <a:pt x="1" y="13659"/>
                  </a:lnTo>
                  <a:lnTo>
                    <a:pt x="19740" y="13659"/>
                  </a:lnTo>
                  <a:lnTo>
                    <a:pt x="197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4" name="Google Shape;4594;p45"/>
            <p:cNvSpPr/>
            <p:nvPr/>
          </p:nvSpPr>
          <p:spPr>
            <a:xfrm>
              <a:off x="5585401" y="2689784"/>
              <a:ext cx="90527" cy="174404"/>
            </a:xfrm>
            <a:custGeom>
              <a:rect b="b" l="l" r="r" t="t"/>
              <a:pathLst>
                <a:path extrusionOk="0" h="1757" w="912">
                  <a:moveTo>
                    <a:pt x="619" y="0"/>
                  </a:moveTo>
                  <a:cubicBezTo>
                    <a:pt x="586" y="0"/>
                    <a:pt x="554" y="33"/>
                    <a:pt x="521" y="65"/>
                  </a:cubicBezTo>
                  <a:cubicBezTo>
                    <a:pt x="521" y="65"/>
                    <a:pt x="489" y="98"/>
                    <a:pt x="489" y="98"/>
                  </a:cubicBezTo>
                  <a:cubicBezTo>
                    <a:pt x="456" y="130"/>
                    <a:pt x="424" y="130"/>
                    <a:pt x="424" y="163"/>
                  </a:cubicBezTo>
                  <a:cubicBezTo>
                    <a:pt x="359" y="195"/>
                    <a:pt x="326" y="260"/>
                    <a:pt x="294" y="293"/>
                  </a:cubicBezTo>
                  <a:cubicBezTo>
                    <a:pt x="261" y="390"/>
                    <a:pt x="196" y="488"/>
                    <a:pt x="164" y="586"/>
                  </a:cubicBezTo>
                  <a:cubicBezTo>
                    <a:pt x="131" y="683"/>
                    <a:pt x="99" y="781"/>
                    <a:pt x="99" y="878"/>
                  </a:cubicBezTo>
                  <a:cubicBezTo>
                    <a:pt x="99" y="1008"/>
                    <a:pt x="99" y="1138"/>
                    <a:pt x="99" y="1268"/>
                  </a:cubicBezTo>
                  <a:cubicBezTo>
                    <a:pt x="99" y="1366"/>
                    <a:pt x="66" y="1496"/>
                    <a:pt x="66" y="1594"/>
                  </a:cubicBezTo>
                  <a:cubicBezTo>
                    <a:pt x="66" y="1659"/>
                    <a:pt x="1" y="1691"/>
                    <a:pt x="1" y="1724"/>
                  </a:cubicBezTo>
                  <a:cubicBezTo>
                    <a:pt x="33" y="1756"/>
                    <a:pt x="131" y="1756"/>
                    <a:pt x="164" y="1756"/>
                  </a:cubicBezTo>
                  <a:cubicBezTo>
                    <a:pt x="196" y="1756"/>
                    <a:pt x="229" y="1724"/>
                    <a:pt x="261" y="1724"/>
                  </a:cubicBezTo>
                  <a:cubicBezTo>
                    <a:pt x="294" y="1691"/>
                    <a:pt x="326" y="1659"/>
                    <a:pt x="359" y="1626"/>
                  </a:cubicBezTo>
                  <a:cubicBezTo>
                    <a:pt x="391" y="1594"/>
                    <a:pt x="424" y="1561"/>
                    <a:pt x="456" y="1529"/>
                  </a:cubicBezTo>
                  <a:cubicBezTo>
                    <a:pt x="489" y="1496"/>
                    <a:pt x="521" y="1464"/>
                    <a:pt x="554" y="1431"/>
                  </a:cubicBezTo>
                  <a:cubicBezTo>
                    <a:pt x="619" y="1431"/>
                    <a:pt x="651" y="1399"/>
                    <a:pt x="684" y="1366"/>
                  </a:cubicBezTo>
                  <a:cubicBezTo>
                    <a:pt x="716" y="1333"/>
                    <a:pt x="716" y="1333"/>
                    <a:pt x="749" y="1333"/>
                  </a:cubicBezTo>
                  <a:cubicBezTo>
                    <a:pt x="781" y="1301"/>
                    <a:pt x="781" y="1301"/>
                    <a:pt x="814" y="1301"/>
                  </a:cubicBezTo>
                  <a:cubicBezTo>
                    <a:pt x="814" y="1268"/>
                    <a:pt x="814" y="1236"/>
                    <a:pt x="846" y="1236"/>
                  </a:cubicBezTo>
                  <a:cubicBezTo>
                    <a:pt x="846" y="1203"/>
                    <a:pt x="846" y="1171"/>
                    <a:pt x="846" y="1138"/>
                  </a:cubicBezTo>
                  <a:cubicBezTo>
                    <a:pt x="879" y="1106"/>
                    <a:pt x="879" y="1041"/>
                    <a:pt x="912" y="976"/>
                  </a:cubicBezTo>
                  <a:cubicBezTo>
                    <a:pt x="912" y="878"/>
                    <a:pt x="912" y="781"/>
                    <a:pt x="879" y="651"/>
                  </a:cubicBezTo>
                  <a:cubicBezTo>
                    <a:pt x="879" y="618"/>
                    <a:pt x="879" y="553"/>
                    <a:pt x="846" y="520"/>
                  </a:cubicBezTo>
                  <a:cubicBezTo>
                    <a:pt x="846" y="455"/>
                    <a:pt x="814" y="423"/>
                    <a:pt x="814" y="390"/>
                  </a:cubicBezTo>
                  <a:cubicBezTo>
                    <a:pt x="814" y="325"/>
                    <a:pt x="781" y="293"/>
                    <a:pt x="781" y="260"/>
                  </a:cubicBezTo>
                  <a:cubicBezTo>
                    <a:pt x="781" y="195"/>
                    <a:pt x="781" y="163"/>
                    <a:pt x="781" y="130"/>
                  </a:cubicBezTo>
                  <a:cubicBezTo>
                    <a:pt x="781" y="98"/>
                    <a:pt x="749" y="65"/>
                    <a:pt x="716" y="33"/>
                  </a:cubicBezTo>
                  <a:cubicBezTo>
                    <a:pt x="684" y="33"/>
                    <a:pt x="651" y="0"/>
                    <a:pt x="6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5" name="Google Shape;4595;p45"/>
            <p:cNvSpPr/>
            <p:nvPr/>
          </p:nvSpPr>
          <p:spPr>
            <a:xfrm>
              <a:off x="5582224" y="2686509"/>
              <a:ext cx="103432" cy="174404"/>
            </a:xfrm>
            <a:custGeom>
              <a:rect b="b" l="l" r="r" t="t"/>
              <a:pathLst>
                <a:path extrusionOk="0" h="1757" w="1042">
                  <a:moveTo>
                    <a:pt x="683" y="1"/>
                  </a:moveTo>
                  <a:cubicBezTo>
                    <a:pt x="651" y="33"/>
                    <a:pt x="618" y="33"/>
                    <a:pt x="586" y="66"/>
                  </a:cubicBezTo>
                  <a:cubicBezTo>
                    <a:pt x="553" y="98"/>
                    <a:pt x="553" y="98"/>
                    <a:pt x="521" y="98"/>
                  </a:cubicBezTo>
                  <a:cubicBezTo>
                    <a:pt x="488" y="131"/>
                    <a:pt x="456" y="131"/>
                    <a:pt x="423" y="163"/>
                  </a:cubicBezTo>
                  <a:cubicBezTo>
                    <a:pt x="391" y="228"/>
                    <a:pt x="326" y="261"/>
                    <a:pt x="293" y="326"/>
                  </a:cubicBezTo>
                  <a:cubicBezTo>
                    <a:pt x="228" y="391"/>
                    <a:pt x="163" y="488"/>
                    <a:pt x="131" y="586"/>
                  </a:cubicBezTo>
                  <a:cubicBezTo>
                    <a:pt x="98" y="684"/>
                    <a:pt x="65" y="781"/>
                    <a:pt x="33" y="879"/>
                  </a:cubicBezTo>
                  <a:cubicBezTo>
                    <a:pt x="33" y="1009"/>
                    <a:pt x="33" y="1139"/>
                    <a:pt x="33" y="1269"/>
                  </a:cubicBezTo>
                  <a:cubicBezTo>
                    <a:pt x="33" y="1366"/>
                    <a:pt x="0" y="1497"/>
                    <a:pt x="0" y="1627"/>
                  </a:cubicBezTo>
                  <a:cubicBezTo>
                    <a:pt x="0" y="1659"/>
                    <a:pt x="0" y="1692"/>
                    <a:pt x="0" y="1724"/>
                  </a:cubicBezTo>
                  <a:cubicBezTo>
                    <a:pt x="33" y="1757"/>
                    <a:pt x="65" y="1757"/>
                    <a:pt x="98" y="1757"/>
                  </a:cubicBezTo>
                  <a:cubicBezTo>
                    <a:pt x="131" y="1757"/>
                    <a:pt x="196" y="1757"/>
                    <a:pt x="228" y="1724"/>
                  </a:cubicBezTo>
                  <a:cubicBezTo>
                    <a:pt x="261" y="1692"/>
                    <a:pt x="326" y="1659"/>
                    <a:pt x="358" y="1627"/>
                  </a:cubicBezTo>
                  <a:cubicBezTo>
                    <a:pt x="391" y="1594"/>
                    <a:pt x="423" y="1562"/>
                    <a:pt x="488" y="1529"/>
                  </a:cubicBezTo>
                  <a:cubicBezTo>
                    <a:pt x="521" y="1497"/>
                    <a:pt x="586" y="1464"/>
                    <a:pt x="618" y="1432"/>
                  </a:cubicBezTo>
                  <a:cubicBezTo>
                    <a:pt x="683" y="1432"/>
                    <a:pt x="716" y="1399"/>
                    <a:pt x="781" y="1366"/>
                  </a:cubicBezTo>
                  <a:cubicBezTo>
                    <a:pt x="813" y="1334"/>
                    <a:pt x="813" y="1334"/>
                    <a:pt x="846" y="1334"/>
                  </a:cubicBezTo>
                  <a:cubicBezTo>
                    <a:pt x="878" y="1334"/>
                    <a:pt x="878" y="1301"/>
                    <a:pt x="911" y="1301"/>
                  </a:cubicBezTo>
                  <a:cubicBezTo>
                    <a:pt x="944" y="1269"/>
                    <a:pt x="944" y="1269"/>
                    <a:pt x="944" y="1236"/>
                  </a:cubicBezTo>
                  <a:cubicBezTo>
                    <a:pt x="976" y="1204"/>
                    <a:pt x="976" y="1171"/>
                    <a:pt x="976" y="1171"/>
                  </a:cubicBezTo>
                  <a:cubicBezTo>
                    <a:pt x="1009" y="1106"/>
                    <a:pt x="1009" y="1041"/>
                    <a:pt x="1041" y="1009"/>
                  </a:cubicBezTo>
                  <a:cubicBezTo>
                    <a:pt x="1041" y="879"/>
                    <a:pt x="1041" y="781"/>
                    <a:pt x="1041" y="651"/>
                  </a:cubicBezTo>
                  <a:cubicBezTo>
                    <a:pt x="1009" y="619"/>
                    <a:pt x="1009" y="553"/>
                    <a:pt x="976" y="521"/>
                  </a:cubicBezTo>
                  <a:cubicBezTo>
                    <a:pt x="976" y="488"/>
                    <a:pt x="944" y="423"/>
                    <a:pt x="944" y="391"/>
                  </a:cubicBezTo>
                  <a:cubicBezTo>
                    <a:pt x="911" y="326"/>
                    <a:pt x="911" y="293"/>
                    <a:pt x="911" y="261"/>
                  </a:cubicBezTo>
                  <a:cubicBezTo>
                    <a:pt x="911" y="196"/>
                    <a:pt x="911" y="163"/>
                    <a:pt x="878" y="131"/>
                  </a:cubicBezTo>
                  <a:cubicBezTo>
                    <a:pt x="878" y="98"/>
                    <a:pt x="846" y="66"/>
                    <a:pt x="813" y="33"/>
                  </a:cubicBezTo>
                  <a:cubicBezTo>
                    <a:pt x="781" y="33"/>
                    <a:pt x="716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6" name="Google Shape;4596;p45"/>
            <p:cNvSpPr/>
            <p:nvPr/>
          </p:nvSpPr>
          <p:spPr>
            <a:xfrm>
              <a:off x="5582224" y="2686509"/>
              <a:ext cx="103432" cy="151872"/>
            </a:xfrm>
            <a:custGeom>
              <a:rect b="b" l="l" r="r" t="t"/>
              <a:pathLst>
                <a:path extrusionOk="0" h="1530" w="1042">
                  <a:moveTo>
                    <a:pt x="683" y="1"/>
                  </a:moveTo>
                  <a:cubicBezTo>
                    <a:pt x="651" y="1"/>
                    <a:pt x="618" y="33"/>
                    <a:pt x="586" y="66"/>
                  </a:cubicBezTo>
                  <a:cubicBezTo>
                    <a:pt x="553" y="66"/>
                    <a:pt x="521" y="98"/>
                    <a:pt x="521" y="98"/>
                  </a:cubicBezTo>
                  <a:cubicBezTo>
                    <a:pt x="488" y="131"/>
                    <a:pt x="456" y="131"/>
                    <a:pt x="423" y="163"/>
                  </a:cubicBezTo>
                  <a:cubicBezTo>
                    <a:pt x="391" y="228"/>
                    <a:pt x="326" y="261"/>
                    <a:pt x="293" y="326"/>
                  </a:cubicBezTo>
                  <a:cubicBezTo>
                    <a:pt x="228" y="391"/>
                    <a:pt x="163" y="488"/>
                    <a:pt x="131" y="586"/>
                  </a:cubicBezTo>
                  <a:cubicBezTo>
                    <a:pt x="98" y="684"/>
                    <a:pt x="33" y="781"/>
                    <a:pt x="0" y="879"/>
                  </a:cubicBezTo>
                  <a:cubicBezTo>
                    <a:pt x="33" y="944"/>
                    <a:pt x="98" y="976"/>
                    <a:pt x="163" y="1041"/>
                  </a:cubicBezTo>
                  <a:cubicBezTo>
                    <a:pt x="293" y="1106"/>
                    <a:pt x="456" y="1171"/>
                    <a:pt x="521" y="1301"/>
                  </a:cubicBezTo>
                  <a:cubicBezTo>
                    <a:pt x="521" y="1366"/>
                    <a:pt x="553" y="1464"/>
                    <a:pt x="553" y="1529"/>
                  </a:cubicBezTo>
                  <a:cubicBezTo>
                    <a:pt x="748" y="1464"/>
                    <a:pt x="651" y="814"/>
                    <a:pt x="1041" y="651"/>
                  </a:cubicBezTo>
                  <a:cubicBezTo>
                    <a:pt x="1009" y="586"/>
                    <a:pt x="1009" y="553"/>
                    <a:pt x="976" y="521"/>
                  </a:cubicBezTo>
                  <a:cubicBezTo>
                    <a:pt x="976" y="456"/>
                    <a:pt x="944" y="423"/>
                    <a:pt x="911" y="391"/>
                  </a:cubicBezTo>
                  <a:cubicBezTo>
                    <a:pt x="911" y="326"/>
                    <a:pt x="911" y="293"/>
                    <a:pt x="911" y="261"/>
                  </a:cubicBezTo>
                  <a:cubicBezTo>
                    <a:pt x="911" y="196"/>
                    <a:pt x="911" y="163"/>
                    <a:pt x="878" y="131"/>
                  </a:cubicBezTo>
                  <a:cubicBezTo>
                    <a:pt x="878" y="98"/>
                    <a:pt x="846" y="66"/>
                    <a:pt x="813" y="33"/>
                  </a:cubicBezTo>
                  <a:cubicBezTo>
                    <a:pt x="781" y="33"/>
                    <a:pt x="716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7" name="Google Shape;4597;p45"/>
            <p:cNvSpPr/>
            <p:nvPr/>
          </p:nvSpPr>
          <p:spPr>
            <a:xfrm>
              <a:off x="5704914" y="2688395"/>
              <a:ext cx="103332" cy="172518"/>
            </a:xfrm>
            <a:custGeom>
              <a:rect b="b" l="l" r="r" t="t"/>
              <a:pathLst>
                <a:path extrusionOk="0" h="1738" w="1041">
                  <a:moveTo>
                    <a:pt x="323" y="1"/>
                  </a:moveTo>
                  <a:cubicBezTo>
                    <a:pt x="290" y="1"/>
                    <a:pt x="251" y="24"/>
                    <a:pt x="228" y="47"/>
                  </a:cubicBezTo>
                  <a:cubicBezTo>
                    <a:pt x="195" y="47"/>
                    <a:pt x="163" y="79"/>
                    <a:pt x="163" y="112"/>
                  </a:cubicBezTo>
                  <a:cubicBezTo>
                    <a:pt x="130" y="144"/>
                    <a:pt x="130" y="209"/>
                    <a:pt x="130" y="242"/>
                  </a:cubicBezTo>
                  <a:cubicBezTo>
                    <a:pt x="130" y="274"/>
                    <a:pt x="130" y="307"/>
                    <a:pt x="98" y="372"/>
                  </a:cubicBezTo>
                  <a:cubicBezTo>
                    <a:pt x="98" y="404"/>
                    <a:pt x="65" y="469"/>
                    <a:pt x="65" y="502"/>
                  </a:cubicBezTo>
                  <a:lnTo>
                    <a:pt x="33" y="502"/>
                  </a:lnTo>
                  <a:cubicBezTo>
                    <a:pt x="33" y="567"/>
                    <a:pt x="33" y="600"/>
                    <a:pt x="0" y="632"/>
                  </a:cubicBezTo>
                  <a:cubicBezTo>
                    <a:pt x="0" y="762"/>
                    <a:pt x="0" y="860"/>
                    <a:pt x="0" y="990"/>
                  </a:cubicBezTo>
                  <a:cubicBezTo>
                    <a:pt x="0" y="1022"/>
                    <a:pt x="33" y="1087"/>
                    <a:pt x="65" y="1152"/>
                  </a:cubicBezTo>
                  <a:cubicBezTo>
                    <a:pt x="65" y="1152"/>
                    <a:pt x="65" y="1152"/>
                    <a:pt x="65" y="1185"/>
                  </a:cubicBezTo>
                  <a:cubicBezTo>
                    <a:pt x="65" y="1185"/>
                    <a:pt x="65" y="1217"/>
                    <a:pt x="98" y="1217"/>
                  </a:cubicBezTo>
                  <a:cubicBezTo>
                    <a:pt x="98" y="1250"/>
                    <a:pt x="98" y="1250"/>
                    <a:pt x="130" y="1282"/>
                  </a:cubicBezTo>
                  <a:cubicBezTo>
                    <a:pt x="130" y="1282"/>
                    <a:pt x="163" y="1315"/>
                    <a:pt x="195" y="1315"/>
                  </a:cubicBezTo>
                  <a:cubicBezTo>
                    <a:pt x="228" y="1315"/>
                    <a:pt x="228" y="1315"/>
                    <a:pt x="260" y="1347"/>
                  </a:cubicBezTo>
                  <a:cubicBezTo>
                    <a:pt x="325" y="1380"/>
                    <a:pt x="358" y="1413"/>
                    <a:pt x="423" y="1413"/>
                  </a:cubicBezTo>
                  <a:cubicBezTo>
                    <a:pt x="455" y="1445"/>
                    <a:pt x="488" y="1478"/>
                    <a:pt x="553" y="1478"/>
                  </a:cubicBezTo>
                  <a:cubicBezTo>
                    <a:pt x="553" y="1510"/>
                    <a:pt x="553" y="1510"/>
                    <a:pt x="553" y="1510"/>
                  </a:cubicBezTo>
                  <a:cubicBezTo>
                    <a:pt x="618" y="1543"/>
                    <a:pt x="651" y="1575"/>
                    <a:pt x="683" y="1608"/>
                  </a:cubicBezTo>
                  <a:cubicBezTo>
                    <a:pt x="716" y="1640"/>
                    <a:pt x="748" y="1673"/>
                    <a:pt x="813" y="1705"/>
                  </a:cubicBezTo>
                  <a:cubicBezTo>
                    <a:pt x="846" y="1738"/>
                    <a:pt x="878" y="1738"/>
                    <a:pt x="943" y="1738"/>
                  </a:cubicBezTo>
                  <a:cubicBezTo>
                    <a:pt x="976" y="1738"/>
                    <a:pt x="1008" y="1738"/>
                    <a:pt x="1041" y="1705"/>
                  </a:cubicBezTo>
                  <a:cubicBezTo>
                    <a:pt x="1041" y="1673"/>
                    <a:pt x="1041" y="1640"/>
                    <a:pt x="1041" y="1608"/>
                  </a:cubicBezTo>
                  <a:cubicBezTo>
                    <a:pt x="1041" y="1478"/>
                    <a:pt x="1008" y="1380"/>
                    <a:pt x="1008" y="1250"/>
                  </a:cubicBezTo>
                  <a:cubicBezTo>
                    <a:pt x="1008" y="1185"/>
                    <a:pt x="1008" y="1087"/>
                    <a:pt x="1008" y="1022"/>
                  </a:cubicBezTo>
                  <a:lnTo>
                    <a:pt x="1008" y="892"/>
                  </a:lnTo>
                  <a:cubicBezTo>
                    <a:pt x="976" y="860"/>
                    <a:pt x="976" y="827"/>
                    <a:pt x="976" y="795"/>
                  </a:cubicBezTo>
                  <a:cubicBezTo>
                    <a:pt x="976" y="730"/>
                    <a:pt x="943" y="632"/>
                    <a:pt x="911" y="567"/>
                  </a:cubicBezTo>
                  <a:cubicBezTo>
                    <a:pt x="878" y="469"/>
                    <a:pt x="813" y="372"/>
                    <a:pt x="748" y="307"/>
                  </a:cubicBezTo>
                  <a:cubicBezTo>
                    <a:pt x="716" y="274"/>
                    <a:pt x="716" y="274"/>
                    <a:pt x="716" y="274"/>
                  </a:cubicBezTo>
                  <a:cubicBezTo>
                    <a:pt x="683" y="209"/>
                    <a:pt x="651" y="209"/>
                    <a:pt x="618" y="144"/>
                  </a:cubicBezTo>
                  <a:cubicBezTo>
                    <a:pt x="586" y="144"/>
                    <a:pt x="553" y="112"/>
                    <a:pt x="520" y="79"/>
                  </a:cubicBezTo>
                  <a:cubicBezTo>
                    <a:pt x="488" y="79"/>
                    <a:pt x="488" y="79"/>
                    <a:pt x="455" y="47"/>
                  </a:cubicBezTo>
                  <a:cubicBezTo>
                    <a:pt x="423" y="47"/>
                    <a:pt x="390" y="14"/>
                    <a:pt x="358" y="14"/>
                  </a:cubicBezTo>
                  <a:cubicBezTo>
                    <a:pt x="348" y="5"/>
                    <a:pt x="336" y="1"/>
                    <a:pt x="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8" name="Google Shape;4598;p45"/>
            <p:cNvSpPr/>
            <p:nvPr/>
          </p:nvSpPr>
          <p:spPr>
            <a:xfrm>
              <a:off x="5708091" y="2686509"/>
              <a:ext cx="96979" cy="151872"/>
            </a:xfrm>
            <a:custGeom>
              <a:rect b="b" l="l" r="r" t="t"/>
              <a:pathLst>
                <a:path extrusionOk="0" h="1530" w="977">
                  <a:moveTo>
                    <a:pt x="293" y="1"/>
                  </a:moveTo>
                  <a:cubicBezTo>
                    <a:pt x="261" y="1"/>
                    <a:pt x="228" y="1"/>
                    <a:pt x="196" y="33"/>
                  </a:cubicBezTo>
                  <a:cubicBezTo>
                    <a:pt x="163" y="66"/>
                    <a:pt x="98" y="98"/>
                    <a:pt x="98" y="131"/>
                  </a:cubicBezTo>
                  <a:cubicBezTo>
                    <a:pt x="66" y="163"/>
                    <a:pt x="66" y="196"/>
                    <a:pt x="66" y="228"/>
                  </a:cubicBezTo>
                  <a:cubicBezTo>
                    <a:pt x="66" y="293"/>
                    <a:pt x="66" y="326"/>
                    <a:pt x="66" y="391"/>
                  </a:cubicBezTo>
                  <a:cubicBezTo>
                    <a:pt x="33" y="423"/>
                    <a:pt x="33" y="456"/>
                    <a:pt x="1" y="521"/>
                  </a:cubicBezTo>
                  <a:cubicBezTo>
                    <a:pt x="66" y="586"/>
                    <a:pt x="131" y="651"/>
                    <a:pt x="163" y="749"/>
                  </a:cubicBezTo>
                  <a:cubicBezTo>
                    <a:pt x="163" y="879"/>
                    <a:pt x="163" y="1009"/>
                    <a:pt x="98" y="1106"/>
                  </a:cubicBezTo>
                  <a:cubicBezTo>
                    <a:pt x="66" y="1139"/>
                    <a:pt x="66" y="1171"/>
                    <a:pt x="33" y="1204"/>
                  </a:cubicBezTo>
                  <a:cubicBezTo>
                    <a:pt x="33" y="1204"/>
                    <a:pt x="33" y="1236"/>
                    <a:pt x="66" y="1236"/>
                  </a:cubicBezTo>
                  <a:cubicBezTo>
                    <a:pt x="98" y="1269"/>
                    <a:pt x="131" y="1301"/>
                    <a:pt x="163" y="1334"/>
                  </a:cubicBezTo>
                  <a:cubicBezTo>
                    <a:pt x="261" y="1399"/>
                    <a:pt x="358" y="1464"/>
                    <a:pt x="391" y="1464"/>
                  </a:cubicBezTo>
                  <a:cubicBezTo>
                    <a:pt x="423" y="1497"/>
                    <a:pt x="456" y="1497"/>
                    <a:pt x="488" y="1529"/>
                  </a:cubicBezTo>
                  <a:cubicBezTo>
                    <a:pt x="488" y="1529"/>
                    <a:pt x="488" y="1529"/>
                    <a:pt x="521" y="1497"/>
                  </a:cubicBezTo>
                  <a:cubicBezTo>
                    <a:pt x="554" y="1497"/>
                    <a:pt x="619" y="1497"/>
                    <a:pt x="684" y="1464"/>
                  </a:cubicBezTo>
                  <a:cubicBezTo>
                    <a:pt x="781" y="1399"/>
                    <a:pt x="879" y="1301"/>
                    <a:pt x="911" y="1171"/>
                  </a:cubicBezTo>
                  <a:cubicBezTo>
                    <a:pt x="944" y="1139"/>
                    <a:pt x="944" y="1074"/>
                    <a:pt x="976" y="1041"/>
                  </a:cubicBezTo>
                  <a:cubicBezTo>
                    <a:pt x="976" y="1041"/>
                    <a:pt x="976" y="1009"/>
                    <a:pt x="976" y="1009"/>
                  </a:cubicBezTo>
                  <a:cubicBezTo>
                    <a:pt x="976" y="976"/>
                    <a:pt x="976" y="911"/>
                    <a:pt x="944" y="814"/>
                  </a:cubicBezTo>
                  <a:cubicBezTo>
                    <a:pt x="911" y="716"/>
                    <a:pt x="879" y="619"/>
                    <a:pt x="879" y="586"/>
                  </a:cubicBezTo>
                  <a:cubicBezTo>
                    <a:pt x="814" y="488"/>
                    <a:pt x="749" y="391"/>
                    <a:pt x="684" y="293"/>
                  </a:cubicBezTo>
                  <a:cubicBezTo>
                    <a:pt x="684" y="293"/>
                    <a:pt x="684" y="293"/>
                    <a:pt x="651" y="261"/>
                  </a:cubicBezTo>
                  <a:cubicBezTo>
                    <a:pt x="619" y="228"/>
                    <a:pt x="586" y="196"/>
                    <a:pt x="554" y="163"/>
                  </a:cubicBezTo>
                  <a:cubicBezTo>
                    <a:pt x="521" y="131"/>
                    <a:pt x="488" y="131"/>
                    <a:pt x="488" y="98"/>
                  </a:cubicBezTo>
                  <a:cubicBezTo>
                    <a:pt x="456" y="98"/>
                    <a:pt x="423" y="66"/>
                    <a:pt x="423" y="66"/>
                  </a:cubicBezTo>
                  <a:cubicBezTo>
                    <a:pt x="391" y="33"/>
                    <a:pt x="358" y="1"/>
                    <a:pt x="2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9" name="Google Shape;4599;p45"/>
            <p:cNvSpPr/>
            <p:nvPr/>
          </p:nvSpPr>
          <p:spPr>
            <a:xfrm>
              <a:off x="5688734" y="2631616"/>
              <a:ext cx="16279" cy="74348"/>
            </a:xfrm>
            <a:custGeom>
              <a:rect b="b" l="l" r="r" t="t"/>
              <a:pathLst>
                <a:path extrusionOk="0" h="749" w="164">
                  <a:moveTo>
                    <a:pt x="1" y="1"/>
                  </a:moveTo>
                  <a:lnTo>
                    <a:pt x="1" y="749"/>
                  </a:lnTo>
                  <a:lnTo>
                    <a:pt x="163" y="749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0" name="Google Shape;4600;p45"/>
            <p:cNvSpPr/>
            <p:nvPr/>
          </p:nvSpPr>
          <p:spPr>
            <a:xfrm>
              <a:off x="5604856" y="2670428"/>
              <a:ext cx="93704" cy="158224"/>
            </a:xfrm>
            <a:custGeom>
              <a:rect b="b" l="l" r="r" t="t"/>
              <a:pathLst>
                <a:path extrusionOk="0" h="1594" w="944">
                  <a:moveTo>
                    <a:pt x="878" y="0"/>
                  </a:moveTo>
                  <a:cubicBezTo>
                    <a:pt x="878" y="0"/>
                    <a:pt x="846" y="0"/>
                    <a:pt x="878" y="33"/>
                  </a:cubicBezTo>
                  <a:cubicBezTo>
                    <a:pt x="878" y="33"/>
                    <a:pt x="878" y="98"/>
                    <a:pt x="878" y="98"/>
                  </a:cubicBezTo>
                  <a:cubicBezTo>
                    <a:pt x="878" y="130"/>
                    <a:pt x="846" y="163"/>
                    <a:pt x="846" y="195"/>
                  </a:cubicBezTo>
                  <a:cubicBezTo>
                    <a:pt x="781" y="293"/>
                    <a:pt x="716" y="325"/>
                    <a:pt x="650" y="390"/>
                  </a:cubicBezTo>
                  <a:cubicBezTo>
                    <a:pt x="585" y="455"/>
                    <a:pt x="488" y="488"/>
                    <a:pt x="455" y="553"/>
                  </a:cubicBezTo>
                  <a:cubicBezTo>
                    <a:pt x="423" y="585"/>
                    <a:pt x="423" y="650"/>
                    <a:pt x="423" y="683"/>
                  </a:cubicBezTo>
                  <a:cubicBezTo>
                    <a:pt x="423" y="705"/>
                    <a:pt x="423" y="727"/>
                    <a:pt x="423" y="748"/>
                  </a:cubicBezTo>
                  <a:cubicBezTo>
                    <a:pt x="423" y="715"/>
                    <a:pt x="455" y="650"/>
                    <a:pt x="455" y="585"/>
                  </a:cubicBezTo>
                  <a:cubicBezTo>
                    <a:pt x="488" y="553"/>
                    <a:pt x="553" y="520"/>
                    <a:pt x="618" y="488"/>
                  </a:cubicBezTo>
                  <a:cubicBezTo>
                    <a:pt x="683" y="423"/>
                    <a:pt x="748" y="390"/>
                    <a:pt x="813" y="325"/>
                  </a:cubicBezTo>
                  <a:cubicBezTo>
                    <a:pt x="846" y="293"/>
                    <a:pt x="878" y="228"/>
                    <a:pt x="911" y="163"/>
                  </a:cubicBezTo>
                  <a:cubicBezTo>
                    <a:pt x="911" y="98"/>
                    <a:pt x="943" y="33"/>
                    <a:pt x="878" y="0"/>
                  </a:cubicBezTo>
                  <a:close/>
                  <a:moveTo>
                    <a:pt x="423" y="846"/>
                  </a:moveTo>
                  <a:cubicBezTo>
                    <a:pt x="423" y="943"/>
                    <a:pt x="423" y="1008"/>
                    <a:pt x="390" y="1106"/>
                  </a:cubicBezTo>
                  <a:cubicBezTo>
                    <a:pt x="390" y="1162"/>
                    <a:pt x="366" y="1218"/>
                    <a:pt x="317" y="1275"/>
                  </a:cubicBezTo>
                  <a:lnTo>
                    <a:pt x="317" y="1275"/>
                  </a:lnTo>
                  <a:cubicBezTo>
                    <a:pt x="341" y="1252"/>
                    <a:pt x="366" y="1228"/>
                    <a:pt x="390" y="1203"/>
                  </a:cubicBezTo>
                  <a:cubicBezTo>
                    <a:pt x="423" y="1106"/>
                    <a:pt x="423" y="1008"/>
                    <a:pt x="423" y="943"/>
                  </a:cubicBezTo>
                  <a:cubicBezTo>
                    <a:pt x="423" y="911"/>
                    <a:pt x="423" y="878"/>
                    <a:pt x="423" y="846"/>
                  </a:cubicBezTo>
                  <a:close/>
                  <a:moveTo>
                    <a:pt x="317" y="1275"/>
                  </a:moveTo>
                  <a:lnTo>
                    <a:pt x="317" y="1275"/>
                  </a:lnTo>
                  <a:cubicBezTo>
                    <a:pt x="305" y="1286"/>
                    <a:pt x="293" y="1296"/>
                    <a:pt x="281" y="1306"/>
                  </a:cubicBezTo>
                  <a:lnTo>
                    <a:pt x="281" y="1306"/>
                  </a:lnTo>
                  <a:cubicBezTo>
                    <a:pt x="285" y="1305"/>
                    <a:pt x="289" y="1303"/>
                    <a:pt x="293" y="1301"/>
                  </a:cubicBezTo>
                  <a:cubicBezTo>
                    <a:pt x="301" y="1292"/>
                    <a:pt x="309" y="1284"/>
                    <a:pt x="317" y="1275"/>
                  </a:cubicBezTo>
                  <a:close/>
                  <a:moveTo>
                    <a:pt x="281" y="1306"/>
                  </a:moveTo>
                  <a:cubicBezTo>
                    <a:pt x="220" y="1337"/>
                    <a:pt x="161" y="1368"/>
                    <a:pt x="130" y="1398"/>
                  </a:cubicBezTo>
                  <a:cubicBezTo>
                    <a:pt x="65" y="1463"/>
                    <a:pt x="33" y="1496"/>
                    <a:pt x="0" y="1561"/>
                  </a:cubicBezTo>
                  <a:cubicBezTo>
                    <a:pt x="0" y="1594"/>
                    <a:pt x="33" y="1594"/>
                    <a:pt x="33" y="1594"/>
                  </a:cubicBezTo>
                  <a:cubicBezTo>
                    <a:pt x="33" y="1528"/>
                    <a:pt x="65" y="1496"/>
                    <a:pt x="98" y="1463"/>
                  </a:cubicBezTo>
                  <a:cubicBezTo>
                    <a:pt x="130" y="1431"/>
                    <a:pt x="163" y="1398"/>
                    <a:pt x="195" y="1366"/>
                  </a:cubicBezTo>
                  <a:cubicBezTo>
                    <a:pt x="224" y="1351"/>
                    <a:pt x="253" y="1331"/>
                    <a:pt x="281" y="13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1" name="Google Shape;4601;p45"/>
            <p:cNvSpPr/>
            <p:nvPr/>
          </p:nvSpPr>
          <p:spPr>
            <a:xfrm>
              <a:off x="5650021" y="2725221"/>
              <a:ext cx="25908" cy="67896"/>
            </a:xfrm>
            <a:custGeom>
              <a:rect b="b" l="l" r="r" t="t"/>
              <a:pathLst>
                <a:path extrusionOk="0" h="684" w="261">
                  <a:moveTo>
                    <a:pt x="33" y="1"/>
                  </a:moveTo>
                  <a:cubicBezTo>
                    <a:pt x="0" y="66"/>
                    <a:pt x="65" y="98"/>
                    <a:pt x="98" y="131"/>
                  </a:cubicBezTo>
                  <a:cubicBezTo>
                    <a:pt x="163" y="163"/>
                    <a:pt x="195" y="196"/>
                    <a:pt x="228" y="261"/>
                  </a:cubicBezTo>
                  <a:cubicBezTo>
                    <a:pt x="228" y="326"/>
                    <a:pt x="228" y="424"/>
                    <a:pt x="195" y="489"/>
                  </a:cubicBezTo>
                  <a:cubicBezTo>
                    <a:pt x="195" y="521"/>
                    <a:pt x="195" y="554"/>
                    <a:pt x="195" y="586"/>
                  </a:cubicBezTo>
                  <a:cubicBezTo>
                    <a:pt x="195" y="619"/>
                    <a:pt x="228" y="651"/>
                    <a:pt x="261" y="684"/>
                  </a:cubicBezTo>
                  <a:cubicBezTo>
                    <a:pt x="261" y="651"/>
                    <a:pt x="228" y="651"/>
                    <a:pt x="228" y="619"/>
                  </a:cubicBezTo>
                  <a:cubicBezTo>
                    <a:pt x="228" y="619"/>
                    <a:pt x="228" y="586"/>
                    <a:pt x="228" y="586"/>
                  </a:cubicBezTo>
                  <a:cubicBezTo>
                    <a:pt x="228" y="554"/>
                    <a:pt x="228" y="489"/>
                    <a:pt x="228" y="456"/>
                  </a:cubicBezTo>
                  <a:cubicBezTo>
                    <a:pt x="228" y="391"/>
                    <a:pt x="261" y="326"/>
                    <a:pt x="261" y="261"/>
                  </a:cubicBezTo>
                  <a:cubicBezTo>
                    <a:pt x="228" y="196"/>
                    <a:pt x="195" y="163"/>
                    <a:pt x="163" y="131"/>
                  </a:cubicBezTo>
                  <a:cubicBezTo>
                    <a:pt x="98" y="98"/>
                    <a:pt x="33" y="66"/>
                    <a:pt x="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2" name="Google Shape;4602;p45"/>
            <p:cNvSpPr/>
            <p:nvPr/>
          </p:nvSpPr>
          <p:spPr>
            <a:xfrm>
              <a:off x="5608033" y="2760758"/>
              <a:ext cx="38812" cy="22731"/>
            </a:xfrm>
            <a:custGeom>
              <a:rect b="b" l="l" r="r" t="t"/>
              <a:pathLst>
                <a:path extrusionOk="0" h="229" w="391">
                  <a:moveTo>
                    <a:pt x="391" y="1"/>
                  </a:moveTo>
                  <a:lnTo>
                    <a:pt x="391" y="1"/>
                  </a:lnTo>
                  <a:cubicBezTo>
                    <a:pt x="391" y="33"/>
                    <a:pt x="358" y="98"/>
                    <a:pt x="326" y="131"/>
                  </a:cubicBezTo>
                  <a:cubicBezTo>
                    <a:pt x="326" y="163"/>
                    <a:pt x="293" y="163"/>
                    <a:pt x="261" y="196"/>
                  </a:cubicBezTo>
                  <a:cubicBezTo>
                    <a:pt x="293" y="196"/>
                    <a:pt x="326" y="163"/>
                    <a:pt x="358" y="131"/>
                  </a:cubicBezTo>
                  <a:cubicBezTo>
                    <a:pt x="391" y="98"/>
                    <a:pt x="391" y="33"/>
                    <a:pt x="391" y="1"/>
                  </a:cubicBezTo>
                  <a:close/>
                  <a:moveTo>
                    <a:pt x="1" y="196"/>
                  </a:moveTo>
                  <a:lnTo>
                    <a:pt x="1" y="228"/>
                  </a:lnTo>
                  <a:lnTo>
                    <a:pt x="131" y="228"/>
                  </a:lnTo>
                  <a:cubicBezTo>
                    <a:pt x="163" y="228"/>
                    <a:pt x="228" y="228"/>
                    <a:pt x="261" y="196"/>
                  </a:cubicBezTo>
                  <a:lnTo>
                    <a:pt x="261" y="196"/>
                  </a:lnTo>
                  <a:cubicBezTo>
                    <a:pt x="228" y="207"/>
                    <a:pt x="196" y="210"/>
                    <a:pt x="164" y="210"/>
                  </a:cubicBezTo>
                  <a:cubicBezTo>
                    <a:pt x="102" y="210"/>
                    <a:pt x="44" y="196"/>
                    <a:pt x="1" y="1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3" name="Google Shape;4603;p45"/>
            <p:cNvSpPr/>
            <p:nvPr/>
          </p:nvSpPr>
          <p:spPr>
            <a:xfrm>
              <a:off x="5608033" y="2712317"/>
              <a:ext cx="54991" cy="31565"/>
            </a:xfrm>
            <a:custGeom>
              <a:rect b="b" l="l" r="r" t="t"/>
              <a:pathLst>
                <a:path extrusionOk="0" h="318" w="554">
                  <a:moveTo>
                    <a:pt x="391" y="1"/>
                  </a:moveTo>
                  <a:cubicBezTo>
                    <a:pt x="358" y="1"/>
                    <a:pt x="293" y="1"/>
                    <a:pt x="228" y="66"/>
                  </a:cubicBezTo>
                  <a:cubicBezTo>
                    <a:pt x="196" y="98"/>
                    <a:pt x="163" y="131"/>
                    <a:pt x="131" y="196"/>
                  </a:cubicBezTo>
                  <a:cubicBezTo>
                    <a:pt x="103" y="224"/>
                    <a:pt x="75" y="300"/>
                    <a:pt x="26" y="300"/>
                  </a:cubicBezTo>
                  <a:cubicBezTo>
                    <a:pt x="18" y="300"/>
                    <a:pt x="10" y="298"/>
                    <a:pt x="1" y="293"/>
                  </a:cubicBezTo>
                  <a:lnTo>
                    <a:pt x="1" y="293"/>
                  </a:lnTo>
                  <a:cubicBezTo>
                    <a:pt x="1" y="310"/>
                    <a:pt x="9" y="318"/>
                    <a:pt x="21" y="318"/>
                  </a:cubicBezTo>
                  <a:cubicBezTo>
                    <a:pt x="33" y="318"/>
                    <a:pt x="49" y="310"/>
                    <a:pt x="66" y="293"/>
                  </a:cubicBezTo>
                  <a:cubicBezTo>
                    <a:pt x="66" y="293"/>
                    <a:pt x="98" y="261"/>
                    <a:pt x="131" y="228"/>
                  </a:cubicBezTo>
                  <a:cubicBezTo>
                    <a:pt x="163" y="196"/>
                    <a:pt x="196" y="131"/>
                    <a:pt x="228" y="98"/>
                  </a:cubicBezTo>
                  <a:cubicBezTo>
                    <a:pt x="228" y="66"/>
                    <a:pt x="261" y="66"/>
                    <a:pt x="293" y="66"/>
                  </a:cubicBezTo>
                  <a:cubicBezTo>
                    <a:pt x="326" y="33"/>
                    <a:pt x="358" y="33"/>
                    <a:pt x="391" y="33"/>
                  </a:cubicBezTo>
                  <a:lnTo>
                    <a:pt x="456" y="33"/>
                  </a:lnTo>
                  <a:cubicBezTo>
                    <a:pt x="488" y="33"/>
                    <a:pt x="488" y="66"/>
                    <a:pt x="488" y="66"/>
                  </a:cubicBezTo>
                  <a:lnTo>
                    <a:pt x="521" y="66"/>
                  </a:lnTo>
                  <a:cubicBezTo>
                    <a:pt x="553" y="33"/>
                    <a:pt x="488" y="33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4" name="Google Shape;4604;p45"/>
            <p:cNvSpPr/>
            <p:nvPr/>
          </p:nvSpPr>
          <p:spPr>
            <a:xfrm>
              <a:off x="5688734" y="2685119"/>
              <a:ext cx="61443" cy="120902"/>
            </a:xfrm>
            <a:custGeom>
              <a:rect b="b" l="l" r="r" t="t"/>
              <a:pathLst>
                <a:path extrusionOk="0" h="1218" w="619">
                  <a:moveTo>
                    <a:pt x="33" y="0"/>
                  </a:moveTo>
                  <a:cubicBezTo>
                    <a:pt x="22" y="0"/>
                    <a:pt x="11" y="4"/>
                    <a:pt x="1" y="15"/>
                  </a:cubicBezTo>
                  <a:lnTo>
                    <a:pt x="33" y="15"/>
                  </a:lnTo>
                  <a:cubicBezTo>
                    <a:pt x="33" y="15"/>
                    <a:pt x="33" y="47"/>
                    <a:pt x="33" y="47"/>
                  </a:cubicBezTo>
                  <a:lnTo>
                    <a:pt x="66" y="47"/>
                  </a:lnTo>
                  <a:cubicBezTo>
                    <a:pt x="98" y="80"/>
                    <a:pt x="131" y="80"/>
                    <a:pt x="131" y="80"/>
                  </a:cubicBezTo>
                  <a:cubicBezTo>
                    <a:pt x="196" y="112"/>
                    <a:pt x="261" y="145"/>
                    <a:pt x="293" y="177"/>
                  </a:cubicBezTo>
                  <a:cubicBezTo>
                    <a:pt x="326" y="177"/>
                    <a:pt x="358" y="210"/>
                    <a:pt x="391" y="242"/>
                  </a:cubicBezTo>
                  <a:cubicBezTo>
                    <a:pt x="423" y="242"/>
                    <a:pt x="456" y="275"/>
                    <a:pt x="488" y="307"/>
                  </a:cubicBezTo>
                  <a:cubicBezTo>
                    <a:pt x="521" y="372"/>
                    <a:pt x="586" y="437"/>
                    <a:pt x="586" y="535"/>
                  </a:cubicBezTo>
                  <a:cubicBezTo>
                    <a:pt x="586" y="600"/>
                    <a:pt x="521" y="665"/>
                    <a:pt x="488" y="730"/>
                  </a:cubicBezTo>
                  <a:cubicBezTo>
                    <a:pt x="456" y="763"/>
                    <a:pt x="391" y="828"/>
                    <a:pt x="358" y="893"/>
                  </a:cubicBezTo>
                  <a:cubicBezTo>
                    <a:pt x="358" y="925"/>
                    <a:pt x="326" y="958"/>
                    <a:pt x="326" y="990"/>
                  </a:cubicBezTo>
                  <a:cubicBezTo>
                    <a:pt x="358" y="893"/>
                    <a:pt x="456" y="828"/>
                    <a:pt x="521" y="730"/>
                  </a:cubicBezTo>
                  <a:cubicBezTo>
                    <a:pt x="553" y="665"/>
                    <a:pt x="618" y="567"/>
                    <a:pt x="618" y="502"/>
                  </a:cubicBezTo>
                  <a:cubicBezTo>
                    <a:pt x="618" y="405"/>
                    <a:pt x="586" y="340"/>
                    <a:pt x="521" y="275"/>
                  </a:cubicBezTo>
                  <a:cubicBezTo>
                    <a:pt x="456" y="210"/>
                    <a:pt x="391" y="177"/>
                    <a:pt x="358" y="145"/>
                  </a:cubicBezTo>
                  <a:cubicBezTo>
                    <a:pt x="326" y="112"/>
                    <a:pt x="261" y="112"/>
                    <a:pt x="228" y="80"/>
                  </a:cubicBezTo>
                  <a:cubicBezTo>
                    <a:pt x="196" y="80"/>
                    <a:pt x="131" y="47"/>
                    <a:pt x="98" y="15"/>
                  </a:cubicBezTo>
                  <a:cubicBezTo>
                    <a:pt x="76" y="15"/>
                    <a:pt x="55" y="0"/>
                    <a:pt x="33" y="0"/>
                  </a:cubicBezTo>
                  <a:close/>
                  <a:moveTo>
                    <a:pt x="326" y="990"/>
                  </a:moveTo>
                  <a:cubicBezTo>
                    <a:pt x="326" y="1023"/>
                    <a:pt x="293" y="1055"/>
                    <a:pt x="326" y="1088"/>
                  </a:cubicBezTo>
                  <a:cubicBezTo>
                    <a:pt x="326" y="1153"/>
                    <a:pt x="391" y="1153"/>
                    <a:pt x="423" y="1218"/>
                  </a:cubicBezTo>
                  <a:cubicBezTo>
                    <a:pt x="423" y="1218"/>
                    <a:pt x="456" y="1218"/>
                    <a:pt x="456" y="1185"/>
                  </a:cubicBezTo>
                  <a:cubicBezTo>
                    <a:pt x="423" y="1153"/>
                    <a:pt x="391" y="1153"/>
                    <a:pt x="358" y="1120"/>
                  </a:cubicBezTo>
                  <a:cubicBezTo>
                    <a:pt x="358" y="1120"/>
                    <a:pt x="326" y="1088"/>
                    <a:pt x="326" y="1055"/>
                  </a:cubicBezTo>
                  <a:cubicBezTo>
                    <a:pt x="326" y="1055"/>
                    <a:pt x="326" y="1023"/>
                    <a:pt x="326" y="9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5" name="Google Shape;4605;p45"/>
            <p:cNvSpPr/>
            <p:nvPr/>
          </p:nvSpPr>
          <p:spPr>
            <a:xfrm>
              <a:off x="5746803" y="2722045"/>
              <a:ext cx="42087" cy="119512"/>
            </a:xfrm>
            <a:custGeom>
              <a:rect b="b" l="l" r="r" t="t"/>
              <a:pathLst>
                <a:path extrusionOk="0" h="1204" w="424">
                  <a:moveTo>
                    <a:pt x="1" y="0"/>
                  </a:moveTo>
                  <a:cubicBezTo>
                    <a:pt x="1" y="0"/>
                    <a:pt x="1" y="0"/>
                    <a:pt x="1" y="33"/>
                  </a:cubicBezTo>
                  <a:cubicBezTo>
                    <a:pt x="33" y="33"/>
                    <a:pt x="33" y="98"/>
                    <a:pt x="33" y="130"/>
                  </a:cubicBezTo>
                  <a:cubicBezTo>
                    <a:pt x="33" y="163"/>
                    <a:pt x="33" y="228"/>
                    <a:pt x="33" y="261"/>
                  </a:cubicBezTo>
                  <a:cubicBezTo>
                    <a:pt x="33" y="358"/>
                    <a:pt x="33" y="456"/>
                    <a:pt x="66" y="553"/>
                  </a:cubicBezTo>
                  <a:cubicBezTo>
                    <a:pt x="66" y="618"/>
                    <a:pt x="98" y="651"/>
                    <a:pt x="131" y="716"/>
                  </a:cubicBezTo>
                  <a:cubicBezTo>
                    <a:pt x="164" y="748"/>
                    <a:pt x="196" y="781"/>
                    <a:pt x="229" y="813"/>
                  </a:cubicBezTo>
                  <a:cubicBezTo>
                    <a:pt x="261" y="813"/>
                    <a:pt x="261" y="846"/>
                    <a:pt x="294" y="846"/>
                  </a:cubicBezTo>
                  <a:cubicBezTo>
                    <a:pt x="294" y="878"/>
                    <a:pt x="326" y="878"/>
                    <a:pt x="326" y="911"/>
                  </a:cubicBezTo>
                  <a:cubicBezTo>
                    <a:pt x="359" y="943"/>
                    <a:pt x="359" y="1008"/>
                    <a:pt x="359" y="1041"/>
                  </a:cubicBezTo>
                  <a:cubicBezTo>
                    <a:pt x="391" y="1106"/>
                    <a:pt x="391" y="1171"/>
                    <a:pt x="424" y="1204"/>
                  </a:cubicBezTo>
                  <a:cubicBezTo>
                    <a:pt x="391" y="1139"/>
                    <a:pt x="391" y="1106"/>
                    <a:pt x="391" y="1041"/>
                  </a:cubicBezTo>
                  <a:cubicBezTo>
                    <a:pt x="391" y="1008"/>
                    <a:pt x="391" y="943"/>
                    <a:pt x="359" y="911"/>
                  </a:cubicBezTo>
                  <a:cubicBezTo>
                    <a:pt x="359" y="878"/>
                    <a:pt x="359" y="878"/>
                    <a:pt x="359" y="846"/>
                  </a:cubicBezTo>
                  <a:cubicBezTo>
                    <a:pt x="326" y="813"/>
                    <a:pt x="326" y="813"/>
                    <a:pt x="294" y="781"/>
                  </a:cubicBezTo>
                  <a:cubicBezTo>
                    <a:pt x="294" y="748"/>
                    <a:pt x="229" y="716"/>
                    <a:pt x="196" y="683"/>
                  </a:cubicBezTo>
                  <a:cubicBezTo>
                    <a:pt x="131" y="618"/>
                    <a:pt x="98" y="521"/>
                    <a:pt x="98" y="423"/>
                  </a:cubicBezTo>
                  <a:cubicBezTo>
                    <a:pt x="98" y="358"/>
                    <a:pt x="98" y="326"/>
                    <a:pt x="98" y="261"/>
                  </a:cubicBezTo>
                  <a:cubicBezTo>
                    <a:pt x="98" y="228"/>
                    <a:pt x="98" y="195"/>
                    <a:pt x="66" y="130"/>
                  </a:cubicBezTo>
                  <a:cubicBezTo>
                    <a:pt x="66" y="98"/>
                    <a:pt x="33" y="33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6" name="Google Shape;4606;p45"/>
            <p:cNvSpPr/>
            <p:nvPr/>
          </p:nvSpPr>
          <p:spPr>
            <a:xfrm>
              <a:off x="5750079" y="2760758"/>
              <a:ext cx="48539" cy="35635"/>
            </a:xfrm>
            <a:custGeom>
              <a:rect b="b" l="l" r="r" t="t"/>
              <a:pathLst>
                <a:path extrusionOk="0" h="359" w="489">
                  <a:moveTo>
                    <a:pt x="33" y="1"/>
                  </a:moveTo>
                  <a:cubicBezTo>
                    <a:pt x="33" y="1"/>
                    <a:pt x="0" y="33"/>
                    <a:pt x="33" y="33"/>
                  </a:cubicBezTo>
                  <a:lnTo>
                    <a:pt x="98" y="33"/>
                  </a:lnTo>
                  <a:cubicBezTo>
                    <a:pt x="131" y="33"/>
                    <a:pt x="131" y="33"/>
                    <a:pt x="163" y="66"/>
                  </a:cubicBezTo>
                  <a:cubicBezTo>
                    <a:pt x="228" y="66"/>
                    <a:pt x="261" y="66"/>
                    <a:pt x="326" y="98"/>
                  </a:cubicBezTo>
                  <a:cubicBezTo>
                    <a:pt x="358" y="131"/>
                    <a:pt x="391" y="196"/>
                    <a:pt x="391" y="228"/>
                  </a:cubicBezTo>
                  <a:cubicBezTo>
                    <a:pt x="391" y="261"/>
                    <a:pt x="423" y="293"/>
                    <a:pt x="423" y="293"/>
                  </a:cubicBezTo>
                  <a:cubicBezTo>
                    <a:pt x="456" y="326"/>
                    <a:pt x="456" y="358"/>
                    <a:pt x="488" y="358"/>
                  </a:cubicBezTo>
                  <a:cubicBezTo>
                    <a:pt x="488" y="326"/>
                    <a:pt x="456" y="326"/>
                    <a:pt x="456" y="293"/>
                  </a:cubicBezTo>
                  <a:cubicBezTo>
                    <a:pt x="423" y="261"/>
                    <a:pt x="423" y="228"/>
                    <a:pt x="391" y="196"/>
                  </a:cubicBezTo>
                  <a:cubicBezTo>
                    <a:pt x="391" y="163"/>
                    <a:pt x="391" y="98"/>
                    <a:pt x="326" y="66"/>
                  </a:cubicBezTo>
                  <a:cubicBezTo>
                    <a:pt x="293" y="33"/>
                    <a:pt x="228" y="33"/>
                    <a:pt x="196" y="33"/>
                  </a:cubicBezTo>
                  <a:cubicBezTo>
                    <a:pt x="163" y="33"/>
                    <a:pt x="131" y="33"/>
                    <a:pt x="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7" name="Google Shape;4607;p45"/>
            <p:cNvSpPr/>
            <p:nvPr/>
          </p:nvSpPr>
          <p:spPr>
            <a:xfrm>
              <a:off x="5740351" y="2712317"/>
              <a:ext cx="42087" cy="29183"/>
            </a:xfrm>
            <a:custGeom>
              <a:rect b="b" l="l" r="r" t="t"/>
              <a:pathLst>
                <a:path extrusionOk="0" h="294" w="424">
                  <a:moveTo>
                    <a:pt x="98" y="1"/>
                  </a:moveTo>
                  <a:cubicBezTo>
                    <a:pt x="66" y="1"/>
                    <a:pt x="1" y="33"/>
                    <a:pt x="1" y="66"/>
                  </a:cubicBezTo>
                  <a:cubicBezTo>
                    <a:pt x="33" y="66"/>
                    <a:pt x="33" y="33"/>
                    <a:pt x="33" y="33"/>
                  </a:cubicBezTo>
                  <a:lnTo>
                    <a:pt x="98" y="33"/>
                  </a:lnTo>
                  <a:cubicBezTo>
                    <a:pt x="131" y="33"/>
                    <a:pt x="163" y="33"/>
                    <a:pt x="196" y="66"/>
                  </a:cubicBezTo>
                  <a:cubicBezTo>
                    <a:pt x="261" y="98"/>
                    <a:pt x="261" y="163"/>
                    <a:pt x="294" y="196"/>
                  </a:cubicBezTo>
                  <a:cubicBezTo>
                    <a:pt x="326" y="228"/>
                    <a:pt x="391" y="261"/>
                    <a:pt x="424" y="293"/>
                  </a:cubicBezTo>
                  <a:cubicBezTo>
                    <a:pt x="424" y="261"/>
                    <a:pt x="391" y="261"/>
                    <a:pt x="359" y="228"/>
                  </a:cubicBezTo>
                  <a:cubicBezTo>
                    <a:pt x="326" y="228"/>
                    <a:pt x="326" y="196"/>
                    <a:pt x="294" y="163"/>
                  </a:cubicBezTo>
                  <a:cubicBezTo>
                    <a:pt x="261" y="131"/>
                    <a:pt x="261" y="66"/>
                    <a:pt x="196" y="33"/>
                  </a:cubicBezTo>
                  <a:cubicBezTo>
                    <a:pt x="163" y="1"/>
                    <a:pt x="131" y="1"/>
                    <a:pt x="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8" name="Google Shape;4608;p45"/>
            <p:cNvSpPr/>
            <p:nvPr/>
          </p:nvSpPr>
          <p:spPr>
            <a:xfrm>
              <a:off x="5598404" y="2043182"/>
              <a:ext cx="106608" cy="107601"/>
            </a:xfrm>
            <a:custGeom>
              <a:rect b="b" l="l" r="r" t="t"/>
              <a:pathLst>
                <a:path extrusionOk="0" h="1084" w="1074">
                  <a:moveTo>
                    <a:pt x="697" y="0"/>
                  </a:moveTo>
                  <a:cubicBezTo>
                    <a:pt x="572" y="0"/>
                    <a:pt x="447" y="32"/>
                    <a:pt x="390" y="108"/>
                  </a:cubicBezTo>
                  <a:cubicBezTo>
                    <a:pt x="293" y="238"/>
                    <a:pt x="163" y="335"/>
                    <a:pt x="98" y="466"/>
                  </a:cubicBezTo>
                  <a:cubicBezTo>
                    <a:pt x="0" y="596"/>
                    <a:pt x="33" y="1051"/>
                    <a:pt x="293" y="1083"/>
                  </a:cubicBezTo>
                  <a:cubicBezTo>
                    <a:pt x="553" y="1083"/>
                    <a:pt x="1008" y="238"/>
                    <a:pt x="1008" y="238"/>
                  </a:cubicBezTo>
                  <a:cubicBezTo>
                    <a:pt x="1008" y="238"/>
                    <a:pt x="1073" y="75"/>
                    <a:pt x="943" y="43"/>
                  </a:cubicBezTo>
                  <a:cubicBezTo>
                    <a:pt x="876" y="16"/>
                    <a:pt x="786" y="0"/>
                    <a:pt x="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9" name="Google Shape;4609;p45"/>
            <p:cNvSpPr/>
            <p:nvPr/>
          </p:nvSpPr>
          <p:spPr>
            <a:xfrm>
              <a:off x="5704914" y="1995734"/>
              <a:ext cx="54892" cy="112266"/>
            </a:xfrm>
            <a:custGeom>
              <a:rect b="b" l="l" r="r" t="t"/>
              <a:pathLst>
                <a:path extrusionOk="0" h="1131" w="553">
                  <a:moveTo>
                    <a:pt x="260" y="0"/>
                  </a:moveTo>
                  <a:cubicBezTo>
                    <a:pt x="163" y="0"/>
                    <a:pt x="260" y="163"/>
                    <a:pt x="260" y="228"/>
                  </a:cubicBezTo>
                  <a:cubicBezTo>
                    <a:pt x="293" y="261"/>
                    <a:pt x="293" y="293"/>
                    <a:pt x="293" y="358"/>
                  </a:cubicBezTo>
                  <a:cubicBezTo>
                    <a:pt x="325" y="391"/>
                    <a:pt x="325" y="456"/>
                    <a:pt x="325" y="521"/>
                  </a:cubicBezTo>
                  <a:cubicBezTo>
                    <a:pt x="325" y="553"/>
                    <a:pt x="358" y="553"/>
                    <a:pt x="358" y="586"/>
                  </a:cubicBezTo>
                  <a:cubicBezTo>
                    <a:pt x="325" y="618"/>
                    <a:pt x="325" y="651"/>
                    <a:pt x="325" y="683"/>
                  </a:cubicBezTo>
                  <a:cubicBezTo>
                    <a:pt x="293" y="748"/>
                    <a:pt x="260" y="781"/>
                    <a:pt x="195" y="846"/>
                  </a:cubicBezTo>
                  <a:cubicBezTo>
                    <a:pt x="163" y="878"/>
                    <a:pt x="98" y="911"/>
                    <a:pt x="65" y="911"/>
                  </a:cubicBezTo>
                  <a:cubicBezTo>
                    <a:pt x="0" y="944"/>
                    <a:pt x="33" y="1009"/>
                    <a:pt x="65" y="1009"/>
                  </a:cubicBezTo>
                  <a:cubicBezTo>
                    <a:pt x="98" y="1009"/>
                    <a:pt x="163" y="1041"/>
                    <a:pt x="195" y="1106"/>
                  </a:cubicBezTo>
                  <a:cubicBezTo>
                    <a:pt x="195" y="1122"/>
                    <a:pt x="203" y="1131"/>
                    <a:pt x="212" y="1131"/>
                  </a:cubicBezTo>
                  <a:cubicBezTo>
                    <a:pt x="220" y="1131"/>
                    <a:pt x="228" y="1122"/>
                    <a:pt x="228" y="1106"/>
                  </a:cubicBezTo>
                  <a:cubicBezTo>
                    <a:pt x="260" y="1074"/>
                    <a:pt x="293" y="1074"/>
                    <a:pt x="325" y="1041"/>
                  </a:cubicBezTo>
                  <a:cubicBezTo>
                    <a:pt x="325" y="1009"/>
                    <a:pt x="358" y="976"/>
                    <a:pt x="390" y="944"/>
                  </a:cubicBezTo>
                  <a:cubicBezTo>
                    <a:pt x="423" y="878"/>
                    <a:pt x="455" y="781"/>
                    <a:pt x="488" y="716"/>
                  </a:cubicBezTo>
                  <a:cubicBezTo>
                    <a:pt x="553" y="553"/>
                    <a:pt x="488" y="391"/>
                    <a:pt x="423" y="228"/>
                  </a:cubicBezTo>
                  <a:cubicBezTo>
                    <a:pt x="423" y="196"/>
                    <a:pt x="390" y="131"/>
                    <a:pt x="358" y="98"/>
                  </a:cubicBezTo>
                  <a:cubicBezTo>
                    <a:pt x="358" y="66"/>
                    <a:pt x="325" y="0"/>
                    <a:pt x="2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0" name="Google Shape;4610;p45"/>
            <p:cNvSpPr/>
            <p:nvPr/>
          </p:nvSpPr>
          <p:spPr>
            <a:xfrm>
              <a:off x="5598404" y="2004072"/>
              <a:ext cx="184033" cy="82189"/>
            </a:xfrm>
            <a:custGeom>
              <a:rect b="b" l="l" r="r" t="t"/>
              <a:pathLst>
                <a:path extrusionOk="0" h="828" w="1854">
                  <a:moveTo>
                    <a:pt x="905" y="1"/>
                  </a:moveTo>
                  <a:cubicBezTo>
                    <a:pt x="799" y="1"/>
                    <a:pt x="700" y="24"/>
                    <a:pt x="585" y="47"/>
                  </a:cubicBezTo>
                  <a:cubicBezTo>
                    <a:pt x="423" y="79"/>
                    <a:pt x="293" y="144"/>
                    <a:pt x="163" y="209"/>
                  </a:cubicBezTo>
                  <a:cubicBezTo>
                    <a:pt x="130" y="242"/>
                    <a:pt x="98" y="242"/>
                    <a:pt x="65" y="274"/>
                  </a:cubicBezTo>
                  <a:cubicBezTo>
                    <a:pt x="65" y="307"/>
                    <a:pt x="33" y="339"/>
                    <a:pt x="0" y="372"/>
                  </a:cubicBezTo>
                  <a:cubicBezTo>
                    <a:pt x="0" y="404"/>
                    <a:pt x="33" y="469"/>
                    <a:pt x="98" y="469"/>
                  </a:cubicBezTo>
                  <a:cubicBezTo>
                    <a:pt x="130" y="437"/>
                    <a:pt x="130" y="404"/>
                    <a:pt x="163" y="404"/>
                  </a:cubicBezTo>
                  <a:cubicBezTo>
                    <a:pt x="195" y="404"/>
                    <a:pt x="195" y="372"/>
                    <a:pt x="228" y="339"/>
                  </a:cubicBezTo>
                  <a:cubicBezTo>
                    <a:pt x="293" y="307"/>
                    <a:pt x="325" y="274"/>
                    <a:pt x="390" y="242"/>
                  </a:cubicBezTo>
                  <a:cubicBezTo>
                    <a:pt x="488" y="209"/>
                    <a:pt x="618" y="144"/>
                    <a:pt x="748" y="144"/>
                  </a:cubicBezTo>
                  <a:cubicBezTo>
                    <a:pt x="781" y="133"/>
                    <a:pt x="813" y="130"/>
                    <a:pt x="847" y="130"/>
                  </a:cubicBezTo>
                  <a:cubicBezTo>
                    <a:pt x="914" y="130"/>
                    <a:pt x="986" y="144"/>
                    <a:pt x="1073" y="144"/>
                  </a:cubicBezTo>
                  <a:cubicBezTo>
                    <a:pt x="1106" y="144"/>
                    <a:pt x="1171" y="177"/>
                    <a:pt x="1236" y="177"/>
                  </a:cubicBezTo>
                  <a:cubicBezTo>
                    <a:pt x="1236" y="177"/>
                    <a:pt x="1268" y="209"/>
                    <a:pt x="1268" y="209"/>
                  </a:cubicBezTo>
                  <a:cubicBezTo>
                    <a:pt x="1268" y="209"/>
                    <a:pt x="1268" y="242"/>
                    <a:pt x="1268" y="242"/>
                  </a:cubicBezTo>
                  <a:cubicBezTo>
                    <a:pt x="1203" y="274"/>
                    <a:pt x="1138" y="339"/>
                    <a:pt x="1106" y="404"/>
                  </a:cubicBezTo>
                  <a:cubicBezTo>
                    <a:pt x="1041" y="437"/>
                    <a:pt x="1008" y="534"/>
                    <a:pt x="976" y="599"/>
                  </a:cubicBezTo>
                  <a:cubicBezTo>
                    <a:pt x="943" y="599"/>
                    <a:pt x="911" y="664"/>
                    <a:pt x="911" y="697"/>
                  </a:cubicBezTo>
                  <a:cubicBezTo>
                    <a:pt x="911" y="697"/>
                    <a:pt x="911" y="697"/>
                    <a:pt x="943" y="729"/>
                  </a:cubicBezTo>
                  <a:cubicBezTo>
                    <a:pt x="943" y="729"/>
                    <a:pt x="943" y="729"/>
                    <a:pt x="943" y="762"/>
                  </a:cubicBezTo>
                  <a:cubicBezTo>
                    <a:pt x="976" y="794"/>
                    <a:pt x="1041" y="827"/>
                    <a:pt x="1106" y="827"/>
                  </a:cubicBezTo>
                  <a:cubicBezTo>
                    <a:pt x="1171" y="794"/>
                    <a:pt x="1171" y="729"/>
                    <a:pt x="1203" y="697"/>
                  </a:cubicBezTo>
                  <a:cubicBezTo>
                    <a:pt x="1203" y="632"/>
                    <a:pt x="1236" y="567"/>
                    <a:pt x="1268" y="534"/>
                  </a:cubicBezTo>
                  <a:cubicBezTo>
                    <a:pt x="1333" y="437"/>
                    <a:pt x="1431" y="372"/>
                    <a:pt x="1496" y="307"/>
                  </a:cubicBezTo>
                  <a:cubicBezTo>
                    <a:pt x="1561" y="274"/>
                    <a:pt x="1626" y="274"/>
                    <a:pt x="1659" y="242"/>
                  </a:cubicBezTo>
                  <a:lnTo>
                    <a:pt x="1756" y="209"/>
                  </a:lnTo>
                  <a:cubicBezTo>
                    <a:pt x="1756" y="209"/>
                    <a:pt x="1789" y="177"/>
                    <a:pt x="1821" y="177"/>
                  </a:cubicBezTo>
                  <a:cubicBezTo>
                    <a:pt x="1821" y="177"/>
                    <a:pt x="1854" y="144"/>
                    <a:pt x="1854" y="112"/>
                  </a:cubicBezTo>
                  <a:cubicBezTo>
                    <a:pt x="1821" y="112"/>
                    <a:pt x="1821" y="79"/>
                    <a:pt x="1821" y="47"/>
                  </a:cubicBezTo>
                  <a:cubicBezTo>
                    <a:pt x="1821" y="14"/>
                    <a:pt x="1789" y="14"/>
                    <a:pt x="1789" y="14"/>
                  </a:cubicBezTo>
                  <a:cubicBezTo>
                    <a:pt x="1756" y="14"/>
                    <a:pt x="1691" y="47"/>
                    <a:pt x="1659" y="47"/>
                  </a:cubicBezTo>
                  <a:cubicBezTo>
                    <a:pt x="1593" y="47"/>
                    <a:pt x="1528" y="79"/>
                    <a:pt x="1463" y="112"/>
                  </a:cubicBezTo>
                  <a:cubicBezTo>
                    <a:pt x="1333" y="47"/>
                    <a:pt x="1203" y="14"/>
                    <a:pt x="1041" y="14"/>
                  </a:cubicBezTo>
                  <a:cubicBezTo>
                    <a:pt x="993" y="4"/>
                    <a:pt x="948" y="1"/>
                    <a:pt x="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1" name="Google Shape;4611;p45"/>
            <p:cNvSpPr/>
            <p:nvPr/>
          </p:nvSpPr>
          <p:spPr>
            <a:xfrm>
              <a:off x="5608033" y="2060255"/>
              <a:ext cx="132416" cy="153758"/>
            </a:xfrm>
            <a:custGeom>
              <a:rect b="b" l="l" r="r" t="t"/>
              <a:pathLst>
                <a:path extrusionOk="0" h="1549" w="1334">
                  <a:moveTo>
                    <a:pt x="911" y="1"/>
                  </a:moveTo>
                  <a:cubicBezTo>
                    <a:pt x="749" y="1"/>
                    <a:pt x="586" y="1"/>
                    <a:pt x="521" y="294"/>
                  </a:cubicBezTo>
                  <a:cubicBezTo>
                    <a:pt x="521" y="294"/>
                    <a:pt x="499" y="285"/>
                    <a:pt x="463" y="285"/>
                  </a:cubicBezTo>
                  <a:cubicBezTo>
                    <a:pt x="398" y="285"/>
                    <a:pt x="287" y="311"/>
                    <a:pt x="163" y="456"/>
                  </a:cubicBezTo>
                  <a:cubicBezTo>
                    <a:pt x="1" y="684"/>
                    <a:pt x="66" y="1074"/>
                    <a:pt x="326" y="1334"/>
                  </a:cubicBezTo>
                  <a:cubicBezTo>
                    <a:pt x="445" y="1438"/>
                    <a:pt x="590" y="1549"/>
                    <a:pt x="745" y="1549"/>
                  </a:cubicBezTo>
                  <a:cubicBezTo>
                    <a:pt x="929" y="1549"/>
                    <a:pt x="1125" y="1392"/>
                    <a:pt x="1301" y="879"/>
                  </a:cubicBezTo>
                  <a:cubicBezTo>
                    <a:pt x="1301" y="879"/>
                    <a:pt x="1334" y="781"/>
                    <a:pt x="1334" y="651"/>
                  </a:cubicBezTo>
                  <a:lnTo>
                    <a:pt x="1334" y="619"/>
                  </a:lnTo>
                  <a:cubicBezTo>
                    <a:pt x="1334" y="521"/>
                    <a:pt x="1301" y="391"/>
                    <a:pt x="1236" y="294"/>
                  </a:cubicBezTo>
                  <a:cubicBezTo>
                    <a:pt x="1204" y="163"/>
                    <a:pt x="1139" y="98"/>
                    <a:pt x="1139" y="98"/>
                  </a:cubicBezTo>
                  <a:cubicBezTo>
                    <a:pt x="1009" y="1"/>
                    <a:pt x="944" y="1"/>
                    <a:pt x="9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2" name="Google Shape;4612;p45"/>
            <p:cNvSpPr/>
            <p:nvPr/>
          </p:nvSpPr>
          <p:spPr>
            <a:xfrm>
              <a:off x="5627389" y="1982830"/>
              <a:ext cx="67896" cy="96880"/>
            </a:xfrm>
            <a:custGeom>
              <a:rect b="b" l="l" r="r" t="t"/>
              <a:pathLst>
                <a:path extrusionOk="0" h="976" w="684">
                  <a:moveTo>
                    <a:pt x="358" y="0"/>
                  </a:moveTo>
                  <a:cubicBezTo>
                    <a:pt x="293" y="0"/>
                    <a:pt x="228" y="33"/>
                    <a:pt x="196" y="65"/>
                  </a:cubicBezTo>
                  <a:cubicBezTo>
                    <a:pt x="163" y="130"/>
                    <a:pt x="131" y="163"/>
                    <a:pt x="98" y="228"/>
                  </a:cubicBezTo>
                  <a:cubicBezTo>
                    <a:pt x="66" y="261"/>
                    <a:pt x="33" y="326"/>
                    <a:pt x="33" y="391"/>
                  </a:cubicBezTo>
                  <a:cubicBezTo>
                    <a:pt x="1" y="488"/>
                    <a:pt x="1" y="618"/>
                    <a:pt x="1" y="748"/>
                  </a:cubicBezTo>
                  <a:cubicBezTo>
                    <a:pt x="1" y="781"/>
                    <a:pt x="33" y="846"/>
                    <a:pt x="66" y="878"/>
                  </a:cubicBezTo>
                  <a:cubicBezTo>
                    <a:pt x="66" y="943"/>
                    <a:pt x="131" y="976"/>
                    <a:pt x="163" y="976"/>
                  </a:cubicBezTo>
                  <a:cubicBezTo>
                    <a:pt x="196" y="976"/>
                    <a:pt x="196" y="976"/>
                    <a:pt x="163" y="943"/>
                  </a:cubicBezTo>
                  <a:cubicBezTo>
                    <a:pt x="196" y="943"/>
                    <a:pt x="228" y="911"/>
                    <a:pt x="261" y="911"/>
                  </a:cubicBezTo>
                  <a:cubicBezTo>
                    <a:pt x="261" y="878"/>
                    <a:pt x="261" y="878"/>
                    <a:pt x="261" y="846"/>
                  </a:cubicBezTo>
                  <a:cubicBezTo>
                    <a:pt x="196" y="748"/>
                    <a:pt x="196" y="651"/>
                    <a:pt x="228" y="521"/>
                  </a:cubicBezTo>
                  <a:cubicBezTo>
                    <a:pt x="261" y="521"/>
                    <a:pt x="293" y="488"/>
                    <a:pt x="326" y="488"/>
                  </a:cubicBezTo>
                  <a:cubicBezTo>
                    <a:pt x="423" y="456"/>
                    <a:pt x="521" y="456"/>
                    <a:pt x="619" y="423"/>
                  </a:cubicBezTo>
                  <a:cubicBezTo>
                    <a:pt x="651" y="423"/>
                    <a:pt x="684" y="358"/>
                    <a:pt x="619" y="358"/>
                  </a:cubicBezTo>
                  <a:cubicBezTo>
                    <a:pt x="608" y="347"/>
                    <a:pt x="597" y="344"/>
                    <a:pt x="586" y="344"/>
                  </a:cubicBezTo>
                  <a:cubicBezTo>
                    <a:pt x="564" y="344"/>
                    <a:pt x="543" y="358"/>
                    <a:pt x="521" y="358"/>
                  </a:cubicBezTo>
                  <a:lnTo>
                    <a:pt x="358" y="358"/>
                  </a:lnTo>
                  <a:cubicBezTo>
                    <a:pt x="326" y="358"/>
                    <a:pt x="293" y="391"/>
                    <a:pt x="261" y="391"/>
                  </a:cubicBezTo>
                  <a:cubicBezTo>
                    <a:pt x="293" y="326"/>
                    <a:pt x="326" y="261"/>
                    <a:pt x="358" y="196"/>
                  </a:cubicBezTo>
                  <a:cubicBezTo>
                    <a:pt x="423" y="163"/>
                    <a:pt x="489" y="130"/>
                    <a:pt x="554" y="98"/>
                  </a:cubicBezTo>
                  <a:cubicBezTo>
                    <a:pt x="586" y="65"/>
                    <a:pt x="554" y="33"/>
                    <a:pt x="521" y="33"/>
                  </a:cubicBezTo>
                  <a:cubicBezTo>
                    <a:pt x="489" y="0"/>
                    <a:pt x="42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3" name="Google Shape;4613;p45"/>
            <p:cNvSpPr/>
            <p:nvPr/>
          </p:nvSpPr>
          <p:spPr>
            <a:xfrm>
              <a:off x="5672554" y="2473489"/>
              <a:ext cx="22731" cy="48539"/>
            </a:xfrm>
            <a:custGeom>
              <a:rect b="b" l="l" r="r" t="t"/>
              <a:pathLst>
                <a:path extrusionOk="0" h="489" w="229">
                  <a:moveTo>
                    <a:pt x="196" y="0"/>
                  </a:moveTo>
                  <a:cubicBezTo>
                    <a:pt x="196" y="33"/>
                    <a:pt x="196" y="65"/>
                    <a:pt x="196" y="65"/>
                  </a:cubicBezTo>
                  <a:lnTo>
                    <a:pt x="196" y="130"/>
                  </a:lnTo>
                  <a:cubicBezTo>
                    <a:pt x="196" y="163"/>
                    <a:pt x="164" y="228"/>
                    <a:pt x="164" y="261"/>
                  </a:cubicBezTo>
                  <a:cubicBezTo>
                    <a:pt x="131" y="261"/>
                    <a:pt x="131" y="293"/>
                    <a:pt x="99" y="293"/>
                  </a:cubicBezTo>
                  <a:cubicBezTo>
                    <a:pt x="66" y="326"/>
                    <a:pt x="66" y="326"/>
                    <a:pt x="34" y="358"/>
                  </a:cubicBezTo>
                  <a:cubicBezTo>
                    <a:pt x="34" y="358"/>
                    <a:pt x="34" y="391"/>
                    <a:pt x="1" y="423"/>
                  </a:cubicBezTo>
                  <a:cubicBezTo>
                    <a:pt x="1" y="423"/>
                    <a:pt x="1" y="456"/>
                    <a:pt x="1" y="488"/>
                  </a:cubicBezTo>
                  <a:lnTo>
                    <a:pt x="34" y="488"/>
                  </a:lnTo>
                  <a:cubicBezTo>
                    <a:pt x="34" y="456"/>
                    <a:pt x="34" y="456"/>
                    <a:pt x="34" y="423"/>
                  </a:cubicBezTo>
                  <a:cubicBezTo>
                    <a:pt x="34" y="391"/>
                    <a:pt x="66" y="391"/>
                    <a:pt x="66" y="358"/>
                  </a:cubicBezTo>
                  <a:cubicBezTo>
                    <a:pt x="99" y="358"/>
                    <a:pt x="131" y="326"/>
                    <a:pt x="131" y="326"/>
                  </a:cubicBezTo>
                  <a:cubicBezTo>
                    <a:pt x="164" y="293"/>
                    <a:pt x="196" y="293"/>
                    <a:pt x="196" y="261"/>
                  </a:cubicBezTo>
                  <a:cubicBezTo>
                    <a:pt x="229" y="228"/>
                    <a:pt x="229" y="195"/>
                    <a:pt x="229" y="130"/>
                  </a:cubicBezTo>
                  <a:cubicBezTo>
                    <a:pt x="229" y="130"/>
                    <a:pt x="229" y="98"/>
                    <a:pt x="229" y="65"/>
                  </a:cubicBezTo>
                  <a:cubicBezTo>
                    <a:pt x="229" y="65"/>
                    <a:pt x="196" y="33"/>
                    <a:pt x="1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4" name="Google Shape;4614;p45"/>
            <p:cNvSpPr/>
            <p:nvPr/>
          </p:nvSpPr>
          <p:spPr>
            <a:xfrm>
              <a:off x="5624213" y="2473489"/>
              <a:ext cx="41988" cy="35635"/>
            </a:xfrm>
            <a:custGeom>
              <a:rect b="b" l="l" r="r" t="t"/>
              <a:pathLst>
                <a:path extrusionOk="0" h="359" w="423">
                  <a:moveTo>
                    <a:pt x="195" y="0"/>
                  </a:moveTo>
                  <a:cubicBezTo>
                    <a:pt x="98" y="0"/>
                    <a:pt x="0" y="65"/>
                    <a:pt x="0" y="163"/>
                  </a:cubicBezTo>
                  <a:cubicBezTo>
                    <a:pt x="0" y="261"/>
                    <a:pt x="98" y="358"/>
                    <a:pt x="195" y="358"/>
                  </a:cubicBezTo>
                  <a:cubicBezTo>
                    <a:pt x="325" y="358"/>
                    <a:pt x="423" y="261"/>
                    <a:pt x="423" y="163"/>
                  </a:cubicBezTo>
                  <a:cubicBezTo>
                    <a:pt x="423" y="65"/>
                    <a:pt x="325" y="0"/>
                    <a:pt x="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5" name="Google Shape;4615;p45"/>
            <p:cNvSpPr/>
            <p:nvPr/>
          </p:nvSpPr>
          <p:spPr>
            <a:xfrm>
              <a:off x="5620937" y="2473489"/>
              <a:ext cx="45264" cy="38812"/>
            </a:xfrm>
            <a:custGeom>
              <a:rect b="b" l="l" r="r" t="t"/>
              <a:pathLst>
                <a:path extrusionOk="0" h="391" w="456">
                  <a:moveTo>
                    <a:pt x="196" y="0"/>
                  </a:moveTo>
                  <a:cubicBezTo>
                    <a:pt x="66" y="33"/>
                    <a:pt x="1" y="130"/>
                    <a:pt x="33" y="228"/>
                  </a:cubicBezTo>
                  <a:cubicBezTo>
                    <a:pt x="33" y="326"/>
                    <a:pt x="163" y="391"/>
                    <a:pt x="261" y="391"/>
                  </a:cubicBezTo>
                  <a:cubicBezTo>
                    <a:pt x="391" y="358"/>
                    <a:pt x="456" y="261"/>
                    <a:pt x="456" y="163"/>
                  </a:cubicBezTo>
                  <a:cubicBezTo>
                    <a:pt x="423" y="65"/>
                    <a:pt x="326" y="0"/>
                    <a:pt x="1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6" name="Google Shape;4616;p45"/>
            <p:cNvSpPr/>
            <p:nvPr/>
          </p:nvSpPr>
          <p:spPr>
            <a:xfrm>
              <a:off x="5672554" y="2357252"/>
              <a:ext cx="16279" cy="58168"/>
            </a:xfrm>
            <a:custGeom>
              <a:rect b="b" l="l" r="r" t="t"/>
              <a:pathLst>
                <a:path extrusionOk="0" h="586" w="164">
                  <a:moveTo>
                    <a:pt x="1" y="1"/>
                  </a:moveTo>
                  <a:cubicBezTo>
                    <a:pt x="1" y="98"/>
                    <a:pt x="1" y="423"/>
                    <a:pt x="1" y="456"/>
                  </a:cubicBezTo>
                  <a:cubicBezTo>
                    <a:pt x="1" y="521"/>
                    <a:pt x="34" y="553"/>
                    <a:pt x="34" y="586"/>
                  </a:cubicBezTo>
                  <a:lnTo>
                    <a:pt x="99" y="586"/>
                  </a:lnTo>
                  <a:cubicBezTo>
                    <a:pt x="131" y="586"/>
                    <a:pt x="131" y="553"/>
                    <a:pt x="131" y="553"/>
                  </a:cubicBezTo>
                  <a:cubicBezTo>
                    <a:pt x="164" y="521"/>
                    <a:pt x="164" y="456"/>
                    <a:pt x="164" y="423"/>
                  </a:cubicBezTo>
                  <a:cubicBezTo>
                    <a:pt x="164" y="391"/>
                    <a:pt x="131" y="33"/>
                    <a:pt x="131" y="33"/>
                  </a:cubicBezTo>
                  <a:cubicBezTo>
                    <a:pt x="131" y="1"/>
                    <a:pt x="131" y="1"/>
                    <a:pt x="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7" name="Google Shape;4617;p45"/>
            <p:cNvSpPr/>
            <p:nvPr/>
          </p:nvSpPr>
          <p:spPr>
            <a:xfrm>
              <a:off x="5578948" y="2395369"/>
              <a:ext cx="126063" cy="123880"/>
            </a:xfrm>
            <a:custGeom>
              <a:rect b="b" l="l" r="r" t="t"/>
              <a:pathLst>
                <a:path extrusionOk="0" h="1248" w="1270">
                  <a:moveTo>
                    <a:pt x="630" y="1"/>
                  </a:moveTo>
                  <a:cubicBezTo>
                    <a:pt x="432" y="1"/>
                    <a:pt x="245" y="97"/>
                    <a:pt x="131" y="267"/>
                  </a:cubicBezTo>
                  <a:cubicBezTo>
                    <a:pt x="1" y="527"/>
                    <a:pt x="164" y="722"/>
                    <a:pt x="131" y="982"/>
                  </a:cubicBezTo>
                  <a:cubicBezTo>
                    <a:pt x="98" y="1048"/>
                    <a:pt x="98" y="1243"/>
                    <a:pt x="196" y="1243"/>
                  </a:cubicBezTo>
                  <a:cubicBezTo>
                    <a:pt x="207" y="1246"/>
                    <a:pt x="218" y="1248"/>
                    <a:pt x="229" y="1248"/>
                  </a:cubicBezTo>
                  <a:cubicBezTo>
                    <a:pt x="321" y="1248"/>
                    <a:pt x="431" y="1138"/>
                    <a:pt x="489" y="1080"/>
                  </a:cubicBezTo>
                  <a:cubicBezTo>
                    <a:pt x="716" y="950"/>
                    <a:pt x="911" y="950"/>
                    <a:pt x="1139" y="885"/>
                  </a:cubicBezTo>
                  <a:lnTo>
                    <a:pt x="1204" y="885"/>
                  </a:lnTo>
                  <a:cubicBezTo>
                    <a:pt x="1204" y="885"/>
                    <a:pt x="1237" y="852"/>
                    <a:pt x="1237" y="852"/>
                  </a:cubicBezTo>
                  <a:cubicBezTo>
                    <a:pt x="1237" y="787"/>
                    <a:pt x="1237" y="722"/>
                    <a:pt x="1237" y="657"/>
                  </a:cubicBezTo>
                  <a:cubicBezTo>
                    <a:pt x="1237" y="495"/>
                    <a:pt x="1269" y="365"/>
                    <a:pt x="1269" y="202"/>
                  </a:cubicBezTo>
                  <a:cubicBezTo>
                    <a:pt x="1269" y="169"/>
                    <a:pt x="1237" y="137"/>
                    <a:pt x="1237" y="104"/>
                  </a:cubicBezTo>
                  <a:lnTo>
                    <a:pt x="1139" y="104"/>
                  </a:lnTo>
                  <a:cubicBezTo>
                    <a:pt x="1009" y="72"/>
                    <a:pt x="879" y="7"/>
                    <a:pt x="716" y="7"/>
                  </a:cubicBezTo>
                  <a:cubicBezTo>
                    <a:pt x="687" y="3"/>
                    <a:pt x="659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8" name="Google Shape;4618;p45"/>
            <p:cNvSpPr/>
            <p:nvPr/>
          </p:nvSpPr>
          <p:spPr>
            <a:xfrm>
              <a:off x="5588676" y="2402416"/>
              <a:ext cx="116336" cy="119611"/>
            </a:xfrm>
            <a:custGeom>
              <a:rect b="b" l="l" r="r" t="t"/>
              <a:pathLst>
                <a:path extrusionOk="0" h="1205" w="1172">
                  <a:moveTo>
                    <a:pt x="911" y="1"/>
                  </a:moveTo>
                  <a:cubicBezTo>
                    <a:pt x="944" y="33"/>
                    <a:pt x="944" y="66"/>
                    <a:pt x="944" y="131"/>
                  </a:cubicBezTo>
                  <a:cubicBezTo>
                    <a:pt x="944" y="294"/>
                    <a:pt x="944" y="489"/>
                    <a:pt x="813" y="651"/>
                  </a:cubicBezTo>
                  <a:cubicBezTo>
                    <a:pt x="618" y="879"/>
                    <a:pt x="326" y="911"/>
                    <a:pt x="33" y="944"/>
                  </a:cubicBezTo>
                  <a:cubicBezTo>
                    <a:pt x="0" y="1009"/>
                    <a:pt x="0" y="1172"/>
                    <a:pt x="98" y="1204"/>
                  </a:cubicBezTo>
                  <a:cubicBezTo>
                    <a:pt x="228" y="1204"/>
                    <a:pt x="326" y="1074"/>
                    <a:pt x="391" y="1042"/>
                  </a:cubicBezTo>
                  <a:cubicBezTo>
                    <a:pt x="618" y="879"/>
                    <a:pt x="813" y="879"/>
                    <a:pt x="1041" y="814"/>
                  </a:cubicBezTo>
                  <a:lnTo>
                    <a:pt x="1139" y="814"/>
                  </a:lnTo>
                  <a:cubicBezTo>
                    <a:pt x="1139" y="716"/>
                    <a:pt x="1139" y="651"/>
                    <a:pt x="1139" y="586"/>
                  </a:cubicBezTo>
                  <a:cubicBezTo>
                    <a:pt x="1139" y="424"/>
                    <a:pt x="1171" y="294"/>
                    <a:pt x="1171" y="131"/>
                  </a:cubicBezTo>
                  <a:cubicBezTo>
                    <a:pt x="1171" y="98"/>
                    <a:pt x="1139" y="66"/>
                    <a:pt x="1139" y="33"/>
                  </a:cubicBezTo>
                  <a:lnTo>
                    <a:pt x="1041" y="33"/>
                  </a:lnTo>
                  <a:cubicBezTo>
                    <a:pt x="1009" y="33"/>
                    <a:pt x="944" y="1"/>
                    <a:pt x="9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9" name="Google Shape;4619;p45"/>
            <p:cNvSpPr/>
            <p:nvPr/>
          </p:nvSpPr>
          <p:spPr>
            <a:xfrm>
              <a:off x="5727447" y="2404005"/>
              <a:ext cx="77623" cy="76035"/>
            </a:xfrm>
            <a:custGeom>
              <a:rect b="b" l="l" r="r" t="t"/>
              <a:pathLst>
                <a:path extrusionOk="0" h="766" w="782">
                  <a:moveTo>
                    <a:pt x="299" y="0"/>
                  </a:moveTo>
                  <a:cubicBezTo>
                    <a:pt x="251" y="0"/>
                    <a:pt x="205" y="6"/>
                    <a:pt x="163" y="17"/>
                  </a:cubicBezTo>
                  <a:cubicBezTo>
                    <a:pt x="163" y="17"/>
                    <a:pt x="131" y="17"/>
                    <a:pt x="131" y="50"/>
                  </a:cubicBezTo>
                  <a:cubicBezTo>
                    <a:pt x="98" y="50"/>
                    <a:pt x="66" y="50"/>
                    <a:pt x="33" y="17"/>
                  </a:cubicBezTo>
                  <a:cubicBezTo>
                    <a:pt x="33" y="50"/>
                    <a:pt x="33" y="82"/>
                    <a:pt x="33" y="115"/>
                  </a:cubicBezTo>
                  <a:cubicBezTo>
                    <a:pt x="66" y="278"/>
                    <a:pt x="33" y="408"/>
                    <a:pt x="33" y="570"/>
                  </a:cubicBezTo>
                  <a:cubicBezTo>
                    <a:pt x="1" y="635"/>
                    <a:pt x="1" y="700"/>
                    <a:pt x="33" y="765"/>
                  </a:cubicBezTo>
                  <a:cubicBezTo>
                    <a:pt x="163" y="733"/>
                    <a:pt x="293" y="700"/>
                    <a:pt x="391" y="570"/>
                  </a:cubicBezTo>
                  <a:cubicBezTo>
                    <a:pt x="489" y="440"/>
                    <a:pt x="781" y="310"/>
                    <a:pt x="781" y="213"/>
                  </a:cubicBezTo>
                  <a:cubicBezTo>
                    <a:pt x="755" y="106"/>
                    <a:pt x="511" y="0"/>
                    <a:pt x="2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0" name="Google Shape;4620;p45"/>
            <p:cNvSpPr/>
            <p:nvPr/>
          </p:nvSpPr>
          <p:spPr>
            <a:xfrm>
              <a:off x="5727447" y="2408869"/>
              <a:ext cx="77623" cy="71171"/>
            </a:xfrm>
            <a:custGeom>
              <a:rect b="b" l="l" r="r" t="t"/>
              <a:pathLst>
                <a:path extrusionOk="0" h="717" w="782">
                  <a:moveTo>
                    <a:pt x="521" y="1"/>
                  </a:moveTo>
                  <a:lnTo>
                    <a:pt x="521" y="1"/>
                  </a:lnTo>
                  <a:cubicBezTo>
                    <a:pt x="554" y="33"/>
                    <a:pt x="586" y="66"/>
                    <a:pt x="586" y="99"/>
                  </a:cubicBezTo>
                  <a:cubicBezTo>
                    <a:pt x="619" y="229"/>
                    <a:pt x="521" y="294"/>
                    <a:pt x="424" y="359"/>
                  </a:cubicBezTo>
                  <a:cubicBezTo>
                    <a:pt x="326" y="391"/>
                    <a:pt x="261" y="489"/>
                    <a:pt x="196" y="521"/>
                  </a:cubicBezTo>
                  <a:cubicBezTo>
                    <a:pt x="131" y="554"/>
                    <a:pt x="66" y="554"/>
                    <a:pt x="1" y="554"/>
                  </a:cubicBezTo>
                  <a:cubicBezTo>
                    <a:pt x="1" y="619"/>
                    <a:pt x="1" y="684"/>
                    <a:pt x="1" y="716"/>
                  </a:cubicBezTo>
                  <a:lnTo>
                    <a:pt x="33" y="716"/>
                  </a:lnTo>
                  <a:cubicBezTo>
                    <a:pt x="163" y="684"/>
                    <a:pt x="293" y="651"/>
                    <a:pt x="391" y="521"/>
                  </a:cubicBezTo>
                  <a:cubicBezTo>
                    <a:pt x="489" y="391"/>
                    <a:pt x="781" y="294"/>
                    <a:pt x="781" y="164"/>
                  </a:cubicBezTo>
                  <a:cubicBezTo>
                    <a:pt x="749" y="99"/>
                    <a:pt x="651" y="33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1" name="Google Shape;4621;p45"/>
            <p:cNvSpPr/>
            <p:nvPr/>
          </p:nvSpPr>
          <p:spPr>
            <a:xfrm>
              <a:off x="5714543" y="2407578"/>
              <a:ext cx="25908" cy="75638"/>
            </a:xfrm>
            <a:custGeom>
              <a:rect b="b" l="l" r="r" t="t"/>
              <a:pathLst>
                <a:path extrusionOk="0" h="762" w="261">
                  <a:moveTo>
                    <a:pt x="141" y="0"/>
                  </a:moveTo>
                  <a:cubicBezTo>
                    <a:pt x="128" y="0"/>
                    <a:pt x="121" y="23"/>
                    <a:pt x="98" y="46"/>
                  </a:cubicBezTo>
                  <a:cubicBezTo>
                    <a:pt x="98" y="79"/>
                    <a:pt x="98" y="79"/>
                    <a:pt x="66" y="112"/>
                  </a:cubicBezTo>
                  <a:cubicBezTo>
                    <a:pt x="33" y="177"/>
                    <a:pt x="33" y="242"/>
                    <a:pt x="1" y="339"/>
                  </a:cubicBezTo>
                  <a:cubicBezTo>
                    <a:pt x="1" y="404"/>
                    <a:pt x="1" y="502"/>
                    <a:pt x="1" y="567"/>
                  </a:cubicBezTo>
                  <a:cubicBezTo>
                    <a:pt x="1" y="632"/>
                    <a:pt x="33" y="664"/>
                    <a:pt x="66" y="729"/>
                  </a:cubicBezTo>
                  <a:cubicBezTo>
                    <a:pt x="66" y="729"/>
                    <a:pt x="98" y="762"/>
                    <a:pt x="131" y="762"/>
                  </a:cubicBezTo>
                  <a:cubicBezTo>
                    <a:pt x="131" y="762"/>
                    <a:pt x="131" y="762"/>
                    <a:pt x="131" y="729"/>
                  </a:cubicBezTo>
                  <a:cubicBezTo>
                    <a:pt x="163" y="729"/>
                    <a:pt x="163" y="729"/>
                    <a:pt x="163" y="697"/>
                  </a:cubicBezTo>
                  <a:cubicBezTo>
                    <a:pt x="163" y="664"/>
                    <a:pt x="163" y="632"/>
                    <a:pt x="196" y="599"/>
                  </a:cubicBezTo>
                  <a:cubicBezTo>
                    <a:pt x="196" y="567"/>
                    <a:pt x="228" y="534"/>
                    <a:pt x="228" y="469"/>
                  </a:cubicBezTo>
                  <a:cubicBezTo>
                    <a:pt x="261" y="404"/>
                    <a:pt x="261" y="307"/>
                    <a:pt x="261" y="242"/>
                  </a:cubicBezTo>
                  <a:cubicBezTo>
                    <a:pt x="261" y="209"/>
                    <a:pt x="228" y="177"/>
                    <a:pt x="228" y="144"/>
                  </a:cubicBezTo>
                  <a:cubicBezTo>
                    <a:pt x="228" y="112"/>
                    <a:pt x="228" y="79"/>
                    <a:pt x="196" y="46"/>
                  </a:cubicBezTo>
                  <a:cubicBezTo>
                    <a:pt x="196" y="14"/>
                    <a:pt x="196" y="14"/>
                    <a:pt x="163" y="14"/>
                  </a:cubicBezTo>
                  <a:cubicBezTo>
                    <a:pt x="154" y="4"/>
                    <a:pt x="147" y="0"/>
                    <a:pt x="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2" name="Google Shape;4622;p45"/>
            <p:cNvSpPr/>
            <p:nvPr/>
          </p:nvSpPr>
          <p:spPr>
            <a:xfrm>
              <a:off x="5717818" y="2460585"/>
              <a:ext cx="13003" cy="48539"/>
            </a:xfrm>
            <a:custGeom>
              <a:rect b="b" l="l" r="r" t="t"/>
              <a:pathLst>
                <a:path extrusionOk="0" h="489" w="131">
                  <a:moveTo>
                    <a:pt x="130" y="0"/>
                  </a:moveTo>
                  <a:cubicBezTo>
                    <a:pt x="98" y="0"/>
                    <a:pt x="65" y="33"/>
                    <a:pt x="65" y="33"/>
                  </a:cubicBezTo>
                  <a:cubicBezTo>
                    <a:pt x="33" y="65"/>
                    <a:pt x="33" y="65"/>
                    <a:pt x="33" y="98"/>
                  </a:cubicBezTo>
                  <a:lnTo>
                    <a:pt x="0" y="98"/>
                  </a:lnTo>
                  <a:cubicBezTo>
                    <a:pt x="0" y="163"/>
                    <a:pt x="33" y="228"/>
                    <a:pt x="65" y="293"/>
                  </a:cubicBezTo>
                  <a:cubicBezTo>
                    <a:pt x="65" y="325"/>
                    <a:pt x="98" y="358"/>
                    <a:pt x="98" y="423"/>
                  </a:cubicBezTo>
                  <a:cubicBezTo>
                    <a:pt x="98" y="423"/>
                    <a:pt x="98" y="423"/>
                    <a:pt x="98" y="456"/>
                  </a:cubicBezTo>
                  <a:cubicBezTo>
                    <a:pt x="130" y="423"/>
                    <a:pt x="98" y="358"/>
                    <a:pt x="98" y="325"/>
                  </a:cubicBezTo>
                  <a:cubicBezTo>
                    <a:pt x="65" y="260"/>
                    <a:pt x="33" y="195"/>
                    <a:pt x="33" y="130"/>
                  </a:cubicBezTo>
                  <a:cubicBezTo>
                    <a:pt x="65" y="98"/>
                    <a:pt x="65" y="65"/>
                    <a:pt x="65" y="65"/>
                  </a:cubicBezTo>
                  <a:cubicBezTo>
                    <a:pt x="65" y="65"/>
                    <a:pt x="98" y="33"/>
                    <a:pt x="98" y="33"/>
                  </a:cubicBezTo>
                  <a:lnTo>
                    <a:pt x="130" y="33"/>
                  </a:lnTo>
                  <a:cubicBezTo>
                    <a:pt x="130" y="33"/>
                    <a:pt x="130" y="0"/>
                    <a:pt x="130" y="0"/>
                  </a:cubicBezTo>
                  <a:close/>
                  <a:moveTo>
                    <a:pt x="98" y="456"/>
                  </a:moveTo>
                  <a:lnTo>
                    <a:pt x="98" y="456"/>
                  </a:lnTo>
                  <a:cubicBezTo>
                    <a:pt x="98" y="456"/>
                    <a:pt x="65" y="488"/>
                    <a:pt x="65" y="488"/>
                  </a:cubicBezTo>
                  <a:cubicBezTo>
                    <a:pt x="98" y="488"/>
                    <a:pt x="98" y="456"/>
                    <a:pt x="98" y="4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3" name="Google Shape;4623;p45"/>
            <p:cNvSpPr/>
            <p:nvPr/>
          </p:nvSpPr>
          <p:spPr>
            <a:xfrm>
              <a:off x="5704914" y="2467037"/>
              <a:ext cx="19455" cy="48539"/>
            </a:xfrm>
            <a:custGeom>
              <a:rect b="b" l="l" r="r" t="t"/>
              <a:pathLst>
                <a:path extrusionOk="0" h="489" w="196">
                  <a:moveTo>
                    <a:pt x="195" y="0"/>
                  </a:moveTo>
                  <a:lnTo>
                    <a:pt x="195" y="0"/>
                  </a:lnTo>
                  <a:cubicBezTo>
                    <a:pt x="130" y="65"/>
                    <a:pt x="65" y="130"/>
                    <a:pt x="33" y="195"/>
                  </a:cubicBezTo>
                  <a:cubicBezTo>
                    <a:pt x="0" y="260"/>
                    <a:pt x="0" y="326"/>
                    <a:pt x="0" y="358"/>
                  </a:cubicBezTo>
                  <a:cubicBezTo>
                    <a:pt x="33" y="391"/>
                    <a:pt x="33" y="456"/>
                    <a:pt x="0" y="488"/>
                  </a:cubicBezTo>
                  <a:lnTo>
                    <a:pt x="33" y="488"/>
                  </a:lnTo>
                  <a:cubicBezTo>
                    <a:pt x="65" y="456"/>
                    <a:pt x="33" y="423"/>
                    <a:pt x="33" y="391"/>
                  </a:cubicBezTo>
                  <a:cubicBezTo>
                    <a:pt x="33" y="326"/>
                    <a:pt x="33" y="260"/>
                    <a:pt x="33" y="228"/>
                  </a:cubicBezTo>
                  <a:cubicBezTo>
                    <a:pt x="65" y="130"/>
                    <a:pt x="163" y="98"/>
                    <a:pt x="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4" name="Google Shape;4624;p45"/>
            <p:cNvSpPr/>
            <p:nvPr/>
          </p:nvSpPr>
          <p:spPr>
            <a:xfrm>
              <a:off x="5165813" y="1942429"/>
              <a:ext cx="309997" cy="950935"/>
            </a:xfrm>
            <a:custGeom>
              <a:rect b="b" l="l" r="r" t="t"/>
              <a:pathLst>
                <a:path extrusionOk="0" h="9580" w="3123">
                  <a:moveTo>
                    <a:pt x="1535" y="0"/>
                  </a:moveTo>
                  <a:cubicBezTo>
                    <a:pt x="1481" y="0"/>
                    <a:pt x="1425" y="5"/>
                    <a:pt x="1366" y="17"/>
                  </a:cubicBezTo>
                  <a:cubicBezTo>
                    <a:pt x="1171" y="50"/>
                    <a:pt x="1139" y="180"/>
                    <a:pt x="1139" y="212"/>
                  </a:cubicBezTo>
                  <a:cubicBezTo>
                    <a:pt x="1074" y="245"/>
                    <a:pt x="1041" y="277"/>
                    <a:pt x="1041" y="342"/>
                  </a:cubicBezTo>
                  <a:cubicBezTo>
                    <a:pt x="1041" y="407"/>
                    <a:pt x="1041" y="700"/>
                    <a:pt x="1074" y="765"/>
                  </a:cubicBezTo>
                  <a:lnTo>
                    <a:pt x="1041" y="765"/>
                  </a:lnTo>
                  <a:cubicBezTo>
                    <a:pt x="1009" y="798"/>
                    <a:pt x="1009" y="863"/>
                    <a:pt x="1009" y="928"/>
                  </a:cubicBezTo>
                  <a:cubicBezTo>
                    <a:pt x="1035" y="981"/>
                    <a:pt x="1062" y="1034"/>
                    <a:pt x="1088" y="1034"/>
                  </a:cubicBezTo>
                  <a:cubicBezTo>
                    <a:pt x="1094" y="1034"/>
                    <a:pt x="1100" y="1031"/>
                    <a:pt x="1106" y="1025"/>
                  </a:cubicBezTo>
                  <a:cubicBezTo>
                    <a:pt x="1139" y="1188"/>
                    <a:pt x="1236" y="1318"/>
                    <a:pt x="1236" y="1318"/>
                  </a:cubicBezTo>
                  <a:cubicBezTo>
                    <a:pt x="1236" y="1318"/>
                    <a:pt x="1269" y="1350"/>
                    <a:pt x="1301" y="1383"/>
                  </a:cubicBezTo>
                  <a:lnTo>
                    <a:pt x="1301" y="1578"/>
                  </a:lnTo>
                  <a:cubicBezTo>
                    <a:pt x="1236" y="1611"/>
                    <a:pt x="976" y="1708"/>
                    <a:pt x="781" y="1773"/>
                  </a:cubicBezTo>
                  <a:cubicBezTo>
                    <a:pt x="716" y="1773"/>
                    <a:pt x="683" y="1806"/>
                    <a:pt x="618" y="1838"/>
                  </a:cubicBezTo>
                  <a:lnTo>
                    <a:pt x="586" y="1838"/>
                  </a:lnTo>
                  <a:lnTo>
                    <a:pt x="521" y="1903"/>
                  </a:lnTo>
                  <a:cubicBezTo>
                    <a:pt x="456" y="1968"/>
                    <a:pt x="423" y="2001"/>
                    <a:pt x="423" y="2066"/>
                  </a:cubicBezTo>
                  <a:cubicBezTo>
                    <a:pt x="423" y="2066"/>
                    <a:pt x="196" y="3302"/>
                    <a:pt x="130" y="3692"/>
                  </a:cubicBezTo>
                  <a:cubicBezTo>
                    <a:pt x="98" y="4050"/>
                    <a:pt x="65" y="5090"/>
                    <a:pt x="65" y="5090"/>
                  </a:cubicBezTo>
                  <a:lnTo>
                    <a:pt x="65" y="5123"/>
                  </a:lnTo>
                  <a:lnTo>
                    <a:pt x="0" y="5383"/>
                  </a:lnTo>
                  <a:lnTo>
                    <a:pt x="65" y="5676"/>
                  </a:lnTo>
                  <a:lnTo>
                    <a:pt x="196" y="5838"/>
                  </a:lnTo>
                  <a:cubicBezTo>
                    <a:pt x="214" y="5857"/>
                    <a:pt x="244" y="5876"/>
                    <a:pt x="272" y="5876"/>
                  </a:cubicBezTo>
                  <a:cubicBezTo>
                    <a:pt x="292" y="5876"/>
                    <a:pt x="312" y="5866"/>
                    <a:pt x="326" y="5838"/>
                  </a:cubicBezTo>
                  <a:lnTo>
                    <a:pt x="293" y="5773"/>
                  </a:lnTo>
                  <a:lnTo>
                    <a:pt x="326" y="5676"/>
                  </a:lnTo>
                  <a:lnTo>
                    <a:pt x="228" y="5578"/>
                  </a:lnTo>
                  <a:lnTo>
                    <a:pt x="228" y="5350"/>
                  </a:lnTo>
                  <a:lnTo>
                    <a:pt x="326" y="5415"/>
                  </a:lnTo>
                  <a:lnTo>
                    <a:pt x="326" y="5611"/>
                  </a:lnTo>
                  <a:lnTo>
                    <a:pt x="358" y="5643"/>
                  </a:lnTo>
                  <a:cubicBezTo>
                    <a:pt x="368" y="5653"/>
                    <a:pt x="377" y="5657"/>
                    <a:pt x="387" y="5657"/>
                  </a:cubicBezTo>
                  <a:cubicBezTo>
                    <a:pt x="410" y="5657"/>
                    <a:pt x="433" y="5634"/>
                    <a:pt x="456" y="5611"/>
                  </a:cubicBezTo>
                  <a:lnTo>
                    <a:pt x="488" y="5383"/>
                  </a:lnTo>
                  <a:lnTo>
                    <a:pt x="423" y="5155"/>
                  </a:lnTo>
                  <a:lnTo>
                    <a:pt x="358" y="4928"/>
                  </a:lnTo>
                  <a:cubicBezTo>
                    <a:pt x="358" y="4928"/>
                    <a:pt x="586" y="4342"/>
                    <a:pt x="618" y="3854"/>
                  </a:cubicBezTo>
                  <a:cubicBezTo>
                    <a:pt x="618" y="3757"/>
                    <a:pt x="748" y="3074"/>
                    <a:pt x="781" y="2716"/>
                  </a:cubicBezTo>
                  <a:lnTo>
                    <a:pt x="781" y="2976"/>
                  </a:lnTo>
                  <a:lnTo>
                    <a:pt x="781" y="3009"/>
                  </a:lnTo>
                  <a:lnTo>
                    <a:pt x="781" y="3139"/>
                  </a:lnTo>
                  <a:cubicBezTo>
                    <a:pt x="781" y="3432"/>
                    <a:pt x="781" y="3724"/>
                    <a:pt x="781" y="3919"/>
                  </a:cubicBezTo>
                  <a:cubicBezTo>
                    <a:pt x="748" y="4180"/>
                    <a:pt x="748" y="4472"/>
                    <a:pt x="716" y="4700"/>
                  </a:cubicBezTo>
                  <a:cubicBezTo>
                    <a:pt x="683" y="4895"/>
                    <a:pt x="683" y="5025"/>
                    <a:pt x="683" y="5025"/>
                  </a:cubicBezTo>
                  <a:cubicBezTo>
                    <a:pt x="683" y="5090"/>
                    <a:pt x="683" y="5155"/>
                    <a:pt x="683" y="5155"/>
                  </a:cubicBezTo>
                  <a:cubicBezTo>
                    <a:pt x="683" y="5188"/>
                    <a:pt x="683" y="5220"/>
                    <a:pt x="683" y="5285"/>
                  </a:cubicBezTo>
                  <a:cubicBezTo>
                    <a:pt x="683" y="5448"/>
                    <a:pt x="683" y="5676"/>
                    <a:pt x="716" y="5871"/>
                  </a:cubicBezTo>
                  <a:cubicBezTo>
                    <a:pt x="716" y="6033"/>
                    <a:pt x="716" y="6326"/>
                    <a:pt x="748" y="6521"/>
                  </a:cubicBezTo>
                  <a:lnTo>
                    <a:pt x="781" y="6619"/>
                  </a:lnTo>
                  <a:lnTo>
                    <a:pt x="781" y="6879"/>
                  </a:lnTo>
                  <a:lnTo>
                    <a:pt x="781" y="7009"/>
                  </a:lnTo>
                  <a:cubicBezTo>
                    <a:pt x="781" y="7041"/>
                    <a:pt x="781" y="7041"/>
                    <a:pt x="781" y="7074"/>
                  </a:cubicBezTo>
                  <a:cubicBezTo>
                    <a:pt x="748" y="7171"/>
                    <a:pt x="748" y="7302"/>
                    <a:pt x="748" y="7399"/>
                  </a:cubicBezTo>
                  <a:cubicBezTo>
                    <a:pt x="716" y="7659"/>
                    <a:pt x="716" y="8440"/>
                    <a:pt x="748" y="8700"/>
                  </a:cubicBezTo>
                  <a:cubicBezTo>
                    <a:pt x="748" y="8765"/>
                    <a:pt x="748" y="8862"/>
                    <a:pt x="781" y="8928"/>
                  </a:cubicBezTo>
                  <a:cubicBezTo>
                    <a:pt x="781" y="8960"/>
                    <a:pt x="781" y="9123"/>
                    <a:pt x="781" y="9123"/>
                  </a:cubicBezTo>
                  <a:lnTo>
                    <a:pt x="911" y="9123"/>
                  </a:lnTo>
                  <a:cubicBezTo>
                    <a:pt x="813" y="9188"/>
                    <a:pt x="423" y="9350"/>
                    <a:pt x="391" y="9350"/>
                  </a:cubicBezTo>
                  <a:cubicBezTo>
                    <a:pt x="358" y="9350"/>
                    <a:pt x="326" y="9415"/>
                    <a:pt x="391" y="9415"/>
                  </a:cubicBezTo>
                  <a:cubicBezTo>
                    <a:pt x="423" y="9415"/>
                    <a:pt x="545" y="9423"/>
                    <a:pt x="675" y="9423"/>
                  </a:cubicBezTo>
                  <a:cubicBezTo>
                    <a:pt x="805" y="9423"/>
                    <a:pt x="943" y="9415"/>
                    <a:pt x="1009" y="9383"/>
                  </a:cubicBezTo>
                  <a:cubicBezTo>
                    <a:pt x="1019" y="9378"/>
                    <a:pt x="1032" y="9376"/>
                    <a:pt x="1047" y="9376"/>
                  </a:cubicBezTo>
                  <a:cubicBezTo>
                    <a:pt x="1096" y="9376"/>
                    <a:pt x="1166" y="9395"/>
                    <a:pt x="1227" y="9395"/>
                  </a:cubicBezTo>
                  <a:cubicBezTo>
                    <a:pt x="1271" y="9395"/>
                    <a:pt x="1311" y="9385"/>
                    <a:pt x="1334" y="9350"/>
                  </a:cubicBezTo>
                  <a:cubicBezTo>
                    <a:pt x="1366" y="9318"/>
                    <a:pt x="1399" y="9188"/>
                    <a:pt x="1399" y="9155"/>
                  </a:cubicBezTo>
                  <a:cubicBezTo>
                    <a:pt x="1399" y="9155"/>
                    <a:pt x="1431" y="9123"/>
                    <a:pt x="1431" y="9123"/>
                  </a:cubicBezTo>
                  <a:cubicBezTo>
                    <a:pt x="1431" y="9090"/>
                    <a:pt x="1431" y="8993"/>
                    <a:pt x="1431" y="8960"/>
                  </a:cubicBezTo>
                  <a:cubicBezTo>
                    <a:pt x="1464" y="8895"/>
                    <a:pt x="1464" y="8830"/>
                    <a:pt x="1464" y="8732"/>
                  </a:cubicBezTo>
                  <a:cubicBezTo>
                    <a:pt x="1464" y="8602"/>
                    <a:pt x="1464" y="7952"/>
                    <a:pt x="1464" y="7789"/>
                  </a:cubicBezTo>
                  <a:cubicBezTo>
                    <a:pt x="1464" y="7659"/>
                    <a:pt x="1464" y="7497"/>
                    <a:pt x="1464" y="7367"/>
                  </a:cubicBezTo>
                  <a:cubicBezTo>
                    <a:pt x="1464" y="7269"/>
                    <a:pt x="1464" y="7204"/>
                    <a:pt x="1464" y="7139"/>
                  </a:cubicBezTo>
                  <a:cubicBezTo>
                    <a:pt x="1464" y="7106"/>
                    <a:pt x="1464" y="7074"/>
                    <a:pt x="1431" y="7009"/>
                  </a:cubicBezTo>
                  <a:lnTo>
                    <a:pt x="1464" y="6944"/>
                  </a:lnTo>
                  <a:lnTo>
                    <a:pt x="1464" y="6424"/>
                  </a:lnTo>
                  <a:cubicBezTo>
                    <a:pt x="1496" y="6293"/>
                    <a:pt x="1496" y="5773"/>
                    <a:pt x="1529" y="5480"/>
                  </a:cubicBezTo>
                  <a:lnTo>
                    <a:pt x="1626" y="5480"/>
                  </a:lnTo>
                  <a:cubicBezTo>
                    <a:pt x="1659" y="5741"/>
                    <a:pt x="1659" y="6293"/>
                    <a:pt x="1691" y="6424"/>
                  </a:cubicBezTo>
                  <a:lnTo>
                    <a:pt x="1724" y="6944"/>
                  </a:lnTo>
                  <a:lnTo>
                    <a:pt x="1724" y="7009"/>
                  </a:lnTo>
                  <a:cubicBezTo>
                    <a:pt x="1724" y="7074"/>
                    <a:pt x="1724" y="7106"/>
                    <a:pt x="1724" y="7139"/>
                  </a:cubicBezTo>
                  <a:cubicBezTo>
                    <a:pt x="1724" y="7204"/>
                    <a:pt x="1691" y="7302"/>
                    <a:pt x="1691" y="7367"/>
                  </a:cubicBezTo>
                  <a:cubicBezTo>
                    <a:pt x="1691" y="7497"/>
                    <a:pt x="1691" y="7659"/>
                    <a:pt x="1691" y="7789"/>
                  </a:cubicBezTo>
                  <a:cubicBezTo>
                    <a:pt x="1691" y="7952"/>
                    <a:pt x="1724" y="8602"/>
                    <a:pt x="1724" y="8732"/>
                  </a:cubicBezTo>
                  <a:cubicBezTo>
                    <a:pt x="1724" y="8830"/>
                    <a:pt x="1724" y="8895"/>
                    <a:pt x="1724" y="8960"/>
                  </a:cubicBezTo>
                  <a:cubicBezTo>
                    <a:pt x="1724" y="8993"/>
                    <a:pt x="1724" y="9090"/>
                    <a:pt x="1756" y="9123"/>
                  </a:cubicBezTo>
                  <a:cubicBezTo>
                    <a:pt x="1756" y="9155"/>
                    <a:pt x="1789" y="9155"/>
                    <a:pt x="1854" y="9155"/>
                  </a:cubicBezTo>
                  <a:lnTo>
                    <a:pt x="1854" y="9253"/>
                  </a:lnTo>
                  <a:cubicBezTo>
                    <a:pt x="1854" y="9253"/>
                    <a:pt x="2003" y="9580"/>
                    <a:pt x="2101" y="9580"/>
                  </a:cubicBezTo>
                  <a:cubicBezTo>
                    <a:pt x="2106" y="9580"/>
                    <a:pt x="2110" y="9579"/>
                    <a:pt x="2114" y="9578"/>
                  </a:cubicBezTo>
                  <a:cubicBezTo>
                    <a:pt x="2212" y="9545"/>
                    <a:pt x="2439" y="9480"/>
                    <a:pt x="2439" y="9448"/>
                  </a:cubicBezTo>
                  <a:cubicBezTo>
                    <a:pt x="2439" y="9383"/>
                    <a:pt x="2277" y="9155"/>
                    <a:pt x="2277" y="9155"/>
                  </a:cubicBezTo>
                  <a:lnTo>
                    <a:pt x="2277" y="9123"/>
                  </a:lnTo>
                  <a:lnTo>
                    <a:pt x="2374" y="9123"/>
                  </a:lnTo>
                  <a:cubicBezTo>
                    <a:pt x="2374" y="9123"/>
                    <a:pt x="2407" y="8960"/>
                    <a:pt x="2407" y="8928"/>
                  </a:cubicBezTo>
                  <a:cubicBezTo>
                    <a:pt x="2407" y="8862"/>
                    <a:pt x="2407" y="8797"/>
                    <a:pt x="2407" y="8732"/>
                  </a:cubicBezTo>
                  <a:cubicBezTo>
                    <a:pt x="2439" y="8440"/>
                    <a:pt x="2439" y="7692"/>
                    <a:pt x="2439" y="7399"/>
                  </a:cubicBezTo>
                  <a:cubicBezTo>
                    <a:pt x="2439" y="7302"/>
                    <a:pt x="2439" y="7171"/>
                    <a:pt x="2407" y="7074"/>
                  </a:cubicBezTo>
                  <a:cubicBezTo>
                    <a:pt x="2407" y="7041"/>
                    <a:pt x="2407" y="7041"/>
                    <a:pt x="2374" y="7009"/>
                  </a:cubicBezTo>
                  <a:lnTo>
                    <a:pt x="2374" y="6911"/>
                  </a:lnTo>
                  <a:lnTo>
                    <a:pt x="2407" y="6619"/>
                  </a:lnTo>
                  <a:lnTo>
                    <a:pt x="2407" y="6554"/>
                  </a:lnTo>
                  <a:cubicBezTo>
                    <a:pt x="2439" y="6358"/>
                    <a:pt x="2439" y="6066"/>
                    <a:pt x="2472" y="5871"/>
                  </a:cubicBezTo>
                  <a:cubicBezTo>
                    <a:pt x="2472" y="5676"/>
                    <a:pt x="2472" y="5480"/>
                    <a:pt x="2504" y="5285"/>
                  </a:cubicBezTo>
                  <a:cubicBezTo>
                    <a:pt x="2504" y="5253"/>
                    <a:pt x="2504" y="5188"/>
                    <a:pt x="2504" y="5155"/>
                  </a:cubicBezTo>
                  <a:cubicBezTo>
                    <a:pt x="2504" y="5155"/>
                    <a:pt x="2472" y="4960"/>
                    <a:pt x="2439" y="4732"/>
                  </a:cubicBezTo>
                  <a:cubicBezTo>
                    <a:pt x="2439" y="4700"/>
                    <a:pt x="2439" y="4700"/>
                    <a:pt x="2439" y="4700"/>
                  </a:cubicBezTo>
                  <a:cubicBezTo>
                    <a:pt x="2407" y="4472"/>
                    <a:pt x="2374" y="4180"/>
                    <a:pt x="2374" y="3919"/>
                  </a:cubicBezTo>
                  <a:cubicBezTo>
                    <a:pt x="2374" y="3757"/>
                    <a:pt x="2374" y="3432"/>
                    <a:pt x="2342" y="3172"/>
                  </a:cubicBezTo>
                  <a:lnTo>
                    <a:pt x="2342" y="2976"/>
                  </a:lnTo>
                  <a:lnTo>
                    <a:pt x="2342" y="2749"/>
                  </a:lnTo>
                  <a:cubicBezTo>
                    <a:pt x="2407" y="3107"/>
                    <a:pt x="2537" y="3757"/>
                    <a:pt x="2537" y="3854"/>
                  </a:cubicBezTo>
                  <a:cubicBezTo>
                    <a:pt x="2569" y="4342"/>
                    <a:pt x="2797" y="4928"/>
                    <a:pt x="2797" y="4928"/>
                  </a:cubicBezTo>
                  <a:lnTo>
                    <a:pt x="2732" y="5155"/>
                  </a:lnTo>
                  <a:lnTo>
                    <a:pt x="2667" y="5383"/>
                  </a:lnTo>
                  <a:lnTo>
                    <a:pt x="2700" y="5611"/>
                  </a:lnTo>
                  <a:cubicBezTo>
                    <a:pt x="2700" y="5634"/>
                    <a:pt x="2732" y="5657"/>
                    <a:pt x="2763" y="5657"/>
                  </a:cubicBezTo>
                  <a:cubicBezTo>
                    <a:pt x="2775" y="5657"/>
                    <a:pt x="2788" y="5653"/>
                    <a:pt x="2797" y="5643"/>
                  </a:cubicBezTo>
                  <a:lnTo>
                    <a:pt x="2830" y="5643"/>
                  </a:lnTo>
                  <a:lnTo>
                    <a:pt x="2830" y="5448"/>
                  </a:lnTo>
                  <a:lnTo>
                    <a:pt x="2927" y="5383"/>
                  </a:lnTo>
                  <a:lnTo>
                    <a:pt x="2895" y="5578"/>
                  </a:lnTo>
                  <a:lnTo>
                    <a:pt x="2830" y="5676"/>
                  </a:lnTo>
                  <a:lnTo>
                    <a:pt x="2862" y="5773"/>
                  </a:lnTo>
                  <a:lnTo>
                    <a:pt x="2830" y="5838"/>
                  </a:lnTo>
                  <a:cubicBezTo>
                    <a:pt x="2846" y="5871"/>
                    <a:pt x="2870" y="5887"/>
                    <a:pt x="2895" y="5887"/>
                  </a:cubicBezTo>
                  <a:cubicBezTo>
                    <a:pt x="2919" y="5887"/>
                    <a:pt x="2943" y="5871"/>
                    <a:pt x="2960" y="5838"/>
                  </a:cubicBezTo>
                  <a:lnTo>
                    <a:pt x="3090" y="5708"/>
                  </a:lnTo>
                  <a:lnTo>
                    <a:pt x="3122" y="5383"/>
                  </a:lnTo>
                  <a:lnTo>
                    <a:pt x="3090" y="5123"/>
                  </a:lnTo>
                  <a:lnTo>
                    <a:pt x="3090" y="5090"/>
                  </a:lnTo>
                  <a:cubicBezTo>
                    <a:pt x="3090" y="5090"/>
                    <a:pt x="3057" y="4050"/>
                    <a:pt x="3025" y="3692"/>
                  </a:cubicBezTo>
                  <a:cubicBezTo>
                    <a:pt x="2960" y="3302"/>
                    <a:pt x="2765" y="2066"/>
                    <a:pt x="2765" y="2066"/>
                  </a:cubicBezTo>
                  <a:cubicBezTo>
                    <a:pt x="2732" y="2001"/>
                    <a:pt x="2700" y="1968"/>
                    <a:pt x="2667" y="1903"/>
                  </a:cubicBezTo>
                  <a:lnTo>
                    <a:pt x="2569" y="1838"/>
                  </a:lnTo>
                  <a:cubicBezTo>
                    <a:pt x="2504" y="1773"/>
                    <a:pt x="2049" y="1643"/>
                    <a:pt x="1887" y="1578"/>
                  </a:cubicBezTo>
                  <a:lnTo>
                    <a:pt x="1887" y="1383"/>
                  </a:lnTo>
                  <a:cubicBezTo>
                    <a:pt x="1887" y="1350"/>
                    <a:pt x="1887" y="1350"/>
                    <a:pt x="1887" y="1350"/>
                  </a:cubicBezTo>
                  <a:cubicBezTo>
                    <a:pt x="1887" y="1350"/>
                    <a:pt x="2017" y="1220"/>
                    <a:pt x="2049" y="1025"/>
                  </a:cubicBezTo>
                  <a:cubicBezTo>
                    <a:pt x="2082" y="1025"/>
                    <a:pt x="2147" y="993"/>
                    <a:pt x="2147" y="928"/>
                  </a:cubicBezTo>
                  <a:cubicBezTo>
                    <a:pt x="2179" y="830"/>
                    <a:pt x="2147" y="765"/>
                    <a:pt x="2114" y="765"/>
                  </a:cubicBezTo>
                  <a:lnTo>
                    <a:pt x="2082" y="765"/>
                  </a:lnTo>
                  <a:cubicBezTo>
                    <a:pt x="2082" y="733"/>
                    <a:pt x="2082" y="700"/>
                    <a:pt x="2114" y="668"/>
                  </a:cubicBezTo>
                  <a:cubicBezTo>
                    <a:pt x="2114" y="668"/>
                    <a:pt x="2114" y="603"/>
                    <a:pt x="2114" y="505"/>
                  </a:cubicBezTo>
                  <a:cubicBezTo>
                    <a:pt x="2114" y="440"/>
                    <a:pt x="2114" y="342"/>
                    <a:pt x="2114" y="342"/>
                  </a:cubicBezTo>
                  <a:cubicBezTo>
                    <a:pt x="2082" y="310"/>
                    <a:pt x="2082" y="277"/>
                    <a:pt x="2082" y="245"/>
                  </a:cubicBezTo>
                  <a:lnTo>
                    <a:pt x="2049" y="245"/>
                  </a:lnTo>
                  <a:cubicBezTo>
                    <a:pt x="1969" y="111"/>
                    <a:pt x="1780" y="0"/>
                    <a:pt x="15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5" name="Google Shape;4625;p45"/>
            <p:cNvSpPr/>
            <p:nvPr/>
          </p:nvSpPr>
          <p:spPr>
            <a:xfrm>
              <a:off x="5837233" y="1931213"/>
              <a:ext cx="1068561" cy="100156"/>
            </a:xfrm>
            <a:custGeom>
              <a:rect b="b" l="l" r="r" t="t"/>
              <a:pathLst>
                <a:path extrusionOk="0" h="1009" w="10765">
                  <a:moveTo>
                    <a:pt x="0" y="0"/>
                  </a:moveTo>
                  <a:lnTo>
                    <a:pt x="0" y="1008"/>
                  </a:lnTo>
                  <a:lnTo>
                    <a:pt x="10764" y="1008"/>
                  </a:lnTo>
                  <a:lnTo>
                    <a:pt x="107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6" name="Google Shape;4626;p45"/>
            <p:cNvSpPr/>
            <p:nvPr/>
          </p:nvSpPr>
          <p:spPr>
            <a:xfrm>
              <a:off x="5837233" y="2137780"/>
              <a:ext cx="1068561" cy="100156"/>
            </a:xfrm>
            <a:custGeom>
              <a:rect b="b" l="l" r="r" t="t"/>
              <a:pathLst>
                <a:path extrusionOk="0" h="1009" w="10765">
                  <a:moveTo>
                    <a:pt x="0" y="0"/>
                  </a:moveTo>
                  <a:lnTo>
                    <a:pt x="0" y="1008"/>
                  </a:lnTo>
                  <a:lnTo>
                    <a:pt x="10764" y="1008"/>
                  </a:lnTo>
                  <a:lnTo>
                    <a:pt x="107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7" name="Google Shape;4627;p45"/>
            <p:cNvSpPr/>
            <p:nvPr/>
          </p:nvSpPr>
          <p:spPr>
            <a:xfrm>
              <a:off x="5837233" y="2344347"/>
              <a:ext cx="1068561" cy="100156"/>
            </a:xfrm>
            <a:custGeom>
              <a:rect b="b" l="l" r="r" t="t"/>
              <a:pathLst>
                <a:path extrusionOk="0" h="1009" w="10765">
                  <a:moveTo>
                    <a:pt x="0" y="1"/>
                  </a:moveTo>
                  <a:lnTo>
                    <a:pt x="0" y="1009"/>
                  </a:lnTo>
                  <a:lnTo>
                    <a:pt x="10764" y="1009"/>
                  </a:lnTo>
                  <a:lnTo>
                    <a:pt x="107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8" name="Google Shape;4628;p45"/>
            <p:cNvSpPr/>
            <p:nvPr/>
          </p:nvSpPr>
          <p:spPr>
            <a:xfrm>
              <a:off x="5837233" y="2550915"/>
              <a:ext cx="1068561" cy="100156"/>
            </a:xfrm>
            <a:custGeom>
              <a:rect b="b" l="l" r="r" t="t"/>
              <a:pathLst>
                <a:path extrusionOk="0" h="1009" w="10765">
                  <a:moveTo>
                    <a:pt x="0" y="1"/>
                  </a:moveTo>
                  <a:lnTo>
                    <a:pt x="0" y="1009"/>
                  </a:lnTo>
                  <a:lnTo>
                    <a:pt x="10764" y="1009"/>
                  </a:lnTo>
                  <a:lnTo>
                    <a:pt x="107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9" name="Google Shape;4629;p45"/>
            <p:cNvSpPr/>
            <p:nvPr/>
          </p:nvSpPr>
          <p:spPr>
            <a:xfrm>
              <a:off x="5837233" y="2757581"/>
              <a:ext cx="1068561" cy="103332"/>
            </a:xfrm>
            <a:custGeom>
              <a:rect b="b" l="l" r="r" t="t"/>
              <a:pathLst>
                <a:path extrusionOk="0" h="1041" w="10765">
                  <a:moveTo>
                    <a:pt x="0" y="0"/>
                  </a:moveTo>
                  <a:lnTo>
                    <a:pt x="0" y="1041"/>
                  </a:lnTo>
                  <a:lnTo>
                    <a:pt x="10764" y="1041"/>
                  </a:lnTo>
                  <a:lnTo>
                    <a:pt x="107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0" name="Google Shape;4630;p45"/>
            <p:cNvSpPr/>
            <p:nvPr/>
          </p:nvSpPr>
          <p:spPr>
            <a:xfrm>
              <a:off x="6130954" y="2105519"/>
              <a:ext cx="464946" cy="727396"/>
            </a:xfrm>
            <a:custGeom>
              <a:rect b="b" l="l" r="r" t="t"/>
              <a:pathLst>
                <a:path extrusionOk="0" h="7328" w="4684">
                  <a:moveTo>
                    <a:pt x="2797" y="0"/>
                  </a:moveTo>
                  <a:lnTo>
                    <a:pt x="2797" y="0"/>
                  </a:lnTo>
                  <a:cubicBezTo>
                    <a:pt x="2667" y="163"/>
                    <a:pt x="2700" y="455"/>
                    <a:pt x="2960" y="488"/>
                  </a:cubicBezTo>
                  <a:cubicBezTo>
                    <a:pt x="3773" y="585"/>
                    <a:pt x="4066" y="1398"/>
                    <a:pt x="4098" y="2179"/>
                  </a:cubicBezTo>
                  <a:cubicBezTo>
                    <a:pt x="4033" y="2114"/>
                    <a:pt x="3968" y="2049"/>
                    <a:pt x="3903" y="2016"/>
                  </a:cubicBezTo>
                  <a:cubicBezTo>
                    <a:pt x="3773" y="1496"/>
                    <a:pt x="3545" y="1008"/>
                    <a:pt x="2993" y="846"/>
                  </a:cubicBezTo>
                  <a:cubicBezTo>
                    <a:pt x="2862" y="781"/>
                    <a:pt x="2732" y="781"/>
                    <a:pt x="2602" y="781"/>
                  </a:cubicBezTo>
                  <a:cubicBezTo>
                    <a:pt x="2414" y="673"/>
                    <a:pt x="2225" y="610"/>
                    <a:pt x="2037" y="610"/>
                  </a:cubicBezTo>
                  <a:cubicBezTo>
                    <a:pt x="1998" y="610"/>
                    <a:pt x="1958" y="612"/>
                    <a:pt x="1919" y="618"/>
                  </a:cubicBezTo>
                  <a:cubicBezTo>
                    <a:pt x="2017" y="455"/>
                    <a:pt x="2017" y="228"/>
                    <a:pt x="1789" y="130"/>
                  </a:cubicBezTo>
                  <a:cubicBezTo>
                    <a:pt x="1724" y="98"/>
                    <a:pt x="1659" y="65"/>
                    <a:pt x="1594" y="65"/>
                  </a:cubicBezTo>
                  <a:cubicBezTo>
                    <a:pt x="1562" y="65"/>
                    <a:pt x="1497" y="98"/>
                    <a:pt x="1432" y="130"/>
                  </a:cubicBezTo>
                  <a:cubicBezTo>
                    <a:pt x="976" y="325"/>
                    <a:pt x="684" y="651"/>
                    <a:pt x="489" y="1041"/>
                  </a:cubicBezTo>
                  <a:cubicBezTo>
                    <a:pt x="424" y="1268"/>
                    <a:pt x="358" y="1464"/>
                    <a:pt x="326" y="1626"/>
                  </a:cubicBezTo>
                  <a:cubicBezTo>
                    <a:pt x="1" y="3220"/>
                    <a:pt x="684" y="4878"/>
                    <a:pt x="163" y="6439"/>
                  </a:cubicBezTo>
                  <a:cubicBezTo>
                    <a:pt x="77" y="6740"/>
                    <a:pt x="346" y="6998"/>
                    <a:pt x="586" y="6998"/>
                  </a:cubicBezTo>
                  <a:cubicBezTo>
                    <a:pt x="708" y="6998"/>
                    <a:pt x="824" y="6930"/>
                    <a:pt x="879" y="6764"/>
                  </a:cubicBezTo>
                  <a:cubicBezTo>
                    <a:pt x="911" y="6699"/>
                    <a:pt x="911" y="6634"/>
                    <a:pt x="944" y="6602"/>
                  </a:cubicBezTo>
                  <a:cubicBezTo>
                    <a:pt x="976" y="6667"/>
                    <a:pt x="1041" y="6699"/>
                    <a:pt x="1106" y="6764"/>
                  </a:cubicBezTo>
                  <a:lnTo>
                    <a:pt x="1106" y="6894"/>
                  </a:lnTo>
                  <a:cubicBezTo>
                    <a:pt x="1136" y="7098"/>
                    <a:pt x="1320" y="7327"/>
                    <a:pt x="1545" y="7327"/>
                  </a:cubicBezTo>
                  <a:cubicBezTo>
                    <a:pt x="1572" y="7327"/>
                    <a:pt x="1599" y="7324"/>
                    <a:pt x="1627" y="7317"/>
                  </a:cubicBezTo>
                  <a:cubicBezTo>
                    <a:pt x="2375" y="7187"/>
                    <a:pt x="3123" y="7154"/>
                    <a:pt x="3806" y="6959"/>
                  </a:cubicBezTo>
                  <a:lnTo>
                    <a:pt x="3806" y="5463"/>
                  </a:lnTo>
                  <a:lnTo>
                    <a:pt x="4684" y="5463"/>
                  </a:lnTo>
                  <a:cubicBezTo>
                    <a:pt x="4423" y="4813"/>
                    <a:pt x="4521" y="4163"/>
                    <a:pt x="4619" y="3512"/>
                  </a:cubicBezTo>
                  <a:cubicBezTo>
                    <a:pt x="4651" y="2927"/>
                    <a:pt x="4651" y="2342"/>
                    <a:pt x="4521" y="1756"/>
                  </a:cubicBezTo>
                  <a:cubicBezTo>
                    <a:pt x="4326" y="878"/>
                    <a:pt x="3903" y="358"/>
                    <a:pt x="3058" y="65"/>
                  </a:cubicBezTo>
                  <a:cubicBezTo>
                    <a:pt x="2993" y="33"/>
                    <a:pt x="2895" y="33"/>
                    <a:pt x="27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1" name="Google Shape;4631;p45"/>
            <p:cNvSpPr/>
            <p:nvPr/>
          </p:nvSpPr>
          <p:spPr>
            <a:xfrm>
              <a:off x="6221384" y="2437953"/>
              <a:ext cx="342257" cy="280913"/>
            </a:xfrm>
            <a:custGeom>
              <a:rect b="b" l="l" r="r" t="t"/>
              <a:pathLst>
                <a:path extrusionOk="0" h="2830" w="3448">
                  <a:moveTo>
                    <a:pt x="911" y="1"/>
                  </a:moveTo>
                  <a:cubicBezTo>
                    <a:pt x="1008" y="521"/>
                    <a:pt x="1041" y="814"/>
                    <a:pt x="976" y="1236"/>
                  </a:cubicBezTo>
                  <a:cubicBezTo>
                    <a:pt x="391" y="1399"/>
                    <a:pt x="0" y="1659"/>
                    <a:pt x="0" y="1984"/>
                  </a:cubicBezTo>
                  <a:cubicBezTo>
                    <a:pt x="0" y="2472"/>
                    <a:pt x="781" y="2830"/>
                    <a:pt x="1724" y="2830"/>
                  </a:cubicBezTo>
                  <a:cubicBezTo>
                    <a:pt x="2667" y="2830"/>
                    <a:pt x="3447" y="2472"/>
                    <a:pt x="3447" y="1984"/>
                  </a:cubicBezTo>
                  <a:cubicBezTo>
                    <a:pt x="3447" y="1659"/>
                    <a:pt x="3057" y="1399"/>
                    <a:pt x="2472" y="1236"/>
                  </a:cubicBezTo>
                  <a:cubicBezTo>
                    <a:pt x="2407" y="814"/>
                    <a:pt x="2439" y="521"/>
                    <a:pt x="2504" y="1"/>
                  </a:cubicBezTo>
                  <a:close/>
                </a:path>
              </a:pathLst>
            </a:custGeom>
            <a:solidFill>
              <a:srgbClr val="D4A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2" name="Google Shape;4632;p45"/>
            <p:cNvSpPr/>
            <p:nvPr/>
          </p:nvSpPr>
          <p:spPr>
            <a:xfrm>
              <a:off x="6311714" y="2437953"/>
              <a:ext cx="251928" cy="238528"/>
            </a:xfrm>
            <a:custGeom>
              <a:rect b="b" l="l" r="r" t="t"/>
              <a:pathLst>
                <a:path extrusionOk="0" h="2403" w="2538">
                  <a:moveTo>
                    <a:pt x="1" y="1"/>
                  </a:moveTo>
                  <a:cubicBezTo>
                    <a:pt x="33" y="196"/>
                    <a:pt x="66" y="358"/>
                    <a:pt x="66" y="488"/>
                  </a:cubicBezTo>
                  <a:cubicBezTo>
                    <a:pt x="261" y="879"/>
                    <a:pt x="651" y="976"/>
                    <a:pt x="976" y="1204"/>
                  </a:cubicBezTo>
                  <a:cubicBezTo>
                    <a:pt x="1074" y="1269"/>
                    <a:pt x="1172" y="1366"/>
                    <a:pt x="1172" y="1464"/>
                  </a:cubicBezTo>
                  <a:cubicBezTo>
                    <a:pt x="1237" y="1789"/>
                    <a:pt x="1139" y="2179"/>
                    <a:pt x="1497" y="2342"/>
                  </a:cubicBezTo>
                  <a:cubicBezTo>
                    <a:pt x="1612" y="2384"/>
                    <a:pt x="1724" y="2402"/>
                    <a:pt x="1833" y="2402"/>
                  </a:cubicBezTo>
                  <a:cubicBezTo>
                    <a:pt x="2061" y="2402"/>
                    <a:pt x="2274" y="2322"/>
                    <a:pt x="2472" y="2212"/>
                  </a:cubicBezTo>
                  <a:cubicBezTo>
                    <a:pt x="2505" y="2147"/>
                    <a:pt x="2537" y="2082"/>
                    <a:pt x="2537" y="1984"/>
                  </a:cubicBezTo>
                  <a:cubicBezTo>
                    <a:pt x="2537" y="1659"/>
                    <a:pt x="2147" y="1399"/>
                    <a:pt x="1562" y="1236"/>
                  </a:cubicBezTo>
                  <a:cubicBezTo>
                    <a:pt x="1497" y="814"/>
                    <a:pt x="1529" y="521"/>
                    <a:pt x="1594" y="1"/>
                  </a:cubicBezTo>
                  <a:close/>
                </a:path>
              </a:pathLst>
            </a:custGeom>
            <a:solidFill>
              <a:srgbClr val="C798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3" name="Google Shape;4633;p45"/>
            <p:cNvSpPr/>
            <p:nvPr/>
          </p:nvSpPr>
          <p:spPr>
            <a:xfrm>
              <a:off x="6008364" y="2567095"/>
              <a:ext cx="807004" cy="1020220"/>
            </a:xfrm>
            <a:custGeom>
              <a:rect b="b" l="l" r="r" t="t"/>
              <a:pathLst>
                <a:path extrusionOk="0" h="10278" w="8130">
                  <a:moveTo>
                    <a:pt x="4943" y="0"/>
                  </a:moveTo>
                  <a:cubicBezTo>
                    <a:pt x="4943" y="0"/>
                    <a:pt x="4943" y="293"/>
                    <a:pt x="4910" y="586"/>
                  </a:cubicBezTo>
                  <a:cubicBezTo>
                    <a:pt x="4878" y="748"/>
                    <a:pt x="4845" y="943"/>
                    <a:pt x="4780" y="1074"/>
                  </a:cubicBezTo>
                  <a:cubicBezTo>
                    <a:pt x="4748" y="1139"/>
                    <a:pt x="4715" y="1171"/>
                    <a:pt x="4683" y="1204"/>
                  </a:cubicBezTo>
                  <a:cubicBezTo>
                    <a:pt x="4488" y="1366"/>
                    <a:pt x="4163" y="1464"/>
                    <a:pt x="3805" y="1464"/>
                  </a:cubicBezTo>
                  <a:cubicBezTo>
                    <a:pt x="3480" y="1464"/>
                    <a:pt x="3154" y="1399"/>
                    <a:pt x="2959" y="1204"/>
                  </a:cubicBezTo>
                  <a:lnTo>
                    <a:pt x="2927" y="1204"/>
                  </a:lnTo>
                  <a:cubicBezTo>
                    <a:pt x="2797" y="1041"/>
                    <a:pt x="2732" y="618"/>
                    <a:pt x="2699" y="326"/>
                  </a:cubicBezTo>
                  <a:cubicBezTo>
                    <a:pt x="2699" y="163"/>
                    <a:pt x="2699" y="33"/>
                    <a:pt x="2699" y="33"/>
                  </a:cubicBezTo>
                  <a:lnTo>
                    <a:pt x="2634" y="33"/>
                  </a:lnTo>
                  <a:cubicBezTo>
                    <a:pt x="2406" y="65"/>
                    <a:pt x="1593" y="228"/>
                    <a:pt x="1268" y="521"/>
                  </a:cubicBezTo>
                  <a:cubicBezTo>
                    <a:pt x="1138" y="586"/>
                    <a:pt x="1008" y="651"/>
                    <a:pt x="911" y="748"/>
                  </a:cubicBezTo>
                  <a:cubicBezTo>
                    <a:pt x="813" y="813"/>
                    <a:pt x="715" y="911"/>
                    <a:pt x="650" y="1009"/>
                  </a:cubicBezTo>
                  <a:cubicBezTo>
                    <a:pt x="585" y="1074"/>
                    <a:pt x="553" y="1139"/>
                    <a:pt x="520" y="1236"/>
                  </a:cubicBezTo>
                  <a:cubicBezTo>
                    <a:pt x="520" y="1236"/>
                    <a:pt x="488" y="1236"/>
                    <a:pt x="488" y="1269"/>
                  </a:cubicBezTo>
                  <a:cubicBezTo>
                    <a:pt x="390" y="1431"/>
                    <a:pt x="325" y="1626"/>
                    <a:pt x="260" y="1822"/>
                  </a:cubicBezTo>
                  <a:cubicBezTo>
                    <a:pt x="130" y="2179"/>
                    <a:pt x="0" y="3838"/>
                    <a:pt x="0" y="3870"/>
                  </a:cubicBezTo>
                  <a:cubicBezTo>
                    <a:pt x="1" y="3871"/>
                    <a:pt x="3" y="3872"/>
                    <a:pt x="5" y="3872"/>
                  </a:cubicBezTo>
                  <a:cubicBezTo>
                    <a:pt x="59" y="3872"/>
                    <a:pt x="421" y="3594"/>
                    <a:pt x="774" y="3594"/>
                  </a:cubicBezTo>
                  <a:cubicBezTo>
                    <a:pt x="854" y="3594"/>
                    <a:pt x="933" y="3608"/>
                    <a:pt x="1008" y="3643"/>
                  </a:cubicBezTo>
                  <a:cubicBezTo>
                    <a:pt x="1236" y="3773"/>
                    <a:pt x="1431" y="3870"/>
                    <a:pt x="1463" y="3870"/>
                  </a:cubicBezTo>
                  <a:cubicBezTo>
                    <a:pt x="1496" y="3643"/>
                    <a:pt x="1496" y="3382"/>
                    <a:pt x="1528" y="3187"/>
                  </a:cubicBezTo>
                  <a:cubicBezTo>
                    <a:pt x="1528" y="3285"/>
                    <a:pt x="1659" y="3415"/>
                    <a:pt x="1691" y="3578"/>
                  </a:cubicBezTo>
                  <a:cubicBezTo>
                    <a:pt x="1821" y="3838"/>
                    <a:pt x="1919" y="4586"/>
                    <a:pt x="1951" y="5073"/>
                  </a:cubicBezTo>
                  <a:cubicBezTo>
                    <a:pt x="1984" y="6114"/>
                    <a:pt x="715" y="9236"/>
                    <a:pt x="976" y="10212"/>
                  </a:cubicBezTo>
                  <a:cubicBezTo>
                    <a:pt x="1123" y="10261"/>
                    <a:pt x="1973" y="10277"/>
                    <a:pt x="2979" y="10277"/>
                  </a:cubicBezTo>
                  <a:cubicBezTo>
                    <a:pt x="4639" y="10277"/>
                    <a:pt x="6724" y="10232"/>
                    <a:pt x="6764" y="10212"/>
                  </a:cubicBezTo>
                  <a:cubicBezTo>
                    <a:pt x="6862" y="9236"/>
                    <a:pt x="6114" y="6309"/>
                    <a:pt x="5854" y="4878"/>
                  </a:cubicBezTo>
                  <a:cubicBezTo>
                    <a:pt x="5756" y="4391"/>
                    <a:pt x="5854" y="3838"/>
                    <a:pt x="5984" y="3545"/>
                  </a:cubicBezTo>
                  <a:cubicBezTo>
                    <a:pt x="6016" y="3415"/>
                    <a:pt x="6081" y="3350"/>
                    <a:pt x="6114" y="3317"/>
                  </a:cubicBezTo>
                  <a:cubicBezTo>
                    <a:pt x="6114" y="3415"/>
                    <a:pt x="6406" y="4195"/>
                    <a:pt x="6667" y="4911"/>
                  </a:cubicBezTo>
                  <a:cubicBezTo>
                    <a:pt x="6894" y="5464"/>
                    <a:pt x="7057" y="5984"/>
                    <a:pt x="7089" y="6082"/>
                  </a:cubicBezTo>
                  <a:cubicBezTo>
                    <a:pt x="7122" y="6049"/>
                    <a:pt x="8130" y="4456"/>
                    <a:pt x="8097" y="4423"/>
                  </a:cubicBezTo>
                  <a:cubicBezTo>
                    <a:pt x="8097" y="4391"/>
                    <a:pt x="7447" y="2147"/>
                    <a:pt x="7317" y="1789"/>
                  </a:cubicBezTo>
                  <a:cubicBezTo>
                    <a:pt x="7252" y="1594"/>
                    <a:pt x="7187" y="1399"/>
                    <a:pt x="7089" y="1236"/>
                  </a:cubicBezTo>
                  <a:cubicBezTo>
                    <a:pt x="7089" y="1236"/>
                    <a:pt x="7089" y="1204"/>
                    <a:pt x="7057" y="1204"/>
                  </a:cubicBezTo>
                  <a:cubicBezTo>
                    <a:pt x="6959" y="1009"/>
                    <a:pt x="6829" y="846"/>
                    <a:pt x="6699" y="716"/>
                  </a:cubicBezTo>
                  <a:cubicBezTo>
                    <a:pt x="6667" y="716"/>
                    <a:pt x="6536" y="618"/>
                    <a:pt x="6439" y="553"/>
                  </a:cubicBezTo>
                  <a:cubicBezTo>
                    <a:pt x="6211" y="261"/>
                    <a:pt x="5333" y="65"/>
                    <a:pt x="5041" y="33"/>
                  </a:cubicBezTo>
                  <a:cubicBezTo>
                    <a:pt x="4976" y="33"/>
                    <a:pt x="4943" y="0"/>
                    <a:pt x="4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4" name="Google Shape;4634;p45"/>
            <p:cNvSpPr/>
            <p:nvPr/>
          </p:nvSpPr>
          <p:spPr>
            <a:xfrm>
              <a:off x="6266549" y="2137681"/>
              <a:ext cx="299872" cy="413726"/>
            </a:xfrm>
            <a:custGeom>
              <a:rect b="b" l="l" r="r" t="t"/>
              <a:pathLst>
                <a:path extrusionOk="0" h="4168" w="3021">
                  <a:moveTo>
                    <a:pt x="1408" y="1"/>
                  </a:moveTo>
                  <a:cubicBezTo>
                    <a:pt x="1394" y="1"/>
                    <a:pt x="1380" y="1"/>
                    <a:pt x="1366" y="1"/>
                  </a:cubicBezTo>
                  <a:cubicBezTo>
                    <a:pt x="1" y="34"/>
                    <a:pt x="66" y="1855"/>
                    <a:pt x="66" y="1920"/>
                  </a:cubicBezTo>
                  <a:cubicBezTo>
                    <a:pt x="33" y="1952"/>
                    <a:pt x="33" y="3253"/>
                    <a:pt x="423" y="3481"/>
                  </a:cubicBezTo>
                  <a:cubicBezTo>
                    <a:pt x="486" y="3512"/>
                    <a:pt x="1351" y="4168"/>
                    <a:pt x="1825" y="4168"/>
                  </a:cubicBezTo>
                  <a:cubicBezTo>
                    <a:pt x="1846" y="4168"/>
                    <a:pt x="1867" y="4167"/>
                    <a:pt x="1887" y="4164"/>
                  </a:cubicBezTo>
                  <a:cubicBezTo>
                    <a:pt x="2179" y="4099"/>
                    <a:pt x="2440" y="3448"/>
                    <a:pt x="2570" y="3091"/>
                  </a:cubicBezTo>
                  <a:cubicBezTo>
                    <a:pt x="2635" y="2831"/>
                    <a:pt x="2732" y="2115"/>
                    <a:pt x="2765" y="1887"/>
                  </a:cubicBezTo>
                  <a:cubicBezTo>
                    <a:pt x="2765" y="1887"/>
                    <a:pt x="3021" y="1"/>
                    <a:pt x="1408" y="1"/>
                  </a:cubicBezTo>
                  <a:close/>
                </a:path>
              </a:pathLst>
            </a:custGeom>
            <a:solidFill>
              <a:srgbClr val="FFC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5" name="Google Shape;4635;p45"/>
            <p:cNvSpPr/>
            <p:nvPr/>
          </p:nvSpPr>
          <p:spPr>
            <a:xfrm>
              <a:off x="6289181" y="2137681"/>
              <a:ext cx="277240" cy="413627"/>
            </a:xfrm>
            <a:custGeom>
              <a:rect b="b" l="l" r="r" t="t"/>
              <a:pathLst>
                <a:path extrusionOk="0" h="4167" w="2793">
                  <a:moveTo>
                    <a:pt x="1180" y="1"/>
                  </a:moveTo>
                  <a:cubicBezTo>
                    <a:pt x="1166" y="1"/>
                    <a:pt x="1152" y="1"/>
                    <a:pt x="1138" y="1"/>
                  </a:cubicBezTo>
                  <a:cubicBezTo>
                    <a:pt x="488" y="34"/>
                    <a:pt x="163" y="457"/>
                    <a:pt x="0" y="912"/>
                  </a:cubicBezTo>
                  <a:cubicBezTo>
                    <a:pt x="84" y="904"/>
                    <a:pt x="167" y="899"/>
                    <a:pt x="250" y="899"/>
                  </a:cubicBezTo>
                  <a:cubicBezTo>
                    <a:pt x="815" y="899"/>
                    <a:pt x="1363" y="1088"/>
                    <a:pt x="1789" y="1400"/>
                  </a:cubicBezTo>
                  <a:cubicBezTo>
                    <a:pt x="2602" y="1985"/>
                    <a:pt x="2309" y="3253"/>
                    <a:pt x="1594" y="3871"/>
                  </a:cubicBezTo>
                  <a:cubicBezTo>
                    <a:pt x="1514" y="3933"/>
                    <a:pt x="1430" y="3956"/>
                    <a:pt x="1342" y="3956"/>
                  </a:cubicBezTo>
                  <a:cubicBezTo>
                    <a:pt x="1107" y="3956"/>
                    <a:pt x="846" y="3788"/>
                    <a:pt x="586" y="3741"/>
                  </a:cubicBezTo>
                  <a:lnTo>
                    <a:pt x="586" y="3741"/>
                  </a:lnTo>
                  <a:cubicBezTo>
                    <a:pt x="890" y="3954"/>
                    <a:pt x="1308" y="4167"/>
                    <a:pt x="1573" y="4167"/>
                  </a:cubicBezTo>
                  <a:cubicBezTo>
                    <a:pt x="1592" y="4167"/>
                    <a:pt x="1609" y="4166"/>
                    <a:pt x="1626" y="4164"/>
                  </a:cubicBezTo>
                  <a:cubicBezTo>
                    <a:pt x="1951" y="4099"/>
                    <a:pt x="2212" y="3448"/>
                    <a:pt x="2342" y="3091"/>
                  </a:cubicBezTo>
                  <a:cubicBezTo>
                    <a:pt x="2407" y="2831"/>
                    <a:pt x="2504" y="2115"/>
                    <a:pt x="2504" y="1887"/>
                  </a:cubicBezTo>
                  <a:cubicBezTo>
                    <a:pt x="2536" y="1887"/>
                    <a:pt x="2793" y="1"/>
                    <a:pt x="1180" y="1"/>
                  </a:cubicBezTo>
                  <a:close/>
                </a:path>
              </a:pathLst>
            </a:custGeom>
            <a:solidFill>
              <a:srgbClr val="F0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6" name="Google Shape;4636;p45"/>
            <p:cNvSpPr/>
            <p:nvPr/>
          </p:nvSpPr>
          <p:spPr>
            <a:xfrm>
              <a:off x="6250369" y="2328267"/>
              <a:ext cx="3375" cy="16180"/>
            </a:xfrm>
            <a:custGeom>
              <a:rect b="b" l="l" r="r" t="t"/>
              <a:pathLst>
                <a:path extrusionOk="0" h="163" w="34">
                  <a:moveTo>
                    <a:pt x="1" y="0"/>
                  </a:moveTo>
                  <a:cubicBezTo>
                    <a:pt x="1" y="65"/>
                    <a:pt x="1" y="98"/>
                    <a:pt x="34" y="163"/>
                  </a:cubicBezTo>
                  <a:cubicBezTo>
                    <a:pt x="34" y="130"/>
                    <a:pt x="1" y="33"/>
                    <a:pt x="1" y="0"/>
                  </a:cubicBezTo>
                  <a:close/>
                </a:path>
              </a:pathLst>
            </a:custGeom>
            <a:solidFill>
              <a:srgbClr val="2B1E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7" name="Google Shape;4637;p45"/>
            <p:cNvSpPr/>
            <p:nvPr/>
          </p:nvSpPr>
          <p:spPr>
            <a:xfrm>
              <a:off x="6260096" y="2315263"/>
              <a:ext cx="74348" cy="85763"/>
            </a:xfrm>
            <a:custGeom>
              <a:rect b="b" l="l" r="r" t="t"/>
              <a:pathLst>
                <a:path extrusionOk="0" h="864" w="749">
                  <a:moveTo>
                    <a:pt x="216" y="1"/>
                  </a:moveTo>
                  <a:cubicBezTo>
                    <a:pt x="182" y="1"/>
                    <a:pt x="153" y="11"/>
                    <a:pt x="131" y="33"/>
                  </a:cubicBezTo>
                  <a:cubicBezTo>
                    <a:pt x="1" y="98"/>
                    <a:pt x="1" y="359"/>
                    <a:pt x="131" y="586"/>
                  </a:cubicBezTo>
                  <a:cubicBezTo>
                    <a:pt x="264" y="747"/>
                    <a:pt x="420" y="863"/>
                    <a:pt x="544" y="863"/>
                  </a:cubicBezTo>
                  <a:cubicBezTo>
                    <a:pt x="570" y="863"/>
                    <a:pt x="595" y="858"/>
                    <a:pt x="618" y="846"/>
                  </a:cubicBezTo>
                  <a:cubicBezTo>
                    <a:pt x="749" y="749"/>
                    <a:pt x="749" y="521"/>
                    <a:pt x="586" y="294"/>
                  </a:cubicBezTo>
                  <a:cubicBezTo>
                    <a:pt x="486" y="118"/>
                    <a:pt x="327" y="1"/>
                    <a:pt x="216" y="1"/>
                  </a:cubicBezTo>
                  <a:close/>
                </a:path>
              </a:pathLst>
            </a:custGeom>
            <a:solidFill>
              <a:srgbClr val="FFC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8" name="Google Shape;4638;p45"/>
            <p:cNvSpPr/>
            <p:nvPr/>
          </p:nvSpPr>
          <p:spPr>
            <a:xfrm>
              <a:off x="6118050" y="2099067"/>
              <a:ext cx="468221" cy="734940"/>
            </a:xfrm>
            <a:custGeom>
              <a:rect b="b" l="l" r="r" t="t"/>
              <a:pathLst>
                <a:path extrusionOk="0" h="7404" w="4717">
                  <a:moveTo>
                    <a:pt x="2342" y="0"/>
                  </a:moveTo>
                  <a:cubicBezTo>
                    <a:pt x="2082" y="33"/>
                    <a:pt x="1822" y="98"/>
                    <a:pt x="1562" y="195"/>
                  </a:cubicBezTo>
                  <a:cubicBezTo>
                    <a:pt x="1301" y="293"/>
                    <a:pt x="1139" y="423"/>
                    <a:pt x="976" y="585"/>
                  </a:cubicBezTo>
                  <a:cubicBezTo>
                    <a:pt x="944" y="683"/>
                    <a:pt x="911" y="781"/>
                    <a:pt x="879" y="911"/>
                  </a:cubicBezTo>
                  <a:cubicBezTo>
                    <a:pt x="521" y="1333"/>
                    <a:pt x="358" y="1821"/>
                    <a:pt x="293" y="2341"/>
                  </a:cubicBezTo>
                  <a:cubicBezTo>
                    <a:pt x="228" y="2504"/>
                    <a:pt x="196" y="2699"/>
                    <a:pt x="163" y="2894"/>
                  </a:cubicBezTo>
                  <a:cubicBezTo>
                    <a:pt x="131" y="3122"/>
                    <a:pt x="66" y="3350"/>
                    <a:pt x="33" y="3577"/>
                  </a:cubicBezTo>
                  <a:cubicBezTo>
                    <a:pt x="33" y="3740"/>
                    <a:pt x="1" y="3902"/>
                    <a:pt x="1" y="4065"/>
                  </a:cubicBezTo>
                  <a:cubicBezTo>
                    <a:pt x="1" y="4748"/>
                    <a:pt x="66" y="5398"/>
                    <a:pt x="293" y="6049"/>
                  </a:cubicBezTo>
                  <a:cubicBezTo>
                    <a:pt x="521" y="6602"/>
                    <a:pt x="879" y="7154"/>
                    <a:pt x="1497" y="7350"/>
                  </a:cubicBezTo>
                  <a:cubicBezTo>
                    <a:pt x="1611" y="7388"/>
                    <a:pt x="1714" y="7403"/>
                    <a:pt x="1813" y="7403"/>
                  </a:cubicBezTo>
                  <a:cubicBezTo>
                    <a:pt x="1882" y="7403"/>
                    <a:pt x="1950" y="7395"/>
                    <a:pt x="2017" y="7382"/>
                  </a:cubicBezTo>
                  <a:cubicBezTo>
                    <a:pt x="2212" y="7219"/>
                    <a:pt x="2310" y="6927"/>
                    <a:pt x="2375" y="6699"/>
                  </a:cubicBezTo>
                  <a:cubicBezTo>
                    <a:pt x="2472" y="6276"/>
                    <a:pt x="2407" y="5854"/>
                    <a:pt x="2310" y="5431"/>
                  </a:cubicBezTo>
                  <a:cubicBezTo>
                    <a:pt x="2245" y="5138"/>
                    <a:pt x="2147" y="4813"/>
                    <a:pt x="2049" y="4520"/>
                  </a:cubicBezTo>
                  <a:cubicBezTo>
                    <a:pt x="2049" y="4325"/>
                    <a:pt x="2017" y="4130"/>
                    <a:pt x="2017" y="3967"/>
                  </a:cubicBezTo>
                  <a:cubicBezTo>
                    <a:pt x="2017" y="3707"/>
                    <a:pt x="2017" y="3447"/>
                    <a:pt x="2017" y="3187"/>
                  </a:cubicBezTo>
                  <a:cubicBezTo>
                    <a:pt x="2017" y="3089"/>
                    <a:pt x="2049" y="2992"/>
                    <a:pt x="2082" y="2894"/>
                  </a:cubicBezTo>
                  <a:cubicBezTo>
                    <a:pt x="2212" y="2472"/>
                    <a:pt x="2570" y="2179"/>
                    <a:pt x="2862" y="1854"/>
                  </a:cubicBezTo>
                  <a:cubicBezTo>
                    <a:pt x="3025" y="1691"/>
                    <a:pt x="3123" y="1496"/>
                    <a:pt x="3285" y="1333"/>
                  </a:cubicBezTo>
                  <a:cubicBezTo>
                    <a:pt x="3318" y="1333"/>
                    <a:pt x="3350" y="1301"/>
                    <a:pt x="3350" y="1301"/>
                  </a:cubicBezTo>
                  <a:cubicBezTo>
                    <a:pt x="3545" y="1431"/>
                    <a:pt x="3708" y="1594"/>
                    <a:pt x="3871" y="1756"/>
                  </a:cubicBezTo>
                  <a:lnTo>
                    <a:pt x="3871" y="1789"/>
                  </a:lnTo>
                  <a:cubicBezTo>
                    <a:pt x="4066" y="2016"/>
                    <a:pt x="4196" y="2309"/>
                    <a:pt x="4261" y="2634"/>
                  </a:cubicBezTo>
                  <a:cubicBezTo>
                    <a:pt x="4293" y="2732"/>
                    <a:pt x="4293" y="2829"/>
                    <a:pt x="4326" y="2927"/>
                  </a:cubicBezTo>
                  <a:lnTo>
                    <a:pt x="4488" y="2927"/>
                  </a:lnTo>
                  <a:cubicBezTo>
                    <a:pt x="4456" y="2764"/>
                    <a:pt x="4456" y="2602"/>
                    <a:pt x="4391" y="2472"/>
                  </a:cubicBezTo>
                  <a:cubicBezTo>
                    <a:pt x="4391" y="2341"/>
                    <a:pt x="4326" y="2211"/>
                    <a:pt x="4293" y="2114"/>
                  </a:cubicBezTo>
                  <a:lnTo>
                    <a:pt x="4293" y="2114"/>
                  </a:lnTo>
                  <a:cubicBezTo>
                    <a:pt x="4389" y="2161"/>
                    <a:pt x="4484" y="2192"/>
                    <a:pt x="4579" y="2192"/>
                  </a:cubicBezTo>
                  <a:cubicBezTo>
                    <a:pt x="4614" y="2192"/>
                    <a:pt x="4649" y="2188"/>
                    <a:pt x="4684" y="2179"/>
                  </a:cubicBezTo>
                  <a:cubicBezTo>
                    <a:pt x="4716" y="2179"/>
                    <a:pt x="4716" y="2179"/>
                    <a:pt x="4716" y="2146"/>
                  </a:cubicBezTo>
                  <a:cubicBezTo>
                    <a:pt x="4716" y="2146"/>
                    <a:pt x="4716" y="2114"/>
                    <a:pt x="4716" y="2114"/>
                  </a:cubicBezTo>
                  <a:cubicBezTo>
                    <a:pt x="4684" y="2016"/>
                    <a:pt x="4684" y="1919"/>
                    <a:pt x="4651" y="1821"/>
                  </a:cubicBezTo>
                  <a:cubicBezTo>
                    <a:pt x="4651" y="1756"/>
                    <a:pt x="4618" y="1691"/>
                    <a:pt x="4618" y="1659"/>
                  </a:cubicBezTo>
                  <a:cubicBezTo>
                    <a:pt x="4521" y="1529"/>
                    <a:pt x="4423" y="1398"/>
                    <a:pt x="4358" y="1301"/>
                  </a:cubicBezTo>
                  <a:cubicBezTo>
                    <a:pt x="4358" y="1236"/>
                    <a:pt x="4358" y="1171"/>
                    <a:pt x="4358" y="1138"/>
                  </a:cubicBezTo>
                  <a:cubicBezTo>
                    <a:pt x="4358" y="1106"/>
                    <a:pt x="4358" y="1073"/>
                    <a:pt x="4358" y="1041"/>
                  </a:cubicBezTo>
                  <a:cubicBezTo>
                    <a:pt x="4098" y="618"/>
                    <a:pt x="3740" y="358"/>
                    <a:pt x="3188" y="163"/>
                  </a:cubicBezTo>
                  <a:cubicBezTo>
                    <a:pt x="2960" y="65"/>
                    <a:pt x="2635" y="0"/>
                    <a:pt x="2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9" name="Google Shape;4639;p45"/>
            <p:cNvSpPr/>
            <p:nvPr/>
          </p:nvSpPr>
          <p:spPr>
            <a:xfrm>
              <a:off x="6037349" y="3315938"/>
              <a:ext cx="719951" cy="526290"/>
            </a:xfrm>
            <a:custGeom>
              <a:rect b="b" l="l" r="r" t="t"/>
              <a:pathLst>
                <a:path extrusionOk="0" h="5302" w="7253">
                  <a:moveTo>
                    <a:pt x="1106" y="1"/>
                  </a:moveTo>
                  <a:cubicBezTo>
                    <a:pt x="1106" y="1"/>
                    <a:pt x="521" y="1302"/>
                    <a:pt x="391" y="1757"/>
                  </a:cubicBezTo>
                  <a:cubicBezTo>
                    <a:pt x="131" y="2537"/>
                    <a:pt x="1" y="4196"/>
                    <a:pt x="651" y="4716"/>
                  </a:cubicBezTo>
                  <a:cubicBezTo>
                    <a:pt x="1236" y="5172"/>
                    <a:pt x="2635" y="5302"/>
                    <a:pt x="3643" y="5302"/>
                  </a:cubicBezTo>
                  <a:cubicBezTo>
                    <a:pt x="4618" y="5302"/>
                    <a:pt x="6017" y="5172"/>
                    <a:pt x="6602" y="4684"/>
                  </a:cubicBezTo>
                  <a:cubicBezTo>
                    <a:pt x="7253" y="4163"/>
                    <a:pt x="7057" y="2472"/>
                    <a:pt x="6732" y="1822"/>
                  </a:cubicBezTo>
                  <a:cubicBezTo>
                    <a:pt x="6537" y="1399"/>
                    <a:pt x="6114" y="1"/>
                    <a:pt x="61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0" name="Google Shape;4640;p45"/>
            <p:cNvSpPr/>
            <p:nvPr/>
          </p:nvSpPr>
          <p:spPr>
            <a:xfrm>
              <a:off x="6160039" y="3573626"/>
              <a:ext cx="226021" cy="966420"/>
            </a:xfrm>
            <a:custGeom>
              <a:rect b="b" l="l" r="r" t="t"/>
              <a:pathLst>
                <a:path extrusionOk="0" h="9736" w="2277">
                  <a:moveTo>
                    <a:pt x="1218" y="1"/>
                  </a:moveTo>
                  <a:cubicBezTo>
                    <a:pt x="954" y="1"/>
                    <a:pt x="670" y="91"/>
                    <a:pt x="456" y="234"/>
                  </a:cubicBezTo>
                  <a:cubicBezTo>
                    <a:pt x="326" y="364"/>
                    <a:pt x="196" y="462"/>
                    <a:pt x="131" y="624"/>
                  </a:cubicBezTo>
                  <a:cubicBezTo>
                    <a:pt x="65" y="1340"/>
                    <a:pt x="0" y="2055"/>
                    <a:pt x="163" y="2836"/>
                  </a:cubicBezTo>
                  <a:cubicBezTo>
                    <a:pt x="326" y="3714"/>
                    <a:pt x="651" y="4787"/>
                    <a:pt x="781" y="5697"/>
                  </a:cubicBezTo>
                  <a:cubicBezTo>
                    <a:pt x="911" y="6478"/>
                    <a:pt x="1106" y="7226"/>
                    <a:pt x="1074" y="8039"/>
                  </a:cubicBezTo>
                  <a:cubicBezTo>
                    <a:pt x="1074" y="8136"/>
                    <a:pt x="1041" y="8234"/>
                    <a:pt x="1041" y="8332"/>
                  </a:cubicBezTo>
                  <a:cubicBezTo>
                    <a:pt x="1009" y="8462"/>
                    <a:pt x="976" y="8624"/>
                    <a:pt x="976" y="8754"/>
                  </a:cubicBezTo>
                  <a:cubicBezTo>
                    <a:pt x="944" y="9014"/>
                    <a:pt x="944" y="9405"/>
                    <a:pt x="1204" y="9600"/>
                  </a:cubicBezTo>
                  <a:cubicBezTo>
                    <a:pt x="1321" y="9687"/>
                    <a:pt x="1497" y="9736"/>
                    <a:pt x="1670" y="9736"/>
                  </a:cubicBezTo>
                  <a:cubicBezTo>
                    <a:pt x="1882" y="9736"/>
                    <a:pt x="2090" y="9663"/>
                    <a:pt x="2179" y="9502"/>
                  </a:cubicBezTo>
                  <a:cubicBezTo>
                    <a:pt x="2277" y="9340"/>
                    <a:pt x="2277" y="9145"/>
                    <a:pt x="2244" y="8982"/>
                  </a:cubicBezTo>
                  <a:cubicBezTo>
                    <a:pt x="2244" y="8819"/>
                    <a:pt x="2244" y="8689"/>
                    <a:pt x="2212" y="8559"/>
                  </a:cubicBezTo>
                  <a:cubicBezTo>
                    <a:pt x="2114" y="7063"/>
                    <a:pt x="1984" y="5600"/>
                    <a:pt x="2049" y="4104"/>
                  </a:cubicBezTo>
                  <a:cubicBezTo>
                    <a:pt x="2082" y="3421"/>
                    <a:pt x="2114" y="2771"/>
                    <a:pt x="2082" y="2088"/>
                  </a:cubicBezTo>
                  <a:cubicBezTo>
                    <a:pt x="2082" y="1600"/>
                    <a:pt x="2049" y="1275"/>
                    <a:pt x="2049" y="917"/>
                  </a:cubicBezTo>
                  <a:cubicBezTo>
                    <a:pt x="2049" y="852"/>
                    <a:pt x="2017" y="754"/>
                    <a:pt x="2017" y="689"/>
                  </a:cubicBezTo>
                  <a:cubicBezTo>
                    <a:pt x="1919" y="429"/>
                    <a:pt x="1789" y="137"/>
                    <a:pt x="1496" y="39"/>
                  </a:cubicBezTo>
                  <a:cubicBezTo>
                    <a:pt x="1409" y="13"/>
                    <a:pt x="1315" y="1"/>
                    <a:pt x="1218" y="1"/>
                  </a:cubicBezTo>
                  <a:close/>
                </a:path>
              </a:pathLst>
            </a:custGeom>
            <a:solidFill>
              <a:srgbClr val="D4A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1" name="Google Shape;4641;p45"/>
            <p:cNvSpPr/>
            <p:nvPr/>
          </p:nvSpPr>
          <p:spPr>
            <a:xfrm>
              <a:off x="6240740" y="4361878"/>
              <a:ext cx="158224" cy="184628"/>
            </a:xfrm>
            <a:custGeom>
              <a:rect b="b" l="l" r="r" t="t"/>
              <a:pathLst>
                <a:path extrusionOk="0" h="1860" w="1594">
                  <a:moveTo>
                    <a:pt x="261" y="0"/>
                  </a:moveTo>
                  <a:cubicBezTo>
                    <a:pt x="228" y="260"/>
                    <a:pt x="163" y="521"/>
                    <a:pt x="131" y="781"/>
                  </a:cubicBezTo>
                  <a:cubicBezTo>
                    <a:pt x="98" y="1008"/>
                    <a:pt x="0" y="1301"/>
                    <a:pt x="131" y="1496"/>
                  </a:cubicBezTo>
                  <a:cubicBezTo>
                    <a:pt x="283" y="1693"/>
                    <a:pt x="568" y="1860"/>
                    <a:pt x="837" y="1860"/>
                  </a:cubicBezTo>
                  <a:cubicBezTo>
                    <a:pt x="969" y="1860"/>
                    <a:pt x="1097" y="1820"/>
                    <a:pt x="1204" y="1724"/>
                  </a:cubicBezTo>
                  <a:cubicBezTo>
                    <a:pt x="1594" y="1366"/>
                    <a:pt x="1431" y="1008"/>
                    <a:pt x="1399" y="618"/>
                  </a:cubicBezTo>
                  <a:lnTo>
                    <a:pt x="1399" y="618"/>
                  </a:lnTo>
                  <a:cubicBezTo>
                    <a:pt x="1399" y="781"/>
                    <a:pt x="1171" y="1236"/>
                    <a:pt x="976" y="1236"/>
                  </a:cubicBezTo>
                  <a:cubicBezTo>
                    <a:pt x="553" y="1236"/>
                    <a:pt x="488" y="976"/>
                    <a:pt x="423" y="781"/>
                  </a:cubicBezTo>
                  <a:cubicBezTo>
                    <a:pt x="358" y="651"/>
                    <a:pt x="358" y="521"/>
                    <a:pt x="326" y="391"/>
                  </a:cubicBezTo>
                  <a:cubicBezTo>
                    <a:pt x="326" y="325"/>
                    <a:pt x="261" y="65"/>
                    <a:pt x="2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2" name="Google Shape;4642;p45"/>
            <p:cNvSpPr/>
            <p:nvPr/>
          </p:nvSpPr>
          <p:spPr>
            <a:xfrm>
              <a:off x="6405319" y="3582759"/>
              <a:ext cx="226120" cy="957288"/>
            </a:xfrm>
            <a:custGeom>
              <a:rect b="b" l="l" r="r" t="t"/>
              <a:pathLst>
                <a:path extrusionOk="0" h="9644" w="2278">
                  <a:moveTo>
                    <a:pt x="1256" y="1"/>
                  </a:moveTo>
                  <a:cubicBezTo>
                    <a:pt x="839" y="1"/>
                    <a:pt x="428" y="167"/>
                    <a:pt x="229" y="500"/>
                  </a:cubicBezTo>
                  <a:cubicBezTo>
                    <a:pt x="229" y="1020"/>
                    <a:pt x="196" y="1378"/>
                    <a:pt x="164" y="1996"/>
                  </a:cubicBezTo>
                  <a:cubicBezTo>
                    <a:pt x="164" y="2679"/>
                    <a:pt x="164" y="3329"/>
                    <a:pt x="196" y="4012"/>
                  </a:cubicBezTo>
                  <a:cubicBezTo>
                    <a:pt x="294" y="5508"/>
                    <a:pt x="131" y="6971"/>
                    <a:pt x="33" y="8435"/>
                  </a:cubicBezTo>
                  <a:cubicBezTo>
                    <a:pt x="33" y="8597"/>
                    <a:pt x="33" y="8727"/>
                    <a:pt x="33" y="8857"/>
                  </a:cubicBezTo>
                  <a:cubicBezTo>
                    <a:pt x="1" y="9053"/>
                    <a:pt x="1" y="9248"/>
                    <a:pt x="98" y="9410"/>
                  </a:cubicBezTo>
                  <a:cubicBezTo>
                    <a:pt x="188" y="9571"/>
                    <a:pt x="396" y="9644"/>
                    <a:pt x="608" y="9644"/>
                  </a:cubicBezTo>
                  <a:cubicBezTo>
                    <a:pt x="781" y="9644"/>
                    <a:pt x="957" y="9595"/>
                    <a:pt x="1074" y="9508"/>
                  </a:cubicBezTo>
                  <a:cubicBezTo>
                    <a:pt x="1334" y="9313"/>
                    <a:pt x="1334" y="8922"/>
                    <a:pt x="1302" y="8662"/>
                  </a:cubicBezTo>
                  <a:cubicBezTo>
                    <a:pt x="1302" y="8500"/>
                    <a:pt x="1269" y="8370"/>
                    <a:pt x="1237" y="8240"/>
                  </a:cubicBezTo>
                  <a:cubicBezTo>
                    <a:pt x="1237" y="8142"/>
                    <a:pt x="1204" y="8044"/>
                    <a:pt x="1204" y="7947"/>
                  </a:cubicBezTo>
                  <a:cubicBezTo>
                    <a:pt x="1172" y="7134"/>
                    <a:pt x="1367" y="6386"/>
                    <a:pt x="1497" y="5605"/>
                  </a:cubicBezTo>
                  <a:cubicBezTo>
                    <a:pt x="1627" y="4695"/>
                    <a:pt x="1952" y="3622"/>
                    <a:pt x="2115" y="2744"/>
                  </a:cubicBezTo>
                  <a:cubicBezTo>
                    <a:pt x="2277" y="1866"/>
                    <a:pt x="2212" y="1118"/>
                    <a:pt x="2115" y="305"/>
                  </a:cubicBezTo>
                  <a:cubicBezTo>
                    <a:pt x="2017" y="207"/>
                    <a:pt x="1920" y="142"/>
                    <a:pt x="1822" y="110"/>
                  </a:cubicBezTo>
                  <a:cubicBezTo>
                    <a:pt x="1646" y="37"/>
                    <a:pt x="1450" y="1"/>
                    <a:pt x="1256" y="1"/>
                  </a:cubicBezTo>
                  <a:close/>
                </a:path>
              </a:pathLst>
            </a:custGeom>
            <a:solidFill>
              <a:srgbClr val="D4A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3" name="Google Shape;4643;p45"/>
            <p:cNvSpPr/>
            <p:nvPr/>
          </p:nvSpPr>
          <p:spPr>
            <a:xfrm>
              <a:off x="6389239" y="4361878"/>
              <a:ext cx="161500" cy="184628"/>
            </a:xfrm>
            <a:custGeom>
              <a:rect b="b" l="l" r="r" t="t"/>
              <a:pathLst>
                <a:path extrusionOk="0" h="1860" w="1627">
                  <a:moveTo>
                    <a:pt x="1366" y="0"/>
                  </a:moveTo>
                  <a:cubicBezTo>
                    <a:pt x="1366" y="65"/>
                    <a:pt x="1301" y="325"/>
                    <a:pt x="1301" y="391"/>
                  </a:cubicBezTo>
                  <a:cubicBezTo>
                    <a:pt x="1269" y="521"/>
                    <a:pt x="1236" y="651"/>
                    <a:pt x="1204" y="781"/>
                  </a:cubicBezTo>
                  <a:cubicBezTo>
                    <a:pt x="1139" y="976"/>
                    <a:pt x="1073" y="1236"/>
                    <a:pt x="618" y="1236"/>
                  </a:cubicBezTo>
                  <a:cubicBezTo>
                    <a:pt x="423" y="1236"/>
                    <a:pt x="228" y="781"/>
                    <a:pt x="195" y="618"/>
                  </a:cubicBezTo>
                  <a:lnTo>
                    <a:pt x="195" y="618"/>
                  </a:lnTo>
                  <a:cubicBezTo>
                    <a:pt x="195" y="1008"/>
                    <a:pt x="0" y="1366"/>
                    <a:pt x="423" y="1724"/>
                  </a:cubicBezTo>
                  <a:cubicBezTo>
                    <a:pt x="530" y="1820"/>
                    <a:pt x="658" y="1860"/>
                    <a:pt x="789" y="1860"/>
                  </a:cubicBezTo>
                  <a:cubicBezTo>
                    <a:pt x="1059" y="1860"/>
                    <a:pt x="1343" y="1693"/>
                    <a:pt x="1496" y="1496"/>
                  </a:cubicBezTo>
                  <a:cubicBezTo>
                    <a:pt x="1626" y="1301"/>
                    <a:pt x="1529" y="1008"/>
                    <a:pt x="1496" y="781"/>
                  </a:cubicBezTo>
                  <a:cubicBezTo>
                    <a:pt x="1464" y="521"/>
                    <a:pt x="1366" y="260"/>
                    <a:pt x="13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4" name="Google Shape;4644;p45"/>
            <p:cNvSpPr/>
            <p:nvPr/>
          </p:nvSpPr>
          <p:spPr>
            <a:xfrm>
              <a:off x="5159360" y="3351475"/>
              <a:ext cx="2456548" cy="177680"/>
            </a:xfrm>
            <a:custGeom>
              <a:rect b="b" l="l" r="r" t="t"/>
              <a:pathLst>
                <a:path extrusionOk="0" h="1790" w="24748">
                  <a:moveTo>
                    <a:pt x="2179" y="1"/>
                  </a:moveTo>
                  <a:lnTo>
                    <a:pt x="0" y="1789"/>
                  </a:lnTo>
                  <a:lnTo>
                    <a:pt x="24748" y="1789"/>
                  </a:lnTo>
                  <a:lnTo>
                    <a:pt x="216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5" name="Google Shape;4645;p45"/>
            <p:cNvSpPr/>
            <p:nvPr/>
          </p:nvSpPr>
          <p:spPr>
            <a:xfrm>
              <a:off x="5159360" y="3351475"/>
              <a:ext cx="2456548" cy="177680"/>
            </a:xfrm>
            <a:custGeom>
              <a:rect b="b" l="l" r="r" t="t"/>
              <a:pathLst>
                <a:path extrusionOk="0" h="1790" w="24748">
                  <a:moveTo>
                    <a:pt x="2179" y="1"/>
                  </a:moveTo>
                  <a:lnTo>
                    <a:pt x="0" y="1789"/>
                  </a:lnTo>
                  <a:lnTo>
                    <a:pt x="24748" y="1789"/>
                  </a:lnTo>
                  <a:lnTo>
                    <a:pt x="21691" y="1"/>
                  </a:lnTo>
                  <a:close/>
                </a:path>
              </a:pathLst>
            </a:cu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6" name="Google Shape;4646;p45"/>
            <p:cNvSpPr/>
            <p:nvPr/>
          </p:nvSpPr>
          <p:spPr>
            <a:xfrm>
              <a:off x="7005766" y="3377283"/>
              <a:ext cx="477850" cy="119611"/>
            </a:xfrm>
            <a:custGeom>
              <a:rect b="b" l="l" r="r" t="t"/>
              <a:pathLst>
                <a:path extrusionOk="0" h="1205" w="4814">
                  <a:moveTo>
                    <a:pt x="1" y="1"/>
                  </a:moveTo>
                  <a:lnTo>
                    <a:pt x="1464" y="1204"/>
                  </a:lnTo>
                  <a:lnTo>
                    <a:pt x="4813" y="1204"/>
                  </a:lnTo>
                  <a:lnTo>
                    <a:pt x="27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7" name="Google Shape;4647;p45"/>
            <p:cNvSpPr/>
            <p:nvPr/>
          </p:nvSpPr>
          <p:spPr>
            <a:xfrm>
              <a:off x="5159360" y="3529057"/>
              <a:ext cx="2456548" cy="87252"/>
            </a:xfrm>
            <a:custGeom>
              <a:rect b="b" l="l" r="r" t="t"/>
              <a:pathLst>
                <a:path extrusionOk="0" h="879" w="24748">
                  <a:moveTo>
                    <a:pt x="0" y="0"/>
                  </a:moveTo>
                  <a:lnTo>
                    <a:pt x="0" y="878"/>
                  </a:lnTo>
                  <a:lnTo>
                    <a:pt x="24748" y="878"/>
                  </a:lnTo>
                  <a:lnTo>
                    <a:pt x="247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8" name="Google Shape;4648;p45"/>
            <p:cNvSpPr/>
            <p:nvPr/>
          </p:nvSpPr>
          <p:spPr>
            <a:xfrm>
              <a:off x="5395013" y="3541961"/>
              <a:ext cx="135692" cy="1078189"/>
            </a:xfrm>
            <a:custGeom>
              <a:rect b="b" l="l" r="r" t="t"/>
              <a:pathLst>
                <a:path extrusionOk="0" h="10862" w="1367">
                  <a:moveTo>
                    <a:pt x="0" y="0"/>
                  </a:moveTo>
                  <a:lnTo>
                    <a:pt x="0" y="10862"/>
                  </a:lnTo>
                  <a:lnTo>
                    <a:pt x="1366" y="10862"/>
                  </a:lnTo>
                  <a:lnTo>
                    <a:pt x="13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9" name="Google Shape;4649;p45"/>
            <p:cNvSpPr/>
            <p:nvPr/>
          </p:nvSpPr>
          <p:spPr>
            <a:xfrm>
              <a:off x="7218786" y="3541961"/>
              <a:ext cx="135692" cy="1078189"/>
            </a:xfrm>
            <a:custGeom>
              <a:rect b="b" l="l" r="r" t="t"/>
              <a:pathLst>
                <a:path extrusionOk="0" h="10862" w="1367">
                  <a:moveTo>
                    <a:pt x="1" y="0"/>
                  </a:moveTo>
                  <a:lnTo>
                    <a:pt x="1" y="10862"/>
                  </a:lnTo>
                  <a:lnTo>
                    <a:pt x="1367" y="10862"/>
                  </a:lnTo>
                  <a:lnTo>
                    <a:pt x="13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0" name="Google Shape;4650;p45"/>
            <p:cNvSpPr/>
            <p:nvPr/>
          </p:nvSpPr>
          <p:spPr>
            <a:xfrm>
              <a:off x="5356300" y="3399915"/>
              <a:ext cx="623071" cy="122788"/>
            </a:xfrm>
            <a:custGeom>
              <a:rect b="b" l="l" r="r" t="t"/>
              <a:pathLst>
                <a:path extrusionOk="0" h="1237" w="6277">
                  <a:moveTo>
                    <a:pt x="3545" y="0"/>
                  </a:moveTo>
                  <a:lnTo>
                    <a:pt x="0" y="131"/>
                  </a:lnTo>
                  <a:lnTo>
                    <a:pt x="1724" y="1236"/>
                  </a:lnTo>
                  <a:lnTo>
                    <a:pt x="6276" y="1074"/>
                  </a:lnTo>
                  <a:lnTo>
                    <a:pt x="35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1" name="Google Shape;4651;p45"/>
            <p:cNvSpPr/>
            <p:nvPr/>
          </p:nvSpPr>
          <p:spPr>
            <a:xfrm>
              <a:off x="5362752" y="3383735"/>
              <a:ext cx="623071" cy="122788"/>
            </a:xfrm>
            <a:custGeom>
              <a:rect b="b" l="l" r="r" t="t"/>
              <a:pathLst>
                <a:path extrusionOk="0" h="1237" w="6277">
                  <a:moveTo>
                    <a:pt x="3545" y="1"/>
                  </a:moveTo>
                  <a:lnTo>
                    <a:pt x="0" y="131"/>
                  </a:lnTo>
                  <a:lnTo>
                    <a:pt x="1724" y="1237"/>
                  </a:lnTo>
                  <a:lnTo>
                    <a:pt x="6276" y="1041"/>
                  </a:lnTo>
                  <a:lnTo>
                    <a:pt x="35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2" name="Google Shape;4652;p45"/>
            <p:cNvSpPr/>
            <p:nvPr/>
          </p:nvSpPr>
          <p:spPr>
            <a:xfrm>
              <a:off x="5359476" y="3357927"/>
              <a:ext cx="626346" cy="122788"/>
            </a:xfrm>
            <a:custGeom>
              <a:rect b="b" l="l" r="r" t="t"/>
              <a:pathLst>
                <a:path extrusionOk="0" h="1237" w="6310">
                  <a:moveTo>
                    <a:pt x="3545" y="1"/>
                  </a:moveTo>
                  <a:lnTo>
                    <a:pt x="1" y="131"/>
                  </a:lnTo>
                  <a:lnTo>
                    <a:pt x="1724" y="1236"/>
                  </a:lnTo>
                  <a:lnTo>
                    <a:pt x="6309" y="1041"/>
                  </a:lnTo>
                  <a:lnTo>
                    <a:pt x="35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3" name="Google Shape;4653;p45"/>
            <p:cNvSpPr/>
            <p:nvPr/>
          </p:nvSpPr>
          <p:spPr>
            <a:xfrm>
              <a:off x="5346572" y="3338571"/>
              <a:ext cx="626346" cy="119512"/>
            </a:xfrm>
            <a:custGeom>
              <a:rect b="b" l="l" r="r" t="t"/>
              <a:pathLst>
                <a:path extrusionOk="0" h="1204" w="6310">
                  <a:moveTo>
                    <a:pt x="3545" y="1"/>
                  </a:moveTo>
                  <a:lnTo>
                    <a:pt x="1" y="98"/>
                  </a:lnTo>
                  <a:lnTo>
                    <a:pt x="1724" y="1204"/>
                  </a:lnTo>
                  <a:lnTo>
                    <a:pt x="6309" y="1041"/>
                  </a:lnTo>
                  <a:lnTo>
                    <a:pt x="35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4" name="Google Shape;4654;p45"/>
            <p:cNvSpPr/>
            <p:nvPr/>
          </p:nvSpPr>
          <p:spPr>
            <a:xfrm>
              <a:off x="5359476" y="3325666"/>
              <a:ext cx="626346" cy="122788"/>
            </a:xfrm>
            <a:custGeom>
              <a:rect b="b" l="l" r="r" t="t"/>
              <a:pathLst>
                <a:path extrusionOk="0" h="1237" w="6310">
                  <a:moveTo>
                    <a:pt x="3578" y="1"/>
                  </a:moveTo>
                  <a:lnTo>
                    <a:pt x="1" y="131"/>
                  </a:lnTo>
                  <a:lnTo>
                    <a:pt x="1724" y="1236"/>
                  </a:lnTo>
                  <a:lnTo>
                    <a:pt x="6309" y="1041"/>
                  </a:lnTo>
                  <a:lnTo>
                    <a:pt x="35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5" name="Google Shape;4655;p45"/>
            <p:cNvSpPr/>
            <p:nvPr/>
          </p:nvSpPr>
          <p:spPr>
            <a:xfrm>
              <a:off x="5346572" y="3303034"/>
              <a:ext cx="626346" cy="122788"/>
            </a:xfrm>
            <a:custGeom>
              <a:rect b="b" l="l" r="r" t="t"/>
              <a:pathLst>
                <a:path extrusionOk="0" h="1237" w="6310">
                  <a:moveTo>
                    <a:pt x="3545" y="1"/>
                  </a:moveTo>
                  <a:lnTo>
                    <a:pt x="1" y="98"/>
                  </a:lnTo>
                  <a:lnTo>
                    <a:pt x="1724" y="1237"/>
                  </a:lnTo>
                  <a:lnTo>
                    <a:pt x="6309" y="1042"/>
                  </a:lnTo>
                  <a:lnTo>
                    <a:pt x="35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6" name="Google Shape;4656;p45"/>
            <p:cNvSpPr/>
            <p:nvPr/>
          </p:nvSpPr>
          <p:spPr>
            <a:xfrm>
              <a:off x="5346572" y="3277226"/>
              <a:ext cx="623071" cy="122788"/>
            </a:xfrm>
            <a:custGeom>
              <a:rect b="b" l="l" r="r" t="t"/>
              <a:pathLst>
                <a:path extrusionOk="0" h="1237" w="6277">
                  <a:moveTo>
                    <a:pt x="3545" y="1"/>
                  </a:moveTo>
                  <a:lnTo>
                    <a:pt x="1" y="131"/>
                  </a:lnTo>
                  <a:lnTo>
                    <a:pt x="1724" y="1236"/>
                  </a:lnTo>
                  <a:lnTo>
                    <a:pt x="6277" y="1041"/>
                  </a:lnTo>
                  <a:lnTo>
                    <a:pt x="35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7" name="Google Shape;4657;p45"/>
            <p:cNvSpPr/>
            <p:nvPr/>
          </p:nvSpPr>
          <p:spPr>
            <a:xfrm>
              <a:off x="5330392" y="3254693"/>
              <a:ext cx="626346" cy="122688"/>
            </a:xfrm>
            <a:custGeom>
              <a:rect b="b" l="l" r="r" t="t"/>
              <a:pathLst>
                <a:path extrusionOk="0" h="1236" w="6310">
                  <a:moveTo>
                    <a:pt x="3546" y="0"/>
                  </a:moveTo>
                  <a:lnTo>
                    <a:pt x="1" y="130"/>
                  </a:lnTo>
                  <a:lnTo>
                    <a:pt x="1724" y="1236"/>
                  </a:lnTo>
                  <a:lnTo>
                    <a:pt x="6310" y="1041"/>
                  </a:lnTo>
                  <a:lnTo>
                    <a:pt x="35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8" name="Google Shape;4658;p45"/>
            <p:cNvSpPr/>
            <p:nvPr/>
          </p:nvSpPr>
          <p:spPr>
            <a:xfrm>
              <a:off x="5330392" y="3235237"/>
              <a:ext cx="623170" cy="122788"/>
            </a:xfrm>
            <a:custGeom>
              <a:rect b="b" l="l" r="r" t="t"/>
              <a:pathLst>
                <a:path extrusionOk="0" h="1237" w="6278">
                  <a:moveTo>
                    <a:pt x="3546" y="1"/>
                  </a:moveTo>
                  <a:lnTo>
                    <a:pt x="1" y="131"/>
                  </a:lnTo>
                  <a:lnTo>
                    <a:pt x="1724" y="1237"/>
                  </a:lnTo>
                  <a:lnTo>
                    <a:pt x="6277" y="1074"/>
                  </a:lnTo>
                  <a:lnTo>
                    <a:pt x="35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9" name="Google Shape;4659;p45"/>
            <p:cNvSpPr/>
            <p:nvPr/>
          </p:nvSpPr>
          <p:spPr>
            <a:xfrm>
              <a:off x="5501523" y="3312762"/>
              <a:ext cx="364889" cy="25908"/>
            </a:xfrm>
            <a:custGeom>
              <a:rect b="b" l="l" r="r" t="t"/>
              <a:pathLst>
                <a:path extrusionOk="0" h="261" w="3676">
                  <a:moveTo>
                    <a:pt x="3415" y="0"/>
                  </a:moveTo>
                  <a:lnTo>
                    <a:pt x="0" y="131"/>
                  </a:lnTo>
                  <a:lnTo>
                    <a:pt x="163" y="261"/>
                  </a:lnTo>
                  <a:lnTo>
                    <a:pt x="3675" y="98"/>
                  </a:lnTo>
                  <a:lnTo>
                    <a:pt x="3415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0" name="Google Shape;4660;p45"/>
            <p:cNvSpPr/>
            <p:nvPr/>
          </p:nvSpPr>
          <p:spPr>
            <a:xfrm>
              <a:off x="5469262" y="3296582"/>
              <a:ext cx="348709" cy="19455"/>
            </a:xfrm>
            <a:custGeom>
              <a:rect b="b" l="l" r="r" t="t"/>
              <a:pathLst>
                <a:path extrusionOk="0" h="196" w="3513">
                  <a:moveTo>
                    <a:pt x="3285" y="1"/>
                  </a:moveTo>
                  <a:lnTo>
                    <a:pt x="0" y="98"/>
                  </a:lnTo>
                  <a:lnTo>
                    <a:pt x="163" y="196"/>
                  </a:lnTo>
                  <a:lnTo>
                    <a:pt x="3512" y="66"/>
                  </a:lnTo>
                  <a:lnTo>
                    <a:pt x="3285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1" name="Google Shape;4661;p45"/>
            <p:cNvSpPr/>
            <p:nvPr/>
          </p:nvSpPr>
          <p:spPr>
            <a:xfrm>
              <a:off x="5440178" y="3277226"/>
              <a:ext cx="332629" cy="22731"/>
            </a:xfrm>
            <a:custGeom>
              <a:rect b="b" l="l" r="r" t="t"/>
              <a:pathLst>
                <a:path extrusionOk="0" h="229" w="3351">
                  <a:moveTo>
                    <a:pt x="3155" y="1"/>
                  </a:moveTo>
                  <a:lnTo>
                    <a:pt x="1" y="131"/>
                  </a:lnTo>
                  <a:lnTo>
                    <a:pt x="131" y="228"/>
                  </a:lnTo>
                  <a:lnTo>
                    <a:pt x="3350" y="98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2" name="Google Shape;4662;p45"/>
            <p:cNvSpPr/>
            <p:nvPr/>
          </p:nvSpPr>
          <p:spPr>
            <a:xfrm>
              <a:off x="5411093" y="3264321"/>
              <a:ext cx="322901" cy="16279"/>
            </a:xfrm>
            <a:custGeom>
              <a:rect b="b" l="l" r="r" t="t"/>
              <a:pathLst>
                <a:path extrusionOk="0" h="164" w="3253">
                  <a:moveTo>
                    <a:pt x="3058" y="1"/>
                  </a:moveTo>
                  <a:lnTo>
                    <a:pt x="1" y="98"/>
                  </a:lnTo>
                  <a:lnTo>
                    <a:pt x="163" y="163"/>
                  </a:lnTo>
                  <a:lnTo>
                    <a:pt x="3253" y="66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3" name="Google Shape;4663;p45"/>
            <p:cNvSpPr/>
            <p:nvPr/>
          </p:nvSpPr>
          <p:spPr>
            <a:xfrm>
              <a:off x="5388560" y="3248241"/>
              <a:ext cx="306721" cy="19455"/>
            </a:xfrm>
            <a:custGeom>
              <a:rect b="b" l="l" r="r" t="t"/>
              <a:pathLst>
                <a:path extrusionOk="0" h="196" w="3090">
                  <a:moveTo>
                    <a:pt x="2895" y="0"/>
                  </a:moveTo>
                  <a:lnTo>
                    <a:pt x="0" y="98"/>
                  </a:lnTo>
                  <a:lnTo>
                    <a:pt x="98" y="195"/>
                  </a:lnTo>
                  <a:lnTo>
                    <a:pt x="3090" y="65"/>
                  </a:lnTo>
                  <a:lnTo>
                    <a:pt x="2895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4" name="Google Shape;4664;p45"/>
            <p:cNvSpPr/>
            <p:nvPr/>
          </p:nvSpPr>
          <p:spPr>
            <a:xfrm>
              <a:off x="5336844" y="3215881"/>
              <a:ext cx="626346" cy="122788"/>
            </a:xfrm>
            <a:custGeom>
              <a:rect b="b" l="l" r="r" t="t"/>
              <a:pathLst>
                <a:path extrusionOk="0" h="1237" w="6310">
                  <a:moveTo>
                    <a:pt x="3546" y="1"/>
                  </a:moveTo>
                  <a:lnTo>
                    <a:pt x="2993" y="33"/>
                  </a:lnTo>
                  <a:lnTo>
                    <a:pt x="1" y="131"/>
                  </a:lnTo>
                  <a:lnTo>
                    <a:pt x="1724" y="1237"/>
                  </a:lnTo>
                  <a:lnTo>
                    <a:pt x="3448" y="1172"/>
                  </a:lnTo>
                  <a:lnTo>
                    <a:pt x="6310" y="1074"/>
                  </a:lnTo>
                  <a:lnTo>
                    <a:pt x="4326" y="294"/>
                  </a:lnTo>
                  <a:lnTo>
                    <a:pt x="4033" y="196"/>
                  </a:lnTo>
                  <a:lnTo>
                    <a:pt x="35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5" name="Google Shape;4665;p45"/>
            <p:cNvSpPr/>
            <p:nvPr/>
          </p:nvSpPr>
          <p:spPr>
            <a:xfrm>
              <a:off x="7067111" y="3234741"/>
              <a:ext cx="235748" cy="164180"/>
            </a:xfrm>
            <a:custGeom>
              <a:rect b="b" l="l" r="r" t="t"/>
              <a:pathLst>
                <a:path extrusionOk="0" h="1654" w="2375">
                  <a:moveTo>
                    <a:pt x="652" y="1"/>
                  </a:moveTo>
                  <a:cubicBezTo>
                    <a:pt x="572" y="1"/>
                    <a:pt x="514" y="107"/>
                    <a:pt x="456" y="136"/>
                  </a:cubicBezTo>
                  <a:cubicBezTo>
                    <a:pt x="431" y="160"/>
                    <a:pt x="399" y="169"/>
                    <a:pt x="363" y="169"/>
                  </a:cubicBezTo>
                  <a:cubicBezTo>
                    <a:pt x="291" y="169"/>
                    <a:pt x="204" y="136"/>
                    <a:pt x="140" y="136"/>
                  </a:cubicBezTo>
                  <a:cubicBezTo>
                    <a:pt x="108" y="136"/>
                    <a:pt x="82" y="144"/>
                    <a:pt x="66" y="169"/>
                  </a:cubicBezTo>
                  <a:cubicBezTo>
                    <a:pt x="0" y="266"/>
                    <a:pt x="163" y="559"/>
                    <a:pt x="358" y="754"/>
                  </a:cubicBezTo>
                  <a:cubicBezTo>
                    <a:pt x="456" y="884"/>
                    <a:pt x="553" y="949"/>
                    <a:pt x="846" y="1144"/>
                  </a:cubicBezTo>
                  <a:cubicBezTo>
                    <a:pt x="1009" y="1274"/>
                    <a:pt x="1236" y="1404"/>
                    <a:pt x="1496" y="1567"/>
                  </a:cubicBezTo>
                  <a:cubicBezTo>
                    <a:pt x="1496" y="1567"/>
                    <a:pt x="1561" y="1404"/>
                    <a:pt x="1496" y="1339"/>
                  </a:cubicBezTo>
                  <a:cubicBezTo>
                    <a:pt x="1464" y="1274"/>
                    <a:pt x="1399" y="1242"/>
                    <a:pt x="1334" y="1209"/>
                  </a:cubicBezTo>
                  <a:cubicBezTo>
                    <a:pt x="1236" y="1112"/>
                    <a:pt x="1171" y="1047"/>
                    <a:pt x="1139" y="949"/>
                  </a:cubicBezTo>
                  <a:cubicBezTo>
                    <a:pt x="1180" y="935"/>
                    <a:pt x="1227" y="929"/>
                    <a:pt x="1275" y="929"/>
                  </a:cubicBezTo>
                  <a:cubicBezTo>
                    <a:pt x="1453" y="929"/>
                    <a:pt x="1661" y="1016"/>
                    <a:pt x="1789" y="1144"/>
                  </a:cubicBezTo>
                  <a:cubicBezTo>
                    <a:pt x="1887" y="1274"/>
                    <a:pt x="1984" y="1502"/>
                    <a:pt x="2114" y="1599"/>
                  </a:cubicBezTo>
                  <a:cubicBezTo>
                    <a:pt x="2171" y="1637"/>
                    <a:pt x="2208" y="1653"/>
                    <a:pt x="2231" y="1653"/>
                  </a:cubicBezTo>
                  <a:cubicBezTo>
                    <a:pt x="2327" y="1653"/>
                    <a:pt x="2179" y="1379"/>
                    <a:pt x="2179" y="1274"/>
                  </a:cubicBezTo>
                  <a:lnTo>
                    <a:pt x="2179" y="1274"/>
                  </a:lnTo>
                  <a:cubicBezTo>
                    <a:pt x="2202" y="1297"/>
                    <a:pt x="2242" y="1320"/>
                    <a:pt x="2274" y="1320"/>
                  </a:cubicBezTo>
                  <a:cubicBezTo>
                    <a:pt x="2288" y="1320"/>
                    <a:pt x="2300" y="1316"/>
                    <a:pt x="2309" y="1307"/>
                  </a:cubicBezTo>
                  <a:cubicBezTo>
                    <a:pt x="2342" y="1274"/>
                    <a:pt x="2374" y="1242"/>
                    <a:pt x="2374" y="1209"/>
                  </a:cubicBezTo>
                  <a:cubicBezTo>
                    <a:pt x="2342" y="1144"/>
                    <a:pt x="2342" y="1144"/>
                    <a:pt x="2309" y="1079"/>
                  </a:cubicBezTo>
                  <a:cubicBezTo>
                    <a:pt x="2114" y="786"/>
                    <a:pt x="1626" y="331"/>
                    <a:pt x="1626" y="331"/>
                  </a:cubicBezTo>
                  <a:cubicBezTo>
                    <a:pt x="1626" y="331"/>
                    <a:pt x="944" y="136"/>
                    <a:pt x="683" y="6"/>
                  </a:cubicBezTo>
                  <a:cubicBezTo>
                    <a:pt x="673" y="2"/>
                    <a:pt x="662" y="1"/>
                    <a:pt x="652" y="1"/>
                  </a:cubicBezTo>
                  <a:close/>
                </a:path>
              </a:pathLst>
            </a:custGeom>
            <a:solidFill>
              <a:srgbClr val="F9C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6" name="Google Shape;4666;p45"/>
            <p:cNvSpPr/>
            <p:nvPr/>
          </p:nvSpPr>
          <p:spPr>
            <a:xfrm>
              <a:off x="6712044" y="2988270"/>
              <a:ext cx="426134" cy="347220"/>
            </a:xfrm>
            <a:custGeom>
              <a:rect b="b" l="l" r="r" t="t"/>
              <a:pathLst>
                <a:path extrusionOk="0" h="3498" w="4293">
                  <a:moveTo>
                    <a:pt x="646" y="1"/>
                  </a:moveTo>
                  <a:cubicBezTo>
                    <a:pt x="629" y="1"/>
                    <a:pt x="620" y="6"/>
                    <a:pt x="618" y="17"/>
                  </a:cubicBezTo>
                  <a:cubicBezTo>
                    <a:pt x="586" y="83"/>
                    <a:pt x="0" y="1351"/>
                    <a:pt x="0" y="1351"/>
                  </a:cubicBezTo>
                  <a:cubicBezTo>
                    <a:pt x="0" y="1351"/>
                    <a:pt x="3382" y="3400"/>
                    <a:pt x="3838" y="3497"/>
                  </a:cubicBezTo>
                  <a:lnTo>
                    <a:pt x="4293" y="2164"/>
                  </a:lnTo>
                  <a:cubicBezTo>
                    <a:pt x="3922" y="1978"/>
                    <a:pt x="966" y="1"/>
                    <a:pt x="6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7" name="Google Shape;4667;p45"/>
            <p:cNvSpPr/>
            <p:nvPr/>
          </p:nvSpPr>
          <p:spPr>
            <a:xfrm>
              <a:off x="5985731" y="2873720"/>
              <a:ext cx="800651" cy="529466"/>
            </a:xfrm>
            <a:custGeom>
              <a:rect b="b" l="l" r="r" t="t"/>
              <a:pathLst>
                <a:path extrusionOk="0" h="5334" w="8066">
                  <a:moveTo>
                    <a:pt x="651" y="1"/>
                  </a:moveTo>
                  <a:cubicBezTo>
                    <a:pt x="391" y="1"/>
                    <a:pt x="196" y="131"/>
                    <a:pt x="98" y="358"/>
                  </a:cubicBezTo>
                  <a:cubicBezTo>
                    <a:pt x="33" y="489"/>
                    <a:pt x="0" y="619"/>
                    <a:pt x="33" y="749"/>
                  </a:cubicBezTo>
                  <a:lnTo>
                    <a:pt x="391" y="4749"/>
                  </a:lnTo>
                  <a:cubicBezTo>
                    <a:pt x="423" y="5074"/>
                    <a:pt x="716" y="5334"/>
                    <a:pt x="1041" y="5334"/>
                  </a:cubicBezTo>
                  <a:lnTo>
                    <a:pt x="7025" y="5334"/>
                  </a:lnTo>
                  <a:cubicBezTo>
                    <a:pt x="7220" y="5334"/>
                    <a:pt x="7415" y="5236"/>
                    <a:pt x="7545" y="5074"/>
                  </a:cubicBezTo>
                  <a:cubicBezTo>
                    <a:pt x="7610" y="4976"/>
                    <a:pt x="7675" y="4879"/>
                    <a:pt x="7675" y="4749"/>
                  </a:cubicBezTo>
                  <a:lnTo>
                    <a:pt x="8033" y="749"/>
                  </a:lnTo>
                  <a:cubicBezTo>
                    <a:pt x="8065" y="619"/>
                    <a:pt x="8033" y="489"/>
                    <a:pt x="7968" y="358"/>
                  </a:cubicBezTo>
                  <a:cubicBezTo>
                    <a:pt x="7870" y="131"/>
                    <a:pt x="7675" y="1"/>
                    <a:pt x="7447" y="1"/>
                  </a:cubicBezTo>
                  <a:close/>
                </a:path>
              </a:pathLst>
            </a:custGeom>
            <a:solidFill>
              <a:srgbClr val="2423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8" name="Google Shape;4668;p45"/>
            <p:cNvSpPr/>
            <p:nvPr/>
          </p:nvSpPr>
          <p:spPr>
            <a:xfrm>
              <a:off x="5995360" y="2873720"/>
              <a:ext cx="781295" cy="35635"/>
            </a:xfrm>
            <a:custGeom>
              <a:rect b="b" l="l" r="r" t="t"/>
              <a:pathLst>
                <a:path extrusionOk="0" h="359" w="7871">
                  <a:moveTo>
                    <a:pt x="554" y="1"/>
                  </a:moveTo>
                  <a:cubicBezTo>
                    <a:pt x="294" y="1"/>
                    <a:pt x="99" y="131"/>
                    <a:pt x="1" y="358"/>
                  </a:cubicBezTo>
                  <a:lnTo>
                    <a:pt x="7871" y="358"/>
                  </a:lnTo>
                  <a:cubicBezTo>
                    <a:pt x="7773" y="131"/>
                    <a:pt x="7578" y="1"/>
                    <a:pt x="7350" y="1"/>
                  </a:cubicBezTo>
                  <a:close/>
                </a:path>
              </a:pathLst>
            </a:custGeom>
            <a:solidFill>
              <a:srgbClr val="3230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9" name="Google Shape;4669;p45"/>
            <p:cNvSpPr/>
            <p:nvPr/>
          </p:nvSpPr>
          <p:spPr>
            <a:xfrm>
              <a:off x="7349219" y="3767786"/>
              <a:ext cx="321610" cy="792909"/>
            </a:xfrm>
            <a:custGeom>
              <a:rect b="b" l="l" r="r" t="t"/>
              <a:pathLst>
                <a:path extrusionOk="0" h="7988" w="3240">
                  <a:moveTo>
                    <a:pt x="2475" y="1"/>
                  </a:moveTo>
                  <a:cubicBezTo>
                    <a:pt x="2130" y="1"/>
                    <a:pt x="1670" y="948"/>
                    <a:pt x="1321" y="948"/>
                  </a:cubicBezTo>
                  <a:cubicBezTo>
                    <a:pt x="1310" y="948"/>
                    <a:pt x="1299" y="947"/>
                    <a:pt x="1288" y="945"/>
                  </a:cubicBezTo>
                  <a:cubicBezTo>
                    <a:pt x="1093" y="2636"/>
                    <a:pt x="801" y="5302"/>
                    <a:pt x="768" y="5530"/>
                  </a:cubicBezTo>
                  <a:cubicBezTo>
                    <a:pt x="736" y="5953"/>
                    <a:pt x="573" y="6213"/>
                    <a:pt x="443" y="6571"/>
                  </a:cubicBezTo>
                  <a:cubicBezTo>
                    <a:pt x="378" y="6766"/>
                    <a:pt x="85" y="7709"/>
                    <a:pt x="20" y="7774"/>
                  </a:cubicBezTo>
                  <a:cubicBezTo>
                    <a:pt x="0" y="7794"/>
                    <a:pt x="54" y="7987"/>
                    <a:pt x="221" y="7987"/>
                  </a:cubicBezTo>
                  <a:cubicBezTo>
                    <a:pt x="325" y="7987"/>
                    <a:pt x="471" y="7913"/>
                    <a:pt x="671" y="7676"/>
                  </a:cubicBezTo>
                  <a:cubicBezTo>
                    <a:pt x="736" y="7579"/>
                    <a:pt x="866" y="7449"/>
                    <a:pt x="996" y="7384"/>
                  </a:cubicBezTo>
                  <a:cubicBezTo>
                    <a:pt x="1093" y="7319"/>
                    <a:pt x="1223" y="7254"/>
                    <a:pt x="1321" y="7156"/>
                  </a:cubicBezTo>
                  <a:cubicBezTo>
                    <a:pt x="1484" y="6993"/>
                    <a:pt x="1711" y="6506"/>
                    <a:pt x="1874" y="6343"/>
                  </a:cubicBezTo>
                  <a:cubicBezTo>
                    <a:pt x="1874" y="6180"/>
                    <a:pt x="1874" y="5920"/>
                    <a:pt x="1874" y="5660"/>
                  </a:cubicBezTo>
                  <a:cubicBezTo>
                    <a:pt x="1841" y="5010"/>
                    <a:pt x="2394" y="3741"/>
                    <a:pt x="2817" y="2538"/>
                  </a:cubicBezTo>
                  <a:cubicBezTo>
                    <a:pt x="3142" y="1628"/>
                    <a:pt x="3207" y="587"/>
                    <a:pt x="3240" y="34"/>
                  </a:cubicBezTo>
                  <a:cubicBezTo>
                    <a:pt x="2882" y="2"/>
                    <a:pt x="2557" y="2"/>
                    <a:pt x="2492" y="2"/>
                  </a:cubicBezTo>
                  <a:cubicBezTo>
                    <a:pt x="2486" y="1"/>
                    <a:pt x="2481" y="1"/>
                    <a:pt x="2475" y="1"/>
                  </a:cubicBezTo>
                  <a:close/>
                </a:path>
              </a:pathLst>
            </a:custGeom>
            <a:solidFill>
              <a:srgbClr val="D4A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0" name="Google Shape;4670;p45"/>
            <p:cNvSpPr/>
            <p:nvPr/>
          </p:nvSpPr>
          <p:spPr>
            <a:xfrm>
              <a:off x="7260775" y="4384411"/>
              <a:ext cx="300269" cy="226914"/>
            </a:xfrm>
            <a:custGeom>
              <a:rect b="b" l="l" r="r" t="t"/>
              <a:pathLst>
                <a:path extrusionOk="0" h="2286" w="3025">
                  <a:moveTo>
                    <a:pt x="2765" y="1"/>
                  </a:moveTo>
                  <a:cubicBezTo>
                    <a:pt x="2700" y="98"/>
                    <a:pt x="2602" y="229"/>
                    <a:pt x="2505" y="294"/>
                  </a:cubicBezTo>
                  <a:cubicBezTo>
                    <a:pt x="2179" y="586"/>
                    <a:pt x="1887" y="879"/>
                    <a:pt x="1627" y="1204"/>
                  </a:cubicBezTo>
                  <a:cubicBezTo>
                    <a:pt x="1529" y="1334"/>
                    <a:pt x="1399" y="1464"/>
                    <a:pt x="1269" y="1529"/>
                  </a:cubicBezTo>
                  <a:cubicBezTo>
                    <a:pt x="1204" y="1562"/>
                    <a:pt x="1139" y="1594"/>
                    <a:pt x="1041" y="1594"/>
                  </a:cubicBezTo>
                  <a:lnTo>
                    <a:pt x="976" y="1594"/>
                  </a:lnTo>
                  <a:cubicBezTo>
                    <a:pt x="944" y="1594"/>
                    <a:pt x="911" y="1594"/>
                    <a:pt x="911" y="1562"/>
                  </a:cubicBezTo>
                  <a:cubicBezTo>
                    <a:pt x="879" y="1562"/>
                    <a:pt x="716" y="1724"/>
                    <a:pt x="619" y="1790"/>
                  </a:cubicBezTo>
                  <a:cubicBezTo>
                    <a:pt x="521" y="1855"/>
                    <a:pt x="1" y="2180"/>
                    <a:pt x="66" y="2245"/>
                  </a:cubicBezTo>
                  <a:cubicBezTo>
                    <a:pt x="82" y="2277"/>
                    <a:pt x="155" y="2285"/>
                    <a:pt x="232" y="2285"/>
                  </a:cubicBezTo>
                  <a:cubicBezTo>
                    <a:pt x="310" y="2285"/>
                    <a:pt x="391" y="2277"/>
                    <a:pt x="423" y="2277"/>
                  </a:cubicBezTo>
                  <a:lnTo>
                    <a:pt x="814" y="2277"/>
                  </a:lnTo>
                  <a:cubicBezTo>
                    <a:pt x="1041" y="2277"/>
                    <a:pt x="1139" y="2245"/>
                    <a:pt x="1432" y="2245"/>
                  </a:cubicBezTo>
                  <a:cubicBezTo>
                    <a:pt x="1724" y="2245"/>
                    <a:pt x="1757" y="1659"/>
                    <a:pt x="1919" y="1497"/>
                  </a:cubicBezTo>
                  <a:cubicBezTo>
                    <a:pt x="1988" y="1406"/>
                    <a:pt x="2152" y="1299"/>
                    <a:pt x="2278" y="1299"/>
                  </a:cubicBezTo>
                  <a:cubicBezTo>
                    <a:pt x="2331" y="1299"/>
                    <a:pt x="2378" y="1318"/>
                    <a:pt x="2407" y="1367"/>
                  </a:cubicBezTo>
                  <a:cubicBezTo>
                    <a:pt x="2505" y="1497"/>
                    <a:pt x="2570" y="2147"/>
                    <a:pt x="2602" y="2212"/>
                  </a:cubicBezTo>
                  <a:lnTo>
                    <a:pt x="2700" y="2212"/>
                  </a:lnTo>
                  <a:cubicBezTo>
                    <a:pt x="2732" y="1855"/>
                    <a:pt x="2667" y="1269"/>
                    <a:pt x="2895" y="911"/>
                  </a:cubicBezTo>
                  <a:cubicBezTo>
                    <a:pt x="3025" y="684"/>
                    <a:pt x="2862" y="229"/>
                    <a:pt x="2797" y="66"/>
                  </a:cubicBezTo>
                  <a:cubicBezTo>
                    <a:pt x="2797" y="33"/>
                    <a:pt x="2765" y="1"/>
                    <a:pt x="2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1" name="Google Shape;4671;p45"/>
            <p:cNvSpPr/>
            <p:nvPr/>
          </p:nvSpPr>
          <p:spPr>
            <a:xfrm>
              <a:off x="7428630" y="3725897"/>
              <a:ext cx="319725" cy="834798"/>
            </a:xfrm>
            <a:custGeom>
              <a:rect b="b" l="l" r="r" t="t"/>
              <a:pathLst>
                <a:path extrusionOk="0" h="8410" w="3221">
                  <a:moveTo>
                    <a:pt x="1432" y="1"/>
                  </a:moveTo>
                  <a:cubicBezTo>
                    <a:pt x="1236" y="1724"/>
                    <a:pt x="781" y="5724"/>
                    <a:pt x="781" y="5952"/>
                  </a:cubicBezTo>
                  <a:cubicBezTo>
                    <a:pt x="716" y="6375"/>
                    <a:pt x="586" y="6635"/>
                    <a:pt x="456" y="6993"/>
                  </a:cubicBezTo>
                  <a:cubicBezTo>
                    <a:pt x="391" y="7188"/>
                    <a:pt x="66" y="8131"/>
                    <a:pt x="1" y="8196"/>
                  </a:cubicBezTo>
                  <a:cubicBezTo>
                    <a:pt x="1" y="8216"/>
                    <a:pt x="63" y="8409"/>
                    <a:pt x="225" y="8409"/>
                  </a:cubicBezTo>
                  <a:cubicBezTo>
                    <a:pt x="325" y="8409"/>
                    <a:pt x="464" y="8335"/>
                    <a:pt x="651" y="8098"/>
                  </a:cubicBezTo>
                  <a:cubicBezTo>
                    <a:pt x="749" y="8001"/>
                    <a:pt x="879" y="7871"/>
                    <a:pt x="976" y="7806"/>
                  </a:cubicBezTo>
                  <a:cubicBezTo>
                    <a:pt x="1106" y="7741"/>
                    <a:pt x="1204" y="7676"/>
                    <a:pt x="1334" y="7578"/>
                  </a:cubicBezTo>
                  <a:cubicBezTo>
                    <a:pt x="1497" y="7415"/>
                    <a:pt x="1724" y="6928"/>
                    <a:pt x="1887" y="6765"/>
                  </a:cubicBezTo>
                  <a:cubicBezTo>
                    <a:pt x="1887" y="6602"/>
                    <a:pt x="1854" y="6342"/>
                    <a:pt x="1854" y="6082"/>
                  </a:cubicBezTo>
                  <a:cubicBezTo>
                    <a:pt x="1854" y="5432"/>
                    <a:pt x="2407" y="4163"/>
                    <a:pt x="2830" y="2960"/>
                  </a:cubicBezTo>
                  <a:cubicBezTo>
                    <a:pt x="3123" y="2050"/>
                    <a:pt x="3188" y="1009"/>
                    <a:pt x="3220" y="456"/>
                  </a:cubicBezTo>
                  <a:cubicBezTo>
                    <a:pt x="2895" y="424"/>
                    <a:pt x="2537" y="424"/>
                    <a:pt x="2472" y="424"/>
                  </a:cubicBezTo>
                  <a:cubicBezTo>
                    <a:pt x="2114" y="424"/>
                    <a:pt x="1789" y="99"/>
                    <a:pt x="1432" y="1"/>
                  </a:cubicBezTo>
                  <a:close/>
                </a:path>
              </a:pathLst>
            </a:custGeom>
            <a:solidFill>
              <a:srgbClr val="FFC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2" name="Google Shape;4672;p45"/>
            <p:cNvSpPr/>
            <p:nvPr/>
          </p:nvSpPr>
          <p:spPr>
            <a:xfrm>
              <a:off x="7341476" y="4384411"/>
              <a:ext cx="300269" cy="226914"/>
            </a:xfrm>
            <a:custGeom>
              <a:rect b="b" l="l" r="r" t="t"/>
              <a:pathLst>
                <a:path extrusionOk="0" h="2286" w="3025">
                  <a:moveTo>
                    <a:pt x="2765" y="1"/>
                  </a:moveTo>
                  <a:cubicBezTo>
                    <a:pt x="2700" y="98"/>
                    <a:pt x="2602" y="229"/>
                    <a:pt x="2505" y="294"/>
                  </a:cubicBezTo>
                  <a:cubicBezTo>
                    <a:pt x="2179" y="586"/>
                    <a:pt x="1887" y="879"/>
                    <a:pt x="1627" y="1204"/>
                  </a:cubicBezTo>
                  <a:cubicBezTo>
                    <a:pt x="1529" y="1334"/>
                    <a:pt x="1399" y="1464"/>
                    <a:pt x="1269" y="1529"/>
                  </a:cubicBezTo>
                  <a:cubicBezTo>
                    <a:pt x="1204" y="1562"/>
                    <a:pt x="1106" y="1594"/>
                    <a:pt x="1041" y="1594"/>
                  </a:cubicBezTo>
                  <a:lnTo>
                    <a:pt x="944" y="1594"/>
                  </a:lnTo>
                  <a:cubicBezTo>
                    <a:pt x="911" y="1594"/>
                    <a:pt x="911" y="1594"/>
                    <a:pt x="879" y="1562"/>
                  </a:cubicBezTo>
                  <a:cubicBezTo>
                    <a:pt x="879" y="1562"/>
                    <a:pt x="684" y="1724"/>
                    <a:pt x="619" y="1790"/>
                  </a:cubicBezTo>
                  <a:cubicBezTo>
                    <a:pt x="521" y="1855"/>
                    <a:pt x="1" y="2180"/>
                    <a:pt x="66" y="2245"/>
                  </a:cubicBezTo>
                  <a:cubicBezTo>
                    <a:pt x="82" y="2277"/>
                    <a:pt x="155" y="2285"/>
                    <a:pt x="232" y="2285"/>
                  </a:cubicBezTo>
                  <a:cubicBezTo>
                    <a:pt x="310" y="2285"/>
                    <a:pt x="391" y="2277"/>
                    <a:pt x="423" y="2277"/>
                  </a:cubicBezTo>
                  <a:lnTo>
                    <a:pt x="781" y="2277"/>
                  </a:lnTo>
                  <a:cubicBezTo>
                    <a:pt x="1041" y="2277"/>
                    <a:pt x="1139" y="2245"/>
                    <a:pt x="1431" y="2245"/>
                  </a:cubicBezTo>
                  <a:cubicBezTo>
                    <a:pt x="1724" y="2245"/>
                    <a:pt x="1724" y="1659"/>
                    <a:pt x="1887" y="1497"/>
                  </a:cubicBezTo>
                  <a:cubicBezTo>
                    <a:pt x="1955" y="1406"/>
                    <a:pt x="2135" y="1299"/>
                    <a:pt x="2271" y="1299"/>
                  </a:cubicBezTo>
                  <a:cubicBezTo>
                    <a:pt x="2328" y="1299"/>
                    <a:pt x="2378" y="1318"/>
                    <a:pt x="2407" y="1367"/>
                  </a:cubicBezTo>
                  <a:cubicBezTo>
                    <a:pt x="2472" y="1497"/>
                    <a:pt x="2570" y="2147"/>
                    <a:pt x="2570" y="2212"/>
                  </a:cubicBezTo>
                  <a:lnTo>
                    <a:pt x="2700" y="2212"/>
                  </a:lnTo>
                  <a:cubicBezTo>
                    <a:pt x="2732" y="1855"/>
                    <a:pt x="2667" y="1269"/>
                    <a:pt x="2862" y="911"/>
                  </a:cubicBezTo>
                  <a:cubicBezTo>
                    <a:pt x="3025" y="684"/>
                    <a:pt x="2862" y="229"/>
                    <a:pt x="2797" y="66"/>
                  </a:cubicBezTo>
                  <a:cubicBezTo>
                    <a:pt x="2797" y="33"/>
                    <a:pt x="2765" y="1"/>
                    <a:pt x="2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3" name="Google Shape;4673;p45"/>
            <p:cNvSpPr/>
            <p:nvPr/>
          </p:nvSpPr>
          <p:spPr>
            <a:xfrm>
              <a:off x="7786972" y="3993908"/>
              <a:ext cx="597262" cy="61344"/>
            </a:xfrm>
            <a:custGeom>
              <a:rect b="b" l="l" r="r" t="t"/>
              <a:pathLst>
                <a:path extrusionOk="0" h="618" w="6017">
                  <a:moveTo>
                    <a:pt x="0" y="0"/>
                  </a:moveTo>
                  <a:lnTo>
                    <a:pt x="0" y="618"/>
                  </a:lnTo>
                  <a:lnTo>
                    <a:pt x="6016" y="618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4" name="Google Shape;4674;p45"/>
            <p:cNvSpPr/>
            <p:nvPr/>
          </p:nvSpPr>
          <p:spPr>
            <a:xfrm>
              <a:off x="7851493" y="4487744"/>
              <a:ext cx="471398" cy="116336"/>
            </a:xfrm>
            <a:custGeom>
              <a:rect b="b" l="l" r="r" t="t"/>
              <a:pathLst>
                <a:path extrusionOk="0" h="1172" w="4749">
                  <a:moveTo>
                    <a:pt x="1" y="1"/>
                  </a:moveTo>
                  <a:lnTo>
                    <a:pt x="1" y="1171"/>
                  </a:lnTo>
                  <a:lnTo>
                    <a:pt x="4749" y="1171"/>
                  </a:lnTo>
                  <a:lnTo>
                    <a:pt x="47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5" name="Google Shape;4675;p45"/>
            <p:cNvSpPr/>
            <p:nvPr/>
          </p:nvSpPr>
          <p:spPr>
            <a:xfrm>
              <a:off x="7757888" y="3154536"/>
              <a:ext cx="745759" cy="845915"/>
            </a:xfrm>
            <a:custGeom>
              <a:rect b="b" l="l" r="r" t="t"/>
              <a:pathLst>
                <a:path extrusionOk="0" h="8522" w="7513">
                  <a:moveTo>
                    <a:pt x="6537" y="1"/>
                  </a:moveTo>
                  <a:lnTo>
                    <a:pt x="5659" y="7611"/>
                  </a:lnTo>
                  <a:lnTo>
                    <a:pt x="1" y="7611"/>
                  </a:lnTo>
                  <a:lnTo>
                    <a:pt x="1" y="8066"/>
                  </a:lnTo>
                  <a:lnTo>
                    <a:pt x="1" y="8521"/>
                  </a:lnTo>
                  <a:lnTo>
                    <a:pt x="6635" y="8521"/>
                  </a:lnTo>
                  <a:lnTo>
                    <a:pt x="7513" y="131"/>
                  </a:lnTo>
                  <a:lnTo>
                    <a:pt x="7057" y="66"/>
                  </a:lnTo>
                  <a:lnTo>
                    <a:pt x="6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6" name="Google Shape;4676;p45"/>
            <p:cNvSpPr/>
            <p:nvPr/>
          </p:nvSpPr>
          <p:spPr>
            <a:xfrm>
              <a:off x="7690090" y="2557367"/>
              <a:ext cx="242201" cy="384245"/>
            </a:xfrm>
            <a:custGeom>
              <a:rect b="b" l="l" r="r" t="t"/>
              <a:pathLst>
                <a:path extrusionOk="0" h="3871" w="2440">
                  <a:moveTo>
                    <a:pt x="781" y="1"/>
                  </a:moveTo>
                  <a:lnTo>
                    <a:pt x="1" y="1464"/>
                  </a:lnTo>
                  <a:lnTo>
                    <a:pt x="879" y="2180"/>
                  </a:lnTo>
                  <a:lnTo>
                    <a:pt x="846" y="3871"/>
                  </a:lnTo>
                  <a:lnTo>
                    <a:pt x="1887" y="3545"/>
                  </a:lnTo>
                  <a:lnTo>
                    <a:pt x="2440" y="1204"/>
                  </a:lnTo>
                  <a:lnTo>
                    <a:pt x="781" y="1"/>
                  </a:lnTo>
                  <a:close/>
                </a:path>
              </a:pathLst>
            </a:custGeom>
            <a:solidFill>
              <a:srgbClr val="D4A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7" name="Google Shape;4677;p45"/>
            <p:cNvSpPr/>
            <p:nvPr/>
          </p:nvSpPr>
          <p:spPr>
            <a:xfrm>
              <a:off x="7780520" y="2644520"/>
              <a:ext cx="3276" cy="3375"/>
            </a:xfrm>
            <a:custGeom>
              <a:rect b="b" l="l" r="r" t="t"/>
              <a:pathLst>
                <a:path extrusionOk="0" h="34" w="33">
                  <a:moveTo>
                    <a:pt x="0" y="1"/>
                  </a:moveTo>
                  <a:lnTo>
                    <a:pt x="0" y="33"/>
                  </a:lnTo>
                  <a:cubicBezTo>
                    <a:pt x="33" y="1"/>
                    <a:pt x="33" y="1"/>
                    <a:pt x="0" y="1"/>
                  </a:cubicBezTo>
                  <a:close/>
                </a:path>
              </a:pathLst>
            </a:custGeom>
            <a:solidFill>
              <a:srgbClr val="E2BB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8" name="Google Shape;4678;p45"/>
            <p:cNvSpPr/>
            <p:nvPr/>
          </p:nvSpPr>
          <p:spPr>
            <a:xfrm>
              <a:off x="7480247" y="2440931"/>
              <a:ext cx="297093" cy="334316"/>
            </a:xfrm>
            <a:custGeom>
              <a:rect b="b" l="l" r="r" t="t"/>
              <a:pathLst>
                <a:path extrusionOk="0" h="3368" w="2993">
                  <a:moveTo>
                    <a:pt x="1819" y="1"/>
                  </a:moveTo>
                  <a:cubicBezTo>
                    <a:pt x="1590" y="1"/>
                    <a:pt x="1251" y="278"/>
                    <a:pt x="912" y="556"/>
                  </a:cubicBezTo>
                  <a:cubicBezTo>
                    <a:pt x="716" y="491"/>
                    <a:pt x="554" y="426"/>
                    <a:pt x="359" y="426"/>
                  </a:cubicBezTo>
                  <a:cubicBezTo>
                    <a:pt x="359" y="393"/>
                    <a:pt x="359" y="393"/>
                    <a:pt x="359" y="361"/>
                  </a:cubicBezTo>
                  <a:cubicBezTo>
                    <a:pt x="326" y="361"/>
                    <a:pt x="326" y="361"/>
                    <a:pt x="326" y="393"/>
                  </a:cubicBezTo>
                  <a:cubicBezTo>
                    <a:pt x="294" y="491"/>
                    <a:pt x="261" y="589"/>
                    <a:pt x="261" y="686"/>
                  </a:cubicBezTo>
                  <a:cubicBezTo>
                    <a:pt x="261" y="816"/>
                    <a:pt x="261" y="946"/>
                    <a:pt x="261" y="1076"/>
                  </a:cubicBezTo>
                  <a:cubicBezTo>
                    <a:pt x="261" y="1109"/>
                    <a:pt x="261" y="1141"/>
                    <a:pt x="261" y="1174"/>
                  </a:cubicBezTo>
                  <a:cubicBezTo>
                    <a:pt x="99" y="1369"/>
                    <a:pt x="1" y="1499"/>
                    <a:pt x="1" y="1499"/>
                  </a:cubicBezTo>
                  <a:cubicBezTo>
                    <a:pt x="1" y="1499"/>
                    <a:pt x="99" y="1694"/>
                    <a:pt x="294" y="1954"/>
                  </a:cubicBezTo>
                  <a:cubicBezTo>
                    <a:pt x="391" y="2052"/>
                    <a:pt x="619" y="2149"/>
                    <a:pt x="684" y="2280"/>
                  </a:cubicBezTo>
                  <a:cubicBezTo>
                    <a:pt x="716" y="2312"/>
                    <a:pt x="716" y="2345"/>
                    <a:pt x="749" y="2377"/>
                  </a:cubicBezTo>
                  <a:cubicBezTo>
                    <a:pt x="814" y="2540"/>
                    <a:pt x="879" y="2865"/>
                    <a:pt x="944" y="2962"/>
                  </a:cubicBezTo>
                  <a:cubicBezTo>
                    <a:pt x="970" y="2988"/>
                    <a:pt x="998" y="2998"/>
                    <a:pt x="1025" y="2998"/>
                  </a:cubicBezTo>
                  <a:cubicBezTo>
                    <a:pt x="1101" y="2998"/>
                    <a:pt x="1172" y="2921"/>
                    <a:pt x="1172" y="2897"/>
                  </a:cubicBezTo>
                  <a:cubicBezTo>
                    <a:pt x="1199" y="2884"/>
                    <a:pt x="1231" y="2876"/>
                    <a:pt x="1267" y="2876"/>
                  </a:cubicBezTo>
                  <a:cubicBezTo>
                    <a:pt x="1318" y="2876"/>
                    <a:pt x="1375" y="2892"/>
                    <a:pt x="1432" y="2930"/>
                  </a:cubicBezTo>
                  <a:cubicBezTo>
                    <a:pt x="1464" y="2962"/>
                    <a:pt x="1497" y="2962"/>
                    <a:pt x="1497" y="2995"/>
                  </a:cubicBezTo>
                  <a:cubicBezTo>
                    <a:pt x="1497" y="3033"/>
                    <a:pt x="1519" y="3049"/>
                    <a:pt x="1544" y="3049"/>
                  </a:cubicBezTo>
                  <a:cubicBezTo>
                    <a:pt x="1562" y="3049"/>
                    <a:pt x="1581" y="3041"/>
                    <a:pt x="1594" y="3027"/>
                  </a:cubicBezTo>
                  <a:cubicBezTo>
                    <a:pt x="1627" y="3027"/>
                    <a:pt x="1659" y="2995"/>
                    <a:pt x="1692" y="2962"/>
                  </a:cubicBezTo>
                  <a:cubicBezTo>
                    <a:pt x="1724" y="2930"/>
                    <a:pt x="1725" y="2930"/>
                    <a:pt x="1725" y="2930"/>
                  </a:cubicBezTo>
                  <a:lnTo>
                    <a:pt x="1725" y="2930"/>
                  </a:lnTo>
                  <a:cubicBezTo>
                    <a:pt x="1692" y="2995"/>
                    <a:pt x="1692" y="3060"/>
                    <a:pt x="1725" y="3093"/>
                  </a:cubicBezTo>
                  <a:cubicBezTo>
                    <a:pt x="1725" y="3125"/>
                    <a:pt x="1757" y="3125"/>
                    <a:pt x="1790" y="3125"/>
                  </a:cubicBezTo>
                  <a:cubicBezTo>
                    <a:pt x="1822" y="3125"/>
                    <a:pt x="1887" y="3125"/>
                    <a:pt x="1920" y="3158"/>
                  </a:cubicBezTo>
                  <a:cubicBezTo>
                    <a:pt x="2053" y="3224"/>
                    <a:pt x="2141" y="3367"/>
                    <a:pt x="2277" y="3367"/>
                  </a:cubicBezTo>
                  <a:cubicBezTo>
                    <a:pt x="2340" y="3367"/>
                    <a:pt x="2413" y="3337"/>
                    <a:pt x="2505" y="3255"/>
                  </a:cubicBezTo>
                  <a:cubicBezTo>
                    <a:pt x="2603" y="3190"/>
                    <a:pt x="2733" y="2995"/>
                    <a:pt x="2863" y="2572"/>
                  </a:cubicBezTo>
                  <a:cubicBezTo>
                    <a:pt x="2928" y="2377"/>
                    <a:pt x="2993" y="2019"/>
                    <a:pt x="2928" y="1694"/>
                  </a:cubicBezTo>
                  <a:cubicBezTo>
                    <a:pt x="2928" y="1694"/>
                    <a:pt x="2960" y="1109"/>
                    <a:pt x="2960" y="1044"/>
                  </a:cubicBezTo>
                  <a:cubicBezTo>
                    <a:pt x="2960" y="881"/>
                    <a:pt x="2407" y="3"/>
                    <a:pt x="1855" y="3"/>
                  </a:cubicBezTo>
                  <a:cubicBezTo>
                    <a:pt x="1843" y="1"/>
                    <a:pt x="1831" y="1"/>
                    <a:pt x="1819" y="1"/>
                  </a:cubicBezTo>
                  <a:close/>
                </a:path>
              </a:pathLst>
            </a:custGeom>
            <a:solidFill>
              <a:srgbClr val="D4A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9" name="Google Shape;4679;p45"/>
            <p:cNvSpPr/>
            <p:nvPr/>
          </p:nvSpPr>
          <p:spPr>
            <a:xfrm>
              <a:off x="7428630" y="2628439"/>
              <a:ext cx="962052" cy="1342922"/>
            </a:xfrm>
            <a:custGeom>
              <a:rect b="b" l="l" r="r" t="t"/>
              <a:pathLst>
                <a:path extrusionOk="0" h="13529" w="9692">
                  <a:moveTo>
                    <a:pt x="5041" y="0"/>
                  </a:moveTo>
                  <a:lnTo>
                    <a:pt x="4033" y="2407"/>
                  </a:lnTo>
                  <a:cubicBezTo>
                    <a:pt x="4026" y="2409"/>
                    <a:pt x="4019" y="2410"/>
                    <a:pt x="4012" y="2410"/>
                  </a:cubicBezTo>
                  <a:cubicBezTo>
                    <a:pt x="3792" y="2410"/>
                    <a:pt x="3522" y="1463"/>
                    <a:pt x="3513" y="1463"/>
                  </a:cubicBezTo>
                  <a:cubicBezTo>
                    <a:pt x="3513" y="1463"/>
                    <a:pt x="3513" y="1463"/>
                    <a:pt x="3513" y="1464"/>
                  </a:cubicBezTo>
                  <a:cubicBezTo>
                    <a:pt x="3253" y="1919"/>
                    <a:pt x="2862" y="2797"/>
                    <a:pt x="2927" y="3252"/>
                  </a:cubicBezTo>
                  <a:cubicBezTo>
                    <a:pt x="2992" y="3512"/>
                    <a:pt x="3123" y="3838"/>
                    <a:pt x="3285" y="4228"/>
                  </a:cubicBezTo>
                  <a:cubicBezTo>
                    <a:pt x="3285" y="4228"/>
                    <a:pt x="5009" y="6049"/>
                    <a:pt x="5269" y="7642"/>
                  </a:cubicBezTo>
                  <a:cubicBezTo>
                    <a:pt x="5269" y="7642"/>
                    <a:pt x="5496" y="8878"/>
                    <a:pt x="4521" y="9333"/>
                  </a:cubicBezTo>
                  <a:cubicBezTo>
                    <a:pt x="3708" y="9724"/>
                    <a:pt x="2537" y="10179"/>
                    <a:pt x="1529" y="10407"/>
                  </a:cubicBezTo>
                  <a:cubicBezTo>
                    <a:pt x="781" y="10569"/>
                    <a:pt x="1" y="12618"/>
                    <a:pt x="1" y="12618"/>
                  </a:cubicBezTo>
                  <a:cubicBezTo>
                    <a:pt x="1" y="12748"/>
                    <a:pt x="3220" y="13528"/>
                    <a:pt x="3220" y="13528"/>
                  </a:cubicBezTo>
                  <a:cubicBezTo>
                    <a:pt x="3220" y="13528"/>
                    <a:pt x="3220" y="12911"/>
                    <a:pt x="3545" y="12878"/>
                  </a:cubicBezTo>
                  <a:cubicBezTo>
                    <a:pt x="3545" y="12878"/>
                    <a:pt x="5822" y="12878"/>
                    <a:pt x="6277" y="12911"/>
                  </a:cubicBezTo>
                  <a:cubicBezTo>
                    <a:pt x="6895" y="12911"/>
                    <a:pt x="8326" y="12878"/>
                    <a:pt x="8879" y="12390"/>
                  </a:cubicBezTo>
                  <a:cubicBezTo>
                    <a:pt x="9692" y="11707"/>
                    <a:pt x="9561" y="9301"/>
                    <a:pt x="9204" y="7577"/>
                  </a:cubicBezTo>
                  <a:cubicBezTo>
                    <a:pt x="8846" y="5854"/>
                    <a:pt x="8000" y="3252"/>
                    <a:pt x="7870" y="2797"/>
                  </a:cubicBezTo>
                  <a:cubicBezTo>
                    <a:pt x="7513" y="1301"/>
                    <a:pt x="6472" y="1008"/>
                    <a:pt x="6244" y="813"/>
                  </a:cubicBezTo>
                  <a:cubicBezTo>
                    <a:pt x="6147" y="716"/>
                    <a:pt x="5399" y="33"/>
                    <a:pt x="50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0" name="Google Shape;4680;p45"/>
            <p:cNvSpPr/>
            <p:nvPr/>
          </p:nvSpPr>
          <p:spPr>
            <a:xfrm>
              <a:off x="7454438" y="2344050"/>
              <a:ext cx="645703" cy="672503"/>
            </a:xfrm>
            <a:custGeom>
              <a:rect b="b" l="l" r="r" t="t"/>
              <a:pathLst>
                <a:path extrusionOk="0" h="6775" w="6505">
                  <a:moveTo>
                    <a:pt x="2064" y="1"/>
                  </a:moveTo>
                  <a:cubicBezTo>
                    <a:pt x="1489" y="1"/>
                    <a:pt x="950" y="227"/>
                    <a:pt x="554" y="654"/>
                  </a:cubicBezTo>
                  <a:cubicBezTo>
                    <a:pt x="326" y="914"/>
                    <a:pt x="131" y="1304"/>
                    <a:pt x="98" y="1662"/>
                  </a:cubicBezTo>
                  <a:cubicBezTo>
                    <a:pt x="1" y="2312"/>
                    <a:pt x="66" y="2703"/>
                    <a:pt x="554" y="3125"/>
                  </a:cubicBezTo>
                  <a:cubicBezTo>
                    <a:pt x="586" y="3093"/>
                    <a:pt x="1139" y="2800"/>
                    <a:pt x="1139" y="2800"/>
                  </a:cubicBezTo>
                  <a:cubicBezTo>
                    <a:pt x="1139" y="2800"/>
                    <a:pt x="2245" y="2573"/>
                    <a:pt x="2375" y="2540"/>
                  </a:cubicBezTo>
                  <a:cubicBezTo>
                    <a:pt x="2375" y="2540"/>
                    <a:pt x="2277" y="2280"/>
                    <a:pt x="2277" y="2280"/>
                  </a:cubicBezTo>
                  <a:cubicBezTo>
                    <a:pt x="2342" y="2247"/>
                    <a:pt x="2602" y="2215"/>
                    <a:pt x="2635" y="2215"/>
                  </a:cubicBezTo>
                  <a:cubicBezTo>
                    <a:pt x="2732" y="2215"/>
                    <a:pt x="3480" y="3841"/>
                    <a:pt x="3610" y="4166"/>
                  </a:cubicBezTo>
                  <a:cubicBezTo>
                    <a:pt x="3956" y="4984"/>
                    <a:pt x="3755" y="6774"/>
                    <a:pt x="3888" y="6774"/>
                  </a:cubicBezTo>
                  <a:cubicBezTo>
                    <a:pt x="3893" y="6774"/>
                    <a:pt x="3898" y="6772"/>
                    <a:pt x="3903" y="6768"/>
                  </a:cubicBezTo>
                  <a:cubicBezTo>
                    <a:pt x="4098" y="6605"/>
                    <a:pt x="4619" y="4914"/>
                    <a:pt x="5302" y="4134"/>
                  </a:cubicBezTo>
                  <a:cubicBezTo>
                    <a:pt x="5517" y="3897"/>
                    <a:pt x="5721" y="3820"/>
                    <a:pt x="5898" y="3820"/>
                  </a:cubicBezTo>
                  <a:cubicBezTo>
                    <a:pt x="6223" y="3820"/>
                    <a:pt x="6457" y="4077"/>
                    <a:pt x="6498" y="4077"/>
                  </a:cubicBezTo>
                  <a:cubicBezTo>
                    <a:pt x="6503" y="4077"/>
                    <a:pt x="6505" y="4075"/>
                    <a:pt x="6505" y="4069"/>
                  </a:cubicBezTo>
                  <a:cubicBezTo>
                    <a:pt x="6472" y="3581"/>
                    <a:pt x="3903" y="817"/>
                    <a:pt x="3741" y="686"/>
                  </a:cubicBezTo>
                  <a:cubicBezTo>
                    <a:pt x="3318" y="329"/>
                    <a:pt x="2732" y="36"/>
                    <a:pt x="2180" y="4"/>
                  </a:cubicBezTo>
                  <a:cubicBezTo>
                    <a:pt x="2141" y="2"/>
                    <a:pt x="2102" y="1"/>
                    <a:pt x="20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1" name="Google Shape;4681;p45"/>
            <p:cNvSpPr/>
            <p:nvPr/>
          </p:nvSpPr>
          <p:spPr>
            <a:xfrm>
              <a:off x="7231690" y="3290130"/>
              <a:ext cx="87252" cy="133707"/>
            </a:xfrm>
            <a:custGeom>
              <a:rect b="b" l="l" r="r" t="t"/>
              <a:pathLst>
                <a:path extrusionOk="0" h="1347" w="879">
                  <a:moveTo>
                    <a:pt x="749" y="1"/>
                  </a:moveTo>
                  <a:cubicBezTo>
                    <a:pt x="521" y="228"/>
                    <a:pt x="164" y="521"/>
                    <a:pt x="164" y="521"/>
                  </a:cubicBezTo>
                  <a:lnTo>
                    <a:pt x="33" y="976"/>
                  </a:lnTo>
                  <a:cubicBezTo>
                    <a:pt x="33" y="976"/>
                    <a:pt x="1" y="1237"/>
                    <a:pt x="33" y="1302"/>
                  </a:cubicBezTo>
                  <a:cubicBezTo>
                    <a:pt x="51" y="1319"/>
                    <a:pt x="89" y="1347"/>
                    <a:pt x="129" y="1347"/>
                  </a:cubicBezTo>
                  <a:cubicBezTo>
                    <a:pt x="163" y="1347"/>
                    <a:pt x="199" y="1328"/>
                    <a:pt x="229" y="1269"/>
                  </a:cubicBezTo>
                  <a:cubicBezTo>
                    <a:pt x="261" y="1172"/>
                    <a:pt x="294" y="1009"/>
                    <a:pt x="294" y="1009"/>
                  </a:cubicBezTo>
                  <a:lnTo>
                    <a:pt x="391" y="749"/>
                  </a:lnTo>
                  <a:lnTo>
                    <a:pt x="651" y="554"/>
                  </a:lnTo>
                  <a:lnTo>
                    <a:pt x="846" y="456"/>
                  </a:lnTo>
                  <a:lnTo>
                    <a:pt x="879" y="293"/>
                  </a:lnTo>
                  <a:cubicBezTo>
                    <a:pt x="846" y="293"/>
                    <a:pt x="814" y="293"/>
                    <a:pt x="781" y="261"/>
                  </a:cubicBezTo>
                  <a:cubicBezTo>
                    <a:pt x="749" y="196"/>
                    <a:pt x="716" y="98"/>
                    <a:pt x="749" y="1"/>
                  </a:cubicBezTo>
                  <a:close/>
                </a:path>
              </a:pathLst>
            </a:custGeom>
            <a:solidFill>
              <a:srgbClr val="9974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2" name="Google Shape;4682;p45"/>
            <p:cNvSpPr/>
            <p:nvPr/>
          </p:nvSpPr>
          <p:spPr>
            <a:xfrm>
              <a:off x="7257598" y="3277226"/>
              <a:ext cx="174404" cy="160706"/>
            </a:xfrm>
            <a:custGeom>
              <a:rect b="b" l="l" r="r" t="t"/>
              <a:pathLst>
                <a:path extrusionOk="0" h="1619" w="1757">
                  <a:moveTo>
                    <a:pt x="1691" y="1"/>
                  </a:moveTo>
                  <a:cubicBezTo>
                    <a:pt x="1561" y="33"/>
                    <a:pt x="1431" y="66"/>
                    <a:pt x="1301" y="98"/>
                  </a:cubicBezTo>
                  <a:cubicBezTo>
                    <a:pt x="1106" y="98"/>
                    <a:pt x="911" y="131"/>
                    <a:pt x="716" y="131"/>
                  </a:cubicBezTo>
                  <a:lnTo>
                    <a:pt x="618" y="131"/>
                  </a:lnTo>
                  <a:lnTo>
                    <a:pt x="585" y="326"/>
                  </a:lnTo>
                  <a:cubicBezTo>
                    <a:pt x="455" y="456"/>
                    <a:pt x="163" y="781"/>
                    <a:pt x="163" y="781"/>
                  </a:cubicBezTo>
                  <a:lnTo>
                    <a:pt x="33" y="1236"/>
                  </a:lnTo>
                  <a:cubicBezTo>
                    <a:pt x="33" y="1236"/>
                    <a:pt x="0" y="1497"/>
                    <a:pt x="33" y="1562"/>
                  </a:cubicBezTo>
                  <a:cubicBezTo>
                    <a:pt x="33" y="1594"/>
                    <a:pt x="57" y="1619"/>
                    <a:pt x="90" y="1619"/>
                  </a:cubicBezTo>
                  <a:cubicBezTo>
                    <a:pt x="122" y="1619"/>
                    <a:pt x="163" y="1594"/>
                    <a:pt x="195" y="1529"/>
                  </a:cubicBezTo>
                  <a:cubicBezTo>
                    <a:pt x="260" y="1432"/>
                    <a:pt x="293" y="1269"/>
                    <a:pt x="293" y="1269"/>
                  </a:cubicBezTo>
                  <a:lnTo>
                    <a:pt x="390" y="1041"/>
                  </a:lnTo>
                  <a:lnTo>
                    <a:pt x="390" y="1106"/>
                  </a:lnTo>
                  <a:cubicBezTo>
                    <a:pt x="390" y="1106"/>
                    <a:pt x="358" y="1334"/>
                    <a:pt x="358" y="1399"/>
                  </a:cubicBezTo>
                  <a:cubicBezTo>
                    <a:pt x="374" y="1432"/>
                    <a:pt x="407" y="1456"/>
                    <a:pt x="439" y="1456"/>
                  </a:cubicBezTo>
                  <a:cubicBezTo>
                    <a:pt x="472" y="1456"/>
                    <a:pt x="504" y="1432"/>
                    <a:pt x="520" y="1367"/>
                  </a:cubicBezTo>
                  <a:cubicBezTo>
                    <a:pt x="553" y="1302"/>
                    <a:pt x="585" y="1139"/>
                    <a:pt x="585" y="1139"/>
                  </a:cubicBezTo>
                  <a:lnTo>
                    <a:pt x="683" y="944"/>
                  </a:lnTo>
                  <a:lnTo>
                    <a:pt x="878" y="749"/>
                  </a:lnTo>
                  <a:lnTo>
                    <a:pt x="943" y="749"/>
                  </a:lnTo>
                  <a:cubicBezTo>
                    <a:pt x="1073" y="586"/>
                    <a:pt x="1366" y="521"/>
                    <a:pt x="1496" y="456"/>
                  </a:cubicBezTo>
                  <a:cubicBezTo>
                    <a:pt x="1594" y="423"/>
                    <a:pt x="1691" y="391"/>
                    <a:pt x="1756" y="358"/>
                  </a:cubicBezTo>
                  <a:lnTo>
                    <a:pt x="1691" y="1"/>
                  </a:lnTo>
                  <a:close/>
                </a:path>
              </a:pathLst>
            </a:custGeom>
            <a:solidFill>
              <a:srgbClr val="9974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3" name="Google Shape;4683;p45"/>
            <p:cNvSpPr/>
            <p:nvPr/>
          </p:nvSpPr>
          <p:spPr>
            <a:xfrm>
              <a:off x="7331847" y="3290130"/>
              <a:ext cx="116236" cy="74348"/>
            </a:xfrm>
            <a:custGeom>
              <a:rect b="b" l="l" r="r" t="t"/>
              <a:pathLst>
                <a:path extrusionOk="0" h="749" w="1171">
                  <a:moveTo>
                    <a:pt x="1106" y="1"/>
                  </a:moveTo>
                  <a:lnTo>
                    <a:pt x="1106" y="1"/>
                  </a:lnTo>
                  <a:cubicBezTo>
                    <a:pt x="1073" y="33"/>
                    <a:pt x="1041" y="66"/>
                    <a:pt x="1041" y="131"/>
                  </a:cubicBezTo>
                  <a:cubicBezTo>
                    <a:pt x="911" y="261"/>
                    <a:pt x="716" y="359"/>
                    <a:pt x="553" y="424"/>
                  </a:cubicBezTo>
                  <a:cubicBezTo>
                    <a:pt x="423" y="456"/>
                    <a:pt x="260" y="489"/>
                    <a:pt x="98" y="521"/>
                  </a:cubicBezTo>
                  <a:cubicBezTo>
                    <a:pt x="65" y="586"/>
                    <a:pt x="33" y="619"/>
                    <a:pt x="0" y="684"/>
                  </a:cubicBezTo>
                  <a:cubicBezTo>
                    <a:pt x="0" y="684"/>
                    <a:pt x="0" y="716"/>
                    <a:pt x="0" y="716"/>
                  </a:cubicBezTo>
                  <a:lnTo>
                    <a:pt x="0" y="749"/>
                  </a:lnTo>
                  <a:cubicBezTo>
                    <a:pt x="33" y="749"/>
                    <a:pt x="98" y="716"/>
                    <a:pt x="130" y="716"/>
                  </a:cubicBezTo>
                  <a:cubicBezTo>
                    <a:pt x="228" y="667"/>
                    <a:pt x="293" y="667"/>
                    <a:pt x="362" y="667"/>
                  </a:cubicBezTo>
                  <a:cubicBezTo>
                    <a:pt x="431" y="667"/>
                    <a:pt x="504" y="667"/>
                    <a:pt x="618" y="619"/>
                  </a:cubicBezTo>
                  <a:cubicBezTo>
                    <a:pt x="846" y="521"/>
                    <a:pt x="1008" y="456"/>
                    <a:pt x="1106" y="228"/>
                  </a:cubicBezTo>
                  <a:cubicBezTo>
                    <a:pt x="1041" y="196"/>
                    <a:pt x="1171" y="33"/>
                    <a:pt x="1106" y="1"/>
                  </a:cubicBezTo>
                  <a:close/>
                </a:path>
              </a:pathLst>
            </a:custGeom>
            <a:solidFill>
              <a:srgbClr val="9974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4" name="Google Shape;4684;p45"/>
            <p:cNvSpPr/>
            <p:nvPr/>
          </p:nvSpPr>
          <p:spPr>
            <a:xfrm>
              <a:off x="7322120" y="3348298"/>
              <a:ext cx="35635" cy="50326"/>
            </a:xfrm>
            <a:custGeom>
              <a:rect b="b" l="l" r="r" t="t"/>
              <a:pathLst>
                <a:path extrusionOk="0" h="507" w="359">
                  <a:moveTo>
                    <a:pt x="228" y="0"/>
                  </a:moveTo>
                  <a:cubicBezTo>
                    <a:pt x="163" y="0"/>
                    <a:pt x="131" y="163"/>
                    <a:pt x="66" y="163"/>
                  </a:cubicBezTo>
                  <a:lnTo>
                    <a:pt x="66" y="195"/>
                  </a:lnTo>
                  <a:cubicBezTo>
                    <a:pt x="66" y="195"/>
                    <a:pt x="1" y="390"/>
                    <a:pt x="1" y="455"/>
                  </a:cubicBezTo>
                  <a:cubicBezTo>
                    <a:pt x="20" y="475"/>
                    <a:pt x="52" y="507"/>
                    <a:pt x="89" y="507"/>
                  </a:cubicBezTo>
                  <a:cubicBezTo>
                    <a:pt x="112" y="507"/>
                    <a:pt x="138" y="494"/>
                    <a:pt x="163" y="455"/>
                  </a:cubicBezTo>
                  <a:cubicBezTo>
                    <a:pt x="196" y="390"/>
                    <a:pt x="358" y="65"/>
                    <a:pt x="358" y="65"/>
                  </a:cubicBezTo>
                  <a:cubicBezTo>
                    <a:pt x="326" y="65"/>
                    <a:pt x="228" y="0"/>
                    <a:pt x="228" y="0"/>
                  </a:cubicBezTo>
                  <a:close/>
                </a:path>
              </a:pathLst>
            </a:custGeom>
            <a:solidFill>
              <a:srgbClr val="9974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5" name="Google Shape;4685;p45"/>
            <p:cNvSpPr/>
            <p:nvPr/>
          </p:nvSpPr>
          <p:spPr>
            <a:xfrm>
              <a:off x="7254322" y="3219157"/>
              <a:ext cx="235748" cy="152467"/>
            </a:xfrm>
            <a:custGeom>
              <a:rect b="b" l="l" r="r" t="t"/>
              <a:pathLst>
                <a:path extrusionOk="0" h="1536" w="2375">
                  <a:moveTo>
                    <a:pt x="1952" y="0"/>
                  </a:moveTo>
                  <a:lnTo>
                    <a:pt x="1269" y="456"/>
                  </a:lnTo>
                  <a:cubicBezTo>
                    <a:pt x="1269" y="456"/>
                    <a:pt x="586" y="716"/>
                    <a:pt x="521" y="716"/>
                  </a:cubicBezTo>
                  <a:lnTo>
                    <a:pt x="261" y="1041"/>
                  </a:lnTo>
                  <a:cubicBezTo>
                    <a:pt x="261" y="1041"/>
                    <a:pt x="131" y="1139"/>
                    <a:pt x="66" y="1236"/>
                  </a:cubicBezTo>
                  <a:cubicBezTo>
                    <a:pt x="1" y="1334"/>
                    <a:pt x="1" y="1431"/>
                    <a:pt x="66" y="1496"/>
                  </a:cubicBezTo>
                  <a:cubicBezTo>
                    <a:pt x="89" y="1520"/>
                    <a:pt x="122" y="1535"/>
                    <a:pt x="162" y="1535"/>
                  </a:cubicBezTo>
                  <a:cubicBezTo>
                    <a:pt x="230" y="1535"/>
                    <a:pt x="320" y="1490"/>
                    <a:pt x="423" y="1366"/>
                  </a:cubicBezTo>
                  <a:cubicBezTo>
                    <a:pt x="488" y="1301"/>
                    <a:pt x="684" y="1106"/>
                    <a:pt x="684" y="1106"/>
                  </a:cubicBezTo>
                  <a:cubicBezTo>
                    <a:pt x="684" y="1106"/>
                    <a:pt x="1086" y="1161"/>
                    <a:pt x="1411" y="1161"/>
                  </a:cubicBezTo>
                  <a:cubicBezTo>
                    <a:pt x="1519" y="1161"/>
                    <a:pt x="1618" y="1155"/>
                    <a:pt x="1692" y="1139"/>
                  </a:cubicBezTo>
                  <a:cubicBezTo>
                    <a:pt x="1952" y="1074"/>
                    <a:pt x="2375" y="521"/>
                    <a:pt x="2375" y="521"/>
                  </a:cubicBezTo>
                  <a:lnTo>
                    <a:pt x="1952" y="0"/>
                  </a:lnTo>
                  <a:close/>
                </a:path>
              </a:pathLst>
            </a:custGeom>
            <a:solidFill>
              <a:srgbClr val="CC9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6" name="Google Shape;4686;p45"/>
            <p:cNvSpPr/>
            <p:nvPr/>
          </p:nvSpPr>
          <p:spPr>
            <a:xfrm>
              <a:off x="7364108" y="3059640"/>
              <a:ext cx="439038" cy="304835"/>
            </a:xfrm>
            <a:custGeom>
              <a:rect b="b" l="l" r="r" t="t"/>
              <a:pathLst>
                <a:path extrusionOk="0" h="3071" w="4423">
                  <a:moveTo>
                    <a:pt x="4093" y="0"/>
                  </a:moveTo>
                  <a:cubicBezTo>
                    <a:pt x="4077" y="0"/>
                    <a:pt x="4057" y="5"/>
                    <a:pt x="4033" y="14"/>
                  </a:cubicBezTo>
                  <a:lnTo>
                    <a:pt x="0" y="1672"/>
                  </a:lnTo>
                  <a:cubicBezTo>
                    <a:pt x="98" y="1868"/>
                    <a:pt x="521" y="2843"/>
                    <a:pt x="553" y="3071"/>
                  </a:cubicBezTo>
                  <a:cubicBezTo>
                    <a:pt x="618" y="3071"/>
                    <a:pt x="3610" y="1998"/>
                    <a:pt x="4228" y="1770"/>
                  </a:cubicBezTo>
                  <a:cubicBezTo>
                    <a:pt x="4423" y="1347"/>
                    <a:pt x="4033" y="1055"/>
                    <a:pt x="4228" y="599"/>
                  </a:cubicBezTo>
                  <a:cubicBezTo>
                    <a:pt x="4051" y="393"/>
                    <a:pt x="4248" y="0"/>
                    <a:pt x="4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7" name="Google Shape;4687;p45"/>
            <p:cNvSpPr/>
            <p:nvPr/>
          </p:nvSpPr>
          <p:spPr>
            <a:xfrm>
              <a:off x="7567500" y="2569477"/>
              <a:ext cx="158224" cy="255899"/>
            </a:xfrm>
            <a:custGeom>
              <a:rect b="b" l="l" r="r" t="t"/>
              <a:pathLst>
                <a:path extrusionOk="0" h="2578" w="1594">
                  <a:moveTo>
                    <a:pt x="417" y="0"/>
                  </a:moveTo>
                  <a:cubicBezTo>
                    <a:pt x="408" y="0"/>
                    <a:pt x="399" y="3"/>
                    <a:pt x="390" y="9"/>
                  </a:cubicBezTo>
                  <a:cubicBezTo>
                    <a:pt x="358" y="41"/>
                    <a:pt x="325" y="74"/>
                    <a:pt x="325" y="107"/>
                  </a:cubicBezTo>
                  <a:cubicBezTo>
                    <a:pt x="359" y="223"/>
                    <a:pt x="400" y="348"/>
                    <a:pt x="451" y="474"/>
                  </a:cubicBezTo>
                  <a:lnTo>
                    <a:pt x="451" y="474"/>
                  </a:lnTo>
                  <a:cubicBezTo>
                    <a:pt x="422" y="415"/>
                    <a:pt x="392" y="358"/>
                    <a:pt x="358" y="302"/>
                  </a:cubicBezTo>
                  <a:cubicBezTo>
                    <a:pt x="330" y="245"/>
                    <a:pt x="302" y="165"/>
                    <a:pt x="253" y="165"/>
                  </a:cubicBezTo>
                  <a:cubicBezTo>
                    <a:pt x="245" y="165"/>
                    <a:pt x="237" y="167"/>
                    <a:pt x="228" y="172"/>
                  </a:cubicBezTo>
                  <a:cubicBezTo>
                    <a:pt x="130" y="172"/>
                    <a:pt x="130" y="302"/>
                    <a:pt x="163" y="334"/>
                  </a:cubicBezTo>
                  <a:cubicBezTo>
                    <a:pt x="228" y="562"/>
                    <a:pt x="293" y="757"/>
                    <a:pt x="390" y="952"/>
                  </a:cubicBezTo>
                  <a:cubicBezTo>
                    <a:pt x="304" y="837"/>
                    <a:pt x="116" y="442"/>
                    <a:pt x="29" y="442"/>
                  </a:cubicBezTo>
                  <a:cubicBezTo>
                    <a:pt x="17" y="442"/>
                    <a:pt x="8" y="449"/>
                    <a:pt x="0" y="464"/>
                  </a:cubicBezTo>
                  <a:cubicBezTo>
                    <a:pt x="0" y="529"/>
                    <a:pt x="0" y="562"/>
                    <a:pt x="33" y="594"/>
                  </a:cubicBezTo>
                  <a:cubicBezTo>
                    <a:pt x="98" y="854"/>
                    <a:pt x="130" y="1017"/>
                    <a:pt x="195" y="1277"/>
                  </a:cubicBezTo>
                  <a:cubicBezTo>
                    <a:pt x="228" y="1375"/>
                    <a:pt x="293" y="1537"/>
                    <a:pt x="325" y="1635"/>
                  </a:cubicBezTo>
                  <a:cubicBezTo>
                    <a:pt x="390" y="1765"/>
                    <a:pt x="455" y="1830"/>
                    <a:pt x="488" y="1960"/>
                  </a:cubicBezTo>
                  <a:cubicBezTo>
                    <a:pt x="585" y="2123"/>
                    <a:pt x="748" y="2448"/>
                    <a:pt x="878" y="2578"/>
                  </a:cubicBezTo>
                  <a:lnTo>
                    <a:pt x="1431" y="2318"/>
                  </a:lnTo>
                  <a:cubicBezTo>
                    <a:pt x="1463" y="2285"/>
                    <a:pt x="1398" y="1732"/>
                    <a:pt x="1431" y="1700"/>
                  </a:cubicBezTo>
                  <a:cubicBezTo>
                    <a:pt x="1431" y="1602"/>
                    <a:pt x="1463" y="1505"/>
                    <a:pt x="1463" y="1375"/>
                  </a:cubicBezTo>
                  <a:cubicBezTo>
                    <a:pt x="1528" y="1180"/>
                    <a:pt x="1496" y="985"/>
                    <a:pt x="1496" y="789"/>
                  </a:cubicBezTo>
                  <a:cubicBezTo>
                    <a:pt x="1528" y="724"/>
                    <a:pt x="1593" y="529"/>
                    <a:pt x="1528" y="497"/>
                  </a:cubicBezTo>
                  <a:cubicBezTo>
                    <a:pt x="1528" y="464"/>
                    <a:pt x="1496" y="464"/>
                    <a:pt x="1496" y="464"/>
                  </a:cubicBezTo>
                  <a:cubicBezTo>
                    <a:pt x="1236" y="497"/>
                    <a:pt x="1268" y="789"/>
                    <a:pt x="1268" y="952"/>
                  </a:cubicBezTo>
                  <a:cubicBezTo>
                    <a:pt x="1236" y="1017"/>
                    <a:pt x="1236" y="1082"/>
                    <a:pt x="1203" y="1147"/>
                  </a:cubicBezTo>
                  <a:lnTo>
                    <a:pt x="1041" y="627"/>
                  </a:lnTo>
                  <a:cubicBezTo>
                    <a:pt x="1010" y="535"/>
                    <a:pt x="864" y="68"/>
                    <a:pt x="739" y="68"/>
                  </a:cubicBezTo>
                  <a:cubicBezTo>
                    <a:pt x="731" y="68"/>
                    <a:pt x="723" y="70"/>
                    <a:pt x="715" y="74"/>
                  </a:cubicBezTo>
                  <a:cubicBezTo>
                    <a:pt x="650" y="74"/>
                    <a:pt x="683" y="172"/>
                    <a:pt x="683" y="237"/>
                  </a:cubicBezTo>
                  <a:cubicBezTo>
                    <a:pt x="715" y="432"/>
                    <a:pt x="780" y="627"/>
                    <a:pt x="846" y="822"/>
                  </a:cubicBezTo>
                  <a:cubicBezTo>
                    <a:pt x="780" y="659"/>
                    <a:pt x="715" y="497"/>
                    <a:pt x="650" y="334"/>
                  </a:cubicBezTo>
                  <a:cubicBezTo>
                    <a:pt x="621" y="275"/>
                    <a:pt x="510" y="0"/>
                    <a:pt x="417" y="0"/>
                  </a:cubicBezTo>
                  <a:close/>
                </a:path>
              </a:pathLst>
            </a:custGeom>
            <a:solidFill>
              <a:srgbClr val="FFC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8" name="Google Shape;4688;p45"/>
            <p:cNvSpPr/>
            <p:nvPr/>
          </p:nvSpPr>
          <p:spPr>
            <a:xfrm>
              <a:off x="7587055" y="2722541"/>
              <a:ext cx="548624" cy="554083"/>
            </a:xfrm>
            <a:custGeom>
              <a:rect b="b" l="l" r="r" t="t"/>
              <a:pathLst>
                <a:path extrusionOk="0" h="5582" w="5527">
                  <a:moveTo>
                    <a:pt x="4539" y="0"/>
                  </a:moveTo>
                  <a:cubicBezTo>
                    <a:pt x="4241" y="0"/>
                    <a:pt x="3956" y="167"/>
                    <a:pt x="3803" y="451"/>
                  </a:cubicBezTo>
                  <a:lnTo>
                    <a:pt x="2567" y="2662"/>
                  </a:lnTo>
                  <a:lnTo>
                    <a:pt x="1592" y="158"/>
                  </a:lnTo>
                  <a:cubicBezTo>
                    <a:pt x="1592" y="154"/>
                    <a:pt x="1586" y="152"/>
                    <a:pt x="1576" y="152"/>
                  </a:cubicBezTo>
                  <a:cubicBezTo>
                    <a:pt x="1410" y="152"/>
                    <a:pt x="0" y="617"/>
                    <a:pt x="31" y="678"/>
                  </a:cubicBezTo>
                  <a:cubicBezTo>
                    <a:pt x="31" y="678"/>
                    <a:pt x="1592" y="5101"/>
                    <a:pt x="1624" y="5133"/>
                  </a:cubicBezTo>
                  <a:cubicBezTo>
                    <a:pt x="1772" y="5404"/>
                    <a:pt x="2068" y="5582"/>
                    <a:pt x="2373" y="5582"/>
                  </a:cubicBezTo>
                  <a:cubicBezTo>
                    <a:pt x="2471" y="5582"/>
                    <a:pt x="2570" y="5563"/>
                    <a:pt x="2665" y="5524"/>
                  </a:cubicBezTo>
                  <a:cubicBezTo>
                    <a:pt x="3478" y="5166"/>
                    <a:pt x="5299" y="1296"/>
                    <a:pt x="5299" y="1296"/>
                  </a:cubicBezTo>
                  <a:cubicBezTo>
                    <a:pt x="5526" y="873"/>
                    <a:pt x="5396" y="353"/>
                    <a:pt x="4974" y="125"/>
                  </a:cubicBezTo>
                  <a:cubicBezTo>
                    <a:pt x="4835" y="40"/>
                    <a:pt x="4685" y="0"/>
                    <a:pt x="4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9" name="Google Shape;4689;p45"/>
            <p:cNvSpPr/>
            <p:nvPr/>
          </p:nvSpPr>
          <p:spPr>
            <a:xfrm>
              <a:off x="7657830" y="2534834"/>
              <a:ext cx="58168" cy="83976"/>
            </a:xfrm>
            <a:custGeom>
              <a:rect b="b" l="l" r="r" t="t"/>
              <a:pathLst>
                <a:path extrusionOk="0" h="846" w="586">
                  <a:moveTo>
                    <a:pt x="261" y="0"/>
                  </a:moveTo>
                  <a:cubicBezTo>
                    <a:pt x="131" y="0"/>
                    <a:pt x="1" y="228"/>
                    <a:pt x="1" y="521"/>
                  </a:cubicBezTo>
                  <a:cubicBezTo>
                    <a:pt x="1" y="586"/>
                    <a:pt x="1" y="651"/>
                    <a:pt x="33" y="716"/>
                  </a:cubicBezTo>
                  <a:cubicBezTo>
                    <a:pt x="98" y="716"/>
                    <a:pt x="196" y="716"/>
                    <a:pt x="196" y="683"/>
                  </a:cubicBezTo>
                  <a:cubicBezTo>
                    <a:pt x="358" y="683"/>
                    <a:pt x="456" y="748"/>
                    <a:pt x="521" y="846"/>
                  </a:cubicBezTo>
                  <a:cubicBezTo>
                    <a:pt x="553" y="748"/>
                    <a:pt x="586" y="651"/>
                    <a:pt x="586" y="521"/>
                  </a:cubicBezTo>
                  <a:cubicBezTo>
                    <a:pt x="586" y="228"/>
                    <a:pt x="423" y="0"/>
                    <a:pt x="261" y="0"/>
                  </a:cubicBezTo>
                  <a:close/>
                </a:path>
              </a:pathLst>
            </a:custGeom>
            <a:solidFill>
              <a:srgbClr val="D4A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0" name="Google Shape;4690;p45"/>
            <p:cNvSpPr/>
            <p:nvPr/>
          </p:nvSpPr>
          <p:spPr>
            <a:xfrm>
              <a:off x="5177814" y="1676100"/>
              <a:ext cx="1728871" cy="177674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dk2"/>
                  </a:solidFill>
                  <a:latin typeface="Fira Sans Extra Condensed;500"/>
                </a:rPr>
                <a:t>TRANSPLANTATION</a:t>
              </a:r>
            </a:p>
          </p:txBody>
        </p:sp>
      </p:grpSp>
      <p:grpSp>
        <p:nvGrpSpPr>
          <p:cNvPr id="4691" name="Google Shape;4691;p45"/>
          <p:cNvGrpSpPr/>
          <p:nvPr/>
        </p:nvGrpSpPr>
        <p:grpSpPr>
          <a:xfrm>
            <a:off x="1345012" y="1937208"/>
            <a:ext cx="502286" cy="548608"/>
            <a:chOff x="-3198925" y="1836675"/>
            <a:chExt cx="595125" cy="653650"/>
          </a:xfrm>
        </p:grpSpPr>
        <p:sp>
          <p:nvSpPr>
            <p:cNvPr id="4692" name="Google Shape;4692;p45"/>
            <p:cNvSpPr/>
            <p:nvPr/>
          </p:nvSpPr>
          <p:spPr>
            <a:xfrm>
              <a:off x="-3189175" y="1845600"/>
              <a:ext cx="487000" cy="635800"/>
            </a:xfrm>
            <a:custGeom>
              <a:rect b="b" l="l" r="r" t="t"/>
              <a:pathLst>
                <a:path extrusionOk="0" h="25432" w="19480">
                  <a:moveTo>
                    <a:pt x="1724" y="1"/>
                  </a:moveTo>
                  <a:lnTo>
                    <a:pt x="1724" y="33"/>
                  </a:lnTo>
                  <a:cubicBezTo>
                    <a:pt x="781" y="33"/>
                    <a:pt x="1" y="781"/>
                    <a:pt x="1" y="1724"/>
                  </a:cubicBezTo>
                  <a:lnTo>
                    <a:pt x="1" y="23740"/>
                  </a:lnTo>
                  <a:cubicBezTo>
                    <a:pt x="1" y="24683"/>
                    <a:pt x="781" y="25431"/>
                    <a:pt x="1724" y="25431"/>
                  </a:cubicBezTo>
                  <a:lnTo>
                    <a:pt x="17756" y="25431"/>
                  </a:lnTo>
                  <a:cubicBezTo>
                    <a:pt x="18699" y="25431"/>
                    <a:pt x="19480" y="24683"/>
                    <a:pt x="19480" y="23740"/>
                  </a:cubicBezTo>
                  <a:lnTo>
                    <a:pt x="19480" y="5269"/>
                  </a:lnTo>
                  <a:cubicBezTo>
                    <a:pt x="19480" y="4944"/>
                    <a:pt x="19350" y="4619"/>
                    <a:pt x="19090" y="4358"/>
                  </a:cubicBezTo>
                  <a:lnTo>
                    <a:pt x="15122" y="391"/>
                  </a:lnTo>
                  <a:cubicBezTo>
                    <a:pt x="14895" y="163"/>
                    <a:pt x="14569" y="1"/>
                    <a:pt x="14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3" name="Google Shape;4693;p45"/>
            <p:cNvSpPr/>
            <p:nvPr/>
          </p:nvSpPr>
          <p:spPr>
            <a:xfrm>
              <a:off x="-2823325" y="1964300"/>
              <a:ext cx="121150" cy="517100"/>
            </a:xfrm>
            <a:custGeom>
              <a:rect b="b" l="l" r="r" t="t"/>
              <a:pathLst>
                <a:path extrusionOk="0" h="20684" w="4846">
                  <a:moveTo>
                    <a:pt x="1724" y="1"/>
                  </a:moveTo>
                  <a:lnTo>
                    <a:pt x="1724" y="18992"/>
                  </a:lnTo>
                  <a:cubicBezTo>
                    <a:pt x="1724" y="19935"/>
                    <a:pt x="944" y="20683"/>
                    <a:pt x="0" y="20683"/>
                  </a:cubicBezTo>
                  <a:lnTo>
                    <a:pt x="3155" y="20683"/>
                  </a:lnTo>
                  <a:cubicBezTo>
                    <a:pt x="4065" y="20683"/>
                    <a:pt x="4846" y="19935"/>
                    <a:pt x="4846" y="18992"/>
                  </a:cubicBezTo>
                  <a:lnTo>
                    <a:pt x="4846" y="521"/>
                  </a:lnTo>
                  <a:cubicBezTo>
                    <a:pt x="4846" y="358"/>
                    <a:pt x="4813" y="163"/>
                    <a:pt x="4716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4" name="Google Shape;4694;p45"/>
            <p:cNvSpPr/>
            <p:nvPr/>
          </p:nvSpPr>
          <p:spPr>
            <a:xfrm>
              <a:off x="-2820075" y="1848850"/>
              <a:ext cx="114650" cy="115475"/>
            </a:xfrm>
            <a:custGeom>
              <a:rect b="b" l="l" r="r" t="t"/>
              <a:pathLst>
                <a:path extrusionOk="0" h="4619" w="4586">
                  <a:moveTo>
                    <a:pt x="1" y="1"/>
                  </a:moveTo>
                  <a:lnTo>
                    <a:pt x="1" y="2895"/>
                  </a:lnTo>
                  <a:cubicBezTo>
                    <a:pt x="1" y="3838"/>
                    <a:pt x="748" y="4619"/>
                    <a:pt x="1692" y="4619"/>
                  </a:cubicBezTo>
                  <a:lnTo>
                    <a:pt x="4586" y="4619"/>
                  </a:lnTo>
                  <a:cubicBezTo>
                    <a:pt x="4521" y="4489"/>
                    <a:pt x="4456" y="4359"/>
                    <a:pt x="4326" y="4228"/>
                  </a:cubicBezTo>
                  <a:lnTo>
                    <a:pt x="358" y="261"/>
                  </a:lnTo>
                  <a:cubicBezTo>
                    <a:pt x="261" y="163"/>
                    <a:pt x="131" y="66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5" name="Google Shape;4695;p45"/>
            <p:cNvSpPr/>
            <p:nvPr/>
          </p:nvSpPr>
          <p:spPr>
            <a:xfrm>
              <a:off x="-2919975" y="2327700"/>
              <a:ext cx="81225" cy="93700"/>
            </a:xfrm>
            <a:custGeom>
              <a:rect b="b" l="l" r="r" t="t"/>
              <a:pathLst>
                <a:path extrusionOk="0" h="3748" w="3249">
                  <a:moveTo>
                    <a:pt x="2078" y="1"/>
                  </a:moveTo>
                  <a:cubicBezTo>
                    <a:pt x="1525" y="684"/>
                    <a:pt x="972" y="944"/>
                    <a:pt x="354" y="976"/>
                  </a:cubicBezTo>
                  <a:cubicBezTo>
                    <a:pt x="322" y="976"/>
                    <a:pt x="289" y="1009"/>
                    <a:pt x="289" y="1074"/>
                  </a:cubicBezTo>
                  <a:lnTo>
                    <a:pt x="29" y="3578"/>
                  </a:lnTo>
                  <a:cubicBezTo>
                    <a:pt x="1" y="3663"/>
                    <a:pt x="95" y="3747"/>
                    <a:pt x="184" y="3747"/>
                  </a:cubicBezTo>
                  <a:cubicBezTo>
                    <a:pt x="198" y="3747"/>
                    <a:pt x="211" y="3745"/>
                    <a:pt x="224" y="3741"/>
                  </a:cubicBezTo>
                  <a:lnTo>
                    <a:pt x="2598" y="2895"/>
                  </a:lnTo>
                  <a:cubicBezTo>
                    <a:pt x="2663" y="2895"/>
                    <a:pt x="2663" y="2863"/>
                    <a:pt x="2663" y="2798"/>
                  </a:cubicBezTo>
                  <a:cubicBezTo>
                    <a:pt x="2566" y="2212"/>
                    <a:pt x="2696" y="1627"/>
                    <a:pt x="3249" y="911"/>
                  </a:cubicBezTo>
                  <a:lnTo>
                    <a:pt x="2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6" name="Google Shape;4696;p45"/>
            <p:cNvSpPr/>
            <p:nvPr/>
          </p:nvSpPr>
          <p:spPr>
            <a:xfrm>
              <a:off x="-2875350" y="2105775"/>
              <a:ext cx="213825" cy="250725"/>
            </a:xfrm>
            <a:custGeom>
              <a:rect b="b" l="l" r="r" t="t"/>
              <a:pathLst>
                <a:path extrusionOk="0" h="10029" w="8553">
                  <a:moveTo>
                    <a:pt x="7382" y="0"/>
                  </a:moveTo>
                  <a:lnTo>
                    <a:pt x="6699" y="65"/>
                  </a:lnTo>
                  <a:lnTo>
                    <a:pt x="3447" y="3675"/>
                  </a:lnTo>
                  <a:cubicBezTo>
                    <a:pt x="2732" y="4520"/>
                    <a:pt x="2049" y="5398"/>
                    <a:pt x="1464" y="6374"/>
                  </a:cubicBezTo>
                  <a:lnTo>
                    <a:pt x="98" y="8618"/>
                  </a:lnTo>
                  <a:cubicBezTo>
                    <a:pt x="0" y="8780"/>
                    <a:pt x="33" y="9040"/>
                    <a:pt x="195" y="9171"/>
                  </a:cubicBezTo>
                  <a:lnTo>
                    <a:pt x="1171" y="9919"/>
                  </a:lnTo>
                  <a:cubicBezTo>
                    <a:pt x="1248" y="9995"/>
                    <a:pt x="1346" y="10029"/>
                    <a:pt x="1443" y="10029"/>
                  </a:cubicBezTo>
                  <a:cubicBezTo>
                    <a:pt x="1550" y="10029"/>
                    <a:pt x="1655" y="9987"/>
                    <a:pt x="1724" y="9919"/>
                  </a:cubicBezTo>
                  <a:lnTo>
                    <a:pt x="3610" y="8065"/>
                  </a:lnTo>
                  <a:cubicBezTo>
                    <a:pt x="4423" y="7284"/>
                    <a:pt x="5138" y="6439"/>
                    <a:pt x="5756" y="5528"/>
                  </a:cubicBezTo>
                  <a:lnTo>
                    <a:pt x="8553" y="1528"/>
                  </a:lnTo>
                  <a:lnTo>
                    <a:pt x="8520" y="911"/>
                  </a:lnTo>
                  <a:lnTo>
                    <a:pt x="73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7" name="Google Shape;4697;p45"/>
            <p:cNvSpPr/>
            <p:nvPr/>
          </p:nvSpPr>
          <p:spPr>
            <a:xfrm>
              <a:off x="-2684300" y="2048750"/>
              <a:ext cx="69925" cy="69225"/>
            </a:xfrm>
            <a:custGeom>
              <a:rect b="b" l="l" r="r" t="t"/>
              <a:pathLst>
                <a:path extrusionOk="0" h="2769" w="2797">
                  <a:moveTo>
                    <a:pt x="1612" y="0"/>
                  </a:moveTo>
                  <a:cubicBezTo>
                    <a:pt x="1324" y="0"/>
                    <a:pt x="1033" y="125"/>
                    <a:pt x="813" y="362"/>
                  </a:cubicBezTo>
                  <a:lnTo>
                    <a:pt x="0" y="1273"/>
                  </a:lnTo>
                  <a:lnTo>
                    <a:pt x="0" y="1793"/>
                  </a:lnTo>
                  <a:lnTo>
                    <a:pt x="1204" y="2769"/>
                  </a:lnTo>
                  <a:lnTo>
                    <a:pt x="1756" y="2639"/>
                  </a:lnTo>
                  <a:lnTo>
                    <a:pt x="2439" y="1663"/>
                  </a:lnTo>
                  <a:cubicBezTo>
                    <a:pt x="2797" y="1208"/>
                    <a:pt x="2699" y="590"/>
                    <a:pt x="2244" y="232"/>
                  </a:cubicBezTo>
                  <a:cubicBezTo>
                    <a:pt x="2059" y="76"/>
                    <a:pt x="1837" y="0"/>
                    <a:pt x="16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8" name="Google Shape;4698;p45"/>
            <p:cNvSpPr/>
            <p:nvPr/>
          </p:nvSpPr>
          <p:spPr>
            <a:xfrm>
              <a:off x="-2707875" y="2080550"/>
              <a:ext cx="67500" cy="64250"/>
            </a:xfrm>
            <a:custGeom>
              <a:rect b="b" l="l" r="r" t="t"/>
              <a:pathLst>
                <a:path extrusionOk="0" h="2570" w="2700">
                  <a:moveTo>
                    <a:pt x="943" y="1"/>
                  </a:moveTo>
                  <a:lnTo>
                    <a:pt x="0" y="1074"/>
                  </a:lnTo>
                  <a:lnTo>
                    <a:pt x="1886" y="2570"/>
                  </a:lnTo>
                  <a:lnTo>
                    <a:pt x="2699" y="1367"/>
                  </a:lnTo>
                  <a:lnTo>
                    <a:pt x="9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9" name="Google Shape;4699;p45"/>
            <p:cNvSpPr/>
            <p:nvPr/>
          </p:nvSpPr>
          <p:spPr>
            <a:xfrm>
              <a:off x="-3131450" y="1902525"/>
              <a:ext cx="113025" cy="49600"/>
            </a:xfrm>
            <a:custGeom>
              <a:rect b="b" l="l" r="r" t="t"/>
              <a:pathLst>
                <a:path extrusionOk="0" h="1984" w="4521">
                  <a:moveTo>
                    <a:pt x="261" y="0"/>
                  </a:moveTo>
                  <a:cubicBezTo>
                    <a:pt x="98" y="0"/>
                    <a:pt x="1" y="98"/>
                    <a:pt x="1" y="260"/>
                  </a:cubicBezTo>
                  <a:lnTo>
                    <a:pt x="1" y="1724"/>
                  </a:lnTo>
                  <a:cubicBezTo>
                    <a:pt x="1" y="1854"/>
                    <a:pt x="98" y="1984"/>
                    <a:pt x="261" y="1984"/>
                  </a:cubicBezTo>
                  <a:lnTo>
                    <a:pt x="4261" y="1984"/>
                  </a:lnTo>
                  <a:cubicBezTo>
                    <a:pt x="4423" y="1984"/>
                    <a:pt x="4521" y="1854"/>
                    <a:pt x="4521" y="1724"/>
                  </a:cubicBezTo>
                  <a:lnTo>
                    <a:pt x="4521" y="260"/>
                  </a:lnTo>
                  <a:cubicBezTo>
                    <a:pt x="4521" y="98"/>
                    <a:pt x="4423" y="0"/>
                    <a:pt x="4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0" name="Google Shape;4700;p45"/>
            <p:cNvSpPr/>
            <p:nvPr/>
          </p:nvSpPr>
          <p:spPr>
            <a:xfrm>
              <a:off x="-2930400" y="2039100"/>
              <a:ext cx="326600" cy="391800"/>
            </a:xfrm>
            <a:custGeom>
              <a:rect b="b" l="l" r="r" t="t"/>
              <a:pathLst>
                <a:path extrusionOk="0" h="15672" w="13064">
                  <a:moveTo>
                    <a:pt x="11444" y="775"/>
                  </a:moveTo>
                  <a:cubicBezTo>
                    <a:pt x="11594" y="775"/>
                    <a:pt x="11744" y="823"/>
                    <a:pt x="11861" y="911"/>
                  </a:cubicBezTo>
                  <a:cubicBezTo>
                    <a:pt x="12153" y="1139"/>
                    <a:pt x="12186" y="1529"/>
                    <a:pt x="11991" y="1822"/>
                  </a:cubicBezTo>
                  <a:lnTo>
                    <a:pt x="11535" y="2472"/>
                  </a:lnTo>
                  <a:lnTo>
                    <a:pt x="10430" y="1594"/>
                  </a:lnTo>
                  <a:lnTo>
                    <a:pt x="10950" y="1009"/>
                  </a:lnTo>
                  <a:cubicBezTo>
                    <a:pt x="11075" y="847"/>
                    <a:pt x="11260" y="775"/>
                    <a:pt x="11444" y="775"/>
                  </a:cubicBezTo>
                  <a:close/>
                  <a:moveTo>
                    <a:pt x="9909" y="2179"/>
                  </a:moveTo>
                  <a:lnTo>
                    <a:pt x="11080" y="3122"/>
                  </a:lnTo>
                  <a:lnTo>
                    <a:pt x="10690" y="3675"/>
                  </a:lnTo>
                  <a:lnTo>
                    <a:pt x="9454" y="2667"/>
                  </a:lnTo>
                  <a:lnTo>
                    <a:pt x="9909" y="2179"/>
                  </a:lnTo>
                  <a:close/>
                  <a:moveTo>
                    <a:pt x="2332" y="12260"/>
                  </a:moveTo>
                  <a:lnTo>
                    <a:pt x="2983" y="12781"/>
                  </a:lnTo>
                  <a:cubicBezTo>
                    <a:pt x="2723" y="13236"/>
                    <a:pt x="2625" y="13691"/>
                    <a:pt x="2690" y="14146"/>
                  </a:cubicBezTo>
                  <a:lnTo>
                    <a:pt x="1519" y="14569"/>
                  </a:lnTo>
                  <a:lnTo>
                    <a:pt x="2170" y="13756"/>
                  </a:lnTo>
                  <a:cubicBezTo>
                    <a:pt x="2300" y="13594"/>
                    <a:pt x="2267" y="13366"/>
                    <a:pt x="2105" y="13236"/>
                  </a:cubicBezTo>
                  <a:cubicBezTo>
                    <a:pt x="2032" y="13177"/>
                    <a:pt x="1939" y="13145"/>
                    <a:pt x="1847" y="13145"/>
                  </a:cubicBezTo>
                  <a:cubicBezTo>
                    <a:pt x="1734" y="13145"/>
                    <a:pt x="1623" y="13194"/>
                    <a:pt x="1552" y="13301"/>
                  </a:cubicBezTo>
                  <a:lnTo>
                    <a:pt x="934" y="14081"/>
                  </a:lnTo>
                  <a:lnTo>
                    <a:pt x="1064" y="12878"/>
                  </a:lnTo>
                  <a:cubicBezTo>
                    <a:pt x="1519" y="12813"/>
                    <a:pt x="1942" y="12618"/>
                    <a:pt x="2332" y="12260"/>
                  </a:cubicBezTo>
                  <a:close/>
                  <a:moveTo>
                    <a:pt x="11433" y="0"/>
                  </a:moveTo>
                  <a:cubicBezTo>
                    <a:pt x="11039" y="0"/>
                    <a:pt x="10652" y="165"/>
                    <a:pt x="10365" y="488"/>
                  </a:cubicBezTo>
                  <a:lnTo>
                    <a:pt x="9584" y="1399"/>
                  </a:lnTo>
                  <a:lnTo>
                    <a:pt x="8609" y="2472"/>
                  </a:lnTo>
                  <a:lnTo>
                    <a:pt x="5389" y="6082"/>
                  </a:lnTo>
                  <a:cubicBezTo>
                    <a:pt x="4609" y="6927"/>
                    <a:pt x="3926" y="7870"/>
                    <a:pt x="3340" y="8813"/>
                  </a:cubicBezTo>
                  <a:cubicBezTo>
                    <a:pt x="3243" y="9008"/>
                    <a:pt x="3308" y="9236"/>
                    <a:pt x="3470" y="9366"/>
                  </a:cubicBezTo>
                  <a:cubicBezTo>
                    <a:pt x="3535" y="9399"/>
                    <a:pt x="3601" y="9399"/>
                    <a:pt x="3666" y="9399"/>
                  </a:cubicBezTo>
                  <a:cubicBezTo>
                    <a:pt x="3796" y="9399"/>
                    <a:pt x="3926" y="9334"/>
                    <a:pt x="3991" y="9236"/>
                  </a:cubicBezTo>
                  <a:cubicBezTo>
                    <a:pt x="4576" y="8293"/>
                    <a:pt x="5227" y="7415"/>
                    <a:pt x="5942" y="6602"/>
                  </a:cubicBezTo>
                  <a:lnTo>
                    <a:pt x="8934" y="3252"/>
                  </a:lnTo>
                  <a:lnTo>
                    <a:pt x="10235" y="4293"/>
                  </a:lnTo>
                  <a:lnTo>
                    <a:pt x="7665" y="7968"/>
                  </a:lnTo>
                  <a:cubicBezTo>
                    <a:pt x="7015" y="8846"/>
                    <a:pt x="6332" y="9691"/>
                    <a:pt x="5552" y="10439"/>
                  </a:cubicBezTo>
                  <a:lnTo>
                    <a:pt x="3666" y="12293"/>
                  </a:lnTo>
                  <a:cubicBezTo>
                    <a:pt x="3666" y="12309"/>
                    <a:pt x="3657" y="12317"/>
                    <a:pt x="3645" y="12317"/>
                  </a:cubicBezTo>
                  <a:cubicBezTo>
                    <a:pt x="3633" y="12317"/>
                    <a:pt x="3617" y="12309"/>
                    <a:pt x="3601" y="12293"/>
                  </a:cubicBezTo>
                  <a:lnTo>
                    <a:pt x="2657" y="11545"/>
                  </a:lnTo>
                  <a:cubicBezTo>
                    <a:pt x="2625" y="11545"/>
                    <a:pt x="2625" y="11512"/>
                    <a:pt x="2625" y="11480"/>
                  </a:cubicBezTo>
                  <a:lnTo>
                    <a:pt x="3048" y="10797"/>
                  </a:lnTo>
                  <a:cubicBezTo>
                    <a:pt x="3178" y="10602"/>
                    <a:pt x="3113" y="10374"/>
                    <a:pt x="2950" y="10277"/>
                  </a:cubicBezTo>
                  <a:cubicBezTo>
                    <a:pt x="2879" y="10229"/>
                    <a:pt x="2803" y="10207"/>
                    <a:pt x="2729" y="10207"/>
                  </a:cubicBezTo>
                  <a:cubicBezTo>
                    <a:pt x="2601" y="10207"/>
                    <a:pt x="2480" y="10271"/>
                    <a:pt x="2397" y="10374"/>
                  </a:cubicBezTo>
                  <a:lnTo>
                    <a:pt x="1975" y="11090"/>
                  </a:lnTo>
                  <a:cubicBezTo>
                    <a:pt x="1877" y="11252"/>
                    <a:pt x="1844" y="11447"/>
                    <a:pt x="1877" y="11642"/>
                  </a:cubicBezTo>
                  <a:cubicBezTo>
                    <a:pt x="1519" y="11968"/>
                    <a:pt x="1162" y="12130"/>
                    <a:pt x="771" y="12130"/>
                  </a:cubicBezTo>
                  <a:cubicBezTo>
                    <a:pt x="544" y="12130"/>
                    <a:pt x="349" y="12325"/>
                    <a:pt x="316" y="12553"/>
                  </a:cubicBezTo>
                  <a:lnTo>
                    <a:pt x="56" y="15057"/>
                  </a:lnTo>
                  <a:cubicBezTo>
                    <a:pt x="1" y="15388"/>
                    <a:pt x="272" y="15671"/>
                    <a:pt x="594" y="15671"/>
                  </a:cubicBezTo>
                  <a:cubicBezTo>
                    <a:pt x="652" y="15671"/>
                    <a:pt x="712" y="15662"/>
                    <a:pt x="771" y="15642"/>
                  </a:cubicBezTo>
                  <a:lnTo>
                    <a:pt x="3145" y="14797"/>
                  </a:lnTo>
                  <a:cubicBezTo>
                    <a:pt x="3373" y="14732"/>
                    <a:pt x="3503" y="14504"/>
                    <a:pt x="3470" y="14277"/>
                  </a:cubicBezTo>
                  <a:cubicBezTo>
                    <a:pt x="3373" y="13854"/>
                    <a:pt x="3438" y="13496"/>
                    <a:pt x="3698" y="13073"/>
                  </a:cubicBezTo>
                  <a:cubicBezTo>
                    <a:pt x="3893" y="13073"/>
                    <a:pt x="4056" y="12976"/>
                    <a:pt x="4218" y="12846"/>
                  </a:cubicBezTo>
                  <a:lnTo>
                    <a:pt x="6072" y="10992"/>
                  </a:lnTo>
                  <a:cubicBezTo>
                    <a:pt x="6885" y="10212"/>
                    <a:pt x="7633" y="9334"/>
                    <a:pt x="8283" y="8423"/>
                  </a:cubicBezTo>
                  <a:lnTo>
                    <a:pt x="11080" y="4423"/>
                  </a:lnTo>
                  <a:lnTo>
                    <a:pt x="11308" y="4098"/>
                  </a:lnTo>
                  <a:lnTo>
                    <a:pt x="11926" y="4586"/>
                  </a:lnTo>
                  <a:cubicBezTo>
                    <a:pt x="12023" y="4683"/>
                    <a:pt x="12023" y="4813"/>
                    <a:pt x="11958" y="4911"/>
                  </a:cubicBezTo>
                  <a:lnTo>
                    <a:pt x="10170" y="7187"/>
                  </a:lnTo>
                  <a:cubicBezTo>
                    <a:pt x="10039" y="7350"/>
                    <a:pt x="10039" y="7578"/>
                    <a:pt x="10202" y="7708"/>
                  </a:cubicBezTo>
                  <a:cubicBezTo>
                    <a:pt x="10300" y="7773"/>
                    <a:pt x="10365" y="7805"/>
                    <a:pt x="10462" y="7805"/>
                  </a:cubicBezTo>
                  <a:cubicBezTo>
                    <a:pt x="10560" y="7805"/>
                    <a:pt x="10690" y="7740"/>
                    <a:pt x="10755" y="7643"/>
                  </a:cubicBezTo>
                  <a:lnTo>
                    <a:pt x="12543" y="5366"/>
                  </a:lnTo>
                  <a:cubicBezTo>
                    <a:pt x="12901" y="4943"/>
                    <a:pt x="12836" y="4326"/>
                    <a:pt x="12413" y="4000"/>
                  </a:cubicBezTo>
                  <a:lnTo>
                    <a:pt x="11763" y="3480"/>
                  </a:lnTo>
                  <a:lnTo>
                    <a:pt x="11926" y="3252"/>
                  </a:lnTo>
                  <a:lnTo>
                    <a:pt x="12608" y="2277"/>
                  </a:lnTo>
                  <a:cubicBezTo>
                    <a:pt x="13064" y="1659"/>
                    <a:pt x="12934" y="781"/>
                    <a:pt x="12348" y="326"/>
                  </a:cubicBezTo>
                  <a:cubicBezTo>
                    <a:pt x="12072" y="108"/>
                    <a:pt x="11750" y="0"/>
                    <a:pt x="11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1" name="Google Shape;4701;p45"/>
            <p:cNvSpPr/>
            <p:nvPr/>
          </p:nvSpPr>
          <p:spPr>
            <a:xfrm>
              <a:off x="-3147700" y="2331150"/>
              <a:ext cx="176425" cy="94950"/>
            </a:xfrm>
            <a:custGeom>
              <a:rect b="b" l="l" r="r" t="t"/>
              <a:pathLst>
                <a:path extrusionOk="0" h="3798" w="7057">
                  <a:moveTo>
                    <a:pt x="2016" y="773"/>
                  </a:moveTo>
                  <a:cubicBezTo>
                    <a:pt x="2146" y="773"/>
                    <a:pt x="2309" y="838"/>
                    <a:pt x="2472" y="936"/>
                  </a:cubicBezTo>
                  <a:cubicBezTo>
                    <a:pt x="2569" y="1001"/>
                    <a:pt x="2797" y="1131"/>
                    <a:pt x="2764" y="1261"/>
                  </a:cubicBezTo>
                  <a:cubicBezTo>
                    <a:pt x="2764" y="1424"/>
                    <a:pt x="2439" y="1782"/>
                    <a:pt x="1594" y="2269"/>
                  </a:cubicBezTo>
                  <a:cubicBezTo>
                    <a:pt x="1561" y="2204"/>
                    <a:pt x="1529" y="2139"/>
                    <a:pt x="1529" y="2107"/>
                  </a:cubicBezTo>
                  <a:cubicBezTo>
                    <a:pt x="1366" y="1651"/>
                    <a:pt x="1464" y="1099"/>
                    <a:pt x="1724" y="871"/>
                  </a:cubicBezTo>
                  <a:cubicBezTo>
                    <a:pt x="1821" y="806"/>
                    <a:pt x="1919" y="773"/>
                    <a:pt x="2016" y="773"/>
                  </a:cubicBezTo>
                  <a:close/>
                  <a:moveTo>
                    <a:pt x="1989" y="0"/>
                  </a:moveTo>
                  <a:cubicBezTo>
                    <a:pt x="1645" y="0"/>
                    <a:pt x="1389" y="138"/>
                    <a:pt x="1236" y="253"/>
                  </a:cubicBezTo>
                  <a:cubicBezTo>
                    <a:pt x="748" y="676"/>
                    <a:pt x="553" y="1554"/>
                    <a:pt x="781" y="2302"/>
                  </a:cubicBezTo>
                  <a:cubicBezTo>
                    <a:pt x="813" y="2399"/>
                    <a:pt x="846" y="2497"/>
                    <a:pt x="878" y="2595"/>
                  </a:cubicBezTo>
                  <a:cubicBezTo>
                    <a:pt x="553" y="2725"/>
                    <a:pt x="293" y="2822"/>
                    <a:pt x="293" y="2822"/>
                  </a:cubicBezTo>
                  <a:cubicBezTo>
                    <a:pt x="98" y="2920"/>
                    <a:pt x="0" y="3147"/>
                    <a:pt x="65" y="3342"/>
                  </a:cubicBezTo>
                  <a:cubicBezTo>
                    <a:pt x="142" y="3497"/>
                    <a:pt x="301" y="3590"/>
                    <a:pt x="461" y="3590"/>
                  </a:cubicBezTo>
                  <a:cubicBezTo>
                    <a:pt x="503" y="3590"/>
                    <a:pt x="545" y="3584"/>
                    <a:pt x="585" y="3570"/>
                  </a:cubicBezTo>
                  <a:cubicBezTo>
                    <a:pt x="585" y="3570"/>
                    <a:pt x="943" y="3440"/>
                    <a:pt x="1398" y="3212"/>
                  </a:cubicBezTo>
                  <a:cubicBezTo>
                    <a:pt x="1626" y="3408"/>
                    <a:pt x="1951" y="3538"/>
                    <a:pt x="2276" y="3538"/>
                  </a:cubicBezTo>
                  <a:cubicBezTo>
                    <a:pt x="2411" y="3547"/>
                    <a:pt x="2536" y="3551"/>
                    <a:pt x="2652" y="3551"/>
                  </a:cubicBezTo>
                  <a:cubicBezTo>
                    <a:pt x="3375" y="3551"/>
                    <a:pt x="3748" y="3394"/>
                    <a:pt x="4000" y="3310"/>
                  </a:cubicBezTo>
                  <a:cubicBezTo>
                    <a:pt x="4112" y="3254"/>
                    <a:pt x="4182" y="3222"/>
                    <a:pt x="4251" y="3222"/>
                  </a:cubicBezTo>
                  <a:cubicBezTo>
                    <a:pt x="4342" y="3222"/>
                    <a:pt x="4433" y="3278"/>
                    <a:pt x="4618" y="3408"/>
                  </a:cubicBezTo>
                  <a:cubicBezTo>
                    <a:pt x="5008" y="3700"/>
                    <a:pt x="5593" y="3798"/>
                    <a:pt x="6081" y="3798"/>
                  </a:cubicBezTo>
                  <a:cubicBezTo>
                    <a:pt x="6341" y="3798"/>
                    <a:pt x="6569" y="3765"/>
                    <a:pt x="6732" y="3733"/>
                  </a:cubicBezTo>
                  <a:cubicBezTo>
                    <a:pt x="6927" y="3700"/>
                    <a:pt x="7057" y="3473"/>
                    <a:pt x="7024" y="3277"/>
                  </a:cubicBezTo>
                  <a:cubicBezTo>
                    <a:pt x="6995" y="3102"/>
                    <a:pt x="6809" y="2980"/>
                    <a:pt x="6630" y="2980"/>
                  </a:cubicBezTo>
                  <a:cubicBezTo>
                    <a:pt x="6610" y="2980"/>
                    <a:pt x="6589" y="2981"/>
                    <a:pt x="6569" y="2985"/>
                  </a:cubicBezTo>
                  <a:cubicBezTo>
                    <a:pt x="6448" y="3009"/>
                    <a:pt x="6263" y="3029"/>
                    <a:pt x="6057" y="3029"/>
                  </a:cubicBezTo>
                  <a:cubicBezTo>
                    <a:pt x="5711" y="3029"/>
                    <a:pt x="5306" y="2973"/>
                    <a:pt x="5041" y="2790"/>
                  </a:cubicBezTo>
                  <a:cubicBezTo>
                    <a:pt x="4707" y="2543"/>
                    <a:pt x="4467" y="2459"/>
                    <a:pt x="4252" y="2459"/>
                  </a:cubicBezTo>
                  <a:cubicBezTo>
                    <a:pt x="4068" y="2459"/>
                    <a:pt x="3901" y="2520"/>
                    <a:pt x="3707" y="2595"/>
                  </a:cubicBezTo>
                  <a:cubicBezTo>
                    <a:pt x="3475" y="2682"/>
                    <a:pt x="3191" y="2795"/>
                    <a:pt x="2577" y="2795"/>
                  </a:cubicBezTo>
                  <a:cubicBezTo>
                    <a:pt x="2503" y="2795"/>
                    <a:pt x="2425" y="2793"/>
                    <a:pt x="2342" y="2790"/>
                  </a:cubicBezTo>
                  <a:cubicBezTo>
                    <a:pt x="2309" y="2757"/>
                    <a:pt x="2276" y="2757"/>
                    <a:pt x="2244" y="2757"/>
                  </a:cubicBezTo>
                  <a:cubicBezTo>
                    <a:pt x="3089" y="2269"/>
                    <a:pt x="3512" y="1782"/>
                    <a:pt x="3545" y="1294"/>
                  </a:cubicBezTo>
                  <a:cubicBezTo>
                    <a:pt x="3545" y="1001"/>
                    <a:pt x="3447" y="611"/>
                    <a:pt x="2829" y="253"/>
                  </a:cubicBezTo>
                  <a:cubicBezTo>
                    <a:pt x="2510" y="67"/>
                    <a:pt x="2228" y="0"/>
                    <a:pt x="1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2" name="Google Shape;4702;p45"/>
            <p:cNvSpPr/>
            <p:nvPr/>
          </p:nvSpPr>
          <p:spPr>
            <a:xfrm>
              <a:off x="-3141200" y="2029350"/>
              <a:ext cx="278050" cy="18725"/>
            </a:xfrm>
            <a:custGeom>
              <a:rect b="b" l="l" r="r" t="t"/>
              <a:pathLst>
                <a:path extrusionOk="0" h="749" w="11122">
                  <a:moveTo>
                    <a:pt x="391" y="0"/>
                  </a:moveTo>
                  <a:cubicBezTo>
                    <a:pt x="163" y="0"/>
                    <a:pt x="0" y="163"/>
                    <a:pt x="0" y="358"/>
                  </a:cubicBezTo>
                  <a:cubicBezTo>
                    <a:pt x="0" y="586"/>
                    <a:pt x="163" y="748"/>
                    <a:pt x="391" y="748"/>
                  </a:cubicBezTo>
                  <a:lnTo>
                    <a:pt x="10732" y="748"/>
                  </a:lnTo>
                  <a:cubicBezTo>
                    <a:pt x="10959" y="748"/>
                    <a:pt x="11122" y="586"/>
                    <a:pt x="11122" y="358"/>
                  </a:cubicBezTo>
                  <a:cubicBezTo>
                    <a:pt x="11122" y="163"/>
                    <a:pt x="10959" y="0"/>
                    <a:pt x="10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3" name="Google Shape;4703;p45"/>
            <p:cNvSpPr/>
            <p:nvPr/>
          </p:nvSpPr>
          <p:spPr>
            <a:xfrm>
              <a:off x="-3141200" y="2085450"/>
              <a:ext cx="278050" cy="18725"/>
            </a:xfrm>
            <a:custGeom>
              <a:rect b="b" l="l" r="r" t="t"/>
              <a:pathLst>
                <a:path extrusionOk="0" h="749" w="11122">
                  <a:moveTo>
                    <a:pt x="391" y="0"/>
                  </a:moveTo>
                  <a:cubicBezTo>
                    <a:pt x="163" y="0"/>
                    <a:pt x="0" y="163"/>
                    <a:pt x="0" y="390"/>
                  </a:cubicBezTo>
                  <a:cubicBezTo>
                    <a:pt x="0" y="585"/>
                    <a:pt x="163" y="748"/>
                    <a:pt x="391" y="748"/>
                  </a:cubicBezTo>
                  <a:lnTo>
                    <a:pt x="10732" y="748"/>
                  </a:lnTo>
                  <a:cubicBezTo>
                    <a:pt x="10959" y="748"/>
                    <a:pt x="11122" y="585"/>
                    <a:pt x="11122" y="390"/>
                  </a:cubicBezTo>
                  <a:cubicBezTo>
                    <a:pt x="11122" y="163"/>
                    <a:pt x="10959" y="0"/>
                    <a:pt x="10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4" name="Google Shape;4704;p45"/>
            <p:cNvSpPr/>
            <p:nvPr/>
          </p:nvSpPr>
          <p:spPr>
            <a:xfrm>
              <a:off x="-3141200" y="2141525"/>
              <a:ext cx="278050" cy="19550"/>
            </a:xfrm>
            <a:custGeom>
              <a:rect b="b" l="l" r="r" t="t"/>
              <a:pathLst>
                <a:path extrusionOk="0" h="782" w="11122">
                  <a:moveTo>
                    <a:pt x="391" y="1"/>
                  </a:moveTo>
                  <a:cubicBezTo>
                    <a:pt x="163" y="1"/>
                    <a:pt x="0" y="164"/>
                    <a:pt x="0" y="391"/>
                  </a:cubicBezTo>
                  <a:cubicBezTo>
                    <a:pt x="0" y="586"/>
                    <a:pt x="163" y="781"/>
                    <a:pt x="391" y="781"/>
                  </a:cubicBezTo>
                  <a:lnTo>
                    <a:pt x="10732" y="781"/>
                  </a:lnTo>
                  <a:cubicBezTo>
                    <a:pt x="10959" y="781"/>
                    <a:pt x="11122" y="586"/>
                    <a:pt x="11122" y="391"/>
                  </a:cubicBezTo>
                  <a:cubicBezTo>
                    <a:pt x="11122" y="164"/>
                    <a:pt x="10959" y="1"/>
                    <a:pt x="10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5" name="Google Shape;4705;p45"/>
            <p:cNvSpPr/>
            <p:nvPr/>
          </p:nvSpPr>
          <p:spPr>
            <a:xfrm>
              <a:off x="-3141200" y="2197625"/>
              <a:ext cx="129275" cy="19550"/>
            </a:xfrm>
            <a:custGeom>
              <a:rect b="b" l="l" r="r" t="t"/>
              <a:pathLst>
                <a:path extrusionOk="0" h="782" w="5171">
                  <a:moveTo>
                    <a:pt x="391" y="1"/>
                  </a:moveTo>
                  <a:cubicBezTo>
                    <a:pt x="163" y="1"/>
                    <a:pt x="0" y="196"/>
                    <a:pt x="0" y="391"/>
                  </a:cubicBezTo>
                  <a:cubicBezTo>
                    <a:pt x="0" y="619"/>
                    <a:pt x="163" y="781"/>
                    <a:pt x="391" y="781"/>
                  </a:cubicBezTo>
                  <a:lnTo>
                    <a:pt x="4781" y="781"/>
                  </a:lnTo>
                  <a:cubicBezTo>
                    <a:pt x="5008" y="781"/>
                    <a:pt x="5171" y="619"/>
                    <a:pt x="5171" y="391"/>
                  </a:cubicBezTo>
                  <a:cubicBezTo>
                    <a:pt x="5171" y="196"/>
                    <a:pt x="5008" y="1"/>
                    <a:pt x="47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6" name="Google Shape;4706;p45"/>
            <p:cNvSpPr/>
            <p:nvPr/>
          </p:nvSpPr>
          <p:spPr>
            <a:xfrm>
              <a:off x="-3198925" y="1836675"/>
              <a:ext cx="506525" cy="653650"/>
            </a:xfrm>
            <a:custGeom>
              <a:rect b="b" l="l" r="r" t="t"/>
              <a:pathLst>
                <a:path extrusionOk="0" h="26146" w="20261">
                  <a:moveTo>
                    <a:pt x="15512" y="1301"/>
                  </a:moveTo>
                  <a:lnTo>
                    <a:pt x="18959" y="4715"/>
                  </a:lnTo>
                  <a:lnTo>
                    <a:pt x="16846" y="4715"/>
                  </a:lnTo>
                  <a:cubicBezTo>
                    <a:pt x="16130" y="4715"/>
                    <a:pt x="15512" y="4130"/>
                    <a:pt x="15512" y="3382"/>
                  </a:cubicBezTo>
                  <a:lnTo>
                    <a:pt x="15512" y="1301"/>
                  </a:lnTo>
                  <a:close/>
                  <a:moveTo>
                    <a:pt x="2114" y="0"/>
                  </a:moveTo>
                  <a:cubicBezTo>
                    <a:pt x="943" y="0"/>
                    <a:pt x="0" y="911"/>
                    <a:pt x="0" y="2081"/>
                  </a:cubicBezTo>
                  <a:lnTo>
                    <a:pt x="0" y="24065"/>
                  </a:lnTo>
                  <a:cubicBezTo>
                    <a:pt x="0" y="25235"/>
                    <a:pt x="943" y="26146"/>
                    <a:pt x="2114" y="26146"/>
                  </a:cubicBezTo>
                  <a:lnTo>
                    <a:pt x="18146" y="26146"/>
                  </a:lnTo>
                  <a:cubicBezTo>
                    <a:pt x="19317" y="26146"/>
                    <a:pt x="20260" y="25235"/>
                    <a:pt x="20260" y="24065"/>
                  </a:cubicBezTo>
                  <a:lnTo>
                    <a:pt x="20260" y="16780"/>
                  </a:lnTo>
                  <a:cubicBezTo>
                    <a:pt x="20260" y="16585"/>
                    <a:pt x="20098" y="16422"/>
                    <a:pt x="19870" y="16422"/>
                  </a:cubicBezTo>
                  <a:cubicBezTo>
                    <a:pt x="19675" y="16422"/>
                    <a:pt x="19480" y="16585"/>
                    <a:pt x="19480" y="16813"/>
                  </a:cubicBezTo>
                  <a:lnTo>
                    <a:pt x="19480" y="24097"/>
                  </a:lnTo>
                  <a:cubicBezTo>
                    <a:pt x="19480" y="24813"/>
                    <a:pt x="18894" y="25398"/>
                    <a:pt x="18179" y="25398"/>
                  </a:cubicBezTo>
                  <a:lnTo>
                    <a:pt x="2114" y="25398"/>
                  </a:lnTo>
                  <a:cubicBezTo>
                    <a:pt x="1366" y="25398"/>
                    <a:pt x="781" y="24813"/>
                    <a:pt x="781" y="24097"/>
                  </a:cubicBezTo>
                  <a:lnTo>
                    <a:pt x="781" y="2081"/>
                  </a:lnTo>
                  <a:cubicBezTo>
                    <a:pt x="781" y="1333"/>
                    <a:pt x="1366" y="748"/>
                    <a:pt x="2114" y="748"/>
                  </a:cubicBezTo>
                  <a:lnTo>
                    <a:pt x="14602" y="748"/>
                  </a:lnTo>
                  <a:cubicBezTo>
                    <a:pt x="14667" y="748"/>
                    <a:pt x="14699" y="748"/>
                    <a:pt x="14764" y="781"/>
                  </a:cubicBezTo>
                  <a:lnTo>
                    <a:pt x="14764" y="3382"/>
                  </a:lnTo>
                  <a:cubicBezTo>
                    <a:pt x="14764" y="4553"/>
                    <a:pt x="15707" y="5496"/>
                    <a:pt x="16846" y="5496"/>
                  </a:cubicBezTo>
                  <a:lnTo>
                    <a:pt x="19480" y="5496"/>
                  </a:lnTo>
                  <a:cubicBezTo>
                    <a:pt x="19480" y="5528"/>
                    <a:pt x="19480" y="5593"/>
                    <a:pt x="19480" y="5626"/>
                  </a:cubicBezTo>
                  <a:lnTo>
                    <a:pt x="19480" y="8585"/>
                  </a:lnTo>
                  <a:cubicBezTo>
                    <a:pt x="19480" y="8813"/>
                    <a:pt x="19642" y="8975"/>
                    <a:pt x="19870" y="8975"/>
                  </a:cubicBezTo>
                  <a:cubicBezTo>
                    <a:pt x="20065" y="8975"/>
                    <a:pt x="20260" y="8813"/>
                    <a:pt x="20260" y="8585"/>
                  </a:cubicBezTo>
                  <a:lnTo>
                    <a:pt x="20260" y="5626"/>
                  </a:lnTo>
                  <a:cubicBezTo>
                    <a:pt x="20260" y="5203"/>
                    <a:pt x="20065" y="4780"/>
                    <a:pt x="19772" y="4455"/>
                  </a:cubicBezTo>
                  <a:lnTo>
                    <a:pt x="15772" y="488"/>
                  </a:lnTo>
                  <a:cubicBezTo>
                    <a:pt x="15480" y="163"/>
                    <a:pt x="15057" y="0"/>
                    <a:pt x="1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7" name="Google Shape;4707;p45"/>
            <p:cNvSpPr/>
            <p:nvPr/>
          </p:nvSpPr>
          <p:spPr>
            <a:xfrm>
              <a:off x="-3141200" y="1892750"/>
              <a:ext cx="132525" cy="69150"/>
            </a:xfrm>
            <a:custGeom>
              <a:rect b="b" l="l" r="r" t="t"/>
              <a:pathLst>
                <a:path extrusionOk="0" h="2766" w="5301">
                  <a:moveTo>
                    <a:pt x="4553" y="749"/>
                  </a:moveTo>
                  <a:lnTo>
                    <a:pt x="4553" y="1985"/>
                  </a:lnTo>
                  <a:lnTo>
                    <a:pt x="748" y="1985"/>
                  </a:lnTo>
                  <a:lnTo>
                    <a:pt x="748" y="749"/>
                  </a:lnTo>
                  <a:close/>
                  <a:moveTo>
                    <a:pt x="651" y="1"/>
                  </a:moveTo>
                  <a:cubicBezTo>
                    <a:pt x="293" y="1"/>
                    <a:pt x="0" y="294"/>
                    <a:pt x="0" y="651"/>
                  </a:cubicBezTo>
                  <a:lnTo>
                    <a:pt x="0" y="2115"/>
                  </a:lnTo>
                  <a:cubicBezTo>
                    <a:pt x="0" y="2472"/>
                    <a:pt x="293" y="2765"/>
                    <a:pt x="651" y="2765"/>
                  </a:cubicBezTo>
                  <a:lnTo>
                    <a:pt x="4651" y="2765"/>
                  </a:lnTo>
                  <a:cubicBezTo>
                    <a:pt x="5008" y="2765"/>
                    <a:pt x="5301" y="2472"/>
                    <a:pt x="5301" y="2115"/>
                  </a:cubicBezTo>
                  <a:lnTo>
                    <a:pt x="5301" y="651"/>
                  </a:lnTo>
                  <a:cubicBezTo>
                    <a:pt x="5301" y="294"/>
                    <a:pt x="5008" y="1"/>
                    <a:pt x="4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8" name="Google Shape;4708;p45"/>
          <p:cNvGrpSpPr/>
          <p:nvPr/>
        </p:nvGrpSpPr>
        <p:grpSpPr>
          <a:xfrm>
            <a:off x="7273651" y="1940989"/>
            <a:ext cx="548646" cy="541047"/>
            <a:chOff x="-2476175" y="1829350"/>
            <a:chExt cx="654475" cy="653675"/>
          </a:xfrm>
        </p:grpSpPr>
        <p:sp>
          <p:nvSpPr>
            <p:cNvPr id="4709" name="Google Shape;4709;p45"/>
            <p:cNvSpPr/>
            <p:nvPr/>
          </p:nvSpPr>
          <p:spPr>
            <a:xfrm>
              <a:off x="-2388375" y="1961050"/>
              <a:ext cx="255300" cy="355300"/>
            </a:xfrm>
            <a:custGeom>
              <a:rect b="b" l="l" r="r" t="t"/>
              <a:pathLst>
                <a:path extrusionOk="0" h="14212" w="10212">
                  <a:moveTo>
                    <a:pt x="5106" y="1"/>
                  </a:moveTo>
                  <a:cubicBezTo>
                    <a:pt x="2309" y="1"/>
                    <a:pt x="0" y="2277"/>
                    <a:pt x="0" y="5106"/>
                  </a:cubicBezTo>
                  <a:lnTo>
                    <a:pt x="0" y="14212"/>
                  </a:lnTo>
                  <a:lnTo>
                    <a:pt x="10212" y="14212"/>
                  </a:lnTo>
                  <a:lnTo>
                    <a:pt x="10212" y="5106"/>
                  </a:lnTo>
                  <a:cubicBezTo>
                    <a:pt x="10212" y="2277"/>
                    <a:pt x="7935" y="1"/>
                    <a:pt x="5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0" name="Google Shape;4710;p45"/>
            <p:cNvSpPr/>
            <p:nvPr/>
          </p:nvSpPr>
          <p:spPr>
            <a:xfrm>
              <a:off x="-2300575" y="1961050"/>
              <a:ext cx="168325" cy="355300"/>
            </a:xfrm>
            <a:custGeom>
              <a:rect b="b" l="l" r="r" t="t"/>
              <a:pathLst>
                <a:path extrusionOk="0" h="14212" w="6733">
                  <a:moveTo>
                    <a:pt x="1594" y="1"/>
                  </a:moveTo>
                  <a:cubicBezTo>
                    <a:pt x="1041" y="1"/>
                    <a:pt x="488" y="98"/>
                    <a:pt x="1" y="261"/>
                  </a:cubicBezTo>
                  <a:cubicBezTo>
                    <a:pt x="2017" y="911"/>
                    <a:pt x="3480" y="2830"/>
                    <a:pt x="3480" y="5106"/>
                  </a:cubicBezTo>
                  <a:lnTo>
                    <a:pt x="3480" y="14212"/>
                  </a:lnTo>
                  <a:lnTo>
                    <a:pt x="6732" y="14212"/>
                  </a:lnTo>
                  <a:lnTo>
                    <a:pt x="6732" y="5106"/>
                  </a:lnTo>
                  <a:cubicBezTo>
                    <a:pt x="6700" y="2277"/>
                    <a:pt x="4423" y="1"/>
                    <a:pt x="1594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1" name="Google Shape;4711;p45"/>
            <p:cNvSpPr/>
            <p:nvPr/>
          </p:nvSpPr>
          <p:spPr>
            <a:xfrm>
              <a:off x="-2466425" y="2201700"/>
              <a:ext cx="412225" cy="272375"/>
            </a:xfrm>
            <a:custGeom>
              <a:rect b="b" l="l" r="r" t="t"/>
              <a:pathLst>
                <a:path extrusionOk="0" h="10895" w="16489">
                  <a:moveTo>
                    <a:pt x="6374" y="0"/>
                  </a:moveTo>
                  <a:lnTo>
                    <a:pt x="6374" y="2017"/>
                  </a:lnTo>
                  <a:cubicBezTo>
                    <a:pt x="6374" y="2244"/>
                    <a:pt x="6244" y="2439"/>
                    <a:pt x="6017" y="2504"/>
                  </a:cubicBezTo>
                  <a:lnTo>
                    <a:pt x="2505" y="3447"/>
                  </a:lnTo>
                  <a:cubicBezTo>
                    <a:pt x="1041" y="3870"/>
                    <a:pt x="1" y="5203"/>
                    <a:pt x="1" y="6732"/>
                  </a:cubicBezTo>
                  <a:lnTo>
                    <a:pt x="1" y="9301"/>
                  </a:lnTo>
                  <a:cubicBezTo>
                    <a:pt x="1" y="10179"/>
                    <a:pt x="716" y="10894"/>
                    <a:pt x="1594" y="10894"/>
                  </a:cubicBezTo>
                  <a:lnTo>
                    <a:pt x="14895" y="10894"/>
                  </a:lnTo>
                  <a:cubicBezTo>
                    <a:pt x="15773" y="10894"/>
                    <a:pt x="16488" y="10179"/>
                    <a:pt x="16488" y="9301"/>
                  </a:cubicBezTo>
                  <a:lnTo>
                    <a:pt x="16488" y="6732"/>
                  </a:lnTo>
                  <a:cubicBezTo>
                    <a:pt x="16488" y="5203"/>
                    <a:pt x="15447" y="3870"/>
                    <a:pt x="13951" y="3447"/>
                  </a:cubicBezTo>
                  <a:lnTo>
                    <a:pt x="10472" y="2504"/>
                  </a:lnTo>
                  <a:cubicBezTo>
                    <a:pt x="10244" y="2439"/>
                    <a:pt x="10082" y="2244"/>
                    <a:pt x="10082" y="2017"/>
                  </a:cubicBezTo>
                  <a:lnTo>
                    <a:pt x="10082" y="0"/>
                  </a:lnTo>
                  <a:close/>
                </a:path>
              </a:pathLst>
            </a:custGeom>
            <a:solidFill>
              <a:srgbClr val="FFD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2" name="Google Shape;4712;p45"/>
            <p:cNvSpPr/>
            <p:nvPr/>
          </p:nvSpPr>
          <p:spPr>
            <a:xfrm>
              <a:off x="-2466425" y="2275675"/>
              <a:ext cx="412225" cy="198400"/>
            </a:xfrm>
            <a:custGeom>
              <a:rect b="b" l="l" r="r" t="t"/>
              <a:pathLst>
                <a:path extrusionOk="0" h="7936" w="16489">
                  <a:moveTo>
                    <a:pt x="4293" y="1"/>
                  </a:moveTo>
                  <a:lnTo>
                    <a:pt x="2505" y="488"/>
                  </a:lnTo>
                  <a:cubicBezTo>
                    <a:pt x="1041" y="911"/>
                    <a:pt x="1" y="2244"/>
                    <a:pt x="1" y="3773"/>
                  </a:cubicBezTo>
                  <a:lnTo>
                    <a:pt x="1" y="6342"/>
                  </a:lnTo>
                  <a:cubicBezTo>
                    <a:pt x="1" y="7220"/>
                    <a:pt x="716" y="7935"/>
                    <a:pt x="1594" y="7935"/>
                  </a:cubicBezTo>
                  <a:lnTo>
                    <a:pt x="14895" y="7935"/>
                  </a:lnTo>
                  <a:cubicBezTo>
                    <a:pt x="15773" y="7935"/>
                    <a:pt x="16488" y="7220"/>
                    <a:pt x="16488" y="6342"/>
                  </a:cubicBezTo>
                  <a:lnTo>
                    <a:pt x="16488" y="3773"/>
                  </a:lnTo>
                  <a:cubicBezTo>
                    <a:pt x="16488" y="2244"/>
                    <a:pt x="15447" y="911"/>
                    <a:pt x="13951" y="488"/>
                  </a:cubicBezTo>
                  <a:lnTo>
                    <a:pt x="12195" y="1"/>
                  </a:lnTo>
                  <a:cubicBezTo>
                    <a:pt x="11350" y="976"/>
                    <a:pt x="9887" y="1594"/>
                    <a:pt x="8228" y="1594"/>
                  </a:cubicBezTo>
                  <a:cubicBezTo>
                    <a:pt x="6602" y="1594"/>
                    <a:pt x="5139" y="976"/>
                    <a:pt x="4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3" name="Google Shape;4713;p45"/>
            <p:cNvSpPr/>
            <p:nvPr/>
          </p:nvSpPr>
          <p:spPr>
            <a:xfrm>
              <a:off x="-2182700" y="2275675"/>
              <a:ext cx="128500" cy="198400"/>
            </a:xfrm>
            <a:custGeom>
              <a:rect b="b" l="l" r="r" t="t"/>
              <a:pathLst>
                <a:path extrusionOk="0" h="7936" w="5140">
                  <a:moveTo>
                    <a:pt x="846" y="1"/>
                  </a:moveTo>
                  <a:cubicBezTo>
                    <a:pt x="586" y="293"/>
                    <a:pt x="326" y="521"/>
                    <a:pt x="1" y="716"/>
                  </a:cubicBezTo>
                  <a:cubicBezTo>
                    <a:pt x="1139" y="1301"/>
                    <a:pt x="1887" y="2472"/>
                    <a:pt x="1887" y="3773"/>
                  </a:cubicBezTo>
                  <a:lnTo>
                    <a:pt x="1887" y="6342"/>
                  </a:lnTo>
                  <a:cubicBezTo>
                    <a:pt x="1887" y="7220"/>
                    <a:pt x="1172" y="7935"/>
                    <a:pt x="294" y="7935"/>
                  </a:cubicBezTo>
                  <a:lnTo>
                    <a:pt x="3546" y="7935"/>
                  </a:lnTo>
                  <a:cubicBezTo>
                    <a:pt x="4424" y="7935"/>
                    <a:pt x="5139" y="7220"/>
                    <a:pt x="5139" y="6342"/>
                  </a:cubicBezTo>
                  <a:lnTo>
                    <a:pt x="5139" y="3773"/>
                  </a:lnTo>
                  <a:cubicBezTo>
                    <a:pt x="5139" y="2244"/>
                    <a:pt x="4098" y="911"/>
                    <a:pt x="2602" y="488"/>
                  </a:cubicBezTo>
                  <a:lnTo>
                    <a:pt x="84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4" name="Google Shape;4714;p45"/>
            <p:cNvSpPr/>
            <p:nvPr/>
          </p:nvSpPr>
          <p:spPr>
            <a:xfrm>
              <a:off x="-2351800" y="2046425"/>
              <a:ext cx="182950" cy="184575"/>
            </a:xfrm>
            <a:custGeom>
              <a:rect b="b" l="l" r="r" t="t"/>
              <a:pathLst>
                <a:path extrusionOk="0" h="7383" w="7318">
                  <a:moveTo>
                    <a:pt x="2342" y="0"/>
                  </a:moveTo>
                  <a:cubicBezTo>
                    <a:pt x="1041" y="0"/>
                    <a:pt x="1" y="1073"/>
                    <a:pt x="1" y="2374"/>
                  </a:cubicBezTo>
                  <a:lnTo>
                    <a:pt x="1" y="3707"/>
                  </a:lnTo>
                  <a:cubicBezTo>
                    <a:pt x="1" y="5724"/>
                    <a:pt x="1627" y="7382"/>
                    <a:pt x="3676" y="7382"/>
                  </a:cubicBezTo>
                  <a:cubicBezTo>
                    <a:pt x="5692" y="7382"/>
                    <a:pt x="7318" y="5724"/>
                    <a:pt x="7318" y="3707"/>
                  </a:cubicBezTo>
                  <a:lnTo>
                    <a:pt x="7318" y="2309"/>
                  </a:lnTo>
                  <a:cubicBezTo>
                    <a:pt x="7318" y="1886"/>
                    <a:pt x="6993" y="1561"/>
                    <a:pt x="6602" y="1561"/>
                  </a:cubicBezTo>
                  <a:cubicBezTo>
                    <a:pt x="5204" y="1561"/>
                    <a:pt x="3968" y="943"/>
                    <a:pt x="3123" y="0"/>
                  </a:cubicBezTo>
                  <a:close/>
                </a:path>
              </a:pathLst>
            </a:custGeom>
            <a:solidFill>
              <a:srgbClr val="FFD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5" name="Google Shape;4715;p45"/>
            <p:cNvSpPr/>
            <p:nvPr/>
          </p:nvSpPr>
          <p:spPr>
            <a:xfrm>
              <a:off x="-2213575" y="2082175"/>
              <a:ext cx="44725" cy="135800"/>
            </a:xfrm>
            <a:custGeom>
              <a:rect b="b" l="l" r="r" t="t"/>
              <a:pathLst>
                <a:path extrusionOk="0" h="5432" w="1789">
                  <a:moveTo>
                    <a:pt x="0" y="1"/>
                  </a:moveTo>
                  <a:cubicBezTo>
                    <a:pt x="0" y="99"/>
                    <a:pt x="0" y="164"/>
                    <a:pt x="0" y="261"/>
                  </a:cubicBezTo>
                  <a:lnTo>
                    <a:pt x="0" y="5432"/>
                  </a:lnTo>
                  <a:cubicBezTo>
                    <a:pt x="1073" y="4781"/>
                    <a:pt x="1789" y="3611"/>
                    <a:pt x="1789" y="2277"/>
                  </a:cubicBezTo>
                  <a:lnTo>
                    <a:pt x="1789" y="879"/>
                  </a:lnTo>
                  <a:cubicBezTo>
                    <a:pt x="1789" y="456"/>
                    <a:pt x="1464" y="131"/>
                    <a:pt x="1041" y="131"/>
                  </a:cubicBezTo>
                  <a:cubicBezTo>
                    <a:pt x="683" y="131"/>
                    <a:pt x="325" y="99"/>
                    <a:pt x="0" y="1"/>
                  </a:cubicBezTo>
                  <a:close/>
                </a:path>
              </a:pathLst>
            </a:custGeom>
            <a:solidFill>
              <a:srgbClr val="FF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6" name="Google Shape;4716;p45"/>
            <p:cNvSpPr/>
            <p:nvPr/>
          </p:nvSpPr>
          <p:spPr>
            <a:xfrm>
              <a:off x="-2095700" y="1838300"/>
              <a:ext cx="265050" cy="262500"/>
            </a:xfrm>
            <a:custGeom>
              <a:rect b="b" l="l" r="r" t="t"/>
              <a:pathLst>
                <a:path extrusionOk="0" h="10500" w="10602">
                  <a:moveTo>
                    <a:pt x="1269" y="0"/>
                  </a:moveTo>
                  <a:cubicBezTo>
                    <a:pt x="553" y="0"/>
                    <a:pt x="1" y="585"/>
                    <a:pt x="1" y="1268"/>
                  </a:cubicBezTo>
                  <a:lnTo>
                    <a:pt x="1" y="6244"/>
                  </a:lnTo>
                  <a:cubicBezTo>
                    <a:pt x="1" y="6959"/>
                    <a:pt x="553" y="7512"/>
                    <a:pt x="1269" y="7512"/>
                  </a:cubicBezTo>
                  <a:lnTo>
                    <a:pt x="1822" y="7512"/>
                  </a:lnTo>
                  <a:cubicBezTo>
                    <a:pt x="1952" y="7512"/>
                    <a:pt x="2049" y="7642"/>
                    <a:pt x="2049" y="7805"/>
                  </a:cubicBezTo>
                  <a:lnTo>
                    <a:pt x="1496" y="10309"/>
                  </a:lnTo>
                  <a:cubicBezTo>
                    <a:pt x="1474" y="10419"/>
                    <a:pt x="1542" y="10499"/>
                    <a:pt x="1618" y="10499"/>
                  </a:cubicBezTo>
                  <a:cubicBezTo>
                    <a:pt x="1654" y="10499"/>
                    <a:pt x="1693" y="10481"/>
                    <a:pt x="1724" y="10439"/>
                  </a:cubicBezTo>
                  <a:lnTo>
                    <a:pt x="4456" y="7740"/>
                  </a:lnTo>
                  <a:cubicBezTo>
                    <a:pt x="4586" y="7610"/>
                    <a:pt x="4781" y="7512"/>
                    <a:pt x="4944" y="7512"/>
                  </a:cubicBezTo>
                  <a:lnTo>
                    <a:pt x="9334" y="7512"/>
                  </a:lnTo>
                  <a:cubicBezTo>
                    <a:pt x="10017" y="7512"/>
                    <a:pt x="10602" y="6959"/>
                    <a:pt x="10602" y="6244"/>
                  </a:cubicBezTo>
                  <a:lnTo>
                    <a:pt x="10602" y="1301"/>
                  </a:lnTo>
                  <a:cubicBezTo>
                    <a:pt x="10602" y="585"/>
                    <a:pt x="10017" y="0"/>
                    <a:pt x="9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7" name="Google Shape;4717;p45"/>
            <p:cNvSpPr/>
            <p:nvPr/>
          </p:nvSpPr>
          <p:spPr>
            <a:xfrm>
              <a:off x="-2058850" y="2026100"/>
              <a:ext cx="86750" cy="74325"/>
            </a:xfrm>
            <a:custGeom>
              <a:rect b="b" l="l" r="r" t="t"/>
              <a:pathLst>
                <a:path extrusionOk="0" h="2973" w="3470">
                  <a:moveTo>
                    <a:pt x="348" y="0"/>
                  </a:moveTo>
                  <a:cubicBezTo>
                    <a:pt x="478" y="0"/>
                    <a:pt x="575" y="130"/>
                    <a:pt x="575" y="293"/>
                  </a:cubicBezTo>
                  <a:lnTo>
                    <a:pt x="22" y="2797"/>
                  </a:lnTo>
                  <a:cubicBezTo>
                    <a:pt x="0" y="2907"/>
                    <a:pt x="68" y="2973"/>
                    <a:pt x="145" y="2973"/>
                  </a:cubicBezTo>
                  <a:cubicBezTo>
                    <a:pt x="181" y="2973"/>
                    <a:pt x="219" y="2958"/>
                    <a:pt x="250" y="2927"/>
                  </a:cubicBezTo>
                  <a:lnTo>
                    <a:pt x="2982" y="228"/>
                  </a:lnTo>
                  <a:cubicBezTo>
                    <a:pt x="3112" y="98"/>
                    <a:pt x="3274" y="0"/>
                    <a:pt x="3470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8" name="Google Shape;4718;p45"/>
            <p:cNvSpPr/>
            <p:nvPr/>
          </p:nvSpPr>
          <p:spPr>
            <a:xfrm>
              <a:off x="-1943675" y="1838300"/>
              <a:ext cx="113025" cy="187825"/>
            </a:xfrm>
            <a:custGeom>
              <a:rect b="b" l="l" r="r" t="t"/>
              <a:pathLst>
                <a:path extrusionOk="0" h="7513" w="4521">
                  <a:moveTo>
                    <a:pt x="1" y="0"/>
                  </a:moveTo>
                  <a:cubicBezTo>
                    <a:pt x="716" y="0"/>
                    <a:pt x="1269" y="585"/>
                    <a:pt x="1269" y="1268"/>
                  </a:cubicBezTo>
                  <a:lnTo>
                    <a:pt x="1269" y="6244"/>
                  </a:lnTo>
                  <a:cubicBezTo>
                    <a:pt x="1269" y="6959"/>
                    <a:pt x="716" y="7512"/>
                    <a:pt x="1" y="7512"/>
                  </a:cubicBezTo>
                  <a:lnTo>
                    <a:pt x="3253" y="7512"/>
                  </a:lnTo>
                  <a:cubicBezTo>
                    <a:pt x="3936" y="7512"/>
                    <a:pt x="4521" y="6959"/>
                    <a:pt x="4521" y="6244"/>
                  </a:cubicBezTo>
                  <a:lnTo>
                    <a:pt x="4521" y="1268"/>
                  </a:lnTo>
                  <a:cubicBezTo>
                    <a:pt x="4521" y="585"/>
                    <a:pt x="3936" y="0"/>
                    <a:pt x="3253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9" name="Google Shape;4719;p45"/>
            <p:cNvSpPr/>
            <p:nvPr/>
          </p:nvSpPr>
          <p:spPr>
            <a:xfrm>
              <a:off x="-2044475" y="1891125"/>
              <a:ext cx="163425" cy="18725"/>
            </a:xfrm>
            <a:custGeom>
              <a:rect b="b" l="l" r="r" t="t"/>
              <a:pathLst>
                <a:path extrusionOk="0" h="749" w="6537">
                  <a:moveTo>
                    <a:pt x="358" y="1"/>
                  </a:moveTo>
                  <a:cubicBezTo>
                    <a:pt x="163" y="1"/>
                    <a:pt x="0" y="163"/>
                    <a:pt x="0" y="359"/>
                  </a:cubicBezTo>
                  <a:cubicBezTo>
                    <a:pt x="0" y="586"/>
                    <a:pt x="163" y="749"/>
                    <a:pt x="358" y="749"/>
                  </a:cubicBezTo>
                  <a:lnTo>
                    <a:pt x="6146" y="749"/>
                  </a:lnTo>
                  <a:cubicBezTo>
                    <a:pt x="6342" y="749"/>
                    <a:pt x="6537" y="586"/>
                    <a:pt x="6537" y="359"/>
                  </a:cubicBezTo>
                  <a:cubicBezTo>
                    <a:pt x="6537" y="163"/>
                    <a:pt x="6342" y="1"/>
                    <a:pt x="6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0" name="Google Shape;4720;p45"/>
            <p:cNvSpPr/>
            <p:nvPr/>
          </p:nvSpPr>
          <p:spPr>
            <a:xfrm>
              <a:off x="-2044475" y="1950475"/>
              <a:ext cx="163425" cy="18725"/>
            </a:xfrm>
            <a:custGeom>
              <a:rect b="b" l="l" r="r" t="t"/>
              <a:pathLst>
                <a:path extrusionOk="0" h="749" w="6537">
                  <a:moveTo>
                    <a:pt x="358" y="1"/>
                  </a:moveTo>
                  <a:cubicBezTo>
                    <a:pt x="163" y="1"/>
                    <a:pt x="0" y="163"/>
                    <a:pt x="0" y="359"/>
                  </a:cubicBezTo>
                  <a:cubicBezTo>
                    <a:pt x="0" y="586"/>
                    <a:pt x="163" y="749"/>
                    <a:pt x="358" y="749"/>
                  </a:cubicBezTo>
                  <a:lnTo>
                    <a:pt x="6146" y="749"/>
                  </a:lnTo>
                  <a:cubicBezTo>
                    <a:pt x="6342" y="749"/>
                    <a:pt x="6537" y="586"/>
                    <a:pt x="6537" y="359"/>
                  </a:cubicBezTo>
                  <a:cubicBezTo>
                    <a:pt x="6537" y="163"/>
                    <a:pt x="6342" y="1"/>
                    <a:pt x="6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1" name="Google Shape;4721;p45"/>
            <p:cNvSpPr/>
            <p:nvPr/>
          </p:nvSpPr>
          <p:spPr>
            <a:xfrm>
              <a:off x="-2476175" y="1951300"/>
              <a:ext cx="431725" cy="531725"/>
            </a:xfrm>
            <a:custGeom>
              <a:rect b="b" l="l" r="r" t="t"/>
              <a:pathLst>
                <a:path extrusionOk="0" h="21269" w="17269">
                  <a:moveTo>
                    <a:pt x="7935" y="4195"/>
                  </a:moveTo>
                  <a:cubicBezTo>
                    <a:pt x="8846" y="5171"/>
                    <a:pt x="10146" y="5756"/>
                    <a:pt x="11545" y="5756"/>
                  </a:cubicBezTo>
                  <a:cubicBezTo>
                    <a:pt x="11772" y="5756"/>
                    <a:pt x="11935" y="5919"/>
                    <a:pt x="11935" y="6114"/>
                  </a:cubicBezTo>
                  <a:lnTo>
                    <a:pt x="11935" y="7512"/>
                  </a:lnTo>
                  <a:cubicBezTo>
                    <a:pt x="11935" y="9301"/>
                    <a:pt x="10439" y="10797"/>
                    <a:pt x="8618" y="10797"/>
                  </a:cubicBezTo>
                  <a:cubicBezTo>
                    <a:pt x="6829" y="10797"/>
                    <a:pt x="5334" y="9301"/>
                    <a:pt x="5334" y="7512"/>
                  </a:cubicBezTo>
                  <a:lnTo>
                    <a:pt x="5334" y="6179"/>
                  </a:lnTo>
                  <a:cubicBezTo>
                    <a:pt x="5334" y="5073"/>
                    <a:pt x="6212" y="4195"/>
                    <a:pt x="7317" y="4195"/>
                  </a:cubicBezTo>
                  <a:close/>
                  <a:moveTo>
                    <a:pt x="6569" y="1236"/>
                  </a:moveTo>
                  <a:cubicBezTo>
                    <a:pt x="6634" y="2049"/>
                    <a:pt x="6927" y="2797"/>
                    <a:pt x="7317" y="3447"/>
                  </a:cubicBezTo>
                  <a:cubicBezTo>
                    <a:pt x="5821" y="3447"/>
                    <a:pt x="4586" y="4651"/>
                    <a:pt x="4586" y="6179"/>
                  </a:cubicBezTo>
                  <a:lnTo>
                    <a:pt x="4586" y="7512"/>
                  </a:lnTo>
                  <a:cubicBezTo>
                    <a:pt x="4586" y="8911"/>
                    <a:pt x="5301" y="10146"/>
                    <a:pt x="6407" y="10894"/>
                  </a:cubicBezTo>
                  <a:lnTo>
                    <a:pt x="6407" y="12033"/>
                  </a:lnTo>
                  <a:cubicBezTo>
                    <a:pt x="6407" y="12098"/>
                    <a:pt x="6342" y="12163"/>
                    <a:pt x="6309" y="12163"/>
                  </a:cubicBezTo>
                  <a:cubicBezTo>
                    <a:pt x="6082" y="12228"/>
                    <a:pt x="4163" y="12748"/>
                    <a:pt x="3903" y="12813"/>
                  </a:cubicBezTo>
                  <a:lnTo>
                    <a:pt x="3903" y="5496"/>
                  </a:lnTo>
                  <a:cubicBezTo>
                    <a:pt x="3903" y="3643"/>
                    <a:pt x="5008" y="2017"/>
                    <a:pt x="6569" y="1236"/>
                  </a:cubicBezTo>
                  <a:close/>
                  <a:moveTo>
                    <a:pt x="8618" y="748"/>
                  </a:moveTo>
                  <a:cubicBezTo>
                    <a:pt x="11252" y="748"/>
                    <a:pt x="13366" y="2895"/>
                    <a:pt x="13366" y="5496"/>
                  </a:cubicBezTo>
                  <a:lnTo>
                    <a:pt x="13366" y="12813"/>
                  </a:lnTo>
                  <a:cubicBezTo>
                    <a:pt x="13106" y="12748"/>
                    <a:pt x="11187" y="12228"/>
                    <a:pt x="10959" y="12163"/>
                  </a:cubicBezTo>
                  <a:cubicBezTo>
                    <a:pt x="10894" y="12130"/>
                    <a:pt x="10862" y="12098"/>
                    <a:pt x="10862" y="12033"/>
                  </a:cubicBezTo>
                  <a:lnTo>
                    <a:pt x="10862" y="10862"/>
                  </a:lnTo>
                  <a:cubicBezTo>
                    <a:pt x="11968" y="10146"/>
                    <a:pt x="12683" y="8911"/>
                    <a:pt x="12683" y="7512"/>
                  </a:cubicBezTo>
                  <a:lnTo>
                    <a:pt x="12683" y="6114"/>
                  </a:lnTo>
                  <a:cubicBezTo>
                    <a:pt x="12683" y="5464"/>
                    <a:pt x="12195" y="4976"/>
                    <a:pt x="11545" y="4976"/>
                  </a:cubicBezTo>
                  <a:cubicBezTo>
                    <a:pt x="10764" y="4976"/>
                    <a:pt x="10016" y="4748"/>
                    <a:pt x="9333" y="4358"/>
                  </a:cubicBezTo>
                  <a:cubicBezTo>
                    <a:pt x="8195" y="3643"/>
                    <a:pt x="7382" y="2407"/>
                    <a:pt x="7285" y="943"/>
                  </a:cubicBezTo>
                  <a:cubicBezTo>
                    <a:pt x="7707" y="813"/>
                    <a:pt x="8163" y="748"/>
                    <a:pt x="8618" y="748"/>
                  </a:cubicBezTo>
                  <a:close/>
                  <a:moveTo>
                    <a:pt x="10114" y="11285"/>
                  </a:moveTo>
                  <a:lnTo>
                    <a:pt x="10114" y="12033"/>
                  </a:lnTo>
                  <a:cubicBezTo>
                    <a:pt x="10114" y="12423"/>
                    <a:pt x="10374" y="12781"/>
                    <a:pt x="10764" y="12911"/>
                  </a:cubicBezTo>
                  <a:lnTo>
                    <a:pt x="11805" y="13171"/>
                  </a:lnTo>
                  <a:cubicBezTo>
                    <a:pt x="10959" y="13854"/>
                    <a:pt x="9797" y="14195"/>
                    <a:pt x="8634" y="14195"/>
                  </a:cubicBezTo>
                  <a:cubicBezTo>
                    <a:pt x="7472" y="14195"/>
                    <a:pt x="6309" y="13854"/>
                    <a:pt x="5464" y="13171"/>
                  </a:cubicBezTo>
                  <a:lnTo>
                    <a:pt x="6504" y="12911"/>
                  </a:lnTo>
                  <a:cubicBezTo>
                    <a:pt x="6894" y="12781"/>
                    <a:pt x="7155" y="12423"/>
                    <a:pt x="7155" y="12033"/>
                  </a:cubicBezTo>
                  <a:lnTo>
                    <a:pt x="7155" y="11285"/>
                  </a:lnTo>
                  <a:cubicBezTo>
                    <a:pt x="7636" y="11467"/>
                    <a:pt x="8144" y="11565"/>
                    <a:pt x="8655" y="11565"/>
                  </a:cubicBezTo>
                  <a:cubicBezTo>
                    <a:pt x="9144" y="11565"/>
                    <a:pt x="9637" y="11476"/>
                    <a:pt x="10114" y="11285"/>
                  </a:cubicBezTo>
                  <a:close/>
                  <a:moveTo>
                    <a:pt x="8618" y="0"/>
                  </a:moveTo>
                  <a:cubicBezTo>
                    <a:pt x="8000" y="0"/>
                    <a:pt x="7382" y="98"/>
                    <a:pt x="6797" y="326"/>
                  </a:cubicBezTo>
                  <a:lnTo>
                    <a:pt x="6764" y="326"/>
                  </a:lnTo>
                  <a:cubicBezTo>
                    <a:pt x="4651" y="1106"/>
                    <a:pt x="3155" y="3122"/>
                    <a:pt x="3155" y="5496"/>
                  </a:cubicBezTo>
                  <a:lnTo>
                    <a:pt x="3155" y="13008"/>
                  </a:lnTo>
                  <a:lnTo>
                    <a:pt x="2797" y="13106"/>
                  </a:lnTo>
                  <a:cubicBezTo>
                    <a:pt x="1171" y="13561"/>
                    <a:pt x="0" y="15057"/>
                    <a:pt x="0" y="16748"/>
                  </a:cubicBezTo>
                  <a:lnTo>
                    <a:pt x="0" y="17138"/>
                  </a:lnTo>
                  <a:cubicBezTo>
                    <a:pt x="0" y="17366"/>
                    <a:pt x="195" y="17528"/>
                    <a:pt x="391" y="17528"/>
                  </a:cubicBezTo>
                  <a:cubicBezTo>
                    <a:pt x="618" y="17528"/>
                    <a:pt x="781" y="17366"/>
                    <a:pt x="781" y="17138"/>
                  </a:cubicBezTo>
                  <a:lnTo>
                    <a:pt x="781" y="16748"/>
                  </a:lnTo>
                  <a:cubicBezTo>
                    <a:pt x="781" y="15382"/>
                    <a:pt x="1691" y="14211"/>
                    <a:pt x="3025" y="13854"/>
                  </a:cubicBezTo>
                  <a:lnTo>
                    <a:pt x="4586" y="13431"/>
                  </a:lnTo>
                  <a:cubicBezTo>
                    <a:pt x="5594" y="14455"/>
                    <a:pt x="7114" y="14967"/>
                    <a:pt x="8634" y="14967"/>
                  </a:cubicBezTo>
                  <a:cubicBezTo>
                    <a:pt x="10155" y="14967"/>
                    <a:pt x="11675" y="14455"/>
                    <a:pt x="12683" y="13431"/>
                  </a:cubicBezTo>
                  <a:lnTo>
                    <a:pt x="14244" y="13854"/>
                  </a:lnTo>
                  <a:cubicBezTo>
                    <a:pt x="15577" y="14211"/>
                    <a:pt x="16488" y="15382"/>
                    <a:pt x="16488" y="16748"/>
                  </a:cubicBezTo>
                  <a:lnTo>
                    <a:pt x="16488" y="19317"/>
                  </a:lnTo>
                  <a:cubicBezTo>
                    <a:pt x="16488" y="19967"/>
                    <a:pt x="15935" y="20520"/>
                    <a:pt x="15285" y="20520"/>
                  </a:cubicBezTo>
                  <a:lnTo>
                    <a:pt x="14439" y="20520"/>
                  </a:lnTo>
                  <a:lnTo>
                    <a:pt x="14439" y="18667"/>
                  </a:lnTo>
                  <a:cubicBezTo>
                    <a:pt x="14439" y="18471"/>
                    <a:pt x="14276" y="18276"/>
                    <a:pt x="14049" y="18276"/>
                  </a:cubicBezTo>
                  <a:cubicBezTo>
                    <a:pt x="13854" y="18276"/>
                    <a:pt x="13691" y="18471"/>
                    <a:pt x="13691" y="18667"/>
                  </a:cubicBezTo>
                  <a:lnTo>
                    <a:pt x="13691" y="20520"/>
                  </a:lnTo>
                  <a:lnTo>
                    <a:pt x="3610" y="20520"/>
                  </a:lnTo>
                  <a:lnTo>
                    <a:pt x="3610" y="18667"/>
                  </a:lnTo>
                  <a:cubicBezTo>
                    <a:pt x="3610" y="18471"/>
                    <a:pt x="3415" y="18276"/>
                    <a:pt x="3220" y="18276"/>
                  </a:cubicBezTo>
                  <a:cubicBezTo>
                    <a:pt x="2992" y="18276"/>
                    <a:pt x="2830" y="18471"/>
                    <a:pt x="2830" y="18667"/>
                  </a:cubicBezTo>
                  <a:lnTo>
                    <a:pt x="2830" y="20520"/>
                  </a:lnTo>
                  <a:lnTo>
                    <a:pt x="1984" y="20520"/>
                  </a:lnTo>
                  <a:cubicBezTo>
                    <a:pt x="1334" y="20520"/>
                    <a:pt x="781" y="19967"/>
                    <a:pt x="781" y="19317"/>
                  </a:cubicBezTo>
                  <a:lnTo>
                    <a:pt x="781" y="18927"/>
                  </a:lnTo>
                  <a:cubicBezTo>
                    <a:pt x="781" y="18732"/>
                    <a:pt x="618" y="18536"/>
                    <a:pt x="391" y="18536"/>
                  </a:cubicBezTo>
                  <a:cubicBezTo>
                    <a:pt x="195" y="18536"/>
                    <a:pt x="33" y="18732"/>
                    <a:pt x="33" y="18927"/>
                  </a:cubicBezTo>
                  <a:lnTo>
                    <a:pt x="33" y="19317"/>
                  </a:lnTo>
                  <a:cubicBezTo>
                    <a:pt x="33" y="20390"/>
                    <a:pt x="911" y="21268"/>
                    <a:pt x="1984" y="21268"/>
                  </a:cubicBezTo>
                  <a:lnTo>
                    <a:pt x="15285" y="21268"/>
                  </a:lnTo>
                  <a:cubicBezTo>
                    <a:pt x="16390" y="21268"/>
                    <a:pt x="17268" y="20390"/>
                    <a:pt x="17268" y="19317"/>
                  </a:cubicBezTo>
                  <a:lnTo>
                    <a:pt x="17268" y="16748"/>
                  </a:lnTo>
                  <a:cubicBezTo>
                    <a:pt x="17268" y="15057"/>
                    <a:pt x="16098" y="13561"/>
                    <a:pt x="14472" y="13106"/>
                  </a:cubicBezTo>
                  <a:lnTo>
                    <a:pt x="14114" y="13008"/>
                  </a:lnTo>
                  <a:lnTo>
                    <a:pt x="14114" y="5496"/>
                  </a:lnTo>
                  <a:cubicBezTo>
                    <a:pt x="14114" y="2472"/>
                    <a:pt x="11675" y="0"/>
                    <a:pt x="86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2" name="Google Shape;4722;p45"/>
            <p:cNvSpPr/>
            <p:nvPr/>
          </p:nvSpPr>
          <p:spPr>
            <a:xfrm>
              <a:off x="-2105450" y="1829350"/>
              <a:ext cx="283750" cy="280875"/>
            </a:xfrm>
            <a:custGeom>
              <a:rect b="b" l="l" r="r" t="t"/>
              <a:pathLst>
                <a:path extrusionOk="0" h="11235" w="11350">
                  <a:moveTo>
                    <a:pt x="1659" y="0"/>
                  </a:moveTo>
                  <a:cubicBezTo>
                    <a:pt x="748" y="0"/>
                    <a:pt x="0" y="748"/>
                    <a:pt x="0" y="1626"/>
                  </a:cubicBezTo>
                  <a:lnTo>
                    <a:pt x="0" y="6602"/>
                  </a:lnTo>
                  <a:cubicBezTo>
                    <a:pt x="0" y="7512"/>
                    <a:pt x="748" y="8260"/>
                    <a:pt x="1659" y="8260"/>
                  </a:cubicBezTo>
                  <a:lnTo>
                    <a:pt x="2017" y="8260"/>
                  </a:lnTo>
                  <a:lnTo>
                    <a:pt x="1496" y="10602"/>
                  </a:lnTo>
                  <a:cubicBezTo>
                    <a:pt x="1464" y="10829"/>
                    <a:pt x="1561" y="11057"/>
                    <a:pt x="1756" y="11155"/>
                  </a:cubicBezTo>
                  <a:cubicBezTo>
                    <a:pt x="1851" y="11209"/>
                    <a:pt x="1952" y="11235"/>
                    <a:pt x="2049" y="11235"/>
                  </a:cubicBezTo>
                  <a:cubicBezTo>
                    <a:pt x="2184" y="11235"/>
                    <a:pt x="2312" y="11184"/>
                    <a:pt x="2407" y="11090"/>
                  </a:cubicBezTo>
                  <a:lnTo>
                    <a:pt x="5106" y="8358"/>
                  </a:lnTo>
                  <a:cubicBezTo>
                    <a:pt x="5171" y="8293"/>
                    <a:pt x="5268" y="8260"/>
                    <a:pt x="5334" y="8260"/>
                  </a:cubicBezTo>
                  <a:lnTo>
                    <a:pt x="9724" y="8260"/>
                  </a:lnTo>
                  <a:cubicBezTo>
                    <a:pt x="10634" y="8260"/>
                    <a:pt x="11350" y="7512"/>
                    <a:pt x="11350" y="6602"/>
                  </a:cubicBezTo>
                  <a:lnTo>
                    <a:pt x="11350" y="3740"/>
                  </a:lnTo>
                  <a:cubicBezTo>
                    <a:pt x="11350" y="3513"/>
                    <a:pt x="11187" y="3350"/>
                    <a:pt x="10992" y="3350"/>
                  </a:cubicBezTo>
                  <a:cubicBezTo>
                    <a:pt x="10764" y="3350"/>
                    <a:pt x="10602" y="3513"/>
                    <a:pt x="10602" y="3740"/>
                  </a:cubicBezTo>
                  <a:lnTo>
                    <a:pt x="10602" y="6602"/>
                  </a:lnTo>
                  <a:cubicBezTo>
                    <a:pt x="10602" y="7090"/>
                    <a:pt x="10211" y="7480"/>
                    <a:pt x="9724" y="7480"/>
                  </a:cubicBezTo>
                  <a:lnTo>
                    <a:pt x="5334" y="7480"/>
                  </a:lnTo>
                  <a:cubicBezTo>
                    <a:pt x="5041" y="7480"/>
                    <a:pt x="4781" y="7610"/>
                    <a:pt x="4586" y="7805"/>
                  </a:cubicBezTo>
                  <a:lnTo>
                    <a:pt x="2439" y="9951"/>
                  </a:lnTo>
                  <a:lnTo>
                    <a:pt x="2797" y="8228"/>
                  </a:lnTo>
                  <a:cubicBezTo>
                    <a:pt x="2895" y="7838"/>
                    <a:pt x="2602" y="7480"/>
                    <a:pt x="2212" y="7480"/>
                  </a:cubicBezTo>
                  <a:lnTo>
                    <a:pt x="1659" y="7480"/>
                  </a:lnTo>
                  <a:cubicBezTo>
                    <a:pt x="1171" y="7480"/>
                    <a:pt x="781" y="7090"/>
                    <a:pt x="781" y="6602"/>
                  </a:cubicBezTo>
                  <a:lnTo>
                    <a:pt x="781" y="1659"/>
                  </a:lnTo>
                  <a:cubicBezTo>
                    <a:pt x="781" y="1171"/>
                    <a:pt x="1171" y="748"/>
                    <a:pt x="1659" y="748"/>
                  </a:cubicBezTo>
                  <a:lnTo>
                    <a:pt x="9724" y="748"/>
                  </a:lnTo>
                  <a:cubicBezTo>
                    <a:pt x="10211" y="748"/>
                    <a:pt x="10602" y="1171"/>
                    <a:pt x="10602" y="1659"/>
                  </a:cubicBezTo>
                  <a:lnTo>
                    <a:pt x="10602" y="1952"/>
                  </a:lnTo>
                  <a:cubicBezTo>
                    <a:pt x="10602" y="2147"/>
                    <a:pt x="10764" y="2309"/>
                    <a:pt x="10992" y="2309"/>
                  </a:cubicBezTo>
                  <a:cubicBezTo>
                    <a:pt x="11187" y="2309"/>
                    <a:pt x="11350" y="2147"/>
                    <a:pt x="11350" y="1952"/>
                  </a:cubicBezTo>
                  <a:lnTo>
                    <a:pt x="11350" y="1626"/>
                  </a:lnTo>
                  <a:cubicBezTo>
                    <a:pt x="11350" y="716"/>
                    <a:pt x="10602" y="0"/>
                    <a:pt x="9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6" name="Shape 4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7" name="Google Shape;4727;p46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Icon pack: human body | linear color</a:t>
            </a:r>
            <a:endParaRPr/>
          </a:p>
        </p:txBody>
      </p:sp>
      <p:sp>
        <p:nvSpPr>
          <p:cNvPr id="4728" name="Google Shape;4728;p46"/>
          <p:cNvSpPr/>
          <p:nvPr/>
        </p:nvSpPr>
        <p:spPr>
          <a:xfrm rot="10800000">
            <a:off x="728890" y="1269210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9" name="Google Shape;4729;p46"/>
          <p:cNvSpPr/>
          <p:nvPr/>
        </p:nvSpPr>
        <p:spPr>
          <a:xfrm rot="10800000">
            <a:off x="728890" y="1988038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0" name="Google Shape;4730;p46"/>
          <p:cNvSpPr/>
          <p:nvPr/>
        </p:nvSpPr>
        <p:spPr>
          <a:xfrm rot="10800000">
            <a:off x="728890" y="2706885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1" name="Google Shape;4731;p46"/>
          <p:cNvSpPr/>
          <p:nvPr/>
        </p:nvSpPr>
        <p:spPr>
          <a:xfrm rot="10800000">
            <a:off x="728890" y="3425688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2" name="Google Shape;4732;p46"/>
          <p:cNvSpPr/>
          <p:nvPr/>
        </p:nvSpPr>
        <p:spPr>
          <a:xfrm rot="10800000">
            <a:off x="728890" y="4144535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3" name="Google Shape;4733;p46"/>
          <p:cNvSpPr/>
          <p:nvPr/>
        </p:nvSpPr>
        <p:spPr>
          <a:xfrm rot="10800000">
            <a:off x="7818410" y="1269210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4" name="Google Shape;4734;p46"/>
          <p:cNvSpPr/>
          <p:nvPr/>
        </p:nvSpPr>
        <p:spPr>
          <a:xfrm rot="10800000">
            <a:off x="7818410" y="1988038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5" name="Google Shape;4735;p46"/>
          <p:cNvSpPr/>
          <p:nvPr/>
        </p:nvSpPr>
        <p:spPr>
          <a:xfrm rot="10800000">
            <a:off x="7818410" y="2706885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6" name="Google Shape;4736;p46"/>
          <p:cNvSpPr/>
          <p:nvPr/>
        </p:nvSpPr>
        <p:spPr>
          <a:xfrm rot="10800000">
            <a:off x="7818410" y="3425688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7" name="Google Shape;4737;p46"/>
          <p:cNvSpPr/>
          <p:nvPr/>
        </p:nvSpPr>
        <p:spPr>
          <a:xfrm rot="10800000">
            <a:off x="7818410" y="4157517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8" name="Google Shape;4738;p46"/>
          <p:cNvSpPr/>
          <p:nvPr/>
        </p:nvSpPr>
        <p:spPr>
          <a:xfrm rot="10800000">
            <a:off x="1516614" y="1269210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9" name="Google Shape;4739;p46"/>
          <p:cNvSpPr/>
          <p:nvPr/>
        </p:nvSpPr>
        <p:spPr>
          <a:xfrm rot="10800000">
            <a:off x="1516614" y="1988038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0" name="Google Shape;4740;p46"/>
          <p:cNvSpPr/>
          <p:nvPr/>
        </p:nvSpPr>
        <p:spPr>
          <a:xfrm rot="10800000">
            <a:off x="1516614" y="2706885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1" name="Google Shape;4741;p46"/>
          <p:cNvSpPr/>
          <p:nvPr/>
        </p:nvSpPr>
        <p:spPr>
          <a:xfrm rot="10800000">
            <a:off x="1516614" y="3425688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2" name="Google Shape;4742;p46"/>
          <p:cNvSpPr/>
          <p:nvPr/>
        </p:nvSpPr>
        <p:spPr>
          <a:xfrm rot="10800000">
            <a:off x="1516614" y="4144535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3" name="Google Shape;4743;p46"/>
          <p:cNvSpPr/>
          <p:nvPr/>
        </p:nvSpPr>
        <p:spPr>
          <a:xfrm rot="10800000">
            <a:off x="2304339" y="1269210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4" name="Google Shape;4744;p46"/>
          <p:cNvSpPr/>
          <p:nvPr/>
        </p:nvSpPr>
        <p:spPr>
          <a:xfrm rot="10800000">
            <a:off x="2304339" y="1988038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5" name="Google Shape;4745;p46"/>
          <p:cNvSpPr/>
          <p:nvPr/>
        </p:nvSpPr>
        <p:spPr>
          <a:xfrm rot="10800000">
            <a:off x="2304339" y="2706885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6" name="Google Shape;4746;p46"/>
          <p:cNvSpPr/>
          <p:nvPr/>
        </p:nvSpPr>
        <p:spPr>
          <a:xfrm rot="10800000">
            <a:off x="2304339" y="3425688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7" name="Google Shape;4747;p46"/>
          <p:cNvSpPr/>
          <p:nvPr/>
        </p:nvSpPr>
        <p:spPr>
          <a:xfrm rot="10800000">
            <a:off x="2304339" y="4144535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8" name="Google Shape;4748;p46"/>
          <p:cNvSpPr/>
          <p:nvPr/>
        </p:nvSpPr>
        <p:spPr>
          <a:xfrm rot="10800000">
            <a:off x="3092063" y="1269210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9" name="Google Shape;4749;p46"/>
          <p:cNvSpPr/>
          <p:nvPr/>
        </p:nvSpPr>
        <p:spPr>
          <a:xfrm rot="10800000">
            <a:off x="3092063" y="1988038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0" name="Google Shape;4750;p46"/>
          <p:cNvSpPr/>
          <p:nvPr/>
        </p:nvSpPr>
        <p:spPr>
          <a:xfrm rot="10800000">
            <a:off x="3092063" y="2706885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1" name="Google Shape;4751;p46"/>
          <p:cNvSpPr/>
          <p:nvPr/>
        </p:nvSpPr>
        <p:spPr>
          <a:xfrm rot="10800000">
            <a:off x="3092063" y="3425688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2" name="Google Shape;4752;p46"/>
          <p:cNvSpPr/>
          <p:nvPr/>
        </p:nvSpPr>
        <p:spPr>
          <a:xfrm rot="10800000">
            <a:off x="3092063" y="4144535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3" name="Google Shape;4753;p46"/>
          <p:cNvSpPr/>
          <p:nvPr/>
        </p:nvSpPr>
        <p:spPr>
          <a:xfrm rot="10800000">
            <a:off x="3879788" y="1269210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4" name="Google Shape;4754;p46"/>
          <p:cNvSpPr/>
          <p:nvPr/>
        </p:nvSpPr>
        <p:spPr>
          <a:xfrm rot="10800000">
            <a:off x="3879788" y="1988038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5" name="Google Shape;4755;p46"/>
          <p:cNvSpPr/>
          <p:nvPr/>
        </p:nvSpPr>
        <p:spPr>
          <a:xfrm rot="10800000">
            <a:off x="3879788" y="2706885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6" name="Google Shape;4756;p46"/>
          <p:cNvSpPr/>
          <p:nvPr/>
        </p:nvSpPr>
        <p:spPr>
          <a:xfrm rot="10800000">
            <a:off x="3879788" y="3425688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7" name="Google Shape;4757;p46"/>
          <p:cNvSpPr/>
          <p:nvPr/>
        </p:nvSpPr>
        <p:spPr>
          <a:xfrm rot="10800000">
            <a:off x="3879788" y="4144535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8" name="Google Shape;4758;p46"/>
          <p:cNvSpPr/>
          <p:nvPr/>
        </p:nvSpPr>
        <p:spPr>
          <a:xfrm rot="10800000">
            <a:off x="4667512" y="1269210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9" name="Google Shape;4759;p46"/>
          <p:cNvSpPr/>
          <p:nvPr/>
        </p:nvSpPr>
        <p:spPr>
          <a:xfrm rot="10800000">
            <a:off x="4667512" y="1988038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0" name="Google Shape;4760;p46"/>
          <p:cNvSpPr/>
          <p:nvPr/>
        </p:nvSpPr>
        <p:spPr>
          <a:xfrm rot="10800000">
            <a:off x="4667512" y="2706885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1" name="Google Shape;4761;p46"/>
          <p:cNvSpPr/>
          <p:nvPr/>
        </p:nvSpPr>
        <p:spPr>
          <a:xfrm rot="10800000">
            <a:off x="4667512" y="3425688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2" name="Google Shape;4762;p46"/>
          <p:cNvSpPr/>
          <p:nvPr/>
        </p:nvSpPr>
        <p:spPr>
          <a:xfrm rot="10800000">
            <a:off x="4667512" y="4144535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3" name="Google Shape;4763;p46"/>
          <p:cNvSpPr/>
          <p:nvPr/>
        </p:nvSpPr>
        <p:spPr>
          <a:xfrm rot="10800000">
            <a:off x="5455237" y="1269210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4" name="Google Shape;4764;p46"/>
          <p:cNvSpPr/>
          <p:nvPr/>
        </p:nvSpPr>
        <p:spPr>
          <a:xfrm rot="10800000">
            <a:off x="5455237" y="1988038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5" name="Google Shape;4765;p46"/>
          <p:cNvSpPr/>
          <p:nvPr/>
        </p:nvSpPr>
        <p:spPr>
          <a:xfrm rot="10800000">
            <a:off x="5455237" y="2706885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6" name="Google Shape;4766;p46"/>
          <p:cNvSpPr/>
          <p:nvPr/>
        </p:nvSpPr>
        <p:spPr>
          <a:xfrm rot="10800000">
            <a:off x="5455237" y="3425688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7" name="Google Shape;4767;p46"/>
          <p:cNvSpPr/>
          <p:nvPr/>
        </p:nvSpPr>
        <p:spPr>
          <a:xfrm rot="10800000">
            <a:off x="5455237" y="4144535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8" name="Google Shape;4768;p46"/>
          <p:cNvSpPr/>
          <p:nvPr/>
        </p:nvSpPr>
        <p:spPr>
          <a:xfrm rot="10800000">
            <a:off x="7030686" y="1269210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9" name="Google Shape;4769;p46"/>
          <p:cNvSpPr/>
          <p:nvPr/>
        </p:nvSpPr>
        <p:spPr>
          <a:xfrm rot="10800000">
            <a:off x="7030686" y="1988038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0" name="Google Shape;4770;p46"/>
          <p:cNvSpPr/>
          <p:nvPr/>
        </p:nvSpPr>
        <p:spPr>
          <a:xfrm rot="10800000">
            <a:off x="7030686" y="2706885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1" name="Google Shape;4771;p46"/>
          <p:cNvSpPr/>
          <p:nvPr/>
        </p:nvSpPr>
        <p:spPr>
          <a:xfrm rot="10800000">
            <a:off x="7030686" y="3425688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2" name="Google Shape;4772;p46"/>
          <p:cNvSpPr/>
          <p:nvPr/>
        </p:nvSpPr>
        <p:spPr>
          <a:xfrm rot="10800000">
            <a:off x="7030686" y="4144535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3" name="Google Shape;4773;p46"/>
          <p:cNvSpPr/>
          <p:nvPr/>
        </p:nvSpPr>
        <p:spPr>
          <a:xfrm rot="10800000">
            <a:off x="6242961" y="1269210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4" name="Google Shape;4774;p46"/>
          <p:cNvSpPr/>
          <p:nvPr/>
        </p:nvSpPr>
        <p:spPr>
          <a:xfrm rot="10800000">
            <a:off x="6242961" y="1988038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5" name="Google Shape;4775;p46"/>
          <p:cNvSpPr/>
          <p:nvPr/>
        </p:nvSpPr>
        <p:spPr>
          <a:xfrm rot="10800000">
            <a:off x="6242961" y="2706885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6" name="Google Shape;4776;p46"/>
          <p:cNvSpPr/>
          <p:nvPr/>
        </p:nvSpPr>
        <p:spPr>
          <a:xfrm rot="10800000">
            <a:off x="6242961" y="3425688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7" name="Google Shape;4777;p46"/>
          <p:cNvSpPr/>
          <p:nvPr/>
        </p:nvSpPr>
        <p:spPr>
          <a:xfrm rot="10800000">
            <a:off x="6242961" y="4144535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78" name="Google Shape;4778;p46"/>
          <p:cNvGrpSpPr/>
          <p:nvPr/>
        </p:nvGrpSpPr>
        <p:grpSpPr>
          <a:xfrm>
            <a:off x="3249603" y="2135509"/>
            <a:ext cx="343592" cy="365757"/>
            <a:chOff x="-1010900" y="1369488"/>
            <a:chExt cx="458550" cy="480500"/>
          </a:xfrm>
        </p:grpSpPr>
        <p:sp>
          <p:nvSpPr>
            <p:cNvPr id="4779" name="Google Shape;4779;p46"/>
            <p:cNvSpPr/>
            <p:nvPr/>
          </p:nvSpPr>
          <p:spPr>
            <a:xfrm>
              <a:off x="-716600" y="1375988"/>
              <a:ext cx="48000" cy="170750"/>
            </a:xfrm>
            <a:custGeom>
              <a:rect b="b" l="l" r="r" t="t"/>
              <a:pathLst>
                <a:path extrusionOk="0" h="6830" w="1920">
                  <a:moveTo>
                    <a:pt x="1" y="0"/>
                  </a:moveTo>
                  <a:lnTo>
                    <a:pt x="1" y="6830"/>
                  </a:lnTo>
                  <a:cubicBezTo>
                    <a:pt x="358" y="6244"/>
                    <a:pt x="1106" y="5919"/>
                    <a:pt x="1919" y="5789"/>
                  </a:cubicBezTo>
                  <a:lnTo>
                    <a:pt x="1919" y="0"/>
                  </a:lnTo>
                  <a:close/>
                  <a:moveTo>
                    <a:pt x="1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0" name="Google Shape;4780;p46"/>
            <p:cNvSpPr/>
            <p:nvPr/>
          </p:nvSpPr>
          <p:spPr>
            <a:xfrm>
              <a:off x="-688950" y="1375988"/>
              <a:ext cx="20350" cy="150425"/>
            </a:xfrm>
            <a:custGeom>
              <a:rect b="b" l="l" r="r" t="t"/>
              <a:pathLst>
                <a:path extrusionOk="0" h="6017" w="814">
                  <a:moveTo>
                    <a:pt x="813" y="5789"/>
                  </a:moveTo>
                  <a:lnTo>
                    <a:pt x="813" y="0"/>
                  </a:lnTo>
                  <a:lnTo>
                    <a:pt x="0" y="0"/>
                  </a:lnTo>
                  <a:lnTo>
                    <a:pt x="0" y="6017"/>
                  </a:lnTo>
                  <a:cubicBezTo>
                    <a:pt x="260" y="5919"/>
                    <a:pt x="521" y="5854"/>
                    <a:pt x="813" y="5789"/>
                  </a:cubicBezTo>
                  <a:close/>
                  <a:moveTo>
                    <a:pt x="813" y="5789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1" name="Google Shape;4781;p46"/>
            <p:cNvSpPr/>
            <p:nvPr/>
          </p:nvSpPr>
          <p:spPr>
            <a:xfrm>
              <a:off x="-671075" y="1648338"/>
              <a:ext cx="87825" cy="79700"/>
            </a:xfrm>
            <a:custGeom>
              <a:rect b="b" l="l" r="r" t="t"/>
              <a:pathLst>
                <a:path extrusionOk="0" h="3188" w="3513">
                  <a:moveTo>
                    <a:pt x="1562" y="261"/>
                  </a:moveTo>
                  <a:cubicBezTo>
                    <a:pt x="424" y="0"/>
                    <a:pt x="1" y="391"/>
                    <a:pt x="326" y="1366"/>
                  </a:cubicBezTo>
                  <a:cubicBezTo>
                    <a:pt x="781" y="2212"/>
                    <a:pt x="1432" y="2765"/>
                    <a:pt x="2407" y="3057"/>
                  </a:cubicBezTo>
                  <a:cubicBezTo>
                    <a:pt x="2797" y="3187"/>
                    <a:pt x="3253" y="2960"/>
                    <a:pt x="3383" y="2537"/>
                  </a:cubicBezTo>
                  <a:cubicBezTo>
                    <a:pt x="3513" y="2114"/>
                    <a:pt x="3285" y="1691"/>
                    <a:pt x="2862" y="1561"/>
                  </a:cubicBezTo>
                  <a:cubicBezTo>
                    <a:pt x="2147" y="1334"/>
                    <a:pt x="1822" y="944"/>
                    <a:pt x="1562" y="261"/>
                  </a:cubicBezTo>
                  <a:close/>
                  <a:moveTo>
                    <a:pt x="1562" y="26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2" name="Google Shape;4782;p46"/>
            <p:cNvSpPr/>
            <p:nvPr/>
          </p:nvSpPr>
          <p:spPr>
            <a:xfrm>
              <a:off x="-644250" y="1654038"/>
              <a:ext cx="61000" cy="71550"/>
            </a:xfrm>
            <a:custGeom>
              <a:rect b="b" l="l" r="r" t="t"/>
              <a:pathLst>
                <a:path extrusionOk="0" h="2862" w="2440">
                  <a:moveTo>
                    <a:pt x="1" y="618"/>
                  </a:moveTo>
                  <a:cubicBezTo>
                    <a:pt x="261" y="1138"/>
                    <a:pt x="586" y="1463"/>
                    <a:pt x="1204" y="1659"/>
                  </a:cubicBezTo>
                  <a:cubicBezTo>
                    <a:pt x="1627" y="1789"/>
                    <a:pt x="1855" y="2211"/>
                    <a:pt x="1724" y="2634"/>
                  </a:cubicBezTo>
                  <a:cubicBezTo>
                    <a:pt x="1692" y="2732"/>
                    <a:pt x="1659" y="2797"/>
                    <a:pt x="1594" y="2862"/>
                  </a:cubicBezTo>
                  <a:cubicBezTo>
                    <a:pt x="1920" y="2862"/>
                    <a:pt x="2212" y="2634"/>
                    <a:pt x="2310" y="2309"/>
                  </a:cubicBezTo>
                  <a:cubicBezTo>
                    <a:pt x="2440" y="1886"/>
                    <a:pt x="2212" y="1463"/>
                    <a:pt x="1789" y="1333"/>
                  </a:cubicBezTo>
                  <a:cubicBezTo>
                    <a:pt x="1074" y="1106"/>
                    <a:pt x="749" y="716"/>
                    <a:pt x="489" y="0"/>
                  </a:cubicBezTo>
                  <a:cubicBezTo>
                    <a:pt x="359" y="260"/>
                    <a:pt x="196" y="455"/>
                    <a:pt x="1" y="618"/>
                  </a:cubicBezTo>
                  <a:close/>
                  <a:moveTo>
                    <a:pt x="1" y="618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3" name="Google Shape;4783;p46"/>
            <p:cNvSpPr/>
            <p:nvPr/>
          </p:nvSpPr>
          <p:spPr>
            <a:xfrm>
              <a:off x="-809275" y="1704438"/>
              <a:ext cx="48000" cy="139050"/>
            </a:xfrm>
            <a:custGeom>
              <a:rect b="b" l="l" r="r" t="t"/>
              <a:pathLst>
                <a:path extrusionOk="0" h="5562" w="1920">
                  <a:moveTo>
                    <a:pt x="0" y="781"/>
                  </a:moveTo>
                  <a:lnTo>
                    <a:pt x="0" y="5561"/>
                  </a:lnTo>
                  <a:lnTo>
                    <a:pt x="1919" y="5561"/>
                  </a:lnTo>
                  <a:lnTo>
                    <a:pt x="1919" y="0"/>
                  </a:lnTo>
                  <a:cubicBezTo>
                    <a:pt x="1496" y="260"/>
                    <a:pt x="976" y="456"/>
                    <a:pt x="586" y="586"/>
                  </a:cubicBezTo>
                  <a:cubicBezTo>
                    <a:pt x="391" y="683"/>
                    <a:pt x="196" y="748"/>
                    <a:pt x="0" y="781"/>
                  </a:cubicBezTo>
                  <a:close/>
                  <a:moveTo>
                    <a:pt x="0" y="78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4" name="Google Shape;4784;p46"/>
            <p:cNvSpPr/>
            <p:nvPr/>
          </p:nvSpPr>
          <p:spPr>
            <a:xfrm>
              <a:off x="-782450" y="1704438"/>
              <a:ext cx="21175" cy="139050"/>
            </a:xfrm>
            <a:custGeom>
              <a:rect b="b" l="l" r="r" t="t"/>
              <a:pathLst>
                <a:path extrusionOk="0" h="5562" w="847">
                  <a:moveTo>
                    <a:pt x="846" y="5561"/>
                  </a:moveTo>
                  <a:lnTo>
                    <a:pt x="846" y="0"/>
                  </a:lnTo>
                  <a:cubicBezTo>
                    <a:pt x="716" y="65"/>
                    <a:pt x="521" y="163"/>
                    <a:pt x="358" y="260"/>
                  </a:cubicBezTo>
                  <a:cubicBezTo>
                    <a:pt x="228" y="293"/>
                    <a:pt x="98" y="358"/>
                    <a:pt x="1" y="423"/>
                  </a:cubicBezTo>
                  <a:lnTo>
                    <a:pt x="1" y="5561"/>
                  </a:lnTo>
                  <a:lnTo>
                    <a:pt x="846" y="5561"/>
                  </a:lnTo>
                  <a:close/>
                  <a:moveTo>
                    <a:pt x="846" y="5561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5" name="Google Shape;4785;p46"/>
            <p:cNvSpPr/>
            <p:nvPr/>
          </p:nvSpPr>
          <p:spPr>
            <a:xfrm>
              <a:off x="-780825" y="1529638"/>
              <a:ext cx="82950" cy="159375"/>
            </a:xfrm>
            <a:custGeom>
              <a:rect b="b" l="l" r="r" t="t"/>
              <a:pathLst>
                <a:path extrusionOk="0" h="6375" w="3318">
                  <a:moveTo>
                    <a:pt x="2472" y="521"/>
                  </a:moveTo>
                  <a:cubicBezTo>
                    <a:pt x="1627" y="131"/>
                    <a:pt x="781" y="1"/>
                    <a:pt x="1" y="98"/>
                  </a:cubicBezTo>
                  <a:cubicBezTo>
                    <a:pt x="98" y="1106"/>
                    <a:pt x="423" y="4066"/>
                    <a:pt x="1431" y="5464"/>
                  </a:cubicBezTo>
                  <a:cubicBezTo>
                    <a:pt x="1659" y="6374"/>
                    <a:pt x="2895" y="6017"/>
                    <a:pt x="2797" y="5041"/>
                  </a:cubicBezTo>
                  <a:cubicBezTo>
                    <a:pt x="3318" y="4098"/>
                    <a:pt x="2700" y="1139"/>
                    <a:pt x="2472" y="521"/>
                  </a:cubicBezTo>
                  <a:close/>
                  <a:moveTo>
                    <a:pt x="2472" y="521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6" name="Google Shape;4786;p46"/>
            <p:cNvSpPr/>
            <p:nvPr/>
          </p:nvSpPr>
          <p:spPr>
            <a:xfrm>
              <a:off x="-722275" y="1506063"/>
              <a:ext cx="168300" cy="186200"/>
            </a:xfrm>
            <a:custGeom>
              <a:rect b="b" l="l" r="r" t="t"/>
              <a:pathLst>
                <a:path extrusionOk="0" h="7448" w="6732">
                  <a:moveTo>
                    <a:pt x="2146" y="196"/>
                  </a:moveTo>
                  <a:cubicBezTo>
                    <a:pt x="1333" y="358"/>
                    <a:pt x="585" y="651"/>
                    <a:pt x="228" y="1236"/>
                  </a:cubicBezTo>
                  <a:cubicBezTo>
                    <a:pt x="195" y="1301"/>
                    <a:pt x="163" y="1399"/>
                    <a:pt x="130" y="1464"/>
                  </a:cubicBezTo>
                  <a:cubicBezTo>
                    <a:pt x="33" y="1724"/>
                    <a:pt x="0" y="2017"/>
                    <a:pt x="33" y="2309"/>
                  </a:cubicBezTo>
                  <a:lnTo>
                    <a:pt x="423" y="5887"/>
                  </a:lnTo>
                  <a:cubicBezTo>
                    <a:pt x="455" y="5919"/>
                    <a:pt x="455" y="5952"/>
                    <a:pt x="455" y="5984"/>
                  </a:cubicBezTo>
                  <a:cubicBezTo>
                    <a:pt x="618" y="7090"/>
                    <a:pt x="1496" y="7448"/>
                    <a:pt x="2374" y="7057"/>
                  </a:cubicBezTo>
                  <a:cubicBezTo>
                    <a:pt x="2829" y="6895"/>
                    <a:pt x="3252" y="6504"/>
                    <a:pt x="3610" y="5919"/>
                  </a:cubicBezTo>
                  <a:cubicBezTo>
                    <a:pt x="3675" y="5789"/>
                    <a:pt x="3740" y="5659"/>
                    <a:pt x="3805" y="5496"/>
                  </a:cubicBezTo>
                  <a:cubicBezTo>
                    <a:pt x="4228" y="4423"/>
                    <a:pt x="4618" y="2992"/>
                    <a:pt x="5984" y="2049"/>
                  </a:cubicBezTo>
                  <a:cubicBezTo>
                    <a:pt x="6732" y="1496"/>
                    <a:pt x="6602" y="586"/>
                    <a:pt x="5301" y="293"/>
                  </a:cubicBezTo>
                  <a:cubicBezTo>
                    <a:pt x="4585" y="131"/>
                    <a:pt x="3285" y="1"/>
                    <a:pt x="2146" y="196"/>
                  </a:cubicBezTo>
                  <a:close/>
                  <a:moveTo>
                    <a:pt x="2146" y="196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7" name="Google Shape;4787;p46"/>
            <p:cNvSpPr/>
            <p:nvPr/>
          </p:nvSpPr>
          <p:spPr>
            <a:xfrm>
              <a:off x="-998700" y="1493863"/>
              <a:ext cx="259375" cy="308975"/>
            </a:xfrm>
            <a:custGeom>
              <a:rect b="b" l="l" r="r" t="t"/>
              <a:pathLst>
                <a:path extrusionOk="0" h="12359" w="10375">
                  <a:moveTo>
                    <a:pt x="6407" y="489"/>
                  </a:moveTo>
                  <a:cubicBezTo>
                    <a:pt x="1691" y="1"/>
                    <a:pt x="0" y="4879"/>
                    <a:pt x="0" y="8976"/>
                  </a:cubicBezTo>
                  <a:lnTo>
                    <a:pt x="0" y="8976"/>
                  </a:lnTo>
                  <a:cubicBezTo>
                    <a:pt x="0" y="9692"/>
                    <a:pt x="33" y="10342"/>
                    <a:pt x="130" y="10960"/>
                  </a:cubicBezTo>
                  <a:cubicBezTo>
                    <a:pt x="326" y="12261"/>
                    <a:pt x="1269" y="12358"/>
                    <a:pt x="1952" y="11480"/>
                  </a:cubicBezTo>
                  <a:cubicBezTo>
                    <a:pt x="4033" y="8911"/>
                    <a:pt x="5464" y="10114"/>
                    <a:pt x="7577" y="9594"/>
                  </a:cubicBezTo>
                  <a:cubicBezTo>
                    <a:pt x="7773" y="9529"/>
                    <a:pt x="7968" y="9464"/>
                    <a:pt x="8130" y="9399"/>
                  </a:cubicBezTo>
                  <a:cubicBezTo>
                    <a:pt x="8553" y="9236"/>
                    <a:pt x="9073" y="9074"/>
                    <a:pt x="9496" y="8781"/>
                  </a:cubicBezTo>
                  <a:cubicBezTo>
                    <a:pt x="9984" y="8456"/>
                    <a:pt x="10374" y="8033"/>
                    <a:pt x="10244" y="7415"/>
                  </a:cubicBezTo>
                  <a:lnTo>
                    <a:pt x="10146" y="6895"/>
                  </a:lnTo>
                  <a:lnTo>
                    <a:pt x="9464" y="3350"/>
                  </a:lnTo>
                  <a:cubicBezTo>
                    <a:pt x="9301" y="2505"/>
                    <a:pt x="9041" y="1919"/>
                    <a:pt x="8716" y="1529"/>
                  </a:cubicBezTo>
                  <a:cubicBezTo>
                    <a:pt x="8098" y="684"/>
                    <a:pt x="7220" y="586"/>
                    <a:pt x="6407" y="489"/>
                  </a:cubicBezTo>
                  <a:close/>
                  <a:moveTo>
                    <a:pt x="6407" y="489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8" name="Google Shape;4788;p46"/>
            <p:cNvSpPr/>
            <p:nvPr/>
          </p:nvSpPr>
          <p:spPr>
            <a:xfrm>
              <a:off x="-888950" y="1503613"/>
              <a:ext cx="149625" cy="216300"/>
            </a:xfrm>
            <a:custGeom>
              <a:rect b="b" l="l" r="r" t="t"/>
              <a:pathLst>
                <a:path extrusionOk="0" h="8652" w="5985">
                  <a:moveTo>
                    <a:pt x="5756" y="6505"/>
                  </a:moveTo>
                  <a:lnTo>
                    <a:pt x="5074" y="2960"/>
                  </a:lnTo>
                  <a:cubicBezTo>
                    <a:pt x="4911" y="2115"/>
                    <a:pt x="4651" y="1529"/>
                    <a:pt x="4326" y="1139"/>
                  </a:cubicBezTo>
                  <a:cubicBezTo>
                    <a:pt x="3708" y="294"/>
                    <a:pt x="2830" y="196"/>
                    <a:pt x="2017" y="99"/>
                  </a:cubicBezTo>
                  <a:cubicBezTo>
                    <a:pt x="1269" y="1"/>
                    <a:pt x="586" y="66"/>
                    <a:pt x="1" y="229"/>
                  </a:cubicBezTo>
                  <a:cubicBezTo>
                    <a:pt x="293" y="229"/>
                    <a:pt x="586" y="229"/>
                    <a:pt x="879" y="261"/>
                  </a:cubicBezTo>
                  <a:cubicBezTo>
                    <a:pt x="1692" y="359"/>
                    <a:pt x="2570" y="489"/>
                    <a:pt x="3220" y="1399"/>
                  </a:cubicBezTo>
                  <a:cubicBezTo>
                    <a:pt x="3545" y="1855"/>
                    <a:pt x="3805" y="2472"/>
                    <a:pt x="3968" y="3416"/>
                  </a:cubicBezTo>
                  <a:lnTo>
                    <a:pt x="4651" y="7253"/>
                  </a:lnTo>
                  <a:lnTo>
                    <a:pt x="4748" y="7838"/>
                  </a:lnTo>
                  <a:cubicBezTo>
                    <a:pt x="4813" y="8163"/>
                    <a:pt x="4748" y="8424"/>
                    <a:pt x="4618" y="8651"/>
                  </a:cubicBezTo>
                  <a:cubicBezTo>
                    <a:pt x="4813" y="8586"/>
                    <a:pt x="4976" y="8489"/>
                    <a:pt x="5139" y="8391"/>
                  </a:cubicBezTo>
                  <a:cubicBezTo>
                    <a:pt x="5626" y="8066"/>
                    <a:pt x="5984" y="7643"/>
                    <a:pt x="5854" y="7025"/>
                  </a:cubicBezTo>
                  <a:close/>
                  <a:moveTo>
                    <a:pt x="5756" y="6505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9" name="Google Shape;4789;p46"/>
            <p:cNvSpPr/>
            <p:nvPr/>
          </p:nvSpPr>
          <p:spPr>
            <a:xfrm>
              <a:off x="-706025" y="1516638"/>
              <a:ext cx="149625" cy="173175"/>
            </a:xfrm>
            <a:custGeom>
              <a:rect b="b" l="l" r="r" t="t"/>
              <a:pathLst>
                <a:path extrusionOk="0" h="6927" w="5985">
                  <a:moveTo>
                    <a:pt x="3187" y="5106"/>
                  </a:moveTo>
                  <a:cubicBezTo>
                    <a:pt x="3578" y="4000"/>
                    <a:pt x="3968" y="2602"/>
                    <a:pt x="5334" y="1626"/>
                  </a:cubicBezTo>
                  <a:cubicBezTo>
                    <a:pt x="5984" y="1171"/>
                    <a:pt x="5984" y="391"/>
                    <a:pt x="5106" y="0"/>
                  </a:cubicBezTo>
                  <a:cubicBezTo>
                    <a:pt x="5269" y="358"/>
                    <a:pt x="5139" y="781"/>
                    <a:pt x="4716" y="1073"/>
                  </a:cubicBezTo>
                  <a:cubicBezTo>
                    <a:pt x="3350" y="2049"/>
                    <a:pt x="2960" y="3480"/>
                    <a:pt x="2537" y="4553"/>
                  </a:cubicBezTo>
                  <a:cubicBezTo>
                    <a:pt x="2472" y="4716"/>
                    <a:pt x="2407" y="4846"/>
                    <a:pt x="2342" y="4976"/>
                  </a:cubicBezTo>
                  <a:cubicBezTo>
                    <a:pt x="1984" y="5529"/>
                    <a:pt x="1561" y="5919"/>
                    <a:pt x="1106" y="6114"/>
                  </a:cubicBezTo>
                  <a:cubicBezTo>
                    <a:pt x="716" y="6277"/>
                    <a:pt x="358" y="6309"/>
                    <a:pt x="0" y="6179"/>
                  </a:cubicBezTo>
                  <a:cubicBezTo>
                    <a:pt x="358" y="6797"/>
                    <a:pt x="1041" y="6927"/>
                    <a:pt x="1724" y="6634"/>
                  </a:cubicBezTo>
                  <a:cubicBezTo>
                    <a:pt x="2179" y="6472"/>
                    <a:pt x="2602" y="6081"/>
                    <a:pt x="2960" y="5529"/>
                  </a:cubicBezTo>
                  <a:cubicBezTo>
                    <a:pt x="3025" y="5366"/>
                    <a:pt x="3122" y="5236"/>
                    <a:pt x="3187" y="5106"/>
                  </a:cubicBezTo>
                  <a:close/>
                  <a:moveTo>
                    <a:pt x="3187" y="5106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0" name="Google Shape;4790;p46"/>
            <p:cNvSpPr/>
            <p:nvPr/>
          </p:nvSpPr>
          <p:spPr>
            <a:xfrm>
              <a:off x="-1010900" y="1369488"/>
              <a:ext cx="458550" cy="480500"/>
            </a:xfrm>
            <a:custGeom>
              <a:rect b="b" l="l" r="r" t="t"/>
              <a:pathLst>
                <a:path extrusionOk="0" h="19220" w="18342">
                  <a:moveTo>
                    <a:pt x="9724" y="6764"/>
                  </a:moveTo>
                  <a:cubicBezTo>
                    <a:pt x="10277" y="6764"/>
                    <a:pt x="10797" y="6894"/>
                    <a:pt x="11317" y="7090"/>
                  </a:cubicBezTo>
                  <a:cubicBezTo>
                    <a:pt x="11285" y="7317"/>
                    <a:pt x="11252" y="7577"/>
                    <a:pt x="11285" y="7837"/>
                  </a:cubicBezTo>
                  <a:cubicBezTo>
                    <a:pt x="11285" y="7837"/>
                    <a:pt x="11708" y="11447"/>
                    <a:pt x="11708" y="11480"/>
                  </a:cubicBezTo>
                  <a:cubicBezTo>
                    <a:pt x="11740" y="11870"/>
                    <a:pt x="11513" y="12065"/>
                    <a:pt x="11317" y="12098"/>
                  </a:cubicBezTo>
                  <a:cubicBezTo>
                    <a:pt x="11293" y="12102"/>
                    <a:pt x="11269" y="12104"/>
                    <a:pt x="11246" y="12104"/>
                  </a:cubicBezTo>
                  <a:cubicBezTo>
                    <a:pt x="11083" y="12104"/>
                    <a:pt x="10952" y="12004"/>
                    <a:pt x="10895" y="11805"/>
                  </a:cubicBezTo>
                  <a:lnTo>
                    <a:pt x="10244" y="8293"/>
                  </a:lnTo>
                  <a:cubicBezTo>
                    <a:pt x="10114" y="7675"/>
                    <a:pt x="9952" y="7187"/>
                    <a:pt x="9724" y="6764"/>
                  </a:cubicBezTo>
                  <a:close/>
                  <a:moveTo>
                    <a:pt x="15025" y="5854"/>
                  </a:moveTo>
                  <a:cubicBezTo>
                    <a:pt x="15675" y="5854"/>
                    <a:pt x="16293" y="5919"/>
                    <a:pt x="16781" y="6016"/>
                  </a:cubicBezTo>
                  <a:cubicBezTo>
                    <a:pt x="17301" y="6146"/>
                    <a:pt x="17659" y="6374"/>
                    <a:pt x="17724" y="6667"/>
                  </a:cubicBezTo>
                  <a:cubicBezTo>
                    <a:pt x="17756" y="6862"/>
                    <a:pt x="17626" y="7090"/>
                    <a:pt x="17366" y="7285"/>
                  </a:cubicBezTo>
                  <a:cubicBezTo>
                    <a:pt x="16065" y="8195"/>
                    <a:pt x="15610" y="9496"/>
                    <a:pt x="15220" y="10537"/>
                  </a:cubicBezTo>
                  <a:cubicBezTo>
                    <a:pt x="15187" y="10667"/>
                    <a:pt x="15155" y="10764"/>
                    <a:pt x="15090" y="10862"/>
                  </a:cubicBezTo>
                  <a:cubicBezTo>
                    <a:pt x="14642" y="11906"/>
                    <a:pt x="13867" y="12402"/>
                    <a:pt x="13265" y="12402"/>
                  </a:cubicBezTo>
                  <a:cubicBezTo>
                    <a:pt x="13210" y="12402"/>
                    <a:pt x="13157" y="12398"/>
                    <a:pt x="13106" y="12390"/>
                  </a:cubicBezTo>
                  <a:cubicBezTo>
                    <a:pt x="12651" y="12325"/>
                    <a:pt x="12358" y="11967"/>
                    <a:pt x="12260" y="11382"/>
                  </a:cubicBezTo>
                  <a:cubicBezTo>
                    <a:pt x="12260" y="11350"/>
                    <a:pt x="11870" y="7772"/>
                    <a:pt x="11870" y="7772"/>
                  </a:cubicBezTo>
                  <a:cubicBezTo>
                    <a:pt x="11805" y="7252"/>
                    <a:pt x="11935" y="6862"/>
                    <a:pt x="12260" y="6569"/>
                  </a:cubicBezTo>
                  <a:cubicBezTo>
                    <a:pt x="12846" y="6049"/>
                    <a:pt x="13951" y="5854"/>
                    <a:pt x="15025" y="5854"/>
                  </a:cubicBezTo>
                  <a:close/>
                  <a:moveTo>
                    <a:pt x="15090" y="11967"/>
                  </a:moveTo>
                  <a:cubicBezTo>
                    <a:pt x="15350" y="12423"/>
                    <a:pt x="15708" y="12748"/>
                    <a:pt x="16390" y="12976"/>
                  </a:cubicBezTo>
                  <a:cubicBezTo>
                    <a:pt x="16521" y="13008"/>
                    <a:pt x="16618" y="13106"/>
                    <a:pt x="16683" y="13236"/>
                  </a:cubicBezTo>
                  <a:cubicBezTo>
                    <a:pt x="16748" y="13333"/>
                    <a:pt x="16748" y="13496"/>
                    <a:pt x="16716" y="13626"/>
                  </a:cubicBezTo>
                  <a:cubicBezTo>
                    <a:pt x="16635" y="13841"/>
                    <a:pt x="16420" y="13968"/>
                    <a:pt x="16201" y="13968"/>
                  </a:cubicBezTo>
                  <a:cubicBezTo>
                    <a:pt x="16155" y="13968"/>
                    <a:pt x="16110" y="13962"/>
                    <a:pt x="16065" y="13951"/>
                  </a:cubicBezTo>
                  <a:cubicBezTo>
                    <a:pt x="15285" y="13691"/>
                    <a:pt x="14732" y="13268"/>
                    <a:pt x="14309" y="12650"/>
                  </a:cubicBezTo>
                  <a:cubicBezTo>
                    <a:pt x="14602" y="12488"/>
                    <a:pt x="14862" y="12260"/>
                    <a:pt x="15090" y="11967"/>
                  </a:cubicBezTo>
                  <a:close/>
                  <a:moveTo>
                    <a:pt x="13691" y="0"/>
                  </a:moveTo>
                  <a:cubicBezTo>
                    <a:pt x="13529" y="0"/>
                    <a:pt x="13399" y="130"/>
                    <a:pt x="13399" y="260"/>
                  </a:cubicBezTo>
                  <a:lnTo>
                    <a:pt x="13399" y="5431"/>
                  </a:lnTo>
                  <a:cubicBezTo>
                    <a:pt x="12911" y="5561"/>
                    <a:pt x="12423" y="5724"/>
                    <a:pt x="12065" y="5984"/>
                  </a:cubicBezTo>
                  <a:lnTo>
                    <a:pt x="12065" y="2602"/>
                  </a:lnTo>
                  <a:cubicBezTo>
                    <a:pt x="12065" y="2472"/>
                    <a:pt x="11935" y="2342"/>
                    <a:pt x="11773" y="2342"/>
                  </a:cubicBezTo>
                  <a:cubicBezTo>
                    <a:pt x="11610" y="2342"/>
                    <a:pt x="11513" y="2472"/>
                    <a:pt x="11513" y="2602"/>
                  </a:cubicBezTo>
                  <a:lnTo>
                    <a:pt x="11513" y="6569"/>
                  </a:lnTo>
                  <a:cubicBezTo>
                    <a:pt x="10918" y="6326"/>
                    <a:pt x="10324" y="6195"/>
                    <a:pt x="9710" y="6195"/>
                  </a:cubicBezTo>
                  <a:cubicBezTo>
                    <a:pt x="9586" y="6195"/>
                    <a:pt x="9460" y="6201"/>
                    <a:pt x="9334" y="6212"/>
                  </a:cubicBezTo>
                  <a:cubicBezTo>
                    <a:pt x="9204" y="6016"/>
                    <a:pt x="9041" y="5886"/>
                    <a:pt x="8846" y="5756"/>
                  </a:cubicBezTo>
                  <a:cubicBezTo>
                    <a:pt x="8228" y="5333"/>
                    <a:pt x="7480" y="5236"/>
                    <a:pt x="6927" y="5171"/>
                  </a:cubicBezTo>
                  <a:cubicBezTo>
                    <a:pt x="6699" y="5147"/>
                    <a:pt x="6475" y="5136"/>
                    <a:pt x="6256" y="5136"/>
                  </a:cubicBezTo>
                  <a:cubicBezTo>
                    <a:pt x="4353" y="5136"/>
                    <a:pt x="2803" y="6019"/>
                    <a:pt x="1724" y="7740"/>
                  </a:cubicBezTo>
                  <a:cubicBezTo>
                    <a:pt x="1659" y="7870"/>
                    <a:pt x="1692" y="8065"/>
                    <a:pt x="1822" y="8130"/>
                  </a:cubicBezTo>
                  <a:cubicBezTo>
                    <a:pt x="1865" y="8163"/>
                    <a:pt x="1912" y="8177"/>
                    <a:pt x="1959" y="8177"/>
                  </a:cubicBezTo>
                  <a:cubicBezTo>
                    <a:pt x="2053" y="8177"/>
                    <a:pt x="2147" y="8119"/>
                    <a:pt x="2212" y="8033"/>
                  </a:cubicBezTo>
                  <a:cubicBezTo>
                    <a:pt x="3163" y="6504"/>
                    <a:pt x="4498" y="5718"/>
                    <a:pt x="6194" y="5718"/>
                  </a:cubicBezTo>
                  <a:cubicBezTo>
                    <a:pt x="6411" y="5718"/>
                    <a:pt x="6634" y="5730"/>
                    <a:pt x="6862" y="5756"/>
                  </a:cubicBezTo>
                  <a:cubicBezTo>
                    <a:pt x="7968" y="5854"/>
                    <a:pt x="9236" y="6016"/>
                    <a:pt x="9691" y="8390"/>
                  </a:cubicBezTo>
                  <a:lnTo>
                    <a:pt x="10472" y="12455"/>
                  </a:lnTo>
                  <a:cubicBezTo>
                    <a:pt x="10602" y="13236"/>
                    <a:pt x="9724" y="13658"/>
                    <a:pt x="8716" y="14049"/>
                  </a:cubicBezTo>
                  <a:cubicBezTo>
                    <a:pt x="8651" y="14081"/>
                    <a:pt x="8586" y="14081"/>
                    <a:pt x="8521" y="14114"/>
                  </a:cubicBezTo>
                  <a:cubicBezTo>
                    <a:pt x="7675" y="14439"/>
                    <a:pt x="6927" y="14439"/>
                    <a:pt x="6212" y="14439"/>
                  </a:cubicBezTo>
                  <a:cubicBezTo>
                    <a:pt x="6170" y="14439"/>
                    <a:pt x="6127" y="14439"/>
                    <a:pt x="6085" y="14439"/>
                  </a:cubicBezTo>
                  <a:cubicBezTo>
                    <a:pt x="4863" y="14439"/>
                    <a:pt x="3690" y="14469"/>
                    <a:pt x="2244" y="16293"/>
                  </a:cubicBezTo>
                  <a:cubicBezTo>
                    <a:pt x="1990" y="16576"/>
                    <a:pt x="1710" y="16760"/>
                    <a:pt x="1492" y="16760"/>
                  </a:cubicBezTo>
                  <a:cubicBezTo>
                    <a:pt x="1459" y="16760"/>
                    <a:pt x="1428" y="16756"/>
                    <a:pt x="1399" y="16748"/>
                  </a:cubicBezTo>
                  <a:cubicBezTo>
                    <a:pt x="1139" y="16683"/>
                    <a:pt x="976" y="16358"/>
                    <a:pt x="911" y="15870"/>
                  </a:cubicBezTo>
                  <a:cubicBezTo>
                    <a:pt x="651" y="14114"/>
                    <a:pt x="683" y="11415"/>
                    <a:pt x="1627" y="9171"/>
                  </a:cubicBezTo>
                  <a:cubicBezTo>
                    <a:pt x="1692" y="9041"/>
                    <a:pt x="1627" y="8846"/>
                    <a:pt x="1496" y="8813"/>
                  </a:cubicBezTo>
                  <a:cubicBezTo>
                    <a:pt x="1453" y="8796"/>
                    <a:pt x="1409" y="8788"/>
                    <a:pt x="1368" y="8788"/>
                  </a:cubicBezTo>
                  <a:cubicBezTo>
                    <a:pt x="1254" y="8788"/>
                    <a:pt x="1154" y="8848"/>
                    <a:pt x="1106" y="8943"/>
                  </a:cubicBezTo>
                  <a:cubicBezTo>
                    <a:pt x="293" y="10927"/>
                    <a:pt x="1" y="13626"/>
                    <a:pt x="326" y="15967"/>
                  </a:cubicBezTo>
                  <a:cubicBezTo>
                    <a:pt x="488" y="16943"/>
                    <a:pt x="976" y="17203"/>
                    <a:pt x="1236" y="17268"/>
                  </a:cubicBezTo>
                  <a:cubicBezTo>
                    <a:pt x="1334" y="17301"/>
                    <a:pt x="1431" y="17301"/>
                    <a:pt x="1496" y="17301"/>
                  </a:cubicBezTo>
                  <a:cubicBezTo>
                    <a:pt x="1919" y="17301"/>
                    <a:pt x="2309" y="17073"/>
                    <a:pt x="2667" y="16650"/>
                  </a:cubicBezTo>
                  <a:cubicBezTo>
                    <a:pt x="4000" y="14992"/>
                    <a:pt x="4976" y="14992"/>
                    <a:pt x="6212" y="14992"/>
                  </a:cubicBezTo>
                  <a:cubicBezTo>
                    <a:pt x="6374" y="14992"/>
                    <a:pt x="6541" y="14995"/>
                    <a:pt x="6712" y="14995"/>
                  </a:cubicBezTo>
                  <a:cubicBezTo>
                    <a:pt x="7054" y="14995"/>
                    <a:pt x="7415" y="14981"/>
                    <a:pt x="7805" y="14894"/>
                  </a:cubicBezTo>
                  <a:lnTo>
                    <a:pt x="7805" y="18959"/>
                  </a:lnTo>
                  <a:cubicBezTo>
                    <a:pt x="7805" y="19122"/>
                    <a:pt x="7935" y="19219"/>
                    <a:pt x="8065" y="19219"/>
                  </a:cubicBezTo>
                  <a:cubicBezTo>
                    <a:pt x="8228" y="19219"/>
                    <a:pt x="8358" y="19122"/>
                    <a:pt x="8358" y="18959"/>
                  </a:cubicBezTo>
                  <a:lnTo>
                    <a:pt x="8358" y="14764"/>
                  </a:lnTo>
                  <a:cubicBezTo>
                    <a:pt x="8488" y="14732"/>
                    <a:pt x="8618" y="14699"/>
                    <a:pt x="8748" y="14634"/>
                  </a:cubicBezTo>
                  <a:cubicBezTo>
                    <a:pt x="8781" y="14602"/>
                    <a:pt x="8846" y="14602"/>
                    <a:pt x="8911" y="14569"/>
                  </a:cubicBezTo>
                  <a:cubicBezTo>
                    <a:pt x="9139" y="14471"/>
                    <a:pt x="9431" y="14374"/>
                    <a:pt x="9724" y="14244"/>
                  </a:cubicBezTo>
                  <a:lnTo>
                    <a:pt x="9724" y="18959"/>
                  </a:lnTo>
                  <a:cubicBezTo>
                    <a:pt x="9724" y="19122"/>
                    <a:pt x="9854" y="19219"/>
                    <a:pt x="9984" y="19219"/>
                  </a:cubicBezTo>
                  <a:cubicBezTo>
                    <a:pt x="10147" y="19219"/>
                    <a:pt x="10277" y="19122"/>
                    <a:pt x="10277" y="18959"/>
                  </a:cubicBezTo>
                  <a:lnTo>
                    <a:pt x="10277" y="13919"/>
                  </a:lnTo>
                  <a:cubicBezTo>
                    <a:pt x="10700" y="13593"/>
                    <a:pt x="11025" y="13203"/>
                    <a:pt x="11025" y="12650"/>
                  </a:cubicBezTo>
                  <a:cubicBezTo>
                    <a:pt x="11122" y="12650"/>
                    <a:pt x="11187" y="12683"/>
                    <a:pt x="11252" y="12683"/>
                  </a:cubicBezTo>
                  <a:cubicBezTo>
                    <a:pt x="11317" y="12683"/>
                    <a:pt x="11382" y="12650"/>
                    <a:pt x="11447" y="12650"/>
                  </a:cubicBezTo>
                  <a:cubicBezTo>
                    <a:pt x="11643" y="12618"/>
                    <a:pt x="11870" y="12488"/>
                    <a:pt x="12033" y="12293"/>
                  </a:cubicBezTo>
                  <a:cubicBezTo>
                    <a:pt x="12260" y="12650"/>
                    <a:pt x="12586" y="12878"/>
                    <a:pt x="13008" y="12943"/>
                  </a:cubicBezTo>
                  <a:lnTo>
                    <a:pt x="13269" y="12943"/>
                  </a:lnTo>
                  <a:cubicBezTo>
                    <a:pt x="13431" y="12943"/>
                    <a:pt x="13626" y="12943"/>
                    <a:pt x="13789" y="12878"/>
                  </a:cubicBezTo>
                  <a:cubicBezTo>
                    <a:pt x="14277" y="13658"/>
                    <a:pt x="14960" y="14179"/>
                    <a:pt x="15903" y="14471"/>
                  </a:cubicBezTo>
                  <a:cubicBezTo>
                    <a:pt x="16000" y="14504"/>
                    <a:pt x="16098" y="14504"/>
                    <a:pt x="16228" y="14504"/>
                  </a:cubicBezTo>
                  <a:cubicBezTo>
                    <a:pt x="16683" y="14504"/>
                    <a:pt x="17106" y="14211"/>
                    <a:pt x="17236" y="13756"/>
                  </a:cubicBezTo>
                  <a:cubicBezTo>
                    <a:pt x="17334" y="13496"/>
                    <a:pt x="17301" y="13203"/>
                    <a:pt x="17171" y="12943"/>
                  </a:cubicBezTo>
                  <a:cubicBezTo>
                    <a:pt x="17041" y="12683"/>
                    <a:pt x="16813" y="12520"/>
                    <a:pt x="16553" y="12423"/>
                  </a:cubicBezTo>
                  <a:cubicBezTo>
                    <a:pt x="16000" y="12260"/>
                    <a:pt x="15708" y="12000"/>
                    <a:pt x="15480" y="11415"/>
                  </a:cubicBezTo>
                  <a:cubicBezTo>
                    <a:pt x="15512" y="11317"/>
                    <a:pt x="15577" y="11187"/>
                    <a:pt x="15643" y="11089"/>
                  </a:cubicBezTo>
                  <a:cubicBezTo>
                    <a:pt x="15643" y="11089"/>
                    <a:pt x="15643" y="11057"/>
                    <a:pt x="15643" y="11057"/>
                  </a:cubicBezTo>
                  <a:cubicBezTo>
                    <a:pt x="15675" y="10959"/>
                    <a:pt x="15708" y="10829"/>
                    <a:pt x="15773" y="10732"/>
                  </a:cubicBezTo>
                  <a:cubicBezTo>
                    <a:pt x="16130" y="9691"/>
                    <a:pt x="16553" y="8553"/>
                    <a:pt x="17724" y="7707"/>
                  </a:cubicBezTo>
                  <a:cubicBezTo>
                    <a:pt x="18147" y="7415"/>
                    <a:pt x="18342" y="6992"/>
                    <a:pt x="18244" y="6537"/>
                  </a:cubicBezTo>
                  <a:cubicBezTo>
                    <a:pt x="18147" y="6049"/>
                    <a:pt x="17659" y="5659"/>
                    <a:pt x="16911" y="5464"/>
                  </a:cubicBezTo>
                  <a:cubicBezTo>
                    <a:pt x="16528" y="5392"/>
                    <a:pt x="15760" y="5285"/>
                    <a:pt x="14915" y="5285"/>
                  </a:cubicBezTo>
                  <a:cubicBezTo>
                    <a:pt x="14610" y="5285"/>
                    <a:pt x="14294" y="5299"/>
                    <a:pt x="13984" y="5333"/>
                  </a:cubicBezTo>
                  <a:lnTo>
                    <a:pt x="13984" y="260"/>
                  </a:lnTo>
                  <a:cubicBezTo>
                    <a:pt x="13984" y="130"/>
                    <a:pt x="13854" y="0"/>
                    <a:pt x="13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1" name="Google Shape;4791;p46"/>
            <p:cNvSpPr/>
            <p:nvPr/>
          </p:nvSpPr>
          <p:spPr>
            <a:xfrm>
              <a:off x="-723100" y="1369488"/>
              <a:ext cx="13850" cy="39850"/>
            </a:xfrm>
            <a:custGeom>
              <a:rect b="b" l="l" r="r" t="t"/>
              <a:pathLst>
                <a:path extrusionOk="0" h="1594" w="554">
                  <a:moveTo>
                    <a:pt x="261" y="0"/>
                  </a:moveTo>
                  <a:cubicBezTo>
                    <a:pt x="98" y="0"/>
                    <a:pt x="1" y="130"/>
                    <a:pt x="1" y="260"/>
                  </a:cubicBezTo>
                  <a:lnTo>
                    <a:pt x="1" y="1301"/>
                  </a:lnTo>
                  <a:cubicBezTo>
                    <a:pt x="1" y="1464"/>
                    <a:pt x="98" y="1594"/>
                    <a:pt x="261" y="1594"/>
                  </a:cubicBezTo>
                  <a:cubicBezTo>
                    <a:pt x="423" y="1594"/>
                    <a:pt x="553" y="1464"/>
                    <a:pt x="553" y="1301"/>
                  </a:cubicBezTo>
                  <a:lnTo>
                    <a:pt x="553" y="260"/>
                  </a:lnTo>
                  <a:cubicBezTo>
                    <a:pt x="553" y="130"/>
                    <a:pt x="423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2" name="Google Shape;4792;p46"/>
          <p:cNvGrpSpPr/>
          <p:nvPr/>
        </p:nvGrpSpPr>
        <p:grpSpPr>
          <a:xfrm>
            <a:off x="4782984" y="2125668"/>
            <a:ext cx="365757" cy="321440"/>
            <a:chOff x="-1583250" y="1377613"/>
            <a:chExt cx="484575" cy="417075"/>
          </a:xfrm>
        </p:grpSpPr>
        <p:sp>
          <p:nvSpPr>
            <p:cNvPr id="4793" name="Google Shape;4793;p46"/>
            <p:cNvSpPr/>
            <p:nvPr/>
          </p:nvSpPr>
          <p:spPr>
            <a:xfrm>
              <a:off x="-1471050" y="1384938"/>
              <a:ext cx="261000" cy="277250"/>
            </a:xfrm>
            <a:custGeom>
              <a:rect b="b" l="l" r="r" t="t"/>
              <a:pathLst>
                <a:path extrusionOk="0" h="11090" w="10440">
                  <a:moveTo>
                    <a:pt x="5204" y="0"/>
                  </a:moveTo>
                  <a:lnTo>
                    <a:pt x="4553" y="0"/>
                  </a:lnTo>
                  <a:cubicBezTo>
                    <a:pt x="4423" y="0"/>
                    <a:pt x="4293" y="98"/>
                    <a:pt x="4293" y="260"/>
                  </a:cubicBezTo>
                  <a:lnTo>
                    <a:pt x="4293" y="6764"/>
                  </a:lnTo>
                  <a:lnTo>
                    <a:pt x="878" y="9171"/>
                  </a:lnTo>
                  <a:cubicBezTo>
                    <a:pt x="0" y="9886"/>
                    <a:pt x="911" y="11089"/>
                    <a:pt x="1724" y="10536"/>
                  </a:cubicBezTo>
                  <a:lnTo>
                    <a:pt x="3968" y="8943"/>
                  </a:lnTo>
                  <a:cubicBezTo>
                    <a:pt x="4358" y="8683"/>
                    <a:pt x="4748" y="8455"/>
                    <a:pt x="5204" y="8455"/>
                  </a:cubicBezTo>
                  <a:cubicBezTo>
                    <a:pt x="5659" y="8455"/>
                    <a:pt x="6049" y="8650"/>
                    <a:pt x="6472" y="8943"/>
                  </a:cubicBezTo>
                  <a:lnTo>
                    <a:pt x="8683" y="10536"/>
                  </a:lnTo>
                  <a:cubicBezTo>
                    <a:pt x="9529" y="11057"/>
                    <a:pt x="10439" y="9886"/>
                    <a:pt x="9561" y="9171"/>
                  </a:cubicBezTo>
                  <a:lnTo>
                    <a:pt x="6147" y="6764"/>
                  </a:lnTo>
                  <a:lnTo>
                    <a:pt x="6147" y="260"/>
                  </a:lnTo>
                  <a:cubicBezTo>
                    <a:pt x="6147" y="98"/>
                    <a:pt x="6017" y="0"/>
                    <a:pt x="5887" y="0"/>
                  </a:cubicBezTo>
                  <a:close/>
                  <a:moveTo>
                    <a:pt x="5204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4" name="Google Shape;4794;p46"/>
            <p:cNvSpPr/>
            <p:nvPr/>
          </p:nvSpPr>
          <p:spPr>
            <a:xfrm>
              <a:off x="-1349100" y="1384938"/>
              <a:ext cx="74825" cy="224400"/>
            </a:xfrm>
            <a:custGeom>
              <a:rect b="b" l="l" r="r" t="t"/>
              <a:pathLst>
                <a:path extrusionOk="0" h="8976" w="2993">
                  <a:moveTo>
                    <a:pt x="261" y="260"/>
                  </a:moveTo>
                  <a:lnTo>
                    <a:pt x="261" y="7122"/>
                  </a:lnTo>
                  <a:lnTo>
                    <a:pt x="2862" y="8976"/>
                  </a:lnTo>
                  <a:lnTo>
                    <a:pt x="2862" y="8943"/>
                  </a:lnTo>
                  <a:lnTo>
                    <a:pt x="2992" y="8032"/>
                  </a:lnTo>
                  <a:lnTo>
                    <a:pt x="2992" y="7967"/>
                  </a:lnTo>
                  <a:lnTo>
                    <a:pt x="1269" y="6764"/>
                  </a:lnTo>
                  <a:lnTo>
                    <a:pt x="1269" y="260"/>
                  </a:lnTo>
                  <a:cubicBezTo>
                    <a:pt x="1269" y="98"/>
                    <a:pt x="1139" y="0"/>
                    <a:pt x="1009" y="0"/>
                  </a:cubicBezTo>
                  <a:lnTo>
                    <a:pt x="0" y="0"/>
                  </a:lnTo>
                  <a:cubicBezTo>
                    <a:pt x="163" y="0"/>
                    <a:pt x="261" y="98"/>
                    <a:pt x="261" y="260"/>
                  </a:cubicBezTo>
                  <a:close/>
                  <a:moveTo>
                    <a:pt x="261" y="260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5" name="Google Shape;4795;p46"/>
            <p:cNvSpPr/>
            <p:nvPr/>
          </p:nvSpPr>
          <p:spPr>
            <a:xfrm>
              <a:off x="-1282425" y="1483313"/>
              <a:ext cx="176425" cy="278050"/>
            </a:xfrm>
            <a:custGeom>
              <a:rect b="b" l="l" r="r" t="t"/>
              <a:pathLst>
                <a:path extrusionOk="0" h="11122" w="7057">
                  <a:moveTo>
                    <a:pt x="6992" y="9236"/>
                  </a:moveTo>
                  <a:cubicBezTo>
                    <a:pt x="6667" y="6244"/>
                    <a:pt x="4878" y="1951"/>
                    <a:pt x="2992" y="748"/>
                  </a:cubicBezTo>
                  <a:cubicBezTo>
                    <a:pt x="1789" y="0"/>
                    <a:pt x="683" y="488"/>
                    <a:pt x="553" y="1756"/>
                  </a:cubicBezTo>
                  <a:lnTo>
                    <a:pt x="293" y="4097"/>
                  </a:lnTo>
                  <a:lnTo>
                    <a:pt x="98" y="5951"/>
                  </a:lnTo>
                  <a:lnTo>
                    <a:pt x="33" y="6569"/>
                  </a:lnTo>
                  <a:cubicBezTo>
                    <a:pt x="33" y="6732"/>
                    <a:pt x="0" y="6862"/>
                    <a:pt x="0" y="7024"/>
                  </a:cubicBezTo>
                  <a:cubicBezTo>
                    <a:pt x="130" y="8032"/>
                    <a:pt x="780" y="9626"/>
                    <a:pt x="2634" y="10081"/>
                  </a:cubicBezTo>
                  <a:lnTo>
                    <a:pt x="6829" y="11122"/>
                  </a:lnTo>
                  <a:cubicBezTo>
                    <a:pt x="7024" y="10634"/>
                    <a:pt x="7057" y="9984"/>
                    <a:pt x="6992" y="9236"/>
                  </a:cubicBezTo>
                  <a:close/>
                  <a:moveTo>
                    <a:pt x="6992" y="9236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6" name="Google Shape;4796;p46"/>
            <p:cNvSpPr/>
            <p:nvPr/>
          </p:nvSpPr>
          <p:spPr>
            <a:xfrm>
              <a:off x="-1290575" y="1658913"/>
              <a:ext cx="178900" cy="132525"/>
            </a:xfrm>
            <a:custGeom>
              <a:rect b="b" l="l" r="r" t="t"/>
              <a:pathLst>
                <a:path extrusionOk="0" h="5301" w="7156">
                  <a:moveTo>
                    <a:pt x="5139" y="5073"/>
                  </a:moveTo>
                  <a:cubicBezTo>
                    <a:pt x="6212" y="5301"/>
                    <a:pt x="6862" y="4878"/>
                    <a:pt x="7155" y="4098"/>
                  </a:cubicBezTo>
                  <a:lnTo>
                    <a:pt x="2960" y="3057"/>
                  </a:lnTo>
                  <a:cubicBezTo>
                    <a:pt x="1106" y="2602"/>
                    <a:pt x="456" y="1008"/>
                    <a:pt x="326" y="0"/>
                  </a:cubicBezTo>
                  <a:cubicBezTo>
                    <a:pt x="66" y="2342"/>
                    <a:pt x="1" y="4098"/>
                    <a:pt x="2180" y="4520"/>
                  </a:cubicBezTo>
                  <a:close/>
                  <a:moveTo>
                    <a:pt x="5139" y="5073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7" name="Google Shape;4797;p46"/>
            <p:cNvSpPr/>
            <p:nvPr/>
          </p:nvSpPr>
          <p:spPr>
            <a:xfrm>
              <a:off x="-1569425" y="1658913"/>
              <a:ext cx="178875" cy="132525"/>
            </a:xfrm>
            <a:custGeom>
              <a:rect b="b" l="l" r="r" t="t"/>
              <a:pathLst>
                <a:path extrusionOk="0" h="5301" w="7155">
                  <a:moveTo>
                    <a:pt x="4944" y="4520"/>
                  </a:moveTo>
                  <a:cubicBezTo>
                    <a:pt x="7155" y="4098"/>
                    <a:pt x="7057" y="2342"/>
                    <a:pt x="6830" y="0"/>
                  </a:cubicBezTo>
                  <a:cubicBezTo>
                    <a:pt x="6667" y="1008"/>
                    <a:pt x="6049" y="2602"/>
                    <a:pt x="4163" y="3057"/>
                  </a:cubicBezTo>
                  <a:lnTo>
                    <a:pt x="1" y="4098"/>
                  </a:lnTo>
                  <a:cubicBezTo>
                    <a:pt x="293" y="4878"/>
                    <a:pt x="911" y="5301"/>
                    <a:pt x="1984" y="5073"/>
                  </a:cubicBezTo>
                  <a:close/>
                  <a:moveTo>
                    <a:pt x="4944" y="4520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8" name="Google Shape;4798;p46"/>
            <p:cNvSpPr/>
            <p:nvPr/>
          </p:nvSpPr>
          <p:spPr>
            <a:xfrm>
              <a:off x="-1575125" y="1483313"/>
              <a:ext cx="176450" cy="278050"/>
            </a:xfrm>
            <a:custGeom>
              <a:rect b="b" l="l" r="r" t="t"/>
              <a:pathLst>
                <a:path extrusionOk="0" h="11122" w="7058">
                  <a:moveTo>
                    <a:pt x="4391" y="10081"/>
                  </a:moveTo>
                  <a:cubicBezTo>
                    <a:pt x="6245" y="9626"/>
                    <a:pt x="6895" y="8032"/>
                    <a:pt x="7058" y="7024"/>
                  </a:cubicBezTo>
                  <a:cubicBezTo>
                    <a:pt x="7025" y="6862"/>
                    <a:pt x="7025" y="6732"/>
                    <a:pt x="6993" y="6569"/>
                  </a:cubicBezTo>
                  <a:lnTo>
                    <a:pt x="6928" y="5951"/>
                  </a:lnTo>
                  <a:lnTo>
                    <a:pt x="6733" y="4130"/>
                  </a:lnTo>
                  <a:lnTo>
                    <a:pt x="6472" y="1756"/>
                  </a:lnTo>
                  <a:cubicBezTo>
                    <a:pt x="6342" y="488"/>
                    <a:pt x="5269" y="0"/>
                    <a:pt x="4066" y="748"/>
                  </a:cubicBezTo>
                  <a:cubicBezTo>
                    <a:pt x="2180" y="1951"/>
                    <a:pt x="359" y="6244"/>
                    <a:pt x="66" y="9236"/>
                  </a:cubicBezTo>
                  <a:cubicBezTo>
                    <a:pt x="1" y="9951"/>
                    <a:pt x="33" y="10601"/>
                    <a:pt x="229" y="11122"/>
                  </a:cubicBezTo>
                  <a:close/>
                  <a:moveTo>
                    <a:pt x="4391" y="10081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9" name="Google Shape;4799;p46"/>
            <p:cNvSpPr/>
            <p:nvPr/>
          </p:nvSpPr>
          <p:spPr>
            <a:xfrm>
              <a:off x="-1249100" y="1491438"/>
              <a:ext cx="143100" cy="269925"/>
            </a:xfrm>
            <a:custGeom>
              <a:rect b="b" l="l" r="r" t="t"/>
              <a:pathLst>
                <a:path extrusionOk="0" h="10797" w="5724">
                  <a:moveTo>
                    <a:pt x="456" y="455"/>
                  </a:moveTo>
                  <a:cubicBezTo>
                    <a:pt x="2342" y="1626"/>
                    <a:pt x="4163" y="5919"/>
                    <a:pt x="4455" y="8911"/>
                  </a:cubicBezTo>
                  <a:cubicBezTo>
                    <a:pt x="4521" y="9528"/>
                    <a:pt x="4488" y="10081"/>
                    <a:pt x="4390" y="10537"/>
                  </a:cubicBezTo>
                  <a:lnTo>
                    <a:pt x="5496" y="10797"/>
                  </a:lnTo>
                  <a:cubicBezTo>
                    <a:pt x="5691" y="10309"/>
                    <a:pt x="5724" y="9659"/>
                    <a:pt x="5659" y="8911"/>
                  </a:cubicBezTo>
                  <a:cubicBezTo>
                    <a:pt x="5334" y="5919"/>
                    <a:pt x="3545" y="1626"/>
                    <a:pt x="1659" y="455"/>
                  </a:cubicBezTo>
                  <a:cubicBezTo>
                    <a:pt x="1041" y="65"/>
                    <a:pt x="423" y="0"/>
                    <a:pt x="0" y="195"/>
                  </a:cubicBezTo>
                  <a:cubicBezTo>
                    <a:pt x="130" y="260"/>
                    <a:pt x="293" y="325"/>
                    <a:pt x="456" y="455"/>
                  </a:cubicBezTo>
                  <a:close/>
                  <a:moveTo>
                    <a:pt x="456" y="455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0" name="Google Shape;4800;p46"/>
            <p:cNvSpPr/>
            <p:nvPr/>
          </p:nvSpPr>
          <p:spPr>
            <a:xfrm>
              <a:off x="-1171875" y="1754038"/>
              <a:ext cx="60200" cy="37400"/>
            </a:xfrm>
            <a:custGeom>
              <a:rect b="b" l="l" r="r" t="t"/>
              <a:pathLst>
                <a:path extrusionOk="0" h="1496" w="2408">
                  <a:moveTo>
                    <a:pt x="1" y="1203"/>
                  </a:moveTo>
                  <a:lnTo>
                    <a:pt x="391" y="1301"/>
                  </a:lnTo>
                  <a:cubicBezTo>
                    <a:pt x="1464" y="1496"/>
                    <a:pt x="2114" y="1073"/>
                    <a:pt x="2407" y="293"/>
                  </a:cubicBezTo>
                  <a:lnTo>
                    <a:pt x="1301" y="33"/>
                  </a:lnTo>
                  <a:lnTo>
                    <a:pt x="1236" y="0"/>
                  </a:lnTo>
                  <a:cubicBezTo>
                    <a:pt x="1074" y="650"/>
                    <a:pt x="651" y="1106"/>
                    <a:pt x="1" y="1203"/>
                  </a:cubicBezTo>
                  <a:close/>
                  <a:moveTo>
                    <a:pt x="1" y="1203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1" name="Google Shape;4801;p46"/>
            <p:cNvSpPr/>
            <p:nvPr/>
          </p:nvSpPr>
          <p:spPr>
            <a:xfrm>
              <a:off x="-1463725" y="1486563"/>
              <a:ext cx="65050" cy="219525"/>
            </a:xfrm>
            <a:custGeom>
              <a:rect b="b" l="l" r="r" t="t"/>
              <a:pathLst>
                <a:path extrusionOk="0" h="8781" w="2602">
                  <a:moveTo>
                    <a:pt x="1138" y="1789"/>
                  </a:moveTo>
                  <a:cubicBezTo>
                    <a:pt x="1333" y="3837"/>
                    <a:pt x="1789" y="6732"/>
                    <a:pt x="1821" y="8780"/>
                  </a:cubicBezTo>
                  <a:cubicBezTo>
                    <a:pt x="2309" y="8162"/>
                    <a:pt x="2504" y="7447"/>
                    <a:pt x="2602" y="6894"/>
                  </a:cubicBezTo>
                  <a:cubicBezTo>
                    <a:pt x="2407" y="5138"/>
                    <a:pt x="2211" y="3382"/>
                    <a:pt x="2049" y="1626"/>
                  </a:cubicBezTo>
                  <a:cubicBezTo>
                    <a:pt x="1919" y="488"/>
                    <a:pt x="1041" y="0"/>
                    <a:pt x="0" y="423"/>
                  </a:cubicBezTo>
                  <a:cubicBezTo>
                    <a:pt x="585" y="520"/>
                    <a:pt x="1041" y="1008"/>
                    <a:pt x="1138" y="1789"/>
                  </a:cubicBezTo>
                  <a:close/>
                  <a:moveTo>
                    <a:pt x="1138" y="1789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2" name="Google Shape;4802;p46"/>
            <p:cNvSpPr/>
            <p:nvPr/>
          </p:nvSpPr>
          <p:spPr>
            <a:xfrm>
              <a:off x="-1445850" y="1658913"/>
              <a:ext cx="55300" cy="113025"/>
            </a:xfrm>
            <a:custGeom>
              <a:rect b="b" l="l" r="r" t="t"/>
              <a:pathLst>
                <a:path extrusionOk="0" h="4521" w="2212">
                  <a:moveTo>
                    <a:pt x="1106" y="1886"/>
                  </a:moveTo>
                  <a:cubicBezTo>
                    <a:pt x="1106" y="3090"/>
                    <a:pt x="879" y="4033"/>
                    <a:pt x="1" y="4520"/>
                  </a:cubicBezTo>
                  <a:lnTo>
                    <a:pt x="1" y="4520"/>
                  </a:lnTo>
                  <a:cubicBezTo>
                    <a:pt x="2212" y="4098"/>
                    <a:pt x="2114" y="2342"/>
                    <a:pt x="1887" y="0"/>
                  </a:cubicBezTo>
                  <a:cubicBezTo>
                    <a:pt x="1789" y="553"/>
                    <a:pt x="1562" y="1268"/>
                    <a:pt x="1106" y="1886"/>
                  </a:cubicBezTo>
                  <a:close/>
                  <a:moveTo>
                    <a:pt x="1106" y="1886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3" name="Google Shape;4803;p46"/>
            <p:cNvSpPr/>
            <p:nvPr/>
          </p:nvSpPr>
          <p:spPr>
            <a:xfrm>
              <a:off x="-1583250" y="1377613"/>
              <a:ext cx="484575" cy="417075"/>
            </a:xfrm>
            <a:custGeom>
              <a:rect b="b" l="l" r="r" t="t"/>
              <a:pathLst>
                <a:path extrusionOk="0" h="16683" w="19383">
                  <a:moveTo>
                    <a:pt x="10342" y="553"/>
                  </a:moveTo>
                  <a:lnTo>
                    <a:pt x="10342" y="1691"/>
                  </a:lnTo>
                  <a:lnTo>
                    <a:pt x="9074" y="1691"/>
                  </a:lnTo>
                  <a:lnTo>
                    <a:pt x="9074" y="553"/>
                  </a:lnTo>
                  <a:close/>
                  <a:moveTo>
                    <a:pt x="10342" y="2244"/>
                  </a:moveTo>
                  <a:lnTo>
                    <a:pt x="10342" y="3382"/>
                  </a:lnTo>
                  <a:lnTo>
                    <a:pt x="9074" y="3382"/>
                  </a:lnTo>
                  <a:lnTo>
                    <a:pt x="9074" y="2244"/>
                  </a:lnTo>
                  <a:close/>
                  <a:moveTo>
                    <a:pt x="10342" y="3935"/>
                  </a:moveTo>
                  <a:lnTo>
                    <a:pt x="10342" y="5074"/>
                  </a:lnTo>
                  <a:lnTo>
                    <a:pt x="9074" y="5074"/>
                  </a:lnTo>
                  <a:lnTo>
                    <a:pt x="9074" y="3935"/>
                  </a:lnTo>
                  <a:close/>
                  <a:moveTo>
                    <a:pt x="10342" y="5626"/>
                  </a:moveTo>
                  <a:lnTo>
                    <a:pt x="10342" y="6765"/>
                  </a:lnTo>
                  <a:lnTo>
                    <a:pt x="9074" y="6765"/>
                  </a:lnTo>
                  <a:lnTo>
                    <a:pt x="9074" y="5626"/>
                  </a:lnTo>
                  <a:close/>
                  <a:moveTo>
                    <a:pt x="10537" y="7317"/>
                  </a:moveTo>
                  <a:lnTo>
                    <a:pt x="12033" y="8423"/>
                  </a:lnTo>
                  <a:lnTo>
                    <a:pt x="11903" y="9594"/>
                  </a:lnTo>
                  <a:lnTo>
                    <a:pt x="11122" y="9008"/>
                  </a:lnTo>
                  <a:cubicBezTo>
                    <a:pt x="10700" y="8716"/>
                    <a:pt x="10244" y="8456"/>
                    <a:pt x="9692" y="8456"/>
                  </a:cubicBezTo>
                  <a:cubicBezTo>
                    <a:pt x="9171" y="8456"/>
                    <a:pt x="8716" y="8716"/>
                    <a:pt x="8293" y="9008"/>
                  </a:cubicBezTo>
                  <a:lnTo>
                    <a:pt x="7480" y="9594"/>
                  </a:lnTo>
                  <a:lnTo>
                    <a:pt x="7448" y="9236"/>
                  </a:lnTo>
                  <a:cubicBezTo>
                    <a:pt x="7448" y="9203"/>
                    <a:pt x="7448" y="9203"/>
                    <a:pt x="7448" y="9203"/>
                  </a:cubicBezTo>
                  <a:lnTo>
                    <a:pt x="7350" y="8423"/>
                  </a:lnTo>
                  <a:lnTo>
                    <a:pt x="8879" y="7317"/>
                  </a:lnTo>
                  <a:close/>
                  <a:moveTo>
                    <a:pt x="7220" y="12683"/>
                  </a:moveTo>
                  <a:lnTo>
                    <a:pt x="7220" y="12683"/>
                  </a:lnTo>
                  <a:cubicBezTo>
                    <a:pt x="7253" y="14309"/>
                    <a:pt x="6927" y="15220"/>
                    <a:pt x="5464" y="15480"/>
                  </a:cubicBezTo>
                  <a:lnTo>
                    <a:pt x="2505" y="16065"/>
                  </a:lnTo>
                  <a:cubicBezTo>
                    <a:pt x="2339" y="16093"/>
                    <a:pt x="2183" y="16107"/>
                    <a:pt x="2038" y="16107"/>
                  </a:cubicBezTo>
                  <a:cubicBezTo>
                    <a:pt x="1674" y="16107"/>
                    <a:pt x="1381" y="16015"/>
                    <a:pt x="1171" y="15805"/>
                  </a:cubicBezTo>
                  <a:cubicBezTo>
                    <a:pt x="1074" y="15740"/>
                    <a:pt x="1009" y="15642"/>
                    <a:pt x="944" y="15545"/>
                  </a:cubicBezTo>
                  <a:lnTo>
                    <a:pt x="4781" y="14602"/>
                  </a:lnTo>
                  <a:cubicBezTo>
                    <a:pt x="6082" y="14277"/>
                    <a:pt x="6797" y="13464"/>
                    <a:pt x="7220" y="12683"/>
                  </a:cubicBezTo>
                  <a:close/>
                  <a:moveTo>
                    <a:pt x="12196" y="12683"/>
                  </a:moveTo>
                  <a:cubicBezTo>
                    <a:pt x="12586" y="13464"/>
                    <a:pt x="13301" y="14277"/>
                    <a:pt x="14602" y="14602"/>
                  </a:cubicBezTo>
                  <a:lnTo>
                    <a:pt x="18439" y="15545"/>
                  </a:lnTo>
                  <a:cubicBezTo>
                    <a:pt x="18407" y="15642"/>
                    <a:pt x="18309" y="15740"/>
                    <a:pt x="18244" y="15805"/>
                  </a:cubicBezTo>
                  <a:cubicBezTo>
                    <a:pt x="18011" y="16015"/>
                    <a:pt x="17728" y="16107"/>
                    <a:pt x="17372" y="16107"/>
                  </a:cubicBezTo>
                  <a:cubicBezTo>
                    <a:pt x="17230" y="16107"/>
                    <a:pt x="17077" y="16093"/>
                    <a:pt x="16911" y="16065"/>
                  </a:cubicBezTo>
                  <a:lnTo>
                    <a:pt x="13952" y="15480"/>
                  </a:lnTo>
                  <a:cubicBezTo>
                    <a:pt x="12456" y="15220"/>
                    <a:pt x="12131" y="14309"/>
                    <a:pt x="12196" y="12683"/>
                  </a:cubicBezTo>
                  <a:close/>
                  <a:moveTo>
                    <a:pt x="9041" y="0"/>
                  </a:moveTo>
                  <a:cubicBezTo>
                    <a:pt x="8716" y="0"/>
                    <a:pt x="8488" y="228"/>
                    <a:pt x="8488" y="553"/>
                  </a:cubicBezTo>
                  <a:lnTo>
                    <a:pt x="8488" y="6895"/>
                  </a:lnTo>
                  <a:lnTo>
                    <a:pt x="7285" y="7773"/>
                  </a:lnTo>
                  <a:lnTo>
                    <a:pt x="7090" y="5952"/>
                  </a:lnTo>
                  <a:cubicBezTo>
                    <a:pt x="6992" y="5269"/>
                    <a:pt x="6667" y="4748"/>
                    <a:pt x="6179" y="4521"/>
                  </a:cubicBezTo>
                  <a:cubicBezTo>
                    <a:pt x="5965" y="4407"/>
                    <a:pt x="5727" y="4352"/>
                    <a:pt x="5475" y="4352"/>
                  </a:cubicBezTo>
                  <a:cubicBezTo>
                    <a:pt x="5077" y="4352"/>
                    <a:pt x="4647" y="4489"/>
                    <a:pt x="4228" y="4748"/>
                  </a:cubicBezTo>
                  <a:cubicBezTo>
                    <a:pt x="3220" y="5366"/>
                    <a:pt x="2407" y="6667"/>
                    <a:pt x="1919" y="7610"/>
                  </a:cubicBezTo>
                  <a:cubicBezTo>
                    <a:pt x="1854" y="7773"/>
                    <a:pt x="1887" y="7935"/>
                    <a:pt x="2017" y="8000"/>
                  </a:cubicBezTo>
                  <a:cubicBezTo>
                    <a:pt x="2068" y="8021"/>
                    <a:pt x="2120" y="8032"/>
                    <a:pt x="2168" y="8032"/>
                  </a:cubicBezTo>
                  <a:cubicBezTo>
                    <a:pt x="2273" y="8032"/>
                    <a:pt x="2363" y="7981"/>
                    <a:pt x="2407" y="7870"/>
                  </a:cubicBezTo>
                  <a:cubicBezTo>
                    <a:pt x="3090" y="6602"/>
                    <a:pt x="3838" y="5659"/>
                    <a:pt x="4521" y="5236"/>
                  </a:cubicBezTo>
                  <a:cubicBezTo>
                    <a:pt x="4860" y="5024"/>
                    <a:pt x="5185" y="4923"/>
                    <a:pt x="5479" y="4923"/>
                  </a:cubicBezTo>
                  <a:cubicBezTo>
                    <a:pt x="5635" y="4923"/>
                    <a:pt x="5783" y="4952"/>
                    <a:pt x="5919" y="5008"/>
                  </a:cubicBezTo>
                  <a:cubicBezTo>
                    <a:pt x="6245" y="5171"/>
                    <a:pt x="6472" y="5529"/>
                    <a:pt x="6505" y="6017"/>
                  </a:cubicBezTo>
                  <a:lnTo>
                    <a:pt x="6732" y="8130"/>
                  </a:lnTo>
                  <a:lnTo>
                    <a:pt x="6797" y="8651"/>
                  </a:lnTo>
                  <a:cubicBezTo>
                    <a:pt x="6505" y="8504"/>
                    <a:pt x="6194" y="8431"/>
                    <a:pt x="5864" y="8431"/>
                  </a:cubicBezTo>
                  <a:cubicBezTo>
                    <a:pt x="5755" y="8431"/>
                    <a:pt x="5643" y="8439"/>
                    <a:pt x="5529" y="8456"/>
                  </a:cubicBezTo>
                  <a:cubicBezTo>
                    <a:pt x="5464" y="8195"/>
                    <a:pt x="5301" y="7935"/>
                    <a:pt x="5106" y="7740"/>
                  </a:cubicBezTo>
                  <a:cubicBezTo>
                    <a:pt x="4814" y="7447"/>
                    <a:pt x="4456" y="7285"/>
                    <a:pt x="4098" y="7285"/>
                  </a:cubicBezTo>
                  <a:lnTo>
                    <a:pt x="4066" y="7285"/>
                  </a:lnTo>
                  <a:cubicBezTo>
                    <a:pt x="3903" y="7285"/>
                    <a:pt x="3806" y="7415"/>
                    <a:pt x="3806" y="7578"/>
                  </a:cubicBezTo>
                  <a:cubicBezTo>
                    <a:pt x="3806" y="7740"/>
                    <a:pt x="3903" y="7870"/>
                    <a:pt x="4066" y="7870"/>
                  </a:cubicBezTo>
                  <a:cubicBezTo>
                    <a:pt x="4293" y="7870"/>
                    <a:pt x="4521" y="7968"/>
                    <a:pt x="4716" y="8163"/>
                  </a:cubicBezTo>
                  <a:cubicBezTo>
                    <a:pt x="4814" y="8260"/>
                    <a:pt x="4944" y="8391"/>
                    <a:pt x="4976" y="8618"/>
                  </a:cubicBezTo>
                  <a:cubicBezTo>
                    <a:pt x="4098" y="8976"/>
                    <a:pt x="3383" y="9789"/>
                    <a:pt x="3188" y="10732"/>
                  </a:cubicBezTo>
                  <a:cubicBezTo>
                    <a:pt x="3155" y="10862"/>
                    <a:pt x="3220" y="11025"/>
                    <a:pt x="3383" y="11057"/>
                  </a:cubicBezTo>
                  <a:lnTo>
                    <a:pt x="3448" y="11057"/>
                  </a:lnTo>
                  <a:cubicBezTo>
                    <a:pt x="3578" y="11057"/>
                    <a:pt x="3675" y="10992"/>
                    <a:pt x="3708" y="10862"/>
                  </a:cubicBezTo>
                  <a:cubicBezTo>
                    <a:pt x="3806" y="10537"/>
                    <a:pt x="3936" y="10244"/>
                    <a:pt x="4098" y="10016"/>
                  </a:cubicBezTo>
                  <a:cubicBezTo>
                    <a:pt x="4358" y="10049"/>
                    <a:pt x="4716" y="10277"/>
                    <a:pt x="4944" y="10602"/>
                  </a:cubicBezTo>
                  <a:cubicBezTo>
                    <a:pt x="5009" y="10667"/>
                    <a:pt x="5106" y="10699"/>
                    <a:pt x="5171" y="10699"/>
                  </a:cubicBezTo>
                  <a:cubicBezTo>
                    <a:pt x="5236" y="10699"/>
                    <a:pt x="5301" y="10667"/>
                    <a:pt x="5334" y="10634"/>
                  </a:cubicBezTo>
                  <a:cubicBezTo>
                    <a:pt x="5464" y="10537"/>
                    <a:pt x="5497" y="10374"/>
                    <a:pt x="5399" y="10244"/>
                  </a:cubicBezTo>
                  <a:cubicBezTo>
                    <a:pt x="5171" y="9951"/>
                    <a:pt x="4846" y="9691"/>
                    <a:pt x="4521" y="9561"/>
                  </a:cubicBezTo>
                  <a:cubicBezTo>
                    <a:pt x="4781" y="9334"/>
                    <a:pt x="5074" y="9171"/>
                    <a:pt x="5399" y="9073"/>
                  </a:cubicBezTo>
                  <a:cubicBezTo>
                    <a:pt x="5521" y="9037"/>
                    <a:pt x="5684" y="9005"/>
                    <a:pt x="5868" y="9005"/>
                  </a:cubicBezTo>
                  <a:cubicBezTo>
                    <a:pt x="6174" y="9005"/>
                    <a:pt x="6537" y="9094"/>
                    <a:pt x="6862" y="9399"/>
                  </a:cubicBezTo>
                  <a:cubicBezTo>
                    <a:pt x="6862" y="9399"/>
                    <a:pt x="7058" y="11155"/>
                    <a:pt x="7058" y="11252"/>
                  </a:cubicBezTo>
                  <a:cubicBezTo>
                    <a:pt x="6992" y="11838"/>
                    <a:pt x="6537" y="13594"/>
                    <a:pt x="4651" y="14049"/>
                  </a:cubicBezTo>
                  <a:lnTo>
                    <a:pt x="716" y="15024"/>
                  </a:lnTo>
                  <a:cubicBezTo>
                    <a:pt x="619" y="14602"/>
                    <a:pt x="586" y="14081"/>
                    <a:pt x="651" y="13496"/>
                  </a:cubicBezTo>
                  <a:cubicBezTo>
                    <a:pt x="781" y="12163"/>
                    <a:pt x="1236" y="10537"/>
                    <a:pt x="1854" y="9041"/>
                  </a:cubicBezTo>
                  <a:cubicBezTo>
                    <a:pt x="1919" y="8911"/>
                    <a:pt x="1854" y="8748"/>
                    <a:pt x="1724" y="8683"/>
                  </a:cubicBezTo>
                  <a:cubicBezTo>
                    <a:pt x="1682" y="8666"/>
                    <a:pt x="1640" y="8658"/>
                    <a:pt x="1600" y="8658"/>
                  </a:cubicBezTo>
                  <a:cubicBezTo>
                    <a:pt x="1484" y="8658"/>
                    <a:pt x="1382" y="8725"/>
                    <a:pt x="1334" y="8846"/>
                  </a:cubicBezTo>
                  <a:cubicBezTo>
                    <a:pt x="684" y="10374"/>
                    <a:pt x="228" y="12065"/>
                    <a:pt x="98" y="13431"/>
                  </a:cubicBezTo>
                  <a:cubicBezTo>
                    <a:pt x="1" y="14244"/>
                    <a:pt x="66" y="14927"/>
                    <a:pt x="261" y="15447"/>
                  </a:cubicBezTo>
                  <a:cubicBezTo>
                    <a:pt x="261" y="15447"/>
                    <a:pt x="261" y="15480"/>
                    <a:pt x="261" y="15480"/>
                  </a:cubicBezTo>
                  <a:cubicBezTo>
                    <a:pt x="391" y="15772"/>
                    <a:pt x="554" y="16033"/>
                    <a:pt x="749" y="16228"/>
                  </a:cubicBezTo>
                  <a:cubicBezTo>
                    <a:pt x="1074" y="16553"/>
                    <a:pt x="1497" y="16683"/>
                    <a:pt x="2017" y="16683"/>
                  </a:cubicBezTo>
                  <a:cubicBezTo>
                    <a:pt x="2180" y="16683"/>
                    <a:pt x="2375" y="16650"/>
                    <a:pt x="2570" y="16618"/>
                  </a:cubicBezTo>
                  <a:lnTo>
                    <a:pt x="5529" y="16065"/>
                  </a:lnTo>
                  <a:cubicBezTo>
                    <a:pt x="6700" y="15837"/>
                    <a:pt x="7383" y="15220"/>
                    <a:pt x="7643" y="14212"/>
                  </a:cubicBezTo>
                  <a:cubicBezTo>
                    <a:pt x="7838" y="13399"/>
                    <a:pt x="7773" y="12390"/>
                    <a:pt x="7643" y="11252"/>
                  </a:cubicBezTo>
                  <a:cubicBezTo>
                    <a:pt x="7643" y="11220"/>
                    <a:pt x="7545" y="10244"/>
                    <a:pt x="7545" y="10244"/>
                  </a:cubicBezTo>
                  <a:lnTo>
                    <a:pt x="8586" y="9464"/>
                  </a:lnTo>
                  <a:cubicBezTo>
                    <a:pt x="8976" y="9203"/>
                    <a:pt x="9301" y="9041"/>
                    <a:pt x="9692" y="9041"/>
                  </a:cubicBezTo>
                  <a:cubicBezTo>
                    <a:pt x="10049" y="9041"/>
                    <a:pt x="10375" y="9203"/>
                    <a:pt x="10765" y="9464"/>
                  </a:cubicBezTo>
                  <a:lnTo>
                    <a:pt x="11838" y="10244"/>
                  </a:lnTo>
                  <a:lnTo>
                    <a:pt x="11773" y="10797"/>
                  </a:lnTo>
                  <a:cubicBezTo>
                    <a:pt x="11740" y="10927"/>
                    <a:pt x="11740" y="11090"/>
                    <a:pt x="11708" y="11252"/>
                  </a:cubicBezTo>
                  <a:cubicBezTo>
                    <a:pt x="11610" y="12390"/>
                    <a:pt x="11513" y="13399"/>
                    <a:pt x="11740" y="14212"/>
                  </a:cubicBezTo>
                  <a:cubicBezTo>
                    <a:pt x="11968" y="15220"/>
                    <a:pt x="12651" y="15837"/>
                    <a:pt x="13822" y="16065"/>
                  </a:cubicBezTo>
                  <a:lnTo>
                    <a:pt x="16781" y="16618"/>
                  </a:lnTo>
                  <a:cubicBezTo>
                    <a:pt x="16976" y="16683"/>
                    <a:pt x="17171" y="16683"/>
                    <a:pt x="17366" y="16683"/>
                  </a:cubicBezTo>
                  <a:cubicBezTo>
                    <a:pt x="17854" y="16683"/>
                    <a:pt x="18277" y="16520"/>
                    <a:pt x="18602" y="16228"/>
                  </a:cubicBezTo>
                  <a:cubicBezTo>
                    <a:pt x="18797" y="16033"/>
                    <a:pt x="18992" y="15772"/>
                    <a:pt x="19090" y="15480"/>
                  </a:cubicBezTo>
                  <a:cubicBezTo>
                    <a:pt x="19122" y="15447"/>
                    <a:pt x="19122" y="15447"/>
                    <a:pt x="19122" y="15447"/>
                  </a:cubicBezTo>
                  <a:cubicBezTo>
                    <a:pt x="19317" y="14927"/>
                    <a:pt x="19382" y="14244"/>
                    <a:pt x="19285" y="13431"/>
                  </a:cubicBezTo>
                  <a:cubicBezTo>
                    <a:pt x="19155" y="12065"/>
                    <a:pt x="18700" y="10374"/>
                    <a:pt x="18017" y="8813"/>
                  </a:cubicBezTo>
                  <a:cubicBezTo>
                    <a:pt x="17993" y="8718"/>
                    <a:pt x="17882" y="8658"/>
                    <a:pt x="17773" y="8658"/>
                  </a:cubicBezTo>
                  <a:cubicBezTo>
                    <a:pt x="17733" y="8658"/>
                    <a:pt x="17694" y="8666"/>
                    <a:pt x="17659" y="8683"/>
                  </a:cubicBezTo>
                  <a:cubicBezTo>
                    <a:pt x="17529" y="8748"/>
                    <a:pt x="17464" y="8911"/>
                    <a:pt x="17496" y="9041"/>
                  </a:cubicBezTo>
                  <a:cubicBezTo>
                    <a:pt x="18147" y="10537"/>
                    <a:pt x="18602" y="12163"/>
                    <a:pt x="18732" y="13496"/>
                  </a:cubicBezTo>
                  <a:cubicBezTo>
                    <a:pt x="18797" y="14081"/>
                    <a:pt x="18765" y="14602"/>
                    <a:pt x="18667" y="14992"/>
                  </a:cubicBezTo>
                  <a:lnTo>
                    <a:pt x="14732" y="14049"/>
                  </a:lnTo>
                  <a:cubicBezTo>
                    <a:pt x="12846" y="13561"/>
                    <a:pt x="12391" y="11838"/>
                    <a:pt x="12293" y="11252"/>
                  </a:cubicBezTo>
                  <a:cubicBezTo>
                    <a:pt x="12326" y="11025"/>
                    <a:pt x="12488" y="9366"/>
                    <a:pt x="12488" y="9366"/>
                  </a:cubicBezTo>
                  <a:cubicBezTo>
                    <a:pt x="12808" y="9086"/>
                    <a:pt x="13165" y="9003"/>
                    <a:pt x="13475" y="9003"/>
                  </a:cubicBezTo>
                  <a:cubicBezTo>
                    <a:pt x="13670" y="9003"/>
                    <a:pt x="13846" y="9036"/>
                    <a:pt x="13984" y="9073"/>
                  </a:cubicBezTo>
                  <a:cubicBezTo>
                    <a:pt x="14309" y="9171"/>
                    <a:pt x="14602" y="9334"/>
                    <a:pt x="14862" y="9529"/>
                  </a:cubicBezTo>
                  <a:cubicBezTo>
                    <a:pt x="14537" y="9691"/>
                    <a:pt x="14212" y="9919"/>
                    <a:pt x="13984" y="10244"/>
                  </a:cubicBezTo>
                  <a:cubicBezTo>
                    <a:pt x="13887" y="10374"/>
                    <a:pt x="13919" y="10537"/>
                    <a:pt x="14017" y="10634"/>
                  </a:cubicBezTo>
                  <a:cubicBezTo>
                    <a:pt x="14082" y="10667"/>
                    <a:pt x="14147" y="10699"/>
                    <a:pt x="14212" y="10699"/>
                  </a:cubicBezTo>
                  <a:cubicBezTo>
                    <a:pt x="14277" y="10699"/>
                    <a:pt x="14374" y="10634"/>
                    <a:pt x="14407" y="10569"/>
                  </a:cubicBezTo>
                  <a:cubicBezTo>
                    <a:pt x="14667" y="10244"/>
                    <a:pt x="15025" y="10049"/>
                    <a:pt x="15252" y="9984"/>
                  </a:cubicBezTo>
                  <a:cubicBezTo>
                    <a:pt x="15448" y="10244"/>
                    <a:pt x="15578" y="10537"/>
                    <a:pt x="15643" y="10829"/>
                  </a:cubicBezTo>
                  <a:cubicBezTo>
                    <a:pt x="15675" y="10960"/>
                    <a:pt x="15805" y="11057"/>
                    <a:pt x="15935" y="11057"/>
                  </a:cubicBezTo>
                  <a:lnTo>
                    <a:pt x="16000" y="11057"/>
                  </a:lnTo>
                  <a:cubicBezTo>
                    <a:pt x="16130" y="11025"/>
                    <a:pt x="16228" y="10862"/>
                    <a:pt x="16196" y="10732"/>
                  </a:cubicBezTo>
                  <a:cubicBezTo>
                    <a:pt x="16000" y="9789"/>
                    <a:pt x="15285" y="8976"/>
                    <a:pt x="14407" y="8618"/>
                  </a:cubicBezTo>
                  <a:cubicBezTo>
                    <a:pt x="14439" y="8391"/>
                    <a:pt x="14570" y="8228"/>
                    <a:pt x="14667" y="8130"/>
                  </a:cubicBezTo>
                  <a:cubicBezTo>
                    <a:pt x="14830" y="7968"/>
                    <a:pt x="15090" y="7870"/>
                    <a:pt x="15285" y="7870"/>
                  </a:cubicBezTo>
                  <a:cubicBezTo>
                    <a:pt x="15448" y="7870"/>
                    <a:pt x="15578" y="7740"/>
                    <a:pt x="15578" y="7578"/>
                  </a:cubicBezTo>
                  <a:cubicBezTo>
                    <a:pt x="15578" y="7415"/>
                    <a:pt x="15448" y="7285"/>
                    <a:pt x="15285" y="7285"/>
                  </a:cubicBezTo>
                  <a:cubicBezTo>
                    <a:pt x="14927" y="7285"/>
                    <a:pt x="14537" y="7447"/>
                    <a:pt x="14244" y="7740"/>
                  </a:cubicBezTo>
                  <a:cubicBezTo>
                    <a:pt x="14049" y="7935"/>
                    <a:pt x="13919" y="8195"/>
                    <a:pt x="13854" y="8456"/>
                  </a:cubicBezTo>
                  <a:cubicBezTo>
                    <a:pt x="13740" y="8439"/>
                    <a:pt x="13626" y="8431"/>
                    <a:pt x="13514" y="8431"/>
                  </a:cubicBezTo>
                  <a:cubicBezTo>
                    <a:pt x="13177" y="8431"/>
                    <a:pt x="12854" y="8504"/>
                    <a:pt x="12586" y="8651"/>
                  </a:cubicBezTo>
                  <a:lnTo>
                    <a:pt x="12618" y="8130"/>
                  </a:lnTo>
                  <a:lnTo>
                    <a:pt x="12846" y="6017"/>
                  </a:lnTo>
                  <a:cubicBezTo>
                    <a:pt x="12911" y="5529"/>
                    <a:pt x="13106" y="5171"/>
                    <a:pt x="13464" y="5008"/>
                  </a:cubicBezTo>
                  <a:cubicBezTo>
                    <a:pt x="13588" y="4941"/>
                    <a:pt x="13731" y="4908"/>
                    <a:pt x="13888" y="4908"/>
                  </a:cubicBezTo>
                  <a:cubicBezTo>
                    <a:pt x="14182" y="4908"/>
                    <a:pt x="14522" y="5024"/>
                    <a:pt x="14862" y="5236"/>
                  </a:cubicBezTo>
                  <a:cubicBezTo>
                    <a:pt x="15545" y="5659"/>
                    <a:pt x="16293" y="6602"/>
                    <a:pt x="16943" y="7870"/>
                  </a:cubicBezTo>
                  <a:cubicBezTo>
                    <a:pt x="17010" y="7981"/>
                    <a:pt x="17107" y="8032"/>
                    <a:pt x="17203" y="8032"/>
                  </a:cubicBezTo>
                  <a:cubicBezTo>
                    <a:pt x="17248" y="8032"/>
                    <a:pt x="17293" y="8021"/>
                    <a:pt x="17334" y="8000"/>
                  </a:cubicBezTo>
                  <a:cubicBezTo>
                    <a:pt x="17464" y="7935"/>
                    <a:pt x="17529" y="7740"/>
                    <a:pt x="17464" y="7610"/>
                  </a:cubicBezTo>
                  <a:cubicBezTo>
                    <a:pt x="16943" y="6634"/>
                    <a:pt x="16130" y="5366"/>
                    <a:pt x="15155" y="4748"/>
                  </a:cubicBezTo>
                  <a:cubicBezTo>
                    <a:pt x="14725" y="4482"/>
                    <a:pt x="14281" y="4345"/>
                    <a:pt x="13874" y="4345"/>
                  </a:cubicBezTo>
                  <a:cubicBezTo>
                    <a:pt x="13635" y="4345"/>
                    <a:pt x="13408" y="4392"/>
                    <a:pt x="13204" y="4488"/>
                  </a:cubicBezTo>
                  <a:cubicBezTo>
                    <a:pt x="12683" y="4748"/>
                    <a:pt x="12358" y="5269"/>
                    <a:pt x="12293" y="5952"/>
                  </a:cubicBezTo>
                  <a:lnTo>
                    <a:pt x="12098" y="7773"/>
                  </a:lnTo>
                  <a:lnTo>
                    <a:pt x="10895" y="6895"/>
                  </a:lnTo>
                  <a:lnTo>
                    <a:pt x="10895" y="553"/>
                  </a:lnTo>
                  <a:cubicBezTo>
                    <a:pt x="10895" y="228"/>
                    <a:pt x="10635" y="0"/>
                    <a:pt x="10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4" name="Google Shape;4804;p46"/>
          <p:cNvGrpSpPr/>
          <p:nvPr/>
        </p:nvGrpSpPr>
        <p:grpSpPr>
          <a:xfrm>
            <a:off x="7961591" y="2103497"/>
            <a:ext cx="310338" cy="365768"/>
            <a:chOff x="-2115750" y="1351588"/>
            <a:chExt cx="396750" cy="486200"/>
          </a:xfrm>
        </p:grpSpPr>
        <p:sp>
          <p:nvSpPr>
            <p:cNvPr id="4805" name="Google Shape;4805;p46"/>
            <p:cNvSpPr/>
            <p:nvPr/>
          </p:nvSpPr>
          <p:spPr>
            <a:xfrm>
              <a:off x="-2115750" y="1351588"/>
              <a:ext cx="150425" cy="248000"/>
            </a:xfrm>
            <a:custGeom>
              <a:rect b="b" l="l" r="r" t="t"/>
              <a:pathLst>
                <a:path extrusionOk="0" h="9920" w="6017">
                  <a:moveTo>
                    <a:pt x="3252" y="4131"/>
                  </a:moveTo>
                  <a:cubicBezTo>
                    <a:pt x="846" y="4651"/>
                    <a:pt x="0" y="8423"/>
                    <a:pt x="1919" y="9919"/>
                  </a:cubicBezTo>
                  <a:cubicBezTo>
                    <a:pt x="3285" y="8716"/>
                    <a:pt x="4748" y="6570"/>
                    <a:pt x="5691" y="4554"/>
                  </a:cubicBezTo>
                  <a:cubicBezTo>
                    <a:pt x="5236" y="3708"/>
                    <a:pt x="5073" y="2863"/>
                    <a:pt x="5529" y="1919"/>
                  </a:cubicBezTo>
                  <a:cubicBezTo>
                    <a:pt x="6017" y="976"/>
                    <a:pt x="4195" y="1"/>
                    <a:pt x="3610" y="1009"/>
                  </a:cubicBezTo>
                  <a:cubicBezTo>
                    <a:pt x="3090" y="2082"/>
                    <a:pt x="3025" y="3123"/>
                    <a:pt x="3252" y="4131"/>
                  </a:cubicBezTo>
                  <a:close/>
                  <a:moveTo>
                    <a:pt x="3252" y="4131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6" name="Google Shape;4806;p46"/>
            <p:cNvSpPr/>
            <p:nvPr/>
          </p:nvSpPr>
          <p:spPr>
            <a:xfrm>
              <a:off x="-1914950" y="1422338"/>
              <a:ext cx="156950" cy="155300"/>
            </a:xfrm>
            <a:custGeom>
              <a:rect b="b" l="l" r="r" t="t"/>
              <a:pathLst>
                <a:path extrusionOk="0" h="6212" w="6278">
                  <a:moveTo>
                    <a:pt x="4781" y="0"/>
                  </a:moveTo>
                  <a:cubicBezTo>
                    <a:pt x="1822" y="488"/>
                    <a:pt x="1" y="4195"/>
                    <a:pt x="3936" y="5691"/>
                  </a:cubicBezTo>
                  <a:cubicBezTo>
                    <a:pt x="4553" y="5919"/>
                    <a:pt x="5334" y="6081"/>
                    <a:pt x="6277" y="6211"/>
                  </a:cubicBezTo>
                  <a:cubicBezTo>
                    <a:pt x="6082" y="5561"/>
                    <a:pt x="5789" y="4943"/>
                    <a:pt x="5399" y="4390"/>
                  </a:cubicBezTo>
                  <a:cubicBezTo>
                    <a:pt x="4911" y="3610"/>
                    <a:pt x="4358" y="3024"/>
                    <a:pt x="3773" y="2537"/>
                  </a:cubicBezTo>
                  <a:cubicBezTo>
                    <a:pt x="4098" y="2276"/>
                    <a:pt x="4488" y="2049"/>
                    <a:pt x="4944" y="1724"/>
                  </a:cubicBezTo>
                  <a:cubicBezTo>
                    <a:pt x="5334" y="1463"/>
                    <a:pt x="5301" y="1041"/>
                    <a:pt x="5139" y="683"/>
                  </a:cubicBezTo>
                  <a:close/>
                  <a:moveTo>
                    <a:pt x="4781" y="0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7" name="Google Shape;4807;p46"/>
            <p:cNvSpPr/>
            <p:nvPr/>
          </p:nvSpPr>
          <p:spPr>
            <a:xfrm>
              <a:off x="-2070225" y="1363788"/>
              <a:ext cx="333350" cy="466675"/>
            </a:xfrm>
            <a:custGeom>
              <a:rect b="b" l="l" r="r" t="t"/>
              <a:pathLst>
                <a:path extrusionOk="0" h="18667" w="13334">
                  <a:moveTo>
                    <a:pt x="716" y="7318"/>
                  </a:moveTo>
                  <a:cubicBezTo>
                    <a:pt x="391" y="8000"/>
                    <a:pt x="163" y="8716"/>
                    <a:pt x="98" y="9464"/>
                  </a:cubicBezTo>
                  <a:cubicBezTo>
                    <a:pt x="0" y="10472"/>
                    <a:pt x="131" y="11513"/>
                    <a:pt x="651" y="12553"/>
                  </a:cubicBezTo>
                  <a:cubicBezTo>
                    <a:pt x="1529" y="14407"/>
                    <a:pt x="3513" y="16358"/>
                    <a:pt x="5659" y="17951"/>
                  </a:cubicBezTo>
                  <a:cubicBezTo>
                    <a:pt x="6309" y="18439"/>
                    <a:pt x="6960" y="18667"/>
                    <a:pt x="7545" y="18667"/>
                  </a:cubicBezTo>
                  <a:lnTo>
                    <a:pt x="7578" y="18667"/>
                  </a:lnTo>
                  <a:cubicBezTo>
                    <a:pt x="8293" y="18667"/>
                    <a:pt x="8911" y="18342"/>
                    <a:pt x="9464" y="17724"/>
                  </a:cubicBezTo>
                  <a:cubicBezTo>
                    <a:pt x="12521" y="14212"/>
                    <a:pt x="13334" y="11155"/>
                    <a:pt x="12488" y="8553"/>
                  </a:cubicBezTo>
                  <a:cubicBezTo>
                    <a:pt x="11545" y="8456"/>
                    <a:pt x="10764" y="8261"/>
                    <a:pt x="10147" y="8033"/>
                  </a:cubicBezTo>
                  <a:cubicBezTo>
                    <a:pt x="9854" y="7935"/>
                    <a:pt x="9626" y="7805"/>
                    <a:pt x="9399" y="7675"/>
                  </a:cubicBezTo>
                  <a:cubicBezTo>
                    <a:pt x="6472" y="6049"/>
                    <a:pt x="8260" y="2797"/>
                    <a:pt x="10992" y="2342"/>
                  </a:cubicBezTo>
                  <a:lnTo>
                    <a:pt x="11870" y="2082"/>
                  </a:lnTo>
                  <a:cubicBezTo>
                    <a:pt x="12195" y="1984"/>
                    <a:pt x="12390" y="1789"/>
                    <a:pt x="12260" y="1366"/>
                  </a:cubicBezTo>
                  <a:lnTo>
                    <a:pt x="11968" y="423"/>
                  </a:lnTo>
                  <a:cubicBezTo>
                    <a:pt x="11870" y="163"/>
                    <a:pt x="11708" y="1"/>
                    <a:pt x="11480" y="1"/>
                  </a:cubicBezTo>
                  <a:lnTo>
                    <a:pt x="11415" y="1"/>
                  </a:lnTo>
                  <a:cubicBezTo>
                    <a:pt x="9464" y="1"/>
                    <a:pt x="6862" y="1431"/>
                    <a:pt x="5301" y="3220"/>
                  </a:cubicBezTo>
                  <a:cubicBezTo>
                    <a:pt x="5009" y="3545"/>
                    <a:pt x="4976" y="3643"/>
                    <a:pt x="4618" y="3740"/>
                  </a:cubicBezTo>
                  <a:cubicBezTo>
                    <a:pt x="4358" y="3838"/>
                    <a:pt x="4130" y="3968"/>
                    <a:pt x="3870" y="4066"/>
                  </a:cubicBezTo>
                  <a:cubicBezTo>
                    <a:pt x="2570" y="4748"/>
                    <a:pt x="1399" y="5919"/>
                    <a:pt x="716" y="7318"/>
                  </a:cubicBezTo>
                  <a:close/>
                  <a:moveTo>
                    <a:pt x="716" y="7318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8" name="Google Shape;4808;p46"/>
            <p:cNvSpPr/>
            <p:nvPr/>
          </p:nvSpPr>
          <p:spPr>
            <a:xfrm>
              <a:off x="-1935275" y="1391438"/>
              <a:ext cx="198400" cy="439025"/>
            </a:xfrm>
            <a:custGeom>
              <a:rect b="b" l="l" r="r" t="t"/>
              <a:pathLst>
                <a:path extrusionOk="0" h="17561" w="7936">
                  <a:moveTo>
                    <a:pt x="4423" y="683"/>
                  </a:moveTo>
                  <a:cubicBezTo>
                    <a:pt x="1399" y="1789"/>
                    <a:pt x="1" y="5659"/>
                    <a:pt x="2928" y="7480"/>
                  </a:cubicBezTo>
                  <a:cubicBezTo>
                    <a:pt x="3155" y="7642"/>
                    <a:pt x="3415" y="7740"/>
                    <a:pt x="3675" y="7870"/>
                  </a:cubicBezTo>
                  <a:cubicBezTo>
                    <a:pt x="3806" y="7935"/>
                    <a:pt x="3936" y="7968"/>
                    <a:pt x="4066" y="8000"/>
                  </a:cubicBezTo>
                  <a:cubicBezTo>
                    <a:pt x="4619" y="8195"/>
                    <a:pt x="5269" y="8358"/>
                    <a:pt x="6017" y="8455"/>
                  </a:cubicBezTo>
                  <a:cubicBezTo>
                    <a:pt x="6862" y="11382"/>
                    <a:pt x="4651" y="13593"/>
                    <a:pt x="1562" y="17496"/>
                  </a:cubicBezTo>
                  <a:cubicBezTo>
                    <a:pt x="1757" y="17561"/>
                    <a:pt x="1952" y="17561"/>
                    <a:pt x="2147" y="17561"/>
                  </a:cubicBezTo>
                  <a:lnTo>
                    <a:pt x="2212" y="17561"/>
                  </a:lnTo>
                  <a:cubicBezTo>
                    <a:pt x="2895" y="17561"/>
                    <a:pt x="3545" y="17236"/>
                    <a:pt x="4066" y="16618"/>
                  </a:cubicBezTo>
                  <a:cubicBezTo>
                    <a:pt x="7155" y="13106"/>
                    <a:pt x="7936" y="10049"/>
                    <a:pt x="7090" y="7447"/>
                  </a:cubicBezTo>
                  <a:cubicBezTo>
                    <a:pt x="6147" y="7350"/>
                    <a:pt x="5366" y="7155"/>
                    <a:pt x="4749" y="6927"/>
                  </a:cubicBezTo>
                  <a:cubicBezTo>
                    <a:pt x="4488" y="6829"/>
                    <a:pt x="4228" y="6699"/>
                    <a:pt x="4001" y="6569"/>
                  </a:cubicBezTo>
                  <a:cubicBezTo>
                    <a:pt x="1074" y="4943"/>
                    <a:pt x="2862" y="1691"/>
                    <a:pt x="5594" y="1236"/>
                  </a:cubicBezTo>
                  <a:lnTo>
                    <a:pt x="6472" y="976"/>
                  </a:lnTo>
                  <a:cubicBezTo>
                    <a:pt x="6797" y="878"/>
                    <a:pt x="6992" y="683"/>
                    <a:pt x="6862" y="260"/>
                  </a:cubicBezTo>
                  <a:lnTo>
                    <a:pt x="6797" y="0"/>
                  </a:lnTo>
                  <a:cubicBezTo>
                    <a:pt x="6765" y="0"/>
                    <a:pt x="6700" y="33"/>
                    <a:pt x="6667" y="33"/>
                  </a:cubicBezTo>
                  <a:close/>
                  <a:moveTo>
                    <a:pt x="4423" y="683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9" name="Google Shape;4809;p46"/>
            <p:cNvSpPr/>
            <p:nvPr/>
          </p:nvSpPr>
          <p:spPr>
            <a:xfrm>
              <a:off x="-2106800" y="1359263"/>
              <a:ext cx="217075" cy="406175"/>
            </a:xfrm>
            <a:custGeom>
              <a:rect b="b" l="l" r="r" t="t"/>
              <a:pathLst>
                <a:path extrusionOk="0" h="16247" w="8683">
                  <a:moveTo>
                    <a:pt x="4018" y="558"/>
                  </a:moveTo>
                  <a:cubicBezTo>
                    <a:pt x="4191" y="558"/>
                    <a:pt x="4372" y="613"/>
                    <a:pt x="4520" y="702"/>
                  </a:cubicBezTo>
                  <a:cubicBezTo>
                    <a:pt x="4748" y="832"/>
                    <a:pt x="5106" y="1157"/>
                    <a:pt x="4911" y="1515"/>
                  </a:cubicBezTo>
                  <a:cubicBezTo>
                    <a:pt x="4488" y="2328"/>
                    <a:pt x="4520" y="3173"/>
                    <a:pt x="4976" y="4149"/>
                  </a:cubicBezTo>
                  <a:cubicBezTo>
                    <a:pt x="3545" y="4962"/>
                    <a:pt x="2342" y="6295"/>
                    <a:pt x="1724" y="7824"/>
                  </a:cubicBezTo>
                  <a:cubicBezTo>
                    <a:pt x="1561" y="8246"/>
                    <a:pt x="1431" y="8637"/>
                    <a:pt x="1366" y="9027"/>
                  </a:cubicBezTo>
                  <a:cubicBezTo>
                    <a:pt x="748" y="8279"/>
                    <a:pt x="716" y="7238"/>
                    <a:pt x="878" y="6425"/>
                  </a:cubicBezTo>
                  <a:cubicBezTo>
                    <a:pt x="1106" y="5482"/>
                    <a:pt x="1756" y="4377"/>
                    <a:pt x="2959" y="4116"/>
                  </a:cubicBezTo>
                  <a:cubicBezTo>
                    <a:pt x="3024" y="4084"/>
                    <a:pt x="3089" y="4051"/>
                    <a:pt x="3122" y="3986"/>
                  </a:cubicBezTo>
                  <a:cubicBezTo>
                    <a:pt x="3187" y="3921"/>
                    <a:pt x="3187" y="3856"/>
                    <a:pt x="3155" y="3759"/>
                  </a:cubicBezTo>
                  <a:cubicBezTo>
                    <a:pt x="2927" y="2783"/>
                    <a:pt x="3024" y="1775"/>
                    <a:pt x="3512" y="832"/>
                  </a:cubicBezTo>
                  <a:cubicBezTo>
                    <a:pt x="3619" y="637"/>
                    <a:pt x="3812" y="558"/>
                    <a:pt x="4018" y="558"/>
                  </a:cubicBezTo>
                  <a:close/>
                  <a:moveTo>
                    <a:pt x="3982" y="1"/>
                  </a:moveTo>
                  <a:cubicBezTo>
                    <a:pt x="3594" y="1"/>
                    <a:pt x="3220" y="158"/>
                    <a:pt x="2992" y="539"/>
                  </a:cubicBezTo>
                  <a:cubicBezTo>
                    <a:pt x="2992" y="572"/>
                    <a:pt x="2992" y="572"/>
                    <a:pt x="2992" y="572"/>
                  </a:cubicBezTo>
                  <a:cubicBezTo>
                    <a:pt x="2504" y="1547"/>
                    <a:pt x="2374" y="2588"/>
                    <a:pt x="2569" y="3629"/>
                  </a:cubicBezTo>
                  <a:cubicBezTo>
                    <a:pt x="1463" y="3986"/>
                    <a:pt x="618" y="4962"/>
                    <a:pt x="325" y="6295"/>
                  </a:cubicBezTo>
                  <a:cubicBezTo>
                    <a:pt x="0" y="7661"/>
                    <a:pt x="358" y="8962"/>
                    <a:pt x="1268" y="9742"/>
                  </a:cubicBezTo>
                  <a:cubicBezTo>
                    <a:pt x="1236" y="9905"/>
                    <a:pt x="1236" y="10100"/>
                    <a:pt x="1236" y="10263"/>
                  </a:cubicBezTo>
                  <a:cubicBezTo>
                    <a:pt x="1236" y="11173"/>
                    <a:pt x="1431" y="12019"/>
                    <a:pt x="1854" y="12832"/>
                  </a:cubicBezTo>
                  <a:cubicBezTo>
                    <a:pt x="2342" y="13905"/>
                    <a:pt x="3187" y="15011"/>
                    <a:pt x="4358" y="16149"/>
                  </a:cubicBezTo>
                  <a:cubicBezTo>
                    <a:pt x="4423" y="16214"/>
                    <a:pt x="4488" y="16246"/>
                    <a:pt x="4553" y="16246"/>
                  </a:cubicBezTo>
                  <a:cubicBezTo>
                    <a:pt x="4618" y="16246"/>
                    <a:pt x="4715" y="16214"/>
                    <a:pt x="4748" y="16149"/>
                  </a:cubicBezTo>
                  <a:cubicBezTo>
                    <a:pt x="4878" y="16051"/>
                    <a:pt x="4878" y="15856"/>
                    <a:pt x="4748" y="15758"/>
                  </a:cubicBezTo>
                  <a:cubicBezTo>
                    <a:pt x="4358" y="15336"/>
                    <a:pt x="3967" y="14946"/>
                    <a:pt x="3642" y="14555"/>
                  </a:cubicBezTo>
                  <a:cubicBezTo>
                    <a:pt x="3837" y="13970"/>
                    <a:pt x="4098" y="13417"/>
                    <a:pt x="4455" y="12897"/>
                  </a:cubicBezTo>
                  <a:cubicBezTo>
                    <a:pt x="4846" y="13189"/>
                    <a:pt x="5366" y="13352"/>
                    <a:pt x="5886" y="13352"/>
                  </a:cubicBezTo>
                  <a:cubicBezTo>
                    <a:pt x="6374" y="13352"/>
                    <a:pt x="6862" y="13222"/>
                    <a:pt x="7219" y="12929"/>
                  </a:cubicBezTo>
                  <a:cubicBezTo>
                    <a:pt x="7350" y="12832"/>
                    <a:pt x="7350" y="12637"/>
                    <a:pt x="7252" y="12539"/>
                  </a:cubicBezTo>
                  <a:cubicBezTo>
                    <a:pt x="7195" y="12463"/>
                    <a:pt x="7104" y="12431"/>
                    <a:pt x="7019" y="12431"/>
                  </a:cubicBezTo>
                  <a:cubicBezTo>
                    <a:pt x="6959" y="12431"/>
                    <a:pt x="6902" y="12447"/>
                    <a:pt x="6862" y="12474"/>
                  </a:cubicBezTo>
                  <a:cubicBezTo>
                    <a:pt x="6612" y="12693"/>
                    <a:pt x="6256" y="12792"/>
                    <a:pt x="5893" y="12792"/>
                  </a:cubicBezTo>
                  <a:cubicBezTo>
                    <a:pt x="5501" y="12792"/>
                    <a:pt x="5100" y="12677"/>
                    <a:pt x="4813" y="12474"/>
                  </a:cubicBezTo>
                  <a:cubicBezTo>
                    <a:pt x="5626" y="11563"/>
                    <a:pt x="6699" y="10946"/>
                    <a:pt x="7902" y="10718"/>
                  </a:cubicBezTo>
                  <a:cubicBezTo>
                    <a:pt x="8032" y="10685"/>
                    <a:pt x="8163" y="10555"/>
                    <a:pt x="8130" y="10393"/>
                  </a:cubicBezTo>
                  <a:cubicBezTo>
                    <a:pt x="8102" y="10251"/>
                    <a:pt x="7975" y="10159"/>
                    <a:pt x="7856" y="10159"/>
                  </a:cubicBezTo>
                  <a:cubicBezTo>
                    <a:pt x="7839" y="10159"/>
                    <a:pt x="7822" y="10161"/>
                    <a:pt x="7805" y="10165"/>
                  </a:cubicBezTo>
                  <a:cubicBezTo>
                    <a:pt x="7154" y="10295"/>
                    <a:pt x="6537" y="10523"/>
                    <a:pt x="5951" y="10816"/>
                  </a:cubicBezTo>
                  <a:cubicBezTo>
                    <a:pt x="5886" y="10523"/>
                    <a:pt x="5756" y="10230"/>
                    <a:pt x="5561" y="9937"/>
                  </a:cubicBezTo>
                  <a:cubicBezTo>
                    <a:pt x="5626" y="9222"/>
                    <a:pt x="6406" y="8474"/>
                    <a:pt x="7122" y="8474"/>
                  </a:cubicBezTo>
                  <a:cubicBezTo>
                    <a:pt x="7284" y="8474"/>
                    <a:pt x="7415" y="8344"/>
                    <a:pt x="7415" y="8214"/>
                  </a:cubicBezTo>
                  <a:cubicBezTo>
                    <a:pt x="7415" y="8051"/>
                    <a:pt x="7284" y="7921"/>
                    <a:pt x="7122" y="7921"/>
                  </a:cubicBezTo>
                  <a:cubicBezTo>
                    <a:pt x="6276" y="7921"/>
                    <a:pt x="5431" y="8604"/>
                    <a:pt x="5106" y="9417"/>
                  </a:cubicBezTo>
                  <a:cubicBezTo>
                    <a:pt x="4585" y="8897"/>
                    <a:pt x="3902" y="8604"/>
                    <a:pt x="3285" y="8604"/>
                  </a:cubicBezTo>
                  <a:cubicBezTo>
                    <a:pt x="3122" y="8604"/>
                    <a:pt x="2992" y="8734"/>
                    <a:pt x="2992" y="8864"/>
                  </a:cubicBezTo>
                  <a:cubicBezTo>
                    <a:pt x="2992" y="9027"/>
                    <a:pt x="3122" y="9157"/>
                    <a:pt x="3285" y="9157"/>
                  </a:cubicBezTo>
                  <a:cubicBezTo>
                    <a:pt x="4260" y="9157"/>
                    <a:pt x="5333" y="10165"/>
                    <a:pt x="5463" y="11173"/>
                  </a:cubicBezTo>
                  <a:cubicBezTo>
                    <a:pt x="4455" y="11856"/>
                    <a:pt x="3642" y="12864"/>
                    <a:pt x="3220" y="14002"/>
                  </a:cubicBezTo>
                  <a:cubicBezTo>
                    <a:pt x="2862" y="13515"/>
                    <a:pt x="2569" y="13059"/>
                    <a:pt x="2342" y="12604"/>
                  </a:cubicBezTo>
                  <a:cubicBezTo>
                    <a:pt x="1463" y="10783"/>
                    <a:pt x="1821" y="9125"/>
                    <a:pt x="2244" y="8051"/>
                  </a:cubicBezTo>
                  <a:cubicBezTo>
                    <a:pt x="2959" y="6295"/>
                    <a:pt x="4455" y="4799"/>
                    <a:pt x="6179" y="4182"/>
                  </a:cubicBezTo>
                  <a:cubicBezTo>
                    <a:pt x="6569" y="4051"/>
                    <a:pt x="6667" y="3921"/>
                    <a:pt x="6959" y="3629"/>
                  </a:cubicBezTo>
                  <a:lnTo>
                    <a:pt x="6992" y="3564"/>
                  </a:lnTo>
                  <a:cubicBezTo>
                    <a:pt x="7415" y="3076"/>
                    <a:pt x="7935" y="2621"/>
                    <a:pt x="8520" y="2165"/>
                  </a:cubicBezTo>
                  <a:cubicBezTo>
                    <a:pt x="8650" y="2068"/>
                    <a:pt x="8683" y="1905"/>
                    <a:pt x="8585" y="1775"/>
                  </a:cubicBezTo>
                  <a:cubicBezTo>
                    <a:pt x="8526" y="1696"/>
                    <a:pt x="8443" y="1653"/>
                    <a:pt x="8358" y="1653"/>
                  </a:cubicBezTo>
                  <a:cubicBezTo>
                    <a:pt x="8303" y="1653"/>
                    <a:pt x="8246" y="1672"/>
                    <a:pt x="8195" y="1710"/>
                  </a:cubicBezTo>
                  <a:cubicBezTo>
                    <a:pt x="7545" y="2165"/>
                    <a:pt x="7024" y="2686"/>
                    <a:pt x="6537" y="3206"/>
                  </a:cubicBezTo>
                  <a:lnTo>
                    <a:pt x="6504" y="3238"/>
                  </a:lnTo>
                  <a:cubicBezTo>
                    <a:pt x="6276" y="3531"/>
                    <a:pt x="6244" y="3564"/>
                    <a:pt x="5984" y="3661"/>
                  </a:cubicBezTo>
                  <a:cubicBezTo>
                    <a:pt x="5821" y="3726"/>
                    <a:pt x="5626" y="3791"/>
                    <a:pt x="5463" y="3889"/>
                  </a:cubicBezTo>
                  <a:cubicBezTo>
                    <a:pt x="5073" y="3076"/>
                    <a:pt x="5073" y="2425"/>
                    <a:pt x="5431" y="1743"/>
                  </a:cubicBezTo>
                  <a:cubicBezTo>
                    <a:pt x="5691" y="1190"/>
                    <a:pt x="5431" y="572"/>
                    <a:pt x="4780" y="214"/>
                  </a:cubicBezTo>
                  <a:cubicBezTo>
                    <a:pt x="4538" y="79"/>
                    <a:pt x="4257" y="1"/>
                    <a:pt x="3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0" name="Google Shape;4810;p46"/>
            <p:cNvSpPr/>
            <p:nvPr/>
          </p:nvSpPr>
          <p:spPr>
            <a:xfrm>
              <a:off x="-1976725" y="1356463"/>
              <a:ext cx="257725" cy="481325"/>
            </a:xfrm>
            <a:custGeom>
              <a:rect b="b" l="l" r="r" t="t"/>
              <a:pathLst>
                <a:path extrusionOk="0" h="19253" w="10309">
                  <a:moveTo>
                    <a:pt x="7090" y="2928"/>
                  </a:moveTo>
                  <a:lnTo>
                    <a:pt x="7350" y="3448"/>
                  </a:lnTo>
                  <a:cubicBezTo>
                    <a:pt x="7382" y="3546"/>
                    <a:pt x="7577" y="3936"/>
                    <a:pt x="7285" y="4131"/>
                  </a:cubicBezTo>
                  <a:cubicBezTo>
                    <a:pt x="7187" y="4196"/>
                    <a:pt x="7057" y="4261"/>
                    <a:pt x="6959" y="4326"/>
                  </a:cubicBezTo>
                  <a:cubicBezTo>
                    <a:pt x="6602" y="4554"/>
                    <a:pt x="6309" y="4716"/>
                    <a:pt x="6049" y="4976"/>
                  </a:cubicBezTo>
                  <a:cubicBezTo>
                    <a:pt x="5984" y="5009"/>
                    <a:pt x="5951" y="5107"/>
                    <a:pt x="5951" y="5172"/>
                  </a:cubicBezTo>
                  <a:cubicBezTo>
                    <a:pt x="5951" y="5269"/>
                    <a:pt x="5984" y="5334"/>
                    <a:pt x="6049" y="5399"/>
                  </a:cubicBezTo>
                  <a:cubicBezTo>
                    <a:pt x="6634" y="5854"/>
                    <a:pt x="7187" y="6472"/>
                    <a:pt x="7642" y="7155"/>
                  </a:cubicBezTo>
                  <a:cubicBezTo>
                    <a:pt x="7935" y="7611"/>
                    <a:pt x="8163" y="8033"/>
                    <a:pt x="8325" y="8489"/>
                  </a:cubicBezTo>
                  <a:cubicBezTo>
                    <a:pt x="7057" y="8326"/>
                    <a:pt x="6081" y="7968"/>
                    <a:pt x="5398" y="7480"/>
                  </a:cubicBezTo>
                  <a:cubicBezTo>
                    <a:pt x="4781" y="7025"/>
                    <a:pt x="4455" y="6440"/>
                    <a:pt x="4423" y="5822"/>
                  </a:cubicBezTo>
                  <a:cubicBezTo>
                    <a:pt x="4423" y="5204"/>
                    <a:pt x="4683" y="4554"/>
                    <a:pt x="5236" y="4001"/>
                  </a:cubicBezTo>
                  <a:cubicBezTo>
                    <a:pt x="5724" y="3481"/>
                    <a:pt x="6374" y="3090"/>
                    <a:pt x="7090" y="2928"/>
                  </a:cubicBezTo>
                  <a:close/>
                  <a:moveTo>
                    <a:pt x="7707" y="1"/>
                  </a:moveTo>
                  <a:cubicBezTo>
                    <a:pt x="6667" y="1"/>
                    <a:pt x="5398" y="391"/>
                    <a:pt x="4130" y="1107"/>
                  </a:cubicBezTo>
                  <a:cubicBezTo>
                    <a:pt x="4000" y="1204"/>
                    <a:pt x="3935" y="1367"/>
                    <a:pt x="4033" y="1497"/>
                  </a:cubicBezTo>
                  <a:cubicBezTo>
                    <a:pt x="4076" y="1584"/>
                    <a:pt x="4163" y="1641"/>
                    <a:pt x="4254" y="1641"/>
                  </a:cubicBezTo>
                  <a:cubicBezTo>
                    <a:pt x="4300" y="1641"/>
                    <a:pt x="4347" y="1627"/>
                    <a:pt x="4390" y="1594"/>
                  </a:cubicBezTo>
                  <a:cubicBezTo>
                    <a:pt x="5594" y="944"/>
                    <a:pt x="6764" y="554"/>
                    <a:pt x="7707" y="554"/>
                  </a:cubicBezTo>
                  <a:cubicBezTo>
                    <a:pt x="7772" y="554"/>
                    <a:pt x="7870" y="554"/>
                    <a:pt x="7968" y="814"/>
                  </a:cubicBezTo>
                  <a:lnTo>
                    <a:pt x="8260" y="1757"/>
                  </a:lnTo>
                  <a:cubicBezTo>
                    <a:pt x="8293" y="1822"/>
                    <a:pt x="8325" y="1920"/>
                    <a:pt x="8293" y="1985"/>
                  </a:cubicBezTo>
                  <a:cubicBezTo>
                    <a:pt x="8260" y="2017"/>
                    <a:pt x="8163" y="2082"/>
                    <a:pt x="8065" y="2115"/>
                  </a:cubicBezTo>
                  <a:lnTo>
                    <a:pt x="7187" y="2342"/>
                  </a:lnTo>
                  <a:cubicBezTo>
                    <a:pt x="5301" y="2668"/>
                    <a:pt x="3838" y="4228"/>
                    <a:pt x="3870" y="5822"/>
                  </a:cubicBezTo>
                  <a:cubicBezTo>
                    <a:pt x="3903" y="6635"/>
                    <a:pt x="4325" y="7383"/>
                    <a:pt x="5073" y="7936"/>
                  </a:cubicBezTo>
                  <a:cubicBezTo>
                    <a:pt x="5171" y="8001"/>
                    <a:pt x="5301" y="8098"/>
                    <a:pt x="5431" y="8163"/>
                  </a:cubicBezTo>
                  <a:cubicBezTo>
                    <a:pt x="5626" y="9041"/>
                    <a:pt x="5301" y="10472"/>
                    <a:pt x="4716" y="11220"/>
                  </a:cubicBezTo>
                  <a:cubicBezTo>
                    <a:pt x="4651" y="11350"/>
                    <a:pt x="4651" y="11513"/>
                    <a:pt x="4781" y="11610"/>
                  </a:cubicBezTo>
                  <a:cubicBezTo>
                    <a:pt x="4846" y="11643"/>
                    <a:pt x="4878" y="11675"/>
                    <a:pt x="4943" y="11675"/>
                  </a:cubicBezTo>
                  <a:cubicBezTo>
                    <a:pt x="5041" y="11675"/>
                    <a:pt x="5138" y="11643"/>
                    <a:pt x="5171" y="11578"/>
                  </a:cubicBezTo>
                  <a:cubicBezTo>
                    <a:pt x="5366" y="11318"/>
                    <a:pt x="5529" y="11025"/>
                    <a:pt x="5659" y="10732"/>
                  </a:cubicBezTo>
                  <a:cubicBezTo>
                    <a:pt x="5886" y="11058"/>
                    <a:pt x="5984" y="11545"/>
                    <a:pt x="5821" y="11838"/>
                  </a:cubicBezTo>
                  <a:cubicBezTo>
                    <a:pt x="5756" y="11968"/>
                    <a:pt x="5821" y="12131"/>
                    <a:pt x="5951" y="12228"/>
                  </a:cubicBezTo>
                  <a:cubicBezTo>
                    <a:pt x="5984" y="12228"/>
                    <a:pt x="6016" y="12261"/>
                    <a:pt x="6081" y="12261"/>
                  </a:cubicBezTo>
                  <a:cubicBezTo>
                    <a:pt x="6179" y="12261"/>
                    <a:pt x="6277" y="12196"/>
                    <a:pt x="6342" y="12098"/>
                  </a:cubicBezTo>
                  <a:cubicBezTo>
                    <a:pt x="6634" y="11513"/>
                    <a:pt x="6374" y="10570"/>
                    <a:pt x="5854" y="10147"/>
                  </a:cubicBezTo>
                  <a:cubicBezTo>
                    <a:pt x="6016" y="9562"/>
                    <a:pt x="6081" y="8976"/>
                    <a:pt x="6049" y="8456"/>
                  </a:cubicBezTo>
                  <a:lnTo>
                    <a:pt x="6049" y="8456"/>
                  </a:lnTo>
                  <a:cubicBezTo>
                    <a:pt x="6732" y="8749"/>
                    <a:pt x="7577" y="8976"/>
                    <a:pt x="8553" y="9074"/>
                  </a:cubicBezTo>
                  <a:cubicBezTo>
                    <a:pt x="9106" y="11090"/>
                    <a:pt x="8683" y="13236"/>
                    <a:pt x="7252" y="15545"/>
                  </a:cubicBezTo>
                  <a:cubicBezTo>
                    <a:pt x="7057" y="15220"/>
                    <a:pt x="6732" y="14927"/>
                    <a:pt x="6342" y="14700"/>
                  </a:cubicBezTo>
                  <a:cubicBezTo>
                    <a:pt x="5934" y="14484"/>
                    <a:pt x="5491" y="14357"/>
                    <a:pt x="5091" y="14357"/>
                  </a:cubicBezTo>
                  <a:cubicBezTo>
                    <a:pt x="4949" y="14357"/>
                    <a:pt x="4811" y="14373"/>
                    <a:pt x="4683" y="14407"/>
                  </a:cubicBezTo>
                  <a:cubicBezTo>
                    <a:pt x="4553" y="14440"/>
                    <a:pt x="4455" y="14602"/>
                    <a:pt x="4488" y="14765"/>
                  </a:cubicBezTo>
                  <a:cubicBezTo>
                    <a:pt x="4516" y="14878"/>
                    <a:pt x="4643" y="14966"/>
                    <a:pt x="4782" y="14966"/>
                  </a:cubicBezTo>
                  <a:cubicBezTo>
                    <a:pt x="4803" y="14966"/>
                    <a:pt x="4824" y="14964"/>
                    <a:pt x="4846" y="14960"/>
                  </a:cubicBezTo>
                  <a:cubicBezTo>
                    <a:pt x="4927" y="14944"/>
                    <a:pt x="5016" y="14936"/>
                    <a:pt x="5110" y="14936"/>
                  </a:cubicBezTo>
                  <a:cubicBezTo>
                    <a:pt x="5203" y="14936"/>
                    <a:pt x="5301" y="14944"/>
                    <a:pt x="5398" y="14960"/>
                  </a:cubicBezTo>
                  <a:cubicBezTo>
                    <a:pt x="5127" y="15286"/>
                    <a:pt x="4605" y="15544"/>
                    <a:pt x="4175" y="15544"/>
                  </a:cubicBezTo>
                  <a:cubicBezTo>
                    <a:pt x="4091" y="15544"/>
                    <a:pt x="4010" y="15534"/>
                    <a:pt x="3935" y="15513"/>
                  </a:cubicBezTo>
                  <a:cubicBezTo>
                    <a:pt x="3902" y="15496"/>
                    <a:pt x="3866" y="15488"/>
                    <a:pt x="3830" y="15488"/>
                  </a:cubicBezTo>
                  <a:cubicBezTo>
                    <a:pt x="3728" y="15488"/>
                    <a:pt x="3626" y="15555"/>
                    <a:pt x="3577" y="15675"/>
                  </a:cubicBezTo>
                  <a:cubicBezTo>
                    <a:pt x="3545" y="15838"/>
                    <a:pt x="3610" y="16001"/>
                    <a:pt x="3773" y="16033"/>
                  </a:cubicBezTo>
                  <a:cubicBezTo>
                    <a:pt x="3903" y="16098"/>
                    <a:pt x="4065" y="16098"/>
                    <a:pt x="4228" y="16098"/>
                  </a:cubicBezTo>
                  <a:cubicBezTo>
                    <a:pt x="4520" y="16098"/>
                    <a:pt x="4846" y="16033"/>
                    <a:pt x="5138" y="15870"/>
                  </a:cubicBezTo>
                  <a:cubicBezTo>
                    <a:pt x="5496" y="15675"/>
                    <a:pt x="5789" y="15415"/>
                    <a:pt x="5951" y="15123"/>
                  </a:cubicBezTo>
                  <a:cubicBezTo>
                    <a:pt x="6407" y="15350"/>
                    <a:pt x="6764" y="15708"/>
                    <a:pt x="6894" y="16098"/>
                  </a:cubicBezTo>
                  <a:cubicBezTo>
                    <a:pt x="6504" y="16651"/>
                    <a:pt x="6049" y="17236"/>
                    <a:pt x="5529" y="17822"/>
                  </a:cubicBezTo>
                  <a:cubicBezTo>
                    <a:pt x="5027" y="18393"/>
                    <a:pt x="4460" y="18678"/>
                    <a:pt x="3844" y="18678"/>
                  </a:cubicBezTo>
                  <a:cubicBezTo>
                    <a:pt x="3302" y="18678"/>
                    <a:pt x="2722" y="18458"/>
                    <a:pt x="2114" y="18017"/>
                  </a:cubicBezTo>
                  <a:cubicBezTo>
                    <a:pt x="1561" y="17627"/>
                    <a:pt x="1008" y="17171"/>
                    <a:pt x="521" y="16749"/>
                  </a:cubicBezTo>
                  <a:cubicBezTo>
                    <a:pt x="460" y="16703"/>
                    <a:pt x="393" y="16679"/>
                    <a:pt x="328" y="16679"/>
                  </a:cubicBezTo>
                  <a:cubicBezTo>
                    <a:pt x="254" y="16679"/>
                    <a:pt x="183" y="16711"/>
                    <a:pt x="130" y="16781"/>
                  </a:cubicBezTo>
                  <a:cubicBezTo>
                    <a:pt x="0" y="16879"/>
                    <a:pt x="33" y="17074"/>
                    <a:pt x="130" y="17171"/>
                  </a:cubicBezTo>
                  <a:cubicBezTo>
                    <a:pt x="651" y="17627"/>
                    <a:pt x="1203" y="18049"/>
                    <a:pt x="1789" y="18472"/>
                  </a:cubicBezTo>
                  <a:cubicBezTo>
                    <a:pt x="2472" y="18992"/>
                    <a:pt x="3187" y="19253"/>
                    <a:pt x="3838" y="19253"/>
                  </a:cubicBezTo>
                  <a:cubicBezTo>
                    <a:pt x="4618" y="19253"/>
                    <a:pt x="5333" y="18895"/>
                    <a:pt x="5951" y="18212"/>
                  </a:cubicBezTo>
                  <a:cubicBezTo>
                    <a:pt x="9594" y="14049"/>
                    <a:pt x="10309" y="10212"/>
                    <a:pt x="8098" y="6863"/>
                  </a:cubicBezTo>
                  <a:cubicBezTo>
                    <a:pt x="7675" y="6212"/>
                    <a:pt x="7220" y="5659"/>
                    <a:pt x="6699" y="5172"/>
                  </a:cubicBezTo>
                  <a:cubicBezTo>
                    <a:pt x="6862" y="5041"/>
                    <a:pt x="7057" y="4944"/>
                    <a:pt x="7285" y="4814"/>
                  </a:cubicBezTo>
                  <a:cubicBezTo>
                    <a:pt x="7382" y="4749"/>
                    <a:pt x="7480" y="4684"/>
                    <a:pt x="7577" y="4586"/>
                  </a:cubicBezTo>
                  <a:cubicBezTo>
                    <a:pt x="8098" y="4261"/>
                    <a:pt x="8098" y="3676"/>
                    <a:pt x="7870" y="3220"/>
                  </a:cubicBezTo>
                  <a:lnTo>
                    <a:pt x="7642" y="2798"/>
                  </a:lnTo>
                  <a:lnTo>
                    <a:pt x="8228" y="2635"/>
                  </a:lnTo>
                  <a:cubicBezTo>
                    <a:pt x="8553" y="2537"/>
                    <a:pt x="8715" y="2375"/>
                    <a:pt x="8781" y="2245"/>
                  </a:cubicBezTo>
                  <a:cubicBezTo>
                    <a:pt x="8878" y="2050"/>
                    <a:pt x="8878" y="1822"/>
                    <a:pt x="8813" y="1594"/>
                  </a:cubicBezTo>
                  <a:lnTo>
                    <a:pt x="8488" y="619"/>
                  </a:lnTo>
                  <a:cubicBezTo>
                    <a:pt x="8358" y="229"/>
                    <a:pt x="8065" y="1"/>
                    <a:pt x="77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1" name="Google Shape;4811;p46"/>
          <p:cNvGrpSpPr/>
          <p:nvPr/>
        </p:nvGrpSpPr>
        <p:grpSpPr>
          <a:xfrm>
            <a:off x="5581774" y="2822357"/>
            <a:ext cx="343613" cy="365740"/>
            <a:chOff x="-1481625" y="3561763"/>
            <a:chExt cx="459375" cy="481300"/>
          </a:xfrm>
        </p:grpSpPr>
        <p:sp>
          <p:nvSpPr>
            <p:cNvPr id="4812" name="Google Shape;4812;p46"/>
            <p:cNvSpPr/>
            <p:nvPr/>
          </p:nvSpPr>
          <p:spPr>
            <a:xfrm>
              <a:off x="-1475925" y="3569063"/>
              <a:ext cx="446350" cy="466700"/>
            </a:xfrm>
            <a:custGeom>
              <a:rect b="b" l="l" r="r" t="t"/>
              <a:pathLst>
                <a:path extrusionOk="0" h="18668" w="17854">
                  <a:moveTo>
                    <a:pt x="2179" y="912"/>
                  </a:moveTo>
                  <a:cubicBezTo>
                    <a:pt x="1073" y="912"/>
                    <a:pt x="163" y="1822"/>
                    <a:pt x="163" y="2928"/>
                  </a:cubicBezTo>
                  <a:cubicBezTo>
                    <a:pt x="163" y="3708"/>
                    <a:pt x="651" y="4424"/>
                    <a:pt x="1334" y="4716"/>
                  </a:cubicBezTo>
                  <a:cubicBezTo>
                    <a:pt x="553" y="5009"/>
                    <a:pt x="0" y="5757"/>
                    <a:pt x="0" y="6602"/>
                  </a:cubicBezTo>
                  <a:cubicBezTo>
                    <a:pt x="0" y="7546"/>
                    <a:pt x="651" y="8326"/>
                    <a:pt x="1529" y="8554"/>
                  </a:cubicBezTo>
                  <a:cubicBezTo>
                    <a:pt x="1204" y="8911"/>
                    <a:pt x="1041" y="9367"/>
                    <a:pt x="1041" y="9854"/>
                  </a:cubicBezTo>
                  <a:cubicBezTo>
                    <a:pt x="1041" y="10505"/>
                    <a:pt x="1334" y="11058"/>
                    <a:pt x="1789" y="11448"/>
                  </a:cubicBezTo>
                  <a:cubicBezTo>
                    <a:pt x="1399" y="11806"/>
                    <a:pt x="1171" y="12293"/>
                    <a:pt x="1171" y="12879"/>
                  </a:cubicBezTo>
                  <a:cubicBezTo>
                    <a:pt x="1171" y="13627"/>
                    <a:pt x="1626" y="14310"/>
                    <a:pt x="2244" y="14635"/>
                  </a:cubicBezTo>
                  <a:lnTo>
                    <a:pt x="2244" y="15838"/>
                  </a:lnTo>
                  <a:cubicBezTo>
                    <a:pt x="2244" y="16326"/>
                    <a:pt x="2634" y="16716"/>
                    <a:pt x="3122" y="16716"/>
                  </a:cubicBezTo>
                  <a:cubicBezTo>
                    <a:pt x="3610" y="16716"/>
                    <a:pt x="4000" y="16326"/>
                    <a:pt x="4000" y="15838"/>
                  </a:cubicBezTo>
                  <a:lnTo>
                    <a:pt x="4000" y="14700"/>
                  </a:lnTo>
                  <a:cubicBezTo>
                    <a:pt x="4716" y="14375"/>
                    <a:pt x="5203" y="13692"/>
                    <a:pt x="5203" y="12879"/>
                  </a:cubicBezTo>
                  <a:cubicBezTo>
                    <a:pt x="5203" y="12228"/>
                    <a:pt x="4878" y="11643"/>
                    <a:pt x="4423" y="11285"/>
                  </a:cubicBezTo>
                  <a:cubicBezTo>
                    <a:pt x="4781" y="10928"/>
                    <a:pt x="5008" y="10407"/>
                    <a:pt x="5008" y="9854"/>
                  </a:cubicBezTo>
                  <a:cubicBezTo>
                    <a:pt x="5008" y="8911"/>
                    <a:pt x="4358" y="8131"/>
                    <a:pt x="3512" y="7936"/>
                  </a:cubicBezTo>
                  <a:cubicBezTo>
                    <a:pt x="3805" y="7578"/>
                    <a:pt x="4000" y="7123"/>
                    <a:pt x="4000" y="6602"/>
                  </a:cubicBezTo>
                  <a:cubicBezTo>
                    <a:pt x="4000" y="5789"/>
                    <a:pt x="3512" y="5107"/>
                    <a:pt x="2830" y="4781"/>
                  </a:cubicBezTo>
                  <a:cubicBezTo>
                    <a:pt x="3480" y="4554"/>
                    <a:pt x="3968" y="4033"/>
                    <a:pt x="4098" y="3351"/>
                  </a:cubicBezTo>
                  <a:cubicBezTo>
                    <a:pt x="4488" y="3741"/>
                    <a:pt x="5008" y="3968"/>
                    <a:pt x="5561" y="3968"/>
                  </a:cubicBezTo>
                  <a:cubicBezTo>
                    <a:pt x="6309" y="3968"/>
                    <a:pt x="6927" y="3578"/>
                    <a:pt x="7285" y="2993"/>
                  </a:cubicBezTo>
                  <a:cubicBezTo>
                    <a:pt x="7642" y="3578"/>
                    <a:pt x="8260" y="3968"/>
                    <a:pt x="9008" y="3968"/>
                  </a:cubicBezTo>
                  <a:cubicBezTo>
                    <a:pt x="9724" y="3968"/>
                    <a:pt x="10374" y="3578"/>
                    <a:pt x="10732" y="2993"/>
                  </a:cubicBezTo>
                  <a:cubicBezTo>
                    <a:pt x="11057" y="3578"/>
                    <a:pt x="11707" y="3968"/>
                    <a:pt x="12423" y="3968"/>
                  </a:cubicBezTo>
                  <a:cubicBezTo>
                    <a:pt x="13008" y="3968"/>
                    <a:pt x="13561" y="3708"/>
                    <a:pt x="13919" y="3318"/>
                  </a:cubicBezTo>
                  <a:cubicBezTo>
                    <a:pt x="14049" y="3871"/>
                    <a:pt x="14374" y="4326"/>
                    <a:pt x="14862" y="4619"/>
                  </a:cubicBezTo>
                  <a:cubicBezTo>
                    <a:pt x="14276" y="4976"/>
                    <a:pt x="13886" y="5594"/>
                    <a:pt x="13886" y="6342"/>
                  </a:cubicBezTo>
                  <a:cubicBezTo>
                    <a:pt x="13886" y="7058"/>
                    <a:pt x="14276" y="7708"/>
                    <a:pt x="14862" y="8033"/>
                  </a:cubicBezTo>
                  <a:cubicBezTo>
                    <a:pt x="14276" y="8391"/>
                    <a:pt x="13886" y="9041"/>
                    <a:pt x="13886" y="9757"/>
                  </a:cubicBezTo>
                  <a:cubicBezTo>
                    <a:pt x="13886" y="10082"/>
                    <a:pt x="13951" y="10407"/>
                    <a:pt x="14081" y="10667"/>
                  </a:cubicBezTo>
                  <a:cubicBezTo>
                    <a:pt x="13008" y="10700"/>
                    <a:pt x="12163" y="11578"/>
                    <a:pt x="12163" y="12651"/>
                  </a:cubicBezTo>
                  <a:cubicBezTo>
                    <a:pt x="12163" y="12716"/>
                    <a:pt x="12163" y="12749"/>
                    <a:pt x="12163" y="12781"/>
                  </a:cubicBezTo>
                  <a:cubicBezTo>
                    <a:pt x="11968" y="12716"/>
                    <a:pt x="11740" y="12651"/>
                    <a:pt x="11480" y="12651"/>
                  </a:cubicBezTo>
                  <a:cubicBezTo>
                    <a:pt x="10407" y="12651"/>
                    <a:pt x="9496" y="13432"/>
                    <a:pt x="9496" y="14667"/>
                  </a:cubicBezTo>
                  <a:lnTo>
                    <a:pt x="9496" y="18212"/>
                  </a:lnTo>
                  <a:cubicBezTo>
                    <a:pt x="9496" y="18472"/>
                    <a:pt x="9691" y="18667"/>
                    <a:pt x="9951" y="18667"/>
                  </a:cubicBezTo>
                  <a:lnTo>
                    <a:pt x="11220" y="18667"/>
                  </a:lnTo>
                  <a:cubicBezTo>
                    <a:pt x="11480" y="18667"/>
                    <a:pt x="11675" y="18472"/>
                    <a:pt x="11675" y="18212"/>
                  </a:cubicBezTo>
                  <a:lnTo>
                    <a:pt x="11675" y="16651"/>
                  </a:lnTo>
                  <a:cubicBezTo>
                    <a:pt x="12716" y="16553"/>
                    <a:pt x="13496" y="15708"/>
                    <a:pt x="13496" y="14667"/>
                  </a:cubicBezTo>
                  <a:cubicBezTo>
                    <a:pt x="13496" y="14635"/>
                    <a:pt x="13496" y="14570"/>
                    <a:pt x="13496" y="14537"/>
                  </a:cubicBezTo>
                  <a:cubicBezTo>
                    <a:pt x="13691" y="14602"/>
                    <a:pt x="13919" y="14667"/>
                    <a:pt x="14146" y="14667"/>
                  </a:cubicBezTo>
                  <a:cubicBezTo>
                    <a:pt x="15252" y="14667"/>
                    <a:pt x="16163" y="13757"/>
                    <a:pt x="16163" y="12651"/>
                  </a:cubicBezTo>
                  <a:cubicBezTo>
                    <a:pt x="16163" y="12326"/>
                    <a:pt x="16065" y="12033"/>
                    <a:pt x="15935" y="11741"/>
                  </a:cubicBezTo>
                  <a:cubicBezTo>
                    <a:pt x="17008" y="11708"/>
                    <a:pt x="17854" y="10830"/>
                    <a:pt x="17854" y="9757"/>
                  </a:cubicBezTo>
                  <a:cubicBezTo>
                    <a:pt x="17854" y="9041"/>
                    <a:pt x="17463" y="8391"/>
                    <a:pt x="16878" y="8033"/>
                  </a:cubicBezTo>
                  <a:cubicBezTo>
                    <a:pt x="17463" y="7708"/>
                    <a:pt x="17854" y="7058"/>
                    <a:pt x="17854" y="6342"/>
                  </a:cubicBezTo>
                  <a:cubicBezTo>
                    <a:pt x="17854" y="5594"/>
                    <a:pt x="17463" y="4976"/>
                    <a:pt x="16878" y="4619"/>
                  </a:cubicBezTo>
                  <a:cubicBezTo>
                    <a:pt x="17463" y="4261"/>
                    <a:pt x="17854" y="3643"/>
                    <a:pt x="17854" y="2895"/>
                  </a:cubicBezTo>
                  <a:cubicBezTo>
                    <a:pt x="17854" y="1790"/>
                    <a:pt x="16976" y="912"/>
                    <a:pt x="15870" y="912"/>
                  </a:cubicBezTo>
                  <a:cubicBezTo>
                    <a:pt x="15285" y="912"/>
                    <a:pt x="14764" y="1172"/>
                    <a:pt x="14374" y="1562"/>
                  </a:cubicBezTo>
                  <a:cubicBezTo>
                    <a:pt x="14179" y="651"/>
                    <a:pt x="13398" y="1"/>
                    <a:pt x="12423" y="1"/>
                  </a:cubicBezTo>
                  <a:cubicBezTo>
                    <a:pt x="11707" y="1"/>
                    <a:pt x="11057" y="391"/>
                    <a:pt x="10732" y="977"/>
                  </a:cubicBezTo>
                  <a:cubicBezTo>
                    <a:pt x="10374" y="391"/>
                    <a:pt x="9724" y="1"/>
                    <a:pt x="9008" y="1"/>
                  </a:cubicBezTo>
                  <a:cubicBezTo>
                    <a:pt x="8260" y="1"/>
                    <a:pt x="7642" y="391"/>
                    <a:pt x="7285" y="977"/>
                  </a:cubicBezTo>
                  <a:cubicBezTo>
                    <a:pt x="6927" y="391"/>
                    <a:pt x="6309" y="1"/>
                    <a:pt x="5561" y="1"/>
                  </a:cubicBezTo>
                  <a:cubicBezTo>
                    <a:pt x="4618" y="1"/>
                    <a:pt x="3805" y="651"/>
                    <a:pt x="3610" y="1562"/>
                  </a:cubicBezTo>
                  <a:cubicBezTo>
                    <a:pt x="3252" y="1172"/>
                    <a:pt x="2732" y="912"/>
                    <a:pt x="2179" y="912"/>
                  </a:cubicBezTo>
                  <a:close/>
                  <a:moveTo>
                    <a:pt x="2179" y="912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3" name="Google Shape;4813;p46"/>
            <p:cNvSpPr/>
            <p:nvPr/>
          </p:nvSpPr>
          <p:spPr>
            <a:xfrm>
              <a:off x="-1215775" y="3591838"/>
              <a:ext cx="186200" cy="443925"/>
            </a:xfrm>
            <a:custGeom>
              <a:rect b="b" l="l" r="r" t="t"/>
              <a:pathLst>
                <a:path extrusionOk="0" h="17757" w="7448">
                  <a:moveTo>
                    <a:pt x="1" y="15090"/>
                  </a:moveTo>
                  <a:lnTo>
                    <a:pt x="1" y="17756"/>
                  </a:lnTo>
                  <a:lnTo>
                    <a:pt x="814" y="17756"/>
                  </a:lnTo>
                  <a:cubicBezTo>
                    <a:pt x="1074" y="17756"/>
                    <a:pt x="1269" y="17561"/>
                    <a:pt x="1269" y="17301"/>
                  </a:cubicBezTo>
                  <a:lnTo>
                    <a:pt x="1269" y="15740"/>
                  </a:lnTo>
                  <a:cubicBezTo>
                    <a:pt x="2310" y="15642"/>
                    <a:pt x="3090" y="14797"/>
                    <a:pt x="3090" y="13756"/>
                  </a:cubicBezTo>
                  <a:cubicBezTo>
                    <a:pt x="3090" y="13724"/>
                    <a:pt x="3090" y="13691"/>
                    <a:pt x="3090" y="13626"/>
                  </a:cubicBezTo>
                  <a:cubicBezTo>
                    <a:pt x="3285" y="13724"/>
                    <a:pt x="3513" y="13756"/>
                    <a:pt x="3740" y="13756"/>
                  </a:cubicBezTo>
                  <a:cubicBezTo>
                    <a:pt x="4846" y="13756"/>
                    <a:pt x="5757" y="12878"/>
                    <a:pt x="5757" y="11773"/>
                  </a:cubicBezTo>
                  <a:cubicBezTo>
                    <a:pt x="5757" y="11447"/>
                    <a:pt x="5659" y="11122"/>
                    <a:pt x="5529" y="10862"/>
                  </a:cubicBezTo>
                  <a:cubicBezTo>
                    <a:pt x="6602" y="10830"/>
                    <a:pt x="7448" y="9952"/>
                    <a:pt x="7448" y="8846"/>
                  </a:cubicBezTo>
                  <a:cubicBezTo>
                    <a:pt x="7448" y="8130"/>
                    <a:pt x="7057" y="7480"/>
                    <a:pt x="6472" y="7155"/>
                  </a:cubicBezTo>
                  <a:cubicBezTo>
                    <a:pt x="7057" y="6797"/>
                    <a:pt x="7448" y="6147"/>
                    <a:pt x="7448" y="5431"/>
                  </a:cubicBezTo>
                  <a:cubicBezTo>
                    <a:pt x="7448" y="4683"/>
                    <a:pt x="7057" y="4065"/>
                    <a:pt x="6472" y="3708"/>
                  </a:cubicBezTo>
                  <a:cubicBezTo>
                    <a:pt x="7057" y="3383"/>
                    <a:pt x="7448" y="2732"/>
                    <a:pt x="7448" y="1984"/>
                  </a:cubicBezTo>
                  <a:cubicBezTo>
                    <a:pt x="7448" y="976"/>
                    <a:pt x="6667" y="131"/>
                    <a:pt x="5692" y="1"/>
                  </a:cubicBezTo>
                  <a:cubicBezTo>
                    <a:pt x="6017" y="358"/>
                    <a:pt x="6179" y="846"/>
                    <a:pt x="6179" y="1334"/>
                  </a:cubicBezTo>
                  <a:cubicBezTo>
                    <a:pt x="6179" y="2082"/>
                    <a:pt x="5789" y="2700"/>
                    <a:pt x="5204" y="3057"/>
                  </a:cubicBezTo>
                  <a:cubicBezTo>
                    <a:pt x="5789" y="3415"/>
                    <a:pt x="6179" y="4033"/>
                    <a:pt x="6179" y="4781"/>
                  </a:cubicBezTo>
                  <a:cubicBezTo>
                    <a:pt x="6179" y="5496"/>
                    <a:pt x="5789" y="6147"/>
                    <a:pt x="5204" y="6504"/>
                  </a:cubicBezTo>
                  <a:cubicBezTo>
                    <a:pt x="5789" y="6830"/>
                    <a:pt x="6179" y="7480"/>
                    <a:pt x="6179" y="8195"/>
                  </a:cubicBezTo>
                  <a:cubicBezTo>
                    <a:pt x="6179" y="9269"/>
                    <a:pt x="5334" y="10179"/>
                    <a:pt x="4261" y="10212"/>
                  </a:cubicBezTo>
                  <a:cubicBezTo>
                    <a:pt x="4423" y="10472"/>
                    <a:pt x="4488" y="10765"/>
                    <a:pt x="4488" y="11122"/>
                  </a:cubicBezTo>
                  <a:cubicBezTo>
                    <a:pt x="4488" y="12065"/>
                    <a:pt x="3805" y="12878"/>
                    <a:pt x="2927" y="13073"/>
                  </a:cubicBezTo>
                  <a:cubicBezTo>
                    <a:pt x="2765" y="13073"/>
                    <a:pt x="2635" y="13106"/>
                    <a:pt x="2505" y="13106"/>
                  </a:cubicBezTo>
                  <a:cubicBezTo>
                    <a:pt x="2244" y="13106"/>
                    <a:pt x="2017" y="13073"/>
                    <a:pt x="1822" y="12976"/>
                  </a:cubicBezTo>
                  <a:cubicBezTo>
                    <a:pt x="1822" y="13008"/>
                    <a:pt x="1822" y="13073"/>
                    <a:pt x="1822" y="13106"/>
                  </a:cubicBezTo>
                  <a:cubicBezTo>
                    <a:pt x="1822" y="14147"/>
                    <a:pt x="1009" y="14992"/>
                    <a:pt x="1" y="15090"/>
                  </a:cubicBezTo>
                  <a:close/>
                  <a:moveTo>
                    <a:pt x="1" y="15090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4" name="Google Shape;4814;p46"/>
            <p:cNvSpPr/>
            <p:nvPr/>
          </p:nvSpPr>
          <p:spPr>
            <a:xfrm>
              <a:off x="-1426325" y="3686138"/>
              <a:ext cx="80500" cy="300850"/>
            </a:xfrm>
            <a:custGeom>
              <a:rect b="b" l="l" r="r" t="t"/>
              <a:pathLst>
                <a:path extrusionOk="0" h="12034" w="3220">
                  <a:moveTo>
                    <a:pt x="3219" y="8196"/>
                  </a:moveTo>
                  <a:cubicBezTo>
                    <a:pt x="3219" y="7545"/>
                    <a:pt x="2894" y="6960"/>
                    <a:pt x="2439" y="6602"/>
                  </a:cubicBezTo>
                  <a:cubicBezTo>
                    <a:pt x="2797" y="6245"/>
                    <a:pt x="3024" y="5724"/>
                    <a:pt x="3024" y="5171"/>
                  </a:cubicBezTo>
                  <a:cubicBezTo>
                    <a:pt x="3024" y="4228"/>
                    <a:pt x="2374" y="3448"/>
                    <a:pt x="1528" y="3253"/>
                  </a:cubicBezTo>
                  <a:cubicBezTo>
                    <a:pt x="1821" y="2895"/>
                    <a:pt x="2016" y="2440"/>
                    <a:pt x="2016" y="1919"/>
                  </a:cubicBezTo>
                  <a:cubicBezTo>
                    <a:pt x="2016" y="1106"/>
                    <a:pt x="1528" y="424"/>
                    <a:pt x="846" y="98"/>
                  </a:cubicBezTo>
                  <a:cubicBezTo>
                    <a:pt x="553" y="1"/>
                    <a:pt x="163" y="66"/>
                    <a:pt x="0" y="261"/>
                  </a:cubicBezTo>
                  <a:cubicBezTo>
                    <a:pt x="683" y="586"/>
                    <a:pt x="1171" y="1497"/>
                    <a:pt x="1171" y="2115"/>
                  </a:cubicBezTo>
                  <a:cubicBezTo>
                    <a:pt x="1171" y="2797"/>
                    <a:pt x="976" y="3090"/>
                    <a:pt x="683" y="3448"/>
                  </a:cubicBezTo>
                  <a:cubicBezTo>
                    <a:pt x="1528" y="3676"/>
                    <a:pt x="2179" y="4456"/>
                    <a:pt x="2179" y="5399"/>
                  </a:cubicBezTo>
                  <a:cubicBezTo>
                    <a:pt x="2179" y="5952"/>
                    <a:pt x="1951" y="6440"/>
                    <a:pt x="1593" y="6797"/>
                  </a:cubicBezTo>
                  <a:cubicBezTo>
                    <a:pt x="2049" y="7188"/>
                    <a:pt x="2374" y="7740"/>
                    <a:pt x="2374" y="8391"/>
                  </a:cubicBezTo>
                  <a:cubicBezTo>
                    <a:pt x="2374" y="9204"/>
                    <a:pt x="1886" y="9919"/>
                    <a:pt x="1171" y="10212"/>
                  </a:cubicBezTo>
                  <a:lnTo>
                    <a:pt x="1171" y="11350"/>
                  </a:lnTo>
                  <a:cubicBezTo>
                    <a:pt x="1171" y="11610"/>
                    <a:pt x="1073" y="11838"/>
                    <a:pt x="911" y="12001"/>
                  </a:cubicBezTo>
                  <a:cubicBezTo>
                    <a:pt x="976" y="12001"/>
                    <a:pt x="1073" y="12033"/>
                    <a:pt x="1138" y="12033"/>
                  </a:cubicBezTo>
                  <a:cubicBezTo>
                    <a:pt x="1626" y="12033"/>
                    <a:pt x="2016" y="11643"/>
                    <a:pt x="2016" y="11155"/>
                  </a:cubicBezTo>
                  <a:lnTo>
                    <a:pt x="2016" y="10017"/>
                  </a:lnTo>
                  <a:cubicBezTo>
                    <a:pt x="2732" y="9692"/>
                    <a:pt x="3219" y="9009"/>
                    <a:pt x="3219" y="8196"/>
                  </a:cubicBezTo>
                  <a:close/>
                  <a:moveTo>
                    <a:pt x="3219" y="8196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5" name="Google Shape;4815;p46"/>
            <p:cNvSpPr/>
            <p:nvPr/>
          </p:nvSpPr>
          <p:spPr>
            <a:xfrm>
              <a:off x="-1481625" y="3561763"/>
              <a:ext cx="459375" cy="481300"/>
            </a:xfrm>
            <a:custGeom>
              <a:rect b="b" l="l" r="r" t="t"/>
              <a:pathLst>
                <a:path extrusionOk="0" h="19252" w="18375">
                  <a:moveTo>
                    <a:pt x="5789" y="0"/>
                  </a:moveTo>
                  <a:cubicBezTo>
                    <a:pt x="4879" y="0"/>
                    <a:pt x="4066" y="553"/>
                    <a:pt x="3708" y="1366"/>
                  </a:cubicBezTo>
                  <a:cubicBezTo>
                    <a:pt x="3318" y="1073"/>
                    <a:pt x="2862" y="943"/>
                    <a:pt x="2375" y="943"/>
                  </a:cubicBezTo>
                  <a:cubicBezTo>
                    <a:pt x="1139" y="943"/>
                    <a:pt x="98" y="1951"/>
                    <a:pt x="98" y="3220"/>
                  </a:cubicBezTo>
                  <a:cubicBezTo>
                    <a:pt x="98" y="3903"/>
                    <a:pt x="423" y="4553"/>
                    <a:pt x="976" y="5008"/>
                  </a:cubicBezTo>
                  <a:cubicBezTo>
                    <a:pt x="554" y="5268"/>
                    <a:pt x="228" y="5691"/>
                    <a:pt x="66" y="6147"/>
                  </a:cubicBezTo>
                  <a:cubicBezTo>
                    <a:pt x="1" y="6309"/>
                    <a:pt x="98" y="6472"/>
                    <a:pt x="228" y="6504"/>
                  </a:cubicBezTo>
                  <a:cubicBezTo>
                    <a:pt x="264" y="6518"/>
                    <a:pt x="300" y="6525"/>
                    <a:pt x="334" y="6525"/>
                  </a:cubicBezTo>
                  <a:cubicBezTo>
                    <a:pt x="456" y="6525"/>
                    <a:pt x="561" y="6443"/>
                    <a:pt x="586" y="6342"/>
                  </a:cubicBezTo>
                  <a:cubicBezTo>
                    <a:pt x="781" y="5854"/>
                    <a:pt x="1171" y="5464"/>
                    <a:pt x="1659" y="5301"/>
                  </a:cubicBezTo>
                  <a:cubicBezTo>
                    <a:pt x="1757" y="5236"/>
                    <a:pt x="1822" y="5138"/>
                    <a:pt x="1822" y="5041"/>
                  </a:cubicBezTo>
                  <a:cubicBezTo>
                    <a:pt x="1854" y="4911"/>
                    <a:pt x="1789" y="4813"/>
                    <a:pt x="1659" y="4781"/>
                  </a:cubicBezTo>
                  <a:cubicBezTo>
                    <a:pt x="1074" y="4488"/>
                    <a:pt x="684" y="3870"/>
                    <a:pt x="684" y="3220"/>
                  </a:cubicBezTo>
                  <a:cubicBezTo>
                    <a:pt x="684" y="2277"/>
                    <a:pt x="1432" y="1496"/>
                    <a:pt x="2375" y="1496"/>
                  </a:cubicBezTo>
                  <a:cubicBezTo>
                    <a:pt x="2862" y="1496"/>
                    <a:pt x="3318" y="1691"/>
                    <a:pt x="3643" y="2049"/>
                  </a:cubicBezTo>
                  <a:cubicBezTo>
                    <a:pt x="3691" y="2097"/>
                    <a:pt x="3756" y="2127"/>
                    <a:pt x="3825" y="2127"/>
                  </a:cubicBezTo>
                  <a:cubicBezTo>
                    <a:pt x="3851" y="2127"/>
                    <a:pt x="3877" y="2123"/>
                    <a:pt x="3903" y="2114"/>
                  </a:cubicBezTo>
                  <a:cubicBezTo>
                    <a:pt x="4001" y="2082"/>
                    <a:pt x="4098" y="2017"/>
                    <a:pt x="4098" y="1919"/>
                  </a:cubicBezTo>
                  <a:cubicBezTo>
                    <a:pt x="4293" y="1139"/>
                    <a:pt x="4976" y="553"/>
                    <a:pt x="5789" y="553"/>
                  </a:cubicBezTo>
                  <a:cubicBezTo>
                    <a:pt x="6375" y="553"/>
                    <a:pt x="6960" y="878"/>
                    <a:pt x="7253" y="1399"/>
                  </a:cubicBezTo>
                  <a:cubicBezTo>
                    <a:pt x="7318" y="1496"/>
                    <a:pt x="7415" y="1529"/>
                    <a:pt x="7513" y="1529"/>
                  </a:cubicBezTo>
                  <a:cubicBezTo>
                    <a:pt x="7610" y="1529"/>
                    <a:pt x="7708" y="1496"/>
                    <a:pt x="7740" y="1399"/>
                  </a:cubicBezTo>
                  <a:cubicBezTo>
                    <a:pt x="8066" y="878"/>
                    <a:pt x="8618" y="553"/>
                    <a:pt x="9236" y="553"/>
                  </a:cubicBezTo>
                  <a:cubicBezTo>
                    <a:pt x="9822" y="553"/>
                    <a:pt x="10374" y="878"/>
                    <a:pt x="10700" y="1399"/>
                  </a:cubicBezTo>
                  <a:cubicBezTo>
                    <a:pt x="10765" y="1496"/>
                    <a:pt x="10862" y="1529"/>
                    <a:pt x="10960" y="1529"/>
                  </a:cubicBezTo>
                  <a:cubicBezTo>
                    <a:pt x="11057" y="1529"/>
                    <a:pt x="11155" y="1496"/>
                    <a:pt x="11187" y="1399"/>
                  </a:cubicBezTo>
                  <a:cubicBezTo>
                    <a:pt x="11513" y="878"/>
                    <a:pt x="12065" y="553"/>
                    <a:pt x="12683" y="553"/>
                  </a:cubicBezTo>
                  <a:cubicBezTo>
                    <a:pt x="13464" y="553"/>
                    <a:pt x="14179" y="1139"/>
                    <a:pt x="14342" y="1919"/>
                  </a:cubicBezTo>
                  <a:cubicBezTo>
                    <a:pt x="14374" y="2017"/>
                    <a:pt x="14439" y="2114"/>
                    <a:pt x="14537" y="2114"/>
                  </a:cubicBezTo>
                  <a:cubicBezTo>
                    <a:pt x="14572" y="2123"/>
                    <a:pt x="14604" y="2127"/>
                    <a:pt x="14635" y="2127"/>
                  </a:cubicBezTo>
                  <a:cubicBezTo>
                    <a:pt x="14717" y="2127"/>
                    <a:pt x="14782" y="2097"/>
                    <a:pt x="14830" y="2049"/>
                  </a:cubicBezTo>
                  <a:cubicBezTo>
                    <a:pt x="15155" y="1691"/>
                    <a:pt x="15610" y="1464"/>
                    <a:pt x="16098" y="1464"/>
                  </a:cubicBezTo>
                  <a:cubicBezTo>
                    <a:pt x="17041" y="1464"/>
                    <a:pt x="17821" y="2244"/>
                    <a:pt x="17821" y="3187"/>
                  </a:cubicBezTo>
                  <a:cubicBezTo>
                    <a:pt x="17821" y="3773"/>
                    <a:pt x="17496" y="4358"/>
                    <a:pt x="16976" y="4651"/>
                  </a:cubicBezTo>
                  <a:cubicBezTo>
                    <a:pt x="16878" y="4716"/>
                    <a:pt x="16846" y="4813"/>
                    <a:pt x="16846" y="4911"/>
                  </a:cubicBezTo>
                  <a:cubicBezTo>
                    <a:pt x="16846" y="5008"/>
                    <a:pt x="16878" y="5106"/>
                    <a:pt x="16976" y="5138"/>
                  </a:cubicBezTo>
                  <a:cubicBezTo>
                    <a:pt x="17496" y="5464"/>
                    <a:pt x="17821" y="6016"/>
                    <a:pt x="17821" y="6634"/>
                  </a:cubicBezTo>
                  <a:cubicBezTo>
                    <a:pt x="17821" y="7220"/>
                    <a:pt x="17496" y="7805"/>
                    <a:pt x="16976" y="8098"/>
                  </a:cubicBezTo>
                  <a:cubicBezTo>
                    <a:pt x="16878" y="8163"/>
                    <a:pt x="16846" y="8260"/>
                    <a:pt x="16846" y="8358"/>
                  </a:cubicBezTo>
                  <a:cubicBezTo>
                    <a:pt x="16846" y="8455"/>
                    <a:pt x="16878" y="8553"/>
                    <a:pt x="16976" y="8585"/>
                  </a:cubicBezTo>
                  <a:cubicBezTo>
                    <a:pt x="17496" y="8911"/>
                    <a:pt x="17821" y="9464"/>
                    <a:pt x="17821" y="10049"/>
                  </a:cubicBezTo>
                  <a:cubicBezTo>
                    <a:pt x="17821" y="10992"/>
                    <a:pt x="17074" y="11740"/>
                    <a:pt x="16163" y="11772"/>
                  </a:cubicBezTo>
                  <a:cubicBezTo>
                    <a:pt x="16065" y="11772"/>
                    <a:pt x="15968" y="11837"/>
                    <a:pt x="15935" y="11902"/>
                  </a:cubicBezTo>
                  <a:cubicBezTo>
                    <a:pt x="15870" y="12000"/>
                    <a:pt x="15870" y="12098"/>
                    <a:pt x="15903" y="12195"/>
                  </a:cubicBezTo>
                  <a:cubicBezTo>
                    <a:pt x="16033" y="12423"/>
                    <a:pt x="16098" y="12683"/>
                    <a:pt x="16098" y="12976"/>
                  </a:cubicBezTo>
                  <a:cubicBezTo>
                    <a:pt x="16098" y="13171"/>
                    <a:pt x="16065" y="13366"/>
                    <a:pt x="16000" y="13528"/>
                  </a:cubicBezTo>
                  <a:cubicBezTo>
                    <a:pt x="15968" y="13691"/>
                    <a:pt x="16033" y="13854"/>
                    <a:pt x="16163" y="13886"/>
                  </a:cubicBezTo>
                  <a:cubicBezTo>
                    <a:pt x="16195" y="13919"/>
                    <a:pt x="16228" y="13919"/>
                    <a:pt x="16261" y="13919"/>
                  </a:cubicBezTo>
                  <a:cubicBezTo>
                    <a:pt x="16391" y="13919"/>
                    <a:pt x="16488" y="13854"/>
                    <a:pt x="16521" y="13724"/>
                  </a:cubicBezTo>
                  <a:cubicBezTo>
                    <a:pt x="16618" y="13463"/>
                    <a:pt x="16651" y="13203"/>
                    <a:pt x="16651" y="12943"/>
                  </a:cubicBezTo>
                  <a:cubicBezTo>
                    <a:pt x="16651" y="12715"/>
                    <a:pt x="16618" y="12488"/>
                    <a:pt x="16553" y="12293"/>
                  </a:cubicBezTo>
                  <a:cubicBezTo>
                    <a:pt x="17008" y="12195"/>
                    <a:pt x="17399" y="11968"/>
                    <a:pt x="17724" y="11642"/>
                  </a:cubicBezTo>
                  <a:cubicBezTo>
                    <a:pt x="18147" y="11220"/>
                    <a:pt x="18374" y="10634"/>
                    <a:pt x="18374" y="10049"/>
                  </a:cubicBezTo>
                  <a:cubicBezTo>
                    <a:pt x="18374" y="9398"/>
                    <a:pt x="18082" y="8748"/>
                    <a:pt x="17594" y="8325"/>
                  </a:cubicBezTo>
                  <a:cubicBezTo>
                    <a:pt x="18082" y="7903"/>
                    <a:pt x="18374" y="7285"/>
                    <a:pt x="18374" y="6634"/>
                  </a:cubicBezTo>
                  <a:cubicBezTo>
                    <a:pt x="18374" y="5951"/>
                    <a:pt x="18082" y="5334"/>
                    <a:pt x="17594" y="4911"/>
                  </a:cubicBezTo>
                  <a:cubicBezTo>
                    <a:pt x="18082" y="4488"/>
                    <a:pt x="18374" y="3838"/>
                    <a:pt x="18374" y="3187"/>
                  </a:cubicBezTo>
                  <a:cubicBezTo>
                    <a:pt x="18374" y="1919"/>
                    <a:pt x="17334" y="911"/>
                    <a:pt x="16098" y="911"/>
                  </a:cubicBezTo>
                  <a:cubicBezTo>
                    <a:pt x="15610" y="911"/>
                    <a:pt x="15122" y="1073"/>
                    <a:pt x="14732" y="1366"/>
                  </a:cubicBezTo>
                  <a:cubicBezTo>
                    <a:pt x="14374" y="553"/>
                    <a:pt x="13561" y="0"/>
                    <a:pt x="12651" y="0"/>
                  </a:cubicBezTo>
                  <a:cubicBezTo>
                    <a:pt x="12000" y="0"/>
                    <a:pt x="11383" y="293"/>
                    <a:pt x="10927" y="781"/>
                  </a:cubicBezTo>
                  <a:cubicBezTo>
                    <a:pt x="10505" y="293"/>
                    <a:pt x="9887" y="0"/>
                    <a:pt x="9236" y="0"/>
                  </a:cubicBezTo>
                  <a:cubicBezTo>
                    <a:pt x="8553" y="0"/>
                    <a:pt x="7935" y="293"/>
                    <a:pt x="7513" y="781"/>
                  </a:cubicBezTo>
                  <a:cubicBezTo>
                    <a:pt x="7090" y="293"/>
                    <a:pt x="6472" y="0"/>
                    <a:pt x="5789" y="0"/>
                  </a:cubicBezTo>
                  <a:close/>
                  <a:moveTo>
                    <a:pt x="7513" y="3025"/>
                  </a:moveTo>
                  <a:cubicBezTo>
                    <a:pt x="7415" y="3025"/>
                    <a:pt x="7318" y="3057"/>
                    <a:pt x="7285" y="3155"/>
                  </a:cubicBezTo>
                  <a:cubicBezTo>
                    <a:pt x="6960" y="3675"/>
                    <a:pt x="6407" y="4000"/>
                    <a:pt x="5789" y="4000"/>
                  </a:cubicBezTo>
                  <a:cubicBezTo>
                    <a:pt x="5334" y="4000"/>
                    <a:pt x="4879" y="3805"/>
                    <a:pt x="4553" y="3447"/>
                  </a:cubicBezTo>
                  <a:cubicBezTo>
                    <a:pt x="4506" y="3400"/>
                    <a:pt x="4441" y="3370"/>
                    <a:pt x="4358" y="3370"/>
                  </a:cubicBezTo>
                  <a:cubicBezTo>
                    <a:pt x="4328" y="3370"/>
                    <a:pt x="4296" y="3374"/>
                    <a:pt x="4261" y="3382"/>
                  </a:cubicBezTo>
                  <a:cubicBezTo>
                    <a:pt x="4163" y="3415"/>
                    <a:pt x="4098" y="3480"/>
                    <a:pt x="4066" y="3577"/>
                  </a:cubicBezTo>
                  <a:cubicBezTo>
                    <a:pt x="3936" y="4163"/>
                    <a:pt x="3513" y="4651"/>
                    <a:pt x="2960" y="4846"/>
                  </a:cubicBezTo>
                  <a:cubicBezTo>
                    <a:pt x="2862" y="4878"/>
                    <a:pt x="2797" y="4976"/>
                    <a:pt x="2797" y="5106"/>
                  </a:cubicBezTo>
                  <a:cubicBezTo>
                    <a:pt x="2765" y="5203"/>
                    <a:pt x="2830" y="5301"/>
                    <a:pt x="2960" y="5366"/>
                  </a:cubicBezTo>
                  <a:cubicBezTo>
                    <a:pt x="3545" y="5626"/>
                    <a:pt x="3936" y="6244"/>
                    <a:pt x="3936" y="6927"/>
                  </a:cubicBezTo>
                  <a:cubicBezTo>
                    <a:pt x="3936" y="7317"/>
                    <a:pt x="3805" y="7740"/>
                    <a:pt x="3513" y="8033"/>
                  </a:cubicBezTo>
                  <a:cubicBezTo>
                    <a:pt x="3448" y="8130"/>
                    <a:pt x="3448" y="8228"/>
                    <a:pt x="3448" y="8325"/>
                  </a:cubicBezTo>
                  <a:cubicBezTo>
                    <a:pt x="3480" y="8423"/>
                    <a:pt x="3578" y="8488"/>
                    <a:pt x="3675" y="8520"/>
                  </a:cubicBezTo>
                  <a:cubicBezTo>
                    <a:pt x="4423" y="8683"/>
                    <a:pt x="4976" y="9366"/>
                    <a:pt x="4976" y="10179"/>
                  </a:cubicBezTo>
                  <a:cubicBezTo>
                    <a:pt x="4976" y="10634"/>
                    <a:pt x="4781" y="11057"/>
                    <a:pt x="4456" y="11382"/>
                  </a:cubicBezTo>
                  <a:cubicBezTo>
                    <a:pt x="4391" y="11447"/>
                    <a:pt x="4358" y="11512"/>
                    <a:pt x="4358" y="11610"/>
                  </a:cubicBezTo>
                  <a:cubicBezTo>
                    <a:pt x="4391" y="11675"/>
                    <a:pt x="4423" y="11772"/>
                    <a:pt x="4488" y="11805"/>
                  </a:cubicBezTo>
                  <a:cubicBezTo>
                    <a:pt x="4911" y="12130"/>
                    <a:pt x="5139" y="12618"/>
                    <a:pt x="5139" y="13171"/>
                  </a:cubicBezTo>
                  <a:cubicBezTo>
                    <a:pt x="5139" y="13854"/>
                    <a:pt x="4749" y="14472"/>
                    <a:pt x="4098" y="14732"/>
                  </a:cubicBezTo>
                  <a:cubicBezTo>
                    <a:pt x="4001" y="14797"/>
                    <a:pt x="3936" y="14894"/>
                    <a:pt x="3936" y="14992"/>
                  </a:cubicBezTo>
                  <a:lnTo>
                    <a:pt x="3936" y="16130"/>
                  </a:lnTo>
                  <a:cubicBezTo>
                    <a:pt x="3936" y="16455"/>
                    <a:pt x="3675" y="16715"/>
                    <a:pt x="3350" y="16715"/>
                  </a:cubicBezTo>
                  <a:cubicBezTo>
                    <a:pt x="3025" y="16715"/>
                    <a:pt x="2765" y="16455"/>
                    <a:pt x="2765" y="16130"/>
                  </a:cubicBezTo>
                  <a:lnTo>
                    <a:pt x="2765" y="14927"/>
                  </a:lnTo>
                  <a:cubicBezTo>
                    <a:pt x="2765" y="14829"/>
                    <a:pt x="2700" y="14732"/>
                    <a:pt x="2602" y="14699"/>
                  </a:cubicBezTo>
                  <a:cubicBezTo>
                    <a:pt x="2049" y="14374"/>
                    <a:pt x="1692" y="13789"/>
                    <a:pt x="1692" y="13171"/>
                  </a:cubicBezTo>
                  <a:cubicBezTo>
                    <a:pt x="1692" y="12683"/>
                    <a:pt x="1887" y="12260"/>
                    <a:pt x="2212" y="11935"/>
                  </a:cubicBezTo>
                  <a:cubicBezTo>
                    <a:pt x="2277" y="11870"/>
                    <a:pt x="2310" y="11805"/>
                    <a:pt x="2310" y="11707"/>
                  </a:cubicBezTo>
                  <a:cubicBezTo>
                    <a:pt x="2277" y="11642"/>
                    <a:pt x="2245" y="11545"/>
                    <a:pt x="2180" y="11512"/>
                  </a:cubicBezTo>
                  <a:cubicBezTo>
                    <a:pt x="1789" y="11187"/>
                    <a:pt x="1529" y="10699"/>
                    <a:pt x="1529" y="10179"/>
                  </a:cubicBezTo>
                  <a:cubicBezTo>
                    <a:pt x="1529" y="9756"/>
                    <a:pt x="1692" y="9366"/>
                    <a:pt x="1984" y="9041"/>
                  </a:cubicBezTo>
                  <a:cubicBezTo>
                    <a:pt x="2049" y="8976"/>
                    <a:pt x="2049" y="8846"/>
                    <a:pt x="2017" y="8781"/>
                  </a:cubicBezTo>
                  <a:cubicBezTo>
                    <a:pt x="1984" y="8683"/>
                    <a:pt x="1919" y="8618"/>
                    <a:pt x="1822" y="8585"/>
                  </a:cubicBezTo>
                  <a:cubicBezTo>
                    <a:pt x="1269" y="8455"/>
                    <a:pt x="814" y="8033"/>
                    <a:pt x="619" y="7480"/>
                  </a:cubicBezTo>
                  <a:cubicBezTo>
                    <a:pt x="570" y="7359"/>
                    <a:pt x="468" y="7292"/>
                    <a:pt x="366" y="7292"/>
                  </a:cubicBezTo>
                  <a:cubicBezTo>
                    <a:pt x="330" y="7292"/>
                    <a:pt x="294" y="7300"/>
                    <a:pt x="261" y="7317"/>
                  </a:cubicBezTo>
                  <a:cubicBezTo>
                    <a:pt x="98" y="7350"/>
                    <a:pt x="33" y="7512"/>
                    <a:pt x="66" y="7675"/>
                  </a:cubicBezTo>
                  <a:cubicBezTo>
                    <a:pt x="293" y="8260"/>
                    <a:pt x="749" y="8748"/>
                    <a:pt x="1301" y="9008"/>
                  </a:cubicBezTo>
                  <a:cubicBezTo>
                    <a:pt x="1106" y="9333"/>
                    <a:pt x="976" y="9756"/>
                    <a:pt x="976" y="10179"/>
                  </a:cubicBezTo>
                  <a:cubicBezTo>
                    <a:pt x="976" y="10764"/>
                    <a:pt x="1204" y="11317"/>
                    <a:pt x="1627" y="11740"/>
                  </a:cubicBezTo>
                  <a:cubicBezTo>
                    <a:pt x="1301" y="12163"/>
                    <a:pt x="1139" y="12650"/>
                    <a:pt x="1139" y="13171"/>
                  </a:cubicBezTo>
                  <a:cubicBezTo>
                    <a:pt x="1139" y="13951"/>
                    <a:pt x="1529" y="14667"/>
                    <a:pt x="2212" y="15089"/>
                  </a:cubicBezTo>
                  <a:lnTo>
                    <a:pt x="2212" y="16130"/>
                  </a:lnTo>
                  <a:cubicBezTo>
                    <a:pt x="2212" y="16780"/>
                    <a:pt x="2732" y="17301"/>
                    <a:pt x="3350" y="17301"/>
                  </a:cubicBezTo>
                  <a:cubicBezTo>
                    <a:pt x="4001" y="17301"/>
                    <a:pt x="4521" y="16780"/>
                    <a:pt x="4521" y="16130"/>
                  </a:cubicBezTo>
                  <a:lnTo>
                    <a:pt x="4521" y="15154"/>
                  </a:lnTo>
                  <a:cubicBezTo>
                    <a:pt x="5236" y="14764"/>
                    <a:pt x="5692" y="14016"/>
                    <a:pt x="5692" y="13171"/>
                  </a:cubicBezTo>
                  <a:cubicBezTo>
                    <a:pt x="5692" y="12553"/>
                    <a:pt x="5464" y="12000"/>
                    <a:pt x="5041" y="11577"/>
                  </a:cubicBezTo>
                  <a:cubicBezTo>
                    <a:pt x="5366" y="11155"/>
                    <a:pt x="5529" y="10667"/>
                    <a:pt x="5529" y="10179"/>
                  </a:cubicBezTo>
                  <a:cubicBezTo>
                    <a:pt x="5529" y="9236"/>
                    <a:pt x="5009" y="8455"/>
                    <a:pt x="4196" y="8098"/>
                  </a:cubicBezTo>
                  <a:cubicBezTo>
                    <a:pt x="4391" y="7740"/>
                    <a:pt x="4521" y="7317"/>
                    <a:pt x="4521" y="6927"/>
                  </a:cubicBezTo>
                  <a:cubicBezTo>
                    <a:pt x="4521" y="6212"/>
                    <a:pt x="4163" y="5561"/>
                    <a:pt x="3643" y="5138"/>
                  </a:cubicBezTo>
                  <a:cubicBezTo>
                    <a:pt x="4001" y="4878"/>
                    <a:pt x="4293" y="4553"/>
                    <a:pt x="4488" y="4130"/>
                  </a:cubicBezTo>
                  <a:cubicBezTo>
                    <a:pt x="4879" y="4423"/>
                    <a:pt x="5334" y="4553"/>
                    <a:pt x="5789" y="4553"/>
                  </a:cubicBezTo>
                  <a:cubicBezTo>
                    <a:pt x="6472" y="4553"/>
                    <a:pt x="7090" y="4260"/>
                    <a:pt x="7513" y="3773"/>
                  </a:cubicBezTo>
                  <a:cubicBezTo>
                    <a:pt x="7935" y="4260"/>
                    <a:pt x="8553" y="4553"/>
                    <a:pt x="9236" y="4553"/>
                  </a:cubicBezTo>
                  <a:cubicBezTo>
                    <a:pt x="9887" y="4553"/>
                    <a:pt x="10505" y="4260"/>
                    <a:pt x="10960" y="3773"/>
                  </a:cubicBezTo>
                  <a:cubicBezTo>
                    <a:pt x="11383" y="4260"/>
                    <a:pt x="12000" y="4553"/>
                    <a:pt x="12651" y="4553"/>
                  </a:cubicBezTo>
                  <a:cubicBezTo>
                    <a:pt x="13139" y="4553"/>
                    <a:pt x="13626" y="4390"/>
                    <a:pt x="14017" y="4130"/>
                  </a:cubicBezTo>
                  <a:cubicBezTo>
                    <a:pt x="14147" y="4423"/>
                    <a:pt x="14342" y="4683"/>
                    <a:pt x="14602" y="4911"/>
                  </a:cubicBezTo>
                  <a:cubicBezTo>
                    <a:pt x="14114" y="5334"/>
                    <a:pt x="13822" y="5984"/>
                    <a:pt x="13822" y="6634"/>
                  </a:cubicBezTo>
                  <a:cubicBezTo>
                    <a:pt x="13822" y="7285"/>
                    <a:pt x="14114" y="7903"/>
                    <a:pt x="14602" y="8358"/>
                  </a:cubicBezTo>
                  <a:cubicBezTo>
                    <a:pt x="14114" y="8781"/>
                    <a:pt x="13822" y="9398"/>
                    <a:pt x="13822" y="10049"/>
                  </a:cubicBezTo>
                  <a:cubicBezTo>
                    <a:pt x="13822" y="10309"/>
                    <a:pt x="13854" y="10537"/>
                    <a:pt x="13919" y="10732"/>
                  </a:cubicBezTo>
                  <a:cubicBezTo>
                    <a:pt x="13496" y="10829"/>
                    <a:pt x="13074" y="11057"/>
                    <a:pt x="12748" y="11382"/>
                  </a:cubicBezTo>
                  <a:cubicBezTo>
                    <a:pt x="12391" y="11740"/>
                    <a:pt x="12163" y="12228"/>
                    <a:pt x="12131" y="12715"/>
                  </a:cubicBezTo>
                  <a:cubicBezTo>
                    <a:pt x="12000" y="12683"/>
                    <a:pt x="11870" y="12683"/>
                    <a:pt x="11708" y="12683"/>
                  </a:cubicBezTo>
                  <a:cubicBezTo>
                    <a:pt x="10407" y="12683"/>
                    <a:pt x="9431" y="13626"/>
                    <a:pt x="9431" y="14959"/>
                  </a:cubicBezTo>
                  <a:lnTo>
                    <a:pt x="9431" y="18504"/>
                  </a:lnTo>
                  <a:cubicBezTo>
                    <a:pt x="9431" y="18927"/>
                    <a:pt x="9789" y="19252"/>
                    <a:pt x="10179" y="19252"/>
                  </a:cubicBezTo>
                  <a:lnTo>
                    <a:pt x="11448" y="19252"/>
                  </a:lnTo>
                  <a:cubicBezTo>
                    <a:pt x="11870" y="19252"/>
                    <a:pt x="12196" y="18927"/>
                    <a:pt x="12196" y="18536"/>
                  </a:cubicBezTo>
                  <a:lnTo>
                    <a:pt x="12196" y="17203"/>
                  </a:lnTo>
                  <a:cubicBezTo>
                    <a:pt x="12683" y="17106"/>
                    <a:pt x="13106" y="16878"/>
                    <a:pt x="13431" y="16520"/>
                  </a:cubicBezTo>
                  <a:cubicBezTo>
                    <a:pt x="13756" y="16163"/>
                    <a:pt x="13952" y="15707"/>
                    <a:pt x="14017" y="15219"/>
                  </a:cubicBezTo>
                  <a:cubicBezTo>
                    <a:pt x="14147" y="15252"/>
                    <a:pt x="14277" y="15252"/>
                    <a:pt x="14407" y="15252"/>
                  </a:cubicBezTo>
                  <a:cubicBezTo>
                    <a:pt x="14830" y="15252"/>
                    <a:pt x="15252" y="15154"/>
                    <a:pt x="15610" y="14927"/>
                  </a:cubicBezTo>
                  <a:cubicBezTo>
                    <a:pt x="15740" y="14829"/>
                    <a:pt x="15805" y="14667"/>
                    <a:pt x="15708" y="14537"/>
                  </a:cubicBezTo>
                  <a:cubicBezTo>
                    <a:pt x="15647" y="14435"/>
                    <a:pt x="15560" y="14384"/>
                    <a:pt x="15472" y="14384"/>
                  </a:cubicBezTo>
                  <a:cubicBezTo>
                    <a:pt x="15420" y="14384"/>
                    <a:pt x="15366" y="14402"/>
                    <a:pt x="15317" y="14439"/>
                  </a:cubicBezTo>
                  <a:cubicBezTo>
                    <a:pt x="15057" y="14602"/>
                    <a:pt x="14732" y="14699"/>
                    <a:pt x="14407" y="14699"/>
                  </a:cubicBezTo>
                  <a:cubicBezTo>
                    <a:pt x="14212" y="14699"/>
                    <a:pt x="14017" y="14667"/>
                    <a:pt x="13822" y="14602"/>
                  </a:cubicBezTo>
                  <a:cubicBezTo>
                    <a:pt x="13795" y="14588"/>
                    <a:pt x="13762" y="14580"/>
                    <a:pt x="13726" y="14580"/>
                  </a:cubicBezTo>
                  <a:cubicBezTo>
                    <a:pt x="13676" y="14580"/>
                    <a:pt x="13619" y="14596"/>
                    <a:pt x="13561" y="14634"/>
                  </a:cubicBezTo>
                  <a:cubicBezTo>
                    <a:pt x="13496" y="14699"/>
                    <a:pt x="13464" y="14797"/>
                    <a:pt x="13464" y="14862"/>
                  </a:cubicBezTo>
                  <a:cubicBezTo>
                    <a:pt x="13464" y="14927"/>
                    <a:pt x="13464" y="14959"/>
                    <a:pt x="13464" y="14992"/>
                  </a:cubicBezTo>
                  <a:cubicBezTo>
                    <a:pt x="13464" y="15870"/>
                    <a:pt x="12781" y="16618"/>
                    <a:pt x="11903" y="16683"/>
                  </a:cubicBezTo>
                  <a:cubicBezTo>
                    <a:pt x="11773" y="16683"/>
                    <a:pt x="11643" y="16813"/>
                    <a:pt x="11643" y="16976"/>
                  </a:cubicBezTo>
                  <a:lnTo>
                    <a:pt x="11643" y="18536"/>
                  </a:lnTo>
                  <a:cubicBezTo>
                    <a:pt x="11643" y="18634"/>
                    <a:pt x="11578" y="18699"/>
                    <a:pt x="11480" y="18699"/>
                  </a:cubicBezTo>
                  <a:lnTo>
                    <a:pt x="10212" y="18699"/>
                  </a:lnTo>
                  <a:cubicBezTo>
                    <a:pt x="10114" y="18699"/>
                    <a:pt x="10017" y="18634"/>
                    <a:pt x="10017" y="18536"/>
                  </a:cubicBezTo>
                  <a:lnTo>
                    <a:pt x="10017" y="14992"/>
                  </a:lnTo>
                  <a:cubicBezTo>
                    <a:pt x="10017" y="13984"/>
                    <a:pt x="10732" y="13268"/>
                    <a:pt x="11740" y="13268"/>
                  </a:cubicBezTo>
                  <a:cubicBezTo>
                    <a:pt x="11935" y="13268"/>
                    <a:pt x="12131" y="13301"/>
                    <a:pt x="12326" y="13366"/>
                  </a:cubicBezTo>
                  <a:cubicBezTo>
                    <a:pt x="12366" y="13379"/>
                    <a:pt x="12406" y="13387"/>
                    <a:pt x="12445" y="13387"/>
                  </a:cubicBezTo>
                  <a:cubicBezTo>
                    <a:pt x="12498" y="13387"/>
                    <a:pt x="12548" y="13371"/>
                    <a:pt x="12586" y="13333"/>
                  </a:cubicBezTo>
                  <a:cubicBezTo>
                    <a:pt x="12651" y="13268"/>
                    <a:pt x="12716" y="13171"/>
                    <a:pt x="12683" y="13073"/>
                  </a:cubicBezTo>
                  <a:cubicBezTo>
                    <a:pt x="12683" y="13041"/>
                    <a:pt x="12683" y="13008"/>
                    <a:pt x="12683" y="12976"/>
                  </a:cubicBezTo>
                  <a:cubicBezTo>
                    <a:pt x="12683" y="12065"/>
                    <a:pt x="13431" y="11317"/>
                    <a:pt x="14342" y="11285"/>
                  </a:cubicBezTo>
                  <a:cubicBezTo>
                    <a:pt x="14439" y="11285"/>
                    <a:pt x="14537" y="11220"/>
                    <a:pt x="14569" y="11122"/>
                  </a:cubicBezTo>
                  <a:cubicBezTo>
                    <a:pt x="14635" y="11057"/>
                    <a:pt x="14635" y="10959"/>
                    <a:pt x="14602" y="10862"/>
                  </a:cubicBezTo>
                  <a:cubicBezTo>
                    <a:pt x="14472" y="10634"/>
                    <a:pt x="14407" y="10374"/>
                    <a:pt x="14407" y="10081"/>
                  </a:cubicBezTo>
                  <a:cubicBezTo>
                    <a:pt x="14407" y="9496"/>
                    <a:pt x="14732" y="8911"/>
                    <a:pt x="15252" y="8618"/>
                  </a:cubicBezTo>
                  <a:cubicBezTo>
                    <a:pt x="15317" y="8553"/>
                    <a:pt x="15382" y="8455"/>
                    <a:pt x="15382" y="8358"/>
                  </a:cubicBezTo>
                  <a:cubicBezTo>
                    <a:pt x="15382" y="8260"/>
                    <a:pt x="15317" y="8163"/>
                    <a:pt x="15252" y="8130"/>
                  </a:cubicBezTo>
                  <a:cubicBezTo>
                    <a:pt x="14732" y="7805"/>
                    <a:pt x="14407" y="7252"/>
                    <a:pt x="14407" y="6634"/>
                  </a:cubicBezTo>
                  <a:cubicBezTo>
                    <a:pt x="14407" y="6049"/>
                    <a:pt x="14732" y="5464"/>
                    <a:pt x="15252" y="5171"/>
                  </a:cubicBezTo>
                  <a:cubicBezTo>
                    <a:pt x="15317" y="5106"/>
                    <a:pt x="15382" y="5008"/>
                    <a:pt x="15382" y="4911"/>
                  </a:cubicBezTo>
                  <a:cubicBezTo>
                    <a:pt x="15382" y="4813"/>
                    <a:pt x="15317" y="4748"/>
                    <a:pt x="15252" y="4683"/>
                  </a:cubicBezTo>
                  <a:cubicBezTo>
                    <a:pt x="14830" y="4423"/>
                    <a:pt x="14537" y="4033"/>
                    <a:pt x="14439" y="3577"/>
                  </a:cubicBezTo>
                  <a:cubicBezTo>
                    <a:pt x="14407" y="3447"/>
                    <a:pt x="14342" y="3382"/>
                    <a:pt x="14244" y="3350"/>
                  </a:cubicBezTo>
                  <a:cubicBezTo>
                    <a:pt x="14220" y="3342"/>
                    <a:pt x="14193" y="3338"/>
                    <a:pt x="14167" y="3338"/>
                  </a:cubicBezTo>
                  <a:cubicBezTo>
                    <a:pt x="14086" y="3338"/>
                    <a:pt x="14000" y="3374"/>
                    <a:pt x="13952" y="3447"/>
                  </a:cubicBezTo>
                  <a:cubicBezTo>
                    <a:pt x="13626" y="3805"/>
                    <a:pt x="13171" y="4000"/>
                    <a:pt x="12683" y="4000"/>
                  </a:cubicBezTo>
                  <a:cubicBezTo>
                    <a:pt x="12065" y="4000"/>
                    <a:pt x="11513" y="3675"/>
                    <a:pt x="11220" y="3155"/>
                  </a:cubicBezTo>
                  <a:cubicBezTo>
                    <a:pt x="11155" y="3057"/>
                    <a:pt x="11057" y="3025"/>
                    <a:pt x="10960" y="3025"/>
                  </a:cubicBezTo>
                  <a:cubicBezTo>
                    <a:pt x="10862" y="3025"/>
                    <a:pt x="10765" y="3057"/>
                    <a:pt x="10732" y="3155"/>
                  </a:cubicBezTo>
                  <a:cubicBezTo>
                    <a:pt x="10407" y="3675"/>
                    <a:pt x="9854" y="4000"/>
                    <a:pt x="9236" y="4000"/>
                  </a:cubicBezTo>
                  <a:cubicBezTo>
                    <a:pt x="8651" y="4000"/>
                    <a:pt x="8066" y="3675"/>
                    <a:pt x="7773" y="3155"/>
                  </a:cubicBezTo>
                  <a:cubicBezTo>
                    <a:pt x="7708" y="3057"/>
                    <a:pt x="7610" y="3025"/>
                    <a:pt x="7513" y="30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6" name="Google Shape;4816;p46"/>
          <p:cNvGrpSpPr/>
          <p:nvPr/>
        </p:nvGrpSpPr>
        <p:grpSpPr>
          <a:xfrm>
            <a:off x="6358405" y="2838976"/>
            <a:ext cx="365775" cy="332491"/>
            <a:chOff x="-913350" y="2036838"/>
            <a:chExt cx="504100" cy="457850"/>
          </a:xfrm>
        </p:grpSpPr>
        <p:sp>
          <p:nvSpPr>
            <p:cNvPr id="4817" name="Google Shape;4817;p46"/>
            <p:cNvSpPr/>
            <p:nvPr/>
          </p:nvSpPr>
          <p:spPr>
            <a:xfrm>
              <a:off x="-909275" y="2041813"/>
              <a:ext cx="127675" cy="87025"/>
            </a:xfrm>
            <a:custGeom>
              <a:rect b="b" l="l" r="r" t="t"/>
              <a:pathLst>
                <a:path extrusionOk="0" h="3481" w="5107">
                  <a:moveTo>
                    <a:pt x="1529" y="196"/>
                  </a:moveTo>
                  <a:cubicBezTo>
                    <a:pt x="553" y="521"/>
                    <a:pt x="1" y="1432"/>
                    <a:pt x="261" y="2245"/>
                  </a:cubicBezTo>
                  <a:cubicBezTo>
                    <a:pt x="521" y="3058"/>
                    <a:pt x="1529" y="3481"/>
                    <a:pt x="2505" y="3155"/>
                  </a:cubicBezTo>
                  <a:cubicBezTo>
                    <a:pt x="3122" y="2928"/>
                    <a:pt x="3578" y="2472"/>
                    <a:pt x="3740" y="1952"/>
                  </a:cubicBezTo>
                  <a:lnTo>
                    <a:pt x="4456" y="1724"/>
                  </a:lnTo>
                  <a:cubicBezTo>
                    <a:pt x="4976" y="1562"/>
                    <a:pt x="5106" y="1107"/>
                    <a:pt x="4976" y="716"/>
                  </a:cubicBezTo>
                  <a:cubicBezTo>
                    <a:pt x="4846" y="294"/>
                    <a:pt x="4456" y="1"/>
                    <a:pt x="3935" y="164"/>
                  </a:cubicBezTo>
                  <a:lnTo>
                    <a:pt x="3220" y="391"/>
                  </a:lnTo>
                  <a:cubicBezTo>
                    <a:pt x="2797" y="99"/>
                    <a:pt x="2147" y="1"/>
                    <a:pt x="1529" y="196"/>
                  </a:cubicBezTo>
                  <a:close/>
                  <a:moveTo>
                    <a:pt x="1529" y="196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8" name="Google Shape;4818;p46"/>
            <p:cNvSpPr/>
            <p:nvPr/>
          </p:nvSpPr>
          <p:spPr>
            <a:xfrm>
              <a:off x="-876750" y="2167838"/>
              <a:ext cx="325225" cy="326850"/>
            </a:xfrm>
            <a:custGeom>
              <a:rect b="b" l="l" r="r" t="t"/>
              <a:pathLst>
                <a:path extrusionOk="0" h="13074" w="13009">
                  <a:moveTo>
                    <a:pt x="1464" y="8260"/>
                  </a:moveTo>
                  <a:cubicBezTo>
                    <a:pt x="2667" y="10244"/>
                    <a:pt x="5268" y="11512"/>
                    <a:pt x="7968" y="10472"/>
                  </a:cubicBezTo>
                  <a:cubicBezTo>
                    <a:pt x="9431" y="9919"/>
                    <a:pt x="10472" y="9366"/>
                    <a:pt x="11089" y="11935"/>
                  </a:cubicBezTo>
                  <a:cubicBezTo>
                    <a:pt x="11350" y="13073"/>
                    <a:pt x="13008" y="13073"/>
                    <a:pt x="12911" y="11642"/>
                  </a:cubicBezTo>
                  <a:cubicBezTo>
                    <a:pt x="12813" y="9886"/>
                    <a:pt x="11187" y="7122"/>
                    <a:pt x="9203" y="7838"/>
                  </a:cubicBezTo>
                  <a:cubicBezTo>
                    <a:pt x="7935" y="8358"/>
                    <a:pt x="7187" y="8781"/>
                    <a:pt x="6342" y="8878"/>
                  </a:cubicBezTo>
                  <a:cubicBezTo>
                    <a:pt x="5041" y="9073"/>
                    <a:pt x="3903" y="8618"/>
                    <a:pt x="3220" y="7773"/>
                  </a:cubicBezTo>
                  <a:cubicBezTo>
                    <a:pt x="2537" y="6960"/>
                    <a:pt x="2277" y="5756"/>
                    <a:pt x="2764" y="4488"/>
                  </a:cubicBezTo>
                  <a:cubicBezTo>
                    <a:pt x="2992" y="3838"/>
                    <a:pt x="3415" y="3252"/>
                    <a:pt x="3968" y="2830"/>
                  </a:cubicBezTo>
                  <a:cubicBezTo>
                    <a:pt x="4163" y="2667"/>
                    <a:pt x="4390" y="2537"/>
                    <a:pt x="4618" y="2407"/>
                  </a:cubicBezTo>
                  <a:cubicBezTo>
                    <a:pt x="5756" y="1724"/>
                    <a:pt x="4846" y="0"/>
                    <a:pt x="3675" y="651"/>
                  </a:cubicBezTo>
                  <a:cubicBezTo>
                    <a:pt x="358" y="2504"/>
                    <a:pt x="0" y="5887"/>
                    <a:pt x="1464" y="8260"/>
                  </a:cubicBezTo>
                  <a:close/>
                  <a:moveTo>
                    <a:pt x="1464" y="826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9" name="Google Shape;4819;p46"/>
            <p:cNvSpPr/>
            <p:nvPr/>
          </p:nvSpPr>
          <p:spPr>
            <a:xfrm>
              <a:off x="-865375" y="2100363"/>
              <a:ext cx="456125" cy="310575"/>
            </a:xfrm>
            <a:custGeom>
              <a:rect b="b" l="l" r="r" t="t"/>
              <a:pathLst>
                <a:path extrusionOk="0" h="12423" w="18245">
                  <a:moveTo>
                    <a:pt x="5496" y="11805"/>
                  </a:moveTo>
                  <a:cubicBezTo>
                    <a:pt x="6309" y="11707"/>
                    <a:pt x="7480" y="11057"/>
                    <a:pt x="8748" y="10537"/>
                  </a:cubicBezTo>
                  <a:cubicBezTo>
                    <a:pt x="11805" y="9366"/>
                    <a:pt x="14309" y="7382"/>
                    <a:pt x="16163" y="4618"/>
                  </a:cubicBezTo>
                  <a:cubicBezTo>
                    <a:pt x="18244" y="1529"/>
                    <a:pt x="16618" y="0"/>
                    <a:pt x="14634" y="911"/>
                  </a:cubicBezTo>
                  <a:cubicBezTo>
                    <a:pt x="11773" y="2244"/>
                    <a:pt x="10342" y="4325"/>
                    <a:pt x="6765" y="4748"/>
                  </a:cubicBezTo>
                  <a:cubicBezTo>
                    <a:pt x="6342" y="4813"/>
                    <a:pt x="5854" y="4846"/>
                    <a:pt x="5366" y="4813"/>
                  </a:cubicBezTo>
                  <a:cubicBezTo>
                    <a:pt x="4944" y="4846"/>
                    <a:pt x="4521" y="4943"/>
                    <a:pt x="4131" y="5106"/>
                  </a:cubicBezTo>
                  <a:cubicBezTo>
                    <a:pt x="1" y="6244"/>
                    <a:pt x="1269" y="12423"/>
                    <a:pt x="5496" y="11805"/>
                  </a:cubicBezTo>
                  <a:close/>
                  <a:moveTo>
                    <a:pt x="5496" y="11805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0" name="Google Shape;4820;p46"/>
            <p:cNvSpPr/>
            <p:nvPr/>
          </p:nvSpPr>
          <p:spPr>
            <a:xfrm>
              <a:off x="-788950" y="2114988"/>
              <a:ext cx="369925" cy="291900"/>
            </a:xfrm>
            <a:custGeom>
              <a:rect b="b" l="l" r="r" t="t"/>
              <a:pathLst>
                <a:path extrusionOk="0" h="11676" w="14797">
                  <a:moveTo>
                    <a:pt x="11773" y="3318"/>
                  </a:moveTo>
                  <a:cubicBezTo>
                    <a:pt x="9919" y="6114"/>
                    <a:pt x="7415" y="8066"/>
                    <a:pt x="4358" y="9269"/>
                  </a:cubicBezTo>
                  <a:cubicBezTo>
                    <a:pt x="3090" y="9757"/>
                    <a:pt x="2342" y="10179"/>
                    <a:pt x="1496" y="10309"/>
                  </a:cubicBezTo>
                  <a:cubicBezTo>
                    <a:pt x="976" y="10374"/>
                    <a:pt x="456" y="10342"/>
                    <a:pt x="0" y="10212"/>
                  </a:cubicBezTo>
                  <a:cubicBezTo>
                    <a:pt x="586" y="11610"/>
                    <a:pt x="1919" y="11675"/>
                    <a:pt x="3090" y="11252"/>
                  </a:cubicBezTo>
                  <a:cubicBezTo>
                    <a:pt x="3903" y="11122"/>
                    <a:pt x="4943" y="10700"/>
                    <a:pt x="5691" y="9984"/>
                  </a:cubicBezTo>
                  <a:cubicBezTo>
                    <a:pt x="8748" y="8781"/>
                    <a:pt x="11252" y="6830"/>
                    <a:pt x="13106" y="4033"/>
                  </a:cubicBezTo>
                  <a:cubicBezTo>
                    <a:pt x="14797" y="1497"/>
                    <a:pt x="14016" y="1"/>
                    <a:pt x="12586" y="66"/>
                  </a:cubicBezTo>
                  <a:cubicBezTo>
                    <a:pt x="12911" y="749"/>
                    <a:pt x="12748" y="1854"/>
                    <a:pt x="11773" y="3318"/>
                  </a:cubicBezTo>
                  <a:close/>
                  <a:moveTo>
                    <a:pt x="11773" y="3318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1" name="Google Shape;4821;p46"/>
            <p:cNvSpPr/>
            <p:nvPr/>
          </p:nvSpPr>
          <p:spPr>
            <a:xfrm>
              <a:off x="-844225" y="2171913"/>
              <a:ext cx="290250" cy="293500"/>
            </a:xfrm>
            <a:custGeom>
              <a:rect b="b" l="l" r="r" t="t"/>
              <a:pathLst>
                <a:path extrusionOk="0" h="11740" w="11610">
                  <a:moveTo>
                    <a:pt x="1008" y="7707"/>
                  </a:moveTo>
                  <a:cubicBezTo>
                    <a:pt x="1756" y="8618"/>
                    <a:pt x="3220" y="9821"/>
                    <a:pt x="4650" y="9626"/>
                  </a:cubicBezTo>
                  <a:cubicBezTo>
                    <a:pt x="5528" y="9496"/>
                    <a:pt x="6569" y="9301"/>
                    <a:pt x="7967" y="8715"/>
                  </a:cubicBezTo>
                  <a:cubicBezTo>
                    <a:pt x="9821" y="8065"/>
                    <a:pt x="11187" y="9984"/>
                    <a:pt x="11610" y="11740"/>
                  </a:cubicBezTo>
                  <a:cubicBezTo>
                    <a:pt x="11610" y="11675"/>
                    <a:pt x="11610" y="11577"/>
                    <a:pt x="11610" y="11479"/>
                  </a:cubicBezTo>
                  <a:cubicBezTo>
                    <a:pt x="11512" y="9723"/>
                    <a:pt x="9886" y="6959"/>
                    <a:pt x="7902" y="7675"/>
                  </a:cubicBezTo>
                  <a:cubicBezTo>
                    <a:pt x="6634" y="8195"/>
                    <a:pt x="5886" y="8618"/>
                    <a:pt x="5041" y="8715"/>
                  </a:cubicBezTo>
                  <a:cubicBezTo>
                    <a:pt x="3935" y="8878"/>
                    <a:pt x="2927" y="8553"/>
                    <a:pt x="2211" y="7935"/>
                  </a:cubicBezTo>
                  <a:cubicBezTo>
                    <a:pt x="2114" y="7837"/>
                    <a:pt x="2016" y="7740"/>
                    <a:pt x="1919" y="7610"/>
                  </a:cubicBezTo>
                  <a:cubicBezTo>
                    <a:pt x="1236" y="6797"/>
                    <a:pt x="976" y="5593"/>
                    <a:pt x="1463" y="4325"/>
                  </a:cubicBezTo>
                  <a:cubicBezTo>
                    <a:pt x="1691" y="3675"/>
                    <a:pt x="2114" y="3089"/>
                    <a:pt x="2667" y="2667"/>
                  </a:cubicBezTo>
                  <a:cubicBezTo>
                    <a:pt x="2862" y="2504"/>
                    <a:pt x="3089" y="2374"/>
                    <a:pt x="3317" y="2244"/>
                  </a:cubicBezTo>
                  <a:cubicBezTo>
                    <a:pt x="4423" y="1594"/>
                    <a:pt x="3642" y="0"/>
                    <a:pt x="2569" y="423"/>
                  </a:cubicBezTo>
                  <a:cubicBezTo>
                    <a:pt x="2959" y="878"/>
                    <a:pt x="3252" y="1463"/>
                    <a:pt x="2504" y="1886"/>
                  </a:cubicBezTo>
                  <a:cubicBezTo>
                    <a:pt x="390" y="2894"/>
                    <a:pt x="0" y="5691"/>
                    <a:pt x="1008" y="7707"/>
                  </a:cubicBezTo>
                  <a:close/>
                  <a:moveTo>
                    <a:pt x="1008" y="7707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2" name="Google Shape;4822;p46"/>
            <p:cNvSpPr/>
            <p:nvPr/>
          </p:nvSpPr>
          <p:spPr>
            <a:xfrm>
              <a:off x="-913350" y="2036838"/>
              <a:ext cx="484575" cy="457025"/>
            </a:xfrm>
            <a:custGeom>
              <a:rect b="b" l="l" r="r" t="t"/>
              <a:pathLst>
                <a:path extrusionOk="0" h="18281" w="19383">
                  <a:moveTo>
                    <a:pt x="2342" y="558"/>
                  </a:moveTo>
                  <a:cubicBezTo>
                    <a:pt x="2668" y="558"/>
                    <a:pt x="2993" y="655"/>
                    <a:pt x="3220" y="818"/>
                  </a:cubicBezTo>
                  <a:cubicBezTo>
                    <a:pt x="3258" y="856"/>
                    <a:pt x="3308" y="872"/>
                    <a:pt x="3362" y="872"/>
                  </a:cubicBezTo>
                  <a:cubicBezTo>
                    <a:pt x="3400" y="872"/>
                    <a:pt x="3440" y="864"/>
                    <a:pt x="3481" y="850"/>
                  </a:cubicBezTo>
                  <a:lnTo>
                    <a:pt x="4196" y="623"/>
                  </a:lnTo>
                  <a:cubicBezTo>
                    <a:pt x="4260" y="605"/>
                    <a:pt x="4318" y="597"/>
                    <a:pt x="4371" y="597"/>
                  </a:cubicBezTo>
                  <a:cubicBezTo>
                    <a:pt x="4509" y="597"/>
                    <a:pt x="4613" y="650"/>
                    <a:pt x="4684" y="720"/>
                  </a:cubicBezTo>
                  <a:cubicBezTo>
                    <a:pt x="4846" y="850"/>
                    <a:pt x="4944" y="1078"/>
                    <a:pt x="4879" y="1273"/>
                  </a:cubicBezTo>
                  <a:cubicBezTo>
                    <a:pt x="4879" y="1403"/>
                    <a:pt x="4781" y="1566"/>
                    <a:pt x="4521" y="1663"/>
                  </a:cubicBezTo>
                  <a:lnTo>
                    <a:pt x="3838" y="1891"/>
                  </a:lnTo>
                  <a:cubicBezTo>
                    <a:pt x="3741" y="1923"/>
                    <a:pt x="3676" y="1989"/>
                    <a:pt x="3643" y="2086"/>
                  </a:cubicBezTo>
                  <a:cubicBezTo>
                    <a:pt x="3513" y="2541"/>
                    <a:pt x="3090" y="2899"/>
                    <a:pt x="2570" y="3094"/>
                  </a:cubicBezTo>
                  <a:cubicBezTo>
                    <a:pt x="2381" y="3155"/>
                    <a:pt x="2190" y="3184"/>
                    <a:pt x="2005" y="3184"/>
                  </a:cubicBezTo>
                  <a:cubicBezTo>
                    <a:pt x="1397" y="3184"/>
                    <a:pt x="858" y="2870"/>
                    <a:pt x="684" y="2346"/>
                  </a:cubicBezTo>
                  <a:cubicBezTo>
                    <a:pt x="586" y="2086"/>
                    <a:pt x="619" y="1761"/>
                    <a:pt x="781" y="1501"/>
                  </a:cubicBezTo>
                  <a:cubicBezTo>
                    <a:pt x="944" y="1110"/>
                    <a:pt x="1334" y="818"/>
                    <a:pt x="1757" y="655"/>
                  </a:cubicBezTo>
                  <a:cubicBezTo>
                    <a:pt x="1952" y="590"/>
                    <a:pt x="2147" y="558"/>
                    <a:pt x="2342" y="558"/>
                  </a:cubicBezTo>
                  <a:close/>
                  <a:moveTo>
                    <a:pt x="2348" y="0"/>
                  </a:moveTo>
                  <a:cubicBezTo>
                    <a:pt x="2096" y="0"/>
                    <a:pt x="1840" y="44"/>
                    <a:pt x="1594" y="135"/>
                  </a:cubicBezTo>
                  <a:cubicBezTo>
                    <a:pt x="1009" y="330"/>
                    <a:pt x="521" y="720"/>
                    <a:pt x="261" y="1241"/>
                  </a:cubicBezTo>
                  <a:cubicBezTo>
                    <a:pt x="66" y="1663"/>
                    <a:pt x="1" y="2119"/>
                    <a:pt x="164" y="2541"/>
                  </a:cubicBezTo>
                  <a:cubicBezTo>
                    <a:pt x="391" y="3289"/>
                    <a:pt x="1139" y="3745"/>
                    <a:pt x="1985" y="3745"/>
                  </a:cubicBezTo>
                  <a:cubicBezTo>
                    <a:pt x="2245" y="3745"/>
                    <a:pt x="2505" y="3712"/>
                    <a:pt x="2733" y="3614"/>
                  </a:cubicBezTo>
                  <a:cubicBezTo>
                    <a:pt x="3383" y="3387"/>
                    <a:pt x="3903" y="2932"/>
                    <a:pt x="4131" y="2379"/>
                  </a:cubicBezTo>
                  <a:lnTo>
                    <a:pt x="4716" y="2184"/>
                  </a:lnTo>
                  <a:cubicBezTo>
                    <a:pt x="5074" y="2054"/>
                    <a:pt x="5367" y="1761"/>
                    <a:pt x="5432" y="1403"/>
                  </a:cubicBezTo>
                  <a:cubicBezTo>
                    <a:pt x="5464" y="1306"/>
                    <a:pt x="5464" y="1208"/>
                    <a:pt x="5464" y="1110"/>
                  </a:cubicBezTo>
                  <a:lnTo>
                    <a:pt x="6245" y="883"/>
                  </a:lnTo>
                  <a:cubicBezTo>
                    <a:pt x="6476" y="799"/>
                    <a:pt x="6722" y="759"/>
                    <a:pt x="6963" y="759"/>
                  </a:cubicBezTo>
                  <a:cubicBezTo>
                    <a:pt x="7467" y="759"/>
                    <a:pt x="7953" y="933"/>
                    <a:pt x="8261" y="1241"/>
                  </a:cubicBezTo>
                  <a:cubicBezTo>
                    <a:pt x="8586" y="1566"/>
                    <a:pt x="8651" y="1989"/>
                    <a:pt x="8456" y="2509"/>
                  </a:cubicBezTo>
                  <a:cubicBezTo>
                    <a:pt x="7871" y="3940"/>
                    <a:pt x="7676" y="4623"/>
                    <a:pt x="8326" y="7029"/>
                  </a:cubicBezTo>
                  <a:cubicBezTo>
                    <a:pt x="8001" y="7062"/>
                    <a:pt x="7643" y="7094"/>
                    <a:pt x="7285" y="7094"/>
                  </a:cubicBezTo>
                  <a:lnTo>
                    <a:pt x="7253" y="7094"/>
                  </a:lnTo>
                  <a:cubicBezTo>
                    <a:pt x="7123" y="7094"/>
                    <a:pt x="6960" y="7094"/>
                    <a:pt x="6830" y="7127"/>
                  </a:cubicBezTo>
                  <a:cubicBezTo>
                    <a:pt x="6928" y="6769"/>
                    <a:pt x="6863" y="6379"/>
                    <a:pt x="6700" y="6086"/>
                  </a:cubicBezTo>
                  <a:cubicBezTo>
                    <a:pt x="6479" y="5732"/>
                    <a:pt x="6093" y="5469"/>
                    <a:pt x="5654" y="5469"/>
                  </a:cubicBezTo>
                  <a:cubicBezTo>
                    <a:pt x="5447" y="5469"/>
                    <a:pt x="5228" y="5528"/>
                    <a:pt x="5009" y="5663"/>
                  </a:cubicBezTo>
                  <a:cubicBezTo>
                    <a:pt x="4359" y="6021"/>
                    <a:pt x="3806" y="6444"/>
                    <a:pt x="3350" y="6931"/>
                  </a:cubicBezTo>
                  <a:cubicBezTo>
                    <a:pt x="3253" y="7029"/>
                    <a:pt x="3253" y="7224"/>
                    <a:pt x="3350" y="7322"/>
                  </a:cubicBezTo>
                  <a:cubicBezTo>
                    <a:pt x="3415" y="7371"/>
                    <a:pt x="3489" y="7395"/>
                    <a:pt x="3558" y="7395"/>
                  </a:cubicBezTo>
                  <a:cubicBezTo>
                    <a:pt x="3627" y="7395"/>
                    <a:pt x="3692" y="7371"/>
                    <a:pt x="3741" y="7322"/>
                  </a:cubicBezTo>
                  <a:cubicBezTo>
                    <a:pt x="4163" y="6866"/>
                    <a:pt x="4684" y="6476"/>
                    <a:pt x="5269" y="6151"/>
                  </a:cubicBezTo>
                  <a:cubicBezTo>
                    <a:pt x="5401" y="6070"/>
                    <a:pt x="5527" y="6036"/>
                    <a:pt x="5642" y="6036"/>
                  </a:cubicBezTo>
                  <a:cubicBezTo>
                    <a:pt x="5896" y="6036"/>
                    <a:pt x="6100" y="6200"/>
                    <a:pt x="6212" y="6379"/>
                  </a:cubicBezTo>
                  <a:cubicBezTo>
                    <a:pt x="6375" y="6704"/>
                    <a:pt x="6375" y="7159"/>
                    <a:pt x="5919" y="7419"/>
                  </a:cubicBezTo>
                  <a:cubicBezTo>
                    <a:pt x="5659" y="7517"/>
                    <a:pt x="5432" y="7679"/>
                    <a:pt x="5237" y="7842"/>
                  </a:cubicBezTo>
                  <a:cubicBezTo>
                    <a:pt x="4651" y="8297"/>
                    <a:pt x="4196" y="8915"/>
                    <a:pt x="3936" y="9631"/>
                  </a:cubicBezTo>
                  <a:cubicBezTo>
                    <a:pt x="3481" y="10899"/>
                    <a:pt x="3643" y="12200"/>
                    <a:pt x="4424" y="13143"/>
                  </a:cubicBezTo>
                  <a:cubicBezTo>
                    <a:pt x="5090" y="13976"/>
                    <a:pt x="6113" y="14453"/>
                    <a:pt x="7248" y="14453"/>
                  </a:cubicBezTo>
                  <a:cubicBezTo>
                    <a:pt x="7442" y="14453"/>
                    <a:pt x="7639" y="14439"/>
                    <a:pt x="7838" y="14411"/>
                  </a:cubicBezTo>
                  <a:cubicBezTo>
                    <a:pt x="8489" y="14313"/>
                    <a:pt x="9074" y="14053"/>
                    <a:pt x="9822" y="13728"/>
                  </a:cubicBezTo>
                  <a:cubicBezTo>
                    <a:pt x="10115" y="13631"/>
                    <a:pt x="10440" y="13468"/>
                    <a:pt x="10765" y="13338"/>
                  </a:cubicBezTo>
                  <a:cubicBezTo>
                    <a:pt x="10946" y="13281"/>
                    <a:pt x="11124" y="13252"/>
                    <a:pt x="11300" y="13252"/>
                  </a:cubicBezTo>
                  <a:cubicBezTo>
                    <a:pt x="11629" y="13252"/>
                    <a:pt x="11954" y="13354"/>
                    <a:pt x="12293" y="13565"/>
                  </a:cubicBezTo>
                  <a:cubicBezTo>
                    <a:pt x="13301" y="14216"/>
                    <a:pt x="14017" y="15809"/>
                    <a:pt x="14082" y="16882"/>
                  </a:cubicBezTo>
                  <a:cubicBezTo>
                    <a:pt x="14114" y="17338"/>
                    <a:pt x="13919" y="17663"/>
                    <a:pt x="13594" y="17695"/>
                  </a:cubicBezTo>
                  <a:cubicBezTo>
                    <a:pt x="13571" y="17698"/>
                    <a:pt x="13547" y="17699"/>
                    <a:pt x="13524" y="17699"/>
                  </a:cubicBezTo>
                  <a:cubicBezTo>
                    <a:pt x="13219" y="17699"/>
                    <a:pt x="12904" y="17503"/>
                    <a:pt x="12814" y="17110"/>
                  </a:cubicBezTo>
                  <a:lnTo>
                    <a:pt x="12814" y="17078"/>
                  </a:lnTo>
                  <a:cubicBezTo>
                    <a:pt x="12553" y="16004"/>
                    <a:pt x="12196" y="15387"/>
                    <a:pt x="11675" y="15126"/>
                  </a:cubicBezTo>
                  <a:cubicBezTo>
                    <a:pt x="11472" y="15019"/>
                    <a:pt x="11262" y="14976"/>
                    <a:pt x="11043" y="14976"/>
                  </a:cubicBezTo>
                  <a:cubicBezTo>
                    <a:pt x="10594" y="14976"/>
                    <a:pt x="10107" y="15158"/>
                    <a:pt x="9562" y="15354"/>
                  </a:cubicBezTo>
                  <a:cubicBezTo>
                    <a:pt x="9497" y="15387"/>
                    <a:pt x="9399" y="15419"/>
                    <a:pt x="9334" y="15452"/>
                  </a:cubicBezTo>
                  <a:cubicBezTo>
                    <a:pt x="8684" y="15679"/>
                    <a:pt x="8066" y="15809"/>
                    <a:pt x="7480" y="15809"/>
                  </a:cubicBezTo>
                  <a:cubicBezTo>
                    <a:pt x="5562" y="15809"/>
                    <a:pt x="3968" y="14671"/>
                    <a:pt x="3155" y="13338"/>
                  </a:cubicBezTo>
                  <a:cubicBezTo>
                    <a:pt x="2180" y="11777"/>
                    <a:pt x="2115" y="9858"/>
                    <a:pt x="2993" y="8297"/>
                  </a:cubicBezTo>
                  <a:cubicBezTo>
                    <a:pt x="3090" y="8167"/>
                    <a:pt x="3025" y="8005"/>
                    <a:pt x="2895" y="7907"/>
                  </a:cubicBezTo>
                  <a:cubicBezTo>
                    <a:pt x="2852" y="7885"/>
                    <a:pt x="2805" y="7875"/>
                    <a:pt x="2758" y="7875"/>
                  </a:cubicBezTo>
                  <a:cubicBezTo>
                    <a:pt x="2664" y="7875"/>
                    <a:pt x="2570" y="7918"/>
                    <a:pt x="2505" y="8005"/>
                  </a:cubicBezTo>
                  <a:cubicBezTo>
                    <a:pt x="1529" y="9728"/>
                    <a:pt x="1562" y="11907"/>
                    <a:pt x="2668" y="13631"/>
                  </a:cubicBezTo>
                  <a:cubicBezTo>
                    <a:pt x="3318" y="14704"/>
                    <a:pt x="4326" y="15549"/>
                    <a:pt x="5497" y="16004"/>
                  </a:cubicBezTo>
                  <a:cubicBezTo>
                    <a:pt x="6137" y="16244"/>
                    <a:pt x="6800" y="16366"/>
                    <a:pt x="7468" y="16366"/>
                  </a:cubicBezTo>
                  <a:cubicBezTo>
                    <a:pt x="8158" y="16366"/>
                    <a:pt x="8852" y="16236"/>
                    <a:pt x="9529" y="15972"/>
                  </a:cubicBezTo>
                  <a:cubicBezTo>
                    <a:pt x="9594" y="15939"/>
                    <a:pt x="9692" y="15907"/>
                    <a:pt x="9757" y="15874"/>
                  </a:cubicBezTo>
                  <a:cubicBezTo>
                    <a:pt x="10269" y="15688"/>
                    <a:pt x="10699" y="15535"/>
                    <a:pt x="11044" y="15535"/>
                  </a:cubicBezTo>
                  <a:cubicBezTo>
                    <a:pt x="11181" y="15535"/>
                    <a:pt x="11305" y="15559"/>
                    <a:pt x="11415" y="15614"/>
                  </a:cubicBezTo>
                  <a:cubicBezTo>
                    <a:pt x="11773" y="15809"/>
                    <a:pt x="12033" y="16330"/>
                    <a:pt x="12261" y="17208"/>
                  </a:cubicBezTo>
                  <a:cubicBezTo>
                    <a:pt x="12391" y="17923"/>
                    <a:pt x="12976" y="18281"/>
                    <a:pt x="13497" y="18281"/>
                  </a:cubicBezTo>
                  <a:cubicBezTo>
                    <a:pt x="13562" y="18281"/>
                    <a:pt x="13594" y="18248"/>
                    <a:pt x="13659" y="18248"/>
                  </a:cubicBezTo>
                  <a:cubicBezTo>
                    <a:pt x="14179" y="18183"/>
                    <a:pt x="14700" y="17728"/>
                    <a:pt x="14635" y="16850"/>
                  </a:cubicBezTo>
                  <a:cubicBezTo>
                    <a:pt x="14570" y="15614"/>
                    <a:pt x="13789" y="13858"/>
                    <a:pt x="12586" y="13078"/>
                  </a:cubicBezTo>
                  <a:cubicBezTo>
                    <a:pt x="12391" y="12980"/>
                    <a:pt x="12228" y="12883"/>
                    <a:pt x="12033" y="12818"/>
                  </a:cubicBezTo>
                  <a:cubicBezTo>
                    <a:pt x="14277" y="11712"/>
                    <a:pt x="16196" y="10151"/>
                    <a:pt x="17724" y="8135"/>
                  </a:cubicBezTo>
                  <a:cubicBezTo>
                    <a:pt x="17822" y="8005"/>
                    <a:pt x="17789" y="7810"/>
                    <a:pt x="17659" y="7744"/>
                  </a:cubicBezTo>
                  <a:cubicBezTo>
                    <a:pt x="17599" y="7699"/>
                    <a:pt x="17531" y="7675"/>
                    <a:pt x="17467" y="7675"/>
                  </a:cubicBezTo>
                  <a:cubicBezTo>
                    <a:pt x="17392" y="7675"/>
                    <a:pt x="17321" y="7707"/>
                    <a:pt x="17269" y="7777"/>
                  </a:cubicBezTo>
                  <a:cubicBezTo>
                    <a:pt x="15545" y="10086"/>
                    <a:pt x="13301" y="11777"/>
                    <a:pt x="10570" y="12818"/>
                  </a:cubicBezTo>
                  <a:cubicBezTo>
                    <a:pt x="10212" y="12980"/>
                    <a:pt x="9887" y="13110"/>
                    <a:pt x="9594" y="13208"/>
                  </a:cubicBezTo>
                  <a:cubicBezTo>
                    <a:pt x="8846" y="13533"/>
                    <a:pt x="8326" y="13761"/>
                    <a:pt x="7773" y="13858"/>
                  </a:cubicBezTo>
                  <a:cubicBezTo>
                    <a:pt x="7596" y="13884"/>
                    <a:pt x="7421" y="13897"/>
                    <a:pt x="7250" y="13897"/>
                  </a:cubicBezTo>
                  <a:cubicBezTo>
                    <a:pt x="6353" y="13897"/>
                    <a:pt x="5550" y="13548"/>
                    <a:pt x="4976" y="12948"/>
                  </a:cubicBezTo>
                  <a:cubicBezTo>
                    <a:pt x="5692" y="11289"/>
                    <a:pt x="7025" y="10899"/>
                    <a:pt x="8814" y="10379"/>
                  </a:cubicBezTo>
                  <a:cubicBezTo>
                    <a:pt x="10895" y="9793"/>
                    <a:pt x="13464" y="9045"/>
                    <a:pt x="15968" y="5891"/>
                  </a:cubicBezTo>
                  <a:cubicBezTo>
                    <a:pt x="16066" y="5761"/>
                    <a:pt x="16066" y="5598"/>
                    <a:pt x="15936" y="5501"/>
                  </a:cubicBezTo>
                  <a:cubicBezTo>
                    <a:pt x="15875" y="5455"/>
                    <a:pt x="15808" y="5431"/>
                    <a:pt x="15743" y="5431"/>
                  </a:cubicBezTo>
                  <a:cubicBezTo>
                    <a:pt x="15669" y="5431"/>
                    <a:pt x="15598" y="5463"/>
                    <a:pt x="15545" y="5533"/>
                  </a:cubicBezTo>
                  <a:cubicBezTo>
                    <a:pt x="13139" y="8557"/>
                    <a:pt x="10667" y="9273"/>
                    <a:pt x="8651" y="9858"/>
                  </a:cubicBezTo>
                  <a:cubicBezTo>
                    <a:pt x="6960" y="10346"/>
                    <a:pt x="5432" y="10769"/>
                    <a:pt x="4619" y="12460"/>
                  </a:cubicBezTo>
                  <a:cubicBezTo>
                    <a:pt x="4163" y="11679"/>
                    <a:pt x="4131" y="10769"/>
                    <a:pt x="4489" y="9826"/>
                  </a:cubicBezTo>
                  <a:cubicBezTo>
                    <a:pt x="4716" y="9208"/>
                    <a:pt x="5106" y="8655"/>
                    <a:pt x="5594" y="8297"/>
                  </a:cubicBezTo>
                  <a:cubicBezTo>
                    <a:pt x="6082" y="7907"/>
                    <a:pt x="6667" y="7679"/>
                    <a:pt x="7285" y="7647"/>
                  </a:cubicBezTo>
                  <a:cubicBezTo>
                    <a:pt x="10537" y="7647"/>
                    <a:pt x="12228" y="6509"/>
                    <a:pt x="14017" y="5273"/>
                  </a:cubicBezTo>
                  <a:cubicBezTo>
                    <a:pt x="14830" y="4753"/>
                    <a:pt x="15643" y="4167"/>
                    <a:pt x="16651" y="3712"/>
                  </a:cubicBezTo>
                  <a:cubicBezTo>
                    <a:pt x="17009" y="3548"/>
                    <a:pt x="17346" y="3466"/>
                    <a:pt x="17641" y="3466"/>
                  </a:cubicBezTo>
                  <a:cubicBezTo>
                    <a:pt x="17989" y="3466"/>
                    <a:pt x="18278" y="3581"/>
                    <a:pt x="18472" y="3810"/>
                  </a:cubicBezTo>
                  <a:cubicBezTo>
                    <a:pt x="18960" y="4362"/>
                    <a:pt x="18797" y="5436"/>
                    <a:pt x="18017" y="6736"/>
                  </a:cubicBezTo>
                  <a:cubicBezTo>
                    <a:pt x="17919" y="6866"/>
                    <a:pt x="17952" y="7029"/>
                    <a:pt x="18082" y="7127"/>
                  </a:cubicBezTo>
                  <a:cubicBezTo>
                    <a:pt x="18136" y="7148"/>
                    <a:pt x="18190" y="7159"/>
                    <a:pt x="18241" y="7159"/>
                  </a:cubicBezTo>
                  <a:cubicBezTo>
                    <a:pt x="18342" y="7159"/>
                    <a:pt x="18429" y="7116"/>
                    <a:pt x="18472" y="7029"/>
                  </a:cubicBezTo>
                  <a:cubicBezTo>
                    <a:pt x="18960" y="6249"/>
                    <a:pt x="19253" y="5533"/>
                    <a:pt x="19318" y="4915"/>
                  </a:cubicBezTo>
                  <a:cubicBezTo>
                    <a:pt x="19383" y="4297"/>
                    <a:pt x="19253" y="3810"/>
                    <a:pt x="18927" y="3419"/>
                  </a:cubicBezTo>
                  <a:cubicBezTo>
                    <a:pt x="18608" y="3081"/>
                    <a:pt x="18158" y="2906"/>
                    <a:pt x="17641" y="2906"/>
                  </a:cubicBezTo>
                  <a:cubicBezTo>
                    <a:pt x="17263" y="2906"/>
                    <a:pt x="16849" y="3000"/>
                    <a:pt x="16423" y="3192"/>
                  </a:cubicBezTo>
                  <a:cubicBezTo>
                    <a:pt x="15383" y="3680"/>
                    <a:pt x="14537" y="4265"/>
                    <a:pt x="13724" y="4818"/>
                  </a:cubicBezTo>
                  <a:cubicBezTo>
                    <a:pt x="12326" y="5761"/>
                    <a:pt x="10993" y="6671"/>
                    <a:pt x="8879" y="6964"/>
                  </a:cubicBezTo>
                  <a:cubicBezTo>
                    <a:pt x="8293" y="4655"/>
                    <a:pt x="8456" y="4070"/>
                    <a:pt x="8976" y="2704"/>
                  </a:cubicBezTo>
                  <a:cubicBezTo>
                    <a:pt x="9269" y="1989"/>
                    <a:pt x="9139" y="1338"/>
                    <a:pt x="8684" y="850"/>
                  </a:cubicBezTo>
                  <a:cubicBezTo>
                    <a:pt x="8255" y="422"/>
                    <a:pt x="7607" y="197"/>
                    <a:pt x="6947" y="197"/>
                  </a:cubicBezTo>
                  <a:cubicBezTo>
                    <a:pt x="6655" y="197"/>
                    <a:pt x="6361" y="240"/>
                    <a:pt x="6082" y="330"/>
                  </a:cubicBezTo>
                  <a:lnTo>
                    <a:pt x="5302" y="558"/>
                  </a:lnTo>
                  <a:cubicBezTo>
                    <a:pt x="5237" y="460"/>
                    <a:pt x="5172" y="363"/>
                    <a:pt x="5074" y="298"/>
                  </a:cubicBezTo>
                  <a:cubicBezTo>
                    <a:pt x="4879" y="124"/>
                    <a:pt x="4640" y="37"/>
                    <a:pt x="4387" y="37"/>
                  </a:cubicBezTo>
                  <a:cubicBezTo>
                    <a:pt x="4261" y="37"/>
                    <a:pt x="4131" y="59"/>
                    <a:pt x="4001" y="102"/>
                  </a:cubicBezTo>
                  <a:lnTo>
                    <a:pt x="3415" y="298"/>
                  </a:lnTo>
                  <a:cubicBezTo>
                    <a:pt x="3102" y="102"/>
                    <a:pt x="2730" y="0"/>
                    <a:pt x="2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3" name="Google Shape;4823;p46"/>
            <p:cNvSpPr/>
            <p:nvPr/>
          </p:nvSpPr>
          <p:spPr>
            <a:xfrm>
              <a:off x="-844225" y="2171913"/>
              <a:ext cx="290250" cy="293500"/>
            </a:xfrm>
            <a:custGeom>
              <a:rect b="b" l="l" r="r" t="t"/>
              <a:pathLst>
                <a:path extrusionOk="0" h="11740" w="11610">
                  <a:moveTo>
                    <a:pt x="1008" y="7707"/>
                  </a:moveTo>
                  <a:cubicBezTo>
                    <a:pt x="1756" y="8618"/>
                    <a:pt x="3220" y="9821"/>
                    <a:pt x="4650" y="9626"/>
                  </a:cubicBezTo>
                  <a:cubicBezTo>
                    <a:pt x="5528" y="9496"/>
                    <a:pt x="6569" y="9301"/>
                    <a:pt x="7967" y="8715"/>
                  </a:cubicBezTo>
                  <a:cubicBezTo>
                    <a:pt x="9821" y="8065"/>
                    <a:pt x="11187" y="9984"/>
                    <a:pt x="11610" y="11740"/>
                  </a:cubicBezTo>
                  <a:cubicBezTo>
                    <a:pt x="11610" y="11675"/>
                    <a:pt x="11610" y="11577"/>
                    <a:pt x="11610" y="11479"/>
                  </a:cubicBezTo>
                  <a:cubicBezTo>
                    <a:pt x="11512" y="9723"/>
                    <a:pt x="9886" y="6959"/>
                    <a:pt x="7902" y="7675"/>
                  </a:cubicBezTo>
                  <a:cubicBezTo>
                    <a:pt x="6634" y="8195"/>
                    <a:pt x="5886" y="8618"/>
                    <a:pt x="5041" y="8715"/>
                  </a:cubicBezTo>
                  <a:cubicBezTo>
                    <a:pt x="3935" y="8878"/>
                    <a:pt x="2927" y="8553"/>
                    <a:pt x="2211" y="7935"/>
                  </a:cubicBezTo>
                  <a:cubicBezTo>
                    <a:pt x="2114" y="7837"/>
                    <a:pt x="2016" y="7740"/>
                    <a:pt x="1919" y="7610"/>
                  </a:cubicBezTo>
                  <a:cubicBezTo>
                    <a:pt x="1236" y="6797"/>
                    <a:pt x="976" y="5593"/>
                    <a:pt x="1463" y="4325"/>
                  </a:cubicBezTo>
                  <a:cubicBezTo>
                    <a:pt x="1691" y="3675"/>
                    <a:pt x="2114" y="3089"/>
                    <a:pt x="2667" y="2667"/>
                  </a:cubicBezTo>
                  <a:cubicBezTo>
                    <a:pt x="2862" y="2504"/>
                    <a:pt x="3089" y="2374"/>
                    <a:pt x="3317" y="2244"/>
                  </a:cubicBezTo>
                  <a:cubicBezTo>
                    <a:pt x="4423" y="1594"/>
                    <a:pt x="3642" y="0"/>
                    <a:pt x="2569" y="423"/>
                  </a:cubicBezTo>
                  <a:cubicBezTo>
                    <a:pt x="2959" y="878"/>
                    <a:pt x="3252" y="1463"/>
                    <a:pt x="2504" y="1886"/>
                  </a:cubicBezTo>
                  <a:cubicBezTo>
                    <a:pt x="390" y="2894"/>
                    <a:pt x="0" y="5691"/>
                    <a:pt x="1008" y="7707"/>
                  </a:cubicBezTo>
                  <a:close/>
                  <a:moveTo>
                    <a:pt x="1008" y="7707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4" name="Google Shape;4824;p46"/>
          <p:cNvGrpSpPr/>
          <p:nvPr/>
        </p:nvGrpSpPr>
        <p:grpSpPr>
          <a:xfrm>
            <a:off x="6358442" y="2114592"/>
            <a:ext cx="365738" cy="343592"/>
            <a:chOff x="-2105175" y="2037763"/>
            <a:chExt cx="484550" cy="458550"/>
          </a:xfrm>
        </p:grpSpPr>
        <p:sp>
          <p:nvSpPr>
            <p:cNvPr id="4825" name="Google Shape;4825;p46"/>
            <p:cNvSpPr/>
            <p:nvPr/>
          </p:nvSpPr>
          <p:spPr>
            <a:xfrm>
              <a:off x="-2097875" y="2061338"/>
              <a:ext cx="174000" cy="277250"/>
            </a:xfrm>
            <a:custGeom>
              <a:rect b="b" l="l" r="r" t="t"/>
              <a:pathLst>
                <a:path extrusionOk="0" h="11090" w="6960">
                  <a:moveTo>
                    <a:pt x="5302" y="1139"/>
                  </a:moveTo>
                  <a:cubicBezTo>
                    <a:pt x="4033" y="0"/>
                    <a:pt x="1074" y="423"/>
                    <a:pt x="261" y="3415"/>
                  </a:cubicBezTo>
                  <a:cubicBezTo>
                    <a:pt x="1" y="4488"/>
                    <a:pt x="1" y="5756"/>
                    <a:pt x="261" y="6830"/>
                  </a:cubicBezTo>
                  <a:cubicBezTo>
                    <a:pt x="1399" y="11090"/>
                    <a:pt x="6960" y="10147"/>
                    <a:pt x="5692" y="6927"/>
                  </a:cubicBezTo>
                  <a:cubicBezTo>
                    <a:pt x="5594" y="6699"/>
                    <a:pt x="5529" y="6504"/>
                    <a:pt x="5464" y="6309"/>
                  </a:cubicBezTo>
                  <a:cubicBezTo>
                    <a:pt x="5334" y="5886"/>
                    <a:pt x="5269" y="5496"/>
                    <a:pt x="5236" y="5139"/>
                  </a:cubicBezTo>
                  <a:cubicBezTo>
                    <a:pt x="5269" y="4748"/>
                    <a:pt x="5334" y="4358"/>
                    <a:pt x="5464" y="3935"/>
                  </a:cubicBezTo>
                  <a:cubicBezTo>
                    <a:pt x="5529" y="3740"/>
                    <a:pt x="5594" y="3545"/>
                    <a:pt x="5692" y="3350"/>
                  </a:cubicBezTo>
                  <a:cubicBezTo>
                    <a:pt x="5789" y="3057"/>
                    <a:pt x="5854" y="2797"/>
                    <a:pt x="5854" y="2569"/>
                  </a:cubicBezTo>
                  <a:cubicBezTo>
                    <a:pt x="5919" y="1952"/>
                    <a:pt x="5692" y="1464"/>
                    <a:pt x="5302" y="1139"/>
                  </a:cubicBezTo>
                  <a:close/>
                  <a:moveTo>
                    <a:pt x="5302" y="1139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6" name="Google Shape;4826;p46"/>
            <p:cNvSpPr/>
            <p:nvPr/>
          </p:nvSpPr>
          <p:spPr>
            <a:xfrm>
              <a:off x="-1975925" y="2159713"/>
              <a:ext cx="95975" cy="329275"/>
            </a:xfrm>
            <a:custGeom>
              <a:rect b="b" l="l" r="r" t="t"/>
              <a:pathLst>
                <a:path extrusionOk="0" h="13171" w="3839">
                  <a:moveTo>
                    <a:pt x="2960" y="1724"/>
                  </a:moveTo>
                  <a:cubicBezTo>
                    <a:pt x="2472" y="1106"/>
                    <a:pt x="1594" y="683"/>
                    <a:pt x="586" y="0"/>
                  </a:cubicBezTo>
                  <a:cubicBezTo>
                    <a:pt x="1" y="943"/>
                    <a:pt x="1" y="1529"/>
                    <a:pt x="586" y="2374"/>
                  </a:cubicBezTo>
                  <a:cubicBezTo>
                    <a:pt x="944" y="2342"/>
                    <a:pt x="1302" y="2439"/>
                    <a:pt x="1627" y="2732"/>
                  </a:cubicBezTo>
                  <a:cubicBezTo>
                    <a:pt x="2310" y="3317"/>
                    <a:pt x="2472" y="4033"/>
                    <a:pt x="2440" y="4846"/>
                  </a:cubicBezTo>
                  <a:lnTo>
                    <a:pt x="2440" y="12520"/>
                  </a:lnTo>
                  <a:cubicBezTo>
                    <a:pt x="2440" y="12878"/>
                    <a:pt x="2732" y="13171"/>
                    <a:pt x="3090" y="13171"/>
                  </a:cubicBezTo>
                  <a:cubicBezTo>
                    <a:pt x="3448" y="13171"/>
                    <a:pt x="3741" y="12878"/>
                    <a:pt x="3741" y="12520"/>
                  </a:cubicBezTo>
                  <a:lnTo>
                    <a:pt x="3741" y="4846"/>
                  </a:lnTo>
                  <a:cubicBezTo>
                    <a:pt x="3838" y="3610"/>
                    <a:pt x="3675" y="2634"/>
                    <a:pt x="2960" y="1724"/>
                  </a:cubicBezTo>
                  <a:close/>
                  <a:moveTo>
                    <a:pt x="2960" y="1724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7" name="Google Shape;4827;p46"/>
            <p:cNvSpPr/>
            <p:nvPr/>
          </p:nvSpPr>
          <p:spPr>
            <a:xfrm>
              <a:off x="-1845850" y="2159713"/>
              <a:ext cx="87025" cy="329275"/>
            </a:xfrm>
            <a:custGeom>
              <a:rect b="b" l="l" r="r" t="t"/>
              <a:pathLst>
                <a:path extrusionOk="0" h="13171" w="3481">
                  <a:moveTo>
                    <a:pt x="3253" y="0"/>
                  </a:moveTo>
                  <a:cubicBezTo>
                    <a:pt x="2245" y="683"/>
                    <a:pt x="1367" y="1106"/>
                    <a:pt x="879" y="1724"/>
                  </a:cubicBezTo>
                  <a:cubicBezTo>
                    <a:pt x="163" y="2634"/>
                    <a:pt x="1" y="3610"/>
                    <a:pt x="98" y="4846"/>
                  </a:cubicBezTo>
                  <a:lnTo>
                    <a:pt x="98" y="12520"/>
                  </a:lnTo>
                  <a:cubicBezTo>
                    <a:pt x="98" y="12878"/>
                    <a:pt x="391" y="13171"/>
                    <a:pt x="749" y="13171"/>
                  </a:cubicBezTo>
                  <a:cubicBezTo>
                    <a:pt x="1107" y="13171"/>
                    <a:pt x="1399" y="12878"/>
                    <a:pt x="1399" y="12520"/>
                  </a:cubicBezTo>
                  <a:lnTo>
                    <a:pt x="1367" y="4846"/>
                  </a:lnTo>
                  <a:cubicBezTo>
                    <a:pt x="1367" y="4065"/>
                    <a:pt x="1529" y="3317"/>
                    <a:pt x="2212" y="2732"/>
                  </a:cubicBezTo>
                  <a:cubicBezTo>
                    <a:pt x="2537" y="2439"/>
                    <a:pt x="2895" y="2342"/>
                    <a:pt x="3253" y="2374"/>
                  </a:cubicBezTo>
                  <a:cubicBezTo>
                    <a:pt x="3383" y="1951"/>
                    <a:pt x="3448" y="1561"/>
                    <a:pt x="3480" y="1204"/>
                  </a:cubicBezTo>
                  <a:cubicBezTo>
                    <a:pt x="3448" y="813"/>
                    <a:pt x="3383" y="423"/>
                    <a:pt x="3253" y="0"/>
                  </a:cubicBezTo>
                  <a:close/>
                  <a:moveTo>
                    <a:pt x="3253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8" name="Google Shape;4828;p46"/>
            <p:cNvSpPr/>
            <p:nvPr/>
          </p:nvSpPr>
          <p:spPr>
            <a:xfrm>
              <a:off x="-1832825" y="2042638"/>
              <a:ext cx="77250" cy="82950"/>
            </a:xfrm>
            <a:custGeom>
              <a:rect b="b" l="l" r="r" t="t"/>
              <a:pathLst>
                <a:path extrusionOk="0" h="3318" w="3090">
                  <a:moveTo>
                    <a:pt x="1594" y="651"/>
                  </a:moveTo>
                  <a:cubicBezTo>
                    <a:pt x="1464" y="261"/>
                    <a:pt x="1041" y="0"/>
                    <a:pt x="651" y="131"/>
                  </a:cubicBezTo>
                  <a:cubicBezTo>
                    <a:pt x="228" y="228"/>
                    <a:pt x="0" y="651"/>
                    <a:pt x="98" y="1074"/>
                  </a:cubicBezTo>
                  <a:cubicBezTo>
                    <a:pt x="390" y="2082"/>
                    <a:pt x="1268" y="3057"/>
                    <a:pt x="2342" y="3317"/>
                  </a:cubicBezTo>
                  <a:cubicBezTo>
                    <a:pt x="2797" y="2960"/>
                    <a:pt x="3090" y="2504"/>
                    <a:pt x="2894" y="1887"/>
                  </a:cubicBezTo>
                  <a:cubicBezTo>
                    <a:pt x="2342" y="1691"/>
                    <a:pt x="1821" y="1464"/>
                    <a:pt x="1594" y="651"/>
                  </a:cubicBezTo>
                  <a:close/>
                  <a:moveTo>
                    <a:pt x="1594" y="65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9" name="Google Shape;4829;p46"/>
            <p:cNvSpPr/>
            <p:nvPr/>
          </p:nvSpPr>
          <p:spPr>
            <a:xfrm>
              <a:off x="-1971050" y="2042638"/>
              <a:ext cx="78075" cy="82950"/>
            </a:xfrm>
            <a:custGeom>
              <a:rect b="b" l="l" r="r" t="t"/>
              <a:pathLst>
                <a:path extrusionOk="0" h="3318" w="3123">
                  <a:moveTo>
                    <a:pt x="2472" y="131"/>
                  </a:moveTo>
                  <a:cubicBezTo>
                    <a:pt x="2082" y="0"/>
                    <a:pt x="1659" y="261"/>
                    <a:pt x="1529" y="651"/>
                  </a:cubicBezTo>
                  <a:cubicBezTo>
                    <a:pt x="1302" y="1464"/>
                    <a:pt x="781" y="1691"/>
                    <a:pt x="229" y="1887"/>
                  </a:cubicBezTo>
                  <a:cubicBezTo>
                    <a:pt x="1" y="2602"/>
                    <a:pt x="391" y="2992"/>
                    <a:pt x="781" y="3317"/>
                  </a:cubicBezTo>
                  <a:cubicBezTo>
                    <a:pt x="1854" y="3057"/>
                    <a:pt x="2733" y="2082"/>
                    <a:pt x="3025" y="1074"/>
                  </a:cubicBezTo>
                  <a:cubicBezTo>
                    <a:pt x="3123" y="651"/>
                    <a:pt x="2895" y="228"/>
                    <a:pt x="2472" y="131"/>
                  </a:cubicBezTo>
                  <a:close/>
                  <a:moveTo>
                    <a:pt x="2472" y="13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0" name="Google Shape;4830;p46"/>
            <p:cNvSpPr/>
            <p:nvPr/>
          </p:nvSpPr>
          <p:spPr>
            <a:xfrm>
              <a:off x="-2023075" y="2074338"/>
              <a:ext cx="87025" cy="236600"/>
            </a:xfrm>
            <a:custGeom>
              <a:rect b="b" l="l" r="r" t="t"/>
              <a:pathLst>
                <a:path extrusionOk="0" h="9464" w="3481">
                  <a:moveTo>
                    <a:pt x="2700" y="2830"/>
                  </a:moveTo>
                  <a:cubicBezTo>
                    <a:pt x="2797" y="2537"/>
                    <a:pt x="2862" y="2277"/>
                    <a:pt x="2862" y="2049"/>
                  </a:cubicBezTo>
                  <a:cubicBezTo>
                    <a:pt x="2927" y="1432"/>
                    <a:pt x="2700" y="944"/>
                    <a:pt x="2310" y="619"/>
                  </a:cubicBezTo>
                  <a:cubicBezTo>
                    <a:pt x="1822" y="196"/>
                    <a:pt x="1106" y="1"/>
                    <a:pt x="326" y="66"/>
                  </a:cubicBezTo>
                  <a:cubicBezTo>
                    <a:pt x="716" y="163"/>
                    <a:pt x="1074" y="326"/>
                    <a:pt x="1334" y="554"/>
                  </a:cubicBezTo>
                  <a:cubicBezTo>
                    <a:pt x="1724" y="911"/>
                    <a:pt x="1952" y="1399"/>
                    <a:pt x="1919" y="1984"/>
                  </a:cubicBezTo>
                  <a:cubicBezTo>
                    <a:pt x="1887" y="2245"/>
                    <a:pt x="1822" y="2505"/>
                    <a:pt x="1724" y="2765"/>
                  </a:cubicBezTo>
                  <a:cubicBezTo>
                    <a:pt x="1627" y="2993"/>
                    <a:pt x="1562" y="3188"/>
                    <a:pt x="1497" y="3350"/>
                  </a:cubicBezTo>
                  <a:cubicBezTo>
                    <a:pt x="1366" y="3806"/>
                    <a:pt x="1301" y="4196"/>
                    <a:pt x="1301" y="4553"/>
                  </a:cubicBezTo>
                  <a:cubicBezTo>
                    <a:pt x="1301" y="4944"/>
                    <a:pt x="1366" y="5301"/>
                    <a:pt x="1497" y="5757"/>
                  </a:cubicBezTo>
                  <a:cubicBezTo>
                    <a:pt x="1562" y="5919"/>
                    <a:pt x="1627" y="6114"/>
                    <a:pt x="1724" y="6342"/>
                  </a:cubicBezTo>
                  <a:cubicBezTo>
                    <a:pt x="2342" y="7935"/>
                    <a:pt x="1334" y="8976"/>
                    <a:pt x="1" y="9106"/>
                  </a:cubicBezTo>
                  <a:cubicBezTo>
                    <a:pt x="1724" y="9464"/>
                    <a:pt x="3480" y="8358"/>
                    <a:pt x="2700" y="6407"/>
                  </a:cubicBezTo>
                  <a:cubicBezTo>
                    <a:pt x="2602" y="6179"/>
                    <a:pt x="2537" y="5984"/>
                    <a:pt x="2472" y="5789"/>
                  </a:cubicBezTo>
                  <a:cubicBezTo>
                    <a:pt x="2342" y="5366"/>
                    <a:pt x="2277" y="4976"/>
                    <a:pt x="2244" y="4619"/>
                  </a:cubicBezTo>
                  <a:cubicBezTo>
                    <a:pt x="2277" y="4228"/>
                    <a:pt x="2342" y="3838"/>
                    <a:pt x="2472" y="3415"/>
                  </a:cubicBezTo>
                  <a:cubicBezTo>
                    <a:pt x="2537" y="3220"/>
                    <a:pt x="2602" y="3025"/>
                    <a:pt x="2700" y="2830"/>
                  </a:cubicBezTo>
                  <a:close/>
                  <a:moveTo>
                    <a:pt x="2700" y="283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1" name="Google Shape;4831;p46"/>
            <p:cNvSpPr/>
            <p:nvPr/>
          </p:nvSpPr>
          <p:spPr>
            <a:xfrm>
              <a:off x="-1801950" y="2061338"/>
              <a:ext cx="174025" cy="277250"/>
            </a:xfrm>
            <a:custGeom>
              <a:rect b="b" l="l" r="r" t="t"/>
              <a:pathLst>
                <a:path extrusionOk="0" h="11090" w="6961">
                  <a:moveTo>
                    <a:pt x="6700" y="3415"/>
                  </a:moveTo>
                  <a:cubicBezTo>
                    <a:pt x="5887" y="423"/>
                    <a:pt x="2928" y="0"/>
                    <a:pt x="1659" y="1139"/>
                  </a:cubicBezTo>
                  <a:cubicBezTo>
                    <a:pt x="1269" y="1464"/>
                    <a:pt x="1042" y="1952"/>
                    <a:pt x="1107" y="2569"/>
                  </a:cubicBezTo>
                  <a:cubicBezTo>
                    <a:pt x="1107" y="2797"/>
                    <a:pt x="1172" y="3057"/>
                    <a:pt x="1269" y="3350"/>
                  </a:cubicBezTo>
                  <a:cubicBezTo>
                    <a:pt x="1367" y="3545"/>
                    <a:pt x="1432" y="3740"/>
                    <a:pt x="1497" y="3935"/>
                  </a:cubicBezTo>
                  <a:cubicBezTo>
                    <a:pt x="1627" y="4358"/>
                    <a:pt x="1692" y="4748"/>
                    <a:pt x="1692" y="5139"/>
                  </a:cubicBezTo>
                  <a:cubicBezTo>
                    <a:pt x="1692" y="5496"/>
                    <a:pt x="1627" y="5886"/>
                    <a:pt x="1497" y="6309"/>
                  </a:cubicBezTo>
                  <a:cubicBezTo>
                    <a:pt x="1432" y="6504"/>
                    <a:pt x="1367" y="6699"/>
                    <a:pt x="1269" y="6927"/>
                  </a:cubicBezTo>
                  <a:cubicBezTo>
                    <a:pt x="1" y="10147"/>
                    <a:pt x="5562" y="11090"/>
                    <a:pt x="6700" y="6830"/>
                  </a:cubicBezTo>
                  <a:cubicBezTo>
                    <a:pt x="6960" y="5756"/>
                    <a:pt x="6960" y="4488"/>
                    <a:pt x="6700" y="3415"/>
                  </a:cubicBezTo>
                  <a:close/>
                  <a:moveTo>
                    <a:pt x="6700" y="3415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2" name="Google Shape;4832;p46"/>
            <p:cNvSpPr/>
            <p:nvPr/>
          </p:nvSpPr>
          <p:spPr>
            <a:xfrm>
              <a:off x="-1745850" y="2075963"/>
              <a:ext cx="118725" cy="237425"/>
            </a:xfrm>
            <a:custGeom>
              <a:rect b="b" l="l" r="r" t="t"/>
              <a:pathLst>
                <a:path extrusionOk="0" h="9497" w="4749">
                  <a:moveTo>
                    <a:pt x="4456" y="6245"/>
                  </a:moveTo>
                  <a:cubicBezTo>
                    <a:pt x="4749" y="5171"/>
                    <a:pt x="4749" y="3903"/>
                    <a:pt x="4456" y="2830"/>
                  </a:cubicBezTo>
                  <a:cubicBezTo>
                    <a:pt x="3936" y="944"/>
                    <a:pt x="2570" y="98"/>
                    <a:pt x="1334" y="1"/>
                  </a:cubicBezTo>
                  <a:cubicBezTo>
                    <a:pt x="2277" y="358"/>
                    <a:pt x="3155" y="1204"/>
                    <a:pt x="3545" y="2635"/>
                  </a:cubicBezTo>
                  <a:cubicBezTo>
                    <a:pt x="3838" y="3708"/>
                    <a:pt x="3838" y="4976"/>
                    <a:pt x="3545" y="6017"/>
                  </a:cubicBezTo>
                  <a:cubicBezTo>
                    <a:pt x="2993" y="8131"/>
                    <a:pt x="1334" y="8976"/>
                    <a:pt x="1" y="8879"/>
                  </a:cubicBezTo>
                  <a:cubicBezTo>
                    <a:pt x="1399" y="9496"/>
                    <a:pt x="3741" y="8846"/>
                    <a:pt x="4456" y="6245"/>
                  </a:cubicBezTo>
                  <a:close/>
                  <a:moveTo>
                    <a:pt x="4456" y="6245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3" name="Google Shape;4833;p46"/>
            <p:cNvSpPr/>
            <p:nvPr/>
          </p:nvSpPr>
          <p:spPr>
            <a:xfrm>
              <a:off x="-1843400" y="2195488"/>
              <a:ext cx="83750" cy="293500"/>
            </a:xfrm>
            <a:custGeom>
              <a:rect b="b" l="l" r="r" t="t"/>
              <a:pathLst>
                <a:path extrusionOk="0" h="11740" w="3350">
                  <a:moveTo>
                    <a:pt x="1496" y="618"/>
                  </a:moveTo>
                  <a:cubicBezTo>
                    <a:pt x="813" y="1236"/>
                    <a:pt x="683" y="1951"/>
                    <a:pt x="683" y="2732"/>
                  </a:cubicBezTo>
                  <a:lnTo>
                    <a:pt x="683" y="10439"/>
                  </a:lnTo>
                  <a:cubicBezTo>
                    <a:pt x="683" y="10797"/>
                    <a:pt x="391" y="11089"/>
                    <a:pt x="33" y="11089"/>
                  </a:cubicBezTo>
                  <a:cubicBezTo>
                    <a:pt x="33" y="11089"/>
                    <a:pt x="0" y="11089"/>
                    <a:pt x="0" y="11089"/>
                  </a:cubicBezTo>
                  <a:lnTo>
                    <a:pt x="0" y="11089"/>
                  </a:lnTo>
                  <a:cubicBezTo>
                    <a:pt x="0" y="11447"/>
                    <a:pt x="293" y="11740"/>
                    <a:pt x="651" y="11740"/>
                  </a:cubicBezTo>
                  <a:cubicBezTo>
                    <a:pt x="1009" y="11740"/>
                    <a:pt x="1301" y="11447"/>
                    <a:pt x="1301" y="11089"/>
                  </a:cubicBezTo>
                  <a:lnTo>
                    <a:pt x="1269" y="3415"/>
                  </a:lnTo>
                  <a:cubicBezTo>
                    <a:pt x="1269" y="2634"/>
                    <a:pt x="1431" y="1886"/>
                    <a:pt x="2114" y="1301"/>
                  </a:cubicBezTo>
                  <a:cubicBezTo>
                    <a:pt x="2439" y="1008"/>
                    <a:pt x="2797" y="911"/>
                    <a:pt x="3155" y="943"/>
                  </a:cubicBezTo>
                  <a:cubicBezTo>
                    <a:pt x="3252" y="618"/>
                    <a:pt x="3317" y="325"/>
                    <a:pt x="3350" y="33"/>
                  </a:cubicBezTo>
                  <a:cubicBezTo>
                    <a:pt x="2992" y="0"/>
                    <a:pt x="1854" y="358"/>
                    <a:pt x="1496" y="618"/>
                  </a:cubicBezTo>
                  <a:close/>
                  <a:moveTo>
                    <a:pt x="1496" y="618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4" name="Google Shape;4834;p46"/>
            <p:cNvSpPr/>
            <p:nvPr/>
          </p:nvSpPr>
          <p:spPr>
            <a:xfrm>
              <a:off x="-1965350" y="2159713"/>
              <a:ext cx="85400" cy="329275"/>
            </a:xfrm>
            <a:custGeom>
              <a:rect b="b" l="l" r="r" t="t"/>
              <a:pathLst>
                <a:path extrusionOk="0" h="13171" w="3416">
                  <a:moveTo>
                    <a:pt x="1" y="553"/>
                  </a:moveTo>
                  <a:cubicBezTo>
                    <a:pt x="814" y="1073"/>
                    <a:pt x="1464" y="1464"/>
                    <a:pt x="1887" y="1951"/>
                  </a:cubicBezTo>
                  <a:cubicBezTo>
                    <a:pt x="2602" y="2862"/>
                    <a:pt x="2765" y="3838"/>
                    <a:pt x="2667" y="5073"/>
                  </a:cubicBezTo>
                  <a:lnTo>
                    <a:pt x="2667" y="12748"/>
                  </a:lnTo>
                  <a:cubicBezTo>
                    <a:pt x="2667" y="12911"/>
                    <a:pt x="2635" y="13041"/>
                    <a:pt x="2537" y="13171"/>
                  </a:cubicBezTo>
                  <a:cubicBezTo>
                    <a:pt x="2570" y="13171"/>
                    <a:pt x="2635" y="13171"/>
                    <a:pt x="2667" y="13171"/>
                  </a:cubicBezTo>
                  <a:cubicBezTo>
                    <a:pt x="3025" y="13171"/>
                    <a:pt x="3318" y="12878"/>
                    <a:pt x="3318" y="12520"/>
                  </a:cubicBezTo>
                  <a:lnTo>
                    <a:pt x="3318" y="4846"/>
                  </a:lnTo>
                  <a:cubicBezTo>
                    <a:pt x="3415" y="3610"/>
                    <a:pt x="3252" y="2634"/>
                    <a:pt x="2537" y="1724"/>
                  </a:cubicBezTo>
                  <a:cubicBezTo>
                    <a:pt x="2049" y="1106"/>
                    <a:pt x="1171" y="683"/>
                    <a:pt x="163" y="0"/>
                  </a:cubicBezTo>
                  <a:cubicBezTo>
                    <a:pt x="98" y="195"/>
                    <a:pt x="66" y="391"/>
                    <a:pt x="1" y="553"/>
                  </a:cubicBezTo>
                  <a:close/>
                  <a:moveTo>
                    <a:pt x="1" y="553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5" name="Google Shape;4835;p46"/>
            <p:cNvSpPr/>
            <p:nvPr/>
          </p:nvSpPr>
          <p:spPr>
            <a:xfrm>
              <a:off x="-2049900" y="2116413"/>
              <a:ext cx="59375" cy="44125"/>
            </a:xfrm>
            <a:custGeom>
              <a:rect b="b" l="l" r="r" t="t"/>
              <a:pathLst>
                <a:path extrusionOk="0" h="1765" w="2375">
                  <a:moveTo>
                    <a:pt x="553" y="1"/>
                  </a:moveTo>
                  <a:cubicBezTo>
                    <a:pt x="439" y="1"/>
                    <a:pt x="326" y="25"/>
                    <a:pt x="228" y="74"/>
                  </a:cubicBezTo>
                  <a:cubicBezTo>
                    <a:pt x="66" y="139"/>
                    <a:pt x="0" y="334"/>
                    <a:pt x="98" y="464"/>
                  </a:cubicBezTo>
                  <a:cubicBezTo>
                    <a:pt x="146" y="559"/>
                    <a:pt x="246" y="620"/>
                    <a:pt x="347" y="620"/>
                  </a:cubicBezTo>
                  <a:cubicBezTo>
                    <a:pt x="384" y="620"/>
                    <a:pt x="421" y="612"/>
                    <a:pt x="456" y="594"/>
                  </a:cubicBezTo>
                  <a:cubicBezTo>
                    <a:pt x="488" y="578"/>
                    <a:pt x="521" y="570"/>
                    <a:pt x="553" y="570"/>
                  </a:cubicBezTo>
                  <a:cubicBezTo>
                    <a:pt x="586" y="570"/>
                    <a:pt x="618" y="578"/>
                    <a:pt x="651" y="594"/>
                  </a:cubicBezTo>
                  <a:cubicBezTo>
                    <a:pt x="781" y="627"/>
                    <a:pt x="879" y="789"/>
                    <a:pt x="911" y="952"/>
                  </a:cubicBezTo>
                  <a:cubicBezTo>
                    <a:pt x="1009" y="1310"/>
                    <a:pt x="1204" y="1570"/>
                    <a:pt x="1496" y="1700"/>
                  </a:cubicBezTo>
                  <a:cubicBezTo>
                    <a:pt x="1594" y="1732"/>
                    <a:pt x="1691" y="1765"/>
                    <a:pt x="1822" y="1765"/>
                  </a:cubicBezTo>
                  <a:cubicBezTo>
                    <a:pt x="1919" y="1765"/>
                    <a:pt x="2049" y="1732"/>
                    <a:pt x="2147" y="1667"/>
                  </a:cubicBezTo>
                  <a:cubicBezTo>
                    <a:pt x="2309" y="1602"/>
                    <a:pt x="2374" y="1440"/>
                    <a:pt x="2277" y="1310"/>
                  </a:cubicBezTo>
                  <a:cubicBezTo>
                    <a:pt x="2229" y="1214"/>
                    <a:pt x="2129" y="1154"/>
                    <a:pt x="2028" y="1154"/>
                  </a:cubicBezTo>
                  <a:cubicBezTo>
                    <a:pt x="1991" y="1154"/>
                    <a:pt x="1954" y="1162"/>
                    <a:pt x="1919" y="1179"/>
                  </a:cubicBezTo>
                  <a:cubicBezTo>
                    <a:pt x="1887" y="1196"/>
                    <a:pt x="1854" y="1204"/>
                    <a:pt x="1822" y="1204"/>
                  </a:cubicBezTo>
                  <a:cubicBezTo>
                    <a:pt x="1789" y="1204"/>
                    <a:pt x="1757" y="1196"/>
                    <a:pt x="1724" y="1179"/>
                  </a:cubicBezTo>
                  <a:cubicBezTo>
                    <a:pt x="1594" y="1114"/>
                    <a:pt x="1496" y="984"/>
                    <a:pt x="1464" y="822"/>
                  </a:cubicBezTo>
                  <a:cubicBezTo>
                    <a:pt x="1366" y="464"/>
                    <a:pt x="1171" y="204"/>
                    <a:pt x="879" y="74"/>
                  </a:cubicBezTo>
                  <a:cubicBezTo>
                    <a:pt x="781" y="25"/>
                    <a:pt x="667" y="1"/>
                    <a:pt x="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6" name="Google Shape;4836;p46"/>
            <p:cNvSpPr/>
            <p:nvPr/>
          </p:nvSpPr>
          <p:spPr>
            <a:xfrm>
              <a:off x="-2049900" y="2218863"/>
              <a:ext cx="58550" cy="44125"/>
            </a:xfrm>
            <a:custGeom>
              <a:rect b="b" l="l" r="r" t="t"/>
              <a:pathLst>
                <a:path extrusionOk="0" h="1765" w="2342">
                  <a:moveTo>
                    <a:pt x="1805" y="0"/>
                  </a:moveTo>
                  <a:cubicBezTo>
                    <a:pt x="1691" y="0"/>
                    <a:pt x="1578" y="24"/>
                    <a:pt x="1464" y="73"/>
                  </a:cubicBezTo>
                  <a:cubicBezTo>
                    <a:pt x="1204" y="203"/>
                    <a:pt x="1009" y="463"/>
                    <a:pt x="911" y="789"/>
                  </a:cubicBezTo>
                  <a:cubicBezTo>
                    <a:pt x="879" y="984"/>
                    <a:pt x="781" y="1114"/>
                    <a:pt x="651" y="1179"/>
                  </a:cubicBezTo>
                  <a:lnTo>
                    <a:pt x="456" y="1179"/>
                  </a:lnTo>
                  <a:cubicBezTo>
                    <a:pt x="414" y="1148"/>
                    <a:pt x="369" y="1133"/>
                    <a:pt x="325" y="1133"/>
                  </a:cubicBezTo>
                  <a:cubicBezTo>
                    <a:pt x="231" y="1133"/>
                    <a:pt x="142" y="1199"/>
                    <a:pt x="98" y="1309"/>
                  </a:cubicBezTo>
                  <a:cubicBezTo>
                    <a:pt x="0" y="1439"/>
                    <a:pt x="66" y="1602"/>
                    <a:pt x="228" y="1667"/>
                  </a:cubicBezTo>
                  <a:cubicBezTo>
                    <a:pt x="326" y="1732"/>
                    <a:pt x="456" y="1764"/>
                    <a:pt x="553" y="1764"/>
                  </a:cubicBezTo>
                  <a:cubicBezTo>
                    <a:pt x="683" y="1764"/>
                    <a:pt x="781" y="1732"/>
                    <a:pt x="879" y="1667"/>
                  </a:cubicBezTo>
                  <a:cubicBezTo>
                    <a:pt x="1171" y="1537"/>
                    <a:pt x="1366" y="1276"/>
                    <a:pt x="1464" y="951"/>
                  </a:cubicBezTo>
                  <a:cubicBezTo>
                    <a:pt x="1496" y="756"/>
                    <a:pt x="1594" y="626"/>
                    <a:pt x="1724" y="561"/>
                  </a:cubicBezTo>
                  <a:cubicBezTo>
                    <a:pt x="1789" y="561"/>
                    <a:pt x="1854" y="561"/>
                    <a:pt x="1919" y="594"/>
                  </a:cubicBezTo>
                  <a:cubicBezTo>
                    <a:pt x="1953" y="610"/>
                    <a:pt x="1989" y="618"/>
                    <a:pt x="2024" y="618"/>
                  </a:cubicBezTo>
                  <a:cubicBezTo>
                    <a:pt x="2127" y="618"/>
                    <a:pt x="2229" y="552"/>
                    <a:pt x="2277" y="431"/>
                  </a:cubicBezTo>
                  <a:cubicBezTo>
                    <a:pt x="2342" y="301"/>
                    <a:pt x="2277" y="138"/>
                    <a:pt x="2147" y="73"/>
                  </a:cubicBezTo>
                  <a:cubicBezTo>
                    <a:pt x="2033" y="24"/>
                    <a:pt x="1919" y="0"/>
                    <a:pt x="1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7" name="Google Shape;4837;p46"/>
            <p:cNvSpPr/>
            <p:nvPr/>
          </p:nvSpPr>
          <p:spPr>
            <a:xfrm>
              <a:off x="-2065350" y="2175963"/>
              <a:ext cx="63450" cy="26850"/>
            </a:xfrm>
            <a:custGeom>
              <a:rect b="b" l="l" r="r" t="t"/>
              <a:pathLst>
                <a:path extrusionOk="0" h="1074" w="2538">
                  <a:moveTo>
                    <a:pt x="814" y="1"/>
                  </a:moveTo>
                  <a:cubicBezTo>
                    <a:pt x="521" y="1"/>
                    <a:pt x="293" y="131"/>
                    <a:pt x="98" y="358"/>
                  </a:cubicBezTo>
                  <a:cubicBezTo>
                    <a:pt x="1" y="488"/>
                    <a:pt x="33" y="684"/>
                    <a:pt x="163" y="781"/>
                  </a:cubicBezTo>
                  <a:cubicBezTo>
                    <a:pt x="217" y="808"/>
                    <a:pt x="277" y="824"/>
                    <a:pt x="335" y="824"/>
                  </a:cubicBezTo>
                  <a:cubicBezTo>
                    <a:pt x="417" y="824"/>
                    <a:pt x="496" y="792"/>
                    <a:pt x="553" y="716"/>
                  </a:cubicBezTo>
                  <a:cubicBezTo>
                    <a:pt x="618" y="619"/>
                    <a:pt x="716" y="554"/>
                    <a:pt x="814" y="554"/>
                  </a:cubicBezTo>
                  <a:cubicBezTo>
                    <a:pt x="879" y="554"/>
                    <a:pt x="976" y="619"/>
                    <a:pt x="1041" y="716"/>
                  </a:cubicBezTo>
                  <a:cubicBezTo>
                    <a:pt x="1236" y="944"/>
                    <a:pt x="1464" y="1074"/>
                    <a:pt x="1724" y="1074"/>
                  </a:cubicBezTo>
                  <a:cubicBezTo>
                    <a:pt x="1984" y="1074"/>
                    <a:pt x="2244" y="944"/>
                    <a:pt x="2440" y="716"/>
                  </a:cubicBezTo>
                  <a:cubicBezTo>
                    <a:pt x="2537" y="586"/>
                    <a:pt x="2505" y="423"/>
                    <a:pt x="2375" y="326"/>
                  </a:cubicBezTo>
                  <a:cubicBezTo>
                    <a:pt x="2323" y="287"/>
                    <a:pt x="2267" y="269"/>
                    <a:pt x="2211" y="269"/>
                  </a:cubicBezTo>
                  <a:cubicBezTo>
                    <a:pt x="2126" y="269"/>
                    <a:pt x="2043" y="312"/>
                    <a:pt x="1984" y="391"/>
                  </a:cubicBezTo>
                  <a:cubicBezTo>
                    <a:pt x="1919" y="488"/>
                    <a:pt x="1822" y="521"/>
                    <a:pt x="1724" y="521"/>
                  </a:cubicBezTo>
                  <a:cubicBezTo>
                    <a:pt x="1659" y="521"/>
                    <a:pt x="1562" y="456"/>
                    <a:pt x="1497" y="358"/>
                  </a:cubicBezTo>
                  <a:cubicBezTo>
                    <a:pt x="1301" y="131"/>
                    <a:pt x="1074" y="1"/>
                    <a:pt x="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8" name="Google Shape;4838;p46"/>
            <p:cNvSpPr/>
            <p:nvPr/>
          </p:nvSpPr>
          <p:spPr>
            <a:xfrm>
              <a:off x="-2105175" y="2037763"/>
              <a:ext cx="232525" cy="458550"/>
            </a:xfrm>
            <a:custGeom>
              <a:rect b="b" l="l" r="r" t="t"/>
              <a:pathLst>
                <a:path extrusionOk="0" h="18342" w="9301">
                  <a:moveTo>
                    <a:pt x="7613" y="564"/>
                  </a:moveTo>
                  <a:cubicBezTo>
                    <a:pt x="7665" y="564"/>
                    <a:pt x="7718" y="572"/>
                    <a:pt x="7772" y="586"/>
                  </a:cubicBezTo>
                  <a:cubicBezTo>
                    <a:pt x="7902" y="618"/>
                    <a:pt x="8000" y="716"/>
                    <a:pt x="8065" y="813"/>
                  </a:cubicBezTo>
                  <a:cubicBezTo>
                    <a:pt x="8130" y="943"/>
                    <a:pt x="8163" y="1073"/>
                    <a:pt x="8098" y="1204"/>
                  </a:cubicBezTo>
                  <a:cubicBezTo>
                    <a:pt x="7870" y="2049"/>
                    <a:pt x="7187" y="2797"/>
                    <a:pt x="6439" y="3122"/>
                  </a:cubicBezTo>
                  <a:cubicBezTo>
                    <a:pt x="6407" y="2797"/>
                    <a:pt x="6276" y="2472"/>
                    <a:pt x="6081" y="2212"/>
                  </a:cubicBezTo>
                  <a:cubicBezTo>
                    <a:pt x="6537" y="2017"/>
                    <a:pt x="6959" y="1659"/>
                    <a:pt x="7154" y="911"/>
                  </a:cubicBezTo>
                  <a:cubicBezTo>
                    <a:pt x="7187" y="813"/>
                    <a:pt x="7285" y="683"/>
                    <a:pt x="7415" y="618"/>
                  </a:cubicBezTo>
                  <a:cubicBezTo>
                    <a:pt x="7472" y="580"/>
                    <a:pt x="7540" y="564"/>
                    <a:pt x="7613" y="564"/>
                  </a:cubicBezTo>
                  <a:close/>
                  <a:moveTo>
                    <a:pt x="3909" y="1785"/>
                  </a:moveTo>
                  <a:cubicBezTo>
                    <a:pt x="4569" y="1785"/>
                    <a:pt x="5181" y="2018"/>
                    <a:pt x="5528" y="2439"/>
                  </a:cubicBezTo>
                  <a:cubicBezTo>
                    <a:pt x="5919" y="2895"/>
                    <a:pt x="5984" y="3480"/>
                    <a:pt x="5691" y="4163"/>
                  </a:cubicBezTo>
                  <a:cubicBezTo>
                    <a:pt x="5398" y="4943"/>
                    <a:pt x="5268" y="5496"/>
                    <a:pt x="5268" y="6049"/>
                  </a:cubicBezTo>
                  <a:lnTo>
                    <a:pt x="5268" y="6082"/>
                  </a:lnTo>
                  <a:cubicBezTo>
                    <a:pt x="5268" y="6634"/>
                    <a:pt x="5398" y="7220"/>
                    <a:pt x="5691" y="7968"/>
                  </a:cubicBezTo>
                  <a:cubicBezTo>
                    <a:pt x="5984" y="8651"/>
                    <a:pt x="5919" y="9268"/>
                    <a:pt x="5528" y="9691"/>
                  </a:cubicBezTo>
                  <a:cubicBezTo>
                    <a:pt x="5181" y="10113"/>
                    <a:pt x="4569" y="10345"/>
                    <a:pt x="3909" y="10345"/>
                  </a:cubicBezTo>
                  <a:cubicBezTo>
                    <a:pt x="3703" y="10345"/>
                    <a:pt x="3493" y="10323"/>
                    <a:pt x="3285" y="10277"/>
                  </a:cubicBezTo>
                  <a:cubicBezTo>
                    <a:pt x="2081" y="10016"/>
                    <a:pt x="1203" y="9073"/>
                    <a:pt x="846" y="7675"/>
                  </a:cubicBezTo>
                  <a:cubicBezTo>
                    <a:pt x="553" y="6667"/>
                    <a:pt x="553" y="5464"/>
                    <a:pt x="846" y="4456"/>
                  </a:cubicBezTo>
                  <a:cubicBezTo>
                    <a:pt x="1203" y="3090"/>
                    <a:pt x="2081" y="2147"/>
                    <a:pt x="3285" y="1854"/>
                  </a:cubicBezTo>
                  <a:cubicBezTo>
                    <a:pt x="3493" y="1808"/>
                    <a:pt x="3703" y="1785"/>
                    <a:pt x="3909" y="1785"/>
                  </a:cubicBezTo>
                  <a:close/>
                  <a:moveTo>
                    <a:pt x="7666" y="0"/>
                  </a:moveTo>
                  <a:cubicBezTo>
                    <a:pt x="7483" y="0"/>
                    <a:pt x="7295" y="44"/>
                    <a:pt x="7122" y="130"/>
                  </a:cubicBezTo>
                  <a:cubicBezTo>
                    <a:pt x="6894" y="293"/>
                    <a:pt x="6699" y="488"/>
                    <a:pt x="6634" y="781"/>
                  </a:cubicBezTo>
                  <a:cubicBezTo>
                    <a:pt x="6439" y="1399"/>
                    <a:pt x="6081" y="1626"/>
                    <a:pt x="5659" y="1756"/>
                  </a:cubicBezTo>
                  <a:cubicBezTo>
                    <a:pt x="5188" y="1403"/>
                    <a:pt x="4581" y="1221"/>
                    <a:pt x="3936" y="1221"/>
                  </a:cubicBezTo>
                  <a:cubicBezTo>
                    <a:pt x="3690" y="1221"/>
                    <a:pt x="3439" y="1247"/>
                    <a:pt x="3187" y="1301"/>
                  </a:cubicBezTo>
                  <a:cubicBezTo>
                    <a:pt x="1756" y="1626"/>
                    <a:pt x="716" y="2732"/>
                    <a:pt x="293" y="4293"/>
                  </a:cubicBezTo>
                  <a:cubicBezTo>
                    <a:pt x="0" y="5431"/>
                    <a:pt x="0" y="6732"/>
                    <a:pt x="293" y="7838"/>
                  </a:cubicBezTo>
                  <a:cubicBezTo>
                    <a:pt x="716" y="9431"/>
                    <a:pt x="1756" y="10504"/>
                    <a:pt x="3187" y="10829"/>
                  </a:cubicBezTo>
                  <a:cubicBezTo>
                    <a:pt x="3415" y="10894"/>
                    <a:pt x="3675" y="10927"/>
                    <a:pt x="3935" y="10927"/>
                  </a:cubicBezTo>
                  <a:cubicBezTo>
                    <a:pt x="4748" y="10927"/>
                    <a:pt x="5496" y="10634"/>
                    <a:pt x="5984" y="10081"/>
                  </a:cubicBezTo>
                  <a:cubicBezTo>
                    <a:pt x="6504" y="9464"/>
                    <a:pt x="6569" y="8651"/>
                    <a:pt x="6244" y="7740"/>
                  </a:cubicBezTo>
                  <a:cubicBezTo>
                    <a:pt x="6211" y="7675"/>
                    <a:pt x="6179" y="7642"/>
                    <a:pt x="6146" y="7577"/>
                  </a:cubicBezTo>
                  <a:lnTo>
                    <a:pt x="6146" y="7577"/>
                  </a:lnTo>
                  <a:cubicBezTo>
                    <a:pt x="6309" y="7610"/>
                    <a:pt x="6472" y="7707"/>
                    <a:pt x="6634" y="7805"/>
                  </a:cubicBezTo>
                  <a:cubicBezTo>
                    <a:pt x="7154" y="8260"/>
                    <a:pt x="7382" y="8846"/>
                    <a:pt x="7350" y="9691"/>
                  </a:cubicBezTo>
                  <a:lnTo>
                    <a:pt x="7350" y="13366"/>
                  </a:lnTo>
                  <a:cubicBezTo>
                    <a:pt x="7350" y="13528"/>
                    <a:pt x="7480" y="13659"/>
                    <a:pt x="7610" y="13659"/>
                  </a:cubicBezTo>
                  <a:cubicBezTo>
                    <a:pt x="7772" y="13659"/>
                    <a:pt x="7902" y="13528"/>
                    <a:pt x="7902" y="13366"/>
                  </a:cubicBezTo>
                  <a:lnTo>
                    <a:pt x="7902" y="9724"/>
                  </a:lnTo>
                  <a:cubicBezTo>
                    <a:pt x="7935" y="9073"/>
                    <a:pt x="7837" y="8130"/>
                    <a:pt x="6992" y="7382"/>
                  </a:cubicBezTo>
                  <a:cubicBezTo>
                    <a:pt x="6667" y="7122"/>
                    <a:pt x="6309" y="6992"/>
                    <a:pt x="5951" y="6960"/>
                  </a:cubicBezTo>
                  <a:cubicBezTo>
                    <a:pt x="5886" y="6634"/>
                    <a:pt x="5821" y="6342"/>
                    <a:pt x="5821" y="6049"/>
                  </a:cubicBezTo>
                  <a:cubicBezTo>
                    <a:pt x="5821" y="5821"/>
                    <a:pt x="5854" y="5594"/>
                    <a:pt x="5919" y="5334"/>
                  </a:cubicBezTo>
                  <a:cubicBezTo>
                    <a:pt x="6081" y="5431"/>
                    <a:pt x="6244" y="5529"/>
                    <a:pt x="6407" y="5626"/>
                  </a:cubicBezTo>
                  <a:cubicBezTo>
                    <a:pt x="7024" y="6049"/>
                    <a:pt x="7577" y="6374"/>
                    <a:pt x="7902" y="6764"/>
                  </a:cubicBezTo>
                  <a:cubicBezTo>
                    <a:pt x="8520" y="7545"/>
                    <a:pt x="8715" y="8390"/>
                    <a:pt x="8650" y="9691"/>
                  </a:cubicBezTo>
                  <a:lnTo>
                    <a:pt x="8650" y="17398"/>
                  </a:lnTo>
                  <a:cubicBezTo>
                    <a:pt x="8650" y="17626"/>
                    <a:pt x="8488" y="17789"/>
                    <a:pt x="8260" y="17789"/>
                  </a:cubicBezTo>
                  <a:cubicBezTo>
                    <a:pt x="8065" y="17789"/>
                    <a:pt x="7902" y="17593"/>
                    <a:pt x="7902" y="17398"/>
                  </a:cubicBezTo>
                  <a:lnTo>
                    <a:pt x="7902" y="14667"/>
                  </a:lnTo>
                  <a:cubicBezTo>
                    <a:pt x="7902" y="14504"/>
                    <a:pt x="7772" y="14407"/>
                    <a:pt x="7610" y="14407"/>
                  </a:cubicBezTo>
                  <a:cubicBezTo>
                    <a:pt x="7480" y="14407"/>
                    <a:pt x="7350" y="14504"/>
                    <a:pt x="7350" y="14667"/>
                  </a:cubicBezTo>
                  <a:lnTo>
                    <a:pt x="7350" y="17398"/>
                  </a:lnTo>
                  <a:cubicBezTo>
                    <a:pt x="7350" y="17919"/>
                    <a:pt x="7772" y="18341"/>
                    <a:pt x="8260" y="18341"/>
                  </a:cubicBezTo>
                  <a:cubicBezTo>
                    <a:pt x="8780" y="18341"/>
                    <a:pt x="9203" y="17919"/>
                    <a:pt x="9203" y="17398"/>
                  </a:cubicBezTo>
                  <a:lnTo>
                    <a:pt x="9203" y="9724"/>
                  </a:lnTo>
                  <a:cubicBezTo>
                    <a:pt x="9301" y="8293"/>
                    <a:pt x="9041" y="7285"/>
                    <a:pt x="8358" y="6439"/>
                  </a:cubicBezTo>
                  <a:cubicBezTo>
                    <a:pt x="7967" y="5951"/>
                    <a:pt x="7382" y="5594"/>
                    <a:pt x="6732" y="5171"/>
                  </a:cubicBezTo>
                  <a:cubicBezTo>
                    <a:pt x="6504" y="5041"/>
                    <a:pt x="6309" y="4911"/>
                    <a:pt x="6081" y="4748"/>
                  </a:cubicBezTo>
                  <a:cubicBezTo>
                    <a:pt x="6146" y="4651"/>
                    <a:pt x="6179" y="4521"/>
                    <a:pt x="6244" y="4390"/>
                  </a:cubicBezTo>
                  <a:cubicBezTo>
                    <a:pt x="6309" y="4163"/>
                    <a:pt x="6374" y="3935"/>
                    <a:pt x="6407" y="3740"/>
                  </a:cubicBezTo>
                  <a:cubicBezTo>
                    <a:pt x="7447" y="3415"/>
                    <a:pt x="8358" y="2439"/>
                    <a:pt x="8650" y="1334"/>
                  </a:cubicBezTo>
                  <a:cubicBezTo>
                    <a:pt x="8748" y="1073"/>
                    <a:pt x="8683" y="781"/>
                    <a:pt x="8553" y="553"/>
                  </a:cubicBezTo>
                  <a:cubicBezTo>
                    <a:pt x="8423" y="293"/>
                    <a:pt x="8195" y="130"/>
                    <a:pt x="7935" y="33"/>
                  </a:cubicBezTo>
                  <a:cubicBezTo>
                    <a:pt x="7848" y="11"/>
                    <a:pt x="7758" y="0"/>
                    <a:pt x="7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9" name="Google Shape;4839;p46"/>
            <p:cNvSpPr/>
            <p:nvPr/>
          </p:nvSpPr>
          <p:spPr>
            <a:xfrm>
              <a:off x="-1853150" y="2037763"/>
              <a:ext cx="232525" cy="458550"/>
            </a:xfrm>
            <a:custGeom>
              <a:rect b="b" l="l" r="r" t="t"/>
              <a:pathLst>
                <a:path extrusionOk="0" h="18342" w="9301">
                  <a:moveTo>
                    <a:pt x="1633" y="573"/>
                  </a:moveTo>
                  <a:cubicBezTo>
                    <a:pt x="1726" y="573"/>
                    <a:pt x="1815" y="603"/>
                    <a:pt x="1886" y="651"/>
                  </a:cubicBezTo>
                  <a:cubicBezTo>
                    <a:pt x="2016" y="716"/>
                    <a:pt x="2081" y="813"/>
                    <a:pt x="2114" y="943"/>
                  </a:cubicBezTo>
                  <a:cubicBezTo>
                    <a:pt x="2342" y="1691"/>
                    <a:pt x="2764" y="2017"/>
                    <a:pt x="3220" y="2212"/>
                  </a:cubicBezTo>
                  <a:cubicBezTo>
                    <a:pt x="3025" y="2472"/>
                    <a:pt x="2894" y="2797"/>
                    <a:pt x="2862" y="3122"/>
                  </a:cubicBezTo>
                  <a:cubicBezTo>
                    <a:pt x="2114" y="2797"/>
                    <a:pt x="1431" y="2049"/>
                    <a:pt x="1203" y="1204"/>
                  </a:cubicBezTo>
                  <a:cubicBezTo>
                    <a:pt x="1138" y="1073"/>
                    <a:pt x="1171" y="943"/>
                    <a:pt x="1236" y="813"/>
                  </a:cubicBezTo>
                  <a:cubicBezTo>
                    <a:pt x="1301" y="716"/>
                    <a:pt x="1399" y="618"/>
                    <a:pt x="1529" y="586"/>
                  </a:cubicBezTo>
                  <a:cubicBezTo>
                    <a:pt x="1563" y="577"/>
                    <a:pt x="1598" y="573"/>
                    <a:pt x="1633" y="573"/>
                  </a:cubicBezTo>
                  <a:close/>
                  <a:moveTo>
                    <a:pt x="5366" y="1789"/>
                  </a:moveTo>
                  <a:cubicBezTo>
                    <a:pt x="5594" y="1789"/>
                    <a:pt x="5789" y="1821"/>
                    <a:pt x="6016" y="1854"/>
                  </a:cubicBezTo>
                  <a:cubicBezTo>
                    <a:pt x="7220" y="2147"/>
                    <a:pt x="8098" y="3090"/>
                    <a:pt x="8455" y="4456"/>
                  </a:cubicBezTo>
                  <a:cubicBezTo>
                    <a:pt x="8748" y="5464"/>
                    <a:pt x="8748" y="6667"/>
                    <a:pt x="8455" y="7707"/>
                  </a:cubicBezTo>
                  <a:cubicBezTo>
                    <a:pt x="8098" y="9073"/>
                    <a:pt x="7220" y="10016"/>
                    <a:pt x="6016" y="10277"/>
                  </a:cubicBezTo>
                  <a:cubicBezTo>
                    <a:pt x="5808" y="10323"/>
                    <a:pt x="5598" y="10345"/>
                    <a:pt x="5392" y="10345"/>
                  </a:cubicBezTo>
                  <a:cubicBezTo>
                    <a:pt x="4730" y="10345"/>
                    <a:pt x="4112" y="10113"/>
                    <a:pt x="3740" y="9691"/>
                  </a:cubicBezTo>
                  <a:cubicBezTo>
                    <a:pt x="3382" y="9268"/>
                    <a:pt x="3317" y="8651"/>
                    <a:pt x="3577" y="7968"/>
                  </a:cubicBezTo>
                  <a:cubicBezTo>
                    <a:pt x="3903" y="7220"/>
                    <a:pt x="4033" y="6634"/>
                    <a:pt x="4033" y="6082"/>
                  </a:cubicBezTo>
                  <a:cubicBezTo>
                    <a:pt x="4033" y="5529"/>
                    <a:pt x="3903" y="4943"/>
                    <a:pt x="3577" y="4195"/>
                  </a:cubicBezTo>
                  <a:cubicBezTo>
                    <a:pt x="3317" y="3480"/>
                    <a:pt x="3382" y="2895"/>
                    <a:pt x="3740" y="2439"/>
                  </a:cubicBezTo>
                  <a:cubicBezTo>
                    <a:pt x="4098" y="2017"/>
                    <a:pt x="4716" y="1789"/>
                    <a:pt x="5366" y="1789"/>
                  </a:cubicBezTo>
                  <a:close/>
                  <a:moveTo>
                    <a:pt x="1649" y="0"/>
                  </a:moveTo>
                  <a:cubicBezTo>
                    <a:pt x="1558" y="0"/>
                    <a:pt x="1464" y="11"/>
                    <a:pt x="1366" y="33"/>
                  </a:cubicBezTo>
                  <a:cubicBezTo>
                    <a:pt x="1106" y="130"/>
                    <a:pt x="878" y="293"/>
                    <a:pt x="748" y="553"/>
                  </a:cubicBezTo>
                  <a:cubicBezTo>
                    <a:pt x="618" y="781"/>
                    <a:pt x="586" y="1073"/>
                    <a:pt x="651" y="1334"/>
                  </a:cubicBezTo>
                  <a:cubicBezTo>
                    <a:pt x="943" y="2439"/>
                    <a:pt x="1854" y="3415"/>
                    <a:pt x="2894" y="3740"/>
                  </a:cubicBezTo>
                  <a:cubicBezTo>
                    <a:pt x="2927" y="3935"/>
                    <a:pt x="2992" y="4163"/>
                    <a:pt x="3057" y="4390"/>
                  </a:cubicBezTo>
                  <a:cubicBezTo>
                    <a:pt x="3122" y="4521"/>
                    <a:pt x="3155" y="4651"/>
                    <a:pt x="3220" y="4748"/>
                  </a:cubicBezTo>
                  <a:cubicBezTo>
                    <a:pt x="2992" y="4911"/>
                    <a:pt x="2797" y="5041"/>
                    <a:pt x="2569" y="5171"/>
                  </a:cubicBezTo>
                  <a:cubicBezTo>
                    <a:pt x="1919" y="5594"/>
                    <a:pt x="1334" y="5951"/>
                    <a:pt x="943" y="6439"/>
                  </a:cubicBezTo>
                  <a:cubicBezTo>
                    <a:pt x="260" y="7285"/>
                    <a:pt x="0" y="8293"/>
                    <a:pt x="98" y="9724"/>
                  </a:cubicBezTo>
                  <a:lnTo>
                    <a:pt x="98" y="17398"/>
                  </a:lnTo>
                  <a:cubicBezTo>
                    <a:pt x="98" y="17919"/>
                    <a:pt x="521" y="18341"/>
                    <a:pt x="1041" y="18341"/>
                  </a:cubicBezTo>
                  <a:cubicBezTo>
                    <a:pt x="1529" y="18341"/>
                    <a:pt x="1951" y="17919"/>
                    <a:pt x="1951" y="17398"/>
                  </a:cubicBezTo>
                  <a:lnTo>
                    <a:pt x="1951" y="14667"/>
                  </a:lnTo>
                  <a:cubicBezTo>
                    <a:pt x="1951" y="14537"/>
                    <a:pt x="1854" y="14407"/>
                    <a:pt x="1691" y="14407"/>
                  </a:cubicBezTo>
                  <a:cubicBezTo>
                    <a:pt x="1529" y="14407"/>
                    <a:pt x="1399" y="14537"/>
                    <a:pt x="1399" y="14667"/>
                  </a:cubicBezTo>
                  <a:lnTo>
                    <a:pt x="1399" y="17398"/>
                  </a:lnTo>
                  <a:cubicBezTo>
                    <a:pt x="1399" y="17593"/>
                    <a:pt x="1236" y="17789"/>
                    <a:pt x="1041" y="17789"/>
                  </a:cubicBezTo>
                  <a:cubicBezTo>
                    <a:pt x="846" y="17789"/>
                    <a:pt x="651" y="17626"/>
                    <a:pt x="651" y="17398"/>
                  </a:cubicBezTo>
                  <a:lnTo>
                    <a:pt x="651" y="9724"/>
                  </a:lnTo>
                  <a:lnTo>
                    <a:pt x="651" y="9691"/>
                  </a:lnTo>
                  <a:cubicBezTo>
                    <a:pt x="586" y="8390"/>
                    <a:pt x="781" y="7545"/>
                    <a:pt x="1399" y="6797"/>
                  </a:cubicBezTo>
                  <a:cubicBezTo>
                    <a:pt x="1724" y="6374"/>
                    <a:pt x="2277" y="6049"/>
                    <a:pt x="2894" y="5659"/>
                  </a:cubicBezTo>
                  <a:cubicBezTo>
                    <a:pt x="3057" y="5561"/>
                    <a:pt x="3220" y="5431"/>
                    <a:pt x="3382" y="5334"/>
                  </a:cubicBezTo>
                  <a:cubicBezTo>
                    <a:pt x="3447" y="5594"/>
                    <a:pt x="3480" y="5854"/>
                    <a:pt x="3480" y="6082"/>
                  </a:cubicBezTo>
                  <a:cubicBezTo>
                    <a:pt x="3480" y="6342"/>
                    <a:pt x="3447" y="6634"/>
                    <a:pt x="3350" y="6992"/>
                  </a:cubicBezTo>
                  <a:cubicBezTo>
                    <a:pt x="2992" y="6992"/>
                    <a:pt x="2634" y="7122"/>
                    <a:pt x="2342" y="7382"/>
                  </a:cubicBezTo>
                  <a:lnTo>
                    <a:pt x="2309" y="7382"/>
                  </a:lnTo>
                  <a:cubicBezTo>
                    <a:pt x="1464" y="8130"/>
                    <a:pt x="1399" y="9073"/>
                    <a:pt x="1399" y="9724"/>
                  </a:cubicBezTo>
                  <a:lnTo>
                    <a:pt x="1399" y="13366"/>
                  </a:lnTo>
                  <a:cubicBezTo>
                    <a:pt x="1399" y="13528"/>
                    <a:pt x="1529" y="13659"/>
                    <a:pt x="1691" y="13659"/>
                  </a:cubicBezTo>
                  <a:cubicBezTo>
                    <a:pt x="1854" y="13659"/>
                    <a:pt x="1951" y="13528"/>
                    <a:pt x="1951" y="13366"/>
                  </a:cubicBezTo>
                  <a:lnTo>
                    <a:pt x="1951" y="9691"/>
                  </a:lnTo>
                  <a:cubicBezTo>
                    <a:pt x="1951" y="8846"/>
                    <a:pt x="2147" y="8260"/>
                    <a:pt x="2667" y="7805"/>
                  </a:cubicBezTo>
                  <a:cubicBezTo>
                    <a:pt x="2829" y="7707"/>
                    <a:pt x="2992" y="7610"/>
                    <a:pt x="3155" y="7577"/>
                  </a:cubicBezTo>
                  <a:lnTo>
                    <a:pt x="3155" y="7577"/>
                  </a:lnTo>
                  <a:cubicBezTo>
                    <a:pt x="3122" y="7642"/>
                    <a:pt x="3090" y="7707"/>
                    <a:pt x="3090" y="7740"/>
                  </a:cubicBezTo>
                  <a:cubicBezTo>
                    <a:pt x="2732" y="8651"/>
                    <a:pt x="2797" y="9464"/>
                    <a:pt x="3317" y="10081"/>
                  </a:cubicBezTo>
                  <a:cubicBezTo>
                    <a:pt x="3805" y="10602"/>
                    <a:pt x="4553" y="10927"/>
                    <a:pt x="5366" y="10927"/>
                  </a:cubicBezTo>
                  <a:cubicBezTo>
                    <a:pt x="5626" y="10927"/>
                    <a:pt x="5886" y="10894"/>
                    <a:pt x="6146" y="10829"/>
                  </a:cubicBezTo>
                  <a:cubicBezTo>
                    <a:pt x="7545" y="10504"/>
                    <a:pt x="8585" y="9431"/>
                    <a:pt x="9008" y="7838"/>
                  </a:cubicBezTo>
                  <a:cubicBezTo>
                    <a:pt x="9301" y="6732"/>
                    <a:pt x="9301" y="5431"/>
                    <a:pt x="9008" y="4293"/>
                  </a:cubicBezTo>
                  <a:cubicBezTo>
                    <a:pt x="8585" y="2732"/>
                    <a:pt x="7545" y="1626"/>
                    <a:pt x="6146" y="1301"/>
                  </a:cubicBezTo>
                  <a:cubicBezTo>
                    <a:pt x="5886" y="1247"/>
                    <a:pt x="5628" y="1221"/>
                    <a:pt x="5377" y="1221"/>
                  </a:cubicBezTo>
                  <a:cubicBezTo>
                    <a:pt x="4720" y="1221"/>
                    <a:pt x="4113" y="1403"/>
                    <a:pt x="3642" y="1756"/>
                  </a:cubicBezTo>
                  <a:cubicBezTo>
                    <a:pt x="3220" y="1594"/>
                    <a:pt x="2862" y="1399"/>
                    <a:pt x="2667" y="781"/>
                  </a:cubicBezTo>
                  <a:cubicBezTo>
                    <a:pt x="2602" y="488"/>
                    <a:pt x="2407" y="261"/>
                    <a:pt x="2179" y="130"/>
                  </a:cubicBezTo>
                  <a:cubicBezTo>
                    <a:pt x="2006" y="44"/>
                    <a:pt x="1832" y="0"/>
                    <a:pt x="1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0" name="Google Shape;4840;p46"/>
            <p:cNvSpPr/>
            <p:nvPr/>
          </p:nvSpPr>
          <p:spPr>
            <a:xfrm>
              <a:off x="-1734450" y="2116413"/>
              <a:ext cx="58550" cy="44125"/>
            </a:xfrm>
            <a:custGeom>
              <a:rect b="b" l="l" r="r" t="t"/>
              <a:pathLst>
                <a:path extrusionOk="0" h="1765" w="2342">
                  <a:moveTo>
                    <a:pt x="1789" y="1"/>
                  </a:moveTo>
                  <a:cubicBezTo>
                    <a:pt x="1675" y="1"/>
                    <a:pt x="1561" y="25"/>
                    <a:pt x="1463" y="74"/>
                  </a:cubicBezTo>
                  <a:cubicBezTo>
                    <a:pt x="1171" y="204"/>
                    <a:pt x="976" y="464"/>
                    <a:pt x="878" y="822"/>
                  </a:cubicBezTo>
                  <a:cubicBezTo>
                    <a:pt x="846" y="984"/>
                    <a:pt x="748" y="1114"/>
                    <a:pt x="618" y="1179"/>
                  </a:cubicBezTo>
                  <a:cubicBezTo>
                    <a:pt x="585" y="1196"/>
                    <a:pt x="553" y="1204"/>
                    <a:pt x="520" y="1204"/>
                  </a:cubicBezTo>
                  <a:cubicBezTo>
                    <a:pt x="488" y="1204"/>
                    <a:pt x="455" y="1196"/>
                    <a:pt x="423" y="1179"/>
                  </a:cubicBezTo>
                  <a:cubicBezTo>
                    <a:pt x="388" y="1162"/>
                    <a:pt x="351" y="1154"/>
                    <a:pt x="314" y="1154"/>
                  </a:cubicBezTo>
                  <a:cubicBezTo>
                    <a:pt x="213" y="1154"/>
                    <a:pt x="113" y="1214"/>
                    <a:pt x="65" y="1310"/>
                  </a:cubicBezTo>
                  <a:cubicBezTo>
                    <a:pt x="0" y="1440"/>
                    <a:pt x="65" y="1602"/>
                    <a:pt x="195" y="1700"/>
                  </a:cubicBezTo>
                  <a:cubicBezTo>
                    <a:pt x="293" y="1732"/>
                    <a:pt x="423" y="1765"/>
                    <a:pt x="520" y="1765"/>
                  </a:cubicBezTo>
                  <a:cubicBezTo>
                    <a:pt x="650" y="1765"/>
                    <a:pt x="748" y="1732"/>
                    <a:pt x="878" y="1700"/>
                  </a:cubicBezTo>
                  <a:cubicBezTo>
                    <a:pt x="1138" y="1570"/>
                    <a:pt x="1333" y="1310"/>
                    <a:pt x="1431" y="952"/>
                  </a:cubicBezTo>
                  <a:cubicBezTo>
                    <a:pt x="1463" y="789"/>
                    <a:pt x="1561" y="627"/>
                    <a:pt x="1691" y="594"/>
                  </a:cubicBezTo>
                  <a:cubicBezTo>
                    <a:pt x="1724" y="578"/>
                    <a:pt x="1756" y="570"/>
                    <a:pt x="1789" y="570"/>
                  </a:cubicBezTo>
                  <a:cubicBezTo>
                    <a:pt x="1821" y="570"/>
                    <a:pt x="1854" y="578"/>
                    <a:pt x="1886" y="594"/>
                  </a:cubicBezTo>
                  <a:cubicBezTo>
                    <a:pt x="1921" y="612"/>
                    <a:pt x="1958" y="620"/>
                    <a:pt x="1995" y="620"/>
                  </a:cubicBezTo>
                  <a:cubicBezTo>
                    <a:pt x="2096" y="620"/>
                    <a:pt x="2196" y="559"/>
                    <a:pt x="2244" y="464"/>
                  </a:cubicBezTo>
                  <a:cubicBezTo>
                    <a:pt x="2342" y="334"/>
                    <a:pt x="2276" y="139"/>
                    <a:pt x="2114" y="74"/>
                  </a:cubicBezTo>
                  <a:cubicBezTo>
                    <a:pt x="2016" y="25"/>
                    <a:pt x="1902" y="1"/>
                    <a:pt x="1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1" name="Google Shape;4841;p46"/>
            <p:cNvSpPr/>
            <p:nvPr/>
          </p:nvSpPr>
          <p:spPr>
            <a:xfrm>
              <a:off x="-1734450" y="2218538"/>
              <a:ext cx="58550" cy="43625"/>
            </a:xfrm>
            <a:custGeom>
              <a:rect b="b" l="l" r="r" t="t"/>
              <a:pathLst>
                <a:path extrusionOk="0" h="1745" w="2342">
                  <a:moveTo>
                    <a:pt x="549" y="0"/>
                  </a:moveTo>
                  <a:cubicBezTo>
                    <a:pt x="423" y="0"/>
                    <a:pt x="300" y="34"/>
                    <a:pt x="195" y="86"/>
                  </a:cubicBezTo>
                  <a:cubicBezTo>
                    <a:pt x="65" y="151"/>
                    <a:pt x="0" y="314"/>
                    <a:pt x="65" y="444"/>
                  </a:cubicBezTo>
                  <a:cubicBezTo>
                    <a:pt x="110" y="555"/>
                    <a:pt x="200" y="605"/>
                    <a:pt x="294" y="605"/>
                  </a:cubicBezTo>
                  <a:cubicBezTo>
                    <a:pt x="337" y="605"/>
                    <a:pt x="382" y="595"/>
                    <a:pt x="423" y="574"/>
                  </a:cubicBezTo>
                  <a:cubicBezTo>
                    <a:pt x="455" y="558"/>
                    <a:pt x="488" y="550"/>
                    <a:pt x="520" y="550"/>
                  </a:cubicBezTo>
                  <a:cubicBezTo>
                    <a:pt x="553" y="550"/>
                    <a:pt x="585" y="558"/>
                    <a:pt x="618" y="574"/>
                  </a:cubicBezTo>
                  <a:cubicBezTo>
                    <a:pt x="748" y="639"/>
                    <a:pt x="846" y="769"/>
                    <a:pt x="878" y="964"/>
                  </a:cubicBezTo>
                  <a:cubicBezTo>
                    <a:pt x="976" y="1289"/>
                    <a:pt x="1171" y="1550"/>
                    <a:pt x="1463" y="1680"/>
                  </a:cubicBezTo>
                  <a:cubicBezTo>
                    <a:pt x="1561" y="1745"/>
                    <a:pt x="1659" y="1745"/>
                    <a:pt x="1789" y="1745"/>
                  </a:cubicBezTo>
                  <a:cubicBezTo>
                    <a:pt x="1919" y="1745"/>
                    <a:pt x="2016" y="1745"/>
                    <a:pt x="2146" y="1680"/>
                  </a:cubicBezTo>
                  <a:cubicBezTo>
                    <a:pt x="2276" y="1615"/>
                    <a:pt x="2342" y="1452"/>
                    <a:pt x="2276" y="1289"/>
                  </a:cubicBezTo>
                  <a:cubicBezTo>
                    <a:pt x="2205" y="1194"/>
                    <a:pt x="2099" y="1134"/>
                    <a:pt x="1996" y="1134"/>
                  </a:cubicBezTo>
                  <a:cubicBezTo>
                    <a:pt x="1958" y="1134"/>
                    <a:pt x="1921" y="1142"/>
                    <a:pt x="1886" y="1159"/>
                  </a:cubicBezTo>
                  <a:cubicBezTo>
                    <a:pt x="1854" y="1176"/>
                    <a:pt x="1821" y="1184"/>
                    <a:pt x="1789" y="1184"/>
                  </a:cubicBezTo>
                  <a:cubicBezTo>
                    <a:pt x="1756" y="1184"/>
                    <a:pt x="1724" y="1176"/>
                    <a:pt x="1691" y="1159"/>
                  </a:cubicBezTo>
                  <a:cubicBezTo>
                    <a:pt x="1561" y="1127"/>
                    <a:pt x="1463" y="997"/>
                    <a:pt x="1431" y="802"/>
                  </a:cubicBezTo>
                  <a:cubicBezTo>
                    <a:pt x="1333" y="476"/>
                    <a:pt x="1138" y="184"/>
                    <a:pt x="878" y="86"/>
                  </a:cubicBezTo>
                  <a:cubicBezTo>
                    <a:pt x="772" y="26"/>
                    <a:pt x="659" y="0"/>
                    <a:pt x="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2" name="Google Shape;4842;p46"/>
            <p:cNvSpPr/>
            <p:nvPr/>
          </p:nvSpPr>
          <p:spPr>
            <a:xfrm>
              <a:off x="-1723900" y="2175963"/>
              <a:ext cx="63450" cy="26850"/>
            </a:xfrm>
            <a:custGeom>
              <a:rect b="b" l="l" r="r" t="t"/>
              <a:pathLst>
                <a:path extrusionOk="0" h="1074" w="2538">
                  <a:moveTo>
                    <a:pt x="1724" y="1"/>
                  </a:moveTo>
                  <a:cubicBezTo>
                    <a:pt x="1464" y="1"/>
                    <a:pt x="1204" y="131"/>
                    <a:pt x="1041" y="391"/>
                  </a:cubicBezTo>
                  <a:cubicBezTo>
                    <a:pt x="976" y="488"/>
                    <a:pt x="879" y="521"/>
                    <a:pt x="814" y="521"/>
                  </a:cubicBezTo>
                  <a:cubicBezTo>
                    <a:pt x="716" y="521"/>
                    <a:pt x="619" y="456"/>
                    <a:pt x="554" y="358"/>
                  </a:cubicBezTo>
                  <a:cubicBezTo>
                    <a:pt x="497" y="302"/>
                    <a:pt x="418" y="267"/>
                    <a:pt x="337" y="267"/>
                  </a:cubicBezTo>
                  <a:cubicBezTo>
                    <a:pt x="278" y="267"/>
                    <a:pt x="218" y="285"/>
                    <a:pt x="163" y="326"/>
                  </a:cubicBezTo>
                  <a:cubicBezTo>
                    <a:pt x="33" y="391"/>
                    <a:pt x="1" y="586"/>
                    <a:pt x="98" y="716"/>
                  </a:cubicBezTo>
                  <a:cubicBezTo>
                    <a:pt x="294" y="944"/>
                    <a:pt x="521" y="1074"/>
                    <a:pt x="781" y="1074"/>
                  </a:cubicBezTo>
                  <a:cubicBezTo>
                    <a:pt x="1074" y="1074"/>
                    <a:pt x="1302" y="944"/>
                    <a:pt x="1497" y="716"/>
                  </a:cubicBezTo>
                  <a:cubicBezTo>
                    <a:pt x="1562" y="619"/>
                    <a:pt x="1659" y="554"/>
                    <a:pt x="1724" y="554"/>
                  </a:cubicBezTo>
                  <a:cubicBezTo>
                    <a:pt x="1822" y="554"/>
                    <a:pt x="1920" y="619"/>
                    <a:pt x="1985" y="716"/>
                  </a:cubicBezTo>
                  <a:cubicBezTo>
                    <a:pt x="2042" y="792"/>
                    <a:pt x="2121" y="824"/>
                    <a:pt x="2203" y="824"/>
                  </a:cubicBezTo>
                  <a:cubicBezTo>
                    <a:pt x="2261" y="824"/>
                    <a:pt x="2321" y="808"/>
                    <a:pt x="2375" y="781"/>
                  </a:cubicBezTo>
                  <a:cubicBezTo>
                    <a:pt x="2505" y="684"/>
                    <a:pt x="2537" y="488"/>
                    <a:pt x="2440" y="358"/>
                  </a:cubicBezTo>
                  <a:cubicBezTo>
                    <a:pt x="2245" y="131"/>
                    <a:pt x="1985" y="1"/>
                    <a:pt x="1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3" name="Google Shape;4843;p46"/>
            <p:cNvSpPr/>
            <p:nvPr/>
          </p:nvSpPr>
          <p:spPr>
            <a:xfrm>
              <a:off x="-2023075" y="2074338"/>
              <a:ext cx="87025" cy="236600"/>
            </a:xfrm>
            <a:custGeom>
              <a:rect b="b" l="l" r="r" t="t"/>
              <a:pathLst>
                <a:path extrusionOk="0" h="9464" w="3481">
                  <a:moveTo>
                    <a:pt x="2700" y="2830"/>
                  </a:moveTo>
                  <a:cubicBezTo>
                    <a:pt x="2797" y="2537"/>
                    <a:pt x="2862" y="2277"/>
                    <a:pt x="2862" y="2049"/>
                  </a:cubicBezTo>
                  <a:cubicBezTo>
                    <a:pt x="2927" y="1432"/>
                    <a:pt x="2700" y="944"/>
                    <a:pt x="2310" y="619"/>
                  </a:cubicBezTo>
                  <a:cubicBezTo>
                    <a:pt x="1822" y="196"/>
                    <a:pt x="1106" y="1"/>
                    <a:pt x="326" y="66"/>
                  </a:cubicBezTo>
                  <a:cubicBezTo>
                    <a:pt x="716" y="163"/>
                    <a:pt x="1074" y="326"/>
                    <a:pt x="1334" y="554"/>
                  </a:cubicBezTo>
                  <a:cubicBezTo>
                    <a:pt x="1724" y="911"/>
                    <a:pt x="1952" y="1399"/>
                    <a:pt x="1919" y="1984"/>
                  </a:cubicBezTo>
                  <a:cubicBezTo>
                    <a:pt x="1887" y="2245"/>
                    <a:pt x="1822" y="2505"/>
                    <a:pt x="1724" y="2765"/>
                  </a:cubicBezTo>
                  <a:cubicBezTo>
                    <a:pt x="1627" y="2993"/>
                    <a:pt x="1562" y="3188"/>
                    <a:pt x="1497" y="3350"/>
                  </a:cubicBezTo>
                  <a:cubicBezTo>
                    <a:pt x="1366" y="3806"/>
                    <a:pt x="1301" y="4196"/>
                    <a:pt x="1301" y="4553"/>
                  </a:cubicBezTo>
                  <a:cubicBezTo>
                    <a:pt x="1301" y="4944"/>
                    <a:pt x="1366" y="5301"/>
                    <a:pt x="1497" y="5757"/>
                  </a:cubicBezTo>
                  <a:cubicBezTo>
                    <a:pt x="1562" y="5919"/>
                    <a:pt x="1627" y="6114"/>
                    <a:pt x="1724" y="6342"/>
                  </a:cubicBezTo>
                  <a:cubicBezTo>
                    <a:pt x="2342" y="7935"/>
                    <a:pt x="1334" y="8976"/>
                    <a:pt x="1" y="9106"/>
                  </a:cubicBezTo>
                  <a:cubicBezTo>
                    <a:pt x="1724" y="9464"/>
                    <a:pt x="3480" y="8358"/>
                    <a:pt x="2700" y="6407"/>
                  </a:cubicBezTo>
                  <a:cubicBezTo>
                    <a:pt x="2602" y="6179"/>
                    <a:pt x="2537" y="5984"/>
                    <a:pt x="2472" y="5789"/>
                  </a:cubicBezTo>
                  <a:cubicBezTo>
                    <a:pt x="2342" y="5366"/>
                    <a:pt x="2277" y="4976"/>
                    <a:pt x="2244" y="4619"/>
                  </a:cubicBezTo>
                  <a:cubicBezTo>
                    <a:pt x="2277" y="4228"/>
                    <a:pt x="2342" y="3838"/>
                    <a:pt x="2472" y="3415"/>
                  </a:cubicBezTo>
                  <a:cubicBezTo>
                    <a:pt x="2537" y="3220"/>
                    <a:pt x="2602" y="3025"/>
                    <a:pt x="2700" y="2830"/>
                  </a:cubicBezTo>
                  <a:close/>
                  <a:moveTo>
                    <a:pt x="2700" y="2830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4" name="Google Shape;4844;p46"/>
          <p:cNvGrpSpPr/>
          <p:nvPr/>
        </p:nvGrpSpPr>
        <p:grpSpPr>
          <a:xfrm>
            <a:off x="7146146" y="3546719"/>
            <a:ext cx="365750" cy="354657"/>
            <a:chOff x="-1883225" y="2375625"/>
            <a:chExt cx="500000" cy="480500"/>
          </a:xfrm>
        </p:grpSpPr>
        <p:sp>
          <p:nvSpPr>
            <p:cNvPr id="4845" name="Google Shape;4845;p46"/>
            <p:cNvSpPr/>
            <p:nvPr/>
          </p:nvSpPr>
          <p:spPr>
            <a:xfrm>
              <a:off x="-1872675" y="2468300"/>
              <a:ext cx="315475" cy="232550"/>
            </a:xfrm>
            <a:custGeom>
              <a:rect b="b" l="l" r="r" t="t"/>
              <a:pathLst>
                <a:path extrusionOk="0" h="9302" w="12619">
                  <a:moveTo>
                    <a:pt x="7545" y="1139"/>
                  </a:moveTo>
                  <a:cubicBezTo>
                    <a:pt x="4131" y="1"/>
                    <a:pt x="814" y="748"/>
                    <a:pt x="98" y="2830"/>
                  </a:cubicBezTo>
                  <a:cubicBezTo>
                    <a:pt x="33" y="3090"/>
                    <a:pt x="1" y="3350"/>
                    <a:pt x="1" y="3610"/>
                  </a:cubicBezTo>
                  <a:lnTo>
                    <a:pt x="1" y="3610"/>
                  </a:lnTo>
                  <a:cubicBezTo>
                    <a:pt x="1" y="5529"/>
                    <a:pt x="2050" y="7643"/>
                    <a:pt x="5041" y="8618"/>
                  </a:cubicBezTo>
                  <a:cubicBezTo>
                    <a:pt x="6732" y="9204"/>
                    <a:pt x="8423" y="9301"/>
                    <a:pt x="9757" y="9008"/>
                  </a:cubicBezTo>
                  <a:cubicBezTo>
                    <a:pt x="11545" y="8423"/>
                    <a:pt x="12293" y="7252"/>
                    <a:pt x="12618" y="6082"/>
                  </a:cubicBezTo>
                  <a:cubicBezTo>
                    <a:pt x="12553" y="4196"/>
                    <a:pt x="10505" y="2114"/>
                    <a:pt x="7545" y="1139"/>
                  </a:cubicBezTo>
                  <a:close/>
                  <a:moveTo>
                    <a:pt x="7545" y="1139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6" name="Google Shape;4846;p46"/>
            <p:cNvSpPr/>
            <p:nvPr/>
          </p:nvSpPr>
          <p:spPr>
            <a:xfrm>
              <a:off x="-1667800" y="2581300"/>
              <a:ext cx="279700" cy="267500"/>
            </a:xfrm>
            <a:custGeom>
              <a:rect b="b" l="l" r="r" t="t"/>
              <a:pathLst>
                <a:path extrusionOk="0" h="10700" w="11188">
                  <a:moveTo>
                    <a:pt x="4391" y="1562"/>
                  </a:moveTo>
                  <a:cubicBezTo>
                    <a:pt x="3838" y="1952"/>
                    <a:pt x="3253" y="2440"/>
                    <a:pt x="2732" y="2993"/>
                  </a:cubicBezTo>
                  <a:cubicBezTo>
                    <a:pt x="2277" y="3480"/>
                    <a:pt x="1887" y="3968"/>
                    <a:pt x="1562" y="4488"/>
                  </a:cubicBezTo>
                  <a:cubicBezTo>
                    <a:pt x="196" y="6602"/>
                    <a:pt x="1" y="8879"/>
                    <a:pt x="1204" y="10017"/>
                  </a:cubicBezTo>
                  <a:cubicBezTo>
                    <a:pt x="1724" y="10505"/>
                    <a:pt x="2375" y="10700"/>
                    <a:pt x="3123" y="10700"/>
                  </a:cubicBezTo>
                  <a:lnTo>
                    <a:pt x="3123" y="10700"/>
                  </a:lnTo>
                  <a:cubicBezTo>
                    <a:pt x="4684" y="10700"/>
                    <a:pt x="6602" y="9789"/>
                    <a:pt x="8163" y="8131"/>
                  </a:cubicBezTo>
                  <a:cubicBezTo>
                    <a:pt x="10505" y="5659"/>
                    <a:pt x="11188" y="2505"/>
                    <a:pt x="9659" y="1106"/>
                  </a:cubicBezTo>
                  <a:cubicBezTo>
                    <a:pt x="8521" y="1"/>
                    <a:pt x="6375" y="261"/>
                    <a:pt x="4391" y="1562"/>
                  </a:cubicBezTo>
                  <a:close/>
                  <a:moveTo>
                    <a:pt x="4391" y="1562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7" name="Google Shape;4847;p46"/>
            <p:cNvSpPr/>
            <p:nvPr/>
          </p:nvSpPr>
          <p:spPr>
            <a:xfrm>
              <a:off x="-1619825" y="2382925"/>
              <a:ext cx="213850" cy="130125"/>
            </a:xfrm>
            <a:custGeom>
              <a:rect b="b" l="l" r="r" t="t"/>
              <a:pathLst>
                <a:path extrusionOk="0" h="5205" w="8554">
                  <a:moveTo>
                    <a:pt x="4260" y="1"/>
                  </a:moveTo>
                  <a:cubicBezTo>
                    <a:pt x="1919" y="1"/>
                    <a:pt x="0" y="1172"/>
                    <a:pt x="0" y="2603"/>
                  </a:cubicBezTo>
                  <a:cubicBezTo>
                    <a:pt x="0" y="4033"/>
                    <a:pt x="1919" y="5204"/>
                    <a:pt x="4260" y="5204"/>
                  </a:cubicBezTo>
                  <a:cubicBezTo>
                    <a:pt x="6634" y="5204"/>
                    <a:pt x="8553" y="4033"/>
                    <a:pt x="8553" y="2603"/>
                  </a:cubicBezTo>
                  <a:cubicBezTo>
                    <a:pt x="8553" y="1172"/>
                    <a:pt x="6634" y="1"/>
                    <a:pt x="4260" y="1"/>
                  </a:cubicBezTo>
                  <a:close/>
                  <a:moveTo>
                    <a:pt x="4260" y="1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8" name="Google Shape;4848;p46"/>
            <p:cNvSpPr/>
            <p:nvPr/>
          </p:nvSpPr>
          <p:spPr>
            <a:xfrm>
              <a:off x="-1869425" y="2706500"/>
              <a:ext cx="121175" cy="113850"/>
            </a:xfrm>
            <a:custGeom>
              <a:rect b="b" l="l" r="r" t="t"/>
              <a:pathLst>
                <a:path extrusionOk="0" h="4554" w="4847">
                  <a:moveTo>
                    <a:pt x="554" y="619"/>
                  </a:moveTo>
                  <a:cubicBezTo>
                    <a:pt x="1" y="1269"/>
                    <a:pt x="391" y="2505"/>
                    <a:pt x="1399" y="3415"/>
                  </a:cubicBezTo>
                  <a:cubicBezTo>
                    <a:pt x="2440" y="4326"/>
                    <a:pt x="3708" y="4553"/>
                    <a:pt x="4261" y="3936"/>
                  </a:cubicBezTo>
                  <a:cubicBezTo>
                    <a:pt x="4846" y="3318"/>
                    <a:pt x="4456" y="2049"/>
                    <a:pt x="3415" y="1139"/>
                  </a:cubicBezTo>
                  <a:cubicBezTo>
                    <a:pt x="2407" y="228"/>
                    <a:pt x="1107" y="1"/>
                    <a:pt x="554" y="619"/>
                  </a:cubicBezTo>
                  <a:close/>
                  <a:moveTo>
                    <a:pt x="554" y="619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9" name="Google Shape;4849;p46"/>
            <p:cNvSpPr/>
            <p:nvPr/>
          </p:nvSpPr>
          <p:spPr>
            <a:xfrm>
              <a:off x="-1642600" y="2592700"/>
              <a:ext cx="254500" cy="256100"/>
            </a:xfrm>
            <a:custGeom>
              <a:rect b="b" l="l" r="r" t="t"/>
              <a:pathLst>
                <a:path extrusionOk="0" h="10244" w="10180">
                  <a:moveTo>
                    <a:pt x="4749" y="7577"/>
                  </a:moveTo>
                  <a:cubicBezTo>
                    <a:pt x="3383" y="8748"/>
                    <a:pt x="1822" y="9398"/>
                    <a:pt x="554" y="9398"/>
                  </a:cubicBezTo>
                  <a:lnTo>
                    <a:pt x="554" y="9398"/>
                  </a:lnTo>
                  <a:cubicBezTo>
                    <a:pt x="359" y="9398"/>
                    <a:pt x="163" y="9366"/>
                    <a:pt x="1" y="9333"/>
                  </a:cubicBezTo>
                  <a:cubicBezTo>
                    <a:pt x="66" y="9431"/>
                    <a:pt x="131" y="9496"/>
                    <a:pt x="228" y="9561"/>
                  </a:cubicBezTo>
                  <a:cubicBezTo>
                    <a:pt x="716" y="10049"/>
                    <a:pt x="1367" y="10244"/>
                    <a:pt x="2115" y="10244"/>
                  </a:cubicBezTo>
                  <a:lnTo>
                    <a:pt x="2115" y="10244"/>
                  </a:lnTo>
                  <a:cubicBezTo>
                    <a:pt x="3676" y="10244"/>
                    <a:pt x="5594" y="9333"/>
                    <a:pt x="7155" y="7675"/>
                  </a:cubicBezTo>
                  <a:cubicBezTo>
                    <a:pt x="9497" y="5203"/>
                    <a:pt x="10180" y="2049"/>
                    <a:pt x="8651" y="618"/>
                  </a:cubicBezTo>
                  <a:cubicBezTo>
                    <a:pt x="8293" y="293"/>
                    <a:pt x="7838" y="65"/>
                    <a:pt x="7285" y="0"/>
                  </a:cubicBezTo>
                  <a:cubicBezTo>
                    <a:pt x="8066" y="943"/>
                    <a:pt x="8066" y="2439"/>
                    <a:pt x="7415" y="4000"/>
                  </a:cubicBezTo>
                  <a:cubicBezTo>
                    <a:pt x="7025" y="4943"/>
                    <a:pt x="6407" y="5919"/>
                    <a:pt x="5594" y="6797"/>
                  </a:cubicBezTo>
                  <a:cubicBezTo>
                    <a:pt x="5334" y="7089"/>
                    <a:pt x="5041" y="7349"/>
                    <a:pt x="4749" y="7577"/>
                  </a:cubicBezTo>
                  <a:close/>
                  <a:moveTo>
                    <a:pt x="4749" y="7577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0" name="Google Shape;4850;p46"/>
            <p:cNvSpPr/>
            <p:nvPr/>
          </p:nvSpPr>
          <p:spPr>
            <a:xfrm>
              <a:off x="-1872675" y="2468300"/>
              <a:ext cx="314650" cy="166700"/>
            </a:xfrm>
            <a:custGeom>
              <a:rect b="b" l="l" r="r" t="t"/>
              <a:pathLst>
                <a:path extrusionOk="0" h="6668" w="12586">
                  <a:moveTo>
                    <a:pt x="7545" y="1139"/>
                  </a:moveTo>
                  <a:cubicBezTo>
                    <a:pt x="4131" y="1"/>
                    <a:pt x="814" y="748"/>
                    <a:pt x="98" y="2830"/>
                  </a:cubicBezTo>
                  <a:cubicBezTo>
                    <a:pt x="33" y="3025"/>
                    <a:pt x="1" y="3220"/>
                    <a:pt x="1" y="3415"/>
                  </a:cubicBezTo>
                  <a:cubicBezTo>
                    <a:pt x="1204" y="1984"/>
                    <a:pt x="4033" y="1594"/>
                    <a:pt x="6927" y="2570"/>
                  </a:cubicBezTo>
                  <a:cubicBezTo>
                    <a:pt x="9431" y="3415"/>
                    <a:pt x="11285" y="5041"/>
                    <a:pt x="11838" y="6667"/>
                  </a:cubicBezTo>
                  <a:cubicBezTo>
                    <a:pt x="12098" y="6472"/>
                    <a:pt x="12326" y="6277"/>
                    <a:pt x="12586" y="6082"/>
                  </a:cubicBezTo>
                  <a:cubicBezTo>
                    <a:pt x="12553" y="4196"/>
                    <a:pt x="10505" y="2114"/>
                    <a:pt x="7545" y="1139"/>
                  </a:cubicBezTo>
                  <a:close/>
                  <a:moveTo>
                    <a:pt x="7545" y="1139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1" name="Google Shape;4851;p46"/>
            <p:cNvSpPr/>
            <p:nvPr/>
          </p:nvSpPr>
          <p:spPr>
            <a:xfrm>
              <a:off x="-1562100" y="2382925"/>
              <a:ext cx="156125" cy="129300"/>
            </a:xfrm>
            <a:custGeom>
              <a:rect b="b" l="l" r="r" t="t"/>
              <a:pathLst>
                <a:path extrusionOk="0" h="5172" w="6245">
                  <a:moveTo>
                    <a:pt x="6244" y="2603"/>
                  </a:moveTo>
                  <a:cubicBezTo>
                    <a:pt x="6244" y="1172"/>
                    <a:pt x="4325" y="1"/>
                    <a:pt x="1951" y="1"/>
                  </a:cubicBezTo>
                  <a:cubicBezTo>
                    <a:pt x="1236" y="1"/>
                    <a:pt x="586" y="99"/>
                    <a:pt x="0" y="294"/>
                  </a:cubicBezTo>
                  <a:cubicBezTo>
                    <a:pt x="195" y="261"/>
                    <a:pt x="391" y="261"/>
                    <a:pt x="618" y="261"/>
                  </a:cubicBezTo>
                  <a:cubicBezTo>
                    <a:pt x="2960" y="261"/>
                    <a:pt x="4878" y="1432"/>
                    <a:pt x="4878" y="2863"/>
                  </a:cubicBezTo>
                  <a:cubicBezTo>
                    <a:pt x="4878" y="3871"/>
                    <a:pt x="3935" y="4749"/>
                    <a:pt x="2569" y="5172"/>
                  </a:cubicBezTo>
                  <a:cubicBezTo>
                    <a:pt x="4651" y="4976"/>
                    <a:pt x="6244" y="3903"/>
                    <a:pt x="6244" y="2603"/>
                  </a:cubicBezTo>
                  <a:close/>
                  <a:moveTo>
                    <a:pt x="6244" y="2603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2" name="Google Shape;4852;p46"/>
            <p:cNvSpPr/>
            <p:nvPr/>
          </p:nvSpPr>
          <p:spPr>
            <a:xfrm>
              <a:off x="-1859650" y="2706500"/>
              <a:ext cx="111400" cy="106525"/>
            </a:xfrm>
            <a:custGeom>
              <a:rect b="b" l="l" r="r" t="t"/>
              <a:pathLst>
                <a:path extrusionOk="0" h="4261" w="4456">
                  <a:moveTo>
                    <a:pt x="3024" y="1171"/>
                  </a:moveTo>
                  <a:cubicBezTo>
                    <a:pt x="2016" y="261"/>
                    <a:pt x="716" y="1"/>
                    <a:pt x="163" y="651"/>
                  </a:cubicBezTo>
                  <a:cubicBezTo>
                    <a:pt x="98" y="716"/>
                    <a:pt x="65" y="781"/>
                    <a:pt x="0" y="879"/>
                  </a:cubicBezTo>
                  <a:cubicBezTo>
                    <a:pt x="651" y="749"/>
                    <a:pt x="1561" y="1041"/>
                    <a:pt x="2309" y="1692"/>
                  </a:cubicBezTo>
                  <a:cubicBezTo>
                    <a:pt x="3220" y="2505"/>
                    <a:pt x="3610" y="3578"/>
                    <a:pt x="3317" y="4261"/>
                  </a:cubicBezTo>
                  <a:cubicBezTo>
                    <a:pt x="3545" y="4196"/>
                    <a:pt x="3740" y="4098"/>
                    <a:pt x="3870" y="3936"/>
                  </a:cubicBezTo>
                  <a:cubicBezTo>
                    <a:pt x="4455" y="3318"/>
                    <a:pt x="4065" y="2082"/>
                    <a:pt x="3024" y="1171"/>
                  </a:cubicBezTo>
                  <a:close/>
                  <a:moveTo>
                    <a:pt x="3024" y="1171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3" name="Google Shape;4853;p46"/>
            <p:cNvSpPr/>
            <p:nvPr/>
          </p:nvSpPr>
          <p:spPr>
            <a:xfrm>
              <a:off x="-1869425" y="2706600"/>
              <a:ext cx="121175" cy="113750"/>
            </a:xfrm>
            <a:custGeom>
              <a:rect b="b" l="l" r="r" t="t"/>
              <a:pathLst>
                <a:path extrusionOk="0" h="4550" w="4847">
                  <a:moveTo>
                    <a:pt x="1432" y="550"/>
                  </a:moveTo>
                  <a:cubicBezTo>
                    <a:pt x="1985" y="550"/>
                    <a:pt x="2667" y="842"/>
                    <a:pt x="3253" y="1363"/>
                  </a:cubicBezTo>
                  <a:cubicBezTo>
                    <a:pt x="3838" y="1883"/>
                    <a:pt x="4228" y="2566"/>
                    <a:pt x="4261" y="3119"/>
                  </a:cubicBezTo>
                  <a:cubicBezTo>
                    <a:pt x="4261" y="3314"/>
                    <a:pt x="4228" y="3541"/>
                    <a:pt x="4066" y="3736"/>
                  </a:cubicBezTo>
                  <a:cubicBezTo>
                    <a:pt x="3906" y="3919"/>
                    <a:pt x="3666" y="4006"/>
                    <a:pt x="3382" y="4006"/>
                  </a:cubicBezTo>
                  <a:cubicBezTo>
                    <a:pt x="2858" y="4006"/>
                    <a:pt x="2185" y="3711"/>
                    <a:pt x="1594" y="3184"/>
                  </a:cubicBezTo>
                  <a:cubicBezTo>
                    <a:pt x="1009" y="2663"/>
                    <a:pt x="619" y="2013"/>
                    <a:pt x="586" y="1428"/>
                  </a:cubicBezTo>
                  <a:cubicBezTo>
                    <a:pt x="586" y="1265"/>
                    <a:pt x="586" y="1005"/>
                    <a:pt x="781" y="810"/>
                  </a:cubicBezTo>
                  <a:cubicBezTo>
                    <a:pt x="911" y="647"/>
                    <a:pt x="1172" y="550"/>
                    <a:pt x="1432" y="550"/>
                  </a:cubicBezTo>
                  <a:close/>
                  <a:moveTo>
                    <a:pt x="1464" y="1"/>
                  </a:moveTo>
                  <a:cubicBezTo>
                    <a:pt x="1014" y="1"/>
                    <a:pt x="622" y="149"/>
                    <a:pt x="359" y="452"/>
                  </a:cubicBezTo>
                  <a:cubicBezTo>
                    <a:pt x="98" y="712"/>
                    <a:pt x="1" y="1070"/>
                    <a:pt x="33" y="1460"/>
                  </a:cubicBezTo>
                  <a:cubicBezTo>
                    <a:pt x="66" y="2176"/>
                    <a:pt x="521" y="2989"/>
                    <a:pt x="1237" y="3606"/>
                  </a:cubicBezTo>
                  <a:cubicBezTo>
                    <a:pt x="1920" y="4224"/>
                    <a:pt x="2700" y="4549"/>
                    <a:pt x="3383" y="4549"/>
                  </a:cubicBezTo>
                  <a:cubicBezTo>
                    <a:pt x="3838" y="4549"/>
                    <a:pt x="4228" y="4419"/>
                    <a:pt x="4489" y="4127"/>
                  </a:cubicBezTo>
                  <a:cubicBezTo>
                    <a:pt x="4716" y="3867"/>
                    <a:pt x="4846" y="3509"/>
                    <a:pt x="4814" y="3086"/>
                  </a:cubicBezTo>
                  <a:cubicBezTo>
                    <a:pt x="4781" y="2371"/>
                    <a:pt x="4326" y="1558"/>
                    <a:pt x="3611" y="940"/>
                  </a:cubicBezTo>
                  <a:cubicBezTo>
                    <a:pt x="2914" y="321"/>
                    <a:pt x="2125" y="1"/>
                    <a:pt x="1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4" name="Google Shape;4854;p46"/>
            <p:cNvSpPr/>
            <p:nvPr/>
          </p:nvSpPr>
          <p:spPr>
            <a:xfrm>
              <a:off x="-1814125" y="2584200"/>
              <a:ext cx="178875" cy="75175"/>
            </a:xfrm>
            <a:custGeom>
              <a:rect b="b" l="l" r="r" t="t"/>
              <a:pathLst>
                <a:path extrusionOk="0" h="3007" w="7155">
                  <a:moveTo>
                    <a:pt x="340" y="0"/>
                  </a:moveTo>
                  <a:cubicBezTo>
                    <a:pt x="289" y="0"/>
                    <a:pt x="239" y="15"/>
                    <a:pt x="195" y="47"/>
                  </a:cubicBezTo>
                  <a:cubicBezTo>
                    <a:pt x="65" y="112"/>
                    <a:pt x="0" y="275"/>
                    <a:pt x="98" y="405"/>
                  </a:cubicBezTo>
                  <a:cubicBezTo>
                    <a:pt x="553" y="1316"/>
                    <a:pt x="1724" y="2161"/>
                    <a:pt x="3155" y="2649"/>
                  </a:cubicBezTo>
                  <a:cubicBezTo>
                    <a:pt x="3903" y="2877"/>
                    <a:pt x="4683" y="3007"/>
                    <a:pt x="5333" y="3007"/>
                  </a:cubicBezTo>
                  <a:cubicBezTo>
                    <a:pt x="5951" y="3007"/>
                    <a:pt x="6504" y="2909"/>
                    <a:pt x="6927" y="2714"/>
                  </a:cubicBezTo>
                  <a:cubicBezTo>
                    <a:pt x="7089" y="2649"/>
                    <a:pt x="7155" y="2486"/>
                    <a:pt x="7089" y="2324"/>
                  </a:cubicBezTo>
                  <a:cubicBezTo>
                    <a:pt x="7042" y="2228"/>
                    <a:pt x="6925" y="2168"/>
                    <a:pt x="6814" y="2168"/>
                  </a:cubicBezTo>
                  <a:cubicBezTo>
                    <a:pt x="6774" y="2168"/>
                    <a:pt x="6734" y="2176"/>
                    <a:pt x="6699" y="2194"/>
                  </a:cubicBezTo>
                  <a:cubicBezTo>
                    <a:pt x="6339" y="2374"/>
                    <a:pt x="5868" y="2464"/>
                    <a:pt x="5340" y="2464"/>
                  </a:cubicBezTo>
                  <a:cubicBezTo>
                    <a:pt x="4725" y="2464"/>
                    <a:pt x="4033" y="2341"/>
                    <a:pt x="3350" y="2096"/>
                  </a:cubicBezTo>
                  <a:cubicBezTo>
                    <a:pt x="2049" y="1673"/>
                    <a:pt x="976" y="925"/>
                    <a:pt x="586" y="145"/>
                  </a:cubicBezTo>
                  <a:cubicBezTo>
                    <a:pt x="542" y="58"/>
                    <a:pt x="441" y="0"/>
                    <a:pt x="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5" name="Google Shape;4855;p46"/>
            <p:cNvSpPr/>
            <p:nvPr/>
          </p:nvSpPr>
          <p:spPr>
            <a:xfrm>
              <a:off x="-1566175" y="2673050"/>
              <a:ext cx="122800" cy="139975"/>
            </a:xfrm>
            <a:custGeom>
              <a:rect b="b" l="l" r="r" t="t"/>
              <a:pathLst>
                <a:path extrusionOk="0" h="5599" w="4912">
                  <a:moveTo>
                    <a:pt x="4609" y="0"/>
                  </a:moveTo>
                  <a:cubicBezTo>
                    <a:pt x="4489" y="0"/>
                    <a:pt x="4358" y="120"/>
                    <a:pt x="4358" y="266"/>
                  </a:cubicBezTo>
                  <a:cubicBezTo>
                    <a:pt x="4131" y="1957"/>
                    <a:pt x="1789" y="4428"/>
                    <a:pt x="228" y="5078"/>
                  </a:cubicBezTo>
                  <a:cubicBezTo>
                    <a:pt x="66" y="5111"/>
                    <a:pt x="1" y="5306"/>
                    <a:pt x="66" y="5436"/>
                  </a:cubicBezTo>
                  <a:cubicBezTo>
                    <a:pt x="98" y="5534"/>
                    <a:pt x="196" y="5599"/>
                    <a:pt x="326" y="5599"/>
                  </a:cubicBezTo>
                  <a:lnTo>
                    <a:pt x="423" y="5599"/>
                  </a:lnTo>
                  <a:cubicBezTo>
                    <a:pt x="1269" y="5241"/>
                    <a:pt x="2277" y="4461"/>
                    <a:pt x="3188" y="3453"/>
                  </a:cubicBezTo>
                  <a:cubicBezTo>
                    <a:pt x="3773" y="2802"/>
                    <a:pt x="4749" y="1534"/>
                    <a:pt x="4911" y="331"/>
                  </a:cubicBezTo>
                  <a:cubicBezTo>
                    <a:pt x="4911" y="168"/>
                    <a:pt x="4814" y="38"/>
                    <a:pt x="4651" y="5"/>
                  </a:cubicBezTo>
                  <a:cubicBezTo>
                    <a:pt x="4637" y="2"/>
                    <a:pt x="4624" y="0"/>
                    <a:pt x="4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6" name="Google Shape;4856;p46"/>
            <p:cNvSpPr/>
            <p:nvPr/>
          </p:nvSpPr>
          <p:spPr>
            <a:xfrm>
              <a:off x="-1627150" y="2375625"/>
              <a:ext cx="228475" cy="143925"/>
            </a:xfrm>
            <a:custGeom>
              <a:rect b="b" l="l" r="r" t="t"/>
              <a:pathLst>
                <a:path extrusionOk="0" h="5757" w="9139">
                  <a:moveTo>
                    <a:pt x="4553" y="586"/>
                  </a:moveTo>
                  <a:cubicBezTo>
                    <a:pt x="5659" y="586"/>
                    <a:pt x="6667" y="813"/>
                    <a:pt x="7448" y="1301"/>
                  </a:cubicBezTo>
                  <a:cubicBezTo>
                    <a:pt x="8163" y="1724"/>
                    <a:pt x="8553" y="2309"/>
                    <a:pt x="8553" y="2895"/>
                  </a:cubicBezTo>
                  <a:cubicBezTo>
                    <a:pt x="8553" y="3480"/>
                    <a:pt x="8163" y="4065"/>
                    <a:pt x="7448" y="4488"/>
                  </a:cubicBezTo>
                  <a:cubicBezTo>
                    <a:pt x="6667" y="4943"/>
                    <a:pt x="5659" y="5203"/>
                    <a:pt x="4553" y="5203"/>
                  </a:cubicBezTo>
                  <a:cubicBezTo>
                    <a:pt x="3480" y="5203"/>
                    <a:pt x="2440" y="4943"/>
                    <a:pt x="1692" y="4488"/>
                  </a:cubicBezTo>
                  <a:cubicBezTo>
                    <a:pt x="944" y="4065"/>
                    <a:pt x="554" y="3480"/>
                    <a:pt x="554" y="2895"/>
                  </a:cubicBezTo>
                  <a:cubicBezTo>
                    <a:pt x="554" y="2309"/>
                    <a:pt x="976" y="1724"/>
                    <a:pt x="1692" y="1301"/>
                  </a:cubicBezTo>
                  <a:cubicBezTo>
                    <a:pt x="2440" y="846"/>
                    <a:pt x="3480" y="586"/>
                    <a:pt x="4553" y="586"/>
                  </a:cubicBezTo>
                  <a:close/>
                  <a:moveTo>
                    <a:pt x="4553" y="0"/>
                  </a:moveTo>
                  <a:cubicBezTo>
                    <a:pt x="3383" y="0"/>
                    <a:pt x="2245" y="293"/>
                    <a:pt x="1399" y="813"/>
                  </a:cubicBezTo>
                  <a:cubicBezTo>
                    <a:pt x="489" y="1366"/>
                    <a:pt x="1" y="2082"/>
                    <a:pt x="1" y="2895"/>
                  </a:cubicBezTo>
                  <a:cubicBezTo>
                    <a:pt x="1" y="3675"/>
                    <a:pt x="489" y="4423"/>
                    <a:pt x="1399" y="4976"/>
                  </a:cubicBezTo>
                  <a:cubicBezTo>
                    <a:pt x="2245" y="5496"/>
                    <a:pt x="3383" y="5756"/>
                    <a:pt x="4553" y="5756"/>
                  </a:cubicBezTo>
                  <a:cubicBezTo>
                    <a:pt x="5757" y="5756"/>
                    <a:pt x="6895" y="5496"/>
                    <a:pt x="7740" y="4976"/>
                  </a:cubicBezTo>
                  <a:cubicBezTo>
                    <a:pt x="8651" y="4423"/>
                    <a:pt x="9139" y="3675"/>
                    <a:pt x="9139" y="2895"/>
                  </a:cubicBezTo>
                  <a:cubicBezTo>
                    <a:pt x="9139" y="2082"/>
                    <a:pt x="8618" y="1366"/>
                    <a:pt x="7740" y="813"/>
                  </a:cubicBezTo>
                  <a:cubicBezTo>
                    <a:pt x="6895" y="293"/>
                    <a:pt x="5757" y="0"/>
                    <a:pt x="4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7" name="Google Shape;4857;p46"/>
            <p:cNvSpPr/>
            <p:nvPr/>
          </p:nvSpPr>
          <p:spPr>
            <a:xfrm>
              <a:off x="-1576750" y="2449900"/>
              <a:ext cx="127675" cy="31425"/>
            </a:xfrm>
            <a:custGeom>
              <a:rect b="b" l="l" r="r" t="t"/>
              <a:pathLst>
                <a:path extrusionOk="0" h="1257" w="5107">
                  <a:moveTo>
                    <a:pt x="309" y="0"/>
                  </a:moveTo>
                  <a:cubicBezTo>
                    <a:pt x="231" y="0"/>
                    <a:pt x="151" y="34"/>
                    <a:pt x="99" y="86"/>
                  </a:cubicBezTo>
                  <a:cubicBezTo>
                    <a:pt x="1" y="216"/>
                    <a:pt x="1" y="379"/>
                    <a:pt x="99" y="476"/>
                  </a:cubicBezTo>
                  <a:cubicBezTo>
                    <a:pt x="619" y="964"/>
                    <a:pt x="1529" y="1257"/>
                    <a:pt x="2570" y="1257"/>
                  </a:cubicBezTo>
                  <a:cubicBezTo>
                    <a:pt x="3578" y="1257"/>
                    <a:pt x="4489" y="964"/>
                    <a:pt x="5009" y="476"/>
                  </a:cubicBezTo>
                  <a:cubicBezTo>
                    <a:pt x="5107" y="379"/>
                    <a:pt x="5107" y="216"/>
                    <a:pt x="5009" y="86"/>
                  </a:cubicBezTo>
                  <a:cubicBezTo>
                    <a:pt x="4957" y="34"/>
                    <a:pt x="4877" y="0"/>
                    <a:pt x="4798" y="0"/>
                  </a:cubicBezTo>
                  <a:cubicBezTo>
                    <a:pt x="4731" y="0"/>
                    <a:pt x="4664" y="26"/>
                    <a:pt x="4619" y="86"/>
                  </a:cubicBezTo>
                  <a:cubicBezTo>
                    <a:pt x="4228" y="444"/>
                    <a:pt x="3416" y="704"/>
                    <a:pt x="2570" y="704"/>
                  </a:cubicBezTo>
                  <a:cubicBezTo>
                    <a:pt x="1692" y="704"/>
                    <a:pt x="879" y="444"/>
                    <a:pt x="489" y="86"/>
                  </a:cubicBezTo>
                  <a:cubicBezTo>
                    <a:pt x="443" y="26"/>
                    <a:pt x="377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8" name="Google Shape;4858;p46"/>
            <p:cNvSpPr/>
            <p:nvPr/>
          </p:nvSpPr>
          <p:spPr>
            <a:xfrm>
              <a:off x="-1883225" y="2476425"/>
              <a:ext cx="500000" cy="379700"/>
            </a:xfrm>
            <a:custGeom>
              <a:rect b="b" l="l" r="r" t="t"/>
              <a:pathLst>
                <a:path extrusionOk="0" h="15188" w="20000">
                  <a:moveTo>
                    <a:pt x="4816" y="0"/>
                  </a:moveTo>
                  <a:cubicBezTo>
                    <a:pt x="2559" y="0"/>
                    <a:pt x="761" y="880"/>
                    <a:pt x="260" y="2407"/>
                  </a:cubicBezTo>
                  <a:cubicBezTo>
                    <a:pt x="0" y="3155"/>
                    <a:pt x="98" y="4001"/>
                    <a:pt x="520" y="4846"/>
                  </a:cubicBezTo>
                  <a:cubicBezTo>
                    <a:pt x="1301" y="6440"/>
                    <a:pt x="3122" y="7805"/>
                    <a:pt x="5366" y="8586"/>
                  </a:cubicBezTo>
                  <a:cubicBezTo>
                    <a:pt x="6439" y="8944"/>
                    <a:pt x="7545" y="9139"/>
                    <a:pt x="8585" y="9139"/>
                  </a:cubicBezTo>
                  <a:cubicBezTo>
                    <a:pt x="8943" y="9139"/>
                    <a:pt x="9301" y="9106"/>
                    <a:pt x="9626" y="9041"/>
                  </a:cubicBezTo>
                  <a:lnTo>
                    <a:pt x="9626" y="9041"/>
                  </a:lnTo>
                  <a:cubicBezTo>
                    <a:pt x="9041" y="10147"/>
                    <a:pt x="8715" y="11252"/>
                    <a:pt x="8748" y="12261"/>
                  </a:cubicBezTo>
                  <a:cubicBezTo>
                    <a:pt x="8780" y="13171"/>
                    <a:pt x="9073" y="13919"/>
                    <a:pt x="9658" y="14439"/>
                  </a:cubicBezTo>
                  <a:cubicBezTo>
                    <a:pt x="10179" y="14960"/>
                    <a:pt x="10927" y="15187"/>
                    <a:pt x="11740" y="15187"/>
                  </a:cubicBezTo>
                  <a:cubicBezTo>
                    <a:pt x="13203" y="15187"/>
                    <a:pt x="14992" y="14439"/>
                    <a:pt x="16520" y="12976"/>
                  </a:cubicBezTo>
                  <a:cubicBezTo>
                    <a:pt x="16618" y="12878"/>
                    <a:pt x="16650" y="12716"/>
                    <a:pt x="16520" y="12586"/>
                  </a:cubicBezTo>
                  <a:cubicBezTo>
                    <a:pt x="16468" y="12534"/>
                    <a:pt x="16397" y="12500"/>
                    <a:pt x="16322" y="12500"/>
                  </a:cubicBezTo>
                  <a:cubicBezTo>
                    <a:pt x="16258" y="12500"/>
                    <a:pt x="16190" y="12525"/>
                    <a:pt x="16130" y="12586"/>
                  </a:cubicBezTo>
                  <a:cubicBezTo>
                    <a:pt x="15057" y="13561"/>
                    <a:pt x="13853" y="14244"/>
                    <a:pt x="12715" y="14504"/>
                  </a:cubicBezTo>
                  <a:cubicBezTo>
                    <a:pt x="12375" y="14584"/>
                    <a:pt x="12047" y="14625"/>
                    <a:pt x="11739" y="14625"/>
                  </a:cubicBezTo>
                  <a:cubicBezTo>
                    <a:pt x="11046" y="14625"/>
                    <a:pt x="10454" y="14422"/>
                    <a:pt x="10049" y="14017"/>
                  </a:cubicBezTo>
                  <a:cubicBezTo>
                    <a:pt x="9593" y="13594"/>
                    <a:pt x="9333" y="12976"/>
                    <a:pt x="9333" y="12228"/>
                  </a:cubicBezTo>
                  <a:cubicBezTo>
                    <a:pt x="9268" y="10732"/>
                    <a:pt x="10146" y="8879"/>
                    <a:pt x="11545" y="7383"/>
                  </a:cubicBezTo>
                  <a:cubicBezTo>
                    <a:pt x="12650" y="6244"/>
                    <a:pt x="13951" y="5399"/>
                    <a:pt x="15219" y="5041"/>
                  </a:cubicBezTo>
                  <a:cubicBezTo>
                    <a:pt x="15625" y="4932"/>
                    <a:pt x="16012" y="4877"/>
                    <a:pt x="16372" y="4877"/>
                  </a:cubicBezTo>
                  <a:cubicBezTo>
                    <a:pt x="17080" y="4877"/>
                    <a:pt x="17682" y="5087"/>
                    <a:pt x="18113" y="5497"/>
                  </a:cubicBezTo>
                  <a:cubicBezTo>
                    <a:pt x="18699" y="6049"/>
                    <a:pt x="18926" y="6992"/>
                    <a:pt x="18764" y="8131"/>
                  </a:cubicBezTo>
                  <a:cubicBezTo>
                    <a:pt x="18569" y="9269"/>
                    <a:pt x="17951" y="10537"/>
                    <a:pt x="17008" y="11643"/>
                  </a:cubicBezTo>
                  <a:cubicBezTo>
                    <a:pt x="16910" y="11773"/>
                    <a:pt x="16943" y="11935"/>
                    <a:pt x="17040" y="12065"/>
                  </a:cubicBezTo>
                  <a:cubicBezTo>
                    <a:pt x="17092" y="12104"/>
                    <a:pt x="17148" y="12122"/>
                    <a:pt x="17203" y="12122"/>
                  </a:cubicBezTo>
                  <a:cubicBezTo>
                    <a:pt x="17289" y="12122"/>
                    <a:pt x="17371" y="12079"/>
                    <a:pt x="17431" y="12000"/>
                  </a:cubicBezTo>
                  <a:cubicBezTo>
                    <a:pt x="19544" y="9464"/>
                    <a:pt x="20000" y="6505"/>
                    <a:pt x="18471" y="5074"/>
                  </a:cubicBezTo>
                  <a:cubicBezTo>
                    <a:pt x="17953" y="4577"/>
                    <a:pt x="17235" y="4325"/>
                    <a:pt x="16402" y="4325"/>
                  </a:cubicBezTo>
                  <a:cubicBezTo>
                    <a:pt x="15979" y="4325"/>
                    <a:pt x="15527" y="4390"/>
                    <a:pt x="15057" y="4521"/>
                  </a:cubicBezTo>
                  <a:cubicBezTo>
                    <a:pt x="14439" y="4684"/>
                    <a:pt x="13853" y="4944"/>
                    <a:pt x="13268" y="5301"/>
                  </a:cubicBezTo>
                  <a:cubicBezTo>
                    <a:pt x="12943" y="3545"/>
                    <a:pt x="11187" y="1789"/>
                    <a:pt x="8683" y="781"/>
                  </a:cubicBezTo>
                  <a:cubicBezTo>
                    <a:pt x="8648" y="764"/>
                    <a:pt x="8611" y="756"/>
                    <a:pt x="8574" y="756"/>
                  </a:cubicBezTo>
                  <a:cubicBezTo>
                    <a:pt x="8473" y="756"/>
                    <a:pt x="8373" y="816"/>
                    <a:pt x="8325" y="911"/>
                  </a:cubicBezTo>
                  <a:cubicBezTo>
                    <a:pt x="8260" y="1074"/>
                    <a:pt x="8325" y="1236"/>
                    <a:pt x="8488" y="1301"/>
                  </a:cubicBezTo>
                  <a:cubicBezTo>
                    <a:pt x="9723" y="1789"/>
                    <a:pt x="10797" y="2505"/>
                    <a:pt x="11577" y="3318"/>
                  </a:cubicBezTo>
                  <a:cubicBezTo>
                    <a:pt x="12260" y="4066"/>
                    <a:pt x="12683" y="4879"/>
                    <a:pt x="12748" y="5627"/>
                  </a:cubicBezTo>
                  <a:cubicBezTo>
                    <a:pt x="12162" y="6017"/>
                    <a:pt x="11642" y="6472"/>
                    <a:pt x="11122" y="6992"/>
                  </a:cubicBezTo>
                  <a:cubicBezTo>
                    <a:pt x="10699" y="7448"/>
                    <a:pt x="10341" y="7935"/>
                    <a:pt x="10016" y="8423"/>
                  </a:cubicBezTo>
                  <a:cubicBezTo>
                    <a:pt x="9572" y="8510"/>
                    <a:pt x="9098" y="8553"/>
                    <a:pt x="8608" y="8553"/>
                  </a:cubicBezTo>
                  <a:cubicBezTo>
                    <a:pt x="7628" y="8553"/>
                    <a:pt x="6580" y="8380"/>
                    <a:pt x="5561" y="8033"/>
                  </a:cubicBezTo>
                  <a:cubicBezTo>
                    <a:pt x="3480" y="7350"/>
                    <a:pt x="1724" y="6017"/>
                    <a:pt x="1041" y="4618"/>
                  </a:cubicBezTo>
                  <a:cubicBezTo>
                    <a:pt x="683" y="3903"/>
                    <a:pt x="585" y="3188"/>
                    <a:pt x="813" y="2570"/>
                  </a:cubicBezTo>
                  <a:cubicBezTo>
                    <a:pt x="1073" y="1724"/>
                    <a:pt x="1886" y="1106"/>
                    <a:pt x="3057" y="781"/>
                  </a:cubicBezTo>
                  <a:cubicBezTo>
                    <a:pt x="3619" y="633"/>
                    <a:pt x="4234" y="559"/>
                    <a:pt x="4879" y="559"/>
                  </a:cubicBezTo>
                  <a:cubicBezTo>
                    <a:pt x="5653" y="559"/>
                    <a:pt x="6468" y="666"/>
                    <a:pt x="7284" y="879"/>
                  </a:cubicBezTo>
                  <a:cubicBezTo>
                    <a:pt x="7312" y="893"/>
                    <a:pt x="7342" y="899"/>
                    <a:pt x="7371" y="899"/>
                  </a:cubicBezTo>
                  <a:cubicBezTo>
                    <a:pt x="7478" y="899"/>
                    <a:pt x="7584" y="811"/>
                    <a:pt x="7610" y="684"/>
                  </a:cubicBezTo>
                  <a:cubicBezTo>
                    <a:pt x="7642" y="554"/>
                    <a:pt x="7577" y="391"/>
                    <a:pt x="7415" y="358"/>
                  </a:cubicBezTo>
                  <a:cubicBezTo>
                    <a:pt x="6514" y="116"/>
                    <a:pt x="5635" y="0"/>
                    <a:pt x="4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9" name="Google Shape;4859;p46"/>
          <p:cNvGrpSpPr/>
          <p:nvPr/>
        </p:nvGrpSpPr>
        <p:grpSpPr>
          <a:xfrm>
            <a:off x="881067" y="1384679"/>
            <a:ext cx="311815" cy="365763"/>
            <a:chOff x="10195400" y="1656900"/>
            <a:chExt cx="472375" cy="560900"/>
          </a:xfrm>
        </p:grpSpPr>
        <p:sp>
          <p:nvSpPr>
            <p:cNvPr id="4860" name="Google Shape;4860;p46"/>
            <p:cNvSpPr/>
            <p:nvPr/>
          </p:nvSpPr>
          <p:spPr>
            <a:xfrm>
              <a:off x="10231175" y="1664925"/>
              <a:ext cx="374800" cy="552875"/>
            </a:xfrm>
            <a:custGeom>
              <a:rect b="b" l="l" r="r" t="t"/>
              <a:pathLst>
                <a:path extrusionOk="0" h="22115" w="14992">
                  <a:moveTo>
                    <a:pt x="911" y="3578"/>
                  </a:moveTo>
                  <a:cubicBezTo>
                    <a:pt x="0" y="10928"/>
                    <a:pt x="4943" y="22114"/>
                    <a:pt x="6146" y="15220"/>
                  </a:cubicBezTo>
                  <a:lnTo>
                    <a:pt x="6439" y="12944"/>
                  </a:lnTo>
                  <a:cubicBezTo>
                    <a:pt x="6602" y="11838"/>
                    <a:pt x="7122" y="11448"/>
                    <a:pt x="7805" y="11415"/>
                  </a:cubicBezTo>
                  <a:cubicBezTo>
                    <a:pt x="8488" y="11448"/>
                    <a:pt x="9041" y="11838"/>
                    <a:pt x="9203" y="12944"/>
                  </a:cubicBezTo>
                  <a:lnTo>
                    <a:pt x="9463" y="15220"/>
                  </a:lnTo>
                  <a:cubicBezTo>
                    <a:pt x="10407" y="20358"/>
                    <a:pt x="13561" y="14732"/>
                    <a:pt x="14569" y="8944"/>
                  </a:cubicBezTo>
                  <a:cubicBezTo>
                    <a:pt x="14894" y="7025"/>
                    <a:pt x="14992" y="5107"/>
                    <a:pt x="14699" y="3546"/>
                  </a:cubicBezTo>
                  <a:cubicBezTo>
                    <a:pt x="14341" y="1594"/>
                    <a:pt x="12585" y="164"/>
                    <a:pt x="10732" y="1"/>
                  </a:cubicBezTo>
                  <a:lnTo>
                    <a:pt x="10049" y="1"/>
                  </a:lnTo>
                  <a:cubicBezTo>
                    <a:pt x="9268" y="66"/>
                    <a:pt x="8488" y="359"/>
                    <a:pt x="7805" y="977"/>
                  </a:cubicBezTo>
                  <a:cubicBezTo>
                    <a:pt x="7382" y="424"/>
                    <a:pt x="6602" y="99"/>
                    <a:pt x="5724" y="1"/>
                  </a:cubicBezTo>
                  <a:lnTo>
                    <a:pt x="4651" y="1"/>
                  </a:lnTo>
                  <a:cubicBezTo>
                    <a:pt x="2960" y="164"/>
                    <a:pt x="1203" y="1237"/>
                    <a:pt x="911" y="3578"/>
                  </a:cubicBezTo>
                  <a:close/>
                  <a:moveTo>
                    <a:pt x="911" y="3578"/>
                  </a:moveTo>
                  <a:close/>
                </a:path>
              </a:pathLst>
            </a:custGeom>
            <a:solidFill>
              <a:srgbClr val="F8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1" name="Google Shape;4861;p46"/>
            <p:cNvSpPr/>
            <p:nvPr/>
          </p:nvSpPr>
          <p:spPr>
            <a:xfrm>
              <a:off x="10201900" y="1888500"/>
              <a:ext cx="458550" cy="290275"/>
            </a:xfrm>
            <a:custGeom>
              <a:rect b="b" l="l" r="r" t="t"/>
              <a:pathLst>
                <a:path extrusionOk="0" h="11611" w="18342">
                  <a:moveTo>
                    <a:pt x="1" y="1269"/>
                  </a:moveTo>
                  <a:lnTo>
                    <a:pt x="1" y="8423"/>
                  </a:lnTo>
                  <a:cubicBezTo>
                    <a:pt x="1" y="9139"/>
                    <a:pt x="586" y="9724"/>
                    <a:pt x="1301" y="9724"/>
                  </a:cubicBezTo>
                  <a:lnTo>
                    <a:pt x="17073" y="9724"/>
                  </a:lnTo>
                  <a:cubicBezTo>
                    <a:pt x="17756" y="9724"/>
                    <a:pt x="18342" y="9139"/>
                    <a:pt x="18342" y="8423"/>
                  </a:cubicBezTo>
                  <a:lnTo>
                    <a:pt x="18342" y="1269"/>
                  </a:lnTo>
                  <a:cubicBezTo>
                    <a:pt x="18342" y="554"/>
                    <a:pt x="17756" y="1"/>
                    <a:pt x="17073" y="1"/>
                  </a:cubicBezTo>
                  <a:lnTo>
                    <a:pt x="15740" y="1"/>
                  </a:lnTo>
                  <a:cubicBezTo>
                    <a:pt x="14732" y="5789"/>
                    <a:pt x="11545" y="11415"/>
                    <a:pt x="10634" y="6277"/>
                  </a:cubicBezTo>
                  <a:lnTo>
                    <a:pt x="10374" y="4001"/>
                  </a:lnTo>
                  <a:cubicBezTo>
                    <a:pt x="10212" y="2895"/>
                    <a:pt x="9659" y="2505"/>
                    <a:pt x="8976" y="2472"/>
                  </a:cubicBezTo>
                  <a:cubicBezTo>
                    <a:pt x="8293" y="2505"/>
                    <a:pt x="7773" y="2895"/>
                    <a:pt x="7610" y="4001"/>
                  </a:cubicBezTo>
                  <a:lnTo>
                    <a:pt x="7317" y="6277"/>
                  </a:lnTo>
                  <a:cubicBezTo>
                    <a:pt x="6374" y="11610"/>
                    <a:pt x="3220" y="6147"/>
                    <a:pt x="2244" y="1"/>
                  </a:cubicBezTo>
                  <a:lnTo>
                    <a:pt x="1301" y="1"/>
                  </a:lnTo>
                  <a:cubicBezTo>
                    <a:pt x="586" y="1"/>
                    <a:pt x="1" y="554"/>
                    <a:pt x="1" y="1269"/>
                  </a:cubicBezTo>
                  <a:close/>
                  <a:moveTo>
                    <a:pt x="1" y="1269"/>
                  </a:moveTo>
                  <a:close/>
                </a:path>
              </a:pathLst>
            </a:custGeom>
            <a:solidFill>
              <a:srgbClr val="C4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2" name="Google Shape;4862;p46"/>
            <p:cNvSpPr/>
            <p:nvPr/>
          </p:nvSpPr>
          <p:spPr>
            <a:xfrm>
              <a:off x="10467750" y="1664925"/>
              <a:ext cx="138225" cy="483775"/>
            </a:xfrm>
            <a:custGeom>
              <a:rect b="b" l="l" r="r" t="t"/>
              <a:pathLst>
                <a:path extrusionOk="0" h="19351" w="5529">
                  <a:moveTo>
                    <a:pt x="3187" y="3481"/>
                  </a:moveTo>
                  <a:cubicBezTo>
                    <a:pt x="3480" y="5041"/>
                    <a:pt x="3383" y="6960"/>
                    <a:pt x="3057" y="8879"/>
                  </a:cubicBezTo>
                  <a:cubicBezTo>
                    <a:pt x="2504" y="11936"/>
                    <a:pt x="1399" y="14927"/>
                    <a:pt x="326" y="16326"/>
                  </a:cubicBezTo>
                  <a:cubicBezTo>
                    <a:pt x="1464" y="19350"/>
                    <a:pt x="4196" y="14212"/>
                    <a:pt x="5106" y="8944"/>
                  </a:cubicBezTo>
                  <a:cubicBezTo>
                    <a:pt x="5431" y="7025"/>
                    <a:pt x="5529" y="5107"/>
                    <a:pt x="5236" y="3546"/>
                  </a:cubicBezTo>
                  <a:cubicBezTo>
                    <a:pt x="4878" y="1594"/>
                    <a:pt x="3122" y="164"/>
                    <a:pt x="1269" y="1"/>
                  </a:cubicBezTo>
                  <a:lnTo>
                    <a:pt x="586" y="1"/>
                  </a:lnTo>
                  <a:cubicBezTo>
                    <a:pt x="391" y="1"/>
                    <a:pt x="196" y="33"/>
                    <a:pt x="0" y="99"/>
                  </a:cubicBezTo>
                  <a:cubicBezTo>
                    <a:pt x="1529" y="521"/>
                    <a:pt x="2862" y="1822"/>
                    <a:pt x="3187" y="3481"/>
                  </a:cubicBezTo>
                  <a:close/>
                  <a:moveTo>
                    <a:pt x="3187" y="3481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3" name="Google Shape;4863;p46"/>
            <p:cNvSpPr/>
            <p:nvPr/>
          </p:nvSpPr>
          <p:spPr>
            <a:xfrm>
              <a:off x="10227100" y="1888500"/>
              <a:ext cx="433350" cy="243125"/>
            </a:xfrm>
            <a:custGeom>
              <a:rect b="b" l="l" r="r" t="t"/>
              <a:pathLst>
                <a:path extrusionOk="0" h="9725" w="17334">
                  <a:moveTo>
                    <a:pt x="14732" y="1"/>
                  </a:moveTo>
                  <a:cubicBezTo>
                    <a:pt x="14732" y="33"/>
                    <a:pt x="14700" y="66"/>
                    <a:pt x="14700" y="98"/>
                  </a:cubicBezTo>
                  <a:cubicBezTo>
                    <a:pt x="14700" y="66"/>
                    <a:pt x="14732" y="33"/>
                    <a:pt x="14732" y="1"/>
                  </a:cubicBezTo>
                  <a:close/>
                  <a:moveTo>
                    <a:pt x="15382" y="1237"/>
                  </a:moveTo>
                  <a:lnTo>
                    <a:pt x="15382" y="8391"/>
                  </a:lnTo>
                  <a:cubicBezTo>
                    <a:pt x="15382" y="9106"/>
                    <a:pt x="14797" y="9692"/>
                    <a:pt x="14082" y="9692"/>
                  </a:cubicBezTo>
                  <a:lnTo>
                    <a:pt x="1" y="9692"/>
                  </a:lnTo>
                  <a:cubicBezTo>
                    <a:pt x="98" y="9692"/>
                    <a:pt x="196" y="9724"/>
                    <a:pt x="293" y="9724"/>
                  </a:cubicBezTo>
                  <a:lnTo>
                    <a:pt x="16065" y="9724"/>
                  </a:lnTo>
                  <a:cubicBezTo>
                    <a:pt x="16748" y="9724"/>
                    <a:pt x="17334" y="9139"/>
                    <a:pt x="17334" y="8423"/>
                  </a:cubicBezTo>
                  <a:lnTo>
                    <a:pt x="17334" y="1269"/>
                  </a:lnTo>
                  <a:cubicBezTo>
                    <a:pt x="17334" y="554"/>
                    <a:pt x="16748" y="1"/>
                    <a:pt x="16065" y="1"/>
                  </a:cubicBezTo>
                  <a:lnTo>
                    <a:pt x="14732" y="1"/>
                  </a:lnTo>
                  <a:cubicBezTo>
                    <a:pt x="14732" y="33"/>
                    <a:pt x="14700" y="66"/>
                    <a:pt x="14700" y="98"/>
                  </a:cubicBezTo>
                  <a:cubicBezTo>
                    <a:pt x="15122" y="326"/>
                    <a:pt x="15382" y="749"/>
                    <a:pt x="15382" y="1237"/>
                  </a:cubicBezTo>
                  <a:close/>
                  <a:moveTo>
                    <a:pt x="15382" y="1237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4" name="Google Shape;4864;p46"/>
            <p:cNvSpPr/>
            <p:nvPr/>
          </p:nvSpPr>
          <p:spPr>
            <a:xfrm>
              <a:off x="10195400" y="1656900"/>
              <a:ext cx="472375" cy="481225"/>
            </a:xfrm>
            <a:custGeom>
              <a:rect b="b" l="l" r="r" t="t"/>
              <a:pathLst>
                <a:path extrusionOk="0" h="19249" w="18895">
                  <a:moveTo>
                    <a:pt x="6603" y="0"/>
                  </a:moveTo>
                  <a:cubicBezTo>
                    <a:pt x="6138" y="0"/>
                    <a:pt x="5661" y="62"/>
                    <a:pt x="5204" y="192"/>
                  </a:cubicBezTo>
                  <a:cubicBezTo>
                    <a:pt x="3447" y="712"/>
                    <a:pt x="2309" y="2045"/>
                    <a:pt x="2082" y="3834"/>
                  </a:cubicBezTo>
                  <a:cubicBezTo>
                    <a:pt x="2049" y="4062"/>
                    <a:pt x="2017" y="4257"/>
                    <a:pt x="2017" y="4452"/>
                  </a:cubicBezTo>
                  <a:cubicBezTo>
                    <a:pt x="2017" y="4615"/>
                    <a:pt x="2114" y="4745"/>
                    <a:pt x="2277" y="4777"/>
                  </a:cubicBezTo>
                  <a:cubicBezTo>
                    <a:pt x="2439" y="4777"/>
                    <a:pt x="2569" y="4647"/>
                    <a:pt x="2569" y="4517"/>
                  </a:cubicBezTo>
                  <a:cubicBezTo>
                    <a:pt x="2602" y="4322"/>
                    <a:pt x="2602" y="4127"/>
                    <a:pt x="2634" y="3899"/>
                  </a:cubicBezTo>
                  <a:cubicBezTo>
                    <a:pt x="2927" y="1753"/>
                    <a:pt x="4456" y="1005"/>
                    <a:pt x="5334" y="745"/>
                  </a:cubicBezTo>
                  <a:cubicBezTo>
                    <a:pt x="5760" y="619"/>
                    <a:pt x="6201" y="559"/>
                    <a:pt x="6628" y="559"/>
                  </a:cubicBezTo>
                  <a:cubicBezTo>
                    <a:pt x="7633" y="559"/>
                    <a:pt x="8561" y="889"/>
                    <a:pt x="9041" y="1460"/>
                  </a:cubicBezTo>
                  <a:cubicBezTo>
                    <a:pt x="9073" y="1525"/>
                    <a:pt x="9106" y="1590"/>
                    <a:pt x="9171" y="1655"/>
                  </a:cubicBezTo>
                  <a:cubicBezTo>
                    <a:pt x="9561" y="2208"/>
                    <a:pt x="9886" y="2696"/>
                    <a:pt x="11155" y="3086"/>
                  </a:cubicBezTo>
                  <a:lnTo>
                    <a:pt x="11220" y="3086"/>
                  </a:lnTo>
                  <a:cubicBezTo>
                    <a:pt x="11350" y="3086"/>
                    <a:pt x="11447" y="3021"/>
                    <a:pt x="11512" y="2891"/>
                  </a:cubicBezTo>
                  <a:cubicBezTo>
                    <a:pt x="11545" y="2761"/>
                    <a:pt x="11447" y="2598"/>
                    <a:pt x="11317" y="2533"/>
                  </a:cubicBezTo>
                  <a:cubicBezTo>
                    <a:pt x="10244" y="2208"/>
                    <a:pt x="10016" y="1850"/>
                    <a:pt x="9626" y="1330"/>
                  </a:cubicBezTo>
                  <a:cubicBezTo>
                    <a:pt x="10274" y="834"/>
                    <a:pt x="11036" y="566"/>
                    <a:pt x="11836" y="566"/>
                  </a:cubicBezTo>
                  <a:cubicBezTo>
                    <a:pt x="12242" y="566"/>
                    <a:pt x="12658" y="635"/>
                    <a:pt x="13073" y="777"/>
                  </a:cubicBezTo>
                  <a:cubicBezTo>
                    <a:pt x="14504" y="1265"/>
                    <a:pt x="15577" y="2501"/>
                    <a:pt x="15837" y="3899"/>
                  </a:cubicBezTo>
                  <a:cubicBezTo>
                    <a:pt x="16683" y="8354"/>
                    <a:pt x="14374" y="15541"/>
                    <a:pt x="12585" y="17037"/>
                  </a:cubicBezTo>
                  <a:cubicBezTo>
                    <a:pt x="12405" y="17191"/>
                    <a:pt x="12225" y="17285"/>
                    <a:pt x="12077" y="17285"/>
                  </a:cubicBezTo>
                  <a:cubicBezTo>
                    <a:pt x="12038" y="17285"/>
                    <a:pt x="12002" y="17278"/>
                    <a:pt x="11968" y="17265"/>
                  </a:cubicBezTo>
                  <a:cubicBezTo>
                    <a:pt x="11838" y="17200"/>
                    <a:pt x="11447" y="16907"/>
                    <a:pt x="11187" y="15476"/>
                  </a:cubicBezTo>
                  <a:lnTo>
                    <a:pt x="10927" y="13232"/>
                  </a:lnTo>
                  <a:cubicBezTo>
                    <a:pt x="10732" y="12094"/>
                    <a:pt x="10179" y="11509"/>
                    <a:pt x="9268" y="11444"/>
                  </a:cubicBezTo>
                  <a:lnTo>
                    <a:pt x="9236" y="11444"/>
                  </a:lnTo>
                  <a:cubicBezTo>
                    <a:pt x="8325" y="11509"/>
                    <a:pt x="7773" y="12094"/>
                    <a:pt x="7577" y="13232"/>
                  </a:cubicBezTo>
                  <a:lnTo>
                    <a:pt x="7317" y="15476"/>
                  </a:lnTo>
                  <a:cubicBezTo>
                    <a:pt x="7095" y="16715"/>
                    <a:pt x="6748" y="17396"/>
                    <a:pt x="6338" y="17396"/>
                  </a:cubicBezTo>
                  <a:cubicBezTo>
                    <a:pt x="6328" y="17396"/>
                    <a:pt x="6319" y="17395"/>
                    <a:pt x="6309" y="17395"/>
                  </a:cubicBezTo>
                  <a:cubicBezTo>
                    <a:pt x="5756" y="17362"/>
                    <a:pt x="4813" y="16159"/>
                    <a:pt x="3903" y="13622"/>
                  </a:cubicBezTo>
                  <a:cubicBezTo>
                    <a:pt x="3025" y="11151"/>
                    <a:pt x="2537" y="8224"/>
                    <a:pt x="2537" y="5785"/>
                  </a:cubicBezTo>
                  <a:cubicBezTo>
                    <a:pt x="2537" y="5623"/>
                    <a:pt x="2407" y="5493"/>
                    <a:pt x="2244" y="5493"/>
                  </a:cubicBezTo>
                  <a:cubicBezTo>
                    <a:pt x="2082" y="5493"/>
                    <a:pt x="1952" y="5623"/>
                    <a:pt x="1952" y="5785"/>
                  </a:cubicBezTo>
                  <a:cubicBezTo>
                    <a:pt x="1952" y="6793"/>
                    <a:pt x="2049" y="7866"/>
                    <a:pt x="2212" y="8972"/>
                  </a:cubicBezTo>
                  <a:lnTo>
                    <a:pt x="1561" y="8972"/>
                  </a:lnTo>
                  <a:cubicBezTo>
                    <a:pt x="716" y="8972"/>
                    <a:pt x="0" y="9655"/>
                    <a:pt x="0" y="10533"/>
                  </a:cubicBezTo>
                  <a:lnTo>
                    <a:pt x="0" y="17687"/>
                  </a:lnTo>
                  <a:cubicBezTo>
                    <a:pt x="0" y="18533"/>
                    <a:pt x="716" y="19248"/>
                    <a:pt x="1561" y="19248"/>
                  </a:cubicBezTo>
                  <a:lnTo>
                    <a:pt x="8781" y="19248"/>
                  </a:lnTo>
                  <a:cubicBezTo>
                    <a:pt x="8943" y="19248"/>
                    <a:pt x="9073" y="19118"/>
                    <a:pt x="9073" y="18956"/>
                  </a:cubicBezTo>
                  <a:cubicBezTo>
                    <a:pt x="9073" y="18826"/>
                    <a:pt x="8943" y="18695"/>
                    <a:pt x="8781" y="18695"/>
                  </a:cubicBezTo>
                  <a:lnTo>
                    <a:pt x="1561" y="18695"/>
                  </a:lnTo>
                  <a:cubicBezTo>
                    <a:pt x="1009" y="18695"/>
                    <a:pt x="553" y="18240"/>
                    <a:pt x="553" y="17687"/>
                  </a:cubicBezTo>
                  <a:lnTo>
                    <a:pt x="553" y="10533"/>
                  </a:lnTo>
                  <a:cubicBezTo>
                    <a:pt x="553" y="9980"/>
                    <a:pt x="1009" y="9525"/>
                    <a:pt x="1561" y="9525"/>
                  </a:cubicBezTo>
                  <a:lnTo>
                    <a:pt x="2277" y="9525"/>
                  </a:lnTo>
                  <a:cubicBezTo>
                    <a:pt x="2504" y="10988"/>
                    <a:pt x="2895" y="12452"/>
                    <a:pt x="3350" y="13818"/>
                  </a:cubicBezTo>
                  <a:cubicBezTo>
                    <a:pt x="3773" y="15021"/>
                    <a:pt x="4943" y="17850"/>
                    <a:pt x="6244" y="17980"/>
                  </a:cubicBezTo>
                  <a:lnTo>
                    <a:pt x="6342" y="17980"/>
                  </a:lnTo>
                  <a:cubicBezTo>
                    <a:pt x="7090" y="17980"/>
                    <a:pt x="7577" y="17167"/>
                    <a:pt x="7870" y="15606"/>
                  </a:cubicBezTo>
                  <a:cubicBezTo>
                    <a:pt x="7870" y="15574"/>
                    <a:pt x="7870" y="15574"/>
                    <a:pt x="7870" y="15574"/>
                  </a:cubicBezTo>
                  <a:lnTo>
                    <a:pt x="8130" y="13330"/>
                  </a:lnTo>
                  <a:cubicBezTo>
                    <a:pt x="8325" y="12224"/>
                    <a:pt x="8846" y="12029"/>
                    <a:pt x="9236" y="11996"/>
                  </a:cubicBezTo>
                  <a:cubicBezTo>
                    <a:pt x="9659" y="12029"/>
                    <a:pt x="10179" y="12224"/>
                    <a:pt x="10342" y="13330"/>
                  </a:cubicBezTo>
                  <a:lnTo>
                    <a:pt x="10634" y="15574"/>
                  </a:lnTo>
                  <a:cubicBezTo>
                    <a:pt x="10634" y="15574"/>
                    <a:pt x="10634" y="15574"/>
                    <a:pt x="10634" y="15606"/>
                  </a:cubicBezTo>
                  <a:cubicBezTo>
                    <a:pt x="10862" y="16874"/>
                    <a:pt x="11220" y="17590"/>
                    <a:pt x="11773" y="17785"/>
                  </a:cubicBezTo>
                  <a:cubicBezTo>
                    <a:pt x="11864" y="17819"/>
                    <a:pt x="11975" y="17845"/>
                    <a:pt x="12102" y="17845"/>
                  </a:cubicBezTo>
                  <a:cubicBezTo>
                    <a:pt x="12337" y="17845"/>
                    <a:pt x="12626" y="17755"/>
                    <a:pt x="12943" y="17460"/>
                  </a:cubicBezTo>
                  <a:cubicBezTo>
                    <a:pt x="13919" y="16647"/>
                    <a:pt x="14992" y="14435"/>
                    <a:pt x="15740" y="11704"/>
                  </a:cubicBezTo>
                  <a:cubicBezTo>
                    <a:pt x="15935" y="10988"/>
                    <a:pt x="16098" y="10240"/>
                    <a:pt x="16228" y="9525"/>
                  </a:cubicBezTo>
                  <a:lnTo>
                    <a:pt x="17333" y="9525"/>
                  </a:lnTo>
                  <a:cubicBezTo>
                    <a:pt x="17886" y="9525"/>
                    <a:pt x="18309" y="9980"/>
                    <a:pt x="18309" y="10533"/>
                  </a:cubicBezTo>
                  <a:lnTo>
                    <a:pt x="18309" y="17687"/>
                  </a:lnTo>
                  <a:cubicBezTo>
                    <a:pt x="18309" y="18240"/>
                    <a:pt x="17886" y="18695"/>
                    <a:pt x="17333" y="18695"/>
                  </a:cubicBezTo>
                  <a:lnTo>
                    <a:pt x="10081" y="18695"/>
                  </a:lnTo>
                  <a:cubicBezTo>
                    <a:pt x="9951" y="18695"/>
                    <a:pt x="9821" y="18826"/>
                    <a:pt x="9821" y="18988"/>
                  </a:cubicBezTo>
                  <a:cubicBezTo>
                    <a:pt x="9821" y="19118"/>
                    <a:pt x="9951" y="19248"/>
                    <a:pt x="10081" y="19248"/>
                  </a:cubicBezTo>
                  <a:lnTo>
                    <a:pt x="17333" y="19248"/>
                  </a:lnTo>
                  <a:cubicBezTo>
                    <a:pt x="18179" y="19248"/>
                    <a:pt x="18894" y="18565"/>
                    <a:pt x="18894" y="17687"/>
                  </a:cubicBezTo>
                  <a:lnTo>
                    <a:pt x="18894" y="10533"/>
                  </a:lnTo>
                  <a:cubicBezTo>
                    <a:pt x="18894" y="9655"/>
                    <a:pt x="18179" y="8972"/>
                    <a:pt x="17333" y="8972"/>
                  </a:cubicBezTo>
                  <a:lnTo>
                    <a:pt x="16325" y="8972"/>
                  </a:lnTo>
                  <a:cubicBezTo>
                    <a:pt x="16650" y="7021"/>
                    <a:pt x="16683" y="5232"/>
                    <a:pt x="16390" y="3802"/>
                  </a:cubicBezTo>
                  <a:cubicBezTo>
                    <a:pt x="16098" y="2208"/>
                    <a:pt x="14862" y="810"/>
                    <a:pt x="13268" y="257"/>
                  </a:cubicBezTo>
                  <a:cubicBezTo>
                    <a:pt x="12777" y="89"/>
                    <a:pt x="12285" y="6"/>
                    <a:pt x="11805" y="6"/>
                  </a:cubicBezTo>
                  <a:cubicBezTo>
                    <a:pt x="10889" y="6"/>
                    <a:pt x="10016" y="310"/>
                    <a:pt x="9268" y="907"/>
                  </a:cubicBezTo>
                  <a:cubicBezTo>
                    <a:pt x="8659" y="321"/>
                    <a:pt x="7659" y="0"/>
                    <a:pt x="66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5" name="Google Shape;4865;p46"/>
          <p:cNvGrpSpPr/>
          <p:nvPr/>
        </p:nvGrpSpPr>
        <p:grpSpPr>
          <a:xfrm>
            <a:off x="1664099" y="1416691"/>
            <a:ext cx="301775" cy="301739"/>
            <a:chOff x="10766125" y="1647150"/>
            <a:chExt cx="481300" cy="480400"/>
          </a:xfrm>
        </p:grpSpPr>
        <p:sp>
          <p:nvSpPr>
            <p:cNvPr id="4866" name="Google Shape;4866;p46"/>
            <p:cNvSpPr/>
            <p:nvPr/>
          </p:nvSpPr>
          <p:spPr>
            <a:xfrm>
              <a:off x="10814075" y="1667375"/>
              <a:ext cx="65875" cy="148800"/>
            </a:xfrm>
            <a:custGeom>
              <a:rect b="b" l="l" r="r" t="t"/>
              <a:pathLst>
                <a:path extrusionOk="0" h="5952" w="2635">
                  <a:moveTo>
                    <a:pt x="2180" y="553"/>
                  </a:moveTo>
                  <a:cubicBezTo>
                    <a:pt x="749" y="2277"/>
                    <a:pt x="1" y="4521"/>
                    <a:pt x="1" y="5952"/>
                  </a:cubicBezTo>
                  <a:lnTo>
                    <a:pt x="1789" y="5952"/>
                  </a:lnTo>
                  <a:cubicBezTo>
                    <a:pt x="1757" y="3935"/>
                    <a:pt x="2082" y="2537"/>
                    <a:pt x="2505" y="716"/>
                  </a:cubicBezTo>
                  <a:cubicBezTo>
                    <a:pt x="2635" y="196"/>
                    <a:pt x="2602" y="1"/>
                    <a:pt x="2180" y="553"/>
                  </a:cubicBezTo>
                  <a:close/>
                  <a:moveTo>
                    <a:pt x="2180" y="553"/>
                  </a:moveTo>
                  <a:close/>
                </a:path>
              </a:pathLst>
            </a:custGeom>
            <a:solidFill>
              <a:srgbClr val="1446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7" name="Google Shape;4867;p46"/>
            <p:cNvSpPr/>
            <p:nvPr/>
          </p:nvSpPr>
          <p:spPr>
            <a:xfrm>
              <a:off x="11162050" y="1667375"/>
              <a:ext cx="65050" cy="148800"/>
            </a:xfrm>
            <a:custGeom>
              <a:rect b="b" l="l" r="r" t="t"/>
              <a:pathLst>
                <a:path extrusionOk="0" h="5952" w="2602">
                  <a:moveTo>
                    <a:pt x="2147" y="553"/>
                  </a:moveTo>
                  <a:cubicBezTo>
                    <a:pt x="748" y="2277"/>
                    <a:pt x="0" y="4521"/>
                    <a:pt x="0" y="5952"/>
                  </a:cubicBezTo>
                  <a:lnTo>
                    <a:pt x="1789" y="5952"/>
                  </a:lnTo>
                  <a:cubicBezTo>
                    <a:pt x="1724" y="3935"/>
                    <a:pt x="2081" y="2537"/>
                    <a:pt x="2504" y="748"/>
                  </a:cubicBezTo>
                  <a:cubicBezTo>
                    <a:pt x="2602" y="196"/>
                    <a:pt x="2602" y="1"/>
                    <a:pt x="2147" y="553"/>
                  </a:cubicBezTo>
                  <a:close/>
                  <a:moveTo>
                    <a:pt x="2147" y="553"/>
                  </a:moveTo>
                  <a:close/>
                </a:path>
              </a:pathLst>
            </a:custGeom>
            <a:solidFill>
              <a:srgbClr val="1446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8" name="Google Shape;4868;p46"/>
            <p:cNvSpPr/>
            <p:nvPr/>
          </p:nvSpPr>
          <p:spPr>
            <a:xfrm>
              <a:off x="10904325" y="1648675"/>
              <a:ext cx="199200" cy="358550"/>
            </a:xfrm>
            <a:custGeom>
              <a:rect b="b" l="l" r="r" t="t"/>
              <a:pathLst>
                <a:path extrusionOk="0" h="14342" w="7968">
                  <a:moveTo>
                    <a:pt x="2537" y="5366"/>
                  </a:moveTo>
                  <a:cubicBezTo>
                    <a:pt x="1269" y="7675"/>
                    <a:pt x="1" y="11382"/>
                    <a:pt x="1854" y="13073"/>
                  </a:cubicBezTo>
                  <a:cubicBezTo>
                    <a:pt x="3187" y="14342"/>
                    <a:pt x="5854" y="13984"/>
                    <a:pt x="6765" y="12553"/>
                  </a:cubicBezTo>
                  <a:cubicBezTo>
                    <a:pt x="7382" y="11643"/>
                    <a:pt x="7285" y="10472"/>
                    <a:pt x="6927" y="9236"/>
                  </a:cubicBezTo>
                  <a:cubicBezTo>
                    <a:pt x="6179" y="6765"/>
                    <a:pt x="6147" y="3740"/>
                    <a:pt x="7545" y="1009"/>
                  </a:cubicBezTo>
                  <a:cubicBezTo>
                    <a:pt x="7968" y="163"/>
                    <a:pt x="7382" y="1"/>
                    <a:pt x="6635" y="488"/>
                  </a:cubicBezTo>
                  <a:cubicBezTo>
                    <a:pt x="5106" y="1529"/>
                    <a:pt x="3448" y="3740"/>
                    <a:pt x="2537" y="5366"/>
                  </a:cubicBezTo>
                  <a:close/>
                  <a:moveTo>
                    <a:pt x="2537" y="5366"/>
                  </a:moveTo>
                  <a:close/>
                </a:path>
              </a:pathLst>
            </a:custGeom>
            <a:solidFill>
              <a:srgbClr val="1446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9" name="Google Shape;4869;p46"/>
            <p:cNvSpPr/>
            <p:nvPr/>
          </p:nvSpPr>
          <p:spPr>
            <a:xfrm>
              <a:off x="10975050" y="1648675"/>
              <a:ext cx="127675" cy="353675"/>
            </a:xfrm>
            <a:custGeom>
              <a:rect b="b" l="l" r="r" t="t"/>
              <a:pathLst>
                <a:path extrusionOk="0" h="14147" w="5107">
                  <a:moveTo>
                    <a:pt x="4098" y="9269"/>
                  </a:moveTo>
                  <a:cubicBezTo>
                    <a:pt x="3318" y="6765"/>
                    <a:pt x="3318" y="3740"/>
                    <a:pt x="4684" y="1009"/>
                  </a:cubicBezTo>
                  <a:cubicBezTo>
                    <a:pt x="5106" y="163"/>
                    <a:pt x="4553" y="1"/>
                    <a:pt x="3806" y="488"/>
                  </a:cubicBezTo>
                  <a:cubicBezTo>
                    <a:pt x="3740" y="521"/>
                    <a:pt x="3675" y="586"/>
                    <a:pt x="3610" y="618"/>
                  </a:cubicBezTo>
                  <a:cubicBezTo>
                    <a:pt x="2245" y="3383"/>
                    <a:pt x="2277" y="6472"/>
                    <a:pt x="3025" y="8976"/>
                  </a:cubicBezTo>
                  <a:cubicBezTo>
                    <a:pt x="3383" y="10244"/>
                    <a:pt x="3480" y="11415"/>
                    <a:pt x="2895" y="12358"/>
                  </a:cubicBezTo>
                  <a:cubicBezTo>
                    <a:pt x="2310" y="13236"/>
                    <a:pt x="1139" y="13691"/>
                    <a:pt x="1" y="13659"/>
                  </a:cubicBezTo>
                  <a:cubicBezTo>
                    <a:pt x="1367" y="14147"/>
                    <a:pt x="3188" y="13691"/>
                    <a:pt x="3936" y="12553"/>
                  </a:cubicBezTo>
                  <a:cubicBezTo>
                    <a:pt x="4553" y="11643"/>
                    <a:pt x="4456" y="10472"/>
                    <a:pt x="4098" y="9269"/>
                  </a:cubicBezTo>
                  <a:close/>
                  <a:moveTo>
                    <a:pt x="4098" y="9269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0" name="Google Shape;4870;p46"/>
            <p:cNvSpPr/>
            <p:nvPr/>
          </p:nvSpPr>
          <p:spPr>
            <a:xfrm>
              <a:off x="10841725" y="1667375"/>
              <a:ext cx="38225" cy="148800"/>
            </a:xfrm>
            <a:custGeom>
              <a:rect b="b" l="l" r="r" t="t"/>
              <a:pathLst>
                <a:path extrusionOk="0" h="5952" w="1529">
                  <a:moveTo>
                    <a:pt x="683" y="5952"/>
                  </a:moveTo>
                  <a:cubicBezTo>
                    <a:pt x="651" y="3935"/>
                    <a:pt x="976" y="2537"/>
                    <a:pt x="1399" y="716"/>
                  </a:cubicBezTo>
                  <a:cubicBezTo>
                    <a:pt x="1529" y="196"/>
                    <a:pt x="1496" y="1"/>
                    <a:pt x="1074" y="553"/>
                  </a:cubicBezTo>
                  <a:cubicBezTo>
                    <a:pt x="944" y="716"/>
                    <a:pt x="813" y="846"/>
                    <a:pt x="683" y="1041"/>
                  </a:cubicBezTo>
                  <a:cubicBezTo>
                    <a:pt x="326" y="2700"/>
                    <a:pt x="1" y="4033"/>
                    <a:pt x="66" y="5952"/>
                  </a:cubicBezTo>
                  <a:close/>
                  <a:moveTo>
                    <a:pt x="683" y="5952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1" name="Google Shape;4871;p46"/>
            <p:cNvSpPr/>
            <p:nvPr/>
          </p:nvSpPr>
          <p:spPr>
            <a:xfrm>
              <a:off x="11189675" y="1667375"/>
              <a:ext cx="37425" cy="148800"/>
            </a:xfrm>
            <a:custGeom>
              <a:rect b="b" l="l" r="r" t="t"/>
              <a:pathLst>
                <a:path extrusionOk="0" h="5952" w="1497">
                  <a:moveTo>
                    <a:pt x="684" y="5952"/>
                  </a:moveTo>
                  <a:cubicBezTo>
                    <a:pt x="619" y="3935"/>
                    <a:pt x="976" y="2537"/>
                    <a:pt x="1399" y="716"/>
                  </a:cubicBezTo>
                  <a:cubicBezTo>
                    <a:pt x="1497" y="196"/>
                    <a:pt x="1497" y="1"/>
                    <a:pt x="1042" y="553"/>
                  </a:cubicBezTo>
                  <a:cubicBezTo>
                    <a:pt x="911" y="716"/>
                    <a:pt x="781" y="846"/>
                    <a:pt x="684" y="1041"/>
                  </a:cubicBezTo>
                  <a:cubicBezTo>
                    <a:pt x="294" y="2700"/>
                    <a:pt x="1" y="4033"/>
                    <a:pt x="33" y="5952"/>
                  </a:cubicBezTo>
                  <a:close/>
                  <a:moveTo>
                    <a:pt x="684" y="5952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2" name="Google Shape;4872;p46"/>
            <p:cNvSpPr/>
            <p:nvPr/>
          </p:nvSpPr>
          <p:spPr>
            <a:xfrm>
              <a:off x="10773425" y="1816150"/>
              <a:ext cx="135000" cy="100850"/>
            </a:xfrm>
            <a:custGeom>
              <a:rect b="b" l="l" r="r" t="t"/>
              <a:pathLst>
                <a:path extrusionOk="0" h="4034" w="5400">
                  <a:moveTo>
                    <a:pt x="1" y="2895"/>
                  </a:moveTo>
                  <a:lnTo>
                    <a:pt x="2375" y="4033"/>
                  </a:lnTo>
                  <a:lnTo>
                    <a:pt x="4781" y="2895"/>
                  </a:lnTo>
                  <a:cubicBezTo>
                    <a:pt x="4846" y="2472"/>
                    <a:pt x="4944" y="1984"/>
                    <a:pt x="5106" y="1496"/>
                  </a:cubicBezTo>
                  <a:cubicBezTo>
                    <a:pt x="5399" y="326"/>
                    <a:pt x="4944" y="1"/>
                    <a:pt x="4066" y="1"/>
                  </a:cubicBezTo>
                  <a:lnTo>
                    <a:pt x="651" y="1"/>
                  </a:lnTo>
                  <a:cubicBezTo>
                    <a:pt x="294" y="1"/>
                    <a:pt x="1" y="326"/>
                    <a:pt x="1" y="683"/>
                  </a:cubicBezTo>
                  <a:lnTo>
                    <a:pt x="1" y="2895"/>
                  </a:lnTo>
                  <a:close/>
                  <a:moveTo>
                    <a:pt x="1" y="2895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3" name="Google Shape;4873;p46"/>
            <p:cNvSpPr/>
            <p:nvPr/>
          </p:nvSpPr>
          <p:spPr>
            <a:xfrm>
              <a:off x="10773425" y="1888500"/>
              <a:ext cx="158575" cy="164250"/>
            </a:xfrm>
            <a:custGeom>
              <a:rect b="b" l="l" r="r" t="t"/>
              <a:pathLst>
                <a:path extrusionOk="0" h="6570" w="6343">
                  <a:moveTo>
                    <a:pt x="5334" y="6114"/>
                  </a:moveTo>
                  <a:cubicBezTo>
                    <a:pt x="5627" y="5952"/>
                    <a:pt x="5952" y="5171"/>
                    <a:pt x="6342" y="5139"/>
                  </a:cubicBezTo>
                  <a:cubicBezTo>
                    <a:pt x="5269" y="4261"/>
                    <a:pt x="4586" y="2960"/>
                    <a:pt x="4586" y="1464"/>
                  </a:cubicBezTo>
                  <a:cubicBezTo>
                    <a:pt x="4586" y="1106"/>
                    <a:pt x="4651" y="619"/>
                    <a:pt x="4781" y="1"/>
                  </a:cubicBezTo>
                  <a:lnTo>
                    <a:pt x="1" y="1"/>
                  </a:lnTo>
                  <a:lnTo>
                    <a:pt x="1" y="6114"/>
                  </a:lnTo>
                  <a:cubicBezTo>
                    <a:pt x="716" y="5659"/>
                    <a:pt x="1920" y="5659"/>
                    <a:pt x="2667" y="6114"/>
                  </a:cubicBezTo>
                  <a:cubicBezTo>
                    <a:pt x="3383" y="6570"/>
                    <a:pt x="4586" y="6570"/>
                    <a:pt x="5334" y="6114"/>
                  </a:cubicBezTo>
                  <a:close/>
                  <a:moveTo>
                    <a:pt x="5334" y="6114"/>
                  </a:moveTo>
                  <a:close/>
                </a:path>
              </a:pathLst>
            </a:custGeom>
            <a:solidFill>
              <a:srgbClr val="91C4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4" name="Google Shape;4874;p46"/>
            <p:cNvSpPr/>
            <p:nvPr/>
          </p:nvSpPr>
          <p:spPr>
            <a:xfrm>
              <a:off x="11105125" y="1816150"/>
              <a:ext cx="135000" cy="88650"/>
            </a:xfrm>
            <a:custGeom>
              <a:rect b="b" l="l" r="r" t="t"/>
              <a:pathLst>
                <a:path extrusionOk="0" h="3546" w="5400">
                  <a:moveTo>
                    <a:pt x="619" y="2895"/>
                  </a:moveTo>
                  <a:lnTo>
                    <a:pt x="2993" y="3545"/>
                  </a:lnTo>
                  <a:lnTo>
                    <a:pt x="5399" y="2895"/>
                  </a:lnTo>
                  <a:lnTo>
                    <a:pt x="5399" y="683"/>
                  </a:lnTo>
                  <a:cubicBezTo>
                    <a:pt x="5399" y="326"/>
                    <a:pt x="5106" y="1"/>
                    <a:pt x="4749" y="1"/>
                  </a:cubicBezTo>
                  <a:lnTo>
                    <a:pt x="1334" y="1"/>
                  </a:lnTo>
                  <a:cubicBezTo>
                    <a:pt x="456" y="1"/>
                    <a:pt x="1" y="326"/>
                    <a:pt x="294" y="1496"/>
                  </a:cubicBezTo>
                  <a:cubicBezTo>
                    <a:pt x="424" y="2017"/>
                    <a:pt x="554" y="2472"/>
                    <a:pt x="619" y="2895"/>
                  </a:cubicBezTo>
                  <a:close/>
                  <a:moveTo>
                    <a:pt x="619" y="2895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5" name="Google Shape;4875;p46"/>
            <p:cNvSpPr/>
            <p:nvPr/>
          </p:nvSpPr>
          <p:spPr>
            <a:xfrm>
              <a:off x="11198625" y="1816150"/>
              <a:ext cx="41500" cy="72375"/>
            </a:xfrm>
            <a:custGeom>
              <a:rect b="b" l="l" r="r" t="t"/>
              <a:pathLst>
                <a:path extrusionOk="0" h="2895" w="1660">
                  <a:moveTo>
                    <a:pt x="1659" y="2895"/>
                  </a:moveTo>
                  <a:lnTo>
                    <a:pt x="1659" y="683"/>
                  </a:lnTo>
                  <a:cubicBezTo>
                    <a:pt x="1659" y="326"/>
                    <a:pt x="1366" y="1"/>
                    <a:pt x="1009" y="1"/>
                  </a:cubicBezTo>
                  <a:lnTo>
                    <a:pt x="1" y="1"/>
                  </a:lnTo>
                  <a:cubicBezTo>
                    <a:pt x="358" y="1"/>
                    <a:pt x="684" y="326"/>
                    <a:pt x="684" y="683"/>
                  </a:cubicBezTo>
                  <a:lnTo>
                    <a:pt x="684" y="2895"/>
                  </a:lnTo>
                  <a:close/>
                  <a:moveTo>
                    <a:pt x="1659" y="2895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6" name="Google Shape;4876;p46"/>
            <p:cNvSpPr/>
            <p:nvPr/>
          </p:nvSpPr>
          <p:spPr>
            <a:xfrm>
              <a:off x="11082375" y="1888500"/>
              <a:ext cx="157750" cy="163450"/>
            </a:xfrm>
            <a:custGeom>
              <a:rect b="b" l="l" r="r" t="t"/>
              <a:pathLst>
                <a:path extrusionOk="0" h="6538" w="6310">
                  <a:moveTo>
                    <a:pt x="3643" y="6082"/>
                  </a:moveTo>
                  <a:cubicBezTo>
                    <a:pt x="4163" y="5757"/>
                    <a:pt x="4943" y="5659"/>
                    <a:pt x="5594" y="5822"/>
                  </a:cubicBezTo>
                  <a:cubicBezTo>
                    <a:pt x="5854" y="5854"/>
                    <a:pt x="6114" y="5952"/>
                    <a:pt x="6309" y="6082"/>
                  </a:cubicBezTo>
                  <a:lnTo>
                    <a:pt x="6309" y="1"/>
                  </a:lnTo>
                  <a:lnTo>
                    <a:pt x="1529" y="1"/>
                  </a:lnTo>
                  <a:cubicBezTo>
                    <a:pt x="1659" y="619"/>
                    <a:pt x="1724" y="1106"/>
                    <a:pt x="1724" y="1464"/>
                  </a:cubicBezTo>
                  <a:cubicBezTo>
                    <a:pt x="1724" y="2960"/>
                    <a:pt x="1041" y="4261"/>
                    <a:pt x="0" y="5139"/>
                  </a:cubicBezTo>
                  <a:cubicBezTo>
                    <a:pt x="358" y="5171"/>
                    <a:pt x="716" y="5919"/>
                    <a:pt x="976" y="6082"/>
                  </a:cubicBezTo>
                  <a:cubicBezTo>
                    <a:pt x="1724" y="6537"/>
                    <a:pt x="2927" y="6537"/>
                    <a:pt x="3643" y="6082"/>
                  </a:cubicBezTo>
                  <a:close/>
                  <a:moveTo>
                    <a:pt x="3643" y="6082"/>
                  </a:moveTo>
                  <a:close/>
                </a:path>
              </a:pathLst>
            </a:custGeom>
            <a:solidFill>
              <a:srgbClr val="91C4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7" name="Google Shape;4877;p46"/>
            <p:cNvSpPr/>
            <p:nvPr/>
          </p:nvSpPr>
          <p:spPr>
            <a:xfrm>
              <a:off x="11215700" y="1888500"/>
              <a:ext cx="24425" cy="136625"/>
            </a:xfrm>
            <a:custGeom>
              <a:rect b="b" l="l" r="r" t="t"/>
              <a:pathLst>
                <a:path extrusionOk="0" h="5465" w="977">
                  <a:moveTo>
                    <a:pt x="976" y="5464"/>
                  </a:moveTo>
                  <a:lnTo>
                    <a:pt x="976" y="1"/>
                  </a:lnTo>
                  <a:lnTo>
                    <a:pt x="1" y="1"/>
                  </a:lnTo>
                  <a:lnTo>
                    <a:pt x="1" y="5139"/>
                  </a:lnTo>
                  <a:cubicBezTo>
                    <a:pt x="98" y="5139"/>
                    <a:pt x="163" y="5171"/>
                    <a:pt x="261" y="5171"/>
                  </a:cubicBezTo>
                  <a:cubicBezTo>
                    <a:pt x="521" y="5236"/>
                    <a:pt x="781" y="5334"/>
                    <a:pt x="976" y="5464"/>
                  </a:cubicBezTo>
                  <a:close/>
                  <a:moveTo>
                    <a:pt x="976" y="5464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8" name="Google Shape;4878;p46"/>
            <p:cNvSpPr/>
            <p:nvPr/>
          </p:nvSpPr>
          <p:spPr>
            <a:xfrm>
              <a:off x="10773425" y="2013700"/>
              <a:ext cx="466700" cy="106525"/>
            </a:xfrm>
            <a:custGeom>
              <a:rect b="b" l="l" r="r" t="t"/>
              <a:pathLst>
                <a:path extrusionOk="0" h="4261" w="18668">
                  <a:moveTo>
                    <a:pt x="1" y="456"/>
                  </a:moveTo>
                  <a:lnTo>
                    <a:pt x="1" y="3578"/>
                  </a:lnTo>
                  <a:cubicBezTo>
                    <a:pt x="1" y="3968"/>
                    <a:pt x="294" y="4261"/>
                    <a:pt x="684" y="4261"/>
                  </a:cubicBezTo>
                  <a:lnTo>
                    <a:pt x="18017" y="4261"/>
                  </a:lnTo>
                  <a:cubicBezTo>
                    <a:pt x="18374" y="4261"/>
                    <a:pt x="18667" y="3968"/>
                    <a:pt x="18667" y="3578"/>
                  </a:cubicBezTo>
                  <a:lnTo>
                    <a:pt x="18667" y="456"/>
                  </a:lnTo>
                  <a:cubicBezTo>
                    <a:pt x="17952" y="1"/>
                    <a:pt x="16748" y="1"/>
                    <a:pt x="16001" y="456"/>
                  </a:cubicBezTo>
                  <a:cubicBezTo>
                    <a:pt x="15285" y="911"/>
                    <a:pt x="14082" y="911"/>
                    <a:pt x="13334" y="456"/>
                  </a:cubicBezTo>
                  <a:cubicBezTo>
                    <a:pt x="13074" y="261"/>
                    <a:pt x="12716" y="163"/>
                    <a:pt x="12358" y="131"/>
                  </a:cubicBezTo>
                  <a:cubicBezTo>
                    <a:pt x="11513" y="781"/>
                    <a:pt x="10472" y="1204"/>
                    <a:pt x="9334" y="1204"/>
                  </a:cubicBezTo>
                  <a:cubicBezTo>
                    <a:pt x="8196" y="1204"/>
                    <a:pt x="7155" y="781"/>
                    <a:pt x="6342" y="131"/>
                  </a:cubicBezTo>
                  <a:cubicBezTo>
                    <a:pt x="5984" y="163"/>
                    <a:pt x="5627" y="261"/>
                    <a:pt x="5334" y="456"/>
                  </a:cubicBezTo>
                  <a:cubicBezTo>
                    <a:pt x="4586" y="911"/>
                    <a:pt x="3415" y="911"/>
                    <a:pt x="2667" y="456"/>
                  </a:cubicBezTo>
                  <a:cubicBezTo>
                    <a:pt x="1920" y="1"/>
                    <a:pt x="716" y="1"/>
                    <a:pt x="1" y="456"/>
                  </a:cubicBezTo>
                  <a:close/>
                  <a:moveTo>
                    <a:pt x="1" y="456"/>
                  </a:moveTo>
                  <a:close/>
                </a:path>
              </a:pathLst>
            </a:custGeom>
            <a:solidFill>
              <a:srgbClr val="C4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9" name="Google Shape;4879;p46"/>
            <p:cNvSpPr/>
            <p:nvPr/>
          </p:nvSpPr>
          <p:spPr>
            <a:xfrm>
              <a:off x="11171800" y="1947850"/>
              <a:ext cx="35800" cy="35000"/>
            </a:xfrm>
            <a:custGeom>
              <a:rect b="b" l="l" r="r" t="t"/>
              <a:pathLst>
                <a:path extrusionOk="0" h="1400" w="1432">
                  <a:moveTo>
                    <a:pt x="0" y="684"/>
                  </a:moveTo>
                  <a:cubicBezTo>
                    <a:pt x="0" y="1074"/>
                    <a:pt x="326" y="1399"/>
                    <a:pt x="716" y="1399"/>
                  </a:cubicBezTo>
                  <a:cubicBezTo>
                    <a:pt x="1106" y="1399"/>
                    <a:pt x="1431" y="1074"/>
                    <a:pt x="1431" y="684"/>
                  </a:cubicBezTo>
                  <a:cubicBezTo>
                    <a:pt x="1431" y="293"/>
                    <a:pt x="1106" y="1"/>
                    <a:pt x="716" y="1"/>
                  </a:cubicBezTo>
                  <a:cubicBezTo>
                    <a:pt x="326" y="1"/>
                    <a:pt x="0" y="293"/>
                    <a:pt x="0" y="684"/>
                  </a:cubicBezTo>
                  <a:close/>
                  <a:moveTo>
                    <a:pt x="0" y="684"/>
                  </a:moveTo>
                  <a:close/>
                </a:path>
              </a:pathLst>
            </a:custGeom>
            <a:solidFill>
              <a:srgbClr val="C4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0" name="Google Shape;4880;p46"/>
            <p:cNvSpPr/>
            <p:nvPr/>
          </p:nvSpPr>
          <p:spPr>
            <a:xfrm>
              <a:off x="10814075" y="1925900"/>
              <a:ext cx="35000" cy="35000"/>
            </a:xfrm>
            <a:custGeom>
              <a:rect b="b" l="l" r="r" t="t"/>
              <a:pathLst>
                <a:path extrusionOk="0" h="1400" w="1400">
                  <a:moveTo>
                    <a:pt x="1" y="684"/>
                  </a:moveTo>
                  <a:cubicBezTo>
                    <a:pt x="1" y="1074"/>
                    <a:pt x="294" y="1399"/>
                    <a:pt x="684" y="1399"/>
                  </a:cubicBezTo>
                  <a:cubicBezTo>
                    <a:pt x="1074" y="1399"/>
                    <a:pt x="1399" y="1074"/>
                    <a:pt x="1399" y="684"/>
                  </a:cubicBezTo>
                  <a:cubicBezTo>
                    <a:pt x="1399" y="293"/>
                    <a:pt x="1074" y="1"/>
                    <a:pt x="684" y="1"/>
                  </a:cubicBezTo>
                  <a:cubicBezTo>
                    <a:pt x="294" y="1"/>
                    <a:pt x="1" y="293"/>
                    <a:pt x="1" y="684"/>
                  </a:cubicBezTo>
                  <a:close/>
                  <a:moveTo>
                    <a:pt x="1" y="684"/>
                  </a:moveTo>
                  <a:close/>
                </a:path>
              </a:pathLst>
            </a:custGeom>
            <a:solidFill>
              <a:srgbClr val="C4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1" name="Google Shape;4881;p46"/>
            <p:cNvSpPr/>
            <p:nvPr/>
          </p:nvSpPr>
          <p:spPr>
            <a:xfrm>
              <a:off x="11198625" y="2016950"/>
              <a:ext cx="41500" cy="103275"/>
            </a:xfrm>
            <a:custGeom>
              <a:rect b="b" l="l" r="r" t="t"/>
              <a:pathLst>
                <a:path extrusionOk="0" h="4131" w="1660">
                  <a:moveTo>
                    <a:pt x="1659" y="3448"/>
                  </a:moveTo>
                  <a:lnTo>
                    <a:pt x="1659" y="326"/>
                  </a:lnTo>
                  <a:cubicBezTo>
                    <a:pt x="1464" y="196"/>
                    <a:pt x="1204" y="98"/>
                    <a:pt x="944" y="33"/>
                  </a:cubicBezTo>
                  <a:cubicBezTo>
                    <a:pt x="846" y="33"/>
                    <a:pt x="781" y="1"/>
                    <a:pt x="684" y="1"/>
                  </a:cubicBezTo>
                  <a:lnTo>
                    <a:pt x="684" y="3448"/>
                  </a:lnTo>
                  <a:cubicBezTo>
                    <a:pt x="684" y="3838"/>
                    <a:pt x="358" y="4131"/>
                    <a:pt x="1" y="4131"/>
                  </a:cubicBezTo>
                  <a:lnTo>
                    <a:pt x="1009" y="4131"/>
                  </a:lnTo>
                  <a:cubicBezTo>
                    <a:pt x="1366" y="4131"/>
                    <a:pt x="1659" y="3838"/>
                    <a:pt x="1659" y="3448"/>
                  </a:cubicBezTo>
                  <a:close/>
                  <a:moveTo>
                    <a:pt x="1659" y="3448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2" name="Google Shape;4882;p46"/>
            <p:cNvSpPr/>
            <p:nvPr/>
          </p:nvSpPr>
          <p:spPr>
            <a:xfrm>
              <a:off x="10897000" y="1647150"/>
              <a:ext cx="209775" cy="355200"/>
            </a:xfrm>
            <a:custGeom>
              <a:rect b="b" l="l" r="r" t="t"/>
              <a:pathLst>
                <a:path extrusionOk="0" h="14208" w="8391">
                  <a:moveTo>
                    <a:pt x="7646" y="1"/>
                  </a:moveTo>
                  <a:cubicBezTo>
                    <a:pt x="7402" y="1"/>
                    <a:pt x="7105" y="110"/>
                    <a:pt x="6797" y="322"/>
                  </a:cubicBezTo>
                  <a:cubicBezTo>
                    <a:pt x="5236" y="1362"/>
                    <a:pt x="3578" y="3574"/>
                    <a:pt x="2602" y="5297"/>
                  </a:cubicBezTo>
                  <a:lnTo>
                    <a:pt x="2602" y="5330"/>
                  </a:lnTo>
                  <a:cubicBezTo>
                    <a:pt x="2602" y="5330"/>
                    <a:pt x="2570" y="5330"/>
                    <a:pt x="2570" y="5362"/>
                  </a:cubicBezTo>
                  <a:cubicBezTo>
                    <a:pt x="2505" y="5492"/>
                    <a:pt x="2537" y="5655"/>
                    <a:pt x="2667" y="5720"/>
                  </a:cubicBezTo>
                  <a:cubicBezTo>
                    <a:pt x="2716" y="5757"/>
                    <a:pt x="2774" y="5775"/>
                    <a:pt x="2831" y="5775"/>
                  </a:cubicBezTo>
                  <a:cubicBezTo>
                    <a:pt x="2926" y="5775"/>
                    <a:pt x="3017" y="5724"/>
                    <a:pt x="3058" y="5622"/>
                  </a:cubicBezTo>
                  <a:cubicBezTo>
                    <a:pt x="3058" y="5622"/>
                    <a:pt x="3090" y="5622"/>
                    <a:pt x="3090" y="5590"/>
                  </a:cubicBezTo>
                  <a:cubicBezTo>
                    <a:pt x="4033" y="3899"/>
                    <a:pt x="5627" y="1785"/>
                    <a:pt x="7090" y="810"/>
                  </a:cubicBezTo>
                  <a:cubicBezTo>
                    <a:pt x="7348" y="629"/>
                    <a:pt x="7544" y="571"/>
                    <a:pt x="7631" y="571"/>
                  </a:cubicBezTo>
                  <a:cubicBezTo>
                    <a:pt x="7654" y="571"/>
                    <a:pt x="7669" y="575"/>
                    <a:pt x="7675" y="582"/>
                  </a:cubicBezTo>
                  <a:cubicBezTo>
                    <a:pt x="7708" y="614"/>
                    <a:pt x="7675" y="744"/>
                    <a:pt x="7578" y="940"/>
                  </a:cubicBezTo>
                  <a:cubicBezTo>
                    <a:pt x="6895" y="2273"/>
                    <a:pt x="6537" y="3736"/>
                    <a:pt x="6440" y="5265"/>
                  </a:cubicBezTo>
                  <a:cubicBezTo>
                    <a:pt x="6375" y="6663"/>
                    <a:pt x="6537" y="8061"/>
                    <a:pt x="6960" y="9395"/>
                  </a:cubicBezTo>
                  <a:cubicBezTo>
                    <a:pt x="7350" y="10760"/>
                    <a:pt x="7318" y="11736"/>
                    <a:pt x="6830" y="12484"/>
                  </a:cubicBezTo>
                  <a:cubicBezTo>
                    <a:pt x="6440" y="13102"/>
                    <a:pt x="5659" y="13525"/>
                    <a:pt x="4716" y="13622"/>
                  </a:cubicBezTo>
                  <a:cubicBezTo>
                    <a:pt x="4575" y="13637"/>
                    <a:pt x="4435" y="13644"/>
                    <a:pt x="4297" y="13644"/>
                  </a:cubicBezTo>
                  <a:cubicBezTo>
                    <a:pt x="3517" y="13644"/>
                    <a:pt x="2812" y="13409"/>
                    <a:pt x="2342" y="12939"/>
                  </a:cubicBezTo>
                  <a:cubicBezTo>
                    <a:pt x="1692" y="12354"/>
                    <a:pt x="1432" y="11411"/>
                    <a:pt x="1529" y="10208"/>
                  </a:cubicBezTo>
                  <a:cubicBezTo>
                    <a:pt x="1627" y="8907"/>
                    <a:pt x="2115" y="7606"/>
                    <a:pt x="2537" y="6728"/>
                  </a:cubicBezTo>
                  <a:cubicBezTo>
                    <a:pt x="2602" y="6565"/>
                    <a:pt x="2537" y="6403"/>
                    <a:pt x="2375" y="6338"/>
                  </a:cubicBezTo>
                  <a:cubicBezTo>
                    <a:pt x="2341" y="6321"/>
                    <a:pt x="2305" y="6313"/>
                    <a:pt x="2270" y="6313"/>
                  </a:cubicBezTo>
                  <a:cubicBezTo>
                    <a:pt x="2167" y="6313"/>
                    <a:pt x="2065" y="6380"/>
                    <a:pt x="2017" y="6500"/>
                  </a:cubicBezTo>
                  <a:cubicBezTo>
                    <a:pt x="1334" y="7931"/>
                    <a:pt x="1" y="11541"/>
                    <a:pt x="1952" y="13362"/>
                  </a:cubicBezTo>
                  <a:cubicBezTo>
                    <a:pt x="2537" y="13915"/>
                    <a:pt x="3350" y="14208"/>
                    <a:pt x="4261" y="14208"/>
                  </a:cubicBezTo>
                  <a:cubicBezTo>
                    <a:pt x="4424" y="14208"/>
                    <a:pt x="4619" y="14208"/>
                    <a:pt x="4781" y="14175"/>
                  </a:cubicBezTo>
                  <a:cubicBezTo>
                    <a:pt x="5854" y="14045"/>
                    <a:pt x="6797" y="13525"/>
                    <a:pt x="7285" y="12777"/>
                  </a:cubicBezTo>
                  <a:cubicBezTo>
                    <a:pt x="7871" y="11899"/>
                    <a:pt x="7936" y="10760"/>
                    <a:pt x="7480" y="9232"/>
                  </a:cubicBezTo>
                  <a:cubicBezTo>
                    <a:pt x="6667" y="6500"/>
                    <a:pt x="6862" y="3574"/>
                    <a:pt x="8066" y="1200"/>
                  </a:cubicBezTo>
                  <a:cubicBezTo>
                    <a:pt x="8391" y="582"/>
                    <a:pt x="8196" y="289"/>
                    <a:pt x="8066" y="159"/>
                  </a:cubicBezTo>
                  <a:cubicBezTo>
                    <a:pt x="7959" y="53"/>
                    <a:pt x="7815" y="1"/>
                    <a:pt x="76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3" name="Google Shape;4883;p46"/>
            <p:cNvSpPr/>
            <p:nvPr/>
          </p:nvSpPr>
          <p:spPr>
            <a:xfrm>
              <a:off x="10853100" y="1986875"/>
              <a:ext cx="13850" cy="13850"/>
            </a:xfrm>
            <a:custGeom>
              <a:rect b="b" l="l" r="r" t="t"/>
              <a:pathLst>
                <a:path extrusionOk="0" h="554" w="554">
                  <a:moveTo>
                    <a:pt x="293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423"/>
                    <a:pt x="131" y="554"/>
                    <a:pt x="293" y="554"/>
                  </a:cubicBezTo>
                  <a:cubicBezTo>
                    <a:pt x="456" y="554"/>
                    <a:pt x="554" y="423"/>
                    <a:pt x="554" y="261"/>
                  </a:cubicBezTo>
                  <a:cubicBezTo>
                    <a:pt x="554" y="131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4" name="Google Shape;4884;p46"/>
            <p:cNvSpPr/>
            <p:nvPr/>
          </p:nvSpPr>
          <p:spPr>
            <a:xfrm>
              <a:off x="11160425" y="1914525"/>
              <a:ext cx="13850" cy="14650"/>
            </a:xfrm>
            <a:custGeom>
              <a:rect b="b" l="l" r="r" t="t"/>
              <a:pathLst>
                <a:path extrusionOk="0" h="586" w="554">
                  <a:moveTo>
                    <a:pt x="260" y="0"/>
                  </a:moveTo>
                  <a:cubicBezTo>
                    <a:pt x="98" y="0"/>
                    <a:pt x="0" y="131"/>
                    <a:pt x="0" y="293"/>
                  </a:cubicBezTo>
                  <a:cubicBezTo>
                    <a:pt x="0" y="456"/>
                    <a:pt x="98" y="586"/>
                    <a:pt x="260" y="586"/>
                  </a:cubicBezTo>
                  <a:cubicBezTo>
                    <a:pt x="423" y="586"/>
                    <a:pt x="553" y="456"/>
                    <a:pt x="553" y="293"/>
                  </a:cubicBezTo>
                  <a:cubicBezTo>
                    <a:pt x="553" y="131"/>
                    <a:pt x="423" y="0"/>
                    <a:pt x="2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5" name="Google Shape;4885;p46"/>
            <p:cNvSpPr/>
            <p:nvPr/>
          </p:nvSpPr>
          <p:spPr>
            <a:xfrm>
              <a:off x="11165300" y="1940550"/>
              <a:ext cx="49625" cy="49600"/>
            </a:xfrm>
            <a:custGeom>
              <a:rect b="b" l="l" r="r" t="t"/>
              <a:pathLst>
                <a:path extrusionOk="0" h="1984" w="1985">
                  <a:moveTo>
                    <a:pt x="976" y="553"/>
                  </a:moveTo>
                  <a:cubicBezTo>
                    <a:pt x="1204" y="553"/>
                    <a:pt x="1399" y="748"/>
                    <a:pt x="1399" y="976"/>
                  </a:cubicBezTo>
                  <a:cubicBezTo>
                    <a:pt x="1399" y="1203"/>
                    <a:pt x="1204" y="1398"/>
                    <a:pt x="976" y="1398"/>
                  </a:cubicBezTo>
                  <a:cubicBezTo>
                    <a:pt x="748" y="1398"/>
                    <a:pt x="553" y="1203"/>
                    <a:pt x="553" y="976"/>
                  </a:cubicBezTo>
                  <a:cubicBezTo>
                    <a:pt x="553" y="748"/>
                    <a:pt x="748" y="553"/>
                    <a:pt x="976" y="553"/>
                  </a:cubicBezTo>
                  <a:close/>
                  <a:moveTo>
                    <a:pt x="976" y="0"/>
                  </a:moveTo>
                  <a:cubicBezTo>
                    <a:pt x="423" y="0"/>
                    <a:pt x="0" y="455"/>
                    <a:pt x="0" y="976"/>
                  </a:cubicBezTo>
                  <a:cubicBezTo>
                    <a:pt x="0" y="1528"/>
                    <a:pt x="423" y="1984"/>
                    <a:pt x="976" y="1984"/>
                  </a:cubicBezTo>
                  <a:cubicBezTo>
                    <a:pt x="1529" y="1984"/>
                    <a:pt x="1984" y="1528"/>
                    <a:pt x="1984" y="976"/>
                  </a:cubicBezTo>
                  <a:cubicBezTo>
                    <a:pt x="1984" y="455"/>
                    <a:pt x="1529" y="0"/>
                    <a:pt x="9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6" name="Google Shape;4886;p46"/>
            <p:cNvSpPr/>
            <p:nvPr/>
          </p:nvSpPr>
          <p:spPr>
            <a:xfrm>
              <a:off x="10806775" y="1918600"/>
              <a:ext cx="49600" cy="49600"/>
            </a:xfrm>
            <a:custGeom>
              <a:rect b="b" l="l" r="r" t="t"/>
              <a:pathLst>
                <a:path extrusionOk="0" h="1984" w="1984">
                  <a:moveTo>
                    <a:pt x="976" y="553"/>
                  </a:moveTo>
                  <a:cubicBezTo>
                    <a:pt x="1236" y="553"/>
                    <a:pt x="1399" y="748"/>
                    <a:pt x="1399" y="976"/>
                  </a:cubicBezTo>
                  <a:cubicBezTo>
                    <a:pt x="1399" y="1203"/>
                    <a:pt x="1236" y="1398"/>
                    <a:pt x="976" y="1398"/>
                  </a:cubicBezTo>
                  <a:cubicBezTo>
                    <a:pt x="748" y="1398"/>
                    <a:pt x="553" y="1203"/>
                    <a:pt x="553" y="976"/>
                  </a:cubicBezTo>
                  <a:cubicBezTo>
                    <a:pt x="553" y="748"/>
                    <a:pt x="748" y="553"/>
                    <a:pt x="976" y="553"/>
                  </a:cubicBezTo>
                  <a:close/>
                  <a:moveTo>
                    <a:pt x="976" y="0"/>
                  </a:moveTo>
                  <a:cubicBezTo>
                    <a:pt x="423" y="0"/>
                    <a:pt x="0" y="455"/>
                    <a:pt x="0" y="976"/>
                  </a:cubicBezTo>
                  <a:cubicBezTo>
                    <a:pt x="0" y="1528"/>
                    <a:pt x="423" y="1984"/>
                    <a:pt x="976" y="1984"/>
                  </a:cubicBezTo>
                  <a:cubicBezTo>
                    <a:pt x="1529" y="1984"/>
                    <a:pt x="1984" y="1528"/>
                    <a:pt x="1984" y="976"/>
                  </a:cubicBezTo>
                  <a:cubicBezTo>
                    <a:pt x="1984" y="455"/>
                    <a:pt x="1529" y="0"/>
                    <a:pt x="9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7" name="Google Shape;4887;p46"/>
            <p:cNvSpPr/>
            <p:nvPr/>
          </p:nvSpPr>
          <p:spPr>
            <a:xfrm>
              <a:off x="10766125" y="1665750"/>
              <a:ext cx="481300" cy="461800"/>
            </a:xfrm>
            <a:custGeom>
              <a:rect b="b" l="l" r="r" t="t"/>
              <a:pathLst>
                <a:path extrusionOk="0" h="18472" w="19252">
                  <a:moveTo>
                    <a:pt x="4065" y="1106"/>
                  </a:moveTo>
                  <a:cubicBezTo>
                    <a:pt x="3707" y="2635"/>
                    <a:pt x="3415" y="3968"/>
                    <a:pt x="3415" y="5756"/>
                  </a:cubicBezTo>
                  <a:lnTo>
                    <a:pt x="2212" y="5756"/>
                  </a:lnTo>
                  <a:cubicBezTo>
                    <a:pt x="2309" y="4521"/>
                    <a:pt x="2894" y="2667"/>
                    <a:pt x="4065" y="1106"/>
                  </a:cubicBezTo>
                  <a:close/>
                  <a:moveTo>
                    <a:pt x="17984" y="1106"/>
                  </a:moveTo>
                  <a:cubicBezTo>
                    <a:pt x="17626" y="2635"/>
                    <a:pt x="17333" y="3968"/>
                    <a:pt x="17333" y="5756"/>
                  </a:cubicBezTo>
                  <a:lnTo>
                    <a:pt x="16130" y="5756"/>
                  </a:lnTo>
                  <a:cubicBezTo>
                    <a:pt x="16227" y="4521"/>
                    <a:pt x="16813" y="2667"/>
                    <a:pt x="17984" y="1106"/>
                  </a:cubicBezTo>
                  <a:close/>
                  <a:moveTo>
                    <a:pt x="4358" y="6309"/>
                  </a:moveTo>
                  <a:cubicBezTo>
                    <a:pt x="4748" y="6309"/>
                    <a:pt x="5008" y="6374"/>
                    <a:pt x="5106" y="6504"/>
                  </a:cubicBezTo>
                  <a:cubicBezTo>
                    <a:pt x="5236" y="6667"/>
                    <a:pt x="5236" y="6992"/>
                    <a:pt x="5106" y="7447"/>
                  </a:cubicBezTo>
                  <a:cubicBezTo>
                    <a:pt x="5008" y="7870"/>
                    <a:pt x="4911" y="8260"/>
                    <a:pt x="4846" y="8618"/>
                  </a:cubicBezTo>
                  <a:lnTo>
                    <a:pt x="553" y="8618"/>
                  </a:lnTo>
                  <a:lnTo>
                    <a:pt x="553" y="6699"/>
                  </a:lnTo>
                  <a:cubicBezTo>
                    <a:pt x="553" y="6504"/>
                    <a:pt x="748" y="6309"/>
                    <a:pt x="976" y="6309"/>
                  </a:cubicBezTo>
                  <a:close/>
                  <a:moveTo>
                    <a:pt x="18309" y="6309"/>
                  </a:moveTo>
                  <a:cubicBezTo>
                    <a:pt x="18504" y="6309"/>
                    <a:pt x="18699" y="6504"/>
                    <a:pt x="18699" y="6699"/>
                  </a:cubicBezTo>
                  <a:lnTo>
                    <a:pt x="18699" y="8651"/>
                  </a:lnTo>
                  <a:lnTo>
                    <a:pt x="14406" y="8651"/>
                  </a:lnTo>
                  <a:cubicBezTo>
                    <a:pt x="14341" y="8228"/>
                    <a:pt x="14244" y="7805"/>
                    <a:pt x="14146" y="7447"/>
                  </a:cubicBezTo>
                  <a:cubicBezTo>
                    <a:pt x="14016" y="6992"/>
                    <a:pt x="14016" y="6667"/>
                    <a:pt x="14146" y="6504"/>
                  </a:cubicBezTo>
                  <a:cubicBezTo>
                    <a:pt x="14244" y="6374"/>
                    <a:pt x="14504" y="6309"/>
                    <a:pt x="14894" y="6309"/>
                  </a:cubicBezTo>
                  <a:close/>
                  <a:moveTo>
                    <a:pt x="4716" y="9203"/>
                  </a:moveTo>
                  <a:cubicBezTo>
                    <a:pt x="4650" y="9691"/>
                    <a:pt x="4585" y="10082"/>
                    <a:pt x="4585" y="10374"/>
                  </a:cubicBezTo>
                  <a:cubicBezTo>
                    <a:pt x="4585" y="11740"/>
                    <a:pt x="5138" y="12976"/>
                    <a:pt x="6016" y="13886"/>
                  </a:cubicBezTo>
                  <a:cubicBezTo>
                    <a:pt x="5821" y="13951"/>
                    <a:pt x="5626" y="14016"/>
                    <a:pt x="5463" y="14114"/>
                  </a:cubicBezTo>
                  <a:cubicBezTo>
                    <a:pt x="5155" y="14309"/>
                    <a:pt x="4724" y="14407"/>
                    <a:pt x="4289" y="14407"/>
                  </a:cubicBezTo>
                  <a:cubicBezTo>
                    <a:pt x="3854" y="14407"/>
                    <a:pt x="3415" y="14309"/>
                    <a:pt x="3090" y="14114"/>
                  </a:cubicBezTo>
                  <a:cubicBezTo>
                    <a:pt x="2686" y="13864"/>
                    <a:pt x="2158" y="13739"/>
                    <a:pt x="1625" y="13739"/>
                  </a:cubicBezTo>
                  <a:cubicBezTo>
                    <a:pt x="1256" y="13739"/>
                    <a:pt x="886" y="13799"/>
                    <a:pt x="553" y="13919"/>
                  </a:cubicBezTo>
                  <a:lnTo>
                    <a:pt x="553" y="9203"/>
                  </a:lnTo>
                  <a:close/>
                  <a:moveTo>
                    <a:pt x="18699" y="9203"/>
                  </a:moveTo>
                  <a:lnTo>
                    <a:pt x="18699" y="13919"/>
                  </a:lnTo>
                  <a:cubicBezTo>
                    <a:pt x="18366" y="13799"/>
                    <a:pt x="17996" y="13739"/>
                    <a:pt x="17627" y="13739"/>
                  </a:cubicBezTo>
                  <a:cubicBezTo>
                    <a:pt x="17094" y="13739"/>
                    <a:pt x="16566" y="13864"/>
                    <a:pt x="16162" y="14114"/>
                  </a:cubicBezTo>
                  <a:cubicBezTo>
                    <a:pt x="15837" y="14309"/>
                    <a:pt x="15398" y="14407"/>
                    <a:pt x="14963" y="14407"/>
                  </a:cubicBezTo>
                  <a:cubicBezTo>
                    <a:pt x="14528" y="14407"/>
                    <a:pt x="14097" y="14309"/>
                    <a:pt x="13788" y="14114"/>
                  </a:cubicBezTo>
                  <a:cubicBezTo>
                    <a:pt x="13626" y="14016"/>
                    <a:pt x="13431" y="13951"/>
                    <a:pt x="13236" y="13886"/>
                  </a:cubicBezTo>
                  <a:cubicBezTo>
                    <a:pt x="14114" y="12976"/>
                    <a:pt x="14667" y="11740"/>
                    <a:pt x="14667" y="10374"/>
                  </a:cubicBezTo>
                  <a:cubicBezTo>
                    <a:pt x="14667" y="10049"/>
                    <a:pt x="14601" y="9626"/>
                    <a:pt x="14536" y="9203"/>
                  </a:cubicBezTo>
                  <a:close/>
                  <a:moveTo>
                    <a:pt x="4441" y="1"/>
                  </a:moveTo>
                  <a:cubicBezTo>
                    <a:pt x="4216" y="1"/>
                    <a:pt x="4032" y="234"/>
                    <a:pt x="3870" y="423"/>
                  </a:cubicBezTo>
                  <a:cubicBezTo>
                    <a:pt x="2439" y="2179"/>
                    <a:pt x="1756" y="4358"/>
                    <a:pt x="1659" y="5756"/>
                  </a:cubicBezTo>
                  <a:lnTo>
                    <a:pt x="943" y="5756"/>
                  </a:lnTo>
                  <a:cubicBezTo>
                    <a:pt x="423" y="5756"/>
                    <a:pt x="0" y="6179"/>
                    <a:pt x="0" y="6699"/>
                  </a:cubicBezTo>
                  <a:lnTo>
                    <a:pt x="0" y="17496"/>
                  </a:lnTo>
                  <a:cubicBezTo>
                    <a:pt x="0" y="18049"/>
                    <a:pt x="423" y="18472"/>
                    <a:pt x="943" y="18472"/>
                  </a:cubicBezTo>
                  <a:lnTo>
                    <a:pt x="8976" y="18472"/>
                  </a:lnTo>
                  <a:cubicBezTo>
                    <a:pt x="9106" y="18472"/>
                    <a:pt x="9236" y="18341"/>
                    <a:pt x="9236" y="18179"/>
                  </a:cubicBezTo>
                  <a:cubicBezTo>
                    <a:pt x="9236" y="18016"/>
                    <a:pt x="9106" y="17919"/>
                    <a:pt x="8976" y="17919"/>
                  </a:cubicBezTo>
                  <a:lnTo>
                    <a:pt x="976" y="17919"/>
                  </a:lnTo>
                  <a:cubicBezTo>
                    <a:pt x="748" y="17919"/>
                    <a:pt x="553" y="17724"/>
                    <a:pt x="553" y="17496"/>
                  </a:cubicBezTo>
                  <a:lnTo>
                    <a:pt x="553" y="14537"/>
                  </a:lnTo>
                  <a:cubicBezTo>
                    <a:pt x="855" y="14386"/>
                    <a:pt x="1234" y="14312"/>
                    <a:pt x="1612" y="14312"/>
                  </a:cubicBezTo>
                  <a:cubicBezTo>
                    <a:pt x="2048" y="14312"/>
                    <a:pt x="2483" y="14410"/>
                    <a:pt x="2797" y="14602"/>
                  </a:cubicBezTo>
                  <a:cubicBezTo>
                    <a:pt x="3220" y="14862"/>
                    <a:pt x="3772" y="14992"/>
                    <a:pt x="4293" y="14992"/>
                  </a:cubicBezTo>
                  <a:cubicBezTo>
                    <a:pt x="4813" y="14992"/>
                    <a:pt x="5366" y="14862"/>
                    <a:pt x="5789" y="14602"/>
                  </a:cubicBezTo>
                  <a:cubicBezTo>
                    <a:pt x="5984" y="14472"/>
                    <a:pt x="6244" y="14374"/>
                    <a:pt x="6537" y="14342"/>
                  </a:cubicBezTo>
                  <a:cubicBezTo>
                    <a:pt x="7415" y="14992"/>
                    <a:pt x="8455" y="15382"/>
                    <a:pt x="9626" y="15382"/>
                  </a:cubicBezTo>
                  <a:cubicBezTo>
                    <a:pt x="10797" y="15382"/>
                    <a:pt x="11870" y="14992"/>
                    <a:pt x="12715" y="14342"/>
                  </a:cubicBezTo>
                  <a:cubicBezTo>
                    <a:pt x="13008" y="14374"/>
                    <a:pt x="13268" y="14472"/>
                    <a:pt x="13496" y="14602"/>
                  </a:cubicBezTo>
                  <a:cubicBezTo>
                    <a:pt x="13919" y="14862"/>
                    <a:pt x="14439" y="14992"/>
                    <a:pt x="14959" y="14992"/>
                  </a:cubicBezTo>
                  <a:cubicBezTo>
                    <a:pt x="15512" y="14992"/>
                    <a:pt x="16032" y="14862"/>
                    <a:pt x="16455" y="14602"/>
                  </a:cubicBezTo>
                  <a:cubicBezTo>
                    <a:pt x="16786" y="14410"/>
                    <a:pt x="17220" y="14312"/>
                    <a:pt x="17651" y="14312"/>
                  </a:cubicBezTo>
                  <a:cubicBezTo>
                    <a:pt x="18025" y="14312"/>
                    <a:pt x="18397" y="14386"/>
                    <a:pt x="18699" y="14537"/>
                  </a:cubicBezTo>
                  <a:lnTo>
                    <a:pt x="18699" y="17496"/>
                  </a:lnTo>
                  <a:cubicBezTo>
                    <a:pt x="18699" y="17724"/>
                    <a:pt x="18504" y="17886"/>
                    <a:pt x="18309" y="17886"/>
                  </a:cubicBezTo>
                  <a:lnTo>
                    <a:pt x="10276" y="17886"/>
                  </a:lnTo>
                  <a:cubicBezTo>
                    <a:pt x="10146" y="17886"/>
                    <a:pt x="10016" y="18016"/>
                    <a:pt x="10016" y="18179"/>
                  </a:cubicBezTo>
                  <a:cubicBezTo>
                    <a:pt x="10016" y="18341"/>
                    <a:pt x="10146" y="18472"/>
                    <a:pt x="10276" y="18472"/>
                  </a:cubicBezTo>
                  <a:lnTo>
                    <a:pt x="18309" y="18472"/>
                  </a:lnTo>
                  <a:cubicBezTo>
                    <a:pt x="18829" y="18472"/>
                    <a:pt x="19252" y="18016"/>
                    <a:pt x="19252" y="17496"/>
                  </a:cubicBezTo>
                  <a:lnTo>
                    <a:pt x="19252" y="6699"/>
                  </a:lnTo>
                  <a:cubicBezTo>
                    <a:pt x="19252" y="6179"/>
                    <a:pt x="18829" y="5756"/>
                    <a:pt x="18309" y="5756"/>
                  </a:cubicBezTo>
                  <a:lnTo>
                    <a:pt x="17886" y="5756"/>
                  </a:lnTo>
                  <a:cubicBezTo>
                    <a:pt x="17886" y="4033"/>
                    <a:pt x="18179" y="2765"/>
                    <a:pt x="18536" y="1204"/>
                  </a:cubicBezTo>
                  <a:cubicBezTo>
                    <a:pt x="18536" y="1106"/>
                    <a:pt x="18569" y="976"/>
                    <a:pt x="18601" y="878"/>
                  </a:cubicBezTo>
                  <a:cubicBezTo>
                    <a:pt x="18666" y="553"/>
                    <a:pt x="18764" y="163"/>
                    <a:pt x="18471" y="33"/>
                  </a:cubicBezTo>
                  <a:cubicBezTo>
                    <a:pt x="18427" y="11"/>
                    <a:pt x="18383" y="1"/>
                    <a:pt x="18338" y="1"/>
                  </a:cubicBezTo>
                  <a:cubicBezTo>
                    <a:pt x="18124" y="1"/>
                    <a:pt x="17918" y="234"/>
                    <a:pt x="17756" y="423"/>
                  </a:cubicBezTo>
                  <a:cubicBezTo>
                    <a:pt x="16358" y="2179"/>
                    <a:pt x="15642" y="4358"/>
                    <a:pt x="15577" y="5756"/>
                  </a:cubicBezTo>
                  <a:lnTo>
                    <a:pt x="14894" y="5756"/>
                  </a:lnTo>
                  <a:cubicBezTo>
                    <a:pt x="14536" y="5756"/>
                    <a:pt x="13984" y="5789"/>
                    <a:pt x="13691" y="6179"/>
                  </a:cubicBezTo>
                  <a:cubicBezTo>
                    <a:pt x="13463" y="6472"/>
                    <a:pt x="13431" y="6927"/>
                    <a:pt x="13593" y="7578"/>
                  </a:cubicBezTo>
                  <a:cubicBezTo>
                    <a:pt x="13919" y="8813"/>
                    <a:pt x="14081" y="9821"/>
                    <a:pt x="14081" y="10374"/>
                  </a:cubicBezTo>
                  <a:cubicBezTo>
                    <a:pt x="14081" y="12813"/>
                    <a:pt x="12065" y="14829"/>
                    <a:pt x="9626" y="14829"/>
                  </a:cubicBezTo>
                  <a:cubicBezTo>
                    <a:pt x="7154" y="14829"/>
                    <a:pt x="5171" y="12813"/>
                    <a:pt x="5171" y="10374"/>
                  </a:cubicBezTo>
                  <a:cubicBezTo>
                    <a:pt x="5171" y="9821"/>
                    <a:pt x="5333" y="8813"/>
                    <a:pt x="5659" y="7578"/>
                  </a:cubicBezTo>
                  <a:cubicBezTo>
                    <a:pt x="5821" y="6927"/>
                    <a:pt x="5789" y="6472"/>
                    <a:pt x="5561" y="6179"/>
                  </a:cubicBezTo>
                  <a:cubicBezTo>
                    <a:pt x="5236" y="5789"/>
                    <a:pt x="4716" y="5756"/>
                    <a:pt x="4358" y="5756"/>
                  </a:cubicBezTo>
                  <a:lnTo>
                    <a:pt x="4000" y="5756"/>
                  </a:lnTo>
                  <a:cubicBezTo>
                    <a:pt x="3968" y="4033"/>
                    <a:pt x="4260" y="2765"/>
                    <a:pt x="4618" y="1204"/>
                  </a:cubicBezTo>
                  <a:cubicBezTo>
                    <a:pt x="4650" y="1074"/>
                    <a:pt x="4683" y="976"/>
                    <a:pt x="4683" y="846"/>
                  </a:cubicBezTo>
                  <a:cubicBezTo>
                    <a:pt x="4781" y="521"/>
                    <a:pt x="4846" y="163"/>
                    <a:pt x="4585" y="33"/>
                  </a:cubicBezTo>
                  <a:cubicBezTo>
                    <a:pt x="4535" y="11"/>
                    <a:pt x="4487" y="1"/>
                    <a:pt x="44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8" name="Google Shape;4888;p46"/>
          <p:cNvGrpSpPr/>
          <p:nvPr/>
        </p:nvGrpSpPr>
        <p:grpSpPr>
          <a:xfrm>
            <a:off x="2437072" y="1384690"/>
            <a:ext cx="331262" cy="365740"/>
            <a:chOff x="11321400" y="1638925"/>
            <a:chExt cx="443100" cy="481300"/>
          </a:xfrm>
        </p:grpSpPr>
        <p:sp>
          <p:nvSpPr>
            <p:cNvPr id="4889" name="Google Shape;4889;p46"/>
            <p:cNvSpPr/>
            <p:nvPr/>
          </p:nvSpPr>
          <p:spPr>
            <a:xfrm>
              <a:off x="11321400" y="1646225"/>
              <a:ext cx="435775" cy="466700"/>
            </a:xfrm>
            <a:custGeom>
              <a:rect b="b" l="l" r="r" t="t"/>
              <a:pathLst>
                <a:path extrusionOk="0" h="18668" w="17431">
                  <a:moveTo>
                    <a:pt x="9821" y="1"/>
                  </a:moveTo>
                  <a:lnTo>
                    <a:pt x="10211" y="10863"/>
                  </a:lnTo>
                  <a:cubicBezTo>
                    <a:pt x="10244" y="11968"/>
                    <a:pt x="10114" y="12619"/>
                    <a:pt x="9171" y="13074"/>
                  </a:cubicBezTo>
                  <a:lnTo>
                    <a:pt x="3317" y="15805"/>
                  </a:lnTo>
                  <a:lnTo>
                    <a:pt x="1529" y="16391"/>
                  </a:lnTo>
                  <a:cubicBezTo>
                    <a:pt x="0" y="16911"/>
                    <a:pt x="325" y="18667"/>
                    <a:pt x="1496" y="18667"/>
                  </a:cubicBezTo>
                  <a:lnTo>
                    <a:pt x="1561" y="18667"/>
                  </a:lnTo>
                  <a:lnTo>
                    <a:pt x="3447" y="18635"/>
                  </a:lnTo>
                  <a:cubicBezTo>
                    <a:pt x="6244" y="18570"/>
                    <a:pt x="9008" y="18635"/>
                    <a:pt x="11805" y="18635"/>
                  </a:cubicBezTo>
                  <a:lnTo>
                    <a:pt x="14601" y="18635"/>
                  </a:lnTo>
                  <a:cubicBezTo>
                    <a:pt x="16943" y="18635"/>
                    <a:pt x="17170" y="16781"/>
                    <a:pt x="16780" y="14797"/>
                  </a:cubicBezTo>
                  <a:cubicBezTo>
                    <a:pt x="16520" y="13204"/>
                    <a:pt x="16422" y="11383"/>
                    <a:pt x="16878" y="9627"/>
                  </a:cubicBezTo>
                  <a:cubicBezTo>
                    <a:pt x="17431" y="7448"/>
                    <a:pt x="17431" y="6440"/>
                    <a:pt x="17431" y="4391"/>
                  </a:cubicBezTo>
                  <a:lnTo>
                    <a:pt x="17431" y="1"/>
                  </a:lnTo>
                  <a:close/>
                  <a:moveTo>
                    <a:pt x="9821" y="1"/>
                  </a:move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0" name="Google Shape;4890;p46"/>
            <p:cNvSpPr/>
            <p:nvPr/>
          </p:nvSpPr>
          <p:spPr>
            <a:xfrm>
              <a:off x="11651475" y="1646225"/>
              <a:ext cx="105700" cy="465875"/>
            </a:xfrm>
            <a:custGeom>
              <a:rect b="b" l="l" r="r" t="t"/>
              <a:pathLst>
                <a:path extrusionOk="0" h="18635" w="4228">
                  <a:moveTo>
                    <a:pt x="2244" y="9627"/>
                  </a:moveTo>
                  <a:cubicBezTo>
                    <a:pt x="1789" y="11383"/>
                    <a:pt x="1919" y="13204"/>
                    <a:pt x="2179" y="14797"/>
                  </a:cubicBezTo>
                  <a:cubicBezTo>
                    <a:pt x="2569" y="16781"/>
                    <a:pt x="2341" y="18635"/>
                    <a:pt x="0" y="18635"/>
                  </a:cubicBezTo>
                  <a:lnTo>
                    <a:pt x="1398" y="18635"/>
                  </a:lnTo>
                  <a:cubicBezTo>
                    <a:pt x="3740" y="18635"/>
                    <a:pt x="3967" y="16781"/>
                    <a:pt x="3577" y="14797"/>
                  </a:cubicBezTo>
                  <a:cubicBezTo>
                    <a:pt x="3317" y="13204"/>
                    <a:pt x="3187" y="11383"/>
                    <a:pt x="3642" y="9627"/>
                  </a:cubicBezTo>
                  <a:cubicBezTo>
                    <a:pt x="4228" y="7448"/>
                    <a:pt x="4228" y="6440"/>
                    <a:pt x="4228" y="4424"/>
                  </a:cubicBezTo>
                  <a:lnTo>
                    <a:pt x="4228" y="1"/>
                  </a:lnTo>
                  <a:lnTo>
                    <a:pt x="2829" y="1"/>
                  </a:lnTo>
                  <a:lnTo>
                    <a:pt x="2829" y="4424"/>
                  </a:lnTo>
                  <a:cubicBezTo>
                    <a:pt x="2829" y="6440"/>
                    <a:pt x="2829" y="7448"/>
                    <a:pt x="2244" y="9627"/>
                  </a:cubicBezTo>
                  <a:close/>
                  <a:moveTo>
                    <a:pt x="2244" y="9627"/>
                  </a:moveTo>
                  <a:close/>
                </a:path>
              </a:pathLst>
            </a:custGeom>
            <a:solidFill>
              <a:srgbClr val="FFBD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1" name="Google Shape;4891;p46"/>
            <p:cNvSpPr/>
            <p:nvPr/>
          </p:nvSpPr>
          <p:spPr>
            <a:xfrm>
              <a:off x="11610000" y="1983825"/>
              <a:ext cx="69125" cy="64875"/>
            </a:xfrm>
            <a:custGeom>
              <a:rect b="b" l="l" r="r" t="t"/>
              <a:pathLst>
                <a:path extrusionOk="0" h="2595" w="2765">
                  <a:moveTo>
                    <a:pt x="2092" y="1"/>
                  </a:moveTo>
                  <a:cubicBezTo>
                    <a:pt x="2032" y="1"/>
                    <a:pt x="1971" y="19"/>
                    <a:pt x="1919" y="58"/>
                  </a:cubicBezTo>
                  <a:cubicBezTo>
                    <a:pt x="1789" y="155"/>
                    <a:pt x="1789" y="318"/>
                    <a:pt x="1854" y="448"/>
                  </a:cubicBezTo>
                  <a:cubicBezTo>
                    <a:pt x="2179" y="903"/>
                    <a:pt x="2082" y="1423"/>
                    <a:pt x="1822" y="1716"/>
                  </a:cubicBezTo>
                  <a:cubicBezTo>
                    <a:pt x="1654" y="1922"/>
                    <a:pt x="1410" y="2031"/>
                    <a:pt x="1129" y="2031"/>
                  </a:cubicBezTo>
                  <a:cubicBezTo>
                    <a:pt x="920" y="2031"/>
                    <a:pt x="691" y="1971"/>
                    <a:pt x="456" y="1846"/>
                  </a:cubicBezTo>
                  <a:cubicBezTo>
                    <a:pt x="421" y="1829"/>
                    <a:pt x="384" y="1821"/>
                    <a:pt x="347" y="1821"/>
                  </a:cubicBezTo>
                  <a:cubicBezTo>
                    <a:pt x="246" y="1821"/>
                    <a:pt x="146" y="1881"/>
                    <a:pt x="98" y="1976"/>
                  </a:cubicBezTo>
                  <a:cubicBezTo>
                    <a:pt x="1" y="2106"/>
                    <a:pt x="66" y="2301"/>
                    <a:pt x="196" y="2367"/>
                  </a:cubicBezTo>
                  <a:cubicBezTo>
                    <a:pt x="553" y="2529"/>
                    <a:pt x="846" y="2594"/>
                    <a:pt x="1139" y="2594"/>
                  </a:cubicBezTo>
                  <a:cubicBezTo>
                    <a:pt x="1627" y="2594"/>
                    <a:pt x="2017" y="2367"/>
                    <a:pt x="2277" y="2074"/>
                  </a:cubicBezTo>
                  <a:cubicBezTo>
                    <a:pt x="2732" y="1521"/>
                    <a:pt x="2765" y="741"/>
                    <a:pt x="2309" y="123"/>
                  </a:cubicBezTo>
                  <a:cubicBezTo>
                    <a:pt x="2270" y="44"/>
                    <a:pt x="2183" y="1"/>
                    <a:pt x="20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2" name="Google Shape;4892;p46"/>
            <p:cNvSpPr/>
            <p:nvPr/>
          </p:nvSpPr>
          <p:spPr>
            <a:xfrm>
              <a:off x="11559600" y="1638925"/>
              <a:ext cx="17900" cy="126025"/>
            </a:xfrm>
            <a:custGeom>
              <a:rect b="b" l="l" r="r" t="t"/>
              <a:pathLst>
                <a:path extrusionOk="0" h="5041" w="716">
                  <a:moveTo>
                    <a:pt x="260" y="0"/>
                  </a:moveTo>
                  <a:cubicBezTo>
                    <a:pt x="130" y="0"/>
                    <a:pt x="0" y="130"/>
                    <a:pt x="0" y="293"/>
                  </a:cubicBezTo>
                  <a:lnTo>
                    <a:pt x="163" y="4781"/>
                  </a:lnTo>
                  <a:cubicBezTo>
                    <a:pt x="163" y="4943"/>
                    <a:pt x="293" y="5041"/>
                    <a:pt x="456" y="5041"/>
                  </a:cubicBezTo>
                  <a:cubicBezTo>
                    <a:pt x="618" y="5041"/>
                    <a:pt x="716" y="4911"/>
                    <a:pt x="716" y="4748"/>
                  </a:cubicBezTo>
                  <a:lnTo>
                    <a:pt x="553" y="293"/>
                  </a:lnTo>
                  <a:cubicBezTo>
                    <a:pt x="553" y="130"/>
                    <a:pt x="423" y="0"/>
                    <a:pt x="2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3" name="Google Shape;4893;p46"/>
            <p:cNvSpPr/>
            <p:nvPr/>
          </p:nvSpPr>
          <p:spPr>
            <a:xfrm>
              <a:off x="11324650" y="1782000"/>
              <a:ext cx="259350" cy="338225"/>
            </a:xfrm>
            <a:custGeom>
              <a:rect b="b" l="l" r="r" t="t"/>
              <a:pathLst>
                <a:path extrusionOk="0" h="13529" w="10374">
                  <a:moveTo>
                    <a:pt x="9886" y="1"/>
                  </a:moveTo>
                  <a:cubicBezTo>
                    <a:pt x="9724" y="1"/>
                    <a:pt x="9593" y="131"/>
                    <a:pt x="9593" y="293"/>
                  </a:cubicBezTo>
                  <a:lnTo>
                    <a:pt x="9789" y="5464"/>
                  </a:lnTo>
                  <a:cubicBezTo>
                    <a:pt x="9821" y="6472"/>
                    <a:pt x="9691" y="6992"/>
                    <a:pt x="8911" y="7383"/>
                  </a:cubicBezTo>
                  <a:lnTo>
                    <a:pt x="3057" y="10114"/>
                  </a:lnTo>
                  <a:lnTo>
                    <a:pt x="1301" y="10700"/>
                  </a:lnTo>
                  <a:cubicBezTo>
                    <a:pt x="325" y="11025"/>
                    <a:pt x="0" y="11805"/>
                    <a:pt x="98" y="12456"/>
                  </a:cubicBezTo>
                  <a:cubicBezTo>
                    <a:pt x="228" y="13106"/>
                    <a:pt x="748" y="13529"/>
                    <a:pt x="1399" y="13529"/>
                  </a:cubicBezTo>
                  <a:lnTo>
                    <a:pt x="1431" y="13529"/>
                  </a:lnTo>
                  <a:lnTo>
                    <a:pt x="3317" y="13496"/>
                  </a:lnTo>
                  <a:cubicBezTo>
                    <a:pt x="4308" y="13458"/>
                    <a:pt x="5298" y="13442"/>
                    <a:pt x="6315" y="13442"/>
                  </a:cubicBezTo>
                  <a:cubicBezTo>
                    <a:pt x="7034" y="13442"/>
                    <a:pt x="7766" y="13450"/>
                    <a:pt x="8520" y="13464"/>
                  </a:cubicBezTo>
                  <a:lnTo>
                    <a:pt x="8553" y="13464"/>
                  </a:lnTo>
                  <a:cubicBezTo>
                    <a:pt x="8683" y="13464"/>
                    <a:pt x="8813" y="13334"/>
                    <a:pt x="8813" y="13171"/>
                  </a:cubicBezTo>
                  <a:cubicBezTo>
                    <a:pt x="8813" y="13041"/>
                    <a:pt x="8683" y="12911"/>
                    <a:pt x="8553" y="12911"/>
                  </a:cubicBezTo>
                  <a:cubicBezTo>
                    <a:pt x="7626" y="12895"/>
                    <a:pt x="6740" y="12887"/>
                    <a:pt x="5874" y="12887"/>
                  </a:cubicBezTo>
                  <a:cubicBezTo>
                    <a:pt x="5008" y="12887"/>
                    <a:pt x="4163" y="12895"/>
                    <a:pt x="3317" y="12911"/>
                  </a:cubicBezTo>
                  <a:lnTo>
                    <a:pt x="1431" y="12976"/>
                  </a:lnTo>
                  <a:cubicBezTo>
                    <a:pt x="943" y="12976"/>
                    <a:pt x="716" y="12651"/>
                    <a:pt x="651" y="12358"/>
                  </a:cubicBezTo>
                  <a:cubicBezTo>
                    <a:pt x="586" y="12000"/>
                    <a:pt x="781" y="11480"/>
                    <a:pt x="1496" y="11253"/>
                  </a:cubicBezTo>
                  <a:lnTo>
                    <a:pt x="3252" y="10635"/>
                  </a:lnTo>
                  <a:lnTo>
                    <a:pt x="3285" y="10635"/>
                  </a:lnTo>
                  <a:lnTo>
                    <a:pt x="9138" y="7870"/>
                  </a:lnTo>
                  <a:cubicBezTo>
                    <a:pt x="10309" y="7350"/>
                    <a:pt x="10374" y="6407"/>
                    <a:pt x="10341" y="5432"/>
                  </a:cubicBezTo>
                  <a:lnTo>
                    <a:pt x="10179" y="261"/>
                  </a:lnTo>
                  <a:cubicBezTo>
                    <a:pt x="10146" y="131"/>
                    <a:pt x="10016" y="1"/>
                    <a:pt x="98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4" name="Google Shape;4894;p46"/>
            <p:cNvSpPr/>
            <p:nvPr/>
          </p:nvSpPr>
          <p:spPr>
            <a:xfrm>
              <a:off x="11563650" y="1638925"/>
              <a:ext cx="200850" cy="480500"/>
            </a:xfrm>
            <a:custGeom>
              <a:rect b="b" l="l" r="r" t="t"/>
              <a:pathLst>
                <a:path extrusionOk="0" h="19220" w="8034">
                  <a:moveTo>
                    <a:pt x="7741" y="0"/>
                  </a:moveTo>
                  <a:cubicBezTo>
                    <a:pt x="7611" y="0"/>
                    <a:pt x="7480" y="130"/>
                    <a:pt x="7480" y="293"/>
                  </a:cubicBezTo>
                  <a:lnTo>
                    <a:pt x="7480" y="4521"/>
                  </a:lnTo>
                  <a:cubicBezTo>
                    <a:pt x="7480" y="6667"/>
                    <a:pt x="7480" y="7642"/>
                    <a:pt x="6895" y="9854"/>
                  </a:cubicBezTo>
                  <a:cubicBezTo>
                    <a:pt x="6505" y="11382"/>
                    <a:pt x="6472" y="13106"/>
                    <a:pt x="6830" y="15122"/>
                  </a:cubicBezTo>
                  <a:lnTo>
                    <a:pt x="6830" y="15154"/>
                  </a:lnTo>
                  <a:cubicBezTo>
                    <a:pt x="7090" y="16488"/>
                    <a:pt x="6993" y="17463"/>
                    <a:pt x="6537" y="18049"/>
                  </a:cubicBezTo>
                  <a:cubicBezTo>
                    <a:pt x="6212" y="18439"/>
                    <a:pt x="5659" y="18634"/>
                    <a:pt x="4911" y="18634"/>
                  </a:cubicBezTo>
                  <a:lnTo>
                    <a:pt x="294" y="18634"/>
                  </a:lnTo>
                  <a:cubicBezTo>
                    <a:pt x="131" y="18634"/>
                    <a:pt x="1" y="18764"/>
                    <a:pt x="1" y="18927"/>
                  </a:cubicBezTo>
                  <a:cubicBezTo>
                    <a:pt x="1" y="19057"/>
                    <a:pt x="131" y="19187"/>
                    <a:pt x="294" y="19187"/>
                  </a:cubicBezTo>
                  <a:cubicBezTo>
                    <a:pt x="944" y="19219"/>
                    <a:pt x="1562" y="19219"/>
                    <a:pt x="2115" y="19219"/>
                  </a:cubicBezTo>
                  <a:lnTo>
                    <a:pt x="4911" y="19219"/>
                  </a:lnTo>
                  <a:cubicBezTo>
                    <a:pt x="5854" y="19219"/>
                    <a:pt x="6537" y="18927"/>
                    <a:pt x="6960" y="18406"/>
                  </a:cubicBezTo>
                  <a:cubicBezTo>
                    <a:pt x="7545" y="17691"/>
                    <a:pt x="7676" y="16553"/>
                    <a:pt x="7383" y="15024"/>
                  </a:cubicBezTo>
                  <a:cubicBezTo>
                    <a:pt x="7058" y="13073"/>
                    <a:pt x="7058" y="11415"/>
                    <a:pt x="7448" y="9984"/>
                  </a:cubicBezTo>
                  <a:cubicBezTo>
                    <a:pt x="8033" y="7707"/>
                    <a:pt x="8033" y="6699"/>
                    <a:pt x="8033" y="4521"/>
                  </a:cubicBezTo>
                  <a:lnTo>
                    <a:pt x="8033" y="293"/>
                  </a:lnTo>
                  <a:cubicBezTo>
                    <a:pt x="8033" y="130"/>
                    <a:pt x="7903" y="0"/>
                    <a:pt x="77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5" name="Google Shape;4895;p46"/>
          <p:cNvGrpSpPr/>
          <p:nvPr/>
        </p:nvGrpSpPr>
        <p:grpSpPr>
          <a:xfrm>
            <a:off x="3261733" y="1384691"/>
            <a:ext cx="257391" cy="365737"/>
            <a:chOff x="11873400" y="1642525"/>
            <a:chExt cx="346375" cy="490725"/>
          </a:xfrm>
        </p:grpSpPr>
        <p:sp>
          <p:nvSpPr>
            <p:cNvPr id="4896" name="Google Shape;4896;p46"/>
            <p:cNvSpPr/>
            <p:nvPr/>
          </p:nvSpPr>
          <p:spPr>
            <a:xfrm>
              <a:off x="11913250" y="1673075"/>
              <a:ext cx="251225" cy="399200"/>
            </a:xfrm>
            <a:custGeom>
              <a:rect b="b" l="l" r="r" t="t"/>
              <a:pathLst>
                <a:path extrusionOk="0" h="15968" w="10049">
                  <a:moveTo>
                    <a:pt x="1626" y="10667"/>
                  </a:moveTo>
                  <a:cubicBezTo>
                    <a:pt x="0" y="14894"/>
                    <a:pt x="4553" y="15967"/>
                    <a:pt x="4911" y="12618"/>
                  </a:cubicBezTo>
                  <a:cubicBezTo>
                    <a:pt x="5073" y="11252"/>
                    <a:pt x="5431" y="10602"/>
                    <a:pt x="6537" y="9626"/>
                  </a:cubicBezTo>
                  <a:cubicBezTo>
                    <a:pt x="8228" y="8065"/>
                    <a:pt x="10049" y="5236"/>
                    <a:pt x="8748" y="3089"/>
                  </a:cubicBezTo>
                  <a:cubicBezTo>
                    <a:pt x="6862" y="0"/>
                    <a:pt x="1399" y="1561"/>
                    <a:pt x="1464" y="5561"/>
                  </a:cubicBezTo>
                  <a:cubicBezTo>
                    <a:pt x="1464" y="5789"/>
                    <a:pt x="1464" y="6016"/>
                    <a:pt x="1496" y="6244"/>
                  </a:cubicBezTo>
                  <a:cubicBezTo>
                    <a:pt x="1659" y="7154"/>
                    <a:pt x="1887" y="7187"/>
                    <a:pt x="2667" y="7024"/>
                  </a:cubicBezTo>
                  <a:cubicBezTo>
                    <a:pt x="3903" y="6764"/>
                    <a:pt x="4423" y="8585"/>
                    <a:pt x="2732" y="9431"/>
                  </a:cubicBezTo>
                  <a:cubicBezTo>
                    <a:pt x="2147" y="9756"/>
                    <a:pt x="1821" y="10146"/>
                    <a:pt x="1626" y="10667"/>
                  </a:cubicBezTo>
                  <a:close/>
                  <a:moveTo>
                    <a:pt x="1626" y="10667"/>
                  </a:moveTo>
                  <a:close/>
                </a:path>
              </a:pathLst>
            </a:custGeom>
            <a:solidFill>
              <a:srgbClr val="FFBD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7" name="Google Shape;4897;p46"/>
            <p:cNvSpPr/>
            <p:nvPr/>
          </p:nvSpPr>
          <p:spPr>
            <a:xfrm>
              <a:off x="11962850" y="1711275"/>
              <a:ext cx="201625" cy="337425"/>
            </a:xfrm>
            <a:custGeom>
              <a:rect b="b" l="l" r="r" t="t"/>
              <a:pathLst>
                <a:path extrusionOk="0" h="13497" w="8065">
                  <a:moveTo>
                    <a:pt x="3350" y="7675"/>
                  </a:moveTo>
                  <a:cubicBezTo>
                    <a:pt x="2244" y="8651"/>
                    <a:pt x="1886" y="9301"/>
                    <a:pt x="1756" y="10667"/>
                  </a:cubicBezTo>
                  <a:cubicBezTo>
                    <a:pt x="1594" y="11968"/>
                    <a:pt x="813" y="12586"/>
                    <a:pt x="0" y="12618"/>
                  </a:cubicBezTo>
                  <a:cubicBezTo>
                    <a:pt x="1008" y="13496"/>
                    <a:pt x="2732" y="13073"/>
                    <a:pt x="2927" y="11090"/>
                  </a:cubicBezTo>
                  <a:cubicBezTo>
                    <a:pt x="3089" y="9724"/>
                    <a:pt x="3447" y="9074"/>
                    <a:pt x="4520" y="8098"/>
                  </a:cubicBezTo>
                  <a:cubicBezTo>
                    <a:pt x="6244" y="6537"/>
                    <a:pt x="8065" y="3708"/>
                    <a:pt x="6764" y="1561"/>
                  </a:cubicBezTo>
                  <a:cubicBezTo>
                    <a:pt x="6211" y="651"/>
                    <a:pt x="5333" y="163"/>
                    <a:pt x="4423" y="1"/>
                  </a:cubicBezTo>
                  <a:cubicBezTo>
                    <a:pt x="4878" y="261"/>
                    <a:pt x="5268" y="651"/>
                    <a:pt x="5561" y="1139"/>
                  </a:cubicBezTo>
                  <a:cubicBezTo>
                    <a:pt x="6862" y="3253"/>
                    <a:pt x="5041" y="6114"/>
                    <a:pt x="3350" y="7675"/>
                  </a:cubicBezTo>
                  <a:close/>
                  <a:moveTo>
                    <a:pt x="3350" y="7675"/>
                  </a:moveTo>
                  <a:close/>
                </a:path>
              </a:pathLst>
            </a:custGeom>
            <a:solidFill>
              <a:srgbClr val="F6A9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8" name="Google Shape;4898;p46"/>
            <p:cNvSpPr/>
            <p:nvPr/>
          </p:nvSpPr>
          <p:spPr>
            <a:xfrm>
              <a:off x="11876650" y="1642975"/>
              <a:ext cx="336625" cy="490275"/>
            </a:xfrm>
            <a:custGeom>
              <a:rect b="b" l="l" r="r" t="t"/>
              <a:pathLst>
                <a:path extrusionOk="0" h="19611" w="13465">
                  <a:moveTo>
                    <a:pt x="6765" y="326"/>
                  </a:moveTo>
                  <a:cubicBezTo>
                    <a:pt x="3611" y="684"/>
                    <a:pt x="1790" y="2700"/>
                    <a:pt x="977" y="5464"/>
                  </a:cubicBezTo>
                  <a:cubicBezTo>
                    <a:pt x="1" y="8911"/>
                    <a:pt x="326" y="13464"/>
                    <a:pt x="1009" y="15935"/>
                  </a:cubicBezTo>
                  <a:cubicBezTo>
                    <a:pt x="2050" y="19610"/>
                    <a:pt x="5757" y="19578"/>
                    <a:pt x="7350" y="17692"/>
                  </a:cubicBezTo>
                  <a:cubicBezTo>
                    <a:pt x="8228" y="16683"/>
                    <a:pt x="8163" y="15545"/>
                    <a:pt x="8489" y="14375"/>
                  </a:cubicBezTo>
                  <a:cubicBezTo>
                    <a:pt x="9106" y="12196"/>
                    <a:pt x="10082" y="11871"/>
                    <a:pt x="11383" y="10310"/>
                  </a:cubicBezTo>
                  <a:cubicBezTo>
                    <a:pt x="12911" y="8423"/>
                    <a:pt x="13464" y="6342"/>
                    <a:pt x="12651" y="3968"/>
                  </a:cubicBezTo>
                  <a:cubicBezTo>
                    <a:pt x="11513" y="1139"/>
                    <a:pt x="9334" y="1"/>
                    <a:pt x="6765" y="326"/>
                  </a:cubicBezTo>
                  <a:close/>
                  <a:moveTo>
                    <a:pt x="2895" y="6765"/>
                  </a:moveTo>
                  <a:cubicBezTo>
                    <a:pt x="2863" y="3936"/>
                    <a:pt x="5594" y="2310"/>
                    <a:pt x="7871" y="2733"/>
                  </a:cubicBezTo>
                  <a:cubicBezTo>
                    <a:pt x="8814" y="2895"/>
                    <a:pt x="9659" y="3383"/>
                    <a:pt x="10212" y="4293"/>
                  </a:cubicBezTo>
                  <a:cubicBezTo>
                    <a:pt x="11513" y="6440"/>
                    <a:pt x="9692" y="9269"/>
                    <a:pt x="7968" y="10830"/>
                  </a:cubicBezTo>
                  <a:cubicBezTo>
                    <a:pt x="6895" y="11806"/>
                    <a:pt x="6537" y="12456"/>
                    <a:pt x="6375" y="13822"/>
                  </a:cubicBezTo>
                  <a:cubicBezTo>
                    <a:pt x="6180" y="15805"/>
                    <a:pt x="4456" y="16228"/>
                    <a:pt x="3448" y="15350"/>
                  </a:cubicBezTo>
                  <a:cubicBezTo>
                    <a:pt x="2765" y="14765"/>
                    <a:pt x="2440" y="13562"/>
                    <a:pt x="3090" y="11871"/>
                  </a:cubicBezTo>
                  <a:cubicBezTo>
                    <a:pt x="3285" y="11350"/>
                    <a:pt x="3611" y="10960"/>
                    <a:pt x="4196" y="10667"/>
                  </a:cubicBezTo>
                  <a:cubicBezTo>
                    <a:pt x="5887" y="9789"/>
                    <a:pt x="5367" y="7968"/>
                    <a:pt x="4131" y="8228"/>
                  </a:cubicBezTo>
                  <a:cubicBezTo>
                    <a:pt x="3351" y="8391"/>
                    <a:pt x="3090" y="8358"/>
                    <a:pt x="2960" y="7448"/>
                  </a:cubicBezTo>
                  <a:cubicBezTo>
                    <a:pt x="2928" y="7220"/>
                    <a:pt x="2928" y="6993"/>
                    <a:pt x="2895" y="6765"/>
                  </a:cubicBezTo>
                  <a:close/>
                  <a:moveTo>
                    <a:pt x="2895" y="6765"/>
                  </a:move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9" name="Google Shape;4899;p46"/>
            <p:cNvSpPr/>
            <p:nvPr/>
          </p:nvSpPr>
          <p:spPr>
            <a:xfrm>
              <a:off x="11946575" y="1654375"/>
              <a:ext cx="266700" cy="473175"/>
            </a:xfrm>
            <a:custGeom>
              <a:rect b="b" l="l" r="r" t="t"/>
              <a:pathLst>
                <a:path extrusionOk="0" h="18927" w="10668">
                  <a:moveTo>
                    <a:pt x="4651" y="13496"/>
                  </a:moveTo>
                  <a:cubicBezTo>
                    <a:pt x="4326" y="14667"/>
                    <a:pt x="4391" y="15837"/>
                    <a:pt x="3513" y="16845"/>
                  </a:cubicBezTo>
                  <a:cubicBezTo>
                    <a:pt x="2700" y="17821"/>
                    <a:pt x="1301" y="18276"/>
                    <a:pt x="1" y="18016"/>
                  </a:cubicBezTo>
                  <a:cubicBezTo>
                    <a:pt x="1529" y="18927"/>
                    <a:pt x="3513" y="18471"/>
                    <a:pt x="4586" y="17236"/>
                  </a:cubicBezTo>
                  <a:cubicBezTo>
                    <a:pt x="5431" y="16227"/>
                    <a:pt x="5366" y="15089"/>
                    <a:pt x="5692" y="13919"/>
                  </a:cubicBezTo>
                  <a:cubicBezTo>
                    <a:pt x="6309" y="11740"/>
                    <a:pt x="7318" y="11415"/>
                    <a:pt x="8586" y="9854"/>
                  </a:cubicBezTo>
                  <a:cubicBezTo>
                    <a:pt x="10114" y="7967"/>
                    <a:pt x="10667" y="5886"/>
                    <a:pt x="9854" y="3512"/>
                  </a:cubicBezTo>
                  <a:cubicBezTo>
                    <a:pt x="9074" y="1561"/>
                    <a:pt x="7773" y="390"/>
                    <a:pt x="6179" y="0"/>
                  </a:cubicBezTo>
                  <a:cubicBezTo>
                    <a:pt x="7285" y="586"/>
                    <a:pt x="8196" y="1594"/>
                    <a:pt x="8814" y="3122"/>
                  </a:cubicBezTo>
                  <a:cubicBezTo>
                    <a:pt x="9626" y="5496"/>
                    <a:pt x="9074" y="7545"/>
                    <a:pt x="7545" y="9463"/>
                  </a:cubicBezTo>
                  <a:cubicBezTo>
                    <a:pt x="6244" y="10992"/>
                    <a:pt x="5269" y="11317"/>
                    <a:pt x="4651" y="13496"/>
                  </a:cubicBezTo>
                  <a:close/>
                  <a:moveTo>
                    <a:pt x="4651" y="13496"/>
                  </a:moveTo>
                  <a:close/>
                </a:path>
              </a:pathLst>
            </a:custGeom>
            <a:solidFill>
              <a:srgbClr val="FFBD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0" name="Google Shape;4900;p46"/>
            <p:cNvSpPr/>
            <p:nvPr/>
          </p:nvSpPr>
          <p:spPr>
            <a:xfrm>
              <a:off x="11926250" y="1702725"/>
              <a:ext cx="226050" cy="342725"/>
            </a:xfrm>
            <a:custGeom>
              <a:rect b="b" l="l" r="r" t="t"/>
              <a:pathLst>
                <a:path extrusionOk="0" h="13709" w="9042">
                  <a:moveTo>
                    <a:pt x="5143" y="1"/>
                  </a:moveTo>
                  <a:cubicBezTo>
                    <a:pt x="4618" y="1"/>
                    <a:pt x="4082" y="91"/>
                    <a:pt x="3578" y="278"/>
                  </a:cubicBezTo>
                  <a:cubicBezTo>
                    <a:pt x="2635" y="635"/>
                    <a:pt x="1854" y="1253"/>
                    <a:pt x="1334" y="2034"/>
                  </a:cubicBezTo>
                  <a:cubicBezTo>
                    <a:pt x="749" y="2912"/>
                    <a:pt x="521" y="3985"/>
                    <a:pt x="716" y="5123"/>
                  </a:cubicBezTo>
                  <a:cubicBezTo>
                    <a:pt x="781" y="5481"/>
                    <a:pt x="846" y="5871"/>
                    <a:pt x="1139" y="6066"/>
                  </a:cubicBezTo>
                  <a:cubicBezTo>
                    <a:pt x="1285" y="6164"/>
                    <a:pt x="1440" y="6196"/>
                    <a:pt x="1614" y="6196"/>
                  </a:cubicBezTo>
                  <a:cubicBezTo>
                    <a:pt x="1789" y="6196"/>
                    <a:pt x="1984" y="6164"/>
                    <a:pt x="2212" y="6131"/>
                  </a:cubicBezTo>
                  <a:cubicBezTo>
                    <a:pt x="2275" y="6117"/>
                    <a:pt x="2333" y="6110"/>
                    <a:pt x="2388" y="6110"/>
                  </a:cubicBezTo>
                  <a:cubicBezTo>
                    <a:pt x="2699" y="6110"/>
                    <a:pt x="2877" y="6327"/>
                    <a:pt x="2960" y="6521"/>
                  </a:cubicBezTo>
                  <a:cubicBezTo>
                    <a:pt x="3123" y="6944"/>
                    <a:pt x="2895" y="7594"/>
                    <a:pt x="2082" y="8017"/>
                  </a:cubicBezTo>
                  <a:cubicBezTo>
                    <a:pt x="1464" y="8342"/>
                    <a:pt x="1106" y="8733"/>
                    <a:pt x="846" y="9350"/>
                  </a:cubicBezTo>
                  <a:cubicBezTo>
                    <a:pt x="1" y="11529"/>
                    <a:pt x="781" y="12667"/>
                    <a:pt x="1171" y="13058"/>
                  </a:cubicBezTo>
                  <a:cubicBezTo>
                    <a:pt x="1562" y="13480"/>
                    <a:pt x="2082" y="13708"/>
                    <a:pt x="2602" y="13708"/>
                  </a:cubicBezTo>
                  <a:cubicBezTo>
                    <a:pt x="2797" y="13708"/>
                    <a:pt x="3025" y="13676"/>
                    <a:pt x="3220" y="13578"/>
                  </a:cubicBezTo>
                  <a:cubicBezTo>
                    <a:pt x="4033" y="13318"/>
                    <a:pt x="4586" y="12537"/>
                    <a:pt x="4684" y="11464"/>
                  </a:cubicBezTo>
                  <a:cubicBezTo>
                    <a:pt x="4814" y="10163"/>
                    <a:pt x="5139" y="9611"/>
                    <a:pt x="6179" y="8635"/>
                  </a:cubicBezTo>
                  <a:cubicBezTo>
                    <a:pt x="6602" y="8277"/>
                    <a:pt x="7025" y="7822"/>
                    <a:pt x="7383" y="7367"/>
                  </a:cubicBezTo>
                  <a:cubicBezTo>
                    <a:pt x="7480" y="7237"/>
                    <a:pt x="7480" y="7042"/>
                    <a:pt x="7350" y="6977"/>
                  </a:cubicBezTo>
                  <a:cubicBezTo>
                    <a:pt x="7290" y="6931"/>
                    <a:pt x="7215" y="6907"/>
                    <a:pt x="7146" y="6907"/>
                  </a:cubicBezTo>
                  <a:cubicBezTo>
                    <a:pt x="7067" y="6907"/>
                    <a:pt x="6995" y="6939"/>
                    <a:pt x="6960" y="7009"/>
                  </a:cubicBezTo>
                  <a:cubicBezTo>
                    <a:pt x="6602" y="7464"/>
                    <a:pt x="6212" y="7855"/>
                    <a:pt x="5822" y="8212"/>
                  </a:cubicBezTo>
                  <a:cubicBezTo>
                    <a:pt x="4651" y="9253"/>
                    <a:pt x="4293" y="9968"/>
                    <a:pt x="4131" y="11399"/>
                  </a:cubicBezTo>
                  <a:cubicBezTo>
                    <a:pt x="4033" y="12245"/>
                    <a:pt x="3643" y="12863"/>
                    <a:pt x="3025" y="13058"/>
                  </a:cubicBezTo>
                  <a:cubicBezTo>
                    <a:pt x="2890" y="13103"/>
                    <a:pt x="2746" y="13125"/>
                    <a:pt x="2602" y="13125"/>
                  </a:cubicBezTo>
                  <a:cubicBezTo>
                    <a:pt x="2227" y="13125"/>
                    <a:pt x="1843" y="12973"/>
                    <a:pt x="1562" y="12667"/>
                  </a:cubicBezTo>
                  <a:cubicBezTo>
                    <a:pt x="944" y="12017"/>
                    <a:pt x="879" y="10879"/>
                    <a:pt x="1367" y="9578"/>
                  </a:cubicBezTo>
                  <a:cubicBezTo>
                    <a:pt x="1562" y="9090"/>
                    <a:pt x="1854" y="8765"/>
                    <a:pt x="2342" y="8537"/>
                  </a:cubicBezTo>
                  <a:cubicBezTo>
                    <a:pt x="3448" y="7952"/>
                    <a:pt x="3708" y="7009"/>
                    <a:pt x="3480" y="6326"/>
                  </a:cubicBezTo>
                  <a:cubicBezTo>
                    <a:pt x="3316" y="5833"/>
                    <a:pt x="2898" y="5548"/>
                    <a:pt x="2381" y="5548"/>
                  </a:cubicBezTo>
                  <a:cubicBezTo>
                    <a:pt x="2285" y="5548"/>
                    <a:pt x="2184" y="5558"/>
                    <a:pt x="2082" y="5578"/>
                  </a:cubicBezTo>
                  <a:cubicBezTo>
                    <a:pt x="1925" y="5601"/>
                    <a:pt x="1737" y="5639"/>
                    <a:pt x="1603" y="5639"/>
                  </a:cubicBezTo>
                  <a:cubicBezTo>
                    <a:pt x="1543" y="5639"/>
                    <a:pt x="1494" y="5631"/>
                    <a:pt x="1464" y="5611"/>
                  </a:cubicBezTo>
                  <a:cubicBezTo>
                    <a:pt x="1399" y="5546"/>
                    <a:pt x="1301" y="5351"/>
                    <a:pt x="1269" y="5025"/>
                  </a:cubicBezTo>
                  <a:cubicBezTo>
                    <a:pt x="1236" y="4830"/>
                    <a:pt x="1204" y="4635"/>
                    <a:pt x="1204" y="4440"/>
                  </a:cubicBezTo>
                  <a:cubicBezTo>
                    <a:pt x="1676" y="3202"/>
                    <a:pt x="3458" y="2364"/>
                    <a:pt x="4901" y="2364"/>
                  </a:cubicBezTo>
                  <a:cubicBezTo>
                    <a:pt x="5049" y="2364"/>
                    <a:pt x="5194" y="2373"/>
                    <a:pt x="5334" y="2391"/>
                  </a:cubicBezTo>
                  <a:cubicBezTo>
                    <a:pt x="5347" y="2395"/>
                    <a:pt x="5361" y="2396"/>
                    <a:pt x="5375" y="2396"/>
                  </a:cubicBezTo>
                  <a:cubicBezTo>
                    <a:pt x="5496" y="2396"/>
                    <a:pt x="5627" y="2277"/>
                    <a:pt x="5627" y="2131"/>
                  </a:cubicBezTo>
                  <a:cubicBezTo>
                    <a:pt x="5659" y="2001"/>
                    <a:pt x="5562" y="1838"/>
                    <a:pt x="5399" y="1838"/>
                  </a:cubicBezTo>
                  <a:cubicBezTo>
                    <a:pt x="5236" y="1820"/>
                    <a:pt x="5069" y="1811"/>
                    <a:pt x="4899" y="1811"/>
                  </a:cubicBezTo>
                  <a:cubicBezTo>
                    <a:pt x="4151" y="1811"/>
                    <a:pt x="3344" y="1988"/>
                    <a:pt x="2602" y="2359"/>
                  </a:cubicBezTo>
                  <a:cubicBezTo>
                    <a:pt x="2114" y="2586"/>
                    <a:pt x="1724" y="2879"/>
                    <a:pt x="1399" y="3204"/>
                  </a:cubicBezTo>
                  <a:cubicBezTo>
                    <a:pt x="1789" y="1969"/>
                    <a:pt x="2797" y="1156"/>
                    <a:pt x="3773" y="830"/>
                  </a:cubicBezTo>
                  <a:cubicBezTo>
                    <a:pt x="4225" y="662"/>
                    <a:pt x="4726" y="565"/>
                    <a:pt x="5228" y="565"/>
                  </a:cubicBezTo>
                  <a:cubicBezTo>
                    <a:pt x="6279" y="565"/>
                    <a:pt x="7341" y="988"/>
                    <a:pt x="8001" y="2066"/>
                  </a:cubicBezTo>
                  <a:cubicBezTo>
                    <a:pt x="8814" y="3399"/>
                    <a:pt x="8261" y="4960"/>
                    <a:pt x="7610" y="6033"/>
                  </a:cubicBezTo>
                  <a:cubicBezTo>
                    <a:pt x="7545" y="6164"/>
                    <a:pt x="7578" y="6326"/>
                    <a:pt x="7740" y="6391"/>
                  </a:cubicBezTo>
                  <a:cubicBezTo>
                    <a:pt x="7784" y="6424"/>
                    <a:pt x="7831" y="6438"/>
                    <a:pt x="7876" y="6438"/>
                  </a:cubicBezTo>
                  <a:cubicBezTo>
                    <a:pt x="7968" y="6438"/>
                    <a:pt x="8055" y="6380"/>
                    <a:pt x="8098" y="6294"/>
                  </a:cubicBezTo>
                  <a:cubicBezTo>
                    <a:pt x="8553" y="5513"/>
                    <a:pt x="8846" y="4765"/>
                    <a:pt x="8944" y="4050"/>
                  </a:cubicBezTo>
                  <a:cubicBezTo>
                    <a:pt x="9041" y="3204"/>
                    <a:pt x="8879" y="2456"/>
                    <a:pt x="8488" y="1773"/>
                  </a:cubicBezTo>
                  <a:cubicBezTo>
                    <a:pt x="7968" y="960"/>
                    <a:pt x="7220" y="375"/>
                    <a:pt x="6277" y="147"/>
                  </a:cubicBezTo>
                  <a:cubicBezTo>
                    <a:pt x="5917" y="50"/>
                    <a:pt x="5533" y="1"/>
                    <a:pt x="51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1" name="Google Shape;4901;p46"/>
            <p:cNvSpPr/>
            <p:nvPr/>
          </p:nvSpPr>
          <p:spPr>
            <a:xfrm>
              <a:off x="11873400" y="1642525"/>
              <a:ext cx="346375" cy="480950"/>
            </a:xfrm>
            <a:custGeom>
              <a:rect b="b" l="l" r="r" t="t"/>
              <a:pathLst>
                <a:path extrusionOk="0" h="19238" w="13855">
                  <a:moveTo>
                    <a:pt x="7699" y="1"/>
                  </a:moveTo>
                  <a:cubicBezTo>
                    <a:pt x="7426" y="1"/>
                    <a:pt x="7147" y="18"/>
                    <a:pt x="6863" y="51"/>
                  </a:cubicBezTo>
                  <a:cubicBezTo>
                    <a:pt x="5302" y="247"/>
                    <a:pt x="3968" y="832"/>
                    <a:pt x="2928" y="1807"/>
                  </a:cubicBezTo>
                  <a:cubicBezTo>
                    <a:pt x="1985" y="2686"/>
                    <a:pt x="1269" y="3921"/>
                    <a:pt x="846" y="5385"/>
                  </a:cubicBezTo>
                  <a:cubicBezTo>
                    <a:pt x="716" y="5872"/>
                    <a:pt x="586" y="6393"/>
                    <a:pt x="489" y="6946"/>
                  </a:cubicBezTo>
                  <a:cubicBezTo>
                    <a:pt x="456" y="7108"/>
                    <a:pt x="586" y="7238"/>
                    <a:pt x="716" y="7271"/>
                  </a:cubicBezTo>
                  <a:cubicBezTo>
                    <a:pt x="734" y="7274"/>
                    <a:pt x="751" y="7276"/>
                    <a:pt x="768" y="7276"/>
                  </a:cubicBezTo>
                  <a:cubicBezTo>
                    <a:pt x="911" y="7276"/>
                    <a:pt x="1042" y="7159"/>
                    <a:pt x="1042" y="7043"/>
                  </a:cubicBezTo>
                  <a:cubicBezTo>
                    <a:pt x="1139" y="6523"/>
                    <a:pt x="1269" y="6003"/>
                    <a:pt x="1399" y="5547"/>
                  </a:cubicBezTo>
                  <a:cubicBezTo>
                    <a:pt x="1985" y="3531"/>
                    <a:pt x="3415" y="1027"/>
                    <a:pt x="6928" y="604"/>
                  </a:cubicBezTo>
                  <a:cubicBezTo>
                    <a:pt x="7175" y="576"/>
                    <a:pt x="7418" y="562"/>
                    <a:pt x="7654" y="562"/>
                  </a:cubicBezTo>
                  <a:cubicBezTo>
                    <a:pt x="9870" y="562"/>
                    <a:pt x="11581" y="1792"/>
                    <a:pt x="12521" y="4084"/>
                  </a:cubicBezTo>
                  <a:cubicBezTo>
                    <a:pt x="13269" y="6230"/>
                    <a:pt x="12846" y="8214"/>
                    <a:pt x="11318" y="10132"/>
                  </a:cubicBezTo>
                  <a:cubicBezTo>
                    <a:pt x="10928" y="10588"/>
                    <a:pt x="10602" y="10913"/>
                    <a:pt x="10277" y="11238"/>
                  </a:cubicBezTo>
                  <a:cubicBezTo>
                    <a:pt x="9497" y="12019"/>
                    <a:pt x="8814" y="12669"/>
                    <a:pt x="8358" y="14295"/>
                  </a:cubicBezTo>
                  <a:cubicBezTo>
                    <a:pt x="8261" y="14653"/>
                    <a:pt x="8196" y="15010"/>
                    <a:pt x="8131" y="15336"/>
                  </a:cubicBezTo>
                  <a:cubicBezTo>
                    <a:pt x="8001" y="16116"/>
                    <a:pt x="7838" y="16864"/>
                    <a:pt x="7285" y="17514"/>
                  </a:cubicBezTo>
                  <a:cubicBezTo>
                    <a:pt x="6652" y="18254"/>
                    <a:pt x="5654" y="18693"/>
                    <a:pt x="4675" y="18693"/>
                  </a:cubicBezTo>
                  <a:cubicBezTo>
                    <a:pt x="4447" y="18693"/>
                    <a:pt x="4221" y="18669"/>
                    <a:pt x="4001" y="18620"/>
                  </a:cubicBezTo>
                  <a:cubicBezTo>
                    <a:pt x="2733" y="18327"/>
                    <a:pt x="1822" y="17352"/>
                    <a:pt x="1399" y="15856"/>
                  </a:cubicBezTo>
                  <a:cubicBezTo>
                    <a:pt x="977" y="14295"/>
                    <a:pt x="554" y="11401"/>
                    <a:pt x="879" y="8311"/>
                  </a:cubicBezTo>
                  <a:cubicBezTo>
                    <a:pt x="879" y="8149"/>
                    <a:pt x="781" y="8019"/>
                    <a:pt x="619" y="8019"/>
                  </a:cubicBezTo>
                  <a:cubicBezTo>
                    <a:pt x="602" y="8015"/>
                    <a:pt x="585" y="8014"/>
                    <a:pt x="568" y="8014"/>
                  </a:cubicBezTo>
                  <a:cubicBezTo>
                    <a:pt x="430" y="8014"/>
                    <a:pt x="326" y="8130"/>
                    <a:pt x="326" y="8246"/>
                  </a:cubicBezTo>
                  <a:cubicBezTo>
                    <a:pt x="1" y="11401"/>
                    <a:pt x="424" y="14425"/>
                    <a:pt x="879" y="16019"/>
                  </a:cubicBezTo>
                  <a:cubicBezTo>
                    <a:pt x="1107" y="16897"/>
                    <a:pt x="1529" y="17645"/>
                    <a:pt x="2082" y="18165"/>
                  </a:cubicBezTo>
                  <a:cubicBezTo>
                    <a:pt x="2570" y="18653"/>
                    <a:pt x="3188" y="19010"/>
                    <a:pt x="3871" y="19173"/>
                  </a:cubicBezTo>
                  <a:cubicBezTo>
                    <a:pt x="4163" y="19205"/>
                    <a:pt x="4424" y="19238"/>
                    <a:pt x="4716" y="19238"/>
                  </a:cubicBezTo>
                  <a:cubicBezTo>
                    <a:pt x="5854" y="19238"/>
                    <a:pt x="6960" y="18750"/>
                    <a:pt x="7708" y="17905"/>
                  </a:cubicBezTo>
                  <a:cubicBezTo>
                    <a:pt x="8358" y="17124"/>
                    <a:pt x="8521" y="16279"/>
                    <a:pt x="8684" y="15433"/>
                  </a:cubicBezTo>
                  <a:cubicBezTo>
                    <a:pt x="8749" y="15108"/>
                    <a:pt x="8814" y="14783"/>
                    <a:pt x="8911" y="14458"/>
                  </a:cubicBezTo>
                  <a:cubicBezTo>
                    <a:pt x="9302" y="12994"/>
                    <a:pt x="9887" y="12409"/>
                    <a:pt x="10667" y="11628"/>
                  </a:cubicBezTo>
                  <a:cubicBezTo>
                    <a:pt x="10993" y="11336"/>
                    <a:pt x="11350" y="10978"/>
                    <a:pt x="11741" y="10523"/>
                  </a:cubicBezTo>
                  <a:lnTo>
                    <a:pt x="11741" y="10490"/>
                  </a:lnTo>
                  <a:cubicBezTo>
                    <a:pt x="13432" y="8409"/>
                    <a:pt x="13854" y="6263"/>
                    <a:pt x="13074" y="3889"/>
                  </a:cubicBezTo>
                  <a:cubicBezTo>
                    <a:pt x="12488" y="2458"/>
                    <a:pt x="11610" y="1385"/>
                    <a:pt x="10537" y="734"/>
                  </a:cubicBezTo>
                  <a:cubicBezTo>
                    <a:pt x="9688" y="245"/>
                    <a:pt x="8736" y="1"/>
                    <a:pt x="76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2" name="Google Shape;4902;p46"/>
          <p:cNvGrpSpPr/>
          <p:nvPr/>
        </p:nvGrpSpPr>
        <p:grpSpPr>
          <a:xfrm>
            <a:off x="3995248" y="1391454"/>
            <a:ext cx="365780" cy="352213"/>
            <a:chOff x="12279100" y="1643800"/>
            <a:chExt cx="492700" cy="478875"/>
          </a:xfrm>
        </p:grpSpPr>
        <p:sp>
          <p:nvSpPr>
            <p:cNvPr id="4903" name="Google Shape;4903;p46"/>
            <p:cNvSpPr/>
            <p:nvPr/>
          </p:nvSpPr>
          <p:spPr>
            <a:xfrm>
              <a:off x="12287225" y="1643800"/>
              <a:ext cx="475625" cy="472375"/>
            </a:xfrm>
            <a:custGeom>
              <a:rect b="b" l="l" r="r" t="t"/>
              <a:pathLst>
                <a:path extrusionOk="0" h="18895" w="19025">
                  <a:moveTo>
                    <a:pt x="391" y="7415"/>
                  </a:moveTo>
                  <a:cubicBezTo>
                    <a:pt x="0" y="9529"/>
                    <a:pt x="98" y="11740"/>
                    <a:pt x="1009" y="13756"/>
                  </a:cubicBezTo>
                  <a:cubicBezTo>
                    <a:pt x="2569" y="17106"/>
                    <a:pt x="5984" y="18894"/>
                    <a:pt x="9431" y="18894"/>
                  </a:cubicBezTo>
                  <a:lnTo>
                    <a:pt x="9594" y="18894"/>
                  </a:lnTo>
                  <a:cubicBezTo>
                    <a:pt x="13073" y="18894"/>
                    <a:pt x="16455" y="17106"/>
                    <a:pt x="18016" y="13756"/>
                  </a:cubicBezTo>
                  <a:cubicBezTo>
                    <a:pt x="18927" y="11740"/>
                    <a:pt x="19024" y="9529"/>
                    <a:pt x="18634" y="7415"/>
                  </a:cubicBezTo>
                  <a:cubicBezTo>
                    <a:pt x="17919" y="3382"/>
                    <a:pt x="15155" y="0"/>
                    <a:pt x="9529" y="1431"/>
                  </a:cubicBezTo>
                  <a:cubicBezTo>
                    <a:pt x="3870" y="0"/>
                    <a:pt x="1139" y="3382"/>
                    <a:pt x="391" y="7415"/>
                  </a:cubicBezTo>
                  <a:close/>
                  <a:moveTo>
                    <a:pt x="391" y="7415"/>
                  </a:moveTo>
                  <a:close/>
                </a:path>
              </a:pathLst>
            </a:custGeom>
            <a:solidFill>
              <a:srgbClr val="C4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4" name="Google Shape;4904;p46"/>
            <p:cNvSpPr/>
            <p:nvPr/>
          </p:nvSpPr>
          <p:spPr>
            <a:xfrm>
              <a:off x="12601850" y="1671450"/>
              <a:ext cx="161000" cy="429275"/>
            </a:xfrm>
            <a:custGeom>
              <a:rect b="b" l="l" r="r" t="t"/>
              <a:pathLst>
                <a:path extrusionOk="0" h="17171" w="6440">
                  <a:moveTo>
                    <a:pt x="3968" y="6569"/>
                  </a:moveTo>
                  <a:cubicBezTo>
                    <a:pt x="4326" y="7447"/>
                    <a:pt x="4521" y="8553"/>
                    <a:pt x="4553" y="9821"/>
                  </a:cubicBezTo>
                  <a:cubicBezTo>
                    <a:pt x="4553" y="10244"/>
                    <a:pt x="4553" y="10569"/>
                    <a:pt x="4423" y="10829"/>
                  </a:cubicBezTo>
                  <a:cubicBezTo>
                    <a:pt x="4326" y="11057"/>
                    <a:pt x="4163" y="11284"/>
                    <a:pt x="3903" y="11512"/>
                  </a:cubicBezTo>
                  <a:cubicBezTo>
                    <a:pt x="3773" y="12162"/>
                    <a:pt x="3578" y="12780"/>
                    <a:pt x="3318" y="13398"/>
                  </a:cubicBezTo>
                  <a:cubicBezTo>
                    <a:pt x="2667" y="14992"/>
                    <a:pt x="1659" y="16260"/>
                    <a:pt x="456" y="17170"/>
                  </a:cubicBezTo>
                  <a:cubicBezTo>
                    <a:pt x="2570" y="16390"/>
                    <a:pt x="4423" y="14862"/>
                    <a:pt x="5431" y="12650"/>
                  </a:cubicBezTo>
                  <a:cubicBezTo>
                    <a:pt x="6342" y="10634"/>
                    <a:pt x="6439" y="8423"/>
                    <a:pt x="6049" y="6309"/>
                  </a:cubicBezTo>
                  <a:cubicBezTo>
                    <a:pt x="5464" y="3089"/>
                    <a:pt x="3610" y="293"/>
                    <a:pt x="1" y="0"/>
                  </a:cubicBezTo>
                  <a:cubicBezTo>
                    <a:pt x="2244" y="1106"/>
                    <a:pt x="3480" y="3610"/>
                    <a:pt x="3968" y="6374"/>
                  </a:cubicBezTo>
                  <a:cubicBezTo>
                    <a:pt x="3968" y="6439"/>
                    <a:pt x="3968" y="6504"/>
                    <a:pt x="3968" y="6569"/>
                  </a:cubicBezTo>
                  <a:close/>
                  <a:moveTo>
                    <a:pt x="3968" y="6569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5" name="Google Shape;4905;p46"/>
            <p:cNvSpPr/>
            <p:nvPr/>
          </p:nvSpPr>
          <p:spPr>
            <a:xfrm>
              <a:off x="12334375" y="1816975"/>
              <a:ext cx="381325" cy="125225"/>
            </a:xfrm>
            <a:custGeom>
              <a:rect b="b" l="l" r="r" t="t"/>
              <a:pathLst>
                <a:path extrusionOk="0" h="5009" w="15253">
                  <a:moveTo>
                    <a:pt x="11350" y="0"/>
                  </a:moveTo>
                  <a:lnTo>
                    <a:pt x="944" y="0"/>
                  </a:lnTo>
                  <a:cubicBezTo>
                    <a:pt x="358" y="1008"/>
                    <a:pt x="33" y="2342"/>
                    <a:pt x="1" y="4000"/>
                  </a:cubicBezTo>
                  <a:cubicBezTo>
                    <a:pt x="1" y="4423"/>
                    <a:pt x="33" y="4748"/>
                    <a:pt x="131" y="5008"/>
                  </a:cubicBezTo>
                  <a:lnTo>
                    <a:pt x="15122" y="5008"/>
                  </a:lnTo>
                  <a:cubicBezTo>
                    <a:pt x="15220" y="4748"/>
                    <a:pt x="15252" y="4423"/>
                    <a:pt x="15252" y="4000"/>
                  </a:cubicBezTo>
                  <a:cubicBezTo>
                    <a:pt x="15220" y="2342"/>
                    <a:pt x="14895" y="1008"/>
                    <a:pt x="14309" y="0"/>
                  </a:cubicBezTo>
                  <a:close/>
                  <a:moveTo>
                    <a:pt x="11350" y="0"/>
                  </a:moveTo>
                  <a:close/>
                </a:path>
              </a:pathLst>
            </a:custGeom>
            <a:solidFill>
              <a:srgbClr val="1446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6" name="Google Shape;4906;p46"/>
            <p:cNvSpPr/>
            <p:nvPr/>
          </p:nvSpPr>
          <p:spPr>
            <a:xfrm>
              <a:off x="12337625" y="1865750"/>
              <a:ext cx="374825" cy="139050"/>
            </a:xfrm>
            <a:custGeom>
              <a:rect b="b" l="l" r="r" t="t"/>
              <a:pathLst>
                <a:path extrusionOk="0" h="5562" w="14993">
                  <a:moveTo>
                    <a:pt x="7513" y="2049"/>
                  </a:moveTo>
                  <a:cubicBezTo>
                    <a:pt x="5561" y="0"/>
                    <a:pt x="553" y="163"/>
                    <a:pt x="1" y="3057"/>
                  </a:cubicBezTo>
                  <a:cubicBezTo>
                    <a:pt x="163" y="3447"/>
                    <a:pt x="488" y="3773"/>
                    <a:pt x="1204" y="4228"/>
                  </a:cubicBezTo>
                  <a:cubicBezTo>
                    <a:pt x="2082" y="4781"/>
                    <a:pt x="2895" y="5236"/>
                    <a:pt x="3773" y="5561"/>
                  </a:cubicBezTo>
                  <a:lnTo>
                    <a:pt x="3773" y="5073"/>
                  </a:lnTo>
                  <a:cubicBezTo>
                    <a:pt x="3773" y="4651"/>
                    <a:pt x="4163" y="4293"/>
                    <a:pt x="4683" y="4293"/>
                  </a:cubicBezTo>
                  <a:lnTo>
                    <a:pt x="10342" y="4293"/>
                  </a:lnTo>
                  <a:cubicBezTo>
                    <a:pt x="10830" y="4293"/>
                    <a:pt x="11220" y="4651"/>
                    <a:pt x="11220" y="5073"/>
                  </a:cubicBezTo>
                  <a:lnTo>
                    <a:pt x="11220" y="5561"/>
                  </a:lnTo>
                  <a:cubicBezTo>
                    <a:pt x="12098" y="5236"/>
                    <a:pt x="12943" y="4813"/>
                    <a:pt x="13821" y="4228"/>
                  </a:cubicBezTo>
                  <a:cubicBezTo>
                    <a:pt x="14504" y="3773"/>
                    <a:pt x="14830" y="3447"/>
                    <a:pt x="14992" y="3057"/>
                  </a:cubicBezTo>
                  <a:cubicBezTo>
                    <a:pt x="14472" y="195"/>
                    <a:pt x="9464" y="0"/>
                    <a:pt x="7513" y="2049"/>
                  </a:cubicBezTo>
                  <a:close/>
                  <a:moveTo>
                    <a:pt x="7513" y="2049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7" name="Google Shape;4907;p46"/>
            <p:cNvSpPr/>
            <p:nvPr/>
          </p:nvSpPr>
          <p:spPr>
            <a:xfrm>
              <a:off x="12431925" y="1973050"/>
              <a:ext cx="93525" cy="47175"/>
            </a:xfrm>
            <a:custGeom>
              <a:rect b="b" l="l" r="r" t="t"/>
              <a:pathLst>
                <a:path extrusionOk="0" h="1887" w="3741">
                  <a:moveTo>
                    <a:pt x="3741" y="1"/>
                  </a:moveTo>
                  <a:lnTo>
                    <a:pt x="911" y="1"/>
                  </a:lnTo>
                  <a:cubicBezTo>
                    <a:pt x="391" y="1"/>
                    <a:pt x="1" y="359"/>
                    <a:pt x="1" y="781"/>
                  </a:cubicBezTo>
                  <a:lnTo>
                    <a:pt x="1" y="1269"/>
                  </a:lnTo>
                  <a:cubicBezTo>
                    <a:pt x="1107" y="1659"/>
                    <a:pt x="2310" y="1887"/>
                    <a:pt x="3741" y="1887"/>
                  </a:cubicBezTo>
                  <a:close/>
                  <a:moveTo>
                    <a:pt x="3741" y="1"/>
                  </a:moveTo>
                  <a:close/>
                </a:path>
              </a:pathLst>
            </a:custGeom>
            <a:solidFill>
              <a:srgbClr val="F8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8" name="Google Shape;4908;p46"/>
            <p:cNvSpPr/>
            <p:nvPr/>
          </p:nvSpPr>
          <p:spPr>
            <a:xfrm>
              <a:off x="12525425" y="1973050"/>
              <a:ext cx="93525" cy="47175"/>
            </a:xfrm>
            <a:custGeom>
              <a:rect b="b" l="l" r="r" t="t"/>
              <a:pathLst>
                <a:path extrusionOk="0" h="1887" w="3741">
                  <a:moveTo>
                    <a:pt x="1" y="1"/>
                  </a:moveTo>
                  <a:lnTo>
                    <a:pt x="1" y="1887"/>
                  </a:lnTo>
                  <a:cubicBezTo>
                    <a:pt x="1432" y="1854"/>
                    <a:pt x="2602" y="1659"/>
                    <a:pt x="3740" y="1269"/>
                  </a:cubicBezTo>
                  <a:lnTo>
                    <a:pt x="3740" y="781"/>
                  </a:lnTo>
                  <a:cubicBezTo>
                    <a:pt x="3740" y="359"/>
                    <a:pt x="3318" y="1"/>
                    <a:pt x="2830" y="1"/>
                  </a:cubicBezTo>
                  <a:close/>
                  <a:moveTo>
                    <a:pt x="1" y="1"/>
                  </a:moveTo>
                  <a:close/>
                </a:path>
              </a:pathLst>
            </a:custGeom>
            <a:solidFill>
              <a:srgbClr val="F8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9" name="Google Shape;4909;p46"/>
            <p:cNvSpPr/>
            <p:nvPr/>
          </p:nvSpPr>
          <p:spPr>
            <a:xfrm>
              <a:off x="12531125" y="1866550"/>
              <a:ext cx="181325" cy="97600"/>
            </a:xfrm>
            <a:custGeom>
              <a:rect b="b" l="l" r="r" t="t"/>
              <a:pathLst>
                <a:path extrusionOk="0" h="3904" w="7253">
                  <a:moveTo>
                    <a:pt x="7252" y="3025"/>
                  </a:moveTo>
                  <a:cubicBezTo>
                    <a:pt x="6732" y="261"/>
                    <a:pt x="2114" y="1"/>
                    <a:pt x="0" y="1789"/>
                  </a:cubicBezTo>
                  <a:cubicBezTo>
                    <a:pt x="2342" y="1009"/>
                    <a:pt x="5854" y="1757"/>
                    <a:pt x="6504" y="3903"/>
                  </a:cubicBezTo>
                  <a:cubicBezTo>
                    <a:pt x="6927" y="3578"/>
                    <a:pt x="7155" y="3350"/>
                    <a:pt x="7252" y="3025"/>
                  </a:cubicBezTo>
                  <a:close/>
                  <a:moveTo>
                    <a:pt x="7252" y="3025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0" name="Google Shape;4910;p46"/>
            <p:cNvSpPr/>
            <p:nvPr/>
          </p:nvSpPr>
          <p:spPr>
            <a:xfrm>
              <a:off x="12650625" y="1816975"/>
              <a:ext cx="65875" cy="125225"/>
            </a:xfrm>
            <a:custGeom>
              <a:rect b="b" l="l" r="r" t="t"/>
              <a:pathLst>
                <a:path extrusionOk="0" h="5009" w="2635">
                  <a:moveTo>
                    <a:pt x="2472" y="5008"/>
                  </a:moveTo>
                  <a:cubicBezTo>
                    <a:pt x="2602" y="4748"/>
                    <a:pt x="2602" y="4423"/>
                    <a:pt x="2635" y="4000"/>
                  </a:cubicBezTo>
                  <a:cubicBezTo>
                    <a:pt x="2570" y="2342"/>
                    <a:pt x="2245" y="1008"/>
                    <a:pt x="1659" y="0"/>
                  </a:cubicBezTo>
                  <a:lnTo>
                    <a:pt x="1" y="0"/>
                  </a:lnTo>
                  <a:cubicBezTo>
                    <a:pt x="391" y="846"/>
                    <a:pt x="651" y="1821"/>
                    <a:pt x="716" y="3024"/>
                  </a:cubicBezTo>
                  <a:cubicBezTo>
                    <a:pt x="1627" y="3382"/>
                    <a:pt x="2310" y="4065"/>
                    <a:pt x="2472" y="5008"/>
                  </a:cubicBezTo>
                  <a:close/>
                  <a:moveTo>
                    <a:pt x="2472" y="5008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1" name="Google Shape;4911;p46"/>
            <p:cNvSpPr/>
            <p:nvPr/>
          </p:nvSpPr>
          <p:spPr>
            <a:xfrm>
              <a:off x="12357950" y="1759250"/>
              <a:ext cx="74000" cy="57750"/>
            </a:xfrm>
            <a:custGeom>
              <a:rect b="b" l="l" r="r" t="t"/>
              <a:pathLst>
                <a:path extrusionOk="0" h="2310" w="2960">
                  <a:moveTo>
                    <a:pt x="1" y="2309"/>
                  </a:moveTo>
                  <a:lnTo>
                    <a:pt x="2960" y="2309"/>
                  </a:lnTo>
                  <a:lnTo>
                    <a:pt x="2960" y="0"/>
                  </a:lnTo>
                  <a:cubicBezTo>
                    <a:pt x="1627" y="423"/>
                    <a:pt x="651" y="1171"/>
                    <a:pt x="1" y="2309"/>
                  </a:cubicBezTo>
                  <a:close/>
                  <a:moveTo>
                    <a:pt x="1" y="2309"/>
                  </a:moveTo>
                  <a:close/>
                </a:path>
              </a:pathLst>
            </a:custGeom>
            <a:solidFill>
              <a:srgbClr val="F8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2" name="Google Shape;4912;p46"/>
            <p:cNvSpPr/>
            <p:nvPr/>
          </p:nvSpPr>
          <p:spPr>
            <a:xfrm>
              <a:off x="12431925" y="1746225"/>
              <a:ext cx="93525" cy="70775"/>
            </a:xfrm>
            <a:custGeom>
              <a:rect b="b" l="l" r="r" t="t"/>
              <a:pathLst>
                <a:path extrusionOk="0" h="2831" w="3741">
                  <a:moveTo>
                    <a:pt x="1" y="2830"/>
                  </a:moveTo>
                  <a:lnTo>
                    <a:pt x="3741" y="2830"/>
                  </a:lnTo>
                  <a:lnTo>
                    <a:pt x="3741" y="33"/>
                  </a:lnTo>
                  <a:cubicBezTo>
                    <a:pt x="2277" y="1"/>
                    <a:pt x="1042" y="163"/>
                    <a:pt x="1" y="521"/>
                  </a:cubicBezTo>
                  <a:close/>
                  <a:moveTo>
                    <a:pt x="1" y="2830"/>
                  </a:moveTo>
                  <a:close/>
                </a:path>
              </a:pathLst>
            </a:custGeom>
            <a:solidFill>
              <a:srgbClr val="F8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3" name="Google Shape;4913;p46"/>
            <p:cNvSpPr/>
            <p:nvPr/>
          </p:nvSpPr>
          <p:spPr>
            <a:xfrm>
              <a:off x="12525425" y="1746225"/>
              <a:ext cx="93525" cy="70775"/>
            </a:xfrm>
            <a:custGeom>
              <a:rect b="b" l="l" r="r" t="t"/>
              <a:pathLst>
                <a:path extrusionOk="0" h="2831" w="3741">
                  <a:moveTo>
                    <a:pt x="1" y="2830"/>
                  </a:moveTo>
                  <a:lnTo>
                    <a:pt x="3740" y="2830"/>
                  </a:lnTo>
                  <a:lnTo>
                    <a:pt x="3740" y="521"/>
                  </a:lnTo>
                  <a:cubicBezTo>
                    <a:pt x="2700" y="163"/>
                    <a:pt x="1432" y="1"/>
                    <a:pt x="1" y="33"/>
                  </a:cubicBezTo>
                  <a:close/>
                  <a:moveTo>
                    <a:pt x="1" y="2830"/>
                  </a:moveTo>
                  <a:close/>
                </a:path>
              </a:pathLst>
            </a:custGeom>
            <a:solidFill>
              <a:srgbClr val="F8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4" name="Google Shape;4914;p46"/>
            <p:cNvSpPr/>
            <p:nvPr/>
          </p:nvSpPr>
          <p:spPr>
            <a:xfrm>
              <a:off x="12618100" y="1759250"/>
              <a:ext cx="74025" cy="57750"/>
            </a:xfrm>
            <a:custGeom>
              <a:rect b="b" l="l" r="r" t="t"/>
              <a:pathLst>
                <a:path extrusionOk="0" h="2310" w="2961">
                  <a:moveTo>
                    <a:pt x="1" y="2309"/>
                  </a:moveTo>
                  <a:lnTo>
                    <a:pt x="2960" y="2309"/>
                  </a:lnTo>
                  <a:cubicBezTo>
                    <a:pt x="2310" y="1171"/>
                    <a:pt x="1334" y="423"/>
                    <a:pt x="1" y="0"/>
                  </a:cubicBezTo>
                  <a:close/>
                  <a:moveTo>
                    <a:pt x="1" y="2309"/>
                  </a:moveTo>
                  <a:close/>
                </a:path>
              </a:pathLst>
            </a:custGeom>
            <a:solidFill>
              <a:srgbClr val="F8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5" name="Google Shape;4915;p46"/>
            <p:cNvSpPr/>
            <p:nvPr/>
          </p:nvSpPr>
          <p:spPr>
            <a:xfrm>
              <a:off x="12327050" y="1739725"/>
              <a:ext cx="395950" cy="287825"/>
            </a:xfrm>
            <a:custGeom>
              <a:rect b="b" l="l" r="r" t="t"/>
              <a:pathLst>
                <a:path extrusionOk="0" h="11513" w="15838">
                  <a:moveTo>
                    <a:pt x="3903" y="1171"/>
                  </a:moveTo>
                  <a:lnTo>
                    <a:pt x="3903" y="2797"/>
                  </a:lnTo>
                  <a:lnTo>
                    <a:pt x="1757" y="2797"/>
                  </a:lnTo>
                  <a:cubicBezTo>
                    <a:pt x="1985" y="2505"/>
                    <a:pt x="2212" y="2245"/>
                    <a:pt x="2505" y="2017"/>
                  </a:cubicBezTo>
                  <a:cubicBezTo>
                    <a:pt x="2895" y="1659"/>
                    <a:pt x="3350" y="1399"/>
                    <a:pt x="3903" y="1171"/>
                  </a:cubicBezTo>
                  <a:close/>
                  <a:moveTo>
                    <a:pt x="7643" y="554"/>
                  </a:moveTo>
                  <a:lnTo>
                    <a:pt x="7643" y="2797"/>
                  </a:lnTo>
                  <a:lnTo>
                    <a:pt x="4489" y="2797"/>
                  </a:lnTo>
                  <a:lnTo>
                    <a:pt x="4489" y="976"/>
                  </a:lnTo>
                  <a:cubicBezTo>
                    <a:pt x="5367" y="716"/>
                    <a:pt x="6407" y="586"/>
                    <a:pt x="7643" y="554"/>
                  </a:cubicBezTo>
                  <a:close/>
                  <a:moveTo>
                    <a:pt x="8196" y="554"/>
                  </a:moveTo>
                  <a:cubicBezTo>
                    <a:pt x="9432" y="586"/>
                    <a:pt x="10505" y="716"/>
                    <a:pt x="11383" y="976"/>
                  </a:cubicBezTo>
                  <a:lnTo>
                    <a:pt x="11383" y="2797"/>
                  </a:lnTo>
                  <a:lnTo>
                    <a:pt x="8196" y="2797"/>
                  </a:lnTo>
                  <a:lnTo>
                    <a:pt x="8196" y="554"/>
                  </a:lnTo>
                  <a:close/>
                  <a:moveTo>
                    <a:pt x="11936" y="1171"/>
                  </a:moveTo>
                  <a:cubicBezTo>
                    <a:pt x="12488" y="1399"/>
                    <a:pt x="12944" y="1692"/>
                    <a:pt x="13366" y="2017"/>
                  </a:cubicBezTo>
                  <a:cubicBezTo>
                    <a:pt x="13627" y="2245"/>
                    <a:pt x="13887" y="2505"/>
                    <a:pt x="14082" y="2797"/>
                  </a:cubicBezTo>
                  <a:lnTo>
                    <a:pt x="11936" y="2797"/>
                  </a:lnTo>
                  <a:lnTo>
                    <a:pt x="11936" y="1171"/>
                  </a:lnTo>
                  <a:close/>
                  <a:moveTo>
                    <a:pt x="14440" y="3383"/>
                  </a:moveTo>
                  <a:cubicBezTo>
                    <a:pt x="14960" y="4326"/>
                    <a:pt x="15220" y="5529"/>
                    <a:pt x="15285" y="7025"/>
                  </a:cubicBezTo>
                  <a:cubicBezTo>
                    <a:pt x="14862" y="6407"/>
                    <a:pt x="14179" y="5952"/>
                    <a:pt x="13301" y="5692"/>
                  </a:cubicBezTo>
                  <a:cubicBezTo>
                    <a:pt x="12789" y="5527"/>
                    <a:pt x="12226" y="5445"/>
                    <a:pt x="11651" y="5445"/>
                  </a:cubicBezTo>
                  <a:cubicBezTo>
                    <a:pt x="11204" y="5445"/>
                    <a:pt x="10751" y="5495"/>
                    <a:pt x="10310" y="5594"/>
                  </a:cubicBezTo>
                  <a:cubicBezTo>
                    <a:pt x="9367" y="5789"/>
                    <a:pt x="8521" y="6179"/>
                    <a:pt x="7936" y="6700"/>
                  </a:cubicBezTo>
                  <a:cubicBezTo>
                    <a:pt x="7049" y="5935"/>
                    <a:pt x="5702" y="5458"/>
                    <a:pt x="4273" y="5458"/>
                  </a:cubicBezTo>
                  <a:cubicBezTo>
                    <a:pt x="4183" y="5458"/>
                    <a:pt x="4092" y="5460"/>
                    <a:pt x="4001" y="5464"/>
                  </a:cubicBezTo>
                  <a:cubicBezTo>
                    <a:pt x="3838" y="5464"/>
                    <a:pt x="3741" y="5594"/>
                    <a:pt x="3741" y="5757"/>
                  </a:cubicBezTo>
                  <a:cubicBezTo>
                    <a:pt x="3741" y="5919"/>
                    <a:pt x="3871" y="6017"/>
                    <a:pt x="4033" y="6017"/>
                  </a:cubicBezTo>
                  <a:cubicBezTo>
                    <a:pt x="4081" y="6016"/>
                    <a:pt x="4129" y="6015"/>
                    <a:pt x="4177" y="6015"/>
                  </a:cubicBezTo>
                  <a:cubicBezTo>
                    <a:pt x="5555" y="6015"/>
                    <a:pt x="6857" y="6466"/>
                    <a:pt x="7643" y="7220"/>
                  </a:cubicBezTo>
                  <a:lnTo>
                    <a:pt x="7643" y="7903"/>
                  </a:lnTo>
                  <a:cubicBezTo>
                    <a:pt x="7643" y="8033"/>
                    <a:pt x="7773" y="8163"/>
                    <a:pt x="7936" y="8163"/>
                  </a:cubicBezTo>
                  <a:cubicBezTo>
                    <a:pt x="8066" y="8163"/>
                    <a:pt x="8196" y="8033"/>
                    <a:pt x="8196" y="7903"/>
                  </a:cubicBezTo>
                  <a:lnTo>
                    <a:pt x="8196" y="7220"/>
                  </a:lnTo>
                  <a:cubicBezTo>
                    <a:pt x="8993" y="6446"/>
                    <a:pt x="10331" y="6011"/>
                    <a:pt x="11650" y="6011"/>
                  </a:cubicBezTo>
                  <a:cubicBezTo>
                    <a:pt x="12160" y="6011"/>
                    <a:pt x="12667" y="6076"/>
                    <a:pt x="13139" y="6212"/>
                  </a:cubicBezTo>
                  <a:cubicBezTo>
                    <a:pt x="13757" y="6407"/>
                    <a:pt x="14862" y="6895"/>
                    <a:pt x="15122" y="8098"/>
                  </a:cubicBezTo>
                  <a:cubicBezTo>
                    <a:pt x="14960" y="8391"/>
                    <a:pt x="14667" y="8651"/>
                    <a:pt x="14082" y="9041"/>
                  </a:cubicBezTo>
                  <a:cubicBezTo>
                    <a:pt x="13334" y="9529"/>
                    <a:pt x="12651" y="9887"/>
                    <a:pt x="11936" y="10179"/>
                  </a:cubicBezTo>
                  <a:lnTo>
                    <a:pt x="11936" y="10114"/>
                  </a:lnTo>
                  <a:cubicBezTo>
                    <a:pt x="11936" y="9529"/>
                    <a:pt x="11415" y="9041"/>
                    <a:pt x="10765" y="9041"/>
                  </a:cubicBezTo>
                  <a:lnTo>
                    <a:pt x="5106" y="9041"/>
                  </a:lnTo>
                  <a:cubicBezTo>
                    <a:pt x="4456" y="9041"/>
                    <a:pt x="3903" y="9529"/>
                    <a:pt x="3903" y="10114"/>
                  </a:cubicBezTo>
                  <a:lnTo>
                    <a:pt x="3903" y="10179"/>
                  </a:lnTo>
                  <a:cubicBezTo>
                    <a:pt x="3220" y="9887"/>
                    <a:pt x="2505" y="9496"/>
                    <a:pt x="1789" y="9041"/>
                  </a:cubicBezTo>
                  <a:cubicBezTo>
                    <a:pt x="1172" y="8651"/>
                    <a:pt x="879" y="8391"/>
                    <a:pt x="716" y="8066"/>
                  </a:cubicBezTo>
                  <a:cubicBezTo>
                    <a:pt x="1009" y="6862"/>
                    <a:pt x="2147" y="6375"/>
                    <a:pt x="2798" y="6179"/>
                  </a:cubicBezTo>
                  <a:cubicBezTo>
                    <a:pt x="2960" y="6147"/>
                    <a:pt x="3025" y="5984"/>
                    <a:pt x="2993" y="5854"/>
                  </a:cubicBezTo>
                  <a:cubicBezTo>
                    <a:pt x="2967" y="5726"/>
                    <a:pt x="2861" y="5639"/>
                    <a:pt x="2738" y="5639"/>
                  </a:cubicBezTo>
                  <a:cubicBezTo>
                    <a:pt x="2704" y="5639"/>
                    <a:pt x="2670" y="5645"/>
                    <a:pt x="2635" y="5659"/>
                  </a:cubicBezTo>
                  <a:cubicBezTo>
                    <a:pt x="1724" y="5919"/>
                    <a:pt x="1009" y="6375"/>
                    <a:pt x="586" y="7025"/>
                  </a:cubicBezTo>
                  <a:cubicBezTo>
                    <a:pt x="619" y="5529"/>
                    <a:pt x="911" y="4326"/>
                    <a:pt x="1399" y="3383"/>
                  </a:cubicBezTo>
                  <a:close/>
                  <a:moveTo>
                    <a:pt x="7643" y="9627"/>
                  </a:moveTo>
                  <a:lnTo>
                    <a:pt x="7643" y="10927"/>
                  </a:lnTo>
                  <a:cubicBezTo>
                    <a:pt x="6472" y="10895"/>
                    <a:pt x="5464" y="10732"/>
                    <a:pt x="4456" y="10374"/>
                  </a:cubicBezTo>
                  <a:lnTo>
                    <a:pt x="4456" y="10114"/>
                  </a:lnTo>
                  <a:cubicBezTo>
                    <a:pt x="4456" y="9854"/>
                    <a:pt x="4749" y="9627"/>
                    <a:pt x="5106" y="9627"/>
                  </a:cubicBezTo>
                  <a:close/>
                  <a:moveTo>
                    <a:pt x="10765" y="9627"/>
                  </a:moveTo>
                  <a:cubicBezTo>
                    <a:pt x="11090" y="9627"/>
                    <a:pt x="11383" y="9854"/>
                    <a:pt x="11383" y="10114"/>
                  </a:cubicBezTo>
                  <a:lnTo>
                    <a:pt x="11383" y="10407"/>
                  </a:lnTo>
                  <a:cubicBezTo>
                    <a:pt x="10407" y="10732"/>
                    <a:pt x="9367" y="10895"/>
                    <a:pt x="8196" y="10927"/>
                  </a:cubicBezTo>
                  <a:lnTo>
                    <a:pt x="8196" y="9627"/>
                  </a:lnTo>
                  <a:close/>
                  <a:moveTo>
                    <a:pt x="7936" y="1"/>
                  </a:moveTo>
                  <a:cubicBezTo>
                    <a:pt x="6440" y="1"/>
                    <a:pt x="5171" y="163"/>
                    <a:pt x="4131" y="489"/>
                  </a:cubicBezTo>
                  <a:cubicBezTo>
                    <a:pt x="4131" y="489"/>
                    <a:pt x="4098" y="521"/>
                    <a:pt x="4098" y="521"/>
                  </a:cubicBezTo>
                  <a:cubicBezTo>
                    <a:pt x="3318" y="781"/>
                    <a:pt x="2667" y="1139"/>
                    <a:pt x="2147" y="1594"/>
                  </a:cubicBezTo>
                  <a:cubicBezTo>
                    <a:pt x="781" y="2732"/>
                    <a:pt x="98" y="4553"/>
                    <a:pt x="1" y="7090"/>
                  </a:cubicBezTo>
                  <a:cubicBezTo>
                    <a:pt x="33" y="8228"/>
                    <a:pt x="163" y="8651"/>
                    <a:pt x="1464" y="9529"/>
                  </a:cubicBezTo>
                  <a:cubicBezTo>
                    <a:pt x="3643" y="10895"/>
                    <a:pt x="5432" y="11448"/>
                    <a:pt x="7903" y="11513"/>
                  </a:cubicBezTo>
                  <a:lnTo>
                    <a:pt x="7968" y="11513"/>
                  </a:lnTo>
                  <a:cubicBezTo>
                    <a:pt x="10440" y="11480"/>
                    <a:pt x="12228" y="10895"/>
                    <a:pt x="14407" y="9529"/>
                  </a:cubicBezTo>
                  <a:cubicBezTo>
                    <a:pt x="15708" y="8651"/>
                    <a:pt x="15805" y="8228"/>
                    <a:pt x="15838" y="7090"/>
                  </a:cubicBezTo>
                  <a:cubicBezTo>
                    <a:pt x="15773" y="4553"/>
                    <a:pt x="15090" y="2732"/>
                    <a:pt x="13724" y="1594"/>
                  </a:cubicBezTo>
                  <a:cubicBezTo>
                    <a:pt x="13171" y="1139"/>
                    <a:pt x="12521" y="781"/>
                    <a:pt x="11773" y="521"/>
                  </a:cubicBezTo>
                  <a:cubicBezTo>
                    <a:pt x="11740" y="521"/>
                    <a:pt x="11740" y="489"/>
                    <a:pt x="11708" y="489"/>
                  </a:cubicBezTo>
                  <a:cubicBezTo>
                    <a:pt x="10667" y="163"/>
                    <a:pt x="9432" y="1"/>
                    <a:pt x="79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6" name="Google Shape;4916;p46"/>
            <p:cNvSpPr/>
            <p:nvPr/>
          </p:nvSpPr>
          <p:spPr>
            <a:xfrm>
              <a:off x="12279100" y="1664350"/>
              <a:ext cx="492700" cy="458325"/>
            </a:xfrm>
            <a:custGeom>
              <a:rect b="b" l="l" r="r" t="t"/>
              <a:pathLst>
                <a:path extrusionOk="0" h="18333" w="19708">
                  <a:moveTo>
                    <a:pt x="7373" y="1"/>
                  </a:moveTo>
                  <a:cubicBezTo>
                    <a:pt x="5994" y="1"/>
                    <a:pt x="4781" y="334"/>
                    <a:pt x="3740" y="1000"/>
                  </a:cubicBezTo>
                  <a:cubicBezTo>
                    <a:pt x="2862" y="1585"/>
                    <a:pt x="2114" y="2365"/>
                    <a:pt x="1561" y="3373"/>
                  </a:cubicBezTo>
                  <a:cubicBezTo>
                    <a:pt x="1041" y="4284"/>
                    <a:pt x="651" y="5357"/>
                    <a:pt x="455" y="6528"/>
                  </a:cubicBezTo>
                  <a:cubicBezTo>
                    <a:pt x="0" y="8967"/>
                    <a:pt x="228" y="11146"/>
                    <a:pt x="1106" y="13032"/>
                  </a:cubicBezTo>
                  <a:cubicBezTo>
                    <a:pt x="1821" y="14625"/>
                    <a:pt x="2992" y="15959"/>
                    <a:pt x="4488" y="16869"/>
                  </a:cubicBezTo>
                  <a:cubicBezTo>
                    <a:pt x="5886" y="17747"/>
                    <a:pt x="7545" y="18267"/>
                    <a:pt x="9268" y="18332"/>
                  </a:cubicBezTo>
                  <a:lnTo>
                    <a:pt x="9301" y="18332"/>
                  </a:lnTo>
                  <a:cubicBezTo>
                    <a:pt x="9431" y="18332"/>
                    <a:pt x="9561" y="18235"/>
                    <a:pt x="9561" y="18072"/>
                  </a:cubicBezTo>
                  <a:cubicBezTo>
                    <a:pt x="9561" y="17910"/>
                    <a:pt x="9463" y="17780"/>
                    <a:pt x="9301" y="17780"/>
                  </a:cubicBezTo>
                  <a:cubicBezTo>
                    <a:pt x="5886" y="17617"/>
                    <a:pt x="2959" y="15698"/>
                    <a:pt x="1594" y="12804"/>
                  </a:cubicBezTo>
                  <a:cubicBezTo>
                    <a:pt x="781" y="11016"/>
                    <a:pt x="586" y="8934"/>
                    <a:pt x="1008" y="6625"/>
                  </a:cubicBezTo>
                  <a:cubicBezTo>
                    <a:pt x="1301" y="4967"/>
                    <a:pt x="2081" y="2723"/>
                    <a:pt x="4033" y="1487"/>
                  </a:cubicBezTo>
                  <a:cubicBezTo>
                    <a:pt x="4968" y="878"/>
                    <a:pt x="6080" y="573"/>
                    <a:pt x="7347" y="573"/>
                  </a:cubicBezTo>
                  <a:cubicBezTo>
                    <a:pt x="8107" y="573"/>
                    <a:pt x="8923" y="682"/>
                    <a:pt x="9789" y="902"/>
                  </a:cubicBezTo>
                  <a:lnTo>
                    <a:pt x="9919" y="902"/>
                  </a:lnTo>
                  <a:cubicBezTo>
                    <a:pt x="10772" y="682"/>
                    <a:pt x="11580" y="573"/>
                    <a:pt x="12336" y="573"/>
                  </a:cubicBezTo>
                  <a:cubicBezTo>
                    <a:pt x="13594" y="573"/>
                    <a:pt x="14707" y="878"/>
                    <a:pt x="15642" y="1487"/>
                  </a:cubicBezTo>
                  <a:cubicBezTo>
                    <a:pt x="17626" y="2723"/>
                    <a:pt x="18374" y="4967"/>
                    <a:pt x="18699" y="6625"/>
                  </a:cubicBezTo>
                  <a:cubicBezTo>
                    <a:pt x="19122" y="8934"/>
                    <a:pt x="18894" y="11016"/>
                    <a:pt x="18081" y="12804"/>
                  </a:cubicBezTo>
                  <a:cubicBezTo>
                    <a:pt x="16748" y="15698"/>
                    <a:pt x="13951" y="17552"/>
                    <a:pt x="10569" y="17780"/>
                  </a:cubicBezTo>
                  <a:cubicBezTo>
                    <a:pt x="10406" y="17780"/>
                    <a:pt x="10276" y="17910"/>
                    <a:pt x="10309" y="18072"/>
                  </a:cubicBezTo>
                  <a:cubicBezTo>
                    <a:pt x="10309" y="18235"/>
                    <a:pt x="10439" y="18332"/>
                    <a:pt x="10602" y="18332"/>
                  </a:cubicBezTo>
                  <a:cubicBezTo>
                    <a:pt x="12293" y="18235"/>
                    <a:pt x="13886" y="17715"/>
                    <a:pt x="15284" y="16837"/>
                  </a:cubicBezTo>
                  <a:cubicBezTo>
                    <a:pt x="16748" y="15893"/>
                    <a:pt x="17886" y="14593"/>
                    <a:pt x="18601" y="13032"/>
                  </a:cubicBezTo>
                  <a:cubicBezTo>
                    <a:pt x="19479" y="11146"/>
                    <a:pt x="19707" y="8967"/>
                    <a:pt x="19252" y="6528"/>
                  </a:cubicBezTo>
                  <a:cubicBezTo>
                    <a:pt x="19024" y="5357"/>
                    <a:pt x="18666" y="4284"/>
                    <a:pt x="18146" y="3373"/>
                  </a:cubicBezTo>
                  <a:cubicBezTo>
                    <a:pt x="17561" y="2365"/>
                    <a:pt x="16845" y="1585"/>
                    <a:pt x="15967" y="1000"/>
                  </a:cubicBezTo>
                  <a:cubicBezTo>
                    <a:pt x="14906" y="334"/>
                    <a:pt x="13685" y="1"/>
                    <a:pt x="12312" y="1"/>
                  </a:cubicBezTo>
                  <a:cubicBezTo>
                    <a:pt x="11540" y="1"/>
                    <a:pt x="10720" y="106"/>
                    <a:pt x="9854" y="317"/>
                  </a:cubicBezTo>
                  <a:cubicBezTo>
                    <a:pt x="8976" y="106"/>
                    <a:pt x="8148" y="1"/>
                    <a:pt x="73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7" name="Google Shape;4917;p46"/>
          <p:cNvGrpSpPr/>
          <p:nvPr/>
        </p:nvGrpSpPr>
        <p:grpSpPr>
          <a:xfrm>
            <a:off x="4782991" y="1412286"/>
            <a:ext cx="365738" cy="310549"/>
            <a:chOff x="12835175" y="1691775"/>
            <a:chExt cx="482950" cy="415450"/>
          </a:xfrm>
        </p:grpSpPr>
        <p:sp>
          <p:nvSpPr>
            <p:cNvPr id="4918" name="Google Shape;4918;p46"/>
            <p:cNvSpPr/>
            <p:nvPr/>
          </p:nvSpPr>
          <p:spPr>
            <a:xfrm>
              <a:off x="12843300" y="1784450"/>
              <a:ext cx="466700" cy="322775"/>
            </a:xfrm>
            <a:custGeom>
              <a:rect b="b" l="l" r="r" t="t"/>
              <a:pathLst>
                <a:path extrusionOk="0" h="12911" w="18668">
                  <a:moveTo>
                    <a:pt x="18667" y="4716"/>
                  </a:moveTo>
                  <a:cubicBezTo>
                    <a:pt x="16423" y="1691"/>
                    <a:pt x="12358" y="260"/>
                    <a:pt x="9334" y="228"/>
                  </a:cubicBezTo>
                  <a:cubicBezTo>
                    <a:pt x="5887" y="0"/>
                    <a:pt x="2342" y="1951"/>
                    <a:pt x="1" y="4716"/>
                  </a:cubicBezTo>
                  <a:cubicBezTo>
                    <a:pt x="1" y="4781"/>
                    <a:pt x="1" y="4813"/>
                    <a:pt x="66" y="4943"/>
                  </a:cubicBezTo>
                  <a:cubicBezTo>
                    <a:pt x="3155" y="12163"/>
                    <a:pt x="15285" y="12911"/>
                    <a:pt x="18602" y="4943"/>
                  </a:cubicBezTo>
                  <a:cubicBezTo>
                    <a:pt x="18667" y="4813"/>
                    <a:pt x="18667" y="4781"/>
                    <a:pt x="18667" y="4716"/>
                  </a:cubicBezTo>
                  <a:close/>
                  <a:moveTo>
                    <a:pt x="18667" y="4716"/>
                  </a:moveTo>
                  <a:close/>
                </a:path>
              </a:pathLst>
            </a:custGeom>
            <a:solidFill>
              <a:srgbClr val="F8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9" name="Google Shape;4919;p46"/>
            <p:cNvSpPr/>
            <p:nvPr/>
          </p:nvSpPr>
          <p:spPr>
            <a:xfrm>
              <a:off x="12970950" y="1791750"/>
              <a:ext cx="211400" cy="215475"/>
            </a:xfrm>
            <a:custGeom>
              <a:rect b="b" l="l" r="r" t="t"/>
              <a:pathLst>
                <a:path extrusionOk="0" h="8619" w="8456">
                  <a:moveTo>
                    <a:pt x="4228" y="8619"/>
                  </a:moveTo>
                  <a:cubicBezTo>
                    <a:pt x="6569" y="8619"/>
                    <a:pt x="8456" y="6733"/>
                    <a:pt x="8456" y="4391"/>
                  </a:cubicBezTo>
                  <a:cubicBezTo>
                    <a:pt x="8456" y="3285"/>
                    <a:pt x="8033" y="2277"/>
                    <a:pt x="7350" y="1529"/>
                  </a:cubicBezTo>
                  <a:cubicBezTo>
                    <a:pt x="5139" y="1"/>
                    <a:pt x="3187" y="34"/>
                    <a:pt x="1139" y="1529"/>
                  </a:cubicBezTo>
                  <a:cubicBezTo>
                    <a:pt x="423" y="2277"/>
                    <a:pt x="0" y="3285"/>
                    <a:pt x="0" y="4391"/>
                  </a:cubicBezTo>
                  <a:cubicBezTo>
                    <a:pt x="0" y="6733"/>
                    <a:pt x="1887" y="8619"/>
                    <a:pt x="4228" y="8619"/>
                  </a:cubicBezTo>
                  <a:close/>
                  <a:moveTo>
                    <a:pt x="4228" y="8619"/>
                  </a:moveTo>
                  <a:close/>
                </a:path>
              </a:pathLst>
            </a:custGeom>
            <a:solidFill>
              <a:srgbClr val="91C4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0" name="Google Shape;4920;p46"/>
            <p:cNvSpPr/>
            <p:nvPr/>
          </p:nvSpPr>
          <p:spPr>
            <a:xfrm>
              <a:off x="13007525" y="1820225"/>
              <a:ext cx="174825" cy="187000"/>
            </a:xfrm>
            <a:custGeom>
              <a:rect b="b" l="l" r="r" t="t"/>
              <a:pathLst>
                <a:path extrusionOk="0" h="7480" w="6993">
                  <a:moveTo>
                    <a:pt x="6993" y="3252"/>
                  </a:moveTo>
                  <a:cubicBezTo>
                    <a:pt x="6993" y="2146"/>
                    <a:pt x="6570" y="1138"/>
                    <a:pt x="5887" y="390"/>
                  </a:cubicBezTo>
                  <a:cubicBezTo>
                    <a:pt x="5692" y="325"/>
                    <a:pt x="5497" y="65"/>
                    <a:pt x="5302" y="0"/>
                  </a:cubicBezTo>
                  <a:cubicBezTo>
                    <a:pt x="5757" y="683"/>
                    <a:pt x="6017" y="1756"/>
                    <a:pt x="6017" y="2634"/>
                  </a:cubicBezTo>
                  <a:cubicBezTo>
                    <a:pt x="6017" y="4976"/>
                    <a:pt x="4131" y="6862"/>
                    <a:pt x="1789" y="6862"/>
                  </a:cubicBezTo>
                  <a:cubicBezTo>
                    <a:pt x="1139" y="6862"/>
                    <a:pt x="554" y="6732"/>
                    <a:pt x="1" y="6472"/>
                  </a:cubicBezTo>
                  <a:cubicBezTo>
                    <a:pt x="749" y="7089"/>
                    <a:pt x="1724" y="7480"/>
                    <a:pt x="2765" y="7480"/>
                  </a:cubicBezTo>
                  <a:cubicBezTo>
                    <a:pt x="5106" y="7480"/>
                    <a:pt x="6993" y="5594"/>
                    <a:pt x="6993" y="3252"/>
                  </a:cubicBezTo>
                  <a:close/>
                  <a:moveTo>
                    <a:pt x="6993" y="3252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1" name="Google Shape;4921;p46"/>
            <p:cNvSpPr/>
            <p:nvPr/>
          </p:nvSpPr>
          <p:spPr>
            <a:xfrm>
              <a:off x="13025425" y="1850300"/>
              <a:ext cx="102450" cy="102450"/>
            </a:xfrm>
            <a:custGeom>
              <a:rect b="b" l="l" r="r" t="t"/>
              <a:pathLst>
                <a:path extrusionOk="0" h="4098" w="4098">
                  <a:moveTo>
                    <a:pt x="4098" y="2049"/>
                  </a:moveTo>
                  <a:cubicBezTo>
                    <a:pt x="4098" y="911"/>
                    <a:pt x="3187" y="0"/>
                    <a:pt x="2049" y="0"/>
                  </a:cubicBezTo>
                  <a:cubicBezTo>
                    <a:pt x="911" y="0"/>
                    <a:pt x="0" y="911"/>
                    <a:pt x="0" y="2049"/>
                  </a:cubicBezTo>
                  <a:cubicBezTo>
                    <a:pt x="0" y="3187"/>
                    <a:pt x="911" y="4098"/>
                    <a:pt x="2049" y="4098"/>
                  </a:cubicBezTo>
                  <a:cubicBezTo>
                    <a:pt x="2277" y="4098"/>
                    <a:pt x="2472" y="4065"/>
                    <a:pt x="2634" y="4000"/>
                  </a:cubicBezTo>
                  <a:lnTo>
                    <a:pt x="3968" y="2797"/>
                  </a:lnTo>
                  <a:cubicBezTo>
                    <a:pt x="4065" y="2569"/>
                    <a:pt x="4098" y="2309"/>
                    <a:pt x="4098" y="2049"/>
                  </a:cubicBezTo>
                  <a:close/>
                  <a:moveTo>
                    <a:pt x="4098" y="2049"/>
                  </a:moveTo>
                  <a:close/>
                </a:path>
              </a:pathLst>
            </a:custGeom>
            <a:solidFill>
              <a:srgbClr val="1446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2" name="Google Shape;4922;p46"/>
            <p:cNvSpPr/>
            <p:nvPr/>
          </p:nvSpPr>
          <p:spPr>
            <a:xfrm>
              <a:off x="13083950" y="1911275"/>
              <a:ext cx="44750" cy="44725"/>
            </a:xfrm>
            <a:custGeom>
              <a:rect b="b" l="l" r="r" t="t"/>
              <a:pathLst>
                <a:path extrusionOk="0" h="1789" w="1790">
                  <a:moveTo>
                    <a:pt x="911" y="1789"/>
                  </a:moveTo>
                  <a:cubicBezTo>
                    <a:pt x="1399" y="1789"/>
                    <a:pt x="1789" y="1399"/>
                    <a:pt x="1789" y="911"/>
                  </a:cubicBezTo>
                  <a:cubicBezTo>
                    <a:pt x="1789" y="683"/>
                    <a:pt x="1724" y="521"/>
                    <a:pt x="1627" y="358"/>
                  </a:cubicBezTo>
                  <a:cubicBezTo>
                    <a:pt x="1464" y="130"/>
                    <a:pt x="1171" y="0"/>
                    <a:pt x="911" y="0"/>
                  </a:cubicBezTo>
                  <a:cubicBezTo>
                    <a:pt x="391" y="0"/>
                    <a:pt x="1" y="391"/>
                    <a:pt x="1" y="911"/>
                  </a:cubicBezTo>
                  <a:cubicBezTo>
                    <a:pt x="1" y="1171"/>
                    <a:pt x="131" y="1399"/>
                    <a:pt x="293" y="1561"/>
                  </a:cubicBezTo>
                  <a:cubicBezTo>
                    <a:pt x="456" y="1724"/>
                    <a:pt x="684" y="1789"/>
                    <a:pt x="911" y="1789"/>
                  </a:cubicBezTo>
                  <a:close/>
                  <a:moveTo>
                    <a:pt x="911" y="1789"/>
                  </a:moveTo>
                  <a:close/>
                </a:path>
              </a:pathLst>
            </a:custGeom>
            <a:solidFill>
              <a:srgbClr val="F8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3" name="Google Shape;4923;p46"/>
            <p:cNvSpPr/>
            <p:nvPr/>
          </p:nvSpPr>
          <p:spPr>
            <a:xfrm>
              <a:off x="12843300" y="1691775"/>
              <a:ext cx="467500" cy="210575"/>
            </a:xfrm>
            <a:custGeom>
              <a:rect b="b" l="l" r="r" t="t"/>
              <a:pathLst>
                <a:path extrusionOk="0" h="8423" w="18700">
                  <a:moveTo>
                    <a:pt x="18602" y="8130"/>
                  </a:moveTo>
                  <a:cubicBezTo>
                    <a:pt x="15968" y="0"/>
                    <a:pt x="2570" y="1008"/>
                    <a:pt x="66" y="8130"/>
                  </a:cubicBezTo>
                  <a:cubicBezTo>
                    <a:pt x="33" y="8293"/>
                    <a:pt x="1" y="8358"/>
                    <a:pt x="1" y="8423"/>
                  </a:cubicBezTo>
                  <a:cubicBezTo>
                    <a:pt x="3188" y="6211"/>
                    <a:pt x="6310" y="5138"/>
                    <a:pt x="9334" y="5138"/>
                  </a:cubicBezTo>
                  <a:cubicBezTo>
                    <a:pt x="12391" y="5138"/>
                    <a:pt x="15480" y="6211"/>
                    <a:pt x="18700" y="8423"/>
                  </a:cubicBezTo>
                  <a:cubicBezTo>
                    <a:pt x="18700" y="8358"/>
                    <a:pt x="18667" y="8293"/>
                    <a:pt x="18602" y="8130"/>
                  </a:cubicBezTo>
                  <a:close/>
                  <a:moveTo>
                    <a:pt x="18602" y="8130"/>
                  </a:move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4" name="Google Shape;4924;p46"/>
            <p:cNvSpPr/>
            <p:nvPr/>
          </p:nvSpPr>
          <p:spPr>
            <a:xfrm>
              <a:off x="13044925" y="1850300"/>
              <a:ext cx="82950" cy="69950"/>
            </a:xfrm>
            <a:custGeom>
              <a:rect b="b" l="l" r="r" t="t"/>
              <a:pathLst>
                <a:path extrusionOk="0" h="2798" w="3318">
                  <a:moveTo>
                    <a:pt x="3318" y="2049"/>
                  </a:moveTo>
                  <a:cubicBezTo>
                    <a:pt x="3318" y="911"/>
                    <a:pt x="2407" y="0"/>
                    <a:pt x="1269" y="0"/>
                  </a:cubicBezTo>
                  <a:cubicBezTo>
                    <a:pt x="814" y="0"/>
                    <a:pt x="358" y="163"/>
                    <a:pt x="1" y="456"/>
                  </a:cubicBezTo>
                  <a:cubicBezTo>
                    <a:pt x="163" y="423"/>
                    <a:pt x="293" y="391"/>
                    <a:pt x="456" y="391"/>
                  </a:cubicBezTo>
                  <a:cubicBezTo>
                    <a:pt x="1594" y="391"/>
                    <a:pt x="2505" y="1301"/>
                    <a:pt x="2505" y="2439"/>
                  </a:cubicBezTo>
                  <a:cubicBezTo>
                    <a:pt x="2765" y="2439"/>
                    <a:pt x="3025" y="2602"/>
                    <a:pt x="3188" y="2797"/>
                  </a:cubicBezTo>
                  <a:cubicBezTo>
                    <a:pt x="3285" y="2569"/>
                    <a:pt x="3318" y="2309"/>
                    <a:pt x="3318" y="2049"/>
                  </a:cubicBezTo>
                  <a:close/>
                  <a:moveTo>
                    <a:pt x="3318" y="2049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5" name="Google Shape;4925;p46"/>
            <p:cNvSpPr/>
            <p:nvPr/>
          </p:nvSpPr>
          <p:spPr>
            <a:xfrm>
              <a:off x="13118100" y="1753550"/>
              <a:ext cx="192700" cy="148800"/>
            </a:xfrm>
            <a:custGeom>
              <a:rect b="b" l="l" r="r" t="t"/>
              <a:pathLst>
                <a:path extrusionOk="0" h="5952" w="7708">
                  <a:moveTo>
                    <a:pt x="7610" y="5659"/>
                  </a:moveTo>
                  <a:cubicBezTo>
                    <a:pt x="6472" y="2179"/>
                    <a:pt x="3383" y="358"/>
                    <a:pt x="0" y="1"/>
                  </a:cubicBezTo>
                  <a:cubicBezTo>
                    <a:pt x="1431" y="618"/>
                    <a:pt x="2602" y="1529"/>
                    <a:pt x="3415" y="2635"/>
                  </a:cubicBezTo>
                  <a:cubicBezTo>
                    <a:pt x="3708" y="3057"/>
                    <a:pt x="3968" y="3480"/>
                    <a:pt x="4163" y="3968"/>
                  </a:cubicBezTo>
                  <a:cubicBezTo>
                    <a:pt x="5334" y="4456"/>
                    <a:pt x="6504" y="5139"/>
                    <a:pt x="7708" y="5952"/>
                  </a:cubicBezTo>
                  <a:cubicBezTo>
                    <a:pt x="7708" y="5887"/>
                    <a:pt x="7675" y="5822"/>
                    <a:pt x="7610" y="5659"/>
                  </a:cubicBezTo>
                  <a:close/>
                  <a:moveTo>
                    <a:pt x="7610" y="5659"/>
                  </a:moveTo>
                  <a:close/>
                </a:path>
              </a:pathLst>
            </a:custGeom>
            <a:solidFill>
              <a:srgbClr val="FFBD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6" name="Google Shape;4926;p46"/>
            <p:cNvSpPr/>
            <p:nvPr/>
          </p:nvSpPr>
          <p:spPr>
            <a:xfrm>
              <a:off x="13131925" y="1852725"/>
              <a:ext cx="178075" cy="193525"/>
            </a:xfrm>
            <a:custGeom>
              <a:rect b="b" l="l" r="r" t="t"/>
              <a:pathLst>
                <a:path extrusionOk="0" h="7741" w="7123">
                  <a:moveTo>
                    <a:pt x="7122" y="1985"/>
                  </a:moveTo>
                  <a:cubicBezTo>
                    <a:pt x="5951" y="1172"/>
                    <a:pt x="4748" y="489"/>
                    <a:pt x="3577" y="1"/>
                  </a:cubicBezTo>
                  <a:cubicBezTo>
                    <a:pt x="3838" y="619"/>
                    <a:pt x="3968" y="1302"/>
                    <a:pt x="3968" y="2017"/>
                  </a:cubicBezTo>
                  <a:cubicBezTo>
                    <a:pt x="3968" y="4424"/>
                    <a:pt x="2407" y="6537"/>
                    <a:pt x="0" y="7741"/>
                  </a:cubicBezTo>
                  <a:cubicBezTo>
                    <a:pt x="3025" y="7188"/>
                    <a:pt x="5724" y="5399"/>
                    <a:pt x="7057" y="2212"/>
                  </a:cubicBezTo>
                  <a:cubicBezTo>
                    <a:pt x="7122" y="2082"/>
                    <a:pt x="7122" y="2050"/>
                    <a:pt x="7122" y="1985"/>
                  </a:cubicBezTo>
                  <a:close/>
                  <a:moveTo>
                    <a:pt x="7122" y="1985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7" name="Google Shape;4927;p46"/>
            <p:cNvSpPr/>
            <p:nvPr/>
          </p:nvSpPr>
          <p:spPr>
            <a:xfrm>
              <a:off x="13018100" y="1842975"/>
              <a:ext cx="117900" cy="120350"/>
            </a:xfrm>
            <a:custGeom>
              <a:rect b="b" l="l" r="r" t="t"/>
              <a:pathLst>
                <a:path extrusionOk="0" h="4814" w="4716">
                  <a:moveTo>
                    <a:pt x="2342" y="586"/>
                  </a:moveTo>
                  <a:cubicBezTo>
                    <a:pt x="3318" y="586"/>
                    <a:pt x="4098" y="1367"/>
                    <a:pt x="4098" y="2342"/>
                  </a:cubicBezTo>
                  <a:cubicBezTo>
                    <a:pt x="4098" y="2440"/>
                    <a:pt x="4098" y="2505"/>
                    <a:pt x="4098" y="2602"/>
                  </a:cubicBezTo>
                  <a:cubicBezTo>
                    <a:pt x="3935" y="2505"/>
                    <a:pt x="3740" y="2440"/>
                    <a:pt x="3545" y="2440"/>
                  </a:cubicBezTo>
                  <a:cubicBezTo>
                    <a:pt x="2895" y="2440"/>
                    <a:pt x="2342" y="2993"/>
                    <a:pt x="2342" y="3643"/>
                  </a:cubicBezTo>
                  <a:cubicBezTo>
                    <a:pt x="2342" y="3806"/>
                    <a:pt x="2374" y="3968"/>
                    <a:pt x="2440" y="4098"/>
                  </a:cubicBezTo>
                  <a:lnTo>
                    <a:pt x="2342" y="4098"/>
                  </a:lnTo>
                  <a:cubicBezTo>
                    <a:pt x="1366" y="4098"/>
                    <a:pt x="586" y="3318"/>
                    <a:pt x="586" y="2342"/>
                  </a:cubicBezTo>
                  <a:cubicBezTo>
                    <a:pt x="586" y="1367"/>
                    <a:pt x="1366" y="586"/>
                    <a:pt x="2342" y="586"/>
                  </a:cubicBezTo>
                  <a:close/>
                  <a:moveTo>
                    <a:pt x="3545" y="2993"/>
                  </a:moveTo>
                  <a:cubicBezTo>
                    <a:pt x="3870" y="2993"/>
                    <a:pt x="4163" y="3285"/>
                    <a:pt x="4163" y="3610"/>
                  </a:cubicBezTo>
                  <a:cubicBezTo>
                    <a:pt x="4163" y="3968"/>
                    <a:pt x="3870" y="4261"/>
                    <a:pt x="3545" y="4261"/>
                  </a:cubicBezTo>
                  <a:cubicBezTo>
                    <a:pt x="3187" y="4261"/>
                    <a:pt x="2927" y="3968"/>
                    <a:pt x="2927" y="3610"/>
                  </a:cubicBezTo>
                  <a:cubicBezTo>
                    <a:pt x="2927" y="3285"/>
                    <a:pt x="3187" y="2993"/>
                    <a:pt x="3545" y="2993"/>
                  </a:cubicBezTo>
                  <a:close/>
                  <a:moveTo>
                    <a:pt x="2342" y="1"/>
                  </a:moveTo>
                  <a:cubicBezTo>
                    <a:pt x="1041" y="1"/>
                    <a:pt x="1" y="1074"/>
                    <a:pt x="1" y="2342"/>
                  </a:cubicBezTo>
                  <a:cubicBezTo>
                    <a:pt x="1" y="3643"/>
                    <a:pt x="1074" y="4684"/>
                    <a:pt x="2342" y="4684"/>
                  </a:cubicBezTo>
                  <a:cubicBezTo>
                    <a:pt x="2537" y="4684"/>
                    <a:pt x="2700" y="4651"/>
                    <a:pt x="2862" y="4619"/>
                  </a:cubicBezTo>
                  <a:cubicBezTo>
                    <a:pt x="3057" y="4749"/>
                    <a:pt x="3285" y="4814"/>
                    <a:pt x="3545" y="4814"/>
                  </a:cubicBezTo>
                  <a:cubicBezTo>
                    <a:pt x="4196" y="4814"/>
                    <a:pt x="4716" y="4293"/>
                    <a:pt x="4716" y="3643"/>
                  </a:cubicBezTo>
                  <a:cubicBezTo>
                    <a:pt x="4716" y="3415"/>
                    <a:pt x="4651" y="3220"/>
                    <a:pt x="4553" y="3058"/>
                  </a:cubicBezTo>
                  <a:cubicBezTo>
                    <a:pt x="4618" y="2830"/>
                    <a:pt x="4683" y="2570"/>
                    <a:pt x="4683" y="2342"/>
                  </a:cubicBezTo>
                  <a:cubicBezTo>
                    <a:pt x="4683" y="1041"/>
                    <a:pt x="3643" y="1"/>
                    <a:pt x="23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8" name="Google Shape;4928;p46"/>
            <p:cNvSpPr/>
            <p:nvPr/>
          </p:nvSpPr>
          <p:spPr>
            <a:xfrm>
              <a:off x="12835175" y="1745100"/>
              <a:ext cx="482950" cy="312525"/>
            </a:xfrm>
            <a:custGeom>
              <a:rect b="b" l="l" r="r" t="t"/>
              <a:pathLst>
                <a:path extrusionOk="0" h="12501" w="19318">
                  <a:moveTo>
                    <a:pt x="9659" y="3265"/>
                  </a:moveTo>
                  <a:cubicBezTo>
                    <a:pt x="10635" y="3298"/>
                    <a:pt x="11643" y="3428"/>
                    <a:pt x="12618" y="3656"/>
                  </a:cubicBezTo>
                  <a:cubicBezTo>
                    <a:pt x="13041" y="4111"/>
                    <a:pt x="13366" y="4696"/>
                    <a:pt x="13496" y="5314"/>
                  </a:cubicBezTo>
                  <a:cubicBezTo>
                    <a:pt x="13529" y="5444"/>
                    <a:pt x="13659" y="5542"/>
                    <a:pt x="13789" y="5542"/>
                  </a:cubicBezTo>
                  <a:lnTo>
                    <a:pt x="13854" y="5542"/>
                  </a:lnTo>
                  <a:cubicBezTo>
                    <a:pt x="13984" y="5509"/>
                    <a:pt x="14082" y="5347"/>
                    <a:pt x="14049" y="5184"/>
                  </a:cubicBezTo>
                  <a:cubicBezTo>
                    <a:pt x="13952" y="4729"/>
                    <a:pt x="13756" y="4273"/>
                    <a:pt x="13496" y="3883"/>
                  </a:cubicBezTo>
                  <a:lnTo>
                    <a:pt x="13496" y="3883"/>
                  </a:lnTo>
                  <a:cubicBezTo>
                    <a:pt x="15220" y="4404"/>
                    <a:pt x="16943" y="5249"/>
                    <a:pt x="18667" y="6420"/>
                  </a:cubicBezTo>
                  <a:cubicBezTo>
                    <a:pt x="17236" y="9834"/>
                    <a:pt x="13984" y="11916"/>
                    <a:pt x="9919" y="11948"/>
                  </a:cubicBezTo>
                  <a:cubicBezTo>
                    <a:pt x="9888" y="11948"/>
                    <a:pt x="9858" y="11948"/>
                    <a:pt x="9827" y="11948"/>
                  </a:cubicBezTo>
                  <a:cubicBezTo>
                    <a:pt x="5703" y="11948"/>
                    <a:pt x="2104" y="9777"/>
                    <a:pt x="651" y="6420"/>
                  </a:cubicBezTo>
                  <a:cubicBezTo>
                    <a:pt x="2375" y="5249"/>
                    <a:pt x="4131" y="4404"/>
                    <a:pt x="5822" y="3883"/>
                  </a:cubicBezTo>
                  <a:lnTo>
                    <a:pt x="5822" y="3883"/>
                  </a:lnTo>
                  <a:cubicBezTo>
                    <a:pt x="5399" y="4599"/>
                    <a:pt x="5139" y="5412"/>
                    <a:pt x="5139" y="6257"/>
                  </a:cubicBezTo>
                  <a:cubicBezTo>
                    <a:pt x="5139" y="8761"/>
                    <a:pt x="7187" y="10777"/>
                    <a:pt x="9659" y="10777"/>
                  </a:cubicBezTo>
                  <a:cubicBezTo>
                    <a:pt x="10830" y="10777"/>
                    <a:pt x="11903" y="10355"/>
                    <a:pt x="12748" y="9542"/>
                  </a:cubicBezTo>
                  <a:cubicBezTo>
                    <a:pt x="13594" y="8761"/>
                    <a:pt x="14082" y="7721"/>
                    <a:pt x="14179" y="6582"/>
                  </a:cubicBezTo>
                  <a:cubicBezTo>
                    <a:pt x="14179" y="6420"/>
                    <a:pt x="14082" y="6290"/>
                    <a:pt x="13919" y="6290"/>
                  </a:cubicBezTo>
                  <a:cubicBezTo>
                    <a:pt x="13902" y="6286"/>
                    <a:pt x="13885" y="6285"/>
                    <a:pt x="13869" y="6285"/>
                  </a:cubicBezTo>
                  <a:cubicBezTo>
                    <a:pt x="13731" y="6285"/>
                    <a:pt x="13626" y="6404"/>
                    <a:pt x="13626" y="6550"/>
                  </a:cubicBezTo>
                  <a:cubicBezTo>
                    <a:pt x="13464" y="8599"/>
                    <a:pt x="11740" y="10225"/>
                    <a:pt x="9659" y="10225"/>
                  </a:cubicBezTo>
                  <a:cubicBezTo>
                    <a:pt x="7480" y="10225"/>
                    <a:pt x="5724" y="8436"/>
                    <a:pt x="5724" y="6257"/>
                  </a:cubicBezTo>
                  <a:cubicBezTo>
                    <a:pt x="5724" y="5282"/>
                    <a:pt x="6082" y="4371"/>
                    <a:pt x="6700" y="3656"/>
                  </a:cubicBezTo>
                  <a:cubicBezTo>
                    <a:pt x="7708" y="3395"/>
                    <a:pt x="8683" y="3298"/>
                    <a:pt x="9659" y="3265"/>
                  </a:cubicBezTo>
                  <a:close/>
                  <a:moveTo>
                    <a:pt x="10016" y="0"/>
                  </a:moveTo>
                  <a:cubicBezTo>
                    <a:pt x="9392" y="0"/>
                    <a:pt x="8760" y="47"/>
                    <a:pt x="8131" y="143"/>
                  </a:cubicBezTo>
                  <a:cubicBezTo>
                    <a:pt x="8000" y="143"/>
                    <a:pt x="7870" y="306"/>
                    <a:pt x="7903" y="436"/>
                  </a:cubicBezTo>
                  <a:cubicBezTo>
                    <a:pt x="7935" y="599"/>
                    <a:pt x="8066" y="696"/>
                    <a:pt x="8228" y="696"/>
                  </a:cubicBezTo>
                  <a:cubicBezTo>
                    <a:pt x="8820" y="609"/>
                    <a:pt x="9427" y="564"/>
                    <a:pt x="10036" y="564"/>
                  </a:cubicBezTo>
                  <a:cubicBezTo>
                    <a:pt x="13508" y="564"/>
                    <a:pt x="17066" y="2038"/>
                    <a:pt x="18504" y="5607"/>
                  </a:cubicBezTo>
                  <a:cubicBezTo>
                    <a:pt x="15513" y="3721"/>
                    <a:pt x="12553" y="2745"/>
                    <a:pt x="9659" y="2713"/>
                  </a:cubicBezTo>
                  <a:cubicBezTo>
                    <a:pt x="6797" y="2745"/>
                    <a:pt x="3838" y="3721"/>
                    <a:pt x="879" y="5574"/>
                  </a:cubicBezTo>
                  <a:cubicBezTo>
                    <a:pt x="1854" y="3363"/>
                    <a:pt x="4131" y="1639"/>
                    <a:pt x="7025" y="924"/>
                  </a:cubicBezTo>
                  <a:cubicBezTo>
                    <a:pt x="7187" y="891"/>
                    <a:pt x="7285" y="729"/>
                    <a:pt x="7253" y="599"/>
                  </a:cubicBezTo>
                  <a:cubicBezTo>
                    <a:pt x="7196" y="457"/>
                    <a:pt x="7090" y="365"/>
                    <a:pt x="6956" y="365"/>
                  </a:cubicBezTo>
                  <a:cubicBezTo>
                    <a:pt x="6936" y="365"/>
                    <a:pt x="6916" y="367"/>
                    <a:pt x="6895" y="371"/>
                  </a:cubicBezTo>
                  <a:cubicBezTo>
                    <a:pt x="5334" y="761"/>
                    <a:pt x="3903" y="1444"/>
                    <a:pt x="2765" y="2355"/>
                  </a:cubicBezTo>
                  <a:cubicBezTo>
                    <a:pt x="1497" y="3330"/>
                    <a:pt x="619" y="4534"/>
                    <a:pt x="131" y="5899"/>
                  </a:cubicBezTo>
                  <a:cubicBezTo>
                    <a:pt x="131" y="5932"/>
                    <a:pt x="131" y="5964"/>
                    <a:pt x="98" y="5997"/>
                  </a:cubicBezTo>
                  <a:cubicBezTo>
                    <a:pt x="1" y="6257"/>
                    <a:pt x="33" y="6355"/>
                    <a:pt x="163" y="6647"/>
                  </a:cubicBezTo>
                  <a:cubicBezTo>
                    <a:pt x="944" y="8468"/>
                    <a:pt x="2310" y="9964"/>
                    <a:pt x="4163" y="11038"/>
                  </a:cubicBezTo>
                  <a:cubicBezTo>
                    <a:pt x="5854" y="11981"/>
                    <a:pt x="7838" y="12501"/>
                    <a:pt x="9854" y="12501"/>
                  </a:cubicBezTo>
                  <a:lnTo>
                    <a:pt x="9952" y="12501"/>
                  </a:lnTo>
                  <a:cubicBezTo>
                    <a:pt x="11903" y="12501"/>
                    <a:pt x="13789" y="11981"/>
                    <a:pt x="15382" y="11038"/>
                  </a:cubicBezTo>
                  <a:cubicBezTo>
                    <a:pt x="17106" y="10029"/>
                    <a:pt x="18439" y="8501"/>
                    <a:pt x="19220" y="6615"/>
                  </a:cubicBezTo>
                  <a:cubicBezTo>
                    <a:pt x="19317" y="6355"/>
                    <a:pt x="19317" y="6257"/>
                    <a:pt x="19220" y="6029"/>
                  </a:cubicBezTo>
                  <a:cubicBezTo>
                    <a:pt x="19220" y="5997"/>
                    <a:pt x="19220" y="5964"/>
                    <a:pt x="19187" y="5932"/>
                  </a:cubicBezTo>
                  <a:cubicBezTo>
                    <a:pt x="18472" y="3721"/>
                    <a:pt x="16943" y="2030"/>
                    <a:pt x="14765" y="989"/>
                  </a:cubicBezTo>
                  <a:cubicBezTo>
                    <a:pt x="13362" y="347"/>
                    <a:pt x="11715" y="0"/>
                    <a:pt x="100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9" name="Google Shape;4929;p46"/>
          <p:cNvGrpSpPr/>
          <p:nvPr/>
        </p:nvGrpSpPr>
        <p:grpSpPr>
          <a:xfrm>
            <a:off x="5639701" y="1384681"/>
            <a:ext cx="227729" cy="365759"/>
            <a:chOff x="13427025" y="1644600"/>
            <a:chExt cx="303275" cy="481325"/>
          </a:xfrm>
        </p:grpSpPr>
        <p:sp>
          <p:nvSpPr>
            <p:cNvPr id="4930" name="Google Shape;4930;p46"/>
            <p:cNvSpPr/>
            <p:nvPr/>
          </p:nvSpPr>
          <p:spPr>
            <a:xfrm>
              <a:off x="13532725" y="1925100"/>
              <a:ext cx="65875" cy="192700"/>
            </a:xfrm>
            <a:custGeom>
              <a:rect b="b" l="l" r="r" t="t"/>
              <a:pathLst>
                <a:path extrusionOk="0" h="7708" w="2635">
                  <a:moveTo>
                    <a:pt x="2635" y="3090"/>
                  </a:moveTo>
                  <a:cubicBezTo>
                    <a:pt x="2049" y="1984"/>
                    <a:pt x="944" y="1041"/>
                    <a:pt x="748" y="0"/>
                  </a:cubicBezTo>
                  <a:cubicBezTo>
                    <a:pt x="261" y="358"/>
                    <a:pt x="0" y="846"/>
                    <a:pt x="0" y="1561"/>
                  </a:cubicBezTo>
                  <a:lnTo>
                    <a:pt x="0" y="7707"/>
                  </a:lnTo>
                  <a:lnTo>
                    <a:pt x="1594" y="7707"/>
                  </a:lnTo>
                  <a:lnTo>
                    <a:pt x="1594" y="5529"/>
                  </a:lnTo>
                  <a:cubicBezTo>
                    <a:pt x="1594" y="3968"/>
                    <a:pt x="2114" y="3707"/>
                    <a:pt x="2635" y="3090"/>
                  </a:cubicBezTo>
                  <a:close/>
                  <a:moveTo>
                    <a:pt x="2635" y="309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1" name="Google Shape;4931;p46"/>
            <p:cNvSpPr/>
            <p:nvPr/>
          </p:nvSpPr>
          <p:spPr>
            <a:xfrm>
              <a:off x="13434350" y="1651125"/>
              <a:ext cx="239850" cy="243900"/>
            </a:xfrm>
            <a:custGeom>
              <a:rect b="b" l="l" r="r" t="t"/>
              <a:pathLst>
                <a:path extrusionOk="0" h="9756" w="9594">
                  <a:moveTo>
                    <a:pt x="7708" y="8293"/>
                  </a:moveTo>
                  <a:cubicBezTo>
                    <a:pt x="9171" y="7902"/>
                    <a:pt x="9594" y="6439"/>
                    <a:pt x="9041" y="5333"/>
                  </a:cubicBezTo>
                  <a:cubicBezTo>
                    <a:pt x="8781" y="4780"/>
                    <a:pt x="8293" y="4325"/>
                    <a:pt x="7578" y="4098"/>
                  </a:cubicBezTo>
                  <a:cubicBezTo>
                    <a:pt x="6472" y="3740"/>
                    <a:pt x="5431" y="3155"/>
                    <a:pt x="4748" y="2244"/>
                  </a:cubicBezTo>
                  <a:lnTo>
                    <a:pt x="3155" y="0"/>
                  </a:lnTo>
                  <a:lnTo>
                    <a:pt x="1" y="0"/>
                  </a:lnTo>
                  <a:lnTo>
                    <a:pt x="3578" y="4943"/>
                  </a:lnTo>
                  <a:cubicBezTo>
                    <a:pt x="4163" y="5789"/>
                    <a:pt x="4131" y="6211"/>
                    <a:pt x="3968" y="7154"/>
                  </a:cubicBezTo>
                  <a:cubicBezTo>
                    <a:pt x="3805" y="8195"/>
                    <a:pt x="4391" y="9073"/>
                    <a:pt x="5171" y="9431"/>
                  </a:cubicBezTo>
                  <a:cubicBezTo>
                    <a:pt x="5984" y="9756"/>
                    <a:pt x="7025" y="9561"/>
                    <a:pt x="7708" y="8293"/>
                  </a:cubicBezTo>
                  <a:close/>
                  <a:moveTo>
                    <a:pt x="7708" y="8293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2" name="Google Shape;4932;p46"/>
            <p:cNvSpPr/>
            <p:nvPr/>
          </p:nvSpPr>
          <p:spPr>
            <a:xfrm>
              <a:off x="13548975" y="1857625"/>
              <a:ext cx="138250" cy="260975"/>
            </a:xfrm>
            <a:custGeom>
              <a:rect b="b" l="l" r="r" t="t"/>
              <a:pathLst>
                <a:path extrusionOk="0" h="10439" w="5530">
                  <a:moveTo>
                    <a:pt x="5172" y="6374"/>
                  </a:moveTo>
                  <a:cubicBezTo>
                    <a:pt x="5172" y="4878"/>
                    <a:pt x="5529" y="3642"/>
                    <a:pt x="5464" y="2504"/>
                  </a:cubicBezTo>
                  <a:cubicBezTo>
                    <a:pt x="5432" y="2081"/>
                    <a:pt x="5334" y="1691"/>
                    <a:pt x="5172" y="1268"/>
                  </a:cubicBezTo>
                  <a:cubicBezTo>
                    <a:pt x="4879" y="553"/>
                    <a:pt x="4326" y="195"/>
                    <a:pt x="3708" y="65"/>
                  </a:cubicBezTo>
                  <a:cubicBezTo>
                    <a:pt x="3513" y="33"/>
                    <a:pt x="3318" y="0"/>
                    <a:pt x="3123" y="33"/>
                  </a:cubicBezTo>
                  <a:cubicBezTo>
                    <a:pt x="2407" y="1301"/>
                    <a:pt x="1399" y="1528"/>
                    <a:pt x="586" y="1171"/>
                  </a:cubicBezTo>
                  <a:cubicBezTo>
                    <a:pt x="98" y="1724"/>
                    <a:pt x="1" y="2211"/>
                    <a:pt x="98" y="2699"/>
                  </a:cubicBezTo>
                  <a:cubicBezTo>
                    <a:pt x="294" y="3740"/>
                    <a:pt x="1399" y="4683"/>
                    <a:pt x="1952" y="5789"/>
                  </a:cubicBezTo>
                  <a:cubicBezTo>
                    <a:pt x="2147" y="6146"/>
                    <a:pt x="2277" y="6569"/>
                    <a:pt x="2277" y="6992"/>
                  </a:cubicBezTo>
                  <a:lnTo>
                    <a:pt x="2277" y="10439"/>
                  </a:lnTo>
                  <a:lnTo>
                    <a:pt x="5172" y="10439"/>
                  </a:lnTo>
                  <a:lnTo>
                    <a:pt x="5172" y="6374"/>
                  </a:lnTo>
                  <a:close/>
                  <a:moveTo>
                    <a:pt x="5172" y="6374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3" name="Google Shape;4933;p46"/>
            <p:cNvSpPr/>
            <p:nvPr/>
          </p:nvSpPr>
          <p:spPr>
            <a:xfrm>
              <a:off x="13627025" y="1783625"/>
              <a:ext cx="96775" cy="136625"/>
            </a:xfrm>
            <a:custGeom>
              <a:rect b="b" l="l" r="r" t="t"/>
              <a:pathLst>
                <a:path extrusionOk="0" h="5465" w="3871">
                  <a:moveTo>
                    <a:pt x="2342" y="5464"/>
                  </a:moveTo>
                  <a:cubicBezTo>
                    <a:pt x="3318" y="5171"/>
                    <a:pt x="3871" y="3838"/>
                    <a:pt x="3545" y="2375"/>
                  </a:cubicBezTo>
                  <a:cubicBezTo>
                    <a:pt x="3253" y="976"/>
                    <a:pt x="2310" y="1"/>
                    <a:pt x="1334" y="33"/>
                  </a:cubicBezTo>
                  <a:cubicBezTo>
                    <a:pt x="1887" y="1139"/>
                    <a:pt x="1464" y="2602"/>
                    <a:pt x="1" y="2993"/>
                  </a:cubicBezTo>
                  <a:cubicBezTo>
                    <a:pt x="196" y="2960"/>
                    <a:pt x="391" y="2993"/>
                    <a:pt x="586" y="3025"/>
                  </a:cubicBezTo>
                  <a:cubicBezTo>
                    <a:pt x="1204" y="3155"/>
                    <a:pt x="1757" y="3513"/>
                    <a:pt x="2050" y="4228"/>
                  </a:cubicBezTo>
                  <a:cubicBezTo>
                    <a:pt x="2212" y="4651"/>
                    <a:pt x="2310" y="5041"/>
                    <a:pt x="2342" y="5464"/>
                  </a:cubicBezTo>
                  <a:close/>
                  <a:moveTo>
                    <a:pt x="2342" y="5464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4" name="Google Shape;4934;p46"/>
            <p:cNvSpPr/>
            <p:nvPr/>
          </p:nvSpPr>
          <p:spPr>
            <a:xfrm>
              <a:off x="13618900" y="1857625"/>
              <a:ext cx="68325" cy="260975"/>
            </a:xfrm>
            <a:custGeom>
              <a:rect b="b" l="l" r="r" t="t"/>
              <a:pathLst>
                <a:path extrusionOk="0" h="10439" w="2733">
                  <a:moveTo>
                    <a:pt x="2667" y="2504"/>
                  </a:moveTo>
                  <a:cubicBezTo>
                    <a:pt x="2635" y="2081"/>
                    <a:pt x="2537" y="1659"/>
                    <a:pt x="2375" y="1268"/>
                  </a:cubicBezTo>
                  <a:cubicBezTo>
                    <a:pt x="2082" y="553"/>
                    <a:pt x="1529" y="195"/>
                    <a:pt x="911" y="65"/>
                  </a:cubicBezTo>
                  <a:cubicBezTo>
                    <a:pt x="716" y="33"/>
                    <a:pt x="521" y="0"/>
                    <a:pt x="326" y="33"/>
                  </a:cubicBezTo>
                  <a:cubicBezTo>
                    <a:pt x="228" y="228"/>
                    <a:pt x="131" y="390"/>
                    <a:pt x="1" y="520"/>
                  </a:cubicBezTo>
                  <a:cubicBezTo>
                    <a:pt x="553" y="683"/>
                    <a:pt x="1009" y="1041"/>
                    <a:pt x="1301" y="1691"/>
                  </a:cubicBezTo>
                  <a:cubicBezTo>
                    <a:pt x="1464" y="2081"/>
                    <a:pt x="1529" y="2472"/>
                    <a:pt x="1562" y="2894"/>
                  </a:cubicBezTo>
                  <a:cubicBezTo>
                    <a:pt x="1627" y="4065"/>
                    <a:pt x="1269" y="5301"/>
                    <a:pt x="1269" y="6764"/>
                  </a:cubicBezTo>
                  <a:lnTo>
                    <a:pt x="1269" y="10439"/>
                  </a:lnTo>
                  <a:lnTo>
                    <a:pt x="2375" y="10439"/>
                  </a:lnTo>
                  <a:lnTo>
                    <a:pt x="2375" y="6374"/>
                  </a:lnTo>
                  <a:cubicBezTo>
                    <a:pt x="2375" y="4878"/>
                    <a:pt x="2732" y="3642"/>
                    <a:pt x="2667" y="2504"/>
                  </a:cubicBezTo>
                  <a:close/>
                  <a:moveTo>
                    <a:pt x="2667" y="2504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5" name="Google Shape;4935;p46"/>
            <p:cNvSpPr/>
            <p:nvPr/>
          </p:nvSpPr>
          <p:spPr>
            <a:xfrm>
              <a:off x="13473375" y="1651125"/>
              <a:ext cx="200025" cy="205700"/>
            </a:xfrm>
            <a:custGeom>
              <a:rect b="b" l="l" r="r" t="t"/>
              <a:pathLst>
                <a:path extrusionOk="0" h="8228" w="8001">
                  <a:moveTo>
                    <a:pt x="3187" y="2211"/>
                  </a:moveTo>
                  <a:lnTo>
                    <a:pt x="1594" y="0"/>
                  </a:lnTo>
                  <a:lnTo>
                    <a:pt x="1" y="0"/>
                  </a:lnTo>
                  <a:lnTo>
                    <a:pt x="2179" y="3057"/>
                  </a:lnTo>
                  <a:cubicBezTo>
                    <a:pt x="2862" y="4000"/>
                    <a:pt x="3903" y="4585"/>
                    <a:pt x="5009" y="4911"/>
                  </a:cubicBezTo>
                  <a:cubicBezTo>
                    <a:pt x="6570" y="5431"/>
                    <a:pt x="7090" y="7089"/>
                    <a:pt x="6407" y="8228"/>
                  </a:cubicBezTo>
                  <a:cubicBezTo>
                    <a:pt x="7643" y="7707"/>
                    <a:pt x="8000" y="6374"/>
                    <a:pt x="7480" y="5333"/>
                  </a:cubicBezTo>
                  <a:cubicBezTo>
                    <a:pt x="7220" y="4780"/>
                    <a:pt x="6732" y="4325"/>
                    <a:pt x="6017" y="4098"/>
                  </a:cubicBezTo>
                  <a:cubicBezTo>
                    <a:pt x="4911" y="3740"/>
                    <a:pt x="3870" y="3155"/>
                    <a:pt x="3187" y="2211"/>
                  </a:cubicBezTo>
                  <a:close/>
                  <a:moveTo>
                    <a:pt x="3187" y="2211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6" name="Google Shape;4936;p46"/>
            <p:cNvSpPr/>
            <p:nvPr/>
          </p:nvSpPr>
          <p:spPr>
            <a:xfrm>
              <a:off x="13427025" y="1644600"/>
              <a:ext cx="303275" cy="481325"/>
            </a:xfrm>
            <a:custGeom>
              <a:rect b="b" l="l" r="r" t="t"/>
              <a:pathLst>
                <a:path extrusionOk="0" h="19253" w="12131">
                  <a:moveTo>
                    <a:pt x="9757" y="5920"/>
                  </a:moveTo>
                  <a:cubicBezTo>
                    <a:pt x="10440" y="6147"/>
                    <a:pt x="11058" y="6960"/>
                    <a:pt x="11285" y="7968"/>
                  </a:cubicBezTo>
                  <a:cubicBezTo>
                    <a:pt x="11513" y="9106"/>
                    <a:pt x="11188" y="10180"/>
                    <a:pt x="10570" y="10602"/>
                  </a:cubicBezTo>
                  <a:cubicBezTo>
                    <a:pt x="10505" y="10277"/>
                    <a:pt x="10440" y="9984"/>
                    <a:pt x="10310" y="9692"/>
                  </a:cubicBezTo>
                  <a:cubicBezTo>
                    <a:pt x="10050" y="9041"/>
                    <a:pt x="9594" y="8619"/>
                    <a:pt x="8976" y="8391"/>
                  </a:cubicBezTo>
                  <a:cubicBezTo>
                    <a:pt x="9497" y="7968"/>
                    <a:pt x="9822" y="7350"/>
                    <a:pt x="9854" y="6635"/>
                  </a:cubicBezTo>
                  <a:cubicBezTo>
                    <a:pt x="9854" y="6407"/>
                    <a:pt x="9822" y="6147"/>
                    <a:pt x="9757" y="5920"/>
                  </a:cubicBezTo>
                  <a:close/>
                  <a:moveTo>
                    <a:pt x="4846" y="11741"/>
                  </a:moveTo>
                  <a:cubicBezTo>
                    <a:pt x="5041" y="12228"/>
                    <a:pt x="5399" y="12716"/>
                    <a:pt x="5789" y="13204"/>
                  </a:cubicBezTo>
                  <a:cubicBezTo>
                    <a:pt x="6050" y="13529"/>
                    <a:pt x="6310" y="13887"/>
                    <a:pt x="6505" y="14277"/>
                  </a:cubicBezTo>
                  <a:cubicBezTo>
                    <a:pt x="6472" y="14310"/>
                    <a:pt x="6407" y="14375"/>
                    <a:pt x="6375" y="14440"/>
                  </a:cubicBezTo>
                  <a:cubicBezTo>
                    <a:pt x="5952" y="14895"/>
                    <a:pt x="5529" y="15350"/>
                    <a:pt x="5529" y="16749"/>
                  </a:cubicBezTo>
                  <a:lnTo>
                    <a:pt x="5529" y="18635"/>
                  </a:lnTo>
                  <a:lnTo>
                    <a:pt x="4521" y="18635"/>
                  </a:lnTo>
                  <a:lnTo>
                    <a:pt x="4521" y="12781"/>
                  </a:lnTo>
                  <a:cubicBezTo>
                    <a:pt x="4521" y="12326"/>
                    <a:pt x="4619" y="12001"/>
                    <a:pt x="4846" y="11741"/>
                  </a:cubicBezTo>
                  <a:close/>
                  <a:moveTo>
                    <a:pt x="294" y="1"/>
                  </a:moveTo>
                  <a:cubicBezTo>
                    <a:pt x="196" y="1"/>
                    <a:pt x="98" y="33"/>
                    <a:pt x="66" y="131"/>
                  </a:cubicBezTo>
                  <a:cubicBezTo>
                    <a:pt x="1" y="229"/>
                    <a:pt x="1" y="359"/>
                    <a:pt x="66" y="424"/>
                  </a:cubicBezTo>
                  <a:lnTo>
                    <a:pt x="1464" y="2375"/>
                  </a:lnTo>
                  <a:cubicBezTo>
                    <a:pt x="1523" y="2454"/>
                    <a:pt x="1606" y="2497"/>
                    <a:pt x="1691" y="2497"/>
                  </a:cubicBezTo>
                  <a:cubicBezTo>
                    <a:pt x="1747" y="2497"/>
                    <a:pt x="1803" y="2478"/>
                    <a:pt x="1855" y="2440"/>
                  </a:cubicBezTo>
                  <a:cubicBezTo>
                    <a:pt x="1985" y="2342"/>
                    <a:pt x="2017" y="2180"/>
                    <a:pt x="1920" y="2050"/>
                  </a:cubicBezTo>
                  <a:lnTo>
                    <a:pt x="846" y="554"/>
                  </a:lnTo>
                  <a:lnTo>
                    <a:pt x="3285" y="554"/>
                  </a:lnTo>
                  <a:lnTo>
                    <a:pt x="4814" y="2635"/>
                  </a:lnTo>
                  <a:cubicBezTo>
                    <a:pt x="5432" y="3513"/>
                    <a:pt x="6440" y="4196"/>
                    <a:pt x="7773" y="4619"/>
                  </a:cubicBezTo>
                  <a:cubicBezTo>
                    <a:pt x="8911" y="4976"/>
                    <a:pt x="9302" y="5920"/>
                    <a:pt x="9269" y="6602"/>
                  </a:cubicBezTo>
                  <a:cubicBezTo>
                    <a:pt x="9269" y="7253"/>
                    <a:pt x="8911" y="8033"/>
                    <a:pt x="7936" y="8293"/>
                  </a:cubicBezTo>
                  <a:lnTo>
                    <a:pt x="7903" y="8293"/>
                  </a:lnTo>
                  <a:cubicBezTo>
                    <a:pt x="7838" y="8326"/>
                    <a:pt x="7806" y="8358"/>
                    <a:pt x="7741" y="8424"/>
                  </a:cubicBezTo>
                  <a:cubicBezTo>
                    <a:pt x="7352" y="9148"/>
                    <a:pt x="6779" y="9543"/>
                    <a:pt x="6167" y="9543"/>
                  </a:cubicBezTo>
                  <a:cubicBezTo>
                    <a:pt x="6011" y="9543"/>
                    <a:pt x="5851" y="9517"/>
                    <a:pt x="5692" y="9464"/>
                  </a:cubicBezTo>
                  <a:cubicBezTo>
                    <a:pt x="5009" y="9237"/>
                    <a:pt x="4391" y="8456"/>
                    <a:pt x="4554" y="7448"/>
                  </a:cubicBezTo>
                  <a:cubicBezTo>
                    <a:pt x="4684" y="6537"/>
                    <a:pt x="4781" y="5985"/>
                    <a:pt x="4098" y="5041"/>
                  </a:cubicBezTo>
                  <a:lnTo>
                    <a:pt x="2700" y="3090"/>
                  </a:lnTo>
                  <a:cubicBezTo>
                    <a:pt x="2637" y="3027"/>
                    <a:pt x="2547" y="2991"/>
                    <a:pt x="2456" y="2991"/>
                  </a:cubicBezTo>
                  <a:cubicBezTo>
                    <a:pt x="2406" y="2991"/>
                    <a:pt x="2356" y="3002"/>
                    <a:pt x="2310" y="3025"/>
                  </a:cubicBezTo>
                  <a:cubicBezTo>
                    <a:pt x="2180" y="3123"/>
                    <a:pt x="2147" y="3318"/>
                    <a:pt x="2245" y="3448"/>
                  </a:cubicBezTo>
                  <a:lnTo>
                    <a:pt x="3643" y="5367"/>
                  </a:lnTo>
                  <a:cubicBezTo>
                    <a:pt x="4163" y="6115"/>
                    <a:pt x="4131" y="6472"/>
                    <a:pt x="4001" y="7350"/>
                  </a:cubicBezTo>
                  <a:cubicBezTo>
                    <a:pt x="3806" y="8424"/>
                    <a:pt x="4359" y="9302"/>
                    <a:pt x="5041" y="9757"/>
                  </a:cubicBezTo>
                  <a:cubicBezTo>
                    <a:pt x="4749" y="10180"/>
                    <a:pt x="4619" y="10635"/>
                    <a:pt x="4684" y="11090"/>
                  </a:cubicBezTo>
                  <a:cubicBezTo>
                    <a:pt x="4196" y="11480"/>
                    <a:pt x="3936" y="12033"/>
                    <a:pt x="3936" y="12781"/>
                  </a:cubicBezTo>
                  <a:lnTo>
                    <a:pt x="3936" y="18927"/>
                  </a:lnTo>
                  <a:cubicBezTo>
                    <a:pt x="3936" y="19057"/>
                    <a:pt x="4066" y="19187"/>
                    <a:pt x="4228" y="19187"/>
                  </a:cubicBezTo>
                  <a:lnTo>
                    <a:pt x="5822" y="19187"/>
                  </a:lnTo>
                  <a:cubicBezTo>
                    <a:pt x="5985" y="19187"/>
                    <a:pt x="6115" y="19057"/>
                    <a:pt x="6115" y="18927"/>
                  </a:cubicBezTo>
                  <a:lnTo>
                    <a:pt x="6115" y="16749"/>
                  </a:lnTo>
                  <a:cubicBezTo>
                    <a:pt x="6115" y="15578"/>
                    <a:pt x="6407" y="15220"/>
                    <a:pt x="6765" y="14830"/>
                  </a:cubicBezTo>
                  <a:cubicBezTo>
                    <a:pt x="6863" y="15058"/>
                    <a:pt x="6895" y="15285"/>
                    <a:pt x="6895" y="15513"/>
                  </a:cubicBezTo>
                  <a:lnTo>
                    <a:pt x="6895" y="18960"/>
                  </a:lnTo>
                  <a:cubicBezTo>
                    <a:pt x="6895" y="19122"/>
                    <a:pt x="7025" y="19253"/>
                    <a:pt x="7155" y="19253"/>
                  </a:cubicBezTo>
                  <a:lnTo>
                    <a:pt x="10050" y="19253"/>
                  </a:lnTo>
                  <a:cubicBezTo>
                    <a:pt x="10212" y="19253"/>
                    <a:pt x="10310" y="19122"/>
                    <a:pt x="10310" y="18960"/>
                  </a:cubicBezTo>
                  <a:lnTo>
                    <a:pt x="10310" y="17431"/>
                  </a:lnTo>
                  <a:cubicBezTo>
                    <a:pt x="10310" y="17269"/>
                    <a:pt x="10212" y="17139"/>
                    <a:pt x="10050" y="17139"/>
                  </a:cubicBezTo>
                  <a:cubicBezTo>
                    <a:pt x="9887" y="17139"/>
                    <a:pt x="9757" y="17269"/>
                    <a:pt x="9757" y="17431"/>
                  </a:cubicBezTo>
                  <a:lnTo>
                    <a:pt x="9757" y="18667"/>
                  </a:lnTo>
                  <a:lnTo>
                    <a:pt x="7448" y="18667"/>
                  </a:lnTo>
                  <a:lnTo>
                    <a:pt x="7448" y="15513"/>
                  </a:lnTo>
                  <a:cubicBezTo>
                    <a:pt x="7448" y="15058"/>
                    <a:pt x="7350" y="14635"/>
                    <a:pt x="7090" y="14179"/>
                  </a:cubicBezTo>
                  <a:cubicBezTo>
                    <a:pt x="6863" y="13692"/>
                    <a:pt x="6537" y="13269"/>
                    <a:pt x="6212" y="12846"/>
                  </a:cubicBezTo>
                  <a:cubicBezTo>
                    <a:pt x="5789" y="12261"/>
                    <a:pt x="5367" y="11708"/>
                    <a:pt x="5269" y="11155"/>
                  </a:cubicBezTo>
                  <a:cubicBezTo>
                    <a:pt x="5172" y="10765"/>
                    <a:pt x="5269" y="10407"/>
                    <a:pt x="5562" y="10017"/>
                  </a:cubicBezTo>
                  <a:cubicBezTo>
                    <a:pt x="5757" y="10082"/>
                    <a:pt x="5952" y="10115"/>
                    <a:pt x="6180" y="10115"/>
                  </a:cubicBezTo>
                  <a:cubicBezTo>
                    <a:pt x="6863" y="10115"/>
                    <a:pt x="7611" y="9757"/>
                    <a:pt x="8196" y="8814"/>
                  </a:cubicBezTo>
                  <a:cubicBezTo>
                    <a:pt x="8293" y="8814"/>
                    <a:pt x="8424" y="8846"/>
                    <a:pt x="8521" y="8846"/>
                  </a:cubicBezTo>
                  <a:cubicBezTo>
                    <a:pt x="9139" y="8976"/>
                    <a:pt x="9562" y="9334"/>
                    <a:pt x="9789" y="9919"/>
                  </a:cubicBezTo>
                  <a:cubicBezTo>
                    <a:pt x="9952" y="10245"/>
                    <a:pt x="10017" y="10602"/>
                    <a:pt x="10050" y="11025"/>
                  </a:cubicBezTo>
                  <a:cubicBezTo>
                    <a:pt x="10082" y="11610"/>
                    <a:pt x="10017" y="12196"/>
                    <a:pt x="9919" y="12846"/>
                  </a:cubicBezTo>
                  <a:cubicBezTo>
                    <a:pt x="9854" y="13497"/>
                    <a:pt x="9757" y="14147"/>
                    <a:pt x="9757" y="14895"/>
                  </a:cubicBezTo>
                  <a:lnTo>
                    <a:pt x="9757" y="16131"/>
                  </a:lnTo>
                  <a:cubicBezTo>
                    <a:pt x="9757" y="16261"/>
                    <a:pt x="9887" y="16391"/>
                    <a:pt x="10050" y="16391"/>
                  </a:cubicBezTo>
                  <a:cubicBezTo>
                    <a:pt x="10212" y="16391"/>
                    <a:pt x="10310" y="16261"/>
                    <a:pt x="10310" y="16131"/>
                  </a:cubicBezTo>
                  <a:lnTo>
                    <a:pt x="10310" y="14895"/>
                  </a:lnTo>
                  <a:cubicBezTo>
                    <a:pt x="10310" y="14179"/>
                    <a:pt x="10407" y="13562"/>
                    <a:pt x="10472" y="12944"/>
                  </a:cubicBezTo>
                  <a:cubicBezTo>
                    <a:pt x="10570" y="12326"/>
                    <a:pt x="10635" y="11773"/>
                    <a:pt x="10602" y="11220"/>
                  </a:cubicBezTo>
                  <a:cubicBezTo>
                    <a:pt x="11610" y="10765"/>
                    <a:pt x="12131" y="9367"/>
                    <a:pt x="11838" y="7871"/>
                  </a:cubicBezTo>
                  <a:cubicBezTo>
                    <a:pt x="11675" y="7155"/>
                    <a:pt x="11350" y="6505"/>
                    <a:pt x="10895" y="6017"/>
                  </a:cubicBezTo>
                  <a:cubicBezTo>
                    <a:pt x="10472" y="5594"/>
                    <a:pt x="9984" y="5334"/>
                    <a:pt x="9497" y="5302"/>
                  </a:cubicBezTo>
                  <a:cubicBezTo>
                    <a:pt x="9204" y="4781"/>
                    <a:pt x="8684" y="4326"/>
                    <a:pt x="7936" y="4066"/>
                  </a:cubicBezTo>
                  <a:cubicBezTo>
                    <a:pt x="6732" y="3676"/>
                    <a:pt x="5822" y="3090"/>
                    <a:pt x="5269" y="2310"/>
                  </a:cubicBezTo>
                  <a:lnTo>
                    <a:pt x="3676" y="99"/>
                  </a:lnTo>
                  <a:cubicBezTo>
                    <a:pt x="3611" y="33"/>
                    <a:pt x="3513" y="1"/>
                    <a:pt x="34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7" name="Google Shape;4937;p46"/>
          <p:cNvGrpSpPr/>
          <p:nvPr/>
        </p:nvGrpSpPr>
        <p:grpSpPr>
          <a:xfrm>
            <a:off x="6372221" y="1368082"/>
            <a:ext cx="338154" cy="365740"/>
            <a:chOff x="13874175" y="1638925"/>
            <a:chExt cx="447175" cy="482125"/>
          </a:xfrm>
        </p:grpSpPr>
        <p:sp>
          <p:nvSpPr>
            <p:cNvPr id="4938" name="Google Shape;4938;p46"/>
            <p:cNvSpPr/>
            <p:nvPr/>
          </p:nvSpPr>
          <p:spPr>
            <a:xfrm>
              <a:off x="14120525" y="1890125"/>
              <a:ext cx="195125" cy="223600"/>
            </a:xfrm>
            <a:custGeom>
              <a:rect b="b" l="l" r="r" t="t"/>
              <a:pathLst>
                <a:path extrusionOk="0" h="8944" w="7805">
                  <a:moveTo>
                    <a:pt x="228" y="5171"/>
                  </a:moveTo>
                  <a:cubicBezTo>
                    <a:pt x="0" y="6797"/>
                    <a:pt x="293" y="8098"/>
                    <a:pt x="553" y="8944"/>
                  </a:cubicBezTo>
                  <a:lnTo>
                    <a:pt x="7285" y="8944"/>
                  </a:lnTo>
                  <a:cubicBezTo>
                    <a:pt x="7805" y="5659"/>
                    <a:pt x="7642" y="2798"/>
                    <a:pt x="7187" y="749"/>
                  </a:cubicBezTo>
                  <a:cubicBezTo>
                    <a:pt x="2797" y="1"/>
                    <a:pt x="1854" y="2050"/>
                    <a:pt x="228" y="5171"/>
                  </a:cubicBezTo>
                  <a:close/>
                  <a:moveTo>
                    <a:pt x="228" y="5171"/>
                  </a:move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9" name="Google Shape;4939;p46"/>
            <p:cNvSpPr/>
            <p:nvPr/>
          </p:nvSpPr>
          <p:spPr>
            <a:xfrm>
              <a:off x="14247350" y="1901525"/>
              <a:ext cx="68300" cy="212200"/>
            </a:xfrm>
            <a:custGeom>
              <a:rect b="b" l="l" r="r" t="t"/>
              <a:pathLst>
                <a:path extrusionOk="0" h="8488" w="2732">
                  <a:moveTo>
                    <a:pt x="390" y="943"/>
                  </a:moveTo>
                  <a:cubicBezTo>
                    <a:pt x="813" y="2862"/>
                    <a:pt x="976" y="5463"/>
                    <a:pt x="553" y="8488"/>
                  </a:cubicBezTo>
                  <a:lnTo>
                    <a:pt x="2179" y="8488"/>
                  </a:lnTo>
                  <a:cubicBezTo>
                    <a:pt x="2732" y="5203"/>
                    <a:pt x="2569" y="2342"/>
                    <a:pt x="2114" y="293"/>
                  </a:cubicBezTo>
                  <a:cubicBezTo>
                    <a:pt x="1756" y="390"/>
                    <a:pt x="553" y="0"/>
                    <a:pt x="195" y="130"/>
                  </a:cubicBezTo>
                  <a:cubicBezTo>
                    <a:pt x="0" y="228"/>
                    <a:pt x="586" y="846"/>
                    <a:pt x="390" y="943"/>
                  </a:cubicBezTo>
                  <a:close/>
                  <a:moveTo>
                    <a:pt x="390" y="943"/>
                  </a:moveTo>
                  <a:close/>
                </a:path>
              </a:pathLst>
            </a:custGeom>
            <a:solidFill>
              <a:srgbClr val="FFBD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0" name="Google Shape;4940;p46"/>
            <p:cNvSpPr/>
            <p:nvPr/>
          </p:nvSpPr>
          <p:spPr>
            <a:xfrm>
              <a:off x="13879875" y="1908825"/>
              <a:ext cx="195150" cy="204900"/>
            </a:xfrm>
            <a:custGeom>
              <a:rect b="b" l="l" r="r" t="t"/>
              <a:pathLst>
                <a:path extrusionOk="0" h="8196" w="7806">
                  <a:moveTo>
                    <a:pt x="618" y="1"/>
                  </a:moveTo>
                  <a:cubicBezTo>
                    <a:pt x="163" y="2050"/>
                    <a:pt x="0" y="4911"/>
                    <a:pt x="521" y="8196"/>
                  </a:cubicBezTo>
                  <a:lnTo>
                    <a:pt x="7252" y="8196"/>
                  </a:lnTo>
                  <a:cubicBezTo>
                    <a:pt x="7512" y="7350"/>
                    <a:pt x="7805" y="6049"/>
                    <a:pt x="7577" y="4423"/>
                  </a:cubicBezTo>
                  <a:cubicBezTo>
                    <a:pt x="7447" y="2245"/>
                    <a:pt x="7252" y="163"/>
                    <a:pt x="618" y="1"/>
                  </a:cubicBezTo>
                  <a:close/>
                  <a:moveTo>
                    <a:pt x="618" y="1"/>
                  </a:move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1" name="Google Shape;4941;p46"/>
            <p:cNvSpPr/>
            <p:nvPr/>
          </p:nvSpPr>
          <p:spPr>
            <a:xfrm>
              <a:off x="14021325" y="1978750"/>
              <a:ext cx="53700" cy="134975"/>
            </a:xfrm>
            <a:custGeom>
              <a:rect b="b" l="l" r="r" t="t"/>
              <a:pathLst>
                <a:path extrusionOk="0" h="5399" w="2148">
                  <a:moveTo>
                    <a:pt x="326" y="131"/>
                  </a:moveTo>
                  <a:cubicBezTo>
                    <a:pt x="521" y="2244"/>
                    <a:pt x="261" y="4326"/>
                    <a:pt x="1" y="5399"/>
                  </a:cubicBezTo>
                  <a:lnTo>
                    <a:pt x="1594" y="5399"/>
                  </a:lnTo>
                  <a:cubicBezTo>
                    <a:pt x="1854" y="4553"/>
                    <a:pt x="2147" y="3252"/>
                    <a:pt x="1919" y="1626"/>
                  </a:cubicBezTo>
                  <a:cubicBezTo>
                    <a:pt x="1952" y="131"/>
                    <a:pt x="781" y="0"/>
                    <a:pt x="326" y="131"/>
                  </a:cubicBezTo>
                  <a:close/>
                  <a:moveTo>
                    <a:pt x="326" y="131"/>
                  </a:moveTo>
                  <a:close/>
                </a:path>
              </a:pathLst>
            </a:custGeom>
            <a:solidFill>
              <a:srgbClr val="FFBD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2" name="Google Shape;4942;p46"/>
            <p:cNvSpPr/>
            <p:nvPr/>
          </p:nvSpPr>
          <p:spPr>
            <a:xfrm>
              <a:off x="13909950" y="1646225"/>
              <a:ext cx="375625" cy="258575"/>
            </a:xfrm>
            <a:custGeom>
              <a:rect b="b" l="l" r="r" t="t"/>
              <a:pathLst>
                <a:path extrusionOk="0" h="10343" w="15025">
                  <a:moveTo>
                    <a:pt x="1" y="8163"/>
                  </a:moveTo>
                  <a:cubicBezTo>
                    <a:pt x="4976" y="10342"/>
                    <a:pt x="10049" y="10342"/>
                    <a:pt x="15025" y="8163"/>
                  </a:cubicBezTo>
                  <a:cubicBezTo>
                    <a:pt x="13886" y="4326"/>
                    <a:pt x="13756" y="2407"/>
                    <a:pt x="13789" y="1"/>
                  </a:cubicBezTo>
                  <a:lnTo>
                    <a:pt x="1236" y="1"/>
                  </a:lnTo>
                  <a:cubicBezTo>
                    <a:pt x="1269" y="2407"/>
                    <a:pt x="1139" y="4326"/>
                    <a:pt x="1" y="8163"/>
                  </a:cubicBezTo>
                  <a:close/>
                  <a:moveTo>
                    <a:pt x="1" y="8163"/>
                  </a:move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3" name="Google Shape;4943;p46"/>
            <p:cNvSpPr/>
            <p:nvPr/>
          </p:nvSpPr>
          <p:spPr>
            <a:xfrm>
              <a:off x="14209125" y="1646225"/>
              <a:ext cx="76450" cy="229300"/>
            </a:xfrm>
            <a:custGeom>
              <a:rect b="b" l="l" r="r" t="t"/>
              <a:pathLst>
                <a:path extrusionOk="0" h="9172" w="3058">
                  <a:moveTo>
                    <a:pt x="3058" y="8163"/>
                  </a:moveTo>
                  <a:cubicBezTo>
                    <a:pt x="1919" y="4326"/>
                    <a:pt x="1789" y="2407"/>
                    <a:pt x="1822" y="1"/>
                  </a:cubicBezTo>
                  <a:lnTo>
                    <a:pt x="33" y="1"/>
                  </a:lnTo>
                  <a:cubicBezTo>
                    <a:pt x="1" y="2407"/>
                    <a:pt x="131" y="4651"/>
                    <a:pt x="1269" y="8521"/>
                  </a:cubicBezTo>
                  <a:cubicBezTo>
                    <a:pt x="1985" y="9172"/>
                    <a:pt x="2602" y="8651"/>
                    <a:pt x="3058" y="8163"/>
                  </a:cubicBezTo>
                  <a:close/>
                  <a:moveTo>
                    <a:pt x="3058" y="8163"/>
                  </a:moveTo>
                  <a:close/>
                </a:path>
              </a:pathLst>
            </a:custGeom>
            <a:solidFill>
              <a:srgbClr val="FFBD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4" name="Google Shape;4944;p46"/>
            <p:cNvSpPr/>
            <p:nvPr/>
          </p:nvSpPr>
          <p:spPr>
            <a:xfrm>
              <a:off x="13895325" y="1850300"/>
              <a:ext cx="404900" cy="183750"/>
            </a:xfrm>
            <a:custGeom>
              <a:rect b="b" l="l" r="r" t="t"/>
              <a:pathLst>
                <a:path extrusionOk="0" h="7350" w="16196">
                  <a:moveTo>
                    <a:pt x="8098" y="7350"/>
                  </a:moveTo>
                  <a:cubicBezTo>
                    <a:pt x="8455" y="7350"/>
                    <a:pt x="8781" y="7155"/>
                    <a:pt x="9236" y="6764"/>
                  </a:cubicBezTo>
                  <a:cubicBezTo>
                    <a:pt x="9366" y="6667"/>
                    <a:pt x="9496" y="6537"/>
                    <a:pt x="9626" y="6374"/>
                  </a:cubicBezTo>
                  <a:cubicBezTo>
                    <a:pt x="11610" y="4358"/>
                    <a:pt x="13821" y="3057"/>
                    <a:pt x="16195" y="2342"/>
                  </a:cubicBezTo>
                  <a:cubicBezTo>
                    <a:pt x="16000" y="1496"/>
                    <a:pt x="15805" y="748"/>
                    <a:pt x="15610" y="0"/>
                  </a:cubicBezTo>
                  <a:cubicBezTo>
                    <a:pt x="13106" y="553"/>
                    <a:pt x="10602" y="846"/>
                    <a:pt x="8098" y="846"/>
                  </a:cubicBezTo>
                  <a:cubicBezTo>
                    <a:pt x="5594" y="846"/>
                    <a:pt x="3090" y="553"/>
                    <a:pt x="586" y="0"/>
                  </a:cubicBezTo>
                  <a:cubicBezTo>
                    <a:pt x="390" y="748"/>
                    <a:pt x="195" y="1496"/>
                    <a:pt x="0" y="2342"/>
                  </a:cubicBezTo>
                  <a:cubicBezTo>
                    <a:pt x="2374" y="3057"/>
                    <a:pt x="4586" y="4358"/>
                    <a:pt x="6569" y="6374"/>
                  </a:cubicBezTo>
                  <a:cubicBezTo>
                    <a:pt x="6699" y="6537"/>
                    <a:pt x="6829" y="6667"/>
                    <a:pt x="6959" y="6764"/>
                  </a:cubicBezTo>
                  <a:cubicBezTo>
                    <a:pt x="7382" y="7155"/>
                    <a:pt x="7740" y="7350"/>
                    <a:pt x="8098" y="7350"/>
                  </a:cubicBezTo>
                  <a:close/>
                  <a:moveTo>
                    <a:pt x="8098" y="7350"/>
                  </a:moveTo>
                  <a:close/>
                </a:path>
              </a:pathLst>
            </a:custGeom>
            <a:solidFill>
              <a:srgbClr val="91C4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5" name="Google Shape;4945;p46"/>
            <p:cNvSpPr/>
            <p:nvPr/>
          </p:nvSpPr>
          <p:spPr>
            <a:xfrm>
              <a:off x="14240850" y="1850300"/>
              <a:ext cx="59375" cy="74825"/>
            </a:xfrm>
            <a:custGeom>
              <a:rect b="b" l="l" r="r" t="t"/>
              <a:pathLst>
                <a:path extrusionOk="0" h="2993" w="2375">
                  <a:moveTo>
                    <a:pt x="650" y="2992"/>
                  </a:moveTo>
                  <a:cubicBezTo>
                    <a:pt x="1203" y="2732"/>
                    <a:pt x="1789" y="2504"/>
                    <a:pt x="2374" y="2342"/>
                  </a:cubicBezTo>
                  <a:cubicBezTo>
                    <a:pt x="2179" y="1496"/>
                    <a:pt x="1984" y="748"/>
                    <a:pt x="1789" y="0"/>
                  </a:cubicBezTo>
                  <a:cubicBezTo>
                    <a:pt x="1171" y="130"/>
                    <a:pt x="585" y="261"/>
                    <a:pt x="0" y="358"/>
                  </a:cubicBezTo>
                  <a:cubicBezTo>
                    <a:pt x="195" y="1074"/>
                    <a:pt x="390" y="1854"/>
                    <a:pt x="585" y="2700"/>
                  </a:cubicBezTo>
                  <a:cubicBezTo>
                    <a:pt x="585" y="2797"/>
                    <a:pt x="618" y="2895"/>
                    <a:pt x="650" y="2992"/>
                  </a:cubicBezTo>
                  <a:close/>
                  <a:moveTo>
                    <a:pt x="650" y="2992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6" name="Google Shape;4946;p46"/>
            <p:cNvSpPr/>
            <p:nvPr/>
          </p:nvSpPr>
          <p:spPr>
            <a:xfrm>
              <a:off x="14055475" y="1738925"/>
              <a:ext cx="84575" cy="28475"/>
            </a:xfrm>
            <a:custGeom>
              <a:rect b="b" l="l" r="r" t="t"/>
              <a:pathLst>
                <a:path extrusionOk="0" h="1139" w="3383">
                  <a:moveTo>
                    <a:pt x="1692" y="0"/>
                  </a:moveTo>
                  <a:cubicBezTo>
                    <a:pt x="1106" y="0"/>
                    <a:pt x="553" y="228"/>
                    <a:pt x="131" y="651"/>
                  </a:cubicBezTo>
                  <a:cubicBezTo>
                    <a:pt x="1" y="748"/>
                    <a:pt x="1" y="911"/>
                    <a:pt x="98" y="1041"/>
                  </a:cubicBezTo>
                  <a:cubicBezTo>
                    <a:pt x="168" y="1093"/>
                    <a:pt x="247" y="1127"/>
                    <a:pt x="325" y="1127"/>
                  </a:cubicBezTo>
                  <a:cubicBezTo>
                    <a:pt x="393" y="1127"/>
                    <a:pt x="460" y="1101"/>
                    <a:pt x="521" y="1041"/>
                  </a:cubicBezTo>
                  <a:cubicBezTo>
                    <a:pt x="846" y="748"/>
                    <a:pt x="1269" y="553"/>
                    <a:pt x="1692" y="553"/>
                  </a:cubicBezTo>
                  <a:cubicBezTo>
                    <a:pt x="2114" y="553"/>
                    <a:pt x="2537" y="748"/>
                    <a:pt x="2862" y="1041"/>
                  </a:cubicBezTo>
                  <a:cubicBezTo>
                    <a:pt x="2927" y="1106"/>
                    <a:pt x="2992" y="1138"/>
                    <a:pt x="3057" y="1138"/>
                  </a:cubicBezTo>
                  <a:cubicBezTo>
                    <a:pt x="3155" y="1138"/>
                    <a:pt x="3220" y="1106"/>
                    <a:pt x="3285" y="1041"/>
                  </a:cubicBezTo>
                  <a:cubicBezTo>
                    <a:pt x="3383" y="911"/>
                    <a:pt x="3383" y="748"/>
                    <a:pt x="3253" y="651"/>
                  </a:cubicBezTo>
                  <a:cubicBezTo>
                    <a:pt x="2830" y="228"/>
                    <a:pt x="2277" y="0"/>
                    <a:pt x="16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7" name="Google Shape;4947;p46"/>
            <p:cNvSpPr/>
            <p:nvPr/>
          </p:nvSpPr>
          <p:spPr>
            <a:xfrm>
              <a:off x="14080675" y="1773875"/>
              <a:ext cx="34175" cy="48000"/>
            </a:xfrm>
            <a:custGeom>
              <a:rect b="b" l="l" r="r" t="t"/>
              <a:pathLst>
                <a:path extrusionOk="0" h="1920" w="1367">
                  <a:moveTo>
                    <a:pt x="684" y="1919"/>
                  </a:moveTo>
                  <a:cubicBezTo>
                    <a:pt x="1041" y="1919"/>
                    <a:pt x="1367" y="1496"/>
                    <a:pt x="1367" y="944"/>
                  </a:cubicBezTo>
                  <a:cubicBezTo>
                    <a:pt x="1367" y="423"/>
                    <a:pt x="1041" y="1"/>
                    <a:pt x="684" y="1"/>
                  </a:cubicBezTo>
                  <a:cubicBezTo>
                    <a:pt x="293" y="1"/>
                    <a:pt x="1" y="423"/>
                    <a:pt x="1" y="944"/>
                  </a:cubicBezTo>
                  <a:cubicBezTo>
                    <a:pt x="1" y="1496"/>
                    <a:pt x="293" y="1919"/>
                    <a:pt x="684" y="1919"/>
                  </a:cubicBezTo>
                  <a:close/>
                  <a:moveTo>
                    <a:pt x="684" y="1919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8" name="Google Shape;4948;p46"/>
            <p:cNvSpPr/>
            <p:nvPr/>
          </p:nvSpPr>
          <p:spPr>
            <a:xfrm>
              <a:off x="14073375" y="1767375"/>
              <a:ext cx="48800" cy="61000"/>
            </a:xfrm>
            <a:custGeom>
              <a:rect b="b" l="l" r="r" t="t"/>
              <a:pathLst>
                <a:path extrusionOk="0" h="2440" w="1952">
                  <a:moveTo>
                    <a:pt x="976" y="553"/>
                  </a:moveTo>
                  <a:cubicBezTo>
                    <a:pt x="1171" y="553"/>
                    <a:pt x="1366" y="846"/>
                    <a:pt x="1366" y="1204"/>
                  </a:cubicBezTo>
                  <a:cubicBezTo>
                    <a:pt x="1366" y="1626"/>
                    <a:pt x="1171" y="1887"/>
                    <a:pt x="976" y="1887"/>
                  </a:cubicBezTo>
                  <a:cubicBezTo>
                    <a:pt x="781" y="1887"/>
                    <a:pt x="585" y="1626"/>
                    <a:pt x="585" y="1204"/>
                  </a:cubicBezTo>
                  <a:cubicBezTo>
                    <a:pt x="585" y="813"/>
                    <a:pt x="781" y="553"/>
                    <a:pt x="976" y="553"/>
                  </a:cubicBezTo>
                  <a:close/>
                  <a:moveTo>
                    <a:pt x="976" y="0"/>
                  </a:moveTo>
                  <a:cubicBezTo>
                    <a:pt x="423" y="0"/>
                    <a:pt x="0" y="521"/>
                    <a:pt x="0" y="1236"/>
                  </a:cubicBezTo>
                  <a:cubicBezTo>
                    <a:pt x="0" y="1919"/>
                    <a:pt x="423" y="2439"/>
                    <a:pt x="976" y="2439"/>
                  </a:cubicBezTo>
                  <a:cubicBezTo>
                    <a:pt x="1528" y="2439"/>
                    <a:pt x="1951" y="1919"/>
                    <a:pt x="1951" y="1236"/>
                  </a:cubicBezTo>
                  <a:cubicBezTo>
                    <a:pt x="1951" y="553"/>
                    <a:pt x="1496" y="0"/>
                    <a:pt x="9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9" name="Google Shape;4949;p46"/>
            <p:cNvSpPr/>
            <p:nvPr/>
          </p:nvSpPr>
          <p:spPr>
            <a:xfrm>
              <a:off x="13928650" y="1638925"/>
              <a:ext cx="19550" cy="101650"/>
            </a:xfrm>
            <a:custGeom>
              <a:rect b="b" l="l" r="r" t="t"/>
              <a:pathLst>
                <a:path extrusionOk="0" h="4066" w="782">
                  <a:moveTo>
                    <a:pt x="488" y="0"/>
                  </a:moveTo>
                  <a:cubicBezTo>
                    <a:pt x="326" y="0"/>
                    <a:pt x="196" y="130"/>
                    <a:pt x="196" y="293"/>
                  </a:cubicBezTo>
                  <a:cubicBezTo>
                    <a:pt x="228" y="1496"/>
                    <a:pt x="196" y="2537"/>
                    <a:pt x="33" y="3740"/>
                  </a:cubicBezTo>
                  <a:cubicBezTo>
                    <a:pt x="1" y="3903"/>
                    <a:pt x="131" y="4033"/>
                    <a:pt x="261" y="4065"/>
                  </a:cubicBezTo>
                  <a:lnTo>
                    <a:pt x="293" y="4065"/>
                  </a:lnTo>
                  <a:cubicBezTo>
                    <a:pt x="456" y="4065"/>
                    <a:pt x="553" y="3968"/>
                    <a:pt x="586" y="3805"/>
                  </a:cubicBezTo>
                  <a:cubicBezTo>
                    <a:pt x="748" y="2569"/>
                    <a:pt x="781" y="1529"/>
                    <a:pt x="781" y="293"/>
                  </a:cubicBezTo>
                  <a:cubicBezTo>
                    <a:pt x="781" y="130"/>
                    <a:pt x="651" y="0"/>
                    <a:pt x="4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0" name="Google Shape;4950;p46"/>
            <p:cNvSpPr/>
            <p:nvPr/>
          </p:nvSpPr>
          <p:spPr>
            <a:xfrm>
              <a:off x="13874175" y="1639725"/>
              <a:ext cx="447175" cy="481325"/>
            </a:xfrm>
            <a:custGeom>
              <a:rect b="b" l="l" r="r" t="t"/>
              <a:pathLst>
                <a:path extrusionOk="0" h="19253" w="17887">
                  <a:moveTo>
                    <a:pt x="15220" y="1"/>
                  </a:moveTo>
                  <a:cubicBezTo>
                    <a:pt x="15057" y="1"/>
                    <a:pt x="14927" y="98"/>
                    <a:pt x="14927" y="261"/>
                  </a:cubicBezTo>
                  <a:cubicBezTo>
                    <a:pt x="14927" y="2830"/>
                    <a:pt x="15090" y="4684"/>
                    <a:pt x="16098" y="8228"/>
                  </a:cubicBezTo>
                  <a:cubicBezTo>
                    <a:pt x="13952" y="8684"/>
                    <a:pt x="11740" y="8944"/>
                    <a:pt x="9594" y="8976"/>
                  </a:cubicBezTo>
                  <a:cubicBezTo>
                    <a:pt x="9431" y="8976"/>
                    <a:pt x="9301" y="9106"/>
                    <a:pt x="9334" y="9269"/>
                  </a:cubicBezTo>
                  <a:cubicBezTo>
                    <a:pt x="9334" y="9432"/>
                    <a:pt x="9431" y="9529"/>
                    <a:pt x="9594" y="9529"/>
                  </a:cubicBezTo>
                  <a:cubicBezTo>
                    <a:pt x="11805" y="9497"/>
                    <a:pt x="14049" y="9236"/>
                    <a:pt x="16228" y="8781"/>
                  </a:cubicBezTo>
                  <a:cubicBezTo>
                    <a:pt x="16423" y="9366"/>
                    <a:pt x="16553" y="9952"/>
                    <a:pt x="16716" y="10570"/>
                  </a:cubicBezTo>
                  <a:cubicBezTo>
                    <a:pt x="14309" y="11318"/>
                    <a:pt x="12163" y="12683"/>
                    <a:pt x="10277" y="14602"/>
                  </a:cubicBezTo>
                  <a:cubicBezTo>
                    <a:pt x="9659" y="15220"/>
                    <a:pt x="9269" y="15480"/>
                    <a:pt x="8944" y="15480"/>
                  </a:cubicBezTo>
                  <a:cubicBezTo>
                    <a:pt x="8618" y="15480"/>
                    <a:pt x="8228" y="15220"/>
                    <a:pt x="7610" y="14602"/>
                  </a:cubicBezTo>
                  <a:cubicBezTo>
                    <a:pt x="5724" y="12683"/>
                    <a:pt x="3578" y="11318"/>
                    <a:pt x="1171" y="10570"/>
                  </a:cubicBezTo>
                  <a:cubicBezTo>
                    <a:pt x="1334" y="9952"/>
                    <a:pt x="1497" y="9334"/>
                    <a:pt x="1659" y="8781"/>
                  </a:cubicBezTo>
                  <a:cubicBezTo>
                    <a:pt x="3838" y="9236"/>
                    <a:pt x="6082" y="9497"/>
                    <a:pt x="8293" y="9529"/>
                  </a:cubicBezTo>
                  <a:cubicBezTo>
                    <a:pt x="8456" y="9529"/>
                    <a:pt x="8553" y="9432"/>
                    <a:pt x="8553" y="9269"/>
                  </a:cubicBezTo>
                  <a:cubicBezTo>
                    <a:pt x="8586" y="9106"/>
                    <a:pt x="8456" y="8976"/>
                    <a:pt x="8293" y="8976"/>
                  </a:cubicBezTo>
                  <a:cubicBezTo>
                    <a:pt x="6147" y="8944"/>
                    <a:pt x="3936" y="8684"/>
                    <a:pt x="1789" y="8228"/>
                  </a:cubicBezTo>
                  <a:cubicBezTo>
                    <a:pt x="2115" y="7058"/>
                    <a:pt x="2375" y="6017"/>
                    <a:pt x="2537" y="5106"/>
                  </a:cubicBezTo>
                  <a:cubicBezTo>
                    <a:pt x="2570" y="4944"/>
                    <a:pt x="2472" y="4781"/>
                    <a:pt x="2342" y="4781"/>
                  </a:cubicBezTo>
                  <a:cubicBezTo>
                    <a:pt x="2321" y="4777"/>
                    <a:pt x="2299" y="4775"/>
                    <a:pt x="2278" y="4775"/>
                  </a:cubicBezTo>
                  <a:cubicBezTo>
                    <a:pt x="2139" y="4775"/>
                    <a:pt x="2013" y="4863"/>
                    <a:pt x="1984" y="4976"/>
                  </a:cubicBezTo>
                  <a:cubicBezTo>
                    <a:pt x="1854" y="5822"/>
                    <a:pt x="1627" y="6732"/>
                    <a:pt x="1334" y="7740"/>
                  </a:cubicBezTo>
                  <a:cubicBezTo>
                    <a:pt x="1302" y="7936"/>
                    <a:pt x="1171" y="8358"/>
                    <a:pt x="1171" y="8358"/>
                  </a:cubicBezTo>
                  <a:cubicBezTo>
                    <a:pt x="1171" y="8358"/>
                    <a:pt x="749" y="9887"/>
                    <a:pt x="586" y="10700"/>
                  </a:cubicBezTo>
                  <a:cubicBezTo>
                    <a:pt x="33" y="13074"/>
                    <a:pt x="1" y="16033"/>
                    <a:pt x="489" y="18992"/>
                  </a:cubicBezTo>
                  <a:cubicBezTo>
                    <a:pt x="521" y="19155"/>
                    <a:pt x="619" y="19252"/>
                    <a:pt x="749" y="19252"/>
                  </a:cubicBezTo>
                  <a:cubicBezTo>
                    <a:pt x="781" y="19252"/>
                    <a:pt x="781" y="19252"/>
                    <a:pt x="814" y="19220"/>
                  </a:cubicBezTo>
                  <a:cubicBezTo>
                    <a:pt x="976" y="19220"/>
                    <a:pt x="1074" y="19057"/>
                    <a:pt x="1041" y="18895"/>
                  </a:cubicBezTo>
                  <a:cubicBezTo>
                    <a:pt x="586" y="16131"/>
                    <a:pt x="586" y="13366"/>
                    <a:pt x="1041" y="11123"/>
                  </a:cubicBezTo>
                  <a:cubicBezTo>
                    <a:pt x="3350" y="11870"/>
                    <a:pt x="5399" y="13171"/>
                    <a:pt x="7220" y="14992"/>
                  </a:cubicBezTo>
                  <a:cubicBezTo>
                    <a:pt x="7318" y="15122"/>
                    <a:pt x="7448" y="15220"/>
                    <a:pt x="7545" y="15350"/>
                  </a:cubicBezTo>
                  <a:cubicBezTo>
                    <a:pt x="7708" y="16521"/>
                    <a:pt x="7578" y="17724"/>
                    <a:pt x="7220" y="18862"/>
                  </a:cubicBezTo>
                  <a:cubicBezTo>
                    <a:pt x="7188" y="19025"/>
                    <a:pt x="7253" y="19187"/>
                    <a:pt x="7415" y="19220"/>
                  </a:cubicBezTo>
                  <a:lnTo>
                    <a:pt x="7480" y="19220"/>
                  </a:lnTo>
                  <a:cubicBezTo>
                    <a:pt x="7610" y="19220"/>
                    <a:pt x="7708" y="19155"/>
                    <a:pt x="7773" y="19025"/>
                  </a:cubicBezTo>
                  <a:cubicBezTo>
                    <a:pt x="8098" y="17984"/>
                    <a:pt x="8228" y="16878"/>
                    <a:pt x="8163" y="15805"/>
                  </a:cubicBezTo>
                  <a:lnTo>
                    <a:pt x="8163" y="15805"/>
                  </a:lnTo>
                  <a:cubicBezTo>
                    <a:pt x="8423" y="15968"/>
                    <a:pt x="8683" y="16033"/>
                    <a:pt x="8944" y="16033"/>
                  </a:cubicBezTo>
                  <a:cubicBezTo>
                    <a:pt x="9204" y="16033"/>
                    <a:pt x="9464" y="15968"/>
                    <a:pt x="9724" y="15805"/>
                  </a:cubicBezTo>
                  <a:lnTo>
                    <a:pt x="9724" y="15805"/>
                  </a:lnTo>
                  <a:cubicBezTo>
                    <a:pt x="9659" y="16878"/>
                    <a:pt x="9789" y="17984"/>
                    <a:pt x="10114" y="19025"/>
                  </a:cubicBezTo>
                  <a:cubicBezTo>
                    <a:pt x="10147" y="19155"/>
                    <a:pt x="10277" y="19220"/>
                    <a:pt x="10407" y="19220"/>
                  </a:cubicBezTo>
                  <a:lnTo>
                    <a:pt x="10472" y="19220"/>
                  </a:lnTo>
                  <a:cubicBezTo>
                    <a:pt x="10635" y="19187"/>
                    <a:pt x="10700" y="19025"/>
                    <a:pt x="10667" y="18862"/>
                  </a:cubicBezTo>
                  <a:cubicBezTo>
                    <a:pt x="10309" y="17724"/>
                    <a:pt x="10179" y="16521"/>
                    <a:pt x="10342" y="15350"/>
                  </a:cubicBezTo>
                  <a:cubicBezTo>
                    <a:pt x="10440" y="15220"/>
                    <a:pt x="10570" y="15122"/>
                    <a:pt x="10667" y="14992"/>
                  </a:cubicBezTo>
                  <a:cubicBezTo>
                    <a:pt x="12488" y="13171"/>
                    <a:pt x="14537" y="11870"/>
                    <a:pt x="16813" y="11123"/>
                  </a:cubicBezTo>
                  <a:cubicBezTo>
                    <a:pt x="17301" y="13366"/>
                    <a:pt x="17301" y="16131"/>
                    <a:pt x="16846" y="18895"/>
                  </a:cubicBezTo>
                  <a:cubicBezTo>
                    <a:pt x="16813" y="19057"/>
                    <a:pt x="16911" y="19220"/>
                    <a:pt x="17074" y="19220"/>
                  </a:cubicBezTo>
                  <a:cubicBezTo>
                    <a:pt x="17106" y="19252"/>
                    <a:pt x="17106" y="19252"/>
                    <a:pt x="17106" y="19252"/>
                  </a:cubicBezTo>
                  <a:cubicBezTo>
                    <a:pt x="17269" y="19252"/>
                    <a:pt x="17366" y="19155"/>
                    <a:pt x="17399" y="18992"/>
                  </a:cubicBezTo>
                  <a:cubicBezTo>
                    <a:pt x="17887" y="16033"/>
                    <a:pt x="17854" y="13074"/>
                    <a:pt x="17301" y="10700"/>
                  </a:cubicBezTo>
                  <a:cubicBezTo>
                    <a:pt x="17139" y="9887"/>
                    <a:pt x="16943" y="9171"/>
                    <a:pt x="16716" y="8358"/>
                  </a:cubicBezTo>
                  <a:cubicBezTo>
                    <a:pt x="15578" y="4391"/>
                    <a:pt x="15480" y="2505"/>
                    <a:pt x="15480" y="261"/>
                  </a:cubicBezTo>
                  <a:cubicBezTo>
                    <a:pt x="15480" y="131"/>
                    <a:pt x="15383" y="1"/>
                    <a:pt x="152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1" name="Google Shape;4951;p46"/>
          <p:cNvGrpSpPr/>
          <p:nvPr/>
        </p:nvGrpSpPr>
        <p:grpSpPr>
          <a:xfrm>
            <a:off x="7146167" y="1384670"/>
            <a:ext cx="365737" cy="365777"/>
            <a:chOff x="14428650" y="1659900"/>
            <a:chExt cx="487000" cy="481475"/>
          </a:xfrm>
        </p:grpSpPr>
        <p:sp>
          <p:nvSpPr>
            <p:cNvPr id="4952" name="Google Shape;4952;p46"/>
            <p:cNvSpPr/>
            <p:nvPr/>
          </p:nvSpPr>
          <p:spPr>
            <a:xfrm>
              <a:off x="14689600" y="1868175"/>
              <a:ext cx="189450" cy="226050"/>
            </a:xfrm>
            <a:custGeom>
              <a:rect b="b" l="l" r="r" t="t"/>
              <a:pathLst>
                <a:path extrusionOk="0" h="9042" w="7578">
                  <a:moveTo>
                    <a:pt x="2570" y="131"/>
                  </a:moveTo>
                  <a:cubicBezTo>
                    <a:pt x="846" y="716"/>
                    <a:pt x="1" y="2798"/>
                    <a:pt x="1" y="4521"/>
                  </a:cubicBezTo>
                  <a:cubicBezTo>
                    <a:pt x="1" y="6212"/>
                    <a:pt x="846" y="8326"/>
                    <a:pt x="2570" y="8911"/>
                  </a:cubicBezTo>
                  <a:cubicBezTo>
                    <a:pt x="2863" y="8976"/>
                    <a:pt x="3123" y="9041"/>
                    <a:pt x="3415" y="9041"/>
                  </a:cubicBezTo>
                  <a:cubicBezTo>
                    <a:pt x="3708" y="9041"/>
                    <a:pt x="4749" y="8976"/>
                    <a:pt x="5009" y="8911"/>
                  </a:cubicBezTo>
                  <a:cubicBezTo>
                    <a:pt x="6732" y="8326"/>
                    <a:pt x="7578" y="6212"/>
                    <a:pt x="7578" y="4521"/>
                  </a:cubicBezTo>
                  <a:cubicBezTo>
                    <a:pt x="7578" y="3545"/>
                    <a:pt x="7318" y="2407"/>
                    <a:pt x="6732" y="1529"/>
                  </a:cubicBezTo>
                  <a:cubicBezTo>
                    <a:pt x="6310" y="911"/>
                    <a:pt x="5724" y="391"/>
                    <a:pt x="5009" y="131"/>
                  </a:cubicBezTo>
                  <a:cubicBezTo>
                    <a:pt x="4749" y="33"/>
                    <a:pt x="3708" y="1"/>
                    <a:pt x="3415" y="1"/>
                  </a:cubicBezTo>
                  <a:cubicBezTo>
                    <a:pt x="3123" y="1"/>
                    <a:pt x="2863" y="33"/>
                    <a:pt x="2570" y="131"/>
                  </a:cubicBezTo>
                  <a:close/>
                  <a:moveTo>
                    <a:pt x="2570" y="13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3" name="Google Shape;4953;p46"/>
            <p:cNvSpPr/>
            <p:nvPr/>
          </p:nvSpPr>
          <p:spPr>
            <a:xfrm>
              <a:off x="14758725" y="1868175"/>
              <a:ext cx="120325" cy="226050"/>
            </a:xfrm>
            <a:custGeom>
              <a:rect b="b" l="l" r="r" t="t"/>
              <a:pathLst>
                <a:path extrusionOk="0" h="9042" w="4813">
                  <a:moveTo>
                    <a:pt x="293" y="98"/>
                  </a:moveTo>
                  <a:cubicBezTo>
                    <a:pt x="1041" y="359"/>
                    <a:pt x="1594" y="846"/>
                    <a:pt x="2016" y="1497"/>
                  </a:cubicBezTo>
                  <a:cubicBezTo>
                    <a:pt x="2049" y="1529"/>
                    <a:pt x="2081" y="1594"/>
                    <a:pt x="2114" y="1659"/>
                  </a:cubicBezTo>
                  <a:cubicBezTo>
                    <a:pt x="2634" y="2505"/>
                    <a:pt x="2894" y="3545"/>
                    <a:pt x="2894" y="4489"/>
                  </a:cubicBezTo>
                  <a:cubicBezTo>
                    <a:pt x="2894" y="5334"/>
                    <a:pt x="2667" y="6277"/>
                    <a:pt x="2244" y="7090"/>
                  </a:cubicBezTo>
                  <a:cubicBezTo>
                    <a:pt x="1821" y="7903"/>
                    <a:pt x="1171" y="8586"/>
                    <a:pt x="293" y="8879"/>
                  </a:cubicBezTo>
                  <a:cubicBezTo>
                    <a:pt x="195" y="8911"/>
                    <a:pt x="98" y="8944"/>
                    <a:pt x="0" y="8944"/>
                  </a:cubicBezTo>
                  <a:cubicBezTo>
                    <a:pt x="195" y="9009"/>
                    <a:pt x="423" y="9041"/>
                    <a:pt x="650" y="9041"/>
                  </a:cubicBezTo>
                  <a:cubicBezTo>
                    <a:pt x="943" y="9041"/>
                    <a:pt x="1984" y="8976"/>
                    <a:pt x="2244" y="8911"/>
                  </a:cubicBezTo>
                  <a:cubicBezTo>
                    <a:pt x="3967" y="8293"/>
                    <a:pt x="4813" y="6212"/>
                    <a:pt x="4813" y="4521"/>
                  </a:cubicBezTo>
                  <a:cubicBezTo>
                    <a:pt x="4813" y="3513"/>
                    <a:pt x="4553" y="2407"/>
                    <a:pt x="3967" y="1529"/>
                  </a:cubicBezTo>
                  <a:cubicBezTo>
                    <a:pt x="3545" y="879"/>
                    <a:pt x="2959" y="391"/>
                    <a:pt x="2244" y="131"/>
                  </a:cubicBezTo>
                  <a:cubicBezTo>
                    <a:pt x="1951" y="33"/>
                    <a:pt x="911" y="1"/>
                    <a:pt x="650" y="1"/>
                  </a:cubicBezTo>
                  <a:cubicBezTo>
                    <a:pt x="455" y="1"/>
                    <a:pt x="293" y="1"/>
                    <a:pt x="130" y="33"/>
                  </a:cubicBezTo>
                  <a:cubicBezTo>
                    <a:pt x="195" y="66"/>
                    <a:pt x="260" y="66"/>
                    <a:pt x="293" y="98"/>
                  </a:cubicBezTo>
                  <a:close/>
                  <a:moveTo>
                    <a:pt x="293" y="98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4" name="Google Shape;4954;p46"/>
            <p:cNvSpPr/>
            <p:nvPr/>
          </p:nvSpPr>
          <p:spPr>
            <a:xfrm>
              <a:off x="14754650" y="1666550"/>
              <a:ext cx="161000" cy="467500"/>
            </a:xfrm>
            <a:custGeom>
              <a:rect b="b" l="l" r="r" t="t"/>
              <a:pathLst>
                <a:path extrusionOk="0" h="18700" w="6440">
                  <a:moveTo>
                    <a:pt x="813" y="6472"/>
                  </a:moveTo>
                  <a:cubicBezTo>
                    <a:pt x="358" y="6472"/>
                    <a:pt x="0" y="6830"/>
                    <a:pt x="0" y="7253"/>
                  </a:cubicBezTo>
                  <a:cubicBezTo>
                    <a:pt x="0" y="7708"/>
                    <a:pt x="358" y="8066"/>
                    <a:pt x="813" y="8066"/>
                  </a:cubicBezTo>
                  <a:lnTo>
                    <a:pt x="813" y="8066"/>
                  </a:lnTo>
                  <a:cubicBezTo>
                    <a:pt x="1106" y="8066"/>
                    <a:pt x="1366" y="8098"/>
                    <a:pt x="1626" y="8196"/>
                  </a:cubicBezTo>
                  <a:cubicBezTo>
                    <a:pt x="2374" y="8456"/>
                    <a:pt x="2927" y="8944"/>
                    <a:pt x="3350" y="9594"/>
                  </a:cubicBezTo>
                  <a:cubicBezTo>
                    <a:pt x="3935" y="10472"/>
                    <a:pt x="4228" y="11578"/>
                    <a:pt x="4228" y="12586"/>
                  </a:cubicBezTo>
                  <a:cubicBezTo>
                    <a:pt x="4228" y="14277"/>
                    <a:pt x="3383" y="16358"/>
                    <a:pt x="1659" y="16976"/>
                  </a:cubicBezTo>
                  <a:cubicBezTo>
                    <a:pt x="1366" y="17041"/>
                    <a:pt x="1106" y="17106"/>
                    <a:pt x="813" y="17106"/>
                  </a:cubicBezTo>
                  <a:cubicBezTo>
                    <a:pt x="358" y="17106"/>
                    <a:pt x="0" y="17464"/>
                    <a:pt x="0" y="17919"/>
                  </a:cubicBezTo>
                  <a:cubicBezTo>
                    <a:pt x="0" y="18342"/>
                    <a:pt x="358" y="18700"/>
                    <a:pt x="813" y="18700"/>
                  </a:cubicBezTo>
                  <a:cubicBezTo>
                    <a:pt x="2960" y="18700"/>
                    <a:pt x="4813" y="17041"/>
                    <a:pt x="5529" y="14700"/>
                  </a:cubicBezTo>
                  <a:cubicBezTo>
                    <a:pt x="6439" y="11676"/>
                    <a:pt x="5594" y="8326"/>
                    <a:pt x="4228" y="5627"/>
                  </a:cubicBezTo>
                  <a:cubicBezTo>
                    <a:pt x="3545" y="4229"/>
                    <a:pt x="2570" y="2472"/>
                    <a:pt x="2667" y="879"/>
                  </a:cubicBezTo>
                  <a:cubicBezTo>
                    <a:pt x="2700" y="424"/>
                    <a:pt x="2374" y="34"/>
                    <a:pt x="1919" y="34"/>
                  </a:cubicBezTo>
                  <a:cubicBezTo>
                    <a:pt x="1464" y="1"/>
                    <a:pt x="1106" y="326"/>
                    <a:pt x="1074" y="781"/>
                  </a:cubicBezTo>
                  <a:cubicBezTo>
                    <a:pt x="944" y="2733"/>
                    <a:pt x="1952" y="4619"/>
                    <a:pt x="2797" y="6342"/>
                  </a:cubicBezTo>
                  <a:cubicBezTo>
                    <a:pt x="2927" y="6635"/>
                    <a:pt x="3090" y="6928"/>
                    <a:pt x="3220" y="7220"/>
                  </a:cubicBezTo>
                  <a:cubicBezTo>
                    <a:pt x="2505" y="6733"/>
                    <a:pt x="1692" y="6472"/>
                    <a:pt x="813" y="6472"/>
                  </a:cubicBezTo>
                  <a:close/>
                  <a:moveTo>
                    <a:pt x="813" y="6472"/>
                  </a:moveTo>
                  <a:close/>
                </a:path>
              </a:pathLst>
            </a:custGeom>
            <a:solidFill>
              <a:srgbClr val="C4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5" name="Google Shape;4955;p46"/>
            <p:cNvSpPr/>
            <p:nvPr/>
          </p:nvSpPr>
          <p:spPr>
            <a:xfrm>
              <a:off x="14768475" y="1666550"/>
              <a:ext cx="146350" cy="467500"/>
            </a:xfrm>
            <a:custGeom>
              <a:rect b="b" l="l" r="r" t="t"/>
              <a:pathLst>
                <a:path extrusionOk="0" h="18700" w="5854">
                  <a:moveTo>
                    <a:pt x="1269" y="879"/>
                  </a:moveTo>
                  <a:cubicBezTo>
                    <a:pt x="1171" y="2472"/>
                    <a:pt x="2147" y="4229"/>
                    <a:pt x="2830" y="5627"/>
                  </a:cubicBezTo>
                  <a:cubicBezTo>
                    <a:pt x="4195" y="8326"/>
                    <a:pt x="5041" y="11676"/>
                    <a:pt x="4130" y="14700"/>
                  </a:cubicBezTo>
                  <a:cubicBezTo>
                    <a:pt x="3480" y="16814"/>
                    <a:pt x="1919" y="18407"/>
                    <a:pt x="0" y="18667"/>
                  </a:cubicBezTo>
                  <a:cubicBezTo>
                    <a:pt x="98" y="18700"/>
                    <a:pt x="163" y="18700"/>
                    <a:pt x="260" y="18700"/>
                  </a:cubicBezTo>
                  <a:cubicBezTo>
                    <a:pt x="2407" y="18700"/>
                    <a:pt x="4260" y="17041"/>
                    <a:pt x="4976" y="14700"/>
                  </a:cubicBezTo>
                  <a:cubicBezTo>
                    <a:pt x="5854" y="11676"/>
                    <a:pt x="5008" y="8326"/>
                    <a:pt x="3675" y="5594"/>
                  </a:cubicBezTo>
                  <a:cubicBezTo>
                    <a:pt x="2992" y="4229"/>
                    <a:pt x="2017" y="2440"/>
                    <a:pt x="2114" y="879"/>
                  </a:cubicBezTo>
                  <a:cubicBezTo>
                    <a:pt x="2147" y="424"/>
                    <a:pt x="1789" y="34"/>
                    <a:pt x="1366" y="34"/>
                  </a:cubicBezTo>
                  <a:cubicBezTo>
                    <a:pt x="1204" y="1"/>
                    <a:pt x="1041" y="66"/>
                    <a:pt x="878" y="131"/>
                  </a:cubicBezTo>
                  <a:cubicBezTo>
                    <a:pt x="1139" y="294"/>
                    <a:pt x="1301" y="554"/>
                    <a:pt x="1269" y="879"/>
                  </a:cubicBezTo>
                  <a:close/>
                  <a:moveTo>
                    <a:pt x="1269" y="879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6" name="Google Shape;4956;p46"/>
            <p:cNvSpPr/>
            <p:nvPr/>
          </p:nvSpPr>
          <p:spPr>
            <a:xfrm>
              <a:off x="14474975" y="1868175"/>
              <a:ext cx="178900" cy="226050"/>
            </a:xfrm>
            <a:custGeom>
              <a:rect b="b" l="l" r="r" t="t"/>
              <a:pathLst>
                <a:path extrusionOk="0" h="9042" w="7156">
                  <a:moveTo>
                    <a:pt x="2895" y="98"/>
                  </a:moveTo>
                  <a:cubicBezTo>
                    <a:pt x="1139" y="684"/>
                    <a:pt x="1" y="2798"/>
                    <a:pt x="1" y="4521"/>
                  </a:cubicBezTo>
                  <a:cubicBezTo>
                    <a:pt x="1" y="6895"/>
                    <a:pt x="1302" y="9041"/>
                    <a:pt x="3773" y="9041"/>
                  </a:cubicBezTo>
                  <a:cubicBezTo>
                    <a:pt x="4033" y="9041"/>
                    <a:pt x="4326" y="8976"/>
                    <a:pt x="4586" y="8911"/>
                  </a:cubicBezTo>
                  <a:cubicBezTo>
                    <a:pt x="6342" y="8293"/>
                    <a:pt x="7155" y="6212"/>
                    <a:pt x="7155" y="4521"/>
                  </a:cubicBezTo>
                  <a:cubicBezTo>
                    <a:pt x="7155" y="2798"/>
                    <a:pt x="6342" y="716"/>
                    <a:pt x="4586" y="131"/>
                  </a:cubicBezTo>
                  <a:cubicBezTo>
                    <a:pt x="4326" y="33"/>
                    <a:pt x="4033" y="1"/>
                    <a:pt x="3773" y="1"/>
                  </a:cubicBezTo>
                  <a:cubicBezTo>
                    <a:pt x="3480" y="1"/>
                    <a:pt x="3155" y="1"/>
                    <a:pt x="2895" y="98"/>
                  </a:cubicBezTo>
                  <a:close/>
                  <a:moveTo>
                    <a:pt x="2895" y="98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7" name="Google Shape;4957;p46"/>
            <p:cNvSpPr/>
            <p:nvPr/>
          </p:nvSpPr>
          <p:spPr>
            <a:xfrm>
              <a:off x="14428650" y="1666550"/>
              <a:ext cx="160175" cy="467500"/>
            </a:xfrm>
            <a:custGeom>
              <a:rect b="b" l="l" r="r" t="t"/>
              <a:pathLst>
                <a:path extrusionOk="0" h="18700" w="6407">
                  <a:moveTo>
                    <a:pt x="2211" y="5627"/>
                  </a:moveTo>
                  <a:cubicBezTo>
                    <a:pt x="846" y="8326"/>
                    <a:pt x="0" y="11676"/>
                    <a:pt x="911" y="14700"/>
                  </a:cubicBezTo>
                  <a:cubicBezTo>
                    <a:pt x="1626" y="17041"/>
                    <a:pt x="3447" y="18700"/>
                    <a:pt x="5626" y="18700"/>
                  </a:cubicBezTo>
                  <a:cubicBezTo>
                    <a:pt x="6049" y="18700"/>
                    <a:pt x="6406" y="18342"/>
                    <a:pt x="6406" y="17919"/>
                  </a:cubicBezTo>
                  <a:cubicBezTo>
                    <a:pt x="6406" y="17464"/>
                    <a:pt x="6049" y="17106"/>
                    <a:pt x="5626" y="17106"/>
                  </a:cubicBezTo>
                  <a:cubicBezTo>
                    <a:pt x="5333" y="17106"/>
                    <a:pt x="5041" y="17041"/>
                    <a:pt x="4781" y="16976"/>
                  </a:cubicBezTo>
                  <a:cubicBezTo>
                    <a:pt x="4033" y="16716"/>
                    <a:pt x="3480" y="16196"/>
                    <a:pt x="3057" y="15578"/>
                  </a:cubicBezTo>
                  <a:cubicBezTo>
                    <a:pt x="2472" y="14700"/>
                    <a:pt x="2211" y="13562"/>
                    <a:pt x="2211" y="12586"/>
                  </a:cubicBezTo>
                  <a:cubicBezTo>
                    <a:pt x="2211" y="10895"/>
                    <a:pt x="3024" y="8781"/>
                    <a:pt x="4781" y="8196"/>
                  </a:cubicBezTo>
                  <a:cubicBezTo>
                    <a:pt x="5041" y="8098"/>
                    <a:pt x="5333" y="8066"/>
                    <a:pt x="5593" y="8066"/>
                  </a:cubicBezTo>
                  <a:cubicBezTo>
                    <a:pt x="6049" y="8066"/>
                    <a:pt x="6406" y="7708"/>
                    <a:pt x="6406" y="7253"/>
                  </a:cubicBezTo>
                  <a:cubicBezTo>
                    <a:pt x="6406" y="6830"/>
                    <a:pt x="6049" y="6472"/>
                    <a:pt x="5593" y="6472"/>
                  </a:cubicBezTo>
                  <a:cubicBezTo>
                    <a:pt x="4748" y="6472"/>
                    <a:pt x="3902" y="6733"/>
                    <a:pt x="3187" y="7220"/>
                  </a:cubicBezTo>
                  <a:cubicBezTo>
                    <a:pt x="3350" y="6895"/>
                    <a:pt x="3480" y="6602"/>
                    <a:pt x="3642" y="6342"/>
                  </a:cubicBezTo>
                  <a:cubicBezTo>
                    <a:pt x="4488" y="4619"/>
                    <a:pt x="5463" y="2733"/>
                    <a:pt x="5366" y="781"/>
                  </a:cubicBezTo>
                  <a:cubicBezTo>
                    <a:pt x="5333" y="326"/>
                    <a:pt x="4943" y="1"/>
                    <a:pt x="4520" y="1"/>
                  </a:cubicBezTo>
                  <a:cubicBezTo>
                    <a:pt x="4065" y="34"/>
                    <a:pt x="3740" y="424"/>
                    <a:pt x="3740" y="846"/>
                  </a:cubicBezTo>
                  <a:cubicBezTo>
                    <a:pt x="3870" y="2472"/>
                    <a:pt x="2894" y="4229"/>
                    <a:pt x="2211" y="5627"/>
                  </a:cubicBezTo>
                  <a:close/>
                  <a:moveTo>
                    <a:pt x="2211" y="5627"/>
                  </a:moveTo>
                  <a:close/>
                </a:path>
              </a:pathLst>
            </a:custGeom>
            <a:solidFill>
              <a:srgbClr val="C4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8" name="Google Shape;4958;p46"/>
            <p:cNvSpPr/>
            <p:nvPr/>
          </p:nvSpPr>
          <p:spPr>
            <a:xfrm>
              <a:off x="14550600" y="1868175"/>
              <a:ext cx="103275" cy="226050"/>
            </a:xfrm>
            <a:custGeom>
              <a:rect b="b" l="l" r="r" t="t"/>
              <a:pathLst>
                <a:path extrusionOk="0" h="9042" w="4131">
                  <a:moveTo>
                    <a:pt x="4130" y="4521"/>
                  </a:moveTo>
                  <a:cubicBezTo>
                    <a:pt x="4130" y="2798"/>
                    <a:pt x="3317" y="716"/>
                    <a:pt x="1561" y="131"/>
                  </a:cubicBezTo>
                  <a:cubicBezTo>
                    <a:pt x="1301" y="33"/>
                    <a:pt x="1008" y="1"/>
                    <a:pt x="748" y="1"/>
                  </a:cubicBezTo>
                  <a:cubicBezTo>
                    <a:pt x="520" y="1"/>
                    <a:pt x="325" y="1"/>
                    <a:pt x="130" y="66"/>
                  </a:cubicBezTo>
                  <a:cubicBezTo>
                    <a:pt x="163" y="66"/>
                    <a:pt x="195" y="98"/>
                    <a:pt x="228" y="98"/>
                  </a:cubicBezTo>
                  <a:cubicBezTo>
                    <a:pt x="1951" y="684"/>
                    <a:pt x="2797" y="2765"/>
                    <a:pt x="2797" y="4489"/>
                  </a:cubicBezTo>
                  <a:cubicBezTo>
                    <a:pt x="2797" y="6180"/>
                    <a:pt x="1951" y="8261"/>
                    <a:pt x="228" y="8879"/>
                  </a:cubicBezTo>
                  <a:cubicBezTo>
                    <a:pt x="130" y="8879"/>
                    <a:pt x="65" y="8911"/>
                    <a:pt x="0" y="8944"/>
                  </a:cubicBezTo>
                  <a:cubicBezTo>
                    <a:pt x="228" y="9009"/>
                    <a:pt x="488" y="9041"/>
                    <a:pt x="715" y="9041"/>
                  </a:cubicBezTo>
                  <a:cubicBezTo>
                    <a:pt x="1008" y="9041"/>
                    <a:pt x="1301" y="8976"/>
                    <a:pt x="1561" y="8911"/>
                  </a:cubicBezTo>
                  <a:cubicBezTo>
                    <a:pt x="3317" y="8326"/>
                    <a:pt x="4130" y="6212"/>
                    <a:pt x="4130" y="4521"/>
                  </a:cubicBezTo>
                  <a:close/>
                  <a:moveTo>
                    <a:pt x="4130" y="4521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9" name="Google Shape;4959;p46"/>
            <p:cNvSpPr/>
            <p:nvPr/>
          </p:nvSpPr>
          <p:spPr>
            <a:xfrm>
              <a:off x="14488800" y="1666550"/>
              <a:ext cx="76450" cy="190275"/>
            </a:xfrm>
            <a:custGeom>
              <a:rect b="b" l="l" r="r" t="t"/>
              <a:pathLst>
                <a:path extrusionOk="0" h="7611" w="3058">
                  <a:moveTo>
                    <a:pt x="781" y="7220"/>
                  </a:moveTo>
                  <a:cubicBezTo>
                    <a:pt x="944" y="6895"/>
                    <a:pt x="1074" y="6602"/>
                    <a:pt x="1236" y="6342"/>
                  </a:cubicBezTo>
                  <a:cubicBezTo>
                    <a:pt x="2082" y="4619"/>
                    <a:pt x="3057" y="2733"/>
                    <a:pt x="2960" y="781"/>
                  </a:cubicBezTo>
                  <a:cubicBezTo>
                    <a:pt x="2927" y="326"/>
                    <a:pt x="2537" y="1"/>
                    <a:pt x="2114" y="1"/>
                  </a:cubicBezTo>
                  <a:cubicBezTo>
                    <a:pt x="1822" y="34"/>
                    <a:pt x="1594" y="196"/>
                    <a:pt x="1464" y="424"/>
                  </a:cubicBezTo>
                  <a:cubicBezTo>
                    <a:pt x="1854" y="456"/>
                    <a:pt x="2179" y="781"/>
                    <a:pt x="2212" y="1172"/>
                  </a:cubicBezTo>
                  <a:cubicBezTo>
                    <a:pt x="2212" y="3416"/>
                    <a:pt x="879" y="5107"/>
                    <a:pt x="163" y="7090"/>
                  </a:cubicBezTo>
                  <a:cubicBezTo>
                    <a:pt x="131" y="7188"/>
                    <a:pt x="98" y="7253"/>
                    <a:pt x="66" y="7350"/>
                  </a:cubicBezTo>
                  <a:cubicBezTo>
                    <a:pt x="1" y="7611"/>
                    <a:pt x="33" y="7611"/>
                    <a:pt x="228" y="7513"/>
                  </a:cubicBezTo>
                  <a:cubicBezTo>
                    <a:pt x="391" y="7383"/>
                    <a:pt x="586" y="7285"/>
                    <a:pt x="781" y="7220"/>
                  </a:cubicBezTo>
                  <a:close/>
                  <a:moveTo>
                    <a:pt x="781" y="7220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0" name="Google Shape;4960;p46"/>
            <p:cNvSpPr/>
            <p:nvPr/>
          </p:nvSpPr>
          <p:spPr>
            <a:xfrm>
              <a:off x="14463600" y="1839725"/>
              <a:ext cx="125225" cy="285400"/>
            </a:xfrm>
            <a:custGeom>
              <a:rect b="b" l="l" r="r" t="t"/>
              <a:pathLst>
                <a:path extrusionOk="0" h="11416" w="5009">
                  <a:moveTo>
                    <a:pt x="813" y="5659"/>
                  </a:moveTo>
                  <a:cubicBezTo>
                    <a:pt x="813" y="3936"/>
                    <a:pt x="1659" y="1854"/>
                    <a:pt x="3383" y="1269"/>
                  </a:cubicBezTo>
                  <a:cubicBezTo>
                    <a:pt x="3448" y="1236"/>
                    <a:pt x="3513" y="1236"/>
                    <a:pt x="3610" y="1204"/>
                  </a:cubicBezTo>
                  <a:cubicBezTo>
                    <a:pt x="3805" y="1139"/>
                    <a:pt x="4000" y="1139"/>
                    <a:pt x="4228" y="1139"/>
                  </a:cubicBezTo>
                  <a:cubicBezTo>
                    <a:pt x="4651" y="1139"/>
                    <a:pt x="5008" y="749"/>
                    <a:pt x="5008" y="326"/>
                  </a:cubicBezTo>
                  <a:cubicBezTo>
                    <a:pt x="5008" y="228"/>
                    <a:pt x="5008" y="98"/>
                    <a:pt x="4943" y="1"/>
                  </a:cubicBezTo>
                  <a:cubicBezTo>
                    <a:pt x="4781" y="228"/>
                    <a:pt x="4521" y="358"/>
                    <a:pt x="4228" y="358"/>
                  </a:cubicBezTo>
                  <a:cubicBezTo>
                    <a:pt x="3903" y="358"/>
                    <a:pt x="3545" y="423"/>
                    <a:pt x="3252" y="521"/>
                  </a:cubicBezTo>
                  <a:cubicBezTo>
                    <a:pt x="1171" y="1236"/>
                    <a:pt x="0" y="3708"/>
                    <a:pt x="0" y="5757"/>
                  </a:cubicBezTo>
                  <a:cubicBezTo>
                    <a:pt x="0" y="6927"/>
                    <a:pt x="488" y="8261"/>
                    <a:pt x="1204" y="9301"/>
                  </a:cubicBezTo>
                  <a:cubicBezTo>
                    <a:pt x="1691" y="10082"/>
                    <a:pt x="2374" y="10667"/>
                    <a:pt x="3252" y="10960"/>
                  </a:cubicBezTo>
                  <a:cubicBezTo>
                    <a:pt x="3545" y="11090"/>
                    <a:pt x="3903" y="11122"/>
                    <a:pt x="4228" y="11122"/>
                  </a:cubicBezTo>
                  <a:cubicBezTo>
                    <a:pt x="4488" y="11122"/>
                    <a:pt x="4716" y="11252"/>
                    <a:pt x="4878" y="11415"/>
                  </a:cubicBezTo>
                  <a:cubicBezTo>
                    <a:pt x="4976" y="11285"/>
                    <a:pt x="5008" y="11122"/>
                    <a:pt x="5008" y="10960"/>
                  </a:cubicBezTo>
                  <a:cubicBezTo>
                    <a:pt x="5008" y="10537"/>
                    <a:pt x="4651" y="10179"/>
                    <a:pt x="4228" y="10179"/>
                  </a:cubicBezTo>
                  <a:cubicBezTo>
                    <a:pt x="3968" y="10179"/>
                    <a:pt x="3708" y="10147"/>
                    <a:pt x="3480" y="10082"/>
                  </a:cubicBezTo>
                  <a:cubicBezTo>
                    <a:pt x="3448" y="10049"/>
                    <a:pt x="3415" y="10049"/>
                    <a:pt x="3383" y="10049"/>
                  </a:cubicBezTo>
                  <a:cubicBezTo>
                    <a:pt x="2667" y="9789"/>
                    <a:pt x="2082" y="9269"/>
                    <a:pt x="1659" y="8651"/>
                  </a:cubicBezTo>
                  <a:cubicBezTo>
                    <a:pt x="1074" y="7773"/>
                    <a:pt x="813" y="6635"/>
                    <a:pt x="813" y="5659"/>
                  </a:cubicBezTo>
                  <a:close/>
                  <a:moveTo>
                    <a:pt x="813" y="5659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1" name="Google Shape;4961;p46"/>
            <p:cNvSpPr/>
            <p:nvPr/>
          </p:nvSpPr>
          <p:spPr>
            <a:xfrm>
              <a:off x="14430275" y="1659900"/>
              <a:ext cx="230900" cy="481475"/>
            </a:xfrm>
            <a:custGeom>
              <a:rect b="b" l="l" r="r" t="t"/>
              <a:pathLst>
                <a:path extrusionOk="0" h="19259" w="9236">
                  <a:moveTo>
                    <a:pt x="5561" y="8592"/>
                  </a:moveTo>
                  <a:cubicBezTo>
                    <a:pt x="5789" y="8592"/>
                    <a:pt x="6049" y="8657"/>
                    <a:pt x="6276" y="8722"/>
                  </a:cubicBezTo>
                  <a:cubicBezTo>
                    <a:pt x="7837" y="9275"/>
                    <a:pt x="8683" y="11194"/>
                    <a:pt x="8683" y="12852"/>
                  </a:cubicBezTo>
                  <a:cubicBezTo>
                    <a:pt x="8683" y="14478"/>
                    <a:pt x="7837" y="16429"/>
                    <a:pt x="6276" y="16982"/>
                  </a:cubicBezTo>
                  <a:cubicBezTo>
                    <a:pt x="6033" y="17063"/>
                    <a:pt x="5789" y="17104"/>
                    <a:pt x="5545" y="17104"/>
                  </a:cubicBezTo>
                  <a:cubicBezTo>
                    <a:pt x="5301" y="17104"/>
                    <a:pt x="5057" y="17063"/>
                    <a:pt x="4813" y="16982"/>
                  </a:cubicBezTo>
                  <a:cubicBezTo>
                    <a:pt x="4325" y="16787"/>
                    <a:pt x="3903" y="16494"/>
                    <a:pt x="3577" y="16137"/>
                  </a:cubicBezTo>
                  <a:cubicBezTo>
                    <a:pt x="4033" y="16071"/>
                    <a:pt x="4488" y="15909"/>
                    <a:pt x="4911" y="15649"/>
                  </a:cubicBezTo>
                  <a:cubicBezTo>
                    <a:pt x="5496" y="15258"/>
                    <a:pt x="5919" y="14738"/>
                    <a:pt x="6081" y="14218"/>
                  </a:cubicBezTo>
                  <a:cubicBezTo>
                    <a:pt x="6114" y="14055"/>
                    <a:pt x="6049" y="13925"/>
                    <a:pt x="5886" y="13860"/>
                  </a:cubicBezTo>
                  <a:cubicBezTo>
                    <a:pt x="5869" y="13856"/>
                    <a:pt x="5851" y="13854"/>
                    <a:pt x="5834" y="13854"/>
                  </a:cubicBezTo>
                  <a:cubicBezTo>
                    <a:pt x="5715" y="13854"/>
                    <a:pt x="5585" y="13942"/>
                    <a:pt x="5528" y="14055"/>
                  </a:cubicBezTo>
                  <a:cubicBezTo>
                    <a:pt x="5463" y="14348"/>
                    <a:pt x="5203" y="14673"/>
                    <a:pt x="4878" y="14966"/>
                  </a:cubicBezTo>
                  <a:cubicBezTo>
                    <a:pt x="4585" y="14543"/>
                    <a:pt x="4488" y="14218"/>
                    <a:pt x="4585" y="13795"/>
                  </a:cubicBezTo>
                  <a:cubicBezTo>
                    <a:pt x="4618" y="13665"/>
                    <a:pt x="4520" y="13502"/>
                    <a:pt x="4358" y="13470"/>
                  </a:cubicBezTo>
                  <a:cubicBezTo>
                    <a:pt x="4341" y="13466"/>
                    <a:pt x="4324" y="13464"/>
                    <a:pt x="4306" y="13464"/>
                  </a:cubicBezTo>
                  <a:cubicBezTo>
                    <a:pt x="4188" y="13464"/>
                    <a:pt x="4061" y="13556"/>
                    <a:pt x="4033" y="13698"/>
                  </a:cubicBezTo>
                  <a:cubicBezTo>
                    <a:pt x="3903" y="14348"/>
                    <a:pt x="4130" y="14868"/>
                    <a:pt x="4423" y="15258"/>
                  </a:cubicBezTo>
                  <a:cubicBezTo>
                    <a:pt x="4053" y="15458"/>
                    <a:pt x="3658" y="15557"/>
                    <a:pt x="3304" y="15557"/>
                  </a:cubicBezTo>
                  <a:cubicBezTo>
                    <a:pt x="3253" y="15557"/>
                    <a:pt x="3203" y="15555"/>
                    <a:pt x="3155" y="15551"/>
                  </a:cubicBezTo>
                  <a:cubicBezTo>
                    <a:pt x="2667" y="14771"/>
                    <a:pt x="2407" y="13763"/>
                    <a:pt x="2407" y="12852"/>
                  </a:cubicBezTo>
                  <a:cubicBezTo>
                    <a:pt x="2407" y="12007"/>
                    <a:pt x="2634" y="11096"/>
                    <a:pt x="3024" y="10348"/>
                  </a:cubicBezTo>
                  <a:cubicBezTo>
                    <a:pt x="3095" y="10341"/>
                    <a:pt x="3160" y="10338"/>
                    <a:pt x="3220" y="10338"/>
                  </a:cubicBezTo>
                  <a:cubicBezTo>
                    <a:pt x="3741" y="10338"/>
                    <a:pt x="3890" y="10583"/>
                    <a:pt x="4065" y="10933"/>
                  </a:cubicBezTo>
                  <a:cubicBezTo>
                    <a:pt x="4325" y="11356"/>
                    <a:pt x="4650" y="11876"/>
                    <a:pt x="5724" y="11876"/>
                  </a:cubicBezTo>
                  <a:cubicBezTo>
                    <a:pt x="5886" y="11876"/>
                    <a:pt x="6016" y="11746"/>
                    <a:pt x="6016" y="11616"/>
                  </a:cubicBezTo>
                  <a:cubicBezTo>
                    <a:pt x="6016" y="11454"/>
                    <a:pt x="5886" y="11324"/>
                    <a:pt x="5724" y="11324"/>
                  </a:cubicBezTo>
                  <a:cubicBezTo>
                    <a:pt x="4976" y="11324"/>
                    <a:pt x="4781" y="11031"/>
                    <a:pt x="4553" y="10641"/>
                  </a:cubicBezTo>
                  <a:cubicBezTo>
                    <a:pt x="4358" y="10283"/>
                    <a:pt x="4098" y="9860"/>
                    <a:pt x="3382" y="9795"/>
                  </a:cubicBezTo>
                  <a:cubicBezTo>
                    <a:pt x="3772" y="9307"/>
                    <a:pt x="4228" y="8917"/>
                    <a:pt x="4813" y="8722"/>
                  </a:cubicBezTo>
                  <a:cubicBezTo>
                    <a:pt x="5041" y="8657"/>
                    <a:pt x="5301" y="8592"/>
                    <a:pt x="5561" y="8592"/>
                  </a:cubicBezTo>
                  <a:close/>
                  <a:moveTo>
                    <a:pt x="4534" y="1"/>
                  </a:moveTo>
                  <a:cubicBezTo>
                    <a:pt x="4497" y="1"/>
                    <a:pt x="4460" y="3"/>
                    <a:pt x="4423" y="7"/>
                  </a:cubicBezTo>
                  <a:cubicBezTo>
                    <a:pt x="3837" y="39"/>
                    <a:pt x="3382" y="560"/>
                    <a:pt x="3415" y="1145"/>
                  </a:cubicBezTo>
                  <a:cubicBezTo>
                    <a:pt x="3512" y="2543"/>
                    <a:pt x="2699" y="4137"/>
                    <a:pt x="2049" y="5438"/>
                  </a:cubicBezTo>
                  <a:cubicBezTo>
                    <a:pt x="1984" y="5535"/>
                    <a:pt x="1919" y="5633"/>
                    <a:pt x="1886" y="5763"/>
                  </a:cubicBezTo>
                  <a:cubicBezTo>
                    <a:pt x="1659" y="6218"/>
                    <a:pt x="1431" y="6738"/>
                    <a:pt x="1236" y="7226"/>
                  </a:cubicBezTo>
                  <a:cubicBezTo>
                    <a:pt x="1171" y="7356"/>
                    <a:pt x="1236" y="7519"/>
                    <a:pt x="1399" y="7584"/>
                  </a:cubicBezTo>
                  <a:cubicBezTo>
                    <a:pt x="1427" y="7598"/>
                    <a:pt x="1457" y="7605"/>
                    <a:pt x="1487" y="7605"/>
                  </a:cubicBezTo>
                  <a:cubicBezTo>
                    <a:pt x="1595" y="7605"/>
                    <a:pt x="1705" y="7523"/>
                    <a:pt x="1756" y="7421"/>
                  </a:cubicBezTo>
                  <a:cubicBezTo>
                    <a:pt x="1951" y="6933"/>
                    <a:pt x="2146" y="6478"/>
                    <a:pt x="2374" y="5990"/>
                  </a:cubicBezTo>
                  <a:cubicBezTo>
                    <a:pt x="2439" y="5893"/>
                    <a:pt x="2504" y="5795"/>
                    <a:pt x="2537" y="5698"/>
                  </a:cubicBezTo>
                  <a:cubicBezTo>
                    <a:pt x="3220" y="4332"/>
                    <a:pt x="4065" y="2673"/>
                    <a:pt x="3968" y="1112"/>
                  </a:cubicBezTo>
                  <a:cubicBezTo>
                    <a:pt x="3968" y="820"/>
                    <a:pt x="4163" y="592"/>
                    <a:pt x="4455" y="560"/>
                  </a:cubicBezTo>
                  <a:cubicBezTo>
                    <a:pt x="4585" y="560"/>
                    <a:pt x="4748" y="592"/>
                    <a:pt x="4846" y="690"/>
                  </a:cubicBezTo>
                  <a:cubicBezTo>
                    <a:pt x="4943" y="787"/>
                    <a:pt x="5008" y="917"/>
                    <a:pt x="5008" y="1047"/>
                  </a:cubicBezTo>
                  <a:cubicBezTo>
                    <a:pt x="5106" y="2869"/>
                    <a:pt x="4260" y="4592"/>
                    <a:pt x="3415" y="6251"/>
                  </a:cubicBezTo>
                  <a:lnTo>
                    <a:pt x="3252" y="6576"/>
                  </a:lnTo>
                  <a:cubicBezTo>
                    <a:pt x="3155" y="6836"/>
                    <a:pt x="2992" y="7096"/>
                    <a:pt x="2894" y="7356"/>
                  </a:cubicBezTo>
                  <a:cubicBezTo>
                    <a:pt x="2829" y="7486"/>
                    <a:pt x="2862" y="7616"/>
                    <a:pt x="2959" y="7681"/>
                  </a:cubicBezTo>
                  <a:cubicBezTo>
                    <a:pt x="3013" y="7735"/>
                    <a:pt x="3077" y="7759"/>
                    <a:pt x="3139" y="7759"/>
                  </a:cubicBezTo>
                  <a:cubicBezTo>
                    <a:pt x="3190" y="7759"/>
                    <a:pt x="3241" y="7743"/>
                    <a:pt x="3285" y="7714"/>
                  </a:cubicBezTo>
                  <a:cubicBezTo>
                    <a:pt x="3968" y="7259"/>
                    <a:pt x="4748" y="6999"/>
                    <a:pt x="5561" y="6999"/>
                  </a:cubicBezTo>
                  <a:cubicBezTo>
                    <a:pt x="5821" y="6999"/>
                    <a:pt x="6049" y="7226"/>
                    <a:pt x="6049" y="7519"/>
                  </a:cubicBezTo>
                  <a:cubicBezTo>
                    <a:pt x="6049" y="7812"/>
                    <a:pt x="5821" y="8039"/>
                    <a:pt x="5561" y="8039"/>
                  </a:cubicBezTo>
                  <a:cubicBezTo>
                    <a:pt x="5236" y="8039"/>
                    <a:pt x="4911" y="8104"/>
                    <a:pt x="4618" y="8202"/>
                  </a:cubicBezTo>
                  <a:cubicBezTo>
                    <a:pt x="4358" y="8299"/>
                    <a:pt x="4098" y="8397"/>
                    <a:pt x="3837" y="8559"/>
                  </a:cubicBezTo>
                  <a:cubicBezTo>
                    <a:pt x="3317" y="8917"/>
                    <a:pt x="2862" y="9437"/>
                    <a:pt x="2537" y="10088"/>
                  </a:cubicBezTo>
                  <a:cubicBezTo>
                    <a:pt x="2211" y="10706"/>
                    <a:pt x="1984" y="11421"/>
                    <a:pt x="1886" y="12137"/>
                  </a:cubicBezTo>
                  <a:cubicBezTo>
                    <a:pt x="1854" y="12364"/>
                    <a:pt x="1854" y="12592"/>
                    <a:pt x="1854" y="12852"/>
                  </a:cubicBezTo>
                  <a:cubicBezTo>
                    <a:pt x="1854" y="14641"/>
                    <a:pt x="2732" y="16852"/>
                    <a:pt x="4618" y="17502"/>
                  </a:cubicBezTo>
                  <a:cubicBezTo>
                    <a:pt x="4911" y="17600"/>
                    <a:pt x="5236" y="17665"/>
                    <a:pt x="5528" y="17665"/>
                  </a:cubicBezTo>
                  <a:cubicBezTo>
                    <a:pt x="5821" y="17665"/>
                    <a:pt x="6049" y="17893"/>
                    <a:pt x="6049" y="18185"/>
                  </a:cubicBezTo>
                  <a:cubicBezTo>
                    <a:pt x="6049" y="18445"/>
                    <a:pt x="5821" y="18706"/>
                    <a:pt x="5528" y="18706"/>
                  </a:cubicBezTo>
                  <a:cubicBezTo>
                    <a:pt x="3577" y="18706"/>
                    <a:pt x="1789" y="17177"/>
                    <a:pt x="1106" y="14868"/>
                  </a:cubicBezTo>
                  <a:cubicBezTo>
                    <a:pt x="553" y="13080"/>
                    <a:pt x="618" y="10901"/>
                    <a:pt x="1301" y="8657"/>
                  </a:cubicBezTo>
                  <a:cubicBezTo>
                    <a:pt x="1366" y="8527"/>
                    <a:pt x="1268" y="8364"/>
                    <a:pt x="1138" y="8299"/>
                  </a:cubicBezTo>
                  <a:cubicBezTo>
                    <a:pt x="1117" y="8295"/>
                    <a:pt x="1096" y="8293"/>
                    <a:pt x="1075" y="8293"/>
                  </a:cubicBezTo>
                  <a:cubicBezTo>
                    <a:pt x="935" y="8293"/>
                    <a:pt x="809" y="8381"/>
                    <a:pt x="781" y="8494"/>
                  </a:cubicBezTo>
                  <a:cubicBezTo>
                    <a:pt x="65" y="10868"/>
                    <a:pt x="0" y="13112"/>
                    <a:pt x="553" y="15031"/>
                  </a:cubicBezTo>
                  <a:cubicBezTo>
                    <a:pt x="943" y="16267"/>
                    <a:pt x="1594" y="17307"/>
                    <a:pt x="2472" y="18055"/>
                  </a:cubicBezTo>
                  <a:cubicBezTo>
                    <a:pt x="3350" y="18836"/>
                    <a:pt x="4423" y="19258"/>
                    <a:pt x="5528" y="19258"/>
                  </a:cubicBezTo>
                  <a:cubicBezTo>
                    <a:pt x="6146" y="19258"/>
                    <a:pt x="6634" y="18771"/>
                    <a:pt x="6634" y="18185"/>
                  </a:cubicBezTo>
                  <a:cubicBezTo>
                    <a:pt x="6634" y="17925"/>
                    <a:pt x="6537" y="17697"/>
                    <a:pt x="6407" y="17535"/>
                  </a:cubicBezTo>
                  <a:cubicBezTo>
                    <a:pt x="6407" y="17502"/>
                    <a:pt x="6439" y="17502"/>
                    <a:pt x="6472" y="17502"/>
                  </a:cubicBezTo>
                  <a:cubicBezTo>
                    <a:pt x="8358" y="16852"/>
                    <a:pt x="9236" y="14641"/>
                    <a:pt x="9236" y="12852"/>
                  </a:cubicBezTo>
                  <a:cubicBezTo>
                    <a:pt x="9236" y="11876"/>
                    <a:pt x="9008" y="10933"/>
                    <a:pt x="8553" y="10120"/>
                  </a:cubicBezTo>
                  <a:cubicBezTo>
                    <a:pt x="8065" y="9145"/>
                    <a:pt x="7350" y="8494"/>
                    <a:pt x="6472" y="8202"/>
                  </a:cubicBezTo>
                  <a:cubicBezTo>
                    <a:pt x="6439" y="8169"/>
                    <a:pt x="6439" y="8169"/>
                    <a:pt x="6407" y="8169"/>
                  </a:cubicBezTo>
                  <a:cubicBezTo>
                    <a:pt x="6537" y="7974"/>
                    <a:pt x="6634" y="7779"/>
                    <a:pt x="6634" y="7519"/>
                  </a:cubicBezTo>
                  <a:cubicBezTo>
                    <a:pt x="6634" y="6933"/>
                    <a:pt x="6146" y="6446"/>
                    <a:pt x="5561" y="6446"/>
                  </a:cubicBezTo>
                  <a:cubicBezTo>
                    <a:pt x="4943" y="6446"/>
                    <a:pt x="4358" y="6576"/>
                    <a:pt x="3772" y="6803"/>
                  </a:cubicBezTo>
                  <a:lnTo>
                    <a:pt x="3935" y="6511"/>
                  </a:lnTo>
                  <a:cubicBezTo>
                    <a:pt x="4748" y="4852"/>
                    <a:pt x="5691" y="2966"/>
                    <a:pt x="5561" y="1015"/>
                  </a:cubicBezTo>
                  <a:cubicBezTo>
                    <a:pt x="5561" y="722"/>
                    <a:pt x="5431" y="462"/>
                    <a:pt x="5203" y="267"/>
                  </a:cubicBezTo>
                  <a:cubicBezTo>
                    <a:pt x="5033" y="97"/>
                    <a:pt x="4788" y="1"/>
                    <a:pt x="45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2" name="Google Shape;4962;p46"/>
            <p:cNvSpPr/>
            <p:nvPr/>
          </p:nvSpPr>
          <p:spPr>
            <a:xfrm>
              <a:off x="14683100" y="1660025"/>
              <a:ext cx="230925" cy="481350"/>
            </a:xfrm>
            <a:custGeom>
              <a:rect b="b" l="l" r="r" t="t"/>
              <a:pathLst>
                <a:path extrusionOk="0" h="19254" w="9237">
                  <a:moveTo>
                    <a:pt x="3675" y="8587"/>
                  </a:moveTo>
                  <a:cubicBezTo>
                    <a:pt x="3936" y="8587"/>
                    <a:pt x="4163" y="8620"/>
                    <a:pt x="4423" y="8717"/>
                  </a:cubicBezTo>
                  <a:cubicBezTo>
                    <a:pt x="4911" y="8880"/>
                    <a:pt x="5301" y="9172"/>
                    <a:pt x="5659" y="9563"/>
                  </a:cubicBezTo>
                  <a:cubicBezTo>
                    <a:pt x="5204" y="9628"/>
                    <a:pt x="4749" y="9790"/>
                    <a:pt x="4326" y="10050"/>
                  </a:cubicBezTo>
                  <a:cubicBezTo>
                    <a:pt x="3741" y="10441"/>
                    <a:pt x="3285" y="10961"/>
                    <a:pt x="3155" y="11481"/>
                  </a:cubicBezTo>
                  <a:cubicBezTo>
                    <a:pt x="3090" y="11611"/>
                    <a:pt x="3188" y="11774"/>
                    <a:pt x="3318" y="11806"/>
                  </a:cubicBezTo>
                  <a:cubicBezTo>
                    <a:pt x="3350" y="11839"/>
                    <a:pt x="3383" y="11839"/>
                    <a:pt x="3415" y="11839"/>
                  </a:cubicBezTo>
                  <a:cubicBezTo>
                    <a:pt x="3545" y="11839"/>
                    <a:pt x="3643" y="11741"/>
                    <a:pt x="3675" y="11611"/>
                  </a:cubicBezTo>
                  <a:cubicBezTo>
                    <a:pt x="3773" y="11319"/>
                    <a:pt x="4001" y="10993"/>
                    <a:pt x="4326" y="10733"/>
                  </a:cubicBezTo>
                  <a:cubicBezTo>
                    <a:pt x="4619" y="11124"/>
                    <a:pt x="4716" y="11481"/>
                    <a:pt x="4651" y="11871"/>
                  </a:cubicBezTo>
                  <a:cubicBezTo>
                    <a:pt x="4619" y="12034"/>
                    <a:pt x="4716" y="12164"/>
                    <a:pt x="4846" y="12197"/>
                  </a:cubicBezTo>
                  <a:cubicBezTo>
                    <a:pt x="4879" y="12197"/>
                    <a:pt x="4879" y="12229"/>
                    <a:pt x="4911" y="12229"/>
                  </a:cubicBezTo>
                  <a:cubicBezTo>
                    <a:pt x="5041" y="12229"/>
                    <a:pt x="5171" y="12132"/>
                    <a:pt x="5204" y="12002"/>
                  </a:cubicBezTo>
                  <a:cubicBezTo>
                    <a:pt x="5334" y="11319"/>
                    <a:pt x="5074" y="10798"/>
                    <a:pt x="4814" y="10408"/>
                  </a:cubicBezTo>
                  <a:cubicBezTo>
                    <a:pt x="5193" y="10233"/>
                    <a:pt x="5572" y="10110"/>
                    <a:pt x="5928" y="10110"/>
                  </a:cubicBezTo>
                  <a:cubicBezTo>
                    <a:pt x="5969" y="10110"/>
                    <a:pt x="6009" y="10112"/>
                    <a:pt x="6049" y="10115"/>
                  </a:cubicBezTo>
                  <a:cubicBezTo>
                    <a:pt x="6537" y="10928"/>
                    <a:pt x="6797" y="11937"/>
                    <a:pt x="6797" y="12847"/>
                  </a:cubicBezTo>
                  <a:cubicBezTo>
                    <a:pt x="6797" y="13660"/>
                    <a:pt x="6602" y="14571"/>
                    <a:pt x="6179" y="15319"/>
                  </a:cubicBezTo>
                  <a:cubicBezTo>
                    <a:pt x="6109" y="15325"/>
                    <a:pt x="6044" y="15329"/>
                    <a:pt x="5984" y="15329"/>
                  </a:cubicBezTo>
                  <a:cubicBezTo>
                    <a:pt x="5469" y="15329"/>
                    <a:pt x="5343" y="15086"/>
                    <a:pt x="5139" y="14766"/>
                  </a:cubicBezTo>
                  <a:cubicBezTo>
                    <a:pt x="4911" y="14310"/>
                    <a:pt x="4586" y="13790"/>
                    <a:pt x="3480" y="13790"/>
                  </a:cubicBezTo>
                  <a:cubicBezTo>
                    <a:pt x="3318" y="13790"/>
                    <a:pt x="3188" y="13920"/>
                    <a:pt x="3188" y="14083"/>
                  </a:cubicBezTo>
                  <a:cubicBezTo>
                    <a:pt x="3188" y="14245"/>
                    <a:pt x="3318" y="14343"/>
                    <a:pt x="3480" y="14343"/>
                  </a:cubicBezTo>
                  <a:cubicBezTo>
                    <a:pt x="4261" y="14343"/>
                    <a:pt x="4423" y="14668"/>
                    <a:pt x="4651" y="15058"/>
                  </a:cubicBezTo>
                  <a:cubicBezTo>
                    <a:pt x="4846" y="15416"/>
                    <a:pt x="5106" y="15839"/>
                    <a:pt x="5822" y="15904"/>
                  </a:cubicBezTo>
                  <a:cubicBezTo>
                    <a:pt x="5464" y="16392"/>
                    <a:pt x="4976" y="16749"/>
                    <a:pt x="4423" y="16945"/>
                  </a:cubicBezTo>
                  <a:cubicBezTo>
                    <a:pt x="4180" y="17026"/>
                    <a:pt x="3928" y="17066"/>
                    <a:pt x="3675" y="17066"/>
                  </a:cubicBezTo>
                  <a:cubicBezTo>
                    <a:pt x="3423" y="17066"/>
                    <a:pt x="3171" y="17026"/>
                    <a:pt x="2928" y="16945"/>
                  </a:cubicBezTo>
                  <a:cubicBezTo>
                    <a:pt x="1367" y="16424"/>
                    <a:pt x="554" y="14473"/>
                    <a:pt x="554" y="12847"/>
                  </a:cubicBezTo>
                  <a:cubicBezTo>
                    <a:pt x="554" y="11189"/>
                    <a:pt x="1367" y="9270"/>
                    <a:pt x="2928" y="8717"/>
                  </a:cubicBezTo>
                  <a:cubicBezTo>
                    <a:pt x="3188" y="8652"/>
                    <a:pt x="3415" y="8587"/>
                    <a:pt x="3675" y="8587"/>
                  </a:cubicBezTo>
                  <a:close/>
                  <a:moveTo>
                    <a:pt x="4722" y="0"/>
                  </a:moveTo>
                  <a:cubicBezTo>
                    <a:pt x="4161" y="0"/>
                    <a:pt x="3674" y="444"/>
                    <a:pt x="3643" y="1010"/>
                  </a:cubicBezTo>
                  <a:cubicBezTo>
                    <a:pt x="3513" y="2961"/>
                    <a:pt x="4456" y="4847"/>
                    <a:pt x="5301" y="6506"/>
                  </a:cubicBezTo>
                  <a:lnTo>
                    <a:pt x="5432" y="6798"/>
                  </a:lnTo>
                  <a:cubicBezTo>
                    <a:pt x="4879" y="6571"/>
                    <a:pt x="4293" y="6441"/>
                    <a:pt x="3675" y="6441"/>
                  </a:cubicBezTo>
                  <a:cubicBezTo>
                    <a:pt x="3090" y="6441"/>
                    <a:pt x="2602" y="6928"/>
                    <a:pt x="2602" y="7514"/>
                  </a:cubicBezTo>
                  <a:cubicBezTo>
                    <a:pt x="2602" y="7741"/>
                    <a:pt x="2667" y="7969"/>
                    <a:pt x="2797" y="8164"/>
                  </a:cubicBezTo>
                  <a:cubicBezTo>
                    <a:pt x="2797" y="8164"/>
                    <a:pt x="2765" y="8164"/>
                    <a:pt x="2765" y="8197"/>
                  </a:cubicBezTo>
                  <a:cubicBezTo>
                    <a:pt x="1887" y="8489"/>
                    <a:pt x="1171" y="9140"/>
                    <a:pt x="651" y="10083"/>
                  </a:cubicBezTo>
                  <a:cubicBezTo>
                    <a:pt x="228" y="10928"/>
                    <a:pt x="1" y="11904"/>
                    <a:pt x="1" y="12847"/>
                  </a:cubicBezTo>
                  <a:cubicBezTo>
                    <a:pt x="1" y="14636"/>
                    <a:pt x="846" y="16847"/>
                    <a:pt x="2765" y="17497"/>
                  </a:cubicBezTo>
                  <a:lnTo>
                    <a:pt x="2830" y="17497"/>
                  </a:lnTo>
                  <a:cubicBezTo>
                    <a:pt x="2667" y="17692"/>
                    <a:pt x="2602" y="17920"/>
                    <a:pt x="2602" y="18180"/>
                  </a:cubicBezTo>
                  <a:cubicBezTo>
                    <a:pt x="2602" y="18766"/>
                    <a:pt x="3090" y="19253"/>
                    <a:pt x="3675" y="19253"/>
                  </a:cubicBezTo>
                  <a:cubicBezTo>
                    <a:pt x="4781" y="19253"/>
                    <a:pt x="5854" y="18831"/>
                    <a:pt x="6765" y="18050"/>
                  </a:cubicBezTo>
                  <a:cubicBezTo>
                    <a:pt x="7643" y="17302"/>
                    <a:pt x="8293" y="16262"/>
                    <a:pt x="8651" y="15026"/>
                  </a:cubicBezTo>
                  <a:cubicBezTo>
                    <a:pt x="9236" y="13107"/>
                    <a:pt x="9139" y="10831"/>
                    <a:pt x="8423" y="8457"/>
                  </a:cubicBezTo>
                  <a:cubicBezTo>
                    <a:pt x="8398" y="8355"/>
                    <a:pt x="8293" y="8274"/>
                    <a:pt x="8171" y="8274"/>
                  </a:cubicBezTo>
                  <a:cubicBezTo>
                    <a:pt x="8137" y="8274"/>
                    <a:pt x="8101" y="8280"/>
                    <a:pt x="8066" y="8294"/>
                  </a:cubicBezTo>
                  <a:cubicBezTo>
                    <a:pt x="7936" y="8327"/>
                    <a:pt x="7838" y="8489"/>
                    <a:pt x="7903" y="8620"/>
                  </a:cubicBezTo>
                  <a:cubicBezTo>
                    <a:pt x="8586" y="10896"/>
                    <a:pt x="8651" y="13042"/>
                    <a:pt x="8098" y="14863"/>
                  </a:cubicBezTo>
                  <a:cubicBezTo>
                    <a:pt x="7415" y="17172"/>
                    <a:pt x="5627" y="18701"/>
                    <a:pt x="3675" y="18701"/>
                  </a:cubicBezTo>
                  <a:cubicBezTo>
                    <a:pt x="3383" y="18701"/>
                    <a:pt x="3155" y="18473"/>
                    <a:pt x="3155" y="18180"/>
                  </a:cubicBezTo>
                  <a:cubicBezTo>
                    <a:pt x="3155" y="17888"/>
                    <a:pt x="3383" y="17660"/>
                    <a:pt x="3675" y="17660"/>
                  </a:cubicBezTo>
                  <a:cubicBezTo>
                    <a:pt x="3968" y="17660"/>
                    <a:pt x="4293" y="17595"/>
                    <a:pt x="4586" y="17497"/>
                  </a:cubicBezTo>
                  <a:cubicBezTo>
                    <a:pt x="6505" y="16847"/>
                    <a:pt x="7350" y="14636"/>
                    <a:pt x="7350" y="12847"/>
                  </a:cubicBezTo>
                  <a:cubicBezTo>
                    <a:pt x="7350" y="11871"/>
                    <a:pt x="7123" y="10928"/>
                    <a:pt x="6700" y="10115"/>
                  </a:cubicBezTo>
                  <a:cubicBezTo>
                    <a:pt x="6179" y="9140"/>
                    <a:pt x="5464" y="8489"/>
                    <a:pt x="4586" y="8197"/>
                  </a:cubicBezTo>
                  <a:cubicBezTo>
                    <a:pt x="4293" y="8099"/>
                    <a:pt x="4001" y="8034"/>
                    <a:pt x="3675" y="8034"/>
                  </a:cubicBezTo>
                  <a:cubicBezTo>
                    <a:pt x="3383" y="8034"/>
                    <a:pt x="3155" y="7807"/>
                    <a:pt x="3155" y="7514"/>
                  </a:cubicBezTo>
                  <a:cubicBezTo>
                    <a:pt x="3155" y="7221"/>
                    <a:pt x="3383" y="6994"/>
                    <a:pt x="3675" y="6994"/>
                  </a:cubicBezTo>
                  <a:cubicBezTo>
                    <a:pt x="4456" y="6994"/>
                    <a:pt x="5236" y="7254"/>
                    <a:pt x="5919" y="7709"/>
                  </a:cubicBezTo>
                  <a:cubicBezTo>
                    <a:pt x="5978" y="7738"/>
                    <a:pt x="6036" y="7754"/>
                    <a:pt x="6092" y="7754"/>
                  </a:cubicBezTo>
                  <a:cubicBezTo>
                    <a:pt x="6160" y="7754"/>
                    <a:pt x="6223" y="7730"/>
                    <a:pt x="6277" y="7676"/>
                  </a:cubicBezTo>
                  <a:cubicBezTo>
                    <a:pt x="6375" y="7611"/>
                    <a:pt x="6407" y="7481"/>
                    <a:pt x="6342" y="7351"/>
                  </a:cubicBezTo>
                  <a:cubicBezTo>
                    <a:pt x="6212" y="7091"/>
                    <a:pt x="6082" y="6831"/>
                    <a:pt x="5952" y="6571"/>
                  </a:cubicBezTo>
                  <a:lnTo>
                    <a:pt x="5789" y="6246"/>
                  </a:lnTo>
                  <a:cubicBezTo>
                    <a:pt x="4976" y="4587"/>
                    <a:pt x="4098" y="2864"/>
                    <a:pt x="4196" y="1042"/>
                  </a:cubicBezTo>
                  <a:cubicBezTo>
                    <a:pt x="4228" y="750"/>
                    <a:pt x="4456" y="555"/>
                    <a:pt x="4749" y="555"/>
                  </a:cubicBezTo>
                  <a:cubicBezTo>
                    <a:pt x="5041" y="587"/>
                    <a:pt x="5269" y="815"/>
                    <a:pt x="5236" y="1107"/>
                  </a:cubicBezTo>
                  <a:cubicBezTo>
                    <a:pt x="5139" y="2668"/>
                    <a:pt x="5984" y="4359"/>
                    <a:pt x="6667" y="5693"/>
                  </a:cubicBezTo>
                  <a:cubicBezTo>
                    <a:pt x="6732" y="5790"/>
                    <a:pt x="6797" y="5888"/>
                    <a:pt x="6830" y="5985"/>
                  </a:cubicBezTo>
                  <a:cubicBezTo>
                    <a:pt x="7058" y="6473"/>
                    <a:pt x="7285" y="6961"/>
                    <a:pt x="7480" y="7416"/>
                  </a:cubicBezTo>
                  <a:cubicBezTo>
                    <a:pt x="7504" y="7537"/>
                    <a:pt x="7600" y="7604"/>
                    <a:pt x="7714" y="7604"/>
                  </a:cubicBezTo>
                  <a:cubicBezTo>
                    <a:pt x="7754" y="7604"/>
                    <a:pt x="7796" y="7596"/>
                    <a:pt x="7838" y="7579"/>
                  </a:cubicBezTo>
                  <a:cubicBezTo>
                    <a:pt x="7968" y="7514"/>
                    <a:pt x="8066" y="7351"/>
                    <a:pt x="8001" y="7221"/>
                  </a:cubicBezTo>
                  <a:cubicBezTo>
                    <a:pt x="7805" y="6733"/>
                    <a:pt x="7578" y="6213"/>
                    <a:pt x="7350" y="5758"/>
                  </a:cubicBezTo>
                  <a:cubicBezTo>
                    <a:pt x="7285" y="5660"/>
                    <a:pt x="7253" y="5530"/>
                    <a:pt x="7188" y="5433"/>
                  </a:cubicBezTo>
                  <a:cubicBezTo>
                    <a:pt x="6537" y="4164"/>
                    <a:pt x="5724" y="2538"/>
                    <a:pt x="5822" y="1140"/>
                  </a:cubicBezTo>
                  <a:cubicBezTo>
                    <a:pt x="5854" y="555"/>
                    <a:pt x="5399" y="34"/>
                    <a:pt x="4781" y="2"/>
                  </a:cubicBezTo>
                  <a:cubicBezTo>
                    <a:pt x="4761" y="1"/>
                    <a:pt x="4742" y="0"/>
                    <a:pt x="47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3" name="Google Shape;4963;p46"/>
          <p:cNvGrpSpPr/>
          <p:nvPr/>
        </p:nvGrpSpPr>
        <p:grpSpPr>
          <a:xfrm>
            <a:off x="7965166" y="1384695"/>
            <a:ext cx="317437" cy="365740"/>
            <a:chOff x="14992050" y="1638925"/>
            <a:chExt cx="417900" cy="482125"/>
          </a:xfrm>
        </p:grpSpPr>
        <p:sp>
          <p:nvSpPr>
            <p:cNvPr id="4964" name="Google Shape;4964;p46"/>
            <p:cNvSpPr/>
            <p:nvPr/>
          </p:nvSpPr>
          <p:spPr>
            <a:xfrm>
              <a:off x="14998550" y="1646225"/>
              <a:ext cx="404075" cy="467500"/>
            </a:xfrm>
            <a:custGeom>
              <a:rect b="b" l="l" r="r" t="t"/>
              <a:pathLst>
                <a:path extrusionOk="0" h="18700" w="16163">
                  <a:moveTo>
                    <a:pt x="2700" y="11025"/>
                  </a:moveTo>
                  <a:cubicBezTo>
                    <a:pt x="1626" y="12261"/>
                    <a:pt x="0" y="13887"/>
                    <a:pt x="878" y="16196"/>
                  </a:cubicBezTo>
                  <a:cubicBezTo>
                    <a:pt x="1204" y="17009"/>
                    <a:pt x="2277" y="17334"/>
                    <a:pt x="2830" y="16423"/>
                  </a:cubicBezTo>
                  <a:cubicBezTo>
                    <a:pt x="2862" y="16423"/>
                    <a:pt x="2862" y="16391"/>
                    <a:pt x="2895" y="16358"/>
                  </a:cubicBezTo>
                  <a:cubicBezTo>
                    <a:pt x="3708" y="14862"/>
                    <a:pt x="5041" y="15350"/>
                    <a:pt x="5464" y="16846"/>
                  </a:cubicBezTo>
                  <a:cubicBezTo>
                    <a:pt x="5529" y="17074"/>
                    <a:pt x="5626" y="17301"/>
                    <a:pt x="5724" y="17497"/>
                  </a:cubicBezTo>
                  <a:cubicBezTo>
                    <a:pt x="6244" y="18310"/>
                    <a:pt x="7155" y="18667"/>
                    <a:pt x="8098" y="18700"/>
                  </a:cubicBezTo>
                  <a:cubicBezTo>
                    <a:pt x="9008" y="18667"/>
                    <a:pt x="9951" y="18310"/>
                    <a:pt x="10439" y="17497"/>
                  </a:cubicBezTo>
                  <a:cubicBezTo>
                    <a:pt x="10569" y="17301"/>
                    <a:pt x="10667" y="17074"/>
                    <a:pt x="10732" y="16846"/>
                  </a:cubicBezTo>
                  <a:cubicBezTo>
                    <a:pt x="11122" y="15383"/>
                    <a:pt x="12455" y="14862"/>
                    <a:pt x="13301" y="16358"/>
                  </a:cubicBezTo>
                  <a:cubicBezTo>
                    <a:pt x="13301" y="16391"/>
                    <a:pt x="13333" y="16423"/>
                    <a:pt x="13333" y="16423"/>
                  </a:cubicBezTo>
                  <a:cubicBezTo>
                    <a:pt x="13886" y="17334"/>
                    <a:pt x="14992" y="17009"/>
                    <a:pt x="15317" y="16196"/>
                  </a:cubicBezTo>
                  <a:cubicBezTo>
                    <a:pt x="16163" y="13887"/>
                    <a:pt x="14537" y="12261"/>
                    <a:pt x="13464" y="11025"/>
                  </a:cubicBezTo>
                  <a:cubicBezTo>
                    <a:pt x="12358" y="9692"/>
                    <a:pt x="12260" y="8911"/>
                    <a:pt x="12033" y="6733"/>
                  </a:cubicBezTo>
                  <a:cubicBezTo>
                    <a:pt x="11903" y="5464"/>
                    <a:pt x="11740" y="3351"/>
                    <a:pt x="11187" y="2050"/>
                  </a:cubicBezTo>
                  <a:cubicBezTo>
                    <a:pt x="10602" y="684"/>
                    <a:pt x="9334" y="1"/>
                    <a:pt x="8098" y="1"/>
                  </a:cubicBezTo>
                  <a:cubicBezTo>
                    <a:pt x="6830" y="1"/>
                    <a:pt x="5561" y="684"/>
                    <a:pt x="5008" y="2050"/>
                  </a:cubicBezTo>
                  <a:cubicBezTo>
                    <a:pt x="4423" y="3351"/>
                    <a:pt x="4260" y="5464"/>
                    <a:pt x="4130" y="6733"/>
                  </a:cubicBezTo>
                  <a:cubicBezTo>
                    <a:pt x="3935" y="8911"/>
                    <a:pt x="3805" y="9692"/>
                    <a:pt x="2700" y="11025"/>
                  </a:cubicBezTo>
                  <a:close/>
                  <a:moveTo>
                    <a:pt x="2700" y="11025"/>
                  </a:move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5" name="Google Shape;4965;p46"/>
            <p:cNvSpPr/>
            <p:nvPr/>
          </p:nvSpPr>
          <p:spPr>
            <a:xfrm>
              <a:off x="15070100" y="2017775"/>
              <a:ext cx="71550" cy="65875"/>
            </a:xfrm>
            <a:custGeom>
              <a:rect b="b" l="l" r="r" t="t"/>
              <a:pathLst>
                <a:path extrusionOk="0" h="2635" w="2862">
                  <a:moveTo>
                    <a:pt x="0" y="1561"/>
                  </a:moveTo>
                  <a:cubicBezTo>
                    <a:pt x="748" y="2049"/>
                    <a:pt x="1724" y="2407"/>
                    <a:pt x="2862" y="2635"/>
                  </a:cubicBezTo>
                  <a:cubicBezTo>
                    <a:pt x="2764" y="2439"/>
                    <a:pt x="2667" y="2212"/>
                    <a:pt x="2602" y="1984"/>
                  </a:cubicBezTo>
                  <a:cubicBezTo>
                    <a:pt x="2211" y="488"/>
                    <a:pt x="878" y="0"/>
                    <a:pt x="33" y="1496"/>
                  </a:cubicBezTo>
                  <a:cubicBezTo>
                    <a:pt x="0" y="1529"/>
                    <a:pt x="0" y="1561"/>
                    <a:pt x="0" y="1561"/>
                  </a:cubicBezTo>
                  <a:close/>
                  <a:moveTo>
                    <a:pt x="0" y="1561"/>
                  </a:moveTo>
                  <a:close/>
                </a:path>
              </a:pathLst>
            </a:custGeom>
            <a:solidFill>
              <a:srgbClr val="F6A9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6" name="Google Shape;4966;p46"/>
            <p:cNvSpPr/>
            <p:nvPr/>
          </p:nvSpPr>
          <p:spPr>
            <a:xfrm>
              <a:off x="15260325" y="2017775"/>
              <a:ext cx="71575" cy="65875"/>
            </a:xfrm>
            <a:custGeom>
              <a:rect b="b" l="l" r="r" t="t"/>
              <a:pathLst>
                <a:path extrusionOk="0" h="2635" w="2863">
                  <a:moveTo>
                    <a:pt x="261" y="1984"/>
                  </a:moveTo>
                  <a:cubicBezTo>
                    <a:pt x="196" y="2212"/>
                    <a:pt x="98" y="2439"/>
                    <a:pt x="1" y="2635"/>
                  </a:cubicBezTo>
                  <a:cubicBezTo>
                    <a:pt x="1106" y="2407"/>
                    <a:pt x="2114" y="2049"/>
                    <a:pt x="2862" y="1561"/>
                  </a:cubicBezTo>
                  <a:cubicBezTo>
                    <a:pt x="2862" y="1561"/>
                    <a:pt x="2830" y="1529"/>
                    <a:pt x="2830" y="1496"/>
                  </a:cubicBezTo>
                  <a:cubicBezTo>
                    <a:pt x="1984" y="0"/>
                    <a:pt x="651" y="488"/>
                    <a:pt x="261" y="1984"/>
                  </a:cubicBezTo>
                  <a:close/>
                  <a:moveTo>
                    <a:pt x="261" y="1984"/>
                  </a:moveTo>
                  <a:close/>
                </a:path>
              </a:pathLst>
            </a:custGeom>
            <a:solidFill>
              <a:srgbClr val="F6A9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7" name="Google Shape;4967;p46"/>
            <p:cNvSpPr/>
            <p:nvPr/>
          </p:nvSpPr>
          <p:spPr>
            <a:xfrm>
              <a:off x="15143250" y="1646225"/>
              <a:ext cx="260200" cy="426050"/>
            </a:xfrm>
            <a:custGeom>
              <a:rect b="b" l="l" r="r" t="t"/>
              <a:pathLst>
                <a:path extrusionOk="0" h="17042" w="10408">
                  <a:moveTo>
                    <a:pt x="8261" y="16944"/>
                  </a:moveTo>
                  <a:cubicBezTo>
                    <a:pt x="8781" y="17041"/>
                    <a:pt x="9301" y="16716"/>
                    <a:pt x="9529" y="16196"/>
                  </a:cubicBezTo>
                  <a:cubicBezTo>
                    <a:pt x="10407" y="13887"/>
                    <a:pt x="8781" y="12261"/>
                    <a:pt x="7708" y="10993"/>
                  </a:cubicBezTo>
                  <a:cubicBezTo>
                    <a:pt x="6570" y="9692"/>
                    <a:pt x="6472" y="8911"/>
                    <a:pt x="6245" y="6733"/>
                  </a:cubicBezTo>
                  <a:cubicBezTo>
                    <a:pt x="6115" y="5464"/>
                    <a:pt x="5952" y="3351"/>
                    <a:pt x="5399" y="2017"/>
                  </a:cubicBezTo>
                  <a:cubicBezTo>
                    <a:pt x="4814" y="684"/>
                    <a:pt x="3546" y="1"/>
                    <a:pt x="2310" y="1"/>
                  </a:cubicBezTo>
                  <a:cubicBezTo>
                    <a:pt x="1464" y="1"/>
                    <a:pt x="651" y="294"/>
                    <a:pt x="1" y="879"/>
                  </a:cubicBezTo>
                  <a:cubicBezTo>
                    <a:pt x="359" y="781"/>
                    <a:pt x="716" y="716"/>
                    <a:pt x="1074" y="716"/>
                  </a:cubicBezTo>
                  <a:cubicBezTo>
                    <a:pt x="2310" y="716"/>
                    <a:pt x="3578" y="1399"/>
                    <a:pt x="4163" y="2765"/>
                  </a:cubicBezTo>
                  <a:cubicBezTo>
                    <a:pt x="4716" y="4098"/>
                    <a:pt x="4879" y="6212"/>
                    <a:pt x="5009" y="7448"/>
                  </a:cubicBezTo>
                  <a:cubicBezTo>
                    <a:pt x="5237" y="9659"/>
                    <a:pt x="5334" y="10440"/>
                    <a:pt x="6440" y="11741"/>
                  </a:cubicBezTo>
                  <a:cubicBezTo>
                    <a:pt x="7513" y="13009"/>
                    <a:pt x="9171" y="14602"/>
                    <a:pt x="8293" y="16911"/>
                  </a:cubicBezTo>
                  <a:cubicBezTo>
                    <a:pt x="8261" y="16911"/>
                    <a:pt x="8261" y="16944"/>
                    <a:pt x="8261" y="16944"/>
                  </a:cubicBezTo>
                  <a:close/>
                  <a:moveTo>
                    <a:pt x="8261" y="16944"/>
                  </a:moveTo>
                  <a:close/>
                </a:path>
              </a:pathLst>
            </a:custGeom>
            <a:solidFill>
              <a:srgbClr val="FFBD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8" name="Google Shape;4968;p46"/>
            <p:cNvSpPr/>
            <p:nvPr/>
          </p:nvSpPr>
          <p:spPr>
            <a:xfrm>
              <a:off x="14992050" y="1755825"/>
              <a:ext cx="417900" cy="365225"/>
            </a:xfrm>
            <a:custGeom>
              <a:rect b="b" l="l" r="r" t="t"/>
              <a:pathLst>
                <a:path extrusionOk="0" h="14609" w="16716">
                  <a:moveTo>
                    <a:pt x="12330" y="11353"/>
                  </a:moveTo>
                  <a:cubicBezTo>
                    <a:pt x="12636" y="11353"/>
                    <a:pt x="12962" y="11549"/>
                    <a:pt x="13203" y="11942"/>
                  </a:cubicBezTo>
                  <a:cubicBezTo>
                    <a:pt x="12650" y="12267"/>
                    <a:pt x="11967" y="12527"/>
                    <a:pt x="11219" y="12690"/>
                  </a:cubicBezTo>
                  <a:cubicBezTo>
                    <a:pt x="11219" y="12657"/>
                    <a:pt x="11252" y="12592"/>
                    <a:pt x="11252" y="12527"/>
                  </a:cubicBezTo>
                  <a:cubicBezTo>
                    <a:pt x="11447" y="11877"/>
                    <a:pt x="11837" y="11421"/>
                    <a:pt x="12260" y="11356"/>
                  </a:cubicBezTo>
                  <a:cubicBezTo>
                    <a:pt x="12283" y="11354"/>
                    <a:pt x="12307" y="11353"/>
                    <a:pt x="12330" y="11353"/>
                  </a:cubicBezTo>
                  <a:close/>
                  <a:moveTo>
                    <a:pt x="4379" y="11353"/>
                  </a:moveTo>
                  <a:cubicBezTo>
                    <a:pt x="4404" y="11353"/>
                    <a:pt x="4430" y="11354"/>
                    <a:pt x="4455" y="11356"/>
                  </a:cubicBezTo>
                  <a:cubicBezTo>
                    <a:pt x="4878" y="11421"/>
                    <a:pt x="5268" y="11877"/>
                    <a:pt x="5431" y="12527"/>
                  </a:cubicBezTo>
                  <a:cubicBezTo>
                    <a:pt x="5464" y="12592"/>
                    <a:pt x="5464" y="12657"/>
                    <a:pt x="5496" y="12722"/>
                  </a:cubicBezTo>
                  <a:cubicBezTo>
                    <a:pt x="4748" y="12527"/>
                    <a:pt x="4065" y="12267"/>
                    <a:pt x="3480" y="11942"/>
                  </a:cubicBezTo>
                  <a:cubicBezTo>
                    <a:pt x="3752" y="11549"/>
                    <a:pt x="4051" y="11353"/>
                    <a:pt x="4379" y="11353"/>
                  </a:cubicBezTo>
                  <a:close/>
                  <a:moveTo>
                    <a:pt x="4620" y="1"/>
                  </a:moveTo>
                  <a:cubicBezTo>
                    <a:pt x="4481" y="1"/>
                    <a:pt x="4358" y="93"/>
                    <a:pt x="4358" y="235"/>
                  </a:cubicBezTo>
                  <a:cubicBezTo>
                    <a:pt x="4260" y="885"/>
                    <a:pt x="4195" y="1503"/>
                    <a:pt x="4163" y="1991"/>
                  </a:cubicBezTo>
                  <a:cubicBezTo>
                    <a:pt x="4130" y="2088"/>
                    <a:pt x="4130" y="2218"/>
                    <a:pt x="4130" y="2316"/>
                  </a:cubicBezTo>
                  <a:cubicBezTo>
                    <a:pt x="3903" y="4527"/>
                    <a:pt x="3805" y="5210"/>
                    <a:pt x="2732" y="6446"/>
                  </a:cubicBezTo>
                  <a:cubicBezTo>
                    <a:pt x="2667" y="6544"/>
                    <a:pt x="2569" y="6641"/>
                    <a:pt x="2504" y="6739"/>
                  </a:cubicBezTo>
                  <a:cubicBezTo>
                    <a:pt x="1431" y="7942"/>
                    <a:pt x="0" y="9633"/>
                    <a:pt x="878" y="11909"/>
                  </a:cubicBezTo>
                  <a:cubicBezTo>
                    <a:pt x="1073" y="12430"/>
                    <a:pt x="1561" y="12820"/>
                    <a:pt x="2081" y="12852"/>
                  </a:cubicBezTo>
                  <a:cubicBezTo>
                    <a:pt x="2143" y="12862"/>
                    <a:pt x="2204" y="12866"/>
                    <a:pt x="2264" y="12866"/>
                  </a:cubicBezTo>
                  <a:cubicBezTo>
                    <a:pt x="2616" y="12866"/>
                    <a:pt x="2937" y="12707"/>
                    <a:pt x="3187" y="12430"/>
                  </a:cubicBezTo>
                  <a:cubicBezTo>
                    <a:pt x="3903" y="12820"/>
                    <a:pt x="4813" y="13145"/>
                    <a:pt x="5821" y="13373"/>
                  </a:cubicBezTo>
                  <a:cubicBezTo>
                    <a:pt x="6342" y="14121"/>
                    <a:pt x="7252" y="14576"/>
                    <a:pt x="8358" y="14608"/>
                  </a:cubicBezTo>
                  <a:cubicBezTo>
                    <a:pt x="9463" y="14576"/>
                    <a:pt x="10374" y="14121"/>
                    <a:pt x="10894" y="13373"/>
                  </a:cubicBezTo>
                  <a:cubicBezTo>
                    <a:pt x="11902" y="13145"/>
                    <a:pt x="12780" y="12820"/>
                    <a:pt x="13528" y="12430"/>
                  </a:cubicBezTo>
                  <a:cubicBezTo>
                    <a:pt x="13778" y="12707"/>
                    <a:pt x="14100" y="12866"/>
                    <a:pt x="14431" y="12866"/>
                  </a:cubicBezTo>
                  <a:cubicBezTo>
                    <a:pt x="14488" y="12866"/>
                    <a:pt x="14545" y="12862"/>
                    <a:pt x="14602" y="12852"/>
                  </a:cubicBezTo>
                  <a:cubicBezTo>
                    <a:pt x="15154" y="12820"/>
                    <a:pt x="15642" y="12430"/>
                    <a:pt x="15837" y="11909"/>
                  </a:cubicBezTo>
                  <a:cubicBezTo>
                    <a:pt x="16715" y="9633"/>
                    <a:pt x="15252" y="7942"/>
                    <a:pt x="14211" y="6739"/>
                  </a:cubicBezTo>
                  <a:cubicBezTo>
                    <a:pt x="14114" y="6641"/>
                    <a:pt x="14049" y="6544"/>
                    <a:pt x="13951" y="6446"/>
                  </a:cubicBezTo>
                  <a:cubicBezTo>
                    <a:pt x="13203" y="5535"/>
                    <a:pt x="12911" y="4918"/>
                    <a:pt x="12748" y="3649"/>
                  </a:cubicBezTo>
                  <a:cubicBezTo>
                    <a:pt x="12719" y="3533"/>
                    <a:pt x="12612" y="3417"/>
                    <a:pt x="12473" y="3417"/>
                  </a:cubicBezTo>
                  <a:cubicBezTo>
                    <a:pt x="12457" y="3417"/>
                    <a:pt x="12440" y="3418"/>
                    <a:pt x="12423" y="3422"/>
                  </a:cubicBezTo>
                  <a:cubicBezTo>
                    <a:pt x="12260" y="3454"/>
                    <a:pt x="12163" y="3584"/>
                    <a:pt x="12163" y="3747"/>
                  </a:cubicBezTo>
                  <a:cubicBezTo>
                    <a:pt x="12358" y="5113"/>
                    <a:pt x="12683" y="5828"/>
                    <a:pt x="13528" y="6804"/>
                  </a:cubicBezTo>
                  <a:cubicBezTo>
                    <a:pt x="13626" y="6901"/>
                    <a:pt x="13691" y="6999"/>
                    <a:pt x="13789" y="7096"/>
                  </a:cubicBezTo>
                  <a:cubicBezTo>
                    <a:pt x="14797" y="8267"/>
                    <a:pt x="16065" y="9730"/>
                    <a:pt x="15317" y="11682"/>
                  </a:cubicBezTo>
                  <a:cubicBezTo>
                    <a:pt x="15187" y="12039"/>
                    <a:pt x="14894" y="12267"/>
                    <a:pt x="14569" y="12300"/>
                  </a:cubicBezTo>
                  <a:cubicBezTo>
                    <a:pt x="14540" y="12303"/>
                    <a:pt x="14511" y="12304"/>
                    <a:pt x="14482" y="12304"/>
                  </a:cubicBezTo>
                  <a:cubicBezTo>
                    <a:pt x="14225" y="12304"/>
                    <a:pt x="14000" y="12173"/>
                    <a:pt x="13854" y="11909"/>
                  </a:cubicBezTo>
                  <a:lnTo>
                    <a:pt x="13821" y="11844"/>
                  </a:lnTo>
                  <a:cubicBezTo>
                    <a:pt x="13441" y="11172"/>
                    <a:pt x="12930" y="10789"/>
                    <a:pt x="12382" y="10789"/>
                  </a:cubicBezTo>
                  <a:cubicBezTo>
                    <a:pt x="12320" y="10789"/>
                    <a:pt x="12258" y="10794"/>
                    <a:pt x="12195" y="10804"/>
                  </a:cubicBezTo>
                  <a:cubicBezTo>
                    <a:pt x="11512" y="10869"/>
                    <a:pt x="10959" y="11487"/>
                    <a:pt x="10732" y="12397"/>
                  </a:cubicBezTo>
                  <a:cubicBezTo>
                    <a:pt x="10667" y="12592"/>
                    <a:pt x="10569" y="12787"/>
                    <a:pt x="10472" y="12950"/>
                  </a:cubicBezTo>
                  <a:cubicBezTo>
                    <a:pt x="10081" y="13633"/>
                    <a:pt x="9301" y="14023"/>
                    <a:pt x="8358" y="14023"/>
                  </a:cubicBezTo>
                  <a:cubicBezTo>
                    <a:pt x="7415" y="14023"/>
                    <a:pt x="6634" y="13633"/>
                    <a:pt x="6244" y="12950"/>
                  </a:cubicBezTo>
                  <a:cubicBezTo>
                    <a:pt x="6114" y="12787"/>
                    <a:pt x="6049" y="12592"/>
                    <a:pt x="5984" y="12397"/>
                  </a:cubicBezTo>
                  <a:cubicBezTo>
                    <a:pt x="5756" y="11487"/>
                    <a:pt x="5171" y="10869"/>
                    <a:pt x="4520" y="10804"/>
                  </a:cubicBezTo>
                  <a:cubicBezTo>
                    <a:pt x="4458" y="10794"/>
                    <a:pt x="4396" y="10789"/>
                    <a:pt x="4334" y="10789"/>
                  </a:cubicBezTo>
                  <a:cubicBezTo>
                    <a:pt x="3786" y="10789"/>
                    <a:pt x="3274" y="11172"/>
                    <a:pt x="2894" y="11844"/>
                  </a:cubicBezTo>
                  <a:cubicBezTo>
                    <a:pt x="2894" y="11877"/>
                    <a:pt x="2894" y="11877"/>
                    <a:pt x="2862" y="11877"/>
                  </a:cubicBezTo>
                  <a:cubicBezTo>
                    <a:pt x="2862" y="11909"/>
                    <a:pt x="2862" y="11909"/>
                    <a:pt x="2862" y="11909"/>
                  </a:cubicBezTo>
                  <a:cubicBezTo>
                    <a:pt x="2686" y="12173"/>
                    <a:pt x="2484" y="12304"/>
                    <a:pt x="2232" y="12304"/>
                  </a:cubicBezTo>
                  <a:cubicBezTo>
                    <a:pt x="2204" y="12304"/>
                    <a:pt x="2176" y="12303"/>
                    <a:pt x="2147" y="12300"/>
                  </a:cubicBezTo>
                  <a:cubicBezTo>
                    <a:pt x="1821" y="12267"/>
                    <a:pt x="1529" y="12039"/>
                    <a:pt x="1399" y="11682"/>
                  </a:cubicBezTo>
                  <a:cubicBezTo>
                    <a:pt x="651" y="9730"/>
                    <a:pt x="1919" y="8267"/>
                    <a:pt x="2927" y="7096"/>
                  </a:cubicBezTo>
                  <a:cubicBezTo>
                    <a:pt x="2992" y="6999"/>
                    <a:pt x="3090" y="6901"/>
                    <a:pt x="3187" y="6804"/>
                  </a:cubicBezTo>
                  <a:cubicBezTo>
                    <a:pt x="4325" y="5438"/>
                    <a:pt x="4455" y="4592"/>
                    <a:pt x="4683" y="2349"/>
                  </a:cubicBezTo>
                  <a:cubicBezTo>
                    <a:pt x="4683" y="2251"/>
                    <a:pt x="4716" y="2153"/>
                    <a:pt x="4716" y="2056"/>
                  </a:cubicBezTo>
                  <a:cubicBezTo>
                    <a:pt x="4781" y="1536"/>
                    <a:pt x="4813" y="950"/>
                    <a:pt x="4911" y="332"/>
                  </a:cubicBezTo>
                  <a:cubicBezTo>
                    <a:pt x="4943" y="170"/>
                    <a:pt x="4813" y="7"/>
                    <a:pt x="4683" y="7"/>
                  </a:cubicBezTo>
                  <a:cubicBezTo>
                    <a:pt x="4662" y="3"/>
                    <a:pt x="4641" y="1"/>
                    <a:pt x="46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9" name="Google Shape;4969;p46"/>
            <p:cNvSpPr/>
            <p:nvPr/>
          </p:nvSpPr>
          <p:spPr>
            <a:xfrm>
              <a:off x="15105850" y="1638925"/>
              <a:ext cx="200850" cy="182125"/>
            </a:xfrm>
            <a:custGeom>
              <a:rect b="b" l="l" r="r" t="t"/>
              <a:pathLst>
                <a:path extrusionOk="0" h="7285" w="8034">
                  <a:moveTo>
                    <a:pt x="3806" y="0"/>
                  </a:moveTo>
                  <a:cubicBezTo>
                    <a:pt x="2310" y="0"/>
                    <a:pt x="1042" y="846"/>
                    <a:pt x="456" y="2212"/>
                  </a:cubicBezTo>
                  <a:cubicBezTo>
                    <a:pt x="294" y="2569"/>
                    <a:pt x="164" y="3025"/>
                    <a:pt x="66" y="3545"/>
                  </a:cubicBezTo>
                  <a:cubicBezTo>
                    <a:pt x="1" y="3708"/>
                    <a:pt x="99" y="3838"/>
                    <a:pt x="261" y="3870"/>
                  </a:cubicBezTo>
                  <a:cubicBezTo>
                    <a:pt x="283" y="3874"/>
                    <a:pt x="303" y="3876"/>
                    <a:pt x="323" y="3876"/>
                  </a:cubicBezTo>
                  <a:cubicBezTo>
                    <a:pt x="456" y="3876"/>
                    <a:pt x="558" y="3788"/>
                    <a:pt x="586" y="3675"/>
                  </a:cubicBezTo>
                  <a:cubicBezTo>
                    <a:pt x="716" y="3187"/>
                    <a:pt x="846" y="2764"/>
                    <a:pt x="977" y="2439"/>
                  </a:cubicBezTo>
                  <a:cubicBezTo>
                    <a:pt x="1464" y="1301"/>
                    <a:pt x="2538" y="586"/>
                    <a:pt x="3806" y="586"/>
                  </a:cubicBezTo>
                  <a:cubicBezTo>
                    <a:pt x="5074" y="586"/>
                    <a:pt x="6147" y="1301"/>
                    <a:pt x="6635" y="2439"/>
                  </a:cubicBezTo>
                  <a:cubicBezTo>
                    <a:pt x="7123" y="3610"/>
                    <a:pt x="7318" y="5431"/>
                    <a:pt x="7448" y="6667"/>
                  </a:cubicBezTo>
                  <a:cubicBezTo>
                    <a:pt x="7448" y="6797"/>
                    <a:pt x="7448" y="6927"/>
                    <a:pt x="7480" y="7025"/>
                  </a:cubicBezTo>
                  <a:cubicBezTo>
                    <a:pt x="7480" y="7187"/>
                    <a:pt x="7611" y="7285"/>
                    <a:pt x="7741" y="7285"/>
                  </a:cubicBezTo>
                  <a:lnTo>
                    <a:pt x="7773" y="7285"/>
                  </a:lnTo>
                  <a:cubicBezTo>
                    <a:pt x="7936" y="7285"/>
                    <a:pt x="8033" y="7122"/>
                    <a:pt x="8033" y="6992"/>
                  </a:cubicBezTo>
                  <a:cubicBezTo>
                    <a:pt x="8033" y="6862"/>
                    <a:pt x="8001" y="6732"/>
                    <a:pt x="8001" y="6602"/>
                  </a:cubicBezTo>
                  <a:cubicBezTo>
                    <a:pt x="7871" y="5334"/>
                    <a:pt x="7676" y="3447"/>
                    <a:pt x="7155" y="2212"/>
                  </a:cubicBezTo>
                  <a:cubicBezTo>
                    <a:pt x="6570" y="846"/>
                    <a:pt x="5302" y="0"/>
                    <a:pt x="38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0" name="Google Shape;4970;p46"/>
          <p:cNvGrpSpPr/>
          <p:nvPr/>
        </p:nvGrpSpPr>
        <p:grpSpPr>
          <a:xfrm>
            <a:off x="882324" y="2103518"/>
            <a:ext cx="310549" cy="365740"/>
            <a:chOff x="10227925" y="2286875"/>
            <a:chExt cx="415450" cy="481300"/>
          </a:xfrm>
        </p:grpSpPr>
        <p:sp>
          <p:nvSpPr>
            <p:cNvPr id="4971" name="Google Shape;4971;p46"/>
            <p:cNvSpPr/>
            <p:nvPr/>
          </p:nvSpPr>
          <p:spPr>
            <a:xfrm>
              <a:off x="10227925" y="2317775"/>
              <a:ext cx="415450" cy="325200"/>
            </a:xfrm>
            <a:custGeom>
              <a:rect b="b" l="l" r="r" t="t"/>
              <a:pathLst>
                <a:path extrusionOk="0" h="13008" w="16618">
                  <a:moveTo>
                    <a:pt x="10829" y="13008"/>
                  </a:moveTo>
                  <a:cubicBezTo>
                    <a:pt x="14797" y="13008"/>
                    <a:pt x="16618" y="7447"/>
                    <a:pt x="15675" y="3805"/>
                  </a:cubicBezTo>
                  <a:cubicBezTo>
                    <a:pt x="14699" y="0"/>
                    <a:pt x="9854" y="1659"/>
                    <a:pt x="9789" y="3317"/>
                  </a:cubicBezTo>
                  <a:lnTo>
                    <a:pt x="9789" y="3317"/>
                  </a:lnTo>
                  <a:cubicBezTo>
                    <a:pt x="9756" y="4423"/>
                    <a:pt x="8846" y="4650"/>
                    <a:pt x="8325" y="4650"/>
                  </a:cubicBezTo>
                  <a:cubicBezTo>
                    <a:pt x="7772" y="4650"/>
                    <a:pt x="6862" y="4423"/>
                    <a:pt x="6829" y="3317"/>
                  </a:cubicBezTo>
                  <a:lnTo>
                    <a:pt x="6829" y="3317"/>
                  </a:lnTo>
                  <a:cubicBezTo>
                    <a:pt x="6764" y="1659"/>
                    <a:pt x="1919" y="0"/>
                    <a:pt x="943" y="3805"/>
                  </a:cubicBezTo>
                  <a:cubicBezTo>
                    <a:pt x="0" y="7447"/>
                    <a:pt x="1854" y="13008"/>
                    <a:pt x="5789" y="13008"/>
                  </a:cubicBezTo>
                  <a:cubicBezTo>
                    <a:pt x="6244" y="13008"/>
                    <a:pt x="6569" y="12878"/>
                    <a:pt x="6829" y="12748"/>
                  </a:cubicBezTo>
                  <a:cubicBezTo>
                    <a:pt x="7317" y="12455"/>
                    <a:pt x="7610" y="12065"/>
                    <a:pt x="8293" y="12065"/>
                  </a:cubicBezTo>
                  <a:cubicBezTo>
                    <a:pt x="9008" y="12065"/>
                    <a:pt x="9301" y="12455"/>
                    <a:pt x="9789" y="12748"/>
                  </a:cubicBezTo>
                  <a:cubicBezTo>
                    <a:pt x="10081" y="12878"/>
                    <a:pt x="10374" y="13008"/>
                    <a:pt x="10829" y="13008"/>
                  </a:cubicBezTo>
                  <a:close/>
                  <a:moveTo>
                    <a:pt x="10829" y="13008"/>
                  </a:moveTo>
                  <a:close/>
                </a:path>
              </a:pathLst>
            </a:custGeom>
            <a:solidFill>
              <a:srgbClr val="C4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2" name="Google Shape;4972;p46"/>
            <p:cNvSpPr/>
            <p:nvPr/>
          </p:nvSpPr>
          <p:spPr>
            <a:xfrm>
              <a:off x="10398650" y="2334850"/>
              <a:ext cx="74825" cy="55300"/>
            </a:xfrm>
            <a:custGeom>
              <a:rect b="b" l="l" r="r" t="t"/>
              <a:pathLst>
                <a:path extrusionOk="0" h="2212" w="2993">
                  <a:moveTo>
                    <a:pt x="0" y="0"/>
                  </a:moveTo>
                  <a:lnTo>
                    <a:pt x="2992" y="0"/>
                  </a:lnTo>
                  <a:lnTo>
                    <a:pt x="2992" y="2211"/>
                  </a:lnTo>
                  <a:lnTo>
                    <a:pt x="0" y="221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3" name="Google Shape;4973;p46"/>
            <p:cNvSpPr/>
            <p:nvPr/>
          </p:nvSpPr>
          <p:spPr>
            <a:xfrm>
              <a:off x="10398650" y="2390125"/>
              <a:ext cx="74825" cy="43925"/>
            </a:xfrm>
            <a:custGeom>
              <a:rect b="b" l="l" r="r" t="t"/>
              <a:pathLst>
                <a:path extrusionOk="0" h="1757" w="2993">
                  <a:moveTo>
                    <a:pt x="1496" y="1756"/>
                  </a:moveTo>
                  <a:cubicBezTo>
                    <a:pt x="2017" y="1756"/>
                    <a:pt x="2960" y="1529"/>
                    <a:pt x="2992" y="423"/>
                  </a:cubicBezTo>
                  <a:lnTo>
                    <a:pt x="2992" y="0"/>
                  </a:lnTo>
                  <a:lnTo>
                    <a:pt x="0" y="0"/>
                  </a:lnTo>
                  <a:lnTo>
                    <a:pt x="0" y="423"/>
                  </a:lnTo>
                  <a:cubicBezTo>
                    <a:pt x="33" y="1529"/>
                    <a:pt x="943" y="1756"/>
                    <a:pt x="1496" y="1756"/>
                  </a:cubicBezTo>
                  <a:close/>
                  <a:moveTo>
                    <a:pt x="1496" y="1756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4" name="Google Shape;4974;p46"/>
            <p:cNvSpPr/>
            <p:nvPr/>
          </p:nvSpPr>
          <p:spPr>
            <a:xfrm>
              <a:off x="10377500" y="2294200"/>
              <a:ext cx="116300" cy="40675"/>
            </a:xfrm>
            <a:custGeom>
              <a:rect b="b" l="l" r="r" t="t"/>
              <a:pathLst>
                <a:path extrusionOk="0" h="1627" w="4652">
                  <a:moveTo>
                    <a:pt x="846" y="1626"/>
                  </a:moveTo>
                  <a:lnTo>
                    <a:pt x="3838" y="1626"/>
                  </a:lnTo>
                  <a:cubicBezTo>
                    <a:pt x="4261" y="1626"/>
                    <a:pt x="4651" y="1268"/>
                    <a:pt x="4651" y="813"/>
                  </a:cubicBezTo>
                  <a:cubicBezTo>
                    <a:pt x="4651" y="358"/>
                    <a:pt x="4293" y="0"/>
                    <a:pt x="3838" y="0"/>
                  </a:cubicBezTo>
                  <a:lnTo>
                    <a:pt x="846" y="0"/>
                  </a:lnTo>
                  <a:cubicBezTo>
                    <a:pt x="391" y="0"/>
                    <a:pt x="1" y="358"/>
                    <a:pt x="1" y="813"/>
                  </a:cubicBezTo>
                  <a:cubicBezTo>
                    <a:pt x="33" y="1268"/>
                    <a:pt x="391" y="1626"/>
                    <a:pt x="846" y="1626"/>
                  </a:cubicBezTo>
                  <a:close/>
                  <a:moveTo>
                    <a:pt x="846" y="1626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5" name="Google Shape;4975;p46"/>
            <p:cNvSpPr/>
            <p:nvPr/>
          </p:nvSpPr>
          <p:spPr>
            <a:xfrm>
              <a:off x="10398650" y="2619375"/>
              <a:ext cx="74825" cy="45550"/>
            </a:xfrm>
            <a:custGeom>
              <a:rect b="b" l="l" r="r" t="t"/>
              <a:pathLst>
                <a:path extrusionOk="0" h="1822" w="2993">
                  <a:moveTo>
                    <a:pt x="2992" y="1822"/>
                  </a:moveTo>
                  <a:lnTo>
                    <a:pt x="2992" y="684"/>
                  </a:lnTo>
                  <a:cubicBezTo>
                    <a:pt x="2472" y="391"/>
                    <a:pt x="2179" y="1"/>
                    <a:pt x="1496" y="1"/>
                  </a:cubicBezTo>
                  <a:cubicBezTo>
                    <a:pt x="781" y="1"/>
                    <a:pt x="488" y="424"/>
                    <a:pt x="0" y="684"/>
                  </a:cubicBezTo>
                  <a:lnTo>
                    <a:pt x="0" y="1822"/>
                  </a:lnTo>
                  <a:close/>
                  <a:moveTo>
                    <a:pt x="2992" y="1822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6" name="Google Shape;4976;p46"/>
            <p:cNvSpPr/>
            <p:nvPr/>
          </p:nvSpPr>
          <p:spPr>
            <a:xfrm>
              <a:off x="10398650" y="2664900"/>
              <a:ext cx="74825" cy="55325"/>
            </a:xfrm>
            <a:custGeom>
              <a:rect b="b" l="l" r="r" t="t"/>
              <a:pathLst>
                <a:path extrusionOk="0" h="2213" w="2993">
                  <a:moveTo>
                    <a:pt x="0" y="1"/>
                  </a:moveTo>
                  <a:lnTo>
                    <a:pt x="2992" y="1"/>
                  </a:lnTo>
                  <a:lnTo>
                    <a:pt x="2992" y="2212"/>
                  </a:lnTo>
                  <a:lnTo>
                    <a:pt x="0" y="22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7" name="Google Shape;4977;p46"/>
            <p:cNvSpPr/>
            <p:nvPr/>
          </p:nvSpPr>
          <p:spPr>
            <a:xfrm>
              <a:off x="10377500" y="2720200"/>
              <a:ext cx="116300" cy="40675"/>
            </a:xfrm>
            <a:custGeom>
              <a:rect b="b" l="l" r="r" t="t"/>
              <a:pathLst>
                <a:path extrusionOk="0" h="1627" w="4652">
                  <a:moveTo>
                    <a:pt x="3838" y="1626"/>
                  </a:moveTo>
                  <a:cubicBezTo>
                    <a:pt x="4261" y="1626"/>
                    <a:pt x="4651" y="1269"/>
                    <a:pt x="4651" y="813"/>
                  </a:cubicBezTo>
                  <a:cubicBezTo>
                    <a:pt x="4651" y="358"/>
                    <a:pt x="4293" y="0"/>
                    <a:pt x="3838" y="0"/>
                  </a:cubicBezTo>
                  <a:lnTo>
                    <a:pt x="846" y="0"/>
                  </a:lnTo>
                  <a:cubicBezTo>
                    <a:pt x="391" y="0"/>
                    <a:pt x="1" y="358"/>
                    <a:pt x="1" y="813"/>
                  </a:cubicBezTo>
                  <a:cubicBezTo>
                    <a:pt x="1" y="1269"/>
                    <a:pt x="391" y="1626"/>
                    <a:pt x="846" y="1626"/>
                  </a:cubicBezTo>
                  <a:close/>
                  <a:moveTo>
                    <a:pt x="3838" y="1626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8" name="Google Shape;4978;p46"/>
            <p:cNvSpPr/>
            <p:nvPr/>
          </p:nvSpPr>
          <p:spPr>
            <a:xfrm>
              <a:off x="10475875" y="2355175"/>
              <a:ext cx="167500" cy="287800"/>
            </a:xfrm>
            <a:custGeom>
              <a:rect b="b" l="l" r="r" t="t"/>
              <a:pathLst>
                <a:path extrusionOk="0" h="11512" w="6700">
                  <a:moveTo>
                    <a:pt x="4651" y="2114"/>
                  </a:moveTo>
                  <a:cubicBezTo>
                    <a:pt x="5562" y="5691"/>
                    <a:pt x="3805" y="11122"/>
                    <a:pt x="1" y="11317"/>
                  </a:cubicBezTo>
                  <a:cubicBezTo>
                    <a:pt x="228" y="11414"/>
                    <a:pt x="521" y="11512"/>
                    <a:pt x="911" y="11512"/>
                  </a:cubicBezTo>
                  <a:cubicBezTo>
                    <a:pt x="4879" y="11512"/>
                    <a:pt x="6700" y="5951"/>
                    <a:pt x="5757" y="2309"/>
                  </a:cubicBezTo>
                  <a:cubicBezTo>
                    <a:pt x="5334" y="618"/>
                    <a:pt x="4098" y="0"/>
                    <a:pt x="2895" y="0"/>
                  </a:cubicBezTo>
                  <a:cubicBezTo>
                    <a:pt x="3675" y="293"/>
                    <a:pt x="4358" y="943"/>
                    <a:pt x="4651" y="2114"/>
                  </a:cubicBezTo>
                  <a:close/>
                  <a:moveTo>
                    <a:pt x="4651" y="2114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9" name="Google Shape;4979;p46"/>
            <p:cNvSpPr/>
            <p:nvPr/>
          </p:nvSpPr>
          <p:spPr>
            <a:xfrm>
              <a:off x="10449050" y="2334850"/>
              <a:ext cx="24425" cy="55300"/>
            </a:xfrm>
            <a:custGeom>
              <a:rect b="b" l="l" r="r" t="t"/>
              <a:pathLst>
                <a:path extrusionOk="0" h="2212" w="977">
                  <a:moveTo>
                    <a:pt x="1" y="0"/>
                  </a:moveTo>
                  <a:lnTo>
                    <a:pt x="976" y="0"/>
                  </a:lnTo>
                  <a:lnTo>
                    <a:pt x="976" y="2211"/>
                  </a:lnTo>
                  <a:lnTo>
                    <a:pt x="1" y="221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0" name="Google Shape;4980;p46"/>
            <p:cNvSpPr/>
            <p:nvPr/>
          </p:nvSpPr>
          <p:spPr>
            <a:xfrm>
              <a:off x="10449050" y="2390125"/>
              <a:ext cx="24425" cy="42300"/>
            </a:xfrm>
            <a:custGeom>
              <a:rect b="b" l="l" r="r" t="t"/>
              <a:pathLst>
                <a:path extrusionOk="0" h="1692" w="977">
                  <a:moveTo>
                    <a:pt x="1" y="0"/>
                  </a:moveTo>
                  <a:lnTo>
                    <a:pt x="1" y="1691"/>
                  </a:lnTo>
                  <a:cubicBezTo>
                    <a:pt x="456" y="1561"/>
                    <a:pt x="944" y="1236"/>
                    <a:pt x="976" y="423"/>
                  </a:cubicBezTo>
                  <a:lnTo>
                    <a:pt x="976" y="0"/>
                  </a:lnTo>
                  <a:close/>
                  <a:moveTo>
                    <a:pt x="1" y="0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1" name="Google Shape;4981;p46"/>
            <p:cNvSpPr/>
            <p:nvPr/>
          </p:nvSpPr>
          <p:spPr>
            <a:xfrm>
              <a:off x="10449050" y="2621825"/>
              <a:ext cx="24425" cy="43100"/>
            </a:xfrm>
            <a:custGeom>
              <a:rect b="b" l="l" r="r" t="t"/>
              <a:pathLst>
                <a:path extrusionOk="0" h="1724" w="977">
                  <a:moveTo>
                    <a:pt x="1" y="0"/>
                  </a:moveTo>
                  <a:lnTo>
                    <a:pt x="1" y="1724"/>
                  </a:lnTo>
                  <a:lnTo>
                    <a:pt x="976" y="1724"/>
                  </a:lnTo>
                  <a:lnTo>
                    <a:pt x="976" y="586"/>
                  </a:lnTo>
                  <a:cubicBezTo>
                    <a:pt x="618" y="391"/>
                    <a:pt x="358" y="131"/>
                    <a:pt x="1" y="0"/>
                  </a:cubicBezTo>
                  <a:close/>
                  <a:moveTo>
                    <a:pt x="1" y="0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2" name="Google Shape;4982;p46"/>
            <p:cNvSpPr/>
            <p:nvPr/>
          </p:nvSpPr>
          <p:spPr>
            <a:xfrm>
              <a:off x="10449050" y="2664900"/>
              <a:ext cx="24425" cy="55325"/>
            </a:xfrm>
            <a:custGeom>
              <a:rect b="b" l="l" r="r" t="t"/>
              <a:pathLst>
                <a:path extrusionOk="0" h="2213" w="977">
                  <a:moveTo>
                    <a:pt x="1" y="1"/>
                  </a:moveTo>
                  <a:lnTo>
                    <a:pt x="976" y="1"/>
                  </a:lnTo>
                  <a:lnTo>
                    <a:pt x="976" y="2212"/>
                  </a:lnTo>
                  <a:lnTo>
                    <a:pt x="1" y="2212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3" name="Google Shape;4983;p46"/>
            <p:cNvSpPr/>
            <p:nvPr/>
          </p:nvSpPr>
          <p:spPr>
            <a:xfrm>
              <a:off x="10449050" y="2294200"/>
              <a:ext cx="44750" cy="40675"/>
            </a:xfrm>
            <a:custGeom>
              <a:rect b="b" l="l" r="r" t="t"/>
              <a:pathLst>
                <a:path extrusionOk="0" h="1627" w="1790">
                  <a:moveTo>
                    <a:pt x="1" y="1626"/>
                  </a:moveTo>
                  <a:lnTo>
                    <a:pt x="976" y="1626"/>
                  </a:lnTo>
                  <a:cubicBezTo>
                    <a:pt x="1431" y="1626"/>
                    <a:pt x="1789" y="1268"/>
                    <a:pt x="1789" y="813"/>
                  </a:cubicBezTo>
                  <a:cubicBezTo>
                    <a:pt x="1789" y="358"/>
                    <a:pt x="1431" y="0"/>
                    <a:pt x="976" y="0"/>
                  </a:cubicBezTo>
                  <a:lnTo>
                    <a:pt x="1" y="0"/>
                  </a:lnTo>
                  <a:cubicBezTo>
                    <a:pt x="456" y="0"/>
                    <a:pt x="814" y="358"/>
                    <a:pt x="814" y="813"/>
                  </a:cubicBezTo>
                  <a:cubicBezTo>
                    <a:pt x="814" y="1268"/>
                    <a:pt x="456" y="1626"/>
                    <a:pt x="1" y="1626"/>
                  </a:cubicBezTo>
                  <a:close/>
                  <a:moveTo>
                    <a:pt x="1" y="1626"/>
                  </a:move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4" name="Google Shape;4984;p46"/>
            <p:cNvSpPr/>
            <p:nvPr/>
          </p:nvSpPr>
          <p:spPr>
            <a:xfrm>
              <a:off x="10449050" y="2720200"/>
              <a:ext cx="44750" cy="40675"/>
            </a:xfrm>
            <a:custGeom>
              <a:rect b="b" l="l" r="r" t="t"/>
              <a:pathLst>
                <a:path extrusionOk="0" h="1627" w="1790">
                  <a:moveTo>
                    <a:pt x="1" y="0"/>
                  </a:moveTo>
                  <a:cubicBezTo>
                    <a:pt x="456" y="0"/>
                    <a:pt x="814" y="358"/>
                    <a:pt x="814" y="813"/>
                  </a:cubicBezTo>
                  <a:cubicBezTo>
                    <a:pt x="814" y="1269"/>
                    <a:pt x="456" y="1626"/>
                    <a:pt x="1" y="1626"/>
                  </a:cubicBezTo>
                  <a:lnTo>
                    <a:pt x="976" y="1626"/>
                  </a:lnTo>
                  <a:cubicBezTo>
                    <a:pt x="1431" y="1626"/>
                    <a:pt x="1789" y="1269"/>
                    <a:pt x="1789" y="813"/>
                  </a:cubicBezTo>
                  <a:cubicBezTo>
                    <a:pt x="1789" y="358"/>
                    <a:pt x="1431" y="0"/>
                    <a:pt x="976" y="0"/>
                  </a:cubicBezTo>
                  <a:close/>
                  <a:moveTo>
                    <a:pt x="1" y="0"/>
                  </a:move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5" name="Google Shape;4985;p46"/>
            <p:cNvSpPr/>
            <p:nvPr/>
          </p:nvSpPr>
          <p:spPr>
            <a:xfrm>
              <a:off x="10301075" y="2428350"/>
              <a:ext cx="57750" cy="30100"/>
            </a:xfrm>
            <a:custGeom>
              <a:rect b="b" l="l" r="r" t="t"/>
              <a:pathLst>
                <a:path extrusionOk="0" h="1204" w="2310">
                  <a:moveTo>
                    <a:pt x="347" y="1"/>
                  </a:moveTo>
                  <a:cubicBezTo>
                    <a:pt x="299" y="1"/>
                    <a:pt x="248" y="12"/>
                    <a:pt x="196" y="32"/>
                  </a:cubicBezTo>
                  <a:cubicBezTo>
                    <a:pt x="66" y="97"/>
                    <a:pt x="1" y="260"/>
                    <a:pt x="99" y="423"/>
                  </a:cubicBezTo>
                  <a:cubicBezTo>
                    <a:pt x="359" y="910"/>
                    <a:pt x="879" y="1203"/>
                    <a:pt x="1432" y="1203"/>
                  </a:cubicBezTo>
                  <a:cubicBezTo>
                    <a:pt x="1659" y="1203"/>
                    <a:pt x="1887" y="1171"/>
                    <a:pt x="2115" y="1040"/>
                  </a:cubicBezTo>
                  <a:cubicBezTo>
                    <a:pt x="2245" y="975"/>
                    <a:pt x="2310" y="813"/>
                    <a:pt x="2245" y="683"/>
                  </a:cubicBezTo>
                  <a:cubicBezTo>
                    <a:pt x="2178" y="572"/>
                    <a:pt x="2081" y="521"/>
                    <a:pt x="1985" y="521"/>
                  </a:cubicBezTo>
                  <a:cubicBezTo>
                    <a:pt x="1940" y="521"/>
                    <a:pt x="1896" y="532"/>
                    <a:pt x="1855" y="553"/>
                  </a:cubicBezTo>
                  <a:cubicBezTo>
                    <a:pt x="1717" y="622"/>
                    <a:pt x="1567" y="655"/>
                    <a:pt x="1418" y="655"/>
                  </a:cubicBezTo>
                  <a:cubicBezTo>
                    <a:pt x="1077" y="655"/>
                    <a:pt x="745" y="480"/>
                    <a:pt x="586" y="162"/>
                  </a:cubicBezTo>
                  <a:cubicBezTo>
                    <a:pt x="542" y="51"/>
                    <a:pt x="452" y="1"/>
                    <a:pt x="3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6" name="Google Shape;4986;p46"/>
            <p:cNvSpPr/>
            <p:nvPr/>
          </p:nvSpPr>
          <p:spPr>
            <a:xfrm>
              <a:off x="10405950" y="2490125"/>
              <a:ext cx="60200" cy="23600"/>
            </a:xfrm>
            <a:custGeom>
              <a:rect b="b" l="l" r="r" t="t"/>
              <a:pathLst>
                <a:path extrusionOk="0" h="944" w="2408">
                  <a:moveTo>
                    <a:pt x="294" y="0"/>
                  </a:moveTo>
                  <a:cubicBezTo>
                    <a:pt x="220" y="0"/>
                    <a:pt x="147" y="33"/>
                    <a:pt x="99" y="98"/>
                  </a:cubicBezTo>
                  <a:cubicBezTo>
                    <a:pt x="1" y="195"/>
                    <a:pt x="1" y="358"/>
                    <a:pt x="99" y="488"/>
                  </a:cubicBezTo>
                  <a:cubicBezTo>
                    <a:pt x="391" y="781"/>
                    <a:pt x="814" y="943"/>
                    <a:pt x="1204" y="943"/>
                  </a:cubicBezTo>
                  <a:cubicBezTo>
                    <a:pt x="1594" y="943"/>
                    <a:pt x="1985" y="781"/>
                    <a:pt x="2310" y="488"/>
                  </a:cubicBezTo>
                  <a:cubicBezTo>
                    <a:pt x="2407" y="358"/>
                    <a:pt x="2407" y="195"/>
                    <a:pt x="2310" y="98"/>
                  </a:cubicBezTo>
                  <a:cubicBezTo>
                    <a:pt x="2245" y="33"/>
                    <a:pt x="2172" y="0"/>
                    <a:pt x="2098" y="0"/>
                  </a:cubicBezTo>
                  <a:cubicBezTo>
                    <a:pt x="2025" y="0"/>
                    <a:pt x="1952" y="33"/>
                    <a:pt x="1887" y="98"/>
                  </a:cubicBezTo>
                  <a:cubicBezTo>
                    <a:pt x="1708" y="277"/>
                    <a:pt x="1456" y="366"/>
                    <a:pt x="1200" y="366"/>
                  </a:cubicBezTo>
                  <a:cubicBezTo>
                    <a:pt x="944" y="366"/>
                    <a:pt x="684" y="277"/>
                    <a:pt x="489" y="98"/>
                  </a:cubicBezTo>
                  <a:cubicBezTo>
                    <a:pt x="440" y="33"/>
                    <a:pt x="367" y="0"/>
                    <a:pt x="2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7" name="Google Shape;4987;p46"/>
            <p:cNvSpPr/>
            <p:nvPr/>
          </p:nvSpPr>
          <p:spPr>
            <a:xfrm>
              <a:off x="10513275" y="2428350"/>
              <a:ext cx="56925" cy="30100"/>
            </a:xfrm>
            <a:custGeom>
              <a:rect b="b" l="l" r="r" t="t"/>
              <a:pathLst>
                <a:path extrusionOk="0" h="1204" w="2277">
                  <a:moveTo>
                    <a:pt x="1952" y="1"/>
                  </a:moveTo>
                  <a:cubicBezTo>
                    <a:pt x="1855" y="1"/>
                    <a:pt x="1758" y="51"/>
                    <a:pt x="1692" y="162"/>
                  </a:cubicBezTo>
                  <a:cubicBezTo>
                    <a:pt x="1533" y="480"/>
                    <a:pt x="1216" y="655"/>
                    <a:pt x="885" y="655"/>
                  </a:cubicBezTo>
                  <a:cubicBezTo>
                    <a:pt x="741" y="655"/>
                    <a:pt x="594" y="622"/>
                    <a:pt x="456" y="553"/>
                  </a:cubicBezTo>
                  <a:cubicBezTo>
                    <a:pt x="404" y="532"/>
                    <a:pt x="353" y="521"/>
                    <a:pt x="304" y="521"/>
                  </a:cubicBezTo>
                  <a:cubicBezTo>
                    <a:pt x="200" y="521"/>
                    <a:pt x="110" y="572"/>
                    <a:pt x="66" y="683"/>
                  </a:cubicBezTo>
                  <a:cubicBezTo>
                    <a:pt x="1" y="813"/>
                    <a:pt x="33" y="975"/>
                    <a:pt x="196" y="1040"/>
                  </a:cubicBezTo>
                  <a:cubicBezTo>
                    <a:pt x="391" y="1171"/>
                    <a:pt x="651" y="1203"/>
                    <a:pt x="879" y="1203"/>
                  </a:cubicBezTo>
                  <a:cubicBezTo>
                    <a:pt x="1431" y="1203"/>
                    <a:pt x="1952" y="910"/>
                    <a:pt x="2212" y="423"/>
                  </a:cubicBezTo>
                  <a:cubicBezTo>
                    <a:pt x="2277" y="260"/>
                    <a:pt x="2212" y="97"/>
                    <a:pt x="2082" y="32"/>
                  </a:cubicBezTo>
                  <a:cubicBezTo>
                    <a:pt x="2041" y="12"/>
                    <a:pt x="1996" y="1"/>
                    <a:pt x="19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8" name="Google Shape;4988;p46"/>
            <p:cNvSpPr/>
            <p:nvPr/>
          </p:nvSpPr>
          <p:spPr>
            <a:xfrm>
              <a:off x="10333600" y="2543800"/>
              <a:ext cx="56950" cy="30900"/>
            </a:xfrm>
            <a:custGeom>
              <a:rect b="b" l="l" r="r" t="t"/>
              <a:pathLst>
                <a:path extrusionOk="0" h="1236" w="2278">
                  <a:moveTo>
                    <a:pt x="325" y="1"/>
                  </a:moveTo>
                  <a:cubicBezTo>
                    <a:pt x="281" y="1"/>
                    <a:pt x="237" y="12"/>
                    <a:pt x="196" y="32"/>
                  </a:cubicBezTo>
                  <a:cubicBezTo>
                    <a:pt x="33" y="97"/>
                    <a:pt x="1" y="260"/>
                    <a:pt x="66" y="422"/>
                  </a:cubicBezTo>
                  <a:cubicBezTo>
                    <a:pt x="326" y="943"/>
                    <a:pt x="846" y="1235"/>
                    <a:pt x="1399" y="1235"/>
                  </a:cubicBezTo>
                  <a:cubicBezTo>
                    <a:pt x="1627" y="1235"/>
                    <a:pt x="1854" y="1170"/>
                    <a:pt x="2082" y="1040"/>
                  </a:cubicBezTo>
                  <a:cubicBezTo>
                    <a:pt x="2212" y="975"/>
                    <a:pt x="2277" y="813"/>
                    <a:pt x="2212" y="682"/>
                  </a:cubicBezTo>
                  <a:cubicBezTo>
                    <a:pt x="2168" y="571"/>
                    <a:pt x="2062" y="521"/>
                    <a:pt x="1959" y="521"/>
                  </a:cubicBezTo>
                  <a:cubicBezTo>
                    <a:pt x="1911" y="521"/>
                    <a:pt x="1863" y="532"/>
                    <a:pt x="1822" y="552"/>
                  </a:cubicBezTo>
                  <a:cubicBezTo>
                    <a:pt x="1684" y="621"/>
                    <a:pt x="1537" y="655"/>
                    <a:pt x="1392" y="655"/>
                  </a:cubicBezTo>
                  <a:cubicBezTo>
                    <a:pt x="1058" y="655"/>
                    <a:pt x="735" y="479"/>
                    <a:pt x="554" y="162"/>
                  </a:cubicBezTo>
                  <a:cubicBezTo>
                    <a:pt x="509" y="51"/>
                    <a:pt x="419" y="1"/>
                    <a:pt x="3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9" name="Google Shape;4989;p46"/>
            <p:cNvSpPr/>
            <p:nvPr/>
          </p:nvSpPr>
          <p:spPr>
            <a:xfrm>
              <a:off x="10480750" y="2543800"/>
              <a:ext cx="57750" cy="30900"/>
            </a:xfrm>
            <a:custGeom>
              <a:rect b="b" l="l" r="r" t="t"/>
              <a:pathLst>
                <a:path extrusionOk="0" h="1236" w="2310">
                  <a:moveTo>
                    <a:pt x="1978" y="1"/>
                  </a:moveTo>
                  <a:cubicBezTo>
                    <a:pt x="1874" y="1"/>
                    <a:pt x="1769" y="51"/>
                    <a:pt x="1724" y="162"/>
                  </a:cubicBezTo>
                  <a:cubicBezTo>
                    <a:pt x="1566" y="479"/>
                    <a:pt x="1233" y="655"/>
                    <a:pt x="892" y="655"/>
                  </a:cubicBezTo>
                  <a:cubicBezTo>
                    <a:pt x="744" y="655"/>
                    <a:pt x="594" y="621"/>
                    <a:pt x="456" y="552"/>
                  </a:cubicBezTo>
                  <a:cubicBezTo>
                    <a:pt x="415" y="532"/>
                    <a:pt x="370" y="521"/>
                    <a:pt x="327" y="521"/>
                  </a:cubicBezTo>
                  <a:cubicBezTo>
                    <a:pt x="233" y="521"/>
                    <a:pt x="143" y="571"/>
                    <a:pt x="98" y="682"/>
                  </a:cubicBezTo>
                  <a:cubicBezTo>
                    <a:pt x="1" y="813"/>
                    <a:pt x="66" y="975"/>
                    <a:pt x="196" y="1040"/>
                  </a:cubicBezTo>
                  <a:cubicBezTo>
                    <a:pt x="424" y="1170"/>
                    <a:pt x="651" y="1235"/>
                    <a:pt x="879" y="1235"/>
                  </a:cubicBezTo>
                  <a:cubicBezTo>
                    <a:pt x="1432" y="1235"/>
                    <a:pt x="1952" y="910"/>
                    <a:pt x="2245" y="422"/>
                  </a:cubicBezTo>
                  <a:cubicBezTo>
                    <a:pt x="2310" y="260"/>
                    <a:pt x="2245" y="97"/>
                    <a:pt x="2115" y="32"/>
                  </a:cubicBezTo>
                  <a:cubicBezTo>
                    <a:pt x="2073" y="12"/>
                    <a:pt x="2026" y="1"/>
                    <a:pt x="19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0" name="Google Shape;4990;p46"/>
            <p:cNvSpPr/>
            <p:nvPr/>
          </p:nvSpPr>
          <p:spPr>
            <a:xfrm>
              <a:off x="10236850" y="2286875"/>
              <a:ext cx="398400" cy="481300"/>
            </a:xfrm>
            <a:custGeom>
              <a:rect b="b" l="l" r="r" t="t"/>
              <a:pathLst>
                <a:path extrusionOk="0" h="19252" w="15936">
                  <a:moveTo>
                    <a:pt x="9464" y="553"/>
                  </a:moveTo>
                  <a:cubicBezTo>
                    <a:pt x="9757" y="553"/>
                    <a:pt x="9984" y="813"/>
                    <a:pt x="9984" y="1106"/>
                  </a:cubicBezTo>
                  <a:cubicBezTo>
                    <a:pt x="9984" y="1399"/>
                    <a:pt x="9757" y="1626"/>
                    <a:pt x="9464" y="1626"/>
                  </a:cubicBezTo>
                  <a:lnTo>
                    <a:pt x="6472" y="1626"/>
                  </a:lnTo>
                  <a:cubicBezTo>
                    <a:pt x="6180" y="1626"/>
                    <a:pt x="5919" y="1399"/>
                    <a:pt x="5919" y="1106"/>
                  </a:cubicBezTo>
                  <a:cubicBezTo>
                    <a:pt x="5919" y="813"/>
                    <a:pt x="6180" y="553"/>
                    <a:pt x="6472" y="553"/>
                  </a:cubicBezTo>
                  <a:close/>
                  <a:moveTo>
                    <a:pt x="9171" y="2212"/>
                  </a:moveTo>
                  <a:lnTo>
                    <a:pt x="9171" y="3838"/>
                  </a:lnTo>
                  <a:lnTo>
                    <a:pt x="6732" y="3838"/>
                  </a:lnTo>
                  <a:lnTo>
                    <a:pt x="6732" y="2212"/>
                  </a:lnTo>
                  <a:close/>
                  <a:moveTo>
                    <a:pt x="9171" y="4391"/>
                  </a:moveTo>
                  <a:lnTo>
                    <a:pt x="9171" y="4521"/>
                  </a:lnTo>
                  <a:cubicBezTo>
                    <a:pt x="9139" y="5496"/>
                    <a:pt x="8326" y="5626"/>
                    <a:pt x="7968" y="5626"/>
                  </a:cubicBezTo>
                  <a:cubicBezTo>
                    <a:pt x="7610" y="5626"/>
                    <a:pt x="6765" y="5496"/>
                    <a:pt x="6765" y="4521"/>
                  </a:cubicBezTo>
                  <a:lnTo>
                    <a:pt x="6765" y="4391"/>
                  </a:lnTo>
                  <a:close/>
                  <a:moveTo>
                    <a:pt x="7968" y="13561"/>
                  </a:moveTo>
                  <a:cubicBezTo>
                    <a:pt x="8358" y="13594"/>
                    <a:pt x="8619" y="13756"/>
                    <a:pt x="8911" y="13951"/>
                  </a:cubicBezTo>
                  <a:cubicBezTo>
                    <a:pt x="8976" y="14016"/>
                    <a:pt x="9074" y="14081"/>
                    <a:pt x="9171" y="14146"/>
                  </a:cubicBezTo>
                  <a:lnTo>
                    <a:pt x="9171" y="14829"/>
                  </a:lnTo>
                  <a:lnTo>
                    <a:pt x="6732" y="14829"/>
                  </a:lnTo>
                  <a:lnTo>
                    <a:pt x="6732" y="14146"/>
                  </a:lnTo>
                  <a:cubicBezTo>
                    <a:pt x="6863" y="14081"/>
                    <a:pt x="6928" y="14016"/>
                    <a:pt x="7025" y="13951"/>
                  </a:cubicBezTo>
                  <a:cubicBezTo>
                    <a:pt x="7318" y="13756"/>
                    <a:pt x="7545" y="13561"/>
                    <a:pt x="7968" y="13561"/>
                  </a:cubicBezTo>
                  <a:close/>
                  <a:moveTo>
                    <a:pt x="9171" y="15382"/>
                  </a:moveTo>
                  <a:lnTo>
                    <a:pt x="9171" y="17041"/>
                  </a:lnTo>
                  <a:lnTo>
                    <a:pt x="6765" y="17041"/>
                  </a:lnTo>
                  <a:lnTo>
                    <a:pt x="6765" y="15382"/>
                  </a:lnTo>
                  <a:close/>
                  <a:moveTo>
                    <a:pt x="6472" y="0"/>
                  </a:moveTo>
                  <a:cubicBezTo>
                    <a:pt x="5854" y="0"/>
                    <a:pt x="5367" y="488"/>
                    <a:pt x="5367" y="1106"/>
                  </a:cubicBezTo>
                  <a:cubicBezTo>
                    <a:pt x="5367" y="1594"/>
                    <a:pt x="5692" y="2049"/>
                    <a:pt x="6180" y="2179"/>
                  </a:cubicBezTo>
                  <a:lnTo>
                    <a:pt x="6180" y="3447"/>
                  </a:lnTo>
                  <a:cubicBezTo>
                    <a:pt x="6082" y="3350"/>
                    <a:pt x="5952" y="3252"/>
                    <a:pt x="5822" y="3155"/>
                  </a:cubicBezTo>
                  <a:cubicBezTo>
                    <a:pt x="5302" y="2797"/>
                    <a:pt x="4619" y="2537"/>
                    <a:pt x="3936" y="2472"/>
                  </a:cubicBezTo>
                  <a:cubicBezTo>
                    <a:pt x="3780" y="2453"/>
                    <a:pt x="3626" y="2444"/>
                    <a:pt x="3475" y="2444"/>
                  </a:cubicBezTo>
                  <a:cubicBezTo>
                    <a:pt x="2840" y="2444"/>
                    <a:pt x="2256" y="2606"/>
                    <a:pt x="1757" y="2895"/>
                  </a:cubicBezTo>
                  <a:cubicBezTo>
                    <a:pt x="1042" y="3317"/>
                    <a:pt x="554" y="4000"/>
                    <a:pt x="326" y="4976"/>
                  </a:cubicBezTo>
                  <a:cubicBezTo>
                    <a:pt x="1" y="6147"/>
                    <a:pt x="1" y="7512"/>
                    <a:pt x="229" y="8878"/>
                  </a:cubicBezTo>
                  <a:cubicBezTo>
                    <a:pt x="257" y="9020"/>
                    <a:pt x="384" y="9112"/>
                    <a:pt x="502" y="9112"/>
                  </a:cubicBezTo>
                  <a:cubicBezTo>
                    <a:pt x="520" y="9112"/>
                    <a:pt x="537" y="9110"/>
                    <a:pt x="554" y="9106"/>
                  </a:cubicBezTo>
                  <a:cubicBezTo>
                    <a:pt x="716" y="9073"/>
                    <a:pt x="814" y="8943"/>
                    <a:pt x="781" y="8781"/>
                  </a:cubicBezTo>
                  <a:cubicBezTo>
                    <a:pt x="554" y="7512"/>
                    <a:pt x="586" y="6212"/>
                    <a:pt x="879" y="5106"/>
                  </a:cubicBezTo>
                  <a:cubicBezTo>
                    <a:pt x="1327" y="3285"/>
                    <a:pt x="2693" y="3009"/>
                    <a:pt x="3520" y="3009"/>
                  </a:cubicBezTo>
                  <a:cubicBezTo>
                    <a:pt x="3653" y="3009"/>
                    <a:pt x="3772" y="3016"/>
                    <a:pt x="3871" y="3025"/>
                  </a:cubicBezTo>
                  <a:cubicBezTo>
                    <a:pt x="5041" y="3155"/>
                    <a:pt x="6180" y="3870"/>
                    <a:pt x="6180" y="4553"/>
                  </a:cubicBezTo>
                  <a:cubicBezTo>
                    <a:pt x="6212" y="5301"/>
                    <a:pt x="6570" y="5691"/>
                    <a:pt x="6863" y="5886"/>
                  </a:cubicBezTo>
                  <a:cubicBezTo>
                    <a:pt x="7253" y="6147"/>
                    <a:pt x="7708" y="6179"/>
                    <a:pt x="7968" y="6179"/>
                  </a:cubicBezTo>
                  <a:cubicBezTo>
                    <a:pt x="8196" y="6179"/>
                    <a:pt x="8651" y="6147"/>
                    <a:pt x="9041" y="5886"/>
                  </a:cubicBezTo>
                  <a:cubicBezTo>
                    <a:pt x="9334" y="5691"/>
                    <a:pt x="9692" y="5301"/>
                    <a:pt x="9724" y="4553"/>
                  </a:cubicBezTo>
                  <a:cubicBezTo>
                    <a:pt x="9757" y="3870"/>
                    <a:pt x="10862" y="3155"/>
                    <a:pt x="12033" y="3025"/>
                  </a:cubicBezTo>
                  <a:cubicBezTo>
                    <a:pt x="12137" y="3016"/>
                    <a:pt x="12259" y="3009"/>
                    <a:pt x="12394" y="3009"/>
                  </a:cubicBezTo>
                  <a:cubicBezTo>
                    <a:pt x="13236" y="3009"/>
                    <a:pt x="14581" y="3285"/>
                    <a:pt x="15057" y="5106"/>
                  </a:cubicBezTo>
                  <a:cubicBezTo>
                    <a:pt x="15643" y="7447"/>
                    <a:pt x="15057" y="10439"/>
                    <a:pt x="13659" y="12260"/>
                  </a:cubicBezTo>
                  <a:cubicBezTo>
                    <a:pt x="12781" y="13366"/>
                    <a:pt x="11675" y="13951"/>
                    <a:pt x="10472" y="13951"/>
                  </a:cubicBezTo>
                  <a:cubicBezTo>
                    <a:pt x="9854" y="13951"/>
                    <a:pt x="9562" y="13724"/>
                    <a:pt x="9236" y="13496"/>
                  </a:cubicBezTo>
                  <a:cubicBezTo>
                    <a:pt x="8911" y="13268"/>
                    <a:pt x="8554" y="13008"/>
                    <a:pt x="7936" y="13008"/>
                  </a:cubicBezTo>
                  <a:cubicBezTo>
                    <a:pt x="7350" y="13008"/>
                    <a:pt x="6993" y="13268"/>
                    <a:pt x="6667" y="13496"/>
                  </a:cubicBezTo>
                  <a:cubicBezTo>
                    <a:pt x="6342" y="13724"/>
                    <a:pt x="6050" y="13951"/>
                    <a:pt x="5432" y="13951"/>
                  </a:cubicBezTo>
                  <a:cubicBezTo>
                    <a:pt x="3513" y="13951"/>
                    <a:pt x="1887" y="12488"/>
                    <a:pt x="1107" y="10016"/>
                  </a:cubicBezTo>
                  <a:cubicBezTo>
                    <a:pt x="1052" y="9881"/>
                    <a:pt x="930" y="9813"/>
                    <a:pt x="816" y="9813"/>
                  </a:cubicBezTo>
                  <a:cubicBezTo>
                    <a:pt x="793" y="9813"/>
                    <a:pt x="771" y="9816"/>
                    <a:pt x="749" y="9821"/>
                  </a:cubicBezTo>
                  <a:cubicBezTo>
                    <a:pt x="586" y="9886"/>
                    <a:pt x="521" y="10049"/>
                    <a:pt x="554" y="10179"/>
                  </a:cubicBezTo>
                  <a:cubicBezTo>
                    <a:pt x="976" y="11415"/>
                    <a:pt x="1594" y="12488"/>
                    <a:pt x="2342" y="13236"/>
                  </a:cubicBezTo>
                  <a:cubicBezTo>
                    <a:pt x="3220" y="14081"/>
                    <a:pt x="4293" y="14504"/>
                    <a:pt x="5432" y="14504"/>
                  </a:cubicBezTo>
                  <a:cubicBezTo>
                    <a:pt x="5724" y="14504"/>
                    <a:pt x="5985" y="14472"/>
                    <a:pt x="6180" y="14407"/>
                  </a:cubicBezTo>
                  <a:lnTo>
                    <a:pt x="6180" y="17073"/>
                  </a:lnTo>
                  <a:cubicBezTo>
                    <a:pt x="5692" y="17203"/>
                    <a:pt x="5367" y="17626"/>
                    <a:pt x="5367" y="18146"/>
                  </a:cubicBezTo>
                  <a:cubicBezTo>
                    <a:pt x="5367" y="18764"/>
                    <a:pt x="5854" y="19252"/>
                    <a:pt x="6472" y="19252"/>
                  </a:cubicBezTo>
                  <a:lnTo>
                    <a:pt x="7285" y="19252"/>
                  </a:lnTo>
                  <a:cubicBezTo>
                    <a:pt x="7448" y="19252"/>
                    <a:pt x="7578" y="19122"/>
                    <a:pt x="7578" y="18959"/>
                  </a:cubicBezTo>
                  <a:cubicBezTo>
                    <a:pt x="7578" y="18829"/>
                    <a:pt x="7448" y="18699"/>
                    <a:pt x="7285" y="18699"/>
                  </a:cubicBezTo>
                  <a:lnTo>
                    <a:pt x="6472" y="18699"/>
                  </a:lnTo>
                  <a:cubicBezTo>
                    <a:pt x="6180" y="18699"/>
                    <a:pt x="5919" y="18439"/>
                    <a:pt x="5919" y="18146"/>
                  </a:cubicBezTo>
                  <a:cubicBezTo>
                    <a:pt x="5919" y="17854"/>
                    <a:pt x="6180" y="17593"/>
                    <a:pt x="6472" y="17593"/>
                  </a:cubicBezTo>
                  <a:lnTo>
                    <a:pt x="9432" y="17593"/>
                  </a:lnTo>
                  <a:cubicBezTo>
                    <a:pt x="9757" y="17593"/>
                    <a:pt x="9984" y="17854"/>
                    <a:pt x="9984" y="18146"/>
                  </a:cubicBezTo>
                  <a:cubicBezTo>
                    <a:pt x="9984" y="18439"/>
                    <a:pt x="9757" y="18699"/>
                    <a:pt x="9432" y="18699"/>
                  </a:cubicBezTo>
                  <a:lnTo>
                    <a:pt x="8619" y="18699"/>
                  </a:lnTo>
                  <a:cubicBezTo>
                    <a:pt x="8456" y="18699"/>
                    <a:pt x="8326" y="18829"/>
                    <a:pt x="8326" y="18959"/>
                  </a:cubicBezTo>
                  <a:cubicBezTo>
                    <a:pt x="8326" y="19122"/>
                    <a:pt x="8456" y="19252"/>
                    <a:pt x="8619" y="19252"/>
                  </a:cubicBezTo>
                  <a:lnTo>
                    <a:pt x="9432" y="19252"/>
                  </a:lnTo>
                  <a:cubicBezTo>
                    <a:pt x="10049" y="19252"/>
                    <a:pt x="10537" y="18764"/>
                    <a:pt x="10537" y="18146"/>
                  </a:cubicBezTo>
                  <a:cubicBezTo>
                    <a:pt x="10537" y="17626"/>
                    <a:pt x="10212" y="17203"/>
                    <a:pt x="9724" y="17073"/>
                  </a:cubicBezTo>
                  <a:lnTo>
                    <a:pt x="9724" y="14407"/>
                  </a:lnTo>
                  <a:cubicBezTo>
                    <a:pt x="9919" y="14472"/>
                    <a:pt x="10180" y="14504"/>
                    <a:pt x="10472" y="14504"/>
                  </a:cubicBezTo>
                  <a:cubicBezTo>
                    <a:pt x="11871" y="14504"/>
                    <a:pt x="13139" y="13854"/>
                    <a:pt x="14082" y="12618"/>
                  </a:cubicBezTo>
                  <a:cubicBezTo>
                    <a:pt x="14862" y="11642"/>
                    <a:pt x="15383" y="10374"/>
                    <a:pt x="15675" y="8943"/>
                  </a:cubicBezTo>
                  <a:cubicBezTo>
                    <a:pt x="15936" y="7577"/>
                    <a:pt x="15903" y="6147"/>
                    <a:pt x="15610" y="4976"/>
                  </a:cubicBezTo>
                  <a:cubicBezTo>
                    <a:pt x="15350" y="4000"/>
                    <a:pt x="14862" y="3317"/>
                    <a:pt x="14147" y="2895"/>
                  </a:cubicBezTo>
                  <a:cubicBezTo>
                    <a:pt x="13648" y="2606"/>
                    <a:pt x="13064" y="2444"/>
                    <a:pt x="12446" y="2444"/>
                  </a:cubicBezTo>
                  <a:cubicBezTo>
                    <a:pt x="12299" y="2444"/>
                    <a:pt x="12151" y="2453"/>
                    <a:pt x="12001" y="2472"/>
                  </a:cubicBezTo>
                  <a:cubicBezTo>
                    <a:pt x="11285" y="2537"/>
                    <a:pt x="10602" y="2797"/>
                    <a:pt x="10082" y="3155"/>
                  </a:cubicBezTo>
                  <a:cubicBezTo>
                    <a:pt x="9952" y="3252"/>
                    <a:pt x="9822" y="3350"/>
                    <a:pt x="9724" y="3447"/>
                  </a:cubicBezTo>
                  <a:lnTo>
                    <a:pt x="9724" y="2179"/>
                  </a:lnTo>
                  <a:cubicBezTo>
                    <a:pt x="10212" y="2049"/>
                    <a:pt x="10537" y="1594"/>
                    <a:pt x="10537" y="1106"/>
                  </a:cubicBezTo>
                  <a:cubicBezTo>
                    <a:pt x="10537" y="488"/>
                    <a:pt x="10049" y="0"/>
                    <a:pt x="94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1" name="Google Shape;4991;p46"/>
          <p:cNvGrpSpPr/>
          <p:nvPr/>
        </p:nvGrpSpPr>
        <p:grpSpPr>
          <a:xfrm>
            <a:off x="1642448" y="2103517"/>
            <a:ext cx="345070" cy="365742"/>
            <a:chOff x="10786450" y="2286175"/>
            <a:chExt cx="456925" cy="482000"/>
          </a:xfrm>
        </p:grpSpPr>
        <p:sp>
          <p:nvSpPr>
            <p:cNvPr id="4992" name="Google Shape;4992;p46"/>
            <p:cNvSpPr/>
            <p:nvPr/>
          </p:nvSpPr>
          <p:spPr>
            <a:xfrm>
              <a:off x="10923825" y="2290125"/>
              <a:ext cx="105725" cy="145550"/>
            </a:xfrm>
            <a:custGeom>
              <a:rect b="b" l="l" r="r" t="t"/>
              <a:pathLst>
                <a:path extrusionOk="0" h="5822" w="4229">
                  <a:moveTo>
                    <a:pt x="3220" y="4000"/>
                  </a:moveTo>
                  <a:cubicBezTo>
                    <a:pt x="2765" y="3870"/>
                    <a:pt x="2375" y="3545"/>
                    <a:pt x="2147" y="3122"/>
                  </a:cubicBezTo>
                  <a:cubicBezTo>
                    <a:pt x="1887" y="2602"/>
                    <a:pt x="1920" y="1984"/>
                    <a:pt x="2212" y="1464"/>
                  </a:cubicBezTo>
                  <a:cubicBezTo>
                    <a:pt x="2472" y="1041"/>
                    <a:pt x="2310" y="488"/>
                    <a:pt x="1887" y="261"/>
                  </a:cubicBezTo>
                  <a:cubicBezTo>
                    <a:pt x="1464" y="0"/>
                    <a:pt x="912" y="131"/>
                    <a:pt x="651" y="586"/>
                  </a:cubicBezTo>
                  <a:cubicBezTo>
                    <a:pt x="34" y="1626"/>
                    <a:pt x="1" y="2862"/>
                    <a:pt x="554" y="3935"/>
                  </a:cubicBezTo>
                  <a:cubicBezTo>
                    <a:pt x="977" y="4813"/>
                    <a:pt x="1757" y="5464"/>
                    <a:pt x="2700" y="5724"/>
                  </a:cubicBezTo>
                  <a:cubicBezTo>
                    <a:pt x="2863" y="5789"/>
                    <a:pt x="2993" y="5821"/>
                    <a:pt x="3155" y="5821"/>
                  </a:cubicBezTo>
                  <a:cubicBezTo>
                    <a:pt x="4131" y="5691"/>
                    <a:pt x="4229" y="4586"/>
                    <a:pt x="3643" y="4065"/>
                  </a:cubicBezTo>
                  <a:cubicBezTo>
                    <a:pt x="3513" y="4065"/>
                    <a:pt x="3351" y="4065"/>
                    <a:pt x="3220" y="4000"/>
                  </a:cubicBezTo>
                  <a:close/>
                  <a:moveTo>
                    <a:pt x="3220" y="4000"/>
                  </a:moveTo>
                  <a:close/>
                </a:path>
              </a:pathLst>
            </a:custGeom>
            <a:solidFill>
              <a:srgbClr val="C4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3" name="Google Shape;4993;p46"/>
            <p:cNvSpPr/>
            <p:nvPr/>
          </p:nvSpPr>
          <p:spPr>
            <a:xfrm>
              <a:off x="10792950" y="2553525"/>
              <a:ext cx="172375" cy="208150"/>
            </a:xfrm>
            <a:custGeom>
              <a:rect b="b" l="l" r="r" t="t"/>
              <a:pathLst>
                <a:path extrusionOk="0" h="8326" w="6895">
                  <a:moveTo>
                    <a:pt x="4716" y="66"/>
                  </a:moveTo>
                  <a:cubicBezTo>
                    <a:pt x="3252" y="1"/>
                    <a:pt x="1984" y="911"/>
                    <a:pt x="1204" y="2115"/>
                  </a:cubicBezTo>
                  <a:cubicBezTo>
                    <a:pt x="163" y="3676"/>
                    <a:pt x="0" y="5692"/>
                    <a:pt x="228" y="7513"/>
                  </a:cubicBezTo>
                  <a:cubicBezTo>
                    <a:pt x="293" y="8001"/>
                    <a:pt x="716" y="8326"/>
                    <a:pt x="1236" y="8261"/>
                  </a:cubicBezTo>
                  <a:cubicBezTo>
                    <a:pt x="1724" y="8228"/>
                    <a:pt x="2049" y="7773"/>
                    <a:pt x="2017" y="7285"/>
                  </a:cubicBezTo>
                  <a:cubicBezTo>
                    <a:pt x="1821" y="5887"/>
                    <a:pt x="1919" y="4293"/>
                    <a:pt x="2699" y="3090"/>
                  </a:cubicBezTo>
                  <a:cubicBezTo>
                    <a:pt x="3155" y="2407"/>
                    <a:pt x="3838" y="1822"/>
                    <a:pt x="4683" y="1854"/>
                  </a:cubicBezTo>
                  <a:cubicBezTo>
                    <a:pt x="5008" y="1854"/>
                    <a:pt x="5366" y="1985"/>
                    <a:pt x="5626" y="2180"/>
                  </a:cubicBezTo>
                  <a:cubicBezTo>
                    <a:pt x="6732" y="2277"/>
                    <a:pt x="6894" y="1334"/>
                    <a:pt x="6569" y="684"/>
                  </a:cubicBezTo>
                  <a:cubicBezTo>
                    <a:pt x="6016" y="293"/>
                    <a:pt x="5431" y="66"/>
                    <a:pt x="4716" y="66"/>
                  </a:cubicBezTo>
                  <a:close/>
                  <a:moveTo>
                    <a:pt x="4716" y="66"/>
                  </a:moveTo>
                  <a:close/>
                </a:path>
              </a:pathLst>
            </a:custGeom>
            <a:solidFill>
              <a:srgbClr val="C4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4" name="Google Shape;4994;p46"/>
            <p:cNvSpPr/>
            <p:nvPr/>
          </p:nvSpPr>
          <p:spPr>
            <a:xfrm>
              <a:off x="10928725" y="2319400"/>
              <a:ext cx="314650" cy="423575"/>
            </a:xfrm>
            <a:custGeom>
              <a:rect b="b" l="l" r="r" t="t"/>
              <a:pathLst>
                <a:path extrusionOk="0" h="16943" w="12586">
                  <a:moveTo>
                    <a:pt x="1138" y="10016"/>
                  </a:moveTo>
                  <a:cubicBezTo>
                    <a:pt x="1041" y="10146"/>
                    <a:pt x="911" y="10276"/>
                    <a:pt x="781" y="10439"/>
                  </a:cubicBezTo>
                  <a:cubicBezTo>
                    <a:pt x="455" y="10764"/>
                    <a:pt x="260" y="11122"/>
                    <a:pt x="195" y="11545"/>
                  </a:cubicBezTo>
                  <a:cubicBezTo>
                    <a:pt x="0" y="12423"/>
                    <a:pt x="358" y="13463"/>
                    <a:pt x="1333" y="14276"/>
                  </a:cubicBezTo>
                  <a:cubicBezTo>
                    <a:pt x="4520" y="16943"/>
                    <a:pt x="9203" y="14081"/>
                    <a:pt x="10927" y="10699"/>
                  </a:cubicBezTo>
                  <a:cubicBezTo>
                    <a:pt x="12585" y="7447"/>
                    <a:pt x="12358" y="3382"/>
                    <a:pt x="10146" y="1691"/>
                  </a:cubicBezTo>
                  <a:cubicBezTo>
                    <a:pt x="7935" y="0"/>
                    <a:pt x="4715" y="455"/>
                    <a:pt x="3447" y="2927"/>
                  </a:cubicBezTo>
                  <a:cubicBezTo>
                    <a:pt x="3382" y="3057"/>
                    <a:pt x="2959" y="3772"/>
                    <a:pt x="2959" y="4650"/>
                  </a:cubicBezTo>
                  <a:cubicBezTo>
                    <a:pt x="2959" y="7512"/>
                    <a:pt x="2732" y="8228"/>
                    <a:pt x="1138" y="10016"/>
                  </a:cubicBezTo>
                  <a:close/>
                  <a:moveTo>
                    <a:pt x="1138" y="10016"/>
                  </a:moveTo>
                  <a:close/>
                </a:path>
              </a:pathLst>
            </a:custGeom>
            <a:solidFill>
              <a:srgbClr val="C4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5" name="Google Shape;4995;p46"/>
            <p:cNvSpPr/>
            <p:nvPr/>
          </p:nvSpPr>
          <p:spPr>
            <a:xfrm>
              <a:off x="10973425" y="2490925"/>
              <a:ext cx="201650" cy="174000"/>
            </a:xfrm>
            <a:custGeom>
              <a:rect b="b" l="l" r="r" t="t"/>
              <a:pathLst>
                <a:path extrusionOk="0" h="6960" w="8066">
                  <a:moveTo>
                    <a:pt x="2245" y="2017"/>
                  </a:moveTo>
                  <a:cubicBezTo>
                    <a:pt x="1822" y="2863"/>
                    <a:pt x="1236" y="3643"/>
                    <a:pt x="423" y="4489"/>
                  </a:cubicBezTo>
                  <a:cubicBezTo>
                    <a:pt x="196" y="4716"/>
                    <a:pt x="1" y="4976"/>
                    <a:pt x="33" y="5269"/>
                  </a:cubicBezTo>
                  <a:cubicBezTo>
                    <a:pt x="66" y="6017"/>
                    <a:pt x="1074" y="6732"/>
                    <a:pt x="2212" y="6797"/>
                  </a:cubicBezTo>
                  <a:cubicBezTo>
                    <a:pt x="3968" y="6960"/>
                    <a:pt x="6212" y="5854"/>
                    <a:pt x="7675" y="3058"/>
                  </a:cubicBezTo>
                  <a:cubicBezTo>
                    <a:pt x="7805" y="2765"/>
                    <a:pt x="7935" y="2472"/>
                    <a:pt x="8066" y="2147"/>
                  </a:cubicBezTo>
                  <a:cubicBezTo>
                    <a:pt x="7675" y="1009"/>
                    <a:pt x="3675" y="1"/>
                    <a:pt x="2245" y="2017"/>
                  </a:cubicBezTo>
                  <a:close/>
                  <a:moveTo>
                    <a:pt x="2245" y="2017"/>
                  </a:moveTo>
                  <a:close/>
                </a:path>
              </a:pathLst>
            </a:custGeom>
            <a:solidFill>
              <a:srgbClr val="91C4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6" name="Google Shape;4996;p46"/>
            <p:cNvSpPr/>
            <p:nvPr/>
          </p:nvSpPr>
          <p:spPr>
            <a:xfrm>
              <a:off x="11028725" y="2348650"/>
              <a:ext cx="160175" cy="202475"/>
            </a:xfrm>
            <a:custGeom>
              <a:rect b="b" l="l" r="r" t="t"/>
              <a:pathLst>
                <a:path extrusionOk="0" h="8099" w="6407">
                  <a:moveTo>
                    <a:pt x="6341" y="4586"/>
                  </a:moveTo>
                  <a:cubicBezTo>
                    <a:pt x="6049" y="1042"/>
                    <a:pt x="2211" y="1"/>
                    <a:pt x="943" y="2505"/>
                  </a:cubicBezTo>
                  <a:cubicBezTo>
                    <a:pt x="683" y="2928"/>
                    <a:pt x="553" y="3643"/>
                    <a:pt x="585" y="4424"/>
                  </a:cubicBezTo>
                  <a:cubicBezTo>
                    <a:pt x="650" y="5724"/>
                    <a:pt x="455" y="6765"/>
                    <a:pt x="0" y="7708"/>
                  </a:cubicBezTo>
                  <a:cubicBezTo>
                    <a:pt x="748" y="6993"/>
                    <a:pt x="1528" y="7220"/>
                    <a:pt x="2309" y="7741"/>
                  </a:cubicBezTo>
                  <a:cubicBezTo>
                    <a:pt x="2602" y="7936"/>
                    <a:pt x="3154" y="8098"/>
                    <a:pt x="3577" y="7871"/>
                  </a:cubicBezTo>
                  <a:cubicBezTo>
                    <a:pt x="4065" y="7578"/>
                    <a:pt x="4845" y="7123"/>
                    <a:pt x="5854" y="7838"/>
                  </a:cubicBezTo>
                  <a:cubicBezTo>
                    <a:pt x="6244" y="6797"/>
                    <a:pt x="6406" y="5659"/>
                    <a:pt x="6341" y="4586"/>
                  </a:cubicBezTo>
                  <a:close/>
                  <a:moveTo>
                    <a:pt x="6341" y="4586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7" name="Google Shape;4997;p46"/>
            <p:cNvSpPr/>
            <p:nvPr/>
          </p:nvSpPr>
          <p:spPr>
            <a:xfrm>
              <a:off x="10987250" y="2339725"/>
              <a:ext cx="256125" cy="388625"/>
            </a:xfrm>
            <a:custGeom>
              <a:rect b="b" l="l" r="r" t="t"/>
              <a:pathLst>
                <a:path extrusionOk="0" h="15545" w="10245">
                  <a:moveTo>
                    <a:pt x="7708" y="9561"/>
                  </a:moveTo>
                  <a:cubicBezTo>
                    <a:pt x="6277" y="12325"/>
                    <a:pt x="2927" y="14732"/>
                    <a:pt x="1" y="14114"/>
                  </a:cubicBezTo>
                  <a:cubicBezTo>
                    <a:pt x="3122" y="15545"/>
                    <a:pt x="7025" y="12910"/>
                    <a:pt x="8586" y="9854"/>
                  </a:cubicBezTo>
                  <a:cubicBezTo>
                    <a:pt x="10244" y="6634"/>
                    <a:pt x="10017" y="2569"/>
                    <a:pt x="7773" y="878"/>
                  </a:cubicBezTo>
                  <a:cubicBezTo>
                    <a:pt x="7220" y="423"/>
                    <a:pt x="6569" y="130"/>
                    <a:pt x="5919" y="0"/>
                  </a:cubicBezTo>
                  <a:cubicBezTo>
                    <a:pt x="6244" y="130"/>
                    <a:pt x="6569" y="325"/>
                    <a:pt x="6895" y="586"/>
                  </a:cubicBezTo>
                  <a:cubicBezTo>
                    <a:pt x="9139" y="2277"/>
                    <a:pt x="9366" y="6341"/>
                    <a:pt x="7708" y="9561"/>
                  </a:cubicBezTo>
                  <a:close/>
                  <a:moveTo>
                    <a:pt x="7708" y="9561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8" name="Google Shape;4998;p46"/>
            <p:cNvSpPr/>
            <p:nvPr/>
          </p:nvSpPr>
          <p:spPr>
            <a:xfrm>
              <a:off x="11001075" y="2527525"/>
              <a:ext cx="174000" cy="137400"/>
            </a:xfrm>
            <a:custGeom>
              <a:rect b="b" l="l" r="r" t="t"/>
              <a:pathLst>
                <a:path extrusionOk="0" h="5496" w="6960">
                  <a:moveTo>
                    <a:pt x="6569" y="1594"/>
                  </a:moveTo>
                  <a:cubicBezTo>
                    <a:pt x="6699" y="1301"/>
                    <a:pt x="6829" y="1008"/>
                    <a:pt x="6960" y="683"/>
                  </a:cubicBezTo>
                  <a:cubicBezTo>
                    <a:pt x="6732" y="130"/>
                    <a:pt x="6244" y="0"/>
                    <a:pt x="5854" y="325"/>
                  </a:cubicBezTo>
                  <a:cubicBezTo>
                    <a:pt x="5854" y="325"/>
                    <a:pt x="5821" y="358"/>
                    <a:pt x="5821" y="390"/>
                  </a:cubicBezTo>
                  <a:cubicBezTo>
                    <a:pt x="5691" y="716"/>
                    <a:pt x="5561" y="1008"/>
                    <a:pt x="5431" y="1301"/>
                  </a:cubicBezTo>
                  <a:cubicBezTo>
                    <a:pt x="4000" y="4098"/>
                    <a:pt x="1756" y="5171"/>
                    <a:pt x="0" y="5073"/>
                  </a:cubicBezTo>
                  <a:cubicBezTo>
                    <a:pt x="326" y="5203"/>
                    <a:pt x="716" y="5333"/>
                    <a:pt x="1106" y="5333"/>
                  </a:cubicBezTo>
                  <a:cubicBezTo>
                    <a:pt x="2862" y="5496"/>
                    <a:pt x="5106" y="4390"/>
                    <a:pt x="6569" y="1594"/>
                  </a:cubicBezTo>
                  <a:close/>
                  <a:moveTo>
                    <a:pt x="6569" y="1594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9" name="Google Shape;4999;p46"/>
            <p:cNvSpPr/>
            <p:nvPr/>
          </p:nvSpPr>
          <p:spPr>
            <a:xfrm>
              <a:off x="11109200" y="2377125"/>
              <a:ext cx="80500" cy="167500"/>
            </a:xfrm>
            <a:custGeom>
              <a:rect b="b" l="l" r="r" t="t"/>
              <a:pathLst>
                <a:path extrusionOk="0" h="6700" w="3220">
                  <a:moveTo>
                    <a:pt x="2635" y="6699"/>
                  </a:moveTo>
                  <a:cubicBezTo>
                    <a:pt x="3025" y="5658"/>
                    <a:pt x="3220" y="4520"/>
                    <a:pt x="3122" y="3447"/>
                  </a:cubicBezTo>
                  <a:cubicBezTo>
                    <a:pt x="2960" y="1268"/>
                    <a:pt x="1431" y="33"/>
                    <a:pt x="0" y="0"/>
                  </a:cubicBezTo>
                  <a:cubicBezTo>
                    <a:pt x="1009" y="488"/>
                    <a:pt x="1854" y="1561"/>
                    <a:pt x="1984" y="3154"/>
                  </a:cubicBezTo>
                  <a:cubicBezTo>
                    <a:pt x="2049" y="4195"/>
                    <a:pt x="1887" y="5301"/>
                    <a:pt x="1529" y="6309"/>
                  </a:cubicBezTo>
                  <a:cubicBezTo>
                    <a:pt x="1854" y="6309"/>
                    <a:pt x="2212" y="6406"/>
                    <a:pt x="2635" y="6699"/>
                  </a:cubicBezTo>
                  <a:close/>
                  <a:moveTo>
                    <a:pt x="2635" y="6699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0" name="Google Shape;5000;p46"/>
            <p:cNvSpPr/>
            <p:nvPr/>
          </p:nvSpPr>
          <p:spPr>
            <a:xfrm>
              <a:off x="10966125" y="2369850"/>
              <a:ext cx="230900" cy="299150"/>
            </a:xfrm>
            <a:custGeom>
              <a:rect b="b" l="l" r="r" t="t"/>
              <a:pathLst>
                <a:path extrusionOk="0" h="11966" w="9236">
                  <a:moveTo>
                    <a:pt x="5626" y="551"/>
                  </a:moveTo>
                  <a:cubicBezTo>
                    <a:pt x="5788" y="551"/>
                    <a:pt x="5951" y="584"/>
                    <a:pt x="6114" y="616"/>
                  </a:cubicBezTo>
                  <a:cubicBezTo>
                    <a:pt x="7219" y="844"/>
                    <a:pt x="8423" y="1885"/>
                    <a:pt x="8553" y="3738"/>
                  </a:cubicBezTo>
                  <a:cubicBezTo>
                    <a:pt x="8618" y="4649"/>
                    <a:pt x="8488" y="5624"/>
                    <a:pt x="8195" y="6567"/>
                  </a:cubicBezTo>
                  <a:cubicBezTo>
                    <a:pt x="7866" y="6403"/>
                    <a:pt x="7560" y="6342"/>
                    <a:pt x="7281" y="6342"/>
                  </a:cubicBezTo>
                  <a:cubicBezTo>
                    <a:pt x="6731" y="6342"/>
                    <a:pt x="6286" y="6579"/>
                    <a:pt x="5984" y="6730"/>
                  </a:cubicBezTo>
                  <a:lnTo>
                    <a:pt x="5951" y="6762"/>
                  </a:lnTo>
                  <a:cubicBezTo>
                    <a:pt x="5848" y="6820"/>
                    <a:pt x="5730" y="6845"/>
                    <a:pt x="5606" y="6845"/>
                  </a:cubicBezTo>
                  <a:cubicBezTo>
                    <a:pt x="5378" y="6845"/>
                    <a:pt x="5133" y="6759"/>
                    <a:pt x="4943" y="6632"/>
                  </a:cubicBezTo>
                  <a:cubicBezTo>
                    <a:pt x="4704" y="6473"/>
                    <a:pt x="4139" y="6118"/>
                    <a:pt x="3496" y="6118"/>
                  </a:cubicBezTo>
                  <a:cubicBezTo>
                    <a:pt x="3353" y="6118"/>
                    <a:pt x="3205" y="6136"/>
                    <a:pt x="3057" y="6177"/>
                  </a:cubicBezTo>
                  <a:cubicBezTo>
                    <a:pt x="3317" y="5429"/>
                    <a:pt x="3415" y="4551"/>
                    <a:pt x="3382" y="3543"/>
                  </a:cubicBezTo>
                  <a:cubicBezTo>
                    <a:pt x="3350" y="2860"/>
                    <a:pt x="3447" y="2177"/>
                    <a:pt x="3675" y="1787"/>
                  </a:cubicBezTo>
                  <a:cubicBezTo>
                    <a:pt x="4097" y="1007"/>
                    <a:pt x="4813" y="551"/>
                    <a:pt x="5626" y="551"/>
                  </a:cubicBezTo>
                  <a:close/>
                  <a:moveTo>
                    <a:pt x="3516" y="6680"/>
                  </a:moveTo>
                  <a:cubicBezTo>
                    <a:pt x="3835" y="6680"/>
                    <a:pt x="4201" y="6826"/>
                    <a:pt x="4650" y="7120"/>
                  </a:cubicBezTo>
                  <a:cubicBezTo>
                    <a:pt x="4910" y="7283"/>
                    <a:pt x="5236" y="7413"/>
                    <a:pt x="5626" y="7413"/>
                  </a:cubicBezTo>
                  <a:cubicBezTo>
                    <a:pt x="5821" y="7413"/>
                    <a:pt x="6016" y="7380"/>
                    <a:pt x="6211" y="7250"/>
                  </a:cubicBezTo>
                  <a:lnTo>
                    <a:pt x="6276" y="7250"/>
                  </a:lnTo>
                  <a:cubicBezTo>
                    <a:pt x="6565" y="7085"/>
                    <a:pt x="6894" y="6907"/>
                    <a:pt x="7278" y="6907"/>
                  </a:cubicBezTo>
                  <a:cubicBezTo>
                    <a:pt x="7499" y="6907"/>
                    <a:pt x="7739" y="6966"/>
                    <a:pt x="8000" y="7120"/>
                  </a:cubicBezTo>
                  <a:cubicBezTo>
                    <a:pt x="7935" y="7348"/>
                    <a:pt x="7805" y="7575"/>
                    <a:pt x="7707" y="7771"/>
                  </a:cubicBezTo>
                  <a:cubicBezTo>
                    <a:pt x="6341" y="10470"/>
                    <a:pt x="4260" y="11380"/>
                    <a:pt x="2797" y="11380"/>
                  </a:cubicBezTo>
                  <a:lnTo>
                    <a:pt x="2537" y="11380"/>
                  </a:lnTo>
                  <a:cubicBezTo>
                    <a:pt x="1528" y="11315"/>
                    <a:pt x="650" y="10697"/>
                    <a:pt x="585" y="10112"/>
                  </a:cubicBezTo>
                  <a:cubicBezTo>
                    <a:pt x="585" y="9949"/>
                    <a:pt x="683" y="9754"/>
                    <a:pt x="911" y="9527"/>
                  </a:cubicBezTo>
                  <a:cubicBezTo>
                    <a:pt x="1691" y="8714"/>
                    <a:pt x="2309" y="7933"/>
                    <a:pt x="2764" y="7023"/>
                  </a:cubicBezTo>
                  <a:cubicBezTo>
                    <a:pt x="2993" y="6794"/>
                    <a:pt x="3236" y="6680"/>
                    <a:pt x="3516" y="6680"/>
                  </a:cubicBezTo>
                  <a:close/>
                  <a:moveTo>
                    <a:pt x="5600" y="0"/>
                  </a:moveTo>
                  <a:cubicBezTo>
                    <a:pt x="4576" y="0"/>
                    <a:pt x="3677" y="547"/>
                    <a:pt x="3187" y="1527"/>
                  </a:cubicBezTo>
                  <a:cubicBezTo>
                    <a:pt x="2927" y="2015"/>
                    <a:pt x="2764" y="2795"/>
                    <a:pt x="2797" y="3576"/>
                  </a:cubicBezTo>
                  <a:cubicBezTo>
                    <a:pt x="2894" y="5852"/>
                    <a:pt x="2309" y="7283"/>
                    <a:pt x="520" y="9136"/>
                  </a:cubicBezTo>
                  <a:cubicBezTo>
                    <a:pt x="163" y="9462"/>
                    <a:pt x="0" y="9819"/>
                    <a:pt x="33" y="10145"/>
                  </a:cubicBezTo>
                  <a:cubicBezTo>
                    <a:pt x="98" y="11023"/>
                    <a:pt x="1203" y="11836"/>
                    <a:pt x="2504" y="11933"/>
                  </a:cubicBezTo>
                  <a:cubicBezTo>
                    <a:pt x="2602" y="11933"/>
                    <a:pt x="2699" y="11966"/>
                    <a:pt x="2797" y="11966"/>
                  </a:cubicBezTo>
                  <a:cubicBezTo>
                    <a:pt x="3707" y="11966"/>
                    <a:pt x="4650" y="11673"/>
                    <a:pt x="5496" y="11120"/>
                  </a:cubicBezTo>
                  <a:cubicBezTo>
                    <a:pt x="6569" y="10437"/>
                    <a:pt x="7512" y="9397"/>
                    <a:pt x="8195" y="8031"/>
                  </a:cubicBezTo>
                  <a:cubicBezTo>
                    <a:pt x="8910" y="6697"/>
                    <a:pt x="9236" y="5104"/>
                    <a:pt x="9106" y="3706"/>
                  </a:cubicBezTo>
                  <a:cubicBezTo>
                    <a:pt x="9040" y="2730"/>
                    <a:pt x="8715" y="1885"/>
                    <a:pt x="8130" y="1202"/>
                  </a:cubicBezTo>
                  <a:cubicBezTo>
                    <a:pt x="7642" y="616"/>
                    <a:pt x="6927" y="194"/>
                    <a:pt x="6211" y="63"/>
                  </a:cubicBezTo>
                  <a:cubicBezTo>
                    <a:pt x="6004" y="21"/>
                    <a:pt x="5800" y="0"/>
                    <a:pt x="56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1" name="Google Shape;5001;p46"/>
            <p:cNvSpPr/>
            <p:nvPr/>
          </p:nvSpPr>
          <p:spPr>
            <a:xfrm>
              <a:off x="10786450" y="2286175"/>
              <a:ext cx="452050" cy="482000"/>
            </a:xfrm>
            <a:custGeom>
              <a:rect b="b" l="l" r="r" t="t"/>
              <a:pathLst>
                <a:path extrusionOk="0" h="19280" w="18082">
                  <a:moveTo>
                    <a:pt x="6921" y="568"/>
                  </a:moveTo>
                  <a:cubicBezTo>
                    <a:pt x="7022" y="568"/>
                    <a:pt x="7124" y="593"/>
                    <a:pt x="7220" y="646"/>
                  </a:cubicBezTo>
                  <a:cubicBezTo>
                    <a:pt x="7382" y="744"/>
                    <a:pt x="7480" y="874"/>
                    <a:pt x="7512" y="1037"/>
                  </a:cubicBezTo>
                  <a:cubicBezTo>
                    <a:pt x="7545" y="1199"/>
                    <a:pt x="7545" y="1362"/>
                    <a:pt x="7447" y="1492"/>
                  </a:cubicBezTo>
                  <a:cubicBezTo>
                    <a:pt x="7089" y="2110"/>
                    <a:pt x="7057" y="2793"/>
                    <a:pt x="7382" y="3410"/>
                  </a:cubicBezTo>
                  <a:cubicBezTo>
                    <a:pt x="7642" y="3898"/>
                    <a:pt x="8098" y="4288"/>
                    <a:pt x="8618" y="4451"/>
                  </a:cubicBezTo>
                  <a:lnTo>
                    <a:pt x="8715" y="4451"/>
                  </a:lnTo>
                  <a:cubicBezTo>
                    <a:pt x="8553" y="4841"/>
                    <a:pt x="8423" y="5264"/>
                    <a:pt x="8390" y="5654"/>
                  </a:cubicBezTo>
                  <a:cubicBezTo>
                    <a:pt x="8358" y="5654"/>
                    <a:pt x="8325" y="5622"/>
                    <a:pt x="8293" y="5622"/>
                  </a:cubicBezTo>
                  <a:cubicBezTo>
                    <a:pt x="7415" y="5362"/>
                    <a:pt x="6699" y="4776"/>
                    <a:pt x="6276" y="3963"/>
                  </a:cubicBezTo>
                  <a:cubicBezTo>
                    <a:pt x="5789" y="2988"/>
                    <a:pt x="5821" y="1849"/>
                    <a:pt x="6374" y="874"/>
                  </a:cubicBezTo>
                  <a:cubicBezTo>
                    <a:pt x="6506" y="677"/>
                    <a:pt x="6711" y="568"/>
                    <a:pt x="6921" y="568"/>
                  </a:cubicBezTo>
                  <a:close/>
                  <a:moveTo>
                    <a:pt x="6924" y="1"/>
                  </a:moveTo>
                  <a:cubicBezTo>
                    <a:pt x="6512" y="1"/>
                    <a:pt x="6104" y="211"/>
                    <a:pt x="5886" y="581"/>
                  </a:cubicBezTo>
                  <a:cubicBezTo>
                    <a:pt x="5236" y="1719"/>
                    <a:pt x="5203" y="3085"/>
                    <a:pt x="5789" y="4223"/>
                  </a:cubicBezTo>
                  <a:cubicBezTo>
                    <a:pt x="6244" y="5166"/>
                    <a:pt x="7122" y="5882"/>
                    <a:pt x="8130" y="6175"/>
                  </a:cubicBezTo>
                  <a:lnTo>
                    <a:pt x="8358" y="6240"/>
                  </a:lnTo>
                  <a:cubicBezTo>
                    <a:pt x="8358" y="8711"/>
                    <a:pt x="8163" y="9394"/>
                    <a:pt x="6764" y="10987"/>
                  </a:cubicBezTo>
                  <a:cubicBezTo>
                    <a:pt x="6211" y="10662"/>
                    <a:pt x="5626" y="10500"/>
                    <a:pt x="4976" y="10467"/>
                  </a:cubicBezTo>
                  <a:cubicBezTo>
                    <a:pt x="4932" y="10466"/>
                    <a:pt x="4888" y="10465"/>
                    <a:pt x="4844" y="10465"/>
                  </a:cubicBezTo>
                  <a:cubicBezTo>
                    <a:pt x="4010" y="10465"/>
                    <a:pt x="3180" y="10757"/>
                    <a:pt x="2439" y="11313"/>
                  </a:cubicBezTo>
                  <a:cubicBezTo>
                    <a:pt x="2309" y="11410"/>
                    <a:pt x="2309" y="11573"/>
                    <a:pt x="2407" y="11703"/>
                  </a:cubicBezTo>
                  <a:cubicBezTo>
                    <a:pt x="2439" y="11768"/>
                    <a:pt x="2537" y="11800"/>
                    <a:pt x="2634" y="11800"/>
                  </a:cubicBezTo>
                  <a:cubicBezTo>
                    <a:pt x="2667" y="11800"/>
                    <a:pt x="2732" y="11800"/>
                    <a:pt x="2797" y="11768"/>
                  </a:cubicBezTo>
                  <a:cubicBezTo>
                    <a:pt x="3447" y="11248"/>
                    <a:pt x="4195" y="11020"/>
                    <a:pt x="4976" y="11020"/>
                  </a:cubicBezTo>
                  <a:cubicBezTo>
                    <a:pt x="5463" y="11053"/>
                    <a:pt x="5951" y="11183"/>
                    <a:pt x="6374" y="11410"/>
                  </a:cubicBezTo>
                  <a:cubicBezTo>
                    <a:pt x="6341" y="11475"/>
                    <a:pt x="6309" y="11508"/>
                    <a:pt x="6244" y="11573"/>
                  </a:cubicBezTo>
                  <a:cubicBezTo>
                    <a:pt x="6016" y="11833"/>
                    <a:pt x="5821" y="12126"/>
                    <a:pt x="5691" y="12451"/>
                  </a:cubicBezTo>
                  <a:cubicBezTo>
                    <a:pt x="5431" y="12353"/>
                    <a:pt x="5171" y="12288"/>
                    <a:pt x="4943" y="12256"/>
                  </a:cubicBezTo>
                  <a:cubicBezTo>
                    <a:pt x="4130" y="12256"/>
                    <a:pt x="3285" y="12744"/>
                    <a:pt x="2732" y="13622"/>
                  </a:cubicBezTo>
                  <a:cubicBezTo>
                    <a:pt x="1789" y="15085"/>
                    <a:pt x="1854" y="17004"/>
                    <a:pt x="1984" y="18012"/>
                  </a:cubicBezTo>
                  <a:cubicBezTo>
                    <a:pt x="2016" y="18174"/>
                    <a:pt x="1951" y="18337"/>
                    <a:pt x="1854" y="18467"/>
                  </a:cubicBezTo>
                  <a:cubicBezTo>
                    <a:pt x="1756" y="18597"/>
                    <a:pt x="1594" y="18662"/>
                    <a:pt x="1431" y="18695"/>
                  </a:cubicBezTo>
                  <a:cubicBezTo>
                    <a:pt x="1410" y="18697"/>
                    <a:pt x="1390" y="18698"/>
                    <a:pt x="1369" y="18698"/>
                  </a:cubicBezTo>
                  <a:cubicBezTo>
                    <a:pt x="1066" y="18698"/>
                    <a:pt x="779" y="18479"/>
                    <a:pt x="748" y="18174"/>
                  </a:cubicBezTo>
                  <a:cubicBezTo>
                    <a:pt x="586" y="16743"/>
                    <a:pt x="586" y="14662"/>
                    <a:pt x="1691" y="12971"/>
                  </a:cubicBezTo>
                  <a:cubicBezTo>
                    <a:pt x="1756" y="12841"/>
                    <a:pt x="1821" y="12744"/>
                    <a:pt x="1919" y="12646"/>
                  </a:cubicBezTo>
                  <a:cubicBezTo>
                    <a:pt x="2016" y="12516"/>
                    <a:pt x="1984" y="12353"/>
                    <a:pt x="1854" y="12256"/>
                  </a:cubicBezTo>
                  <a:cubicBezTo>
                    <a:pt x="1799" y="12215"/>
                    <a:pt x="1739" y="12197"/>
                    <a:pt x="1680" y="12197"/>
                  </a:cubicBezTo>
                  <a:cubicBezTo>
                    <a:pt x="1599" y="12197"/>
                    <a:pt x="1520" y="12232"/>
                    <a:pt x="1464" y="12288"/>
                  </a:cubicBezTo>
                  <a:cubicBezTo>
                    <a:pt x="1366" y="12418"/>
                    <a:pt x="1301" y="12516"/>
                    <a:pt x="1203" y="12646"/>
                  </a:cubicBezTo>
                  <a:cubicBezTo>
                    <a:pt x="33" y="14500"/>
                    <a:pt x="0" y="16711"/>
                    <a:pt x="195" y="18239"/>
                  </a:cubicBezTo>
                  <a:cubicBezTo>
                    <a:pt x="260" y="18825"/>
                    <a:pt x="781" y="19280"/>
                    <a:pt x="1366" y="19280"/>
                  </a:cubicBezTo>
                  <a:cubicBezTo>
                    <a:pt x="1399" y="19280"/>
                    <a:pt x="1464" y="19280"/>
                    <a:pt x="1496" y="19247"/>
                  </a:cubicBezTo>
                  <a:cubicBezTo>
                    <a:pt x="1821" y="19215"/>
                    <a:pt x="2114" y="19052"/>
                    <a:pt x="2309" y="18825"/>
                  </a:cubicBezTo>
                  <a:cubicBezTo>
                    <a:pt x="2504" y="18565"/>
                    <a:pt x="2569" y="18239"/>
                    <a:pt x="2537" y="17947"/>
                  </a:cubicBezTo>
                  <a:cubicBezTo>
                    <a:pt x="2407" y="17004"/>
                    <a:pt x="2342" y="15248"/>
                    <a:pt x="3187" y="13947"/>
                  </a:cubicBezTo>
                  <a:cubicBezTo>
                    <a:pt x="3626" y="13257"/>
                    <a:pt x="4246" y="12839"/>
                    <a:pt x="4844" y="12839"/>
                  </a:cubicBezTo>
                  <a:cubicBezTo>
                    <a:pt x="4866" y="12839"/>
                    <a:pt x="4888" y="12840"/>
                    <a:pt x="4911" y="12841"/>
                  </a:cubicBezTo>
                  <a:cubicBezTo>
                    <a:pt x="5106" y="12841"/>
                    <a:pt x="5333" y="12906"/>
                    <a:pt x="5561" y="13004"/>
                  </a:cubicBezTo>
                  <a:cubicBezTo>
                    <a:pt x="5529" y="13166"/>
                    <a:pt x="5529" y="13329"/>
                    <a:pt x="5529" y="13492"/>
                  </a:cubicBezTo>
                  <a:cubicBezTo>
                    <a:pt x="5594" y="14337"/>
                    <a:pt x="6049" y="15183"/>
                    <a:pt x="6829" y="15833"/>
                  </a:cubicBezTo>
                  <a:cubicBezTo>
                    <a:pt x="7707" y="16581"/>
                    <a:pt x="8748" y="16939"/>
                    <a:pt x="9886" y="16939"/>
                  </a:cubicBezTo>
                  <a:cubicBezTo>
                    <a:pt x="10309" y="16939"/>
                    <a:pt x="10732" y="16906"/>
                    <a:pt x="11154" y="16808"/>
                  </a:cubicBezTo>
                  <a:cubicBezTo>
                    <a:pt x="12553" y="16483"/>
                    <a:pt x="13984" y="15638"/>
                    <a:pt x="15187" y="14435"/>
                  </a:cubicBezTo>
                  <a:cubicBezTo>
                    <a:pt x="15284" y="14337"/>
                    <a:pt x="15284" y="14142"/>
                    <a:pt x="15187" y="14044"/>
                  </a:cubicBezTo>
                  <a:cubicBezTo>
                    <a:pt x="15122" y="13996"/>
                    <a:pt x="15049" y="13971"/>
                    <a:pt x="14980" y="13971"/>
                  </a:cubicBezTo>
                  <a:cubicBezTo>
                    <a:pt x="14910" y="13971"/>
                    <a:pt x="14845" y="13996"/>
                    <a:pt x="14797" y="14044"/>
                  </a:cubicBezTo>
                  <a:cubicBezTo>
                    <a:pt x="13447" y="15394"/>
                    <a:pt x="11646" y="16388"/>
                    <a:pt x="9899" y="16388"/>
                  </a:cubicBezTo>
                  <a:cubicBezTo>
                    <a:pt x="8952" y="16388"/>
                    <a:pt x="8021" y="16096"/>
                    <a:pt x="7187" y="15410"/>
                  </a:cubicBezTo>
                  <a:cubicBezTo>
                    <a:pt x="6537" y="14857"/>
                    <a:pt x="6146" y="14142"/>
                    <a:pt x="6114" y="13459"/>
                  </a:cubicBezTo>
                  <a:cubicBezTo>
                    <a:pt x="6081" y="12906"/>
                    <a:pt x="6276" y="12386"/>
                    <a:pt x="6667" y="11963"/>
                  </a:cubicBezTo>
                  <a:cubicBezTo>
                    <a:pt x="8683" y="9784"/>
                    <a:pt x="8911" y="9101"/>
                    <a:pt x="8911" y="6012"/>
                  </a:cubicBezTo>
                  <a:cubicBezTo>
                    <a:pt x="8911" y="5557"/>
                    <a:pt x="9041" y="5134"/>
                    <a:pt x="9236" y="4711"/>
                  </a:cubicBezTo>
                  <a:cubicBezTo>
                    <a:pt x="9268" y="4614"/>
                    <a:pt x="9333" y="4484"/>
                    <a:pt x="9398" y="4386"/>
                  </a:cubicBezTo>
                  <a:cubicBezTo>
                    <a:pt x="9919" y="3378"/>
                    <a:pt x="10829" y="2662"/>
                    <a:pt x="11935" y="2402"/>
                  </a:cubicBezTo>
                  <a:cubicBezTo>
                    <a:pt x="12235" y="2341"/>
                    <a:pt x="12541" y="2310"/>
                    <a:pt x="12848" y="2310"/>
                  </a:cubicBezTo>
                  <a:cubicBezTo>
                    <a:pt x="13834" y="2310"/>
                    <a:pt x="14823" y="2627"/>
                    <a:pt x="15642" y="3248"/>
                  </a:cubicBezTo>
                  <a:cubicBezTo>
                    <a:pt x="17691" y="4809"/>
                    <a:pt x="18016" y="8679"/>
                    <a:pt x="16358" y="11898"/>
                  </a:cubicBezTo>
                  <a:cubicBezTo>
                    <a:pt x="16162" y="12288"/>
                    <a:pt x="15902" y="12711"/>
                    <a:pt x="15610" y="13069"/>
                  </a:cubicBezTo>
                  <a:cubicBezTo>
                    <a:pt x="15545" y="13199"/>
                    <a:pt x="15545" y="13394"/>
                    <a:pt x="15675" y="13459"/>
                  </a:cubicBezTo>
                  <a:cubicBezTo>
                    <a:pt x="15735" y="13504"/>
                    <a:pt x="15802" y="13529"/>
                    <a:pt x="15867" y="13529"/>
                  </a:cubicBezTo>
                  <a:cubicBezTo>
                    <a:pt x="15942" y="13529"/>
                    <a:pt x="16013" y="13496"/>
                    <a:pt x="16065" y="13426"/>
                  </a:cubicBezTo>
                  <a:cubicBezTo>
                    <a:pt x="16390" y="13004"/>
                    <a:pt x="16650" y="12581"/>
                    <a:pt x="16878" y="12158"/>
                  </a:cubicBezTo>
                  <a:cubicBezTo>
                    <a:pt x="17723" y="10500"/>
                    <a:pt x="18081" y="8646"/>
                    <a:pt x="17951" y="6923"/>
                  </a:cubicBezTo>
                  <a:cubicBezTo>
                    <a:pt x="17821" y="5101"/>
                    <a:pt x="17105" y="3638"/>
                    <a:pt x="16000" y="2793"/>
                  </a:cubicBezTo>
                  <a:cubicBezTo>
                    <a:pt x="15090" y="2104"/>
                    <a:pt x="13975" y="1732"/>
                    <a:pt x="12867" y="1732"/>
                  </a:cubicBezTo>
                  <a:cubicBezTo>
                    <a:pt x="12510" y="1732"/>
                    <a:pt x="12154" y="1770"/>
                    <a:pt x="11805" y="1849"/>
                  </a:cubicBezTo>
                  <a:cubicBezTo>
                    <a:pt x="10602" y="2142"/>
                    <a:pt x="9593" y="2858"/>
                    <a:pt x="8976" y="3931"/>
                  </a:cubicBezTo>
                  <a:cubicBezTo>
                    <a:pt x="8911" y="3931"/>
                    <a:pt x="8846" y="3898"/>
                    <a:pt x="8780" y="3898"/>
                  </a:cubicBezTo>
                  <a:cubicBezTo>
                    <a:pt x="8390" y="3768"/>
                    <a:pt x="8065" y="3508"/>
                    <a:pt x="7870" y="3150"/>
                  </a:cubicBezTo>
                  <a:cubicBezTo>
                    <a:pt x="7675" y="2695"/>
                    <a:pt x="7675" y="2207"/>
                    <a:pt x="7935" y="1784"/>
                  </a:cubicBezTo>
                  <a:cubicBezTo>
                    <a:pt x="8098" y="1492"/>
                    <a:pt x="8130" y="1199"/>
                    <a:pt x="8065" y="874"/>
                  </a:cubicBezTo>
                  <a:cubicBezTo>
                    <a:pt x="7967" y="581"/>
                    <a:pt x="7772" y="321"/>
                    <a:pt x="7512" y="158"/>
                  </a:cubicBezTo>
                  <a:cubicBezTo>
                    <a:pt x="7330" y="51"/>
                    <a:pt x="7127" y="1"/>
                    <a:pt x="69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2" name="Google Shape;5002;p46"/>
          <p:cNvGrpSpPr/>
          <p:nvPr/>
        </p:nvGrpSpPr>
        <p:grpSpPr>
          <a:xfrm>
            <a:off x="2437084" y="2103520"/>
            <a:ext cx="331233" cy="365737"/>
            <a:chOff x="11327900" y="2286875"/>
            <a:chExt cx="435775" cy="487000"/>
          </a:xfrm>
        </p:grpSpPr>
        <p:sp>
          <p:nvSpPr>
            <p:cNvPr id="5003" name="Google Shape;5003;p46"/>
            <p:cNvSpPr/>
            <p:nvPr/>
          </p:nvSpPr>
          <p:spPr>
            <a:xfrm>
              <a:off x="11327900" y="2286875"/>
              <a:ext cx="217900" cy="478050"/>
            </a:xfrm>
            <a:custGeom>
              <a:rect b="b" l="l" r="r" t="t"/>
              <a:pathLst>
                <a:path extrusionOk="0" h="19122" w="8716">
                  <a:moveTo>
                    <a:pt x="4553" y="1854"/>
                  </a:moveTo>
                  <a:cubicBezTo>
                    <a:pt x="2894" y="1854"/>
                    <a:pt x="2569" y="3610"/>
                    <a:pt x="3187" y="4521"/>
                  </a:cubicBezTo>
                  <a:cubicBezTo>
                    <a:pt x="1594" y="4553"/>
                    <a:pt x="748" y="6309"/>
                    <a:pt x="1496" y="7675"/>
                  </a:cubicBezTo>
                  <a:cubicBezTo>
                    <a:pt x="195" y="8098"/>
                    <a:pt x="195" y="10472"/>
                    <a:pt x="1041" y="11317"/>
                  </a:cubicBezTo>
                  <a:cubicBezTo>
                    <a:pt x="0" y="12358"/>
                    <a:pt x="748" y="14667"/>
                    <a:pt x="1951" y="14764"/>
                  </a:cubicBezTo>
                  <a:cubicBezTo>
                    <a:pt x="1594" y="16260"/>
                    <a:pt x="2634" y="17756"/>
                    <a:pt x="3838" y="17854"/>
                  </a:cubicBezTo>
                  <a:cubicBezTo>
                    <a:pt x="4195" y="18537"/>
                    <a:pt x="4781" y="18927"/>
                    <a:pt x="5431" y="19122"/>
                  </a:cubicBezTo>
                  <a:lnTo>
                    <a:pt x="6862" y="19122"/>
                  </a:lnTo>
                  <a:cubicBezTo>
                    <a:pt x="7870" y="18862"/>
                    <a:pt x="8716" y="18081"/>
                    <a:pt x="8716" y="16976"/>
                  </a:cubicBezTo>
                  <a:lnTo>
                    <a:pt x="8716" y="16976"/>
                  </a:lnTo>
                  <a:lnTo>
                    <a:pt x="8716" y="1594"/>
                  </a:lnTo>
                  <a:cubicBezTo>
                    <a:pt x="7707" y="196"/>
                    <a:pt x="5724" y="0"/>
                    <a:pt x="4553" y="1854"/>
                  </a:cubicBezTo>
                  <a:close/>
                  <a:moveTo>
                    <a:pt x="4553" y="1854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4" name="Google Shape;5004;p46"/>
            <p:cNvSpPr/>
            <p:nvPr/>
          </p:nvSpPr>
          <p:spPr>
            <a:xfrm>
              <a:off x="11545775" y="2286875"/>
              <a:ext cx="217900" cy="478050"/>
            </a:xfrm>
            <a:custGeom>
              <a:rect b="b" l="l" r="r" t="t"/>
              <a:pathLst>
                <a:path extrusionOk="0" h="19122" w="8716">
                  <a:moveTo>
                    <a:pt x="1" y="6537"/>
                  </a:moveTo>
                  <a:lnTo>
                    <a:pt x="1" y="16976"/>
                  </a:lnTo>
                  <a:cubicBezTo>
                    <a:pt x="1" y="18081"/>
                    <a:pt x="846" y="18862"/>
                    <a:pt x="1854" y="19122"/>
                  </a:cubicBezTo>
                  <a:lnTo>
                    <a:pt x="3318" y="19122"/>
                  </a:lnTo>
                  <a:cubicBezTo>
                    <a:pt x="3935" y="18959"/>
                    <a:pt x="4521" y="18537"/>
                    <a:pt x="4878" y="17854"/>
                  </a:cubicBezTo>
                  <a:cubicBezTo>
                    <a:pt x="6082" y="17756"/>
                    <a:pt x="7122" y="16260"/>
                    <a:pt x="6765" y="14764"/>
                  </a:cubicBezTo>
                  <a:cubicBezTo>
                    <a:pt x="7968" y="14667"/>
                    <a:pt x="8716" y="12358"/>
                    <a:pt x="7708" y="11317"/>
                  </a:cubicBezTo>
                  <a:cubicBezTo>
                    <a:pt x="8521" y="10472"/>
                    <a:pt x="8521" y="8098"/>
                    <a:pt x="7220" y="7675"/>
                  </a:cubicBezTo>
                  <a:cubicBezTo>
                    <a:pt x="7968" y="6309"/>
                    <a:pt x="7122" y="4553"/>
                    <a:pt x="5561" y="4521"/>
                  </a:cubicBezTo>
                  <a:cubicBezTo>
                    <a:pt x="6147" y="3610"/>
                    <a:pt x="5822" y="1854"/>
                    <a:pt x="4163" y="1854"/>
                  </a:cubicBezTo>
                  <a:cubicBezTo>
                    <a:pt x="3025" y="0"/>
                    <a:pt x="1009" y="196"/>
                    <a:pt x="1" y="1594"/>
                  </a:cubicBezTo>
                  <a:lnTo>
                    <a:pt x="1" y="6537"/>
                  </a:lnTo>
                  <a:close/>
                  <a:moveTo>
                    <a:pt x="1" y="6537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5" name="Google Shape;5005;p46"/>
            <p:cNvSpPr/>
            <p:nvPr/>
          </p:nvSpPr>
          <p:spPr>
            <a:xfrm>
              <a:off x="11566100" y="2292575"/>
              <a:ext cx="197575" cy="472350"/>
            </a:xfrm>
            <a:custGeom>
              <a:rect b="b" l="l" r="r" t="t"/>
              <a:pathLst>
                <a:path extrusionOk="0" h="18894" w="7903">
                  <a:moveTo>
                    <a:pt x="5464" y="11935"/>
                  </a:moveTo>
                  <a:cubicBezTo>
                    <a:pt x="5854" y="13073"/>
                    <a:pt x="5171" y="14699"/>
                    <a:pt x="4163" y="14796"/>
                  </a:cubicBezTo>
                  <a:cubicBezTo>
                    <a:pt x="4521" y="16292"/>
                    <a:pt x="3480" y="17788"/>
                    <a:pt x="2309" y="17886"/>
                  </a:cubicBezTo>
                  <a:cubicBezTo>
                    <a:pt x="2049" y="18341"/>
                    <a:pt x="1724" y="18666"/>
                    <a:pt x="1334" y="18894"/>
                  </a:cubicBezTo>
                  <a:lnTo>
                    <a:pt x="2505" y="18894"/>
                  </a:lnTo>
                  <a:cubicBezTo>
                    <a:pt x="3122" y="18731"/>
                    <a:pt x="3708" y="18309"/>
                    <a:pt x="4065" y="17626"/>
                  </a:cubicBezTo>
                  <a:cubicBezTo>
                    <a:pt x="5269" y="17528"/>
                    <a:pt x="6309" y="16032"/>
                    <a:pt x="5952" y="14536"/>
                  </a:cubicBezTo>
                  <a:cubicBezTo>
                    <a:pt x="7155" y="14439"/>
                    <a:pt x="7903" y="12130"/>
                    <a:pt x="6895" y="11089"/>
                  </a:cubicBezTo>
                  <a:cubicBezTo>
                    <a:pt x="7708" y="10244"/>
                    <a:pt x="7708" y="7870"/>
                    <a:pt x="6407" y="7447"/>
                  </a:cubicBezTo>
                  <a:cubicBezTo>
                    <a:pt x="7155" y="6081"/>
                    <a:pt x="6309" y="4325"/>
                    <a:pt x="4748" y="4293"/>
                  </a:cubicBezTo>
                  <a:cubicBezTo>
                    <a:pt x="5334" y="3382"/>
                    <a:pt x="5009" y="1626"/>
                    <a:pt x="3350" y="1626"/>
                  </a:cubicBezTo>
                  <a:cubicBezTo>
                    <a:pt x="2472" y="195"/>
                    <a:pt x="1074" y="0"/>
                    <a:pt x="0" y="618"/>
                  </a:cubicBezTo>
                  <a:cubicBezTo>
                    <a:pt x="586" y="781"/>
                    <a:pt x="1139" y="1203"/>
                    <a:pt x="1561" y="1886"/>
                  </a:cubicBezTo>
                  <a:cubicBezTo>
                    <a:pt x="1854" y="1886"/>
                    <a:pt x="2082" y="1951"/>
                    <a:pt x="2309" y="2049"/>
                  </a:cubicBezTo>
                  <a:cubicBezTo>
                    <a:pt x="3317" y="2472"/>
                    <a:pt x="3448" y="3805"/>
                    <a:pt x="2960" y="4553"/>
                  </a:cubicBezTo>
                  <a:cubicBezTo>
                    <a:pt x="4521" y="4585"/>
                    <a:pt x="5366" y="6341"/>
                    <a:pt x="4618" y="7707"/>
                  </a:cubicBezTo>
                  <a:cubicBezTo>
                    <a:pt x="5919" y="8130"/>
                    <a:pt x="5919" y="10504"/>
                    <a:pt x="5106" y="11349"/>
                  </a:cubicBezTo>
                  <a:cubicBezTo>
                    <a:pt x="5269" y="11512"/>
                    <a:pt x="5366" y="11707"/>
                    <a:pt x="5464" y="11935"/>
                  </a:cubicBezTo>
                  <a:close/>
                  <a:moveTo>
                    <a:pt x="5464" y="11935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6" name="Google Shape;5006;p46"/>
            <p:cNvSpPr/>
            <p:nvPr/>
          </p:nvSpPr>
          <p:spPr>
            <a:xfrm>
              <a:off x="11415700" y="2633200"/>
              <a:ext cx="77250" cy="75650"/>
            </a:xfrm>
            <a:custGeom>
              <a:rect b="b" l="l" r="r" t="t"/>
              <a:pathLst>
                <a:path extrusionOk="0" h="3026" w="3090">
                  <a:moveTo>
                    <a:pt x="358" y="1"/>
                  </a:moveTo>
                  <a:cubicBezTo>
                    <a:pt x="228" y="1"/>
                    <a:pt x="65" y="98"/>
                    <a:pt x="33" y="261"/>
                  </a:cubicBezTo>
                  <a:cubicBezTo>
                    <a:pt x="0" y="391"/>
                    <a:pt x="130" y="554"/>
                    <a:pt x="293" y="554"/>
                  </a:cubicBezTo>
                  <a:cubicBezTo>
                    <a:pt x="2244" y="879"/>
                    <a:pt x="2504" y="1887"/>
                    <a:pt x="2504" y="2732"/>
                  </a:cubicBezTo>
                  <a:cubicBezTo>
                    <a:pt x="2504" y="2895"/>
                    <a:pt x="2634" y="3025"/>
                    <a:pt x="2797" y="3025"/>
                  </a:cubicBezTo>
                  <a:cubicBezTo>
                    <a:pt x="2960" y="3025"/>
                    <a:pt x="3090" y="2895"/>
                    <a:pt x="3090" y="2732"/>
                  </a:cubicBezTo>
                  <a:cubicBezTo>
                    <a:pt x="3057" y="1171"/>
                    <a:pt x="2179" y="293"/>
                    <a:pt x="3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7" name="Google Shape;5007;p46"/>
            <p:cNvSpPr/>
            <p:nvPr/>
          </p:nvSpPr>
          <p:spPr>
            <a:xfrm>
              <a:off x="11457975" y="2550275"/>
              <a:ext cx="55300" cy="56950"/>
            </a:xfrm>
            <a:custGeom>
              <a:rect b="b" l="l" r="r" t="t"/>
              <a:pathLst>
                <a:path extrusionOk="0" h="2278" w="2212">
                  <a:moveTo>
                    <a:pt x="1919" y="1"/>
                  </a:moveTo>
                  <a:cubicBezTo>
                    <a:pt x="1789" y="1"/>
                    <a:pt x="1659" y="131"/>
                    <a:pt x="1659" y="261"/>
                  </a:cubicBezTo>
                  <a:cubicBezTo>
                    <a:pt x="1659" y="749"/>
                    <a:pt x="1431" y="1074"/>
                    <a:pt x="1236" y="1269"/>
                  </a:cubicBezTo>
                  <a:cubicBezTo>
                    <a:pt x="976" y="1529"/>
                    <a:pt x="586" y="1692"/>
                    <a:pt x="293" y="1692"/>
                  </a:cubicBezTo>
                  <a:cubicBezTo>
                    <a:pt x="130" y="1692"/>
                    <a:pt x="0" y="1822"/>
                    <a:pt x="0" y="1984"/>
                  </a:cubicBezTo>
                  <a:cubicBezTo>
                    <a:pt x="0" y="2147"/>
                    <a:pt x="130" y="2277"/>
                    <a:pt x="293" y="2277"/>
                  </a:cubicBezTo>
                  <a:cubicBezTo>
                    <a:pt x="748" y="2277"/>
                    <a:pt x="1269" y="2049"/>
                    <a:pt x="1626" y="1692"/>
                  </a:cubicBezTo>
                  <a:cubicBezTo>
                    <a:pt x="1887" y="1399"/>
                    <a:pt x="2212" y="944"/>
                    <a:pt x="2212" y="261"/>
                  </a:cubicBezTo>
                  <a:cubicBezTo>
                    <a:pt x="2212" y="131"/>
                    <a:pt x="2082" y="1"/>
                    <a:pt x="19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8" name="Google Shape;5008;p46"/>
            <p:cNvSpPr/>
            <p:nvPr/>
          </p:nvSpPr>
          <p:spPr>
            <a:xfrm>
              <a:off x="11580725" y="2445400"/>
              <a:ext cx="104100" cy="97600"/>
            </a:xfrm>
            <a:custGeom>
              <a:rect b="b" l="l" r="r" t="t"/>
              <a:pathLst>
                <a:path extrusionOk="0" h="3904" w="4164">
                  <a:moveTo>
                    <a:pt x="3773" y="1"/>
                  </a:moveTo>
                  <a:cubicBezTo>
                    <a:pt x="3611" y="1"/>
                    <a:pt x="3480" y="131"/>
                    <a:pt x="3480" y="293"/>
                  </a:cubicBezTo>
                  <a:cubicBezTo>
                    <a:pt x="3480" y="1139"/>
                    <a:pt x="2863" y="1757"/>
                    <a:pt x="2245" y="1952"/>
                  </a:cubicBezTo>
                  <a:cubicBezTo>
                    <a:pt x="2053" y="2019"/>
                    <a:pt x="1861" y="2052"/>
                    <a:pt x="1675" y="2052"/>
                  </a:cubicBezTo>
                  <a:cubicBezTo>
                    <a:pt x="1233" y="2052"/>
                    <a:pt x="829" y="1863"/>
                    <a:pt x="554" y="1497"/>
                  </a:cubicBezTo>
                  <a:cubicBezTo>
                    <a:pt x="501" y="1427"/>
                    <a:pt x="421" y="1395"/>
                    <a:pt x="343" y="1395"/>
                  </a:cubicBezTo>
                  <a:cubicBezTo>
                    <a:pt x="275" y="1395"/>
                    <a:pt x="209" y="1419"/>
                    <a:pt x="163" y="1464"/>
                  </a:cubicBezTo>
                  <a:cubicBezTo>
                    <a:pt x="33" y="1562"/>
                    <a:pt x="1" y="1724"/>
                    <a:pt x="98" y="1854"/>
                  </a:cubicBezTo>
                  <a:cubicBezTo>
                    <a:pt x="489" y="2342"/>
                    <a:pt x="1074" y="2635"/>
                    <a:pt x="1692" y="2635"/>
                  </a:cubicBezTo>
                  <a:cubicBezTo>
                    <a:pt x="1854" y="2635"/>
                    <a:pt x="2050" y="2602"/>
                    <a:pt x="2245" y="2537"/>
                  </a:cubicBezTo>
                  <a:cubicBezTo>
                    <a:pt x="2342" y="2927"/>
                    <a:pt x="2537" y="3220"/>
                    <a:pt x="2732" y="3383"/>
                  </a:cubicBezTo>
                  <a:cubicBezTo>
                    <a:pt x="3058" y="3708"/>
                    <a:pt x="3480" y="3903"/>
                    <a:pt x="3903" y="3903"/>
                  </a:cubicBezTo>
                  <a:cubicBezTo>
                    <a:pt x="4066" y="3903"/>
                    <a:pt x="4163" y="3773"/>
                    <a:pt x="4163" y="3610"/>
                  </a:cubicBezTo>
                  <a:cubicBezTo>
                    <a:pt x="4163" y="3448"/>
                    <a:pt x="4066" y="3318"/>
                    <a:pt x="3903" y="3318"/>
                  </a:cubicBezTo>
                  <a:lnTo>
                    <a:pt x="3871" y="3318"/>
                  </a:lnTo>
                  <a:cubicBezTo>
                    <a:pt x="3643" y="3318"/>
                    <a:pt x="3318" y="3188"/>
                    <a:pt x="3123" y="2993"/>
                  </a:cubicBezTo>
                  <a:cubicBezTo>
                    <a:pt x="2993" y="2862"/>
                    <a:pt x="2830" y="2635"/>
                    <a:pt x="2798" y="2342"/>
                  </a:cubicBezTo>
                  <a:cubicBezTo>
                    <a:pt x="3545" y="1919"/>
                    <a:pt x="4033" y="1139"/>
                    <a:pt x="4033" y="261"/>
                  </a:cubicBezTo>
                  <a:cubicBezTo>
                    <a:pt x="4033" y="131"/>
                    <a:pt x="3903" y="1"/>
                    <a:pt x="37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9" name="Google Shape;5009;p46"/>
            <p:cNvSpPr/>
            <p:nvPr/>
          </p:nvSpPr>
          <p:spPr>
            <a:xfrm>
              <a:off x="11599425" y="2633200"/>
              <a:ext cx="76450" cy="75650"/>
            </a:xfrm>
            <a:custGeom>
              <a:rect b="b" l="l" r="r" t="t"/>
              <a:pathLst>
                <a:path extrusionOk="0" h="3026" w="3058">
                  <a:moveTo>
                    <a:pt x="2700" y="1"/>
                  </a:moveTo>
                  <a:cubicBezTo>
                    <a:pt x="911" y="293"/>
                    <a:pt x="1" y="1171"/>
                    <a:pt x="1" y="2732"/>
                  </a:cubicBezTo>
                  <a:cubicBezTo>
                    <a:pt x="1" y="2895"/>
                    <a:pt x="131" y="3025"/>
                    <a:pt x="261" y="3025"/>
                  </a:cubicBezTo>
                  <a:cubicBezTo>
                    <a:pt x="424" y="3025"/>
                    <a:pt x="554" y="2895"/>
                    <a:pt x="554" y="2732"/>
                  </a:cubicBezTo>
                  <a:cubicBezTo>
                    <a:pt x="554" y="1887"/>
                    <a:pt x="814" y="879"/>
                    <a:pt x="2797" y="554"/>
                  </a:cubicBezTo>
                  <a:cubicBezTo>
                    <a:pt x="2928" y="554"/>
                    <a:pt x="3058" y="391"/>
                    <a:pt x="3025" y="261"/>
                  </a:cubicBezTo>
                  <a:cubicBezTo>
                    <a:pt x="2993" y="98"/>
                    <a:pt x="2863" y="1"/>
                    <a:pt x="27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0" name="Google Shape;5010;p46"/>
            <p:cNvSpPr/>
            <p:nvPr/>
          </p:nvSpPr>
          <p:spPr>
            <a:xfrm>
              <a:off x="11578300" y="2550275"/>
              <a:ext cx="56125" cy="56950"/>
            </a:xfrm>
            <a:custGeom>
              <a:rect b="b" l="l" r="r" t="t"/>
              <a:pathLst>
                <a:path extrusionOk="0" h="2278" w="2245">
                  <a:moveTo>
                    <a:pt x="293" y="1"/>
                  </a:moveTo>
                  <a:cubicBezTo>
                    <a:pt x="130" y="1"/>
                    <a:pt x="0" y="98"/>
                    <a:pt x="0" y="261"/>
                  </a:cubicBezTo>
                  <a:cubicBezTo>
                    <a:pt x="0" y="944"/>
                    <a:pt x="325" y="1399"/>
                    <a:pt x="586" y="1659"/>
                  </a:cubicBezTo>
                  <a:cubicBezTo>
                    <a:pt x="976" y="2049"/>
                    <a:pt x="1464" y="2277"/>
                    <a:pt x="1951" y="2277"/>
                  </a:cubicBezTo>
                  <a:cubicBezTo>
                    <a:pt x="2114" y="2277"/>
                    <a:pt x="2244" y="2147"/>
                    <a:pt x="2244" y="1984"/>
                  </a:cubicBezTo>
                  <a:cubicBezTo>
                    <a:pt x="2244" y="1822"/>
                    <a:pt x="2114" y="1692"/>
                    <a:pt x="1951" y="1692"/>
                  </a:cubicBezTo>
                  <a:cubicBezTo>
                    <a:pt x="1626" y="1692"/>
                    <a:pt x="1269" y="1529"/>
                    <a:pt x="1008" y="1269"/>
                  </a:cubicBezTo>
                  <a:cubicBezTo>
                    <a:pt x="813" y="1074"/>
                    <a:pt x="586" y="749"/>
                    <a:pt x="586" y="261"/>
                  </a:cubicBezTo>
                  <a:cubicBezTo>
                    <a:pt x="586" y="98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1" name="Google Shape;5011;p46"/>
            <p:cNvSpPr/>
            <p:nvPr/>
          </p:nvSpPr>
          <p:spPr>
            <a:xfrm>
              <a:off x="11406750" y="2445400"/>
              <a:ext cx="104100" cy="97600"/>
            </a:xfrm>
            <a:custGeom>
              <a:rect b="b" l="l" r="r" t="t"/>
              <a:pathLst>
                <a:path extrusionOk="0" h="3904" w="4164">
                  <a:moveTo>
                    <a:pt x="423" y="1"/>
                  </a:moveTo>
                  <a:cubicBezTo>
                    <a:pt x="261" y="1"/>
                    <a:pt x="163" y="131"/>
                    <a:pt x="163" y="293"/>
                  </a:cubicBezTo>
                  <a:cubicBezTo>
                    <a:pt x="131" y="1139"/>
                    <a:pt x="619" y="1919"/>
                    <a:pt x="1399" y="2342"/>
                  </a:cubicBezTo>
                  <a:cubicBezTo>
                    <a:pt x="1366" y="2635"/>
                    <a:pt x="1204" y="2862"/>
                    <a:pt x="1074" y="2993"/>
                  </a:cubicBezTo>
                  <a:cubicBezTo>
                    <a:pt x="846" y="3188"/>
                    <a:pt x="553" y="3318"/>
                    <a:pt x="293" y="3318"/>
                  </a:cubicBezTo>
                  <a:cubicBezTo>
                    <a:pt x="131" y="3318"/>
                    <a:pt x="1" y="3448"/>
                    <a:pt x="1" y="3610"/>
                  </a:cubicBezTo>
                  <a:cubicBezTo>
                    <a:pt x="1" y="3773"/>
                    <a:pt x="131" y="3903"/>
                    <a:pt x="293" y="3903"/>
                  </a:cubicBezTo>
                  <a:cubicBezTo>
                    <a:pt x="684" y="3903"/>
                    <a:pt x="1139" y="3708"/>
                    <a:pt x="1464" y="3383"/>
                  </a:cubicBezTo>
                  <a:cubicBezTo>
                    <a:pt x="1627" y="3220"/>
                    <a:pt x="1854" y="2927"/>
                    <a:pt x="1919" y="2537"/>
                  </a:cubicBezTo>
                  <a:cubicBezTo>
                    <a:pt x="2114" y="2602"/>
                    <a:pt x="2310" y="2635"/>
                    <a:pt x="2505" y="2635"/>
                  </a:cubicBezTo>
                  <a:cubicBezTo>
                    <a:pt x="3123" y="2635"/>
                    <a:pt x="3675" y="2342"/>
                    <a:pt x="4066" y="1854"/>
                  </a:cubicBezTo>
                  <a:cubicBezTo>
                    <a:pt x="4163" y="1724"/>
                    <a:pt x="4163" y="1562"/>
                    <a:pt x="4033" y="1464"/>
                  </a:cubicBezTo>
                  <a:cubicBezTo>
                    <a:pt x="3973" y="1419"/>
                    <a:pt x="3905" y="1395"/>
                    <a:pt x="3841" y="1395"/>
                  </a:cubicBezTo>
                  <a:cubicBezTo>
                    <a:pt x="3766" y="1395"/>
                    <a:pt x="3695" y="1427"/>
                    <a:pt x="3643" y="1497"/>
                  </a:cubicBezTo>
                  <a:cubicBezTo>
                    <a:pt x="3368" y="1863"/>
                    <a:pt x="2964" y="2052"/>
                    <a:pt x="2521" y="2052"/>
                  </a:cubicBezTo>
                  <a:cubicBezTo>
                    <a:pt x="2336" y="2052"/>
                    <a:pt x="2144" y="2019"/>
                    <a:pt x="1952" y="1952"/>
                  </a:cubicBezTo>
                  <a:cubicBezTo>
                    <a:pt x="1334" y="1757"/>
                    <a:pt x="716" y="1139"/>
                    <a:pt x="716" y="293"/>
                  </a:cubicBezTo>
                  <a:cubicBezTo>
                    <a:pt x="716" y="131"/>
                    <a:pt x="586" y="1"/>
                    <a:pt x="4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2" name="Google Shape;5012;p46"/>
            <p:cNvSpPr/>
            <p:nvPr/>
          </p:nvSpPr>
          <p:spPr>
            <a:xfrm>
              <a:off x="11331950" y="2292500"/>
              <a:ext cx="430925" cy="481375"/>
            </a:xfrm>
            <a:custGeom>
              <a:rect b="b" l="l" r="r" t="t"/>
              <a:pathLst>
                <a:path extrusionOk="0" h="19255" w="17237">
                  <a:moveTo>
                    <a:pt x="6570" y="1"/>
                  </a:moveTo>
                  <a:cubicBezTo>
                    <a:pt x="6538" y="1"/>
                    <a:pt x="6505" y="2"/>
                    <a:pt x="6472" y="3"/>
                  </a:cubicBezTo>
                  <a:cubicBezTo>
                    <a:pt x="5594" y="36"/>
                    <a:pt x="4814" y="523"/>
                    <a:pt x="4228" y="1369"/>
                  </a:cubicBezTo>
                  <a:cubicBezTo>
                    <a:pt x="3545" y="1401"/>
                    <a:pt x="2993" y="1759"/>
                    <a:pt x="2700" y="2312"/>
                  </a:cubicBezTo>
                  <a:cubicBezTo>
                    <a:pt x="2407" y="2832"/>
                    <a:pt x="2375" y="3515"/>
                    <a:pt x="2570" y="4068"/>
                  </a:cubicBezTo>
                  <a:cubicBezTo>
                    <a:pt x="1952" y="4198"/>
                    <a:pt x="1432" y="4588"/>
                    <a:pt x="1107" y="5141"/>
                  </a:cubicBezTo>
                  <a:cubicBezTo>
                    <a:pt x="716" y="5824"/>
                    <a:pt x="684" y="6605"/>
                    <a:pt x="976" y="7320"/>
                  </a:cubicBezTo>
                  <a:cubicBezTo>
                    <a:pt x="586" y="7515"/>
                    <a:pt x="326" y="7905"/>
                    <a:pt x="163" y="8393"/>
                  </a:cubicBezTo>
                  <a:cubicBezTo>
                    <a:pt x="98" y="8556"/>
                    <a:pt x="196" y="8686"/>
                    <a:pt x="326" y="8751"/>
                  </a:cubicBezTo>
                  <a:cubicBezTo>
                    <a:pt x="353" y="8756"/>
                    <a:pt x="380" y="8759"/>
                    <a:pt x="407" y="8759"/>
                  </a:cubicBezTo>
                  <a:cubicBezTo>
                    <a:pt x="539" y="8759"/>
                    <a:pt x="657" y="8691"/>
                    <a:pt x="684" y="8556"/>
                  </a:cubicBezTo>
                  <a:cubicBezTo>
                    <a:pt x="781" y="8263"/>
                    <a:pt x="1009" y="7840"/>
                    <a:pt x="1432" y="7710"/>
                  </a:cubicBezTo>
                  <a:cubicBezTo>
                    <a:pt x="1497" y="7710"/>
                    <a:pt x="1562" y="7645"/>
                    <a:pt x="1594" y="7548"/>
                  </a:cubicBezTo>
                  <a:cubicBezTo>
                    <a:pt x="1627" y="7483"/>
                    <a:pt x="1627" y="7385"/>
                    <a:pt x="1594" y="7320"/>
                  </a:cubicBezTo>
                  <a:cubicBezTo>
                    <a:pt x="1269" y="6702"/>
                    <a:pt x="1269" y="6019"/>
                    <a:pt x="1594" y="5434"/>
                  </a:cubicBezTo>
                  <a:cubicBezTo>
                    <a:pt x="1887" y="4881"/>
                    <a:pt x="2407" y="4588"/>
                    <a:pt x="3025" y="4556"/>
                  </a:cubicBezTo>
                  <a:cubicBezTo>
                    <a:pt x="3123" y="4556"/>
                    <a:pt x="3220" y="4491"/>
                    <a:pt x="3253" y="4393"/>
                  </a:cubicBezTo>
                  <a:cubicBezTo>
                    <a:pt x="3285" y="4328"/>
                    <a:pt x="3285" y="4198"/>
                    <a:pt x="3253" y="4133"/>
                  </a:cubicBezTo>
                  <a:cubicBezTo>
                    <a:pt x="2960" y="3710"/>
                    <a:pt x="2928" y="3060"/>
                    <a:pt x="3188" y="2572"/>
                  </a:cubicBezTo>
                  <a:cubicBezTo>
                    <a:pt x="3350" y="2279"/>
                    <a:pt x="3676" y="1922"/>
                    <a:pt x="4391" y="1922"/>
                  </a:cubicBezTo>
                  <a:cubicBezTo>
                    <a:pt x="4814" y="1922"/>
                    <a:pt x="5237" y="2019"/>
                    <a:pt x="5627" y="2767"/>
                  </a:cubicBezTo>
                  <a:cubicBezTo>
                    <a:pt x="5692" y="2865"/>
                    <a:pt x="5789" y="2930"/>
                    <a:pt x="5887" y="2930"/>
                  </a:cubicBezTo>
                  <a:cubicBezTo>
                    <a:pt x="5919" y="2930"/>
                    <a:pt x="5952" y="2897"/>
                    <a:pt x="6017" y="2897"/>
                  </a:cubicBezTo>
                  <a:cubicBezTo>
                    <a:pt x="6147" y="2800"/>
                    <a:pt x="6212" y="2637"/>
                    <a:pt x="6115" y="2507"/>
                  </a:cubicBezTo>
                  <a:cubicBezTo>
                    <a:pt x="5757" y="1792"/>
                    <a:pt x="5334" y="1531"/>
                    <a:pt x="4911" y="1434"/>
                  </a:cubicBezTo>
                  <a:cubicBezTo>
                    <a:pt x="5334" y="881"/>
                    <a:pt x="5887" y="588"/>
                    <a:pt x="6472" y="556"/>
                  </a:cubicBezTo>
                  <a:cubicBezTo>
                    <a:pt x="6501" y="555"/>
                    <a:pt x="6530" y="554"/>
                    <a:pt x="6558" y="554"/>
                  </a:cubicBezTo>
                  <a:cubicBezTo>
                    <a:pt x="7209" y="554"/>
                    <a:pt x="7825" y="906"/>
                    <a:pt x="8261" y="1466"/>
                  </a:cubicBezTo>
                  <a:lnTo>
                    <a:pt x="8261" y="5466"/>
                  </a:lnTo>
                  <a:cubicBezTo>
                    <a:pt x="7824" y="5004"/>
                    <a:pt x="7246" y="4765"/>
                    <a:pt x="6605" y="4765"/>
                  </a:cubicBezTo>
                  <a:cubicBezTo>
                    <a:pt x="6435" y="4765"/>
                    <a:pt x="6260" y="4782"/>
                    <a:pt x="6082" y="4816"/>
                  </a:cubicBezTo>
                  <a:cubicBezTo>
                    <a:pt x="5919" y="4848"/>
                    <a:pt x="5822" y="5011"/>
                    <a:pt x="5854" y="5141"/>
                  </a:cubicBezTo>
                  <a:cubicBezTo>
                    <a:pt x="5883" y="5283"/>
                    <a:pt x="6010" y="5375"/>
                    <a:pt x="6128" y="5375"/>
                  </a:cubicBezTo>
                  <a:cubicBezTo>
                    <a:pt x="6145" y="5375"/>
                    <a:pt x="6163" y="5373"/>
                    <a:pt x="6180" y="5369"/>
                  </a:cubicBezTo>
                  <a:cubicBezTo>
                    <a:pt x="6319" y="5343"/>
                    <a:pt x="6452" y="5331"/>
                    <a:pt x="6579" y="5331"/>
                  </a:cubicBezTo>
                  <a:cubicBezTo>
                    <a:pt x="7404" y="5331"/>
                    <a:pt x="7979" y="5842"/>
                    <a:pt x="8261" y="6377"/>
                  </a:cubicBezTo>
                  <a:lnTo>
                    <a:pt x="8261" y="16751"/>
                  </a:lnTo>
                  <a:cubicBezTo>
                    <a:pt x="8261" y="17824"/>
                    <a:pt x="7383" y="18409"/>
                    <a:pt x="6635" y="18604"/>
                  </a:cubicBezTo>
                  <a:cubicBezTo>
                    <a:pt x="6430" y="18654"/>
                    <a:pt x="6212" y="18680"/>
                    <a:pt x="5991" y="18680"/>
                  </a:cubicBezTo>
                  <a:cubicBezTo>
                    <a:pt x="5197" y="18680"/>
                    <a:pt x="4361" y="18338"/>
                    <a:pt x="3903" y="17499"/>
                  </a:cubicBezTo>
                  <a:cubicBezTo>
                    <a:pt x="3871" y="17401"/>
                    <a:pt x="3773" y="17336"/>
                    <a:pt x="3676" y="17336"/>
                  </a:cubicBezTo>
                  <a:cubicBezTo>
                    <a:pt x="3253" y="17303"/>
                    <a:pt x="2798" y="17011"/>
                    <a:pt x="2472" y="16588"/>
                  </a:cubicBezTo>
                  <a:cubicBezTo>
                    <a:pt x="2050" y="16003"/>
                    <a:pt x="1919" y="15255"/>
                    <a:pt x="2082" y="14604"/>
                  </a:cubicBezTo>
                  <a:cubicBezTo>
                    <a:pt x="2082" y="14507"/>
                    <a:pt x="2082" y="14442"/>
                    <a:pt x="2017" y="14377"/>
                  </a:cubicBezTo>
                  <a:cubicBezTo>
                    <a:pt x="1985" y="14312"/>
                    <a:pt x="1887" y="14247"/>
                    <a:pt x="1822" y="14247"/>
                  </a:cubicBezTo>
                  <a:cubicBezTo>
                    <a:pt x="1432" y="14214"/>
                    <a:pt x="1041" y="13856"/>
                    <a:pt x="814" y="13271"/>
                  </a:cubicBezTo>
                  <a:cubicBezTo>
                    <a:pt x="619" y="12751"/>
                    <a:pt x="586" y="12035"/>
                    <a:pt x="879" y="11547"/>
                  </a:cubicBezTo>
                  <a:cubicBezTo>
                    <a:pt x="1334" y="12003"/>
                    <a:pt x="2017" y="12263"/>
                    <a:pt x="2830" y="12263"/>
                  </a:cubicBezTo>
                  <a:lnTo>
                    <a:pt x="2928" y="12263"/>
                  </a:lnTo>
                  <a:cubicBezTo>
                    <a:pt x="3058" y="12263"/>
                    <a:pt x="3188" y="12133"/>
                    <a:pt x="3188" y="11970"/>
                  </a:cubicBezTo>
                  <a:cubicBezTo>
                    <a:pt x="3188" y="11825"/>
                    <a:pt x="3083" y="11705"/>
                    <a:pt x="2945" y="11705"/>
                  </a:cubicBezTo>
                  <a:cubicBezTo>
                    <a:pt x="2929" y="11705"/>
                    <a:pt x="2912" y="11707"/>
                    <a:pt x="2895" y="11710"/>
                  </a:cubicBezTo>
                  <a:cubicBezTo>
                    <a:pt x="2245" y="11710"/>
                    <a:pt x="1692" y="11547"/>
                    <a:pt x="1334" y="11222"/>
                  </a:cubicBezTo>
                  <a:cubicBezTo>
                    <a:pt x="1237" y="11125"/>
                    <a:pt x="879" y="10767"/>
                    <a:pt x="781" y="10442"/>
                  </a:cubicBezTo>
                  <a:cubicBezTo>
                    <a:pt x="684" y="10214"/>
                    <a:pt x="619" y="9987"/>
                    <a:pt x="586" y="9759"/>
                  </a:cubicBezTo>
                  <a:cubicBezTo>
                    <a:pt x="586" y="9617"/>
                    <a:pt x="463" y="9525"/>
                    <a:pt x="345" y="9525"/>
                  </a:cubicBezTo>
                  <a:cubicBezTo>
                    <a:pt x="328" y="9525"/>
                    <a:pt x="310" y="9527"/>
                    <a:pt x="294" y="9531"/>
                  </a:cubicBezTo>
                  <a:cubicBezTo>
                    <a:pt x="131" y="9531"/>
                    <a:pt x="1" y="9694"/>
                    <a:pt x="33" y="9824"/>
                  </a:cubicBezTo>
                  <a:cubicBezTo>
                    <a:pt x="98" y="10344"/>
                    <a:pt x="261" y="10767"/>
                    <a:pt x="489" y="11092"/>
                  </a:cubicBezTo>
                  <a:cubicBezTo>
                    <a:pt x="1" y="11775"/>
                    <a:pt x="33" y="12751"/>
                    <a:pt x="294" y="13499"/>
                  </a:cubicBezTo>
                  <a:cubicBezTo>
                    <a:pt x="554" y="14149"/>
                    <a:pt x="976" y="14604"/>
                    <a:pt x="1464" y="14767"/>
                  </a:cubicBezTo>
                  <a:cubicBezTo>
                    <a:pt x="1367" y="15515"/>
                    <a:pt x="1562" y="16295"/>
                    <a:pt x="2017" y="16913"/>
                  </a:cubicBezTo>
                  <a:cubicBezTo>
                    <a:pt x="2407" y="17434"/>
                    <a:pt x="2928" y="17791"/>
                    <a:pt x="3480" y="17889"/>
                  </a:cubicBezTo>
                  <a:cubicBezTo>
                    <a:pt x="4066" y="18864"/>
                    <a:pt x="5041" y="19255"/>
                    <a:pt x="5984" y="19255"/>
                  </a:cubicBezTo>
                  <a:cubicBezTo>
                    <a:pt x="6245" y="19255"/>
                    <a:pt x="6505" y="19222"/>
                    <a:pt x="6765" y="19157"/>
                  </a:cubicBezTo>
                  <a:cubicBezTo>
                    <a:pt x="7318" y="19027"/>
                    <a:pt x="7838" y="18734"/>
                    <a:pt x="8196" y="18344"/>
                  </a:cubicBezTo>
                  <a:cubicBezTo>
                    <a:pt x="8358" y="18181"/>
                    <a:pt x="8456" y="18019"/>
                    <a:pt x="8554" y="17856"/>
                  </a:cubicBezTo>
                  <a:cubicBezTo>
                    <a:pt x="8651" y="18019"/>
                    <a:pt x="8749" y="18181"/>
                    <a:pt x="8911" y="18344"/>
                  </a:cubicBezTo>
                  <a:cubicBezTo>
                    <a:pt x="9269" y="18734"/>
                    <a:pt x="9789" y="19027"/>
                    <a:pt x="10342" y="19157"/>
                  </a:cubicBezTo>
                  <a:cubicBezTo>
                    <a:pt x="10602" y="19222"/>
                    <a:pt x="10862" y="19255"/>
                    <a:pt x="11123" y="19255"/>
                  </a:cubicBezTo>
                  <a:cubicBezTo>
                    <a:pt x="12066" y="19255"/>
                    <a:pt x="13041" y="18864"/>
                    <a:pt x="13627" y="17889"/>
                  </a:cubicBezTo>
                  <a:cubicBezTo>
                    <a:pt x="14017" y="17824"/>
                    <a:pt x="14440" y="17629"/>
                    <a:pt x="14765" y="17303"/>
                  </a:cubicBezTo>
                  <a:cubicBezTo>
                    <a:pt x="14895" y="17173"/>
                    <a:pt x="14895" y="17011"/>
                    <a:pt x="14765" y="16881"/>
                  </a:cubicBezTo>
                  <a:cubicBezTo>
                    <a:pt x="14716" y="16832"/>
                    <a:pt x="14651" y="16808"/>
                    <a:pt x="14582" y="16808"/>
                  </a:cubicBezTo>
                  <a:cubicBezTo>
                    <a:pt x="14513" y="16808"/>
                    <a:pt x="14440" y="16832"/>
                    <a:pt x="14375" y="16881"/>
                  </a:cubicBezTo>
                  <a:cubicBezTo>
                    <a:pt x="14082" y="17173"/>
                    <a:pt x="13757" y="17336"/>
                    <a:pt x="13431" y="17336"/>
                  </a:cubicBezTo>
                  <a:cubicBezTo>
                    <a:pt x="13334" y="17368"/>
                    <a:pt x="13236" y="17401"/>
                    <a:pt x="13204" y="17499"/>
                  </a:cubicBezTo>
                  <a:cubicBezTo>
                    <a:pt x="12755" y="18347"/>
                    <a:pt x="11942" y="18697"/>
                    <a:pt x="11177" y="18697"/>
                  </a:cubicBezTo>
                  <a:cubicBezTo>
                    <a:pt x="10945" y="18697"/>
                    <a:pt x="10717" y="18665"/>
                    <a:pt x="10505" y="18604"/>
                  </a:cubicBezTo>
                  <a:cubicBezTo>
                    <a:pt x="9724" y="18442"/>
                    <a:pt x="8846" y="17824"/>
                    <a:pt x="8846" y="16751"/>
                  </a:cubicBezTo>
                  <a:lnTo>
                    <a:pt x="8846" y="6409"/>
                  </a:lnTo>
                  <a:cubicBezTo>
                    <a:pt x="9156" y="5846"/>
                    <a:pt x="9735" y="5331"/>
                    <a:pt x="10541" y="5331"/>
                  </a:cubicBezTo>
                  <a:cubicBezTo>
                    <a:pt x="10664" y="5331"/>
                    <a:pt x="10793" y="5343"/>
                    <a:pt x="10927" y="5369"/>
                  </a:cubicBezTo>
                  <a:cubicBezTo>
                    <a:pt x="10949" y="5373"/>
                    <a:pt x="10970" y="5375"/>
                    <a:pt x="10990" y="5375"/>
                  </a:cubicBezTo>
                  <a:cubicBezTo>
                    <a:pt x="11123" y="5375"/>
                    <a:pt x="11224" y="5287"/>
                    <a:pt x="11253" y="5174"/>
                  </a:cubicBezTo>
                  <a:cubicBezTo>
                    <a:pt x="11285" y="5011"/>
                    <a:pt x="11188" y="4848"/>
                    <a:pt x="11025" y="4816"/>
                  </a:cubicBezTo>
                  <a:cubicBezTo>
                    <a:pt x="10864" y="4784"/>
                    <a:pt x="10704" y="4768"/>
                    <a:pt x="10546" y="4768"/>
                  </a:cubicBezTo>
                  <a:cubicBezTo>
                    <a:pt x="9910" y="4768"/>
                    <a:pt x="9315" y="5023"/>
                    <a:pt x="8846" y="5466"/>
                  </a:cubicBezTo>
                  <a:lnTo>
                    <a:pt x="8846" y="1466"/>
                  </a:lnTo>
                  <a:cubicBezTo>
                    <a:pt x="9281" y="908"/>
                    <a:pt x="9893" y="586"/>
                    <a:pt x="10541" y="586"/>
                  </a:cubicBezTo>
                  <a:cubicBezTo>
                    <a:pt x="10572" y="586"/>
                    <a:pt x="10604" y="587"/>
                    <a:pt x="10635" y="588"/>
                  </a:cubicBezTo>
                  <a:cubicBezTo>
                    <a:pt x="11220" y="588"/>
                    <a:pt x="11773" y="914"/>
                    <a:pt x="12228" y="1434"/>
                  </a:cubicBezTo>
                  <a:cubicBezTo>
                    <a:pt x="11805" y="1531"/>
                    <a:pt x="11350" y="1824"/>
                    <a:pt x="10992" y="2507"/>
                  </a:cubicBezTo>
                  <a:cubicBezTo>
                    <a:pt x="10927" y="2670"/>
                    <a:pt x="10960" y="2832"/>
                    <a:pt x="11123" y="2897"/>
                  </a:cubicBezTo>
                  <a:cubicBezTo>
                    <a:pt x="11155" y="2930"/>
                    <a:pt x="11188" y="2930"/>
                    <a:pt x="11253" y="2930"/>
                  </a:cubicBezTo>
                  <a:cubicBezTo>
                    <a:pt x="11350" y="2930"/>
                    <a:pt x="11448" y="2865"/>
                    <a:pt x="11480" y="2767"/>
                  </a:cubicBezTo>
                  <a:cubicBezTo>
                    <a:pt x="11903" y="2019"/>
                    <a:pt x="12293" y="1954"/>
                    <a:pt x="12716" y="1922"/>
                  </a:cubicBezTo>
                  <a:cubicBezTo>
                    <a:pt x="13431" y="1922"/>
                    <a:pt x="13757" y="2279"/>
                    <a:pt x="13919" y="2605"/>
                  </a:cubicBezTo>
                  <a:cubicBezTo>
                    <a:pt x="14179" y="3060"/>
                    <a:pt x="14147" y="3710"/>
                    <a:pt x="13854" y="4133"/>
                  </a:cubicBezTo>
                  <a:cubicBezTo>
                    <a:pt x="13822" y="4231"/>
                    <a:pt x="13789" y="4328"/>
                    <a:pt x="13854" y="4426"/>
                  </a:cubicBezTo>
                  <a:cubicBezTo>
                    <a:pt x="13887" y="4523"/>
                    <a:pt x="13984" y="4556"/>
                    <a:pt x="14082" y="4588"/>
                  </a:cubicBezTo>
                  <a:cubicBezTo>
                    <a:pt x="14700" y="4588"/>
                    <a:pt x="15220" y="4913"/>
                    <a:pt x="15513" y="5434"/>
                  </a:cubicBezTo>
                  <a:cubicBezTo>
                    <a:pt x="15870" y="6019"/>
                    <a:pt x="15870" y="6735"/>
                    <a:pt x="15513" y="7320"/>
                  </a:cubicBezTo>
                  <a:cubicBezTo>
                    <a:pt x="15480" y="7418"/>
                    <a:pt x="15480" y="7483"/>
                    <a:pt x="15513" y="7580"/>
                  </a:cubicBezTo>
                  <a:cubicBezTo>
                    <a:pt x="15545" y="7645"/>
                    <a:pt x="15610" y="7710"/>
                    <a:pt x="15675" y="7743"/>
                  </a:cubicBezTo>
                  <a:cubicBezTo>
                    <a:pt x="16196" y="7905"/>
                    <a:pt x="16391" y="8426"/>
                    <a:pt x="16456" y="8718"/>
                  </a:cubicBezTo>
                  <a:cubicBezTo>
                    <a:pt x="16618" y="9304"/>
                    <a:pt x="16521" y="9987"/>
                    <a:pt x="16326" y="10507"/>
                  </a:cubicBezTo>
                  <a:cubicBezTo>
                    <a:pt x="16228" y="10669"/>
                    <a:pt x="16033" y="11027"/>
                    <a:pt x="15740" y="11255"/>
                  </a:cubicBezTo>
                  <a:cubicBezTo>
                    <a:pt x="15383" y="11547"/>
                    <a:pt x="14862" y="11710"/>
                    <a:pt x="14212" y="11710"/>
                  </a:cubicBezTo>
                  <a:cubicBezTo>
                    <a:pt x="14195" y="11707"/>
                    <a:pt x="14178" y="11705"/>
                    <a:pt x="14162" y="11705"/>
                  </a:cubicBezTo>
                  <a:cubicBezTo>
                    <a:pt x="14024" y="11705"/>
                    <a:pt x="13919" y="11825"/>
                    <a:pt x="13919" y="11970"/>
                  </a:cubicBezTo>
                  <a:cubicBezTo>
                    <a:pt x="13919" y="12133"/>
                    <a:pt x="14049" y="12263"/>
                    <a:pt x="14212" y="12263"/>
                  </a:cubicBezTo>
                  <a:lnTo>
                    <a:pt x="14277" y="12263"/>
                  </a:lnTo>
                  <a:cubicBezTo>
                    <a:pt x="15090" y="12263"/>
                    <a:pt x="15773" y="12003"/>
                    <a:pt x="16228" y="11547"/>
                  </a:cubicBezTo>
                  <a:cubicBezTo>
                    <a:pt x="16521" y="12035"/>
                    <a:pt x="16488" y="12751"/>
                    <a:pt x="16293" y="13271"/>
                  </a:cubicBezTo>
                  <a:cubicBezTo>
                    <a:pt x="16066" y="13856"/>
                    <a:pt x="15675" y="14214"/>
                    <a:pt x="15285" y="14247"/>
                  </a:cubicBezTo>
                  <a:cubicBezTo>
                    <a:pt x="15220" y="14279"/>
                    <a:pt x="15155" y="14312"/>
                    <a:pt x="15090" y="14377"/>
                  </a:cubicBezTo>
                  <a:cubicBezTo>
                    <a:pt x="15057" y="14442"/>
                    <a:pt x="15025" y="14507"/>
                    <a:pt x="15057" y="14604"/>
                  </a:cubicBezTo>
                  <a:cubicBezTo>
                    <a:pt x="15155" y="15027"/>
                    <a:pt x="15122" y="15450"/>
                    <a:pt x="14992" y="15873"/>
                  </a:cubicBezTo>
                  <a:cubicBezTo>
                    <a:pt x="14960" y="16035"/>
                    <a:pt x="15025" y="16198"/>
                    <a:pt x="15188" y="16230"/>
                  </a:cubicBezTo>
                  <a:lnTo>
                    <a:pt x="15253" y="16230"/>
                  </a:lnTo>
                  <a:cubicBezTo>
                    <a:pt x="15383" y="16230"/>
                    <a:pt x="15480" y="16165"/>
                    <a:pt x="15545" y="16035"/>
                  </a:cubicBezTo>
                  <a:cubicBezTo>
                    <a:pt x="15675" y="15612"/>
                    <a:pt x="15708" y="15190"/>
                    <a:pt x="15643" y="14767"/>
                  </a:cubicBezTo>
                  <a:cubicBezTo>
                    <a:pt x="16131" y="14604"/>
                    <a:pt x="16553" y="14149"/>
                    <a:pt x="16813" y="13466"/>
                  </a:cubicBezTo>
                  <a:cubicBezTo>
                    <a:pt x="17074" y="12751"/>
                    <a:pt x="17106" y="11775"/>
                    <a:pt x="16618" y="11092"/>
                  </a:cubicBezTo>
                  <a:cubicBezTo>
                    <a:pt x="17041" y="10474"/>
                    <a:pt x="17236" y="9434"/>
                    <a:pt x="17009" y="8556"/>
                  </a:cubicBezTo>
                  <a:cubicBezTo>
                    <a:pt x="16846" y="7970"/>
                    <a:pt x="16553" y="7548"/>
                    <a:pt x="16163" y="7320"/>
                  </a:cubicBezTo>
                  <a:cubicBezTo>
                    <a:pt x="16456" y="6605"/>
                    <a:pt x="16391" y="5824"/>
                    <a:pt x="16000" y="5141"/>
                  </a:cubicBezTo>
                  <a:cubicBezTo>
                    <a:pt x="15675" y="4556"/>
                    <a:pt x="15155" y="4198"/>
                    <a:pt x="14537" y="4068"/>
                  </a:cubicBezTo>
                  <a:cubicBezTo>
                    <a:pt x="14732" y="3515"/>
                    <a:pt x="14700" y="2832"/>
                    <a:pt x="14440" y="2312"/>
                  </a:cubicBezTo>
                  <a:cubicBezTo>
                    <a:pt x="14114" y="1759"/>
                    <a:pt x="13562" y="1401"/>
                    <a:pt x="12879" y="1369"/>
                  </a:cubicBezTo>
                  <a:cubicBezTo>
                    <a:pt x="12326" y="523"/>
                    <a:pt x="11513" y="36"/>
                    <a:pt x="10667" y="3"/>
                  </a:cubicBezTo>
                  <a:cubicBezTo>
                    <a:pt x="10634" y="2"/>
                    <a:pt x="10602" y="1"/>
                    <a:pt x="10569" y="1"/>
                  </a:cubicBezTo>
                  <a:cubicBezTo>
                    <a:pt x="9822" y="1"/>
                    <a:pt x="9083" y="353"/>
                    <a:pt x="8554" y="914"/>
                  </a:cubicBezTo>
                  <a:cubicBezTo>
                    <a:pt x="8024" y="353"/>
                    <a:pt x="7315" y="1"/>
                    <a:pt x="65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3" name="Google Shape;5013;p46"/>
          <p:cNvGrpSpPr/>
          <p:nvPr/>
        </p:nvGrpSpPr>
        <p:grpSpPr>
          <a:xfrm>
            <a:off x="4012520" y="2103519"/>
            <a:ext cx="331239" cy="365739"/>
            <a:chOff x="12481525" y="2279450"/>
            <a:chExt cx="441475" cy="481425"/>
          </a:xfrm>
        </p:grpSpPr>
        <p:sp>
          <p:nvSpPr>
            <p:cNvPr id="5014" name="Google Shape;5014;p46"/>
            <p:cNvSpPr/>
            <p:nvPr/>
          </p:nvSpPr>
          <p:spPr>
            <a:xfrm>
              <a:off x="12488850" y="2286875"/>
              <a:ext cx="427650" cy="266675"/>
            </a:xfrm>
            <a:custGeom>
              <a:rect b="b" l="l" r="r" t="t"/>
              <a:pathLst>
                <a:path extrusionOk="0" h="10667" w="17106">
                  <a:moveTo>
                    <a:pt x="15545" y="0"/>
                  </a:moveTo>
                  <a:lnTo>
                    <a:pt x="1529" y="0"/>
                  </a:lnTo>
                  <a:cubicBezTo>
                    <a:pt x="1626" y="98"/>
                    <a:pt x="1691" y="228"/>
                    <a:pt x="1756" y="358"/>
                  </a:cubicBezTo>
                  <a:cubicBezTo>
                    <a:pt x="2439" y="1724"/>
                    <a:pt x="1919" y="2374"/>
                    <a:pt x="1073" y="3285"/>
                  </a:cubicBezTo>
                  <a:cubicBezTo>
                    <a:pt x="358" y="4065"/>
                    <a:pt x="0" y="5073"/>
                    <a:pt x="0" y="6179"/>
                  </a:cubicBezTo>
                  <a:cubicBezTo>
                    <a:pt x="0" y="7805"/>
                    <a:pt x="813" y="9203"/>
                    <a:pt x="2082" y="9984"/>
                  </a:cubicBezTo>
                  <a:cubicBezTo>
                    <a:pt x="2797" y="10407"/>
                    <a:pt x="3577" y="10667"/>
                    <a:pt x="4455" y="10667"/>
                  </a:cubicBezTo>
                  <a:cubicBezTo>
                    <a:pt x="6277" y="10667"/>
                    <a:pt x="7838" y="9561"/>
                    <a:pt x="8553" y="8000"/>
                  </a:cubicBezTo>
                  <a:cubicBezTo>
                    <a:pt x="9236" y="9561"/>
                    <a:pt x="10797" y="10667"/>
                    <a:pt x="12650" y="10667"/>
                  </a:cubicBezTo>
                  <a:cubicBezTo>
                    <a:pt x="13496" y="10667"/>
                    <a:pt x="14309" y="10407"/>
                    <a:pt x="14992" y="9984"/>
                  </a:cubicBezTo>
                  <a:cubicBezTo>
                    <a:pt x="16260" y="9203"/>
                    <a:pt x="17106" y="7805"/>
                    <a:pt x="17106" y="6179"/>
                  </a:cubicBezTo>
                  <a:cubicBezTo>
                    <a:pt x="17106" y="5073"/>
                    <a:pt x="16715" y="4065"/>
                    <a:pt x="16032" y="3285"/>
                  </a:cubicBezTo>
                  <a:cubicBezTo>
                    <a:pt x="15187" y="2374"/>
                    <a:pt x="14634" y="1724"/>
                    <a:pt x="15317" y="358"/>
                  </a:cubicBezTo>
                  <a:cubicBezTo>
                    <a:pt x="15382" y="228"/>
                    <a:pt x="15447" y="98"/>
                    <a:pt x="15545" y="0"/>
                  </a:cubicBezTo>
                  <a:close/>
                  <a:moveTo>
                    <a:pt x="15545" y="0"/>
                  </a:move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5" name="Google Shape;5015;p46"/>
            <p:cNvSpPr/>
            <p:nvPr/>
          </p:nvSpPr>
          <p:spPr>
            <a:xfrm>
              <a:off x="12560400" y="2430775"/>
              <a:ext cx="65875" cy="65050"/>
            </a:xfrm>
            <a:custGeom>
              <a:rect b="b" l="l" r="r" t="t"/>
              <a:pathLst>
                <a:path extrusionOk="0" h="2602" w="2635">
                  <a:moveTo>
                    <a:pt x="1301" y="0"/>
                  </a:moveTo>
                  <a:cubicBezTo>
                    <a:pt x="585" y="0"/>
                    <a:pt x="0" y="586"/>
                    <a:pt x="0" y="1301"/>
                  </a:cubicBezTo>
                  <a:cubicBezTo>
                    <a:pt x="0" y="2017"/>
                    <a:pt x="585" y="2602"/>
                    <a:pt x="1301" y="2602"/>
                  </a:cubicBezTo>
                  <a:cubicBezTo>
                    <a:pt x="2049" y="2602"/>
                    <a:pt x="2634" y="2017"/>
                    <a:pt x="2634" y="1301"/>
                  </a:cubicBezTo>
                  <a:cubicBezTo>
                    <a:pt x="2634" y="586"/>
                    <a:pt x="2049" y="0"/>
                    <a:pt x="1301" y="0"/>
                  </a:cubicBezTo>
                  <a:close/>
                  <a:moveTo>
                    <a:pt x="1301" y="0"/>
                  </a:moveTo>
                  <a:close/>
                </a:path>
              </a:pathLst>
            </a:custGeom>
            <a:solidFill>
              <a:srgbClr val="C4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6" name="Google Shape;5016;p46"/>
            <p:cNvSpPr/>
            <p:nvPr/>
          </p:nvSpPr>
          <p:spPr>
            <a:xfrm>
              <a:off x="12779075" y="2430775"/>
              <a:ext cx="65075" cy="65050"/>
            </a:xfrm>
            <a:custGeom>
              <a:rect b="b" l="l" r="r" t="t"/>
              <a:pathLst>
                <a:path extrusionOk="0" h="2602" w="2603">
                  <a:moveTo>
                    <a:pt x="1302" y="0"/>
                  </a:moveTo>
                  <a:cubicBezTo>
                    <a:pt x="586" y="0"/>
                    <a:pt x="1" y="586"/>
                    <a:pt x="1" y="1301"/>
                  </a:cubicBezTo>
                  <a:cubicBezTo>
                    <a:pt x="1" y="2017"/>
                    <a:pt x="586" y="2602"/>
                    <a:pt x="1302" y="2602"/>
                  </a:cubicBezTo>
                  <a:cubicBezTo>
                    <a:pt x="2017" y="2602"/>
                    <a:pt x="2602" y="2017"/>
                    <a:pt x="2602" y="1301"/>
                  </a:cubicBezTo>
                  <a:cubicBezTo>
                    <a:pt x="2602" y="586"/>
                    <a:pt x="2017" y="0"/>
                    <a:pt x="1302" y="0"/>
                  </a:cubicBezTo>
                  <a:close/>
                  <a:moveTo>
                    <a:pt x="1302" y="0"/>
                  </a:moveTo>
                  <a:close/>
                </a:path>
              </a:pathLst>
            </a:custGeom>
            <a:solidFill>
              <a:srgbClr val="C4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7" name="Google Shape;5017;p46"/>
            <p:cNvSpPr/>
            <p:nvPr/>
          </p:nvSpPr>
          <p:spPr>
            <a:xfrm>
              <a:off x="12511600" y="2486875"/>
              <a:ext cx="381325" cy="266675"/>
            </a:xfrm>
            <a:custGeom>
              <a:rect b="b" l="l" r="r" t="t"/>
              <a:pathLst>
                <a:path extrusionOk="0" h="10667" w="15253">
                  <a:moveTo>
                    <a:pt x="7643" y="0"/>
                  </a:moveTo>
                  <a:cubicBezTo>
                    <a:pt x="6928" y="1561"/>
                    <a:pt x="5367" y="2667"/>
                    <a:pt x="3545" y="2667"/>
                  </a:cubicBezTo>
                  <a:cubicBezTo>
                    <a:pt x="2667" y="2667"/>
                    <a:pt x="1854" y="2407"/>
                    <a:pt x="1172" y="1984"/>
                  </a:cubicBezTo>
                  <a:cubicBezTo>
                    <a:pt x="1952" y="6797"/>
                    <a:pt x="1" y="6016"/>
                    <a:pt x="1" y="10667"/>
                  </a:cubicBezTo>
                  <a:lnTo>
                    <a:pt x="15253" y="10667"/>
                  </a:lnTo>
                  <a:cubicBezTo>
                    <a:pt x="15253" y="6016"/>
                    <a:pt x="13301" y="6797"/>
                    <a:pt x="14082" y="1984"/>
                  </a:cubicBezTo>
                  <a:cubicBezTo>
                    <a:pt x="13399" y="2407"/>
                    <a:pt x="12586" y="2667"/>
                    <a:pt x="11708" y="2667"/>
                  </a:cubicBezTo>
                  <a:cubicBezTo>
                    <a:pt x="9887" y="2667"/>
                    <a:pt x="8326" y="1561"/>
                    <a:pt x="7643" y="0"/>
                  </a:cubicBezTo>
                  <a:close/>
                  <a:moveTo>
                    <a:pt x="7643" y="0"/>
                  </a:moveTo>
                  <a:close/>
                </a:path>
              </a:pathLst>
            </a:custGeom>
            <a:solidFill>
              <a:srgbClr val="FFBD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8" name="Google Shape;5018;p46"/>
            <p:cNvSpPr/>
            <p:nvPr/>
          </p:nvSpPr>
          <p:spPr>
            <a:xfrm>
              <a:off x="12786400" y="2286875"/>
              <a:ext cx="130100" cy="266675"/>
            </a:xfrm>
            <a:custGeom>
              <a:rect b="b" l="l" r="r" t="t"/>
              <a:pathLst>
                <a:path extrusionOk="0" h="10667" w="5204">
                  <a:moveTo>
                    <a:pt x="2927" y="3057"/>
                  </a:moveTo>
                  <a:cubicBezTo>
                    <a:pt x="3610" y="3838"/>
                    <a:pt x="4000" y="4911"/>
                    <a:pt x="4000" y="6049"/>
                  </a:cubicBezTo>
                  <a:cubicBezTo>
                    <a:pt x="4000" y="7675"/>
                    <a:pt x="3155" y="9106"/>
                    <a:pt x="1887" y="9919"/>
                  </a:cubicBezTo>
                  <a:cubicBezTo>
                    <a:pt x="1334" y="10277"/>
                    <a:pt x="683" y="10537"/>
                    <a:pt x="0" y="10602"/>
                  </a:cubicBezTo>
                  <a:cubicBezTo>
                    <a:pt x="228" y="10634"/>
                    <a:pt x="488" y="10667"/>
                    <a:pt x="716" y="10667"/>
                  </a:cubicBezTo>
                  <a:cubicBezTo>
                    <a:pt x="1594" y="10667"/>
                    <a:pt x="2407" y="10407"/>
                    <a:pt x="3090" y="9984"/>
                  </a:cubicBezTo>
                  <a:cubicBezTo>
                    <a:pt x="4358" y="9203"/>
                    <a:pt x="5204" y="7805"/>
                    <a:pt x="5204" y="6179"/>
                  </a:cubicBezTo>
                  <a:cubicBezTo>
                    <a:pt x="5204" y="5073"/>
                    <a:pt x="4813" y="4065"/>
                    <a:pt x="4130" y="3285"/>
                  </a:cubicBezTo>
                  <a:cubicBezTo>
                    <a:pt x="3252" y="2374"/>
                    <a:pt x="2732" y="1724"/>
                    <a:pt x="3415" y="358"/>
                  </a:cubicBezTo>
                  <a:cubicBezTo>
                    <a:pt x="3480" y="228"/>
                    <a:pt x="3545" y="98"/>
                    <a:pt x="3643" y="0"/>
                  </a:cubicBezTo>
                  <a:lnTo>
                    <a:pt x="2244" y="0"/>
                  </a:lnTo>
                  <a:cubicBezTo>
                    <a:pt x="2244" y="0"/>
                    <a:pt x="2212" y="33"/>
                    <a:pt x="2212" y="33"/>
                  </a:cubicBezTo>
                  <a:cubicBezTo>
                    <a:pt x="1529" y="1464"/>
                    <a:pt x="2049" y="2114"/>
                    <a:pt x="2927" y="3057"/>
                  </a:cubicBezTo>
                  <a:close/>
                  <a:moveTo>
                    <a:pt x="2927" y="3057"/>
                  </a:moveTo>
                  <a:close/>
                </a:path>
              </a:pathLst>
            </a:custGeom>
            <a:solidFill>
              <a:srgbClr val="FFBD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9" name="Google Shape;5019;p46"/>
            <p:cNvSpPr/>
            <p:nvPr/>
          </p:nvSpPr>
          <p:spPr>
            <a:xfrm>
              <a:off x="12540875" y="2486875"/>
              <a:ext cx="352050" cy="266675"/>
            </a:xfrm>
            <a:custGeom>
              <a:rect b="b" l="l" r="r" t="t"/>
              <a:pathLst>
                <a:path extrusionOk="0" h="10667" w="14082">
                  <a:moveTo>
                    <a:pt x="2374" y="2667"/>
                  </a:moveTo>
                  <a:cubicBezTo>
                    <a:pt x="1496" y="2667"/>
                    <a:pt x="683" y="2407"/>
                    <a:pt x="1" y="1984"/>
                  </a:cubicBezTo>
                  <a:cubicBezTo>
                    <a:pt x="131" y="2829"/>
                    <a:pt x="196" y="3512"/>
                    <a:pt x="196" y="4065"/>
                  </a:cubicBezTo>
                  <a:cubicBezTo>
                    <a:pt x="2212" y="5171"/>
                    <a:pt x="5464" y="4911"/>
                    <a:pt x="6472" y="2667"/>
                  </a:cubicBezTo>
                  <a:cubicBezTo>
                    <a:pt x="7285" y="4488"/>
                    <a:pt x="9594" y="5008"/>
                    <a:pt x="11480" y="4553"/>
                  </a:cubicBezTo>
                  <a:cubicBezTo>
                    <a:pt x="11708" y="4488"/>
                    <a:pt x="11643" y="4455"/>
                    <a:pt x="11643" y="4716"/>
                  </a:cubicBezTo>
                  <a:cubicBezTo>
                    <a:pt x="11708" y="7155"/>
                    <a:pt x="12878" y="7447"/>
                    <a:pt x="13008" y="10667"/>
                  </a:cubicBezTo>
                  <a:lnTo>
                    <a:pt x="14082" y="10667"/>
                  </a:lnTo>
                  <a:cubicBezTo>
                    <a:pt x="14082" y="6829"/>
                    <a:pt x="12781" y="6667"/>
                    <a:pt x="12716" y="4065"/>
                  </a:cubicBezTo>
                  <a:cubicBezTo>
                    <a:pt x="12716" y="3512"/>
                    <a:pt x="12781" y="2829"/>
                    <a:pt x="12911" y="1984"/>
                  </a:cubicBezTo>
                  <a:cubicBezTo>
                    <a:pt x="12228" y="2407"/>
                    <a:pt x="11415" y="2634"/>
                    <a:pt x="10537" y="2634"/>
                  </a:cubicBezTo>
                  <a:cubicBezTo>
                    <a:pt x="8716" y="2634"/>
                    <a:pt x="7155" y="1561"/>
                    <a:pt x="6439" y="0"/>
                  </a:cubicBezTo>
                  <a:cubicBezTo>
                    <a:pt x="5757" y="1561"/>
                    <a:pt x="4196" y="2667"/>
                    <a:pt x="2374" y="2667"/>
                  </a:cubicBezTo>
                  <a:close/>
                  <a:moveTo>
                    <a:pt x="2374" y="2667"/>
                  </a:moveTo>
                  <a:close/>
                </a:path>
              </a:pathLst>
            </a:custGeom>
            <a:solidFill>
              <a:srgbClr val="F6A9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0" name="Google Shape;5020;p46"/>
            <p:cNvSpPr/>
            <p:nvPr/>
          </p:nvSpPr>
          <p:spPr>
            <a:xfrm>
              <a:off x="12586400" y="2456775"/>
              <a:ext cx="13850" cy="13850"/>
            </a:xfrm>
            <a:custGeom>
              <a:rect b="b" l="l" r="r" t="t"/>
              <a:pathLst>
                <a:path extrusionOk="0" h="554" w="554">
                  <a:moveTo>
                    <a:pt x="261" y="1"/>
                  </a:moveTo>
                  <a:cubicBezTo>
                    <a:pt x="131" y="1"/>
                    <a:pt x="1" y="99"/>
                    <a:pt x="1" y="261"/>
                  </a:cubicBezTo>
                  <a:cubicBezTo>
                    <a:pt x="1" y="424"/>
                    <a:pt x="131" y="554"/>
                    <a:pt x="261" y="554"/>
                  </a:cubicBezTo>
                  <a:lnTo>
                    <a:pt x="293" y="554"/>
                  </a:lnTo>
                  <a:cubicBezTo>
                    <a:pt x="423" y="554"/>
                    <a:pt x="553" y="424"/>
                    <a:pt x="553" y="261"/>
                  </a:cubicBezTo>
                  <a:cubicBezTo>
                    <a:pt x="553" y="99"/>
                    <a:pt x="423" y="1"/>
                    <a:pt x="2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1" name="Google Shape;5021;p46"/>
            <p:cNvSpPr/>
            <p:nvPr/>
          </p:nvSpPr>
          <p:spPr>
            <a:xfrm>
              <a:off x="12553075" y="2423450"/>
              <a:ext cx="79700" cy="79700"/>
            </a:xfrm>
            <a:custGeom>
              <a:rect b="b" l="l" r="r" t="t"/>
              <a:pathLst>
                <a:path extrusionOk="0" h="3188" w="3188">
                  <a:moveTo>
                    <a:pt x="1594" y="586"/>
                  </a:moveTo>
                  <a:cubicBezTo>
                    <a:pt x="2179" y="586"/>
                    <a:pt x="2634" y="1041"/>
                    <a:pt x="2634" y="1594"/>
                  </a:cubicBezTo>
                  <a:cubicBezTo>
                    <a:pt x="2634" y="2180"/>
                    <a:pt x="2179" y="2635"/>
                    <a:pt x="1594" y="2635"/>
                  </a:cubicBezTo>
                  <a:cubicBezTo>
                    <a:pt x="1041" y="2635"/>
                    <a:pt x="586" y="2180"/>
                    <a:pt x="586" y="1594"/>
                  </a:cubicBezTo>
                  <a:cubicBezTo>
                    <a:pt x="586" y="1041"/>
                    <a:pt x="1041" y="586"/>
                    <a:pt x="1594" y="586"/>
                  </a:cubicBezTo>
                  <a:close/>
                  <a:moveTo>
                    <a:pt x="1594" y="1"/>
                  </a:moveTo>
                  <a:cubicBezTo>
                    <a:pt x="716" y="1"/>
                    <a:pt x="0" y="716"/>
                    <a:pt x="0" y="1594"/>
                  </a:cubicBezTo>
                  <a:cubicBezTo>
                    <a:pt x="0" y="2472"/>
                    <a:pt x="748" y="3188"/>
                    <a:pt x="1594" y="3188"/>
                  </a:cubicBezTo>
                  <a:cubicBezTo>
                    <a:pt x="2472" y="3188"/>
                    <a:pt x="3187" y="2472"/>
                    <a:pt x="3187" y="1594"/>
                  </a:cubicBezTo>
                  <a:cubicBezTo>
                    <a:pt x="3187" y="716"/>
                    <a:pt x="2472" y="1"/>
                    <a:pt x="15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2" name="Google Shape;5022;p46"/>
            <p:cNvSpPr/>
            <p:nvPr/>
          </p:nvSpPr>
          <p:spPr>
            <a:xfrm>
              <a:off x="12804275" y="2456775"/>
              <a:ext cx="14675" cy="13850"/>
            </a:xfrm>
            <a:custGeom>
              <a:rect b="b" l="l" r="r" t="t"/>
              <a:pathLst>
                <a:path extrusionOk="0" h="554" w="587">
                  <a:moveTo>
                    <a:pt x="294" y="1"/>
                  </a:moveTo>
                  <a:cubicBezTo>
                    <a:pt x="131" y="1"/>
                    <a:pt x="1" y="99"/>
                    <a:pt x="1" y="261"/>
                  </a:cubicBezTo>
                  <a:cubicBezTo>
                    <a:pt x="1" y="424"/>
                    <a:pt x="131" y="554"/>
                    <a:pt x="294" y="554"/>
                  </a:cubicBezTo>
                  <a:cubicBezTo>
                    <a:pt x="456" y="554"/>
                    <a:pt x="586" y="424"/>
                    <a:pt x="586" y="261"/>
                  </a:cubicBezTo>
                  <a:cubicBezTo>
                    <a:pt x="586" y="99"/>
                    <a:pt x="456" y="1"/>
                    <a:pt x="2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3" name="Google Shape;5023;p46"/>
            <p:cNvSpPr/>
            <p:nvPr/>
          </p:nvSpPr>
          <p:spPr>
            <a:xfrm>
              <a:off x="12771775" y="2423450"/>
              <a:ext cx="79700" cy="79700"/>
            </a:xfrm>
            <a:custGeom>
              <a:rect b="b" l="l" r="r" t="t"/>
              <a:pathLst>
                <a:path extrusionOk="0" h="3188" w="3188">
                  <a:moveTo>
                    <a:pt x="1594" y="586"/>
                  </a:moveTo>
                  <a:cubicBezTo>
                    <a:pt x="2146" y="586"/>
                    <a:pt x="2634" y="1041"/>
                    <a:pt x="2634" y="1594"/>
                  </a:cubicBezTo>
                  <a:cubicBezTo>
                    <a:pt x="2634" y="2180"/>
                    <a:pt x="2146" y="2635"/>
                    <a:pt x="1594" y="2635"/>
                  </a:cubicBezTo>
                  <a:cubicBezTo>
                    <a:pt x="1041" y="2635"/>
                    <a:pt x="553" y="2180"/>
                    <a:pt x="553" y="1594"/>
                  </a:cubicBezTo>
                  <a:cubicBezTo>
                    <a:pt x="553" y="1041"/>
                    <a:pt x="1008" y="586"/>
                    <a:pt x="1594" y="586"/>
                  </a:cubicBezTo>
                  <a:close/>
                  <a:moveTo>
                    <a:pt x="1594" y="1"/>
                  </a:moveTo>
                  <a:cubicBezTo>
                    <a:pt x="716" y="1"/>
                    <a:pt x="0" y="716"/>
                    <a:pt x="0" y="1594"/>
                  </a:cubicBezTo>
                  <a:cubicBezTo>
                    <a:pt x="0" y="2472"/>
                    <a:pt x="716" y="3188"/>
                    <a:pt x="1594" y="3188"/>
                  </a:cubicBezTo>
                  <a:cubicBezTo>
                    <a:pt x="2472" y="3188"/>
                    <a:pt x="3187" y="2472"/>
                    <a:pt x="3187" y="1594"/>
                  </a:cubicBezTo>
                  <a:cubicBezTo>
                    <a:pt x="3187" y="716"/>
                    <a:pt x="2472" y="1"/>
                    <a:pt x="15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4" name="Google Shape;5024;p46"/>
            <p:cNvSpPr/>
            <p:nvPr/>
          </p:nvSpPr>
          <p:spPr>
            <a:xfrm>
              <a:off x="12692100" y="2677100"/>
              <a:ext cx="14650" cy="22800"/>
            </a:xfrm>
            <a:custGeom>
              <a:rect b="b" l="l" r="r" t="t"/>
              <a:pathLst>
                <a:path extrusionOk="0" h="912" w="586">
                  <a:moveTo>
                    <a:pt x="293" y="1"/>
                  </a:moveTo>
                  <a:cubicBezTo>
                    <a:pt x="130" y="1"/>
                    <a:pt x="0" y="131"/>
                    <a:pt x="0" y="261"/>
                  </a:cubicBezTo>
                  <a:lnTo>
                    <a:pt x="0" y="651"/>
                  </a:lnTo>
                  <a:cubicBezTo>
                    <a:pt x="0" y="781"/>
                    <a:pt x="130" y="911"/>
                    <a:pt x="293" y="911"/>
                  </a:cubicBezTo>
                  <a:cubicBezTo>
                    <a:pt x="455" y="911"/>
                    <a:pt x="586" y="781"/>
                    <a:pt x="586" y="651"/>
                  </a:cubicBezTo>
                  <a:lnTo>
                    <a:pt x="586" y="261"/>
                  </a:lnTo>
                  <a:cubicBezTo>
                    <a:pt x="586" y="131"/>
                    <a:pt x="455" y="1"/>
                    <a:pt x="2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5" name="Google Shape;5025;p46"/>
            <p:cNvSpPr/>
            <p:nvPr/>
          </p:nvSpPr>
          <p:spPr>
            <a:xfrm>
              <a:off x="12845750" y="2279450"/>
              <a:ext cx="77250" cy="170850"/>
            </a:xfrm>
            <a:custGeom>
              <a:rect b="b" l="l" r="r" t="t"/>
              <a:pathLst>
                <a:path extrusionOk="0" h="6834" w="3090">
                  <a:moveTo>
                    <a:pt x="1252" y="0"/>
                  </a:moveTo>
                  <a:cubicBezTo>
                    <a:pt x="1174" y="0"/>
                    <a:pt x="1093" y="33"/>
                    <a:pt x="1041" y="102"/>
                  </a:cubicBezTo>
                  <a:cubicBezTo>
                    <a:pt x="943" y="232"/>
                    <a:pt x="878" y="395"/>
                    <a:pt x="781" y="525"/>
                  </a:cubicBezTo>
                  <a:cubicBezTo>
                    <a:pt x="0" y="2118"/>
                    <a:pt x="716" y="2899"/>
                    <a:pt x="1529" y="3777"/>
                  </a:cubicBezTo>
                  <a:cubicBezTo>
                    <a:pt x="2179" y="4492"/>
                    <a:pt x="2537" y="5435"/>
                    <a:pt x="2537" y="6509"/>
                  </a:cubicBezTo>
                  <a:lnTo>
                    <a:pt x="2537" y="6541"/>
                  </a:lnTo>
                  <a:cubicBezTo>
                    <a:pt x="2537" y="6704"/>
                    <a:pt x="2634" y="6834"/>
                    <a:pt x="2797" y="6834"/>
                  </a:cubicBezTo>
                  <a:lnTo>
                    <a:pt x="2830" y="6834"/>
                  </a:lnTo>
                  <a:cubicBezTo>
                    <a:pt x="2960" y="6834"/>
                    <a:pt x="3090" y="6704"/>
                    <a:pt x="3090" y="6574"/>
                  </a:cubicBezTo>
                  <a:lnTo>
                    <a:pt x="3090" y="6476"/>
                  </a:lnTo>
                  <a:cubicBezTo>
                    <a:pt x="3090" y="5305"/>
                    <a:pt x="2700" y="4200"/>
                    <a:pt x="1952" y="3419"/>
                  </a:cubicBezTo>
                  <a:cubicBezTo>
                    <a:pt x="1106" y="2476"/>
                    <a:pt x="716" y="1956"/>
                    <a:pt x="1301" y="785"/>
                  </a:cubicBezTo>
                  <a:cubicBezTo>
                    <a:pt x="1366" y="655"/>
                    <a:pt x="1431" y="558"/>
                    <a:pt x="1496" y="460"/>
                  </a:cubicBezTo>
                  <a:cubicBezTo>
                    <a:pt x="1594" y="330"/>
                    <a:pt x="1561" y="167"/>
                    <a:pt x="1431" y="70"/>
                  </a:cubicBezTo>
                  <a:cubicBezTo>
                    <a:pt x="1386" y="24"/>
                    <a:pt x="1320" y="0"/>
                    <a:pt x="12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6" name="Google Shape;5026;p46"/>
            <p:cNvSpPr/>
            <p:nvPr/>
          </p:nvSpPr>
          <p:spPr>
            <a:xfrm>
              <a:off x="12481525" y="2279450"/>
              <a:ext cx="437425" cy="481425"/>
            </a:xfrm>
            <a:custGeom>
              <a:rect b="b" l="l" r="r" t="t"/>
              <a:pathLst>
                <a:path extrusionOk="0" h="19257" w="17497">
                  <a:moveTo>
                    <a:pt x="1851" y="0"/>
                  </a:moveTo>
                  <a:cubicBezTo>
                    <a:pt x="1787" y="0"/>
                    <a:pt x="1719" y="24"/>
                    <a:pt x="1659" y="70"/>
                  </a:cubicBezTo>
                  <a:cubicBezTo>
                    <a:pt x="1529" y="167"/>
                    <a:pt x="1497" y="330"/>
                    <a:pt x="1594" y="460"/>
                  </a:cubicBezTo>
                  <a:cubicBezTo>
                    <a:pt x="1692" y="558"/>
                    <a:pt x="1757" y="655"/>
                    <a:pt x="1789" y="785"/>
                  </a:cubicBezTo>
                  <a:cubicBezTo>
                    <a:pt x="2407" y="1956"/>
                    <a:pt x="2017" y="2444"/>
                    <a:pt x="1139" y="3387"/>
                  </a:cubicBezTo>
                  <a:cubicBezTo>
                    <a:pt x="391" y="4200"/>
                    <a:pt x="1" y="5305"/>
                    <a:pt x="1" y="6476"/>
                  </a:cubicBezTo>
                  <a:cubicBezTo>
                    <a:pt x="1" y="8135"/>
                    <a:pt x="846" y="9598"/>
                    <a:pt x="2114" y="10444"/>
                  </a:cubicBezTo>
                  <a:cubicBezTo>
                    <a:pt x="2505" y="12882"/>
                    <a:pt x="2114" y="13826"/>
                    <a:pt x="1757" y="14704"/>
                  </a:cubicBezTo>
                  <a:cubicBezTo>
                    <a:pt x="1692" y="14866"/>
                    <a:pt x="1789" y="15029"/>
                    <a:pt x="1919" y="15094"/>
                  </a:cubicBezTo>
                  <a:lnTo>
                    <a:pt x="2017" y="15094"/>
                  </a:lnTo>
                  <a:cubicBezTo>
                    <a:pt x="2147" y="15094"/>
                    <a:pt x="2244" y="15029"/>
                    <a:pt x="2277" y="14931"/>
                  </a:cubicBezTo>
                  <a:cubicBezTo>
                    <a:pt x="2732" y="13826"/>
                    <a:pt x="3025" y="12882"/>
                    <a:pt x="2732" y="10769"/>
                  </a:cubicBezTo>
                  <a:lnTo>
                    <a:pt x="2732" y="10769"/>
                  </a:lnTo>
                  <a:cubicBezTo>
                    <a:pt x="3350" y="11061"/>
                    <a:pt x="4033" y="11224"/>
                    <a:pt x="4748" y="11224"/>
                  </a:cubicBezTo>
                  <a:cubicBezTo>
                    <a:pt x="6439" y="11224"/>
                    <a:pt x="8000" y="10346"/>
                    <a:pt x="8846" y="8915"/>
                  </a:cubicBezTo>
                  <a:cubicBezTo>
                    <a:pt x="9691" y="10346"/>
                    <a:pt x="11220" y="11224"/>
                    <a:pt x="12911" y="11224"/>
                  </a:cubicBezTo>
                  <a:cubicBezTo>
                    <a:pt x="13626" y="11224"/>
                    <a:pt x="14309" y="11061"/>
                    <a:pt x="14927" y="10801"/>
                  </a:cubicBezTo>
                  <a:lnTo>
                    <a:pt x="14927" y="10801"/>
                  </a:lnTo>
                  <a:cubicBezTo>
                    <a:pt x="14634" y="13078"/>
                    <a:pt x="15025" y="14021"/>
                    <a:pt x="15415" y="15029"/>
                  </a:cubicBezTo>
                  <a:cubicBezTo>
                    <a:pt x="15805" y="15939"/>
                    <a:pt x="16195" y="16882"/>
                    <a:pt x="16195" y="18964"/>
                  </a:cubicBezTo>
                  <a:cubicBezTo>
                    <a:pt x="16195" y="19126"/>
                    <a:pt x="16293" y="19256"/>
                    <a:pt x="16456" y="19256"/>
                  </a:cubicBezTo>
                  <a:cubicBezTo>
                    <a:pt x="16618" y="19256"/>
                    <a:pt x="16748" y="19126"/>
                    <a:pt x="16748" y="18964"/>
                  </a:cubicBezTo>
                  <a:cubicBezTo>
                    <a:pt x="16748" y="16785"/>
                    <a:pt x="16325" y="15744"/>
                    <a:pt x="15935" y="14834"/>
                  </a:cubicBezTo>
                  <a:cubicBezTo>
                    <a:pt x="15512" y="13793"/>
                    <a:pt x="15155" y="12882"/>
                    <a:pt x="15545" y="10444"/>
                  </a:cubicBezTo>
                  <a:cubicBezTo>
                    <a:pt x="15610" y="10378"/>
                    <a:pt x="15675" y="10346"/>
                    <a:pt x="15740" y="10281"/>
                  </a:cubicBezTo>
                  <a:cubicBezTo>
                    <a:pt x="16553" y="9696"/>
                    <a:pt x="17138" y="8883"/>
                    <a:pt x="17431" y="7907"/>
                  </a:cubicBezTo>
                  <a:cubicBezTo>
                    <a:pt x="17496" y="7777"/>
                    <a:pt x="17431" y="7614"/>
                    <a:pt x="17269" y="7582"/>
                  </a:cubicBezTo>
                  <a:cubicBezTo>
                    <a:pt x="17233" y="7568"/>
                    <a:pt x="17199" y="7561"/>
                    <a:pt x="17167" y="7561"/>
                  </a:cubicBezTo>
                  <a:cubicBezTo>
                    <a:pt x="17052" y="7561"/>
                    <a:pt x="16962" y="7643"/>
                    <a:pt x="16911" y="7744"/>
                  </a:cubicBezTo>
                  <a:cubicBezTo>
                    <a:pt x="16358" y="9500"/>
                    <a:pt x="14765" y="10671"/>
                    <a:pt x="12911" y="10671"/>
                  </a:cubicBezTo>
                  <a:cubicBezTo>
                    <a:pt x="11285" y="10671"/>
                    <a:pt x="9789" y="9728"/>
                    <a:pt x="9106" y="8232"/>
                  </a:cubicBezTo>
                  <a:lnTo>
                    <a:pt x="9106" y="7322"/>
                  </a:lnTo>
                  <a:cubicBezTo>
                    <a:pt x="9106" y="5663"/>
                    <a:pt x="9139" y="5403"/>
                    <a:pt x="9724" y="4525"/>
                  </a:cubicBezTo>
                  <a:cubicBezTo>
                    <a:pt x="9822" y="4395"/>
                    <a:pt x="9789" y="4232"/>
                    <a:pt x="9659" y="4135"/>
                  </a:cubicBezTo>
                  <a:cubicBezTo>
                    <a:pt x="9608" y="4096"/>
                    <a:pt x="9551" y="4078"/>
                    <a:pt x="9496" y="4078"/>
                  </a:cubicBezTo>
                  <a:cubicBezTo>
                    <a:pt x="9411" y="4078"/>
                    <a:pt x="9328" y="4121"/>
                    <a:pt x="9269" y="4200"/>
                  </a:cubicBezTo>
                  <a:cubicBezTo>
                    <a:pt x="9074" y="4492"/>
                    <a:pt x="8943" y="4753"/>
                    <a:pt x="8846" y="4980"/>
                  </a:cubicBezTo>
                  <a:cubicBezTo>
                    <a:pt x="8748" y="4753"/>
                    <a:pt x="8586" y="4492"/>
                    <a:pt x="8423" y="4200"/>
                  </a:cubicBezTo>
                  <a:cubicBezTo>
                    <a:pt x="8364" y="4121"/>
                    <a:pt x="8281" y="4078"/>
                    <a:pt x="8196" y="4078"/>
                  </a:cubicBezTo>
                  <a:cubicBezTo>
                    <a:pt x="8141" y="4078"/>
                    <a:pt x="8084" y="4096"/>
                    <a:pt x="8033" y="4135"/>
                  </a:cubicBezTo>
                  <a:cubicBezTo>
                    <a:pt x="7903" y="4232"/>
                    <a:pt x="7838" y="4395"/>
                    <a:pt x="7935" y="4525"/>
                  </a:cubicBezTo>
                  <a:cubicBezTo>
                    <a:pt x="8521" y="5403"/>
                    <a:pt x="8553" y="5663"/>
                    <a:pt x="8553" y="7322"/>
                  </a:cubicBezTo>
                  <a:lnTo>
                    <a:pt x="8553" y="8232"/>
                  </a:lnTo>
                  <a:cubicBezTo>
                    <a:pt x="7870" y="9728"/>
                    <a:pt x="6374" y="10671"/>
                    <a:pt x="4748" y="10671"/>
                  </a:cubicBezTo>
                  <a:cubicBezTo>
                    <a:pt x="2440" y="10671"/>
                    <a:pt x="553" y="8785"/>
                    <a:pt x="553" y="6476"/>
                  </a:cubicBezTo>
                  <a:cubicBezTo>
                    <a:pt x="553" y="5435"/>
                    <a:pt x="911" y="4492"/>
                    <a:pt x="1562" y="3777"/>
                  </a:cubicBezTo>
                  <a:cubicBezTo>
                    <a:pt x="2375" y="2899"/>
                    <a:pt x="3090" y="2118"/>
                    <a:pt x="2309" y="525"/>
                  </a:cubicBezTo>
                  <a:cubicBezTo>
                    <a:pt x="2244" y="362"/>
                    <a:pt x="2147" y="232"/>
                    <a:pt x="2049" y="102"/>
                  </a:cubicBezTo>
                  <a:cubicBezTo>
                    <a:pt x="1997" y="33"/>
                    <a:pt x="1926" y="0"/>
                    <a:pt x="18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7" name="Google Shape;5027;p46"/>
            <p:cNvSpPr/>
            <p:nvPr/>
          </p:nvSpPr>
          <p:spPr>
            <a:xfrm>
              <a:off x="12504300" y="2673650"/>
              <a:ext cx="24400" cy="87225"/>
            </a:xfrm>
            <a:custGeom>
              <a:rect b="b" l="l" r="r" t="t"/>
              <a:pathLst>
                <a:path extrusionOk="0" h="3489" w="976">
                  <a:moveTo>
                    <a:pt x="667" y="1"/>
                  </a:moveTo>
                  <a:cubicBezTo>
                    <a:pt x="535" y="1"/>
                    <a:pt x="417" y="68"/>
                    <a:pt x="390" y="204"/>
                  </a:cubicBezTo>
                  <a:cubicBezTo>
                    <a:pt x="130" y="1082"/>
                    <a:pt x="0" y="2025"/>
                    <a:pt x="0" y="3196"/>
                  </a:cubicBezTo>
                  <a:cubicBezTo>
                    <a:pt x="0" y="3358"/>
                    <a:pt x="130" y="3488"/>
                    <a:pt x="293" y="3488"/>
                  </a:cubicBezTo>
                  <a:cubicBezTo>
                    <a:pt x="455" y="3488"/>
                    <a:pt x="553" y="3358"/>
                    <a:pt x="553" y="3196"/>
                  </a:cubicBezTo>
                  <a:cubicBezTo>
                    <a:pt x="553" y="2090"/>
                    <a:pt x="683" y="1179"/>
                    <a:pt x="911" y="366"/>
                  </a:cubicBezTo>
                  <a:cubicBezTo>
                    <a:pt x="976" y="204"/>
                    <a:pt x="878" y="74"/>
                    <a:pt x="748" y="9"/>
                  </a:cubicBezTo>
                  <a:cubicBezTo>
                    <a:pt x="721" y="3"/>
                    <a:pt x="694" y="1"/>
                    <a:pt x="6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8" name="Google Shape;5028;p46"/>
          <p:cNvGrpSpPr/>
          <p:nvPr/>
        </p:nvGrpSpPr>
        <p:grpSpPr>
          <a:xfrm>
            <a:off x="5619004" y="2103509"/>
            <a:ext cx="269130" cy="365759"/>
            <a:chOff x="13657100" y="2287675"/>
            <a:chExt cx="353700" cy="481325"/>
          </a:xfrm>
        </p:grpSpPr>
        <p:sp>
          <p:nvSpPr>
            <p:cNvPr id="5029" name="Google Shape;5029;p46"/>
            <p:cNvSpPr/>
            <p:nvPr/>
          </p:nvSpPr>
          <p:spPr>
            <a:xfrm>
              <a:off x="13827850" y="2520200"/>
              <a:ext cx="165050" cy="242300"/>
            </a:xfrm>
            <a:custGeom>
              <a:rect b="b" l="l" r="r" t="t"/>
              <a:pathLst>
                <a:path extrusionOk="0" h="9692" w="6602">
                  <a:moveTo>
                    <a:pt x="6406" y="1171"/>
                  </a:moveTo>
                  <a:cubicBezTo>
                    <a:pt x="4195" y="98"/>
                    <a:pt x="716" y="1"/>
                    <a:pt x="0" y="4228"/>
                  </a:cubicBezTo>
                  <a:lnTo>
                    <a:pt x="0" y="9691"/>
                  </a:lnTo>
                  <a:lnTo>
                    <a:pt x="3870" y="9691"/>
                  </a:lnTo>
                  <a:cubicBezTo>
                    <a:pt x="4163" y="7122"/>
                    <a:pt x="6602" y="5106"/>
                    <a:pt x="6406" y="1171"/>
                  </a:cubicBezTo>
                  <a:close/>
                  <a:moveTo>
                    <a:pt x="6406" y="1171"/>
                  </a:move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0" name="Google Shape;5030;p46"/>
            <p:cNvSpPr/>
            <p:nvPr/>
          </p:nvSpPr>
          <p:spPr>
            <a:xfrm>
              <a:off x="13662800" y="2510450"/>
              <a:ext cx="165075" cy="252050"/>
            </a:xfrm>
            <a:custGeom>
              <a:rect b="b" l="l" r="r" t="t"/>
              <a:pathLst>
                <a:path extrusionOk="0" h="10082" w="6603">
                  <a:moveTo>
                    <a:pt x="6602" y="4586"/>
                  </a:moveTo>
                  <a:cubicBezTo>
                    <a:pt x="6309" y="943"/>
                    <a:pt x="3285" y="0"/>
                    <a:pt x="196" y="1561"/>
                  </a:cubicBezTo>
                  <a:cubicBezTo>
                    <a:pt x="1" y="5496"/>
                    <a:pt x="2440" y="7512"/>
                    <a:pt x="2732" y="10081"/>
                  </a:cubicBezTo>
                  <a:lnTo>
                    <a:pt x="6602" y="10081"/>
                  </a:lnTo>
                  <a:close/>
                  <a:moveTo>
                    <a:pt x="6602" y="4586"/>
                  </a:move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1" name="Google Shape;5031;p46"/>
            <p:cNvSpPr/>
            <p:nvPr/>
          </p:nvSpPr>
          <p:spPr>
            <a:xfrm>
              <a:off x="13688825" y="2295000"/>
              <a:ext cx="278050" cy="201650"/>
            </a:xfrm>
            <a:custGeom>
              <a:rect b="b" l="l" r="r" t="t"/>
              <a:pathLst>
                <a:path extrusionOk="0" h="8066" w="11122">
                  <a:moveTo>
                    <a:pt x="5561" y="1"/>
                  </a:moveTo>
                  <a:lnTo>
                    <a:pt x="1138" y="1"/>
                  </a:lnTo>
                  <a:cubicBezTo>
                    <a:pt x="1529" y="1431"/>
                    <a:pt x="1821" y="2732"/>
                    <a:pt x="683" y="5009"/>
                  </a:cubicBezTo>
                  <a:cubicBezTo>
                    <a:pt x="423" y="5561"/>
                    <a:pt x="195" y="6049"/>
                    <a:pt x="0" y="6537"/>
                  </a:cubicBezTo>
                  <a:cubicBezTo>
                    <a:pt x="2862" y="8065"/>
                    <a:pt x="8358" y="8033"/>
                    <a:pt x="11122" y="6537"/>
                  </a:cubicBezTo>
                  <a:cubicBezTo>
                    <a:pt x="10927" y="6049"/>
                    <a:pt x="10699" y="5561"/>
                    <a:pt x="10439" y="5009"/>
                  </a:cubicBezTo>
                  <a:cubicBezTo>
                    <a:pt x="9301" y="2732"/>
                    <a:pt x="9594" y="1431"/>
                    <a:pt x="9984" y="1"/>
                  </a:cubicBezTo>
                  <a:close/>
                  <a:moveTo>
                    <a:pt x="5561" y="1"/>
                  </a:move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2" name="Google Shape;5032;p46"/>
            <p:cNvSpPr/>
            <p:nvPr/>
          </p:nvSpPr>
          <p:spPr>
            <a:xfrm>
              <a:off x="13667675" y="2458425"/>
              <a:ext cx="320350" cy="166675"/>
            </a:xfrm>
            <a:custGeom>
              <a:rect b="b" l="l" r="r" t="t"/>
              <a:pathLst>
                <a:path extrusionOk="0" h="6667" w="12814">
                  <a:moveTo>
                    <a:pt x="11968" y="0"/>
                  </a:moveTo>
                  <a:cubicBezTo>
                    <a:pt x="9171" y="911"/>
                    <a:pt x="3643" y="911"/>
                    <a:pt x="846" y="0"/>
                  </a:cubicBezTo>
                  <a:cubicBezTo>
                    <a:pt x="326" y="1398"/>
                    <a:pt x="66" y="2602"/>
                    <a:pt x="1" y="3642"/>
                  </a:cubicBezTo>
                  <a:cubicBezTo>
                    <a:pt x="2375" y="3024"/>
                    <a:pt x="5497" y="3577"/>
                    <a:pt x="6407" y="6667"/>
                  </a:cubicBezTo>
                  <a:cubicBezTo>
                    <a:pt x="7155" y="4032"/>
                    <a:pt x="9562" y="3252"/>
                    <a:pt x="11708" y="3447"/>
                  </a:cubicBezTo>
                  <a:cubicBezTo>
                    <a:pt x="12098" y="3480"/>
                    <a:pt x="12456" y="3577"/>
                    <a:pt x="12813" y="3642"/>
                  </a:cubicBezTo>
                  <a:cubicBezTo>
                    <a:pt x="12748" y="2602"/>
                    <a:pt x="12488" y="1398"/>
                    <a:pt x="11968" y="0"/>
                  </a:cubicBezTo>
                  <a:close/>
                  <a:moveTo>
                    <a:pt x="11968" y="0"/>
                  </a:moveTo>
                  <a:close/>
                </a:path>
              </a:pathLst>
            </a:custGeom>
            <a:solidFill>
              <a:srgbClr val="91C4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3" name="Google Shape;5033;p46"/>
            <p:cNvSpPr/>
            <p:nvPr/>
          </p:nvSpPr>
          <p:spPr>
            <a:xfrm>
              <a:off x="13883925" y="2295000"/>
              <a:ext cx="82950" cy="172375"/>
            </a:xfrm>
            <a:custGeom>
              <a:rect b="b" l="l" r="r" t="t"/>
              <a:pathLst>
                <a:path extrusionOk="0" h="6895" w="3318">
                  <a:moveTo>
                    <a:pt x="2635" y="5009"/>
                  </a:moveTo>
                  <a:cubicBezTo>
                    <a:pt x="1497" y="2732"/>
                    <a:pt x="1790" y="1431"/>
                    <a:pt x="2180" y="1"/>
                  </a:cubicBezTo>
                  <a:lnTo>
                    <a:pt x="684" y="1"/>
                  </a:lnTo>
                  <a:cubicBezTo>
                    <a:pt x="294" y="1431"/>
                    <a:pt x="1" y="2732"/>
                    <a:pt x="1139" y="5009"/>
                  </a:cubicBezTo>
                  <a:cubicBezTo>
                    <a:pt x="1464" y="5692"/>
                    <a:pt x="1725" y="6309"/>
                    <a:pt x="1952" y="6895"/>
                  </a:cubicBezTo>
                  <a:cubicBezTo>
                    <a:pt x="2440" y="6797"/>
                    <a:pt x="2895" y="6667"/>
                    <a:pt x="3318" y="6537"/>
                  </a:cubicBezTo>
                  <a:cubicBezTo>
                    <a:pt x="3123" y="6049"/>
                    <a:pt x="2895" y="5561"/>
                    <a:pt x="2635" y="5009"/>
                  </a:cubicBezTo>
                  <a:close/>
                  <a:moveTo>
                    <a:pt x="2635" y="5009"/>
                  </a:moveTo>
                  <a:close/>
                </a:path>
              </a:pathLst>
            </a:custGeom>
            <a:solidFill>
              <a:srgbClr val="FFBD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4" name="Google Shape;5034;p46"/>
            <p:cNvSpPr/>
            <p:nvPr/>
          </p:nvSpPr>
          <p:spPr>
            <a:xfrm>
              <a:off x="13931900" y="2458425"/>
              <a:ext cx="56125" cy="91075"/>
            </a:xfrm>
            <a:custGeom>
              <a:rect b="b" l="l" r="r" t="t"/>
              <a:pathLst>
                <a:path extrusionOk="0" h="3643" w="2245">
                  <a:moveTo>
                    <a:pt x="1399" y="0"/>
                  </a:moveTo>
                  <a:cubicBezTo>
                    <a:pt x="976" y="130"/>
                    <a:pt x="521" y="260"/>
                    <a:pt x="1" y="358"/>
                  </a:cubicBezTo>
                  <a:cubicBezTo>
                    <a:pt x="33" y="423"/>
                    <a:pt x="66" y="488"/>
                    <a:pt x="98" y="553"/>
                  </a:cubicBezTo>
                  <a:cubicBezTo>
                    <a:pt x="423" y="1496"/>
                    <a:pt x="618" y="2341"/>
                    <a:pt x="684" y="3122"/>
                  </a:cubicBezTo>
                  <a:cubicBezTo>
                    <a:pt x="716" y="3219"/>
                    <a:pt x="716" y="3317"/>
                    <a:pt x="716" y="3415"/>
                  </a:cubicBezTo>
                  <a:cubicBezTo>
                    <a:pt x="846" y="3415"/>
                    <a:pt x="1009" y="3447"/>
                    <a:pt x="1139" y="3447"/>
                  </a:cubicBezTo>
                  <a:cubicBezTo>
                    <a:pt x="1529" y="3480"/>
                    <a:pt x="1887" y="3545"/>
                    <a:pt x="2244" y="3642"/>
                  </a:cubicBezTo>
                  <a:cubicBezTo>
                    <a:pt x="2179" y="2602"/>
                    <a:pt x="1919" y="1398"/>
                    <a:pt x="1399" y="0"/>
                  </a:cubicBezTo>
                  <a:close/>
                  <a:moveTo>
                    <a:pt x="1399" y="0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5" name="Google Shape;5035;p46"/>
            <p:cNvSpPr/>
            <p:nvPr/>
          </p:nvSpPr>
          <p:spPr>
            <a:xfrm>
              <a:off x="13887200" y="2543775"/>
              <a:ext cx="105700" cy="218725"/>
            </a:xfrm>
            <a:custGeom>
              <a:rect b="b" l="l" r="r" t="t"/>
              <a:pathLst>
                <a:path extrusionOk="0" h="8749" w="4228">
                  <a:moveTo>
                    <a:pt x="4032" y="228"/>
                  </a:moveTo>
                  <a:cubicBezTo>
                    <a:pt x="3675" y="131"/>
                    <a:pt x="3317" y="66"/>
                    <a:pt x="2927" y="33"/>
                  </a:cubicBezTo>
                  <a:cubicBezTo>
                    <a:pt x="2797" y="33"/>
                    <a:pt x="2634" y="33"/>
                    <a:pt x="2504" y="1"/>
                  </a:cubicBezTo>
                  <a:cubicBezTo>
                    <a:pt x="2829" y="4066"/>
                    <a:pt x="293" y="6114"/>
                    <a:pt x="0" y="8748"/>
                  </a:cubicBezTo>
                  <a:lnTo>
                    <a:pt x="1496" y="8748"/>
                  </a:lnTo>
                  <a:cubicBezTo>
                    <a:pt x="1789" y="6179"/>
                    <a:pt x="4228" y="4163"/>
                    <a:pt x="4032" y="228"/>
                  </a:cubicBezTo>
                  <a:close/>
                  <a:moveTo>
                    <a:pt x="4032" y="228"/>
                  </a:moveTo>
                  <a:close/>
                </a:path>
              </a:pathLst>
            </a:custGeom>
            <a:solidFill>
              <a:srgbClr val="FFBD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6" name="Google Shape;5036;p46"/>
            <p:cNvSpPr/>
            <p:nvPr/>
          </p:nvSpPr>
          <p:spPr>
            <a:xfrm>
              <a:off x="13657100" y="2287675"/>
              <a:ext cx="353700" cy="481325"/>
            </a:xfrm>
            <a:custGeom>
              <a:rect b="b" l="l" r="r" t="t"/>
              <a:pathLst>
                <a:path extrusionOk="0" h="19253" w="14148">
                  <a:moveTo>
                    <a:pt x="12196" y="7188"/>
                  </a:moveTo>
                  <a:cubicBezTo>
                    <a:pt x="12619" y="8293"/>
                    <a:pt x="12814" y="9269"/>
                    <a:pt x="12911" y="10115"/>
                  </a:cubicBezTo>
                  <a:cubicBezTo>
                    <a:pt x="12446" y="10017"/>
                    <a:pt x="11976" y="9969"/>
                    <a:pt x="11515" y="9969"/>
                  </a:cubicBezTo>
                  <a:cubicBezTo>
                    <a:pt x="10753" y="9969"/>
                    <a:pt x="10015" y="10099"/>
                    <a:pt x="9367" y="10342"/>
                  </a:cubicBezTo>
                  <a:cubicBezTo>
                    <a:pt x="8196" y="10765"/>
                    <a:pt x="7350" y="11578"/>
                    <a:pt x="6830" y="12684"/>
                  </a:cubicBezTo>
                  <a:cubicBezTo>
                    <a:pt x="6310" y="11578"/>
                    <a:pt x="5432" y="10765"/>
                    <a:pt x="4294" y="10342"/>
                  </a:cubicBezTo>
                  <a:cubicBezTo>
                    <a:pt x="3645" y="10099"/>
                    <a:pt x="2907" y="9969"/>
                    <a:pt x="2145" y="9969"/>
                  </a:cubicBezTo>
                  <a:cubicBezTo>
                    <a:pt x="1684" y="9969"/>
                    <a:pt x="1214" y="10017"/>
                    <a:pt x="749" y="10115"/>
                  </a:cubicBezTo>
                  <a:cubicBezTo>
                    <a:pt x="814" y="9236"/>
                    <a:pt x="1042" y="8261"/>
                    <a:pt x="1464" y="7188"/>
                  </a:cubicBezTo>
                  <a:cubicBezTo>
                    <a:pt x="2863" y="7578"/>
                    <a:pt x="4846" y="7806"/>
                    <a:pt x="6830" y="7806"/>
                  </a:cubicBezTo>
                  <a:cubicBezTo>
                    <a:pt x="8814" y="7806"/>
                    <a:pt x="10798" y="7578"/>
                    <a:pt x="12196" y="7188"/>
                  </a:cubicBezTo>
                  <a:close/>
                  <a:moveTo>
                    <a:pt x="2164" y="10547"/>
                  </a:moveTo>
                  <a:cubicBezTo>
                    <a:pt x="3868" y="10547"/>
                    <a:pt x="5841" y="11197"/>
                    <a:pt x="6537" y="13562"/>
                  </a:cubicBezTo>
                  <a:cubicBezTo>
                    <a:pt x="6537" y="14017"/>
                    <a:pt x="6375" y="14407"/>
                    <a:pt x="6050" y="14732"/>
                  </a:cubicBezTo>
                  <a:cubicBezTo>
                    <a:pt x="5594" y="15155"/>
                    <a:pt x="4911" y="15383"/>
                    <a:pt x="4196" y="15383"/>
                  </a:cubicBezTo>
                  <a:cubicBezTo>
                    <a:pt x="4033" y="15383"/>
                    <a:pt x="3903" y="15480"/>
                    <a:pt x="3903" y="15643"/>
                  </a:cubicBezTo>
                  <a:cubicBezTo>
                    <a:pt x="3903" y="15805"/>
                    <a:pt x="4033" y="15936"/>
                    <a:pt x="4164" y="15936"/>
                  </a:cubicBezTo>
                  <a:lnTo>
                    <a:pt x="4261" y="15936"/>
                  </a:lnTo>
                  <a:cubicBezTo>
                    <a:pt x="5107" y="15936"/>
                    <a:pt x="5920" y="15643"/>
                    <a:pt x="6440" y="15123"/>
                  </a:cubicBezTo>
                  <a:cubicBezTo>
                    <a:pt x="6472" y="15090"/>
                    <a:pt x="6505" y="15057"/>
                    <a:pt x="6537" y="15025"/>
                  </a:cubicBezTo>
                  <a:lnTo>
                    <a:pt x="6537" y="18700"/>
                  </a:lnTo>
                  <a:lnTo>
                    <a:pt x="3188" y="18700"/>
                  </a:lnTo>
                  <a:cubicBezTo>
                    <a:pt x="3025" y="17724"/>
                    <a:pt x="2603" y="16814"/>
                    <a:pt x="2115" y="15838"/>
                  </a:cubicBezTo>
                  <a:cubicBezTo>
                    <a:pt x="1399" y="14407"/>
                    <a:pt x="651" y="12846"/>
                    <a:pt x="716" y="10700"/>
                  </a:cubicBezTo>
                  <a:cubicBezTo>
                    <a:pt x="1144" y="10608"/>
                    <a:pt x="1641" y="10547"/>
                    <a:pt x="2164" y="10547"/>
                  </a:cubicBezTo>
                  <a:close/>
                  <a:moveTo>
                    <a:pt x="2407" y="1"/>
                  </a:moveTo>
                  <a:cubicBezTo>
                    <a:pt x="2310" y="1"/>
                    <a:pt x="2212" y="66"/>
                    <a:pt x="2180" y="131"/>
                  </a:cubicBezTo>
                  <a:cubicBezTo>
                    <a:pt x="2115" y="196"/>
                    <a:pt x="2115" y="294"/>
                    <a:pt x="2115" y="359"/>
                  </a:cubicBezTo>
                  <a:cubicBezTo>
                    <a:pt x="2538" y="1855"/>
                    <a:pt x="2765" y="3058"/>
                    <a:pt x="1692" y="5172"/>
                  </a:cubicBezTo>
                  <a:cubicBezTo>
                    <a:pt x="489" y="7643"/>
                    <a:pt x="1" y="9822"/>
                    <a:pt x="164" y="11773"/>
                  </a:cubicBezTo>
                  <a:cubicBezTo>
                    <a:pt x="359" y="13529"/>
                    <a:pt x="1009" y="14895"/>
                    <a:pt x="1627" y="16098"/>
                  </a:cubicBezTo>
                  <a:cubicBezTo>
                    <a:pt x="2115" y="17074"/>
                    <a:pt x="2570" y="18017"/>
                    <a:pt x="2668" y="19025"/>
                  </a:cubicBezTo>
                  <a:cubicBezTo>
                    <a:pt x="2700" y="19155"/>
                    <a:pt x="2798" y="19253"/>
                    <a:pt x="2960" y="19253"/>
                  </a:cubicBezTo>
                  <a:lnTo>
                    <a:pt x="10700" y="19253"/>
                  </a:lnTo>
                  <a:cubicBezTo>
                    <a:pt x="10830" y="19253"/>
                    <a:pt x="10960" y="19155"/>
                    <a:pt x="10993" y="19025"/>
                  </a:cubicBezTo>
                  <a:cubicBezTo>
                    <a:pt x="11090" y="18017"/>
                    <a:pt x="11545" y="17074"/>
                    <a:pt x="12033" y="16098"/>
                  </a:cubicBezTo>
                  <a:cubicBezTo>
                    <a:pt x="12163" y="15870"/>
                    <a:pt x="12261" y="15643"/>
                    <a:pt x="12391" y="15415"/>
                  </a:cubicBezTo>
                  <a:cubicBezTo>
                    <a:pt x="12456" y="15253"/>
                    <a:pt x="12391" y="15090"/>
                    <a:pt x="12228" y="15025"/>
                  </a:cubicBezTo>
                  <a:cubicBezTo>
                    <a:pt x="12194" y="15008"/>
                    <a:pt x="12156" y="14999"/>
                    <a:pt x="12119" y="14999"/>
                  </a:cubicBezTo>
                  <a:cubicBezTo>
                    <a:pt x="12018" y="14999"/>
                    <a:pt x="11918" y="15060"/>
                    <a:pt x="11871" y="15155"/>
                  </a:cubicBezTo>
                  <a:cubicBezTo>
                    <a:pt x="11773" y="15383"/>
                    <a:pt x="11643" y="15643"/>
                    <a:pt x="11545" y="15838"/>
                  </a:cubicBezTo>
                  <a:cubicBezTo>
                    <a:pt x="11058" y="16814"/>
                    <a:pt x="10602" y="17724"/>
                    <a:pt x="10472" y="18700"/>
                  </a:cubicBezTo>
                  <a:lnTo>
                    <a:pt x="7123" y="18700"/>
                  </a:lnTo>
                  <a:lnTo>
                    <a:pt x="7123" y="15025"/>
                  </a:lnTo>
                  <a:cubicBezTo>
                    <a:pt x="7155" y="15057"/>
                    <a:pt x="7188" y="15090"/>
                    <a:pt x="7220" y="15123"/>
                  </a:cubicBezTo>
                  <a:cubicBezTo>
                    <a:pt x="7741" y="15643"/>
                    <a:pt x="8554" y="15936"/>
                    <a:pt x="9399" y="15936"/>
                  </a:cubicBezTo>
                  <a:lnTo>
                    <a:pt x="9497" y="15936"/>
                  </a:lnTo>
                  <a:cubicBezTo>
                    <a:pt x="9659" y="15936"/>
                    <a:pt x="9757" y="15805"/>
                    <a:pt x="9757" y="15643"/>
                  </a:cubicBezTo>
                  <a:cubicBezTo>
                    <a:pt x="9757" y="15480"/>
                    <a:pt x="9627" y="15383"/>
                    <a:pt x="9464" y="15383"/>
                  </a:cubicBezTo>
                  <a:cubicBezTo>
                    <a:pt x="8749" y="15383"/>
                    <a:pt x="8066" y="15155"/>
                    <a:pt x="7611" y="14732"/>
                  </a:cubicBezTo>
                  <a:cubicBezTo>
                    <a:pt x="7285" y="14407"/>
                    <a:pt x="7123" y="14017"/>
                    <a:pt x="7123" y="13562"/>
                  </a:cubicBezTo>
                  <a:cubicBezTo>
                    <a:pt x="7817" y="11207"/>
                    <a:pt x="9776" y="10534"/>
                    <a:pt x="11475" y="10534"/>
                  </a:cubicBezTo>
                  <a:cubicBezTo>
                    <a:pt x="12006" y="10534"/>
                    <a:pt x="12511" y="10599"/>
                    <a:pt x="12944" y="10700"/>
                  </a:cubicBezTo>
                  <a:cubicBezTo>
                    <a:pt x="13009" y="12066"/>
                    <a:pt x="12716" y="13106"/>
                    <a:pt x="12391" y="13984"/>
                  </a:cubicBezTo>
                  <a:cubicBezTo>
                    <a:pt x="12326" y="14114"/>
                    <a:pt x="12423" y="14277"/>
                    <a:pt x="12554" y="14342"/>
                  </a:cubicBezTo>
                  <a:cubicBezTo>
                    <a:pt x="12586" y="14342"/>
                    <a:pt x="12619" y="14375"/>
                    <a:pt x="12651" y="14375"/>
                  </a:cubicBezTo>
                  <a:cubicBezTo>
                    <a:pt x="12781" y="14375"/>
                    <a:pt x="12879" y="14277"/>
                    <a:pt x="12911" y="14179"/>
                  </a:cubicBezTo>
                  <a:cubicBezTo>
                    <a:pt x="13594" y="12326"/>
                    <a:pt x="14147" y="9594"/>
                    <a:pt x="11968" y="5172"/>
                  </a:cubicBezTo>
                  <a:cubicBezTo>
                    <a:pt x="10895" y="3058"/>
                    <a:pt x="11123" y="1855"/>
                    <a:pt x="11513" y="359"/>
                  </a:cubicBezTo>
                  <a:cubicBezTo>
                    <a:pt x="11545" y="294"/>
                    <a:pt x="11545" y="196"/>
                    <a:pt x="11480" y="131"/>
                  </a:cubicBezTo>
                  <a:cubicBezTo>
                    <a:pt x="11415" y="66"/>
                    <a:pt x="11350" y="1"/>
                    <a:pt x="11253" y="1"/>
                  </a:cubicBezTo>
                  <a:lnTo>
                    <a:pt x="7611" y="1"/>
                  </a:lnTo>
                  <a:cubicBezTo>
                    <a:pt x="7448" y="1"/>
                    <a:pt x="7318" y="131"/>
                    <a:pt x="7318" y="294"/>
                  </a:cubicBezTo>
                  <a:cubicBezTo>
                    <a:pt x="7318" y="456"/>
                    <a:pt x="7448" y="586"/>
                    <a:pt x="7611" y="586"/>
                  </a:cubicBezTo>
                  <a:lnTo>
                    <a:pt x="10895" y="586"/>
                  </a:lnTo>
                  <a:cubicBezTo>
                    <a:pt x="10505" y="1985"/>
                    <a:pt x="10375" y="3285"/>
                    <a:pt x="11448" y="5432"/>
                  </a:cubicBezTo>
                  <a:cubicBezTo>
                    <a:pt x="11643" y="5854"/>
                    <a:pt x="11838" y="6245"/>
                    <a:pt x="12001" y="6635"/>
                  </a:cubicBezTo>
                  <a:cubicBezTo>
                    <a:pt x="10635" y="7041"/>
                    <a:pt x="8733" y="7245"/>
                    <a:pt x="6830" y="7245"/>
                  </a:cubicBezTo>
                  <a:cubicBezTo>
                    <a:pt x="4928" y="7245"/>
                    <a:pt x="3025" y="7041"/>
                    <a:pt x="1659" y="6635"/>
                  </a:cubicBezTo>
                  <a:cubicBezTo>
                    <a:pt x="1822" y="6245"/>
                    <a:pt x="1985" y="5854"/>
                    <a:pt x="2212" y="5432"/>
                  </a:cubicBezTo>
                  <a:cubicBezTo>
                    <a:pt x="3253" y="3285"/>
                    <a:pt x="3155" y="1985"/>
                    <a:pt x="2765" y="586"/>
                  </a:cubicBezTo>
                  <a:lnTo>
                    <a:pt x="6277" y="586"/>
                  </a:lnTo>
                  <a:cubicBezTo>
                    <a:pt x="6440" y="586"/>
                    <a:pt x="6570" y="456"/>
                    <a:pt x="6570" y="294"/>
                  </a:cubicBezTo>
                  <a:cubicBezTo>
                    <a:pt x="6570" y="131"/>
                    <a:pt x="6440" y="1"/>
                    <a:pt x="62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7" name="Google Shape;5037;p46"/>
          <p:cNvGrpSpPr/>
          <p:nvPr/>
        </p:nvGrpSpPr>
        <p:grpSpPr>
          <a:xfrm>
            <a:off x="7146136" y="2144155"/>
            <a:ext cx="365780" cy="284467"/>
            <a:chOff x="14692050" y="2332975"/>
            <a:chExt cx="492700" cy="384000"/>
          </a:xfrm>
        </p:grpSpPr>
        <p:sp>
          <p:nvSpPr>
            <p:cNvPr id="5038" name="Google Shape;5038;p46"/>
            <p:cNvSpPr/>
            <p:nvPr/>
          </p:nvSpPr>
          <p:spPr>
            <a:xfrm>
              <a:off x="14693675" y="2336475"/>
              <a:ext cx="491075" cy="379675"/>
            </a:xfrm>
            <a:custGeom>
              <a:rect b="b" l="l" r="r" t="t"/>
              <a:pathLst>
                <a:path extrusionOk="0" h="15187" w="19643">
                  <a:moveTo>
                    <a:pt x="18829" y="9333"/>
                  </a:moveTo>
                  <a:lnTo>
                    <a:pt x="16195" y="2244"/>
                  </a:lnTo>
                  <a:cubicBezTo>
                    <a:pt x="15415" y="325"/>
                    <a:pt x="14016" y="0"/>
                    <a:pt x="11643" y="195"/>
                  </a:cubicBezTo>
                  <a:cubicBezTo>
                    <a:pt x="10017" y="325"/>
                    <a:pt x="9496" y="1984"/>
                    <a:pt x="9659" y="2797"/>
                  </a:cubicBezTo>
                  <a:cubicBezTo>
                    <a:pt x="9496" y="2927"/>
                    <a:pt x="9431" y="3122"/>
                    <a:pt x="9431" y="3317"/>
                  </a:cubicBezTo>
                  <a:cubicBezTo>
                    <a:pt x="9431" y="3675"/>
                    <a:pt x="9724" y="4000"/>
                    <a:pt x="10114" y="4000"/>
                  </a:cubicBezTo>
                  <a:lnTo>
                    <a:pt x="10407" y="4000"/>
                  </a:lnTo>
                  <a:cubicBezTo>
                    <a:pt x="11220" y="4000"/>
                    <a:pt x="11545" y="4846"/>
                    <a:pt x="12683" y="4293"/>
                  </a:cubicBezTo>
                  <a:cubicBezTo>
                    <a:pt x="12911" y="4195"/>
                    <a:pt x="12943" y="4195"/>
                    <a:pt x="13203" y="4228"/>
                  </a:cubicBezTo>
                  <a:lnTo>
                    <a:pt x="13984" y="4228"/>
                  </a:lnTo>
                  <a:cubicBezTo>
                    <a:pt x="13626" y="5724"/>
                    <a:pt x="14082" y="7577"/>
                    <a:pt x="14504" y="9073"/>
                  </a:cubicBezTo>
                  <a:cubicBezTo>
                    <a:pt x="13138" y="7642"/>
                    <a:pt x="9659" y="7480"/>
                    <a:pt x="7675" y="8325"/>
                  </a:cubicBezTo>
                  <a:lnTo>
                    <a:pt x="7675" y="8325"/>
                  </a:lnTo>
                  <a:cubicBezTo>
                    <a:pt x="7285" y="8130"/>
                    <a:pt x="6830" y="8000"/>
                    <a:pt x="6374" y="7902"/>
                  </a:cubicBezTo>
                  <a:cubicBezTo>
                    <a:pt x="4781" y="7545"/>
                    <a:pt x="2732" y="7512"/>
                    <a:pt x="1529" y="8780"/>
                  </a:cubicBezTo>
                  <a:cubicBezTo>
                    <a:pt x="1" y="10374"/>
                    <a:pt x="196" y="13463"/>
                    <a:pt x="2570" y="14601"/>
                  </a:cubicBezTo>
                  <a:cubicBezTo>
                    <a:pt x="3383" y="14992"/>
                    <a:pt x="4000" y="14959"/>
                    <a:pt x="4846" y="14927"/>
                  </a:cubicBezTo>
                  <a:cubicBezTo>
                    <a:pt x="6342" y="14894"/>
                    <a:pt x="7025" y="14699"/>
                    <a:pt x="8163" y="13788"/>
                  </a:cubicBezTo>
                  <a:cubicBezTo>
                    <a:pt x="10472" y="15187"/>
                    <a:pt x="15057" y="15187"/>
                    <a:pt x="17431" y="14439"/>
                  </a:cubicBezTo>
                  <a:cubicBezTo>
                    <a:pt x="19350" y="13821"/>
                    <a:pt x="19642" y="11447"/>
                    <a:pt x="18829" y="9333"/>
                  </a:cubicBez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9" name="Google Shape;5039;p46"/>
            <p:cNvSpPr/>
            <p:nvPr/>
          </p:nvSpPr>
          <p:spPr>
            <a:xfrm>
              <a:off x="15009925" y="2339725"/>
              <a:ext cx="174825" cy="369925"/>
            </a:xfrm>
            <a:custGeom>
              <a:rect b="b" l="l" r="r" t="t"/>
              <a:pathLst>
                <a:path extrusionOk="0" h="14797" w="6993">
                  <a:moveTo>
                    <a:pt x="6179" y="9203"/>
                  </a:moveTo>
                  <a:lnTo>
                    <a:pt x="3545" y="2114"/>
                  </a:lnTo>
                  <a:cubicBezTo>
                    <a:pt x="2862" y="488"/>
                    <a:pt x="1757" y="0"/>
                    <a:pt x="1" y="0"/>
                  </a:cubicBezTo>
                  <a:cubicBezTo>
                    <a:pt x="944" y="260"/>
                    <a:pt x="1627" y="846"/>
                    <a:pt x="2114" y="2016"/>
                  </a:cubicBezTo>
                  <a:lnTo>
                    <a:pt x="4716" y="9236"/>
                  </a:lnTo>
                  <a:cubicBezTo>
                    <a:pt x="5562" y="11382"/>
                    <a:pt x="5236" y="13821"/>
                    <a:pt x="3350" y="14439"/>
                  </a:cubicBezTo>
                  <a:cubicBezTo>
                    <a:pt x="2895" y="14569"/>
                    <a:pt x="2310" y="14699"/>
                    <a:pt x="1724" y="14797"/>
                  </a:cubicBezTo>
                  <a:cubicBezTo>
                    <a:pt x="2862" y="14732"/>
                    <a:pt x="3968" y="14569"/>
                    <a:pt x="4781" y="14309"/>
                  </a:cubicBezTo>
                  <a:cubicBezTo>
                    <a:pt x="6700" y="13691"/>
                    <a:pt x="6992" y="11317"/>
                    <a:pt x="6179" y="9203"/>
                  </a:cubicBezTo>
                  <a:close/>
                </a:path>
              </a:pathLst>
            </a:custGeom>
            <a:solidFill>
              <a:srgbClr val="FFBD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0" name="Google Shape;5040;p46"/>
            <p:cNvSpPr/>
            <p:nvPr/>
          </p:nvSpPr>
          <p:spPr>
            <a:xfrm>
              <a:off x="14692050" y="2332975"/>
              <a:ext cx="441475" cy="337650"/>
            </a:xfrm>
            <a:custGeom>
              <a:rect b="b" l="l" r="r" t="t"/>
              <a:pathLst>
                <a:path extrusionOk="0" h="13506" w="17659">
                  <a:moveTo>
                    <a:pt x="12734" y="0"/>
                  </a:moveTo>
                  <a:cubicBezTo>
                    <a:pt x="12414" y="0"/>
                    <a:pt x="12063" y="15"/>
                    <a:pt x="11675" y="43"/>
                  </a:cubicBezTo>
                  <a:cubicBezTo>
                    <a:pt x="10992" y="108"/>
                    <a:pt x="10407" y="433"/>
                    <a:pt x="9984" y="953"/>
                  </a:cubicBezTo>
                  <a:cubicBezTo>
                    <a:pt x="9529" y="1571"/>
                    <a:pt x="9366" y="2319"/>
                    <a:pt x="9399" y="2839"/>
                  </a:cubicBezTo>
                  <a:cubicBezTo>
                    <a:pt x="9269" y="3034"/>
                    <a:pt x="9204" y="3229"/>
                    <a:pt x="9204" y="3457"/>
                  </a:cubicBezTo>
                  <a:cubicBezTo>
                    <a:pt x="9204" y="4010"/>
                    <a:pt x="9626" y="4433"/>
                    <a:pt x="10179" y="4433"/>
                  </a:cubicBezTo>
                  <a:lnTo>
                    <a:pt x="10472" y="4433"/>
                  </a:lnTo>
                  <a:cubicBezTo>
                    <a:pt x="10699" y="4433"/>
                    <a:pt x="10895" y="4530"/>
                    <a:pt x="11122" y="4628"/>
                  </a:cubicBezTo>
                  <a:cubicBezTo>
                    <a:pt x="11367" y="4771"/>
                    <a:pt x="11663" y="4926"/>
                    <a:pt x="12058" y="4926"/>
                  </a:cubicBezTo>
                  <a:cubicBezTo>
                    <a:pt x="12293" y="4926"/>
                    <a:pt x="12563" y="4871"/>
                    <a:pt x="12878" y="4725"/>
                  </a:cubicBezTo>
                  <a:cubicBezTo>
                    <a:pt x="12981" y="4664"/>
                    <a:pt x="13019" y="4641"/>
                    <a:pt x="13083" y="4641"/>
                  </a:cubicBezTo>
                  <a:cubicBezTo>
                    <a:pt x="13119" y="4641"/>
                    <a:pt x="13165" y="4648"/>
                    <a:pt x="13236" y="4660"/>
                  </a:cubicBezTo>
                  <a:lnTo>
                    <a:pt x="13691" y="4660"/>
                  </a:lnTo>
                  <a:cubicBezTo>
                    <a:pt x="13496" y="5864"/>
                    <a:pt x="13756" y="7197"/>
                    <a:pt x="14081" y="8498"/>
                  </a:cubicBezTo>
                  <a:cubicBezTo>
                    <a:pt x="13399" y="8075"/>
                    <a:pt x="12488" y="7815"/>
                    <a:pt x="11415" y="7717"/>
                  </a:cubicBezTo>
                  <a:cubicBezTo>
                    <a:pt x="11140" y="7690"/>
                    <a:pt x="10863" y="7677"/>
                    <a:pt x="10586" y="7677"/>
                  </a:cubicBezTo>
                  <a:cubicBezTo>
                    <a:pt x="9552" y="7677"/>
                    <a:pt x="8529" y="7858"/>
                    <a:pt x="7708" y="8140"/>
                  </a:cubicBezTo>
                  <a:cubicBezTo>
                    <a:pt x="7350" y="8010"/>
                    <a:pt x="6927" y="7847"/>
                    <a:pt x="6472" y="7750"/>
                  </a:cubicBezTo>
                  <a:cubicBezTo>
                    <a:pt x="5990" y="7653"/>
                    <a:pt x="5331" y="7539"/>
                    <a:pt x="4611" y="7539"/>
                  </a:cubicBezTo>
                  <a:cubicBezTo>
                    <a:pt x="4359" y="7539"/>
                    <a:pt x="4100" y="7553"/>
                    <a:pt x="3838" y="7587"/>
                  </a:cubicBezTo>
                  <a:cubicBezTo>
                    <a:pt x="2797" y="7717"/>
                    <a:pt x="1984" y="8107"/>
                    <a:pt x="1399" y="8725"/>
                  </a:cubicBezTo>
                  <a:cubicBezTo>
                    <a:pt x="261" y="9928"/>
                    <a:pt x="0" y="11880"/>
                    <a:pt x="781" y="13376"/>
                  </a:cubicBezTo>
                  <a:cubicBezTo>
                    <a:pt x="846" y="13473"/>
                    <a:pt x="944" y="13506"/>
                    <a:pt x="1041" y="13506"/>
                  </a:cubicBezTo>
                  <a:cubicBezTo>
                    <a:pt x="1074" y="13506"/>
                    <a:pt x="1139" y="13506"/>
                    <a:pt x="1171" y="13473"/>
                  </a:cubicBezTo>
                  <a:cubicBezTo>
                    <a:pt x="1301" y="13408"/>
                    <a:pt x="1366" y="13245"/>
                    <a:pt x="1301" y="13115"/>
                  </a:cubicBezTo>
                  <a:cubicBezTo>
                    <a:pt x="618" y="11815"/>
                    <a:pt x="846" y="10156"/>
                    <a:pt x="1822" y="9115"/>
                  </a:cubicBezTo>
                  <a:cubicBezTo>
                    <a:pt x="2558" y="8322"/>
                    <a:pt x="3657" y="8110"/>
                    <a:pt x="4633" y="8110"/>
                  </a:cubicBezTo>
                  <a:cubicBezTo>
                    <a:pt x="5338" y="8110"/>
                    <a:pt x="5979" y="8221"/>
                    <a:pt x="6374" y="8303"/>
                  </a:cubicBezTo>
                  <a:cubicBezTo>
                    <a:pt x="6830" y="8400"/>
                    <a:pt x="7252" y="8563"/>
                    <a:pt x="7610" y="8725"/>
                  </a:cubicBezTo>
                  <a:cubicBezTo>
                    <a:pt x="8326" y="9050"/>
                    <a:pt x="8943" y="9701"/>
                    <a:pt x="9236" y="10416"/>
                  </a:cubicBezTo>
                  <a:cubicBezTo>
                    <a:pt x="9269" y="10546"/>
                    <a:pt x="9399" y="10611"/>
                    <a:pt x="9496" y="10611"/>
                  </a:cubicBezTo>
                  <a:cubicBezTo>
                    <a:pt x="9529" y="10611"/>
                    <a:pt x="9561" y="10611"/>
                    <a:pt x="9594" y="10579"/>
                  </a:cubicBezTo>
                  <a:cubicBezTo>
                    <a:pt x="9756" y="10514"/>
                    <a:pt x="9821" y="10351"/>
                    <a:pt x="9756" y="10221"/>
                  </a:cubicBezTo>
                  <a:cubicBezTo>
                    <a:pt x="9496" y="9571"/>
                    <a:pt x="9008" y="8953"/>
                    <a:pt x="8391" y="8530"/>
                  </a:cubicBezTo>
                  <a:cubicBezTo>
                    <a:pt x="9044" y="8336"/>
                    <a:pt x="9806" y="8233"/>
                    <a:pt x="10582" y="8233"/>
                  </a:cubicBezTo>
                  <a:cubicBezTo>
                    <a:pt x="10849" y="8233"/>
                    <a:pt x="11117" y="8245"/>
                    <a:pt x="11382" y="8270"/>
                  </a:cubicBezTo>
                  <a:cubicBezTo>
                    <a:pt x="12456" y="8368"/>
                    <a:pt x="13366" y="8660"/>
                    <a:pt x="13984" y="9115"/>
                  </a:cubicBezTo>
                  <a:cubicBezTo>
                    <a:pt x="14342" y="9343"/>
                    <a:pt x="14504" y="9571"/>
                    <a:pt x="14569" y="9668"/>
                  </a:cubicBezTo>
                  <a:cubicBezTo>
                    <a:pt x="14894" y="10156"/>
                    <a:pt x="15090" y="10774"/>
                    <a:pt x="15090" y="11424"/>
                  </a:cubicBezTo>
                  <a:cubicBezTo>
                    <a:pt x="15090" y="11587"/>
                    <a:pt x="15220" y="11717"/>
                    <a:pt x="15382" y="11717"/>
                  </a:cubicBezTo>
                  <a:cubicBezTo>
                    <a:pt x="15512" y="11717"/>
                    <a:pt x="15642" y="11587"/>
                    <a:pt x="15642" y="11424"/>
                  </a:cubicBezTo>
                  <a:cubicBezTo>
                    <a:pt x="15642" y="10514"/>
                    <a:pt x="15350" y="9701"/>
                    <a:pt x="14797" y="9083"/>
                  </a:cubicBezTo>
                  <a:cubicBezTo>
                    <a:pt x="14374" y="7490"/>
                    <a:pt x="13984" y="5831"/>
                    <a:pt x="14309" y="4433"/>
                  </a:cubicBezTo>
                  <a:cubicBezTo>
                    <a:pt x="14342" y="4335"/>
                    <a:pt x="14309" y="4270"/>
                    <a:pt x="14277" y="4173"/>
                  </a:cubicBezTo>
                  <a:cubicBezTo>
                    <a:pt x="14212" y="4107"/>
                    <a:pt x="14114" y="4075"/>
                    <a:pt x="14049" y="4075"/>
                  </a:cubicBezTo>
                  <a:lnTo>
                    <a:pt x="13268" y="4075"/>
                  </a:lnTo>
                  <a:cubicBezTo>
                    <a:pt x="13199" y="4067"/>
                    <a:pt x="13143" y="4063"/>
                    <a:pt x="13094" y="4063"/>
                  </a:cubicBezTo>
                  <a:cubicBezTo>
                    <a:pt x="12934" y="4063"/>
                    <a:pt x="12849" y="4106"/>
                    <a:pt x="12651" y="4205"/>
                  </a:cubicBezTo>
                  <a:lnTo>
                    <a:pt x="12618" y="4205"/>
                  </a:lnTo>
                  <a:cubicBezTo>
                    <a:pt x="12384" y="4309"/>
                    <a:pt x="12197" y="4351"/>
                    <a:pt x="12033" y="4351"/>
                  </a:cubicBezTo>
                  <a:cubicBezTo>
                    <a:pt x="11788" y="4351"/>
                    <a:pt x="11597" y="4257"/>
                    <a:pt x="11382" y="4140"/>
                  </a:cubicBezTo>
                  <a:cubicBezTo>
                    <a:pt x="11122" y="4010"/>
                    <a:pt x="10862" y="3880"/>
                    <a:pt x="10472" y="3880"/>
                  </a:cubicBezTo>
                  <a:lnTo>
                    <a:pt x="10179" y="3880"/>
                  </a:lnTo>
                  <a:cubicBezTo>
                    <a:pt x="9951" y="3880"/>
                    <a:pt x="9756" y="3685"/>
                    <a:pt x="9756" y="3457"/>
                  </a:cubicBezTo>
                  <a:cubicBezTo>
                    <a:pt x="9756" y="3327"/>
                    <a:pt x="9821" y="3229"/>
                    <a:pt x="9919" y="3164"/>
                  </a:cubicBezTo>
                  <a:cubicBezTo>
                    <a:pt x="10049" y="3034"/>
                    <a:pt x="10244" y="3034"/>
                    <a:pt x="10569" y="3034"/>
                  </a:cubicBezTo>
                  <a:lnTo>
                    <a:pt x="11577" y="3034"/>
                  </a:lnTo>
                  <a:cubicBezTo>
                    <a:pt x="11870" y="3034"/>
                    <a:pt x="12456" y="2774"/>
                    <a:pt x="12488" y="1994"/>
                  </a:cubicBezTo>
                  <a:cubicBezTo>
                    <a:pt x="12521" y="1831"/>
                    <a:pt x="12390" y="1701"/>
                    <a:pt x="12228" y="1701"/>
                  </a:cubicBezTo>
                  <a:cubicBezTo>
                    <a:pt x="12214" y="1698"/>
                    <a:pt x="12200" y="1696"/>
                    <a:pt x="12186" y="1696"/>
                  </a:cubicBezTo>
                  <a:cubicBezTo>
                    <a:pt x="12066" y="1696"/>
                    <a:pt x="11935" y="1816"/>
                    <a:pt x="11935" y="1961"/>
                  </a:cubicBezTo>
                  <a:cubicBezTo>
                    <a:pt x="11903" y="2384"/>
                    <a:pt x="11610" y="2449"/>
                    <a:pt x="11577" y="2449"/>
                  </a:cubicBezTo>
                  <a:lnTo>
                    <a:pt x="10569" y="2449"/>
                  </a:lnTo>
                  <a:cubicBezTo>
                    <a:pt x="10374" y="2449"/>
                    <a:pt x="10179" y="2449"/>
                    <a:pt x="9984" y="2514"/>
                  </a:cubicBezTo>
                  <a:cubicBezTo>
                    <a:pt x="10017" y="2124"/>
                    <a:pt x="10147" y="1669"/>
                    <a:pt x="10439" y="1311"/>
                  </a:cubicBezTo>
                  <a:cubicBezTo>
                    <a:pt x="10764" y="888"/>
                    <a:pt x="11187" y="660"/>
                    <a:pt x="11740" y="628"/>
                  </a:cubicBezTo>
                  <a:cubicBezTo>
                    <a:pt x="12121" y="593"/>
                    <a:pt x="12470" y="575"/>
                    <a:pt x="12790" y="575"/>
                  </a:cubicBezTo>
                  <a:cubicBezTo>
                    <a:pt x="14570" y="575"/>
                    <a:pt x="15449" y="1136"/>
                    <a:pt x="16000" y="2514"/>
                  </a:cubicBezTo>
                  <a:lnTo>
                    <a:pt x="17073" y="5408"/>
                  </a:lnTo>
                  <a:cubicBezTo>
                    <a:pt x="17122" y="5529"/>
                    <a:pt x="17223" y="5596"/>
                    <a:pt x="17326" y="5596"/>
                  </a:cubicBezTo>
                  <a:cubicBezTo>
                    <a:pt x="17362" y="5596"/>
                    <a:pt x="17397" y="5588"/>
                    <a:pt x="17431" y="5571"/>
                  </a:cubicBezTo>
                  <a:cubicBezTo>
                    <a:pt x="17594" y="5538"/>
                    <a:pt x="17659" y="5376"/>
                    <a:pt x="17594" y="5213"/>
                  </a:cubicBezTo>
                  <a:lnTo>
                    <a:pt x="16520" y="2286"/>
                  </a:lnTo>
                  <a:cubicBezTo>
                    <a:pt x="16098" y="1278"/>
                    <a:pt x="15512" y="660"/>
                    <a:pt x="14667" y="303"/>
                  </a:cubicBezTo>
                  <a:cubicBezTo>
                    <a:pt x="14155" y="93"/>
                    <a:pt x="13542" y="0"/>
                    <a:pt x="127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1" name="Google Shape;5041;p46"/>
            <p:cNvSpPr/>
            <p:nvPr/>
          </p:nvSpPr>
          <p:spPr>
            <a:xfrm>
              <a:off x="14731075" y="2489600"/>
              <a:ext cx="441475" cy="227375"/>
            </a:xfrm>
            <a:custGeom>
              <a:rect b="b" l="l" r="r" t="t"/>
              <a:pathLst>
                <a:path extrusionOk="0" h="9095" w="17659">
                  <a:moveTo>
                    <a:pt x="16236" y="1"/>
                  </a:moveTo>
                  <a:cubicBezTo>
                    <a:pt x="16201" y="1"/>
                    <a:pt x="16166" y="7"/>
                    <a:pt x="16130" y="21"/>
                  </a:cubicBezTo>
                  <a:cubicBezTo>
                    <a:pt x="16000" y="86"/>
                    <a:pt x="15935" y="249"/>
                    <a:pt x="15968" y="379"/>
                  </a:cubicBezTo>
                  <a:lnTo>
                    <a:pt x="17073" y="3306"/>
                  </a:lnTo>
                  <a:cubicBezTo>
                    <a:pt x="17561" y="4639"/>
                    <a:pt x="17594" y="5972"/>
                    <a:pt x="17171" y="6915"/>
                  </a:cubicBezTo>
                  <a:cubicBezTo>
                    <a:pt x="16878" y="7468"/>
                    <a:pt x="16455" y="7859"/>
                    <a:pt x="15870" y="8054"/>
                  </a:cubicBezTo>
                  <a:cubicBezTo>
                    <a:pt x="14875" y="8349"/>
                    <a:pt x="13547" y="8534"/>
                    <a:pt x="12162" y="8534"/>
                  </a:cubicBezTo>
                  <a:cubicBezTo>
                    <a:pt x="11871" y="8534"/>
                    <a:pt x="11578" y="8526"/>
                    <a:pt x="11285" y="8509"/>
                  </a:cubicBezTo>
                  <a:cubicBezTo>
                    <a:pt x="9594" y="8444"/>
                    <a:pt x="8130" y="8119"/>
                    <a:pt x="7122" y="7598"/>
                  </a:cubicBezTo>
                  <a:cubicBezTo>
                    <a:pt x="7285" y="7403"/>
                    <a:pt x="7447" y="7143"/>
                    <a:pt x="7643" y="6785"/>
                  </a:cubicBezTo>
                  <a:cubicBezTo>
                    <a:pt x="7708" y="6655"/>
                    <a:pt x="7643" y="6493"/>
                    <a:pt x="7512" y="6395"/>
                  </a:cubicBezTo>
                  <a:cubicBezTo>
                    <a:pt x="7469" y="6378"/>
                    <a:pt x="7425" y="6370"/>
                    <a:pt x="7384" y="6370"/>
                  </a:cubicBezTo>
                  <a:cubicBezTo>
                    <a:pt x="7270" y="6370"/>
                    <a:pt x="7170" y="6430"/>
                    <a:pt x="7122" y="6525"/>
                  </a:cubicBezTo>
                  <a:cubicBezTo>
                    <a:pt x="7025" y="6720"/>
                    <a:pt x="6927" y="6883"/>
                    <a:pt x="6830" y="7013"/>
                  </a:cubicBezTo>
                  <a:cubicBezTo>
                    <a:pt x="6634" y="7273"/>
                    <a:pt x="6472" y="7436"/>
                    <a:pt x="6212" y="7663"/>
                  </a:cubicBezTo>
                  <a:cubicBezTo>
                    <a:pt x="5334" y="8314"/>
                    <a:pt x="4683" y="8509"/>
                    <a:pt x="3350" y="8541"/>
                  </a:cubicBezTo>
                  <a:cubicBezTo>
                    <a:pt x="3154" y="8549"/>
                    <a:pt x="2974" y="8555"/>
                    <a:pt x="2803" y="8555"/>
                  </a:cubicBezTo>
                  <a:cubicBezTo>
                    <a:pt x="2238" y="8555"/>
                    <a:pt x="1778" y="8491"/>
                    <a:pt x="1204" y="8216"/>
                  </a:cubicBezTo>
                  <a:cubicBezTo>
                    <a:pt x="943" y="8119"/>
                    <a:pt x="716" y="7956"/>
                    <a:pt x="521" y="7793"/>
                  </a:cubicBezTo>
                  <a:cubicBezTo>
                    <a:pt x="460" y="7748"/>
                    <a:pt x="386" y="7724"/>
                    <a:pt x="314" y="7724"/>
                  </a:cubicBezTo>
                  <a:cubicBezTo>
                    <a:pt x="231" y="7724"/>
                    <a:pt x="150" y="7756"/>
                    <a:pt x="98" y="7826"/>
                  </a:cubicBezTo>
                  <a:cubicBezTo>
                    <a:pt x="0" y="7924"/>
                    <a:pt x="33" y="8119"/>
                    <a:pt x="131" y="8216"/>
                  </a:cubicBezTo>
                  <a:cubicBezTo>
                    <a:pt x="391" y="8411"/>
                    <a:pt x="683" y="8606"/>
                    <a:pt x="976" y="8737"/>
                  </a:cubicBezTo>
                  <a:cubicBezTo>
                    <a:pt x="1626" y="9062"/>
                    <a:pt x="2179" y="9094"/>
                    <a:pt x="2797" y="9094"/>
                  </a:cubicBezTo>
                  <a:lnTo>
                    <a:pt x="3350" y="9094"/>
                  </a:lnTo>
                  <a:cubicBezTo>
                    <a:pt x="4781" y="9062"/>
                    <a:pt x="5561" y="8867"/>
                    <a:pt x="6699" y="7989"/>
                  </a:cubicBezTo>
                  <a:cubicBezTo>
                    <a:pt x="7805" y="8606"/>
                    <a:pt x="9399" y="8997"/>
                    <a:pt x="11285" y="9062"/>
                  </a:cubicBezTo>
                  <a:cubicBezTo>
                    <a:pt x="11545" y="9094"/>
                    <a:pt x="11838" y="9094"/>
                    <a:pt x="12098" y="9094"/>
                  </a:cubicBezTo>
                  <a:cubicBezTo>
                    <a:pt x="13561" y="9094"/>
                    <a:pt x="14992" y="8899"/>
                    <a:pt x="16033" y="8574"/>
                  </a:cubicBezTo>
                  <a:cubicBezTo>
                    <a:pt x="16781" y="8346"/>
                    <a:pt x="17333" y="7859"/>
                    <a:pt x="17659" y="7143"/>
                  </a:cubicBezTo>
                  <a:lnTo>
                    <a:pt x="17594" y="3111"/>
                  </a:lnTo>
                  <a:lnTo>
                    <a:pt x="16520" y="184"/>
                  </a:lnTo>
                  <a:cubicBezTo>
                    <a:pt x="16470" y="82"/>
                    <a:pt x="16359" y="1"/>
                    <a:pt x="162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2" name="Google Shape;5042;p46"/>
          <p:cNvGrpSpPr/>
          <p:nvPr/>
        </p:nvGrpSpPr>
        <p:grpSpPr>
          <a:xfrm>
            <a:off x="876923" y="2822365"/>
            <a:ext cx="269157" cy="365740"/>
            <a:chOff x="10248250" y="2960850"/>
            <a:chExt cx="356925" cy="482125"/>
          </a:xfrm>
        </p:grpSpPr>
        <p:sp>
          <p:nvSpPr>
            <p:cNvPr id="5043" name="Google Shape;5043;p46"/>
            <p:cNvSpPr/>
            <p:nvPr/>
          </p:nvSpPr>
          <p:spPr>
            <a:xfrm>
              <a:off x="10255550" y="2968150"/>
              <a:ext cx="343125" cy="467500"/>
            </a:xfrm>
            <a:custGeom>
              <a:rect b="b" l="l" r="r" t="t"/>
              <a:pathLst>
                <a:path extrusionOk="0" h="18700" w="13725">
                  <a:moveTo>
                    <a:pt x="1269" y="3968"/>
                  </a:moveTo>
                  <a:cubicBezTo>
                    <a:pt x="1627" y="4651"/>
                    <a:pt x="1594" y="4944"/>
                    <a:pt x="1139" y="5594"/>
                  </a:cubicBezTo>
                  <a:cubicBezTo>
                    <a:pt x="424" y="6700"/>
                    <a:pt x="1" y="8001"/>
                    <a:pt x="1" y="9399"/>
                  </a:cubicBezTo>
                  <a:cubicBezTo>
                    <a:pt x="1" y="12066"/>
                    <a:pt x="1529" y="14407"/>
                    <a:pt x="3806" y="15513"/>
                  </a:cubicBezTo>
                  <a:cubicBezTo>
                    <a:pt x="5074" y="16163"/>
                    <a:pt x="5106" y="16326"/>
                    <a:pt x="5106" y="17854"/>
                  </a:cubicBezTo>
                  <a:lnTo>
                    <a:pt x="5106" y="18700"/>
                  </a:lnTo>
                  <a:lnTo>
                    <a:pt x="8586" y="18700"/>
                  </a:lnTo>
                  <a:lnTo>
                    <a:pt x="8586" y="17854"/>
                  </a:lnTo>
                  <a:cubicBezTo>
                    <a:pt x="8586" y="16326"/>
                    <a:pt x="8619" y="16163"/>
                    <a:pt x="9919" y="15513"/>
                  </a:cubicBezTo>
                  <a:cubicBezTo>
                    <a:pt x="12163" y="14407"/>
                    <a:pt x="13724" y="12066"/>
                    <a:pt x="13724" y="9399"/>
                  </a:cubicBezTo>
                  <a:cubicBezTo>
                    <a:pt x="13724" y="8001"/>
                    <a:pt x="13269" y="6700"/>
                    <a:pt x="12553" y="5594"/>
                  </a:cubicBezTo>
                  <a:cubicBezTo>
                    <a:pt x="12131" y="4944"/>
                    <a:pt x="12066" y="4651"/>
                    <a:pt x="12456" y="3968"/>
                  </a:cubicBezTo>
                  <a:cubicBezTo>
                    <a:pt x="13139" y="2700"/>
                    <a:pt x="13236" y="1562"/>
                    <a:pt x="13236" y="1"/>
                  </a:cubicBezTo>
                  <a:lnTo>
                    <a:pt x="11643" y="1"/>
                  </a:lnTo>
                  <a:cubicBezTo>
                    <a:pt x="11643" y="1237"/>
                    <a:pt x="11545" y="1854"/>
                    <a:pt x="11123" y="2667"/>
                  </a:cubicBezTo>
                  <a:cubicBezTo>
                    <a:pt x="10667" y="3480"/>
                    <a:pt x="10342" y="3448"/>
                    <a:pt x="9529" y="3090"/>
                  </a:cubicBezTo>
                  <a:cubicBezTo>
                    <a:pt x="8716" y="2765"/>
                    <a:pt x="7806" y="2570"/>
                    <a:pt x="6862" y="2570"/>
                  </a:cubicBezTo>
                  <a:cubicBezTo>
                    <a:pt x="5919" y="2570"/>
                    <a:pt x="5009" y="2732"/>
                    <a:pt x="4196" y="3090"/>
                  </a:cubicBezTo>
                  <a:cubicBezTo>
                    <a:pt x="3383" y="3448"/>
                    <a:pt x="3058" y="3480"/>
                    <a:pt x="2602" y="2667"/>
                  </a:cubicBezTo>
                  <a:cubicBezTo>
                    <a:pt x="2147" y="1854"/>
                    <a:pt x="2082" y="1237"/>
                    <a:pt x="2082" y="1"/>
                  </a:cubicBezTo>
                  <a:lnTo>
                    <a:pt x="489" y="1"/>
                  </a:lnTo>
                  <a:cubicBezTo>
                    <a:pt x="489" y="1562"/>
                    <a:pt x="554" y="2700"/>
                    <a:pt x="1269" y="3968"/>
                  </a:cubicBezTo>
                  <a:close/>
                  <a:moveTo>
                    <a:pt x="1269" y="3968"/>
                  </a:moveTo>
                  <a:close/>
                </a:path>
              </a:pathLst>
            </a:custGeom>
            <a:solidFill>
              <a:srgbClr val="C4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4" name="Google Shape;5044;p46"/>
            <p:cNvSpPr/>
            <p:nvPr/>
          </p:nvSpPr>
          <p:spPr>
            <a:xfrm>
              <a:off x="10443350" y="2968150"/>
              <a:ext cx="155325" cy="467500"/>
            </a:xfrm>
            <a:custGeom>
              <a:rect b="b" l="l" r="r" t="t"/>
              <a:pathLst>
                <a:path extrusionOk="0" h="18700" w="6213">
                  <a:moveTo>
                    <a:pt x="5106" y="9399"/>
                  </a:moveTo>
                  <a:cubicBezTo>
                    <a:pt x="5106" y="12066"/>
                    <a:pt x="3546" y="14049"/>
                    <a:pt x="1302" y="15187"/>
                  </a:cubicBezTo>
                  <a:cubicBezTo>
                    <a:pt x="33" y="15838"/>
                    <a:pt x="1" y="16326"/>
                    <a:pt x="1" y="17854"/>
                  </a:cubicBezTo>
                  <a:lnTo>
                    <a:pt x="1" y="18700"/>
                  </a:lnTo>
                  <a:lnTo>
                    <a:pt x="1107" y="18700"/>
                  </a:lnTo>
                  <a:lnTo>
                    <a:pt x="1107" y="17854"/>
                  </a:lnTo>
                  <a:cubicBezTo>
                    <a:pt x="1107" y="16326"/>
                    <a:pt x="1107" y="16163"/>
                    <a:pt x="2407" y="15513"/>
                  </a:cubicBezTo>
                  <a:cubicBezTo>
                    <a:pt x="4651" y="14407"/>
                    <a:pt x="6212" y="12066"/>
                    <a:pt x="6212" y="9399"/>
                  </a:cubicBezTo>
                  <a:cubicBezTo>
                    <a:pt x="6212" y="8001"/>
                    <a:pt x="5789" y="6700"/>
                    <a:pt x="5041" y="5594"/>
                  </a:cubicBezTo>
                  <a:cubicBezTo>
                    <a:pt x="4619" y="4944"/>
                    <a:pt x="4554" y="4651"/>
                    <a:pt x="4944" y="3968"/>
                  </a:cubicBezTo>
                  <a:cubicBezTo>
                    <a:pt x="5627" y="2700"/>
                    <a:pt x="5724" y="1562"/>
                    <a:pt x="5724" y="1"/>
                  </a:cubicBezTo>
                  <a:lnTo>
                    <a:pt x="4619" y="1"/>
                  </a:lnTo>
                  <a:cubicBezTo>
                    <a:pt x="4619" y="1562"/>
                    <a:pt x="4554" y="2700"/>
                    <a:pt x="3838" y="3968"/>
                  </a:cubicBezTo>
                  <a:cubicBezTo>
                    <a:pt x="3480" y="4651"/>
                    <a:pt x="3513" y="4911"/>
                    <a:pt x="3968" y="5594"/>
                  </a:cubicBezTo>
                  <a:cubicBezTo>
                    <a:pt x="4684" y="6700"/>
                    <a:pt x="5106" y="8001"/>
                    <a:pt x="5106" y="9399"/>
                  </a:cubicBezTo>
                  <a:close/>
                  <a:moveTo>
                    <a:pt x="5106" y="9399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5" name="Google Shape;5045;p46"/>
            <p:cNvSpPr/>
            <p:nvPr/>
          </p:nvSpPr>
          <p:spPr>
            <a:xfrm>
              <a:off x="10287275" y="2968150"/>
              <a:ext cx="54475" cy="92725"/>
            </a:xfrm>
            <a:custGeom>
              <a:rect b="b" l="l" r="r" t="t"/>
              <a:pathLst>
                <a:path extrusionOk="0" h="3709" w="2179">
                  <a:moveTo>
                    <a:pt x="0" y="1"/>
                  </a:moveTo>
                  <a:cubicBezTo>
                    <a:pt x="0" y="1237"/>
                    <a:pt x="163" y="2082"/>
                    <a:pt x="585" y="2895"/>
                  </a:cubicBezTo>
                  <a:cubicBezTo>
                    <a:pt x="1041" y="3708"/>
                    <a:pt x="1366" y="3676"/>
                    <a:pt x="2179" y="3318"/>
                  </a:cubicBezTo>
                  <a:cubicBezTo>
                    <a:pt x="2179" y="3318"/>
                    <a:pt x="2179" y="3318"/>
                    <a:pt x="2179" y="3318"/>
                  </a:cubicBezTo>
                  <a:cubicBezTo>
                    <a:pt x="1854" y="3350"/>
                    <a:pt x="1626" y="3188"/>
                    <a:pt x="1333" y="2667"/>
                  </a:cubicBezTo>
                  <a:cubicBezTo>
                    <a:pt x="878" y="1854"/>
                    <a:pt x="781" y="1237"/>
                    <a:pt x="781" y="1"/>
                  </a:cubicBezTo>
                  <a:lnTo>
                    <a:pt x="0" y="1"/>
                  </a:lnTo>
                  <a:close/>
                  <a:moveTo>
                    <a:pt x="0" y="1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6" name="Google Shape;5046;p46"/>
            <p:cNvSpPr/>
            <p:nvPr/>
          </p:nvSpPr>
          <p:spPr>
            <a:xfrm>
              <a:off x="10310850" y="3081175"/>
              <a:ext cx="231725" cy="140650"/>
            </a:xfrm>
            <a:custGeom>
              <a:rect b="b" l="l" r="r" t="t"/>
              <a:pathLst>
                <a:path extrusionOk="0" h="5626" w="9269">
                  <a:moveTo>
                    <a:pt x="4650" y="0"/>
                  </a:moveTo>
                  <a:cubicBezTo>
                    <a:pt x="2504" y="0"/>
                    <a:pt x="651" y="1398"/>
                    <a:pt x="0" y="3317"/>
                  </a:cubicBezTo>
                  <a:cubicBezTo>
                    <a:pt x="3935" y="5626"/>
                    <a:pt x="6049" y="2276"/>
                    <a:pt x="9268" y="3317"/>
                  </a:cubicBezTo>
                  <a:cubicBezTo>
                    <a:pt x="8618" y="1366"/>
                    <a:pt x="6797" y="0"/>
                    <a:pt x="4650" y="0"/>
                  </a:cubicBezTo>
                  <a:close/>
                  <a:moveTo>
                    <a:pt x="4650" y="0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7" name="Google Shape;5047;p46"/>
            <p:cNvSpPr/>
            <p:nvPr/>
          </p:nvSpPr>
          <p:spPr>
            <a:xfrm>
              <a:off x="10304350" y="3138075"/>
              <a:ext cx="244725" cy="187000"/>
            </a:xfrm>
            <a:custGeom>
              <a:rect b="b" l="l" r="r" t="t"/>
              <a:pathLst>
                <a:path extrusionOk="0" h="7480" w="9789">
                  <a:moveTo>
                    <a:pt x="0" y="2602"/>
                  </a:moveTo>
                  <a:cubicBezTo>
                    <a:pt x="0" y="5301"/>
                    <a:pt x="2211" y="7480"/>
                    <a:pt x="4910" y="7480"/>
                  </a:cubicBezTo>
                  <a:cubicBezTo>
                    <a:pt x="7610" y="7480"/>
                    <a:pt x="9788" y="5301"/>
                    <a:pt x="9788" y="2602"/>
                  </a:cubicBezTo>
                  <a:cubicBezTo>
                    <a:pt x="9788" y="2049"/>
                    <a:pt x="9691" y="1529"/>
                    <a:pt x="9528" y="1041"/>
                  </a:cubicBezTo>
                  <a:cubicBezTo>
                    <a:pt x="6276" y="0"/>
                    <a:pt x="4163" y="3350"/>
                    <a:pt x="260" y="1041"/>
                  </a:cubicBezTo>
                  <a:cubicBezTo>
                    <a:pt x="98" y="1529"/>
                    <a:pt x="0" y="2049"/>
                    <a:pt x="0" y="2602"/>
                  </a:cubicBezTo>
                  <a:close/>
                  <a:moveTo>
                    <a:pt x="0" y="2602"/>
                  </a:moveTo>
                  <a:close/>
                </a:path>
              </a:pathLst>
            </a:custGeom>
            <a:solidFill>
              <a:srgbClr val="91C4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8" name="Google Shape;5048;p46"/>
            <p:cNvSpPr/>
            <p:nvPr/>
          </p:nvSpPr>
          <p:spPr>
            <a:xfrm>
              <a:off x="10405950" y="3081175"/>
              <a:ext cx="136625" cy="82925"/>
            </a:xfrm>
            <a:custGeom>
              <a:rect b="b" l="l" r="r" t="t"/>
              <a:pathLst>
                <a:path extrusionOk="0" h="3317" w="5465">
                  <a:moveTo>
                    <a:pt x="5464" y="3317"/>
                  </a:moveTo>
                  <a:cubicBezTo>
                    <a:pt x="4814" y="1366"/>
                    <a:pt x="2993" y="0"/>
                    <a:pt x="846" y="0"/>
                  </a:cubicBezTo>
                  <a:cubicBezTo>
                    <a:pt x="554" y="0"/>
                    <a:pt x="261" y="33"/>
                    <a:pt x="1" y="65"/>
                  </a:cubicBezTo>
                  <a:cubicBezTo>
                    <a:pt x="1822" y="260"/>
                    <a:pt x="3351" y="1463"/>
                    <a:pt x="4033" y="3122"/>
                  </a:cubicBezTo>
                  <a:cubicBezTo>
                    <a:pt x="4489" y="3089"/>
                    <a:pt x="4976" y="3154"/>
                    <a:pt x="5464" y="3317"/>
                  </a:cubicBezTo>
                  <a:close/>
                  <a:moveTo>
                    <a:pt x="5464" y="3317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9" name="Google Shape;5049;p46"/>
            <p:cNvSpPr/>
            <p:nvPr/>
          </p:nvSpPr>
          <p:spPr>
            <a:xfrm>
              <a:off x="10414100" y="3158400"/>
              <a:ext cx="134975" cy="166675"/>
            </a:xfrm>
            <a:custGeom>
              <a:rect b="b" l="l" r="r" t="t"/>
              <a:pathLst>
                <a:path extrusionOk="0" h="6667" w="5399">
                  <a:moveTo>
                    <a:pt x="3707" y="0"/>
                  </a:moveTo>
                  <a:cubicBezTo>
                    <a:pt x="3740" y="98"/>
                    <a:pt x="3772" y="163"/>
                    <a:pt x="3772" y="261"/>
                  </a:cubicBezTo>
                  <a:cubicBezTo>
                    <a:pt x="3968" y="748"/>
                    <a:pt x="4033" y="1269"/>
                    <a:pt x="4033" y="1821"/>
                  </a:cubicBezTo>
                  <a:cubicBezTo>
                    <a:pt x="4033" y="4228"/>
                    <a:pt x="2309" y="6244"/>
                    <a:pt x="0" y="6634"/>
                  </a:cubicBezTo>
                  <a:cubicBezTo>
                    <a:pt x="163" y="6667"/>
                    <a:pt x="325" y="6667"/>
                    <a:pt x="488" y="6667"/>
                  </a:cubicBezTo>
                  <a:cubicBezTo>
                    <a:pt x="3220" y="6667"/>
                    <a:pt x="5398" y="4488"/>
                    <a:pt x="5398" y="1789"/>
                  </a:cubicBezTo>
                  <a:cubicBezTo>
                    <a:pt x="5398" y="1236"/>
                    <a:pt x="5301" y="716"/>
                    <a:pt x="5138" y="195"/>
                  </a:cubicBezTo>
                  <a:cubicBezTo>
                    <a:pt x="4650" y="65"/>
                    <a:pt x="4163" y="0"/>
                    <a:pt x="3707" y="0"/>
                  </a:cubicBezTo>
                  <a:close/>
                  <a:moveTo>
                    <a:pt x="3707" y="0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0" name="Google Shape;5050;p46"/>
            <p:cNvSpPr/>
            <p:nvPr/>
          </p:nvSpPr>
          <p:spPr>
            <a:xfrm>
              <a:off x="10297825" y="3073850"/>
              <a:ext cx="258575" cy="258550"/>
            </a:xfrm>
            <a:custGeom>
              <a:rect b="b" l="l" r="r" t="t"/>
              <a:pathLst>
                <a:path extrusionOk="0" h="10342" w="10343">
                  <a:moveTo>
                    <a:pt x="5171" y="586"/>
                  </a:moveTo>
                  <a:cubicBezTo>
                    <a:pt x="6993" y="586"/>
                    <a:pt x="8586" y="1659"/>
                    <a:pt x="9334" y="3187"/>
                  </a:cubicBezTo>
                  <a:cubicBezTo>
                    <a:pt x="9055" y="3137"/>
                    <a:pt x="8785" y="3115"/>
                    <a:pt x="8523" y="3115"/>
                  </a:cubicBezTo>
                  <a:cubicBezTo>
                    <a:pt x="7594" y="3115"/>
                    <a:pt x="6757" y="3389"/>
                    <a:pt x="5919" y="3643"/>
                  </a:cubicBezTo>
                  <a:cubicBezTo>
                    <a:pt x="5070" y="3908"/>
                    <a:pt x="4250" y="4164"/>
                    <a:pt x="3354" y="4164"/>
                  </a:cubicBezTo>
                  <a:cubicBezTo>
                    <a:pt x="2603" y="4164"/>
                    <a:pt x="1798" y="3984"/>
                    <a:pt x="879" y="3480"/>
                  </a:cubicBezTo>
                  <a:cubicBezTo>
                    <a:pt x="1562" y="1789"/>
                    <a:pt x="3220" y="586"/>
                    <a:pt x="5171" y="586"/>
                  </a:cubicBezTo>
                  <a:close/>
                  <a:moveTo>
                    <a:pt x="8516" y="3671"/>
                  </a:moveTo>
                  <a:cubicBezTo>
                    <a:pt x="8856" y="3671"/>
                    <a:pt x="9203" y="3711"/>
                    <a:pt x="9562" y="3805"/>
                  </a:cubicBezTo>
                  <a:cubicBezTo>
                    <a:pt x="9692" y="4260"/>
                    <a:pt x="9789" y="4683"/>
                    <a:pt x="9789" y="5171"/>
                  </a:cubicBezTo>
                  <a:cubicBezTo>
                    <a:pt x="9789" y="7707"/>
                    <a:pt x="7708" y="9756"/>
                    <a:pt x="5171" y="9756"/>
                  </a:cubicBezTo>
                  <a:cubicBezTo>
                    <a:pt x="2635" y="9756"/>
                    <a:pt x="554" y="7707"/>
                    <a:pt x="554" y="5171"/>
                  </a:cubicBezTo>
                  <a:cubicBezTo>
                    <a:pt x="554" y="4781"/>
                    <a:pt x="619" y="4390"/>
                    <a:pt x="716" y="4033"/>
                  </a:cubicBezTo>
                  <a:cubicBezTo>
                    <a:pt x="1594" y="4488"/>
                    <a:pt x="2472" y="4716"/>
                    <a:pt x="3350" y="4716"/>
                  </a:cubicBezTo>
                  <a:lnTo>
                    <a:pt x="3513" y="4716"/>
                  </a:lnTo>
                  <a:cubicBezTo>
                    <a:pt x="4424" y="4683"/>
                    <a:pt x="5269" y="4423"/>
                    <a:pt x="6082" y="4163"/>
                  </a:cubicBezTo>
                  <a:cubicBezTo>
                    <a:pt x="6890" y="3909"/>
                    <a:pt x="7682" y="3671"/>
                    <a:pt x="8516" y="3671"/>
                  </a:cubicBezTo>
                  <a:close/>
                  <a:moveTo>
                    <a:pt x="5171" y="0"/>
                  </a:moveTo>
                  <a:cubicBezTo>
                    <a:pt x="2310" y="0"/>
                    <a:pt x="1" y="2342"/>
                    <a:pt x="1" y="5171"/>
                  </a:cubicBezTo>
                  <a:cubicBezTo>
                    <a:pt x="1" y="8033"/>
                    <a:pt x="2310" y="10342"/>
                    <a:pt x="5171" y="10342"/>
                  </a:cubicBezTo>
                  <a:cubicBezTo>
                    <a:pt x="8001" y="10342"/>
                    <a:pt x="10342" y="8033"/>
                    <a:pt x="10342" y="5171"/>
                  </a:cubicBezTo>
                  <a:cubicBezTo>
                    <a:pt x="10342" y="2342"/>
                    <a:pt x="8033" y="0"/>
                    <a:pt x="51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1" name="Google Shape;5051;p46"/>
            <p:cNvSpPr/>
            <p:nvPr/>
          </p:nvSpPr>
          <p:spPr>
            <a:xfrm>
              <a:off x="10419775" y="3227500"/>
              <a:ext cx="13850" cy="13850"/>
            </a:xfrm>
            <a:custGeom>
              <a:rect b="b" l="l" r="r" t="t"/>
              <a:pathLst>
                <a:path extrusionOk="0" h="554" w="554">
                  <a:moveTo>
                    <a:pt x="293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423"/>
                    <a:pt x="131" y="553"/>
                    <a:pt x="293" y="553"/>
                  </a:cubicBezTo>
                  <a:cubicBezTo>
                    <a:pt x="456" y="553"/>
                    <a:pt x="554" y="423"/>
                    <a:pt x="554" y="261"/>
                  </a:cubicBezTo>
                  <a:cubicBezTo>
                    <a:pt x="554" y="131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2" name="Google Shape;5052;p46"/>
            <p:cNvSpPr/>
            <p:nvPr/>
          </p:nvSpPr>
          <p:spPr>
            <a:xfrm>
              <a:off x="10336050" y="3206375"/>
              <a:ext cx="13850" cy="14650"/>
            </a:xfrm>
            <a:custGeom>
              <a:rect b="b" l="l" r="r" t="t"/>
              <a:pathLst>
                <a:path extrusionOk="0" h="586" w="554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55"/>
                    <a:pt x="130" y="585"/>
                    <a:pt x="293" y="585"/>
                  </a:cubicBezTo>
                  <a:cubicBezTo>
                    <a:pt x="456" y="585"/>
                    <a:pt x="553" y="455"/>
                    <a:pt x="553" y="293"/>
                  </a:cubicBezTo>
                  <a:cubicBezTo>
                    <a:pt x="553" y="130"/>
                    <a:pt x="456" y="0"/>
                    <a:pt x="2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3" name="Google Shape;5053;p46"/>
            <p:cNvSpPr/>
            <p:nvPr/>
          </p:nvSpPr>
          <p:spPr>
            <a:xfrm>
              <a:off x="10366125" y="3251075"/>
              <a:ext cx="13850" cy="14650"/>
            </a:xfrm>
            <a:custGeom>
              <a:rect b="b" l="l" r="r" t="t"/>
              <a:pathLst>
                <a:path extrusionOk="0" h="586" w="554">
                  <a:moveTo>
                    <a:pt x="261" y="1"/>
                  </a:moveTo>
                  <a:cubicBezTo>
                    <a:pt x="98" y="1"/>
                    <a:pt x="1" y="131"/>
                    <a:pt x="1" y="293"/>
                  </a:cubicBezTo>
                  <a:cubicBezTo>
                    <a:pt x="1" y="456"/>
                    <a:pt x="98" y="586"/>
                    <a:pt x="261" y="586"/>
                  </a:cubicBezTo>
                  <a:cubicBezTo>
                    <a:pt x="423" y="586"/>
                    <a:pt x="553" y="456"/>
                    <a:pt x="553" y="293"/>
                  </a:cubicBezTo>
                  <a:cubicBezTo>
                    <a:pt x="553" y="131"/>
                    <a:pt x="423" y="1"/>
                    <a:pt x="2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4" name="Google Shape;5054;p46"/>
            <p:cNvSpPr/>
            <p:nvPr/>
          </p:nvSpPr>
          <p:spPr>
            <a:xfrm>
              <a:off x="10499450" y="3195800"/>
              <a:ext cx="13850" cy="14650"/>
            </a:xfrm>
            <a:custGeom>
              <a:rect b="b" l="l" r="r" t="t"/>
              <a:pathLst>
                <a:path extrusionOk="0" h="586" w="554">
                  <a:moveTo>
                    <a:pt x="261" y="0"/>
                  </a:moveTo>
                  <a:cubicBezTo>
                    <a:pt x="131" y="0"/>
                    <a:pt x="1" y="130"/>
                    <a:pt x="1" y="293"/>
                  </a:cubicBezTo>
                  <a:cubicBezTo>
                    <a:pt x="1" y="456"/>
                    <a:pt x="131" y="586"/>
                    <a:pt x="261" y="586"/>
                  </a:cubicBezTo>
                  <a:lnTo>
                    <a:pt x="293" y="586"/>
                  </a:lnTo>
                  <a:cubicBezTo>
                    <a:pt x="423" y="586"/>
                    <a:pt x="554" y="456"/>
                    <a:pt x="554" y="293"/>
                  </a:cubicBezTo>
                  <a:cubicBezTo>
                    <a:pt x="554" y="130"/>
                    <a:pt x="423" y="0"/>
                    <a:pt x="2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5" name="Google Shape;5055;p46"/>
            <p:cNvSpPr/>
            <p:nvPr/>
          </p:nvSpPr>
          <p:spPr>
            <a:xfrm>
              <a:off x="10465300" y="3263275"/>
              <a:ext cx="14675" cy="13850"/>
            </a:xfrm>
            <a:custGeom>
              <a:rect b="b" l="l" r="r" t="t"/>
              <a:pathLst>
                <a:path extrusionOk="0" h="554" w="587">
                  <a:moveTo>
                    <a:pt x="294" y="0"/>
                  </a:moveTo>
                  <a:cubicBezTo>
                    <a:pt x="131" y="0"/>
                    <a:pt x="1" y="98"/>
                    <a:pt x="1" y="261"/>
                  </a:cubicBezTo>
                  <a:cubicBezTo>
                    <a:pt x="1" y="423"/>
                    <a:pt x="131" y="553"/>
                    <a:pt x="294" y="553"/>
                  </a:cubicBezTo>
                  <a:cubicBezTo>
                    <a:pt x="456" y="553"/>
                    <a:pt x="554" y="423"/>
                    <a:pt x="554" y="261"/>
                  </a:cubicBezTo>
                  <a:cubicBezTo>
                    <a:pt x="586" y="98"/>
                    <a:pt x="456" y="0"/>
                    <a:pt x="2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6" name="Google Shape;5056;p46"/>
            <p:cNvSpPr/>
            <p:nvPr/>
          </p:nvSpPr>
          <p:spPr>
            <a:xfrm>
              <a:off x="10297025" y="2961650"/>
              <a:ext cx="308150" cy="481325"/>
            </a:xfrm>
            <a:custGeom>
              <a:rect b="b" l="l" r="r" t="t"/>
              <a:pathLst>
                <a:path extrusionOk="0" h="19253" w="12326">
                  <a:moveTo>
                    <a:pt x="9984" y="1"/>
                  </a:moveTo>
                  <a:cubicBezTo>
                    <a:pt x="9821" y="1"/>
                    <a:pt x="9691" y="98"/>
                    <a:pt x="9691" y="261"/>
                  </a:cubicBezTo>
                  <a:cubicBezTo>
                    <a:pt x="9691" y="1464"/>
                    <a:pt x="9626" y="2017"/>
                    <a:pt x="9203" y="2797"/>
                  </a:cubicBezTo>
                  <a:cubicBezTo>
                    <a:pt x="8976" y="3220"/>
                    <a:pt x="8846" y="3285"/>
                    <a:pt x="8748" y="3318"/>
                  </a:cubicBezTo>
                  <a:cubicBezTo>
                    <a:pt x="8727" y="3322"/>
                    <a:pt x="8705" y="3324"/>
                    <a:pt x="8682" y="3324"/>
                  </a:cubicBezTo>
                  <a:cubicBezTo>
                    <a:pt x="8525" y="3324"/>
                    <a:pt x="8312" y="3232"/>
                    <a:pt x="8000" y="3090"/>
                  </a:cubicBezTo>
                  <a:cubicBezTo>
                    <a:pt x="7317" y="2830"/>
                    <a:pt x="6602" y="2635"/>
                    <a:pt x="5886" y="2570"/>
                  </a:cubicBezTo>
                  <a:cubicBezTo>
                    <a:pt x="5724" y="2570"/>
                    <a:pt x="5594" y="2667"/>
                    <a:pt x="5594" y="2830"/>
                  </a:cubicBezTo>
                  <a:cubicBezTo>
                    <a:pt x="5561" y="2992"/>
                    <a:pt x="5691" y="3123"/>
                    <a:pt x="5821" y="3123"/>
                  </a:cubicBezTo>
                  <a:cubicBezTo>
                    <a:pt x="6504" y="3188"/>
                    <a:pt x="7155" y="3350"/>
                    <a:pt x="7773" y="3610"/>
                  </a:cubicBezTo>
                  <a:cubicBezTo>
                    <a:pt x="8131" y="3770"/>
                    <a:pt x="8424" y="3875"/>
                    <a:pt x="8684" y="3875"/>
                  </a:cubicBezTo>
                  <a:cubicBezTo>
                    <a:pt x="9060" y="3875"/>
                    <a:pt x="9364" y="3654"/>
                    <a:pt x="9691" y="3057"/>
                  </a:cubicBezTo>
                  <a:cubicBezTo>
                    <a:pt x="10146" y="2244"/>
                    <a:pt x="10244" y="1594"/>
                    <a:pt x="10277" y="553"/>
                  </a:cubicBezTo>
                  <a:lnTo>
                    <a:pt x="11285" y="553"/>
                  </a:lnTo>
                  <a:cubicBezTo>
                    <a:pt x="11285" y="2049"/>
                    <a:pt x="11155" y="3025"/>
                    <a:pt x="10537" y="4098"/>
                  </a:cubicBezTo>
                  <a:cubicBezTo>
                    <a:pt x="10114" y="4879"/>
                    <a:pt x="10179" y="5301"/>
                    <a:pt x="10667" y="6017"/>
                  </a:cubicBezTo>
                  <a:cubicBezTo>
                    <a:pt x="11382" y="7090"/>
                    <a:pt x="11772" y="8358"/>
                    <a:pt x="11772" y="9659"/>
                  </a:cubicBezTo>
                  <a:cubicBezTo>
                    <a:pt x="11772" y="12163"/>
                    <a:pt x="10374" y="14407"/>
                    <a:pt x="8130" y="15545"/>
                  </a:cubicBezTo>
                  <a:cubicBezTo>
                    <a:pt x="7415" y="15870"/>
                    <a:pt x="7090" y="16098"/>
                    <a:pt x="6862" y="16488"/>
                  </a:cubicBezTo>
                  <a:cubicBezTo>
                    <a:pt x="6667" y="16878"/>
                    <a:pt x="6667" y="17366"/>
                    <a:pt x="6667" y="18114"/>
                  </a:cubicBezTo>
                  <a:lnTo>
                    <a:pt x="6667" y="18667"/>
                  </a:lnTo>
                  <a:lnTo>
                    <a:pt x="3740" y="18667"/>
                  </a:lnTo>
                  <a:lnTo>
                    <a:pt x="3740" y="18114"/>
                  </a:lnTo>
                  <a:cubicBezTo>
                    <a:pt x="3740" y="17366"/>
                    <a:pt x="3740" y="16878"/>
                    <a:pt x="3545" y="16488"/>
                  </a:cubicBezTo>
                  <a:cubicBezTo>
                    <a:pt x="3317" y="16098"/>
                    <a:pt x="2992" y="15903"/>
                    <a:pt x="2277" y="15545"/>
                  </a:cubicBezTo>
                  <a:cubicBezTo>
                    <a:pt x="1594" y="15220"/>
                    <a:pt x="1008" y="14765"/>
                    <a:pt x="488" y="14244"/>
                  </a:cubicBezTo>
                  <a:cubicBezTo>
                    <a:pt x="436" y="14192"/>
                    <a:pt x="356" y="14158"/>
                    <a:pt x="278" y="14158"/>
                  </a:cubicBezTo>
                  <a:cubicBezTo>
                    <a:pt x="210" y="14158"/>
                    <a:pt x="143" y="14184"/>
                    <a:pt x="98" y="14244"/>
                  </a:cubicBezTo>
                  <a:cubicBezTo>
                    <a:pt x="0" y="14342"/>
                    <a:pt x="0" y="14537"/>
                    <a:pt x="98" y="14634"/>
                  </a:cubicBezTo>
                  <a:cubicBezTo>
                    <a:pt x="651" y="15220"/>
                    <a:pt x="1301" y="15675"/>
                    <a:pt x="2017" y="16033"/>
                  </a:cubicBezTo>
                  <a:cubicBezTo>
                    <a:pt x="3187" y="16618"/>
                    <a:pt x="3187" y="16651"/>
                    <a:pt x="3187" y="18114"/>
                  </a:cubicBezTo>
                  <a:lnTo>
                    <a:pt x="3187" y="18960"/>
                  </a:lnTo>
                  <a:cubicBezTo>
                    <a:pt x="3187" y="19122"/>
                    <a:pt x="3317" y="19252"/>
                    <a:pt x="3447" y="19252"/>
                  </a:cubicBezTo>
                  <a:lnTo>
                    <a:pt x="6960" y="19252"/>
                  </a:lnTo>
                  <a:cubicBezTo>
                    <a:pt x="7090" y="19252"/>
                    <a:pt x="7220" y="19122"/>
                    <a:pt x="7220" y="18960"/>
                  </a:cubicBezTo>
                  <a:lnTo>
                    <a:pt x="7220" y="18114"/>
                  </a:lnTo>
                  <a:cubicBezTo>
                    <a:pt x="7220" y="16651"/>
                    <a:pt x="7220" y="16618"/>
                    <a:pt x="8390" y="16033"/>
                  </a:cubicBezTo>
                  <a:cubicBezTo>
                    <a:pt x="9561" y="15447"/>
                    <a:pt x="10537" y="14569"/>
                    <a:pt x="11252" y="13464"/>
                  </a:cubicBezTo>
                  <a:cubicBezTo>
                    <a:pt x="11968" y="12326"/>
                    <a:pt x="12325" y="11025"/>
                    <a:pt x="12325" y="9659"/>
                  </a:cubicBezTo>
                  <a:cubicBezTo>
                    <a:pt x="12325" y="8261"/>
                    <a:pt x="11903" y="6895"/>
                    <a:pt x="11122" y="5724"/>
                  </a:cubicBezTo>
                  <a:cubicBezTo>
                    <a:pt x="10732" y="5106"/>
                    <a:pt x="10732" y="4911"/>
                    <a:pt x="11025" y="4358"/>
                  </a:cubicBezTo>
                  <a:cubicBezTo>
                    <a:pt x="11805" y="2992"/>
                    <a:pt x="11837" y="1757"/>
                    <a:pt x="11837" y="261"/>
                  </a:cubicBezTo>
                  <a:cubicBezTo>
                    <a:pt x="11837" y="98"/>
                    <a:pt x="11740" y="1"/>
                    <a:pt x="1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7" name="Google Shape;5057;p46"/>
            <p:cNvSpPr/>
            <p:nvPr/>
          </p:nvSpPr>
          <p:spPr>
            <a:xfrm>
              <a:off x="10248250" y="2960850"/>
              <a:ext cx="169925" cy="343100"/>
            </a:xfrm>
            <a:custGeom>
              <a:rect b="b" l="l" r="r" t="t"/>
              <a:pathLst>
                <a:path extrusionOk="0" h="13724" w="6797">
                  <a:moveTo>
                    <a:pt x="781" y="0"/>
                  </a:moveTo>
                  <a:cubicBezTo>
                    <a:pt x="618" y="0"/>
                    <a:pt x="488" y="130"/>
                    <a:pt x="488" y="293"/>
                  </a:cubicBezTo>
                  <a:cubicBezTo>
                    <a:pt x="488" y="1789"/>
                    <a:pt x="553" y="3024"/>
                    <a:pt x="1301" y="4390"/>
                  </a:cubicBezTo>
                  <a:cubicBezTo>
                    <a:pt x="1626" y="4943"/>
                    <a:pt x="1594" y="5138"/>
                    <a:pt x="1203" y="5756"/>
                  </a:cubicBezTo>
                  <a:cubicBezTo>
                    <a:pt x="423" y="6927"/>
                    <a:pt x="0" y="8293"/>
                    <a:pt x="0" y="9691"/>
                  </a:cubicBezTo>
                  <a:cubicBezTo>
                    <a:pt x="0" y="11089"/>
                    <a:pt x="423" y="12423"/>
                    <a:pt x="1171" y="13593"/>
                  </a:cubicBezTo>
                  <a:cubicBezTo>
                    <a:pt x="1236" y="13691"/>
                    <a:pt x="1333" y="13723"/>
                    <a:pt x="1431" y="13723"/>
                  </a:cubicBezTo>
                  <a:cubicBezTo>
                    <a:pt x="1464" y="13723"/>
                    <a:pt x="1529" y="13723"/>
                    <a:pt x="1561" y="13691"/>
                  </a:cubicBezTo>
                  <a:cubicBezTo>
                    <a:pt x="1691" y="13593"/>
                    <a:pt x="1724" y="13431"/>
                    <a:pt x="1659" y="13301"/>
                  </a:cubicBezTo>
                  <a:cubicBezTo>
                    <a:pt x="943" y="12227"/>
                    <a:pt x="586" y="10992"/>
                    <a:pt x="586" y="9691"/>
                  </a:cubicBezTo>
                  <a:cubicBezTo>
                    <a:pt x="586" y="8390"/>
                    <a:pt x="943" y="7122"/>
                    <a:pt x="1691" y="6049"/>
                  </a:cubicBezTo>
                  <a:cubicBezTo>
                    <a:pt x="2146" y="5333"/>
                    <a:pt x="2244" y="4911"/>
                    <a:pt x="1821" y="4130"/>
                  </a:cubicBezTo>
                  <a:cubicBezTo>
                    <a:pt x="1203" y="3057"/>
                    <a:pt x="1073" y="2049"/>
                    <a:pt x="1041" y="585"/>
                  </a:cubicBezTo>
                  <a:lnTo>
                    <a:pt x="2081" y="585"/>
                  </a:lnTo>
                  <a:cubicBezTo>
                    <a:pt x="2081" y="1626"/>
                    <a:pt x="2212" y="2276"/>
                    <a:pt x="2634" y="3089"/>
                  </a:cubicBezTo>
                  <a:cubicBezTo>
                    <a:pt x="2981" y="3686"/>
                    <a:pt x="3281" y="3907"/>
                    <a:pt x="3658" y="3907"/>
                  </a:cubicBezTo>
                  <a:cubicBezTo>
                    <a:pt x="3918" y="3907"/>
                    <a:pt x="4214" y="3802"/>
                    <a:pt x="4585" y="3642"/>
                  </a:cubicBezTo>
                  <a:cubicBezTo>
                    <a:pt x="5203" y="3382"/>
                    <a:pt x="5854" y="3220"/>
                    <a:pt x="6504" y="3155"/>
                  </a:cubicBezTo>
                  <a:cubicBezTo>
                    <a:pt x="6667" y="3155"/>
                    <a:pt x="6797" y="3024"/>
                    <a:pt x="6764" y="2862"/>
                  </a:cubicBezTo>
                  <a:cubicBezTo>
                    <a:pt x="6764" y="2699"/>
                    <a:pt x="6634" y="2602"/>
                    <a:pt x="6472" y="2602"/>
                  </a:cubicBezTo>
                  <a:cubicBezTo>
                    <a:pt x="5724" y="2667"/>
                    <a:pt x="5041" y="2862"/>
                    <a:pt x="4358" y="3122"/>
                  </a:cubicBezTo>
                  <a:cubicBezTo>
                    <a:pt x="4046" y="3264"/>
                    <a:pt x="3833" y="3356"/>
                    <a:pt x="3676" y="3356"/>
                  </a:cubicBezTo>
                  <a:cubicBezTo>
                    <a:pt x="3653" y="3356"/>
                    <a:pt x="3631" y="3354"/>
                    <a:pt x="3610" y="3350"/>
                  </a:cubicBezTo>
                  <a:cubicBezTo>
                    <a:pt x="3512" y="3317"/>
                    <a:pt x="3382" y="3252"/>
                    <a:pt x="3155" y="2829"/>
                  </a:cubicBezTo>
                  <a:cubicBezTo>
                    <a:pt x="2699" y="2049"/>
                    <a:pt x="2634" y="1496"/>
                    <a:pt x="2634" y="293"/>
                  </a:cubicBezTo>
                  <a:cubicBezTo>
                    <a:pt x="2634" y="130"/>
                    <a:pt x="2504" y="0"/>
                    <a:pt x="23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8" name="Google Shape;5058;p46"/>
          <p:cNvGrpSpPr/>
          <p:nvPr/>
        </p:nvGrpSpPr>
        <p:grpSpPr>
          <a:xfrm>
            <a:off x="1632094" y="2846063"/>
            <a:ext cx="365766" cy="318345"/>
            <a:chOff x="10727900" y="2972225"/>
            <a:chExt cx="489450" cy="426850"/>
          </a:xfrm>
        </p:grpSpPr>
        <p:sp>
          <p:nvSpPr>
            <p:cNvPr id="5059" name="Google Shape;5059;p46"/>
            <p:cNvSpPr/>
            <p:nvPr/>
          </p:nvSpPr>
          <p:spPr>
            <a:xfrm>
              <a:off x="10727900" y="2972225"/>
              <a:ext cx="488650" cy="419525"/>
            </a:xfrm>
            <a:custGeom>
              <a:rect b="b" l="l" r="r" t="t"/>
              <a:pathLst>
                <a:path extrusionOk="0" h="16781" w="19546">
                  <a:moveTo>
                    <a:pt x="3675" y="521"/>
                  </a:moveTo>
                  <a:cubicBezTo>
                    <a:pt x="1269" y="0"/>
                    <a:pt x="1" y="1919"/>
                    <a:pt x="586" y="4260"/>
                  </a:cubicBezTo>
                  <a:cubicBezTo>
                    <a:pt x="684" y="4716"/>
                    <a:pt x="846" y="5301"/>
                    <a:pt x="1106" y="5821"/>
                  </a:cubicBezTo>
                  <a:cubicBezTo>
                    <a:pt x="1887" y="6212"/>
                    <a:pt x="2505" y="5789"/>
                    <a:pt x="2667" y="4911"/>
                  </a:cubicBezTo>
                  <a:cubicBezTo>
                    <a:pt x="2440" y="4521"/>
                    <a:pt x="2342" y="4033"/>
                    <a:pt x="2342" y="3610"/>
                  </a:cubicBezTo>
                  <a:cubicBezTo>
                    <a:pt x="2375" y="2960"/>
                    <a:pt x="2830" y="2504"/>
                    <a:pt x="3610" y="2700"/>
                  </a:cubicBezTo>
                  <a:cubicBezTo>
                    <a:pt x="4554" y="2895"/>
                    <a:pt x="4879" y="4098"/>
                    <a:pt x="6537" y="3968"/>
                  </a:cubicBezTo>
                  <a:cubicBezTo>
                    <a:pt x="6667" y="5399"/>
                    <a:pt x="7936" y="5854"/>
                    <a:pt x="6732" y="9691"/>
                  </a:cubicBezTo>
                  <a:cubicBezTo>
                    <a:pt x="6082" y="11740"/>
                    <a:pt x="6667" y="14309"/>
                    <a:pt x="7805" y="16780"/>
                  </a:cubicBezTo>
                  <a:lnTo>
                    <a:pt x="8814" y="16780"/>
                  </a:lnTo>
                  <a:cubicBezTo>
                    <a:pt x="8651" y="15772"/>
                    <a:pt x="10375" y="14114"/>
                    <a:pt x="10667" y="16780"/>
                  </a:cubicBezTo>
                  <a:lnTo>
                    <a:pt x="11740" y="16780"/>
                  </a:lnTo>
                  <a:cubicBezTo>
                    <a:pt x="12879" y="14309"/>
                    <a:pt x="13464" y="11740"/>
                    <a:pt x="12813" y="9691"/>
                  </a:cubicBezTo>
                  <a:cubicBezTo>
                    <a:pt x="11610" y="5854"/>
                    <a:pt x="12879" y="5399"/>
                    <a:pt x="13041" y="3968"/>
                  </a:cubicBezTo>
                  <a:cubicBezTo>
                    <a:pt x="14667" y="4098"/>
                    <a:pt x="14992" y="2895"/>
                    <a:pt x="15935" y="2700"/>
                  </a:cubicBezTo>
                  <a:cubicBezTo>
                    <a:pt x="16716" y="2504"/>
                    <a:pt x="17171" y="2960"/>
                    <a:pt x="17204" y="3610"/>
                  </a:cubicBezTo>
                  <a:cubicBezTo>
                    <a:pt x="17204" y="4033"/>
                    <a:pt x="17106" y="4488"/>
                    <a:pt x="16878" y="4911"/>
                  </a:cubicBezTo>
                  <a:cubicBezTo>
                    <a:pt x="17139" y="6407"/>
                    <a:pt x="17952" y="5984"/>
                    <a:pt x="18439" y="5821"/>
                  </a:cubicBezTo>
                  <a:cubicBezTo>
                    <a:pt x="18700" y="5301"/>
                    <a:pt x="18862" y="4716"/>
                    <a:pt x="18960" y="4260"/>
                  </a:cubicBezTo>
                  <a:cubicBezTo>
                    <a:pt x="19545" y="1919"/>
                    <a:pt x="18277" y="0"/>
                    <a:pt x="15870" y="521"/>
                  </a:cubicBezTo>
                  <a:cubicBezTo>
                    <a:pt x="14179" y="846"/>
                    <a:pt x="13171" y="2114"/>
                    <a:pt x="11318" y="1204"/>
                  </a:cubicBezTo>
                  <a:cubicBezTo>
                    <a:pt x="10830" y="911"/>
                    <a:pt x="10277" y="748"/>
                    <a:pt x="9757" y="748"/>
                  </a:cubicBezTo>
                  <a:cubicBezTo>
                    <a:pt x="9236" y="748"/>
                    <a:pt x="8716" y="911"/>
                    <a:pt x="8228" y="1204"/>
                  </a:cubicBezTo>
                  <a:cubicBezTo>
                    <a:pt x="6375" y="2114"/>
                    <a:pt x="5366" y="846"/>
                    <a:pt x="3675" y="521"/>
                  </a:cubicBezTo>
                  <a:close/>
                  <a:moveTo>
                    <a:pt x="3675" y="521"/>
                  </a:moveTo>
                  <a:close/>
                </a:path>
              </a:pathLst>
            </a:custGeom>
            <a:solidFill>
              <a:srgbClr val="C4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0" name="Google Shape;5060;p46"/>
            <p:cNvSpPr/>
            <p:nvPr/>
          </p:nvSpPr>
          <p:spPr>
            <a:xfrm>
              <a:off x="10767750" y="3028325"/>
              <a:ext cx="43100" cy="87825"/>
            </a:xfrm>
            <a:custGeom>
              <a:rect b="b" l="l" r="r" t="t"/>
              <a:pathLst>
                <a:path extrusionOk="0" h="3513" w="1724">
                  <a:moveTo>
                    <a:pt x="0" y="1301"/>
                  </a:moveTo>
                  <a:cubicBezTo>
                    <a:pt x="0" y="1594"/>
                    <a:pt x="130" y="2179"/>
                    <a:pt x="293" y="2634"/>
                  </a:cubicBezTo>
                  <a:cubicBezTo>
                    <a:pt x="716" y="3512"/>
                    <a:pt x="1008" y="3057"/>
                    <a:pt x="1073" y="2667"/>
                  </a:cubicBezTo>
                  <a:cubicBezTo>
                    <a:pt x="878" y="2277"/>
                    <a:pt x="748" y="1789"/>
                    <a:pt x="748" y="1366"/>
                  </a:cubicBezTo>
                  <a:cubicBezTo>
                    <a:pt x="781" y="781"/>
                    <a:pt x="1138" y="358"/>
                    <a:pt x="1724" y="390"/>
                  </a:cubicBezTo>
                  <a:cubicBezTo>
                    <a:pt x="1106" y="0"/>
                    <a:pt x="33" y="488"/>
                    <a:pt x="0" y="1301"/>
                  </a:cubicBezTo>
                  <a:close/>
                  <a:moveTo>
                    <a:pt x="0" y="1301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1" name="Google Shape;5061;p46"/>
            <p:cNvSpPr/>
            <p:nvPr/>
          </p:nvSpPr>
          <p:spPr>
            <a:xfrm>
              <a:off x="11147400" y="2982800"/>
              <a:ext cx="67525" cy="139025"/>
            </a:xfrm>
            <a:custGeom>
              <a:rect b="b" l="l" r="r" t="t"/>
              <a:pathLst>
                <a:path extrusionOk="0" h="5561" w="2701">
                  <a:moveTo>
                    <a:pt x="1" y="0"/>
                  </a:moveTo>
                  <a:cubicBezTo>
                    <a:pt x="1204" y="520"/>
                    <a:pt x="1724" y="1984"/>
                    <a:pt x="1302" y="3642"/>
                  </a:cubicBezTo>
                  <a:cubicBezTo>
                    <a:pt x="1237" y="3902"/>
                    <a:pt x="1172" y="4195"/>
                    <a:pt x="1042" y="4520"/>
                  </a:cubicBezTo>
                  <a:cubicBezTo>
                    <a:pt x="814" y="5561"/>
                    <a:pt x="1334" y="5561"/>
                    <a:pt x="1692" y="5398"/>
                  </a:cubicBezTo>
                  <a:cubicBezTo>
                    <a:pt x="1920" y="4878"/>
                    <a:pt x="2082" y="4293"/>
                    <a:pt x="2212" y="3837"/>
                  </a:cubicBezTo>
                  <a:cubicBezTo>
                    <a:pt x="2700" y="1821"/>
                    <a:pt x="1822" y="98"/>
                    <a:pt x="1" y="0"/>
                  </a:cubicBezTo>
                  <a:close/>
                  <a:moveTo>
                    <a:pt x="1" y="0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2" name="Google Shape;5062;p46"/>
            <p:cNvSpPr/>
            <p:nvPr/>
          </p:nvSpPr>
          <p:spPr>
            <a:xfrm>
              <a:off x="10753100" y="3092550"/>
              <a:ext cx="81325" cy="98400"/>
            </a:xfrm>
            <a:custGeom>
              <a:rect b="b" l="l" r="r" t="t"/>
              <a:pathLst>
                <a:path extrusionOk="0" h="3936" w="3253">
                  <a:moveTo>
                    <a:pt x="228" y="2407"/>
                  </a:moveTo>
                  <a:cubicBezTo>
                    <a:pt x="619" y="3382"/>
                    <a:pt x="1562" y="3935"/>
                    <a:pt x="2277" y="3610"/>
                  </a:cubicBezTo>
                  <a:cubicBezTo>
                    <a:pt x="2993" y="3317"/>
                    <a:pt x="3253" y="2277"/>
                    <a:pt x="2830" y="1334"/>
                  </a:cubicBezTo>
                  <a:cubicBezTo>
                    <a:pt x="2570" y="716"/>
                    <a:pt x="2147" y="260"/>
                    <a:pt x="1659" y="98"/>
                  </a:cubicBezTo>
                  <a:cubicBezTo>
                    <a:pt x="1367" y="0"/>
                    <a:pt x="1074" y="0"/>
                    <a:pt x="781" y="98"/>
                  </a:cubicBezTo>
                  <a:cubicBezTo>
                    <a:pt x="424" y="260"/>
                    <a:pt x="163" y="586"/>
                    <a:pt x="66" y="1008"/>
                  </a:cubicBezTo>
                  <a:lnTo>
                    <a:pt x="66" y="1008"/>
                  </a:lnTo>
                  <a:cubicBezTo>
                    <a:pt x="1" y="1431"/>
                    <a:pt x="33" y="1919"/>
                    <a:pt x="228" y="2407"/>
                  </a:cubicBezTo>
                  <a:close/>
                  <a:moveTo>
                    <a:pt x="228" y="2407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3" name="Google Shape;5063;p46"/>
            <p:cNvSpPr/>
            <p:nvPr/>
          </p:nvSpPr>
          <p:spPr>
            <a:xfrm>
              <a:off x="11110000" y="3092550"/>
              <a:ext cx="82150" cy="98400"/>
            </a:xfrm>
            <a:custGeom>
              <a:rect b="b" l="l" r="r" t="t"/>
              <a:pathLst>
                <a:path extrusionOk="0" h="3936" w="3286">
                  <a:moveTo>
                    <a:pt x="424" y="1334"/>
                  </a:moveTo>
                  <a:cubicBezTo>
                    <a:pt x="1" y="2277"/>
                    <a:pt x="261" y="3317"/>
                    <a:pt x="1009" y="3610"/>
                  </a:cubicBezTo>
                  <a:cubicBezTo>
                    <a:pt x="1725" y="3935"/>
                    <a:pt x="2635" y="3382"/>
                    <a:pt x="3025" y="2407"/>
                  </a:cubicBezTo>
                  <a:cubicBezTo>
                    <a:pt x="3220" y="1919"/>
                    <a:pt x="3285" y="1431"/>
                    <a:pt x="3188" y="1008"/>
                  </a:cubicBezTo>
                  <a:lnTo>
                    <a:pt x="3188" y="1008"/>
                  </a:lnTo>
                  <a:cubicBezTo>
                    <a:pt x="3090" y="586"/>
                    <a:pt x="2830" y="260"/>
                    <a:pt x="2472" y="98"/>
                  </a:cubicBezTo>
                  <a:cubicBezTo>
                    <a:pt x="2180" y="0"/>
                    <a:pt x="1887" y="0"/>
                    <a:pt x="1594" y="98"/>
                  </a:cubicBezTo>
                  <a:cubicBezTo>
                    <a:pt x="1139" y="260"/>
                    <a:pt x="684" y="716"/>
                    <a:pt x="424" y="1334"/>
                  </a:cubicBezTo>
                  <a:close/>
                  <a:moveTo>
                    <a:pt x="424" y="1334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4" name="Google Shape;5064;p46"/>
            <p:cNvSpPr/>
            <p:nvPr/>
          </p:nvSpPr>
          <p:spPr>
            <a:xfrm>
              <a:off x="10923025" y="3036450"/>
              <a:ext cx="96775" cy="355300"/>
            </a:xfrm>
            <a:custGeom>
              <a:rect b="b" l="l" r="r" t="t"/>
              <a:pathLst>
                <a:path extrusionOk="0" h="14212" w="3871">
                  <a:moveTo>
                    <a:pt x="488" y="9106"/>
                  </a:moveTo>
                  <a:cubicBezTo>
                    <a:pt x="553" y="9561"/>
                    <a:pt x="618" y="10179"/>
                    <a:pt x="716" y="10797"/>
                  </a:cubicBezTo>
                  <a:cubicBezTo>
                    <a:pt x="781" y="11350"/>
                    <a:pt x="846" y="11935"/>
                    <a:pt x="911" y="12520"/>
                  </a:cubicBezTo>
                  <a:cubicBezTo>
                    <a:pt x="944" y="13106"/>
                    <a:pt x="1009" y="13691"/>
                    <a:pt x="1009" y="14211"/>
                  </a:cubicBezTo>
                  <a:lnTo>
                    <a:pt x="2862" y="14211"/>
                  </a:lnTo>
                  <a:cubicBezTo>
                    <a:pt x="2862" y="13691"/>
                    <a:pt x="2895" y="13106"/>
                    <a:pt x="2960" y="12520"/>
                  </a:cubicBezTo>
                  <a:cubicBezTo>
                    <a:pt x="2992" y="11935"/>
                    <a:pt x="3090" y="11350"/>
                    <a:pt x="3155" y="10797"/>
                  </a:cubicBezTo>
                  <a:cubicBezTo>
                    <a:pt x="3220" y="10179"/>
                    <a:pt x="3317" y="9561"/>
                    <a:pt x="3350" y="9106"/>
                  </a:cubicBezTo>
                  <a:cubicBezTo>
                    <a:pt x="3383" y="8813"/>
                    <a:pt x="3383" y="8586"/>
                    <a:pt x="3383" y="8390"/>
                  </a:cubicBezTo>
                  <a:cubicBezTo>
                    <a:pt x="3383" y="8065"/>
                    <a:pt x="3285" y="7740"/>
                    <a:pt x="3057" y="7480"/>
                  </a:cubicBezTo>
                  <a:cubicBezTo>
                    <a:pt x="2700" y="7025"/>
                    <a:pt x="2732" y="6927"/>
                    <a:pt x="2732" y="6212"/>
                  </a:cubicBezTo>
                  <a:lnTo>
                    <a:pt x="2732" y="4065"/>
                  </a:lnTo>
                  <a:cubicBezTo>
                    <a:pt x="2732" y="3252"/>
                    <a:pt x="2797" y="2830"/>
                    <a:pt x="3090" y="2082"/>
                  </a:cubicBezTo>
                  <a:cubicBezTo>
                    <a:pt x="3252" y="1594"/>
                    <a:pt x="3415" y="1269"/>
                    <a:pt x="3610" y="1009"/>
                  </a:cubicBezTo>
                  <a:cubicBezTo>
                    <a:pt x="3870" y="618"/>
                    <a:pt x="3675" y="261"/>
                    <a:pt x="3252" y="163"/>
                  </a:cubicBezTo>
                  <a:cubicBezTo>
                    <a:pt x="2830" y="33"/>
                    <a:pt x="2374" y="0"/>
                    <a:pt x="1919" y="0"/>
                  </a:cubicBezTo>
                  <a:cubicBezTo>
                    <a:pt x="1464" y="0"/>
                    <a:pt x="1009" y="33"/>
                    <a:pt x="586" y="163"/>
                  </a:cubicBezTo>
                  <a:cubicBezTo>
                    <a:pt x="196" y="261"/>
                    <a:pt x="0" y="618"/>
                    <a:pt x="261" y="1009"/>
                  </a:cubicBezTo>
                  <a:cubicBezTo>
                    <a:pt x="423" y="1269"/>
                    <a:pt x="586" y="1594"/>
                    <a:pt x="781" y="2082"/>
                  </a:cubicBezTo>
                  <a:cubicBezTo>
                    <a:pt x="1074" y="2830"/>
                    <a:pt x="1106" y="3252"/>
                    <a:pt x="1106" y="4065"/>
                  </a:cubicBezTo>
                  <a:lnTo>
                    <a:pt x="1106" y="6212"/>
                  </a:lnTo>
                  <a:cubicBezTo>
                    <a:pt x="1106" y="6927"/>
                    <a:pt x="1171" y="7025"/>
                    <a:pt x="781" y="7480"/>
                  </a:cubicBezTo>
                  <a:cubicBezTo>
                    <a:pt x="586" y="7740"/>
                    <a:pt x="456" y="8065"/>
                    <a:pt x="456" y="8390"/>
                  </a:cubicBezTo>
                  <a:cubicBezTo>
                    <a:pt x="456" y="8586"/>
                    <a:pt x="488" y="8813"/>
                    <a:pt x="488" y="9106"/>
                  </a:cubicBezTo>
                  <a:close/>
                  <a:moveTo>
                    <a:pt x="488" y="9106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5" name="Google Shape;5065;p46"/>
            <p:cNvSpPr/>
            <p:nvPr/>
          </p:nvSpPr>
          <p:spPr>
            <a:xfrm>
              <a:off x="11127075" y="3093350"/>
              <a:ext cx="65075" cy="97600"/>
            </a:xfrm>
            <a:custGeom>
              <a:rect b="b" l="l" r="r" t="t"/>
              <a:pathLst>
                <a:path extrusionOk="0" h="3904" w="2603">
                  <a:moveTo>
                    <a:pt x="1627" y="2082"/>
                  </a:moveTo>
                  <a:cubicBezTo>
                    <a:pt x="1302" y="2895"/>
                    <a:pt x="619" y="3415"/>
                    <a:pt x="1" y="3383"/>
                  </a:cubicBezTo>
                  <a:cubicBezTo>
                    <a:pt x="66" y="3480"/>
                    <a:pt x="196" y="3545"/>
                    <a:pt x="294" y="3578"/>
                  </a:cubicBezTo>
                  <a:cubicBezTo>
                    <a:pt x="1042" y="3903"/>
                    <a:pt x="1952" y="3350"/>
                    <a:pt x="2342" y="2375"/>
                  </a:cubicBezTo>
                  <a:cubicBezTo>
                    <a:pt x="2537" y="1887"/>
                    <a:pt x="2602" y="1399"/>
                    <a:pt x="2505" y="976"/>
                  </a:cubicBezTo>
                  <a:lnTo>
                    <a:pt x="2505" y="976"/>
                  </a:lnTo>
                  <a:cubicBezTo>
                    <a:pt x="2375" y="554"/>
                    <a:pt x="2147" y="228"/>
                    <a:pt x="1789" y="66"/>
                  </a:cubicBezTo>
                  <a:cubicBezTo>
                    <a:pt x="1659" y="1"/>
                    <a:pt x="1529" y="1"/>
                    <a:pt x="1399" y="1"/>
                  </a:cubicBezTo>
                  <a:cubicBezTo>
                    <a:pt x="1562" y="163"/>
                    <a:pt x="1724" y="424"/>
                    <a:pt x="1789" y="684"/>
                  </a:cubicBezTo>
                  <a:cubicBezTo>
                    <a:pt x="1887" y="1106"/>
                    <a:pt x="1855" y="1594"/>
                    <a:pt x="1627" y="2082"/>
                  </a:cubicBezTo>
                  <a:close/>
                  <a:moveTo>
                    <a:pt x="1627" y="2082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6" name="Google Shape;5066;p46"/>
            <p:cNvSpPr/>
            <p:nvPr/>
          </p:nvSpPr>
          <p:spPr>
            <a:xfrm>
              <a:off x="10966925" y="3038075"/>
              <a:ext cx="52875" cy="353675"/>
            </a:xfrm>
            <a:custGeom>
              <a:rect b="b" l="l" r="r" t="t"/>
              <a:pathLst>
                <a:path extrusionOk="0" h="14147" w="2115">
                  <a:moveTo>
                    <a:pt x="391" y="1431"/>
                  </a:moveTo>
                  <a:cubicBezTo>
                    <a:pt x="98" y="2179"/>
                    <a:pt x="33" y="2635"/>
                    <a:pt x="33" y="3415"/>
                  </a:cubicBezTo>
                  <a:lnTo>
                    <a:pt x="33" y="6765"/>
                  </a:lnTo>
                  <a:cubicBezTo>
                    <a:pt x="33" y="7480"/>
                    <a:pt x="1" y="7545"/>
                    <a:pt x="391" y="8000"/>
                  </a:cubicBezTo>
                  <a:cubicBezTo>
                    <a:pt x="586" y="8260"/>
                    <a:pt x="716" y="8586"/>
                    <a:pt x="716" y="8943"/>
                  </a:cubicBezTo>
                  <a:cubicBezTo>
                    <a:pt x="716" y="9691"/>
                    <a:pt x="456" y="11187"/>
                    <a:pt x="293" y="12716"/>
                  </a:cubicBezTo>
                  <a:cubicBezTo>
                    <a:pt x="261" y="13203"/>
                    <a:pt x="196" y="13691"/>
                    <a:pt x="196" y="14146"/>
                  </a:cubicBezTo>
                  <a:lnTo>
                    <a:pt x="1106" y="14146"/>
                  </a:lnTo>
                  <a:cubicBezTo>
                    <a:pt x="1106" y="13626"/>
                    <a:pt x="1139" y="13041"/>
                    <a:pt x="1204" y="12455"/>
                  </a:cubicBezTo>
                  <a:cubicBezTo>
                    <a:pt x="1236" y="11870"/>
                    <a:pt x="1334" y="11285"/>
                    <a:pt x="1399" y="10732"/>
                  </a:cubicBezTo>
                  <a:cubicBezTo>
                    <a:pt x="1464" y="10082"/>
                    <a:pt x="1561" y="9496"/>
                    <a:pt x="1594" y="9008"/>
                  </a:cubicBezTo>
                  <a:cubicBezTo>
                    <a:pt x="1627" y="8748"/>
                    <a:pt x="1627" y="8521"/>
                    <a:pt x="1627" y="8325"/>
                  </a:cubicBezTo>
                  <a:cubicBezTo>
                    <a:pt x="1627" y="7968"/>
                    <a:pt x="1529" y="7675"/>
                    <a:pt x="1301" y="7415"/>
                  </a:cubicBezTo>
                  <a:cubicBezTo>
                    <a:pt x="944" y="6927"/>
                    <a:pt x="976" y="6862"/>
                    <a:pt x="976" y="6147"/>
                  </a:cubicBezTo>
                  <a:lnTo>
                    <a:pt x="976" y="4000"/>
                  </a:lnTo>
                  <a:cubicBezTo>
                    <a:pt x="976" y="3187"/>
                    <a:pt x="1041" y="2765"/>
                    <a:pt x="1334" y="2017"/>
                  </a:cubicBezTo>
                  <a:cubicBezTo>
                    <a:pt x="1496" y="1529"/>
                    <a:pt x="1659" y="1204"/>
                    <a:pt x="1854" y="911"/>
                  </a:cubicBezTo>
                  <a:cubicBezTo>
                    <a:pt x="2114" y="553"/>
                    <a:pt x="1919" y="196"/>
                    <a:pt x="1496" y="98"/>
                  </a:cubicBezTo>
                  <a:cubicBezTo>
                    <a:pt x="1334" y="66"/>
                    <a:pt x="1204" y="33"/>
                    <a:pt x="1041" y="0"/>
                  </a:cubicBezTo>
                  <a:cubicBezTo>
                    <a:pt x="879" y="326"/>
                    <a:pt x="488" y="1171"/>
                    <a:pt x="391" y="1431"/>
                  </a:cubicBezTo>
                  <a:close/>
                  <a:moveTo>
                    <a:pt x="391" y="1431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7" name="Google Shape;5067;p46"/>
            <p:cNvSpPr/>
            <p:nvPr/>
          </p:nvSpPr>
          <p:spPr>
            <a:xfrm>
              <a:off x="10761250" y="3092550"/>
              <a:ext cx="73175" cy="92700"/>
            </a:xfrm>
            <a:custGeom>
              <a:rect b="b" l="l" r="r" t="t"/>
              <a:pathLst>
                <a:path extrusionOk="0" h="3708" w="2927">
                  <a:moveTo>
                    <a:pt x="1041" y="813"/>
                  </a:moveTo>
                  <a:cubicBezTo>
                    <a:pt x="1333" y="1041"/>
                    <a:pt x="1561" y="1366"/>
                    <a:pt x="1756" y="1756"/>
                  </a:cubicBezTo>
                  <a:cubicBezTo>
                    <a:pt x="2049" y="2472"/>
                    <a:pt x="1984" y="3252"/>
                    <a:pt x="1626" y="3708"/>
                  </a:cubicBezTo>
                  <a:cubicBezTo>
                    <a:pt x="1724" y="3708"/>
                    <a:pt x="1854" y="3675"/>
                    <a:pt x="1951" y="3642"/>
                  </a:cubicBezTo>
                  <a:cubicBezTo>
                    <a:pt x="2667" y="3317"/>
                    <a:pt x="2927" y="2309"/>
                    <a:pt x="2504" y="1334"/>
                  </a:cubicBezTo>
                  <a:cubicBezTo>
                    <a:pt x="2276" y="716"/>
                    <a:pt x="1821" y="260"/>
                    <a:pt x="1333" y="98"/>
                  </a:cubicBezTo>
                  <a:cubicBezTo>
                    <a:pt x="1073" y="0"/>
                    <a:pt x="813" y="0"/>
                    <a:pt x="553" y="65"/>
                  </a:cubicBezTo>
                  <a:cubicBezTo>
                    <a:pt x="520" y="98"/>
                    <a:pt x="488" y="98"/>
                    <a:pt x="488" y="98"/>
                  </a:cubicBezTo>
                  <a:cubicBezTo>
                    <a:pt x="293" y="195"/>
                    <a:pt x="130" y="293"/>
                    <a:pt x="0" y="456"/>
                  </a:cubicBezTo>
                  <a:cubicBezTo>
                    <a:pt x="358" y="423"/>
                    <a:pt x="715" y="553"/>
                    <a:pt x="1041" y="813"/>
                  </a:cubicBezTo>
                  <a:close/>
                  <a:moveTo>
                    <a:pt x="1041" y="813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8" name="Google Shape;5068;p46"/>
            <p:cNvSpPr/>
            <p:nvPr/>
          </p:nvSpPr>
          <p:spPr>
            <a:xfrm>
              <a:off x="10768550" y="2975900"/>
              <a:ext cx="448800" cy="308525"/>
            </a:xfrm>
            <a:custGeom>
              <a:rect b="b" l="l" r="r" t="t"/>
              <a:pathLst>
                <a:path extrusionOk="0" h="12341" w="17952">
                  <a:moveTo>
                    <a:pt x="15708" y="4959"/>
                  </a:moveTo>
                  <a:cubicBezTo>
                    <a:pt x="15805" y="4959"/>
                    <a:pt x="15903" y="4991"/>
                    <a:pt x="16000" y="5024"/>
                  </a:cubicBezTo>
                  <a:cubicBezTo>
                    <a:pt x="16293" y="5154"/>
                    <a:pt x="16423" y="5382"/>
                    <a:pt x="16488" y="5544"/>
                  </a:cubicBezTo>
                  <a:cubicBezTo>
                    <a:pt x="16651" y="5935"/>
                    <a:pt x="16651" y="6487"/>
                    <a:pt x="16423" y="6975"/>
                  </a:cubicBezTo>
                  <a:cubicBezTo>
                    <a:pt x="16152" y="7653"/>
                    <a:pt x="15588" y="8104"/>
                    <a:pt x="15068" y="8104"/>
                  </a:cubicBezTo>
                  <a:cubicBezTo>
                    <a:pt x="14964" y="8104"/>
                    <a:pt x="14862" y="8086"/>
                    <a:pt x="14765" y="8048"/>
                  </a:cubicBezTo>
                  <a:cubicBezTo>
                    <a:pt x="14504" y="7918"/>
                    <a:pt x="14342" y="7691"/>
                    <a:pt x="14277" y="7528"/>
                  </a:cubicBezTo>
                  <a:cubicBezTo>
                    <a:pt x="14114" y="7105"/>
                    <a:pt x="14147" y="6585"/>
                    <a:pt x="14342" y="6097"/>
                  </a:cubicBezTo>
                  <a:cubicBezTo>
                    <a:pt x="14504" y="5674"/>
                    <a:pt x="14797" y="5349"/>
                    <a:pt x="15122" y="5154"/>
                  </a:cubicBezTo>
                  <a:cubicBezTo>
                    <a:pt x="15317" y="5024"/>
                    <a:pt x="15513" y="4959"/>
                    <a:pt x="15708" y="4959"/>
                  </a:cubicBezTo>
                  <a:close/>
                  <a:moveTo>
                    <a:pt x="14964" y="1"/>
                  </a:moveTo>
                  <a:cubicBezTo>
                    <a:pt x="14712" y="1"/>
                    <a:pt x="14449" y="27"/>
                    <a:pt x="14179" y="81"/>
                  </a:cubicBezTo>
                  <a:cubicBezTo>
                    <a:pt x="13626" y="211"/>
                    <a:pt x="13139" y="406"/>
                    <a:pt x="12683" y="634"/>
                  </a:cubicBezTo>
                  <a:cubicBezTo>
                    <a:pt x="12081" y="875"/>
                    <a:pt x="11565" y="1091"/>
                    <a:pt x="10999" y="1091"/>
                  </a:cubicBezTo>
                  <a:cubicBezTo>
                    <a:pt x="10648" y="1091"/>
                    <a:pt x="10277" y="1008"/>
                    <a:pt x="9854" y="796"/>
                  </a:cubicBezTo>
                  <a:cubicBezTo>
                    <a:pt x="9269" y="471"/>
                    <a:pt x="8716" y="309"/>
                    <a:pt x="8163" y="309"/>
                  </a:cubicBezTo>
                  <a:cubicBezTo>
                    <a:pt x="7610" y="309"/>
                    <a:pt x="7025" y="471"/>
                    <a:pt x="6472" y="796"/>
                  </a:cubicBezTo>
                  <a:cubicBezTo>
                    <a:pt x="6037" y="1008"/>
                    <a:pt x="5658" y="1091"/>
                    <a:pt x="5304" y="1091"/>
                  </a:cubicBezTo>
                  <a:cubicBezTo>
                    <a:pt x="4733" y="1091"/>
                    <a:pt x="4225" y="875"/>
                    <a:pt x="3643" y="634"/>
                  </a:cubicBezTo>
                  <a:cubicBezTo>
                    <a:pt x="3155" y="406"/>
                    <a:pt x="2700" y="211"/>
                    <a:pt x="2115" y="81"/>
                  </a:cubicBezTo>
                  <a:cubicBezTo>
                    <a:pt x="1839" y="31"/>
                    <a:pt x="1578" y="5"/>
                    <a:pt x="1329" y="5"/>
                  </a:cubicBezTo>
                  <a:cubicBezTo>
                    <a:pt x="933" y="5"/>
                    <a:pt x="568" y="71"/>
                    <a:pt x="228" y="211"/>
                  </a:cubicBezTo>
                  <a:cubicBezTo>
                    <a:pt x="66" y="276"/>
                    <a:pt x="1" y="439"/>
                    <a:pt x="66" y="569"/>
                  </a:cubicBezTo>
                  <a:cubicBezTo>
                    <a:pt x="90" y="689"/>
                    <a:pt x="203" y="756"/>
                    <a:pt x="314" y="756"/>
                  </a:cubicBezTo>
                  <a:cubicBezTo>
                    <a:pt x="352" y="756"/>
                    <a:pt x="390" y="748"/>
                    <a:pt x="423" y="731"/>
                  </a:cubicBezTo>
                  <a:cubicBezTo>
                    <a:pt x="697" y="614"/>
                    <a:pt x="993" y="556"/>
                    <a:pt x="1320" y="556"/>
                  </a:cubicBezTo>
                  <a:cubicBezTo>
                    <a:pt x="1538" y="556"/>
                    <a:pt x="1770" y="582"/>
                    <a:pt x="2017" y="634"/>
                  </a:cubicBezTo>
                  <a:cubicBezTo>
                    <a:pt x="2505" y="764"/>
                    <a:pt x="2960" y="959"/>
                    <a:pt x="3415" y="1154"/>
                  </a:cubicBezTo>
                  <a:cubicBezTo>
                    <a:pt x="4006" y="1399"/>
                    <a:pt x="4622" y="1668"/>
                    <a:pt x="5335" y="1668"/>
                  </a:cubicBezTo>
                  <a:cubicBezTo>
                    <a:pt x="5761" y="1668"/>
                    <a:pt x="6222" y="1572"/>
                    <a:pt x="6732" y="1317"/>
                  </a:cubicBezTo>
                  <a:lnTo>
                    <a:pt x="6765" y="1317"/>
                  </a:lnTo>
                  <a:cubicBezTo>
                    <a:pt x="7182" y="1049"/>
                    <a:pt x="7626" y="890"/>
                    <a:pt x="8047" y="890"/>
                  </a:cubicBezTo>
                  <a:cubicBezTo>
                    <a:pt x="8086" y="890"/>
                    <a:pt x="8125" y="891"/>
                    <a:pt x="8163" y="894"/>
                  </a:cubicBezTo>
                  <a:cubicBezTo>
                    <a:pt x="8618" y="894"/>
                    <a:pt x="9074" y="1024"/>
                    <a:pt x="9562" y="1317"/>
                  </a:cubicBezTo>
                  <a:lnTo>
                    <a:pt x="9594" y="1317"/>
                  </a:lnTo>
                  <a:cubicBezTo>
                    <a:pt x="10114" y="1577"/>
                    <a:pt x="10570" y="1674"/>
                    <a:pt x="10992" y="1674"/>
                  </a:cubicBezTo>
                  <a:cubicBezTo>
                    <a:pt x="11708" y="1674"/>
                    <a:pt x="12293" y="1414"/>
                    <a:pt x="12911" y="1154"/>
                  </a:cubicBezTo>
                  <a:cubicBezTo>
                    <a:pt x="13334" y="959"/>
                    <a:pt x="13789" y="764"/>
                    <a:pt x="14309" y="634"/>
                  </a:cubicBezTo>
                  <a:cubicBezTo>
                    <a:pt x="14548" y="585"/>
                    <a:pt x="14778" y="560"/>
                    <a:pt x="14997" y="560"/>
                  </a:cubicBezTo>
                  <a:cubicBezTo>
                    <a:pt x="15645" y="560"/>
                    <a:pt x="16197" y="774"/>
                    <a:pt x="16586" y="1187"/>
                  </a:cubicBezTo>
                  <a:cubicBezTo>
                    <a:pt x="17171" y="1837"/>
                    <a:pt x="17366" y="2910"/>
                    <a:pt x="17074" y="4048"/>
                  </a:cubicBezTo>
                  <a:cubicBezTo>
                    <a:pt x="17041" y="4276"/>
                    <a:pt x="16943" y="4601"/>
                    <a:pt x="16813" y="4959"/>
                  </a:cubicBezTo>
                  <a:cubicBezTo>
                    <a:pt x="16651" y="4764"/>
                    <a:pt x="16456" y="4601"/>
                    <a:pt x="16228" y="4504"/>
                  </a:cubicBezTo>
                  <a:cubicBezTo>
                    <a:pt x="16065" y="4439"/>
                    <a:pt x="15903" y="4406"/>
                    <a:pt x="15740" y="4406"/>
                  </a:cubicBezTo>
                  <a:cubicBezTo>
                    <a:pt x="15838" y="4081"/>
                    <a:pt x="15870" y="3756"/>
                    <a:pt x="15870" y="3463"/>
                  </a:cubicBezTo>
                  <a:cubicBezTo>
                    <a:pt x="15870" y="3040"/>
                    <a:pt x="15675" y="2683"/>
                    <a:pt x="15383" y="2455"/>
                  </a:cubicBezTo>
                  <a:cubicBezTo>
                    <a:pt x="15245" y="2340"/>
                    <a:pt x="15025" y="2225"/>
                    <a:pt x="14702" y="2225"/>
                  </a:cubicBezTo>
                  <a:cubicBezTo>
                    <a:pt x="14568" y="2225"/>
                    <a:pt x="14416" y="2245"/>
                    <a:pt x="14244" y="2292"/>
                  </a:cubicBezTo>
                  <a:cubicBezTo>
                    <a:pt x="13854" y="2357"/>
                    <a:pt x="13529" y="2618"/>
                    <a:pt x="13236" y="2878"/>
                  </a:cubicBezTo>
                  <a:cubicBezTo>
                    <a:pt x="12817" y="3237"/>
                    <a:pt x="12398" y="3568"/>
                    <a:pt x="11650" y="3568"/>
                  </a:cubicBezTo>
                  <a:cubicBezTo>
                    <a:pt x="11585" y="3568"/>
                    <a:pt x="11518" y="3566"/>
                    <a:pt x="11448" y="3561"/>
                  </a:cubicBezTo>
                  <a:cubicBezTo>
                    <a:pt x="11285" y="3561"/>
                    <a:pt x="11155" y="3658"/>
                    <a:pt x="11122" y="3821"/>
                  </a:cubicBezTo>
                  <a:cubicBezTo>
                    <a:pt x="11090" y="4178"/>
                    <a:pt x="10992" y="4471"/>
                    <a:pt x="10830" y="4796"/>
                  </a:cubicBezTo>
                  <a:cubicBezTo>
                    <a:pt x="10472" y="5707"/>
                    <a:pt x="10049" y="6813"/>
                    <a:pt x="10927" y="9642"/>
                  </a:cubicBezTo>
                  <a:cubicBezTo>
                    <a:pt x="11155" y="10357"/>
                    <a:pt x="11220" y="11138"/>
                    <a:pt x="11155" y="12016"/>
                  </a:cubicBezTo>
                  <a:cubicBezTo>
                    <a:pt x="11155" y="12178"/>
                    <a:pt x="11285" y="12308"/>
                    <a:pt x="11415" y="12341"/>
                  </a:cubicBezTo>
                  <a:lnTo>
                    <a:pt x="11448" y="12341"/>
                  </a:lnTo>
                  <a:cubicBezTo>
                    <a:pt x="11578" y="12341"/>
                    <a:pt x="11708" y="12211"/>
                    <a:pt x="11708" y="12081"/>
                  </a:cubicBezTo>
                  <a:cubicBezTo>
                    <a:pt x="11805" y="11138"/>
                    <a:pt x="11708" y="10260"/>
                    <a:pt x="11480" y="9479"/>
                  </a:cubicBezTo>
                  <a:cubicBezTo>
                    <a:pt x="10635" y="6813"/>
                    <a:pt x="11025" y="5870"/>
                    <a:pt x="11350" y="5024"/>
                  </a:cubicBezTo>
                  <a:cubicBezTo>
                    <a:pt x="11480" y="4731"/>
                    <a:pt x="11578" y="4439"/>
                    <a:pt x="11643" y="4113"/>
                  </a:cubicBezTo>
                  <a:cubicBezTo>
                    <a:pt x="12618" y="4113"/>
                    <a:pt x="13139" y="3658"/>
                    <a:pt x="13594" y="3300"/>
                  </a:cubicBezTo>
                  <a:cubicBezTo>
                    <a:pt x="13854" y="3073"/>
                    <a:pt x="14082" y="2878"/>
                    <a:pt x="14374" y="2813"/>
                  </a:cubicBezTo>
                  <a:cubicBezTo>
                    <a:pt x="14472" y="2791"/>
                    <a:pt x="14562" y="2780"/>
                    <a:pt x="14645" y="2780"/>
                  </a:cubicBezTo>
                  <a:cubicBezTo>
                    <a:pt x="14812" y="2780"/>
                    <a:pt x="14949" y="2824"/>
                    <a:pt x="15057" y="2910"/>
                  </a:cubicBezTo>
                  <a:cubicBezTo>
                    <a:pt x="15187" y="3008"/>
                    <a:pt x="15285" y="3203"/>
                    <a:pt x="15285" y="3463"/>
                  </a:cubicBezTo>
                  <a:cubicBezTo>
                    <a:pt x="15317" y="3821"/>
                    <a:pt x="15220" y="4211"/>
                    <a:pt x="15057" y="4536"/>
                  </a:cubicBezTo>
                  <a:cubicBezTo>
                    <a:pt x="14992" y="4569"/>
                    <a:pt x="14927" y="4601"/>
                    <a:pt x="14830" y="4666"/>
                  </a:cubicBezTo>
                  <a:cubicBezTo>
                    <a:pt x="14407" y="4926"/>
                    <a:pt x="14049" y="5349"/>
                    <a:pt x="13822" y="5870"/>
                  </a:cubicBezTo>
                  <a:cubicBezTo>
                    <a:pt x="13561" y="6520"/>
                    <a:pt x="13529" y="7203"/>
                    <a:pt x="13757" y="7723"/>
                  </a:cubicBezTo>
                  <a:cubicBezTo>
                    <a:pt x="13919" y="8113"/>
                    <a:pt x="14212" y="8406"/>
                    <a:pt x="14537" y="8569"/>
                  </a:cubicBezTo>
                  <a:cubicBezTo>
                    <a:pt x="14700" y="8634"/>
                    <a:pt x="14895" y="8666"/>
                    <a:pt x="15090" y="8666"/>
                  </a:cubicBezTo>
                  <a:cubicBezTo>
                    <a:pt x="15350" y="8666"/>
                    <a:pt x="15675" y="8569"/>
                    <a:pt x="15935" y="8406"/>
                  </a:cubicBezTo>
                  <a:cubicBezTo>
                    <a:pt x="16391" y="8146"/>
                    <a:pt x="16748" y="7723"/>
                    <a:pt x="16976" y="7170"/>
                  </a:cubicBezTo>
                  <a:cubicBezTo>
                    <a:pt x="17171" y="6682"/>
                    <a:pt x="17236" y="6195"/>
                    <a:pt x="17139" y="5707"/>
                  </a:cubicBezTo>
                  <a:cubicBezTo>
                    <a:pt x="17366" y="5154"/>
                    <a:pt x="17529" y="4601"/>
                    <a:pt x="17626" y="4178"/>
                  </a:cubicBezTo>
                  <a:cubicBezTo>
                    <a:pt x="17952" y="2845"/>
                    <a:pt x="17724" y="1577"/>
                    <a:pt x="16976" y="796"/>
                  </a:cubicBezTo>
                  <a:cubicBezTo>
                    <a:pt x="16480" y="275"/>
                    <a:pt x="15775" y="1"/>
                    <a:pt x="149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9" name="Google Shape;5069;p46"/>
            <p:cNvSpPr/>
            <p:nvPr/>
          </p:nvSpPr>
          <p:spPr>
            <a:xfrm>
              <a:off x="10727900" y="3002500"/>
              <a:ext cx="329300" cy="396575"/>
            </a:xfrm>
            <a:custGeom>
              <a:rect b="b" l="l" r="r" t="t"/>
              <a:pathLst>
                <a:path extrusionOk="0" h="15863" w="13172">
                  <a:moveTo>
                    <a:pt x="2245" y="3895"/>
                  </a:moveTo>
                  <a:cubicBezTo>
                    <a:pt x="2407" y="3895"/>
                    <a:pt x="2602" y="3960"/>
                    <a:pt x="2797" y="4090"/>
                  </a:cubicBezTo>
                  <a:cubicBezTo>
                    <a:pt x="3123" y="4285"/>
                    <a:pt x="3415" y="4610"/>
                    <a:pt x="3578" y="5033"/>
                  </a:cubicBezTo>
                  <a:cubicBezTo>
                    <a:pt x="3806" y="5521"/>
                    <a:pt x="3806" y="6041"/>
                    <a:pt x="3643" y="6464"/>
                  </a:cubicBezTo>
                  <a:cubicBezTo>
                    <a:pt x="3578" y="6627"/>
                    <a:pt x="3448" y="6854"/>
                    <a:pt x="3188" y="6952"/>
                  </a:cubicBezTo>
                  <a:cubicBezTo>
                    <a:pt x="3058" y="7017"/>
                    <a:pt x="2960" y="7017"/>
                    <a:pt x="2862" y="7017"/>
                  </a:cubicBezTo>
                  <a:cubicBezTo>
                    <a:pt x="2342" y="7017"/>
                    <a:pt x="1789" y="6594"/>
                    <a:pt x="1497" y="5911"/>
                  </a:cubicBezTo>
                  <a:cubicBezTo>
                    <a:pt x="1302" y="5423"/>
                    <a:pt x="1269" y="4871"/>
                    <a:pt x="1432" y="4480"/>
                  </a:cubicBezTo>
                  <a:cubicBezTo>
                    <a:pt x="1529" y="4285"/>
                    <a:pt x="1659" y="4058"/>
                    <a:pt x="1919" y="3960"/>
                  </a:cubicBezTo>
                  <a:cubicBezTo>
                    <a:pt x="2017" y="3927"/>
                    <a:pt x="2115" y="3895"/>
                    <a:pt x="2245" y="3895"/>
                  </a:cubicBezTo>
                  <a:close/>
                  <a:moveTo>
                    <a:pt x="9724" y="1619"/>
                  </a:moveTo>
                  <a:cubicBezTo>
                    <a:pt x="10147" y="1619"/>
                    <a:pt x="10602" y="1684"/>
                    <a:pt x="10992" y="1781"/>
                  </a:cubicBezTo>
                  <a:cubicBezTo>
                    <a:pt x="11122" y="1814"/>
                    <a:pt x="11188" y="1879"/>
                    <a:pt x="11220" y="1944"/>
                  </a:cubicBezTo>
                  <a:cubicBezTo>
                    <a:pt x="11253" y="2041"/>
                    <a:pt x="11220" y="2139"/>
                    <a:pt x="11155" y="2171"/>
                  </a:cubicBezTo>
                  <a:cubicBezTo>
                    <a:pt x="10960" y="2464"/>
                    <a:pt x="10797" y="2854"/>
                    <a:pt x="10602" y="3342"/>
                  </a:cubicBezTo>
                  <a:cubicBezTo>
                    <a:pt x="10309" y="4123"/>
                    <a:pt x="10244" y="4610"/>
                    <a:pt x="10244" y="5423"/>
                  </a:cubicBezTo>
                  <a:lnTo>
                    <a:pt x="10244" y="7570"/>
                  </a:lnTo>
                  <a:lnTo>
                    <a:pt x="10244" y="7765"/>
                  </a:lnTo>
                  <a:cubicBezTo>
                    <a:pt x="10244" y="8350"/>
                    <a:pt x="10277" y="8513"/>
                    <a:pt x="10635" y="9001"/>
                  </a:cubicBezTo>
                  <a:cubicBezTo>
                    <a:pt x="10830" y="9196"/>
                    <a:pt x="10927" y="9488"/>
                    <a:pt x="10927" y="9748"/>
                  </a:cubicBezTo>
                  <a:cubicBezTo>
                    <a:pt x="10927" y="10204"/>
                    <a:pt x="10830" y="10952"/>
                    <a:pt x="10700" y="11797"/>
                  </a:cubicBezTo>
                  <a:cubicBezTo>
                    <a:pt x="10570" y="12935"/>
                    <a:pt x="10407" y="14171"/>
                    <a:pt x="10375" y="15277"/>
                  </a:cubicBezTo>
                  <a:lnTo>
                    <a:pt x="9074" y="15277"/>
                  </a:lnTo>
                  <a:lnTo>
                    <a:pt x="9074" y="15309"/>
                  </a:lnTo>
                  <a:cubicBezTo>
                    <a:pt x="9041" y="14171"/>
                    <a:pt x="8879" y="12935"/>
                    <a:pt x="8749" y="11797"/>
                  </a:cubicBezTo>
                  <a:cubicBezTo>
                    <a:pt x="8651" y="10952"/>
                    <a:pt x="8553" y="10204"/>
                    <a:pt x="8553" y="9748"/>
                  </a:cubicBezTo>
                  <a:cubicBezTo>
                    <a:pt x="8553" y="9488"/>
                    <a:pt x="8651" y="9228"/>
                    <a:pt x="8814" y="9001"/>
                  </a:cubicBezTo>
                  <a:cubicBezTo>
                    <a:pt x="9204" y="8545"/>
                    <a:pt x="9204" y="8350"/>
                    <a:pt x="9204" y="7765"/>
                  </a:cubicBezTo>
                  <a:lnTo>
                    <a:pt x="9204" y="7570"/>
                  </a:lnTo>
                  <a:lnTo>
                    <a:pt x="9204" y="5423"/>
                  </a:lnTo>
                  <a:cubicBezTo>
                    <a:pt x="9204" y="4610"/>
                    <a:pt x="9139" y="4123"/>
                    <a:pt x="8846" y="3342"/>
                  </a:cubicBezTo>
                  <a:cubicBezTo>
                    <a:pt x="8651" y="2822"/>
                    <a:pt x="8488" y="2464"/>
                    <a:pt x="8293" y="2171"/>
                  </a:cubicBezTo>
                  <a:cubicBezTo>
                    <a:pt x="8261" y="2139"/>
                    <a:pt x="8196" y="2041"/>
                    <a:pt x="8228" y="1944"/>
                  </a:cubicBezTo>
                  <a:cubicBezTo>
                    <a:pt x="8261" y="1879"/>
                    <a:pt x="8358" y="1814"/>
                    <a:pt x="8456" y="1781"/>
                  </a:cubicBezTo>
                  <a:cubicBezTo>
                    <a:pt x="8879" y="1684"/>
                    <a:pt x="9301" y="1619"/>
                    <a:pt x="9724" y="1619"/>
                  </a:cubicBezTo>
                  <a:close/>
                  <a:moveTo>
                    <a:pt x="869" y="1"/>
                  </a:moveTo>
                  <a:cubicBezTo>
                    <a:pt x="778" y="1"/>
                    <a:pt x="691" y="44"/>
                    <a:pt x="651" y="123"/>
                  </a:cubicBezTo>
                  <a:cubicBezTo>
                    <a:pt x="131" y="903"/>
                    <a:pt x="1" y="1976"/>
                    <a:pt x="293" y="3114"/>
                  </a:cubicBezTo>
                  <a:cubicBezTo>
                    <a:pt x="391" y="3505"/>
                    <a:pt x="554" y="4090"/>
                    <a:pt x="814" y="4643"/>
                  </a:cubicBezTo>
                  <a:cubicBezTo>
                    <a:pt x="716" y="5098"/>
                    <a:pt x="781" y="5618"/>
                    <a:pt x="976" y="6106"/>
                  </a:cubicBezTo>
                  <a:cubicBezTo>
                    <a:pt x="1204" y="6659"/>
                    <a:pt x="1562" y="7082"/>
                    <a:pt x="1984" y="7342"/>
                  </a:cubicBezTo>
                  <a:cubicBezTo>
                    <a:pt x="2277" y="7505"/>
                    <a:pt x="2570" y="7602"/>
                    <a:pt x="2862" y="7602"/>
                  </a:cubicBezTo>
                  <a:cubicBezTo>
                    <a:pt x="3058" y="7602"/>
                    <a:pt x="3220" y="7570"/>
                    <a:pt x="3383" y="7505"/>
                  </a:cubicBezTo>
                  <a:cubicBezTo>
                    <a:pt x="3741" y="7342"/>
                    <a:pt x="4001" y="7049"/>
                    <a:pt x="4163" y="6659"/>
                  </a:cubicBezTo>
                  <a:cubicBezTo>
                    <a:pt x="4391" y="6139"/>
                    <a:pt x="4391" y="5456"/>
                    <a:pt x="4131" y="4806"/>
                  </a:cubicBezTo>
                  <a:cubicBezTo>
                    <a:pt x="3903" y="4285"/>
                    <a:pt x="3545" y="3862"/>
                    <a:pt x="3090" y="3602"/>
                  </a:cubicBezTo>
                  <a:cubicBezTo>
                    <a:pt x="3025" y="3537"/>
                    <a:pt x="2960" y="3505"/>
                    <a:pt x="2895" y="3472"/>
                  </a:cubicBezTo>
                  <a:cubicBezTo>
                    <a:pt x="2732" y="3147"/>
                    <a:pt x="2635" y="2757"/>
                    <a:pt x="2635" y="2399"/>
                  </a:cubicBezTo>
                  <a:cubicBezTo>
                    <a:pt x="2667" y="2139"/>
                    <a:pt x="2732" y="1944"/>
                    <a:pt x="2895" y="1846"/>
                  </a:cubicBezTo>
                  <a:cubicBezTo>
                    <a:pt x="3003" y="1760"/>
                    <a:pt x="3141" y="1716"/>
                    <a:pt x="3297" y="1716"/>
                  </a:cubicBezTo>
                  <a:cubicBezTo>
                    <a:pt x="3376" y="1716"/>
                    <a:pt x="3459" y="1727"/>
                    <a:pt x="3545" y="1749"/>
                  </a:cubicBezTo>
                  <a:lnTo>
                    <a:pt x="3578" y="1749"/>
                  </a:lnTo>
                  <a:cubicBezTo>
                    <a:pt x="3871" y="1814"/>
                    <a:pt x="4098" y="2009"/>
                    <a:pt x="4358" y="2236"/>
                  </a:cubicBezTo>
                  <a:cubicBezTo>
                    <a:pt x="4781" y="2594"/>
                    <a:pt x="5334" y="3049"/>
                    <a:pt x="6310" y="3049"/>
                  </a:cubicBezTo>
                  <a:cubicBezTo>
                    <a:pt x="6375" y="3375"/>
                    <a:pt x="6472" y="3667"/>
                    <a:pt x="6570" y="3960"/>
                  </a:cubicBezTo>
                  <a:cubicBezTo>
                    <a:pt x="6927" y="4806"/>
                    <a:pt x="7318" y="5749"/>
                    <a:pt x="6472" y="8415"/>
                  </a:cubicBezTo>
                  <a:cubicBezTo>
                    <a:pt x="5724" y="10822"/>
                    <a:pt x="6635" y="13716"/>
                    <a:pt x="7545" y="15700"/>
                  </a:cubicBezTo>
                  <a:cubicBezTo>
                    <a:pt x="7610" y="15797"/>
                    <a:pt x="7708" y="15862"/>
                    <a:pt x="7805" y="15862"/>
                  </a:cubicBezTo>
                  <a:lnTo>
                    <a:pt x="11773" y="15862"/>
                  </a:lnTo>
                  <a:cubicBezTo>
                    <a:pt x="11870" y="15862"/>
                    <a:pt x="11968" y="15797"/>
                    <a:pt x="12033" y="15700"/>
                  </a:cubicBezTo>
                  <a:cubicBezTo>
                    <a:pt x="12553" y="14561"/>
                    <a:pt x="12911" y="13456"/>
                    <a:pt x="13139" y="12415"/>
                  </a:cubicBezTo>
                  <a:cubicBezTo>
                    <a:pt x="13171" y="12252"/>
                    <a:pt x="13074" y="12090"/>
                    <a:pt x="12911" y="12057"/>
                  </a:cubicBezTo>
                  <a:cubicBezTo>
                    <a:pt x="12894" y="12053"/>
                    <a:pt x="12877" y="12051"/>
                    <a:pt x="12859" y="12051"/>
                  </a:cubicBezTo>
                  <a:cubicBezTo>
                    <a:pt x="12741" y="12051"/>
                    <a:pt x="12614" y="12143"/>
                    <a:pt x="12586" y="12285"/>
                  </a:cubicBezTo>
                  <a:cubicBezTo>
                    <a:pt x="12391" y="13228"/>
                    <a:pt x="12033" y="14236"/>
                    <a:pt x="11578" y="15309"/>
                  </a:cubicBezTo>
                  <a:lnTo>
                    <a:pt x="10960" y="15309"/>
                  </a:lnTo>
                  <a:cubicBezTo>
                    <a:pt x="10960" y="14204"/>
                    <a:pt x="11122" y="12968"/>
                    <a:pt x="11285" y="11862"/>
                  </a:cubicBezTo>
                  <a:cubicBezTo>
                    <a:pt x="11383" y="10984"/>
                    <a:pt x="11480" y="10236"/>
                    <a:pt x="11480" y="9748"/>
                  </a:cubicBezTo>
                  <a:cubicBezTo>
                    <a:pt x="11480" y="9358"/>
                    <a:pt x="11350" y="8968"/>
                    <a:pt x="11090" y="8643"/>
                  </a:cubicBezTo>
                  <a:cubicBezTo>
                    <a:pt x="10830" y="8318"/>
                    <a:pt x="10830" y="8285"/>
                    <a:pt x="10830" y="7797"/>
                  </a:cubicBezTo>
                  <a:lnTo>
                    <a:pt x="10830" y="7570"/>
                  </a:lnTo>
                  <a:lnTo>
                    <a:pt x="10830" y="5423"/>
                  </a:lnTo>
                  <a:cubicBezTo>
                    <a:pt x="10830" y="4643"/>
                    <a:pt x="10862" y="4253"/>
                    <a:pt x="11155" y="3537"/>
                  </a:cubicBezTo>
                  <a:cubicBezTo>
                    <a:pt x="11318" y="3082"/>
                    <a:pt x="11480" y="2757"/>
                    <a:pt x="11643" y="2497"/>
                  </a:cubicBezTo>
                  <a:cubicBezTo>
                    <a:pt x="11805" y="2269"/>
                    <a:pt x="11838" y="2009"/>
                    <a:pt x="11773" y="1781"/>
                  </a:cubicBezTo>
                  <a:cubicBezTo>
                    <a:pt x="11675" y="1521"/>
                    <a:pt x="11448" y="1326"/>
                    <a:pt x="11155" y="1228"/>
                  </a:cubicBezTo>
                  <a:cubicBezTo>
                    <a:pt x="10700" y="1131"/>
                    <a:pt x="10212" y="1066"/>
                    <a:pt x="9724" y="1066"/>
                  </a:cubicBezTo>
                  <a:cubicBezTo>
                    <a:pt x="9236" y="1066"/>
                    <a:pt x="8781" y="1131"/>
                    <a:pt x="8326" y="1228"/>
                  </a:cubicBezTo>
                  <a:cubicBezTo>
                    <a:pt x="8033" y="1326"/>
                    <a:pt x="7805" y="1521"/>
                    <a:pt x="7708" y="1781"/>
                  </a:cubicBezTo>
                  <a:cubicBezTo>
                    <a:pt x="7610" y="2009"/>
                    <a:pt x="7675" y="2269"/>
                    <a:pt x="7838" y="2497"/>
                  </a:cubicBezTo>
                  <a:cubicBezTo>
                    <a:pt x="8001" y="2757"/>
                    <a:pt x="8131" y="3082"/>
                    <a:pt x="8326" y="3537"/>
                  </a:cubicBezTo>
                  <a:cubicBezTo>
                    <a:pt x="8618" y="4253"/>
                    <a:pt x="8651" y="4643"/>
                    <a:pt x="8651" y="5423"/>
                  </a:cubicBezTo>
                  <a:lnTo>
                    <a:pt x="8651" y="7570"/>
                  </a:lnTo>
                  <a:lnTo>
                    <a:pt x="8651" y="7797"/>
                  </a:lnTo>
                  <a:cubicBezTo>
                    <a:pt x="8651" y="8285"/>
                    <a:pt x="8651" y="8318"/>
                    <a:pt x="8391" y="8643"/>
                  </a:cubicBezTo>
                  <a:cubicBezTo>
                    <a:pt x="8131" y="8968"/>
                    <a:pt x="8001" y="9358"/>
                    <a:pt x="8001" y="9748"/>
                  </a:cubicBezTo>
                  <a:cubicBezTo>
                    <a:pt x="8001" y="10236"/>
                    <a:pt x="8098" y="10984"/>
                    <a:pt x="8196" y="11862"/>
                  </a:cubicBezTo>
                  <a:cubicBezTo>
                    <a:pt x="8326" y="12968"/>
                    <a:pt x="8488" y="14204"/>
                    <a:pt x="8521" y="15309"/>
                  </a:cubicBezTo>
                  <a:lnTo>
                    <a:pt x="8001" y="15309"/>
                  </a:lnTo>
                  <a:cubicBezTo>
                    <a:pt x="7155" y="13423"/>
                    <a:pt x="6310" y="10757"/>
                    <a:pt x="6992" y="8578"/>
                  </a:cubicBezTo>
                  <a:cubicBezTo>
                    <a:pt x="7903" y="5716"/>
                    <a:pt x="7448" y="4610"/>
                    <a:pt x="7090" y="3732"/>
                  </a:cubicBezTo>
                  <a:cubicBezTo>
                    <a:pt x="6960" y="3407"/>
                    <a:pt x="6862" y="3114"/>
                    <a:pt x="6797" y="2757"/>
                  </a:cubicBezTo>
                  <a:cubicBezTo>
                    <a:pt x="6797" y="2611"/>
                    <a:pt x="6693" y="2492"/>
                    <a:pt x="6554" y="2492"/>
                  </a:cubicBezTo>
                  <a:cubicBezTo>
                    <a:pt x="6538" y="2492"/>
                    <a:pt x="6522" y="2493"/>
                    <a:pt x="6505" y="2497"/>
                  </a:cubicBezTo>
                  <a:cubicBezTo>
                    <a:pt x="6432" y="2502"/>
                    <a:pt x="6362" y="2504"/>
                    <a:pt x="6296" y="2504"/>
                  </a:cubicBezTo>
                  <a:cubicBezTo>
                    <a:pt x="5526" y="2504"/>
                    <a:pt x="5135" y="2173"/>
                    <a:pt x="4716" y="1814"/>
                  </a:cubicBezTo>
                  <a:cubicBezTo>
                    <a:pt x="4423" y="1554"/>
                    <a:pt x="4098" y="1293"/>
                    <a:pt x="3675" y="1196"/>
                  </a:cubicBezTo>
                  <a:cubicBezTo>
                    <a:pt x="3535" y="1163"/>
                    <a:pt x="3407" y="1149"/>
                    <a:pt x="3290" y="1149"/>
                  </a:cubicBezTo>
                  <a:cubicBezTo>
                    <a:pt x="2949" y="1149"/>
                    <a:pt x="2707" y="1270"/>
                    <a:pt x="2537" y="1391"/>
                  </a:cubicBezTo>
                  <a:cubicBezTo>
                    <a:pt x="2245" y="1619"/>
                    <a:pt x="2082" y="1976"/>
                    <a:pt x="2082" y="2399"/>
                  </a:cubicBezTo>
                  <a:cubicBezTo>
                    <a:pt x="2049" y="2692"/>
                    <a:pt x="2115" y="3017"/>
                    <a:pt x="2212" y="3342"/>
                  </a:cubicBezTo>
                  <a:cubicBezTo>
                    <a:pt x="2049" y="3342"/>
                    <a:pt x="1854" y="3375"/>
                    <a:pt x="1692" y="3440"/>
                  </a:cubicBezTo>
                  <a:cubicBezTo>
                    <a:pt x="1464" y="3537"/>
                    <a:pt x="1269" y="3700"/>
                    <a:pt x="1106" y="3895"/>
                  </a:cubicBezTo>
                  <a:cubicBezTo>
                    <a:pt x="976" y="3537"/>
                    <a:pt x="911" y="3180"/>
                    <a:pt x="846" y="2984"/>
                  </a:cubicBezTo>
                  <a:cubicBezTo>
                    <a:pt x="619" y="2009"/>
                    <a:pt x="716" y="1066"/>
                    <a:pt x="1106" y="448"/>
                  </a:cubicBezTo>
                  <a:cubicBezTo>
                    <a:pt x="1204" y="318"/>
                    <a:pt x="1171" y="123"/>
                    <a:pt x="1041" y="58"/>
                  </a:cubicBezTo>
                  <a:cubicBezTo>
                    <a:pt x="990" y="19"/>
                    <a:pt x="929" y="1"/>
                    <a:pt x="8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0" name="Google Shape;5070;p46"/>
          <p:cNvGrpSpPr/>
          <p:nvPr/>
        </p:nvGrpSpPr>
        <p:grpSpPr>
          <a:xfrm>
            <a:off x="2439419" y="2822358"/>
            <a:ext cx="326555" cy="365753"/>
            <a:chOff x="11385625" y="2956775"/>
            <a:chExt cx="453675" cy="511400"/>
          </a:xfrm>
        </p:grpSpPr>
        <p:sp>
          <p:nvSpPr>
            <p:cNvPr id="5071" name="Google Shape;5071;p46"/>
            <p:cNvSpPr/>
            <p:nvPr/>
          </p:nvSpPr>
          <p:spPr>
            <a:xfrm>
              <a:off x="11392925" y="2964100"/>
              <a:ext cx="422800" cy="504075"/>
            </a:xfrm>
            <a:custGeom>
              <a:rect b="b" l="l" r="r" t="t"/>
              <a:pathLst>
                <a:path extrusionOk="0" h="20163" w="16912">
                  <a:moveTo>
                    <a:pt x="9692" y="12618"/>
                  </a:moveTo>
                  <a:cubicBezTo>
                    <a:pt x="9139" y="10764"/>
                    <a:pt x="9106" y="9951"/>
                    <a:pt x="9822" y="8000"/>
                  </a:cubicBezTo>
                  <a:cubicBezTo>
                    <a:pt x="11253" y="8618"/>
                    <a:pt x="12944" y="10764"/>
                    <a:pt x="12976" y="13854"/>
                  </a:cubicBezTo>
                  <a:cubicBezTo>
                    <a:pt x="13887" y="14601"/>
                    <a:pt x="14147" y="14699"/>
                    <a:pt x="14895" y="14699"/>
                  </a:cubicBezTo>
                  <a:cubicBezTo>
                    <a:pt x="15480" y="14699"/>
                    <a:pt x="16066" y="14309"/>
                    <a:pt x="16488" y="14114"/>
                  </a:cubicBezTo>
                  <a:cubicBezTo>
                    <a:pt x="16553" y="14114"/>
                    <a:pt x="16521" y="13919"/>
                    <a:pt x="16586" y="13886"/>
                  </a:cubicBezTo>
                  <a:cubicBezTo>
                    <a:pt x="16911" y="10276"/>
                    <a:pt x="16033" y="7382"/>
                    <a:pt x="13692" y="5138"/>
                  </a:cubicBezTo>
                  <a:cubicBezTo>
                    <a:pt x="10635" y="2212"/>
                    <a:pt x="7871" y="1919"/>
                    <a:pt x="4228" y="1886"/>
                  </a:cubicBezTo>
                  <a:cubicBezTo>
                    <a:pt x="3676" y="1886"/>
                    <a:pt x="2375" y="1366"/>
                    <a:pt x="2505" y="0"/>
                  </a:cubicBezTo>
                  <a:lnTo>
                    <a:pt x="1" y="0"/>
                  </a:lnTo>
                  <a:lnTo>
                    <a:pt x="1" y="9106"/>
                  </a:lnTo>
                  <a:lnTo>
                    <a:pt x="1529" y="8488"/>
                  </a:lnTo>
                  <a:cubicBezTo>
                    <a:pt x="3643" y="7740"/>
                    <a:pt x="4423" y="8780"/>
                    <a:pt x="3968" y="10699"/>
                  </a:cubicBezTo>
                  <a:cubicBezTo>
                    <a:pt x="3741" y="11675"/>
                    <a:pt x="3350" y="13333"/>
                    <a:pt x="3253" y="14667"/>
                  </a:cubicBezTo>
                  <a:cubicBezTo>
                    <a:pt x="2895" y="20162"/>
                    <a:pt x="10310" y="19544"/>
                    <a:pt x="10114" y="14959"/>
                  </a:cubicBezTo>
                  <a:cubicBezTo>
                    <a:pt x="10114" y="14179"/>
                    <a:pt x="9919" y="13398"/>
                    <a:pt x="9692" y="12618"/>
                  </a:cubicBezTo>
                  <a:close/>
                  <a:moveTo>
                    <a:pt x="9692" y="12618"/>
                  </a:move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2" name="Google Shape;5072;p46"/>
            <p:cNvSpPr/>
            <p:nvPr/>
          </p:nvSpPr>
          <p:spPr>
            <a:xfrm>
              <a:off x="11698625" y="3307975"/>
              <a:ext cx="133350" cy="123600"/>
            </a:xfrm>
            <a:custGeom>
              <a:rect b="b" l="l" r="r" t="t"/>
              <a:pathLst>
                <a:path extrusionOk="0" h="4944" w="5334">
                  <a:moveTo>
                    <a:pt x="2667" y="4944"/>
                  </a:moveTo>
                  <a:cubicBezTo>
                    <a:pt x="4163" y="4944"/>
                    <a:pt x="5333" y="3220"/>
                    <a:pt x="5333" y="1139"/>
                  </a:cubicBezTo>
                  <a:cubicBezTo>
                    <a:pt x="5333" y="229"/>
                    <a:pt x="4846" y="1"/>
                    <a:pt x="4358" y="131"/>
                  </a:cubicBezTo>
                  <a:cubicBezTo>
                    <a:pt x="4325" y="164"/>
                    <a:pt x="4260" y="164"/>
                    <a:pt x="4228" y="196"/>
                  </a:cubicBezTo>
                  <a:cubicBezTo>
                    <a:pt x="3805" y="391"/>
                    <a:pt x="3252" y="619"/>
                    <a:pt x="2667" y="619"/>
                  </a:cubicBezTo>
                  <a:cubicBezTo>
                    <a:pt x="2081" y="619"/>
                    <a:pt x="1529" y="391"/>
                    <a:pt x="1106" y="196"/>
                  </a:cubicBezTo>
                  <a:cubicBezTo>
                    <a:pt x="1008" y="131"/>
                    <a:pt x="878" y="99"/>
                    <a:pt x="748" y="99"/>
                  </a:cubicBezTo>
                  <a:cubicBezTo>
                    <a:pt x="358" y="66"/>
                    <a:pt x="0" y="359"/>
                    <a:pt x="0" y="1139"/>
                  </a:cubicBezTo>
                  <a:cubicBezTo>
                    <a:pt x="0" y="3220"/>
                    <a:pt x="1203" y="4944"/>
                    <a:pt x="2667" y="4944"/>
                  </a:cubicBezTo>
                  <a:close/>
                  <a:moveTo>
                    <a:pt x="2667" y="4944"/>
                  </a:moveTo>
                  <a:close/>
                </a:path>
              </a:pathLst>
            </a:custGeom>
            <a:solidFill>
              <a:srgbClr val="C4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3" name="Google Shape;5073;p46"/>
            <p:cNvSpPr/>
            <p:nvPr/>
          </p:nvSpPr>
          <p:spPr>
            <a:xfrm>
              <a:off x="11513250" y="3264900"/>
              <a:ext cx="89450" cy="116275"/>
            </a:xfrm>
            <a:custGeom>
              <a:rect b="b" l="l" r="r" t="t"/>
              <a:pathLst>
                <a:path extrusionOk="0" h="4651" w="3578">
                  <a:moveTo>
                    <a:pt x="3578" y="2309"/>
                  </a:moveTo>
                  <a:cubicBezTo>
                    <a:pt x="3578" y="1041"/>
                    <a:pt x="2765" y="0"/>
                    <a:pt x="1789" y="0"/>
                  </a:cubicBezTo>
                  <a:cubicBezTo>
                    <a:pt x="814" y="0"/>
                    <a:pt x="1" y="1041"/>
                    <a:pt x="1" y="2309"/>
                  </a:cubicBezTo>
                  <a:cubicBezTo>
                    <a:pt x="1" y="3610"/>
                    <a:pt x="814" y="4651"/>
                    <a:pt x="1789" y="4651"/>
                  </a:cubicBezTo>
                  <a:cubicBezTo>
                    <a:pt x="2765" y="4651"/>
                    <a:pt x="3578" y="3610"/>
                    <a:pt x="3578" y="2309"/>
                  </a:cubicBezTo>
                  <a:close/>
                  <a:moveTo>
                    <a:pt x="3578" y="2309"/>
                  </a:moveTo>
                  <a:close/>
                </a:path>
              </a:pathLst>
            </a:custGeom>
            <a:solidFill>
              <a:srgbClr val="F8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4" name="Google Shape;5074;p46"/>
            <p:cNvSpPr/>
            <p:nvPr/>
          </p:nvSpPr>
          <p:spPr>
            <a:xfrm>
              <a:off x="11418125" y="2964100"/>
              <a:ext cx="397600" cy="364225"/>
            </a:xfrm>
            <a:custGeom>
              <a:rect b="b" l="l" r="r" t="t"/>
              <a:pathLst>
                <a:path extrusionOk="0" h="14569" w="15904">
                  <a:moveTo>
                    <a:pt x="15578" y="13886"/>
                  </a:moveTo>
                  <a:cubicBezTo>
                    <a:pt x="15903" y="10276"/>
                    <a:pt x="15025" y="7382"/>
                    <a:pt x="12684" y="5138"/>
                  </a:cubicBezTo>
                  <a:cubicBezTo>
                    <a:pt x="9627" y="2212"/>
                    <a:pt x="6895" y="1919"/>
                    <a:pt x="3220" y="1886"/>
                  </a:cubicBezTo>
                  <a:cubicBezTo>
                    <a:pt x="2668" y="1886"/>
                    <a:pt x="1367" y="1366"/>
                    <a:pt x="1497" y="0"/>
                  </a:cubicBezTo>
                  <a:lnTo>
                    <a:pt x="131" y="0"/>
                  </a:lnTo>
                  <a:cubicBezTo>
                    <a:pt x="1" y="1366"/>
                    <a:pt x="1302" y="2992"/>
                    <a:pt x="1887" y="2992"/>
                  </a:cubicBezTo>
                  <a:cubicBezTo>
                    <a:pt x="5529" y="3025"/>
                    <a:pt x="8521" y="3090"/>
                    <a:pt x="11578" y="6016"/>
                  </a:cubicBezTo>
                  <a:cubicBezTo>
                    <a:pt x="13757" y="8098"/>
                    <a:pt x="14732" y="11284"/>
                    <a:pt x="14570" y="14569"/>
                  </a:cubicBezTo>
                  <a:cubicBezTo>
                    <a:pt x="14992" y="14504"/>
                    <a:pt x="15155" y="14341"/>
                    <a:pt x="15513" y="14179"/>
                  </a:cubicBezTo>
                  <a:cubicBezTo>
                    <a:pt x="15545" y="14146"/>
                    <a:pt x="15578" y="13951"/>
                    <a:pt x="15578" y="13886"/>
                  </a:cubicBezTo>
                  <a:close/>
                  <a:moveTo>
                    <a:pt x="15578" y="13886"/>
                  </a:moveTo>
                  <a:close/>
                </a:path>
              </a:pathLst>
            </a:custGeom>
            <a:solidFill>
              <a:srgbClr val="FFBD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5" name="Google Shape;5075;p46"/>
            <p:cNvSpPr/>
            <p:nvPr/>
          </p:nvSpPr>
          <p:spPr>
            <a:xfrm>
              <a:off x="11549025" y="3264900"/>
              <a:ext cx="53675" cy="116275"/>
            </a:xfrm>
            <a:custGeom>
              <a:rect b="b" l="l" r="r" t="t"/>
              <a:pathLst>
                <a:path extrusionOk="0" h="4651" w="2147">
                  <a:moveTo>
                    <a:pt x="1" y="33"/>
                  </a:moveTo>
                  <a:cubicBezTo>
                    <a:pt x="781" y="261"/>
                    <a:pt x="1399" y="1204"/>
                    <a:pt x="1399" y="2309"/>
                  </a:cubicBezTo>
                  <a:cubicBezTo>
                    <a:pt x="1399" y="3448"/>
                    <a:pt x="781" y="4358"/>
                    <a:pt x="1" y="4586"/>
                  </a:cubicBezTo>
                  <a:cubicBezTo>
                    <a:pt x="98" y="4618"/>
                    <a:pt x="228" y="4651"/>
                    <a:pt x="358" y="4651"/>
                  </a:cubicBezTo>
                  <a:cubicBezTo>
                    <a:pt x="1334" y="4651"/>
                    <a:pt x="2147" y="3610"/>
                    <a:pt x="2147" y="2309"/>
                  </a:cubicBezTo>
                  <a:cubicBezTo>
                    <a:pt x="2147" y="1041"/>
                    <a:pt x="1334" y="0"/>
                    <a:pt x="358" y="0"/>
                  </a:cubicBezTo>
                  <a:cubicBezTo>
                    <a:pt x="228" y="0"/>
                    <a:pt x="98" y="0"/>
                    <a:pt x="1" y="33"/>
                  </a:cubicBezTo>
                  <a:close/>
                  <a:moveTo>
                    <a:pt x="1" y="33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6" name="Google Shape;5076;p46"/>
            <p:cNvSpPr/>
            <p:nvPr/>
          </p:nvSpPr>
          <p:spPr>
            <a:xfrm>
              <a:off x="11768525" y="3307975"/>
              <a:ext cx="63450" cy="123600"/>
            </a:xfrm>
            <a:custGeom>
              <a:rect b="b" l="l" r="r" t="t"/>
              <a:pathLst>
                <a:path extrusionOk="0" h="4944" w="2538">
                  <a:moveTo>
                    <a:pt x="1562" y="1302"/>
                  </a:moveTo>
                  <a:cubicBezTo>
                    <a:pt x="1562" y="2830"/>
                    <a:pt x="911" y="4261"/>
                    <a:pt x="1" y="4944"/>
                  </a:cubicBezTo>
                  <a:cubicBezTo>
                    <a:pt x="1432" y="4846"/>
                    <a:pt x="2537" y="3188"/>
                    <a:pt x="2537" y="1139"/>
                  </a:cubicBezTo>
                  <a:cubicBezTo>
                    <a:pt x="2537" y="229"/>
                    <a:pt x="2082" y="1"/>
                    <a:pt x="1562" y="131"/>
                  </a:cubicBezTo>
                  <a:cubicBezTo>
                    <a:pt x="1562" y="196"/>
                    <a:pt x="1529" y="424"/>
                    <a:pt x="1497" y="424"/>
                  </a:cubicBezTo>
                  <a:cubicBezTo>
                    <a:pt x="1432" y="456"/>
                    <a:pt x="1399" y="489"/>
                    <a:pt x="1334" y="521"/>
                  </a:cubicBezTo>
                  <a:cubicBezTo>
                    <a:pt x="1464" y="684"/>
                    <a:pt x="1562" y="944"/>
                    <a:pt x="1562" y="1302"/>
                  </a:cubicBezTo>
                  <a:close/>
                  <a:moveTo>
                    <a:pt x="1562" y="1302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7" name="Google Shape;5077;p46"/>
            <p:cNvSpPr/>
            <p:nvPr/>
          </p:nvSpPr>
          <p:spPr>
            <a:xfrm>
              <a:off x="11505950" y="3257575"/>
              <a:ext cx="104075" cy="130100"/>
            </a:xfrm>
            <a:custGeom>
              <a:rect b="b" l="l" r="r" t="t"/>
              <a:pathLst>
                <a:path extrusionOk="0" h="5204" w="4163">
                  <a:moveTo>
                    <a:pt x="2081" y="554"/>
                  </a:moveTo>
                  <a:cubicBezTo>
                    <a:pt x="2927" y="554"/>
                    <a:pt x="3577" y="1464"/>
                    <a:pt x="3577" y="2602"/>
                  </a:cubicBezTo>
                  <a:cubicBezTo>
                    <a:pt x="3577" y="3741"/>
                    <a:pt x="2927" y="4651"/>
                    <a:pt x="2081" y="4651"/>
                  </a:cubicBezTo>
                  <a:cubicBezTo>
                    <a:pt x="1236" y="4651"/>
                    <a:pt x="585" y="3741"/>
                    <a:pt x="585" y="2602"/>
                  </a:cubicBezTo>
                  <a:cubicBezTo>
                    <a:pt x="585" y="1464"/>
                    <a:pt x="1236" y="554"/>
                    <a:pt x="2081" y="554"/>
                  </a:cubicBezTo>
                  <a:close/>
                  <a:moveTo>
                    <a:pt x="2081" y="1"/>
                  </a:moveTo>
                  <a:cubicBezTo>
                    <a:pt x="943" y="1"/>
                    <a:pt x="0" y="1171"/>
                    <a:pt x="0" y="2602"/>
                  </a:cubicBezTo>
                  <a:cubicBezTo>
                    <a:pt x="0" y="4033"/>
                    <a:pt x="943" y="5204"/>
                    <a:pt x="2081" y="5204"/>
                  </a:cubicBezTo>
                  <a:cubicBezTo>
                    <a:pt x="3219" y="5204"/>
                    <a:pt x="4163" y="4033"/>
                    <a:pt x="4163" y="2602"/>
                  </a:cubicBezTo>
                  <a:cubicBezTo>
                    <a:pt x="4163" y="1171"/>
                    <a:pt x="3219" y="1"/>
                    <a:pt x="20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8" name="Google Shape;5078;p46"/>
            <p:cNvSpPr/>
            <p:nvPr/>
          </p:nvSpPr>
          <p:spPr>
            <a:xfrm>
              <a:off x="11386425" y="3069125"/>
              <a:ext cx="452875" cy="369775"/>
            </a:xfrm>
            <a:custGeom>
              <a:rect b="b" l="l" r="r" t="t"/>
              <a:pathLst>
                <a:path extrusionOk="0" h="14791" w="18115">
                  <a:moveTo>
                    <a:pt x="17139" y="9932"/>
                  </a:moveTo>
                  <a:cubicBezTo>
                    <a:pt x="17210" y="9932"/>
                    <a:pt x="17275" y="9948"/>
                    <a:pt x="17334" y="9978"/>
                  </a:cubicBezTo>
                  <a:cubicBezTo>
                    <a:pt x="17464" y="10075"/>
                    <a:pt x="17561" y="10335"/>
                    <a:pt x="17561" y="10693"/>
                  </a:cubicBezTo>
                  <a:cubicBezTo>
                    <a:pt x="17561" y="12482"/>
                    <a:pt x="16618" y="13978"/>
                    <a:pt x="15447" y="14205"/>
                  </a:cubicBezTo>
                  <a:lnTo>
                    <a:pt x="15447" y="13100"/>
                  </a:lnTo>
                  <a:cubicBezTo>
                    <a:pt x="15447" y="12970"/>
                    <a:pt x="15317" y="12839"/>
                    <a:pt x="15155" y="12839"/>
                  </a:cubicBezTo>
                  <a:cubicBezTo>
                    <a:pt x="14992" y="12839"/>
                    <a:pt x="14862" y="12970"/>
                    <a:pt x="14862" y="13100"/>
                  </a:cubicBezTo>
                  <a:lnTo>
                    <a:pt x="14862" y="14205"/>
                  </a:lnTo>
                  <a:cubicBezTo>
                    <a:pt x="13691" y="13978"/>
                    <a:pt x="12781" y="12482"/>
                    <a:pt x="12781" y="10693"/>
                  </a:cubicBezTo>
                  <a:cubicBezTo>
                    <a:pt x="12781" y="10335"/>
                    <a:pt x="12846" y="10075"/>
                    <a:pt x="13009" y="9978"/>
                  </a:cubicBezTo>
                  <a:cubicBezTo>
                    <a:pt x="13041" y="9945"/>
                    <a:pt x="13139" y="9945"/>
                    <a:pt x="13204" y="9945"/>
                  </a:cubicBezTo>
                  <a:cubicBezTo>
                    <a:pt x="13269" y="9945"/>
                    <a:pt x="13399" y="9945"/>
                    <a:pt x="13496" y="10010"/>
                  </a:cubicBezTo>
                  <a:cubicBezTo>
                    <a:pt x="13952" y="10205"/>
                    <a:pt x="14537" y="10433"/>
                    <a:pt x="15155" y="10433"/>
                  </a:cubicBezTo>
                  <a:cubicBezTo>
                    <a:pt x="15773" y="10433"/>
                    <a:pt x="16358" y="10205"/>
                    <a:pt x="16846" y="10010"/>
                  </a:cubicBezTo>
                  <a:cubicBezTo>
                    <a:pt x="16953" y="9957"/>
                    <a:pt x="17051" y="9932"/>
                    <a:pt x="17139" y="9932"/>
                  </a:cubicBezTo>
                  <a:close/>
                  <a:moveTo>
                    <a:pt x="4406" y="0"/>
                  </a:moveTo>
                  <a:cubicBezTo>
                    <a:pt x="3118" y="0"/>
                    <a:pt x="1733" y="107"/>
                    <a:pt x="261" y="319"/>
                  </a:cubicBezTo>
                  <a:cubicBezTo>
                    <a:pt x="98" y="352"/>
                    <a:pt x="1" y="482"/>
                    <a:pt x="1" y="645"/>
                  </a:cubicBezTo>
                  <a:cubicBezTo>
                    <a:pt x="29" y="786"/>
                    <a:pt x="131" y="878"/>
                    <a:pt x="265" y="878"/>
                  </a:cubicBezTo>
                  <a:cubicBezTo>
                    <a:pt x="284" y="878"/>
                    <a:pt x="305" y="876"/>
                    <a:pt x="326" y="872"/>
                  </a:cubicBezTo>
                  <a:cubicBezTo>
                    <a:pt x="1768" y="667"/>
                    <a:pt x="3118" y="566"/>
                    <a:pt x="4369" y="566"/>
                  </a:cubicBezTo>
                  <a:cubicBezTo>
                    <a:pt x="7885" y="566"/>
                    <a:pt x="10616" y="1370"/>
                    <a:pt x="12391" y="2953"/>
                  </a:cubicBezTo>
                  <a:cubicBezTo>
                    <a:pt x="14147" y="4514"/>
                    <a:pt x="14992" y="6823"/>
                    <a:pt x="14895" y="9848"/>
                  </a:cubicBezTo>
                  <a:lnTo>
                    <a:pt x="14895" y="9880"/>
                  </a:lnTo>
                  <a:cubicBezTo>
                    <a:pt x="14472" y="9815"/>
                    <a:pt x="14082" y="9653"/>
                    <a:pt x="13724" y="9490"/>
                  </a:cubicBezTo>
                  <a:cubicBezTo>
                    <a:pt x="13659" y="9457"/>
                    <a:pt x="13594" y="9425"/>
                    <a:pt x="13529" y="9425"/>
                  </a:cubicBezTo>
                  <a:cubicBezTo>
                    <a:pt x="13464" y="8059"/>
                    <a:pt x="13074" y="6758"/>
                    <a:pt x="12423" y="5653"/>
                  </a:cubicBezTo>
                  <a:cubicBezTo>
                    <a:pt x="11805" y="4677"/>
                    <a:pt x="11025" y="3897"/>
                    <a:pt x="10212" y="3539"/>
                  </a:cubicBezTo>
                  <a:cubicBezTo>
                    <a:pt x="10179" y="3523"/>
                    <a:pt x="10139" y="3514"/>
                    <a:pt x="10098" y="3514"/>
                  </a:cubicBezTo>
                  <a:cubicBezTo>
                    <a:pt x="10057" y="3514"/>
                    <a:pt x="10017" y="3523"/>
                    <a:pt x="9984" y="3539"/>
                  </a:cubicBezTo>
                  <a:cubicBezTo>
                    <a:pt x="9919" y="3571"/>
                    <a:pt x="9854" y="3636"/>
                    <a:pt x="9822" y="3701"/>
                  </a:cubicBezTo>
                  <a:cubicBezTo>
                    <a:pt x="9074" y="5718"/>
                    <a:pt x="9139" y="6596"/>
                    <a:pt x="9692" y="8482"/>
                  </a:cubicBezTo>
                  <a:cubicBezTo>
                    <a:pt x="9887" y="9165"/>
                    <a:pt x="10082" y="9978"/>
                    <a:pt x="10114" y="10758"/>
                  </a:cubicBezTo>
                  <a:cubicBezTo>
                    <a:pt x="10179" y="12872"/>
                    <a:pt x="8586" y="14043"/>
                    <a:pt x="6960" y="14108"/>
                  </a:cubicBezTo>
                  <a:cubicBezTo>
                    <a:pt x="6910" y="14110"/>
                    <a:pt x="6860" y="14111"/>
                    <a:pt x="6811" y="14111"/>
                  </a:cubicBezTo>
                  <a:cubicBezTo>
                    <a:pt x="5362" y="14111"/>
                    <a:pt x="3900" y="13191"/>
                    <a:pt x="3805" y="11116"/>
                  </a:cubicBezTo>
                  <a:cubicBezTo>
                    <a:pt x="3805" y="10953"/>
                    <a:pt x="3675" y="10823"/>
                    <a:pt x="3513" y="10823"/>
                  </a:cubicBezTo>
                  <a:cubicBezTo>
                    <a:pt x="3350" y="10856"/>
                    <a:pt x="3253" y="10986"/>
                    <a:pt x="3253" y="11148"/>
                  </a:cubicBezTo>
                  <a:cubicBezTo>
                    <a:pt x="3318" y="12287"/>
                    <a:pt x="3740" y="13230"/>
                    <a:pt x="4488" y="13880"/>
                  </a:cubicBezTo>
                  <a:cubicBezTo>
                    <a:pt x="5106" y="14400"/>
                    <a:pt x="5919" y="14661"/>
                    <a:pt x="6797" y="14661"/>
                  </a:cubicBezTo>
                  <a:lnTo>
                    <a:pt x="6960" y="14661"/>
                  </a:lnTo>
                  <a:cubicBezTo>
                    <a:pt x="7935" y="14628"/>
                    <a:pt x="8879" y="14238"/>
                    <a:pt x="9561" y="13587"/>
                  </a:cubicBezTo>
                  <a:cubicBezTo>
                    <a:pt x="10342" y="12872"/>
                    <a:pt x="10700" y="11864"/>
                    <a:pt x="10667" y="10726"/>
                  </a:cubicBezTo>
                  <a:cubicBezTo>
                    <a:pt x="10635" y="9880"/>
                    <a:pt x="10439" y="9035"/>
                    <a:pt x="10212" y="8352"/>
                  </a:cubicBezTo>
                  <a:cubicBezTo>
                    <a:pt x="9724" y="6628"/>
                    <a:pt x="9659" y="5848"/>
                    <a:pt x="10244" y="4189"/>
                  </a:cubicBezTo>
                  <a:cubicBezTo>
                    <a:pt x="10862" y="4547"/>
                    <a:pt x="11448" y="5165"/>
                    <a:pt x="11935" y="5945"/>
                  </a:cubicBezTo>
                  <a:cubicBezTo>
                    <a:pt x="12358" y="6661"/>
                    <a:pt x="12878" y="7831"/>
                    <a:pt x="12943" y="9392"/>
                  </a:cubicBezTo>
                  <a:cubicBezTo>
                    <a:pt x="12846" y="9425"/>
                    <a:pt x="12781" y="9457"/>
                    <a:pt x="12683" y="9522"/>
                  </a:cubicBezTo>
                  <a:cubicBezTo>
                    <a:pt x="12456" y="9653"/>
                    <a:pt x="12196" y="9978"/>
                    <a:pt x="12196" y="10693"/>
                  </a:cubicBezTo>
                  <a:cubicBezTo>
                    <a:pt x="12196" y="11766"/>
                    <a:pt x="12488" y="12774"/>
                    <a:pt x="13041" y="13555"/>
                  </a:cubicBezTo>
                  <a:cubicBezTo>
                    <a:pt x="13594" y="14335"/>
                    <a:pt x="14342" y="14791"/>
                    <a:pt x="15155" y="14791"/>
                  </a:cubicBezTo>
                  <a:cubicBezTo>
                    <a:pt x="15968" y="14791"/>
                    <a:pt x="16716" y="14335"/>
                    <a:pt x="17269" y="13555"/>
                  </a:cubicBezTo>
                  <a:cubicBezTo>
                    <a:pt x="17821" y="12774"/>
                    <a:pt x="18114" y="11766"/>
                    <a:pt x="18114" y="10693"/>
                  </a:cubicBezTo>
                  <a:cubicBezTo>
                    <a:pt x="18114" y="9978"/>
                    <a:pt x="17854" y="9653"/>
                    <a:pt x="17626" y="9522"/>
                  </a:cubicBezTo>
                  <a:cubicBezTo>
                    <a:pt x="17496" y="9425"/>
                    <a:pt x="17334" y="9392"/>
                    <a:pt x="17171" y="9360"/>
                  </a:cubicBezTo>
                  <a:cubicBezTo>
                    <a:pt x="17366" y="6270"/>
                    <a:pt x="16683" y="3766"/>
                    <a:pt x="15057" y="1718"/>
                  </a:cubicBezTo>
                  <a:cubicBezTo>
                    <a:pt x="15005" y="1648"/>
                    <a:pt x="14934" y="1616"/>
                    <a:pt x="14859" y="1616"/>
                  </a:cubicBezTo>
                  <a:cubicBezTo>
                    <a:pt x="14795" y="1616"/>
                    <a:pt x="14727" y="1640"/>
                    <a:pt x="14667" y="1685"/>
                  </a:cubicBezTo>
                  <a:cubicBezTo>
                    <a:pt x="14537" y="1783"/>
                    <a:pt x="14504" y="1945"/>
                    <a:pt x="14602" y="2075"/>
                  </a:cubicBezTo>
                  <a:cubicBezTo>
                    <a:pt x="16163" y="4027"/>
                    <a:pt x="16813" y="6466"/>
                    <a:pt x="16586" y="9490"/>
                  </a:cubicBezTo>
                  <a:cubicBezTo>
                    <a:pt x="16260" y="9653"/>
                    <a:pt x="15870" y="9815"/>
                    <a:pt x="15480" y="9848"/>
                  </a:cubicBezTo>
                  <a:cubicBezTo>
                    <a:pt x="15545" y="6661"/>
                    <a:pt x="14634" y="4189"/>
                    <a:pt x="12781" y="2531"/>
                  </a:cubicBezTo>
                  <a:cubicBezTo>
                    <a:pt x="11448" y="1360"/>
                    <a:pt x="9659" y="580"/>
                    <a:pt x="7415" y="222"/>
                  </a:cubicBezTo>
                  <a:cubicBezTo>
                    <a:pt x="6484" y="74"/>
                    <a:pt x="5479" y="0"/>
                    <a:pt x="44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9" name="Google Shape;5079;p46"/>
            <p:cNvSpPr/>
            <p:nvPr/>
          </p:nvSpPr>
          <p:spPr>
            <a:xfrm>
              <a:off x="11385625" y="3163300"/>
              <a:ext cx="120350" cy="158525"/>
            </a:xfrm>
            <a:custGeom>
              <a:rect b="b" l="l" r="r" t="t"/>
              <a:pathLst>
                <a:path extrusionOk="0" h="6341" w="4814">
                  <a:moveTo>
                    <a:pt x="3022" y="1"/>
                  </a:moveTo>
                  <a:cubicBezTo>
                    <a:pt x="2674" y="1"/>
                    <a:pt x="2246" y="73"/>
                    <a:pt x="1724" y="260"/>
                  </a:cubicBezTo>
                  <a:lnTo>
                    <a:pt x="228" y="878"/>
                  </a:lnTo>
                  <a:cubicBezTo>
                    <a:pt x="65" y="943"/>
                    <a:pt x="0" y="1105"/>
                    <a:pt x="65" y="1235"/>
                  </a:cubicBezTo>
                  <a:cubicBezTo>
                    <a:pt x="113" y="1356"/>
                    <a:pt x="215" y="1423"/>
                    <a:pt x="318" y="1423"/>
                  </a:cubicBezTo>
                  <a:cubicBezTo>
                    <a:pt x="354" y="1423"/>
                    <a:pt x="389" y="1415"/>
                    <a:pt x="423" y="1398"/>
                  </a:cubicBezTo>
                  <a:lnTo>
                    <a:pt x="1919" y="780"/>
                  </a:lnTo>
                  <a:cubicBezTo>
                    <a:pt x="2358" y="634"/>
                    <a:pt x="2740" y="560"/>
                    <a:pt x="3057" y="560"/>
                  </a:cubicBezTo>
                  <a:cubicBezTo>
                    <a:pt x="3374" y="560"/>
                    <a:pt x="3626" y="634"/>
                    <a:pt x="3805" y="780"/>
                  </a:cubicBezTo>
                  <a:cubicBezTo>
                    <a:pt x="4130" y="1105"/>
                    <a:pt x="4228" y="1788"/>
                    <a:pt x="4000" y="2666"/>
                  </a:cubicBezTo>
                  <a:cubicBezTo>
                    <a:pt x="3805" y="3544"/>
                    <a:pt x="3512" y="4845"/>
                    <a:pt x="3350" y="6016"/>
                  </a:cubicBezTo>
                  <a:cubicBezTo>
                    <a:pt x="3350" y="6178"/>
                    <a:pt x="3447" y="6308"/>
                    <a:pt x="3610" y="6341"/>
                  </a:cubicBezTo>
                  <a:lnTo>
                    <a:pt x="3642" y="6341"/>
                  </a:lnTo>
                  <a:cubicBezTo>
                    <a:pt x="3772" y="6341"/>
                    <a:pt x="3902" y="6211"/>
                    <a:pt x="3935" y="6081"/>
                  </a:cubicBezTo>
                  <a:cubicBezTo>
                    <a:pt x="4065" y="4942"/>
                    <a:pt x="4358" y="3674"/>
                    <a:pt x="4553" y="2796"/>
                  </a:cubicBezTo>
                  <a:cubicBezTo>
                    <a:pt x="4813" y="1691"/>
                    <a:pt x="4683" y="845"/>
                    <a:pt x="4163" y="390"/>
                  </a:cubicBezTo>
                  <a:cubicBezTo>
                    <a:pt x="3942" y="189"/>
                    <a:pt x="3585" y="1"/>
                    <a:pt x="30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0" name="Google Shape;5080;p46"/>
            <p:cNvSpPr/>
            <p:nvPr/>
          </p:nvSpPr>
          <p:spPr>
            <a:xfrm>
              <a:off x="11447400" y="2956775"/>
              <a:ext cx="295950" cy="142300"/>
            </a:xfrm>
            <a:custGeom>
              <a:rect b="b" l="l" r="r" t="t"/>
              <a:pathLst>
                <a:path extrusionOk="0" h="5692" w="11838">
                  <a:moveTo>
                    <a:pt x="358" y="1"/>
                  </a:moveTo>
                  <a:cubicBezTo>
                    <a:pt x="196" y="1"/>
                    <a:pt x="66" y="98"/>
                    <a:pt x="33" y="261"/>
                  </a:cubicBezTo>
                  <a:cubicBezTo>
                    <a:pt x="1" y="814"/>
                    <a:pt x="163" y="1334"/>
                    <a:pt x="488" y="1724"/>
                  </a:cubicBezTo>
                  <a:cubicBezTo>
                    <a:pt x="944" y="2244"/>
                    <a:pt x="1627" y="2472"/>
                    <a:pt x="2049" y="2472"/>
                  </a:cubicBezTo>
                  <a:cubicBezTo>
                    <a:pt x="5594" y="2505"/>
                    <a:pt x="8293" y="2732"/>
                    <a:pt x="11317" y="5626"/>
                  </a:cubicBezTo>
                  <a:cubicBezTo>
                    <a:pt x="11382" y="5691"/>
                    <a:pt x="11448" y="5691"/>
                    <a:pt x="11513" y="5691"/>
                  </a:cubicBezTo>
                  <a:cubicBezTo>
                    <a:pt x="11578" y="5691"/>
                    <a:pt x="11675" y="5691"/>
                    <a:pt x="11708" y="5626"/>
                  </a:cubicBezTo>
                  <a:cubicBezTo>
                    <a:pt x="11838" y="5496"/>
                    <a:pt x="11838" y="5334"/>
                    <a:pt x="11708" y="5236"/>
                  </a:cubicBezTo>
                  <a:cubicBezTo>
                    <a:pt x="10244" y="3805"/>
                    <a:pt x="8781" y="2927"/>
                    <a:pt x="7090" y="2439"/>
                  </a:cubicBezTo>
                  <a:cubicBezTo>
                    <a:pt x="5594" y="2017"/>
                    <a:pt x="4066" y="1919"/>
                    <a:pt x="2082" y="1887"/>
                  </a:cubicBezTo>
                  <a:cubicBezTo>
                    <a:pt x="1822" y="1887"/>
                    <a:pt x="1269" y="1757"/>
                    <a:pt x="911" y="1366"/>
                  </a:cubicBezTo>
                  <a:cubicBezTo>
                    <a:pt x="684" y="1074"/>
                    <a:pt x="553" y="716"/>
                    <a:pt x="619" y="326"/>
                  </a:cubicBezTo>
                  <a:cubicBezTo>
                    <a:pt x="619" y="163"/>
                    <a:pt x="521" y="33"/>
                    <a:pt x="3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1" name="Google Shape;5081;p46"/>
          <p:cNvGrpSpPr/>
          <p:nvPr/>
        </p:nvGrpSpPr>
        <p:grpSpPr>
          <a:xfrm>
            <a:off x="3207536" y="2832706"/>
            <a:ext cx="365779" cy="345059"/>
            <a:chOff x="12029500" y="2972225"/>
            <a:chExt cx="485375" cy="458550"/>
          </a:xfrm>
        </p:grpSpPr>
        <p:sp>
          <p:nvSpPr>
            <p:cNvPr id="5082" name="Google Shape;5082;p46"/>
            <p:cNvSpPr/>
            <p:nvPr/>
          </p:nvSpPr>
          <p:spPr>
            <a:xfrm>
              <a:off x="12039250" y="3003125"/>
              <a:ext cx="465075" cy="382925"/>
            </a:xfrm>
            <a:custGeom>
              <a:rect b="b" l="l" r="r" t="t"/>
              <a:pathLst>
                <a:path extrusionOk="0" h="15317" w="18603">
                  <a:moveTo>
                    <a:pt x="846" y="4585"/>
                  </a:moveTo>
                  <a:cubicBezTo>
                    <a:pt x="1237" y="6211"/>
                    <a:pt x="1724" y="8032"/>
                    <a:pt x="2342" y="9723"/>
                  </a:cubicBezTo>
                  <a:lnTo>
                    <a:pt x="3448" y="12227"/>
                  </a:lnTo>
                  <a:cubicBezTo>
                    <a:pt x="3481" y="12293"/>
                    <a:pt x="3546" y="12358"/>
                    <a:pt x="3578" y="12423"/>
                  </a:cubicBezTo>
                  <a:cubicBezTo>
                    <a:pt x="4424" y="14016"/>
                    <a:pt x="5627" y="15317"/>
                    <a:pt x="7448" y="13593"/>
                  </a:cubicBezTo>
                  <a:cubicBezTo>
                    <a:pt x="8001" y="13040"/>
                    <a:pt x="8489" y="12293"/>
                    <a:pt x="9302" y="12293"/>
                  </a:cubicBezTo>
                  <a:cubicBezTo>
                    <a:pt x="10147" y="12293"/>
                    <a:pt x="10635" y="13040"/>
                    <a:pt x="11188" y="13593"/>
                  </a:cubicBezTo>
                  <a:cubicBezTo>
                    <a:pt x="13009" y="15317"/>
                    <a:pt x="14212" y="14016"/>
                    <a:pt x="15058" y="12423"/>
                  </a:cubicBezTo>
                  <a:cubicBezTo>
                    <a:pt x="15090" y="12358"/>
                    <a:pt x="15123" y="12293"/>
                    <a:pt x="15188" y="12227"/>
                  </a:cubicBezTo>
                  <a:lnTo>
                    <a:pt x="16261" y="9723"/>
                  </a:lnTo>
                  <a:cubicBezTo>
                    <a:pt x="16911" y="8032"/>
                    <a:pt x="17399" y="6211"/>
                    <a:pt x="17757" y="4585"/>
                  </a:cubicBezTo>
                  <a:cubicBezTo>
                    <a:pt x="18602" y="943"/>
                    <a:pt x="15383" y="0"/>
                    <a:pt x="13366" y="2081"/>
                  </a:cubicBezTo>
                  <a:cubicBezTo>
                    <a:pt x="13106" y="2342"/>
                    <a:pt x="12846" y="2634"/>
                    <a:pt x="12586" y="2894"/>
                  </a:cubicBezTo>
                  <a:cubicBezTo>
                    <a:pt x="11936" y="3805"/>
                    <a:pt x="12066" y="5431"/>
                    <a:pt x="12456" y="6439"/>
                  </a:cubicBezTo>
                  <a:cubicBezTo>
                    <a:pt x="13627" y="6634"/>
                    <a:pt x="13562" y="8098"/>
                    <a:pt x="12651" y="9138"/>
                  </a:cubicBezTo>
                  <a:cubicBezTo>
                    <a:pt x="12293" y="9528"/>
                    <a:pt x="11838" y="9821"/>
                    <a:pt x="11285" y="10049"/>
                  </a:cubicBezTo>
                  <a:cubicBezTo>
                    <a:pt x="10472" y="9626"/>
                    <a:pt x="8163" y="9626"/>
                    <a:pt x="7350" y="10049"/>
                  </a:cubicBezTo>
                  <a:cubicBezTo>
                    <a:pt x="6798" y="9821"/>
                    <a:pt x="6342" y="9528"/>
                    <a:pt x="5985" y="9138"/>
                  </a:cubicBezTo>
                  <a:cubicBezTo>
                    <a:pt x="5074" y="8098"/>
                    <a:pt x="5009" y="6634"/>
                    <a:pt x="6180" y="6439"/>
                  </a:cubicBezTo>
                  <a:cubicBezTo>
                    <a:pt x="6082" y="5821"/>
                    <a:pt x="5659" y="4488"/>
                    <a:pt x="6050" y="2894"/>
                  </a:cubicBezTo>
                  <a:cubicBezTo>
                    <a:pt x="5757" y="2634"/>
                    <a:pt x="5529" y="2342"/>
                    <a:pt x="5269" y="2081"/>
                  </a:cubicBezTo>
                  <a:cubicBezTo>
                    <a:pt x="3253" y="0"/>
                    <a:pt x="1" y="943"/>
                    <a:pt x="846" y="4585"/>
                  </a:cubicBezTo>
                  <a:close/>
                  <a:moveTo>
                    <a:pt x="11643" y="11870"/>
                  </a:moveTo>
                  <a:cubicBezTo>
                    <a:pt x="11480" y="11642"/>
                    <a:pt x="11448" y="11349"/>
                    <a:pt x="11838" y="11187"/>
                  </a:cubicBezTo>
                  <a:cubicBezTo>
                    <a:pt x="12066" y="11089"/>
                    <a:pt x="12423" y="10992"/>
                    <a:pt x="12749" y="11057"/>
                  </a:cubicBezTo>
                  <a:cubicBezTo>
                    <a:pt x="13627" y="11122"/>
                    <a:pt x="13464" y="12130"/>
                    <a:pt x="13041" y="12618"/>
                  </a:cubicBezTo>
                  <a:cubicBezTo>
                    <a:pt x="12814" y="12943"/>
                    <a:pt x="12456" y="13040"/>
                    <a:pt x="12196" y="12683"/>
                  </a:cubicBezTo>
                  <a:close/>
                  <a:moveTo>
                    <a:pt x="5887" y="11057"/>
                  </a:moveTo>
                  <a:cubicBezTo>
                    <a:pt x="6212" y="11024"/>
                    <a:pt x="6570" y="11089"/>
                    <a:pt x="6798" y="11187"/>
                  </a:cubicBezTo>
                  <a:cubicBezTo>
                    <a:pt x="7155" y="11349"/>
                    <a:pt x="7155" y="11642"/>
                    <a:pt x="6993" y="11902"/>
                  </a:cubicBezTo>
                  <a:lnTo>
                    <a:pt x="6440" y="12683"/>
                  </a:lnTo>
                  <a:cubicBezTo>
                    <a:pt x="6180" y="13040"/>
                    <a:pt x="5822" y="12943"/>
                    <a:pt x="5594" y="12618"/>
                  </a:cubicBezTo>
                  <a:cubicBezTo>
                    <a:pt x="5172" y="12130"/>
                    <a:pt x="5009" y="11122"/>
                    <a:pt x="5887" y="11057"/>
                  </a:cubicBezTo>
                  <a:close/>
                  <a:moveTo>
                    <a:pt x="5887" y="11057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3" name="Google Shape;5083;p46"/>
            <p:cNvSpPr/>
            <p:nvPr/>
          </p:nvSpPr>
          <p:spPr>
            <a:xfrm>
              <a:off x="12032750" y="3223425"/>
              <a:ext cx="124425" cy="200850"/>
            </a:xfrm>
            <a:custGeom>
              <a:rect b="b" l="l" r="r" t="t"/>
              <a:pathLst>
                <a:path extrusionOk="0" h="8034" w="4977">
                  <a:moveTo>
                    <a:pt x="1367" y="1204"/>
                  </a:moveTo>
                  <a:cubicBezTo>
                    <a:pt x="196" y="1464"/>
                    <a:pt x="1" y="2733"/>
                    <a:pt x="456" y="3611"/>
                  </a:cubicBezTo>
                  <a:cubicBezTo>
                    <a:pt x="944" y="4554"/>
                    <a:pt x="1334" y="5107"/>
                    <a:pt x="1464" y="6212"/>
                  </a:cubicBezTo>
                  <a:cubicBezTo>
                    <a:pt x="1529" y="6830"/>
                    <a:pt x="1497" y="7480"/>
                    <a:pt x="1529" y="8033"/>
                  </a:cubicBezTo>
                  <a:lnTo>
                    <a:pt x="3188" y="8033"/>
                  </a:lnTo>
                  <a:cubicBezTo>
                    <a:pt x="3058" y="6602"/>
                    <a:pt x="3220" y="4716"/>
                    <a:pt x="3708" y="3415"/>
                  </a:cubicBezTo>
                  <a:cubicBezTo>
                    <a:pt x="3903" y="2895"/>
                    <a:pt x="4163" y="2472"/>
                    <a:pt x="4456" y="2212"/>
                  </a:cubicBezTo>
                  <a:cubicBezTo>
                    <a:pt x="4651" y="2017"/>
                    <a:pt x="4749" y="1822"/>
                    <a:pt x="4781" y="1594"/>
                  </a:cubicBezTo>
                  <a:cubicBezTo>
                    <a:pt x="4976" y="911"/>
                    <a:pt x="4619" y="164"/>
                    <a:pt x="3871" y="66"/>
                  </a:cubicBezTo>
                  <a:cubicBezTo>
                    <a:pt x="3448" y="1"/>
                    <a:pt x="3058" y="164"/>
                    <a:pt x="2797" y="684"/>
                  </a:cubicBezTo>
                  <a:cubicBezTo>
                    <a:pt x="2732" y="781"/>
                    <a:pt x="2667" y="879"/>
                    <a:pt x="2602" y="944"/>
                  </a:cubicBezTo>
                  <a:cubicBezTo>
                    <a:pt x="2245" y="1302"/>
                    <a:pt x="1757" y="1139"/>
                    <a:pt x="1367" y="1204"/>
                  </a:cubicBezTo>
                  <a:close/>
                  <a:moveTo>
                    <a:pt x="1367" y="1204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4" name="Google Shape;5084;p46"/>
            <p:cNvSpPr/>
            <p:nvPr/>
          </p:nvSpPr>
          <p:spPr>
            <a:xfrm>
              <a:off x="12085600" y="3225050"/>
              <a:ext cx="71575" cy="199225"/>
            </a:xfrm>
            <a:custGeom>
              <a:rect b="b" l="l" r="r" t="t"/>
              <a:pathLst>
                <a:path extrusionOk="0" h="7969" w="2863">
                  <a:moveTo>
                    <a:pt x="618" y="2798"/>
                  </a:moveTo>
                  <a:cubicBezTo>
                    <a:pt x="163" y="3936"/>
                    <a:pt x="1" y="6407"/>
                    <a:pt x="33" y="7968"/>
                  </a:cubicBezTo>
                  <a:lnTo>
                    <a:pt x="1041" y="7968"/>
                  </a:lnTo>
                  <a:cubicBezTo>
                    <a:pt x="944" y="6537"/>
                    <a:pt x="1074" y="4651"/>
                    <a:pt x="1594" y="3350"/>
                  </a:cubicBezTo>
                  <a:cubicBezTo>
                    <a:pt x="1789" y="2830"/>
                    <a:pt x="2049" y="2407"/>
                    <a:pt x="2342" y="2147"/>
                  </a:cubicBezTo>
                  <a:cubicBezTo>
                    <a:pt x="2537" y="1952"/>
                    <a:pt x="2635" y="1757"/>
                    <a:pt x="2667" y="1529"/>
                  </a:cubicBezTo>
                  <a:cubicBezTo>
                    <a:pt x="2862" y="846"/>
                    <a:pt x="2505" y="99"/>
                    <a:pt x="1757" y="1"/>
                  </a:cubicBezTo>
                  <a:cubicBezTo>
                    <a:pt x="1692" y="1"/>
                    <a:pt x="1627" y="1"/>
                    <a:pt x="1561" y="1"/>
                  </a:cubicBezTo>
                  <a:cubicBezTo>
                    <a:pt x="1724" y="261"/>
                    <a:pt x="1789" y="651"/>
                    <a:pt x="1692" y="977"/>
                  </a:cubicBezTo>
                  <a:cubicBezTo>
                    <a:pt x="1659" y="1204"/>
                    <a:pt x="1529" y="1399"/>
                    <a:pt x="1366" y="1594"/>
                  </a:cubicBezTo>
                  <a:cubicBezTo>
                    <a:pt x="1236" y="1692"/>
                    <a:pt x="1106" y="1855"/>
                    <a:pt x="1009" y="2017"/>
                  </a:cubicBezTo>
                  <a:cubicBezTo>
                    <a:pt x="846" y="2245"/>
                    <a:pt x="716" y="2505"/>
                    <a:pt x="618" y="2798"/>
                  </a:cubicBezTo>
                  <a:close/>
                  <a:moveTo>
                    <a:pt x="618" y="2798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5" name="Google Shape;5085;p46"/>
            <p:cNvSpPr/>
            <p:nvPr/>
          </p:nvSpPr>
          <p:spPr>
            <a:xfrm>
              <a:off x="12344125" y="3016925"/>
              <a:ext cx="156125" cy="356125"/>
            </a:xfrm>
            <a:custGeom>
              <a:rect b="b" l="l" r="r" t="t"/>
              <a:pathLst>
                <a:path extrusionOk="0" h="14245" w="6245">
                  <a:moveTo>
                    <a:pt x="1594" y="11741"/>
                  </a:moveTo>
                  <a:cubicBezTo>
                    <a:pt x="1562" y="11806"/>
                    <a:pt x="1529" y="11871"/>
                    <a:pt x="1464" y="11968"/>
                  </a:cubicBezTo>
                  <a:cubicBezTo>
                    <a:pt x="1074" y="12716"/>
                    <a:pt x="586" y="13399"/>
                    <a:pt x="1" y="13724"/>
                  </a:cubicBezTo>
                  <a:cubicBezTo>
                    <a:pt x="1269" y="14245"/>
                    <a:pt x="2180" y="13139"/>
                    <a:pt x="2863" y="11871"/>
                  </a:cubicBezTo>
                  <a:cubicBezTo>
                    <a:pt x="2895" y="11806"/>
                    <a:pt x="2960" y="11741"/>
                    <a:pt x="2993" y="11675"/>
                  </a:cubicBezTo>
                  <a:cubicBezTo>
                    <a:pt x="3676" y="10472"/>
                    <a:pt x="4066" y="9171"/>
                    <a:pt x="4066" y="9171"/>
                  </a:cubicBezTo>
                  <a:cubicBezTo>
                    <a:pt x="4716" y="7480"/>
                    <a:pt x="5204" y="5659"/>
                    <a:pt x="5594" y="4033"/>
                  </a:cubicBezTo>
                  <a:cubicBezTo>
                    <a:pt x="6245" y="1204"/>
                    <a:pt x="4456" y="1"/>
                    <a:pt x="2667" y="586"/>
                  </a:cubicBezTo>
                  <a:cubicBezTo>
                    <a:pt x="3838" y="846"/>
                    <a:pt x="4651" y="2050"/>
                    <a:pt x="4196" y="4098"/>
                  </a:cubicBezTo>
                  <a:cubicBezTo>
                    <a:pt x="3871" y="5432"/>
                    <a:pt x="3513" y="6895"/>
                    <a:pt x="3025" y="8326"/>
                  </a:cubicBezTo>
                  <a:cubicBezTo>
                    <a:pt x="2407" y="10277"/>
                    <a:pt x="2310" y="10115"/>
                    <a:pt x="1594" y="11741"/>
                  </a:cubicBezTo>
                  <a:close/>
                  <a:moveTo>
                    <a:pt x="1594" y="11741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6" name="Google Shape;5086;p46"/>
            <p:cNvSpPr/>
            <p:nvPr/>
          </p:nvSpPr>
          <p:spPr>
            <a:xfrm>
              <a:off x="12236000" y="3015300"/>
              <a:ext cx="72375" cy="65900"/>
            </a:xfrm>
            <a:custGeom>
              <a:rect b="b" l="l" r="r" t="t"/>
              <a:pathLst>
                <a:path extrusionOk="0" h="2636" w="2895">
                  <a:moveTo>
                    <a:pt x="1" y="359"/>
                  </a:moveTo>
                  <a:lnTo>
                    <a:pt x="1" y="2147"/>
                  </a:lnTo>
                  <a:lnTo>
                    <a:pt x="1594" y="2635"/>
                  </a:lnTo>
                  <a:lnTo>
                    <a:pt x="2895" y="2147"/>
                  </a:lnTo>
                  <a:lnTo>
                    <a:pt x="2895" y="359"/>
                  </a:lnTo>
                  <a:lnTo>
                    <a:pt x="1627" y="1"/>
                  </a:lnTo>
                  <a:close/>
                  <a:moveTo>
                    <a:pt x="1" y="359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7" name="Google Shape;5087;p46"/>
            <p:cNvSpPr/>
            <p:nvPr/>
          </p:nvSpPr>
          <p:spPr>
            <a:xfrm>
              <a:off x="12283975" y="3024250"/>
              <a:ext cx="23600" cy="44750"/>
            </a:xfrm>
            <a:custGeom>
              <a:rect b="b" l="l" r="r" t="t"/>
              <a:pathLst>
                <a:path extrusionOk="0" h="1790" w="944">
                  <a:moveTo>
                    <a:pt x="0" y="1"/>
                  </a:moveTo>
                  <a:lnTo>
                    <a:pt x="943" y="1"/>
                  </a:lnTo>
                  <a:lnTo>
                    <a:pt x="943" y="1789"/>
                  </a:lnTo>
                  <a:lnTo>
                    <a:pt x="0" y="1789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8" name="Google Shape;5088;p46"/>
            <p:cNvSpPr/>
            <p:nvPr/>
          </p:nvSpPr>
          <p:spPr>
            <a:xfrm>
              <a:off x="12236000" y="3068975"/>
              <a:ext cx="72375" cy="54500"/>
            </a:xfrm>
            <a:custGeom>
              <a:rect b="b" l="l" r="r" t="t"/>
              <a:pathLst>
                <a:path extrusionOk="0" h="2180" w="2895">
                  <a:moveTo>
                    <a:pt x="1" y="0"/>
                  </a:moveTo>
                  <a:lnTo>
                    <a:pt x="1" y="1561"/>
                  </a:lnTo>
                  <a:cubicBezTo>
                    <a:pt x="423" y="2147"/>
                    <a:pt x="879" y="2179"/>
                    <a:pt x="1432" y="2179"/>
                  </a:cubicBezTo>
                  <a:cubicBezTo>
                    <a:pt x="1984" y="2179"/>
                    <a:pt x="2667" y="2016"/>
                    <a:pt x="2895" y="1561"/>
                  </a:cubicBezTo>
                  <a:lnTo>
                    <a:pt x="2895" y="0"/>
                  </a:lnTo>
                  <a:close/>
                  <a:moveTo>
                    <a:pt x="1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9" name="Google Shape;5089;p46"/>
            <p:cNvSpPr/>
            <p:nvPr/>
          </p:nvSpPr>
          <p:spPr>
            <a:xfrm>
              <a:off x="12283975" y="3068975"/>
              <a:ext cx="24400" cy="53675"/>
            </a:xfrm>
            <a:custGeom>
              <a:rect b="b" l="l" r="r" t="t"/>
              <a:pathLst>
                <a:path extrusionOk="0" h="2147" w="976">
                  <a:moveTo>
                    <a:pt x="0" y="0"/>
                  </a:moveTo>
                  <a:lnTo>
                    <a:pt x="0" y="2147"/>
                  </a:lnTo>
                  <a:cubicBezTo>
                    <a:pt x="358" y="2114"/>
                    <a:pt x="748" y="1821"/>
                    <a:pt x="976" y="1561"/>
                  </a:cubicBezTo>
                  <a:lnTo>
                    <a:pt x="976" y="0"/>
                  </a:lnTo>
                  <a:close/>
                  <a:moveTo>
                    <a:pt x="0" y="0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0" name="Google Shape;5090;p46"/>
            <p:cNvSpPr/>
            <p:nvPr/>
          </p:nvSpPr>
          <p:spPr>
            <a:xfrm>
              <a:off x="12236000" y="2979550"/>
              <a:ext cx="72375" cy="44725"/>
            </a:xfrm>
            <a:custGeom>
              <a:rect b="b" l="l" r="r" t="t"/>
              <a:pathLst>
                <a:path extrusionOk="0" h="1789" w="2895">
                  <a:moveTo>
                    <a:pt x="1" y="195"/>
                  </a:moveTo>
                  <a:lnTo>
                    <a:pt x="1" y="1789"/>
                  </a:lnTo>
                  <a:lnTo>
                    <a:pt x="2895" y="1789"/>
                  </a:lnTo>
                  <a:lnTo>
                    <a:pt x="2895" y="195"/>
                  </a:lnTo>
                  <a:cubicBezTo>
                    <a:pt x="2895" y="65"/>
                    <a:pt x="2797" y="0"/>
                    <a:pt x="2667" y="0"/>
                  </a:cubicBezTo>
                  <a:lnTo>
                    <a:pt x="228" y="0"/>
                  </a:lnTo>
                  <a:cubicBezTo>
                    <a:pt x="98" y="0"/>
                    <a:pt x="1" y="65"/>
                    <a:pt x="1" y="195"/>
                  </a:cubicBezTo>
                  <a:close/>
                  <a:moveTo>
                    <a:pt x="1" y="195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1" name="Google Shape;5091;p46"/>
            <p:cNvSpPr/>
            <p:nvPr/>
          </p:nvSpPr>
          <p:spPr>
            <a:xfrm>
              <a:off x="12279100" y="2979550"/>
              <a:ext cx="29275" cy="44725"/>
            </a:xfrm>
            <a:custGeom>
              <a:rect b="b" l="l" r="r" t="t"/>
              <a:pathLst>
                <a:path extrusionOk="0" h="1789" w="1171">
                  <a:moveTo>
                    <a:pt x="195" y="195"/>
                  </a:moveTo>
                  <a:lnTo>
                    <a:pt x="195" y="1789"/>
                  </a:lnTo>
                  <a:lnTo>
                    <a:pt x="1171" y="1789"/>
                  </a:lnTo>
                  <a:lnTo>
                    <a:pt x="1171" y="195"/>
                  </a:lnTo>
                  <a:cubicBezTo>
                    <a:pt x="1171" y="65"/>
                    <a:pt x="1073" y="0"/>
                    <a:pt x="943" y="0"/>
                  </a:cubicBezTo>
                  <a:lnTo>
                    <a:pt x="0" y="0"/>
                  </a:lnTo>
                  <a:cubicBezTo>
                    <a:pt x="98" y="0"/>
                    <a:pt x="195" y="65"/>
                    <a:pt x="195" y="195"/>
                  </a:cubicBezTo>
                  <a:close/>
                  <a:moveTo>
                    <a:pt x="195" y="195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2" name="Google Shape;5092;p46"/>
            <p:cNvSpPr/>
            <p:nvPr/>
          </p:nvSpPr>
          <p:spPr>
            <a:xfrm>
              <a:off x="12162825" y="3075475"/>
              <a:ext cx="219550" cy="191875"/>
            </a:xfrm>
            <a:custGeom>
              <a:rect b="b" l="l" r="r" t="t"/>
              <a:pathLst>
                <a:path extrusionOk="0" h="7675" w="8782">
                  <a:moveTo>
                    <a:pt x="1237" y="3545"/>
                  </a:moveTo>
                  <a:cubicBezTo>
                    <a:pt x="1432" y="3740"/>
                    <a:pt x="1627" y="3935"/>
                    <a:pt x="1789" y="4163"/>
                  </a:cubicBezTo>
                  <a:cubicBezTo>
                    <a:pt x="2440" y="5073"/>
                    <a:pt x="2440" y="6082"/>
                    <a:pt x="2407" y="7155"/>
                  </a:cubicBezTo>
                  <a:cubicBezTo>
                    <a:pt x="3676" y="7675"/>
                    <a:pt x="5074" y="7675"/>
                    <a:pt x="6342" y="7155"/>
                  </a:cubicBezTo>
                  <a:cubicBezTo>
                    <a:pt x="6310" y="6082"/>
                    <a:pt x="6310" y="5073"/>
                    <a:pt x="6960" y="4163"/>
                  </a:cubicBezTo>
                  <a:cubicBezTo>
                    <a:pt x="7123" y="3935"/>
                    <a:pt x="7318" y="3740"/>
                    <a:pt x="7513" y="3545"/>
                  </a:cubicBezTo>
                  <a:cubicBezTo>
                    <a:pt x="7676" y="3350"/>
                    <a:pt x="7838" y="3155"/>
                    <a:pt x="8001" y="2960"/>
                  </a:cubicBezTo>
                  <a:cubicBezTo>
                    <a:pt x="8781" y="1821"/>
                    <a:pt x="8749" y="748"/>
                    <a:pt x="7676" y="0"/>
                  </a:cubicBezTo>
                  <a:cubicBezTo>
                    <a:pt x="7155" y="521"/>
                    <a:pt x="6602" y="1041"/>
                    <a:pt x="5822" y="1301"/>
                  </a:cubicBezTo>
                  <a:cubicBezTo>
                    <a:pt x="5399" y="1464"/>
                    <a:pt x="4944" y="1529"/>
                    <a:pt x="4391" y="1529"/>
                  </a:cubicBezTo>
                  <a:cubicBezTo>
                    <a:pt x="3806" y="1529"/>
                    <a:pt x="3350" y="1431"/>
                    <a:pt x="2928" y="1301"/>
                  </a:cubicBezTo>
                  <a:cubicBezTo>
                    <a:pt x="2147" y="1008"/>
                    <a:pt x="1594" y="521"/>
                    <a:pt x="1107" y="0"/>
                  </a:cubicBezTo>
                  <a:cubicBezTo>
                    <a:pt x="1" y="748"/>
                    <a:pt x="1" y="1821"/>
                    <a:pt x="749" y="2960"/>
                  </a:cubicBezTo>
                  <a:cubicBezTo>
                    <a:pt x="911" y="3155"/>
                    <a:pt x="1074" y="3350"/>
                    <a:pt x="1237" y="3545"/>
                  </a:cubicBezTo>
                  <a:close/>
                  <a:moveTo>
                    <a:pt x="1237" y="3545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3" name="Google Shape;5093;p46"/>
            <p:cNvSpPr/>
            <p:nvPr/>
          </p:nvSpPr>
          <p:spPr>
            <a:xfrm>
              <a:off x="12387225" y="3223425"/>
              <a:ext cx="124400" cy="200850"/>
            </a:xfrm>
            <a:custGeom>
              <a:rect b="b" l="l" r="r" t="t"/>
              <a:pathLst>
                <a:path extrusionOk="0" h="8034" w="4976">
                  <a:moveTo>
                    <a:pt x="488" y="2212"/>
                  </a:moveTo>
                  <a:cubicBezTo>
                    <a:pt x="553" y="2245"/>
                    <a:pt x="586" y="2310"/>
                    <a:pt x="651" y="2342"/>
                  </a:cubicBezTo>
                  <a:cubicBezTo>
                    <a:pt x="878" y="2635"/>
                    <a:pt x="1106" y="2993"/>
                    <a:pt x="1269" y="3415"/>
                  </a:cubicBezTo>
                  <a:cubicBezTo>
                    <a:pt x="1756" y="4716"/>
                    <a:pt x="1919" y="6602"/>
                    <a:pt x="1789" y="8033"/>
                  </a:cubicBezTo>
                  <a:lnTo>
                    <a:pt x="3447" y="8033"/>
                  </a:lnTo>
                  <a:cubicBezTo>
                    <a:pt x="3447" y="7480"/>
                    <a:pt x="3447" y="6830"/>
                    <a:pt x="3512" y="6212"/>
                  </a:cubicBezTo>
                  <a:cubicBezTo>
                    <a:pt x="3643" y="5107"/>
                    <a:pt x="4033" y="4554"/>
                    <a:pt x="4521" y="3611"/>
                  </a:cubicBezTo>
                  <a:cubicBezTo>
                    <a:pt x="4976" y="2733"/>
                    <a:pt x="4748" y="1464"/>
                    <a:pt x="3610" y="1204"/>
                  </a:cubicBezTo>
                  <a:cubicBezTo>
                    <a:pt x="3220" y="1139"/>
                    <a:pt x="2732" y="1302"/>
                    <a:pt x="2342" y="944"/>
                  </a:cubicBezTo>
                  <a:cubicBezTo>
                    <a:pt x="2277" y="879"/>
                    <a:pt x="2244" y="781"/>
                    <a:pt x="2179" y="684"/>
                  </a:cubicBezTo>
                  <a:cubicBezTo>
                    <a:pt x="1886" y="164"/>
                    <a:pt x="1496" y="1"/>
                    <a:pt x="1106" y="66"/>
                  </a:cubicBezTo>
                  <a:cubicBezTo>
                    <a:pt x="358" y="164"/>
                    <a:pt x="0" y="911"/>
                    <a:pt x="163" y="1594"/>
                  </a:cubicBezTo>
                  <a:cubicBezTo>
                    <a:pt x="228" y="1822"/>
                    <a:pt x="326" y="2017"/>
                    <a:pt x="488" y="2212"/>
                  </a:cubicBezTo>
                  <a:close/>
                  <a:moveTo>
                    <a:pt x="488" y="2212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4" name="Google Shape;5094;p46"/>
            <p:cNvSpPr/>
            <p:nvPr/>
          </p:nvSpPr>
          <p:spPr>
            <a:xfrm>
              <a:off x="12451450" y="3253525"/>
              <a:ext cx="60175" cy="170750"/>
            </a:xfrm>
            <a:custGeom>
              <a:rect b="b" l="l" r="r" t="t"/>
              <a:pathLst>
                <a:path extrusionOk="0" h="6830" w="2407">
                  <a:moveTo>
                    <a:pt x="1041" y="2016"/>
                  </a:moveTo>
                  <a:cubicBezTo>
                    <a:pt x="586" y="2992"/>
                    <a:pt x="195" y="3512"/>
                    <a:pt x="65" y="4618"/>
                  </a:cubicBezTo>
                  <a:cubicBezTo>
                    <a:pt x="0" y="5138"/>
                    <a:pt x="0" y="6179"/>
                    <a:pt x="0" y="6829"/>
                  </a:cubicBezTo>
                  <a:lnTo>
                    <a:pt x="878" y="6829"/>
                  </a:lnTo>
                  <a:cubicBezTo>
                    <a:pt x="878" y="6276"/>
                    <a:pt x="878" y="5626"/>
                    <a:pt x="943" y="5008"/>
                  </a:cubicBezTo>
                  <a:cubicBezTo>
                    <a:pt x="1074" y="3903"/>
                    <a:pt x="1464" y="3350"/>
                    <a:pt x="1952" y="2407"/>
                  </a:cubicBezTo>
                  <a:cubicBezTo>
                    <a:pt x="2407" y="1529"/>
                    <a:pt x="2212" y="260"/>
                    <a:pt x="1041" y="0"/>
                  </a:cubicBezTo>
                  <a:cubicBezTo>
                    <a:pt x="976" y="0"/>
                    <a:pt x="911" y="0"/>
                    <a:pt x="846" y="0"/>
                  </a:cubicBezTo>
                  <a:cubicBezTo>
                    <a:pt x="1366" y="488"/>
                    <a:pt x="1399" y="1366"/>
                    <a:pt x="1041" y="2016"/>
                  </a:cubicBezTo>
                  <a:close/>
                  <a:moveTo>
                    <a:pt x="1041" y="2016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5" name="Google Shape;5095;p46"/>
            <p:cNvSpPr/>
            <p:nvPr/>
          </p:nvSpPr>
          <p:spPr>
            <a:xfrm>
              <a:off x="12319750" y="3272050"/>
              <a:ext cx="64250" cy="61175"/>
            </a:xfrm>
            <a:custGeom>
              <a:rect b="b" l="l" r="r" t="t"/>
              <a:pathLst>
                <a:path extrusionOk="0" h="2447" w="2570">
                  <a:moveTo>
                    <a:pt x="1496" y="560"/>
                  </a:moveTo>
                  <a:cubicBezTo>
                    <a:pt x="1756" y="592"/>
                    <a:pt x="1821" y="690"/>
                    <a:pt x="1854" y="755"/>
                  </a:cubicBezTo>
                  <a:cubicBezTo>
                    <a:pt x="1919" y="983"/>
                    <a:pt x="1821" y="1405"/>
                    <a:pt x="1594" y="1698"/>
                  </a:cubicBezTo>
                  <a:cubicBezTo>
                    <a:pt x="1496" y="1828"/>
                    <a:pt x="1399" y="1861"/>
                    <a:pt x="1366" y="1861"/>
                  </a:cubicBezTo>
                  <a:cubicBezTo>
                    <a:pt x="1301" y="1861"/>
                    <a:pt x="1236" y="1796"/>
                    <a:pt x="1203" y="1763"/>
                  </a:cubicBezTo>
                  <a:lnTo>
                    <a:pt x="651" y="950"/>
                  </a:lnTo>
                  <a:cubicBezTo>
                    <a:pt x="618" y="885"/>
                    <a:pt x="586" y="820"/>
                    <a:pt x="586" y="788"/>
                  </a:cubicBezTo>
                  <a:cubicBezTo>
                    <a:pt x="618" y="755"/>
                    <a:pt x="651" y="723"/>
                    <a:pt x="748" y="690"/>
                  </a:cubicBezTo>
                  <a:cubicBezTo>
                    <a:pt x="878" y="625"/>
                    <a:pt x="1138" y="560"/>
                    <a:pt x="1366" y="560"/>
                  </a:cubicBezTo>
                  <a:close/>
                  <a:moveTo>
                    <a:pt x="1403" y="1"/>
                  </a:moveTo>
                  <a:cubicBezTo>
                    <a:pt x="1061" y="1"/>
                    <a:pt x="718" y="85"/>
                    <a:pt x="521" y="170"/>
                  </a:cubicBezTo>
                  <a:cubicBezTo>
                    <a:pt x="195" y="300"/>
                    <a:pt x="98" y="527"/>
                    <a:pt x="33" y="657"/>
                  </a:cubicBezTo>
                  <a:cubicBezTo>
                    <a:pt x="0" y="853"/>
                    <a:pt x="33" y="1080"/>
                    <a:pt x="195" y="1308"/>
                  </a:cubicBezTo>
                  <a:lnTo>
                    <a:pt x="748" y="2088"/>
                  </a:lnTo>
                  <a:cubicBezTo>
                    <a:pt x="943" y="2349"/>
                    <a:pt x="1171" y="2446"/>
                    <a:pt x="1333" y="2446"/>
                  </a:cubicBezTo>
                  <a:lnTo>
                    <a:pt x="1366" y="2446"/>
                  </a:lnTo>
                  <a:cubicBezTo>
                    <a:pt x="1594" y="2446"/>
                    <a:pt x="1854" y="2283"/>
                    <a:pt x="2049" y="2056"/>
                  </a:cubicBezTo>
                  <a:cubicBezTo>
                    <a:pt x="2342" y="1666"/>
                    <a:pt x="2569" y="1015"/>
                    <a:pt x="2342" y="560"/>
                  </a:cubicBezTo>
                  <a:cubicBezTo>
                    <a:pt x="2244" y="235"/>
                    <a:pt x="1951" y="40"/>
                    <a:pt x="1561" y="7"/>
                  </a:cubicBezTo>
                  <a:cubicBezTo>
                    <a:pt x="1509" y="3"/>
                    <a:pt x="1456" y="1"/>
                    <a:pt x="14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6" name="Google Shape;5096;p46"/>
            <p:cNvSpPr/>
            <p:nvPr/>
          </p:nvSpPr>
          <p:spPr>
            <a:xfrm>
              <a:off x="12160400" y="3272050"/>
              <a:ext cx="64250" cy="61175"/>
            </a:xfrm>
            <a:custGeom>
              <a:rect b="b" l="l" r="r" t="t"/>
              <a:pathLst>
                <a:path extrusionOk="0" h="2447" w="2570">
                  <a:moveTo>
                    <a:pt x="1204" y="560"/>
                  </a:moveTo>
                  <a:cubicBezTo>
                    <a:pt x="1431" y="560"/>
                    <a:pt x="1691" y="625"/>
                    <a:pt x="1821" y="690"/>
                  </a:cubicBezTo>
                  <a:cubicBezTo>
                    <a:pt x="1919" y="723"/>
                    <a:pt x="1952" y="755"/>
                    <a:pt x="1984" y="788"/>
                  </a:cubicBezTo>
                  <a:cubicBezTo>
                    <a:pt x="1984" y="853"/>
                    <a:pt x="1952" y="885"/>
                    <a:pt x="1919" y="950"/>
                  </a:cubicBezTo>
                  <a:lnTo>
                    <a:pt x="1366" y="1763"/>
                  </a:lnTo>
                  <a:lnTo>
                    <a:pt x="1334" y="1763"/>
                  </a:lnTo>
                  <a:cubicBezTo>
                    <a:pt x="1334" y="1796"/>
                    <a:pt x="1269" y="1861"/>
                    <a:pt x="1204" y="1861"/>
                  </a:cubicBezTo>
                  <a:cubicBezTo>
                    <a:pt x="1171" y="1861"/>
                    <a:pt x="1073" y="1828"/>
                    <a:pt x="976" y="1698"/>
                  </a:cubicBezTo>
                  <a:cubicBezTo>
                    <a:pt x="748" y="1405"/>
                    <a:pt x="618" y="983"/>
                    <a:pt x="716" y="755"/>
                  </a:cubicBezTo>
                  <a:cubicBezTo>
                    <a:pt x="748" y="690"/>
                    <a:pt x="813" y="592"/>
                    <a:pt x="1041" y="560"/>
                  </a:cubicBezTo>
                  <a:close/>
                  <a:moveTo>
                    <a:pt x="1167" y="1"/>
                  </a:moveTo>
                  <a:cubicBezTo>
                    <a:pt x="1114" y="1"/>
                    <a:pt x="1061" y="3"/>
                    <a:pt x="1008" y="7"/>
                  </a:cubicBezTo>
                  <a:cubicBezTo>
                    <a:pt x="618" y="40"/>
                    <a:pt x="326" y="235"/>
                    <a:pt x="195" y="560"/>
                  </a:cubicBezTo>
                  <a:cubicBezTo>
                    <a:pt x="0" y="1015"/>
                    <a:pt x="195" y="1666"/>
                    <a:pt x="521" y="2056"/>
                  </a:cubicBezTo>
                  <a:cubicBezTo>
                    <a:pt x="716" y="2283"/>
                    <a:pt x="976" y="2446"/>
                    <a:pt x="1204" y="2446"/>
                  </a:cubicBezTo>
                  <a:lnTo>
                    <a:pt x="1236" y="2446"/>
                  </a:lnTo>
                  <a:cubicBezTo>
                    <a:pt x="1399" y="2414"/>
                    <a:pt x="1626" y="2349"/>
                    <a:pt x="1821" y="2088"/>
                  </a:cubicBezTo>
                  <a:lnTo>
                    <a:pt x="2374" y="1275"/>
                  </a:lnTo>
                  <a:cubicBezTo>
                    <a:pt x="2537" y="1080"/>
                    <a:pt x="2569" y="853"/>
                    <a:pt x="2504" y="657"/>
                  </a:cubicBezTo>
                  <a:cubicBezTo>
                    <a:pt x="2472" y="495"/>
                    <a:pt x="2374" y="300"/>
                    <a:pt x="2049" y="170"/>
                  </a:cubicBezTo>
                  <a:cubicBezTo>
                    <a:pt x="1852" y="85"/>
                    <a:pt x="1508" y="1"/>
                    <a:pt x="11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7" name="Google Shape;5097;p46"/>
            <p:cNvSpPr/>
            <p:nvPr/>
          </p:nvSpPr>
          <p:spPr>
            <a:xfrm>
              <a:off x="12029500" y="2972225"/>
              <a:ext cx="485375" cy="458550"/>
            </a:xfrm>
            <a:custGeom>
              <a:rect b="b" l="l" r="r" t="t"/>
              <a:pathLst>
                <a:path extrusionOk="0" h="18342" w="19415">
                  <a:moveTo>
                    <a:pt x="10862" y="553"/>
                  </a:moveTo>
                  <a:lnTo>
                    <a:pt x="10862" y="1789"/>
                  </a:lnTo>
                  <a:lnTo>
                    <a:pt x="8553" y="1789"/>
                  </a:lnTo>
                  <a:lnTo>
                    <a:pt x="8553" y="553"/>
                  </a:lnTo>
                  <a:close/>
                  <a:moveTo>
                    <a:pt x="10862" y="2342"/>
                  </a:moveTo>
                  <a:lnTo>
                    <a:pt x="10862" y="3578"/>
                  </a:lnTo>
                  <a:lnTo>
                    <a:pt x="8553" y="3578"/>
                  </a:lnTo>
                  <a:lnTo>
                    <a:pt x="8553" y="2342"/>
                  </a:lnTo>
                  <a:close/>
                  <a:moveTo>
                    <a:pt x="10862" y="4163"/>
                  </a:moveTo>
                  <a:lnTo>
                    <a:pt x="10862" y="5236"/>
                  </a:lnTo>
                  <a:cubicBezTo>
                    <a:pt x="10537" y="5334"/>
                    <a:pt x="10147" y="5399"/>
                    <a:pt x="9692" y="5399"/>
                  </a:cubicBezTo>
                  <a:cubicBezTo>
                    <a:pt x="9269" y="5399"/>
                    <a:pt x="8879" y="5334"/>
                    <a:pt x="8553" y="5236"/>
                  </a:cubicBezTo>
                  <a:lnTo>
                    <a:pt x="8553" y="4163"/>
                  </a:lnTo>
                  <a:close/>
                  <a:moveTo>
                    <a:pt x="6472" y="7968"/>
                  </a:moveTo>
                  <a:cubicBezTo>
                    <a:pt x="6635" y="8130"/>
                    <a:pt x="6765" y="8293"/>
                    <a:pt x="6895" y="8455"/>
                  </a:cubicBezTo>
                  <a:cubicBezTo>
                    <a:pt x="7383" y="9171"/>
                    <a:pt x="7480" y="9919"/>
                    <a:pt x="7448" y="10829"/>
                  </a:cubicBezTo>
                  <a:cubicBezTo>
                    <a:pt x="7122" y="10667"/>
                    <a:pt x="6797" y="10439"/>
                    <a:pt x="6570" y="10179"/>
                  </a:cubicBezTo>
                  <a:cubicBezTo>
                    <a:pt x="6082" y="9626"/>
                    <a:pt x="5854" y="8911"/>
                    <a:pt x="6017" y="8423"/>
                  </a:cubicBezTo>
                  <a:cubicBezTo>
                    <a:pt x="6082" y="8195"/>
                    <a:pt x="6244" y="8065"/>
                    <a:pt x="6472" y="7968"/>
                  </a:cubicBezTo>
                  <a:close/>
                  <a:moveTo>
                    <a:pt x="12943" y="7968"/>
                  </a:moveTo>
                  <a:cubicBezTo>
                    <a:pt x="13171" y="8065"/>
                    <a:pt x="13301" y="8195"/>
                    <a:pt x="13399" y="8423"/>
                  </a:cubicBezTo>
                  <a:cubicBezTo>
                    <a:pt x="13561" y="8911"/>
                    <a:pt x="13334" y="9626"/>
                    <a:pt x="12813" y="10179"/>
                  </a:cubicBezTo>
                  <a:cubicBezTo>
                    <a:pt x="12586" y="10439"/>
                    <a:pt x="12293" y="10667"/>
                    <a:pt x="11968" y="10829"/>
                  </a:cubicBezTo>
                  <a:cubicBezTo>
                    <a:pt x="11935" y="9919"/>
                    <a:pt x="12033" y="9138"/>
                    <a:pt x="12521" y="8455"/>
                  </a:cubicBezTo>
                  <a:cubicBezTo>
                    <a:pt x="12651" y="8293"/>
                    <a:pt x="12781" y="8130"/>
                    <a:pt x="12943" y="7968"/>
                  </a:cubicBezTo>
                  <a:close/>
                  <a:moveTo>
                    <a:pt x="13009" y="4521"/>
                  </a:moveTo>
                  <a:cubicBezTo>
                    <a:pt x="13301" y="4748"/>
                    <a:pt x="13496" y="5041"/>
                    <a:pt x="13561" y="5366"/>
                  </a:cubicBezTo>
                  <a:cubicBezTo>
                    <a:pt x="13626" y="5821"/>
                    <a:pt x="13464" y="6342"/>
                    <a:pt x="13106" y="6927"/>
                  </a:cubicBezTo>
                  <a:cubicBezTo>
                    <a:pt x="12943" y="7155"/>
                    <a:pt x="12748" y="7350"/>
                    <a:pt x="12553" y="7545"/>
                  </a:cubicBezTo>
                  <a:cubicBezTo>
                    <a:pt x="12391" y="7740"/>
                    <a:pt x="12228" y="7903"/>
                    <a:pt x="12065" y="8130"/>
                  </a:cubicBezTo>
                  <a:cubicBezTo>
                    <a:pt x="11383" y="9073"/>
                    <a:pt x="11350" y="10179"/>
                    <a:pt x="11383" y="11090"/>
                  </a:cubicBezTo>
                  <a:cubicBezTo>
                    <a:pt x="10830" y="11285"/>
                    <a:pt x="10212" y="11382"/>
                    <a:pt x="9724" y="11382"/>
                  </a:cubicBezTo>
                  <a:lnTo>
                    <a:pt x="9692" y="11382"/>
                  </a:lnTo>
                  <a:cubicBezTo>
                    <a:pt x="9204" y="11382"/>
                    <a:pt x="8586" y="11285"/>
                    <a:pt x="8001" y="11090"/>
                  </a:cubicBezTo>
                  <a:cubicBezTo>
                    <a:pt x="8033" y="10179"/>
                    <a:pt x="8033" y="9073"/>
                    <a:pt x="7350" y="8130"/>
                  </a:cubicBezTo>
                  <a:cubicBezTo>
                    <a:pt x="7188" y="7903"/>
                    <a:pt x="6992" y="7740"/>
                    <a:pt x="6830" y="7545"/>
                  </a:cubicBezTo>
                  <a:cubicBezTo>
                    <a:pt x="6635" y="7350"/>
                    <a:pt x="6472" y="7155"/>
                    <a:pt x="6309" y="6895"/>
                  </a:cubicBezTo>
                  <a:cubicBezTo>
                    <a:pt x="5952" y="6374"/>
                    <a:pt x="5789" y="5919"/>
                    <a:pt x="5822" y="5464"/>
                  </a:cubicBezTo>
                  <a:cubicBezTo>
                    <a:pt x="5854" y="5106"/>
                    <a:pt x="6049" y="4781"/>
                    <a:pt x="6375" y="4521"/>
                  </a:cubicBezTo>
                  <a:cubicBezTo>
                    <a:pt x="7155" y="5269"/>
                    <a:pt x="8098" y="5951"/>
                    <a:pt x="9692" y="5951"/>
                  </a:cubicBezTo>
                  <a:cubicBezTo>
                    <a:pt x="11285" y="5951"/>
                    <a:pt x="12261" y="5269"/>
                    <a:pt x="13009" y="4521"/>
                  </a:cubicBezTo>
                  <a:close/>
                  <a:moveTo>
                    <a:pt x="3309" y="2507"/>
                  </a:moveTo>
                  <a:cubicBezTo>
                    <a:pt x="4041" y="2507"/>
                    <a:pt x="4837" y="2863"/>
                    <a:pt x="5464" y="3513"/>
                  </a:cubicBezTo>
                  <a:cubicBezTo>
                    <a:pt x="5594" y="3643"/>
                    <a:pt x="5692" y="3773"/>
                    <a:pt x="5822" y="3903"/>
                  </a:cubicBezTo>
                  <a:cubicBezTo>
                    <a:pt x="5887" y="3968"/>
                    <a:pt x="5952" y="4033"/>
                    <a:pt x="6017" y="4098"/>
                  </a:cubicBezTo>
                  <a:cubicBezTo>
                    <a:pt x="5562" y="4488"/>
                    <a:pt x="5334" y="4943"/>
                    <a:pt x="5269" y="5431"/>
                  </a:cubicBezTo>
                  <a:cubicBezTo>
                    <a:pt x="5236" y="5984"/>
                    <a:pt x="5431" y="6602"/>
                    <a:pt x="5854" y="7220"/>
                  </a:cubicBezTo>
                  <a:cubicBezTo>
                    <a:pt x="5919" y="7350"/>
                    <a:pt x="6017" y="7447"/>
                    <a:pt x="6082" y="7545"/>
                  </a:cubicBezTo>
                  <a:cubicBezTo>
                    <a:pt x="5822" y="7675"/>
                    <a:pt x="5594" y="7935"/>
                    <a:pt x="5497" y="8228"/>
                  </a:cubicBezTo>
                  <a:cubicBezTo>
                    <a:pt x="5269" y="8911"/>
                    <a:pt x="5529" y="9854"/>
                    <a:pt x="6179" y="10569"/>
                  </a:cubicBezTo>
                  <a:cubicBezTo>
                    <a:pt x="6927" y="11415"/>
                    <a:pt x="8326" y="11870"/>
                    <a:pt x="9431" y="11935"/>
                  </a:cubicBezTo>
                  <a:lnTo>
                    <a:pt x="9431" y="13268"/>
                  </a:lnTo>
                  <a:cubicBezTo>
                    <a:pt x="8781" y="13398"/>
                    <a:pt x="8326" y="13886"/>
                    <a:pt x="7935" y="14309"/>
                  </a:cubicBezTo>
                  <a:cubicBezTo>
                    <a:pt x="7838" y="14439"/>
                    <a:pt x="7740" y="14537"/>
                    <a:pt x="7643" y="14634"/>
                  </a:cubicBezTo>
                  <a:cubicBezTo>
                    <a:pt x="7122" y="15126"/>
                    <a:pt x="6627" y="15360"/>
                    <a:pt x="6181" y="15360"/>
                  </a:cubicBezTo>
                  <a:cubicBezTo>
                    <a:pt x="6125" y="15360"/>
                    <a:pt x="6071" y="15357"/>
                    <a:pt x="6017" y="15350"/>
                  </a:cubicBezTo>
                  <a:cubicBezTo>
                    <a:pt x="5399" y="15252"/>
                    <a:pt x="4846" y="14667"/>
                    <a:pt x="4196" y="13529"/>
                  </a:cubicBezTo>
                  <a:cubicBezTo>
                    <a:pt x="4196" y="13496"/>
                    <a:pt x="4163" y="13463"/>
                    <a:pt x="4163" y="13431"/>
                  </a:cubicBezTo>
                  <a:cubicBezTo>
                    <a:pt x="4326" y="13008"/>
                    <a:pt x="4553" y="12683"/>
                    <a:pt x="4781" y="12455"/>
                  </a:cubicBezTo>
                  <a:lnTo>
                    <a:pt x="4814" y="12455"/>
                  </a:lnTo>
                  <a:cubicBezTo>
                    <a:pt x="5009" y="12228"/>
                    <a:pt x="5139" y="12000"/>
                    <a:pt x="5204" y="11707"/>
                  </a:cubicBezTo>
                  <a:cubicBezTo>
                    <a:pt x="5301" y="11252"/>
                    <a:pt x="5236" y="10797"/>
                    <a:pt x="4976" y="10407"/>
                  </a:cubicBezTo>
                  <a:cubicBezTo>
                    <a:pt x="4781" y="10114"/>
                    <a:pt x="4423" y="9886"/>
                    <a:pt x="4033" y="9821"/>
                  </a:cubicBezTo>
                  <a:cubicBezTo>
                    <a:pt x="3972" y="9813"/>
                    <a:pt x="3911" y="9809"/>
                    <a:pt x="3852" y="9809"/>
                  </a:cubicBezTo>
                  <a:cubicBezTo>
                    <a:pt x="3441" y="9809"/>
                    <a:pt x="3086" y="10005"/>
                    <a:pt x="2830" y="10374"/>
                  </a:cubicBezTo>
                  <a:cubicBezTo>
                    <a:pt x="2342" y="9041"/>
                    <a:pt x="1919" y="7512"/>
                    <a:pt x="1529" y="5756"/>
                  </a:cubicBezTo>
                  <a:cubicBezTo>
                    <a:pt x="1204" y="4325"/>
                    <a:pt x="1497" y="3220"/>
                    <a:pt x="2375" y="2732"/>
                  </a:cubicBezTo>
                  <a:cubicBezTo>
                    <a:pt x="2658" y="2580"/>
                    <a:pt x="2977" y="2507"/>
                    <a:pt x="3309" y="2507"/>
                  </a:cubicBezTo>
                  <a:close/>
                  <a:moveTo>
                    <a:pt x="16107" y="2507"/>
                  </a:moveTo>
                  <a:cubicBezTo>
                    <a:pt x="16439" y="2507"/>
                    <a:pt x="16757" y="2580"/>
                    <a:pt x="17041" y="2732"/>
                  </a:cubicBezTo>
                  <a:cubicBezTo>
                    <a:pt x="17919" y="3220"/>
                    <a:pt x="18212" y="4325"/>
                    <a:pt x="17886" y="5789"/>
                  </a:cubicBezTo>
                  <a:cubicBezTo>
                    <a:pt x="17496" y="7512"/>
                    <a:pt x="17073" y="9041"/>
                    <a:pt x="16586" y="10374"/>
                  </a:cubicBezTo>
                  <a:cubicBezTo>
                    <a:pt x="16258" y="9910"/>
                    <a:pt x="15839" y="9813"/>
                    <a:pt x="15539" y="9813"/>
                  </a:cubicBezTo>
                  <a:cubicBezTo>
                    <a:pt x="15482" y="9813"/>
                    <a:pt x="15429" y="9816"/>
                    <a:pt x="15382" y="9821"/>
                  </a:cubicBezTo>
                  <a:cubicBezTo>
                    <a:pt x="14992" y="9886"/>
                    <a:pt x="14635" y="10081"/>
                    <a:pt x="14407" y="10407"/>
                  </a:cubicBezTo>
                  <a:cubicBezTo>
                    <a:pt x="14179" y="10764"/>
                    <a:pt x="14082" y="11252"/>
                    <a:pt x="14212" y="11707"/>
                  </a:cubicBezTo>
                  <a:cubicBezTo>
                    <a:pt x="14277" y="12000"/>
                    <a:pt x="14407" y="12228"/>
                    <a:pt x="14602" y="12455"/>
                  </a:cubicBezTo>
                  <a:lnTo>
                    <a:pt x="14635" y="12455"/>
                  </a:lnTo>
                  <a:cubicBezTo>
                    <a:pt x="14862" y="12683"/>
                    <a:pt x="15090" y="13008"/>
                    <a:pt x="15252" y="13431"/>
                  </a:cubicBezTo>
                  <a:cubicBezTo>
                    <a:pt x="15252" y="13463"/>
                    <a:pt x="15220" y="13496"/>
                    <a:pt x="15220" y="13529"/>
                  </a:cubicBezTo>
                  <a:cubicBezTo>
                    <a:pt x="14569" y="14667"/>
                    <a:pt x="14017" y="15252"/>
                    <a:pt x="13399" y="15350"/>
                  </a:cubicBezTo>
                  <a:cubicBezTo>
                    <a:pt x="13331" y="15363"/>
                    <a:pt x="13263" y="15370"/>
                    <a:pt x="13193" y="15370"/>
                  </a:cubicBezTo>
                  <a:cubicBezTo>
                    <a:pt x="12758" y="15370"/>
                    <a:pt x="12277" y="15111"/>
                    <a:pt x="11773" y="14634"/>
                  </a:cubicBezTo>
                  <a:cubicBezTo>
                    <a:pt x="11675" y="14537"/>
                    <a:pt x="11578" y="14439"/>
                    <a:pt x="11480" y="14309"/>
                  </a:cubicBezTo>
                  <a:cubicBezTo>
                    <a:pt x="11057" y="13886"/>
                    <a:pt x="10635" y="13398"/>
                    <a:pt x="9984" y="13268"/>
                  </a:cubicBezTo>
                  <a:lnTo>
                    <a:pt x="9984" y="11935"/>
                  </a:lnTo>
                  <a:cubicBezTo>
                    <a:pt x="11090" y="11903"/>
                    <a:pt x="12488" y="11415"/>
                    <a:pt x="13236" y="10569"/>
                  </a:cubicBezTo>
                  <a:cubicBezTo>
                    <a:pt x="13887" y="9854"/>
                    <a:pt x="14147" y="8911"/>
                    <a:pt x="13919" y="8228"/>
                  </a:cubicBezTo>
                  <a:cubicBezTo>
                    <a:pt x="13822" y="7935"/>
                    <a:pt x="13594" y="7675"/>
                    <a:pt x="13334" y="7545"/>
                  </a:cubicBezTo>
                  <a:cubicBezTo>
                    <a:pt x="13399" y="7447"/>
                    <a:pt x="13496" y="7350"/>
                    <a:pt x="13561" y="7252"/>
                  </a:cubicBezTo>
                  <a:cubicBezTo>
                    <a:pt x="14049" y="6537"/>
                    <a:pt x="14212" y="5854"/>
                    <a:pt x="14114" y="5269"/>
                  </a:cubicBezTo>
                  <a:cubicBezTo>
                    <a:pt x="14017" y="4813"/>
                    <a:pt x="13789" y="4423"/>
                    <a:pt x="13399" y="4098"/>
                  </a:cubicBezTo>
                  <a:cubicBezTo>
                    <a:pt x="13464" y="4033"/>
                    <a:pt x="13529" y="3968"/>
                    <a:pt x="13594" y="3935"/>
                  </a:cubicBezTo>
                  <a:cubicBezTo>
                    <a:pt x="13724" y="3773"/>
                    <a:pt x="13822" y="3643"/>
                    <a:pt x="13952" y="3513"/>
                  </a:cubicBezTo>
                  <a:cubicBezTo>
                    <a:pt x="14578" y="2863"/>
                    <a:pt x="15375" y="2507"/>
                    <a:pt x="16107" y="2507"/>
                  </a:cubicBezTo>
                  <a:close/>
                  <a:moveTo>
                    <a:pt x="8488" y="0"/>
                  </a:moveTo>
                  <a:cubicBezTo>
                    <a:pt x="8196" y="0"/>
                    <a:pt x="8001" y="228"/>
                    <a:pt x="8001" y="488"/>
                  </a:cubicBezTo>
                  <a:lnTo>
                    <a:pt x="8001" y="5008"/>
                  </a:lnTo>
                  <a:cubicBezTo>
                    <a:pt x="7285" y="4651"/>
                    <a:pt x="6765" y="4098"/>
                    <a:pt x="6244" y="3545"/>
                  </a:cubicBezTo>
                  <a:cubicBezTo>
                    <a:pt x="6114" y="3382"/>
                    <a:pt x="5984" y="3252"/>
                    <a:pt x="5854" y="3122"/>
                  </a:cubicBezTo>
                  <a:cubicBezTo>
                    <a:pt x="5334" y="2569"/>
                    <a:pt x="4684" y="2179"/>
                    <a:pt x="4001" y="2017"/>
                  </a:cubicBezTo>
                  <a:cubicBezTo>
                    <a:pt x="3778" y="1964"/>
                    <a:pt x="3559" y="1938"/>
                    <a:pt x="3346" y="1938"/>
                  </a:cubicBezTo>
                  <a:cubicBezTo>
                    <a:pt x="2904" y="1938"/>
                    <a:pt x="2487" y="2047"/>
                    <a:pt x="2114" y="2244"/>
                  </a:cubicBezTo>
                  <a:cubicBezTo>
                    <a:pt x="1009" y="2830"/>
                    <a:pt x="586" y="4195"/>
                    <a:pt x="976" y="5886"/>
                  </a:cubicBezTo>
                  <a:cubicBezTo>
                    <a:pt x="1432" y="7805"/>
                    <a:pt x="1887" y="9431"/>
                    <a:pt x="2407" y="10862"/>
                  </a:cubicBezTo>
                  <a:cubicBezTo>
                    <a:pt x="2277" y="10959"/>
                    <a:pt x="2114" y="10959"/>
                    <a:pt x="1887" y="10959"/>
                  </a:cubicBezTo>
                  <a:cubicBezTo>
                    <a:pt x="1757" y="10959"/>
                    <a:pt x="1594" y="10959"/>
                    <a:pt x="1432" y="10992"/>
                  </a:cubicBezTo>
                  <a:cubicBezTo>
                    <a:pt x="879" y="11090"/>
                    <a:pt x="488" y="11415"/>
                    <a:pt x="261" y="11903"/>
                  </a:cubicBezTo>
                  <a:cubicBezTo>
                    <a:pt x="1" y="12455"/>
                    <a:pt x="33" y="13171"/>
                    <a:pt x="326" y="13789"/>
                  </a:cubicBezTo>
                  <a:cubicBezTo>
                    <a:pt x="423" y="13951"/>
                    <a:pt x="488" y="14114"/>
                    <a:pt x="586" y="14276"/>
                  </a:cubicBezTo>
                  <a:cubicBezTo>
                    <a:pt x="684" y="14439"/>
                    <a:pt x="749" y="14602"/>
                    <a:pt x="846" y="14764"/>
                  </a:cubicBezTo>
                  <a:cubicBezTo>
                    <a:pt x="890" y="14851"/>
                    <a:pt x="976" y="14909"/>
                    <a:pt x="1068" y="14909"/>
                  </a:cubicBezTo>
                  <a:cubicBezTo>
                    <a:pt x="1114" y="14909"/>
                    <a:pt x="1161" y="14894"/>
                    <a:pt x="1204" y="14862"/>
                  </a:cubicBezTo>
                  <a:cubicBezTo>
                    <a:pt x="1334" y="14797"/>
                    <a:pt x="1399" y="14634"/>
                    <a:pt x="1334" y="14504"/>
                  </a:cubicBezTo>
                  <a:cubicBezTo>
                    <a:pt x="1269" y="14342"/>
                    <a:pt x="1171" y="14179"/>
                    <a:pt x="1074" y="14016"/>
                  </a:cubicBezTo>
                  <a:cubicBezTo>
                    <a:pt x="1009" y="13854"/>
                    <a:pt x="911" y="13691"/>
                    <a:pt x="846" y="13529"/>
                  </a:cubicBezTo>
                  <a:cubicBezTo>
                    <a:pt x="619" y="13073"/>
                    <a:pt x="586" y="12553"/>
                    <a:pt x="781" y="12130"/>
                  </a:cubicBezTo>
                  <a:cubicBezTo>
                    <a:pt x="911" y="11838"/>
                    <a:pt x="1204" y="11610"/>
                    <a:pt x="1562" y="11545"/>
                  </a:cubicBezTo>
                  <a:cubicBezTo>
                    <a:pt x="1659" y="11512"/>
                    <a:pt x="1757" y="11512"/>
                    <a:pt x="1887" y="11512"/>
                  </a:cubicBezTo>
                  <a:cubicBezTo>
                    <a:pt x="2245" y="11512"/>
                    <a:pt x="2830" y="11512"/>
                    <a:pt x="3155" y="10862"/>
                  </a:cubicBezTo>
                  <a:cubicBezTo>
                    <a:pt x="3334" y="10534"/>
                    <a:pt x="3567" y="10370"/>
                    <a:pt x="3856" y="10370"/>
                  </a:cubicBezTo>
                  <a:cubicBezTo>
                    <a:pt x="3882" y="10370"/>
                    <a:pt x="3908" y="10371"/>
                    <a:pt x="3936" y="10374"/>
                  </a:cubicBezTo>
                  <a:cubicBezTo>
                    <a:pt x="4196" y="10407"/>
                    <a:pt x="4391" y="10537"/>
                    <a:pt x="4521" y="10732"/>
                  </a:cubicBezTo>
                  <a:cubicBezTo>
                    <a:pt x="4684" y="10959"/>
                    <a:pt x="4716" y="11285"/>
                    <a:pt x="4651" y="11577"/>
                  </a:cubicBezTo>
                  <a:cubicBezTo>
                    <a:pt x="4618" y="11740"/>
                    <a:pt x="4521" y="11903"/>
                    <a:pt x="4391" y="12033"/>
                  </a:cubicBezTo>
                  <a:cubicBezTo>
                    <a:pt x="3220" y="13073"/>
                    <a:pt x="2895" y="15902"/>
                    <a:pt x="2992" y="17789"/>
                  </a:cubicBezTo>
                  <a:lnTo>
                    <a:pt x="1919" y="17789"/>
                  </a:lnTo>
                  <a:lnTo>
                    <a:pt x="1919" y="17724"/>
                  </a:lnTo>
                  <a:cubicBezTo>
                    <a:pt x="1919" y="17268"/>
                    <a:pt x="1919" y="16715"/>
                    <a:pt x="1854" y="16228"/>
                  </a:cubicBezTo>
                  <a:cubicBezTo>
                    <a:pt x="1854" y="16098"/>
                    <a:pt x="1822" y="15935"/>
                    <a:pt x="1789" y="15805"/>
                  </a:cubicBezTo>
                  <a:cubicBezTo>
                    <a:pt x="1761" y="15663"/>
                    <a:pt x="1659" y="15571"/>
                    <a:pt x="1525" y="15571"/>
                  </a:cubicBezTo>
                  <a:cubicBezTo>
                    <a:pt x="1506" y="15571"/>
                    <a:pt x="1485" y="15573"/>
                    <a:pt x="1464" y="15577"/>
                  </a:cubicBezTo>
                  <a:cubicBezTo>
                    <a:pt x="1301" y="15610"/>
                    <a:pt x="1204" y="15740"/>
                    <a:pt x="1236" y="15902"/>
                  </a:cubicBezTo>
                  <a:cubicBezTo>
                    <a:pt x="1269" y="16033"/>
                    <a:pt x="1301" y="16163"/>
                    <a:pt x="1301" y="16293"/>
                  </a:cubicBezTo>
                  <a:cubicBezTo>
                    <a:pt x="1367" y="16780"/>
                    <a:pt x="1367" y="17268"/>
                    <a:pt x="1367" y="17724"/>
                  </a:cubicBezTo>
                  <a:lnTo>
                    <a:pt x="1367" y="18081"/>
                  </a:lnTo>
                  <a:cubicBezTo>
                    <a:pt x="1367" y="18211"/>
                    <a:pt x="1497" y="18341"/>
                    <a:pt x="1627" y="18341"/>
                  </a:cubicBezTo>
                  <a:lnTo>
                    <a:pt x="3285" y="18341"/>
                  </a:lnTo>
                  <a:cubicBezTo>
                    <a:pt x="3383" y="18341"/>
                    <a:pt x="3448" y="18309"/>
                    <a:pt x="3513" y="18244"/>
                  </a:cubicBezTo>
                  <a:cubicBezTo>
                    <a:pt x="3545" y="18211"/>
                    <a:pt x="3578" y="18114"/>
                    <a:pt x="3578" y="18049"/>
                  </a:cubicBezTo>
                  <a:cubicBezTo>
                    <a:pt x="3480" y="16813"/>
                    <a:pt x="3578" y="15317"/>
                    <a:pt x="3903" y="14146"/>
                  </a:cubicBezTo>
                  <a:cubicBezTo>
                    <a:pt x="4358" y="14927"/>
                    <a:pt x="5009" y="15772"/>
                    <a:pt x="5919" y="15902"/>
                  </a:cubicBezTo>
                  <a:cubicBezTo>
                    <a:pt x="6017" y="15935"/>
                    <a:pt x="6114" y="15935"/>
                    <a:pt x="6179" y="15935"/>
                  </a:cubicBezTo>
                  <a:cubicBezTo>
                    <a:pt x="6765" y="15935"/>
                    <a:pt x="7383" y="15642"/>
                    <a:pt x="8033" y="15024"/>
                  </a:cubicBezTo>
                  <a:cubicBezTo>
                    <a:pt x="8131" y="14927"/>
                    <a:pt x="8228" y="14797"/>
                    <a:pt x="8326" y="14699"/>
                  </a:cubicBezTo>
                  <a:cubicBezTo>
                    <a:pt x="8748" y="14244"/>
                    <a:pt x="9171" y="13821"/>
                    <a:pt x="9692" y="13821"/>
                  </a:cubicBezTo>
                  <a:cubicBezTo>
                    <a:pt x="10244" y="13821"/>
                    <a:pt x="10635" y="14244"/>
                    <a:pt x="11057" y="14699"/>
                  </a:cubicBezTo>
                  <a:cubicBezTo>
                    <a:pt x="11155" y="14797"/>
                    <a:pt x="11252" y="14927"/>
                    <a:pt x="11383" y="15024"/>
                  </a:cubicBezTo>
                  <a:cubicBezTo>
                    <a:pt x="12009" y="15622"/>
                    <a:pt x="12635" y="15921"/>
                    <a:pt x="13217" y="15921"/>
                  </a:cubicBezTo>
                  <a:cubicBezTo>
                    <a:pt x="13300" y="15921"/>
                    <a:pt x="13383" y="15915"/>
                    <a:pt x="13464" y="15902"/>
                  </a:cubicBezTo>
                  <a:cubicBezTo>
                    <a:pt x="14374" y="15772"/>
                    <a:pt x="15025" y="14927"/>
                    <a:pt x="15480" y="14146"/>
                  </a:cubicBezTo>
                  <a:cubicBezTo>
                    <a:pt x="15805" y="15317"/>
                    <a:pt x="15935" y="16813"/>
                    <a:pt x="15805" y="18049"/>
                  </a:cubicBezTo>
                  <a:cubicBezTo>
                    <a:pt x="15805" y="18114"/>
                    <a:pt x="15838" y="18211"/>
                    <a:pt x="15903" y="18244"/>
                  </a:cubicBezTo>
                  <a:cubicBezTo>
                    <a:pt x="15935" y="18309"/>
                    <a:pt x="16033" y="18341"/>
                    <a:pt x="16098" y="18341"/>
                  </a:cubicBezTo>
                  <a:lnTo>
                    <a:pt x="17756" y="18341"/>
                  </a:lnTo>
                  <a:cubicBezTo>
                    <a:pt x="17919" y="18341"/>
                    <a:pt x="18049" y="18211"/>
                    <a:pt x="18049" y="18081"/>
                  </a:cubicBezTo>
                  <a:lnTo>
                    <a:pt x="18049" y="17724"/>
                  </a:lnTo>
                  <a:cubicBezTo>
                    <a:pt x="18049" y="17268"/>
                    <a:pt x="18049" y="16748"/>
                    <a:pt x="18082" y="16293"/>
                  </a:cubicBezTo>
                  <a:cubicBezTo>
                    <a:pt x="18114" y="16163"/>
                    <a:pt x="18114" y="16033"/>
                    <a:pt x="18147" y="15902"/>
                  </a:cubicBezTo>
                  <a:cubicBezTo>
                    <a:pt x="18179" y="15740"/>
                    <a:pt x="18082" y="15610"/>
                    <a:pt x="17919" y="15577"/>
                  </a:cubicBezTo>
                  <a:cubicBezTo>
                    <a:pt x="17898" y="15573"/>
                    <a:pt x="17878" y="15571"/>
                    <a:pt x="17858" y="15571"/>
                  </a:cubicBezTo>
                  <a:cubicBezTo>
                    <a:pt x="17724" y="15571"/>
                    <a:pt x="17622" y="15663"/>
                    <a:pt x="17594" y="15805"/>
                  </a:cubicBezTo>
                  <a:cubicBezTo>
                    <a:pt x="17561" y="15935"/>
                    <a:pt x="17529" y="16065"/>
                    <a:pt x="17529" y="16195"/>
                  </a:cubicBezTo>
                  <a:cubicBezTo>
                    <a:pt x="17464" y="16715"/>
                    <a:pt x="17464" y="17268"/>
                    <a:pt x="17464" y="17724"/>
                  </a:cubicBezTo>
                  <a:lnTo>
                    <a:pt x="17464" y="17789"/>
                  </a:lnTo>
                  <a:lnTo>
                    <a:pt x="16391" y="17789"/>
                  </a:lnTo>
                  <a:cubicBezTo>
                    <a:pt x="16488" y="15902"/>
                    <a:pt x="16163" y="13073"/>
                    <a:pt x="14992" y="12033"/>
                  </a:cubicBezTo>
                  <a:cubicBezTo>
                    <a:pt x="14862" y="11903"/>
                    <a:pt x="14765" y="11740"/>
                    <a:pt x="14732" y="11577"/>
                  </a:cubicBezTo>
                  <a:cubicBezTo>
                    <a:pt x="14667" y="11285"/>
                    <a:pt x="14700" y="10959"/>
                    <a:pt x="14862" y="10732"/>
                  </a:cubicBezTo>
                  <a:cubicBezTo>
                    <a:pt x="14992" y="10537"/>
                    <a:pt x="15187" y="10407"/>
                    <a:pt x="15448" y="10374"/>
                  </a:cubicBezTo>
                  <a:cubicBezTo>
                    <a:pt x="15475" y="10371"/>
                    <a:pt x="15501" y="10370"/>
                    <a:pt x="15527" y="10370"/>
                  </a:cubicBezTo>
                  <a:cubicBezTo>
                    <a:pt x="15816" y="10370"/>
                    <a:pt x="16049" y="10534"/>
                    <a:pt x="16228" y="10862"/>
                  </a:cubicBezTo>
                  <a:cubicBezTo>
                    <a:pt x="16553" y="11512"/>
                    <a:pt x="17139" y="11512"/>
                    <a:pt x="17496" y="11512"/>
                  </a:cubicBezTo>
                  <a:cubicBezTo>
                    <a:pt x="17626" y="11512"/>
                    <a:pt x="17756" y="11512"/>
                    <a:pt x="17821" y="11545"/>
                  </a:cubicBezTo>
                  <a:cubicBezTo>
                    <a:pt x="18212" y="11610"/>
                    <a:pt x="18472" y="11838"/>
                    <a:pt x="18634" y="12130"/>
                  </a:cubicBezTo>
                  <a:cubicBezTo>
                    <a:pt x="18830" y="12553"/>
                    <a:pt x="18797" y="13073"/>
                    <a:pt x="18569" y="13529"/>
                  </a:cubicBezTo>
                  <a:cubicBezTo>
                    <a:pt x="18472" y="13691"/>
                    <a:pt x="18407" y="13854"/>
                    <a:pt x="18309" y="14016"/>
                  </a:cubicBezTo>
                  <a:cubicBezTo>
                    <a:pt x="18212" y="14179"/>
                    <a:pt x="18147" y="14342"/>
                    <a:pt x="18049" y="14504"/>
                  </a:cubicBezTo>
                  <a:cubicBezTo>
                    <a:pt x="17984" y="14634"/>
                    <a:pt x="18049" y="14797"/>
                    <a:pt x="18179" y="14862"/>
                  </a:cubicBezTo>
                  <a:cubicBezTo>
                    <a:pt x="18223" y="14894"/>
                    <a:pt x="18273" y="14909"/>
                    <a:pt x="18324" y="14909"/>
                  </a:cubicBezTo>
                  <a:cubicBezTo>
                    <a:pt x="18425" y="14909"/>
                    <a:pt x="18526" y="14851"/>
                    <a:pt x="18569" y="14764"/>
                  </a:cubicBezTo>
                  <a:cubicBezTo>
                    <a:pt x="18634" y="14602"/>
                    <a:pt x="18732" y="14439"/>
                    <a:pt x="18797" y="14276"/>
                  </a:cubicBezTo>
                  <a:cubicBezTo>
                    <a:pt x="18895" y="14114"/>
                    <a:pt x="18992" y="13951"/>
                    <a:pt x="19057" y="13789"/>
                  </a:cubicBezTo>
                  <a:cubicBezTo>
                    <a:pt x="19382" y="13203"/>
                    <a:pt x="19415" y="12455"/>
                    <a:pt x="19155" y="11903"/>
                  </a:cubicBezTo>
                  <a:cubicBezTo>
                    <a:pt x="18927" y="11415"/>
                    <a:pt x="18504" y="11122"/>
                    <a:pt x="17952" y="10992"/>
                  </a:cubicBezTo>
                  <a:cubicBezTo>
                    <a:pt x="17821" y="10959"/>
                    <a:pt x="17659" y="10959"/>
                    <a:pt x="17529" y="10959"/>
                  </a:cubicBezTo>
                  <a:cubicBezTo>
                    <a:pt x="17301" y="10959"/>
                    <a:pt x="17139" y="10959"/>
                    <a:pt x="17008" y="10894"/>
                  </a:cubicBezTo>
                  <a:cubicBezTo>
                    <a:pt x="17529" y="9464"/>
                    <a:pt x="17984" y="7805"/>
                    <a:pt x="18439" y="5886"/>
                  </a:cubicBezTo>
                  <a:cubicBezTo>
                    <a:pt x="18830" y="4195"/>
                    <a:pt x="18407" y="2830"/>
                    <a:pt x="17301" y="2244"/>
                  </a:cubicBezTo>
                  <a:cubicBezTo>
                    <a:pt x="16928" y="2047"/>
                    <a:pt x="16511" y="1938"/>
                    <a:pt x="16070" y="1938"/>
                  </a:cubicBezTo>
                  <a:cubicBezTo>
                    <a:pt x="15856" y="1938"/>
                    <a:pt x="15637" y="1964"/>
                    <a:pt x="15415" y="2017"/>
                  </a:cubicBezTo>
                  <a:cubicBezTo>
                    <a:pt x="14732" y="2179"/>
                    <a:pt x="14082" y="2569"/>
                    <a:pt x="13561" y="3122"/>
                  </a:cubicBezTo>
                  <a:cubicBezTo>
                    <a:pt x="13431" y="3252"/>
                    <a:pt x="13301" y="3415"/>
                    <a:pt x="13171" y="3545"/>
                  </a:cubicBezTo>
                  <a:cubicBezTo>
                    <a:pt x="12651" y="4098"/>
                    <a:pt x="12131" y="4651"/>
                    <a:pt x="11415" y="5008"/>
                  </a:cubicBezTo>
                  <a:lnTo>
                    <a:pt x="11415" y="488"/>
                  </a:lnTo>
                  <a:cubicBezTo>
                    <a:pt x="11415" y="228"/>
                    <a:pt x="11220" y="0"/>
                    <a:pt x="109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8" name="Google Shape;5098;p46"/>
          <p:cNvGrpSpPr/>
          <p:nvPr/>
        </p:nvGrpSpPr>
        <p:grpSpPr>
          <a:xfrm>
            <a:off x="4033203" y="2822365"/>
            <a:ext cx="289864" cy="365740"/>
            <a:chOff x="12610800" y="2938900"/>
            <a:chExt cx="381300" cy="481300"/>
          </a:xfrm>
        </p:grpSpPr>
        <p:sp>
          <p:nvSpPr>
            <p:cNvPr id="5099" name="Google Shape;5099;p46"/>
            <p:cNvSpPr/>
            <p:nvPr/>
          </p:nvSpPr>
          <p:spPr>
            <a:xfrm>
              <a:off x="12610800" y="2946200"/>
              <a:ext cx="374000" cy="466675"/>
            </a:xfrm>
            <a:custGeom>
              <a:rect b="b" l="l" r="r" t="t"/>
              <a:pathLst>
                <a:path extrusionOk="0" h="18667" w="14960">
                  <a:moveTo>
                    <a:pt x="5073" y="11643"/>
                  </a:moveTo>
                  <a:lnTo>
                    <a:pt x="4000" y="9529"/>
                  </a:lnTo>
                  <a:cubicBezTo>
                    <a:pt x="3187" y="7968"/>
                    <a:pt x="0" y="7643"/>
                    <a:pt x="1171" y="9757"/>
                  </a:cubicBezTo>
                  <a:lnTo>
                    <a:pt x="2114" y="11448"/>
                  </a:lnTo>
                  <a:cubicBezTo>
                    <a:pt x="3122" y="13269"/>
                    <a:pt x="2667" y="14342"/>
                    <a:pt x="5333" y="16521"/>
                  </a:cubicBezTo>
                  <a:cubicBezTo>
                    <a:pt x="5951" y="17041"/>
                    <a:pt x="6146" y="17594"/>
                    <a:pt x="6179" y="18277"/>
                  </a:cubicBezTo>
                  <a:lnTo>
                    <a:pt x="6179" y="18667"/>
                  </a:lnTo>
                  <a:lnTo>
                    <a:pt x="13301" y="18667"/>
                  </a:lnTo>
                  <a:lnTo>
                    <a:pt x="13301" y="18407"/>
                  </a:lnTo>
                  <a:cubicBezTo>
                    <a:pt x="13301" y="17529"/>
                    <a:pt x="13268" y="17204"/>
                    <a:pt x="13724" y="16618"/>
                  </a:cubicBezTo>
                  <a:cubicBezTo>
                    <a:pt x="14471" y="15708"/>
                    <a:pt x="14959" y="14895"/>
                    <a:pt x="14959" y="13561"/>
                  </a:cubicBezTo>
                  <a:lnTo>
                    <a:pt x="14959" y="5562"/>
                  </a:lnTo>
                  <a:cubicBezTo>
                    <a:pt x="14959" y="4911"/>
                    <a:pt x="14406" y="4358"/>
                    <a:pt x="13724" y="4358"/>
                  </a:cubicBezTo>
                  <a:cubicBezTo>
                    <a:pt x="13041" y="4358"/>
                    <a:pt x="12488" y="4911"/>
                    <a:pt x="12488" y="5562"/>
                  </a:cubicBezTo>
                  <a:lnTo>
                    <a:pt x="12488" y="3025"/>
                  </a:lnTo>
                  <a:cubicBezTo>
                    <a:pt x="12488" y="2342"/>
                    <a:pt x="11935" y="1789"/>
                    <a:pt x="11252" y="1789"/>
                  </a:cubicBezTo>
                  <a:cubicBezTo>
                    <a:pt x="10569" y="1789"/>
                    <a:pt x="10016" y="2342"/>
                    <a:pt x="10016" y="3025"/>
                  </a:cubicBezTo>
                  <a:lnTo>
                    <a:pt x="10016" y="1237"/>
                  </a:lnTo>
                  <a:cubicBezTo>
                    <a:pt x="10016" y="554"/>
                    <a:pt x="9463" y="1"/>
                    <a:pt x="8813" y="1"/>
                  </a:cubicBezTo>
                  <a:lnTo>
                    <a:pt x="8748" y="1"/>
                  </a:lnTo>
                  <a:cubicBezTo>
                    <a:pt x="8098" y="1"/>
                    <a:pt x="7545" y="554"/>
                    <a:pt x="7545" y="1237"/>
                  </a:cubicBezTo>
                  <a:lnTo>
                    <a:pt x="7545" y="3025"/>
                  </a:lnTo>
                  <a:cubicBezTo>
                    <a:pt x="7545" y="2342"/>
                    <a:pt x="6992" y="1789"/>
                    <a:pt x="6309" y="1789"/>
                  </a:cubicBezTo>
                  <a:cubicBezTo>
                    <a:pt x="5626" y="1789"/>
                    <a:pt x="5073" y="2342"/>
                    <a:pt x="5073" y="3025"/>
                  </a:cubicBezTo>
                  <a:close/>
                  <a:moveTo>
                    <a:pt x="5073" y="11643"/>
                  </a:move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0" name="Google Shape;5100;p46"/>
            <p:cNvSpPr/>
            <p:nvPr/>
          </p:nvSpPr>
          <p:spPr>
            <a:xfrm>
              <a:off x="12627875" y="3139700"/>
              <a:ext cx="226850" cy="203275"/>
            </a:xfrm>
            <a:custGeom>
              <a:rect b="b" l="l" r="r" t="t"/>
              <a:pathLst>
                <a:path extrusionOk="0" h="8131" w="9074">
                  <a:moveTo>
                    <a:pt x="260" y="1431"/>
                  </a:moveTo>
                  <a:cubicBezTo>
                    <a:pt x="1626" y="911"/>
                    <a:pt x="2374" y="1691"/>
                    <a:pt x="2829" y="2635"/>
                  </a:cubicBezTo>
                  <a:lnTo>
                    <a:pt x="3902" y="4748"/>
                  </a:lnTo>
                  <a:cubicBezTo>
                    <a:pt x="4748" y="6374"/>
                    <a:pt x="7447" y="4065"/>
                    <a:pt x="8260" y="7708"/>
                  </a:cubicBezTo>
                  <a:cubicBezTo>
                    <a:pt x="8325" y="7968"/>
                    <a:pt x="9073" y="8130"/>
                    <a:pt x="8911" y="7220"/>
                  </a:cubicBezTo>
                  <a:cubicBezTo>
                    <a:pt x="8228" y="3090"/>
                    <a:pt x="5268" y="5561"/>
                    <a:pt x="4390" y="3903"/>
                  </a:cubicBezTo>
                  <a:lnTo>
                    <a:pt x="3317" y="1822"/>
                  </a:lnTo>
                  <a:cubicBezTo>
                    <a:pt x="2602" y="391"/>
                    <a:pt x="0" y="0"/>
                    <a:pt x="260" y="1431"/>
                  </a:cubicBezTo>
                  <a:close/>
                  <a:moveTo>
                    <a:pt x="260" y="1431"/>
                  </a:moveTo>
                  <a:close/>
                </a:path>
              </a:pathLst>
            </a:custGeom>
            <a:solidFill>
              <a:srgbClr val="FFBD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1" name="Google Shape;5101;p46"/>
            <p:cNvSpPr/>
            <p:nvPr/>
          </p:nvSpPr>
          <p:spPr>
            <a:xfrm>
              <a:off x="12918925" y="3055150"/>
              <a:ext cx="65875" cy="358550"/>
            </a:xfrm>
            <a:custGeom>
              <a:rect b="b" l="l" r="r" t="t"/>
              <a:pathLst>
                <a:path extrusionOk="0" h="14342" w="2635">
                  <a:moveTo>
                    <a:pt x="455" y="12000"/>
                  </a:moveTo>
                  <a:cubicBezTo>
                    <a:pt x="0" y="12553"/>
                    <a:pt x="33" y="12911"/>
                    <a:pt x="33" y="13789"/>
                  </a:cubicBezTo>
                  <a:lnTo>
                    <a:pt x="33" y="14342"/>
                  </a:lnTo>
                  <a:lnTo>
                    <a:pt x="976" y="14342"/>
                  </a:lnTo>
                  <a:lnTo>
                    <a:pt x="976" y="14081"/>
                  </a:lnTo>
                  <a:cubicBezTo>
                    <a:pt x="976" y="13203"/>
                    <a:pt x="943" y="12846"/>
                    <a:pt x="1399" y="12260"/>
                  </a:cubicBezTo>
                  <a:cubicBezTo>
                    <a:pt x="2146" y="11350"/>
                    <a:pt x="2634" y="10537"/>
                    <a:pt x="2634" y="9203"/>
                  </a:cubicBezTo>
                  <a:lnTo>
                    <a:pt x="2634" y="1236"/>
                  </a:lnTo>
                  <a:cubicBezTo>
                    <a:pt x="2634" y="553"/>
                    <a:pt x="2081" y="0"/>
                    <a:pt x="1399" y="0"/>
                  </a:cubicBezTo>
                  <a:cubicBezTo>
                    <a:pt x="1333" y="0"/>
                    <a:pt x="1301" y="0"/>
                    <a:pt x="1236" y="0"/>
                  </a:cubicBezTo>
                  <a:cubicBezTo>
                    <a:pt x="1529" y="228"/>
                    <a:pt x="1691" y="586"/>
                    <a:pt x="1691" y="943"/>
                  </a:cubicBezTo>
                  <a:lnTo>
                    <a:pt x="1691" y="8943"/>
                  </a:lnTo>
                  <a:cubicBezTo>
                    <a:pt x="1691" y="10277"/>
                    <a:pt x="1203" y="11057"/>
                    <a:pt x="455" y="12000"/>
                  </a:cubicBezTo>
                  <a:close/>
                  <a:moveTo>
                    <a:pt x="455" y="12000"/>
                  </a:moveTo>
                  <a:close/>
                </a:path>
              </a:pathLst>
            </a:custGeom>
            <a:solidFill>
              <a:srgbClr val="FFBD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2" name="Google Shape;5102;p46"/>
            <p:cNvSpPr/>
            <p:nvPr/>
          </p:nvSpPr>
          <p:spPr>
            <a:xfrm>
              <a:off x="12688025" y="3300300"/>
              <a:ext cx="83775" cy="119900"/>
            </a:xfrm>
            <a:custGeom>
              <a:rect b="b" l="l" r="r" t="t"/>
              <a:pathLst>
                <a:path extrusionOk="0" h="4796" w="3351">
                  <a:moveTo>
                    <a:pt x="308" y="1"/>
                  </a:moveTo>
                  <a:cubicBezTo>
                    <a:pt x="257" y="1"/>
                    <a:pt x="207" y="15"/>
                    <a:pt x="163" y="48"/>
                  </a:cubicBezTo>
                  <a:cubicBezTo>
                    <a:pt x="33" y="113"/>
                    <a:pt x="1" y="275"/>
                    <a:pt x="66" y="438"/>
                  </a:cubicBezTo>
                  <a:cubicBezTo>
                    <a:pt x="488" y="1153"/>
                    <a:pt x="1139" y="1804"/>
                    <a:pt x="2049" y="2584"/>
                  </a:cubicBezTo>
                  <a:cubicBezTo>
                    <a:pt x="2635" y="3040"/>
                    <a:pt x="2765" y="3527"/>
                    <a:pt x="2797" y="4113"/>
                  </a:cubicBezTo>
                  <a:lnTo>
                    <a:pt x="2797" y="4503"/>
                  </a:lnTo>
                  <a:cubicBezTo>
                    <a:pt x="2797" y="4666"/>
                    <a:pt x="2927" y="4796"/>
                    <a:pt x="3090" y="4796"/>
                  </a:cubicBezTo>
                  <a:cubicBezTo>
                    <a:pt x="3220" y="4796"/>
                    <a:pt x="3350" y="4666"/>
                    <a:pt x="3350" y="4503"/>
                  </a:cubicBezTo>
                  <a:lnTo>
                    <a:pt x="3350" y="4113"/>
                  </a:lnTo>
                  <a:lnTo>
                    <a:pt x="3350" y="4080"/>
                  </a:lnTo>
                  <a:cubicBezTo>
                    <a:pt x="3350" y="3495"/>
                    <a:pt x="3188" y="2779"/>
                    <a:pt x="2407" y="2129"/>
                  </a:cubicBezTo>
                  <a:cubicBezTo>
                    <a:pt x="1529" y="1414"/>
                    <a:pt x="944" y="796"/>
                    <a:pt x="553" y="145"/>
                  </a:cubicBezTo>
                  <a:cubicBezTo>
                    <a:pt x="510" y="59"/>
                    <a:pt x="409" y="1"/>
                    <a:pt x="3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3" name="Google Shape;5103;p46"/>
            <p:cNvSpPr/>
            <p:nvPr/>
          </p:nvSpPr>
          <p:spPr>
            <a:xfrm>
              <a:off x="12936800" y="3154325"/>
              <a:ext cx="55300" cy="265875"/>
            </a:xfrm>
            <a:custGeom>
              <a:rect b="b" l="l" r="r" t="t"/>
              <a:pathLst>
                <a:path extrusionOk="0" h="10635" w="2212">
                  <a:moveTo>
                    <a:pt x="1919" y="1"/>
                  </a:moveTo>
                  <a:cubicBezTo>
                    <a:pt x="1757" y="1"/>
                    <a:pt x="1659" y="131"/>
                    <a:pt x="1659" y="261"/>
                  </a:cubicBezTo>
                  <a:lnTo>
                    <a:pt x="1659" y="5236"/>
                  </a:lnTo>
                  <a:cubicBezTo>
                    <a:pt x="1659" y="6440"/>
                    <a:pt x="1236" y="7188"/>
                    <a:pt x="488" y="8131"/>
                  </a:cubicBezTo>
                  <a:cubicBezTo>
                    <a:pt x="1" y="8716"/>
                    <a:pt x="1" y="9139"/>
                    <a:pt x="1" y="9887"/>
                  </a:cubicBezTo>
                  <a:lnTo>
                    <a:pt x="1" y="10114"/>
                  </a:lnTo>
                  <a:lnTo>
                    <a:pt x="1" y="10375"/>
                  </a:lnTo>
                  <a:cubicBezTo>
                    <a:pt x="1" y="10505"/>
                    <a:pt x="131" y="10635"/>
                    <a:pt x="261" y="10635"/>
                  </a:cubicBezTo>
                  <a:cubicBezTo>
                    <a:pt x="423" y="10635"/>
                    <a:pt x="553" y="10505"/>
                    <a:pt x="553" y="10375"/>
                  </a:cubicBezTo>
                  <a:lnTo>
                    <a:pt x="553" y="10114"/>
                  </a:lnTo>
                  <a:lnTo>
                    <a:pt x="553" y="9887"/>
                  </a:lnTo>
                  <a:cubicBezTo>
                    <a:pt x="553" y="9204"/>
                    <a:pt x="553" y="8911"/>
                    <a:pt x="911" y="8488"/>
                  </a:cubicBezTo>
                  <a:cubicBezTo>
                    <a:pt x="1724" y="7480"/>
                    <a:pt x="2212" y="6635"/>
                    <a:pt x="2212" y="5236"/>
                  </a:cubicBezTo>
                  <a:lnTo>
                    <a:pt x="2212" y="293"/>
                  </a:lnTo>
                  <a:cubicBezTo>
                    <a:pt x="2212" y="131"/>
                    <a:pt x="2082" y="1"/>
                    <a:pt x="19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4" name="Google Shape;5104;p46"/>
            <p:cNvSpPr/>
            <p:nvPr/>
          </p:nvSpPr>
          <p:spPr>
            <a:xfrm>
              <a:off x="12623800" y="2938900"/>
              <a:ext cx="368300" cy="388625"/>
            </a:xfrm>
            <a:custGeom>
              <a:rect b="b" l="l" r="r" t="t"/>
              <a:pathLst>
                <a:path extrusionOk="0" h="15545" w="14732">
                  <a:moveTo>
                    <a:pt x="8261" y="0"/>
                  </a:moveTo>
                  <a:cubicBezTo>
                    <a:pt x="7415" y="0"/>
                    <a:pt x="6732" y="683"/>
                    <a:pt x="6732" y="1529"/>
                  </a:cubicBezTo>
                  <a:lnTo>
                    <a:pt x="6732" y="2114"/>
                  </a:lnTo>
                  <a:cubicBezTo>
                    <a:pt x="6472" y="1919"/>
                    <a:pt x="6147" y="1789"/>
                    <a:pt x="5789" y="1789"/>
                  </a:cubicBezTo>
                  <a:cubicBezTo>
                    <a:pt x="4944" y="1789"/>
                    <a:pt x="4261" y="2472"/>
                    <a:pt x="4261" y="3317"/>
                  </a:cubicBezTo>
                  <a:lnTo>
                    <a:pt x="4261" y="10764"/>
                  </a:lnTo>
                  <a:lnTo>
                    <a:pt x="3740" y="9723"/>
                  </a:lnTo>
                  <a:cubicBezTo>
                    <a:pt x="3285" y="8813"/>
                    <a:pt x="2212" y="8325"/>
                    <a:pt x="1399" y="8293"/>
                  </a:cubicBezTo>
                  <a:cubicBezTo>
                    <a:pt x="1355" y="8290"/>
                    <a:pt x="1312" y="8288"/>
                    <a:pt x="1270" y="8288"/>
                  </a:cubicBezTo>
                  <a:cubicBezTo>
                    <a:pt x="809" y="8288"/>
                    <a:pt x="439" y="8450"/>
                    <a:pt x="261" y="8748"/>
                  </a:cubicBezTo>
                  <a:cubicBezTo>
                    <a:pt x="98" y="9008"/>
                    <a:pt x="1" y="9463"/>
                    <a:pt x="423" y="10179"/>
                  </a:cubicBezTo>
                  <a:lnTo>
                    <a:pt x="1334" y="11870"/>
                  </a:lnTo>
                  <a:cubicBezTo>
                    <a:pt x="1659" y="12423"/>
                    <a:pt x="1822" y="12910"/>
                    <a:pt x="1984" y="13366"/>
                  </a:cubicBezTo>
                  <a:cubicBezTo>
                    <a:pt x="2017" y="13463"/>
                    <a:pt x="2049" y="13561"/>
                    <a:pt x="2082" y="13626"/>
                  </a:cubicBezTo>
                  <a:cubicBezTo>
                    <a:pt x="2114" y="13756"/>
                    <a:pt x="2244" y="13821"/>
                    <a:pt x="2342" y="13821"/>
                  </a:cubicBezTo>
                  <a:lnTo>
                    <a:pt x="2440" y="13821"/>
                  </a:lnTo>
                  <a:cubicBezTo>
                    <a:pt x="2602" y="13756"/>
                    <a:pt x="2667" y="13593"/>
                    <a:pt x="2602" y="13463"/>
                  </a:cubicBezTo>
                  <a:cubicBezTo>
                    <a:pt x="2570" y="13366"/>
                    <a:pt x="2537" y="13268"/>
                    <a:pt x="2505" y="13171"/>
                  </a:cubicBezTo>
                  <a:cubicBezTo>
                    <a:pt x="2342" y="12683"/>
                    <a:pt x="2179" y="12195"/>
                    <a:pt x="1854" y="11610"/>
                  </a:cubicBezTo>
                  <a:lnTo>
                    <a:pt x="911" y="9919"/>
                  </a:lnTo>
                  <a:cubicBezTo>
                    <a:pt x="683" y="9528"/>
                    <a:pt x="651" y="9236"/>
                    <a:pt x="748" y="9041"/>
                  </a:cubicBezTo>
                  <a:cubicBezTo>
                    <a:pt x="814" y="8910"/>
                    <a:pt x="1074" y="8845"/>
                    <a:pt x="1366" y="8845"/>
                  </a:cubicBezTo>
                  <a:cubicBezTo>
                    <a:pt x="2017" y="8878"/>
                    <a:pt x="2895" y="9301"/>
                    <a:pt x="3252" y="9951"/>
                  </a:cubicBezTo>
                  <a:lnTo>
                    <a:pt x="4326" y="12065"/>
                  </a:lnTo>
                  <a:cubicBezTo>
                    <a:pt x="4716" y="12845"/>
                    <a:pt x="5496" y="12878"/>
                    <a:pt x="6244" y="12910"/>
                  </a:cubicBezTo>
                  <a:cubicBezTo>
                    <a:pt x="7350" y="12943"/>
                    <a:pt x="8423" y="12975"/>
                    <a:pt x="8813" y="15317"/>
                  </a:cubicBezTo>
                  <a:cubicBezTo>
                    <a:pt x="8813" y="15447"/>
                    <a:pt x="8943" y="15544"/>
                    <a:pt x="9074" y="15544"/>
                  </a:cubicBezTo>
                  <a:lnTo>
                    <a:pt x="9139" y="15544"/>
                  </a:lnTo>
                  <a:cubicBezTo>
                    <a:pt x="9269" y="15512"/>
                    <a:pt x="9366" y="15382"/>
                    <a:pt x="9366" y="15219"/>
                  </a:cubicBezTo>
                  <a:cubicBezTo>
                    <a:pt x="9139" y="13983"/>
                    <a:pt x="8748" y="13203"/>
                    <a:pt x="8065" y="12748"/>
                  </a:cubicBezTo>
                  <a:cubicBezTo>
                    <a:pt x="7513" y="12390"/>
                    <a:pt x="6830" y="12358"/>
                    <a:pt x="6244" y="12358"/>
                  </a:cubicBezTo>
                  <a:cubicBezTo>
                    <a:pt x="5561" y="12325"/>
                    <a:pt x="5106" y="12292"/>
                    <a:pt x="4846" y="11870"/>
                  </a:cubicBezTo>
                  <a:lnTo>
                    <a:pt x="4846" y="3317"/>
                  </a:lnTo>
                  <a:cubicBezTo>
                    <a:pt x="4846" y="2764"/>
                    <a:pt x="5269" y="2341"/>
                    <a:pt x="5789" y="2341"/>
                  </a:cubicBezTo>
                  <a:cubicBezTo>
                    <a:pt x="6309" y="2341"/>
                    <a:pt x="6732" y="2764"/>
                    <a:pt x="6732" y="3317"/>
                  </a:cubicBezTo>
                  <a:lnTo>
                    <a:pt x="6732" y="9431"/>
                  </a:lnTo>
                  <a:lnTo>
                    <a:pt x="6472" y="9431"/>
                  </a:lnTo>
                  <a:cubicBezTo>
                    <a:pt x="6342" y="9431"/>
                    <a:pt x="6212" y="9561"/>
                    <a:pt x="6212" y="9723"/>
                  </a:cubicBezTo>
                  <a:cubicBezTo>
                    <a:pt x="6212" y="9854"/>
                    <a:pt x="6342" y="9984"/>
                    <a:pt x="6472" y="9984"/>
                  </a:cubicBezTo>
                  <a:lnTo>
                    <a:pt x="7578" y="9984"/>
                  </a:lnTo>
                  <a:cubicBezTo>
                    <a:pt x="7740" y="9984"/>
                    <a:pt x="7870" y="9854"/>
                    <a:pt x="7870" y="9723"/>
                  </a:cubicBezTo>
                  <a:cubicBezTo>
                    <a:pt x="7870" y="9561"/>
                    <a:pt x="7740" y="9431"/>
                    <a:pt x="7578" y="9431"/>
                  </a:cubicBezTo>
                  <a:lnTo>
                    <a:pt x="7317" y="9431"/>
                  </a:lnTo>
                  <a:lnTo>
                    <a:pt x="7317" y="1529"/>
                  </a:lnTo>
                  <a:cubicBezTo>
                    <a:pt x="7317" y="976"/>
                    <a:pt x="7740" y="553"/>
                    <a:pt x="8261" y="553"/>
                  </a:cubicBezTo>
                  <a:cubicBezTo>
                    <a:pt x="8781" y="553"/>
                    <a:pt x="9236" y="976"/>
                    <a:pt x="9236" y="1529"/>
                  </a:cubicBezTo>
                  <a:lnTo>
                    <a:pt x="9236" y="9431"/>
                  </a:lnTo>
                  <a:lnTo>
                    <a:pt x="8943" y="9431"/>
                  </a:lnTo>
                  <a:cubicBezTo>
                    <a:pt x="8813" y="9431"/>
                    <a:pt x="8683" y="9561"/>
                    <a:pt x="8683" y="9723"/>
                  </a:cubicBezTo>
                  <a:cubicBezTo>
                    <a:pt x="8683" y="9854"/>
                    <a:pt x="8813" y="9984"/>
                    <a:pt x="8943" y="9984"/>
                  </a:cubicBezTo>
                  <a:lnTo>
                    <a:pt x="10049" y="9984"/>
                  </a:lnTo>
                  <a:cubicBezTo>
                    <a:pt x="10212" y="9984"/>
                    <a:pt x="10342" y="9854"/>
                    <a:pt x="10342" y="9723"/>
                  </a:cubicBezTo>
                  <a:cubicBezTo>
                    <a:pt x="10342" y="9561"/>
                    <a:pt x="10212" y="9431"/>
                    <a:pt x="10049" y="9431"/>
                  </a:cubicBezTo>
                  <a:lnTo>
                    <a:pt x="9789" y="9431"/>
                  </a:lnTo>
                  <a:lnTo>
                    <a:pt x="9789" y="3317"/>
                  </a:lnTo>
                  <a:cubicBezTo>
                    <a:pt x="9789" y="2764"/>
                    <a:pt x="10212" y="2341"/>
                    <a:pt x="10732" y="2341"/>
                  </a:cubicBezTo>
                  <a:cubicBezTo>
                    <a:pt x="11285" y="2341"/>
                    <a:pt x="11708" y="2764"/>
                    <a:pt x="11708" y="3317"/>
                  </a:cubicBezTo>
                  <a:lnTo>
                    <a:pt x="11708" y="5854"/>
                  </a:lnTo>
                  <a:lnTo>
                    <a:pt x="11708" y="9431"/>
                  </a:lnTo>
                  <a:lnTo>
                    <a:pt x="11447" y="9431"/>
                  </a:lnTo>
                  <a:cubicBezTo>
                    <a:pt x="11285" y="9431"/>
                    <a:pt x="11155" y="9561"/>
                    <a:pt x="11155" y="9723"/>
                  </a:cubicBezTo>
                  <a:cubicBezTo>
                    <a:pt x="11155" y="9854"/>
                    <a:pt x="11285" y="9984"/>
                    <a:pt x="11447" y="9984"/>
                  </a:cubicBezTo>
                  <a:lnTo>
                    <a:pt x="12521" y="9984"/>
                  </a:lnTo>
                  <a:cubicBezTo>
                    <a:pt x="12683" y="9984"/>
                    <a:pt x="12813" y="9854"/>
                    <a:pt x="12813" y="9723"/>
                  </a:cubicBezTo>
                  <a:cubicBezTo>
                    <a:pt x="12813" y="9561"/>
                    <a:pt x="12683" y="9431"/>
                    <a:pt x="12521" y="9431"/>
                  </a:cubicBezTo>
                  <a:lnTo>
                    <a:pt x="12260" y="9431"/>
                  </a:lnTo>
                  <a:lnTo>
                    <a:pt x="12260" y="5854"/>
                  </a:lnTo>
                  <a:cubicBezTo>
                    <a:pt x="12260" y="5626"/>
                    <a:pt x="12358" y="5366"/>
                    <a:pt x="12553" y="5203"/>
                  </a:cubicBezTo>
                  <a:cubicBezTo>
                    <a:pt x="12716" y="5008"/>
                    <a:pt x="12976" y="4911"/>
                    <a:pt x="13204" y="4911"/>
                  </a:cubicBezTo>
                  <a:cubicBezTo>
                    <a:pt x="13756" y="4911"/>
                    <a:pt x="14179" y="5333"/>
                    <a:pt x="14179" y="5886"/>
                  </a:cubicBezTo>
                  <a:lnTo>
                    <a:pt x="14179" y="7577"/>
                  </a:lnTo>
                  <a:cubicBezTo>
                    <a:pt x="14179" y="7740"/>
                    <a:pt x="14309" y="7870"/>
                    <a:pt x="14439" y="7870"/>
                  </a:cubicBezTo>
                  <a:cubicBezTo>
                    <a:pt x="14602" y="7870"/>
                    <a:pt x="14732" y="7740"/>
                    <a:pt x="14732" y="7577"/>
                  </a:cubicBezTo>
                  <a:lnTo>
                    <a:pt x="14732" y="5886"/>
                  </a:lnTo>
                  <a:cubicBezTo>
                    <a:pt x="14732" y="5041"/>
                    <a:pt x="14049" y="4358"/>
                    <a:pt x="13204" y="4358"/>
                  </a:cubicBezTo>
                  <a:cubicBezTo>
                    <a:pt x="12846" y="4358"/>
                    <a:pt x="12521" y="4488"/>
                    <a:pt x="12260" y="4683"/>
                  </a:cubicBezTo>
                  <a:lnTo>
                    <a:pt x="12260" y="3317"/>
                  </a:lnTo>
                  <a:cubicBezTo>
                    <a:pt x="12260" y="2472"/>
                    <a:pt x="11578" y="1789"/>
                    <a:pt x="10732" y="1789"/>
                  </a:cubicBezTo>
                  <a:cubicBezTo>
                    <a:pt x="10374" y="1789"/>
                    <a:pt x="10049" y="1919"/>
                    <a:pt x="9789" y="2114"/>
                  </a:cubicBezTo>
                  <a:lnTo>
                    <a:pt x="9789" y="1529"/>
                  </a:lnTo>
                  <a:cubicBezTo>
                    <a:pt x="9789" y="683"/>
                    <a:pt x="9106" y="0"/>
                    <a:pt x="82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5" name="Google Shape;5105;p46"/>
          <p:cNvGrpSpPr/>
          <p:nvPr/>
        </p:nvGrpSpPr>
        <p:grpSpPr>
          <a:xfrm>
            <a:off x="4782982" y="2822357"/>
            <a:ext cx="365759" cy="365757"/>
            <a:chOff x="13131100" y="2969775"/>
            <a:chExt cx="481325" cy="480500"/>
          </a:xfrm>
        </p:grpSpPr>
        <p:sp>
          <p:nvSpPr>
            <p:cNvPr id="5106" name="Google Shape;5106;p46"/>
            <p:cNvSpPr/>
            <p:nvPr/>
          </p:nvSpPr>
          <p:spPr>
            <a:xfrm>
              <a:off x="13138425" y="2977100"/>
              <a:ext cx="466675" cy="465875"/>
            </a:xfrm>
            <a:custGeom>
              <a:rect b="b" l="l" r="r" t="t"/>
              <a:pathLst>
                <a:path extrusionOk="0" h="18635" w="18667">
                  <a:moveTo>
                    <a:pt x="4130" y="11025"/>
                  </a:moveTo>
                  <a:cubicBezTo>
                    <a:pt x="4488" y="13854"/>
                    <a:pt x="4391" y="17203"/>
                    <a:pt x="4000" y="18634"/>
                  </a:cubicBezTo>
                  <a:lnTo>
                    <a:pt x="14699" y="18634"/>
                  </a:lnTo>
                  <a:cubicBezTo>
                    <a:pt x="14309" y="17203"/>
                    <a:pt x="14212" y="13854"/>
                    <a:pt x="14569" y="11025"/>
                  </a:cubicBezTo>
                  <a:lnTo>
                    <a:pt x="16033" y="18634"/>
                  </a:lnTo>
                  <a:lnTo>
                    <a:pt x="18667" y="18634"/>
                  </a:lnTo>
                  <a:lnTo>
                    <a:pt x="18569" y="13789"/>
                  </a:lnTo>
                  <a:lnTo>
                    <a:pt x="18472" y="8586"/>
                  </a:lnTo>
                  <a:cubicBezTo>
                    <a:pt x="18407" y="5952"/>
                    <a:pt x="17366" y="4391"/>
                    <a:pt x="14732" y="3578"/>
                  </a:cubicBezTo>
                  <a:cubicBezTo>
                    <a:pt x="12716" y="2992"/>
                    <a:pt x="12163" y="1724"/>
                    <a:pt x="11610" y="1"/>
                  </a:cubicBezTo>
                  <a:lnTo>
                    <a:pt x="7057" y="1"/>
                  </a:lnTo>
                  <a:cubicBezTo>
                    <a:pt x="6504" y="1724"/>
                    <a:pt x="5952" y="2992"/>
                    <a:pt x="3968" y="3578"/>
                  </a:cubicBezTo>
                  <a:cubicBezTo>
                    <a:pt x="1301" y="4391"/>
                    <a:pt x="293" y="5952"/>
                    <a:pt x="228" y="8586"/>
                  </a:cubicBezTo>
                  <a:lnTo>
                    <a:pt x="98" y="13789"/>
                  </a:lnTo>
                  <a:lnTo>
                    <a:pt x="0" y="18634"/>
                  </a:lnTo>
                  <a:lnTo>
                    <a:pt x="2635" y="18634"/>
                  </a:lnTo>
                  <a:close/>
                  <a:moveTo>
                    <a:pt x="4130" y="11025"/>
                  </a:move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7" name="Google Shape;5107;p46"/>
            <p:cNvSpPr/>
            <p:nvPr/>
          </p:nvSpPr>
          <p:spPr>
            <a:xfrm>
              <a:off x="13392075" y="2977100"/>
              <a:ext cx="213850" cy="465875"/>
            </a:xfrm>
            <a:custGeom>
              <a:rect b="b" l="l" r="r" t="t"/>
              <a:pathLst>
                <a:path extrusionOk="0" h="18635" w="8554">
                  <a:moveTo>
                    <a:pt x="66" y="716"/>
                  </a:moveTo>
                  <a:cubicBezTo>
                    <a:pt x="618" y="2439"/>
                    <a:pt x="1171" y="3740"/>
                    <a:pt x="3188" y="4326"/>
                  </a:cubicBezTo>
                  <a:cubicBezTo>
                    <a:pt x="5822" y="5106"/>
                    <a:pt x="6862" y="6667"/>
                    <a:pt x="6927" y="9334"/>
                  </a:cubicBezTo>
                  <a:lnTo>
                    <a:pt x="7025" y="14537"/>
                  </a:lnTo>
                  <a:lnTo>
                    <a:pt x="7122" y="18634"/>
                  </a:lnTo>
                  <a:lnTo>
                    <a:pt x="8553" y="18634"/>
                  </a:lnTo>
                  <a:lnTo>
                    <a:pt x="8456" y="13789"/>
                  </a:lnTo>
                  <a:lnTo>
                    <a:pt x="8326" y="8586"/>
                  </a:lnTo>
                  <a:cubicBezTo>
                    <a:pt x="8261" y="5952"/>
                    <a:pt x="7220" y="4358"/>
                    <a:pt x="4586" y="3578"/>
                  </a:cubicBezTo>
                  <a:cubicBezTo>
                    <a:pt x="2570" y="2992"/>
                    <a:pt x="2049" y="1724"/>
                    <a:pt x="1464" y="1"/>
                  </a:cubicBezTo>
                  <a:lnTo>
                    <a:pt x="1" y="1"/>
                  </a:lnTo>
                  <a:close/>
                  <a:moveTo>
                    <a:pt x="66" y="716"/>
                  </a:moveTo>
                  <a:close/>
                </a:path>
              </a:pathLst>
            </a:custGeom>
            <a:solidFill>
              <a:srgbClr val="FFBD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8" name="Google Shape;5108;p46"/>
            <p:cNvSpPr/>
            <p:nvPr/>
          </p:nvSpPr>
          <p:spPr>
            <a:xfrm>
              <a:off x="13276625" y="3086050"/>
              <a:ext cx="54500" cy="152850"/>
            </a:xfrm>
            <a:custGeom>
              <a:rect b="b" l="l" r="r" t="t"/>
              <a:pathLst>
                <a:path extrusionOk="0" h="6114" w="2180">
                  <a:moveTo>
                    <a:pt x="1887" y="0"/>
                  </a:moveTo>
                  <a:cubicBezTo>
                    <a:pt x="1724" y="0"/>
                    <a:pt x="1594" y="130"/>
                    <a:pt x="1594" y="293"/>
                  </a:cubicBezTo>
                  <a:lnTo>
                    <a:pt x="1594" y="3155"/>
                  </a:lnTo>
                  <a:cubicBezTo>
                    <a:pt x="1529" y="4065"/>
                    <a:pt x="1074" y="4846"/>
                    <a:pt x="131" y="5626"/>
                  </a:cubicBezTo>
                  <a:cubicBezTo>
                    <a:pt x="1" y="5724"/>
                    <a:pt x="1" y="5886"/>
                    <a:pt x="98" y="6016"/>
                  </a:cubicBezTo>
                  <a:cubicBezTo>
                    <a:pt x="163" y="6081"/>
                    <a:pt x="228" y="6114"/>
                    <a:pt x="326" y="6114"/>
                  </a:cubicBezTo>
                  <a:cubicBezTo>
                    <a:pt x="391" y="6114"/>
                    <a:pt x="456" y="6114"/>
                    <a:pt x="489" y="6049"/>
                  </a:cubicBezTo>
                  <a:cubicBezTo>
                    <a:pt x="1562" y="5171"/>
                    <a:pt x="2115" y="4260"/>
                    <a:pt x="2180" y="3187"/>
                  </a:cubicBezTo>
                  <a:lnTo>
                    <a:pt x="2180" y="293"/>
                  </a:lnTo>
                  <a:cubicBezTo>
                    <a:pt x="2180" y="130"/>
                    <a:pt x="2050" y="0"/>
                    <a:pt x="18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9" name="Google Shape;5109;p46"/>
            <p:cNvSpPr/>
            <p:nvPr/>
          </p:nvSpPr>
          <p:spPr>
            <a:xfrm>
              <a:off x="13288025" y="3362475"/>
              <a:ext cx="38225" cy="45525"/>
            </a:xfrm>
            <a:custGeom>
              <a:rect b="b" l="l" r="r" t="t"/>
              <a:pathLst>
                <a:path extrusionOk="0" h="1821" w="1529">
                  <a:moveTo>
                    <a:pt x="325" y="1"/>
                  </a:moveTo>
                  <a:cubicBezTo>
                    <a:pt x="229" y="1"/>
                    <a:pt x="132" y="51"/>
                    <a:pt x="65" y="162"/>
                  </a:cubicBezTo>
                  <a:cubicBezTo>
                    <a:pt x="0" y="292"/>
                    <a:pt x="65" y="455"/>
                    <a:pt x="195" y="520"/>
                  </a:cubicBezTo>
                  <a:cubicBezTo>
                    <a:pt x="390" y="650"/>
                    <a:pt x="553" y="813"/>
                    <a:pt x="683" y="975"/>
                  </a:cubicBezTo>
                  <a:cubicBezTo>
                    <a:pt x="813" y="1138"/>
                    <a:pt x="911" y="1366"/>
                    <a:pt x="943" y="1593"/>
                  </a:cubicBezTo>
                  <a:cubicBezTo>
                    <a:pt x="976" y="1723"/>
                    <a:pt x="1073" y="1821"/>
                    <a:pt x="1236" y="1821"/>
                  </a:cubicBezTo>
                  <a:lnTo>
                    <a:pt x="1268" y="1821"/>
                  </a:lnTo>
                  <a:cubicBezTo>
                    <a:pt x="1431" y="1788"/>
                    <a:pt x="1529" y="1658"/>
                    <a:pt x="1496" y="1496"/>
                  </a:cubicBezTo>
                  <a:cubicBezTo>
                    <a:pt x="1431" y="1170"/>
                    <a:pt x="1333" y="910"/>
                    <a:pt x="1138" y="650"/>
                  </a:cubicBezTo>
                  <a:cubicBezTo>
                    <a:pt x="976" y="423"/>
                    <a:pt x="748" y="195"/>
                    <a:pt x="455" y="32"/>
                  </a:cubicBezTo>
                  <a:cubicBezTo>
                    <a:pt x="414" y="12"/>
                    <a:pt x="370" y="1"/>
                    <a:pt x="3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0" name="Google Shape;5110;p46"/>
            <p:cNvSpPr/>
            <p:nvPr/>
          </p:nvSpPr>
          <p:spPr>
            <a:xfrm>
              <a:off x="13413225" y="3086050"/>
              <a:ext cx="54475" cy="152850"/>
            </a:xfrm>
            <a:custGeom>
              <a:rect b="b" l="l" r="r" t="t"/>
              <a:pathLst>
                <a:path extrusionOk="0" h="6114" w="2179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lnTo>
                    <a:pt x="0" y="3187"/>
                  </a:lnTo>
                  <a:cubicBezTo>
                    <a:pt x="65" y="4293"/>
                    <a:pt x="618" y="5203"/>
                    <a:pt x="1659" y="6049"/>
                  </a:cubicBezTo>
                  <a:cubicBezTo>
                    <a:pt x="1724" y="6114"/>
                    <a:pt x="1789" y="6114"/>
                    <a:pt x="1854" y="6114"/>
                  </a:cubicBezTo>
                  <a:cubicBezTo>
                    <a:pt x="1919" y="6114"/>
                    <a:pt x="2016" y="6081"/>
                    <a:pt x="2081" y="6016"/>
                  </a:cubicBezTo>
                  <a:cubicBezTo>
                    <a:pt x="2179" y="5886"/>
                    <a:pt x="2146" y="5724"/>
                    <a:pt x="2016" y="5626"/>
                  </a:cubicBezTo>
                  <a:cubicBezTo>
                    <a:pt x="1106" y="4846"/>
                    <a:pt x="618" y="4065"/>
                    <a:pt x="553" y="3155"/>
                  </a:cubicBezTo>
                  <a:lnTo>
                    <a:pt x="553" y="293"/>
                  </a:lnTo>
                  <a:cubicBezTo>
                    <a:pt x="553" y="130"/>
                    <a:pt x="423" y="0"/>
                    <a:pt x="2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1" name="Google Shape;5111;p46"/>
            <p:cNvSpPr/>
            <p:nvPr/>
          </p:nvSpPr>
          <p:spPr>
            <a:xfrm>
              <a:off x="13418100" y="3362625"/>
              <a:ext cx="37425" cy="45375"/>
            </a:xfrm>
            <a:custGeom>
              <a:rect b="b" l="l" r="r" t="t"/>
              <a:pathLst>
                <a:path extrusionOk="0" h="1815" w="1497">
                  <a:moveTo>
                    <a:pt x="1156" y="1"/>
                  </a:moveTo>
                  <a:cubicBezTo>
                    <a:pt x="1115" y="1"/>
                    <a:pt x="1076" y="9"/>
                    <a:pt x="1041" y="26"/>
                  </a:cubicBezTo>
                  <a:cubicBezTo>
                    <a:pt x="748" y="189"/>
                    <a:pt x="521" y="384"/>
                    <a:pt x="358" y="644"/>
                  </a:cubicBezTo>
                  <a:cubicBezTo>
                    <a:pt x="195" y="872"/>
                    <a:pt x="65" y="1164"/>
                    <a:pt x="0" y="1490"/>
                  </a:cubicBezTo>
                  <a:cubicBezTo>
                    <a:pt x="0" y="1652"/>
                    <a:pt x="98" y="1782"/>
                    <a:pt x="228" y="1815"/>
                  </a:cubicBezTo>
                  <a:lnTo>
                    <a:pt x="293" y="1815"/>
                  </a:lnTo>
                  <a:cubicBezTo>
                    <a:pt x="423" y="1815"/>
                    <a:pt x="553" y="1717"/>
                    <a:pt x="553" y="1587"/>
                  </a:cubicBezTo>
                  <a:cubicBezTo>
                    <a:pt x="618" y="1360"/>
                    <a:pt x="683" y="1132"/>
                    <a:pt x="813" y="969"/>
                  </a:cubicBezTo>
                  <a:cubicBezTo>
                    <a:pt x="943" y="807"/>
                    <a:pt x="1106" y="644"/>
                    <a:pt x="1334" y="547"/>
                  </a:cubicBezTo>
                  <a:cubicBezTo>
                    <a:pt x="1464" y="449"/>
                    <a:pt x="1496" y="286"/>
                    <a:pt x="1431" y="156"/>
                  </a:cubicBezTo>
                  <a:cubicBezTo>
                    <a:pt x="1383" y="61"/>
                    <a:pt x="1266" y="1"/>
                    <a:pt x="11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2" name="Google Shape;5112;p46"/>
            <p:cNvSpPr/>
            <p:nvPr/>
          </p:nvSpPr>
          <p:spPr>
            <a:xfrm>
              <a:off x="13131100" y="3077900"/>
              <a:ext cx="481325" cy="372375"/>
            </a:xfrm>
            <a:custGeom>
              <a:rect b="b" l="l" r="r" t="t"/>
              <a:pathLst>
                <a:path extrusionOk="0" h="14895" w="19253">
                  <a:moveTo>
                    <a:pt x="2577" y="1"/>
                  </a:moveTo>
                  <a:cubicBezTo>
                    <a:pt x="2530" y="1"/>
                    <a:pt x="2483" y="12"/>
                    <a:pt x="2440" y="33"/>
                  </a:cubicBezTo>
                  <a:cubicBezTo>
                    <a:pt x="976" y="944"/>
                    <a:pt x="293" y="2375"/>
                    <a:pt x="228" y="4554"/>
                  </a:cubicBezTo>
                  <a:lnTo>
                    <a:pt x="98" y="9757"/>
                  </a:lnTo>
                  <a:lnTo>
                    <a:pt x="1" y="14570"/>
                  </a:lnTo>
                  <a:cubicBezTo>
                    <a:pt x="1" y="14732"/>
                    <a:pt x="131" y="14862"/>
                    <a:pt x="293" y="14862"/>
                  </a:cubicBezTo>
                  <a:lnTo>
                    <a:pt x="2928" y="14862"/>
                  </a:lnTo>
                  <a:cubicBezTo>
                    <a:pt x="3025" y="14862"/>
                    <a:pt x="3123" y="14797"/>
                    <a:pt x="3188" y="14732"/>
                  </a:cubicBezTo>
                  <a:cubicBezTo>
                    <a:pt x="3188" y="14700"/>
                    <a:pt x="3188" y="14700"/>
                    <a:pt x="3188" y="14700"/>
                  </a:cubicBezTo>
                  <a:cubicBezTo>
                    <a:pt x="3188" y="14700"/>
                    <a:pt x="3188" y="14700"/>
                    <a:pt x="3188" y="14667"/>
                  </a:cubicBezTo>
                  <a:lnTo>
                    <a:pt x="4293" y="9009"/>
                  </a:lnTo>
                  <a:lnTo>
                    <a:pt x="4293" y="9009"/>
                  </a:lnTo>
                  <a:cubicBezTo>
                    <a:pt x="4423" y="11318"/>
                    <a:pt x="4293" y="13497"/>
                    <a:pt x="4001" y="14537"/>
                  </a:cubicBezTo>
                  <a:cubicBezTo>
                    <a:pt x="3968" y="14667"/>
                    <a:pt x="4066" y="14830"/>
                    <a:pt x="4196" y="14862"/>
                  </a:cubicBezTo>
                  <a:cubicBezTo>
                    <a:pt x="4228" y="14895"/>
                    <a:pt x="4261" y="14895"/>
                    <a:pt x="4293" y="14895"/>
                  </a:cubicBezTo>
                  <a:lnTo>
                    <a:pt x="14960" y="14895"/>
                  </a:lnTo>
                  <a:cubicBezTo>
                    <a:pt x="14992" y="14895"/>
                    <a:pt x="15025" y="14862"/>
                    <a:pt x="15057" y="14862"/>
                  </a:cubicBezTo>
                  <a:cubicBezTo>
                    <a:pt x="15187" y="14830"/>
                    <a:pt x="15285" y="14667"/>
                    <a:pt x="15252" y="14537"/>
                  </a:cubicBezTo>
                  <a:cubicBezTo>
                    <a:pt x="14992" y="13497"/>
                    <a:pt x="14830" y="11318"/>
                    <a:pt x="14960" y="9009"/>
                  </a:cubicBezTo>
                  <a:lnTo>
                    <a:pt x="14960" y="9009"/>
                  </a:lnTo>
                  <a:lnTo>
                    <a:pt x="16065" y="14667"/>
                  </a:lnTo>
                  <a:cubicBezTo>
                    <a:pt x="16065" y="14700"/>
                    <a:pt x="16065" y="14700"/>
                    <a:pt x="16065" y="14700"/>
                  </a:cubicBezTo>
                  <a:cubicBezTo>
                    <a:pt x="16065" y="14700"/>
                    <a:pt x="16065" y="14732"/>
                    <a:pt x="16098" y="14732"/>
                  </a:cubicBezTo>
                  <a:cubicBezTo>
                    <a:pt x="16098" y="14765"/>
                    <a:pt x="16131" y="14797"/>
                    <a:pt x="16163" y="14830"/>
                  </a:cubicBezTo>
                  <a:cubicBezTo>
                    <a:pt x="16196" y="14830"/>
                    <a:pt x="16196" y="14862"/>
                    <a:pt x="16228" y="14862"/>
                  </a:cubicBezTo>
                  <a:lnTo>
                    <a:pt x="18960" y="14862"/>
                  </a:lnTo>
                  <a:cubicBezTo>
                    <a:pt x="18986" y="14871"/>
                    <a:pt x="19010" y="14875"/>
                    <a:pt x="19032" y="14875"/>
                  </a:cubicBezTo>
                  <a:cubicBezTo>
                    <a:pt x="19092" y="14875"/>
                    <a:pt x="19140" y="14845"/>
                    <a:pt x="19187" y="14797"/>
                  </a:cubicBezTo>
                  <a:cubicBezTo>
                    <a:pt x="19252" y="14732"/>
                    <a:pt x="19252" y="14667"/>
                    <a:pt x="19252" y="14602"/>
                  </a:cubicBezTo>
                  <a:lnTo>
                    <a:pt x="19187" y="10407"/>
                  </a:lnTo>
                  <a:cubicBezTo>
                    <a:pt x="19155" y="10277"/>
                    <a:pt x="19025" y="10147"/>
                    <a:pt x="18895" y="10147"/>
                  </a:cubicBezTo>
                  <a:cubicBezTo>
                    <a:pt x="18732" y="10147"/>
                    <a:pt x="18602" y="10277"/>
                    <a:pt x="18602" y="10440"/>
                  </a:cubicBezTo>
                  <a:lnTo>
                    <a:pt x="18700" y="14310"/>
                  </a:lnTo>
                  <a:lnTo>
                    <a:pt x="16586" y="14310"/>
                  </a:lnTo>
                  <a:lnTo>
                    <a:pt x="15155" y="6993"/>
                  </a:lnTo>
                  <a:cubicBezTo>
                    <a:pt x="15350" y="5692"/>
                    <a:pt x="15643" y="4586"/>
                    <a:pt x="16033" y="3676"/>
                  </a:cubicBezTo>
                  <a:cubicBezTo>
                    <a:pt x="16098" y="3546"/>
                    <a:pt x="16033" y="3383"/>
                    <a:pt x="15870" y="3318"/>
                  </a:cubicBezTo>
                  <a:cubicBezTo>
                    <a:pt x="15836" y="3301"/>
                    <a:pt x="15798" y="3292"/>
                    <a:pt x="15761" y="3292"/>
                  </a:cubicBezTo>
                  <a:cubicBezTo>
                    <a:pt x="15660" y="3292"/>
                    <a:pt x="15560" y="3353"/>
                    <a:pt x="15513" y="3448"/>
                  </a:cubicBezTo>
                  <a:cubicBezTo>
                    <a:pt x="15090" y="4424"/>
                    <a:pt x="14797" y="5594"/>
                    <a:pt x="14570" y="6960"/>
                  </a:cubicBezTo>
                  <a:cubicBezTo>
                    <a:pt x="14244" y="9464"/>
                    <a:pt x="14277" y="12619"/>
                    <a:pt x="14635" y="14310"/>
                  </a:cubicBezTo>
                  <a:lnTo>
                    <a:pt x="9919" y="14310"/>
                  </a:lnTo>
                  <a:lnTo>
                    <a:pt x="9919" y="5269"/>
                  </a:lnTo>
                  <a:cubicBezTo>
                    <a:pt x="9919" y="5139"/>
                    <a:pt x="9789" y="5009"/>
                    <a:pt x="9627" y="5009"/>
                  </a:cubicBezTo>
                  <a:cubicBezTo>
                    <a:pt x="9464" y="5009"/>
                    <a:pt x="9366" y="5139"/>
                    <a:pt x="9366" y="5269"/>
                  </a:cubicBezTo>
                  <a:lnTo>
                    <a:pt x="9366" y="14310"/>
                  </a:lnTo>
                  <a:lnTo>
                    <a:pt x="4651" y="14310"/>
                  </a:lnTo>
                  <a:cubicBezTo>
                    <a:pt x="4976" y="12619"/>
                    <a:pt x="5009" y="9464"/>
                    <a:pt x="4684" y="6960"/>
                  </a:cubicBezTo>
                  <a:cubicBezTo>
                    <a:pt x="4488" y="5594"/>
                    <a:pt x="4163" y="4424"/>
                    <a:pt x="3773" y="3448"/>
                  </a:cubicBezTo>
                  <a:cubicBezTo>
                    <a:pt x="3725" y="3353"/>
                    <a:pt x="3626" y="3292"/>
                    <a:pt x="3512" y="3292"/>
                  </a:cubicBezTo>
                  <a:cubicBezTo>
                    <a:pt x="3470" y="3292"/>
                    <a:pt x="3426" y="3301"/>
                    <a:pt x="3383" y="3318"/>
                  </a:cubicBezTo>
                  <a:cubicBezTo>
                    <a:pt x="3253" y="3383"/>
                    <a:pt x="3188" y="3546"/>
                    <a:pt x="3253" y="3676"/>
                  </a:cubicBezTo>
                  <a:cubicBezTo>
                    <a:pt x="3643" y="4586"/>
                    <a:pt x="3936" y="5692"/>
                    <a:pt x="4131" y="6993"/>
                  </a:cubicBezTo>
                  <a:lnTo>
                    <a:pt x="2700" y="14310"/>
                  </a:lnTo>
                  <a:lnTo>
                    <a:pt x="586" y="14310"/>
                  </a:lnTo>
                  <a:lnTo>
                    <a:pt x="684" y="9757"/>
                  </a:lnTo>
                  <a:lnTo>
                    <a:pt x="781" y="4554"/>
                  </a:lnTo>
                  <a:cubicBezTo>
                    <a:pt x="846" y="2570"/>
                    <a:pt x="1432" y="1334"/>
                    <a:pt x="2732" y="521"/>
                  </a:cubicBezTo>
                  <a:cubicBezTo>
                    <a:pt x="2863" y="456"/>
                    <a:pt x="2895" y="261"/>
                    <a:pt x="2830" y="131"/>
                  </a:cubicBezTo>
                  <a:cubicBezTo>
                    <a:pt x="2765" y="44"/>
                    <a:pt x="2671" y="1"/>
                    <a:pt x="2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3" name="Google Shape;5113;p46"/>
            <p:cNvSpPr/>
            <p:nvPr/>
          </p:nvSpPr>
          <p:spPr>
            <a:xfrm>
              <a:off x="13218100" y="2969775"/>
              <a:ext cx="391875" cy="343125"/>
            </a:xfrm>
            <a:custGeom>
              <a:rect b="b" l="l" r="r" t="t"/>
              <a:pathLst>
                <a:path extrusionOk="0" h="13725" w="15675">
                  <a:moveTo>
                    <a:pt x="3870" y="1"/>
                  </a:moveTo>
                  <a:cubicBezTo>
                    <a:pt x="3708" y="1"/>
                    <a:pt x="3610" y="131"/>
                    <a:pt x="3578" y="261"/>
                  </a:cubicBezTo>
                  <a:cubicBezTo>
                    <a:pt x="3057" y="1952"/>
                    <a:pt x="2537" y="3058"/>
                    <a:pt x="683" y="3611"/>
                  </a:cubicBezTo>
                  <a:cubicBezTo>
                    <a:pt x="521" y="3676"/>
                    <a:pt x="358" y="3708"/>
                    <a:pt x="196" y="3773"/>
                  </a:cubicBezTo>
                  <a:cubicBezTo>
                    <a:pt x="65" y="3806"/>
                    <a:pt x="0" y="3968"/>
                    <a:pt x="33" y="4131"/>
                  </a:cubicBezTo>
                  <a:cubicBezTo>
                    <a:pt x="65" y="4261"/>
                    <a:pt x="196" y="4326"/>
                    <a:pt x="293" y="4326"/>
                  </a:cubicBezTo>
                  <a:cubicBezTo>
                    <a:pt x="326" y="4326"/>
                    <a:pt x="358" y="4326"/>
                    <a:pt x="391" y="4293"/>
                  </a:cubicBezTo>
                  <a:cubicBezTo>
                    <a:pt x="553" y="4261"/>
                    <a:pt x="683" y="4196"/>
                    <a:pt x="846" y="4163"/>
                  </a:cubicBezTo>
                  <a:cubicBezTo>
                    <a:pt x="2895" y="3545"/>
                    <a:pt x="3513" y="2245"/>
                    <a:pt x="4098" y="554"/>
                  </a:cubicBezTo>
                  <a:lnTo>
                    <a:pt x="8228" y="554"/>
                  </a:lnTo>
                  <a:cubicBezTo>
                    <a:pt x="8781" y="2245"/>
                    <a:pt x="9431" y="3545"/>
                    <a:pt x="11447" y="4163"/>
                  </a:cubicBezTo>
                  <a:cubicBezTo>
                    <a:pt x="13919" y="4879"/>
                    <a:pt x="14927" y="6245"/>
                    <a:pt x="14992" y="8879"/>
                  </a:cubicBezTo>
                  <a:lnTo>
                    <a:pt x="15089" y="13431"/>
                  </a:lnTo>
                  <a:cubicBezTo>
                    <a:pt x="15122" y="13594"/>
                    <a:pt x="15220" y="13724"/>
                    <a:pt x="15382" y="13724"/>
                  </a:cubicBezTo>
                  <a:cubicBezTo>
                    <a:pt x="15545" y="13692"/>
                    <a:pt x="15675" y="13561"/>
                    <a:pt x="15675" y="13431"/>
                  </a:cubicBezTo>
                  <a:lnTo>
                    <a:pt x="15577" y="8879"/>
                  </a:lnTo>
                  <a:cubicBezTo>
                    <a:pt x="15545" y="7448"/>
                    <a:pt x="15220" y="6375"/>
                    <a:pt x="14602" y="5529"/>
                  </a:cubicBezTo>
                  <a:cubicBezTo>
                    <a:pt x="13951" y="4651"/>
                    <a:pt x="12976" y="4033"/>
                    <a:pt x="11610" y="3611"/>
                  </a:cubicBezTo>
                  <a:cubicBezTo>
                    <a:pt x="9789" y="3058"/>
                    <a:pt x="9268" y="1952"/>
                    <a:pt x="8716" y="261"/>
                  </a:cubicBezTo>
                  <a:cubicBezTo>
                    <a:pt x="8716" y="131"/>
                    <a:pt x="8586" y="1"/>
                    <a:pt x="84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4" name="Google Shape;5114;p46"/>
          <p:cNvGrpSpPr/>
          <p:nvPr/>
        </p:nvGrpSpPr>
        <p:grpSpPr>
          <a:xfrm>
            <a:off x="7187127" y="2822362"/>
            <a:ext cx="283777" cy="365746"/>
            <a:chOff x="14950575" y="2907175"/>
            <a:chExt cx="413850" cy="529300"/>
          </a:xfrm>
        </p:grpSpPr>
        <p:sp>
          <p:nvSpPr>
            <p:cNvPr id="5115" name="Google Shape;5115;p46"/>
            <p:cNvSpPr/>
            <p:nvPr/>
          </p:nvSpPr>
          <p:spPr>
            <a:xfrm>
              <a:off x="14977400" y="2907175"/>
              <a:ext cx="387025" cy="529300"/>
            </a:xfrm>
            <a:custGeom>
              <a:rect b="b" l="l" r="r" t="t"/>
              <a:pathLst>
                <a:path extrusionOk="0" h="21172" w="15481">
                  <a:moveTo>
                    <a:pt x="3025" y="16163"/>
                  </a:moveTo>
                  <a:cubicBezTo>
                    <a:pt x="879" y="19773"/>
                    <a:pt x="5399" y="21171"/>
                    <a:pt x="9041" y="20163"/>
                  </a:cubicBezTo>
                  <a:cubicBezTo>
                    <a:pt x="14147" y="18472"/>
                    <a:pt x="15480" y="12163"/>
                    <a:pt x="14375" y="7155"/>
                  </a:cubicBezTo>
                  <a:cubicBezTo>
                    <a:pt x="12781" y="1"/>
                    <a:pt x="1" y="98"/>
                    <a:pt x="3155" y="6960"/>
                  </a:cubicBezTo>
                  <a:cubicBezTo>
                    <a:pt x="4911" y="10797"/>
                    <a:pt x="5302" y="12326"/>
                    <a:pt x="3025" y="16163"/>
                  </a:cubicBezTo>
                  <a:close/>
                  <a:moveTo>
                    <a:pt x="3025" y="16163"/>
                  </a:moveTo>
                  <a:close/>
                </a:path>
              </a:pathLst>
            </a:custGeom>
            <a:solidFill>
              <a:srgbClr val="C4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6" name="Google Shape;5116;p46"/>
            <p:cNvSpPr/>
            <p:nvPr/>
          </p:nvSpPr>
          <p:spPr>
            <a:xfrm>
              <a:off x="15099350" y="2951900"/>
              <a:ext cx="265075" cy="469125"/>
            </a:xfrm>
            <a:custGeom>
              <a:rect b="b" l="l" r="r" t="t"/>
              <a:pathLst>
                <a:path extrusionOk="0" h="18765" w="10603">
                  <a:moveTo>
                    <a:pt x="7610" y="5138"/>
                  </a:moveTo>
                  <a:cubicBezTo>
                    <a:pt x="8749" y="10147"/>
                    <a:pt x="7415" y="16488"/>
                    <a:pt x="2310" y="18146"/>
                  </a:cubicBezTo>
                  <a:cubicBezTo>
                    <a:pt x="1562" y="18374"/>
                    <a:pt x="781" y="18472"/>
                    <a:pt x="1" y="18504"/>
                  </a:cubicBezTo>
                  <a:lnTo>
                    <a:pt x="1" y="18504"/>
                  </a:lnTo>
                  <a:cubicBezTo>
                    <a:pt x="1106" y="18764"/>
                    <a:pt x="2407" y="18764"/>
                    <a:pt x="3676" y="18504"/>
                  </a:cubicBezTo>
                  <a:cubicBezTo>
                    <a:pt x="3838" y="18439"/>
                    <a:pt x="4001" y="18406"/>
                    <a:pt x="4163" y="18374"/>
                  </a:cubicBezTo>
                  <a:cubicBezTo>
                    <a:pt x="9269" y="16683"/>
                    <a:pt x="10602" y="10374"/>
                    <a:pt x="9497" y="5366"/>
                  </a:cubicBezTo>
                  <a:cubicBezTo>
                    <a:pt x="8684" y="1756"/>
                    <a:pt x="5041" y="0"/>
                    <a:pt x="2017" y="0"/>
                  </a:cubicBezTo>
                  <a:cubicBezTo>
                    <a:pt x="4521" y="553"/>
                    <a:pt x="6993" y="2277"/>
                    <a:pt x="7610" y="5138"/>
                  </a:cubicBezTo>
                  <a:close/>
                  <a:moveTo>
                    <a:pt x="7610" y="5138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7" name="Google Shape;5117;p46"/>
            <p:cNvSpPr/>
            <p:nvPr/>
          </p:nvSpPr>
          <p:spPr>
            <a:xfrm>
              <a:off x="14957075" y="3053525"/>
              <a:ext cx="205725" cy="108150"/>
            </a:xfrm>
            <a:custGeom>
              <a:rect b="b" l="l" r="r" t="t"/>
              <a:pathLst>
                <a:path extrusionOk="0" h="4326" w="8229">
                  <a:moveTo>
                    <a:pt x="6602" y="0"/>
                  </a:moveTo>
                  <a:cubicBezTo>
                    <a:pt x="5789" y="228"/>
                    <a:pt x="5074" y="716"/>
                    <a:pt x="4619" y="1431"/>
                  </a:cubicBezTo>
                  <a:cubicBezTo>
                    <a:pt x="4424" y="1724"/>
                    <a:pt x="4293" y="2049"/>
                    <a:pt x="4131" y="2374"/>
                  </a:cubicBezTo>
                  <a:cubicBezTo>
                    <a:pt x="4033" y="2537"/>
                    <a:pt x="3936" y="2797"/>
                    <a:pt x="3773" y="2927"/>
                  </a:cubicBezTo>
                  <a:cubicBezTo>
                    <a:pt x="3643" y="3057"/>
                    <a:pt x="3448" y="3090"/>
                    <a:pt x="3253" y="3090"/>
                  </a:cubicBezTo>
                  <a:lnTo>
                    <a:pt x="619" y="3090"/>
                  </a:lnTo>
                  <a:cubicBezTo>
                    <a:pt x="294" y="3090"/>
                    <a:pt x="1" y="3382"/>
                    <a:pt x="1" y="3708"/>
                  </a:cubicBezTo>
                  <a:cubicBezTo>
                    <a:pt x="1" y="4065"/>
                    <a:pt x="261" y="4325"/>
                    <a:pt x="619" y="4325"/>
                  </a:cubicBezTo>
                  <a:lnTo>
                    <a:pt x="8228" y="4325"/>
                  </a:lnTo>
                  <a:cubicBezTo>
                    <a:pt x="8131" y="3935"/>
                    <a:pt x="7968" y="3545"/>
                    <a:pt x="7806" y="3090"/>
                  </a:cubicBezTo>
                  <a:lnTo>
                    <a:pt x="5139" y="3090"/>
                  </a:lnTo>
                  <a:cubicBezTo>
                    <a:pt x="5302" y="2765"/>
                    <a:pt x="5464" y="2407"/>
                    <a:pt x="5659" y="2082"/>
                  </a:cubicBezTo>
                  <a:cubicBezTo>
                    <a:pt x="5952" y="1626"/>
                    <a:pt x="6472" y="1301"/>
                    <a:pt x="6993" y="1171"/>
                  </a:cubicBezTo>
                  <a:cubicBezTo>
                    <a:pt x="6960" y="1139"/>
                    <a:pt x="6960" y="1106"/>
                    <a:pt x="6928" y="1041"/>
                  </a:cubicBezTo>
                  <a:cubicBezTo>
                    <a:pt x="6765" y="683"/>
                    <a:pt x="6667" y="326"/>
                    <a:pt x="6602" y="0"/>
                  </a:cubicBezTo>
                  <a:close/>
                  <a:moveTo>
                    <a:pt x="6602" y="0"/>
                  </a:moveTo>
                  <a:close/>
                </a:path>
              </a:pathLst>
            </a:custGeom>
            <a:solidFill>
              <a:srgbClr val="91C4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8" name="Google Shape;5118;p46"/>
            <p:cNvSpPr/>
            <p:nvPr/>
          </p:nvSpPr>
          <p:spPr>
            <a:xfrm>
              <a:off x="14990425" y="3204725"/>
              <a:ext cx="178050" cy="103275"/>
            </a:xfrm>
            <a:custGeom>
              <a:rect b="b" l="l" r="r" t="t"/>
              <a:pathLst>
                <a:path extrusionOk="0" h="4131" w="7122">
                  <a:moveTo>
                    <a:pt x="5626" y="4131"/>
                  </a:moveTo>
                  <a:cubicBezTo>
                    <a:pt x="4813" y="3968"/>
                    <a:pt x="4065" y="3611"/>
                    <a:pt x="3610" y="2895"/>
                  </a:cubicBezTo>
                  <a:cubicBezTo>
                    <a:pt x="3415" y="2603"/>
                    <a:pt x="3285" y="2277"/>
                    <a:pt x="3122" y="1952"/>
                  </a:cubicBezTo>
                  <a:cubicBezTo>
                    <a:pt x="3025" y="1790"/>
                    <a:pt x="2927" y="1529"/>
                    <a:pt x="2764" y="1399"/>
                  </a:cubicBezTo>
                  <a:cubicBezTo>
                    <a:pt x="2634" y="1269"/>
                    <a:pt x="2439" y="1237"/>
                    <a:pt x="2244" y="1237"/>
                  </a:cubicBezTo>
                  <a:lnTo>
                    <a:pt x="618" y="1237"/>
                  </a:lnTo>
                  <a:cubicBezTo>
                    <a:pt x="260" y="1237"/>
                    <a:pt x="0" y="944"/>
                    <a:pt x="0" y="619"/>
                  </a:cubicBezTo>
                  <a:cubicBezTo>
                    <a:pt x="0" y="294"/>
                    <a:pt x="260" y="1"/>
                    <a:pt x="618" y="1"/>
                  </a:cubicBezTo>
                  <a:lnTo>
                    <a:pt x="7122" y="1"/>
                  </a:lnTo>
                  <a:cubicBezTo>
                    <a:pt x="7122" y="391"/>
                    <a:pt x="7057" y="814"/>
                    <a:pt x="6959" y="1237"/>
                  </a:cubicBezTo>
                  <a:lnTo>
                    <a:pt x="4130" y="1237"/>
                  </a:lnTo>
                  <a:cubicBezTo>
                    <a:pt x="4293" y="1562"/>
                    <a:pt x="4455" y="1920"/>
                    <a:pt x="4650" y="2245"/>
                  </a:cubicBezTo>
                  <a:cubicBezTo>
                    <a:pt x="4976" y="2765"/>
                    <a:pt x="5659" y="2928"/>
                    <a:pt x="6276" y="2993"/>
                  </a:cubicBezTo>
                  <a:cubicBezTo>
                    <a:pt x="6081" y="3350"/>
                    <a:pt x="5886" y="3741"/>
                    <a:pt x="5626" y="4131"/>
                  </a:cubicBezTo>
                  <a:close/>
                  <a:moveTo>
                    <a:pt x="5626" y="4131"/>
                  </a:moveTo>
                  <a:close/>
                </a:path>
              </a:pathLst>
            </a:custGeom>
            <a:solidFill>
              <a:srgbClr val="91C4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9" name="Google Shape;5119;p46"/>
            <p:cNvSpPr/>
            <p:nvPr/>
          </p:nvSpPr>
          <p:spPr>
            <a:xfrm>
              <a:off x="15089600" y="3053525"/>
              <a:ext cx="42300" cy="47175"/>
            </a:xfrm>
            <a:custGeom>
              <a:rect b="b" l="l" r="r" t="t"/>
              <a:pathLst>
                <a:path extrusionOk="0" h="1887" w="1692">
                  <a:moveTo>
                    <a:pt x="1301" y="0"/>
                  </a:moveTo>
                  <a:cubicBezTo>
                    <a:pt x="814" y="130"/>
                    <a:pt x="358" y="358"/>
                    <a:pt x="1" y="683"/>
                  </a:cubicBezTo>
                  <a:cubicBezTo>
                    <a:pt x="33" y="813"/>
                    <a:pt x="98" y="911"/>
                    <a:pt x="131" y="1041"/>
                  </a:cubicBezTo>
                  <a:cubicBezTo>
                    <a:pt x="261" y="1334"/>
                    <a:pt x="391" y="1626"/>
                    <a:pt x="521" y="1886"/>
                  </a:cubicBezTo>
                  <a:cubicBezTo>
                    <a:pt x="814" y="1529"/>
                    <a:pt x="1236" y="1301"/>
                    <a:pt x="1692" y="1171"/>
                  </a:cubicBezTo>
                  <a:lnTo>
                    <a:pt x="1627" y="1041"/>
                  </a:lnTo>
                  <a:cubicBezTo>
                    <a:pt x="1464" y="683"/>
                    <a:pt x="1366" y="326"/>
                    <a:pt x="1301" y="0"/>
                  </a:cubicBezTo>
                  <a:close/>
                  <a:moveTo>
                    <a:pt x="1301" y="0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0" name="Google Shape;5120;p46"/>
            <p:cNvSpPr/>
            <p:nvPr/>
          </p:nvSpPr>
          <p:spPr>
            <a:xfrm>
              <a:off x="15127000" y="3204725"/>
              <a:ext cx="41475" cy="30925"/>
            </a:xfrm>
            <a:custGeom>
              <a:rect b="b" l="l" r="r" t="t"/>
              <a:pathLst>
                <a:path extrusionOk="0" h="1237" w="1659">
                  <a:moveTo>
                    <a:pt x="163" y="1"/>
                  </a:moveTo>
                  <a:cubicBezTo>
                    <a:pt x="163" y="391"/>
                    <a:pt x="131" y="814"/>
                    <a:pt x="0" y="1237"/>
                  </a:cubicBezTo>
                  <a:lnTo>
                    <a:pt x="1496" y="1237"/>
                  </a:lnTo>
                  <a:cubicBezTo>
                    <a:pt x="1594" y="814"/>
                    <a:pt x="1659" y="391"/>
                    <a:pt x="1659" y="1"/>
                  </a:cubicBezTo>
                  <a:close/>
                  <a:moveTo>
                    <a:pt x="163" y="1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1" name="Google Shape;5121;p46"/>
            <p:cNvSpPr/>
            <p:nvPr/>
          </p:nvSpPr>
          <p:spPr>
            <a:xfrm>
              <a:off x="15100975" y="3268975"/>
              <a:ext cx="46375" cy="39025"/>
            </a:xfrm>
            <a:custGeom>
              <a:rect b="b" l="l" r="r" t="t"/>
              <a:pathLst>
                <a:path extrusionOk="0" h="1561" w="1855">
                  <a:moveTo>
                    <a:pt x="554" y="0"/>
                  </a:moveTo>
                  <a:cubicBezTo>
                    <a:pt x="424" y="358"/>
                    <a:pt x="228" y="715"/>
                    <a:pt x="1" y="1106"/>
                  </a:cubicBezTo>
                  <a:cubicBezTo>
                    <a:pt x="359" y="1333"/>
                    <a:pt x="781" y="1463"/>
                    <a:pt x="1204" y="1561"/>
                  </a:cubicBezTo>
                  <a:cubicBezTo>
                    <a:pt x="1464" y="1138"/>
                    <a:pt x="1659" y="780"/>
                    <a:pt x="1854" y="423"/>
                  </a:cubicBezTo>
                  <a:cubicBezTo>
                    <a:pt x="1399" y="390"/>
                    <a:pt x="911" y="260"/>
                    <a:pt x="554" y="0"/>
                  </a:cubicBezTo>
                  <a:close/>
                  <a:moveTo>
                    <a:pt x="554" y="0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2" name="Google Shape;5122;p46"/>
            <p:cNvSpPr/>
            <p:nvPr/>
          </p:nvSpPr>
          <p:spPr>
            <a:xfrm>
              <a:off x="15114800" y="3130750"/>
              <a:ext cx="48000" cy="30925"/>
            </a:xfrm>
            <a:custGeom>
              <a:rect b="b" l="l" r="r" t="t"/>
              <a:pathLst>
                <a:path extrusionOk="0" h="1237" w="1920">
                  <a:moveTo>
                    <a:pt x="423" y="1236"/>
                  </a:moveTo>
                  <a:lnTo>
                    <a:pt x="1919" y="1236"/>
                  </a:lnTo>
                  <a:cubicBezTo>
                    <a:pt x="1822" y="846"/>
                    <a:pt x="1659" y="456"/>
                    <a:pt x="1497" y="1"/>
                  </a:cubicBezTo>
                  <a:lnTo>
                    <a:pt x="1" y="1"/>
                  </a:lnTo>
                  <a:cubicBezTo>
                    <a:pt x="196" y="456"/>
                    <a:pt x="326" y="846"/>
                    <a:pt x="423" y="1236"/>
                  </a:cubicBezTo>
                  <a:close/>
                  <a:moveTo>
                    <a:pt x="423" y="1236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3" name="Google Shape;5123;p46"/>
            <p:cNvSpPr/>
            <p:nvPr/>
          </p:nvSpPr>
          <p:spPr>
            <a:xfrm>
              <a:off x="14950575" y="2944700"/>
              <a:ext cx="407350" cy="482000"/>
            </a:xfrm>
            <a:custGeom>
              <a:rect b="b" l="l" r="r" t="t"/>
              <a:pathLst>
                <a:path extrusionOk="0" h="19280" w="16294">
                  <a:moveTo>
                    <a:pt x="7090" y="5882"/>
                  </a:moveTo>
                  <a:cubicBezTo>
                    <a:pt x="7285" y="6337"/>
                    <a:pt x="7480" y="6760"/>
                    <a:pt x="7643" y="7183"/>
                  </a:cubicBezTo>
                  <a:lnTo>
                    <a:pt x="5854" y="7183"/>
                  </a:lnTo>
                  <a:cubicBezTo>
                    <a:pt x="5952" y="6955"/>
                    <a:pt x="6049" y="6760"/>
                    <a:pt x="6147" y="6597"/>
                  </a:cubicBezTo>
                  <a:cubicBezTo>
                    <a:pt x="6342" y="6272"/>
                    <a:pt x="6700" y="6012"/>
                    <a:pt x="7090" y="5882"/>
                  </a:cubicBezTo>
                  <a:close/>
                  <a:moveTo>
                    <a:pt x="8261" y="8971"/>
                  </a:moveTo>
                  <a:cubicBezTo>
                    <a:pt x="8358" y="9361"/>
                    <a:pt x="8423" y="9752"/>
                    <a:pt x="8423" y="10109"/>
                  </a:cubicBezTo>
                  <a:lnTo>
                    <a:pt x="5952" y="10109"/>
                  </a:lnTo>
                  <a:cubicBezTo>
                    <a:pt x="5952" y="9752"/>
                    <a:pt x="5887" y="9361"/>
                    <a:pt x="5822" y="8971"/>
                  </a:cubicBezTo>
                  <a:close/>
                  <a:moveTo>
                    <a:pt x="8196" y="11930"/>
                  </a:moveTo>
                  <a:cubicBezTo>
                    <a:pt x="8066" y="12288"/>
                    <a:pt x="7903" y="12678"/>
                    <a:pt x="7708" y="13101"/>
                  </a:cubicBezTo>
                  <a:cubicBezTo>
                    <a:pt x="7253" y="13036"/>
                    <a:pt x="6732" y="12873"/>
                    <a:pt x="6505" y="12483"/>
                  </a:cubicBezTo>
                  <a:cubicBezTo>
                    <a:pt x="6375" y="12321"/>
                    <a:pt x="6277" y="12126"/>
                    <a:pt x="6179" y="11930"/>
                  </a:cubicBezTo>
                  <a:close/>
                  <a:moveTo>
                    <a:pt x="8423" y="10695"/>
                  </a:moveTo>
                  <a:cubicBezTo>
                    <a:pt x="8423" y="10890"/>
                    <a:pt x="8391" y="11117"/>
                    <a:pt x="8326" y="11345"/>
                  </a:cubicBezTo>
                  <a:lnTo>
                    <a:pt x="5724" y="11345"/>
                  </a:lnTo>
                  <a:cubicBezTo>
                    <a:pt x="5627" y="11345"/>
                    <a:pt x="5529" y="11410"/>
                    <a:pt x="5497" y="11475"/>
                  </a:cubicBezTo>
                  <a:cubicBezTo>
                    <a:pt x="5432" y="11573"/>
                    <a:pt x="5432" y="11670"/>
                    <a:pt x="5497" y="11768"/>
                  </a:cubicBezTo>
                  <a:cubicBezTo>
                    <a:pt x="5529" y="11865"/>
                    <a:pt x="5594" y="11995"/>
                    <a:pt x="5659" y="12093"/>
                  </a:cubicBezTo>
                  <a:cubicBezTo>
                    <a:pt x="5757" y="12321"/>
                    <a:pt x="5854" y="12581"/>
                    <a:pt x="6017" y="12808"/>
                  </a:cubicBezTo>
                  <a:cubicBezTo>
                    <a:pt x="6277" y="13231"/>
                    <a:pt x="6765" y="13491"/>
                    <a:pt x="7415" y="13621"/>
                  </a:cubicBezTo>
                  <a:cubicBezTo>
                    <a:pt x="7350" y="13751"/>
                    <a:pt x="7253" y="13914"/>
                    <a:pt x="7188" y="14044"/>
                  </a:cubicBezTo>
                  <a:cubicBezTo>
                    <a:pt x="7155" y="14044"/>
                    <a:pt x="7155" y="14077"/>
                    <a:pt x="7155" y="14077"/>
                  </a:cubicBezTo>
                  <a:cubicBezTo>
                    <a:pt x="7123" y="14109"/>
                    <a:pt x="7123" y="14174"/>
                    <a:pt x="7090" y="14207"/>
                  </a:cubicBezTo>
                  <a:cubicBezTo>
                    <a:pt x="6537" y="14077"/>
                    <a:pt x="5854" y="13784"/>
                    <a:pt x="5464" y="13166"/>
                  </a:cubicBezTo>
                  <a:cubicBezTo>
                    <a:pt x="5301" y="12939"/>
                    <a:pt x="5171" y="12678"/>
                    <a:pt x="5074" y="12418"/>
                  </a:cubicBezTo>
                  <a:cubicBezTo>
                    <a:pt x="5041" y="12353"/>
                    <a:pt x="5009" y="12288"/>
                    <a:pt x="4976" y="12256"/>
                  </a:cubicBezTo>
                  <a:cubicBezTo>
                    <a:pt x="4879" y="12060"/>
                    <a:pt x="4749" y="11768"/>
                    <a:pt x="4553" y="11605"/>
                  </a:cubicBezTo>
                  <a:cubicBezTo>
                    <a:pt x="4326" y="11378"/>
                    <a:pt x="4033" y="11345"/>
                    <a:pt x="3838" y="11345"/>
                  </a:cubicBezTo>
                  <a:lnTo>
                    <a:pt x="2212" y="11345"/>
                  </a:lnTo>
                  <a:cubicBezTo>
                    <a:pt x="2017" y="11345"/>
                    <a:pt x="1854" y="11215"/>
                    <a:pt x="1854" y="11020"/>
                  </a:cubicBezTo>
                  <a:cubicBezTo>
                    <a:pt x="1854" y="10825"/>
                    <a:pt x="2017" y="10695"/>
                    <a:pt x="2212" y="10695"/>
                  </a:cubicBezTo>
                  <a:close/>
                  <a:moveTo>
                    <a:pt x="7961" y="1"/>
                  </a:moveTo>
                  <a:cubicBezTo>
                    <a:pt x="6705" y="1"/>
                    <a:pt x="5573" y="312"/>
                    <a:pt x="4781" y="906"/>
                  </a:cubicBezTo>
                  <a:cubicBezTo>
                    <a:pt x="4098" y="1362"/>
                    <a:pt x="3675" y="2012"/>
                    <a:pt x="3513" y="2760"/>
                  </a:cubicBezTo>
                  <a:cubicBezTo>
                    <a:pt x="3350" y="3605"/>
                    <a:pt x="3480" y="4548"/>
                    <a:pt x="3968" y="5557"/>
                  </a:cubicBezTo>
                  <a:cubicBezTo>
                    <a:pt x="4066" y="5817"/>
                    <a:pt x="4196" y="6077"/>
                    <a:pt x="4293" y="6305"/>
                  </a:cubicBezTo>
                  <a:cubicBezTo>
                    <a:pt x="4228" y="6402"/>
                    <a:pt x="4196" y="6500"/>
                    <a:pt x="4163" y="6597"/>
                  </a:cubicBezTo>
                  <a:cubicBezTo>
                    <a:pt x="4098" y="6727"/>
                    <a:pt x="3968" y="6955"/>
                    <a:pt x="3838" y="7052"/>
                  </a:cubicBezTo>
                  <a:cubicBezTo>
                    <a:pt x="3773" y="7118"/>
                    <a:pt x="3675" y="7150"/>
                    <a:pt x="3513" y="7150"/>
                  </a:cubicBezTo>
                  <a:lnTo>
                    <a:pt x="879" y="7150"/>
                  </a:lnTo>
                  <a:cubicBezTo>
                    <a:pt x="391" y="7150"/>
                    <a:pt x="1" y="7573"/>
                    <a:pt x="1" y="8061"/>
                  </a:cubicBezTo>
                  <a:cubicBezTo>
                    <a:pt x="1" y="8548"/>
                    <a:pt x="391" y="8939"/>
                    <a:pt x="879" y="8939"/>
                  </a:cubicBezTo>
                  <a:lnTo>
                    <a:pt x="2342" y="8939"/>
                  </a:lnTo>
                  <a:cubicBezTo>
                    <a:pt x="2472" y="8939"/>
                    <a:pt x="2602" y="8841"/>
                    <a:pt x="2602" y="8678"/>
                  </a:cubicBezTo>
                  <a:cubicBezTo>
                    <a:pt x="2602" y="8516"/>
                    <a:pt x="2472" y="8386"/>
                    <a:pt x="2342" y="8386"/>
                  </a:cubicBezTo>
                  <a:lnTo>
                    <a:pt x="879" y="8386"/>
                  </a:lnTo>
                  <a:cubicBezTo>
                    <a:pt x="716" y="8386"/>
                    <a:pt x="554" y="8256"/>
                    <a:pt x="554" y="8061"/>
                  </a:cubicBezTo>
                  <a:cubicBezTo>
                    <a:pt x="554" y="7865"/>
                    <a:pt x="716" y="7735"/>
                    <a:pt x="879" y="7735"/>
                  </a:cubicBezTo>
                  <a:lnTo>
                    <a:pt x="3513" y="7735"/>
                  </a:lnTo>
                  <a:cubicBezTo>
                    <a:pt x="3708" y="7735"/>
                    <a:pt x="4001" y="7703"/>
                    <a:pt x="4228" y="7475"/>
                  </a:cubicBezTo>
                  <a:cubicBezTo>
                    <a:pt x="4423" y="7313"/>
                    <a:pt x="4553" y="7085"/>
                    <a:pt x="4651" y="6825"/>
                  </a:cubicBezTo>
                  <a:lnTo>
                    <a:pt x="4749" y="6662"/>
                  </a:lnTo>
                  <a:cubicBezTo>
                    <a:pt x="4879" y="6402"/>
                    <a:pt x="4976" y="6142"/>
                    <a:pt x="5139" y="5914"/>
                  </a:cubicBezTo>
                  <a:cubicBezTo>
                    <a:pt x="5464" y="5394"/>
                    <a:pt x="6017" y="4971"/>
                    <a:pt x="6635" y="4711"/>
                  </a:cubicBezTo>
                  <a:cubicBezTo>
                    <a:pt x="6700" y="4939"/>
                    <a:pt x="6797" y="5134"/>
                    <a:pt x="6862" y="5361"/>
                  </a:cubicBezTo>
                  <a:cubicBezTo>
                    <a:pt x="6375" y="5557"/>
                    <a:pt x="5952" y="5882"/>
                    <a:pt x="5692" y="6272"/>
                  </a:cubicBezTo>
                  <a:cubicBezTo>
                    <a:pt x="5529" y="6500"/>
                    <a:pt x="5432" y="6760"/>
                    <a:pt x="5334" y="6987"/>
                  </a:cubicBezTo>
                  <a:cubicBezTo>
                    <a:pt x="5269" y="7085"/>
                    <a:pt x="5204" y="7215"/>
                    <a:pt x="5171" y="7313"/>
                  </a:cubicBezTo>
                  <a:cubicBezTo>
                    <a:pt x="5106" y="7410"/>
                    <a:pt x="5106" y="7508"/>
                    <a:pt x="5171" y="7605"/>
                  </a:cubicBezTo>
                  <a:cubicBezTo>
                    <a:pt x="5236" y="7670"/>
                    <a:pt x="5301" y="7735"/>
                    <a:pt x="5399" y="7735"/>
                  </a:cubicBezTo>
                  <a:lnTo>
                    <a:pt x="7870" y="7735"/>
                  </a:lnTo>
                  <a:cubicBezTo>
                    <a:pt x="7968" y="7963"/>
                    <a:pt x="8033" y="8191"/>
                    <a:pt x="8098" y="8386"/>
                  </a:cubicBezTo>
                  <a:lnTo>
                    <a:pt x="3643" y="8386"/>
                  </a:lnTo>
                  <a:cubicBezTo>
                    <a:pt x="3480" y="8386"/>
                    <a:pt x="3350" y="8516"/>
                    <a:pt x="3350" y="8678"/>
                  </a:cubicBezTo>
                  <a:cubicBezTo>
                    <a:pt x="3350" y="8841"/>
                    <a:pt x="3480" y="8971"/>
                    <a:pt x="3643" y="8971"/>
                  </a:cubicBezTo>
                  <a:lnTo>
                    <a:pt x="5236" y="8971"/>
                  </a:lnTo>
                  <a:cubicBezTo>
                    <a:pt x="5334" y="9361"/>
                    <a:pt x="5366" y="9752"/>
                    <a:pt x="5399" y="10109"/>
                  </a:cubicBezTo>
                  <a:lnTo>
                    <a:pt x="2212" y="10109"/>
                  </a:lnTo>
                  <a:cubicBezTo>
                    <a:pt x="1724" y="10109"/>
                    <a:pt x="1302" y="10500"/>
                    <a:pt x="1302" y="11020"/>
                  </a:cubicBezTo>
                  <a:cubicBezTo>
                    <a:pt x="1302" y="11508"/>
                    <a:pt x="1724" y="11898"/>
                    <a:pt x="2212" y="11898"/>
                  </a:cubicBezTo>
                  <a:lnTo>
                    <a:pt x="3871" y="11898"/>
                  </a:lnTo>
                  <a:cubicBezTo>
                    <a:pt x="4033" y="11898"/>
                    <a:pt x="4098" y="11930"/>
                    <a:pt x="4196" y="11995"/>
                  </a:cubicBezTo>
                  <a:cubicBezTo>
                    <a:pt x="4293" y="12126"/>
                    <a:pt x="4391" y="12321"/>
                    <a:pt x="4488" y="12483"/>
                  </a:cubicBezTo>
                  <a:cubicBezTo>
                    <a:pt x="4553" y="12646"/>
                    <a:pt x="4619" y="12808"/>
                    <a:pt x="4684" y="12939"/>
                  </a:cubicBezTo>
                  <a:cubicBezTo>
                    <a:pt x="4488" y="13426"/>
                    <a:pt x="4196" y="13947"/>
                    <a:pt x="3871" y="14532"/>
                  </a:cubicBezTo>
                  <a:cubicBezTo>
                    <a:pt x="2927" y="16125"/>
                    <a:pt x="3285" y="17199"/>
                    <a:pt x="3740" y="17784"/>
                  </a:cubicBezTo>
                  <a:cubicBezTo>
                    <a:pt x="4293" y="18499"/>
                    <a:pt x="5269" y="18987"/>
                    <a:pt x="6505" y="19182"/>
                  </a:cubicBezTo>
                  <a:cubicBezTo>
                    <a:pt x="6895" y="19247"/>
                    <a:pt x="7318" y="19280"/>
                    <a:pt x="7740" y="19280"/>
                  </a:cubicBezTo>
                  <a:cubicBezTo>
                    <a:pt x="8586" y="19280"/>
                    <a:pt x="9431" y="19150"/>
                    <a:pt x="10212" y="18922"/>
                  </a:cubicBezTo>
                  <a:cubicBezTo>
                    <a:pt x="12651" y="18109"/>
                    <a:pt x="14439" y="16256"/>
                    <a:pt x="15383" y="13491"/>
                  </a:cubicBezTo>
                  <a:cubicBezTo>
                    <a:pt x="16196" y="11150"/>
                    <a:pt x="16293" y="8256"/>
                    <a:pt x="15708" y="5589"/>
                  </a:cubicBezTo>
                  <a:cubicBezTo>
                    <a:pt x="15513" y="4776"/>
                    <a:pt x="15187" y="3996"/>
                    <a:pt x="14732" y="3313"/>
                  </a:cubicBezTo>
                  <a:cubicBezTo>
                    <a:pt x="14673" y="3234"/>
                    <a:pt x="14590" y="3191"/>
                    <a:pt x="14505" y="3191"/>
                  </a:cubicBezTo>
                  <a:cubicBezTo>
                    <a:pt x="14450" y="3191"/>
                    <a:pt x="14393" y="3209"/>
                    <a:pt x="14342" y="3248"/>
                  </a:cubicBezTo>
                  <a:cubicBezTo>
                    <a:pt x="14212" y="3345"/>
                    <a:pt x="14179" y="3508"/>
                    <a:pt x="14277" y="3638"/>
                  </a:cubicBezTo>
                  <a:cubicBezTo>
                    <a:pt x="14700" y="4256"/>
                    <a:pt x="14992" y="4971"/>
                    <a:pt x="15155" y="5719"/>
                  </a:cubicBezTo>
                  <a:cubicBezTo>
                    <a:pt x="16293" y="10792"/>
                    <a:pt x="14895" y="16776"/>
                    <a:pt x="10049" y="18369"/>
                  </a:cubicBezTo>
                  <a:cubicBezTo>
                    <a:pt x="9269" y="18597"/>
                    <a:pt x="8488" y="18694"/>
                    <a:pt x="7740" y="18694"/>
                  </a:cubicBezTo>
                  <a:cubicBezTo>
                    <a:pt x="6179" y="18694"/>
                    <a:pt x="4814" y="18239"/>
                    <a:pt x="4196" y="17459"/>
                  </a:cubicBezTo>
                  <a:cubicBezTo>
                    <a:pt x="3675" y="16776"/>
                    <a:pt x="3708" y="15865"/>
                    <a:pt x="4326" y="14825"/>
                  </a:cubicBezTo>
                  <a:cubicBezTo>
                    <a:pt x="4619" y="14369"/>
                    <a:pt x="4846" y="13947"/>
                    <a:pt x="5041" y="13524"/>
                  </a:cubicBezTo>
                  <a:cubicBezTo>
                    <a:pt x="5432" y="14077"/>
                    <a:pt x="6017" y="14467"/>
                    <a:pt x="6765" y="14695"/>
                  </a:cubicBezTo>
                  <a:cubicBezTo>
                    <a:pt x="6472" y="15215"/>
                    <a:pt x="6244" y="15768"/>
                    <a:pt x="6212" y="16321"/>
                  </a:cubicBezTo>
                  <a:cubicBezTo>
                    <a:pt x="6179" y="16483"/>
                    <a:pt x="6277" y="16613"/>
                    <a:pt x="6440" y="16646"/>
                  </a:cubicBezTo>
                  <a:lnTo>
                    <a:pt x="6472" y="16646"/>
                  </a:lnTo>
                  <a:cubicBezTo>
                    <a:pt x="6635" y="16646"/>
                    <a:pt x="6732" y="16516"/>
                    <a:pt x="6765" y="16386"/>
                  </a:cubicBezTo>
                  <a:cubicBezTo>
                    <a:pt x="6830" y="15898"/>
                    <a:pt x="6992" y="15377"/>
                    <a:pt x="7318" y="14890"/>
                  </a:cubicBezTo>
                  <a:cubicBezTo>
                    <a:pt x="7448" y="14695"/>
                    <a:pt x="7578" y="14499"/>
                    <a:pt x="7708" y="14272"/>
                  </a:cubicBezTo>
                  <a:cubicBezTo>
                    <a:pt x="7838" y="14044"/>
                    <a:pt x="8001" y="13784"/>
                    <a:pt x="8131" y="13491"/>
                  </a:cubicBezTo>
                  <a:cubicBezTo>
                    <a:pt x="9692" y="10500"/>
                    <a:pt x="9009" y="8711"/>
                    <a:pt x="7448" y="5264"/>
                  </a:cubicBezTo>
                  <a:cubicBezTo>
                    <a:pt x="7025" y="4321"/>
                    <a:pt x="6927" y="3410"/>
                    <a:pt x="7188" y="2630"/>
                  </a:cubicBezTo>
                  <a:cubicBezTo>
                    <a:pt x="7220" y="2467"/>
                    <a:pt x="7123" y="2305"/>
                    <a:pt x="6992" y="2272"/>
                  </a:cubicBezTo>
                  <a:cubicBezTo>
                    <a:pt x="6958" y="2258"/>
                    <a:pt x="6923" y="2252"/>
                    <a:pt x="6889" y="2252"/>
                  </a:cubicBezTo>
                  <a:cubicBezTo>
                    <a:pt x="6766" y="2252"/>
                    <a:pt x="6660" y="2339"/>
                    <a:pt x="6635" y="2467"/>
                  </a:cubicBezTo>
                  <a:cubicBezTo>
                    <a:pt x="6472" y="2988"/>
                    <a:pt x="6440" y="3540"/>
                    <a:pt x="6537" y="4158"/>
                  </a:cubicBezTo>
                  <a:cubicBezTo>
                    <a:pt x="5757" y="4451"/>
                    <a:pt x="5074" y="4939"/>
                    <a:pt x="4651" y="5622"/>
                  </a:cubicBezTo>
                  <a:cubicBezTo>
                    <a:pt x="4651" y="5622"/>
                    <a:pt x="4651" y="5654"/>
                    <a:pt x="4619" y="5654"/>
                  </a:cubicBezTo>
                  <a:cubicBezTo>
                    <a:pt x="4586" y="5557"/>
                    <a:pt x="4521" y="5459"/>
                    <a:pt x="4488" y="5329"/>
                  </a:cubicBezTo>
                  <a:cubicBezTo>
                    <a:pt x="3675" y="3573"/>
                    <a:pt x="3903" y="2207"/>
                    <a:pt x="5106" y="1362"/>
                  </a:cubicBezTo>
                  <a:cubicBezTo>
                    <a:pt x="5826" y="841"/>
                    <a:pt x="6848" y="566"/>
                    <a:pt x="8000" y="566"/>
                  </a:cubicBezTo>
                  <a:cubicBezTo>
                    <a:pt x="8358" y="566"/>
                    <a:pt x="8728" y="592"/>
                    <a:pt x="9106" y="646"/>
                  </a:cubicBezTo>
                  <a:cubicBezTo>
                    <a:pt x="10765" y="874"/>
                    <a:pt x="12358" y="1622"/>
                    <a:pt x="13464" y="2695"/>
                  </a:cubicBezTo>
                  <a:cubicBezTo>
                    <a:pt x="13509" y="2740"/>
                    <a:pt x="13575" y="2764"/>
                    <a:pt x="13643" y="2764"/>
                  </a:cubicBezTo>
                  <a:cubicBezTo>
                    <a:pt x="13722" y="2764"/>
                    <a:pt x="13802" y="2732"/>
                    <a:pt x="13854" y="2662"/>
                  </a:cubicBezTo>
                  <a:cubicBezTo>
                    <a:pt x="13984" y="2565"/>
                    <a:pt x="13952" y="2370"/>
                    <a:pt x="13854" y="2272"/>
                  </a:cubicBezTo>
                  <a:cubicBezTo>
                    <a:pt x="12651" y="1101"/>
                    <a:pt x="10992" y="321"/>
                    <a:pt x="9171" y="93"/>
                  </a:cubicBezTo>
                  <a:cubicBezTo>
                    <a:pt x="8760" y="31"/>
                    <a:pt x="8354" y="1"/>
                    <a:pt x="79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4" name="Google Shape;5124;p46"/>
          <p:cNvGrpSpPr/>
          <p:nvPr/>
        </p:nvGrpSpPr>
        <p:grpSpPr>
          <a:xfrm>
            <a:off x="7961493" y="2822356"/>
            <a:ext cx="310535" cy="365759"/>
            <a:chOff x="15449750" y="2938075"/>
            <a:chExt cx="408975" cy="481325"/>
          </a:xfrm>
        </p:grpSpPr>
        <p:sp>
          <p:nvSpPr>
            <p:cNvPr id="5125" name="Google Shape;5125;p46"/>
            <p:cNvSpPr/>
            <p:nvPr/>
          </p:nvSpPr>
          <p:spPr>
            <a:xfrm>
              <a:off x="15456250" y="2945400"/>
              <a:ext cx="395150" cy="466675"/>
            </a:xfrm>
            <a:custGeom>
              <a:rect b="b" l="l" r="r" t="t"/>
              <a:pathLst>
                <a:path extrusionOk="0" h="18667" w="15806">
                  <a:moveTo>
                    <a:pt x="5887" y="7024"/>
                  </a:moveTo>
                  <a:lnTo>
                    <a:pt x="2342" y="7024"/>
                  </a:lnTo>
                  <a:cubicBezTo>
                    <a:pt x="1042" y="7024"/>
                    <a:pt x="1" y="8065"/>
                    <a:pt x="1" y="9333"/>
                  </a:cubicBezTo>
                  <a:cubicBezTo>
                    <a:pt x="1" y="10602"/>
                    <a:pt x="1042" y="11642"/>
                    <a:pt x="2342" y="11642"/>
                  </a:cubicBezTo>
                  <a:lnTo>
                    <a:pt x="5887" y="11642"/>
                  </a:lnTo>
                  <a:lnTo>
                    <a:pt x="5854" y="11642"/>
                  </a:lnTo>
                  <a:cubicBezTo>
                    <a:pt x="4586" y="11642"/>
                    <a:pt x="3546" y="12683"/>
                    <a:pt x="3546" y="13984"/>
                  </a:cubicBezTo>
                  <a:cubicBezTo>
                    <a:pt x="3546" y="15252"/>
                    <a:pt x="4586" y="16293"/>
                    <a:pt x="5887" y="16293"/>
                  </a:cubicBezTo>
                  <a:lnTo>
                    <a:pt x="6667" y="16293"/>
                  </a:lnTo>
                  <a:cubicBezTo>
                    <a:pt x="6928" y="16293"/>
                    <a:pt x="7155" y="16520"/>
                    <a:pt x="7155" y="16780"/>
                  </a:cubicBezTo>
                  <a:lnTo>
                    <a:pt x="7155" y="17691"/>
                  </a:lnTo>
                  <a:cubicBezTo>
                    <a:pt x="7155" y="18244"/>
                    <a:pt x="7611" y="18666"/>
                    <a:pt x="8163" y="18666"/>
                  </a:cubicBezTo>
                  <a:cubicBezTo>
                    <a:pt x="8684" y="18666"/>
                    <a:pt x="9139" y="18244"/>
                    <a:pt x="9139" y="17691"/>
                  </a:cubicBezTo>
                  <a:lnTo>
                    <a:pt x="9139" y="16293"/>
                  </a:lnTo>
                  <a:cubicBezTo>
                    <a:pt x="9139" y="15024"/>
                    <a:pt x="8098" y="13984"/>
                    <a:pt x="6798" y="13984"/>
                  </a:cubicBezTo>
                  <a:lnTo>
                    <a:pt x="10472" y="13984"/>
                  </a:lnTo>
                  <a:cubicBezTo>
                    <a:pt x="11741" y="13984"/>
                    <a:pt x="12781" y="12911"/>
                    <a:pt x="12781" y="11642"/>
                  </a:cubicBezTo>
                  <a:cubicBezTo>
                    <a:pt x="12781" y="10374"/>
                    <a:pt x="11741" y="9333"/>
                    <a:pt x="10472" y="9333"/>
                  </a:cubicBezTo>
                  <a:lnTo>
                    <a:pt x="13497" y="9333"/>
                  </a:lnTo>
                  <a:cubicBezTo>
                    <a:pt x="14765" y="9333"/>
                    <a:pt x="15805" y="8293"/>
                    <a:pt x="15805" y="7024"/>
                  </a:cubicBezTo>
                  <a:cubicBezTo>
                    <a:pt x="15805" y="5756"/>
                    <a:pt x="14765" y="4716"/>
                    <a:pt x="13497" y="4716"/>
                  </a:cubicBezTo>
                  <a:lnTo>
                    <a:pt x="10440" y="4716"/>
                  </a:lnTo>
                  <a:cubicBezTo>
                    <a:pt x="11741" y="4716"/>
                    <a:pt x="12781" y="3675"/>
                    <a:pt x="12781" y="2374"/>
                  </a:cubicBezTo>
                  <a:lnTo>
                    <a:pt x="12781" y="976"/>
                  </a:lnTo>
                  <a:cubicBezTo>
                    <a:pt x="12781" y="423"/>
                    <a:pt x="12326" y="0"/>
                    <a:pt x="11806" y="0"/>
                  </a:cubicBezTo>
                  <a:cubicBezTo>
                    <a:pt x="11253" y="0"/>
                    <a:pt x="10797" y="423"/>
                    <a:pt x="10797" y="976"/>
                  </a:cubicBezTo>
                  <a:lnTo>
                    <a:pt x="10797" y="1886"/>
                  </a:lnTo>
                  <a:cubicBezTo>
                    <a:pt x="10797" y="2147"/>
                    <a:pt x="10570" y="2374"/>
                    <a:pt x="10310" y="2374"/>
                  </a:cubicBezTo>
                  <a:lnTo>
                    <a:pt x="5854" y="2374"/>
                  </a:lnTo>
                  <a:cubicBezTo>
                    <a:pt x="4586" y="2374"/>
                    <a:pt x="3546" y="3415"/>
                    <a:pt x="3546" y="4716"/>
                  </a:cubicBezTo>
                  <a:cubicBezTo>
                    <a:pt x="3546" y="5984"/>
                    <a:pt x="4586" y="7024"/>
                    <a:pt x="5887" y="7024"/>
                  </a:cubicBezTo>
                  <a:close/>
                  <a:moveTo>
                    <a:pt x="5887" y="7024"/>
                  </a:moveTo>
                  <a:close/>
                </a:path>
              </a:pathLst>
            </a:custGeom>
            <a:solidFill>
              <a:srgbClr val="C4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6" name="Google Shape;5126;p46"/>
            <p:cNvSpPr/>
            <p:nvPr/>
          </p:nvSpPr>
          <p:spPr>
            <a:xfrm>
              <a:off x="15756250" y="3063275"/>
              <a:ext cx="95950" cy="115475"/>
            </a:xfrm>
            <a:custGeom>
              <a:rect b="b" l="l" r="r" t="t"/>
              <a:pathLst>
                <a:path extrusionOk="0" h="4619" w="3838">
                  <a:moveTo>
                    <a:pt x="1" y="1"/>
                  </a:moveTo>
                  <a:cubicBezTo>
                    <a:pt x="1269" y="1"/>
                    <a:pt x="2310" y="1041"/>
                    <a:pt x="2310" y="2309"/>
                  </a:cubicBezTo>
                  <a:cubicBezTo>
                    <a:pt x="2310" y="3578"/>
                    <a:pt x="1269" y="4618"/>
                    <a:pt x="1" y="4618"/>
                  </a:cubicBezTo>
                  <a:lnTo>
                    <a:pt x="1497" y="4618"/>
                  </a:lnTo>
                  <a:cubicBezTo>
                    <a:pt x="2765" y="4618"/>
                    <a:pt x="3838" y="3578"/>
                    <a:pt x="3838" y="2309"/>
                  </a:cubicBezTo>
                  <a:cubicBezTo>
                    <a:pt x="3838" y="1041"/>
                    <a:pt x="2765" y="1"/>
                    <a:pt x="1497" y="1"/>
                  </a:cubicBezTo>
                  <a:close/>
                  <a:moveTo>
                    <a:pt x="1" y="1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7" name="Google Shape;5127;p46"/>
            <p:cNvSpPr/>
            <p:nvPr/>
          </p:nvSpPr>
          <p:spPr>
            <a:xfrm>
              <a:off x="15679825" y="3178725"/>
              <a:ext cx="95975" cy="116275"/>
            </a:xfrm>
            <a:custGeom>
              <a:rect b="b" l="l" r="r" t="t"/>
              <a:pathLst>
                <a:path extrusionOk="0" h="4651" w="3839">
                  <a:moveTo>
                    <a:pt x="1" y="0"/>
                  </a:moveTo>
                  <a:cubicBezTo>
                    <a:pt x="1302" y="0"/>
                    <a:pt x="2342" y="1041"/>
                    <a:pt x="2342" y="2309"/>
                  </a:cubicBezTo>
                  <a:cubicBezTo>
                    <a:pt x="2342" y="3610"/>
                    <a:pt x="1302" y="4651"/>
                    <a:pt x="1" y="4651"/>
                  </a:cubicBezTo>
                  <a:lnTo>
                    <a:pt x="1529" y="4651"/>
                  </a:lnTo>
                  <a:cubicBezTo>
                    <a:pt x="2798" y="4651"/>
                    <a:pt x="3838" y="3578"/>
                    <a:pt x="3838" y="2309"/>
                  </a:cubicBezTo>
                  <a:cubicBezTo>
                    <a:pt x="3838" y="1041"/>
                    <a:pt x="2798" y="0"/>
                    <a:pt x="1529" y="0"/>
                  </a:cubicBezTo>
                  <a:lnTo>
                    <a:pt x="1529" y="0"/>
                  </a:lnTo>
                  <a:close/>
                  <a:moveTo>
                    <a:pt x="1" y="0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8" name="Google Shape;5128;p46"/>
            <p:cNvSpPr/>
            <p:nvPr/>
          </p:nvSpPr>
          <p:spPr>
            <a:xfrm>
              <a:off x="15693650" y="2945400"/>
              <a:ext cx="82150" cy="117900"/>
            </a:xfrm>
            <a:custGeom>
              <a:rect b="b" l="l" r="r" t="t"/>
              <a:pathLst>
                <a:path extrusionOk="0" h="4716" w="3286">
                  <a:moveTo>
                    <a:pt x="2310" y="976"/>
                  </a:moveTo>
                  <a:lnTo>
                    <a:pt x="2310" y="2374"/>
                  </a:lnTo>
                  <a:cubicBezTo>
                    <a:pt x="2310" y="3675"/>
                    <a:pt x="1269" y="4716"/>
                    <a:pt x="1" y="4716"/>
                  </a:cubicBezTo>
                  <a:lnTo>
                    <a:pt x="976" y="4716"/>
                  </a:lnTo>
                  <a:cubicBezTo>
                    <a:pt x="2245" y="4716"/>
                    <a:pt x="3285" y="3675"/>
                    <a:pt x="3285" y="2374"/>
                  </a:cubicBezTo>
                  <a:lnTo>
                    <a:pt x="3285" y="976"/>
                  </a:lnTo>
                  <a:cubicBezTo>
                    <a:pt x="3285" y="423"/>
                    <a:pt x="2862" y="0"/>
                    <a:pt x="2310" y="0"/>
                  </a:cubicBezTo>
                  <a:cubicBezTo>
                    <a:pt x="2147" y="0"/>
                    <a:pt x="1952" y="33"/>
                    <a:pt x="1822" y="130"/>
                  </a:cubicBezTo>
                  <a:cubicBezTo>
                    <a:pt x="2114" y="293"/>
                    <a:pt x="2310" y="618"/>
                    <a:pt x="2310" y="976"/>
                  </a:cubicBezTo>
                  <a:close/>
                  <a:moveTo>
                    <a:pt x="2310" y="976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9" name="Google Shape;5129;p46"/>
            <p:cNvSpPr/>
            <p:nvPr/>
          </p:nvSpPr>
          <p:spPr>
            <a:xfrm>
              <a:off x="15599350" y="3294975"/>
              <a:ext cx="85375" cy="117900"/>
            </a:xfrm>
            <a:custGeom>
              <a:rect b="b" l="l" r="r" t="t"/>
              <a:pathLst>
                <a:path extrusionOk="0" h="4716" w="3415">
                  <a:moveTo>
                    <a:pt x="0" y="1"/>
                  </a:moveTo>
                  <a:cubicBezTo>
                    <a:pt x="1301" y="1"/>
                    <a:pt x="2342" y="1041"/>
                    <a:pt x="2342" y="2310"/>
                  </a:cubicBezTo>
                  <a:lnTo>
                    <a:pt x="2342" y="3708"/>
                  </a:lnTo>
                  <a:cubicBezTo>
                    <a:pt x="2342" y="4066"/>
                    <a:pt x="2147" y="4358"/>
                    <a:pt x="1887" y="4553"/>
                  </a:cubicBezTo>
                  <a:cubicBezTo>
                    <a:pt x="2049" y="4651"/>
                    <a:pt x="2244" y="4716"/>
                    <a:pt x="2439" y="4716"/>
                  </a:cubicBezTo>
                  <a:cubicBezTo>
                    <a:pt x="2960" y="4716"/>
                    <a:pt x="3415" y="4261"/>
                    <a:pt x="3415" y="3708"/>
                  </a:cubicBezTo>
                  <a:lnTo>
                    <a:pt x="3415" y="2310"/>
                  </a:lnTo>
                  <a:cubicBezTo>
                    <a:pt x="3415" y="1041"/>
                    <a:pt x="2374" y="1"/>
                    <a:pt x="1106" y="1"/>
                  </a:cubicBezTo>
                  <a:lnTo>
                    <a:pt x="0" y="1"/>
                  </a:lnTo>
                  <a:close/>
                  <a:moveTo>
                    <a:pt x="0" y="1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0" name="Google Shape;5130;p46"/>
            <p:cNvSpPr/>
            <p:nvPr/>
          </p:nvSpPr>
          <p:spPr>
            <a:xfrm>
              <a:off x="15449750" y="2998250"/>
              <a:ext cx="332550" cy="287000"/>
            </a:xfrm>
            <a:custGeom>
              <a:rect b="b" l="l" r="r" t="t"/>
              <a:pathLst>
                <a:path extrusionOk="0" h="11480" w="13302">
                  <a:moveTo>
                    <a:pt x="6147" y="0"/>
                  </a:moveTo>
                  <a:cubicBezTo>
                    <a:pt x="4716" y="0"/>
                    <a:pt x="3545" y="1171"/>
                    <a:pt x="3545" y="2602"/>
                  </a:cubicBezTo>
                  <a:cubicBezTo>
                    <a:pt x="3545" y="3415"/>
                    <a:pt x="3936" y="4130"/>
                    <a:pt x="4521" y="4618"/>
                  </a:cubicBezTo>
                  <a:lnTo>
                    <a:pt x="2602" y="4618"/>
                  </a:lnTo>
                  <a:cubicBezTo>
                    <a:pt x="1171" y="4618"/>
                    <a:pt x="1" y="5788"/>
                    <a:pt x="1" y="7219"/>
                  </a:cubicBezTo>
                  <a:cubicBezTo>
                    <a:pt x="1" y="8650"/>
                    <a:pt x="1139" y="9821"/>
                    <a:pt x="2602" y="9821"/>
                  </a:cubicBezTo>
                  <a:lnTo>
                    <a:pt x="4521" y="9821"/>
                  </a:lnTo>
                  <a:cubicBezTo>
                    <a:pt x="4098" y="10146"/>
                    <a:pt x="3806" y="10601"/>
                    <a:pt x="3643" y="11122"/>
                  </a:cubicBezTo>
                  <a:cubicBezTo>
                    <a:pt x="3610" y="11284"/>
                    <a:pt x="3675" y="11414"/>
                    <a:pt x="3838" y="11479"/>
                  </a:cubicBezTo>
                  <a:lnTo>
                    <a:pt x="3903" y="11479"/>
                  </a:lnTo>
                  <a:cubicBezTo>
                    <a:pt x="4033" y="11479"/>
                    <a:pt x="4163" y="11414"/>
                    <a:pt x="4196" y="11284"/>
                  </a:cubicBezTo>
                  <a:cubicBezTo>
                    <a:pt x="4423" y="10406"/>
                    <a:pt x="5236" y="9821"/>
                    <a:pt x="6147" y="9821"/>
                  </a:cubicBezTo>
                  <a:lnTo>
                    <a:pt x="10830" y="9821"/>
                  </a:lnTo>
                  <a:cubicBezTo>
                    <a:pt x="10992" y="9821"/>
                    <a:pt x="11122" y="9691"/>
                    <a:pt x="11122" y="9528"/>
                  </a:cubicBezTo>
                  <a:cubicBezTo>
                    <a:pt x="11122" y="9398"/>
                    <a:pt x="10992" y="9268"/>
                    <a:pt x="10830" y="9268"/>
                  </a:cubicBezTo>
                  <a:lnTo>
                    <a:pt x="2602" y="9268"/>
                  </a:lnTo>
                  <a:cubicBezTo>
                    <a:pt x="1464" y="9268"/>
                    <a:pt x="554" y="8358"/>
                    <a:pt x="554" y="7219"/>
                  </a:cubicBezTo>
                  <a:cubicBezTo>
                    <a:pt x="554" y="6114"/>
                    <a:pt x="1464" y="5171"/>
                    <a:pt x="2602" y="5171"/>
                  </a:cubicBezTo>
                  <a:lnTo>
                    <a:pt x="13041" y="5171"/>
                  </a:lnTo>
                  <a:cubicBezTo>
                    <a:pt x="13171" y="5171"/>
                    <a:pt x="13301" y="5073"/>
                    <a:pt x="13301" y="4910"/>
                  </a:cubicBezTo>
                  <a:cubicBezTo>
                    <a:pt x="13301" y="4748"/>
                    <a:pt x="13171" y="4618"/>
                    <a:pt x="13041" y="4618"/>
                  </a:cubicBezTo>
                  <a:lnTo>
                    <a:pt x="6147" y="4618"/>
                  </a:lnTo>
                  <a:cubicBezTo>
                    <a:pt x="5009" y="4618"/>
                    <a:pt x="4098" y="3707"/>
                    <a:pt x="4098" y="2602"/>
                  </a:cubicBezTo>
                  <a:cubicBezTo>
                    <a:pt x="4098" y="1463"/>
                    <a:pt x="5009" y="553"/>
                    <a:pt x="6147" y="553"/>
                  </a:cubicBezTo>
                  <a:lnTo>
                    <a:pt x="7708" y="553"/>
                  </a:lnTo>
                  <a:cubicBezTo>
                    <a:pt x="7871" y="553"/>
                    <a:pt x="7968" y="423"/>
                    <a:pt x="7968" y="260"/>
                  </a:cubicBezTo>
                  <a:cubicBezTo>
                    <a:pt x="7968" y="130"/>
                    <a:pt x="7871" y="0"/>
                    <a:pt x="77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1" name="Google Shape;5131;p46"/>
            <p:cNvSpPr/>
            <p:nvPr/>
          </p:nvSpPr>
          <p:spPr>
            <a:xfrm>
              <a:off x="15523750" y="2938075"/>
              <a:ext cx="334975" cy="481325"/>
            </a:xfrm>
            <a:custGeom>
              <a:rect b="b" l="l" r="r" t="t"/>
              <a:pathLst>
                <a:path extrusionOk="0" h="19253" w="13399">
                  <a:moveTo>
                    <a:pt x="9106" y="1"/>
                  </a:moveTo>
                  <a:cubicBezTo>
                    <a:pt x="8390" y="1"/>
                    <a:pt x="7837" y="586"/>
                    <a:pt x="7837" y="1269"/>
                  </a:cubicBezTo>
                  <a:lnTo>
                    <a:pt x="7837" y="2179"/>
                  </a:lnTo>
                  <a:cubicBezTo>
                    <a:pt x="7837" y="2309"/>
                    <a:pt x="7740" y="2407"/>
                    <a:pt x="7610" y="2407"/>
                  </a:cubicBezTo>
                  <a:lnTo>
                    <a:pt x="6049" y="2407"/>
                  </a:lnTo>
                  <a:cubicBezTo>
                    <a:pt x="5886" y="2407"/>
                    <a:pt x="5756" y="2537"/>
                    <a:pt x="5756" y="2667"/>
                  </a:cubicBezTo>
                  <a:cubicBezTo>
                    <a:pt x="5756" y="2830"/>
                    <a:pt x="5886" y="2960"/>
                    <a:pt x="6049" y="2960"/>
                  </a:cubicBezTo>
                  <a:lnTo>
                    <a:pt x="7610" y="2960"/>
                  </a:lnTo>
                  <a:cubicBezTo>
                    <a:pt x="8032" y="2960"/>
                    <a:pt x="8390" y="2602"/>
                    <a:pt x="8390" y="2179"/>
                  </a:cubicBezTo>
                  <a:lnTo>
                    <a:pt x="8390" y="1269"/>
                  </a:lnTo>
                  <a:cubicBezTo>
                    <a:pt x="8390" y="879"/>
                    <a:pt x="8715" y="553"/>
                    <a:pt x="9106" y="553"/>
                  </a:cubicBezTo>
                  <a:cubicBezTo>
                    <a:pt x="9496" y="553"/>
                    <a:pt x="9821" y="879"/>
                    <a:pt x="9821" y="1269"/>
                  </a:cubicBezTo>
                  <a:lnTo>
                    <a:pt x="9821" y="2667"/>
                  </a:lnTo>
                  <a:cubicBezTo>
                    <a:pt x="9821" y="3805"/>
                    <a:pt x="8878" y="4716"/>
                    <a:pt x="7772" y="4716"/>
                  </a:cubicBezTo>
                  <a:lnTo>
                    <a:pt x="3967" y="4716"/>
                  </a:lnTo>
                  <a:cubicBezTo>
                    <a:pt x="3805" y="4716"/>
                    <a:pt x="3707" y="4846"/>
                    <a:pt x="3707" y="5009"/>
                  </a:cubicBezTo>
                  <a:cubicBezTo>
                    <a:pt x="3707" y="5139"/>
                    <a:pt x="3805" y="5269"/>
                    <a:pt x="3967" y="5269"/>
                  </a:cubicBezTo>
                  <a:lnTo>
                    <a:pt x="10797" y="5269"/>
                  </a:lnTo>
                  <a:cubicBezTo>
                    <a:pt x="11935" y="5269"/>
                    <a:pt x="12845" y="6179"/>
                    <a:pt x="12845" y="7317"/>
                  </a:cubicBezTo>
                  <a:cubicBezTo>
                    <a:pt x="12845" y="8423"/>
                    <a:pt x="11935" y="9334"/>
                    <a:pt x="10797" y="9334"/>
                  </a:cubicBezTo>
                  <a:lnTo>
                    <a:pt x="260" y="9334"/>
                  </a:lnTo>
                  <a:cubicBezTo>
                    <a:pt x="130" y="9334"/>
                    <a:pt x="0" y="9464"/>
                    <a:pt x="0" y="9626"/>
                  </a:cubicBezTo>
                  <a:cubicBezTo>
                    <a:pt x="0" y="9789"/>
                    <a:pt x="98" y="9919"/>
                    <a:pt x="260" y="9919"/>
                  </a:cubicBezTo>
                  <a:lnTo>
                    <a:pt x="7772" y="9919"/>
                  </a:lnTo>
                  <a:cubicBezTo>
                    <a:pt x="8878" y="9919"/>
                    <a:pt x="9821" y="10830"/>
                    <a:pt x="9821" y="11935"/>
                  </a:cubicBezTo>
                  <a:cubicBezTo>
                    <a:pt x="9821" y="13073"/>
                    <a:pt x="8878" y="13984"/>
                    <a:pt x="7772" y="13984"/>
                  </a:cubicBezTo>
                  <a:lnTo>
                    <a:pt x="2992" y="13984"/>
                  </a:lnTo>
                  <a:cubicBezTo>
                    <a:pt x="2829" y="13984"/>
                    <a:pt x="2699" y="14114"/>
                    <a:pt x="2699" y="14244"/>
                  </a:cubicBezTo>
                  <a:cubicBezTo>
                    <a:pt x="2699" y="14407"/>
                    <a:pt x="2829" y="14537"/>
                    <a:pt x="2992" y="14537"/>
                  </a:cubicBezTo>
                  <a:lnTo>
                    <a:pt x="4130" y="14537"/>
                  </a:lnTo>
                  <a:cubicBezTo>
                    <a:pt x="5236" y="14537"/>
                    <a:pt x="6146" y="15447"/>
                    <a:pt x="6146" y="16586"/>
                  </a:cubicBezTo>
                  <a:lnTo>
                    <a:pt x="6146" y="17984"/>
                  </a:lnTo>
                  <a:cubicBezTo>
                    <a:pt x="6146" y="18374"/>
                    <a:pt x="5854" y="18699"/>
                    <a:pt x="5463" y="18699"/>
                  </a:cubicBezTo>
                  <a:cubicBezTo>
                    <a:pt x="5073" y="18699"/>
                    <a:pt x="4748" y="18374"/>
                    <a:pt x="4748" y="17984"/>
                  </a:cubicBezTo>
                  <a:lnTo>
                    <a:pt x="4748" y="17073"/>
                  </a:lnTo>
                  <a:cubicBezTo>
                    <a:pt x="4748" y="16651"/>
                    <a:pt x="4390" y="16293"/>
                    <a:pt x="3967" y="16293"/>
                  </a:cubicBezTo>
                  <a:lnTo>
                    <a:pt x="3154" y="16293"/>
                  </a:lnTo>
                  <a:cubicBezTo>
                    <a:pt x="2276" y="16293"/>
                    <a:pt x="1463" y="15708"/>
                    <a:pt x="1203" y="14829"/>
                  </a:cubicBezTo>
                  <a:cubicBezTo>
                    <a:pt x="1176" y="14694"/>
                    <a:pt x="1059" y="14626"/>
                    <a:pt x="945" y="14626"/>
                  </a:cubicBezTo>
                  <a:cubicBezTo>
                    <a:pt x="922" y="14626"/>
                    <a:pt x="900" y="14629"/>
                    <a:pt x="878" y="14634"/>
                  </a:cubicBezTo>
                  <a:cubicBezTo>
                    <a:pt x="715" y="14699"/>
                    <a:pt x="618" y="14829"/>
                    <a:pt x="683" y="14992"/>
                  </a:cubicBezTo>
                  <a:cubicBezTo>
                    <a:pt x="1008" y="16098"/>
                    <a:pt x="2016" y="16846"/>
                    <a:pt x="3187" y="16846"/>
                  </a:cubicBezTo>
                  <a:lnTo>
                    <a:pt x="3967" y="16846"/>
                  </a:lnTo>
                  <a:cubicBezTo>
                    <a:pt x="4098" y="16846"/>
                    <a:pt x="4195" y="16943"/>
                    <a:pt x="4195" y="17073"/>
                  </a:cubicBezTo>
                  <a:lnTo>
                    <a:pt x="4195" y="17984"/>
                  </a:lnTo>
                  <a:cubicBezTo>
                    <a:pt x="4195" y="18667"/>
                    <a:pt x="4748" y="19252"/>
                    <a:pt x="5463" y="19252"/>
                  </a:cubicBezTo>
                  <a:cubicBezTo>
                    <a:pt x="6146" y="19252"/>
                    <a:pt x="6732" y="18667"/>
                    <a:pt x="6732" y="17984"/>
                  </a:cubicBezTo>
                  <a:lnTo>
                    <a:pt x="6732" y="16586"/>
                  </a:lnTo>
                  <a:cubicBezTo>
                    <a:pt x="6732" y="15740"/>
                    <a:pt x="6341" y="15025"/>
                    <a:pt x="5724" y="14537"/>
                  </a:cubicBezTo>
                  <a:lnTo>
                    <a:pt x="7772" y="14537"/>
                  </a:lnTo>
                  <a:cubicBezTo>
                    <a:pt x="9203" y="14537"/>
                    <a:pt x="10374" y="13366"/>
                    <a:pt x="10374" y="11935"/>
                  </a:cubicBezTo>
                  <a:cubicBezTo>
                    <a:pt x="10374" y="11122"/>
                    <a:pt x="9984" y="10374"/>
                    <a:pt x="9398" y="9887"/>
                  </a:cubicBezTo>
                  <a:lnTo>
                    <a:pt x="10797" y="9887"/>
                  </a:lnTo>
                  <a:cubicBezTo>
                    <a:pt x="12227" y="9887"/>
                    <a:pt x="13398" y="8716"/>
                    <a:pt x="13398" y="7285"/>
                  </a:cubicBezTo>
                  <a:cubicBezTo>
                    <a:pt x="13398" y="5887"/>
                    <a:pt x="12227" y="4716"/>
                    <a:pt x="10797" y="4716"/>
                  </a:cubicBezTo>
                  <a:lnTo>
                    <a:pt x="9398" y="4716"/>
                  </a:lnTo>
                  <a:cubicBezTo>
                    <a:pt x="9984" y="4228"/>
                    <a:pt x="10374" y="3513"/>
                    <a:pt x="10374" y="2667"/>
                  </a:cubicBezTo>
                  <a:lnTo>
                    <a:pt x="10374" y="1269"/>
                  </a:lnTo>
                  <a:cubicBezTo>
                    <a:pt x="10374" y="553"/>
                    <a:pt x="9788" y="1"/>
                    <a:pt x="91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2" name="Google Shape;5132;p46"/>
          <p:cNvGrpSpPr/>
          <p:nvPr/>
        </p:nvGrpSpPr>
        <p:grpSpPr>
          <a:xfrm>
            <a:off x="828626" y="3561857"/>
            <a:ext cx="365759" cy="324362"/>
            <a:chOff x="10181575" y="3690900"/>
            <a:chExt cx="481325" cy="425225"/>
          </a:xfrm>
        </p:grpSpPr>
        <p:sp>
          <p:nvSpPr>
            <p:cNvPr id="5133" name="Google Shape;5133;p46"/>
            <p:cNvSpPr/>
            <p:nvPr/>
          </p:nvSpPr>
          <p:spPr>
            <a:xfrm>
              <a:off x="10268575" y="3736425"/>
              <a:ext cx="321950" cy="330925"/>
            </a:xfrm>
            <a:custGeom>
              <a:rect b="b" l="l" r="r" t="t"/>
              <a:pathLst>
                <a:path extrusionOk="0" h="13237" w="12878">
                  <a:moveTo>
                    <a:pt x="12878" y="6602"/>
                  </a:moveTo>
                  <a:cubicBezTo>
                    <a:pt x="12878" y="2960"/>
                    <a:pt x="9886" y="1"/>
                    <a:pt x="6244" y="1"/>
                  </a:cubicBezTo>
                  <a:cubicBezTo>
                    <a:pt x="3350" y="1"/>
                    <a:pt x="878" y="1854"/>
                    <a:pt x="0" y="4423"/>
                  </a:cubicBezTo>
                  <a:cubicBezTo>
                    <a:pt x="878" y="4423"/>
                    <a:pt x="1041" y="5692"/>
                    <a:pt x="1041" y="6602"/>
                  </a:cubicBezTo>
                  <a:cubicBezTo>
                    <a:pt x="1041" y="7545"/>
                    <a:pt x="878" y="8814"/>
                    <a:pt x="0" y="8814"/>
                  </a:cubicBezTo>
                  <a:cubicBezTo>
                    <a:pt x="878" y="11383"/>
                    <a:pt x="3350" y="13236"/>
                    <a:pt x="6244" y="13236"/>
                  </a:cubicBezTo>
                  <a:cubicBezTo>
                    <a:pt x="9886" y="13236"/>
                    <a:pt x="12878" y="10277"/>
                    <a:pt x="12878" y="6602"/>
                  </a:cubicBezTo>
                  <a:close/>
                  <a:moveTo>
                    <a:pt x="12878" y="6602"/>
                  </a:moveTo>
                  <a:close/>
                </a:path>
              </a:pathLst>
            </a:custGeom>
            <a:solidFill>
              <a:srgbClr val="F8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4" name="Google Shape;5134;p46"/>
            <p:cNvSpPr/>
            <p:nvPr/>
          </p:nvSpPr>
          <p:spPr>
            <a:xfrm>
              <a:off x="10227100" y="3847000"/>
              <a:ext cx="67500" cy="109775"/>
            </a:xfrm>
            <a:custGeom>
              <a:rect b="b" l="l" r="r" t="t"/>
              <a:pathLst>
                <a:path extrusionOk="0" h="4391" w="2700">
                  <a:moveTo>
                    <a:pt x="2700" y="2179"/>
                  </a:moveTo>
                  <a:cubicBezTo>
                    <a:pt x="2700" y="1269"/>
                    <a:pt x="2537" y="0"/>
                    <a:pt x="1659" y="0"/>
                  </a:cubicBezTo>
                  <a:cubicBezTo>
                    <a:pt x="749" y="0"/>
                    <a:pt x="1" y="976"/>
                    <a:pt x="1" y="2179"/>
                  </a:cubicBezTo>
                  <a:cubicBezTo>
                    <a:pt x="1" y="3415"/>
                    <a:pt x="749" y="4358"/>
                    <a:pt x="1659" y="4358"/>
                  </a:cubicBezTo>
                  <a:cubicBezTo>
                    <a:pt x="2537" y="4391"/>
                    <a:pt x="2700" y="3122"/>
                    <a:pt x="2700" y="2179"/>
                  </a:cubicBezTo>
                  <a:close/>
                  <a:moveTo>
                    <a:pt x="2700" y="2179"/>
                  </a:moveTo>
                  <a:close/>
                </a:path>
              </a:pathLst>
            </a:custGeom>
            <a:solidFill>
              <a:srgbClr val="1446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5" name="Google Shape;5135;p46"/>
            <p:cNvSpPr/>
            <p:nvPr/>
          </p:nvSpPr>
          <p:spPr>
            <a:xfrm>
              <a:off x="10188900" y="3697400"/>
              <a:ext cx="467500" cy="411400"/>
            </a:xfrm>
            <a:custGeom>
              <a:rect b="b" l="l" r="r" t="t"/>
              <a:pathLst>
                <a:path extrusionOk="0" h="16456" w="18700">
                  <a:moveTo>
                    <a:pt x="3187" y="5984"/>
                  </a:moveTo>
                  <a:cubicBezTo>
                    <a:pt x="4065" y="3415"/>
                    <a:pt x="6537" y="1562"/>
                    <a:pt x="9431" y="1562"/>
                  </a:cubicBezTo>
                  <a:cubicBezTo>
                    <a:pt x="13073" y="1562"/>
                    <a:pt x="16065" y="4521"/>
                    <a:pt x="16065" y="8163"/>
                  </a:cubicBezTo>
                  <a:cubicBezTo>
                    <a:pt x="16065" y="11838"/>
                    <a:pt x="13073" y="14797"/>
                    <a:pt x="9431" y="14797"/>
                  </a:cubicBezTo>
                  <a:cubicBezTo>
                    <a:pt x="6537" y="14797"/>
                    <a:pt x="4065" y="12944"/>
                    <a:pt x="3187" y="10342"/>
                  </a:cubicBezTo>
                  <a:cubicBezTo>
                    <a:pt x="2277" y="10342"/>
                    <a:pt x="1529" y="9366"/>
                    <a:pt x="1529" y="8163"/>
                  </a:cubicBezTo>
                  <a:cubicBezTo>
                    <a:pt x="1529" y="6960"/>
                    <a:pt x="2277" y="5984"/>
                    <a:pt x="3187" y="5984"/>
                  </a:cubicBezTo>
                  <a:close/>
                  <a:moveTo>
                    <a:pt x="17593" y="8163"/>
                  </a:moveTo>
                  <a:cubicBezTo>
                    <a:pt x="17593" y="3676"/>
                    <a:pt x="13919" y="1"/>
                    <a:pt x="9398" y="1"/>
                  </a:cubicBezTo>
                  <a:cubicBezTo>
                    <a:pt x="6309" y="1"/>
                    <a:pt x="3545" y="1724"/>
                    <a:pt x="2147" y="4423"/>
                  </a:cubicBezTo>
                  <a:cubicBezTo>
                    <a:pt x="2049" y="4619"/>
                    <a:pt x="2081" y="4554"/>
                    <a:pt x="1886" y="4684"/>
                  </a:cubicBezTo>
                  <a:cubicBezTo>
                    <a:pt x="618" y="5334"/>
                    <a:pt x="0" y="6765"/>
                    <a:pt x="0" y="8163"/>
                  </a:cubicBezTo>
                  <a:cubicBezTo>
                    <a:pt x="0" y="9594"/>
                    <a:pt x="618" y="11025"/>
                    <a:pt x="1886" y="11675"/>
                  </a:cubicBezTo>
                  <a:cubicBezTo>
                    <a:pt x="2081" y="11773"/>
                    <a:pt x="2049" y="11740"/>
                    <a:pt x="2147" y="11936"/>
                  </a:cubicBezTo>
                  <a:cubicBezTo>
                    <a:pt x="3512" y="14635"/>
                    <a:pt x="6309" y="16358"/>
                    <a:pt x="9398" y="16358"/>
                  </a:cubicBezTo>
                  <a:cubicBezTo>
                    <a:pt x="11154" y="16358"/>
                    <a:pt x="12260" y="15903"/>
                    <a:pt x="13756" y="15122"/>
                  </a:cubicBezTo>
                  <a:cubicBezTo>
                    <a:pt x="14569" y="14667"/>
                    <a:pt x="14829" y="14862"/>
                    <a:pt x="15415" y="15448"/>
                  </a:cubicBezTo>
                  <a:lnTo>
                    <a:pt x="16325" y="16391"/>
                  </a:lnTo>
                  <a:cubicBezTo>
                    <a:pt x="16390" y="16456"/>
                    <a:pt x="16520" y="16456"/>
                    <a:pt x="16585" y="16391"/>
                  </a:cubicBezTo>
                  <a:lnTo>
                    <a:pt x="18634" y="14342"/>
                  </a:lnTo>
                  <a:cubicBezTo>
                    <a:pt x="18699" y="14277"/>
                    <a:pt x="18699" y="14147"/>
                    <a:pt x="18634" y="14082"/>
                  </a:cubicBezTo>
                  <a:lnTo>
                    <a:pt x="17593" y="13041"/>
                  </a:lnTo>
                  <a:cubicBezTo>
                    <a:pt x="16650" y="12131"/>
                    <a:pt x="16748" y="12033"/>
                    <a:pt x="17138" y="10862"/>
                  </a:cubicBezTo>
                  <a:cubicBezTo>
                    <a:pt x="17431" y="10017"/>
                    <a:pt x="17593" y="9106"/>
                    <a:pt x="17593" y="8163"/>
                  </a:cubicBezTo>
                  <a:close/>
                  <a:moveTo>
                    <a:pt x="17593" y="8163"/>
                  </a:moveTo>
                  <a:close/>
                </a:path>
              </a:pathLst>
            </a:custGeom>
            <a:solidFill>
              <a:srgbClr val="C4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6" name="Google Shape;5136;p46"/>
            <p:cNvSpPr/>
            <p:nvPr/>
          </p:nvSpPr>
          <p:spPr>
            <a:xfrm>
              <a:off x="10477500" y="3745375"/>
              <a:ext cx="113025" cy="304075"/>
            </a:xfrm>
            <a:custGeom>
              <a:rect b="b" l="l" r="r" t="t"/>
              <a:pathLst>
                <a:path extrusionOk="0" h="12163" w="4521">
                  <a:moveTo>
                    <a:pt x="2830" y="6537"/>
                  </a:moveTo>
                  <a:cubicBezTo>
                    <a:pt x="2830" y="8716"/>
                    <a:pt x="2082" y="10699"/>
                    <a:pt x="879" y="12163"/>
                  </a:cubicBezTo>
                  <a:cubicBezTo>
                    <a:pt x="3025" y="11057"/>
                    <a:pt x="4521" y="8846"/>
                    <a:pt x="4521" y="6244"/>
                  </a:cubicBezTo>
                  <a:cubicBezTo>
                    <a:pt x="4521" y="3350"/>
                    <a:pt x="2602" y="879"/>
                    <a:pt x="1" y="0"/>
                  </a:cubicBezTo>
                  <a:cubicBezTo>
                    <a:pt x="1724" y="1464"/>
                    <a:pt x="2830" y="3838"/>
                    <a:pt x="2830" y="6537"/>
                  </a:cubicBezTo>
                  <a:close/>
                  <a:moveTo>
                    <a:pt x="2830" y="6537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7" name="Google Shape;5137;p46"/>
            <p:cNvSpPr/>
            <p:nvPr/>
          </p:nvSpPr>
          <p:spPr>
            <a:xfrm>
              <a:off x="10369375" y="3697400"/>
              <a:ext cx="287025" cy="411400"/>
            </a:xfrm>
            <a:custGeom>
              <a:rect b="b" l="l" r="r" t="t"/>
              <a:pathLst>
                <a:path extrusionOk="0" h="16456" w="11481">
                  <a:moveTo>
                    <a:pt x="8846" y="8163"/>
                  </a:moveTo>
                  <a:cubicBezTo>
                    <a:pt x="8846" y="10765"/>
                    <a:pt x="7350" y="12976"/>
                    <a:pt x="5204" y="14082"/>
                  </a:cubicBezTo>
                  <a:cubicBezTo>
                    <a:pt x="4293" y="15155"/>
                    <a:pt x="3155" y="15968"/>
                    <a:pt x="1854" y="16358"/>
                  </a:cubicBezTo>
                  <a:cubicBezTo>
                    <a:pt x="1952" y="16358"/>
                    <a:pt x="2082" y="16358"/>
                    <a:pt x="2179" y="16358"/>
                  </a:cubicBezTo>
                  <a:cubicBezTo>
                    <a:pt x="3935" y="16358"/>
                    <a:pt x="5041" y="15903"/>
                    <a:pt x="6537" y="15122"/>
                  </a:cubicBezTo>
                  <a:cubicBezTo>
                    <a:pt x="7350" y="14667"/>
                    <a:pt x="7578" y="14862"/>
                    <a:pt x="8196" y="15480"/>
                  </a:cubicBezTo>
                  <a:lnTo>
                    <a:pt x="9106" y="16391"/>
                  </a:lnTo>
                  <a:cubicBezTo>
                    <a:pt x="9171" y="16456"/>
                    <a:pt x="9301" y="16456"/>
                    <a:pt x="9366" y="16391"/>
                  </a:cubicBezTo>
                  <a:lnTo>
                    <a:pt x="11415" y="14342"/>
                  </a:lnTo>
                  <a:cubicBezTo>
                    <a:pt x="11480" y="14277"/>
                    <a:pt x="11480" y="14147"/>
                    <a:pt x="11415" y="14082"/>
                  </a:cubicBezTo>
                  <a:lnTo>
                    <a:pt x="10374" y="13041"/>
                  </a:lnTo>
                  <a:cubicBezTo>
                    <a:pt x="9431" y="12131"/>
                    <a:pt x="9529" y="12033"/>
                    <a:pt x="9919" y="10862"/>
                  </a:cubicBezTo>
                  <a:cubicBezTo>
                    <a:pt x="10212" y="10017"/>
                    <a:pt x="10374" y="9106"/>
                    <a:pt x="10374" y="8196"/>
                  </a:cubicBezTo>
                  <a:cubicBezTo>
                    <a:pt x="10374" y="3676"/>
                    <a:pt x="6700" y="1"/>
                    <a:pt x="2179" y="1"/>
                  </a:cubicBezTo>
                  <a:cubicBezTo>
                    <a:pt x="1431" y="1"/>
                    <a:pt x="716" y="98"/>
                    <a:pt x="1" y="294"/>
                  </a:cubicBezTo>
                  <a:lnTo>
                    <a:pt x="98" y="294"/>
                  </a:lnTo>
                  <a:cubicBezTo>
                    <a:pt x="1692" y="294"/>
                    <a:pt x="3122" y="911"/>
                    <a:pt x="4326" y="1919"/>
                  </a:cubicBezTo>
                  <a:cubicBezTo>
                    <a:pt x="6927" y="2798"/>
                    <a:pt x="8846" y="5269"/>
                    <a:pt x="8846" y="8163"/>
                  </a:cubicBezTo>
                  <a:close/>
                  <a:moveTo>
                    <a:pt x="8846" y="8163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8" name="Google Shape;5138;p46"/>
            <p:cNvSpPr/>
            <p:nvPr/>
          </p:nvSpPr>
          <p:spPr>
            <a:xfrm>
              <a:off x="10219775" y="3729125"/>
              <a:ext cx="377275" cy="344725"/>
            </a:xfrm>
            <a:custGeom>
              <a:rect b="b" l="l" r="r" t="t"/>
              <a:pathLst>
                <a:path extrusionOk="0" h="13789" w="15091">
                  <a:moveTo>
                    <a:pt x="1952" y="5008"/>
                  </a:moveTo>
                  <a:cubicBezTo>
                    <a:pt x="2570" y="5008"/>
                    <a:pt x="2700" y="6049"/>
                    <a:pt x="2700" y="6894"/>
                  </a:cubicBezTo>
                  <a:cubicBezTo>
                    <a:pt x="2700" y="7772"/>
                    <a:pt x="2570" y="8813"/>
                    <a:pt x="1952" y="8813"/>
                  </a:cubicBezTo>
                  <a:cubicBezTo>
                    <a:pt x="1172" y="8813"/>
                    <a:pt x="586" y="7967"/>
                    <a:pt x="586" y="6894"/>
                  </a:cubicBezTo>
                  <a:cubicBezTo>
                    <a:pt x="586" y="5854"/>
                    <a:pt x="1204" y="5008"/>
                    <a:pt x="1952" y="5008"/>
                  </a:cubicBezTo>
                  <a:close/>
                  <a:moveTo>
                    <a:pt x="8196" y="0"/>
                  </a:moveTo>
                  <a:cubicBezTo>
                    <a:pt x="5302" y="0"/>
                    <a:pt x="2733" y="1789"/>
                    <a:pt x="1725" y="4455"/>
                  </a:cubicBezTo>
                  <a:cubicBezTo>
                    <a:pt x="749" y="4585"/>
                    <a:pt x="1" y="5626"/>
                    <a:pt x="1" y="6894"/>
                  </a:cubicBezTo>
                  <a:cubicBezTo>
                    <a:pt x="1" y="8163"/>
                    <a:pt x="749" y="9236"/>
                    <a:pt x="1725" y="9366"/>
                  </a:cubicBezTo>
                  <a:cubicBezTo>
                    <a:pt x="2733" y="12000"/>
                    <a:pt x="5302" y="13788"/>
                    <a:pt x="8196" y="13788"/>
                  </a:cubicBezTo>
                  <a:lnTo>
                    <a:pt x="8456" y="13788"/>
                  </a:lnTo>
                  <a:cubicBezTo>
                    <a:pt x="8619" y="13788"/>
                    <a:pt x="8716" y="13658"/>
                    <a:pt x="8716" y="13496"/>
                  </a:cubicBezTo>
                  <a:cubicBezTo>
                    <a:pt x="8716" y="13350"/>
                    <a:pt x="8612" y="13231"/>
                    <a:pt x="8473" y="13231"/>
                  </a:cubicBezTo>
                  <a:cubicBezTo>
                    <a:pt x="8457" y="13231"/>
                    <a:pt x="8441" y="13232"/>
                    <a:pt x="8424" y="13236"/>
                  </a:cubicBezTo>
                  <a:lnTo>
                    <a:pt x="8196" y="13236"/>
                  </a:lnTo>
                  <a:cubicBezTo>
                    <a:pt x="5594" y="13236"/>
                    <a:pt x="3285" y="11675"/>
                    <a:pt x="2310" y="9301"/>
                  </a:cubicBezTo>
                  <a:cubicBezTo>
                    <a:pt x="2603" y="9203"/>
                    <a:pt x="2895" y="8943"/>
                    <a:pt x="3058" y="8423"/>
                  </a:cubicBezTo>
                  <a:cubicBezTo>
                    <a:pt x="3188" y="8032"/>
                    <a:pt x="3253" y="7545"/>
                    <a:pt x="3253" y="6894"/>
                  </a:cubicBezTo>
                  <a:cubicBezTo>
                    <a:pt x="3253" y="5268"/>
                    <a:pt x="2798" y="4683"/>
                    <a:pt x="2310" y="4488"/>
                  </a:cubicBezTo>
                  <a:cubicBezTo>
                    <a:pt x="3285" y="2146"/>
                    <a:pt x="5594" y="585"/>
                    <a:pt x="8196" y="585"/>
                  </a:cubicBezTo>
                  <a:cubicBezTo>
                    <a:pt x="9594" y="585"/>
                    <a:pt x="10895" y="1041"/>
                    <a:pt x="11936" y="1789"/>
                  </a:cubicBezTo>
                  <a:cubicBezTo>
                    <a:pt x="11838" y="1821"/>
                    <a:pt x="11773" y="1821"/>
                    <a:pt x="11676" y="1854"/>
                  </a:cubicBezTo>
                  <a:cubicBezTo>
                    <a:pt x="10765" y="2016"/>
                    <a:pt x="9822" y="2211"/>
                    <a:pt x="9302" y="3480"/>
                  </a:cubicBezTo>
                  <a:cubicBezTo>
                    <a:pt x="9269" y="3642"/>
                    <a:pt x="9334" y="3805"/>
                    <a:pt x="9464" y="3870"/>
                  </a:cubicBezTo>
                  <a:lnTo>
                    <a:pt x="9562" y="3870"/>
                  </a:lnTo>
                  <a:cubicBezTo>
                    <a:pt x="9692" y="3870"/>
                    <a:pt x="9789" y="3805"/>
                    <a:pt x="9822" y="3707"/>
                  </a:cubicBezTo>
                  <a:cubicBezTo>
                    <a:pt x="10017" y="3220"/>
                    <a:pt x="10310" y="2927"/>
                    <a:pt x="10635" y="2732"/>
                  </a:cubicBezTo>
                  <a:lnTo>
                    <a:pt x="11415" y="4098"/>
                  </a:lnTo>
                  <a:cubicBezTo>
                    <a:pt x="11480" y="4195"/>
                    <a:pt x="11578" y="4228"/>
                    <a:pt x="11676" y="4228"/>
                  </a:cubicBezTo>
                  <a:cubicBezTo>
                    <a:pt x="11708" y="4228"/>
                    <a:pt x="11773" y="4228"/>
                    <a:pt x="11806" y="4195"/>
                  </a:cubicBezTo>
                  <a:cubicBezTo>
                    <a:pt x="11936" y="4130"/>
                    <a:pt x="12001" y="3935"/>
                    <a:pt x="11903" y="3805"/>
                  </a:cubicBezTo>
                  <a:lnTo>
                    <a:pt x="11155" y="2537"/>
                  </a:lnTo>
                  <a:cubicBezTo>
                    <a:pt x="11350" y="2472"/>
                    <a:pt x="11545" y="2439"/>
                    <a:pt x="11773" y="2407"/>
                  </a:cubicBezTo>
                  <a:cubicBezTo>
                    <a:pt x="12001" y="2342"/>
                    <a:pt x="12228" y="2309"/>
                    <a:pt x="12489" y="2244"/>
                  </a:cubicBezTo>
                  <a:cubicBezTo>
                    <a:pt x="13659" y="3350"/>
                    <a:pt x="14440" y="4878"/>
                    <a:pt x="14505" y="6602"/>
                  </a:cubicBezTo>
                  <a:cubicBezTo>
                    <a:pt x="13789" y="6602"/>
                    <a:pt x="13302" y="6797"/>
                    <a:pt x="12879" y="6959"/>
                  </a:cubicBezTo>
                  <a:cubicBezTo>
                    <a:pt x="12502" y="7092"/>
                    <a:pt x="12186" y="7210"/>
                    <a:pt x="11797" y="7210"/>
                  </a:cubicBezTo>
                  <a:cubicBezTo>
                    <a:pt x="11614" y="7210"/>
                    <a:pt x="11416" y="7184"/>
                    <a:pt x="11188" y="7122"/>
                  </a:cubicBezTo>
                  <a:cubicBezTo>
                    <a:pt x="9952" y="6667"/>
                    <a:pt x="9529" y="5854"/>
                    <a:pt x="9041" y="4976"/>
                  </a:cubicBezTo>
                  <a:cubicBezTo>
                    <a:pt x="8651" y="4195"/>
                    <a:pt x="8228" y="3415"/>
                    <a:pt x="7253" y="2862"/>
                  </a:cubicBezTo>
                  <a:cubicBezTo>
                    <a:pt x="7212" y="2841"/>
                    <a:pt x="7167" y="2830"/>
                    <a:pt x="7123" y="2830"/>
                  </a:cubicBezTo>
                  <a:cubicBezTo>
                    <a:pt x="7026" y="2830"/>
                    <a:pt x="6929" y="2881"/>
                    <a:pt x="6863" y="2992"/>
                  </a:cubicBezTo>
                  <a:cubicBezTo>
                    <a:pt x="6798" y="3122"/>
                    <a:pt x="6830" y="3285"/>
                    <a:pt x="6993" y="3350"/>
                  </a:cubicBezTo>
                  <a:cubicBezTo>
                    <a:pt x="7546" y="3707"/>
                    <a:pt x="7903" y="4130"/>
                    <a:pt x="8196" y="4618"/>
                  </a:cubicBezTo>
                  <a:lnTo>
                    <a:pt x="6472" y="4553"/>
                  </a:lnTo>
                  <a:cubicBezTo>
                    <a:pt x="6310" y="4553"/>
                    <a:pt x="6180" y="4650"/>
                    <a:pt x="6180" y="4813"/>
                  </a:cubicBezTo>
                  <a:cubicBezTo>
                    <a:pt x="6180" y="4976"/>
                    <a:pt x="6277" y="5106"/>
                    <a:pt x="6440" y="5106"/>
                  </a:cubicBezTo>
                  <a:lnTo>
                    <a:pt x="8521" y="5203"/>
                  </a:lnTo>
                  <a:cubicBezTo>
                    <a:pt x="8521" y="5203"/>
                    <a:pt x="8554" y="5236"/>
                    <a:pt x="8554" y="5236"/>
                  </a:cubicBezTo>
                  <a:cubicBezTo>
                    <a:pt x="8911" y="5886"/>
                    <a:pt x="9269" y="6537"/>
                    <a:pt x="9919" y="7057"/>
                  </a:cubicBezTo>
                  <a:cubicBezTo>
                    <a:pt x="9204" y="7252"/>
                    <a:pt x="8749" y="7805"/>
                    <a:pt x="8359" y="8358"/>
                  </a:cubicBezTo>
                  <a:lnTo>
                    <a:pt x="7025" y="7935"/>
                  </a:lnTo>
                  <a:cubicBezTo>
                    <a:pt x="6998" y="7929"/>
                    <a:pt x="6971" y="7927"/>
                    <a:pt x="6945" y="7927"/>
                  </a:cubicBezTo>
                  <a:cubicBezTo>
                    <a:pt x="6812" y="7927"/>
                    <a:pt x="6695" y="7994"/>
                    <a:pt x="6668" y="8130"/>
                  </a:cubicBezTo>
                  <a:cubicBezTo>
                    <a:pt x="6602" y="8260"/>
                    <a:pt x="6700" y="8423"/>
                    <a:pt x="6830" y="8488"/>
                  </a:cubicBezTo>
                  <a:lnTo>
                    <a:pt x="7968" y="8813"/>
                  </a:lnTo>
                  <a:cubicBezTo>
                    <a:pt x="7615" y="9275"/>
                    <a:pt x="7217" y="9600"/>
                    <a:pt x="6602" y="9600"/>
                  </a:cubicBezTo>
                  <a:cubicBezTo>
                    <a:pt x="6481" y="9600"/>
                    <a:pt x="6352" y="9588"/>
                    <a:pt x="6212" y="9561"/>
                  </a:cubicBezTo>
                  <a:cubicBezTo>
                    <a:pt x="6191" y="9557"/>
                    <a:pt x="6171" y="9555"/>
                    <a:pt x="6151" y="9555"/>
                  </a:cubicBezTo>
                  <a:cubicBezTo>
                    <a:pt x="6018" y="9555"/>
                    <a:pt x="5915" y="9647"/>
                    <a:pt x="5887" y="9788"/>
                  </a:cubicBezTo>
                  <a:cubicBezTo>
                    <a:pt x="5855" y="9951"/>
                    <a:pt x="5952" y="10081"/>
                    <a:pt x="6115" y="10114"/>
                  </a:cubicBezTo>
                  <a:cubicBezTo>
                    <a:pt x="6277" y="10146"/>
                    <a:pt x="6440" y="10179"/>
                    <a:pt x="6602" y="10179"/>
                  </a:cubicBezTo>
                  <a:cubicBezTo>
                    <a:pt x="7611" y="10179"/>
                    <a:pt x="8196" y="9496"/>
                    <a:pt x="8684" y="8845"/>
                  </a:cubicBezTo>
                  <a:cubicBezTo>
                    <a:pt x="8716" y="8813"/>
                    <a:pt x="8749" y="8780"/>
                    <a:pt x="8749" y="8748"/>
                  </a:cubicBezTo>
                  <a:cubicBezTo>
                    <a:pt x="9251" y="8113"/>
                    <a:pt x="9646" y="7586"/>
                    <a:pt x="10423" y="7586"/>
                  </a:cubicBezTo>
                  <a:cubicBezTo>
                    <a:pt x="10602" y="7586"/>
                    <a:pt x="10800" y="7614"/>
                    <a:pt x="11025" y="7675"/>
                  </a:cubicBezTo>
                  <a:cubicBezTo>
                    <a:pt x="11302" y="7746"/>
                    <a:pt x="11549" y="7776"/>
                    <a:pt x="11776" y="7776"/>
                  </a:cubicBezTo>
                  <a:cubicBezTo>
                    <a:pt x="12269" y="7776"/>
                    <a:pt x="12663" y="7636"/>
                    <a:pt x="13041" y="7480"/>
                  </a:cubicBezTo>
                  <a:cubicBezTo>
                    <a:pt x="13464" y="7350"/>
                    <a:pt x="13887" y="7187"/>
                    <a:pt x="14505" y="7187"/>
                  </a:cubicBezTo>
                  <a:cubicBezTo>
                    <a:pt x="14440" y="8683"/>
                    <a:pt x="13887" y="10049"/>
                    <a:pt x="12944" y="11122"/>
                  </a:cubicBezTo>
                  <a:cubicBezTo>
                    <a:pt x="12521" y="11057"/>
                    <a:pt x="12131" y="10927"/>
                    <a:pt x="11741" y="10797"/>
                  </a:cubicBezTo>
                  <a:lnTo>
                    <a:pt x="11350" y="9496"/>
                  </a:lnTo>
                  <a:cubicBezTo>
                    <a:pt x="11323" y="9360"/>
                    <a:pt x="11206" y="9293"/>
                    <a:pt x="11073" y="9293"/>
                  </a:cubicBezTo>
                  <a:cubicBezTo>
                    <a:pt x="11047" y="9293"/>
                    <a:pt x="11020" y="9295"/>
                    <a:pt x="10993" y="9301"/>
                  </a:cubicBezTo>
                  <a:cubicBezTo>
                    <a:pt x="10863" y="9333"/>
                    <a:pt x="10765" y="9496"/>
                    <a:pt x="10798" y="9658"/>
                  </a:cubicBezTo>
                  <a:lnTo>
                    <a:pt x="11090" y="10601"/>
                  </a:lnTo>
                  <a:cubicBezTo>
                    <a:pt x="10834" y="10528"/>
                    <a:pt x="10573" y="10478"/>
                    <a:pt x="10303" y="10478"/>
                  </a:cubicBezTo>
                  <a:cubicBezTo>
                    <a:pt x="9852" y="10478"/>
                    <a:pt x="9375" y="10618"/>
                    <a:pt x="8846" y="11024"/>
                  </a:cubicBezTo>
                  <a:cubicBezTo>
                    <a:pt x="8749" y="11122"/>
                    <a:pt x="8716" y="11284"/>
                    <a:pt x="8814" y="11414"/>
                  </a:cubicBezTo>
                  <a:cubicBezTo>
                    <a:pt x="8870" y="11471"/>
                    <a:pt x="8949" y="11506"/>
                    <a:pt x="9031" y="11506"/>
                  </a:cubicBezTo>
                  <a:cubicBezTo>
                    <a:pt x="9089" y="11506"/>
                    <a:pt x="9150" y="11488"/>
                    <a:pt x="9204" y="11447"/>
                  </a:cubicBezTo>
                  <a:cubicBezTo>
                    <a:pt x="9590" y="11138"/>
                    <a:pt x="9939" y="11027"/>
                    <a:pt x="10287" y="11027"/>
                  </a:cubicBezTo>
                  <a:cubicBezTo>
                    <a:pt x="10671" y="11027"/>
                    <a:pt x="11053" y="11163"/>
                    <a:pt x="11480" y="11317"/>
                  </a:cubicBezTo>
                  <a:cubicBezTo>
                    <a:pt x="11773" y="11414"/>
                    <a:pt x="12098" y="11545"/>
                    <a:pt x="12423" y="11610"/>
                  </a:cubicBezTo>
                  <a:cubicBezTo>
                    <a:pt x="11676" y="12292"/>
                    <a:pt x="10732" y="12813"/>
                    <a:pt x="9659" y="13073"/>
                  </a:cubicBezTo>
                  <a:cubicBezTo>
                    <a:pt x="9529" y="13105"/>
                    <a:pt x="9432" y="13268"/>
                    <a:pt x="9464" y="13398"/>
                  </a:cubicBezTo>
                  <a:cubicBezTo>
                    <a:pt x="9497" y="13528"/>
                    <a:pt x="9594" y="13626"/>
                    <a:pt x="9724" y="13626"/>
                  </a:cubicBezTo>
                  <a:lnTo>
                    <a:pt x="9789" y="13626"/>
                  </a:lnTo>
                  <a:cubicBezTo>
                    <a:pt x="11285" y="13268"/>
                    <a:pt x="12619" y="12390"/>
                    <a:pt x="13594" y="11219"/>
                  </a:cubicBezTo>
                  <a:cubicBezTo>
                    <a:pt x="14570" y="9984"/>
                    <a:pt x="15090" y="8488"/>
                    <a:pt x="15090" y="6894"/>
                  </a:cubicBezTo>
                  <a:cubicBezTo>
                    <a:pt x="15090" y="3089"/>
                    <a:pt x="12001" y="0"/>
                    <a:pt x="81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9" name="Google Shape;5139;p46"/>
            <p:cNvSpPr/>
            <p:nvPr/>
          </p:nvSpPr>
          <p:spPr>
            <a:xfrm>
              <a:off x="10181575" y="3690900"/>
              <a:ext cx="481325" cy="425225"/>
            </a:xfrm>
            <a:custGeom>
              <a:rect b="b" l="l" r="r" t="t"/>
              <a:pathLst>
                <a:path extrusionOk="0" h="17009" w="19253">
                  <a:moveTo>
                    <a:pt x="9691" y="1"/>
                  </a:moveTo>
                  <a:cubicBezTo>
                    <a:pt x="7838" y="1"/>
                    <a:pt x="6082" y="586"/>
                    <a:pt x="4586" y="1692"/>
                  </a:cubicBezTo>
                  <a:cubicBezTo>
                    <a:pt x="4456" y="1789"/>
                    <a:pt x="4423" y="1984"/>
                    <a:pt x="4521" y="2082"/>
                  </a:cubicBezTo>
                  <a:cubicBezTo>
                    <a:pt x="4580" y="2161"/>
                    <a:pt x="4663" y="2204"/>
                    <a:pt x="4748" y="2204"/>
                  </a:cubicBezTo>
                  <a:cubicBezTo>
                    <a:pt x="4803" y="2204"/>
                    <a:pt x="4860" y="2185"/>
                    <a:pt x="4911" y="2147"/>
                  </a:cubicBezTo>
                  <a:cubicBezTo>
                    <a:pt x="6309" y="1106"/>
                    <a:pt x="7968" y="554"/>
                    <a:pt x="9691" y="554"/>
                  </a:cubicBezTo>
                  <a:cubicBezTo>
                    <a:pt x="14049" y="554"/>
                    <a:pt x="17594" y="4098"/>
                    <a:pt x="17594" y="8456"/>
                  </a:cubicBezTo>
                  <a:cubicBezTo>
                    <a:pt x="17594" y="9334"/>
                    <a:pt x="17464" y="10212"/>
                    <a:pt x="17171" y="11025"/>
                  </a:cubicBezTo>
                  <a:lnTo>
                    <a:pt x="17138" y="11155"/>
                  </a:lnTo>
                  <a:cubicBezTo>
                    <a:pt x="16748" y="12293"/>
                    <a:pt x="16683" y="12521"/>
                    <a:pt x="17659" y="13496"/>
                  </a:cubicBezTo>
                  <a:lnTo>
                    <a:pt x="18634" y="14472"/>
                  </a:lnTo>
                  <a:lnTo>
                    <a:pt x="16748" y="16391"/>
                  </a:lnTo>
                  <a:lnTo>
                    <a:pt x="15903" y="15545"/>
                  </a:lnTo>
                  <a:cubicBezTo>
                    <a:pt x="15499" y="15142"/>
                    <a:pt x="15193" y="14863"/>
                    <a:pt x="14757" y="14863"/>
                  </a:cubicBezTo>
                  <a:cubicBezTo>
                    <a:pt x="14526" y="14863"/>
                    <a:pt x="14258" y="14942"/>
                    <a:pt x="13919" y="15122"/>
                  </a:cubicBezTo>
                  <a:cubicBezTo>
                    <a:pt x="12423" y="15935"/>
                    <a:pt x="11350" y="16325"/>
                    <a:pt x="9691" y="16325"/>
                  </a:cubicBezTo>
                  <a:cubicBezTo>
                    <a:pt x="6732" y="16325"/>
                    <a:pt x="4033" y="14700"/>
                    <a:pt x="2667" y="12098"/>
                  </a:cubicBezTo>
                  <a:cubicBezTo>
                    <a:pt x="2667" y="12065"/>
                    <a:pt x="2635" y="12033"/>
                    <a:pt x="2635" y="12000"/>
                  </a:cubicBezTo>
                  <a:cubicBezTo>
                    <a:pt x="2570" y="11870"/>
                    <a:pt x="2505" y="11805"/>
                    <a:pt x="2342" y="11740"/>
                  </a:cubicBezTo>
                  <a:lnTo>
                    <a:pt x="2309" y="11708"/>
                  </a:lnTo>
                  <a:cubicBezTo>
                    <a:pt x="1236" y="11122"/>
                    <a:pt x="553" y="9887"/>
                    <a:pt x="553" y="8456"/>
                  </a:cubicBezTo>
                  <a:cubicBezTo>
                    <a:pt x="553" y="7025"/>
                    <a:pt x="1236" y="5757"/>
                    <a:pt x="2309" y="5204"/>
                  </a:cubicBezTo>
                  <a:lnTo>
                    <a:pt x="2342" y="5171"/>
                  </a:lnTo>
                  <a:cubicBezTo>
                    <a:pt x="2505" y="5074"/>
                    <a:pt x="2570" y="5041"/>
                    <a:pt x="2635" y="4879"/>
                  </a:cubicBezTo>
                  <a:cubicBezTo>
                    <a:pt x="2635" y="4879"/>
                    <a:pt x="2667" y="4846"/>
                    <a:pt x="2667" y="4814"/>
                  </a:cubicBezTo>
                  <a:cubicBezTo>
                    <a:pt x="3025" y="4163"/>
                    <a:pt x="3448" y="3545"/>
                    <a:pt x="3968" y="2992"/>
                  </a:cubicBezTo>
                  <a:cubicBezTo>
                    <a:pt x="4098" y="2895"/>
                    <a:pt x="4066" y="2700"/>
                    <a:pt x="3968" y="2602"/>
                  </a:cubicBezTo>
                  <a:cubicBezTo>
                    <a:pt x="3903" y="2553"/>
                    <a:pt x="3830" y="2529"/>
                    <a:pt x="3761" y="2529"/>
                  </a:cubicBezTo>
                  <a:cubicBezTo>
                    <a:pt x="3692" y="2529"/>
                    <a:pt x="3626" y="2553"/>
                    <a:pt x="3578" y="2602"/>
                  </a:cubicBezTo>
                  <a:cubicBezTo>
                    <a:pt x="3025" y="3188"/>
                    <a:pt x="2537" y="3838"/>
                    <a:pt x="2179" y="4553"/>
                  </a:cubicBezTo>
                  <a:cubicBezTo>
                    <a:pt x="2147" y="4586"/>
                    <a:pt x="2147" y="4618"/>
                    <a:pt x="2114" y="4651"/>
                  </a:cubicBezTo>
                  <a:cubicBezTo>
                    <a:pt x="2082" y="4683"/>
                    <a:pt x="2082" y="4683"/>
                    <a:pt x="2049" y="4683"/>
                  </a:cubicBezTo>
                  <a:cubicBezTo>
                    <a:pt x="781" y="5366"/>
                    <a:pt x="1" y="6797"/>
                    <a:pt x="1" y="8456"/>
                  </a:cubicBezTo>
                  <a:cubicBezTo>
                    <a:pt x="1" y="10082"/>
                    <a:pt x="781" y="11545"/>
                    <a:pt x="2049" y="12196"/>
                  </a:cubicBezTo>
                  <a:cubicBezTo>
                    <a:pt x="2082" y="12228"/>
                    <a:pt x="2082" y="12228"/>
                    <a:pt x="2082" y="12228"/>
                  </a:cubicBezTo>
                  <a:cubicBezTo>
                    <a:pt x="2114" y="12228"/>
                    <a:pt x="2114" y="12228"/>
                    <a:pt x="2114" y="12261"/>
                  </a:cubicBezTo>
                  <a:cubicBezTo>
                    <a:pt x="2147" y="12293"/>
                    <a:pt x="2147" y="12326"/>
                    <a:pt x="2179" y="12358"/>
                  </a:cubicBezTo>
                  <a:cubicBezTo>
                    <a:pt x="2895" y="13724"/>
                    <a:pt x="3968" y="14862"/>
                    <a:pt x="5269" y="15675"/>
                  </a:cubicBezTo>
                  <a:cubicBezTo>
                    <a:pt x="6602" y="16488"/>
                    <a:pt x="8130" y="16911"/>
                    <a:pt x="9691" y="16911"/>
                  </a:cubicBezTo>
                  <a:cubicBezTo>
                    <a:pt x="11480" y="16911"/>
                    <a:pt x="12618" y="16488"/>
                    <a:pt x="14179" y="15643"/>
                  </a:cubicBezTo>
                  <a:cubicBezTo>
                    <a:pt x="14435" y="15502"/>
                    <a:pt x="14605" y="15432"/>
                    <a:pt x="14753" y="15432"/>
                  </a:cubicBezTo>
                  <a:cubicBezTo>
                    <a:pt x="14981" y="15432"/>
                    <a:pt x="15157" y="15600"/>
                    <a:pt x="15512" y="15935"/>
                  </a:cubicBezTo>
                  <a:lnTo>
                    <a:pt x="16423" y="16846"/>
                  </a:lnTo>
                  <a:cubicBezTo>
                    <a:pt x="16521" y="16943"/>
                    <a:pt x="16618" y="17008"/>
                    <a:pt x="16748" y="17008"/>
                  </a:cubicBezTo>
                  <a:cubicBezTo>
                    <a:pt x="16878" y="17008"/>
                    <a:pt x="16976" y="16943"/>
                    <a:pt x="17073" y="16846"/>
                  </a:cubicBezTo>
                  <a:lnTo>
                    <a:pt x="19122" y="14830"/>
                  </a:lnTo>
                  <a:cubicBezTo>
                    <a:pt x="19220" y="14732"/>
                    <a:pt x="19252" y="14602"/>
                    <a:pt x="19252" y="14504"/>
                  </a:cubicBezTo>
                  <a:cubicBezTo>
                    <a:pt x="19252" y="14342"/>
                    <a:pt x="19220" y="14212"/>
                    <a:pt x="19122" y="14147"/>
                  </a:cubicBezTo>
                  <a:lnTo>
                    <a:pt x="18081" y="13106"/>
                  </a:lnTo>
                  <a:cubicBezTo>
                    <a:pt x="17691" y="12716"/>
                    <a:pt x="17496" y="12488"/>
                    <a:pt x="17431" y="12293"/>
                  </a:cubicBezTo>
                  <a:cubicBezTo>
                    <a:pt x="17399" y="12065"/>
                    <a:pt x="17496" y="11805"/>
                    <a:pt x="17659" y="11317"/>
                  </a:cubicBezTo>
                  <a:lnTo>
                    <a:pt x="17724" y="11220"/>
                  </a:lnTo>
                  <a:cubicBezTo>
                    <a:pt x="18016" y="10309"/>
                    <a:pt x="18179" y="9399"/>
                    <a:pt x="18179" y="8456"/>
                  </a:cubicBezTo>
                  <a:cubicBezTo>
                    <a:pt x="18179" y="3773"/>
                    <a:pt x="14374" y="1"/>
                    <a:pt x="96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40" name="Google Shape;5140;p46"/>
          <p:cNvGrpSpPr/>
          <p:nvPr/>
        </p:nvGrpSpPr>
        <p:grpSpPr>
          <a:xfrm>
            <a:off x="1632103" y="3544602"/>
            <a:ext cx="365740" cy="358872"/>
            <a:chOff x="10793750" y="3625875"/>
            <a:chExt cx="482125" cy="478050"/>
          </a:xfrm>
        </p:grpSpPr>
        <p:sp>
          <p:nvSpPr>
            <p:cNvPr id="5141" name="Google Shape;5141;p46"/>
            <p:cNvSpPr/>
            <p:nvPr/>
          </p:nvSpPr>
          <p:spPr>
            <a:xfrm>
              <a:off x="10839275" y="3632375"/>
              <a:ext cx="329300" cy="296750"/>
            </a:xfrm>
            <a:custGeom>
              <a:rect b="b" l="l" r="r" t="t"/>
              <a:pathLst>
                <a:path extrusionOk="0" h="11870" w="13172">
                  <a:moveTo>
                    <a:pt x="3155" y="0"/>
                  </a:moveTo>
                  <a:cubicBezTo>
                    <a:pt x="229" y="0"/>
                    <a:pt x="1" y="2862"/>
                    <a:pt x="2505" y="3512"/>
                  </a:cubicBezTo>
                  <a:lnTo>
                    <a:pt x="2668" y="3545"/>
                  </a:lnTo>
                  <a:lnTo>
                    <a:pt x="6537" y="4586"/>
                  </a:lnTo>
                  <a:cubicBezTo>
                    <a:pt x="6928" y="4683"/>
                    <a:pt x="6928" y="4716"/>
                    <a:pt x="6928" y="5171"/>
                  </a:cubicBezTo>
                  <a:lnTo>
                    <a:pt x="6928" y="6309"/>
                  </a:lnTo>
                  <a:cubicBezTo>
                    <a:pt x="6830" y="7935"/>
                    <a:pt x="8293" y="8390"/>
                    <a:pt x="8293" y="7187"/>
                  </a:cubicBezTo>
                  <a:lnTo>
                    <a:pt x="8326" y="6472"/>
                  </a:lnTo>
                  <a:cubicBezTo>
                    <a:pt x="8456" y="4520"/>
                    <a:pt x="10830" y="6244"/>
                    <a:pt x="9952" y="7837"/>
                  </a:cubicBezTo>
                  <a:lnTo>
                    <a:pt x="9464" y="8781"/>
                  </a:lnTo>
                  <a:cubicBezTo>
                    <a:pt x="9334" y="9041"/>
                    <a:pt x="9302" y="9073"/>
                    <a:pt x="9464" y="9268"/>
                  </a:cubicBezTo>
                  <a:lnTo>
                    <a:pt x="11058" y="11187"/>
                  </a:lnTo>
                  <a:cubicBezTo>
                    <a:pt x="11610" y="11870"/>
                    <a:pt x="12456" y="11447"/>
                    <a:pt x="13009" y="10114"/>
                  </a:cubicBezTo>
                  <a:cubicBezTo>
                    <a:pt x="13171" y="9724"/>
                    <a:pt x="13171" y="9106"/>
                    <a:pt x="13171" y="8325"/>
                  </a:cubicBezTo>
                  <a:lnTo>
                    <a:pt x="13171" y="5496"/>
                  </a:lnTo>
                  <a:cubicBezTo>
                    <a:pt x="13171" y="1789"/>
                    <a:pt x="10862" y="33"/>
                    <a:pt x="7155" y="33"/>
                  </a:cubicBezTo>
                  <a:lnTo>
                    <a:pt x="3155" y="33"/>
                  </a:lnTo>
                  <a:close/>
                  <a:moveTo>
                    <a:pt x="3155" y="0"/>
                  </a:moveTo>
                  <a:close/>
                </a:path>
              </a:pathLst>
            </a:custGeom>
            <a:solidFill>
              <a:srgbClr val="1446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2" name="Google Shape;5142;p46"/>
            <p:cNvSpPr/>
            <p:nvPr/>
          </p:nvSpPr>
          <p:spPr>
            <a:xfrm>
              <a:off x="10848225" y="3720975"/>
              <a:ext cx="420350" cy="375625"/>
            </a:xfrm>
            <a:custGeom>
              <a:rect b="b" l="l" r="r" t="t"/>
              <a:pathLst>
                <a:path extrusionOk="0" h="15025" w="16814">
                  <a:moveTo>
                    <a:pt x="1269" y="2765"/>
                  </a:moveTo>
                  <a:lnTo>
                    <a:pt x="163" y="4976"/>
                  </a:lnTo>
                  <a:cubicBezTo>
                    <a:pt x="1" y="5302"/>
                    <a:pt x="98" y="5692"/>
                    <a:pt x="619" y="5692"/>
                  </a:cubicBezTo>
                  <a:lnTo>
                    <a:pt x="1106" y="5692"/>
                  </a:lnTo>
                  <a:cubicBezTo>
                    <a:pt x="1334" y="5692"/>
                    <a:pt x="1334" y="5724"/>
                    <a:pt x="1366" y="5985"/>
                  </a:cubicBezTo>
                  <a:lnTo>
                    <a:pt x="1432" y="6537"/>
                  </a:lnTo>
                  <a:lnTo>
                    <a:pt x="5919" y="6537"/>
                  </a:lnTo>
                  <a:cubicBezTo>
                    <a:pt x="7122" y="6537"/>
                    <a:pt x="8131" y="7513"/>
                    <a:pt x="8131" y="8716"/>
                  </a:cubicBezTo>
                  <a:lnTo>
                    <a:pt x="8131" y="15025"/>
                  </a:lnTo>
                  <a:lnTo>
                    <a:pt x="16813" y="15025"/>
                  </a:lnTo>
                  <a:cubicBezTo>
                    <a:pt x="16813" y="12911"/>
                    <a:pt x="14212" y="12196"/>
                    <a:pt x="11870" y="11838"/>
                  </a:cubicBezTo>
                  <a:cubicBezTo>
                    <a:pt x="10017" y="11578"/>
                    <a:pt x="9204" y="9269"/>
                    <a:pt x="10700" y="7643"/>
                  </a:cubicBezTo>
                  <a:lnTo>
                    <a:pt x="9106" y="5724"/>
                  </a:lnTo>
                  <a:cubicBezTo>
                    <a:pt x="8944" y="5497"/>
                    <a:pt x="8976" y="5497"/>
                    <a:pt x="9106" y="5237"/>
                  </a:cubicBezTo>
                  <a:lnTo>
                    <a:pt x="9626" y="4293"/>
                  </a:lnTo>
                  <a:cubicBezTo>
                    <a:pt x="10472" y="2700"/>
                    <a:pt x="8131" y="976"/>
                    <a:pt x="7968" y="2928"/>
                  </a:cubicBezTo>
                  <a:lnTo>
                    <a:pt x="7935" y="3643"/>
                  </a:lnTo>
                  <a:cubicBezTo>
                    <a:pt x="7935" y="4846"/>
                    <a:pt x="6505" y="4359"/>
                    <a:pt x="6570" y="2765"/>
                  </a:cubicBezTo>
                  <a:lnTo>
                    <a:pt x="6570" y="1627"/>
                  </a:lnTo>
                  <a:cubicBezTo>
                    <a:pt x="6570" y="1172"/>
                    <a:pt x="6570" y="1107"/>
                    <a:pt x="6179" y="1009"/>
                  </a:cubicBezTo>
                  <a:lnTo>
                    <a:pt x="2310" y="1"/>
                  </a:lnTo>
                  <a:cubicBezTo>
                    <a:pt x="1724" y="651"/>
                    <a:pt x="1497" y="1367"/>
                    <a:pt x="1399" y="2212"/>
                  </a:cubicBezTo>
                  <a:cubicBezTo>
                    <a:pt x="1366" y="2472"/>
                    <a:pt x="1366" y="2570"/>
                    <a:pt x="1269" y="2765"/>
                  </a:cubicBezTo>
                  <a:close/>
                  <a:moveTo>
                    <a:pt x="1269" y="2765"/>
                  </a:move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3" name="Google Shape;5143;p46"/>
            <p:cNvSpPr/>
            <p:nvPr/>
          </p:nvSpPr>
          <p:spPr>
            <a:xfrm>
              <a:off x="10884000" y="3884400"/>
              <a:ext cx="167500" cy="212200"/>
            </a:xfrm>
            <a:custGeom>
              <a:rect b="b" l="l" r="r" t="t"/>
              <a:pathLst>
                <a:path extrusionOk="0" h="8488" w="6700">
                  <a:moveTo>
                    <a:pt x="4488" y="0"/>
                  </a:moveTo>
                  <a:lnTo>
                    <a:pt x="1" y="0"/>
                  </a:lnTo>
                  <a:lnTo>
                    <a:pt x="131" y="943"/>
                  </a:lnTo>
                  <a:lnTo>
                    <a:pt x="196" y="1561"/>
                  </a:lnTo>
                  <a:lnTo>
                    <a:pt x="4033" y="1561"/>
                  </a:lnTo>
                  <a:cubicBezTo>
                    <a:pt x="4618" y="1561"/>
                    <a:pt x="5106" y="2049"/>
                    <a:pt x="5106" y="2667"/>
                  </a:cubicBezTo>
                  <a:lnTo>
                    <a:pt x="5106" y="8488"/>
                  </a:lnTo>
                  <a:lnTo>
                    <a:pt x="6700" y="8488"/>
                  </a:lnTo>
                  <a:lnTo>
                    <a:pt x="6700" y="2179"/>
                  </a:lnTo>
                  <a:cubicBezTo>
                    <a:pt x="6700" y="976"/>
                    <a:pt x="5691" y="0"/>
                    <a:pt x="4488" y="0"/>
                  </a:cubicBezTo>
                  <a:close/>
                  <a:moveTo>
                    <a:pt x="4488" y="0"/>
                  </a:moveTo>
                  <a:close/>
                </a:path>
              </a:pathLst>
            </a:custGeom>
            <a:solidFill>
              <a:srgbClr val="C4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4" name="Google Shape;5144;p46"/>
            <p:cNvSpPr/>
            <p:nvPr/>
          </p:nvSpPr>
          <p:spPr>
            <a:xfrm>
              <a:off x="10801075" y="3923425"/>
              <a:ext cx="210600" cy="173175"/>
            </a:xfrm>
            <a:custGeom>
              <a:rect b="b" l="l" r="r" t="t"/>
              <a:pathLst>
                <a:path extrusionOk="0" h="6927" w="8424">
                  <a:moveTo>
                    <a:pt x="3513" y="0"/>
                  </a:moveTo>
                  <a:lnTo>
                    <a:pt x="3610" y="911"/>
                  </a:lnTo>
                  <a:cubicBezTo>
                    <a:pt x="3643" y="1301"/>
                    <a:pt x="3935" y="1594"/>
                    <a:pt x="4326" y="1626"/>
                  </a:cubicBezTo>
                  <a:lnTo>
                    <a:pt x="5822" y="1756"/>
                  </a:lnTo>
                  <a:cubicBezTo>
                    <a:pt x="7382" y="1919"/>
                    <a:pt x="7155" y="3642"/>
                    <a:pt x="5594" y="4000"/>
                  </a:cubicBezTo>
                  <a:cubicBezTo>
                    <a:pt x="2309" y="4098"/>
                    <a:pt x="293" y="4813"/>
                    <a:pt x="1" y="6927"/>
                  </a:cubicBezTo>
                  <a:lnTo>
                    <a:pt x="8423" y="6927"/>
                  </a:lnTo>
                  <a:lnTo>
                    <a:pt x="8423" y="1073"/>
                  </a:lnTo>
                  <a:cubicBezTo>
                    <a:pt x="8423" y="488"/>
                    <a:pt x="7935" y="0"/>
                    <a:pt x="7317" y="0"/>
                  </a:cubicBezTo>
                  <a:lnTo>
                    <a:pt x="3513" y="0"/>
                  </a:lnTo>
                  <a:close/>
                  <a:moveTo>
                    <a:pt x="3513" y="0"/>
                  </a:move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5" name="Google Shape;5145;p46"/>
            <p:cNvSpPr/>
            <p:nvPr/>
          </p:nvSpPr>
          <p:spPr>
            <a:xfrm>
              <a:off x="11026275" y="3633175"/>
              <a:ext cx="142300" cy="293525"/>
            </a:xfrm>
            <a:custGeom>
              <a:rect b="b" l="l" r="r" t="t"/>
              <a:pathLst>
                <a:path extrusionOk="0" h="11741" w="5692">
                  <a:moveTo>
                    <a:pt x="0" y="1"/>
                  </a:moveTo>
                  <a:cubicBezTo>
                    <a:pt x="2895" y="424"/>
                    <a:pt x="4618" y="2212"/>
                    <a:pt x="4618" y="5497"/>
                  </a:cubicBezTo>
                  <a:lnTo>
                    <a:pt x="4618" y="8391"/>
                  </a:lnTo>
                  <a:cubicBezTo>
                    <a:pt x="4618" y="9171"/>
                    <a:pt x="4586" y="9789"/>
                    <a:pt x="4423" y="10179"/>
                  </a:cubicBezTo>
                  <a:cubicBezTo>
                    <a:pt x="4228" y="10700"/>
                    <a:pt x="4000" y="11057"/>
                    <a:pt x="3740" y="11318"/>
                  </a:cubicBezTo>
                  <a:cubicBezTo>
                    <a:pt x="4293" y="11740"/>
                    <a:pt x="5041" y="11285"/>
                    <a:pt x="5529" y="10082"/>
                  </a:cubicBezTo>
                  <a:cubicBezTo>
                    <a:pt x="5691" y="9659"/>
                    <a:pt x="5691" y="9041"/>
                    <a:pt x="5691" y="8293"/>
                  </a:cubicBezTo>
                  <a:lnTo>
                    <a:pt x="5691" y="5464"/>
                  </a:lnTo>
                  <a:cubicBezTo>
                    <a:pt x="5691" y="1854"/>
                    <a:pt x="3545" y="98"/>
                    <a:pt x="0" y="1"/>
                  </a:cubicBezTo>
                  <a:close/>
                  <a:moveTo>
                    <a:pt x="0" y="1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6" name="Google Shape;5146;p46"/>
            <p:cNvSpPr/>
            <p:nvPr/>
          </p:nvSpPr>
          <p:spPr>
            <a:xfrm>
              <a:off x="10884000" y="3884400"/>
              <a:ext cx="167500" cy="212200"/>
            </a:xfrm>
            <a:custGeom>
              <a:rect b="b" l="l" r="r" t="t"/>
              <a:pathLst>
                <a:path extrusionOk="0" h="8488" w="6700">
                  <a:moveTo>
                    <a:pt x="4488" y="0"/>
                  </a:moveTo>
                  <a:lnTo>
                    <a:pt x="1" y="0"/>
                  </a:lnTo>
                  <a:lnTo>
                    <a:pt x="66" y="521"/>
                  </a:lnTo>
                  <a:lnTo>
                    <a:pt x="3805" y="521"/>
                  </a:lnTo>
                  <a:cubicBezTo>
                    <a:pt x="5009" y="521"/>
                    <a:pt x="5984" y="1496"/>
                    <a:pt x="5984" y="2699"/>
                  </a:cubicBezTo>
                  <a:lnTo>
                    <a:pt x="5984" y="8488"/>
                  </a:lnTo>
                  <a:lnTo>
                    <a:pt x="6700" y="8488"/>
                  </a:lnTo>
                  <a:lnTo>
                    <a:pt x="6700" y="2179"/>
                  </a:lnTo>
                  <a:cubicBezTo>
                    <a:pt x="6700" y="976"/>
                    <a:pt x="5691" y="0"/>
                    <a:pt x="4488" y="0"/>
                  </a:cubicBezTo>
                  <a:close/>
                  <a:moveTo>
                    <a:pt x="4488" y="0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7" name="Google Shape;5147;p46"/>
            <p:cNvSpPr/>
            <p:nvPr/>
          </p:nvSpPr>
          <p:spPr>
            <a:xfrm>
              <a:off x="11044975" y="3894975"/>
              <a:ext cx="223600" cy="201625"/>
            </a:xfrm>
            <a:custGeom>
              <a:rect b="b" l="l" r="r" t="t"/>
              <a:pathLst>
                <a:path extrusionOk="0" h="8065" w="8944">
                  <a:moveTo>
                    <a:pt x="2277" y="0"/>
                  </a:moveTo>
                  <a:cubicBezTo>
                    <a:pt x="0" y="1984"/>
                    <a:pt x="1009" y="5268"/>
                    <a:pt x="2830" y="5561"/>
                  </a:cubicBezTo>
                  <a:cubicBezTo>
                    <a:pt x="4748" y="5886"/>
                    <a:pt x="7025" y="6504"/>
                    <a:pt x="7447" y="8065"/>
                  </a:cubicBezTo>
                  <a:lnTo>
                    <a:pt x="8943" y="8065"/>
                  </a:lnTo>
                  <a:cubicBezTo>
                    <a:pt x="8943" y="5951"/>
                    <a:pt x="6342" y="5236"/>
                    <a:pt x="3968" y="4878"/>
                  </a:cubicBezTo>
                  <a:cubicBezTo>
                    <a:pt x="2147" y="4618"/>
                    <a:pt x="1334" y="2309"/>
                    <a:pt x="2830" y="683"/>
                  </a:cubicBezTo>
                  <a:close/>
                  <a:moveTo>
                    <a:pt x="2277" y="0"/>
                  </a:moveTo>
                  <a:close/>
                </a:path>
              </a:pathLst>
            </a:custGeom>
            <a:solidFill>
              <a:srgbClr val="FFBD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8" name="Google Shape;5148;p46"/>
            <p:cNvSpPr/>
            <p:nvPr/>
          </p:nvSpPr>
          <p:spPr>
            <a:xfrm>
              <a:off x="10793750" y="3625875"/>
              <a:ext cx="421175" cy="478050"/>
            </a:xfrm>
            <a:custGeom>
              <a:rect b="b" l="l" r="r" t="t"/>
              <a:pathLst>
                <a:path extrusionOk="0" h="19122" w="16847">
                  <a:moveTo>
                    <a:pt x="4976" y="0"/>
                  </a:moveTo>
                  <a:cubicBezTo>
                    <a:pt x="4228" y="0"/>
                    <a:pt x="3578" y="163"/>
                    <a:pt x="3123" y="488"/>
                  </a:cubicBezTo>
                  <a:cubicBezTo>
                    <a:pt x="2667" y="813"/>
                    <a:pt x="2407" y="1268"/>
                    <a:pt x="2342" y="1756"/>
                  </a:cubicBezTo>
                  <a:cubicBezTo>
                    <a:pt x="2277" y="2244"/>
                    <a:pt x="2407" y="2732"/>
                    <a:pt x="2732" y="3122"/>
                  </a:cubicBezTo>
                  <a:cubicBezTo>
                    <a:pt x="3025" y="3480"/>
                    <a:pt x="3480" y="3772"/>
                    <a:pt x="4001" y="3967"/>
                  </a:cubicBezTo>
                  <a:cubicBezTo>
                    <a:pt x="3513" y="4650"/>
                    <a:pt x="3383" y="5333"/>
                    <a:pt x="3285" y="5984"/>
                  </a:cubicBezTo>
                  <a:lnTo>
                    <a:pt x="3285" y="6016"/>
                  </a:lnTo>
                  <a:cubicBezTo>
                    <a:pt x="3253" y="6244"/>
                    <a:pt x="3253" y="6309"/>
                    <a:pt x="3188" y="6439"/>
                  </a:cubicBezTo>
                  <a:lnTo>
                    <a:pt x="2082" y="8650"/>
                  </a:lnTo>
                  <a:cubicBezTo>
                    <a:pt x="1952" y="8943"/>
                    <a:pt x="1952" y="9236"/>
                    <a:pt x="2082" y="9431"/>
                  </a:cubicBezTo>
                  <a:cubicBezTo>
                    <a:pt x="2180" y="9561"/>
                    <a:pt x="2375" y="9789"/>
                    <a:pt x="2798" y="9789"/>
                  </a:cubicBezTo>
                  <a:lnTo>
                    <a:pt x="3253" y="9789"/>
                  </a:lnTo>
                  <a:cubicBezTo>
                    <a:pt x="3253" y="9789"/>
                    <a:pt x="3253" y="9821"/>
                    <a:pt x="3253" y="9821"/>
                  </a:cubicBezTo>
                  <a:lnTo>
                    <a:pt x="3611" y="12845"/>
                  </a:lnTo>
                  <a:cubicBezTo>
                    <a:pt x="3676" y="13398"/>
                    <a:pt x="4066" y="13756"/>
                    <a:pt x="4586" y="13821"/>
                  </a:cubicBezTo>
                  <a:lnTo>
                    <a:pt x="6082" y="13951"/>
                  </a:lnTo>
                  <a:cubicBezTo>
                    <a:pt x="6570" y="13984"/>
                    <a:pt x="6862" y="14211"/>
                    <a:pt x="6895" y="14569"/>
                  </a:cubicBezTo>
                  <a:cubicBezTo>
                    <a:pt x="6928" y="14959"/>
                    <a:pt x="6570" y="15447"/>
                    <a:pt x="5854" y="15610"/>
                  </a:cubicBezTo>
                  <a:cubicBezTo>
                    <a:pt x="4033" y="15675"/>
                    <a:pt x="2765" y="15902"/>
                    <a:pt x="1854" y="16357"/>
                  </a:cubicBezTo>
                  <a:cubicBezTo>
                    <a:pt x="781" y="16878"/>
                    <a:pt x="163" y="17658"/>
                    <a:pt x="33" y="18796"/>
                  </a:cubicBezTo>
                  <a:cubicBezTo>
                    <a:pt x="1" y="18959"/>
                    <a:pt x="98" y="19089"/>
                    <a:pt x="261" y="19122"/>
                  </a:cubicBezTo>
                  <a:lnTo>
                    <a:pt x="294" y="19122"/>
                  </a:lnTo>
                  <a:cubicBezTo>
                    <a:pt x="456" y="19122"/>
                    <a:pt x="554" y="19024"/>
                    <a:pt x="586" y="18861"/>
                  </a:cubicBezTo>
                  <a:cubicBezTo>
                    <a:pt x="814" y="17073"/>
                    <a:pt x="2407" y="16292"/>
                    <a:pt x="5887" y="16162"/>
                  </a:cubicBezTo>
                  <a:lnTo>
                    <a:pt x="5952" y="16162"/>
                  </a:lnTo>
                  <a:cubicBezTo>
                    <a:pt x="6993" y="15935"/>
                    <a:pt x="7480" y="15154"/>
                    <a:pt x="7448" y="14504"/>
                  </a:cubicBezTo>
                  <a:cubicBezTo>
                    <a:pt x="7415" y="14016"/>
                    <a:pt x="7058" y="13463"/>
                    <a:pt x="6115" y="13398"/>
                  </a:cubicBezTo>
                  <a:lnTo>
                    <a:pt x="4619" y="13268"/>
                  </a:lnTo>
                  <a:cubicBezTo>
                    <a:pt x="4391" y="13236"/>
                    <a:pt x="4196" y="13040"/>
                    <a:pt x="4163" y="12780"/>
                  </a:cubicBezTo>
                  <a:lnTo>
                    <a:pt x="4098" y="12195"/>
                  </a:lnTo>
                  <a:lnTo>
                    <a:pt x="7610" y="12195"/>
                  </a:lnTo>
                  <a:cubicBezTo>
                    <a:pt x="8066" y="12195"/>
                    <a:pt x="8423" y="12553"/>
                    <a:pt x="8423" y="13008"/>
                  </a:cubicBezTo>
                  <a:lnTo>
                    <a:pt x="8423" y="18829"/>
                  </a:lnTo>
                  <a:cubicBezTo>
                    <a:pt x="8423" y="18992"/>
                    <a:pt x="8554" y="19122"/>
                    <a:pt x="8716" y="19122"/>
                  </a:cubicBezTo>
                  <a:cubicBezTo>
                    <a:pt x="8846" y="19122"/>
                    <a:pt x="8976" y="18992"/>
                    <a:pt x="8976" y="18829"/>
                  </a:cubicBezTo>
                  <a:lnTo>
                    <a:pt x="8976" y="12975"/>
                  </a:lnTo>
                  <a:cubicBezTo>
                    <a:pt x="8976" y="12227"/>
                    <a:pt x="8358" y="11642"/>
                    <a:pt x="7610" y="11642"/>
                  </a:cubicBezTo>
                  <a:lnTo>
                    <a:pt x="4033" y="11642"/>
                  </a:lnTo>
                  <a:lnTo>
                    <a:pt x="3936" y="10601"/>
                  </a:lnTo>
                  <a:lnTo>
                    <a:pt x="8098" y="10601"/>
                  </a:lnTo>
                  <a:cubicBezTo>
                    <a:pt x="9139" y="10601"/>
                    <a:pt x="10017" y="11480"/>
                    <a:pt x="10017" y="12520"/>
                  </a:cubicBezTo>
                  <a:lnTo>
                    <a:pt x="10017" y="18829"/>
                  </a:lnTo>
                  <a:cubicBezTo>
                    <a:pt x="10017" y="18992"/>
                    <a:pt x="10147" y="19122"/>
                    <a:pt x="10277" y="19122"/>
                  </a:cubicBezTo>
                  <a:cubicBezTo>
                    <a:pt x="10440" y="19122"/>
                    <a:pt x="10570" y="18992"/>
                    <a:pt x="10570" y="18829"/>
                  </a:cubicBezTo>
                  <a:lnTo>
                    <a:pt x="10570" y="12520"/>
                  </a:lnTo>
                  <a:cubicBezTo>
                    <a:pt x="10570" y="11154"/>
                    <a:pt x="9464" y="10049"/>
                    <a:pt x="8098" y="10049"/>
                  </a:cubicBezTo>
                  <a:lnTo>
                    <a:pt x="3871" y="10049"/>
                  </a:lnTo>
                  <a:lnTo>
                    <a:pt x="3806" y="9756"/>
                  </a:lnTo>
                  <a:cubicBezTo>
                    <a:pt x="3806" y="9561"/>
                    <a:pt x="3773" y="9236"/>
                    <a:pt x="3285" y="9236"/>
                  </a:cubicBezTo>
                  <a:lnTo>
                    <a:pt x="2798" y="9236"/>
                  </a:lnTo>
                  <a:cubicBezTo>
                    <a:pt x="2700" y="9236"/>
                    <a:pt x="2602" y="9203"/>
                    <a:pt x="2570" y="9138"/>
                  </a:cubicBezTo>
                  <a:cubicBezTo>
                    <a:pt x="2537" y="9106"/>
                    <a:pt x="2537" y="9008"/>
                    <a:pt x="2602" y="8910"/>
                  </a:cubicBezTo>
                  <a:lnTo>
                    <a:pt x="3708" y="6699"/>
                  </a:lnTo>
                  <a:cubicBezTo>
                    <a:pt x="3806" y="6472"/>
                    <a:pt x="3838" y="6341"/>
                    <a:pt x="3871" y="6081"/>
                  </a:cubicBezTo>
                  <a:lnTo>
                    <a:pt x="3871" y="6049"/>
                  </a:lnTo>
                  <a:cubicBezTo>
                    <a:pt x="3968" y="5203"/>
                    <a:pt x="4196" y="4618"/>
                    <a:pt x="4586" y="4130"/>
                  </a:cubicBezTo>
                  <a:lnTo>
                    <a:pt x="8293" y="5106"/>
                  </a:lnTo>
                  <a:cubicBezTo>
                    <a:pt x="8391" y="5138"/>
                    <a:pt x="8456" y="5138"/>
                    <a:pt x="8456" y="5138"/>
                  </a:cubicBezTo>
                  <a:cubicBezTo>
                    <a:pt x="8488" y="5203"/>
                    <a:pt x="8488" y="5366"/>
                    <a:pt x="8488" y="5431"/>
                  </a:cubicBezTo>
                  <a:lnTo>
                    <a:pt x="8488" y="6537"/>
                  </a:lnTo>
                  <a:cubicBezTo>
                    <a:pt x="8456" y="7447"/>
                    <a:pt x="8814" y="8000"/>
                    <a:pt x="9171" y="8260"/>
                  </a:cubicBezTo>
                  <a:cubicBezTo>
                    <a:pt x="9326" y="8346"/>
                    <a:pt x="9480" y="8386"/>
                    <a:pt x="9625" y="8386"/>
                  </a:cubicBezTo>
                  <a:cubicBezTo>
                    <a:pt x="9755" y="8386"/>
                    <a:pt x="9877" y="8354"/>
                    <a:pt x="9984" y="8293"/>
                  </a:cubicBezTo>
                  <a:cubicBezTo>
                    <a:pt x="10147" y="8228"/>
                    <a:pt x="10407" y="8000"/>
                    <a:pt x="10407" y="7447"/>
                  </a:cubicBezTo>
                  <a:lnTo>
                    <a:pt x="10440" y="6732"/>
                  </a:lnTo>
                  <a:cubicBezTo>
                    <a:pt x="10472" y="6406"/>
                    <a:pt x="10570" y="6179"/>
                    <a:pt x="10732" y="6146"/>
                  </a:cubicBezTo>
                  <a:cubicBezTo>
                    <a:pt x="10757" y="6137"/>
                    <a:pt x="10784" y="6132"/>
                    <a:pt x="10813" y="6132"/>
                  </a:cubicBezTo>
                  <a:cubicBezTo>
                    <a:pt x="10980" y="6132"/>
                    <a:pt x="11217" y="6283"/>
                    <a:pt x="11383" y="6504"/>
                  </a:cubicBezTo>
                  <a:cubicBezTo>
                    <a:pt x="11675" y="6829"/>
                    <a:pt x="11871" y="7382"/>
                    <a:pt x="11545" y="7967"/>
                  </a:cubicBezTo>
                  <a:lnTo>
                    <a:pt x="11025" y="8943"/>
                  </a:lnTo>
                  <a:cubicBezTo>
                    <a:pt x="10862" y="9236"/>
                    <a:pt x="10830" y="9398"/>
                    <a:pt x="11090" y="9691"/>
                  </a:cubicBezTo>
                  <a:lnTo>
                    <a:pt x="12521" y="11414"/>
                  </a:lnTo>
                  <a:cubicBezTo>
                    <a:pt x="11838" y="12293"/>
                    <a:pt x="11643" y="13333"/>
                    <a:pt x="12001" y="14276"/>
                  </a:cubicBezTo>
                  <a:cubicBezTo>
                    <a:pt x="12326" y="15187"/>
                    <a:pt x="13074" y="15805"/>
                    <a:pt x="14017" y="15935"/>
                  </a:cubicBezTo>
                  <a:cubicBezTo>
                    <a:pt x="14992" y="16065"/>
                    <a:pt x="15773" y="16227"/>
                    <a:pt x="16456" y="16455"/>
                  </a:cubicBezTo>
                  <a:cubicBezTo>
                    <a:pt x="16488" y="16488"/>
                    <a:pt x="16521" y="16488"/>
                    <a:pt x="16521" y="16488"/>
                  </a:cubicBezTo>
                  <a:cubicBezTo>
                    <a:pt x="16651" y="16488"/>
                    <a:pt x="16748" y="16422"/>
                    <a:pt x="16813" y="16292"/>
                  </a:cubicBezTo>
                  <a:cubicBezTo>
                    <a:pt x="16846" y="16162"/>
                    <a:pt x="16781" y="16000"/>
                    <a:pt x="16618" y="15935"/>
                  </a:cubicBezTo>
                  <a:cubicBezTo>
                    <a:pt x="15935" y="15707"/>
                    <a:pt x="15090" y="15512"/>
                    <a:pt x="14082" y="15382"/>
                  </a:cubicBezTo>
                  <a:cubicBezTo>
                    <a:pt x="13366" y="15284"/>
                    <a:pt x="12781" y="14797"/>
                    <a:pt x="12521" y="14114"/>
                  </a:cubicBezTo>
                  <a:cubicBezTo>
                    <a:pt x="12261" y="13366"/>
                    <a:pt x="12391" y="12553"/>
                    <a:pt x="12911" y="11837"/>
                  </a:cubicBezTo>
                  <a:cubicBezTo>
                    <a:pt x="13074" y="11967"/>
                    <a:pt x="13269" y="12032"/>
                    <a:pt x="13496" y="12032"/>
                  </a:cubicBezTo>
                  <a:lnTo>
                    <a:pt x="13627" y="12032"/>
                  </a:lnTo>
                  <a:cubicBezTo>
                    <a:pt x="14179" y="11935"/>
                    <a:pt x="14700" y="11382"/>
                    <a:pt x="15090" y="10471"/>
                  </a:cubicBezTo>
                  <a:cubicBezTo>
                    <a:pt x="15285" y="10016"/>
                    <a:pt x="15285" y="9366"/>
                    <a:pt x="15285" y="8585"/>
                  </a:cubicBezTo>
                  <a:lnTo>
                    <a:pt x="15285" y="5756"/>
                  </a:lnTo>
                  <a:cubicBezTo>
                    <a:pt x="15285" y="2049"/>
                    <a:pt x="13041" y="0"/>
                    <a:pt x="8976" y="0"/>
                  </a:cubicBezTo>
                  <a:lnTo>
                    <a:pt x="7610" y="0"/>
                  </a:lnTo>
                  <a:cubicBezTo>
                    <a:pt x="7480" y="0"/>
                    <a:pt x="7350" y="130"/>
                    <a:pt x="7350" y="260"/>
                  </a:cubicBezTo>
                  <a:cubicBezTo>
                    <a:pt x="7350" y="423"/>
                    <a:pt x="7480" y="553"/>
                    <a:pt x="7610" y="553"/>
                  </a:cubicBezTo>
                  <a:lnTo>
                    <a:pt x="8976" y="553"/>
                  </a:lnTo>
                  <a:cubicBezTo>
                    <a:pt x="11578" y="553"/>
                    <a:pt x="14700" y="1463"/>
                    <a:pt x="14700" y="5756"/>
                  </a:cubicBezTo>
                  <a:lnTo>
                    <a:pt x="14700" y="8585"/>
                  </a:lnTo>
                  <a:cubicBezTo>
                    <a:pt x="14700" y="9268"/>
                    <a:pt x="14700" y="9886"/>
                    <a:pt x="14570" y="10244"/>
                  </a:cubicBezTo>
                  <a:cubicBezTo>
                    <a:pt x="14212" y="11089"/>
                    <a:pt x="13822" y="11447"/>
                    <a:pt x="13529" y="11480"/>
                  </a:cubicBezTo>
                  <a:cubicBezTo>
                    <a:pt x="13508" y="11484"/>
                    <a:pt x="13488" y="11486"/>
                    <a:pt x="13467" y="11486"/>
                  </a:cubicBezTo>
                  <a:cubicBezTo>
                    <a:pt x="13332" y="11486"/>
                    <a:pt x="13215" y="11393"/>
                    <a:pt x="13074" y="11252"/>
                  </a:cubicBezTo>
                  <a:cubicBezTo>
                    <a:pt x="13074" y="11252"/>
                    <a:pt x="11480" y="9301"/>
                    <a:pt x="11480" y="9301"/>
                  </a:cubicBezTo>
                  <a:cubicBezTo>
                    <a:pt x="11480" y="9268"/>
                    <a:pt x="12033" y="8228"/>
                    <a:pt x="12033" y="8228"/>
                  </a:cubicBezTo>
                  <a:cubicBezTo>
                    <a:pt x="12488" y="7415"/>
                    <a:pt x="12196" y="6634"/>
                    <a:pt x="11805" y="6146"/>
                  </a:cubicBezTo>
                  <a:cubicBezTo>
                    <a:pt x="11495" y="5784"/>
                    <a:pt x="11123" y="5586"/>
                    <a:pt x="10787" y="5586"/>
                  </a:cubicBezTo>
                  <a:cubicBezTo>
                    <a:pt x="10701" y="5586"/>
                    <a:pt x="10617" y="5599"/>
                    <a:pt x="10537" y="5626"/>
                  </a:cubicBezTo>
                  <a:cubicBezTo>
                    <a:pt x="10310" y="5691"/>
                    <a:pt x="9919" y="5919"/>
                    <a:pt x="9887" y="6699"/>
                  </a:cubicBezTo>
                  <a:lnTo>
                    <a:pt x="9887" y="6732"/>
                  </a:lnTo>
                  <a:lnTo>
                    <a:pt x="9854" y="7415"/>
                  </a:lnTo>
                  <a:lnTo>
                    <a:pt x="9854" y="7447"/>
                  </a:lnTo>
                  <a:cubicBezTo>
                    <a:pt x="9822" y="7675"/>
                    <a:pt x="9757" y="7772"/>
                    <a:pt x="9692" y="7805"/>
                  </a:cubicBezTo>
                  <a:cubicBezTo>
                    <a:pt x="9678" y="7818"/>
                    <a:pt x="9654" y="7826"/>
                    <a:pt x="9622" y="7826"/>
                  </a:cubicBezTo>
                  <a:cubicBezTo>
                    <a:pt x="9578" y="7826"/>
                    <a:pt x="9521" y="7810"/>
                    <a:pt x="9464" y="7772"/>
                  </a:cubicBezTo>
                  <a:cubicBezTo>
                    <a:pt x="9236" y="7642"/>
                    <a:pt x="9009" y="7219"/>
                    <a:pt x="9041" y="6569"/>
                  </a:cubicBezTo>
                  <a:lnTo>
                    <a:pt x="9041" y="5431"/>
                  </a:lnTo>
                  <a:cubicBezTo>
                    <a:pt x="9041" y="5203"/>
                    <a:pt x="9041" y="5008"/>
                    <a:pt x="8944" y="4846"/>
                  </a:cubicBezTo>
                  <a:cubicBezTo>
                    <a:pt x="8814" y="4650"/>
                    <a:pt x="8586" y="4585"/>
                    <a:pt x="8423" y="4553"/>
                  </a:cubicBezTo>
                  <a:lnTo>
                    <a:pt x="4391" y="3480"/>
                  </a:lnTo>
                  <a:cubicBezTo>
                    <a:pt x="3253" y="3187"/>
                    <a:pt x="2798" y="2439"/>
                    <a:pt x="2895" y="1821"/>
                  </a:cubicBezTo>
                  <a:cubicBezTo>
                    <a:pt x="2960" y="1236"/>
                    <a:pt x="3545" y="553"/>
                    <a:pt x="4976" y="553"/>
                  </a:cubicBezTo>
                  <a:lnTo>
                    <a:pt x="6310" y="553"/>
                  </a:lnTo>
                  <a:cubicBezTo>
                    <a:pt x="6472" y="553"/>
                    <a:pt x="6602" y="423"/>
                    <a:pt x="6602" y="260"/>
                  </a:cubicBezTo>
                  <a:cubicBezTo>
                    <a:pt x="6602" y="130"/>
                    <a:pt x="6472" y="0"/>
                    <a:pt x="63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9" name="Google Shape;5149;p46"/>
            <p:cNvSpPr/>
            <p:nvPr/>
          </p:nvSpPr>
          <p:spPr>
            <a:xfrm>
              <a:off x="11228700" y="4037500"/>
              <a:ext cx="47175" cy="66425"/>
            </a:xfrm>
            <a:custGeom>
              <a:rect b="b" l="l" r="r" t="t"/>
              <a:pathLst>
                <a:path extrusionOk="0" h="2657" w="1887">
                  <a:moveTo>
                    <a:pt x="301" y="0"/>
                  </a:moveTo>
                  <a:cubicBezTo>
                    <a:pt x="213" y="0"/>
                    <a:pt x="127" y="51"/>
                    <a:pt x="66" y="153"/>
                  </a:cubicBezTo>
                  <a:cubicBezTo>
                    <a:pt x="1" y="283"/>
                    <a:pt x="33" y="445"/>
                    <a:pt x="163" y="543"/>
                  </a:cubicBezTo>
                  <a:cubicBezTo>
                    <a:pt x="944" y="998"/>
                    <a:pt x="1334" y="1616"/>
                    <a:pt x="1334" y="2364"/>
                  </a:cubicBezTo>
                  <a:cubicBezTo>
                    <a:pt x="1334" y="2527"/>
                    <a:pt x="1464" y="2657"/>
                    <a:pt x="1594" y="2657"/>
                  </a:cubicBezTo>
                  <a:cubicBezTo>
                    <a:pt x="1757" y="2657"/>
                    <a:pt x="1887" y="2527"/>
                    <a:pt x="1887" y="2364"/>
                  </a:cubicBezTo>
                  <a:cubicBezTo>
                    <a:pt x="1887" y="1388"/>
                    <a:pt x="1399" y="640"/>
                    <a:pt x="456" y="55"/>
                  </a:cubicBezTo>
                  <a:cubicBezTo>
                    <a:pt x="407" y="18"/>
                    <a:pt x="354" y="0"/>
                    <a:pt x="3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0" name="Google Shape;5150;p46"/>
          <p:cNvGrpSpPr/>
          <p:nvPr/>
        </p:nvGrpSpPr>
        <p:grpSpPr>
          <a:xfrm>
            <a:off x="2435576" y="3541155"/>
            <a:ext cx="334226" cy="365767"/>
            <a:chOff x="11397800" y="3647000"/>
            <a:chExt cx="482150" cy="527650"/>
          </a:xfrm>
        </p:grpSpPr>
        <p:sp>
          <p:nvSpPr>
            <p:cNvPr id="5151" name="Google Shape;5151;p46"/>
            <p:cNvSpPr/>
            <p:nvPr/>
          </p:nvSpPr>
          <p:spPr>
            <a:xfrm>
              <a:off x="11405125" y="3803900"/>
              <a:ext cx="466675" cy="119550"/>
            </a:xfrm>
            <a:custGeom>
              <a:rect b="b" l="l" r="r" t="t"/>
              <a:pathLst>
                <a:path extrusionOk="0" h="4782" w="18667">
                  <a:moveTo>
                    <a:pt x="1854" y="1"/>
                  </a:moveTo>
                  <a:cubicBezTo>
                    <a:pt x="1171" y="359"/>
                    <a:pt x="553" y="1464"/>
                    <a:pt x="1" y="1789"/>
                  </a:cubicBezTo>
                  <a:lnTo>
                    <a:pt x="1" y="1789"/>
                  </a:lnTo>
                  <a:cubicBezTo>
                    <a:pt x="1464" y="2895"/>
                    <a:pt x="2895" y="4163"/>
                    <a:pt x="4261" y="4781"/>
                  </a:cubicBezTo>
                  <a:lnTo>
                    <a:pt x="14407" y="4781"/>
                  </a:lnTo>
                  <a:cubicBezTo>
                    <a:pt x="15773" y="4163"/>
                    <a:pt x="17203" y="2895"/>
                    <a:pt x="18667" y="1789"/>
                  </a:cubicBezTo>
                  <a:lnTo>
                    <a:pt x="18667" y="1789"/>
                  </a:lnTo>
                  <a:cubicBezTo>
                    <a:pt x="18114" y="1464"/>
                    <a:pt x="17496" y="359"/>
                    <a:pt x="16813" y="1"/>
                  </a:cubicBezTo>
                  <a:close/>
                  <a:moveTo>
                    <a:pt x="1854" y="1"/>
                  </a:moveTo>
                  <a:close/>
                </a:path>
              </a:pathLst>
            </a:custGeom>
            <a:solidFill>
              <a:srgbClr val="1446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2" name="Google Shape;5152;p46"/>
            <p:cNvSpPr/>
            <p:nvPr/>
          </p:nvSpPr>
          <p:spPr>
            <a:xfrm>
              <a:off x="11405125" y="3848625"/>
              <a:ext cx="126050" cy="137425"/>
            </a:xfrm>
            <a:custGeom>
              <a:rect b="b" l="l" r="r" t="t"/>
              <a:pathLst>
                <a:path extrusionOk="0" h="5497" w="5042">
                  <a:moveTo>
                    <a:pt x="228" y="651"/>
                  </a:moveTo>
                  <a:cubicBezTo>
                    <a:pt x="1431" y="2700"/>
                    <a:pt x="2797" y="4326"/>
                    <a:pt x="4228" y="5496"/>
                  </a:cubicBezTo>
                  <a:cubicBezTo>
                    <a:pt x="4814" y="4813"/>
                    <a:pt x="5041" y="3675"/>
                    <a:pt x="4261" y="2635"/>
                  </a:cubicBezTo>
                  <a:cubicBezTo>
                    <a:pt x="2895" y="1984"/>
                    <a:pt x="1464" y="1106"/>
                    <a:pt x="1" y="0"/>
                  </a:cubicBezTo>
                  <a:cubicBezTo>
                    <a:pt x="1" y="196"/>
                    <a:pt x="98" y="423"/>
                    <a:pt x="228" y="651"/>
                  </a:cubicBezTo>
                  <a:close/>
                  <a:moveTo>
                    <a:pt x="228" y="651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3" name="Google Shape;5153;p46"/>
            <p:cNvSpPr/>
            <p:nvPr/>
          </p:nvSpPr>
          <p:spPr>
            <a:xfrm>
              <a:off x="11748200" y="3848625"/>
              <a:ext cx="123600" cy="137425"/>
            </a:xfrm>
            <a:custGeom>
              <a:rect b="b" l="l" r="r" t="t"/>
              <a:pathLst>
                <a:path extrusionOk="0" h="5497" w="4944">
                  <a:moveTo>
                    <a:pt x="684" y="2635"/>
                  </a:moveTo>
                  <a:cubicBezTo>
                    <a:pt x="1" y="4000"/>
                    <a:pt x="163" y="5041"/>
                    <a:pt x="716" y="5496"/>
                  </a:cubicBezTo>
                  <a:cubicBezTo>
                    <a:pt x="2147" y="4326"/>
                    <a:pt x="3513" y="2732"/>
                    <a:pt x="4716" y="651"/>
                  </a:cubicBezTo>
                  <a:cubicBezTo>
                    <a:pt x="4846" y="423"/>
                    <a:pt x="4944" y="196"/>
                    <a:pt x="4944" y="0"/>
                  </a:cubicBezTo>
                  <a:cubicBezTo>
                    <a:pt x="3480" y="1106"/>
                    <a:pt x="2082" y="1984"/>
                    <a:pt x="684" y="2635"/>
                  </a:cubicBezTo>
                  <a:close/>
                  <a:moveTo>
                    <a:pt x="684" y="2635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4" name="Google Shape;5154;p46"/>
            <p:cNvSpPr/>
            <p:nvPr/>
          </p:nvSpPr>
          <p:spPr>
            <a:xfrm>
              <a:off x="11450650" y="3788475"/>
              <a:ext cx="91900" cy="48800"/>
            </a:xfrm>
            <a:custGeom>
              <a:rect b="b" l="l" r="r" t="t"/>
              <a:pathLst>
                <a:path extrusionOk="0" h="1952" w="3676">
                  <a:moveTo>
                    <a:pt x="3675" y="0"/>
                  </a:moveTo>
                  <a:cubicBezTo>
                    <a:pt x="2407" y="195"/>
                    <a:pt x="1171" y="780"/>
                    <a:pt x="1" y="1366"/>
                  </a:cubicBezTo>
                  <a:cubicBezTo>
                    <a:pt x="1171" y="1626"/>
                    <a:pt x="2407" y="1821"/>
                    <a:pt x="3675" y="1951"/>
                  </a:cubicBezTo>
                  <a:close/>
                  <a:moveTo>
                    <a:pt x="3675" y="0"/>
                  </a:moveTo>
                  <a:close/>
                </a:path>
              </a:pathLst>
            </a:custGeom>
            <a:solidFill>
              <a:srgbClr val="F8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5" name="Google Shape;5155;p46"/>
            <p:cNvSpPr/>
            <p:nvPr/>
          </p:nvSpPr>
          <p:spPr>
            <a:xfrm>
              <a:off x="11542525" y="3785200"/>
              <a:ext cx="65875" cy="56125"/>
            </a:xfrm>
            <a:custGeom>
              <a:rect b="b" l="l" r="r" t="t"/>
              <a:pathLst>
                <a:path extrusionOk="0" h="2245" w="2635">
                  <a:moveTo>
                    <a:pt x="0" y="131"/>
                  </a:moveTo>
                  <a:lnTo>
                    <a:pt x="0" y="2082"/>
                  </a:lnTo>
                  <a:cubicBezTo>
                    <a:pt x="846" y="2180"/>
                    <a:pt x="1724" y="2212"/>
                    <a:pt x="2635" y="2245"/>
                  </a:cubicBezTo>
                  <a:lnTo>
                    <a:pt x="2635" y="326"/>
                  </a:lnTo>
                  <a:cubicBezTo>
                    <a:pt x="2635" y="326"/>
                    <a:pt x="2602" y="326"/>
                    <a:pt x="2602" y="326"/>
                  </a:cubicBezTo>
                  <a:cubicBezTo>
                    <a:pt x="1756" y="33"/>
                    <a:pt x="878" y="1"/>
                    <a:pt x="0" y="131"/>
                  </a:cubicBezTo>
                  <a:close/>
                  <a:moveTo>
                    <a:pt x="0" y="131"/>
                  </a:moveTo>
                  <a:close/>
                </a:path>
              </a:pathLst>
            </a:custGeom>
            <a:solidFill>
              <a:srgbClr val="F8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6" name="Google Shape;5156;p46"/>
            <p:cNvSpPr/>
            <p:nvPr/>
          </p:nvSpPr>
          <p:spPr>
            <a:xfrm>
              <a:off x="11608375" y="3793350"/>
              <a:ext cx="60175" cy="48800"/>
            </a:xfrm>
            <a:custGeom>
              <a:rect b="b" l="l" r="r" t="t"/>
              <a:pathLst>
                <a:path extrusionOk="0" h="1952" w="2407">
                  <a:moveTo>
                    <a:pt x="1" y="0"/>
                  </a:moveTo>
                  <a:lnTo>
                    <a:pt x="1" y="1919"/>
                  </a:lnTo>
                  <a:cubicBezTo>
                    <a:pt x="814" y="1951"/>
                    <a:pt x="1626" y="1951"/>
                    <a:pt x="2407" y="1919"/>
                  </a:cubicBezTo>
                  <a:lnTo>
                    <a:pt x="2407" y="0"/>
                  </a:lnTo>
                  <a:cubicBezTo>
                    <a:pt x="1626" y="293"/>
                    <a:pt x="781" y="293"/>
                    <a:pt x="1" y="0"/>
                  </a:cubicBezTo>
                  <a:close/>
                  <a:moveTo>
                    <a:pt x="1" y="0"/>
                  </a:moveTo>
                  <a:close/>
                </a:path>
              </a:pathLst>
            </a:custGeom>
            <a:solidFill>
              <a:srgbClr val="F8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7" name="Google Shape;5157;p46"/>
            <p:cNvSpPr/>
            <p:nvPr/>
          </p:nvSpPr>
          <p:spPr>
            <a:xfrm>
              <a:off x="11668525" y="3785200"/>
              <a:ext cx="65900" cy="56125"/>
            </a:xfrm>
            <a:custGeom>
              <a:rect b="b" l="l" r="r" t="t"/>
              <a:pathLst>
                <a:path extrusionOk="0" h="2245" w="2636">
                  <a:moveTo>
                    <a:pt x="1" y="326"/>
                  </a:moveTo>
                  <a:lnTo>
                    <a:pt x="1" y="2245"/>
                  </a:lnTo>
                  <a:cubicBezTo>
                    <a:pt x="912" y="2245"/>
                    <a:pt x="1790" y="2180"/>
                    <a:pt x="2635" y="2082"/>
                  </a:cubicBezTo>
                  <a:lnTo>
                    <a:pt x="2635" y="131"/>
                  </a:lnTo>
                  <a:cubicBezTo>
                    <a:pt x="1757" y="1"/>
                    <a:pt x="879" y="33"/>
                    <a:pt x="33" y="326"/>
                  </a:cubicBezTo>
                  <a:cubicBezTo>
                    <a:pt x="33" y="326"/>
                    <a:pt x="33" y="326"/>
                    <a:pt x="1" y="326"/>
                  </a:cubicBezTo>
                  <a:close/>
                  <a:moveTo>
                    <a:pt x="1" y="326"/>
                  </a:moveTo>
                  <a:close/>
                </a:path>
              </a:pathLst>
            </a:custGeom>
            <a:solidFill>
              <a:srgbClr val="F8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8" name="Google Shape;5158;p46"/>
            <p:cNvSpPr/>
            <p:nvPr/>
          </p:nvSpPr>
          <p:spPr>
            <a:xfrm>
              <a:off x="11734400" y="3788475"/>
              <a:ext cx="91875" cy="48800"/>
            </a:xfrm>
            <a:custGeom>
              <a:rect b="b" l="l" r="r" t="t"/>
              <a:pathLst>
                <a:path extrusionOk="0" h="1952" w="3675">
                  <a:moveTo>
                    <a:pt x="0" y="0"/>
                  </a:moveTo>
                  <a:lnTo>
                    <a:pt x="0" y="1951"/>
                  </a:lnTo>
                  <a:cubicBezTo>
                    <a:pt x="1301" y="1821"/>
                    <a:pt x="2504" y="1626"/>
                    <a:pt x="3675" y="1366"/>
                  </a:cubicBezTo>
                  <a:cubicBezTo>
                    <a:pt x="2537" y="780"/>
                    <a:pt x="1268" y="195"/>
                    <a:pt x="0" y="0"/>
                  </a:cubicBezTo>
                  <a:close/>
                  <a:moveTo>
                    <a:pt x="0" y="0"/>
                  </a:moveTo>
                  <a:close/>
                </a:path>
              </a:pathLst>
            </a:custGeom>
            <a:solidFill>
              <a:srgbClr val="F8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9" name="Google Shape;5159;p46"/>
            <p:cNvSpPr/>
            <p:nvPr/>
          </p:nvSpPr>
          <p:spPr>
            <a:xfrm>
              <a:off x="11405125" y="3647000"/>
              <a:ext cx="466675" cy="200825"/>
            </a:xfrm>
            <a:custGeom>
              <a:rect b="b" l="l" r="r" t="t"/>
              <a:pathLst>
                <a:path extrusionOk="0" h="8033" w="18667">
                  <a:moveTo>
                    <a:pt x="8911" y="1692"/>
                  </a:moveTo>
                  <a:cubicBezTo>
                    <a:pt x="5919" y="1"/>
                    <a:pt x="2667" y="4716"/>
                    <a:pt x="391" y="7090"/>
                  </a:cubicBezTo>
                  <a:cubicBezTo>
                    <a:pt x="131" y="7383"/>
                    <a:pt x="1" y="7675"/>
                    <a:pt x="1" y="7968"/>
                  </a:cubicBezTo>
                  <a:lnTo>
                    <a:pt x="1" y="7968"/>
                  </a:lnTo>
                  <a:cubicBezTo>
                    <a:pt x="1" y="8000"/>
                    <a:pt x="1" y="8033"/>
                    <a:pt x="1" y="8033"/>
                  </a:cubicBezTo>
                  <a:cubicBezTo>
                    <a:pt x="553" y="7740"/>
                    <a:pt x="1171" y="7383"/>
                    <a:pt x="1822" y="7025"/>
                  </a:cubicBezTo>
                  <a:cubicBezTo>
                    <a:pt x="2960" y="6439"/>
                    <a:pt x="4228" y="5854"/>
                    <a:pt x="5496" y="5659"/>
                  </a:cubicBezTo>
                  <a:cubicBezTo>
                    <a:pt x="6374" y="5529"/>
                    <a:pt x="7252" y="5561"/>
                    <a:pt x="8098" y="5854"/>
                  </a:cubicBezTo>
                  <a:lnTo>
                    <a:pt x="8131" y="5854"/>
                  </a:lnTo>
                  <a:cubicBezTo>
                    <a:pt x="8911" y="6147"/>
                    <a:pt x="9756" y="6147"/>
                    <a:pt x="10537" y="5854"/>
                  </a:cubicBezTo>
                  <a:lnTo>
                    <a:pt x="10569" y="5854"/>
                  </a:lnTo>
                  <a:cubicBezTo>
                    <a:pt x="11415" y="5561"/>
                    <a:pt x="12326" y="5529"/>
                    <a:pt x="13171" y="5659"/>
                  </a:cubicBezTo>
                  <a:cubicBezTo>
                    <a:pt x="14439" y="5854"/>
                    <a:pt x="15708" y="6439"/>
                    <a:pt x="16846" y="7025"/>
                  </a:cubicBezTo>
                  <a:cubicBezTo>
                    <a:pt x="17496" y="7383"/>
                    <a:pt x="18114" y="7740"/>
                    <a:pt x="18667" y="8033"/>
                  </a:cubicBezTo>
                  <a:cubicBezTo>
                    <a:pt x="18667" y="8033"/>
                    <a:pt x="18667" y="8000"/>
                    <a:pt x="18667" y="7968"/>
                  </a:cubicBezTo>
                  <a:lnTo>
                    <a:pt x="18667" y="7968"/>
                  </a:lnTo>
                  <a:cubicBezTo>
                    <a:pt x="18667" y="7675"/>
                    <a:pt x="18537" y="7383"/>
                    <a:pt x="18277" y="7090"/>
                  </a:cubicBezTo>
                  <a:cubicBezTo>
                    <a:pt x="16000" y="4716"/>
                    <a:pt x="12748" y="1"/>
                    <a:pt x="9756" y="1692"/>
                  </a:cubicBezTo>
                  <a:cubicBezTo>
                    <a:pt x="9204" y="2017"/>
                    <a:pt x="9496" y="2017"/>
                    <a:pt x="8911" y="1692"/>
                  </a:cubicBezTo>
                  <a:close/>
                  <a:moveTo>
                    <a:pt x="8911" y="1692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0" name="Google Shape;5160;p46"/>
            <p:cNvSpPr/>
            <p:nvPr/>
          </p:nvSpPr>
          <p:spPr>
            <a:xfrm>
              <a:off x="11481550" y="3901475"/>
              <a:ext cx="49625" cy="84575"/>
            </a:xfrm>
            <a:custGeom>
              <a:rect b="b" l="l" r="r" t="t"/>
              <a:pathLst>
                <a:path extrusionOk="0" h="3383" w="1985">
                  <a:moveTo>
                    <a:pt x="33" y="911"/>
                  </a:moveTo>
                  <a:cubicBezTo>
                    <a:pt x="33" y="1464"/>
                    <a:pt x="65" y="1984"/>
                    <a:pt x="131" y="2472"/>
                  </a:cubicBezTo>
                  <a:cubicBezTo>
                    <a:pt x="488" y="2797"/>
                    <a:pt x="813" y="3090"/>
                    <a:pt x="1171" y="3382"/>
                  </a:cubicBezTo>
                  <a:cubicBezTo>
                    <a:pt x="1724" y="2797"/>
                    <a:pt x="1984" y="1724"/>
                    <a:pt x="1204" y="521"/>
                  </a:cubicBezTo>
                  <a:cubicBezTo>
                    <a:pt x="846" y="358"/>
                    <a:pt x="521" y="163"/>
                    <a:pt x="163" y="0"/>
                  </a:cubicBezTo>
                  <a:cubicBezTo>
                    <a:pt x="65" y="260"/>
                    <a:pt x="0" y="586"/>
                    <a:pt x="33" y="911"/>
                  </a:cubicBezTo>
                  <a:close/>
                  <a:moveTo>
                    <a:pt x="33" y="911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1" name="Google Shape;5161;p46"/>
            <p:cNvSpPr/>
            <p:nvPr/>
          </p:nvSpPr>
          <p:spPr>
            <a:xfrm>
              <a:off x="11644150" y="3647000"/>
              <a:ext cx="227650" cy="201650"/>
            </a:xfrm>
            <a:custGeom>
              <a:rect b="b" l="l" r="r" t="t"/>
              <a:pathLst>
                <a:path extrusionOk="0" h="8066" w="9106">
                  <a:moveTo>
                    <a:pt x="8716" y="7090"/>
                  </a:moveTo>
                  <a:cubicBezTo>
                    <a:pt x="6439" y="4716"/>
                    <a:pt x="3187" y="1"/>
                    <a:pt x="195" y="1692"/>
                  </a:cubicBezTo>
                  <a:cubicBezTo>
                    <a:pt x="130" y="1757"/>
                    <a:pt x="65" y="1789"/>
                    <a:pt x="0" y="1822"/>
                  </a:cubicBezTo>
                  <a:cubicBezTo>
                    <a:pt x="2179" y="1854"/>
                    <a:pt x="4391" y="4456"/>
                    <a:pt x="6179" y="6505"/>
                  </a:cubicBezTo>
                  <a:cubicBezTo>
                    <a:pt x="6569" y="6667"/>
                    <a:pt x="6927" y="6862"/>
                    <a:pt x="7252" y="7025"/>
                  </a:cubicBezTo>
                  <a:cubicBezTo>
                    <a:pt x="7935" y="7383"/>
                    <a:pt x="8553" y="7740"/>
                    <a:pt x="9106" y="8065"/>
                  </a:cubicBezTo>
                  <a:cubicBezTo>
                    <a:pt x="9106" y="8033"/>
                    <a:pt x="9106" y="8000"/>
                    <a:pt x="9106" y="8000"/>
                  </a:cubicBezTo>
                  <a:lnTo>
                    <a:pt x="9106" y="7968"/>
                  </a:lnTo>
                  <a:cubicBezTo>
                    <a:pt x="9106" y="7675"/>
                    <a:pt x="8976" y="7383"/>
                    <a:pt x="8716" y="7090"/>
                  </a:cubicBezTo>
                  <a:close/>
                  <a:moveTo>
                    <a:pt x="8716" y="7090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2" name="Google Shape;5162;p46"/>
            <p:cNvSpPr/>
            <p:nvPr/>
          </p:nvSpPr>
          <p:spPr>
            <a:xfrm>
              <a:off x="11779925" y="3822600"/>
              <a:ext cx="91875" cy="84575"/>
            </a:xfrm>
            <a:custGeom>
              <a:rect b="b" l="l" r="r" t="t"/>
              <a:pathLst>
                <a:path extrusionOk="0" h="3383" w="3675">
                  <a:moveTo>
                    <a:pt x="943" y="976"/>
                  </a:moveTo>
                  <a:cubicBezTo>
                    <a:pt x="943" y="1920"/>
                    <a:pt x="586" y="2798"/>
                    <a:pt x="0" y="3383"/>
                  </a:cubicBezTo>
                  <a:cubicBezTo>
                    <a:pt x="1171" y="2798"/>
                    <a:pt x="2407" y="2017"/>
                    <a:pt x="3675" y="1041"/>
                  </a:cubicBezTo>
                  <a:lnTo>
                    <a:pt x="3675" y="1041"/>
                  </a:lnTo>
                  <a:cubicBezTo>
                    <a:pt x="3122" y="716"/>
                    <a:pt x="2504" y="359"/>
                    <a:pt x="1854" y="1"/>
                  </a:cubicBezTo>
                  <a:cubicBezTo>
                    <a:pt x="1529" y="66"/>
                    <a:pt x="1203" y="163"/>
                    <a:pt x="878" y="196"/>
                  </a:cubicBezTo>
                  <a:cubicBezTo>
                    <a:pt x="943" y="456"/>
                    <a:pt x="943" y="716"/>
                    <a:pt x="943" y="976"/>
                  </a:cubicBezTo>
                  <a:close/>
                  <a:moveTo>
                    <a:pt x="943" y="976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3" name="Google Shape;5163;p46"/>
            <p:cNvSpPr/>
            <p:nvPr/>
          </p:nvSpPr>
          <p:spPr>
            <a:xfrm>
              <a:off x="11813250" y="3848625"/>
              <a:ext cx="58550" cy="91075"/>
            </a:xfrm>
            <a:custGeom>
              <a:rect b="b" l="l" r="r" t="t"/>
              <a:pathLst>
                <a:path extrusionOk="0" h="3643" w="2342">
                  <a:moveTo>
                    <a:pt x="2342" y="0"/>
                  </a:moveTo>
                  <a:cubicBezTo>
                    <a:pt x="1594" y="586"/>
                    <a:pt x="813" y="1106"/>
                    <a:pt x="66" y="1561"/>
                  </a:cubicBezTo>
                  <a:cubicBezTo>
                    <a:pt x="131" y="1854"/>
                    <a:pt x="163" y="2147"/>
                    <a:pt x="163" y="2439"/>
                  </a:cubicBezTo>
                  <a:cubicBezTo>
                    <a:pt x="163" y="2862"/>
                    <a:pt x="98" y="3252"/>
                    <a:pt x="0" y="3643"/>
                  </a:cubicBezTo>
                  <a:cubicBezTo>
                    <a:pt x="748" y="2765"/>
                    <a:pt x="1464" y="1789"/>
                    <a:pt x="2114" y="651"/>
                  </a:cubicBezTo>
                  <a:cubicBezTo>
                    <a:pt x="2244" y="423"/>
                    <a:pt x="2342" y="196"/>
                    <a:pt x="2342" y="0"/>
                  </a:cubicBezTo>
                  <a:close/>
                  <a:moveTo>
                    <a:pt x="2342" y="0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4" name="Google Shape;5164;p46"/>
            <p:cNvSpPr/>
            <p:nvPr/>
          </p:nvSpPr>
          <p:spPr>
            <a:xfrm>
              <a:off x="11506750" y="3854325"/>
              <a:ext cx="263425" cy="320325"/>
            </a:xfrm>
            <a:custGeom>
              <a:rect b="b" l="l" r="r" t="t"/>
              <a:pathLst>
                <a:path extrusionOk="0" h="12813" w="10537">
                  <a:moveTo>
                    <a:pt x="196" y="2407"/>
                  </a:moveTo>
                  <a:cubicBezTo>
                    <a:pt x="66" y="2732"/>
                    <a:pt x="1" y="3089"/>
                    <a:pt x="1" y="3480"/>
                  </a:cubicBezTo>
                  <a:cubicBezTo>
                    <a:pt x="1" y="4130"/>
                    <a:pt x="66" y="4715"/>
                    <a:pt x="163" y="5268"/>
                  </a:cubicBezTo>
                  <a:cubicBezTo>
                    <a:pt x="1366" y="12813"/>
                    <a:pt x="9171" y="12813"/>
                    <a:pt x="10374" y="5268"/>
                  </a:cubicBezTo>
                  <a:cubicBezTo>
                    <a:pt x="10472" y="4715"/>
                    <a:pt x="10537" y="4130"/>
                    <a:pt x="10537" y="3480"/>
                  </a:cubicBezTo>
                  <a:cubicBezTo>
                    <a:pt x="10537" y="3089"/>
                    <a:pt x="10472" y="2732"/>
                    <a:pt x="10342" y="2407"/>
                  </a:cubicBezTo>
                  <a:cubicBezTo>
                    <a:pt x="9529" y="455"/>
                    <a:pt x="6407" y="0"/>
                    <a:pt x="5269" y="2146"/>
                  </a:cubicBezTo>
                  <a:cubicBezTo>
                    <a:pt x="4131" y="0"/>
                    <a:pt x="1009" y="455"/>
                    <a:pt x="196" y="2407"/>
                  </a:cubicBezTo>
                  <a:close/>
                  <a:moveTo>
                    <a:pt x="196" y="2407"/>
                  </a:moveTo>
                  <a:close/>
                </a:path>
              </a:pathLst>
            </a:custGeom>
            <a:solidFill>
              <a:srgbClr val="C4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5" name="Google Shape;5165;p46"/>
            <p:cNvSpPr/>
            <p:nvPr/>
          </p:nvSpPr>
          <p:spPr>
            <a:xfrm>
              <a:off x="11593750" y="3872200"/>
              <a:ext cx="177250" cy="277250"/>
            </a:xfrm>
            <a:custGeom>
              <a:rect b="b" l="l" r="r" t="t"/>
              <a:pathLst>
                <a:path extrusionOk="0" h="11090" w="7090">
                  <a:moveTo>
                    <a:pt x="0" y="9789"/>
                  </a:moveTo>
                  <a:cubicBezTo>
                    <a:pt x="2699" y="11090"/>
                    <a:pt x="6114" y="9334"/>
                    <a:pt x="6894" y="4553"/>
                  </a:cubicBezTo>
                  <a:cubicBezTo>
                    <a:pt x="6992" y="4000"/>
                    <a:pt x="7057" y="3415"/>
                    <a:pt x="7057" y="2765"/>
                  </a:cubicBezTo>
                  <a:cubicBezTo>
                    <a:pt x="7089" y="2374"/>
                    <a:pt x="6992" y="2017"/>
                    <a:pt x="6862" y="1692"/>
                  </a:cubicBezTo>
                  <a:cubicBezTo>
                    <a:pt x="6407" y="618"/>
                    <a:pt x="5301" y="1"/>
                    <a:pt x="4195" y="1"/>
                  </a:cubicBezTo>
                  <a:cubicBezTo>
                    <a:pt x="4683" y="293"/>
                    <a:pt x="5106" y="716"/>
                    <a:pt x="5333" y="1269"/>
                  </a:cubicBezTo>
                  <a:cubicBezTo>
                    <a:pt x="5463" y="1594"/>
                    <a:pt x="5528" y="1952"/>
                    <a:pt x="5528" y="2374"/>
                  </a:cubicBezTo>
                  <a:cubicBezTo>
                    <a:pt x="5528" y="2992"/>
                    <a:pt x="5463" y="3578"/>
                    <a:pt x="5366" y="4131"/>
                  </a:cubicBezTo>
                  <a:cubicBezTo>
                    <a:pt x="4748" y="8065"/>
                    <a:pt x="2342" y="9952"/>
                    <a:pt x="0" y="9789"/>
                  </a:cubicBezTo>
                  <a:close/>
                  <a:moveTo>
                    <a:pt x="0" y="9789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6" name="Google Shape;5166;p46"/>
            <p:cNvSpPr/>
            <p:nvPr/>
          </p:nvSpPr>
          <p:spPr>
            <a:xfrm>
              <a:off x="11397800" y="3673600"/>
              <a:ext cx="482150" cy="461225"/>
            </a:xfrm>
            <a:custGeom>
              <a:rect b="b" l="l" r="r" t="t"/>
              <a:pathLst>
                <a:path extrusionOk="0" h="18449" w="19286">
                  <a:moveTo>
                    <a:pt x="5497" y="4953"/>
                  </a:moveTo>
                  <a:lnTo>
                    <a:pt x="5497" y="6221"/>
                  </a:lnTo>
                  <a:cubicBezTo>
                    <a:pt x="4619" y="6123"/>
                    <a:pt x="3773" y="6026"/>
                    <a:pt x="2960" y="5863"/>
                  </a:cubicBezTo>
                  <a:cubicBezTo>
                    <a:pt x="3773" y="5473"/>
                    <a:pt x="4651" y="5115"/>
                    <a:pt x="5497" y="4953"/>
                  </a:cubicBezTo>
                  <a:close/>
                  <a:moveTo>
                    <a:pt x="13757" y="4953"/>
                  </a:moveTo>
                  <a:cubicBezTo>
                    <a:pt x="14635" y="5115"/>
                    <a:pt x="15480" y="5473"/>
                    <a:pt x="16293" y="5863"/>
                  </a:cubicBezTo>
                  <a:cubicBezTo>
                    <a:pt x="15480" y="6026"/>
                    <a:pt x="14635" y="6123"/>
                    <a:pt x="13757" y="6221"/>
                  </a:cubicBezTo>
                  <a:lnTo>
                    <a:pt x="13757" y="4953"/>
                  </a:lnTo>
                  <a:close/>
                  <a:moveTo>
                    <a:pt x="6780" y="4803"/>
                  </a:moveTo>
                  <a:cubicBezTo>
                    <a:pt x="7237" y="4803"/>
                    <a:pt x="7684" y="4869"/>
                    <a:pt x="8131" y="5018"/>
                  </a:cubicBezTo>
                  <a:lnTo>
                    <a:pt x="8131" y="6416"/>
                  </a:lnTo>
                  <a:cubicBezTo>
                    <a:pt x="7448" y="6384"/>
                    <a:pt x="6732" y="6351"/>
                    <a:pt x="6050" y="6286"/>
                  </a:cubicBezTo>
                  <a:lnTo>
                    <a:pt x="6050" y="4855"/>
                  </a:lnTo>
                  <a:cubicBezTo>
                    <a:pt x="6297" y="4822"/>
                    <a:pt x="6540" y="4803"/>
                    <a:pt x="6780" y="4803"/>
                  </a:cubicBezTo>
                  <a:close/>
                  <a:moveTo>
                    <a:pt x="12473" y="4803"/>
                  </a:moveTo>
                  <a:cubicBezTo>
                    <a:pt x="12714" y="4803"/>
                    <a:pt x="12957" y="4822"/>
                    <a:pt x="13204" y="4855"/>
                  </a:cubicBezTo>
                  <a:lnTo>
                    <a:pt x="13204" y="6286"/>
                  </a:lnTo>
                  <a:cubicBezTo>
                    <a:pt x="12521" y="6351"/>
                    <a:pt x="11838" y="6384"/>
                    <a:pt x="11123" y="6416"/>
                  </a:cubicBezTo>
                  <a:lnTo>
                    <a:pt x="11123" y="5018"/>
                  </a:lnTo>
                  <a:cubicBezTo>
                    <a:pt x="11570" y="4869"/>
                    <a:pt x="12017" y="4803"/>
                    <a:pt x="12473" y="4803"/>
                  </a:cubicBezTo>
                  <a:close/>
                  <a:moveTo>
                    <a:pt x="10570" y="5180"/>
                  </a:moveTo>
                  <a:lnTo>
                    <a:pt x="10570" y="6449"/>
                  </a:lnTo>
                  <a:lnTo>
                    <a:pt x="8684" y="6449"/>
                  </a:lnTo>
                  <a:lnTo>
                    <a:pt x="8684" y="5180"/>
                  </a:lnTo>
                  <a:cubicBezTo>
                    <a:pt x="8993" y="5262"/>
                    <a:pt x="9310" y="5302"/>
                    <a:pt x="9627" y="5302"/>
                  </a:cubicBezTo>
                  <a:cubicBezTo>
                    <a:pt x="9944" y="5302"/>
                    <a:pt x="10261" y="5262"/>
                    <a:pt x="10570" y="5180"/>
                  </a:cubicBezTo>
                  <a:close/>
                  <a:moveTo>
                    <a:pt x="17074" y="6254"/>
                  </a:moveTo>
                  <a:cubicBezTo>
                    <a:pt x="17464" y="6481"/>
                    <a:pt x="17822" y="6676"/>
                    <a:pt x="18147" y="6871"/>
                  </a:cubicBezTo>
                  <a:cubicBezTo>
                    <a:pt x="18244" y="6904"/>
                    <a:pt x="18342" y="6969"/>
                    <a:pt x="18440" y="7034"/>
                  </a:cubicBezTo>
                  <a:cubicBezTo>
                    <a:pt x="17171" y="7977"/>
                    <a:pt x="16001" y="8692"/>
                    <a:pt x="14830" y="9245"/>
                  </a:cubicBezTo>
                  <a:cubicBezTo>
                    <a:pt x="14732" y="9083"/>
                    <a:pt x="14635" y="8953"/>
                    <a:pt x="14505" y="8790"/>
                  </a:cubicBezTo>
                  <a:cubicBezTo>
                    <a:pt x="14114" y="8302"/>
                    <a:pt x="13529" y="7945"/>
                    <a:pt x="12879" y="7782"/>
                  </a:cubicBezTo>
                  <a:cubicBezTo>
                    <a:pt x="12612" y="7709"/>
                    <a:pt x="12328" y="7671"/>
                    <a:pt x="12038" y="7671"/>
                  </a:cubicBezTo>
                  <a:cubicBezTo>
                    <a:pt x="11161" y="7671"/>
                    <a:pt x="10238" y="8024"/>
                    <a:pt x="9627" y="8855"/>
                  </a:cubicBezTo>
                  <a:cubicBezTo>
                    <a:pt x="9016" y="8024"/>
                    <a:pt x="8092" y="7671"/>
                    <a:pt x="7216" y="7671"/>
                  </a:cubicBezTo>
                  <a:cubicBezTo>
                    <a:pt x="6926" y="7671"/>
                    <a:pt x="6641" y="7709"/>
                    <a:pt x="6375" y="7782"/>
                  </a:cubicBezTo>
                  <a:cubicBezTo>
                    <a:pt x="5724" y="7945"/>
                    <a:pt x="5139" y="8302"/>
                    <a:pt x="4749" y="8790"/>
                  </a:cubicBezTo>
                  <a:cubicBezTo>
                    <a:pt x="4619" y="8920"/>
                    <a:pt x="4521" y="9083"/>
                    <a:pt x="4424" y="9245"/>
                  </a:cubicBezTo>
                  <a:cubicBezTo>
                    <a:pt x="3253" y="8692"/>
                    <a:pt x="2082" y="7977"/>
                    <a:pt x="814" y="7034"/>
                  </a:cubicBezTo>
                  <a:cubicBezTo>
                    <a:pt x="911" y="6969"/>
                    <a:pt x="1009" y="6904"/>
                    <a:pt x="1107" y="6871"/>
                  </a:cubicBezTo>
                  <a:cubicBezTo>
                    <a:pt x="1432" y="6676"/>
                    <a:pt x="1790" y="6449"/>
                    <a:pt x="2180" y="6254"/>
                  </a:cubicBezTo>
                  <a:cubicBezTo>
                    <a:pt x="4456" y="6774"/>
                    <a:pt x="7025" y="7034"/>
                    <a:pt x="9627" y="7034"/>
                  </a:cubicBezTo>
                  <a:cubicBezTo>
                    <a:pt x="12228" y="7034"/>
                    <a:pt x="14797" y="6774"/>
                    <a:pt x="17074" y="6254"/>
                  </a:cubicBezTo>
                  <a:close/>
                  <a:moveTo>
                    <a:pt x="977" y="7847"/>
                  </a:moveTo>
                  <a:cubicBezTo>
                    <a:pt x="2082" y="8627"/>
                    <a:pt x="3155" y="9278"/>
                    <a:pt x="4196" y="9766"/>
                  </a:cubicBezTo>
                  <a:cubicBezTo>
                    <a:pt x="4098" y="10058"/>
                    <a:pt x="4066" y="10384"/>
                    <a:pt x="4066" y="10709"/>
                  </a:cubicBezTo>
                  <a:cubicBezTo>
                    <a:pt x="4066" y="11099"/>
                    <a:pt x="4098" y="11457"/>
                    <a:pt x="4131" y="11782"/>
                  </a:cubicBezTo>
                  <a:cubicBezTo>
                    <a:pt x="2993" y="10774"/>
                    <a:pt x="1952" y="9440"/>
                    <a:pt x="977" y="7847"/>
                  </a:cubicBezTo>
                  <a:close/>
                  <a:moveTo>
                    <a:pt x="18277" y="7847"/>
                  </a:moveTo>
                  <a:lnTo>
                    <a:pt x="18277" y="7847"/>
                  </a:lnTo>
                  <a:cubicBezTo>
                    <a:pt x="17334" y="9440"/>
                    <a:pt x="16261" y="10774"/>
                    <a:pt x="15123" y="11782"/>
                  </a:cubicBezTo>
                  <a:cubicBezTo>
                    <a:pt x="15155" y="11457"/>
                    <a:pt x="15188" y="11099"/>
                    <a:pt x="15188" y="10709"/>
                  </a:cubicBezTo>
                  <a:cubicBezTo>
                    <a:pt x="15188" y="10384"/>
                    <a:pt x="15155" y="10058"/>
                    <a:pt x="15058" y="9766"/>
                  </a:cubicBezTo>
                  <a:cubicBezTo>
                    <a:pt x="16098" y="9278"/>
                    <a:pt x="17171" y="8627"/>
                    <a:pt x="18277" y="7847"/>
                  </a:cubicBezTo>
                  <a:close/>
                  <a:moveTo>
                    <a:pt x="7884" y="0"/>
                  </a:moveTo>
                  <a:cubicBezTo>
                    <a:pt x="6839" y="0"/>
                    <a:pt x="5681" y="564"/>
                    <a:pt x="4391" y="1701"/>
                  </a:cubicBezTo>
                  <a:cubicBezTo>
                    <a:pt x="4261" y="1798"/>
                    <a:pt x="4261" y="1993"/>
                    <a:pt x="4359" y="2091"/>
                  </a:cubicBezTo>
                  <a:cubicBezTo>
                    <a:pt x="4411" y="2161"/>
                    <a:pt x="4491" y="2193"/>
                    <a:pt x="4569" y="2193"/>
                  </a:cubicBezTo>
                  <a:cubicBezTo>
                    <a:pt x="4637" y="2193"/>
                    <a:pt x="4704" y="2169"/>
                    <a:pt x="4749" y="2124"/>
                  </a:cubicBezTo>
                  <a:cubicBezTo>
                    <a:pt x="5951" y="1077"/>
                    <a:pt x="6971" y="564"/>
                    <a:pt x="7881" y="564"/>
                  </a:cubicBezTo>
                  <a:cubicBezTo>
                    <a:pt x="8299" y="564"/>
                    <a:pt x="8695" y="673"/>
                    <a:pt x="9074" y="888"/>
                  </a:cubicBezTo>
                  <a:cubicBezTo>
                    <a:pt x="9171" y="953"/>
                    <a:pt x="9269" y="1018"/>
                    <a:pt x="9334" y="1050"/>
                  </a:cubicBezTo>
                  <a:cubicBezTo>
                    <a:pt x="9448" y="1132"/>
                    <a:pt x="9537" y="1172"/>
                    <a:pt x="9631" y="1172"/>
                  </a:cubicBezTo>
                  <a:cubicBezTo>
                    <a:pt x="9724" y="1172"/>
                    <a:pt x="9822" y="1132"/>
                    <a:pt x="9952" y="1050"/>
                  </a:cubicBezTo>
                  <a:cubicBezTo>
                    <a:pt x="9984" y="1018"/>
                    <a:pt x="10082" y="953"/>
                    <a:pt x="10180" y="888"/>
                  </a:cubicBezTo>
                  <a:cubicBezTo>
                    <a:pt x="10569" y="668"/>
                    <a:pt x="10967" y="570"/>
                    <a:pt x="11370" y="570"/>
                  </a:cubicBezTo>
                  <a:cubicBezTo>
                    <a:pt x="13352" y="570"/>
                    <a:pt x="15441" y="2952"/>
                    <a:pt x="17171" y="4953"/>
                  </a:cubicBezTo>
                  <a:cubicBezTo>
                    <a:pt x="17594" y="5408"/>
                    <a:pt x="17984" y="5863"/>
                    <a:pt x="18342" y="6221"/>
                  </a:cubicBezTo>
                  <a:cubicBezTo>
                    <a:pt x="18407" y="6286"/>
                    <a:pt x="18440" y="6351"/>
                    <a:pt x="18505" y="6416"/>
                  </a:cubicBezTo>
                  <a:cubicBezTo>
                    <a:pt x="18472" y="6384"/>
                    <a:pt x="18472" y="6384"/>
                    <a:pt x="18440" y="6384"/>
                  </a:cubicBezTo>
                  <a:cubicBezTo>
                    <a:pt x="16702" y="5413"/>
                    <a:pt x="14623" y="4241"/>
                    <a:pt x="12518" y="4241"/>
                  </a:cubicBezTo>
                  <a:cubicBezTo>
                    <a:pt x="11945" y="4241"/>
                    <a:pt x="11369" y="4328"/>
                    <a:pt x="10797" y="4530"/>
                  </a:cubicBezTo>
                  <a:cubicBezTo>
                    <a:pt x="10582" y="4608"/>
                    <a:pt x="10107" y="4722"/>
                    <a:pt x="9565" y="4722"/>
                  </a:cubicBezTo>
                  <a:cubicBezTo>
                    <a:pt x="9206" y="4722"/>
                    <a:pt x="8818" y="4672"/>
                    <a:pt x="8456" y="4530"/>
                  </a:cubicBezTo>
                  <a:cubicBezTo>
                    <a:pt x="7885" y="4328"/>
                    <a:pt x="7309" y="4241"/>
                    <a:pt x="6735" y="4241"/>
                  </a:cubicBezTo>
                  <a:cubicBezTo>
                    <a:pt x="4630" y="4241"/>
                    <a:pt x="2551" y="5413"/>
                    <a:pt x="814" y="6384"/>
                  </a:cubicBezTo>
                  <a:lnTo>
                    <a:pt x="781" y="6416"/>
                  </a:lnTo>
                  <a:cubicBezTo>
                    <a:pt x="814" y="6351"/>
                    <a:pt x="846" y="6286"/>
                    <a:pt x="911" y="6221"/>
                  </a:cubicBezTo>
                  <a:cubicBezTo>
                    <a:pt x="1269" y="5863"/>
                    <a:pt x="1659" y="5408"/>
                    <a:pt x="2082" y="4953"/>
                  </a:cubicBezTo>
                  <a:cubicBezTo>
                    <a:pt x="2635" y="4302"/>
                    <a:pt x="3220" y="3652"/>
                    <a:pt x="3806" y="3034"/>
                  </a:cubicBezTo>
                  <a:cubicBezTo>
                    <a:pt x="3903" y="2937"/>
                    <a:pt x="3903" y="2741"/>
                    <a:pt x="3806" y="2644"/>
                  </a:cubicBezTo>
                  <a:cubicBezTo>
                    <a:pt x="3760" y="2583"/>
                    <a:pt x="3694" y="2558"/>
                    <a:pt x="3626" y="2558"/>
                  </a:cubicBezTo>
                  <a:cubicBezTo>
                    <a:pt x="3548" y="2558"/>
                    <a:pt x="3468" y="2592"/>
                    <a:pt x="3415" y="2644"/>
                  </a:cubicBezTo>
                  <a:cubicBezTo>
                    <a:pt x="2798" y="3262"/>
                    <a:pt x="2212" y="3912"/>
                    <a:pt x="1659" y="4563"/>
                  </a:cubicBezTo>
                  <a:cubicBezTo>
                    <a:pt x="1237" y="5018"/>
                    <a:pt x="879" y="5473"/>
                    <a:pt x="521" y="5863"/>
                  </a:cubicBezTo>
                  <a:cubicBezTo>
                    <a:pt x="164" y="6221"/>
                    <a:pt x="1" y="6579"/>
                    <a:pt x="1" y="6969"/>
                  </a:cubicBezTo>
                  <a:cubicBezTo>
                    <a:pt x="1" y="7001"/>
                    <a:pt x="1" y="7034"/>
                    <a:pt x="33" y="7067"/>
                  </a:cubicBezTo>
                  <a:cubicBezTo>
                    <a:pt x="33" y="7294"/>
                    <a:pt x="131" y="7554"/>
                    <a:pt x="294" y="7814"/>
                  </a:cubicBezTo>
                  <a:cubicBezTo>
                    <a:pt x="1464" y="9831"/>
                    <a:pt x="2798" y="11457"/>
                    <a:pt x="4261" y="12660"/>
                  </a:cubicBezTo>
                  <a:cubicBezTo>
                    <a:pt x="4456" y="13831"/>
                    <a:pt x="4814" y="14871"/>
                    <a:pt x="5367" y="15749"/>
                  </a:cubicBezTo>
                  <a:cubicBezTo>
                    <a:pt x="6082" y="16985"/>
                    <a:pt x="7058" y="17830"/>
                    <a:pt x="8228" y="18221"/>
                  </a:cubicBezTo>
                  <a:cubicBezTo>
                    <a:pt x="8684" y="18383"/>
                    <a:pt x="9171" y="18448"/>
                    <a:pt x="9627" y="18448"/>
                  </a:cubicBezTo>
                  <a:cubicBezTo>
                    <a:pt x="11025" y="18448"/>
                    <a:pt x="12358" y="17765"/>
                    <a:pt x="13366" y="16530"/>
                  </a:cubicBezTo>
                  <a:cubicBezTo>
                    <a:pt x="13464" y="16400"/>
                    <a:pt x="13464" y="16237"/>
                    <a:pt x="13334" y="16139"/>
                  </a:cubicBezTo>
                  <a:cubicBezTo>
                    <a:pt x="13274" y="16094"/>
                    <a:pt x="13206" y="16070"/>
                    <a:pt x="13142" y="16070"/>
                  </a:cubicBezTo>
                  <a:cubicBezTo>
                    <a:pt x="13067" y="16070"/>
                    <a:pt x="12996" y="16102"/>
                    <a:pt x="12944" y="16172"/>
                  </a:cubicBezTo>
                  <a:cubicBezTo>
                    <a:pt x="12041" y="17270"/>
                    <a:pt x="10846" y="17873"/>
                    <a:pt x="9619" y="17873"/>
                  </a:cubicBezTo>
                  <a:cubicBezTo>
                    <a:pt x="9210" y="17873"/>
                    <a:pt x="8797" y="17806"/>
                    <a:pt x="8391" y="17668"/>
                  </a:cubicBezTo>
                  <a:cubicBezTo>
                    <a:pt x="7383" y="17343"/>
                    <a:pt x="6505" y="16562"/>
                    <a:pt x="5822" y="15457"/>
                  </a:cubicBezTo>
                  <a:cubicBezTo>
                    <a:pt x="5107" y="14221"/>
                    <a:pt x="4684" y="12595"/>
                    <a:pt x="4651" y="10709"/>
                  </a:cubicBezTo>
                  <a:cubicBezTo>
                    <a:pt x="4619" y="9343"/>
                    <a:pt x="5627" y="8562"/>
                    <a:pt x="6505" y="8335"/>
                  </a:cubicBezTo>
                  <a:cubicBezTo>
                    <a:pt x="6727" y="8279"/>
                    <a:pt x="6971" y="8247"/>
                    <a:pt x="7223" y="8247"/>
                  </a:cubicBezTo>
                  <a:cubicBezTo>
                    <a:pt x="8000" y="8247"/>
                    <a:pt x="8851" y="8556"/>
                    <a:pt x="9367" y="9440"/>
                  </a:cubicBezTo>
                  <a:lnTo>
                    <a:pt x="9367" y="14026"/>
                  </a:lnTo>
                  <a:cubicBezTo>
                    <a:pt x="9367" y="14188"/>
                    <a:pt x="9464" y="14286"/>
                    <a:pt x="9627" y="14286"/>
                  </a:cubicBezTo>
                  <a:cubicBezTo>
                    <a:pt x="9789" y="14286"/>
                    <a:pt x="9919" y="14188"/>
                    <a:pt x="9919" y="14026"/>
                  </a:cubicBezTo>
                  <a:lnTo>
                    <a:pt x="9919" y="9440"/>
                  </a:lnTo>
                  <a:cubicBezTo>
                    <a:pt x="10435" y="8556"/>
                    <a:pt x="11286" y="8247"/>
                    <a:pt x="12049" y="8247"/>
                  </a:cubicBezTo>
                  <a:cubicBezTo>
                    <a:pt x="12296" y="8247"/>
                    <a:pt x="12534" y="8279"/>
                    <a:pt x="12749" y="8335"/>
                  </a:cubicBezTo>
                  <a:cubicBezTo>
                    <a:pt x="13399" y="8497"/>
                    <a:pt x="14114" y="8953"/>
                    <a:pt x="14440" y="9733"/>
                  </a:cubicBezTo>
                  <a:cubicBezTo>
                    <a:pt x="14440" y="9733"/>
                    <a:pt x="14440" y="9766"/>
                    <a:pt x="14440" y="9766"/>
                  </a:cubicBezTo>
                  <a:cubicBezTo>
                    <a:pt x="14570" y="10026"/>
                    <a:pt x="14635" y="10351"/>
                    <a:pt x="14635" y="10709"/>
                  </a:cubicBezTo>
                  <a:cubicBezTo>
                    <a:pt x="14570" y="12432"/>
                    <a:pt x="14245" y="13896"/>
                    <a:pt x="13627" y="15099"/>
                  </a:cubicBezTo>
                  <a:cubicBezTo>
                    <a:pt x="13562" y="15229"/>
                    <a:pt x="13627" y="15424"/>
                    <a:pt x="13757" y="15489"/>
                  </a:cubicBezTo>
                  <a:cubicBezTo>
                    <a:pt x="13792" y="15507"/>
                    <a:pt x="13829" y="15515"/>
                    <a:pt x="13866" y="15515"/>
                  </a:cubicBezTo>
                  <a:cubicBezTo>
                    <a:pt x="13967" y="15515"/>
                    <a:pt x="14067" y="15454"/>
                    <a:pt x="14114" y="15359"/>
                  </a:cubicBezTo>
                  <a:cubicBezTo>
                    <a:pt x="14537" y="14546"/>
                    <a:pt x="14830" y="13635"/>
                    <a:pt x="14992" y="12627"/>
                  </a:cubicBezTo>
                  <a:cubicBezTo>
                    <a:pt x="16456" y="11457"/>
                    <a:pt x="17789" y="9831"/>
                    <a:pt x="18960" y="7814"/>
                  </a:cubicBezTo>
                  <a:cubicBezTo>
                    <a:pt x="19122" y="7522"/>
                    <a:pt x="19220" y="7294"/>
                    <a:pt x="19253" y="7067"/>
                  </a:cubicBezTo>
                  <a:cubicBezTo>
                    <a:pt x="19253" y="7034"/>
                    <a:pt x="19253" y="7034"/>
                    <a:pt x="19253" y="7001"/>
                  </a:cubicBezTo>
                  <a:lnTo>
                    <a:pt x="19253" y="6969"/>
                  </a:lnTo>
                  <a:cubicBezTo>
                    <a:pt x="19285" y="6579"/>
                    <a:pt x="19122" y="6221"/>
                    <a:pt x="18765" y="5831"/>
                  </a:cubicBezTo>
                  <a:cubicBezTo>
                    <a:pt x="18407" y="5473"/>
                    <a:pt x="18017" y="5018"/>
                    <a:pt x="17594" y="4563"/>
                  </a:cubicBezTo>
                  <a:cubicBezTo>
                    <a:pt x="16521" y="3327"/>
                    <a:pt x="15318" y="1928"/>
                    <a:pt x="14017" y="1018"/>
                  </a:cubicBezTo>
                  <a:cubicBezTo>
                    <a:pt x="13301" y="498"/>
                    <a:pt x="12651" y="205"/>
                    <a:pt x="12001" y="75"/>
                  </a:cubicBezTo>
                  <a:cubicBezTo>
                    <a:pt x="11786" y="28"/>
                    <a:pt x="11577" y="6"/>
                    <a:pt x="11372" y="6"/>
                  </a:cubicBezTo>
                  <a:cubicBezTo>
                    <a:pt x="10864" y="6"/>
                    <a:pt x="10383" y="145"/>
                    <a:pt x="9919" y="400"/>
                  </a:cubicBezTo>
                  <a:cubicBezTo>
                    <a:pt x="9789" y="465"/>
                    <a:pt x="9692" y="530"/>
                    <a:pt x="9627" y="563"/>
                  </a:cubicBezTo>
                  <a:cubicBezTo>
                    <a:pt x="9562" y="530"/>
                    <a:pt x="9464" y="465"/>
                    <a:pt x="9334" y="400"/>
                  </a:cubicBezTo>
                  <a:cubicBezTo>
                    <a:pt x="8876" y="134"/>
                    <a:pt x="8394" y="0"/>
                    <a:pt x="78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7" name="Google Shape;5167;p46"/>
          <p:cNvGrpSpPr/>
          <p:nvPr/>
        </p:nvGrpSpPr>
        <p:grpSpPr>
          <a:xfrm>
            <a:off x="3207551" y="3547924"/>
            <a:ext cx="365747" cy="352228"/>
            <a:chOff x="12005125" y="3636250"/>
            <a:chExt cx="489425" cy="479875"/>
          </a:xfrm>
        </p:grpSpPr>
        <p:sp>
          <p:nvSpPr>
            <p:cNvPr id="5168" name="Google Shape;5168;p46"/>
            <p:cNvSpPr/>
            <p:nvPr/>
          </p:nvSpPr>
          <p:spPr>
            <a:xfrm>
              <a:off x="12046575" y="3665700"/>
              <a:ext cx="415475" cy="418725"/>
            </a:xfrm>
            <a:custGeom>
              <a:rect b="b" l="l" r="r" t="t"/>
              <a:pathLst>
                <a:path extrusionOk="0" h="16749" w="16619">
                  <a:moveTo>
                    <a:pt x="6700" y="488"/>
                  </a:moveTo>
                  <a:cubicBezTo>
                    <a:pt x="2830" y="1236"/>
                    <a:pt x="1" y="4748"/>
                    <a:pt x="196" y="8813"/>
                  </a:cubicBezTo>
                  <a:cubicBezTo>
                    <a:pt x="391" y="13269"/>
                    <a:pt x="4196" y="16748"/>
                    <a:pt x="8683" y="16521"/>
                  </a:cubicBezTo>
                  <a:cubicBezTo>
                    <a:pt x="13171" y="16325"/>
                    <a:pt x="16618" y="12553"/>
                    <a:pt x="16423" y="8065"/>
                  </a:cubicBezTo>
                  <a:cubicBezTo>
                    <a:pt x="16260" y="4391"/>
                    <a:pt x="13659" y="1399"/>
                    <a:pt x="10244" y="553"/>
                  </a:cubicBezTo>
                  <a:cubicBezTo>
                    <a:pt x="8326" y="1"/>
                    <a:pt x="7545" y="131"/>
                    <a:pt x="6700" y="488"/>
                  </a:cubicBezTo>
                  <a:close/>
                  <a:moveTo>
                    <a:pt x="6700" y="488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9" name="Google Shape;5169;p46"/>
            <p:cNvSpPr/>
            <p:nvPr/>
          </p:nvSpPr>
          <p:spPr>
            <a:xfrm>
              <a:off x="12020550" y="3642950"/>
              <a:ext cx="466700" cy="466675"/>
            </a:xfrm>
            <a:custGeom>
              <a:rect b="b" l="l" r="r" t="t"/>
              <a:pathLst>
                <a:path extrusionOk="0" h="18667" w="18668">
                  <a:moveTo>
                    <a:pt x="8651" y="2341"/>
                  </a:moveTo>
                  <a:cubicBezTo>
                    <a:pt x="8651" y="3154"/>
                    <a:pt x="8098" y="3642"/>
                    <a:pt x="7676" y="4520"/>
                  </a:cubicBezTo>
                  <a:cubicBezTo>
                    <a:pt x="7155" y="5626"/>
                    <a:pt x="7220" y="6667"/>
                    <a:pt x="7773" y="7772"/>
                  </a:cubicBezTo>
                  <a:cubicBezTo>
                    <a:pt x="7773" y="7154"/>
                    <a:pt x="8424" y="6601"/>
                    <a:pt x="9269" y="7089"/>
                  </a:cubicBezTo>
                  <a:lnTo>
                    <a:pt x="9464" y="7187"/>
                  </a:lnTo>
                  <a:cubicBezTo>
                    <a:pt x="9172" y="6504"/>
                    <a:pt x="8879" y="6146"/>
                    <a:pt x="9302" y="5301"/>
                  </a:cubicBezTo>
                  <a:cubicBezTo>
                    <a:pt x="9562" y="4748"/>
                    <a:pt x="9952" y="4293"/>
                    <a:pt x="10180" y="3707"/>
                  </a:cubicBezTo>
                  <a:cubicBezTo>
                    <a:pt x="10375" y="3219"/>
                    <a:pt x="10472" y="2764"/>
                    <a:pt x="10472" y="2276"/>
                  </a:cubicBezTo>
                  <a:cubicBezTo>
                    <a:pt x="10472" y="1951"/>
                    <a:pt x="10700" y="1691"/>
                    <a:pt x="11188" y="1821"/>
                  </a:cubicBezTo>
                  <a:cubicBezTo>
                    <a:pt x="14440" y="2602"/>
                    <a:pt x="16944" y="5463"/>
                    <a:pt x="17106" y="8975"/>
                  </a:cubicBezTo>
                  <a:cubicBezTo>
                    <a:pt x="17301" y="13268"/>
                    <a:pt x="13984" y="16878"/>
                    <a:pt x="9692" y="17073"/>
                  </a:cubicBezTo>
                  <a:cubicBezTo>
                    <a:pt x="5399" y="17268"/>
                    <a:pt x="1790" y="13983"/>
                    <a:pt x="1594" y="9691"/>
                  </a:cubicBezTo>
                  <a:cubicBezTo>
                    <a:pt x="1399" y="5821"/>
                    <a:pt x="4098" y="2472"/>
                    <a:pt x="7806" y="1756"/>
                  </a:cubicBezTo>
                  <a:cubicBezTo>
                    <a:pt x="8326" y="1626"/>
                    <a:pt x="8651" y="1724"/>
                    <a:pt x="8651" y="2341"/>
                  </a:cubicBezTo>
                  <a:close/>
                  <a:moveTo>
                    <a:pt x="8911" y="33"/>
                  </a:moveTo>
                  <a:cubicBezTo>
                    <a:pt x="3936" y="260"/>
                    <a:pt x="33" y="4358"/>
                    <a:pt x="1" y="9268"/>
                  </a:cubicBezTo>
                  <a:lnTo>
                    <a:pt x="1" y="9398"/>
                  </a:lnTo>
                  <a:cubicBezTo>
                    <a:pt x="1" y="9528"/>
                    <a:pt x="1" y="9626"/>
                    <a:pt x="1" y="9756"/>
                  </a:cubicBezTo>
                  <a:cubicBezTo>
                    <a:pt x="229" y="14731"/>
                    <a:pt x="4326" y="18634"/>
                    <a:pt x="9269" y="18666"/>
                  </a:cubicBezTo>
                  <a:lnTo>
                    <a:pt x="9399" y="18666"/>
                  </a:lnTo>
                  <a:cubicBezTo>
                    <a:pt x="9529" y="18666"/>
                    <a:pt x="9627" y="18666"/>
                    <a:pt x="9757" y="18666"/>
                  </a:cubicBezTo>
                  <a:cubicBezTo>
                    <a:pt x="14765" y="18439"/>
                    <a:pt x="18635" y="14341"/>
                    <a:pt x="18667" y="9398"/>
                  </a:cubicBezTo>
                  <a:lnTo>
                    <a:pt x="18667" y="9301"/>
                  </a:lnTo>
                  <a:cubicBezTo>
                    <a:pt x="18667" y="9171"/>
                    <a:pt x="18667" y="9040"/>
                    <a:pt x="18667" y="8910"/>
                  </a:cubicBezTo>
                  <a:cubicBezTo>
                    <a:pt x="18440" y="3935"/>
                    <a:pt x="14342" y="33"/>
                    <a:pt x="9399" y="0"/>
                  </a:cubicBezTo>
                  <a:lnTo>
                    <a:pt x="9302" y="0"/>
                  </a:lnTo>
                  <a:cubicBezTo>
                    <a:pt x="9172" y="0"/>
                    <a:pt x="9041" y="33"/>
                    <a:pt x="8911" y="33"/>
                  </a:cubicBezTo>
                  <a:close/>
                  <a:moveTo>
                    <a:pt x="8911" y="33"/>
                  </a:moveTo>
                  <a:close/>
                </a:path>
              </a:pathLst>
            </a:custGeom>
            <a:solidFill>
              <a:srgbClr val="C4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0" name="Google Shape;5170;p46"/>
            <p:cNvSpPr/>
            <p:nvPr/>
          </p:nvSpPr>
          <p:spPr>
            <a:xfrm>
              <a:off x="12118925" y="3781950"/>
              <a:ext cx="44750" cy="44750"/>
            </a:xfrm>
            <a:custGeom>
              <a:rect b="b" l="l" r="r" t="t"/>
              <a:pathLst>
                <a:path extrusionOk="0" h="1790" w="1790">
                  <a:moveTo>
                    <a:pt x="1789" y="879"/>
                  </a:moveTo>
                  <a:cubicBezTo>
                    <a:pt x="1789" y="391"/>
                    <a:pt x="1399" y="1"/>
                    <a:pt x="911" y="1"/>
                  </a:cubicBezTo>
                  <a:cubicBezTo>
                    <a:pt x="424" y="1"/>
                    <a:pt x="1" y="391"/>
                    <a:pt x="1" y="879"/>
                  </a:cubicBezTo>
                  <a:cubicBezTo>
                    <a:pt x="1" y="1367"/>
                    <a:pt x="424" y="1789"/>
                    <a:pt x="911" y="1789"/>
                  </a:cubicBezTo>
                  <a:cubicBezTo>
                    <a:pt x="1399" y="1789"/>
                    <a:pt x="1789" y="1367"/>
                    <a:pt x="1789" y="879"/>
                  </a:cubicBezTo>
                  <a:close/>
                  <a:moveTo>
                    <a:pt x="1789" y="879"/>
                  </a:moveTo>
                  <a:close/>
                </a:path>
              </a:pathLst>
            </a:custGeom>
            <a:solidFill>
              <a:srgbClr val="91C4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1" name="Google Shape;5171;p46"/>
            <p:cNvSpPr/>
            <p:nvPr/>
          </p:nvSpPr>
          <p:spPr>
            <a:xfrm>
              <a:off x="12260400" y="4002275"/>
              <a:ext cx="35800" cy="36625"/>
            </a:xfrm>
            <a:custGeom>
              <a:rect b="b" l="l" r="r" t="t"/>
              <a:pathLst>
                <a:path extrusionOk="0" h="1465" w="1432">
                  <a:moveTo>
                    <a:pt x="1431" y="716"/>
                  </a:moveTo>
                  <a:cubicBezTo>
                    <a:pt x="1431" y="326"/>
                    <a:pt x="1106" y="1"/>
                    <a:pt x="716" y="1"/>
                  </a:cubicBezTo>
                  <a:cubicBezTo>
                    <a:pt x="325" y="1"/>
                    <a:pt x="0" y="326"/>
                    <a:pt x="0" y="716"/>
                  </a:cubicBezTo>
                  <a:cubicBezTo>
                    <a:pt x="0" y="1139"/>
                    <a:pt x="325" y="1464"/>
                    <a:pt x="716" y="1464"/>
                  </a:cubicBezTo>
                  <a:cubicBezTo>
                    <a:pt x="1106" y="1464"/>
                    <a:pt x="1431" y="1139"/>
                    <a:pt x="1431" y="716"/>
                  </a:cubicBezTo>
                  <a:close/>
                  <a:moveTo>
                    <a:pt x="1431" y="716"/>
                  </a:moveTo>
                  <a:close/>
                </a:path>
              </a:pathLst>
            </a:custGeom>
            <a:solidFill>
              <a:srgbClr val="91C4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2" name="Google Shape;5172;p46"/>
            <p:cNvSpPr/>
            <p:nvPr/>
          </p:nvSpPr>
          <p:spPr>
            <a:xfrm>
              <a:off x="12108375" y="3737250"/>
              <a:ext cx="348800" cy="286200"/>
            </a:xfrm>
            <a:custGeom>
              <a:rect b="b" l="l" r="r" t="t"/>
              <a:pathLst>
                <a:path extrusionOk="0" h="11448" w="13952">
                  <a:moveTo>
                    <a:pt x="4846" y="4911"/>
                  </a:moveTo>
                  <a:cubicBezTo>
                    <a:pt x="1594" y="3090"/>
                    <a:pt x="0" y="7317"/>
                    <a:pt x="2634" y="8878"/>
                  </a:cubicBezTo>
                  <a:cubicBezTo>
                    <a:pt x="7024" y="11447"/>
                    <a:pt x="13951" y="6927"/>
                    <a:pt x="8780" y="2862"/>
                  </a:cubicBezTo>
                  <a:lnTo>
                    <a:pt x="9203" y="2147"/>
                  </a:lnTo>
                  <a:cubicBezTo>
                    <a:pt x="9919" y="846"/>
                    <a:pt x="8390" y="0"/>
                    <a:pt x="7675" y="1301"/>
                  </a:cubicBezTo>
                  <a:lnTo>
                    <a:pt x="6667" y="3057"/>
                  </a:lnTo>
                  <a:cubicBezTo>
                    <a:pt x="6504" y="3382"/>
                    <a:pt x="6602" y="3773"/>
                    <a:pt x="6927" y="3935"/>
                  </a:cubicBezTo>
                  <a:lnTo>
                    <a:pt x="5951" y="3415"/>
                  </a:lnTo>
                  <a:lnTo>
                    <a:pt x="5756" y="3285"/>
                  </a:lnTo>
                  <a:cubicBezTo>
                    <a:pt x="4911" y="2829"/>
                    <a:pt x="4260" y="3382"/>
                    <a:pt x="4260" y="4000"/>
                  </a:cubicBezTo>
                  <a:cubicBezTo>
                    <a:pt x="4260" y="4325"/>
                    <a:pt x="4423" y="4651"/>
                    <a:pt x="4846" y="4911"/>
                  </a:cubicBezTo>
                  <a:close/>
                  <a:moveTo>
                    <a:pt x="4846" y="4911"/>
                  </a:move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3" name="Google Shape;5173;p46"/>
            <p:cNvSpPr/>
            <p:nvPr/>
          </p:nvSpPr>
          <p:spPr>
            <a:xfrm>
              <a:off x="12153075" y="3814475"/>
              <a:ext cx="297575" cy="208150"/>
            </a:xfrm>
            <a:custGeom>
              <a:rect b="b" l="l" r="r" t="t"/>
              <a:pathLst>
                <a:path extrusionOk="0" h="8326" w="11903">
                  <a:moveTo>
                    <a:pt x="7285" y="1"/>
                  </a:moveTo>
                  <a:cubicBezTo>
                    <a:pt x="10635" y="3805"/>
                    <a:pt x="4326" y="7578"/>
                    <a:pt x="228" y="5171"/>
                  </a:cubicBezTo>
                  <a:cubicBezTo>
                    <a:pt x="163" y="5139"/>
                    <a:pt x="66" y="5074"/>
                    <a:pt x="1" y="5041"/>
                  </a:cubicBezTo>
                  <a:cubicBezTo>
                    <a:pt x="196" y="5334"/>
                    <a:pt x="488" y="5561"/>
                    <a:pt x="846" y="5789"/>
                  </a:cubicBezTo>
                  <a:cubicBezTo>
                    <a:pt x="5139" y="8326"/>
                    <a:pt x="11903" y="4001"/>
                    <a:pt x="7285" y="1"/>
                  </a:cubicBezTo>
                  <a:close/>
                  <a:moveTo>
                    <a:pt x="7285" y="1"/>
                  </a:moveTo>
                  <a:close/>
                </a:path>
              </a:pathLst>
            </a:custGeom>
            <a:solidFill>
              <a:srgbClr val="FFBD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4" name="Google Shape;5174;p46"/>
            <p:cNvSpPr/>
            <p:nvPr/>
          </p:nvSpPr>
          <p:spPr>
            <a:xfrm>
              <a:off x="12192925" y="3687650"/>
              <a:ext cx="260175" cy="382950"/>
            </a:xfrm>
            <a:custGeom>
              <a:rect b="b" l="l" r="r" t="t"/>
              <a:pathLst>
                <a:path extrusionOk="0" h="15318" w="10407">
                  <a:moveTo>
                    <a:pt x="9008" y="6895"/>
                  </a:moveTo>
                  <a:cubicBezTo>
                    <a:pt x="9171" y="11187"/>
                    <a:pt x="5886" y="14797"/>
                    <a:pt x="1594" y="14992"/>
                  </a:cubicBezTo>
                  <a:cubicBezTo>
                    <a:pt x="1041" y="15025"/>
                    <a:pt x="520" y="14992"/>
                    <a:pt x="0" y="14895"/>
                  </a:cubicBezTo>
                  <a:cubicBezTo>
                    <a:pt x="878" y="15187"/>
                    <a:pt x="1821" y="15317"/>
                    <a:pt x="2797" y="15285"/>
                  </a:cubicBezTo>
                  <a:cubicBezTo>
                    <a:pt x="7089" y="15090"/>
                    <a:pt x="10406" y="11480"/>
                    <a:pt x="10211" y="7187"/>
                  </a:cubicBezTo>
                  <a:cubicBezTo>
                    <a:pt x="10049" y="3675"/>
                    <a:pt x="7545" y="814"/>
                    <a:pt x="4293" y="33"/>
                  </a:cubicBezTo>
                  <a:cubicBezTo>
                    <a:pt x="4163" y="1"/>
                    <a:pt x="4065" y="1"/>
                    <a:pt x="3968" y="1"/>
                  </a:cubicBezTo>
                  <a:cubicBezTo>
                    <a:pt x="6797" y="1074"/>
                    <a:pt x="8845" y="3708"/>
                    <a:pt x="9008" y="6895"/>
                  </a:cubicBezTo>
                  <a:close/>
                  <a:moveTo>
                    <a:pt x="9008" y="6895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5" name="Google Shape;5175;p46"/>
            <p:cNvSpPr/>
            <p:nvPr/>
          </p:nvSpPr>
          <p:spPr>
            <a:xfrm>
              <a:off x="12379900" y="3797400"/>
              <a:ext cx="14650" cy="13850"/>
            </a:xfrm>
            <a:custGeom>
              <a:rect b="b" l="l" r="r" t="t"/>
              <a:pathLst>
                <a:path extrusionOk="0" h="554" w="586">
                  <a:moveTo>
                    <a:pt x="293" y="1"/>
                  </a:moveTo>
                  <a:cubicBezTo>
                    <a:pt x="131" y="1"/>
                    <a:pt x="1" y="98"/>
                    <a:pt x="1" y="261"/>
                  </a:cubicBezTo>
                  <a:cubicBezTo>
                    <a:pt x="1" y="423"/>
                    <a:pt x="131" y="554"/>
                    <a:pt x="293" y="554"/>
                  </a:cubicBezTo>
                  <a:cubicBezTo>
                    <a:pt x="456" y="554"/>
                    <a:pt x="586" y="423"/>
                    <a:pt x="586" y="261"/>
                  </a:cubicBezTo>
                  <a:cubicBezTo>
                    <a:pt x="586" y="98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6" name="Google Shape;5176;p46"/>
            <p:cNvSpPr/>
            <p:nvPr/>
          </p:nvSpPr>
          <p:spPr>
            <a:xfrm>
              <a:off x="12365275" y="3976275"/>
              <a:ext cx="13850" cy="13825"/>
            </a:xfrm>
            <a:custGeom>
              <a:rect b="b" l="l" r="r" t="t"/>
              <a:pathLst>
                <a:path extrusionOk="0" h="553" w="554">
                  <a:moveTo>
                    <a:pt x="260" y="0"/>
                  </a:moveTo>
                  <a:cubicBezTo>
                    <a:pt x="130" y="0"/>
                    <a:pt x="0" y="130"/>
                    <a:pt x="0" y="260"/>
                  </a:cubicBezTo>
                  <a:cubicBezTo>
                    <a:pt x="0" y="423"/>
                    <a:pt x="130" y="553"/>
                    <a:pt x="260" y="553"/>
                  </a:cubicBezTo>
                  <a:lnTo>
                    <a:pt x="293" y="553"/>
                  </a:lnTo>
                  <a:cubicBezTo>
                    <a:pt x="423" y="553"/>
                    <a:pt x="553" y="423"/>
                    <a:pt x="553" y="260"/>
                  </a:cubicBezTo>
                  <a:cubicBezTo>
                    <a:pt x="553" y="130"/>
                    <a:pt x="423" y="0"/>
                    <a:pt x="2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7" name="Google Shape;5177;p46"/>
            <p:cNvSpPr/>
            <p:nvPr/>
          </p:nvSpPr>
          <p:spPr>
            <a:xfrm>
              <a:off x="12170975" y="4005525"/>
              <a:ext cx="14650" cy="13850"/>
            </a:xfrm>
            <a:custGeom>
              <a:rect b="b" l="l" r="r" t="t"/>
              <a:pathLst>
                <a:path extrusionOk="0" h="554" w="586">
                  <a:moveTo>
                    <a:pt x="293" y="1"/>
                  </a:moveTo>
                  <a:cubicBezTo>
                    <a:pt x="130" y="1"/>
                    <a:pt x="0" y="131"/>
                    <a:pt x="0" y="293"/>
                  </a:cubicBezTo>
                  <a:cubicBezTo>
                    <a:pt x="0" y="456"/>
                    <a:pt x="130" y="554"/>
                    <a:pt x="293" y="554"/>
                  </a:cubicBezTo>
                  <a:cubicBezTo>
                    <a:pt x="455" y="554"/>
                    <a:pt x="585" y="456"/>
                    <a:pt x="585" y="293"/>
                  </a:cubicBezTo>
                  <a:cubicBezTo>
                    <a:pt x="585" y="131"/>
                    <a:pt x="455" y="1"/>
                    <a:pt x="2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8" name="Google Shape;5178;p46"/>
            <p:cNvSpPr/>
            <p:nvPr/>
          </p:nvSpPr>
          <p:spPr>
            <a:xfrm>
              <a:off x="12112425" y="3774650"/>
              <a:ext cx="58575" cy="58550"/>
            </a:xfrm>
            <a:custGeom>
              <a:rect b="b" l="l" r="r" t="t"/>
              <a:pathLst>
                <a:path extrusionOk="0" h="2342" w="2343">
                  <a:moveTo>
                    <a:pt x="1171" y="553"/>
                  </a:moveTo>
                  <a:cubicBezTo>
                    <a:pt x="1497" y="553"/>
                    <a:pt x="1789" y="846"/>
                    <a:pt x="1789" y="1171"/>
                  </a:cubicBezTo>
                  <a:cubicBezTo>
                    <a:pt x="1789" y="1529"/>
                    <a:pt x="1497" y="1789"/>
                    <a:pt x="1171" y="1789"/>
                  </a:cubicBezTo>
                  <a:cubicBezTo>
                    <a:pt x="814" y="1789"/>
                    <a:pt x="554" y="1529"/>
                    <a:pt x="554" y="1171"/>
                  </a:cubicBezTo>
                  <a:cubicBezTo>
                    <a:pt x="554" y="846"/>
                    <a:pt x="814" y="553"/>
                    <a:pt x="1171" y="553"/>
                  </a:cubicBezTo>
                  <a:close/>
                  <a:moveTo>
                    <a:pt x="1171" y="0"/>
                  </a:moveTo>
                  <a:cubicBezTo>
                    <a:pt x="521" y="0"/>
                    <a:pt x="1" y="521"/>
                    <a:pt x="1" y="1171"/>
                  </a:cubicBezTo>
                  <a:cubicBezTo>
                    <a:pt x="1" y="1821"/>
                    <a:pt x="521" y="2342"/>
                    <a:pt x="1171" y="2342"/>
                  </a:cubicBezTo>
                  <a:cubicBezTo>
                    <a:pt x="1822" y="2342"/>
                    <a:pt x="2342" y="1821"/>
                    <a:pt x="2342" y="1171"/>
                  </a:cubicBezTo>
                  <a:cubicBezTo>
                    <a:pt x="2342" y="521"/>
                    <a:pt x="1822" y="0"/>
                    <a:pt x="11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9" name="Google Shape;5179;p46"/>
            <p:cNvSpPr/>
            <p:nvPr/>
          </p:nvSpPr>
          <p:spPr>
            <a:xfrm>
              <a:off x="12253075" y="3994950"/>
              <a:ext cx="50425" cy="50450"/>
            </a:xfrm>
            <a:custGeom>
              <a:rect b="b" l="l" r="r" t="t"/>
              <a:pathLst>
                <a:path extrusionOk="0" h="2018" w="2017">
                  <a:moveTo>
                    <a:pt x="1009" y="586"/>
                  </a:moveTo>
                  <a:cubicBezTo>
                    <a:pt x="1236" y="586"/>
                    <a:pt x="1431" y="781"/>
                    <a:pt x="1431" y="1009"/>
                  </a:cubicBezTo>
                  <a:cubicBezTo>
                    <a:pt x="1431" y="1269"/>
                    <a:pt x="1236" y="1464"/>
                    <a:pt x="1009" y="1464"/>
                  </a:cubicBezTo>
                  <a:cubicBezTo>
                    <a:pt x="749" y="1464"/>
                    <a:pt x="553" y="1269"/>
                    <a:pt x="553" y="1009"/>
                  </a:cubicBezTo>
                  <a:cubicBezTo>
                    <a:pt x="553" y="781"/>
                    <a:pt x="749" y="586"/>
                    <a:pt x="1009" y="586"/>
                  </a:cubicBezTo>
                  <a:close/>
                  <a:moveTo>
                    <a:pt x="1009" y="1"/>
                  </a:moveTo>
                  <a:cubicBezTo>
                    <a:pt x="456" y="34"/>
                    <a:pt x="1" y="456"/>
                    <a:pt x="1" y="1009"/>
                  </a:cubicBezTo>
                  <a:cubicBezTo>
                    <a:pt x="1" y="1562"/>
                    <a:pt x="456" y="2017"/>
                    <a:pt x="1009" y="2017"/>
                  </a:cubicBezTo>
                  <a:cubicBezTo>
                    <a:pt x="1562" y="2017"/>
                    <a:pt x="2017" y="1562"/>
                    <a:pt x="2017" y="1009"/>
                  </a:cubicBezTo>
                  <a:cubicBezTo>
                    <a:pt x="2017" y="456"/>
                    <a:pt x="1562" y="1"/>
                    <a:pt x="10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0" name="Google Shape;5180;p46"/>
            <p:cNvSpPr/>
            <p:nvPr/>
          </p:nvSpPr>
          <p:spPr>
            <a:xfrm>
              <a:off x="12050650" y="3678325"/>
              <a:ext cx="405700" cy="398775"/>
            </a:xfrm>
            <a:custGeom>
              <a:rect b="b" l="l" r="r" t="t"/>
              <a:pathLst>
                <a:path extrusionOk="0" h="15951" w="16228">
                  <a:moveTo>
                    <a:pt x="10888" y="3293"/>
                  </a:moveTo>
                  <a:cubicBezTo>
                    <a:pt x="10975" y="3293"/>
                    <a:pt x="11056" y="3318"/>
                    <a:pt x="11122" y="3365"/>
                  </a:cubicBezTo>
                  <a:cubicBezTo>
                    <a:pt x="11382" y="3495"/>
                    <a:pt x="11512" y="3853"/>
                    <a:pt x="11252" y="4374"/>
                  </a:cubicBezTo>
                  <a:lnTo>
                    <a:pt x="10862" y="5056"/>
                  </a:lnTo>
                  <a:cubicBezTo>
                    <a:pt x="10797" y="5186"/>
                    <a:pt x="10829" y="5317"/>
                    <a:pt x="10927" y="5414"/>
                  </a:cubicBezTo>
                  <a:cubicBezTo>
                    <a:pt x="12650" y="6780"/>
                    <a:pt x="13106" y="8341"/>
                    <a:pt x="12163" y="9674"/>
                  </a:cubicBezTo>
                  <a:cubicBezTo>
                    <a:pt x="11348" y="10874"/>
                    <a:pt x="9616" y="11693"/>
                    <a:pt x="7812" y="11693"/>
                  </a:cubicBezTo>
                  <a:cubicBezTo>
                    <a:pt x="6879" y="11693"/>
                    <a:pt x="5927" y="11474"/>
                    <a:pt x="5073" y="10975"/>
                  </a:cubicBezTo>
                  <a:cubicBezTo>
                    <a:pt x="3838" y="10260"/>
                    <a:pt x="3642" y="8861"/>
                    <a:pt x="4163" y="7951"/>
                  </a:cubicBezTo>
                  <a:cubicBezTo>
                    <a:pt x="4423" y="7463"/>
                    <a:pt x="4943" y="7073"/>
                    <a:pt x="5626" y="7073"/>
                  </a:cubicBezTo>
                  <a:cubicBezTo>
                    <a:pt x="6049" y="7105"/>
                    <a:pt x="6504" y="7203"/>
                    <a:pt x="7024" y="7495"/>
                  </a:cubicBezTo>
                  <a:lnTo>
                    <a:pt x="7772" y="7918"/>
                  </a:lnTo>
                  <a:cubicBezTo>
                    <a:pt x="8000" y="8048"/>
                    <a:pt x="8130" y="8243"/>
                    <a:pt x="8195" y="8471"/>
                  </a:cubicBezTo>
                  <a:cubicBezTo>
                    <a:pt x="8260" y="8699"/>
                    <a:pt x="8228" y="8926"/>
                    <a:pt x="8130" y="9154"/>
                  </a:cubicBezTo>
                  <a:cubicBezTo>
                    <a:pt x="8033" y="9284"/>
                    <a:pt x="8098" y="9447"/>
                    <a:pt x="8228" y="9512"/>
                  </a:cubicBezTo>
                  <a:cubicBezTo>
                    <a:pt x="8260" y="9544"/>
                    <a:pt x="8325" y="9577"/>
                    <a:pt x="8358" y="9577"/>
                  </a:cubicBezTo>
                  <a:cubicBezTo>
                    <a:pt x="8455" y="9577"/>
                    <a:pt x="8553" y="9512"/>
                    <a:pt x="8618" y="9414"/>
                  </a:cubicBezTo>
                  <a:cubicBezTo>
                    <a:pt x="8813" y="9089"/>
                    <a:pt x="8846" y="8699"/>
                    <a:pt x="8748" y="8308"/>
                  </a:cubicBezTo>
                  <a:cubicBezTo>
                    <a:pt x="8650" y="7951"/>
                    <a:pt x="8390" y="7625"/>
                    <a:pt x="8065" y="7430"/>
                  </a:cubicBezTo>
                  <a:lnTo>
                    <a:pt x="7285" y="7008"/>
                  </a:lnTo>
                  <a:cubicBezTo>
                    <a:pt x="7089" y="6878"/>
                    <a:pt x="6927" y="6715"/>
                    <a:pt x="6862" y="6520"/>
                  </a:cubicBezTo>
                  <a:cubicBezTo>
                    <a:pt x="6829" y="6390"/>
                    <a:pt x="6829" y="6227"/>
                    <a:pt x="6927" y="6065"/>
                  </a:cubicBezTo>
                  <a:cubicBezTo>
                    <a:pt x="7011" y="5897"/>
                    <a:pt x="7202" y="5770"/>
                    <a:pt x="7458" y="5770"/>
                  </a:cubicBezTo>
                  <a:cubicBezTo>
                    <a:pt x="7599" y="5770"/>
                    <a:pt x="7761" y="5809"/>
                    <a:pt x="7935" y="5902"/>
                  </a:cubicBezTo>
                  <a:lnTo>
                    <a:pt x="9073" y="6552"/>
                  </a:lnTo>
                  <a:lnTo>
                    <a:pt x="9528" y="6780"/>
                  </a:lnTo>
                  <a:cubicBezTo>
                    <a:pt x="9724" y="6910"/>
                    <a:pt x="9886" y="7105"/>
                    <a:pt x="9951" y="7333"/>
                  </a:cubicBezTo>
                  <a:cubicBezTo>
                    <a:pt x="10016" y="7560"/>
                    <a:pt x="9984" y="7788"/>
                    <a:pt x="9854" y="8016"/>
                  </a:cubicBezTo>
                  <a:cubicBezTo>
                    <a:pt x="9789" y="8146"/>
                    <a:pt x="9821" y="8308"/>
                    <a:pt x="9951" y="8373"/>
                  </a:cubicBezTo>
                  <a:cubicBezTo>
                    <a:pt x="10016" y="8406"/>
                    <a:pt x="10049" y="8438"/>
                    <a:pt x="10114" y="8438"/>
                  </a:cubicBezTo>
                  <a:cubicBezTo>
                    <a:pt x="10211" y="8438"/>
                    <a:pt x="10309" y="8373"/>
                    <a:pt x="10341" y="8276"/>
                  </a:cubicBezTo>
                  <a:cubicBezTo>
                    <a:pt x="10537" y="7951"/>
                    <a:pt x="10602" y="7560"/>
                    <a:pt x="10472" y="7170"/>
                  </a:cubicBezTo>
                  <a:cubicBezTo>
                    <a:pt x="10374" y="6812"/>
                    <a:pt x="10146" y="6487"/>
                    <a:pt x="9789" y="6292"/>
                  </a:cubicBezTo>
                  <a:lnTo>
                    <a:pt x="9366" y="6065"/>
                  </a:lnTo>
                  <a:cubicBezTo>
                    <a:pt x="9171" y="5967"/>
                    <a:pt x="9106" y="5739"/>
                    <a:pt x="9203" y="5544"/>
                  </a:cubicBezTo>
                  <a:lnTo>
                    <a:pt x="10211" y="3788"/>
                  </a:lnTo>
                  <a:cubicBezTo>
                    <a:pt x="10419" y="3442"/>
                    <a:pt x="10675" y="3293"/>
                    <a:pt x="10888" y="3293"/>
                  </a:cubicBezTo>
                  <a:close/>
                  <a:moveTo>
                    <a:pt x="6931" y="0"/>
                  </a:moveTo>
                  <a:cubicBezTo>
                    <a:pt x="6793" y="0"/>
                    <a:pt x="6657" y="22"/>
                    <a:pt x="6537" y="48"/>
                  </a:cubicBezTo>
                  <a:cubicBezTo>
                    <a:pt x="4683" y="406"/>
                    <a:pt x="2992" y="1447"/>
                    <a:pt x="1821" y="2943"/>
                  </a:cubicBezTo>
                  <a:cubicBezTo>
                    <a:pt x="618" y="4471"/>
                    <a:pt x="0" y="6357"/>
                    <a:pt x="98" y="8276"/>
                  </a:cubicBezTo>
                  <a:cubicBezTo>
                    <a:pt x="195" y="10422"/>
                    <a:pt x="1138" y="12406"/>
                    <a:pt x="2699" y="13837"/>
                  </a:cubicBezTo>
                  <a:cubicBezTo>
                    <a:pt x="4195" y="15203"/>
                    <a:pt x="6114" y="15950"/>
                    <a:pt x="8130" y="15950"/>
                  </a:cubicBezTo>
                  <a:lnTo>
                    <a:pt x="8520" y="15950"/>
                  </a:lnTo>
                  <a:cubicBezTo>
                    <a:pt x="10049" y="15885"/>
                    <a:pt x="11512" y="15365"/>
                    <a:pt x="12780" y="14487"/>
                  </a:cubicBezTo>
                  <a:cubicBezTo>
                    <a:pt x="13984" y="13642"/>
                    <a:pt x="14959" y="12471"/>
                    <a:pt x="15545" y="11105"/>
                  </a:cubicBezTo>
                  <a:cubicBezTo>
                    <a:pt x="15610" y="10942"/>
                    <a:pt x="15545" y="10780"/>
                    <a:pt x="15382" y="10715"/>
                  </a:cubicBezTo>
                  <a:cubicBezTo>
                    <a:pt x="15348" y="10698"/>
                    <a:pt x="15313" y="10690"/>
                    <a:pt x="15277" y="10690"/>
                  </a:cubicBezTo>
                  <a:cubicBezTo>
                    <a:pt x="15174" y="10690"/>
                    <a:pt x="15073" y="10757"/>
                    <a:pt x="15024" y="10877"/>
                  </a:cubicBezTo>
                  <a:cubicBezTo>
                    <a:pt x="13886" y="13512"/>
                    <a:pt x="11382" y="15235"/>
                    <a:pt x="8488" y="15365"/>
                  </a:cubicBezTo>
                  <a:cubicBezTo>
                    <a:pt x="8361" y="15371"/>
                    <a:pt x="8235" y="15374"/>
                    <a:pt x="8109" y="15374"/>
                  </a:cubicBezTo>
                  <a:cubicBezTo>
                    <a:pt x="6236" y="15374"/>
                    <a:pt x="4491" y="14696"/>
                    <a:pt x="3090" y="13446"/>
                  </a:cubicBezTo>
                  <a:cubicBezTo>
                    <a:pt x="1626" y="12081"/>
                    <a:pt x="748" y="10260"/>
                    <a:pt x="651" y="8243"/>
                  </a:cubicBezTo>
                  <a:cubicBezTo>
                    <a:pt x="488" y="4601"/>
                    <a:pt x="3090" y="1317"/>
                    <a:pt x="6667" y="601"/>
                  </a:cubicBezTo>
                  <a:cubicBezTo>
                    <a:pt x="6804" y="574"/>
                    <a:pt x="6901" y="564"/>
                    <a:pt x="6969" y="564"/>
                  </a:cubicBezTo>
                  <a:cubicBezTo>
                    <a:pt x="7063" y="564"/>
                    <a:pt x="7103" y="582"/>
                    <a:pt x="7122" y="601"/>
                  </a:cubicBezTo>
                  <a:cubicBezTo>
                    <a:pt x="7155" y="634"/>
                    <a:pt x="7187" y="764"/>
                    <a:pt x="7187" y="894"/>
                  </a:cubicBezTo>
                  <a:cubicBezTo>
                    <a:pt x="7155" y="1382"/>
                    <a:pt x="6959" y="1739"/>
                    <a:pt x="6667" y="2195"/>
                  </a:cubicBezTo>
                  <a:cubicBezTo>
                    <a:pt x="6537" y="2422"/>
                    <a:pt x="6374" y="2682"/>
                    <a:pt x="6244" y="2975"/>
                  </a:cubicBezTo>
                  <a:cubicBezTo>
                    <a:pt x="5691" y="4081"/>
                    <a:pt x="5724" y="5186"/>
                    <a:pt x="6276" y="6422"/>
                  </a:cubicBezTo>
                  <a:cubicBezTo>
                    <a:pt x="6276" y="6487"/>
                    <a:pt x="6309" y="6552"/>
                    <a:pt x="6309" y="6617"/>
                  </a:cubicBezTo>
                  <a:cubicBezTo>
                    <a:pt x="6063" y="6561"/>
                    <a:pt x="5829" y="6526"/>
                    <a:pt x="5599" y="6526"/>
                  </a:cubicBezTo>
                  <a:cubicBezTo>
                    <a:pt x="5433" y="6526"/>
                    <a:pt x="5269" y="6544"/>
                    <a:pt x="5106" y="6585"/>
                  </a:cubicBezTo>
                  <a:cubicBezTo>
                    <a:pt x="4520" y="6747"/>
                    <a:pt x="4000" y="7105"/>
                    <a:pt x="3675" y="7658"/>
                  </a:cubicBezTo>
                  <a:cubicBezTo>
                    <a:pt x="3025" y="8829"/>
                    <a:pt x="3252" y="10552"/>
                    <a:pt x="4781" y="11463"/>
                  </a:cubicBezTo>
                  <a:cubicBezTo>
                    <a:pt x="5691" y="11983"/>
                    <a:pt x="6732" y="12276"/>
                    <a:pt x="7805" y="12276"/>
                  </a:cubicBezTo>
                  <a:cubicBezTo>
                    <a:pt x="8260" y="12276"/>
                    <a:pt x="8748" y="12211"/>
                    <a:pt x="9236" y="12113"/>
                  </a:cubicBezTo>
                  <a:cubicBezTo>
                    <a:pt x="10699" y="11788"/>
                    <a:pt x="11967" y="11007"/>
                    <a:pt x="12650" y="9999"/>
                  </a:cubicBezTo>
                  <a:cubicBezTo>
                    <a:pt x="13171" y="9251"/>
                    <a:pt x="13333" y="8406"/>
                    <a:pt x="13138" y="7593"/>
                  </a:cubicBezTo>
                  <a:cubicBezTo>
                    <a:pt x="12943" y="6715"/>
                    <a:pt x="12390" y="5902"/>
                    <a:pt x="11480" y="5121"/>
                  </a:cubicBezTo>
                  <a:lnTo>
                    <a:pt x="11740" y="4634"/>
                  </a:lnTo>
                  <a:cubicBezTo>
                    <a:pt x="12195" y="3853"/>
                    <a:pt x="11935" y="3138"/>
                    <a:pt x="11415" y="2878"/>
                  </a:cubicBezTo>
                  <a:cubicBezTo>
                    <a:pt x="11259" y="2784"/>
                    <a:pt x="11077" y="2734"/>
                    <a:pt x="10887" y="2734"/>
                  </a:cubicBezTo>
                  <a:cubicBezTo>
                    <a:pt x="10480" y="2734"/>
                    <a:pt x="10034" y="2964"/>
                    <a:pt x="9724" y="3495"/>
                  </a:cubicBezTo>
                  <a:lnTo>
                    <a:pt x="8748" y="5284"/>
                  </a:lnTo>
                  <a:cubicBezTo>
                    <a:pt x="8683" y="5382"/>
                    <a:pt x="8650" y="5512"/>
                    <a:pt x="8618" y="5642"/>
                  </a:cubicBezTo>
                  <a:cubicBezTo>
                    <a:pt x="8618" y="5642"/>
                    <a:pt x="8488" y="5544"/>
                    <a:pt x="8423" y="5382"/>
                  </a:cubicBezTo>
                  <a:cubicBezTo>
                    <a:pt x="8163" y="4894"/>
                    <a:pt x="8065" y="4634"/>
                    <a:pt x="8358" y="3983"/>
                  </a:cubicBezTo>
                  <a:cubicBezTo>
                    <a:pt x="8488" y="3756"/>
                    <a:pt x="8618" y="3561"/>
                    <a:pt x="8748" y="3333"/>
                  </a:cubicBezTo>
                  <a:cubicBezTo>
                    <a:pt x="8911" y="3040"/>
                    <a:pt x="9106" y="2748"/>
                    <a:pt x="9236" y="2390"/>
                  </a:cubicBezTo>
                  <a:cubicBezTo>
                    <a:pt x="9463" y="1869"/>
                    <a:pt x="9561" y="1382"/>
                    <a:pt x="9561" y="861"/>
                  </a:cubicBezTo>
                  <a:cubicBezTo>
                    <a:pt x="9561" y="796"/>
                    <a:pt x="9561" y="731"/>
                    <a:pt x="9626" y="699"/>
                  </a:cubicBezTo>
                  <a:cubicBezTo>
                    <a:pt x="9664" y="661"/>
                    <a:pt x="9713" y="645"/>
                    <a:pt x="9780" y="645"/>
                  </a:cubicBezTo>
                  <a:cubicBezTo>
                    <a:pt x="9828" y="645"/>
                    <a:pt x="9884" y="653"/>
                    <a:pt x="9951" y="666"/>
                  </a:cubicBezTo>
                  <a:cubicBezTo>
                    <a:pt x="13138" y="1447"/>
                    <a:pt x="15480" y="4276"/>
                    <a:pt x="15642" y="7560"/>
                  </a:cubicBezTo>
                  <a:cubicBezTo>
                    <a:pt x="15675" y="8276"/>
                    <a:pt x="15610" y="8991"/>
                    <a:pt x="15415" y="9674"/>
                  </a:cubicBezTo>
                  <a:cubicBezTo>
                    <a:pt x="15382" y="9837"/>
                    <a:pt x="15480" y="9967"/>
                    <a:pt x="15642" y="9999"/>
                  </a:cubicBezTo>
                  <a:cubicBezTo>
                    <a:pt x="15642" y="10032"/>
                    <a:pt x="15675" y="10032"/>
                    <a:pt x="15707" y="10032"/>
                  </a:cubicBezTo>
                  <a:cubicBezTo>
                    <a:pt x="15837" y="10032"/>
                    <a:pt x="15935" y="9934"/>
                    <a:pt x="15967" y="9804"/>
                  </a:cubicBezTo>
                  <a:cubicBezTo>
                    <a:pt x="16162" y="9056"/>
                    <a:pt x="16227" y="8308"/>
                    <a:pt x="16195" y="7560"/>
                  </a:cubicBezTo>
                  <a:cubicBezTo>
                    <a:pt x="16097" y="5772"/>
                    <a:pt x="15480" y="4146"/>
                    <a:pt x="14341" y="2780"/>
                  </a:cubicBezTo>
                  <a:cubicBezTo>
                    <a:pt x="13236" y="1479"/>
                    <a:pt x="11740" y="536"/>
                    <a:pt x="10081" y="113"/>
                  </a:cubicBezTo>
                  <a:cubicBezTo>
                    <a:pt x="9976" y="89"/>
                    <a:pt x="9880" y="79"/>
                    <a:pt x="9794" y="79"/>
                  </a:cubicBezTo>
                  <a:cubicBezTo>
                    <a:pt x="9537" y="79"/>
                    <a:pt x="9366" y="170"/>
                    <a:pt x="9268" y="244"/>
                  </a:cubicBezTo>
                  <a:cubicBezTo>
                    <a:pt x="9073" y="406"/>
                    <a:pt x="8976" y="601"/>
                    <a:pt x="8976" y="861"/>
                  </a:cubicBezTo>
                  <a:cubicBezTo>
                    <a:pt x="9008" y="1317"/>
                    <a:pt x="8911" y="1739"/>
                    <a:pt x="8715" y="2162"/>
                  </a:cubicBezTo>
                  <a:cubicBezTo>
                    <a:pt x="8585" y="2487"/>
                    <a:pt x="8423" y="2748"/>
                    <a:pt x="8260" y="3040"/>
                  </a:cubicBezTo>
                  <a:cubicBezTo>
                    <a:pt x="8130" y="3268"/>
                    <a:pt x="8000" y="3495"/>
                    <a:pt x="7870" y="3756"/>
                  </a:cubicBezTo>
                  <a:cubicBezTo>
                    <a:pt x="7545" y="4406"/>
                    <a:pt x="7577" y="4829"/>
                    <a:pt x="7740" y="5219"/>
                  </a:cubicBezTo>
                  <a:cubicBezTo>
                    <a:pt x="7645" y="5200"/>
                    <a:pt x="7552" y="5191"/>
                    <a:pt x="7463" y="5191"/>
                  </a:cubicBezTo>
                  <a:cubicBezTo>
                    <a:pt x="7094" y="5191"/>
                    <a:pt x="6779" y="5347"/>
                    <a:pt x="6569" y="5609"/>
                  </a:cubicBezTo>
                  <a:cubicBezTo>
                    <a:pt x="6309" y="4764"/>
                    <a:pt x="6374" y="3983"/>
                    <a:pt x="6764" y="3203"/>
                  </a:cubicBezTo>
                  <a:cubicBezTo>
                    <a:pt x="6862" y="2943"/>
                    <a:pt x="6992" y="2715"/>
                    <a:pt x="7155" y="2487"/>
                  </a:cubicBezTo>
                  <a:cubicBezTo>
                    <a:pt x="7447" y="2000"/>
                    <a:pt x="7707" y="1544"/>
                    <a:pt x="7740" y="926"/>
                  </a:cubicBezTo>
                  <a:cubicBezTo>
                    <a:pt x="7740" y="569"/>
                    <a:pt x="7642" y="341"/>
                    <a:pt x="7480" y="178"/>
                  </a:cubicBezTo>
                  <a:cubicBezTo>
                    <a:pt x="7326" y="44"/>
                    <a:pt x="7128" y="0"/>
                    <a:pt x="69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1" name="Google Shape;5181;p46"/>
            <p:cNvSpPr/>
            <p:nvPr/>
          </p:nvSpPr>
          <p:spPr>
            <a:xfrm>
              <a:off x="12005125" y="3636250"/>
              <a:ext cx="489425" cy="479875"/>
            </a:xfrm>
            <a:custGeom>
              <a:rect b="b" l="l" r="r" t="t"/>
              <a:pathLst>
                <a:path extrusionOk="0" h="19195" w="19577">
                  <a:moveTo>
                    <a:pt x="9897" y="0"/>
                  </a:moveTo>
                  <a:cubicBezTo>
                    <a:pt x="7595" y="0"/>
                    <a:pt x="5400" y="839"/>
                    <a:pt x="3642" y="2349"/>
                  </a:cubicBezTo>
                  <a:cubicBezTo>
                    <a:pt x="3512" y="2447"/>
                    <a:pt x="3512" y="2642"/>
                    <a:pt x="3610" y="2740"/>
                  </a:cubicBezTo>
                  <a:cubicBezTo>
                    <a:pt x="3662" y="2809"/>
                    <a:pt x="3742" y="2842"/>
                    <a:pt x="3821" y="2842"/>
                  </a:cubicBezTo>
                  <a:cubicBezTo>
                    <a:pt x="3888" y="2842"/>
                    <a:pt x="3955" y="2817"/>
                    <a:pt x="4000" y="2772"/>
                  </a:cubicBezTo>
                  <a:cubicBezTo>
                    <a:pt x="5702" y="1302"/>
                    <a:pt x="7825" y="575"/>
                    <a:pt x="9942" y="575"/>
                  </a:cubicBezTo>
                  <a:cubicBezTo>
                    <a:pt x="12275" y="575"/>
                    <a:pt x="14602" y="1456"/>
                    <a:pt x="16357" y="3195"/>
                  </a:cubicBezTo>
                  <a:cubicBezTo>
                    <a:pt x="18081" y="4918"/>
                    <a:pt x="19024" y="7195"/>
                    <a:pt x="19024" y="9601"/>
                  </a:cubicBezTo>
                  <a:cubicBezTo>
                    <a:pt x="19024" y="12008"/>
                    <a:pt x="18081" y="14284"/>
                    <a:pt x="16357" y="16007"/>
                  </a:cubicBezTo>
                  <a:cubicBezTo>
                    <a:pt x="14601" y="17764"/>
                    <a:pt x="12284" y="18642"/>
                    <a:pt x="9963" y="18642"/>
                  </a:cubicBezTo>
                  <a:cubicBezTo>
                    <a:pt x="7642" y="18642"/>
                    <a:pt x="5317" y="17764"/>
                    <a:pt x="3545" y="16007"/>
                  </a:cubicBezTo>
                  <a:cubicBezTo>
                    <a:pt x="195" y="12658"/>
                    <a:pt x="0" y="7227"/>
                    <a:pt x="3122" y="3683"/>
                  </a:cubicBezTo>
                  <a:cubicBezTo>
                    <a:pt x="3220" y="3552"/>
                    <a:pt x="3220" y="3390"/>
                    <a:pt x="3089" y="3260"/>
                  </a:cubicBezTo>
                  <a:cubicBezTo>
                    <a:pt x="3035" y="3219"/>
                    <a:pt x="2975" y="3201"/>
                    <a:pt x="2916" y="3201"/>
                  </a:cubicBezTo>
                  <a:cubicBezTo>
                    <a:pt x="2835" y="3201"/>
                    <a:pt x="2756" y="3236"/>
                    <a:pt x="2699" y="3292"/>
                  </a:cubicBezTo>
                  <a:cubicBezTo>
                    <a:pt x="1106" y="5146"/>
                    <a:pt x="260" y="7487"/>
                    <a:pt x="325" y="9926"/>
                  </a:cubicBezTo>
                  <a:cubicBezTo>
                    <a:pt x="423" y="12365"/>
                    <a:pt x="1431" y="14674"/>
                    <a:pt x="3155" y="16398"/>
                  </a:cubicBezTo>
                  <a:cubicBezTo>
                    <a:pt x="4976" y="18219"/>
                    <a:pt x="7382" y="19194"/>
                    <a:pt x="9951" y="19194"/>
                  </a:cubicBezTo>
                  <a:cubicBezTo>
                    <a:pt x="12520" y="19194"/>
                    <a:pt x="14959" y="18219"/>
                    <a:pt x="16780" y="16398"/>
                  </a:cubicBezTo>
                  <a:cubicBezTo>
                    <a:pt x="18569" y="14577"/>
                    <a:pt x="19577" y="12170"/>
                    <a:pt x="19577" y="9601"/>
                  </a:cubicBezTo>
                  <a:cubicBezTo>
                    <a:pt x="19577" y="7032"/>
                    <a:pt x="18569" y="4626"/>
                    <a:pt x="16780" y="2805"/>
                  </a:cubicBezTo>
                  <a:cubicBezTo>
                    <a:pt x="15024" y="1081"/>
                    <a:pt x="12715" y="73"/>
                    <a:pt x="10276" y="8"/>
                  </a:cubicBezTo>
                  <a:cubicBezTo>
                    <a:pt x="10149" y="3"/>
                    <a:pt x="10023" y="0"/>
                    <a:pt x="98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2" name="Google Shape;5182;p46"/>
          <p:cNvGrpSpPr/>
          <p:nvPr/>
        </p:nvGrpSpPr>
        <p:grpSpPr>
          <a:xfrm>
            <a:off x="4026321" y="3541168"/>
            <a:ext cx="303632" cy="365740"/>
            <a:chOff x="12644950" y="3637250"/>
            <a:chExt cx="399200" cy="481300"/>
          </a:xfrm>
        </p:grpSpPr>
        <p:sp>
          <p:nvSpPr>
            <p:cNvPr id="5183" name="Google Shape;5183;p46"/>
            <p:cNvSpPr/>
            <p:nvPr/>
          </p:nvSpPr>
          <p:spPr>
            <a:xfrm>
              <a:off x="12746550" y="3840500"/>
              <a:ext cx="195975" cy="75625"/>
            </a:xfrm>
            <a:custGeom>
              <a:rect b="b" l="l" r="r" t="t"/>
              <a:pathLst>
                <a:path extrusionOk="0" h="3025" w="7839">
                  <a:moveTo>
                    <a:pt x="684" y="0"/>
                  </a:moveTo>
                  <a:cubicBezTo>
                    <a:pt x="261" y="423"/>
                    <a:pt x="1" y="943"/>
                    <a:pt x="1" y="1496"/>
                  </a:cubicBezTo>
                  <a:cubicBezTo>
                    <a:pt x="1" y="2082"/>
                    <a:pt x="261" y="2602"/>
                    <a:pt x="684" y="3025"/>
                  </a:cubicBezTo>
                  <a:lnTo>
                    <a:pt x="7123" y="3025"/>
                  </a:lnTo>
                  <a:cubicBezTo>
                    <a:pt x="7578" y="2602"/>
                    <a:pt x="7838" y="2082"/>
                    <a:pt x="7838" y="1496"/>
                  </a:cubicBezTo>
                  <a:cubicBezTo>
                    <a:pt x="7838" y="943"/>
                    <a:pt x="7578" y="423"/>
                    <a:pt x="7123" y="0"/>
                  </a:cubicBezTo>
                  <a:close/>
                  <a:moveTo>
                    <a:pt x="684" y="0"/>
                  </a:moveTo>
                  <a:close/>
                </a:path>
              </a:pathLst>
            </a:custGeom>
            <a:solidFill>
              <a:srgbClr val="91C4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4" name="Google Shape;5184;p46"/>
            <p:cNvSpPr/>
            <p:nvPr/>
          </p:nvSpPr>
          <p:spPr>
            <a:xfrm>
              <a:off x="12746550" y="3644575"/>
              <a:ext cx="195975" cy="214650"/>
            </a:xfrm>
            <a:custGeom>
              <a:rect b="b" l="l" r="r" t="t"/>
              <a:pathLst>
                <a:path extrusionOk="0" h="8586" w="7839">
                  <a:moveTo>
                    <a:pt x="2440" y="0"/>
                  </a:moveTo>
                  <a:lnTo>
                    <a:pt x="2440" y="3707"/>
                  </a:lnTo>
                  <a:cubicBezTo>
                    <a:pt x="1074" y="3707"/>
                    <a:pt x="1" y="4780"/>
                    <a:pt x="1" y="6146"/>
                  </a:cubicBezTo>
                  <a:cubicBezTo>
                    <a:pt x="1" y="6797"/>
                    <a:pt x="261" y="7382"/>
                    <a:pt x="684" y="7837"/>
                  </a:cubicBezTo>
                  <a:cubicBezTo>
                    <a:pt x="1074" y="8260"/>
                    <a:pt x="1627" y="8520"/>
                    <a:pt x="2245" y="8553"/>
                  </a:cubicBezTo>
                  <a:cubicBezTo>
                    <a:pt x="2310" y="8553"/>
                    <a:pt x="2375" y="8585"/>
                    <a:pt x="2440" y="8585"/>
                  </a:cubicBezTo>
                  <a:cubicBezTo>
                    <a:pt x="2830" y="8585"/>
                    <a:pt x="3188" y="8488"/>
                    <a:pt x="3513" y="8325"/>
                  </a:cubicBezTo>
                  <a:cubicBezTo>
                    <a:pt x="4098" y="8032"/>
                    <a:pt x="3741" y="8032"/>
                    <a:pt x="4326" y="8325"/>
                  </a:cubicBezTo>
                  <a:cubicBezTo>
                    <a:pt x="4651" y="8488"/>
                    <a:pt x="5009" y="8585"/>
                    <a:pt x="5399" y="8585"/>
                  </a:cubicBezTo>
                  <a:cubicBezTo>
                    <a:pt x="6082" y="8585"/>
                    <a:pt x="6700" y="8293"/>
                    <a:pt x="7123" y="7837"/>
                  </a:cubicBezTo>
                  <a:cubicBezTo>
                    <a:pt x="7578" y="7415"/>
                    <a:pt x="7838" y="6797"/>
                    <a:pt x="7838" y="6146"/>
                  </a:cubicBezTo>
                  <a:cubicBezTo>
                    <a:pt x="7838" y="4780"/>
                    <a:pt x="6733" y="3707"/>
                    <a:pt x="5399" y="3707"/>
                  </a:cubicBezTo>
                  <a:lnTo>
                    <a:pt x="5399" y="0"/>
                  </a:lnTo>
                  <a:lnTo>
                    <a:pt x="2440" y="0"/>
                  </a:lnTo>
                  <a:close/>
                  <a:moveTo>
                    <a:pt x="2440" y="0"/>
                  </a:moveTo>
                  <a:close/>
                </a:path>
              </a:pathLst>
            </a:custGeom>
            <a:solidFill>
              <a:srgbClr val="F8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5" name="Google Shape;5185;p46"/>
            <p:cNvSpPr/>
            <p:nvPr/>
          </p:nvSpPr>
          <p:spPr>
            <a:xfrm>
              <a:off x="12852250" y="3644575"/>
              <a:ext cx="90275" cy="212200"/>
            </a:xfrm>
            <a:custGeom>
              <a:rect b="b" l="l" r="r" t="t"/>
              <a:pathLst>
                <a:path extrusionOk="0" h="8488" w="3611">
                  <a:moveTo>
                    <a:pt x="1" y="0"/>
                  </a:moveTo>
                  <a:lnTo>
                    <a:pt x="1" y="4423"/>
                  </a:lnTo>
                  <a:cubicBezTo>
                    <a:pt x="1334" y="4423"/>
                    <a:pt x="2440" y="5528"/>
                    <a:pt x="2440" y="6862"/>
                  </a:cubicBezTo>
                  <a:cubicBezTo>
                    <a:pt x="2440" y="7480"/>
                    <a:pt x="2212" y="8065"/>
                    <a:pt x="1822" y="8488"/>
                  </a:cubicBezTo>
                  <a:cubicBezTo>
                    <a:pt x="2244" y="8358"/>
                    <a:pt x="2602" y="8130"/>
                    <a:pt x="2895" y="7837"/>
                  </a:cubicBezTo>
                  <a:cubicBezTo>
                    <a:pt x="3350" y="7382"/>
                    <a:pt x="3610" y="6797"/>
                    <a:pt x="3610" y="6146"/>
                  </a:cubicBezTo>
                  <a:cubicBezTo>
                    <a:pt x="3610" y="4780"/>
                    <a:pt x="2505" y="3707"/>
                    <a:pt x="1171" y="3707"/>
                  </a:cubicBezTo>
                  <a:lnTo>
                    <a:pt x="117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6" name="Google Shape;5186;p46"/>
            <p:cNvSpPr/>
            <p:nvPr/>
          </p:nvSpPr>
          <p:spPr>
            <a:xfrm>
              <a:off x="12746550" y="3897400"/>
              <a:ext cx="195975" cy="214650"/>
            </a:xfrm>
            <a:custGeom>
              <a:rect b="b" l="l" r="r" t="t"/>
              <a:pathLst>
                <a:path extrusionOk="0" h="8586" w="7839">
                  <a:moveTo>
                    <a:pt x="3513" y="261"/>
                  </a:moveTo>
                  <a:cubicBezTo>
                    <a:pt x="3188" y="98"/>
                    <a:pt x="2830" y="1"/>
                    <a:pt x="2440" y="1"/>
                  </a:cubicBezTo>
                  <a:cubicBezTo>
                    <a:pt x="1757" y="1"/>
                    <a:pt x="1139" y="293"/>
                    <a:pt x="684" y="749"/>
                  </a:cubicBezTo>
                  <a:cubicBezTo>
                    <a:pt x="261" y="1171"/>
                    <a:pt x="1" y="1789"/>
                    <a:pt x="1" y="2440"/>
                  </a:cubicBezTo>
                  <a:cubicBezTo>
                    <a:pt x="1" y="3805"/>
                    <a:pt x="1074" y="4879"/>
                    <a:pt x="2440" y="4879"/>
                  </a:cubicBezTo>
                  <a:lnTo>
                    <a:pt x="2440" y="8586"/>
                  </a:lnTo>
                  <a:lnTo>
                    <a:pt x="5399" y="8586"/>
                  </a:lnTo>
                  <a:lnTo>
                    <a:pt x="5399" y="4879"/>
                  </a:lnTo>
                  <a:cubicBezTo>
                    <a:pt x="6733" y="4879"/>
                    <a:pt x="7838" y="3805"/>
                    <a:pt x="7838" y="2440"/>
                  </a:cubicBezTo>
                  <a:cubicBezTo>
                    <a:pt x="7838" y="1789"/>
                    <a:pt x="7578" y="1171"/>
                    <a:pt x="7123" y="749"/>
                  </a:cubicBezTo>
                  <a:cubicBezTo>
                    <a:pt x="6700" y="293"/>
                    <a:pt x="6082" y="1"/>
                    <a:pt x="5399" y="1"/>
                  </a:cubicBezTo>
                  <a:cubicBezTo>
                    <a:pt x="5009" y="1"/>
                    <a:pt x="4651" y="98"/>
                    <a:pt x="4326" y="261"/>
                  </a:cubicBezTo>
                  <a:cubicBezTo>
                    <a:pt x="3741" y="553"/>
                    <a:pt x="4098" y="553"/>
                    <a:pt x="3513" y="261"/>
                  </a:cubicBezTo>
                  <a:close/>
                  <a:moveTo>
                    <a:pt x="3513" y="261"/>
                  </a:moveTo>
                  <a:close/>
                </a:path>
              </a:pathLst>
            </a:custGeom>
            <a:solidFill>
              <a:srgbClr val="F8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7" name="Google Shape;5187;p46"/>
            <p:cNvSpPr/>
            <p:nvPr/>
          </p:nvSpPr>
          <p:spPr>
            <a:xfrm>
              <a:off x="12853875" y="3899850"/>
              <a:ext cx="88650" cy="212200"/>
            </a:xfrm>
            <a:custGeom>
              <a:rect b="b" l="l" r="r" t="t"/>
              <a:pathLst>
                <a:path extrusionOk="0" h="8488" w="3546">
                  <a:moveTo>
                    <a:pt x="2440" y="1626"/>
                  </a:moveTo>
                  <a:cubicBezTo>
                    <a:pt x="2440" y="2959"/>
                    <a:pt x="1334" y="4065"/>
                    <a:pt x="1" y="4065"/>
                  </a:cubicBezTo>
                  <a:lnTo>
                    <a:pt x="1" y="8488"/>
                  </a:lnTo>
                  <a:lnTo>
                    <a:pt x="1106" y="8488"/>
                  </a:lnTo>
                  <a:lnTo>
                    <a:pt x="1106" y="4781"/>
                  </a:lnTo>
                  <a:cubicBezTo>
                    <a:pt x="2440" y="4781"/>
                    <a:pt x="3545" y="3675"/>
                    <a:pt x="3545" y="2342"/>
                  </a:cubicBezTo>
                  <a:cubicBezTo>
                    <a:pt x="3545" y="1691"/>
                    <a:pt x="3285" y="1073"/>
                    <a:pt x="2830" y="651"/>
                  </a:cubicBezTo>
                  <a:cubicBezTo>
                    <a:pt x="2570" y="358"/>
                    <a:pt x="2212" y="130"/>
                    <a:pt x="1822" y="0"/>
                  </a:cubicBezTo>
                  <a:cubicBezTo>
                    <a:pt x="2179" y="455"/>
                    <a:pt x="2440" y="1008"/>
                    <a:pt x="2440" y="1626"/>
                  </a:cubicBezTo>
                  <a:close/>
                  <a:moveTo>
                    <a:pt x="2440" y="1626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8" name="Google Shape;5188;p46"/>
            <p:cNvSpPr/>
            <p:nvPr/>
          </p:nvSpPr>
          <p:spPr>
            <a:xfrm>
              <a:off x="12890450" y="3840500"/>
              <a:ext cx="52075" cy="75625"/>
            </a:xfrm>
            <a:custGeom>
              <a:rect b="b" l="l" r="r" t="t"/>
              <a:pathLst>
                <a:path extrusionOk="0" h="3025" w="2083">
                  <a:moveTo>
                    <a:pt x="164" y="1496"/>
                  </a:moveTo>
                  <a:cubicBezTo>
                    <a:pt x="164" y="1789"/>
                    <a:pt x="99" y="2049"/>
                    <a:pt x="1" y="2309"/>
                  </a:cubicBezTo>
                  <a:cubicBezTo>
                    <a:pt x="99" y="2309"/>
                    <a:pt x="229" y="2342"/>
                    <a:pt x="359" y="2374"/>
                  </a:cubicBezTo>
                  <a:cubicBezTo>
                    <a:pt x="749" y="2504"/>
                    <a:pt x="1107" y="2732"/>
                    <a:pt x="1367" y="3025"/>
                  </a:cubicBezTo>
                  <a:cubicBezTo>
                    <a:pt x="1822" y="2569"/>
                    <a:pt x="2082" y="2049"/>
                    <a:pt x="2082" y="1496"/>
                  </a:cubicBezTo>
                  <a:cubicBezTo>
                    <a:pt x="2082" y="943"/>
                    <a:pt x="1822" y="423"/>
                    <a:pt x="1367" y="0"/>
                  </a:cubicBezTo>
                  <a:cubicBezTo>
                    <a:pt x="1074" y="293"/>
                    <a:pt x="716" y="521"/>
                    <a:pt x="294" y="618"/>
                  </a:cubicBezTo>
                  <a:cubicBezTo>
                    <a:pt x="196" y="651"/>
                    <a:pt x="99" y="683"/>
                    <a:pt x="1" y="683"/>
                  </a:cubicBezTo>
                  <a:cubicBezTo>
                    <a:pt x="99" y="943"/>
                    <a:pt x="164" y="1236"/>
                    <a:pt x="164" y="1496"/>
                  </a:cubicBezTo>
                  <a:close/>
                  <a:moveTo>
                    <a:pt x="164" y="1496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9" name="Google Shape;5189;p46"/>
            <p:cNvSpPr/>
            <p:nvPr/>
          </p:nvSpPr>
          <p:spPr>
            <a:xfrm>
              <a:off x="12985575" y="3871400"/>
              <a:ext cx="57750" cy="13825"/>
            </a:xfrm>
            <a:custGeom>
              <a:rect b="b" l="l" r="r" t="t"/>
              <a:pathLst>
                <a:path extrusionOk="0" h="553" w="2310">
                  <a:moveTo>
                    <a:pt x="261" y="0"/>
                  </a:moveTo>
                  <a:cubicBezTo>
                    <a:pt x="131" y="0"/>
                    <a:pt x="1" y="130"/>
                    <a:pt x="1" y="260"/>
                  </a:cubicBezTo>
                  <a:cubicBezTo>
                    <a:pt x="1" y="423"/>
                    <a:pt x="131" y="553"/>
                    <a:pt x="261" y="553"/>
                  </a:cubicBezTo>
                  <a:lnTo>
                    <a:pt x="2017" y="553"/>
                  </a:lnTo>
                  <a:cubicBezTo>
                    <a:pt x="2180" y="553"/>
                    <a:pt x="2310" y="423"/>
                    <a:pt x="2310" y="260"/>
                  </a:cubicBezTo>
                  <a:cubicBezTo>
                    <a:pt x="2310" y="130"/>
                    <a:pt x="2180" y="0"/>
                    <a:pt x="20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0" name="Google Shape;5190;p46"/>
            <p:cNvSpPr/>
            <p:nvPr/>
          </p:nvSpPr>
          <p:spPr>
            <a:xfrm>
              <a:off x="12984775" y="3786225"/>
              <a:ext cx="59375" cy="46175"/>
            </a:xfrm>
            <a:custGeom>
              <a:rect b="b" l="l" r="r" t="t"/>
              <a:pathLst>
                <a:path extrusionOk="0" h="1847" w="2375">
                  <a:moveTo>
                    <a:pt x="2050" y="1"/>
                  </a:moveTo>
                  <a:cubicBezTo>
                    <a:pt x="1994" y="1"/>
                    <a:pt x="1938" y="19"/>
                    <a:pt x="1886" y="58"/>
                  </a:cubicBezTo>
                  <a:lnTo>
                    <a:pt x="130" y="1326"/>
                  </a:lnTo>
                  <a:cubicBezTo>
                    <a:pt x="0" y="1423"/>
                    <a:pt x="0" y="1586"/>
                    <a:pt x="65" y="1716"/>
                  </a:cubicBezTo>
                  <a:cubicBezTo>
                    <a:pt x="130" y="1781"/>
                    <a:pt x="228" y="1846"/>
                    <a:pt x="293" y="1846"/>
                  </a:cubicBezTo>
                  <a:cubicBezTo>
                    <a:pt x="358" y="1846"/>
                    <a:pt x="423" y="1814"/>
                    <a:pt x="488" y="1781"/>
                  </a:cubicBezTo>
                  <a:lnTo>
                    <a:pt x="2212" y="513"/>
                  </a:lnTo>
                  <a:cubicBezTo>
                    <a:pt x="2342" y="415"/>
                    <a:pt x="2374" y="220"/>
                    <a:pt x="2277" y="123"/>
                  </a:cubicBezTo>
                  <a:cubicBezTo>
                    <a:pt x="2218" y="44"/>
                    <a:pt x="2135" y="1"/>
                    <a:pt x="20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1" name="Google Shape;5191;p46"/>
            <p:cNvSpPr/>
            <p:nvPr/>
          </p:nvSpPr>
          <p:spPr>
            <a:xfrm>
              <a:off x="12984775" y="3924450"/>
              <a:ext cx="59375" cy="46150"/>
            </a:xfrm>
            <a:custGeom>
              <a:rect b="b" l="l" r="r" t="t"/>
              <a:pathLst>
                <a:path extrusionOk="0" h="1846" w="2375">
                  <a:moveTo>
                    <a:pt x="314" y="0"/>
                  </a:moveTo>
                  <a:cubicBezTo>
                    <a:pt x="219" y="0"/>
                    <a:pt x="124" y="43"/>
                    <a:pt x="65" y="122"/>
                  </a:cubicBezTo>
                  <a:cubicBezTo>
                    <a:pt x="0" y="252"/>
                    <a:pt x="0" y="415"/>
                    <a:pt x="130" y="512"/>
                  </a:cubicBezTo>
                  <a:lnTo>
                    <a:pt x="1886" y="1780"/>
                  </a:lnTo>
                  <a:cubicBezTo>
                    <a:pt x="1919" y="1813"/>
                    <a:pt x="1984" y="1845"/>
                    <a:pt x="2049" y="1845"/>
                  </a:cubicBezTo>
                  <a:cubicBezTo>
                    <a:pt x="2114" y="1845"/>
                    <a:pt x="2212" y="1780"/>
                    <a:pt x="2277" y="1715"/>
                  </a:cubicBezTo>
                  <a:cubicBezTo>
                    <a:pt x="2374" y="1585"/>
                    <a:pt x="2342" y="1423"/>
                    <a:pt x="2212" y="1325"/>
                  </a:cubicBezTo>
                  <a:lnTo>
                    <a:pt x="488" y="57"/>
                  </a:lnTo>
                  <a:cubicBezTo>
                    <a:pt x="437" y="18"/>
                    <a:pt x="375" y="0"/>
                    <a:pt x="3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2" name="Google Shape;5192;p46"/>
            <p:cNvSpPr/>
            <p:nvPr/>
          </p:nvSpPr>
          <p:spPr>
            <a:xfrm>
              <a:off x="12645750" y="3871400"/>
              <a:ext cx="57750" cy="13825"/>
            </a:xfrm>
            <a:custGeom>
              <a:rect b="b" l="l" r="r" t="t"/>
              <a:pathLst>
                <a:path extrusionOk="0" h="553" w="2310">
                  <a:moveTo>
                    <a:pt x="293" y="0"/>
                  </a:moveTo>
                  <a:cubicBezTo>
                    <a:pt x="131" y="0"/>
                    <a:pt x="1" y="130"/>
                    <a:pt x="1" y="260"/>
                  </a:cubicBezTo>
                  <a:cubicBezTo>
                    <a:pt x="1" y="423"/>
                    <a:pt x="131" y="553"/>
                    <a:pt x="293" y="553"/>
                  </a:cubicBezTo>
                  <a:lnTo>
                    <a:pt x="2017" y="553"/>
                  </a:lnTo>
                  <a:cubicBezTo>
                    <a:pt x="2179" y="553"/>
                    <a:pt x="2309" y="423"/>
                    <a:pt x="2309" y="260"/>
                  </a:cubicBezTo>
                  <a:cubicBezTo>
                    <a:pt x="2309" y="130"/>
                    <a:pt x="2179" y="0"/>
                    <a:pt x="20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3" name="Google Shape;5193;p46"/>
            <p:cNvSpPr/>
            <p:nvPr/>
          </p:nvSpPr>
          <p:spPr>
            <a:xfrm>
              <a:off x="12644950" y="3786175"/>
              <a:ext cx="59350" cy="45400"/>
            </a:xfrm>
            <a:custGeom>
              <a:rect b="b" l="l" r="r" t="t"/>
              <a:pathLst>
                <a:path extrusionOk="0" h="1816" w="2374">
                  <a:moveTo>
                    <a:pt x="304" y="1"/>
                  </a:moveTo>
                  <a:cubicBezTo>
                    <a:pt x="217" y="1"/>
                    <a:pt x="135" y="35"/>
                    <a:pt x="98" y="92"/>
                  </a:cubicBezTo>
                  <a:cubicBezTo>
                    <a:pt x="0" y="222"/>
                    <a:pt x="33" y="417"/>
                    <a:pt x="130" y="515"/>
                  </a:cubicBezTo>
                  <a:lnTo>
                    <a:pt x="1886" y="1783"/>
                  </a:lnTo>
                  <a:cubicBezTo>
                    <a:pt x="1919" y="1816"/>
                    <a:pt x="1984" y="1816"/>
                    <a:pt x="2049" y="1816"/>
                  </a:cubicBezTo>
                  <a:cubicBezTo>
                    <a:pt x="2146" y="1816"/>
                    <a:pt x="2211" y="1783"/>
                    <a:pt x="2276" y="1718"/>
                  </a:cubicBezTo>
                  <a:cubicBezTo>
                    <a:pt x="2374" y="1588"/>
                    <a:pt x="2341" y="1425"/>
                    <a:pt x="2211" y="1328"/>
                  </a:cubicBezTo>
                  <a:lnTo>
                    <a:pt x="488" y="60"/>
                  </a:lnTo>
                  <a:cubicBezTo>
                    <a:pt x="433" y="19"/>
                    <a:pt x="367" y="1"/>
                    <a:pt x="3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4" name="Google Shape;5194;p46"/>
            <p:cNvSpPr/>
            <p:nvPr/>
          </p:nvSpPr>
          <p:spPr>
            <a:xfrm>
              <a:off x="12644950" y="3924450"/>
              <a:ext cx="59350" cy="46150"/>
            </a:xfrm>
            <a:custGeom>
              <a:rect b="b" l="l" r="r" t="t"/>
              <a:pathLst>
                <a:path extrusionOk="0" h="1846" w="2374">
                  <a:moveTo>
                    <a:pt x="2049" y="0"/>
                  </a:moveTo>
                  <a:cubicBezTo>
                    <a:pt x="1994" y="0"/>
                    <a:pt x="1937" y="18"/>
                    <a:pt x="1886" y="57"/>
                  </a:cubicBezTo>
                  <a:lnTo>
                    <a:pt x="130" y="1325"/>
                  </a:lnTo>
                  <a:cubicBezTo>
                    <a:pt x="33" y="1423"/>
                    <a:pt x="0" y="1585"/>
                    <a:pt x="98" y="1715"/>
                  </a:cubicBezTo>
                  <a:cubicBezTo>
                    <a:pt x="130" y="1780"/>
                    <a:pt x="228" y="1845"/>
                    <a:pt x="325" y="1845"/>
                  </a:cubicBezTo>
                  <a:cubicBezTo>
                    <a:pt x="358" y="1845"/>
                    <a:pt x="423" y="1813"/>
                    <a:pt x="488" y="1780"/>
                  </a:cubicBezTo>
                  <a:lnTo>
                    <a:pt x="2211" y="512"/>
                  </a:lnTo>
                  <a:cubicBezTo>
                    <a:pt x="2341" y="415"/>
                    <a:pt x="2374" y="252"/>
                    <a:pt x="2276" y="122"/>
                  </a:cubicBezTo>
                  <a:cubicBezTo>
                    <a:pt x="2217" y="43"/>
                    <a:pt x="2134" y="0"/>
                    <a:pt x="20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5" name="Google Shape;5195;p46"/>
            <p:cNvSpPr/>
            <p:nvPr/>
          </p:nvSpPr>
          <p:spPr>
            <a:xfrm>
              <a:off x="12739250" y="3637250"/>
              <a:ext cx="210575" cy="481300"/>
            </a:xfrm>
            <a:custGeom>
              <a:rect b="b" l="l" r="r" t="t"/>
              <a:pathLst>
                <a:path extrusionOk="0" h="19252" w="8423">
                  <a:moveTo>
                    <a:pt x="7415" y="8521"/>
                  </a:moveTo>
                  <a:cubicBezTo>
                    <a:pt x="7707" y="8878"/>
                    <a:pt x="7838" y="9236"/>
                    <a:pt x="7838" y="9626"/>
                  </a:cubicBezTo>
                  <a:cubicBezTo>
                    <a:pt x="7838" y="10016"/>
                    <a:pt x="7675" y="10407"/>
                    <a:pt x="7415" y="10764"/>
                  </a:cubicBezTo>
                  <a:cubicBezTo>
                    <a:pt x="6927" y="10374"/>
                    <a:pt x="6342" y="10146"/>
                    <a:pt x="5691" y="10146"/>
                  </a:cubicBezTo>
                  <a:cubicBezTo>
                    <a:pt x="5269" y="10146"/>
                    <a:pt x="4878" y="10212"/>
                    <a:pt x="4488" y="10407"/>
                  </a:cubicBezTo>
                  <a:cubicBezTo>
                    <a:pt x="4358" y="10472"/>
                    <a:pt x="4260" y="10537"/>
                    <a:pt x="4195" y="10569"/>
                  </a:cubicBezTo>
                  <a:cubicBezTo>
                    <a:pt x="4130" y="10537"/>
                    <a:pt x="4033" y="10472"/>
                    <a:pt x="3903" y="10407"/>
                  </a:cubicBezTo>
                  <a:cubicBezTo>
                    <a:pt x="3545" y="10212"/>
                    <a:pt x="3122" y="10146"/>
                    <a:pt x="2732" y="10146"/>
                  </a:cubicBezTo>
                  <a:cubicBezTo>
                    <a:pt x="2082" y="10146"/>
                    <a:pt x="1464" y="10374"/>
                    <a:pt x="1008" y="10764"/>
                  </a:cubicBezTo>
                  <a:cubicBezTo>
                    <a:pt x="716" y="10407"/>
                    <a:pt x="553" y="10016"/>
                    <a:pt x="553" y="9626"/>
                  </a:cubicBezTo>
                  <a:cubicBezTo>
                    <a:pt x="553" y="9236"/>
                    <a:pt x="716" y="8878"/>
                    <a:pt x="1008" y="8521"/>
                  </a:cubicBezTo>
                  <a:cubicBezTo>
                    <a:pt x="1464" y="8911"/>
                    <a:pt x="2082" y="9138"/>
                    <a:pt x="2732" y="9138"/>
                  </a:cubicBezTo>
                  <a:cubicBezTo>
                    <a:pt x="3122" y="9138"/>
                    <a:pt x="3545" y="9041"/>
                    <a:pt x="3903" y="8878"/>
                  </a:cubicBezTo>
                  <a:cubicBezTo>
                    <a:pt x="4033" y="8813"/>
                    <a:pt x="4130" y="8748"/>
                    <a:pt x="4195" y="8716"/>
                  </a:cubicBezTo>
                  <a:cubicBezTo>
                    <a:pt x="4260" y="8748"/>
                    <a:pt x="4358" y="8813"/>
                    <a:pt x="4488" y="8878"/>
                  </a:cubicBezTo>
                  <a:cubicBezTo>
                    <a:pt x="4878" y="9041"/>
                    <a:pt x="5269" y="9138"/>
                    <a:pt x="5691" y="9138"/>
                  </a:cubicBezTo>
                  <a:cubicBezTo>
                    <a:pt x="6342" y="9138"/>
                    <a:pt x="6927" y="8911"/>
                    <a:pt x="7415" y="8521"/>
                  </a:cubicBezTo>
                  <a:close/>
                  <a:moveTo>
                    <a:pt x="2732" y="0"/>
                  </a:moveTo>
                  <a:cubicBezTo>
                    <a:pt x="2569" y="0"/>
                    <a:pt x="2439" y="130"/>
                    <a:pt x="2439" y="293"/>
                  </a:cubicBezTo>
                  <a:lnTo>
                    <a:pt x="2439" y="3740"/>
                  </a:lnTo>
                  <a:cubicBezTo>
                    <a:pt x="1073" y="3870"/>
                    <a:pt x="0" y="5041"/>
                    <a:pt x="0" y="6439"/>
                  </a:cubicBezTo>
                  <a:cubicBezTo>
                    <a:pt x="0" y="7057"/>
                    <a:pt x="228" y="7642"/>
                    <a:pt x="586" y="8130"/>
                  </a:cubicBezTo>
                  <a:cubicBezTo>
                    <a:pt x="195" y="8586"/>
                    <a:pt x="0" y="9106"/>
                    <a:pt x="0" y="9626"/>
                  </a:cubicBezTo>
                  <a:cubicBezTo>
                    <a:pt x="0" y="10179"/>
                    <a:pt x="195" y="10699"/>
                    <a:pt x="586" y="11155"/>
                  </a:cubicBezTo>
                  <a:cubicBezTo>
                    <a:pt x="228" y="11610"/>
                    <a:pt x="0" y="12195"/>
                    <a:pt x="0" y="12846"/>
                  </a:cubicBezTo>
                  <a:cubicBezTo>
                    <a:pt x="0" y="14244"/>
                    <a:pt x="1073" y="15415"/>
                    <a:pt x="2439" y="15545"/>
                  </a:cubicBezTo>
                  <a:lnTo>
                    <a:pt x="2439" y="16488"/>
                  </a:lnTo>
                  <a:cubicBezTo>
                    <a:pt x="2439" y="16618"/>
                    <a:pt x="2569" y="16748"/>
                    <a:pt x="2732" y="16748"/>
                  </a:cubicBezTo>
                  <a:cubicBezTo>
                    <a:pt x="2862" y="16748"/>
                    <a:pt x="2992" y="16618"/>
                    <a:pt x="2992" y="16488"/>
                  </a:cubicBezTo>
                  <a:lnTo>
                    <a:pt x="2992" y="15285"/>
                  </a:lnTo>
                  <a:cubicBezTo>
                    <a:pt x="2992" y="15122"/>
                    <a:pt x="2862" y="14992"/>
                    <a:pt x="2732" y="14992"/>
                  </a:cubicBezTo>
                  <a:cubicBezTo>
                    <a:pt x="1529" y="14992"/>
                    <a:pt x="553" y="14049"/>
                    <a:pt x="553" y="12846"/>
                  </a:cubicBezTo>
                  <a:cubicBezTo>
                    <a:pt x="553" y="11675"/>
                    <a:pt x="1529" y="10699"/>
                    <a:pt x="2732" y="10699"/>
                  </a:cubicBezTo>
                  <a:cubicBezTo>
                    <a:pt x="3057" y="10699"/>
                    <a:pt x="3350" y="10764"/>
                    <a:pt x="3643" y="10927"/>
                  </a:cubicBezTo>
                  <a:cubicBezTo>
                    <a:pt x="4065" y="11155"/>
                    <a:pt x="4293" y="11577"/>
                    <a:pt x="4423" y="12228"/>
                  </a:cubicBezTo>
                  <a:cubicBezTo>
                    <a:pt x="4423" y="12390"/>
                    <a:pt x="4553" y="12488"/>
                    <a:pt x="4683" y="12488"/>
                  </a:cubicBezTo>
                  <a:lnTo>
                    <a:pt x="4748" y="12488"/>
                  </a:lnTo>
                  <a:cubicBezTo>
                    <a:pt x="4878" y="12455"/>
                    <a:pt x="5008" y="12325"/>
                    <a:pt x="4976" y="12163"/>
                  </a:cubicBezTo>
                  <a:cubicBezTo>
                    <a:pt x="4911" y="11707"/>
                    <a:pt x="4748" y="11317"/>
                    <a:pt x="4553" y="11025"/>
                  </a:cubicBezTo>
                  <a:cubicBezTo>
                    <a:pt x="4618" y="10992"/>
                    <a:pt x="4651" y="10959"/>
                    <a:pt x="4748" y="10927"/>
                  </a:cubicBezTo>
                  <a:cubicBezTo>
                    <a:pt x="5041" y="10764"/>
                    <a:pt x="5366" y="10699"/>
                    <a:pt x="5691" y="10699"/>
                  </a:cubicBezTo>
                  <a:cubicBezTo>
                    <a:pt x="6862" y="10699"/>
                    <a:pt x="7838" y="11675"/>
                    <a:pt x="7838" y="12846"/>
                  </a:cubicBezTo>
                  <a:cubicBezTo>
                    <a:pt x="7838" y="14049"/>
                    <a:pt x="6862" y="14992"/>
                    <a:pt x="5691" y="14992"/>
                  </a:cubicBezTo>
                  <a:cubicBezTo>
                    <a:pt x="5529" y="14992"/>
                    <a:pt x="5399" y="15122"/>
                    <a:pt x="5399" y="15285"/>
                  </a:cubicBezTo>
                  <a:lnTo>
                    <a:pt x="5399" y="18699"/>
                  </a:lnTo>
                  <a:lnTo>
                    <a:pt x="3025" y="18699"/>
                  </a:lnTo>
                  <a:lnTo>
                    <a:pt x="3025" y="17789"/>
                  </a:lnTo>
                  <a:cubicBezTo>
                    <a:pt x="3025" y="17626"/>
                    <a:pt x="2895" y="17496"/>
                    <a:pt x="2732" y="17496"/>
                  </a:cubicBezTo>
                  <a:cubicBezTo>
                    <a:pt x="2569" y="17496"/>
                    <a:pt x="2439" y="17626"/>
                    <a:pt x="2439" y="17789"/>
                  </a:cubicBezTo>
                  <a:lnTo>
                    <a:pt x="2439" y="18992"/>
                  </a:lnTo>
                  <a:cubicBezTo>
                    <a:pt x="2439" y="19122"/>
                    <a:pt x="2569" y="19252"/>
                    <a:pt x="2732" y="19252"/>
                  </a:cubicBezTo>
                  <a:lnTo>
                    <a:pt x="5691" y="19252"/>
                  </a:lnTo>
                  <a:cubicBezTo>
                    <a:pt x="5854" y="19252"/>
                    <a:pt x="5984" y="19122"/>
                    <a:pt x="5984" y="18992"/>
                  </a:cubicBezTo>
                  <a:lnTo>
                    <a:pt x="5984" y="15545"/>
                  </a:lnTo>
                  <a:cubicBezTo>
                    <a:pt x="7350" y="15415"/>
                    <a:pt x="8423" y="14244"/>
                    <a:pt x="8423" y="12846"/>
                  </a:cubicBezTo>
                  <a:cubicBezTo>
                    <a:pt x="8423" y="12195"/>
                    <a:pt x="8195" y="11610"/>
                    <a:pt x="7805" y="11155"/>
                  </a:cubicBezTo>
                  <a:cubicBezTo>
                    <a:pt x="8195" y="10699"/>
                    <a:pt x="8423" y="10179"/>
                    <a:pt x="8423" y="9626"/>
                  </a:cubicBezTo>
                  <a:cubicBezTo>
                    <a:pt x="8423" y="9106"/>
                    <a:pt x="8195" y="8586"/>
                    <a:pt x="7805" y="8130"/>
                  </a:cubicBezTo>
                  <a:cubicBezTo>
                    <a:pt x="8195" y="7675"/>
                    <a:pt x="8423" y="7057"/>
                    <a:pt x="8423" y="6439"/>
                  </a:cubicBezTo>
                  <a:cubicBezTo>
                    <a:pt x="8390" y="5008"/>
                    <a:pt x="7350" y="3870"/>
                    <a:pt x="5951" y="3740"/>
                  </a:cubicBezTo>
                  <a:lnTo>
                    <a:pt x="5951" y="2797"/>
                  </a:lnTo>
                  <a:cubicBezTo>
                    <a:pt x="5951" y="2634"/>
                    <a:pt x="5854" y="2504"/>
                    <a:pt x="5691" y="2504"/>
                  </a:cubicBezTo>
                  <a:cubicBezTo>
                    <a:pt x="5529" y="2504"/>
                    <a:pt x="5399" y="2634"/>
                    <a:pt x="5399" y="2797"/>
                  </a:cubicBezTo>
                  <a:lnTo>
                    <a:pt x="5399" y="4000"/>
                  </a:lnTo>
                  <a:cubicBezTo>
                    <a:pt x="5399" y="4163"/>
                    <a:pt x="5529" y="4260"/>
                    <a:pt x="5691" y="4260"/>
                  </a:cubicBezTo>
                  <a:cubicBezTo>
                    <a:pt x="6862" y="4260"/>
                    <a:pt x="7838" y="5236"/>
                    <a:pt x="7838" y="6439"/>
                  </a:cubicBezTo>
                  <a:cubicBezTo>
                    <a:pt x="7838" y="7610"/>
                    <a:pt x="6862" y="8586"/>
                    <a:pt x="5691" y="8586"/>
                  </a:cubicBezTo>
                  <a:cubicBezTo>
                    <a:pt x="5366" y="8586"/>
                    <a:pt x="5041" y="8488"/>
                    <a:pt x="4748" y="8358"/>
                  </a:cubicBezTo>
                  <a:cubicBezTo>
                    <a:pt x="4651" y="8325"/>
                    <a:pt x="4618" y="8293"/>
                    <a:pt x="4553" y="8260"/>
                  </a:cubicBezTo>
                  <a:cubicBezTo>
                    <a:pt x="4748" y="7968"/>
                    <a:pt x="4911" y="7577"/>
                    <a:pt x="4976" y="7122"/>
                  </a:cubicBezTo>
                  <a:cubicBezTo>
                    <a:pt x="5008" y="6960"/>
                    <a:pt x="4878" y="6829"/>
                    <a:pt x="4748" y="6797"/>
                  </a:cubicBezTo>
                  <a:cubicBezTo>
                    <a:pt x="4727" y="6793"/>
                    <a:pt x="4706" y="6791"/>
                    <a:pt x="4686" y="6791"/>
                  </a:cubicBezTo>
                  <a:cubicBezTo>
                    <a:pt x="4546" y="6791"/>
                    <a:pt x="4423" y="6883"/>
                    <a:pt x="4423" y="7025"/>
                  </a:cubicBezTo>
                  <a:cubicBezTo>
                    <a:pt x="4325" y="7675"/>
                    <a:pt x="4065" y="8130"/>
                    <a:pt x="3643" y="8358"/>
                  </a:cubicBezTo>
                  <a:cubicBezTo>
                    <a:pt x="3350" y="8488"/>
                    <a:pt x="3057" y="8586"/>
                    <a:pt x="2732" y="8586"/>
                  </a:cubicBezTo>
                  <a:cubicBezTo>
                    <a:pt x="1529" y="8586"/>
                    <a:pt x="553" y="7610"/>
                    <a:pt x="553" y="6439"/>
                  </a:cubicBezTo>
                  <a:cubicBezTo>
                    <a:pt x="553" y="5236"/>
                    <a:pt x="1529" y="4260"/>
                    <a:pt x="2732" y="4260"/>
                  </a:cubicBezTo>
                  <a:cubicBezTo>
                    <a:pt x="2895" y="4260"/>
                    <a:pt x="2992" y="4163"/>
                    <a:pt x="2992" y="4000"/>
                  </a:cubicBezTo>
                  <a:lnTo>
                    <a:pt x="2992" y="586"/>
                  </a:lnTo>
                  <a:lnTo>
                    <a:pt x="5399" y="586"/>
                  </a:lnTo>
                  <a:lnTo>
                    <a:pt x="5399" y="1496"/>
                  </a:lnTo>
                  <a:cubicBezTo>
                    <a:pt x="5399" y="1659"/>
                    <a:pt x="5529" y="1756"/>
                    <a:pt x="5691" y="1756"/>
                  </a:cubicBezTo>
                  <a:cubicBezTo>
                    <a:pt x="5821" y="1756"/>
                    <a:pt x="5951" y="1659"/>
                    <a:pt x="5951" y="1496"/>
                  </a:cubicBezTo>
                  <a:lnTo>
                    <a:pt x="5951" y="293"/>
                  </a:lnTo>
                  <a:cubicBezTo>
                    <a:pt x="5951" y="130"/>
                    <a:pt x="5821" y="0"/>
                    <a:pt x="56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6" name="Google Shape;5196;p46"/>
          <p:cNvGrpSpPr/>
          <p:nvPr/>
        </p:nvGrpSpPr>
        <p:grpSpPr>
          <a:xfrm>
            <a:off x="4782989" y="3575656"/>
            <a:ext cx="365740" cy="296763"/>
            <a:chOff x="13227850" y="3666525"/>
            <a:chExt cx="482125" cy="392700"/>
          </a:xfrm>
        </p:grpSpPr>
        <p:sp>
          <p:nvSpPr>
            <p:cNvPr id="5197" name="Google Shape;5197;p46"/>
            <p:cNvSpPr/>
            <p:nvPr/>
          </p:nvSpPr>
          <p:spPr>
            <a:xfrm>
              <a:off x="13235175" y="3768950"/>
              <a:ext cx="181325" cy="282950"/>
            </a:xfrm>
            <a:custGeom>
              <a:rect b="b" l="l" r="r" t="t"/>
              <a:pathLst>
                <a:path extrusionOk="0" h="11318" w="7253">
                  <a:moveTo>
                    <a:pt x="0" y="2472"/>
                  </a:moveTo>
                  <a:lnTo>
                    <a:pt x="0" y="11317"/>
                  </a:lnTo>
                  <a:lnTo>
                    <a:pt x="6244" y="11317"/>
                  </a:lnTo>
                  <a:lnTo>
                    <a:pt x="7252" y="7025"/>
                  </a:lnTo>
                  <a:lnTo>
                    <a:pt x="6244" y="2505"/>
                  </a:lnTo>
                  <a:cubicBezTo>
                    <a:pt x="6244" y="1464"/>
                    <a:pt x="5724" y="553"/>
                    <a:pt x="4943" y="1"/>
                  </a:cubicBezTo>
                  <a:lnTo>
                    <a:pt x="1301" y="1"/>
                  </a:lnTo>
                  <a:cubicBezTo>
                    <a:pt x="521" y="553"/>
                    <a:pt x="33" y="1464"/>
                    <a:pt x="0" y="2472"/>
                  </a:cubicBezTo>
                  <a:close/>
                  <a:moveTo>
                    <a:pt x="0" y="2472"/>
                  </a:move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8" name="Google Shape;5198;p46"/>
            <p:cNvSpPr/>
            <p:nvPr/>
          </p:nvSpPr>
          <p:spPr>
            <a:xfrm>
              <a:off x="13391275" y="3703900"/>
              <a:ext cx="156100" cy="348000"/>
            </a:xfrm>
            <a:custGeom>
              <a:rect b="b" l="l" r="r" t="t"/>
              <a:pathLst>
                <a:path extrusionOk="0" h="13920" w="6244">
                  <a:moveTo>
                    <a:pt x="0" y="5107"/>
                  </a:moveTo>
                  <a:lnTo>
                    <a:pt x="0" y="13919"/>
                  </a:lnTo>
                  <a:lnTo>
                    <a:pt x="6244" y="13919"/>
                  </a:lnTo>
                  <a:lnTo>
                    <a:pt x="6244" y="2505"/>
                  </a:lnTo>
                  <a:cubicBezTo>
                    <a:pt x="6244" y="1464"/>
                    <a:pt x="5724" y="554"/>
                    <a:pt x="4943" y="1"/>
                  </a:cubicBezTo>
                  <a:lnTo>
                    <a:pt x="1301" y="1"/>
                  </a:lnTo>
                  <a:cubicBezTo>
                    <a:pt x="520" y="554"/>
                    <a:pt x="0" y="1464"/>
                    <a:pt x="0" y="2505"/>
                  </a:cubicBezTo>
                  <a:lnTo>
                    <a:pt x="0" y="5107"/>
                  </a:lnTo>
                  <a:close/>
                  <a:moveTo>
                    <a:pt x="0" y="5107"/>
                  </a:move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9" name="Google Shape;5199;p46"/>
            <p:cNvSpPr/>
            <p:nvPr/>
          </p:nvSpPr>
          <p:spPr>
            <a:xfrm>
              <a:off x="13521350" y="3807975"/>
              <a:ext cx="181325" cy="243925"/>
            </a:xfrm>
            <a:custGeom>
              <a:rect b="b" l="l" r="r" t="t"/>
              <a:pathLst>
                <a:path extrusionOk="0" h="9757" w="7253">
                  <a:moveTo>
                    <a:pt x="1041" y="2505"/>
                  </a:moveTo>
                  <a:lnTo>
                    <a:pt x="0" y="5887"/>
                  </a:lnTo>
                  <a:lnTo>
                    <a:pt x="1041" y="9756"/>
                  </a:lnTo>
                  <a:lnTo>
                    <a:pt x="7252" y="9756"/>
                  </a:lnTo>
                  <a:lnTo>
                    <a:pt x="7252" y="2505"/>
                  </a:lnTo>
                  <a:cubicBezTo>
                    <a:pt x="7252" y="1464"/>
                    <a:pt x="6732" y="553"/>
                    <a:pt x="5951" y="0"/>
                  </a:cubicBezTo>
                  <a:lnTo>
                    <a:pt x="2309" y="0"/>
                  </a:lnTo>
                  <a:cubicBezTo>
                    <a:pt x="1529" y="553"/>
                    <a:pt x="1041" y="1464"/>
                    <a:pt x="1041" y="2505"/>
                  </a:cubicBezTo>
                  <a:close/>
                  <a:moveTo>
                    <a:pt x="1041" y="2505"/>
                  </a:move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0" name="Google Shape;5200;p46"/>
            <p:cNvSpPr/>
            <p:nvPr/>
          </p:nvSpPr>
          <p:spPr>
            <a:xfrm>
              <a:off x="13579075" y="3772200"/>
              <a:ext cx="91075" cy="96775"/>
            </a:xfrm>
            <a:custGeom>
              <a:rect b="b" l="l" r="r" t="t"/>
              <a:pathLst>
                <a:path extrusionOk="0" h="3871" w="3643">
                  <a:moveTo>
                    <a:pt x="683" y="1"/>
                  </a:moveTo>
                  <a:cubicBezTo>
                    <a:pt x="293" y="1"/>
                    <a:pt x="0" y="293"/>
                    <a:pt x="0" y="651"/>
                  </a:cubicBezTo>
                  <a:lnTo>
                    <a:pt x="0" y="2992"/>
                  </a:lnTo>
                  <a:cubicBezTo>
                    <a:pt x="0" y="3318"/>
                    <a:pt x="98" y="3610"/>
                    <a:pt x="260" y="3870"/>
                  </a:cubicBezTo>
                  <a:lnTo>
                    <a:pt x="3415" y="3870"/>
                  </a:lnTo>
                  <a:cubicBezTo>
                    <a:pt x="3545" y="3610"/>
                    <a:pt x="3642" y="3318"/>
                    <a:pt x="3642" y="2992"/>
                  </a:cubicBezTo>
                  <a:lnTo>
                    <a:pt x="3642" y="651"/>
                  </a:lnTo>
                  <a:cubicBezTo>
                    <a:pt x="3642" y="293"/>
                    <a:pt x="3350" y="1"/>
                    <a:pt x="2992" y="1"/>
                  </a:cubicBezTo>
                  <a:close/>
                  <a:moveTo>
                    <a:pt x="683" y="1"/>
                  </a:moveTo>
                  <a:close/>
                </a:path>
              </a:pathLst>
            </a:custGeom>
            <a:solidFill>
              <a:srgbClr val="C4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1" name="Google Shape;5201;p46"/>
            <p:cNvSpPr/>
            <p:nvPr/>
          </p:nvSpPr>
          <p:spPr>
            <a:xfrm>
              <a:off x="13423775" y="3673825"/>
              <a:ext cx="91100" cy="96775"/>
            </a:xfrm>
            <a:custGeom>
              <a:rect b="b" l="l" r="r" t="t"/>
              <a:pathLst>
                <a:path extrusionOk="0" h="3871" w="3644">
                  <a:moveTo>
                    <a:pt x="1" y="1204"/>
                  </a:moveTo>
                  <a:lnTo>
                    <a:pt x="1" y="2993"/>
                  </a:lnTo>
                  <a:cubicBezTo>
                    <a:pt x="1" y="3318"/>
                    <a:pt x="98" y="3610"/>
                    <a:pt x="228" y="3871"/>
                  </a:cubicBezTo>
                  <a:cubicBezTo>
                    <a:pt x="1074" y="3090"/>
                    <a:pt x="2570" y="3090"/>
                    <a:pt x="3383" y="3871"/>
                  </a:cubicBezTo>
                  <a:cubicBezTo>
                    <a:pt x="3545" y="3610"/>
                    <a:pt x="3643" y="3318"/>
                    <a:pt x="3643" y="2993"/>
                  </a:cubicBezTo>
                  <a:lnTo>
                    <a:pt x="3643" y="651"/>
                  </a:lnTo>
                  <a:cubicBezTo>
                    <a:pt x="3643" y="293"/>
                    <a:pt x="3318" y="1"/>
                    <a:pt x="2960" y="1"/>
                  </a:cubicBezTo>
                  <a:lnTo>
                    <a:pt x="651" y="1"/>
                  </a:lnTo>
                  <a:cubicBezTo>
                    <a:pt x="294" y="1"/>
                    <a:pt x="1" y="293"/>
                    <a:pt x="1" y="651"/>
                  </a:cubicBezTo>
                  <a:lnTo>
                    <a:pt x="1" y="1204"/>
                  </a:lnTo>
                  <a:close/>
                  <a:moveTo>
                    <a:pt x="1" y="1204"/>
                  </a:moveTo>
                  <a:close/>
                </a:path>
              </a:pathLst>
            </a:custGeom>
            <a:solidFill>
              <a:srgbClr val="C4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2" name="Google Shape;5202;p46"/>
            <p:cNvSpPr/>
            <p:nvPr/>
          </p:nvSpPr>
          <p:spPr>
            <a:xfrm>
              <a:off x="13267700" y="3738875"/>
              <a:ext cx="91075" cy="96775"/>
            </a:xfrm>
            <a:custGeom>
              <a:rect b="b" l="l" r="r" t="t"/>
              <a:pathLst>
                <a:path extrusionOk="0" h="3871" w="3643">
                  <a:moveTo>
                    <a:pt x="0" y="651"/>
                  </a:moveTo>
                  <a:lnTo>
                    <a:pt x="0" y="2992"/>
                  </a:lnTo>
                  <a:cubicBezTo>
                    <a:pt x="0" y="3317"/>
                    <a:pt x="98" y="3610"/>
                    <a:pt x="260" y="3870"/>
                  </a:cubicBezTo>
                  <a:cubicBezTo>
                    <a:pt x="1171" y="3577"/>
                    <a:pt x="2667" y="3577"/>
                    <a:pt x="3415" y="3870"/>
                  </a:cubicBezTo>
                  <a:cubicBezTo>
                    <a:pt x="3545" y="3610"/>
                    <a:pt x="3642" y="3285"/>
                    <a:pt x="3642" y="2992"/>
                  </a:cubicBezTo>
                  <a:lnTo>
                    <a:pt x="3642" y="651"/>
                  </a:lnTo>
                  <a:cubicBezTo>
                    <a:pt x="3642" y="293"/>
                    <a:pt x="3350" y="0"/>
                    <a:pt x="2992" y="0"/>
                  </a:cubicBezTo>
                  <a:lnTo>
                    <a:pt x="650" y="0"/>
                  </a:lnTo>
                  <a:cubicBezTo>
                    <a:pt x="293" y="0"/>
                    <a:pt x="0" y="293"/>
                    <a:pt x="0" y="651"/>
                  </a:cubicBezTo>
                  <a:close/>
                  <a:moveTo>
                    <a:pt x="0" y="651"/>
                  </a:moveTo>
                  <a:close/>
                </a:path>
              </a:pathLst>
            </a:custGeom>
            <a:solidFill>
              <a:srgbClr val="C4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3" name="Google Shape;5203;p46"/>
            <p:cNvSpPr/>
            <p:nvPr/>
          </p:nvSpPr>
          <p:spPr>
            <a:xfrm>
              <a:off x="13274200" y="3816100"/>
              <a:ext cx="78875" cy="42300"/>
            </a:xfrm>
            <a:custGeom>
              <a:rect b="b" l="l" r="r" t="t"/>
              <a:pathLst>
                <a:path extrusionOk="0" h="1692" w="3155">
                  <a:moveTo>
                    <a:pt x="3155" y="781"/>
                  </a:moveTo>
                  <a:cubicBezTo>
                    <a:pt x="2309" y="1"/>
                    <a:pt x="813" y="1"/>
                    <a:pt x="0" y="781"/>
                  </a:cubicBezTo>
                  <a:cubicBezTo>
                    <a:pt x="293" y="1334"/>
                    <a:pt x="911" y="1692"/>
                    <a:pt x="1561" y="1692"/>
                  </a:cubicBezTo>
                  <a:cubicBezTo>
                    <a:pt x="2244" y="1692"/>
                    <a:pt x="2829" y="1334"/>
                    <a:pt x="3155" y="781"/>
                  </a:cubicBezTo>
                  <a:close/>
                  <a:moveTo>
                    <a:pt x="3155" y="781"/>
                  </a:moveTo>
                  <a:close/>
                </a:path>
              </a:pathLst>
            </a:custGeom>
            <a:solidFill>
              <a:srgbClr val="F8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4" name="Google Shape;5204;p46"/>
            <p:cNvSpPr/>
            <p:nvPr/>
          </p:nvSpPr>
          <p:spPr>
            <a:xfrm>
              <a:off x="13429475" y="3751075"/>
              <a:ext cx="78875" cy="42300"/>
            </a:xfrm>
            <a:custGeom>
              <a:rect b="b" l="l" r="r" t="t"/>
              <a:pathLst>
                <a:path extrusionOk="0" h="1692" w="3155">
                  <a:moveTo>
                    <a:pt x="3155" y="781"/>
                  </a:moveTo>
                  <a:cubicBezTo>
                    <a:pt x="2342" y="0"/>
                    <a:pt x="846" y="0"/>
                    <a:pt x="0" y="781"/>
                  </a:cubicBezTo>
                  <a:cubicBezTo>
                    <a:pt x="326" y="1333"/>
                    <a:pt x="911" y="1691"/>
                    <a:pt x="1594" y="1691"/>
                  </a:cubicBezTo>
                  <a:cubicBezTo>
                    <a:pt x="2277" y="1691"/>
                    <a:pt x="2862" y="1333"/>
                    <a:pt x="3155" y="781"/>
                  </a:cubicBezTo>
                  <a:close/>
                  <a:moveTo>
                    <a:pt x="3155" y="781"/>
                  </a:moveTo>
                  <a:close/>
                </a:path>
              </a:pathLst>
            </a:custGeom>
            <a:solidFill>
              <a:srgbClr val="F8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5" name="Google Shape;5205;p46"/>
            <p:cNvSpPr/>
            <p:nvPr/>
          </p:nvSpPr>
          <p:spPr>
            <a:xfrm>
              <a:off x="13585575" y="3850250"/>
              <a:ext cx="78875" cy="42300"/>
            </a:xfrm>
            <a:custGeom>
              <a:rect b="b" l="l" r="r" t="t"/>
              <a:pathLst>
                <a:path extrusionOk="0" h="1692" w="3155">
                  <a:moveTo>
                    <a:pt x="3155" y="748"/>
                  </a:moveTo>
                  <a:cubicBezTo>
                    <a:pt x="2309" y="1"/>
                    <a:pt x="813" y="1"/>
                    <a:pt x="0" y="748"/>
                  </a:cubicBezTo>
                  <a:cubicBezTo>
                    <a:pt x="293" y="1301"/>
                    <a:pt x="911" y="1692"/>
                    <a:pt x="1561" y="1692"/>
                  </a:cubicBezTo>
                  <a:cubicBezTo>
                    <a:pt x="2244" y="1692"/>
                    <a:pt x="2829" y="1301"/>
                    <a:pt x="3155" y="748"/>
                  </a:cubicBezTo>
                  <a:close/>
                  <a:moveTo>
                    <a:pt x="3155" y="748"/>
                  </a:moveTo>
                  <a:close/>
                </a:path>
              </a:pathLst>
            </a:custGeom>
            <a:solidFill>
              <a:srgbClr val="F8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6" name="Google Shape;5206;p46"/>
            <p:cNvSpPr/>
            <p:nvPr/>
          </p:nvSpPr>
          <p:spPr>
            <a:xfrm>
              <a:off x="13358750" y="3768950"/>
              <a:ext cx="32550" cy="282950"/>
            </a:xfrm>
            <a:custGeom>
              <a:rect b="b" l="l" r="r" t="t"/>
              <a:pathLst>
                <a:path extrusionOk="0" h="11318" w="1302">
                  <a:moveTo>
                    <a:pt x="1301" y="2505"/>
                  </a:moveTo>
                  <a:cubicBezTo>
                    <a:pt x="1301" y="1464"/>
                    <a:pt x="781" y="553"/>
                    <a:pt x="0" y="1"/>
                  </a:cubicBezTo>
                  <a:lnTo>
                    <a:pt x="0" y="1757"/>
                  </a:lnTo>
                  <a:cubicBezTo>
                    <a:pt x="65" y="1984"/>
                    <a:pt x="98" y="2244"/>
                    <a:pt x="98" y="2505"/>
                  </a:cubicBezTo>
                  <a:lnTo>
                    <a:pt x="98" y="11317"/>
                  </a:lnTo>
                  <a:lnTo>
                    <a:pt x="1301" y="11317"/>
                  </a:lnTo>
                  <a:close/>
                  <a:moveTo>
                    <a:pt x="1301" y="2505"/>
                  </a:moveTo>
                  <a:close/>
                </a:path>
              </a:pathLst>
            </a:custGeom>
            <a:solidFill>
              <a:srgbClr val="FFBD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7" name="Google Shape;5207;p46"/>
            <p:cNvSpPr/>
            <p:nvPr/>
          </p:nvSpPr>
          <p:spPr>
            <a:xfrm>
              <a:off x="13514025" y="3703900"/>
              <a:ext cx="33350" cy="348000"/>
            </a:xfrm>
            <a:custGeom>
              <a:rect b="b" l="l" r="r" t="t"/>
              <a:pathLst>
                <a:path extrusionOk="0" h="13920" w="1334">
                  <a:moveTo>
                    <a:pt x="33" y="1"/>
                  </a:moveTo>
                  <a:lnTo>
                    <a:pt x="33" y="1790"/>
                  </a:lnTo>
                  <a:cubicBezTo>
                    <a:pt x="33" y="1887"/>
                    <a:pt x="33" y="1952"/>
                    <a:pt x="1" y="2050"/>
                  </a:cubicBezTo>
                  <a:cubicBezTo>
                    <a:pt x="33" y="2212"/>
                    <a:pt x="33" y="2342"/>
                    <a:pt x="33" y="2505"/>
                  </a:cubicBezTo>
                  <a:lnTo>
                    <a:pt x="33" y="13919"/>
                  </a:lnTo>
                  <a:lnTo>
                    <a:pt x="1334" y="13919"/>
                  </a:lnTo>
                  <a:lnTo>
                    <a:pt x="1334" y="2505"/>
                  </a:lnTo>
                  <a:cubicBezTo>
                    <a:pt x="1334" y="1464"/>
                    <a:pt x="814" y="554"/>
                    <a:pt x="33" y="1"/>
                  </a:cubicBezTo>
                  <a:close/>
                  <a:moveTo>
                    <a:pt x="33" y="1"/>
                  </a:moveTo>
                  <a:close/>
                </a:path>
              </a:pathLst>
            </a:custGeom>
            <a:solidFill>
              <a:srgbClr val="FFBD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8" name="Google Shape;5208;p46"/>
            <p:cNvSpPr/>
            <p:nvPr/>
          </p:nvSpPr>
          <p:spPr>
            <a:xfrm>
              <a:off x="13670125" y="3807150"/>
              <a:ext cx="32550" cy="244750"/>
            </a:xfrm>
            <a:custGeom>
              <a:rect b="b" l="l" r="r" t="t"/>
              <a:pathLst>
                <a:path extrusionOk="0" h="9790" w="1302">
                  <a:moveTo>
                    <a:pt x="98" y="2538"/>
                  </a:moveTo>
                  <a:lnTo>
                    <a:pt x="98" y="9789"/>
                  </a:lnTo>
                  <a:lnTo>
                    <a:pt x="1301" y="9789"/>
                  </a:lnTo>
                  <a:lnTo>
                    <a:pt x="1301" y="2538"/>
                  </a:lnTo>
                  <a:cubicBezTo>
                    <a:pt x="1301" y="1497"/>
                    <a:pt x="781" y="586"/>
                    <a:pt x="0" y="1"/>
                  </a:cubicBezTo>
                  <a:lnTo>
                    <a:pt x="0" y="1594"/>
                  </a:lnTo>
                  <a:cubicBezTo>
                    <a:pt x="0" y="1627"/>
                    <a:pt x="0" y="1692"/>
                    <a:pt x="0" y="1725"/>
                  </a:cubicBezTo>
                  <a:cubicBezTo>
                    <a:pt x="65" y="1985"/>
                    <a:pt x="98" y="2245"/>
                    <a:pt x="98" y="2538"/>
                  </a:cubicBezTo>
                  <a:close/>
                  <a:moveTo>
                    <a:pt x="98" y="2538"/>
                  </a:moveTo>
                  <a:close/>
                </a:path>
              </a:pathLst>
            </a:custGeom>
            <a:solidFill>
              <a:srgbClr val="FFBD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9" name="Google Shape;5209;p46"/>
            <p:cNvSpPr/>
            <p:nvPr/>
          </p:nvSpPr>
          <p:spPr>
            <a:xfrm>
              <a:off x="13319725" y="3738875"/>
              <a:ext cx="39050" cy="96775"/>
            </a:xfrm>
            <a:custGeom>
              <a:rect b="b" l="l" r="r" t="t"/>
              <a:pathLst>
                <a:path extrusionOk="0" h="3871" w="1562">
                  <a:moveTo>
                    <a:pt x="911" y="0"/>
                  </a:moveTo>
                  <a:lnTo>
                    <a:pt x="0" y="0"/>
                  </a:lnTo>
                  <a:cubicBezTo>
                    <a:pt x="326" y="33"/>
                    <a:pt x="586" y="326"/>
                    <a:pt x="586" y="651"/>
                  </a:cubicBezTo>
                  <a:lnTo>
                    <a:pt x="586" y="2960"/>
                  </a:lnTo>
                  <a:cubicBezTo>
                    <a:pt x="586" y="3122"/>
                    <a:pt x="553" y="3285"/>
                    <a:pt x="521" y="3415"/>
                  </a:cubicBezTo>
                  <a:cubicBezTo>
                    <a:pt x="813" y="3512"/>
                    <a:pt x="1106" y="3675"/>
                    <a:pt x="1334" y="3870"/>
                  </a:cubicBezTo>
                  <a:cubicBezTo>
                    <a:pt x="1496" y="3610"/>
                    <a:pt x="1561" y="3317"/>
                    <a:pt x="1561" y="2992"/>
                  </a:cubicBezTo>
                  <a:lnTo>
                    <a:pt x="1561" y="651"/>
                  </a:lnTo>
                  <a:cubicBezTo>
                    <a:pt x="1561" y="293"/>
                    <a:pt x="1269" y="0"/>
                    <a:pt x="911" y="0"/>
                  </a:cubicBezTo>
                  <a:close/>
                  <a:moveTo>
                    <a:pt x="911" y="0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0" name="Google Shape;5210;p46"/>
            <p:cNvSpPr/>
            <p:nvPr/>
          </p:nvSpPr>
          <p:spPr>
            <a:xfrm>
              <a:off x="13301025" y="3824225"/>
              <a:ext cx="52050" cy="34175"/>
            </a:xfrm>
            <a:custGeom>
              <a:rect b="b" l="l" r="r" t="t"/>
              <a:pathLst>
                <a:path extrusionOk="0" h="1367" w="2082">
                  <a:moveTo>
                    <a:pt x="2082" y="456"/>
                  </a:moveTo>
                  <a:cubicBezTo>
                    <a:pt x="1854" y="261"/>
                    <a:pt x="1561" y="98"/>
                    <a:pt x="1269" y="1"/>
                  </a:cubicBezTo>
                  <a:cubicBezTo>
                    <a:pt x="1236" y="98"/>
                    <a:pt x="1236" y="163"/>
                    <a:pt x="1204" y="261"/>
                  </a:cubicBezTo>
                  <a:cubicBezTo>
                    <a:pt x="1171" y="326"/>
                    <a:pt x="1139" y="391"/>
                    <a:pt x="1106" y="456"/>
                  </a:cubicBezTo>
                  <a:cubicBezTo>
                    <a:pt x="846" y="879"/>
                    <a:pt x="456" y="1172"/>
                    <a:pt x="0" y="1302"/>
                  </a:cubicBezTo>
                  <a:cubicBezTo>
                    <a:pt x="163" y="1367"/>
                    <a:pt x="326" y="1367"/>
                    <a:pt x="488" y="1367"/>
                  </a:cubicBezTo>
                  <a:cubicBezTo>
                    <a:pt x="1171" y="1367"/>
                    <a:pt x="1756" y="1009"/>
                    <a:pt x="2082" y="456"/>
                  </a:cubicBezTo>
                  <a:close/>
                  <a:moveTo>
                    <a:pt x="2082" y="456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1" name="Google Shape;5211;p46"/>
            <p:cNvSpPr/>
            <p:nvPr/>
          </p:nvSpPr>
          <p:spPr>
            <a:xfrm>
              <a:off x="13475000" y="3673825"/>
              <a:ext cx="39875" cy="96775"/>
            </a:xfrm>
            <a:custGeom>
              <a:rect b="b" l="l" r="r" t="t"/>
              <a:pathLst>
                <a:path extrusionOk="0" h="3871" w="1595">
                  <a:moveTo>
                    <a:pt x="944" y="1"/>
                  </a:moveTo>
                  <a:lnTo>
                    <a:pt x="1" y="1"/>
                  </a:lnTo>
                  <a:cubicBezTo>
                    <a:pt x="358" y="1"/>
                    <a:pt x="651" y="293"/>
                    <a:pt x="651" y="651"/>
                  </a:cubicBezTo>
                  <a:lnTo>
                    <a:pt x="651" y="2993"/>
                  </a:lnTo>
                  <a:cubicBezTo>
                    <a:pt x="651" y="3123"/>
                    <a:pt x="618" y="3285"/>
                    <a:pt x="586" y="3415"/>
                  </a:cubicBezTo>
                  <a:cubicBezTo>
                    <a:pt x="879" y="3513"/>
                    <a:pt x="1139" y="3675"/>
                    <a:pt x="1334" y="3871"/>
                  </a:cubicBezTo>
                  <a:cubicBezTo>
                    <a:pt x="1464" y="3675"/>
                    <a:pt x="1529" y="3480"/>
                    <a:pt x="1562" y="3253"/>
                  </a:cubicBezTo>
                  <a:cubicBezTo>
                    <a:pt x="1562" y="3188"/>
                    <a:pt x="1594" y="3090"/>
                    <a:pt x="1594" y="2993"/>
                  </a:cubicBezTo>
                  <a:lnTo>
                    <a:pt x="1594" y="651"/>
                  </a:lnTo>
                  <a:cubicBezTo>
                    <a:pt x="1594" y="293"/>
                    <a:pt x="1301" y="1"/>
                    <a:pt x="944" y="1"/>
                  </a:cubicBezTo>
                  <a:close/>
                  <a:moveTo>
                    <a:pt x="944" y="1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2" name="Google Shape;5212;p46"/>
            <p:cNvSpPr/>
            <p:nvPr/>
          </p:nvSpPr>
          <p:spPr>
            <a:xfrm>
              <a:off x="13457125" y="3759200"/>
              <a:ext cx="51225" cy="34175"/>
            </a:xfrm>
            <a:custGeom>
              <a:rect b="b" l="l" r="r" t="t"/>
              <a:pathLst>
                <a:path extrusionOk="0" h="1367" w="2049">
                  <a:moveTo>
                    <a:pt x="1301" y="0"/>
                  </a:moveTo>
                  <a:cubicBezTo>
                    <a:pt x="1268" y="163"/>
                    <a:pt x="1203" y="326"/>
                    <a:pt x="1106" y="456"/>
                  </a:cubicBezTo>
                  <a:cubicBezTo>
                    <a:pt x="878" y="878"/>
                    <a:pt x="488" y="1204"/>
                    <a:pt x="0" y="1334"/>
                  </a:cubicBezTo>
                  <a:cubicBezTo>
                    <a:pt x="163" y="1366"/>
                    <a:pt x="325" y="1366"/>
                    <a:pt x="488" y="1366"/>
                  </a:cubicBezTo>
                  <a:cubicBezTo>
                    <a:pt x="1171" y="1366"/>
                    <a:pt x="1756" y="1008"/>
                    <a:pt x="2049" y="456"/>
                  </a:cubicBezTo>
                  <a:cubicBezTo>
                    <a:pt x="1854" y="260"/>
                    <a:pt x="1594" y="98"/>
                    <a:pt x="1301" y="0"/>
                  </a:cubicBezTo>
                  <a:close/>
                  <a:moveTo>
                    <a:pt x="1301" y="0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3" name="Google Shape;5213;p46"/>
            <p:cNvSpPr/>
            <p:nvPr/>
          </p:nvSpPr>
          <p:spPr>
            <a:xfrm>
              <a:off x="13631100" y="3772200"/>
              <a:ext cx="39050" cy="96775"/>
            </a:xfrm>
            <a:custGeom>
              <a:rect b="b" l="l" r="r" t="t"/>
              <a:pathLst>
                <a:path extrusionOk="0" h="3871" w="1562">
                  <a:moveTo>
                    <a:pt x="911" y="1"/>
                  </a:moveTo>
                  <a:lnTo>
                    <a:pt x="0" y="1"/>
                  </a:lnTo>
                  <a:cubicBezTo>
                    <a:pt x="358" y="1"/>
                    <a:pt x="651" y="293"/>
                    <a:pt x="651" y="651"/>
                  </a:cubicBezTo>
                  <a:lnTo>
                    <a:pt x="651" y="2992"/>
                  </a:lnTo>
                  <a:cubicBezTo>
                    <a:pt x="651" y="3155"/>
                    <a:pt x="618" y="3285"/>
                    <a:pt x="586" y="3448"/>
                  </a:cubicBezTo>
                  <a:cubicBezTo>
                    <a:pt x="878" y="3545"/>
                    <a:pt x="1106" y="3675"/>
                    <a:pt x="1334" y="3870"/>
                  </a:cubicBezTo>
                  <a:cubicBezTo>
                    <a:pt x="1464" y="3643"/>
                    <a:pt x="1529" y="3415"/>
                    <a:pt x="1561" y="3123"/>
                  </a:cubicBezTo>
                  <a:cubicBezTo>
                    <a:pt x="1561" y="3090"/>
                    <a:pt x="1561" y="3025"/>
                    <a:pt x="1561" y="2992"/>
                  </a:cubicBezTo>
                  <a:lnTo>
                    <a:pt x="1561" y="651"/>
                  </a:lnTo>
                  <a:cubicBezTo>
                    <a:pt x="1561" y="293"/>
                    <a:pt x="1269" y="1"/>
                    <a:pt x="911" y="1"/>
                  </a:cubicBezTo>
                  <a:close/>
                  <a:moveTo>
                    <a:pt x="911" y="1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4" name="Google Shape;5214;p46"/>
            <p:cNvSpPr/>
            <p:nvPr/>
          </p:nvSpPr>
          <p:spPr>
            <a:xfrm>
              <a:off x="13613200" y="3858375"/>
              <a:ext cx="51250" cy="34175"/>
            </a:xfrm>
            <a:custGeom>
              <a:rect b="b" l="l" r="r" t="t"/>
              <a:pathLst>
                <a:path extrusionOk="0" h="1367" w="2050">
                  <a:moveTo>
                    <a:pt x="1302" y="1"/>
                  </a:moveTo>
                  <a:cubicBezTo>
                    <a:pt x="1269" y="163"/>
                    <a:pt x="1204" y="293"/>
                    <a:pt x="1139" y="423"/>
                  </a:cubicBezTo>
                  <a:cubicBezTo>
                    <a:pt x="879" y="846"/>
                    <a:pt x="489" y="1171"/>
                    <a:pt x="1" y="1301"/>
                  </a:cubicBezTo>
                  <a:cubicBezTo>
                    <a:pt x="164" y="1334"/>
                    <a:pt x="326" y="1367"/>
                    <a:pt x="456" y="1367"/>
                  </a:cubicBezTo>
                  <a:cubicBezTo>
                    <a:pt x="1139" y="1367"/>
                    <a:pt x="1724" y="976"/>
                    <a:pt x="2050" y="423"/>
                  </a:cubicBezTo>
                  <a:cubicBezTo>
                    <a:pt x="1822" y="228"/>
                    <a:pt x="1594" y="98"/>
                    <a:pt x="1302" y="1"/>
                  </a:cubicBezTo>
                  <a:close/>
                  <a:moveTo>
                    <a:pt x="1302" y="1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5" name="Google Shape;5215;p46"/>
            <p:cNvSpPr/>
            <p:nvPr/>
          </p:nvSpPr>
          <p:spPr>
            <a:xfrm>
              <a:off x="13274200" y="3956950"/>
              <a:ext cx="78075" cy="19350"/>
            </a:xfrm>
            <a:custGeom>
              <a:rect b="b" l="l" r="r" t="t"/>
              <a:pathLst>
                <a:path extrusionOk="0" h="774" w="3123">
                  <a:moveTo>
                    <a:pt x="299" y="0"/>
                  </a:moveTo>
                  <a:cubicBezTo>
                    <a:pt x="185" y="0"/>
                    <a:pt x="89" y="67"/>
                    <a:pt x="65" y="188"/>
                  </a:cubicBezTo>
                  <a:cubicBezTo>
                    <a:pt x="0" y="318"/>
                    <a:pt x="65" y="480"/>
                    <a:pt x="228" y="545"/>
                  </a:cubicBezTo>
                  <a:cubicBezTo>
                    <a:pt x="651" y="708"/>
                    <a:pt x="1106" y="773"/>
                    <a:pt x="1561" y="773"/>
                  </a:cubicBezTo>
                  <a:cubicBezTo>
                    <a:pt x="2016" y="773"/>
                    <a:pt x="2504" y="708"/>
                    <a:pt x="2894" y="545"/>
                  </a:cubicBezTo>
                  <a:cubicBezTo>
                    <a:pt x="3057" y="480"/>
                    <a:pt x="3122" y="318"/>
                    <a:pt x="3090" y="188"/>
                  </a:cubicBezTo>
                  <a:cubicBezTo>
                    <a:pt x="3041" y="67"/>
                    <a:pt x="2939" y="0"/>
                    <a:pt x="2837" y="0"/>
                  </a:cubicBezTo>
                  <a:cubicBezTo>
                    <a:pt x="2801" y="0"/>
                    <a:pt x="2765" y="8"/>
                    <a:pt x="2732" y="25"/>
                  </a:cubicBezTo>
                  <a:cubicBezTo>
                    <a:pt x="2374" y="155"/>
                    <a:pt x="1976" y="220"/>
                    <a:pt x="1577" y="220"/>
                  </a:cubicBezTo>
                  <a:cubicBezTo>
                    <a:pt x="1179" y="220"/>
                    <a:pt x="781" y="155"/>
                    <a:pt x="423" y="25"/>
                  </a:cubicBezTo>
                  <a:cubicBezTo>
                    <a:pt x="381" y="8"/>
                    <a:pt x="339" y="0"/>
                    <a:pt x="2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6" name="Google Shape;5216;p46"/>
            <p:cNvSpPr/>
            <p:nvPr/>
          </p:nvSpPr>
          <p:spPr>
            <a:xfrm>
              <a:off x="13288825" y="3926975"/>
              <a:ext cx="48800" cy="16800"/>
            </a:xfrm>
            <a:custGeom>
              <a:rect b="b" l="l" r="r" t="t"/>
              <a:pathLst>
                <a:path extrusionOk="0" h="672" w="1952">
                  <a:moveTo>
                    <a:pt x="317" y="0"/>
                  </a:moveTo>
                  <a:cubicBezTo>
                    <a:pt x="194" y="0"/>
                    <a:pt x="84" y="82"/>
                    <a:pt x="33" y="183"/>
                  </a:cubicBezTo>
                  <a:cubicBezTo>
                    <a:pt x="1" y="346"/>
                    <a:pt x="66" y="509"/>
                    <a:pt x="228" y="541"/>
                  </a:cubicBezTo>
                  <a:cubicBezTo>
                    <a:pt x="456" y="639"/>
                    <a:pt x="716" y="671"/>
                    <a:pt x="976" y="671"/>
                  </a:cubicBezTo>
                  <a:cubicBezTo>
                    <a:pt x="1236" y="671"/>
                    <a:pt x="1497" y="639"/>
                    <a:pt x="1757" y="541"/>
                  </a:cubicBezTo>
                  <a:cubicBezTo>
                    <a:pt x="1887" y="509"/>
                    <a:pt x="1952" y="346"/>
                    <a:pt x="1919" y="183"/>
                  </a:cubicBezTo>
                  <a:cubicBezTo>
                    <a:pt x="1868" y="82"/>
                    <a:pt x="1758" y="0"/>
                    <a:pt x="1650" y="0"/>
                  </a:cubicBezTo>
                  <a:cubicBezTo>
                    <a:pt x="1620" y="0"/>
                    <a:pt x="1590" y="7"/>
                    <a:pt x="1562" y="21"/>
                  </a:cubicBezTo>
                  <a:cubicBezTo>
                    <a:pt x="1383" y="86"/>
                    <a:pt x="1179" y="118"/>
                    <a:pt x="980" y="118"/>
                  </a:cubicBezTo>
                  <a:cubicBezTo>
                    <a:pt x="781" y="118"/>
                    <a:pt x="586" y="86"/>
                    <a:pt x="423" y="21"/>
                  </a:cubicBezTo>
                  <a:cubicBezTo>
                    <a:pt x="388" y="7"/>
                    <a:pt x="352" y="0"/>
                    <a:pt x="3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7" name="Google Shape;5217;p46"/>
            <p:cNvSpPr/>
            <p:nvPr/>
          </p:nvSpPr>
          <p:spPr>
            <a:xfrm>
              <a:off x="13430300" y="3882575"/>
              <a:ext cx="78050" cy="19725"/>
            </a:xfrm>
            <a:custGeom>
              <a:rect b="b" l="l" r="r" t="t"/>
              <a:pathLst>
                <a:path extrusionOk="0" h="789" w="3122">
                  <a:moveTo>
                    <a:pt x="323" y="0"/>
                  </a:moveTo>
                  <a:cubicBezTo>
                    <a:pt x="209" y="0"/>
                    <a:pt x="87" y="68"/>
                    <a:pt x="33" y="203"/>
                  </a:cubicBezTo>
                  <a:cubicBezTo>
                    <a:pt x="0" y="333"/>
                    <a:pt x="65" y="496"/>
                    <a:pt x="195" y="561"/>
                  </a:cubicBezTo>
                  <a:cubicBezTo>
                    <a:pt x="618" y="691"/>
                    <a:pt x="1073" y="789"/>
                    <a:pt x="1561" y="789"/>
                  </a:cubicBezTo>
                  <a:cubicBezTo>
                    <a:pt x="2016" y="789"/>
                    <a:pt x="2472" y="691"/>
                    <a:pt x="2894" y="561"/>
                  </a:cubicBezTo>
                  <a:cubicBezTo>
                    <a:pt x="3024" y="496"/>
                    <a:pt x="3122" y="333"/>
                    <a:pt x="3057" y="203"/>
                  </a:cubicBezTo>
                  <a:cubicBezTo>
                    <a:pt x="3030" y="68"/>
                    <a:pt x="2912" y="0"/>
                    <a:pt x="2780" y="0"/>
                  </a:cubicBezTo>
                  <a:cubicBezTo>
                    <a:pt x="2753" y="0"/>
                    <a:pt x="2726" y="3"/>
                    <a:pt x="2699" y="8"/>
                  </a:cubicBezTo>
                  <a:cubicBezTo>
                    <a:pt x="2341" y="138"/>
                    <a:pt x="1943" y="203"/>
                    <a:pt x="1545" y="203"/>
                  </a:cubicBezTo>
                  <a:cubicBezTo>
                    <a:pt x="1146" y="203"/>
                    <a:pt x="748" y="138"/>
                    <a:pt x="390" y="8"/>
                  </a:cubicBezTo>
                  <a:cubicBezTo>
                    <a:pt x="369" y="3"/>
                    <a:pt x="346" y="0"/>
                    <a:pt x="3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8" name="Google Shape;5218;p46"/>
            <p:cNvSpPr/>
            <p:nvPr/>
          </p:nvSpPr>
          <p:spPr>
            <a:xfrm>
              <a:off x="13444100" y="3852975"/>
              <a:ext cx="49625" cy="16800"/>
            </a:xfrm>
            <a:custGeom>
              <a:rect b="b" l="l" r="r" t="t"/>
              <a:pathLst>
                <a:path extrusionOk="0" h="672" w="1985">
                  <a:moveTo>
                    <a:pt x="335" y="1"/>
                  </a:moveTo>
                  <a:cubicBezTo>
                    <a:pt x="227" y="1"/>
                    <a:pt x="117" y="83"/>
                    <a:pt x="66" y="184"/>
                  </a:cubicBezTo>
                  <a:cubicBezTo>
                    <a:pt x="1" y="347"/>
                    <a:pt x="98" y="509"/>
                    <a:pt x="228" y="542"/>
                  </a:cubicBezTo>
                  <a:cubicBezTo>
                    <a:pt x="489" y="639"/>
                    <a:pt x="749" y="672"/>
                    <a:pt x="1009" y="672"/>
                  </a:cubicBezTo>
                  <a:cubicBezTo>
                    <a:pt x="1269" y="672"/>
                    <a:pt x="1529" y="639"/>
                    <a:pt x="1757" y="542"/>
                  </a:cubicBezTo>
                  <a:cubicBezTo>
                    <a:pt x="1920" y="509"/>
                    <a:pt x="1985" y="347"/>
                    <a:pt x="1920" y="184"/>
                  </a:cubicBezTo>
                  <a:cubicBezTo>
                    <a:pt x="1894" y="83"/>
                    <a:pt x="1789" y="1"/>
                    <a:pt x="1667" y="1"/>
                  </a:cubicBezTo>
                  <a:cubicBezTo>
                    <a:pt x="1633" y="1"/>
                    <a:pt x="1597" y="7"/>
                    <a:pt x="1562" y="22"/>
                  </a:cubicBezTo>
                  <a:cubicBezTo>
                    <a:pt x="1383" y="87"/>
                    <a:pt x="1188" y="119"/>
                    <a:pt x="993" y="119"/>
                  </a:cubicBezTo>
                  <a:cubicBezTo>
                    <a:pt x="798" y="119"/>
                    <a:pt x="602" y="87"/>
                    <a:pt x="424" y="22"/>
                  </a:cubicBezTo>
                  <a:cubicBezTo>
                    <a:pt x="395" y="7"/>
                    <a:pt x="365" y="1"/>
                    <a:pt x="3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9" name="Google Shape;5219;p46"/>
            <p:cNvSpPr/>
            <p:nvPr/>
          </p:nvSpPr>
          <p:spPr>
            <a:xfrm>
              <a:off x="13586375" y="3982950"/>
              <a:ext cx="78075" cy="19350"/>
            </a:xfrm>
            <a:custGeom>
              <a:rect b="b" l="l" r="r" t="t"/>
              <a:pathLst>
                <a:path extrusionOk="0" h="774" w="3123">
                  <a:moveTo>
                    <a:pt x="300" y="1"/>
                  </a:moveTo>
                  <a:cubicBezTo>
                    <a:pt x="186" y="1"/>
                    <a:pt x="90" y="68"/>
                    <a:pt x="66" y="188"/>
                  </a:cubicBezTo>
                  <a:cubicBezTo>
                    <a:pt x="1" y="318"/>
                    <a:pt x="98" y="481"/>
                    <a:pt x="228" y="546"/>
                  </a:cubicBezTo>
                  <a:cubicBezTo>
                    <a:pt x="651" y="709"/>
                    <a:pt x="1106" y="774"/>
                    <a:pt x="1562" y="774"/>
                  </a:cubicBezTo>
                  <a:cubicBezTo>
                    <a:pt x="2050" y="774"/>
                    <a:pt x="2505" y="709"/>
                    <a:pt x="2928" y="546"/>
                  </a:cubicBezTo>
                  <a:cubicBezTo>
                    <a:pt x="3058" y="481"/>
                    <a:pt x="3123" y="318"/>
                    <a:pt x="3090" y="188"/>
                  </a:cubicBezTo>
                  <a:cubicBezTo>
                    <a:pt x="3042" y="68"/>
                    <a:pt x="2940" y="1"/>
                    <a:pt x="2838" y="1"/>
                  </a:cubicBezTo>
                  <a:cubicBezTo>
                    <a:pt x="2802" y="1"/>
                    <a:pt x="2766" y="9"/>
                    <a:pt x="2732" y="26"/>
                  </a:cubicBezTo>
                  <a:cubicBezTo>
                    <a:pt x="2375" y="156"/>
                    <a:pt x="1976" y="221"/>
                    <a:pt x="1578" y="221"/>
                  </a:cubicBezTo>
                  <a:cubicBezTo>
                    <a:pt x="1180" y="221"/>
                    <a:pt x="781" y="156"/>
                    <a:pt x="424" y="26"/>
                  </a:cubicBezTo>
                  <a:cubicBezTo>
                    <a:pt x="382" y="9"/>
                    <a:pt x="340" y="1"/>
                    <a:pt x="3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0" name="Google Shape;5220;p46"/>
            <p:cNvSpPr/>
            <p:nvPr/>
          </p:nvSpPr>
          <p:spPr>
            <a:xfrm>
              <a:off x="13601025" y="3952975"/>
              <a:ext cx="49600" cy="16800"/>
            </a:xfrm>
            <a:custGeom>
              <a:rect b="b" l="l" r="r" t="t"/>
              <a:pathLst>
                <a:path extrusionOk="0" h="672" w="1984">
                  <a:moveTo>
                    <a:pt x="317" y="1"/>
                  </a:moveTo>
                  <a:cubicBezTo>
                    <a:pt x="195" y="1"/>
                    <a:pt x="91" y="83"/>
                    <a:pt x="65" y="184"/>
                  </a:cubicBezTo>
                  <a:cubicBezTo>
                    <a:pt x="0" y="347"/>
                    <a:pt x="65" y="509"/>
                    <a:pt x="228" y="542"/>
                  </a:cubicBezTo>
                  <a:cubicBezTo>
                    <a:pt x="455" y="639"/>
                    <a:pt x="716" y="672"/>
                    <a:pt x="976" y="672"/>
                  </a:cubicBezTo>
                  <a:cubicBezTo>
                    <a:pt x="1268" y="672"/>
                    <a:pt x="1529" y="639"/>
                    <a:pt x="1756" y="542"/>
                  </a:cubicBezTo>
                  <a:cubicBezTo>
                    <a:pt x="1886" y="509"/>
                    <a:pt x="1984" y="347"/>
                    <a:pt x="1919" y="184"/>
                  </a:cubicBezTo>
                  <a:cubicBezTo>
                    <a:pt x="1868" y="83"/>
                    <a:pt x="1758" y="1"/>
                    <a:pt x="1650" y="1"/>
                  </a:cubicBezTo>
                  <a:cubicBezTo>
                    <a:pt x="1620" y="1"/>
                    <a:pt x="1590" y="7"/>
                    <a:pt x="1561" y="21"/>
                  </a:cubicBezTo>
                  <a:cubicBezTo>
                    <a:pt x="1382" y="87"/>
                    <a:pt x="1187" y="119"/>
                    <a:pt x="992" y="119"/>
                  </a:cubicBezTo>
                  <a:cubicBezTo>
                    <a:pt x="797" y="119"/>
                    <a:pt x="602" y="87"/>
                    <a:pt x="423" y="21"/>
                  </a:cubicBezTo>
                  <a:cubicBezTo>
                    <a:pt x="387" y="7"/>
                    <a:pt x="352" y="1"/>
                    <a:pt x="3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1" name="Google Shape;5221;p46"/>
            <p:cNvSpPr/>
            <p:nvPr/>
          </p:nvSpPr>
          <p:spPr>
            <a:xfrm>
              <a:off x="13228675" y="3892525"/>
              <a:ext cx="13825" cy="165875"/>
            </a:xfrm>
            <a:custGeom>
              <a:rect b="b" l="l" r="r" t="t"/>
              <a:pathLst>
                <a:path extrusionOk="0" h="6635" w="553">
                  <a:moveTo>
                    <a:pt x="260" y="1"/>
                  </a:moveTo>
                  <a:cubicBezTo>
                    <a:pt x="130" y="1"/>
                    <a:pt x="0" y="98"/>
                    <a:pt x="0" y="261"/>
                  </a:cubicBezTo>
                  <a:lnTo>
                    <a:pt x="0" y="6374"/>
                  </a:lnTo>
                  <a:cubicBezTo>
                    <a:pt x="0" y="6504"/>
                    <a:pt x="130" y="6635"/>
                    <a:pt x="260" y="6635"/>
                  </a:cubicBezTo>
                  <a:cubicBezTo>
                    <a:pt x="423" y="6635"/>
                    <a:pt x="553" y="6504"/>
                    <a:pt x="553" y="6374"/>
                  </a:cubicBezTo>
                  <a:lnTo>
                    <a:pt x="553" y="261"/>
                  </a:lnTo>
                  <a:cubicBezTo>
                    <a:pt x="553" y="98"/>
                    <a:pt x="423" y="1"/>
                    <a:pt x="2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2" name="Google Shape;5222;p46"/>
            <p:cNvSpPr/>
            <p:nvPr/>
          </p:nvSpPr>
          <p:spPr>
            <a:xfrm>
              <a:off x="13227850" y="3666525"/>
              <a:ext cx="482125" cy="392700"/>
            </a:xfrm>
            <a:custGeom>
              <a:rect b="b" l="l" r="r" t="t"/>
              <a:pathLst>
                <a:path extrusionOk="0" h="15708" w="19285">
                  <a:moveTo>
                    <a:pt x="10830" y="585"/>
                  </a:moveTo>
                  <a:cubicBezTo>
                    <a:pt x="11025" y="585"/>
                    <a:pt x="11187" y="748"/>
                    <a:pt x="11187" y="943"/>
                  </a:cubicBezTo>
                  <a:lnTo>
                    <a:pt x="11187" y="3285"/>
                  </a:lnTo>
                  <a:cubicBezTo>
                    <a:pt x="11187" y="3415"/>
                    <a:pt x="11155" y="3577"/>
                    <a:pt x="11122" y="3707"/>
                  </a:cubicBezTo>
                  <a:cubicBezTo>
                    <a:pt x="10700" y="3447"/>
                    <a:pt x="10179" y="3317"/>
                    <a:pt x="9659" y="3317"/>
                  </a:cubicBezTo>
                  <a:cubicBezTo>
                    <a:pt x="9106" y="3317"/>
                    <a:pt x="8586" y="3447"/>
                    <a:pt x="8196" y="3707"/>
                  </a:cubicBezTo>
                  <a:cubicBezTo>
                    <a:pt x="8131" y="3577"/>
                    <a:pt x="8131" y="3415"/>
                    <a:pt x="8131" y="3285"/>
                  </a:cubicBezTo>
                  <a:lnTo>
                    <a:pt x="8131" y="943"/>
                  </a:lnTo>
                  <a:cubicBezTo>
                    <a:pt x="8131" y="748"/>
                    <a:pt x="8293" y="585"/>
                    <a:pt x="8488" y="585"/>
                  </a:cubicBezTo>
                  <a:close/>
                  <a:moveTo>
                    <a:pt x="9659" y="3862"/>
                  </a:moveTo>
                  <a:cubicBezTo>
                    <a:pt x="10090" y="3862"/>
                    <a:pt x="10521" y="3984"/>
                    <a:pt x="10862" y="4228"/>
                  </a:cubicBezTo>
                  <a:cubicBezTo>
                    <a:pt x="10570" y="4585"/>
                    <a:pt x="10147" y="4813"/>
                    <a:pt x="9659" y="4813"/>
                  </a:cubicBezTo>
                  <a:cubicBezTo>
                    <a:pt x="9171" y="4813"/>
                    <a:pt x="8716" y="4585"/>
                    <a:pt x="8456" y="4228"/>
                  </a:cubicBezTo>
                  <a:cubicBezTo>
                    <a:pt x="8797" y="3984"/>
                    <a:pt x="9228" y="3862"/>
                    <a:pt x="9659" y="3862"/>
                  </a:cubicBezTo>
                  <a:close/>
                  <a:moveTo>
                    <a:pt x="4586" y="3187"/>
                  </a:moveTo>
                  <a:cubicBezTo>
                    <a:pt x="4781" y="3187"/>
                    <a:pt x="4976" y="3350"/>
                    <a:pt x="4976" y="3545"/>
                  </a:cubicBezTo>
                  <a:lnTo>
                    <a:pt x="4976" y="5886"/>
                  </a:lnTo>
                  <a:cubicBezTo>
                    <a:pt x="4976" y="6016"/>
                    <a:pt x="4944" y="6179"/>
                    <a:pt x="4879" y="6309"/>
                  </a:cubicBezTo>
                  <a:cubicBezTo>
                    <a:pt x="4488" y="6049"/>
                    <a:pt x="3968" y="5919"/>
                    <a:pt x="3415" y="5919"/>
                  </a:cubicBezTo>
                  <a:cubicBezTo>
                    <a:pt x="2895" y="5919"/>
                    <a:pt x="2375" y="6049"/>
                    <a:pt x="1952" y="6309"/>
                  </a:cubicBezTo>
                  <a:cubicBezTo>
                    <a:pt x="1919" y="6179"/>
                    <a:pt x="1887" y="6016"/>
                    <a:pt x="1887" y="5886"/>
                  </a:cubicBezTo>
                  <a:lnTo>
                    <a:pt x="1887" y="3545"/>
                  </a:lnTo>
                  <a:cubicBezTo>
                    <a:pt x="1887" y="3350"/>
                    <a:pt x="2049" y="3187"/>
                    <a:pt x="2244" y="3187"/>
                  </a:cubicBezTo>
                  <a:close/>
                  <a:moveTo>
                    <a:pt x="3415" y="6463"/>
                  </a:moveTo>
                  <a:cubicBezTo>
                    <a:pt x="3846" y="6463"/>
                    <a:pt x="4277" y="6585"/>
                    <a:pt x="4618" y="6829"/>
                  </a:cubicBezTo>
                  <a:cubicBezTo>
                    <a:pt x="4358" y="7187"/>
                    <a:pt x="3903" y="7415"/>
                    <a:pt x="3415" y="7415"/>
                  </a:cubicBezTo>
                  <a:cubicBezTo>
                    <a:pt x="2927" y="7415"/>
                    <a:pt x="2505" y="7187"/>
                    <a:pt x="2212" y="6829"/>
                  </a:cubicBezTo>
                  <a:cubicBezTo>
                    <a:pt x="2553" y="6585"/>
                    <a:pt x="2984" y="6463"/>
                    <a:pt x="3415" y="6463"/>
                  </a:cubicBezTo>
                  <a:close/>
                  <a:moveTo>
                    <a:pt x="17041" y="4520"/>
                  </a:moveTo>
                  <a:cubicBezTo>
                    <a:pt x="17269" y="4520"/>
                    <a:pt x="17431" y="4683"/>
                    <a:pt x="17431" y="4878"/>
                  </a:cubicBezTo>
                  <a:lnTo>
                    <a:pt x="17431" y="7219"/>
                  </a:lnTo>
                  <a:cubicBezTo>
                    <a:pt x="17431" y="7382"/>
                    <a:pt x="17399" y="7512"/>
                    <a:pt x="17366" y="7675"/>
                  </a:cubicBezTo>
                  <a:cubicBezTo>
                    <a:pt x="16943" y="7382"/>
                    <a:pt x="16423" y="7252"/>
                    <a:pt x="15870" y="7252"/>
                  </a:cubicBezTo>
                  <a:cubicBezTo>
                    <a:pt x="15350" y="7252"/>
                    <a:pt x="14830" y="7382"/>
                    <a:pt x="14407" y="7675"/>
                  </a:cubicBezTo>
                  <a:cubicBezTo>
                    <a:pt x="14374" y="7512"/>
                    <a:pt x="14342" y="7382"/>
                    <a:pt x="14342" y="7219"/>
                  </a:cubicBezTo>
                  <a:lnTo>
                    <a:pt x="14342" y="4878"/>
                  </a:lnTo>
                  <a:cubicBezTo>
                    <a:pt x="14342" y="4683"/>
                    <a:pt x="14504" y="4520"/>
                    <a:pt x="14732" y="4520"/>
                  </a:cubicBezTo>
                  <a:close/>
                  <a:moveTo>
                    <a:pt x="15870" y="7797"/>
                  </a:moveTo>
                  <a:cubicBezTo>
                    <a:pt x="16301" y="7797"/>
                    <a:pt x="16732" y="7919"/>
                    <a:pt x="17073" y="8163"/>
                  </a:cubicBezTo>
                  <a:cubicBezTo>
                    <a:pt x="16813" y="8520"/>
                    <a:pt x="16358" y="8748"/>
                    <a:pt x="15870" y="8748"/>
                  </a:cubicBezTo>
                  <a:cubicBezTo>
                    <a:pt x="15382" y="8748"/>
                    <a:pt x="14960" y="8520"/>
                    <a:pt x="14667" y="8163"/>
                  </a:cubicBezTo>
                  <a:cubicBezTo>
                    <a:pt x="15008" y="7919"/>
                    <a:pt x="15439" y="7797"/>
                    <a:pt x="15870" y="7797"/>
                  </a:cubicBezTo>
                  <a:close/>
                  <a:moveTo>
                    <a:pt x="8488" y="0"/>
                  </a:moveTo>
                  <a:cubicBezTo>
                    <a:pt x="7968" y="0"/>
                    <a:pt x="7545" y="423"/>
                    <a:pt x="7545" y="943"/>
                  </a:cubicBezTo>
                  <a:lnTo>
                    <a:pt x="7545" y="1333"/>
                  </a:lnTo>
                  <a:cubicBezTo>
                    <a:pt x="6732" y="1984"/>
                    <a:pt x="6244" y="2959"/>
                    <a:pt x="6244" y="4000"/>
                  </a:cubicBezTo>
                  <a:lnTo>
                    <a:pt x="6244" y="4748"/>
                  </a:lnTo>
                  <a:cubicBezTo>
                    <a:pt x="6049" y="4455"/>
                    <a:pt x="5789" y="4163"/>
                    <a:pt x="5529" y="3935"/>
                  </a:cubicBezTo>
                  <a:lnTo>
                    <a:pt x="5529" y="3545"/>
                  </a:lnTo>
                  <a:cubicBezTo>
                    <a:pt x="5529" y="3024"/>
                    <a:pt x="5106" y="2602"/>
                    <a:pt x="4586" y="2602"/>
                  </a:cubicBezTo>
                  <a:lnTo>
                    <a:pt x="2244" y="2602"/>
                  </a:lnTo>
                  <a:cubicBezTo>
                    <a:pt x="1724" y="2602"/>
                    <a:pt x="1301" y="3024"/>
                    <a:pt x="1301" y="3545"/>
                  </a:cubicBezTo>
                  <a:lnTo>
                    <a:pt x="1301" y="3935"/>
                  </a:lnTo>
                  <a:cubicBezTo>
                    <a:pt x="488" y="4585"/>
                    <a:pt x="1" y="5561"/>
                    <a:pt x="1" y="6602"/>
                  </a:cubicBezTo>
                  <a:lnTo>
                    <a:pt x="1" y="8000"/>
                  </a:lnTo>
                  <a:cubicBezTo>
                    <a:pt x="1" y="8163"/>
                    <a:pt x="131" y="8293"/>
                    <a:pt x="293" y="8293"/>
                  </a:cubicBezTo>
                  <a:cubicBezTo>
                    <a:pt x="456" y="8293"/>
                    <a:pt x="586" y="8163"/>
                    <a:pt x="586" y="8000"/>
                  </a:cubicBezTo>
                  <a:lnTo>
                    <a:pt x="586" y="6602"/>
                  </a:lnTo>
                  <a:cubicBezTo>
                    <a:pt x="586" y="5919"/>
                    <a:pt x="846" y="5236"/>
                    <a:pt x="1301" y="4715"/>
                  </a:cubicBezTo>
                  <a:lnTo>
                    <a:pt x="1301" y="5886"/>
                  </a:lnTo>
                  <a:cubicBezTo>
                    <a:pt x="1301" y="7024"/>
                    <a:pt x="2244" y="7967"/>
                    <a:pt x="3415" y="7967"/>
                  </a:cubicBezTo>
                  <a:cubicBezTo>
                    <a:pt x="4553" y="7967"/>
                    <a:pt x="5496" y="7024"/>
                    <a:pt x="5496" y="5886"/>
                  </a:cubicBezTo>
                  <a:lnTo>
                    <a:pt x="5496" y="4715"/>
                  </a:lnTo>
                  <a:cubicBezTo>
                    <a:pt x="5984" y="5236"/>
                    <a:pt x="6244" y="5886"/>
                    <a:pt x="6244" y="6602"/>
                  </a:cubicBezTo>
                  <a:lnTo>
                    <a:pt x="6244" y="15414"/>
                  </a:lnTo>
                  <a:cubicBezTo>
                    <a:pt x="6244" y="15577"/>
                    <a:pt x="6374" y="15707"/>
                    <a:pt x="6505" y="15707"/>
                  </a:cubicBezTo>
                  <a:cubicBezTo>
                    <a:pt x="6667" y="15707"/>
                    <a:pt x="6797" y="15577"/>
                    <a:pt x="6797" y="15414"/>
                  </a:cubicBezTo>
                  <a:lnTo>
                    <a:pt x="6797" y="4000"/>
                  </a:lnTo>
                  <a:cubicBezTo>
                    <a:pt x="6797" y="3317"/>
                    <a:pt x="7057" y="2634"/>
                    <a:pt x="7545" y="2114"/>
                  </a:cubicBezTo>
                  <a:lnTo>
                    <a:pt x="7545" y="3285"/>
                  </a:lnTo>
                  <a:cubicBezTo>
                    <a:pt x="7545" y="4423"/>
                    <a:pt x="8488" y="5366"/>
                    <a:pt x="9626" y="5366"/>
                  </a:cubicBezTo>
                  <a:cubicBezTo>
                    <a:pt x="10797" y="5366"/>
                    <a:pt x="11740" y="4423"/>
                    <a:pt x="11740" y="3285"/>
                  </a:cubicBezTo>
                  <a:lnTo>
                    <a:pt x="11740" y="2114"/>
                  </a:lnTo>
                  <a:cubicBezTo>
                    <a:pt x="12195" y="2634"/>
                    <a:pt x="12456" y="3317"/>
                    <a:pt x="12456" y="4000"/>
                  </a:cubicBezTo>
                  <a:lnTo>
                    <a:pt x="12456" y="15414"/>
                  </a:lnTo>
                  <a:cubicBezTo>
                    <a:pt x="12456" y="15577"/>
                    <a:pt x="12586" y="15707"/>
                    <a:pt x="12748" y="15707"/>
                  </a:cubicBezTo>
                  <a:cubicBezTo>
                    <a:pt x="12911" y="15707"/>
                    <a:pt x="13041" y="15577"/>
                    <a:pt x="13041" y="15414"/>
                  </a:cubicBezTo>
                  <a:lnTo>
                    <a:pt x="13041" y="8163"/>
                  </a:lnTo>
                  <a:cubicBezTo>
                    <a:pt x="13041" y="7480"/>
                    <a:pt x="13301" y="6797"/>
                    <a:pt x="13756" y="6276"/>
                  </a:cubicBezTo>
                  <a:lnTo>
                    <a:pt x="13756" y="7219"/>
                  </a:lnTo>
                  <a:cubicBezTo>
                    <a:pt x="13756" y="8358"/>
                    <a:pt x="14699" y="9301"/>
                    <a:pt x="15870" y="9301"/>
                  </a:cubicBezTo>
                  <a:cubicBezTo>
                    <a:pt x="17008" y="9301"/>
                    <a:pt x="17951" y="8390"/>
                    <a:pt x="17951" y="7219"/>
                  </a:cubicBezTo>
                  <a:lnTo>
                    <a:pt x="17951" y="6276"/>
                  </a:lnTo>
                  <a:cubicBezTo>
                    <a:pt x="18439" y="6797"/>
                    <a:pt x="18699" y="7447"/>
                    <a:pt x="18699" y="8163"/>
                  </a:cubicBezTo>
                  <a:lnTo>
                    <a:pt x="18699" y="12715"/>
                  </a:lnTo>
                  <a:cubicBezTo>
                    <a:pt x="18699" y="12878"/>
                    <a:pt x="18829" y="13008"/>
                    <a:pt x="18992" y="13008"/>
                  </a:cubicBezTo>
                  <a:cubicBezTo>
                    <a:pt x="19122" y="13008"/>
                    <a:pt x="19252" y="12878"/>
                    <a:pt x="19252" y="12715"/>
                  </a:cubicBezTo>
                  <a:lnTo>
                    <a:pt x="19252" y="8163"/>
                  </a:lnTo>
                  <a:cubicBezTo>
                    <a:pt x="19285" y="7122"/>
                    <a:pt x="18797" y="6146"/>
                    <a:pt x="17984" y="5496"/>
                  </a:cubicBezTo>
                  <a:lnTo>
                    <a:pt x="17984" y="4878"/>
                  </a:lnTo>
                  <a:cubicBezTo>
                    <a:pt x="17984" y="4358"/>
                    <a:pt x="17561" y="3967"/>
                    <a:pt x="17041" y="3967"/>
                  </a:cubicBezTo>
                  <a:lnTo>
                    <a:pt x="14732" y="3967"/>
                  </a:lnTo>
                  <a:cubicBezTo>
                    <a:pt x="14212" y="3967"/>
                    <a:pt x="13789" y="4358"/>
                    <a:pt x="13789" y="4878"/>
                  </a:cubicBezTo>
                  <a:lnTo>
                    <a:pt x="13789" y="5496"/>
                  </a:lnTo>
                  <a:cubicBezTo>
                    <a:pt x="13496" y="5724"/>
                    <a:pt x="13236" y="5984"/>
                    <a:pt x="13041" y="6309"/>
                  </a:cubicBezTo>
                  <a:lnTo>
                    <a:pt x="13041" y="4000"/>
                  </a:lnTo>
                  <a:cubicBezTo>
                    <a:pt x="13041" y="2959"/>
                    <a:pt x="12553" y="1984"/>
                    <a:pt x="11740" y="1333"/>
                  </a:cubicBezTo>
                  <a:lnTo>
                    <a:pt x="11740" y="943"/>
                  </a:lnTo>
                  <a:cubicBezTo>
                    <a:pt x="11740" y="423"/>
                    <a:pt x="11317" y="0"/>
                    <a:pt x="107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3" name="Google Shape;5223;p46"/>
            <p:cNvSpPr/>
            <p:nvPr/>
          </p:nvSpPr>
          <p:spPr>
            <a:xfrm>
              <a:off x="13696125" y="4010400"/>
              <a:ext cx="13850" cy="48000"/>
            </a:xfrm>
            <a:custGeom>
              <a:rect b="b" l="l" r="r" t="t"/>
              <a:pathLst>
                <a:path extrusionOk="0" h="1920" w="554">
                  <a:moveTo>
                    <a:pt x="261" y="1"/>
                  </a:moveTo>
                  <a:cubicBezTo>
                    <a:pt x="98" y="1"/>
                    <a:pt x="1" y="131"/>
                    <a:pt x="1" y="261"/>
                  </a:cubicBezTo>
                  <a:lnTo>
                    <a:pt x="1" y="1659"/>
                  </a:lnTo>
                  <a:cubicBezTo>
                    <a:pt x="1" y="1789"/>
                    <a:pt x="98" y="1920"/>
                    <a:pt x="261" y="1920"/>
                  </a:cubicBezTo>
                  <a:cubicBezTo>
                    <a:pt x="424" y="1920"/>
                    <a:pt x="554" y="1789"/>
                    <a:pt x="554" y="1659"/>
                  </a:cubicBezTo>
                  <a:lnTo>
                    <a:pt x="554" y="261"/>
                  </a:lnTo>
                  <a:cubicBezTo>
                    <a:pt x="554" y="131"/>
                    <a:pt x="424" y="1"/>
                    <a:pt x="2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4" name="Google Shape;5224;p46"/>
          <p:cNvGrpSpPr/>
          <p:nvPr/>
        </p:nvGrpSpPr>
        <p:grpSpPr>
          <a:xfrm>
            <a:off x="5612089" y="3541159"/>
            <a:ext cx="282958" cy="365759"/>
            <a:chOff x="13846550" y="3641300"/>
            <a:chExt cx="375625" cy="481325"/>
          </a:xfrm>
        </p:grpSpPr>
        <p:sp>
          <p:nvSpPr>
            <p:cNvPr id="5225" name="Google Shape;5225;p46"/>
            <p:cNvSpPr/>
            <p:nvPr/>
          </p:nvSpPr>
          <p:spPr>
            <a:xfrm>
              <a:off x="13853850" y="3648625"/>
              <a:ext cx="361000" cy="134175"/>
            </a:xfrm>
            <a:custGeom>
              <a:rect b="b" l="l" r="r" t="t"/>
              <a:pathLst>
                <a:path extrusionOk="0" h="5367" w="14440">
                  <a:moveTo>
                    <a:pt x="1399" y="1529"/>
                  </a:moveTo>
                  <a:cubicBezTo>
                    <a:pt x="586" y="1366"/>
                    <a:pt x="1" y="1854"/>
                    <a:pt x="1" y="2667"/>
                  </a:cubicBezTo>
                  <a:cubicBezTo>
                    <a:pt x="1" y="3513"/>
                    <a:pt x="619" y="4001"/>
                    <a:pt x="1399" y="3838"/>
                  </a:cubicBezTo>
                  <a:lnTo>
                    <a:pt x="3610" y="3383"/>
                  </a:lnTo>
                  <a:lnTo>
                    <a:pt x="3610" y="4586"/>
                  </a:lnTo>
                  <a:cubicBezTo>
                    <a:pt x="3610" y="5009"/>
                    <a:pt x="3936" y="5366"/>
                    <a:pt x="4358" y="5366"/>
                  </a:cubicBezTo>
                  <a:lnTo>
                    <a:pt x="10082" y="5366"/>
                  </a:lnTo>
                  <a:cubicBezTo>
                    <a:pt x="10505" y="5366"/>
                    <a:pt x="10830" y="5009"/>
                    <a:pt x="10830" y="4586"/>
                  </a:cubicBezTo>
                  <a:lnTo>
                    <a:pt x="10830" y="3383"/>
                  </a:lnTo>
                  <a:lnTo>
                    <a:pt x="13041" y="3838"/>
                  </a:lnTo>
                  <a:cubicBezTo>
                    <a:pt x="13854" y="4001"/>
                    <a:pt x="14439" y="3513"/>
                    <a:pt x="14439" y="2667"/>
                  </a:cubicBezTo>
                  <a:cubicBezTo>
                    <a:pt x="14439" y="1822"/>
                    <a:pt x="13854" y="1366"/>
                    <a:pt x="13041" y="1529"/>
                  </a:cubicBezTo>
                  <a:lnTo>
                    <a:pt x="10830" y="1952"/>
                  </a:lnTo>
                  <a:lnTo>
                    <a:pt x="10830" y="749"/>
                  </a:lnTo>
                  <a:cubicBezTo>
                    <a:pt x="10830" y="326"/>
                    <a:pt x="10505" y="1"/>
                    <a:pt x="10082" y="1"/>
                  </a:cubicBezTo>
                  <a:lnTo>
                    <a:pt x="4358" y="1"/>
                  </a:lnTo>
                  <a:cubicBezTo>
                    <a:pt x="3936" y="1"/>
                    <a:pt x="3610" y="326"/>
                    <a:pt x="3610" y="749"/>
                  </a:cubicBezTo>
                  <a:lnTo>
                    <a:pt x="3610" y="1952"/>
                  </a:lnTo>
                  <a:close/>
                  <a:moveTo>
                    <a:pt x="1399" y="1529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6" name="Google Shape;5226;p46"/>
            <p:cNvSpPr/>
            <p:nvPr/>
          </p:nvSpPr>
          <p:spPr>
            <a:xfrm>
              <a:off x="13853850" y="3815300"/>
              <a:ext cx="361000" cy="134150"/>
            </a:xfrm>
            <a:custGeom>
              <a:rect b="b" l="l" r="r" t="t"/>
              <a:pathLst>
                <a:path extrusionOk="0" h="5366" w="14440">
                  <a:moveTo>
                    <a:pt x="1399" y="1529"/>
                  </a:moveTo>
                  <a:cubicBezTo>
                    <a:pt x="586" y="1366"/>
                    <a:pt x="1" y="1821"/>
                    <a:pt x="1" y="2667"/>
                  </a:cubicBezTo>
                  <a:cubicBezTo>
                    <a:pt x="1" y="3512"/>
                    <a:pt x="619" y="4000"/>
                    <a:pt x="1399" y="3837"/>
                  </a:cubicBezTo>
                  <a:lnTo>
                    <a:pt x="3610" y="3382"/>
                  </a:lnTo>
                  <a:lnTo>
                    <a:pt x="3610" y="4585"/>
                  </a:lnTo>
                  <a:cubicBezTo>
                    <a:pt x="3610" y="5008"/>
                    <a:pt x="3936" y="5366"/>
                    <a:pt x="4358" y="5366"/>
                  </a:cubicBezTo>
                  <a:lnTo>
                    <a:pt x="10082" y="5366"/>
                  </a:lnTo>
                  <a:cubicBezTo>
                    <a:pt x="10505" y="5366"/>
                    <a:pt x="10830" y="5008"/>
                    <a:pt x="10830" y="4585"/>
                  </a:cubicBezTo>
                  <a:lnTo>
                    <a:pt x="10830" y="3382"/>
                  </a:lnTo>
                  <a:lnTo>
                    <a:pt x="13041" y="3837"/>
                  </a:lnTo>
                  <a:cubicBezTo>
                    <a:pt x="13854" y="4000"/>
                    <a:pt x="14439" y="3512"/>
                    <a:pt x="14439" y="2667"/>
                  </a:cubicBezTo>
                  <a:cubicBezTo>
                    <a:pt x="14439" y="1821"/>
                    <a:pt x="13854" y="1366"/>
                    <a:pt x="13041" y="1529"/>
                  </a:cubicBezTo>
                  <a:lnTo>
                    <a:pt x="10830" y="1951"/>
                  </a:lnTo>
                  <a:lnTo>
                    <a:pt x="10830" y="748"/>
                  </a:lnTo>
                  <a:cubicBezTo>
                    <a:pt x="10830" y="325"/>
                    <a:pt x="10505" y="0"/>
                    <a:pt x="10082" y="0"/>
                  </a:cubicBezTo>
                  <a:lnTo>
                    <a:pt x="9269" y="0"/>
                  </a:lnTo>
                  <a:cubicBezTo>
                    <a:pt x="9269" y="488"/>
                    <a:pt x="8846" y="911"/>
                    <a:pt x="8358" y="911"/>
                  </a:cubicBezTo>
                  <a:lnTo>
                    <a:pt x="6082" y="911"/>
                  </a:lnTo>
                  <a:cubicBezTo>
                    <a:pt x="5594" y="911"/>
                    <a:pt x="5171" y="488"/>
                    <a:pt x="5171" y="0"/>
                  </a:cubicBezTo>
                  <a:lnTo>
                    <a:pt x="4358" y="0"/>
                  </a:lnTo>
                  <a:cubicBezTo>
                    <a:pt x="3936" y="0"/>
                    <a:pt x="3610" y="325"/>
                    <a:pt x="3610" y="748"/>
                  </a:cubicBezTo>
                  <a:lnTo>
                    <a:pt x="3610" y="1951"/>
                  </a:lnTo>
                  <a:close/>
                  <a:moveTo>
                    <a:pt x="1399" y="1529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7" name="Google Shape;5227;p46"/>
            <p:cNvSpPr/>
            <p:nvPr/>
          </p:nvSpPr>
          <p:spPr>
            <a:xfrm>
              <a:off x="13853850" y="3981950"/>
              <a:ext cx="361800" cy="134175"/>
            </a:xfrm>
            <a:custGeom>
              <a:rect b="b" l="l" r="r" t="t"/>
              <a:pathLst>
                <a:path extrusionOk="0" h="5367" w="14472">
                  <a:moveTo>
                    <a:pt x="3610" y="749"/>
                  </a:moveTo>
                  <a:lnTo>
                    <a:pt x="3610" y="1952"/>
                  </a:lnTo>
                  <a:lnTo>
                    <a:pt x="1399" y="1529"/>
                  </a:lnTo>
                  <a:cubicBezTo>
                    <a:pt x="619" y="1367"/>
                    <a:pt x="1" y="1822"/>
                    <a:pt x="1" y="2667"/>
                  </a:cubicBezTo>
                  <a:cubicBezTo>
                    <a:pt x="1" y="3513"/>
                    <a:pt x="586" y="3968"/>
                    <a:pt x="1399" y="3838"/>
                  </a:cubicBezTo>
                  <a:lnTo>
                    <a:pt x="3610" y="3383"/>
                  </a:lnTo>
                  <a:lnTo>
                    <a:pt x="3610" y="4586"/>
                  </a:lnTo>
                  <a:cubicBezTo>
                    <a:pt x="3610" y="5009"/>
                    <a:pt x="3936" y="5366"/>
                    <a:pt x="4358" y="5366"/>
                  </a:cubicBezTo>
                  <a:lnTo>
                    <a:pt x="10082" y="5366"/>
                  </a:lnTo>
                  <a:cubicBezTo>
                    <a:pt x="10505" y="5366"/>
                    <a:pt x="10830" y="5009"/>
                    <a:pt x="10830" y="4586"/>
                  </a:cubicBezTo>
                  <a:lnTo>
                    <a:pt x="10830" y="3383"/>
                  </a:lnTo>
                  <a:lnTo>
                    <a:pt x="13041" y="3838"/>
                  </a:lnTo>
                  <a:cubicBezTo>
                    <a:pt x="13854" y="3968"/>
                    <a:pt x="14472" y="3513"/>
                    <a:pt x="14472" y="2667"/>
                  </a:cubicBezTo>
                  <a:cubicBezTo>
                    <a:pt x="14472" y="1822"/>
                    <a:pt x="13854" y="1367"/>
                    <a:pt x="13041" y="1529"/>
                  </a:cubicBezTo>
                  <a:lnTo>
                    <a:pt x="10830" y="1952"/>
                  </a:lnTo>
                  <a:lnTo>
                    <a:pt x="10830" y="749"/>
                  </a:lnTo>
                  <a:cubicBezTo>
                    <a:pt x="10830" y="326"/>
                    <a:pt x="10505" y="1"/>
                    <a:pt x="10082" y="1"/>
                  </a:cubicBezTo>
                  <a:lnTo>
                    <a:pt x="9269" y="1"/>
                  </a:lnTo>
                  <a:cubicBezTo>
                    <a:pt x="9269" y="488"/>
                    <a:pt x="8846" y="911"/>
                    <a:pt x="8358" y="911"/>
                  </a:cubicBezTo>
                  <a:lnTo>
                    <a:pt x="6114" y="911"/>
                  </a:lnTo>
                  <a:cubicBezTo>
                    <a:pt x="5594" y="911"/>
                    <a:pt x="5171" y="488"/>
                    <a:pt x="5171" y="1"/>
                  </a:cubicBezTo>
                  <a:lnTo>
                    <a:pt x="4358" y="1"/>
                  </a:lnTo>
                  <a:cubicBezTo>
                    <a:pt x="3936" y="1"/>
                    <a:pt x="3610" y="326"/>
                    <a:pt x="3610" y="749"/>
                  </a:cubicBezTo>
                  <a:close/>
                  <a:moveTo>
                    <a:pt x="3610" y="749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8" name="Google Shape;5228;p46"/>
            <p:cNvSpPr/>
            <p:nvPr/>
          </p:nvSpPr>
          <p:spPr>
            <a:xfrm>
              <a:off x="13983125" y="3949425"/>
              <a:ext cx="102450" cy="55325"/>
            </a:xfrm>
            <a:custGeom>
              <a:rect b="b" l="l" r="r" t="t"/>
              <a:pathLst>
                <a:path extrusionOk="0" h="2213" w="4098">
                  <a:moveTo>
                    <a:pt x="4098" y="1"/>
                  </a:moveTo>
                  <a:lnTo>
                    <a:pt x="0" y="1"/>
                  </a:lnTo>
                  <a:lnTo>
                    <a:pt x="0" y="1302"/>
                  </a:lnTo>
                  <a:cubicBezTo>
                    <a:pt x="0" y="1789"/>
                    <a:pt x="423" y="2212"/>
                    <a:pt x="943" y="2212"/>
                  </a:cubicBezTo>
                  <a:lnTo>
                    <a:pt x="3187" y="2212"/>
                  </a:lnTo>
                  <a:cubicBezTo>
                    <a:pt x="3708" y="2212"/>
                    <a:pt x="4098" y="1789"/>
                    <a:pt x="4098" y="1302"/>
                  </a:cubicBezTo>
                  <a:lnTo>
                    <a:pt x="4098" y="1"/>
                  </a:lnTo>
                  <a:close/>
                  <a:moveTo>
                    <a:pt x="4098" y="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9" name="Google Shape;5229;p46"/>
            <p:cNvSpPr/>
            <p:nvPr/>
          </p:nvSpPr>
          <p:spPr>
            <a:xfrm>
              <a:off x="13983125" y="3782775"/>
              <a:ext cx="102450" cy="55300"/>
            </a:xfrm>
            <a:custGeom>
              <a:rect b="b" l="l" r="r" t="t"/>
              <a:pathLst>
                <a:path extrusionOk="0" h="2212" w="4098">
                  <a:moveTo>
                    <a:pt x="0" y="1301"/>
                  </a:moveTo>
                  <a:cubicBezTo>
                    <a:pt x="0" y="1789"/>
                    <a:pt x="423" y="2212"/>
                    <a:pt x="943" y="2212"/>
                  </a:cubicBezTo>
                  <a:lnTo>
                    <a:pt x="3187" y="2212"/>
                  </a:lnTo>
                  <a:cubicBezTo>
                    <a:pt x="3675" y="2212"/>
                    <a:pt x="4098" y="1789"/>
                    <a:pt x="4098" y="1301"/>
                  </a:cubicBezTo>
                  <a:lnTo>
                    <a:pt x="4098" y="0"/>
                  </a:lnTo>
                  <a:lnTo>
                    <a:pt x="0" y="0"/>
                  </a:lnTo>
                  <a:lnTo>
                    <a:pt x="0" y="1301"/>
                  </a:lnTo>
                  <a:close/>
                  <a:moveTo>
                    <a:pt x="0" y="130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0" name="Google Shape;5230;p46"/>
            <p:cNvSpPr/>
            <p:nvPr/>
          </p:nvSpPr>
          <p:spPr>
            <a:xfrm>
              <a:off x="14068475" y="3648625"/>
              <a:ext cx="147175" cy="134175"/>
            </a:xfrm>
            <a:custGeom>
              <a:rect b="b" l="l" r="r" t="t"/>
              <a:pathLst>
                <a:path extrusionOk="0" h="5367" w="5887">
                  <a:moveTo>
                    <a:pt x="4456" y="1529"/>
                  </a:moveTo>
                  <a:lnTo>
                    <a:pt x="2245" y="1952"/>
                  </a:lnTo>
                  <a:lnTo>
                    <a:pt x="2245" y="749"/>
                  </a:lnTo>
                  <a:cubicBezTo>
                    <a:pt x="2245" y="326"/>
                    <a:pt x="1920" y="1"/>
                    <a:pt x="1497" y="1"/>
                  </a:cubicBezTo>
                  <a:lnTo>
                    <a:pt x="1" y="1"/>
                  </a:lnTo>
                  <a:cubicBezTo>
                    <a:pt x="391" y="1"/>
                    <a:pt x="749" y="326"/>
                    <a:pt x="749" y="749"/>
                  </a:cubicBezTo>
                  <a:lnTo>
                    <a:pt x="749" y="4618"/>
                  </a:lnTo>
                  <a:cubicBezTo>
                    <a:pt x="749" y="5009"/>
                    <a:pt x="391" y="5366"/>
                    <a:pt x="1" y="5366"/>
                  </a:cubicBezTo>
                  <a:lnTo>
                    <a:pt x="1497" y="5366"/>
                  </a:lnTo>
                  <a:cubicBezTo>
                    <a:pt x="1920" y="5366"/>
                    <a:pt x="2245" y="5009"/>
                    <a:pt x="2245" y="4618"/>
                  </a:cubicBezTo>
                  <a:lnTo>
                    <a:pt x="2245" y="3383"/>
                  </a:lnTo>
                  <a:lnTo>
                    <a:pt x="4456" y="3838"/>
                  </a:lnTo>
                  <a:cubicBezTo>
                    <a:pt x="5269" y="4001"/>
                    <a:pt x="5887" y="3513"/>
                    <a:pt x="5887" y="2667"/>
                  </a:cubicBezTo>
                  <a:cubicBezTo>
                    <a:pt x="5887" y="1854"/>
                    <a:pt x="5269" y="1366"/>
                    <a:pt x="4456" y="1529"/>
                  </a:cubicBezTo>
                  <a:close/>
                  <a:moveTo>
                    <a:pt x="4456" y="1529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1" name="Google Shape;5231;p46"/>
            <p:cNvSpPr/>
            <p:nvPr/>
          </p:nvSpPr>
          <p:spPr>
            <a:xfrm>
              <a:off x="14068475" y="3815300"/>
              <a:ext cx="147175" cy="134150"/>
            </a:xfrm>
            <a:custGeom>
              <a:rect b="b" l="l" r="r" t="t"/>
              <a:pathLst>
                <a:path extrusionOk="0" h="5366" w="5887">
                  <a:moveTo>
                    <a:pt x="4456" y="1529"/>
                  </a:moveTo>
                  <a:lnTo>
                    <a:pt x="2245" y="1951"/>
                  </a:lnTo>
                  <a:lnTo>
                    <a:pt x="2245" y="748"/>
                  </a:lnTo>
                  <a:cubicBezTo>
                    <a:pt x="2245" y="325"/>
                    <a:pt x="1920" y="0"/>
                    <a:pt x="1497" y="0"/>
                  </a:cubicBezTo>
                  <a:lnTo>
                    <a:pt x="684" y="0"/>
                  </a:lnTo>
                  <a:cubicBezTo>
                    <a:pt x="684" y="98"/>
                    <a:pt x="651" y="228"/>
                    <a:pt x="619" y="325"/>
                  </a:cubicBezTo>
                  <a:cubicBezTo>
                    <a:pt x="716" y="455"/>
                    <a:pt x="749" y="586"/>
                    <a:pt x="749" y="748"/>
                  </a:cubicBezTo>
                  <a:lnTo>
                    <a:pt x="749" y="4585"/>
                  </a:lnTo>
                  <a:cubicBezTo>
                    <a:pt x="749" y="5008"/>
                    <a:pt x="424" y="5366"/>
                    <a:pt x="1" y="5366"/>
                  </a:cubicBezTo>
                  <a:lnTo>
                    <a:pt x="1497" y="5366"/>
                  </a:lnTo>
                  <a:cubicBezTo>
                    <a:pt x="1920" y="5366"/>
                    <a:pt x="2277" y="5008"/>
                    <a:pt x="2277" y="4585"/>
                  </a:cubicBezTo>
                  <a:lnTo>
                    <a:pt x="2277" y="3382"/>
                  </a:lnTo>
                  <a:lnTo>
                    <a:pt x="4456" y="3837"/>
                  </a:lnTo>
                  <a:cubicBezTo>
                    <a:pt x="5269" y="4000"/>
                    <a:pt x="5887" y="3512"/>
                    <a:pt x="5887" y="2667"/>
                  </a:cubicBezTo>
                  <a:cubicBezTo>
                    <a:pt x="5887" y="1821"/>
                    <a:pt x="5269" y="1366"/>
                    <a:pt x="4456" y="1529"/>
                  </a:cubicBezTo>
                  <a:close/>
                  <a:moveTo>
                    <a:pt x="4456" y="1529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2" name="Google Shape;5232;p46"/>
            <p:cNvSpPr/>
            <p:nvPr/>
          </p:nvSpPr>
          <p:spPr>
            <a:xfrm>
              <a:off x="14068475" y="3981150"/>
              <a:ext cx="147175" cy="134150"/>
            </a:xfrm>
            <a:custGeom>
              <a:rect b="b" l="l" r="r" t="t"/>
              <a:pathLst>
                <a:path extrusionOk="0" h="5366" w="5887">
                  <a:moveTo>
                    <a:pt x="4456" y="1561"/>
                  </a:moveTo>
                  <a:lnTo>
                    <a:pt x="2245" y="1984"/>
                  </a:lnTo>
                  <a:lnTo>
                    <a:pt x="2245" y="781"/>
                  </a:lnTo>
                  <a:cubicBezTo>
                    <a:pt x="2245" y="358"/>
                    <a:pt x="1920" y="0"/>
                    <a:pt x="1497" y="0"/>
                  </a:cubicBezTo>
                  <a:lnTo>
                    <a:pt x="684" y="0"/>
                  </a:lnTo>
                  <a:cubicBezTo>
                    <a:pt x="684" y="130"/>
                    <a:pt x="651" y="260"/>
                    <a:pt x="619" y="358"/>
                  </a:cubicBezTo>
                  <a:cubicBezTo>
                    <a:pt x="716" y="488"/>
                    <a:pt x="749" y="618"/>
                    <a:pt x="749" y="781"/>
                  </a:cubicBezTo>
                  <a:lnTo>
                    <a:pt x="749" y="4618"/>
                  </a:lnTo>
                  <a:cubicBezTo>
                    <a:pt x="749" y="5041"/>
                    <a:pt x="424" y="5366"/>
                    <a:pt x="1" y="5366"/>
                  </a:cubicBezTo>
                  <a:lnTo>
                    <a:pt x="1497" y="5366"/>
                  </a:lnTo>
                  <a:cubicBezTo>
                    <a:pt x="1920" y="5366"/>
                    <a:pt x="2277" y="5041"/>
                    <a:pt x="2277" y="4618"/>
                  </a:cubicBezTo>
                  <a:lnTo>
                    <a:pt x="2277" y="3415"/>
                  </a:lnTo>
                  <a:lnTo>
                    <a:pt x="4456" y="3837"/>
                  </a:lnTo>
                  <a:cubicBezTo>
                    <a:pt x="5269" y="4000"/>
                    <a:pt x="5887" y="3545"/>
                    <a:pt x="5887" y="2699"/>
                  </a:cubicBezTo>
                  <a:cubicBezTo>
                    <a:pt x="5887" y="1854"/>
                    <a:pt x="5269" y="1399"/>
                    <a:pt x="4456" y="1561"/>
                  </a:cubicBezTo>
                  <a:close/>
                  <a:moveTo>
                    <a:pt x="4456" y="1561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3" name="Google Shape;5233;p46"/>
            <p:cNvSpPr/>
            <p:nvPr/>
          </p:nvSpPr>
          <p:spPr>
            <a:xfrm>
              <a:off x="14022950" y="3782775"/>
              <a:ext cx="62625" cy="55300"/>
            </a:xfrm>
            <a:custGeom>
              <a:rect b="b" l="l" r="r" t="t"/>
              <a:pathLst>
                <a:path extrusionOk="0" h="2212" w="2505">
                  <a:moveTo>
                    <a:pt x="1822" y="0"/>
                  </a:moveTo>
                  <a:lnTo>
                    <a:pt x="911" y="0"/>
                  </a:lnTo>
                  <a:lnTo>
                    <a:pt x="911" y="1301"/>
                  </a:lnTo>
                  <a:cubicBezTo>
                    <a:pt x="911" y="1789"/>
                    <a:pt x="521" y="2212"/>
                    <a:pt x="1" y="2212"/>
                  </a:cubicBezTo>
                  <a:lnTo>
                    <a:pt x="1594" y="2212"/>
                  </a:lnTo>
                  <a:cubicBezTo>
                    <a:pt x="1985" y="2212"/>
                    <a:pt x="2310" y="1984"/>
                    <a:pt x="2440" y="1626"/>
                  </a:cubicBezTo>
                  <a:cubicBezTo>
                    <a:pt x="2472" y="1529"/>
                    <a:pt x="2505" y="1399"/>
                    <a:pt x="2505" y="1301"/>
                  </a:cubicBezTo>
                  <a:lnTo>
                    <a:pt x="2505" y="0"/>
                  </a:lnTo>
                  <a:close/>
                  <a:moveTo>
                    <a:pt x="1822" y="0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4" name="Google Shape;5234;p46"/>
            <p:cNvSpPr/>
            <p:nvPr/>
          </p:nvSpPr>
          <p:spPr>
            <a:xfrm>
              <a:off x="14022950" y="3949425"/>
              <a:ext cx="62625" cy="55325"/>
            </a:xfrm>
            <a:custGeom>
              <a:rect b="b" l="l" r="r" t="t"/>
              <a:pathLst>
                <a:path extrusionOk="0" h="2213" w="2505">
                  <a:moveTo>
                    <a:pt x="1822" y="1"/>
                  </a:moveTo>
                  <a:lnTo>
                    <a:pt x="911" y="1"/>
                  </a:lnTo>
                  <a:lnTo>
                    <a:pt x="911" y="1302"/>
                  </a:lnTo>
                  <a:cubicBezTo>
                    <a:pt x="911" y="1789"/>
                    <a:pt x="521" y="2212"/>
                    <a:pt x="1" y="2212"/>
                  </a:cubicBezTo>
                  <a:lnTo>
                    <a:pt x="1594" y="2212"/>
                  </a:lnTo>
                  <a:cubicBezTo>
                    <a:pt x="1985" y="2212"/>
                    <a:pt x="2310" y="1952"/>
                    <a:pt x="2440" y="1627"/>
                  </a:cubicBezTo>
                  <a:cubicBezTo>
                    <a:pt x="2472" y="1529"/>
                    <a:pt x="2505" y="1399"/>
                    <a:pt x="2505" y="1302"/>
                  </a:cubicBezTo>
                  <a:lnTo>
                    <a:pt x="2505" y="1"/>
                  </a:lnTo>
                  <a:close/>
                  <a:moveTo>
                    <a:pt x="1822" y="1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5" name="Google Shape;5235;p46"/>
            <p:cNvSpPr/>
            <p:nvPr/>
          </p:nvSpPr>
          <p:spPr>
            <a:xfrm>
              <a:off x="13846550" y="3641300"/>
              <a:ext cx="375625" cy="481325"/>
            </a:xfrm>
            <a:custGeom>
              <a:rect b="b" l="l" r="r" t="t"/>
              <a:pathLst>
                <a:path extrusionOk="0" h="19253" w="15025">
                  <a:moveTo>
                    <a:pt x="9268" y="5952"/>
                  </a:moveTo>
                  <a:lnTo>
                    <a:pt x="9268" y="6960"/>
                  </a:lnTo>
                  <a:cubicBezTo>
                    <a:pt x="9268" y="7318"/>
                    <a:pt x="9008" y="7578"/>
                    <a:pt x="8650" y="7578"/>
                  </a:cubicBezTo>
                  <a:lnTo>
                    <a:pt x="6406" y="7578"/>
                  </a:lnTo>
                  <a:cubicBezTo>
                    <a:pt x="6049" y="7578"/>
                    <a:pt x="5756" y="7318"/>
                    <a:pt x="5756" y="6960"/>
                  </a:cubicBezTo>
                  <a:lnTo>
                    <a:pt x="5756" y="5952"/>
                  </a:lnTo>
                  <a:close/>
                  <a:moveTo>
                    <a:pt x="10374" y="7253"/>
                  </a:moveTo>
                  <a:cubicBezTo>
                    <a:pt x="10634" y="7253"/>
                    <a:pt x="10862" y="7448"/>
                    <a:pt x="10862" y="7708"/>
                  </a:cubicBezTo>
                  <a:lnTo>
                    <a:pt x="10862" y="8911"/>
                  </a:lnTo>
                  <a:cubicBezTo>
                    <a:pt x="10862" y="9009"/>
                    <a:pt x="10894" y="9074"/>
                    <a:pt x="10959" y="9139"/>
                  </a:cubicBezTo>
                  <a:cubicBezTo>
                    <a:pt x="11024" y="9204"/>
                    <a:pt x="11122" y="9204"/>
                    <a:pt x="11187" y="9204"/>
                  </a:cubicBezTo>
                  <a:lnTo>
                    <a:pt x="13398" y="8749"/>
                  </a:lnTo>
                  <a:cubicBezTo>
                    <a:pt x="13464" y="8741"/>
                    <a:pt x="13530" y="8737"/>
                    <a:pt x="13594" y="8737"/>
                  </a:cubicBezTo>
                  <a:cubicBezTo>
                    <a:pt x="13817" y="8737"/>
                    <a:pt x="14027" y="8785"/>
                    <a:pt x="14179" y="8911"/>
                  </a:cubicBezTo>
                  <a:cubicBezTo>
                    <a:pt x="14374" y="9074"/>
                    <a:pt x="14471" y="9334"/>
                    <a:pt x="14471" y="9627"/>
                  </a:cubicBezTo>
                  <a:cubicBezTo>
                    <a:pt x="14471" y="9952"/>
                    <a:pt x="14374" y="10212"/>
                    <a:pt x="14179" y="10375"/>
                  </a:cubicBezTo>
                  <a:cubicBezTo>
                    <a:pt x="14045" y="10486"/>
                    <a:pt x="13866" y="10536"/>
                    <a:pt x="13673" y="10536"/>
                  </a:cubicBezTo>
                  <a:cubicBezTo>
                    <a:pt x="13583" y="10536"/>
                    <a:pt x="13491" y="10525"/>
                    <a:pt x="13398" y="10505"/>
                  </a:cubicBezTo>
                  <a:lnTo>
                    <a:pt x="11187" y="10082"/>
                  </a:lnTo>
                  <a:cubicBezTo>
                    <a:pt x="11168" y="10073"/>
                    <a:pt x="11146" y="10069"/>
                    <a:pt x="11123" y="10069"/>
                  </a:cubicBezTo>
                  <a:cubicBezTo>
                    <a:pt x="11067" y="10069"/>
                    <a:pt x="11005" y="10092"/>
                    <a:pt x="10959" y="10115"/>
                  </a:cubicBezTo>
                  <a:cubicBezTo>
                    <a:pt x="10894" y="10180"/>
                    <a:pt x="10862" y="10277"/>
                    <a:pt x="10862" y="10342"/>
                  </a:cubicBezTo>
                  <a:lnTo>
                    <a:pt x="10862" y="11545"/>
                  </a:lnTo>
                  <a:cubicBezTo>
                    <a:pt x="10862" y="11806"/>
                    <a:pt x="10634" y="12033"/>
                    <a:pt x="10374" y="12033"/>
                  </a:cubicBezTo>
                  <a:lnTo>
                    <a:pt x="4650" y="12033"/>
                  </a:lnTo>
                  <a:cubicBezTo>
                    <a:pt x="4390" y="12033"/>
                    <a:pt x="4195" y="11806"/>
                    <a:pt x="4195" y="11545"/>
                  </a:cubicBezTo>
                  <a:lnTo>
                    <a:pt x="4195" y="10342"/>
                  </a:lnTo>
                  <a:cubicBezTo>
                    <a:pt x="4195" y="10277"/>
                    <a:pt x="4130" y="10180"/>
                    <a:pt x="4065" y="10115"/>
                  </a:cubicBezTo>
                  <a:cubicBezTo>
                    <a:pt x="4019" y="10092"/>
                    <a:pt x="3973" y="10069"/>
                    <a:pt x="3916" y="10069"/>
                  </a:cubicBezTo>
                  <a:cubicBezTo>
                    <a:pt x="3892" y="10069"/>
                    <a:pt x="3866" y="10073"/>
                    <a:pt x="3837" y="10082"/>
                  </a:cubicBezTo>
                  <a:lnTo>
                    <a:pt x="1659" y="10505"/>
                  </a:lnTo>
                  <a:cubicBezTo>
                    <a:pt x="1556" y="10525"/>
                    <a:pt x="1456" y="10536"/>
                    <a:pt x="1363" y="10536"/>
                  </a:cubicBezTo>
                  <a:cubicBezTo>
                    <a:pt x="1161" y="10536"/>
                    <a:pt x="989" y="10486"/>
                    <a:pt x="878" y="10375"/>
                  </a:cubicBezTo>
                  <a:cubicBezTo>
                    <a:pt x="683" y="10212"/>
                    <a:pt x="585" y="9952"/>
                    <a:pt x="585" y="9627"/>
                  </a:cubicBezTo>
                  <a:cubicBezTo>
                    <a:pt x="585" y="9334"/>
                    <a:pt x="683" y="9074"/>
                    <a:pt x="878" y="8911"/>
                  </a:cubicBezTo>
                  <a:cubicBezTo>
                    <a:pt x="1023" y="8791"/>
                    <a:pt x="1203" y="8724"/>
                    <a:pt x="1420" y="8724"/>
                  </a:cubicBezTo>
                  <a:cubicBezTo>
                    <a:pt x="1495" y="8724"/>
                    <a:pt x="1575" y="8732"/>
                    <a:pt x="1659" y="8749"/>
                  </a:cubicBezTo>
                  <a:lnTo>
                    <a:pt x="3837" y="9204"/>
                  </a:lnTo>
                  <a:cubicBezTo>
                    <a:pt x="3935" y="9204"/>
                    <a:pt x="4000" y="9204"/>
                    <a:pt x="4065" y="9139"/>
                  </a:cubicBezTo>
                  <a:cubicBezTo>
                    <a:pt x="4130" y="9074"/>
                    <a:pt x="4195" y="9009"/>
                    <a:pt x="4195" y="8911"/>
                  </a:cubicBezTo>
                  <a:lnTo>
                    <a:pt x="4195" y="7708"/>
                  </a:lnTo>
                  <a:cubicBezTo>
                    <a:pt x="4195" y="7448"/>
                    <a:pt x="4390" y="7253"/>
                    <a:pt x="4650" y="7253"/>
                  </a:cubicBezTo>
                  <a:lnTo>
                    <a:pt x="5236" y="7253"/>
                  </a:lnTo>
                  <a:cubicBezTo>
                    <a:pt x="5333" y="7773"/>
                    <a:pt x="5821" y="8163"/>
                    <a:pt x="6406" y="8163"/>
                  </a:cubicBezTo>
                  <a:lnTo>
                    <a:pt x="8650" y="8163"/>
                  </a:lnTo>
                  <a:cubicBezTo>
                    <a:pt x="9203" y="8163"/>
                    <a:pt x="9691" y="7773"/>
                    <a:pt x="9821" y="7253"/>
                  </a:cubicBezTo>
                  <a:close/>
                  <a:moveTo>
                    <a:pt x="9301" y="12586"/>
                  </a:moveTo>
                  <a:lnTo>
                    <a:pt x="9301" y="13627"/>
                  </a:lnTo>
                  <a:lnTo>
                    <a:pt x="9268" y="13627"/>
                  </a:lnTo>
                  <a:cubicBezTo>
                    <a:pt x="9268" y="13952"/>
                    <a:pt x="9008" y="14245"/>
                    <a:pt x="8650" y="14245"/>
                  </a:cubicBezTo>
                  <a:lnTo>
                    <a:pt x="6406" y="14245"/>
                  </a:lnTo>
                  <a:cubicBezTo>
                    <a:pt x="6049" y="14245"/>
                    <a:pt x="5756" y="13952"/>
                    <a:pt x="5756" y="13627"/>
                  </a:cubicBezTo>
                  <a:lnTo>
                    <a:pt x="5756" y="12586"/>
                  </a:lnTo>
                  <a:close/>
                  <a:moveTo>
                    <a:pt x="4650" y="1"/>
                  </a:moveTo>
                  <a:cubicBezTo>
                    <a:pt x="4098" y="1"/>
                    <a:pt x="3610" y="456"/>
                    <a:pt x="3610" y="1042"/>
                  </a:cubicBezTo>
                  <a:lnTo>
                    <a:pt x="3610" y="1920"/>
                  </a:lnTo>
                  <a:lnTo>
                    <a:pt x="1756" y="1529"/>
                  </a:lnTo>
                  <a:cubicBezTo>
                    <a:pt x="1632" y="1504"/>
                    <a:pt x="1511" y="1492"/>
                    <a:pt x="1396" y="1492"/>
                  </a:cubicBezTo>
                  <a:cubicBezTo>
                    <a:pt x="1059" y="1492"/>
                    <a:pt x="763" y="1596"/>
                    <a:pt x="520" y="1790"/>
                  </a:cubicBezTo>
                  <a:cubicBezTo>
                    <a:pt x="195" y="2082"/>
                    <a:pt x="0" y="2472"/>
                    <a:pt x="0" y="2960"/>
                  </a:cubicBezTo>
                  <a:cubicBezTo>
                    <a:pt x="0" y="3448"/>
                    <a:pt x="195" y="3871"/>
                    <a:pt x="520" y="4131"/>
                  </a:cubicBezTo>
                  <a:cubicBezTo>
                    <a:pt x="763" y="4325"/>
                    <a:pt x="1059" y="4428"/>
                    <a:pt x="1396" y="4428"/>
                  </a:cubicBezTo>
                  <a:cubicBezTo>
                    <a:pt x="1511" y="4428"/>
                    <a:pt x="1632" y="4416"/>
                    <a:pt x="1756" y="4391"/>
                  </a:cubicBezTo>
                  <a:lnTo>
                    <a:pt x="3610" y="4033"/>
                  </a:lnTo>
                  <a:lnTo>
                    <a:pt x="3610" y="4879"/>
                  </a:lnTo>
                  <a:cubicBezTo>
                    <a:pt x="3610" y="5464"/>
                    <a:pt x="4098" y="5920"/>
                    <a:pt x="4650" y="5920"/>
                  </a:cubicBezTo>
                  <a:lnTo>
                    <a:pt x="5203" y="5920"/>
                  </a:lnTo>
                  <a:lnTo>
                    <a:pt x="5203" y="6667"/>
                  </a:lnTo>
                  <a:lnTo>
                    <a:pt x="4650" y="6667"/>
                  </a:lnTo>
                  <a:cubicBezTo>
                    <a:pt x="4098" y="6667"/>
                    <a:pt x="3610" y="7123"/>
                    <a:pt x="3610" y="7708"/>
                  </a:cubicBezTo>
                  <a:lnTo>
                    <a:pt x="3610" y="8554"/>
                  </a:lnTo>
                  <a:lnTo>
                    <a:pt x="1756" y="8196"/>
                  </a:lnTo>
                  <a:cubicBezTo>
                    <a:pt x="1632" y="8171"/>
                    <a:pt x="1511" y="8159"/>
                    <a:pt x="1395" y="8159"/>
                  </a:cubicBezTo>
                  <a:cubicBezTo>
                    <a:pt x="1057" y="8159"/>
                    <a:pt x="754" y="8262"/>
                    <a:pt x="488" y="8456"/>
                  </a:cubicBezTo>
                  <a:cubicBezTo>
                    <a:pt x="195" y="8716"/>
                    <a:pt x="0" y="9139"/>
                    <a:pt x="0" y="9627"/>
                  </a:cubicBezTo>
                  <a:cubicBezTo>
                    <a:pt x="0" y="10115"/>
                    <a:pt x="195" y="10537"/>
                    <a:pt x="488" y="10797"/>
                  </a:cubicBezTo>
                  <a:cubicBezTo>
                    <a:pt x="730" y="10991"/>
                    <a:pt x="1044" y="11095"/>
                    <a:pt x="1390" y="11095"/>
                  </a:cubicBezTo>
                  <a:cubicBezTo>
                    <a:pt x="1509" y="11095"/>
                    <a:pt x="1632" y="11083"/>
                    <a:pt x="1756" y="11058"/>
                  </a:cubicBezTo>
                  <a:lnTo>
                    <a:pt x="3610" y="10700"/>
                  </a:lnTo>
                  <a:lnTo>
                    <a:pt x="3610" y="11545"/>
                  </a:lnTo>
                  <a:cubicBezTo>
                    <a:pt x="3610" y="12131"/>
                    <a:pt x="4065" y="12586"/>
                    <a:pt x="4650" y="12586"/>
                  </a:cubicBezTo>
                  <a:lnTo>
                    <a:pt x="5171" y="12586"/>
                  </a:lnTo>
                  <a:lnTo>
                    <a:pt x="5171" y="13334"/>
                  </a:lnTo>
                  <a:lnTo>
                    <a:pt x="4650" y="13334"/>
                  </a:lnTo>
                  <a:cubicBezTo>
                    <a:pt x="4065" y="13334"/>
                    <a:pt x="3610" y="13789"/>
                    <a:pt x="3610" y="14375"/>
                  </a:cubicBezTo>
                  <a:lnTo>
                    <a:pt x="3610" y="15220"/>
                  </a:lnTo>
                  <a:lnTo>
                    <a:pt x="1756" y="14862"/>
                  </a:lnTo>
                  <a:cubicBezTo>
                    <a:pt x="1632" y="14838"/>
                    <a:pt x="1509" y="14825"/>
                    <a:pt x="1390" y="14825"/>
                  </a:cubicBezTo>
                  <a:cubicBezTo>
                    <a:pt x="1044" y="14825"/>
                    <a:pt x="730" y="14929"/>
                    <a:pt x="488" y="15123"/>
                  </a:cubicBezTo>
                  <a:cubicBezTo>
                    <a:pt x="163" y="15383"/>
                    <a:pt x="0" y="15805"/>
                    <a:pt x="0" y="16293"/>
                  </a:cubicBezTo>
                  <a:cubicBezTo>
                    <a:pt x="0" y="16781"/>
                    <a:pt x="163" y="17204"/>
                    <a:pt x="488" y="17464"/>
                  </a:cubicBezTo>
                  <a:cubicBezTo>
                    <a:pt x="730" y="17658"/>
                    <a:pt x="1044" y="17761"/>
                    <a:pt x="1390" y="17761"/>
                  </a:cubicBezTo>
                  <a:cubicBezTo>
                    <a:pt x="1509" y="17761"/>
                    <a:pt x="1632" y="17749"/>
                    <a:pt x="1756" y="17724"/>
                  </a:cubicBezTo>
                  <a:lnTo>
                    <a:pt x="3610" y="17366"/>
                  </a:lnTo>
                  <a:lnTo>
                    <a:pt x="3610" y="18212"/>
                  </a:lnTo>
                  <a:cubicBezTo>
                    <a:pt x="3610" y="18797"/>
                    <a:pt x="4065" y="19253"/>
                    <a:pt x="4650" y="19253"/>
                  </a:cubicBezTo>
                  <a:lnTo>
                    <a:pt x="6667" y="19253"/>
                  </a:lnTo>
                  <a:cubicBezTo>
                    <a:pt x="6797" y="19253"/>
                    <a:pt x="6927" y="19122"/>
                    <a:pt x="6927" y="18960"/>
                  </a:cubicBezTo>
                  <a:cubicBezTo>
                    <a:pt x="6927" y="18830"/>
                    <a:pt x="6797" y="18700"/>
                    <a:pt x="6667" y="18700"/>
                  </a:cubicBezTo>
                  <a:lnTo>
                    <a:pt x="4650" y="18700"/>
                  </a:lnTo>
                  <a:cubicBezTo>
                    <a:pt x="4390" y="18700"/>
                    <a:pt x="4163" y="18472"/>
                    <a:pt x="4163" y="18212"/>
                  </a:cubicBezTo>
                  <a:lnTo>
                    <a:pt x="4163" y="17009"/>
                  </a:lnTo>
                  <a:cubicBezTo>
                    <a:pt x="4163" y="16911"/>
                    <a:pt x="4130" y="16846"/>
                    <a:pt x="4065" y="16781"/>
                  </a:cubicBezTo>
                  <a:cubicBezTo>
                    <a:pt x="4000" y="16749"/>
                    <a:pt x="3935" y="16716"/>
                    <a:pt x="3837" y="16716"/>
                  </a:cubicBezTo>
                  <a:lnTo>
                    <a:pt x="1659" y="17171"/>
                  </a:lnTo>
                  <a:cubicBezTo>
                    <a:pt x="1575" y="17188"/>
                    <a:pt x="1493" y="17196"/>
                    <a:pt x="1414" y="17196"/>
                  </a:cubicBezTo>
                  <a:cubicBezTo>
                    <a:pt x="1189" y="17196"/>
                    <a:pt x="990" y="17129"/>
                    <a:pt x="846" y="17009"/>
                  </a:cubicBezTo>
                  <a:cubicBezTo>
                    <a:pt x="650" y="16846"/>
                    <a:pt x="553" y="16618"/>
                    <a:pt x="553" y="16293"/>
                  </a:cubicBezTo>
                  <a:cubicBezTo>
                    <a:pt x="553" y="15968"/>
                    <a:pt x="650" y="15708"/>
                    <a:pt x="846" y="15545"/>
                  </a:cubicBezTo>
                  <a:cubicBezTo>
                    <a:pt x="988" y="15450"/>
                    <a:pt x="1184" y="15390"/>
                    <a:pt x="1393" y="15390"/>
                  </a:cubicBezTo>
                  <a:cubicBezTo>
                    <a:pt x="1469" y="15390"/>
                    <a:pt x="1548" y="15398"/>
                    <a:pt x="1626" y="15415"/>
                  </a:cubicBezTo>
                  <a:lnTo>
                    <a:pt x="3837" y="15838"/>
                  </a:lnTo>
                  <a:cubicBezTo>
                    <a:pt x="3856" y="15848"/>
                    <a:pt x="3878" y="15851"/>
                    <a:pt x="3901" y="15851"/>
                  </a:cubicBezTo>
                  <a:cubicBezTo>
                    <a:pt x="3957" y="15851"/>
                    <a:pt x="4019" y="15828"/>
                    <a:pt x="4065" y="15805"/>
                  </a:cubicBezTo>
                  <a:cubicBezTo>
                    <a:pt x="4130" y="15740"/>
                    <a:pt x="4163" y="15643"/>
                    <a:pt x="4163" y="15578"/>
                  </a:cubicBezTo>
                  <a:lnTo>
                    <a:pt x="4163" y="14375"/>
                  </a:lnTo>
                  <a:cubicBezTo>
                    <a:pt x="4163" y="14114"/>
                    <a:pt x="4390" y="13887"/>
                    <a:pt x="4650" y="13887"/>
                  </a:cubicBezTo>
                  <a:lnTo>
                    <a:pt x="5203" y="13887"/>
                  </a:lnTo>
                  <a:cubicBezTo>
                    <a:pt x="5333" y="14407"/>
                    <a:pt x="5821" y="14797"/>
                    <a:pt x="6374" y="14797"/>
                  </a:cubicBezTo>
                  <a:lnTo>
                    <a:pt x="8650" y="14797"/>
                  </a:lnTo>
                  <a:cubicBezTo>
                    <a:pt x="9203" y="14797"/>
                    <a:pt x="9691" y="14407"/>
                    <a:pt x="9821" y="13887"/>
                  </a:cubicBezTo>
                  <a:lnTo>
                    <a:pt x="10374" y="13887"/>
                  </a:lnTo>
                  <a:cubicBezTo>
                    <a:pt x="10634" y="13887"/>
                    <a:pt x="10862" y="14114"/>
                    <a:pt x="10862" y="14375"/>
                  </a:cubicBezTo>
                  <a:lnTo>
                    <a:pt x="10862" y="15578"/>
                  </a:lnTo>
                  <a:cubicBezTo>
                    <a:pt x="10862" y="15643"/>
                    <a:pt x="10894" y="15740"/>
                    <a:pt x="10959" y="15805"/>
                  </a:cubicBezTo>
                  <a:cubicBezTo>
                    <a:pt x="11005" y="15828"/>
                    <a:pt x="11051" y="15851"/>
                    <a:pt x="11109" y="15851"/>
                  </a:cubicBezTo>
                  <a:cubicBezTo>
                    <a:pt x="11132" y="15851"/>
                    <a:pt x="11158" y="15848"/>
                    <a:pt x="11187" y="15838"/>
                  </a:cubicBezTo>
                  <a:lnTo>
                    <a:pt x="13366" y="15415"/>
                  </a:lnTo>
                  <a:cubicBezTo>
                    <a:pt x="13453" y="15398"/>
                    <a:pt x="13538" y="15390"/>
                    <a:pt x="13619" y="15390"/>
                  </a:cubicBezTo>
                  <a:cubicBezTo>
                    <a:pt x="13841" y="15390"/>
                    <a:pt x="14036" y="15450"/>
                    <a:pt x="14179" y="15545"/>
                  </a:cubicBezTo>
                  <a:cubicBezTo>
                    <a:pt x="14341" y="15708"/>
                    <a:pt x="14471" y="15968"/>
                    <a:pt x="14471" y="16293"/>
                  </a:cubicBezTo>
                  <a:cubicBezTo>
                    <a:pt x="14471" y="16618"/>
                    <a:pt x="14341" y="16846"/>
                    <a:pt x="14179" y="17009"/>
                  </a:cubicBezTo>
                  <a:cubicBezTo>
                    <a:pt x="14034" y="17129"/>
                    <a:pt x="13836" y="17196"/>
                    <a:pt x="13610" y="17196"/>
                  </a:cubicBezTo>
                  <a:cubicBezTo>
                    <a:pt x="13531" y="17196"/>
                    <a:pt x="13450" y="17188"/>
                    <a:pt x="13366" y="17171"/>
                  </a:cubicBezTo>
                  <a:lnTo>
                    <a:pt x="11187" y="16716"/>
                  </a:lnTo>
                  <a:cubicBezTo>
                    <a:pt x="11089" y="16716"/>
                    <a:pt x="11024" y="16749"/>
                    <a:pt x="10959" y="16781"/>
                  </a:cubicBezTo>
                  <a:cubicBezTo>
                    <a:pt x="10894" y="16846"/>
                    <a:pt x="10862" y="16911"/>
                    <a:pt x="10862" y="17009"/>
                  </a:cubicBezTo>
                  <a:lnTo>
                    <a:pt x="10862" y="18212"/>
                  </a:lnTo>
                  <a:cubicBezTo>
                    <a:pt x="10862" y="18472"/>
                    <a:pt x="10634" y="18700"/>
                    <a:pt x="10374" y="18700"/>
                  </a:cubicBezTo>
                  <a:lnTo>
                    <a:pt x="7967" y="18700"/>
                  </a:lnTo>
                  <a:cubicBezTo>
                    <a:pt x="7805" y="18700"/>
                    <a:pt x="7675" y="18830"/>
                    <a:pt x="7675" y="18960"/>
                  </a:cubicBezTo>
                  <a:cubicBezTo>
                    <a:pt x="7675" y="19122"/>
                    <a:pt x="7805" y="19253"/>
                    <a:pt x="7967" y="19253"/>
                  </a:cubicBezTo>
                  <a:lnTo>
                    <a:pt x="10374" y="19253"/>
                  </a:lnTo>
                  <a:cubicBezTo>
                    <a:pt x="10959" y="19253"/>
                    <a:pt x="11414" y="18797"/>
                    <a:pt x="11414" y="18212"/>
                  </a:cubicBezTo>
                  <a:lnTo>
                    <a:pt x="11414" y="17366"/>
                  </a:lnTo>
                  <a:lnTo>
                    <a:pt x="13268" y="17724"/>
                  </a:lnTo>
                  <a:cubicBezTo>
                    <a:pt x="13393" y="17749"/>
                    <a:pt x="13515" y="17761"/>
                    <a:pt x="13634" y="17761"/>
                  </a:cubicBezTo>
                  <a:cubicBezTo>
                    <a:pt x="13980" y="17761"/>
                    <a:pt x="14294" y="17658"/>
                    <a:pt x="14536" y="17464"/>
                  </a:cubicBezTo>
                  <a:cubicBezTo>
                    <a:pt x="14862" y="17204"/>
                    <a:pt x="15024" y="16781"/>
                    <a:pt x="15024" y="16293"/>
                  </a:cubicBezTo>
                  <a:cubicBezTo>
                    <a:pt x="15024" y="15805"/>
                    <a:pt x="14862" y="15383"/>
                    <a:pt x="14536" y="15123"/>
                  </a:cubicBezTo>
                  <a:cubicBezTo>
                    <a:pt x="14294" y="14929"/>
                    <a:pt x="13980" y="14825"/>
                    <a:pt x="13634" y="14825"/>
                  </a:cubicBezTo>
                  <a:cubicBezTo>
                    <a:pt x="13515" y="14825"/>
                    <a:pt x="13393" y="14838"/>
                    <a:pt x="13268" y="14862"/>
                  </a:cubicBezTo>
                  <a:lnTo>
                    <a:pt x="11414" y="15220"/>
                  </a:lnTo>
                  <a:lnTo>
                    <a:pt x="11414" y="14375"/>
                  </a:lnTo>
                  <a:cubicBezTo>
                    <a:pt x="11414" y="13789"/>
                    <a:pt x="10959" y="13334"/>
                    <a:pt x="10374" y="13334"/>
                  </a:cubicBezTo>
                  <a:lnTo>
                    <a:pt x="9854" y="13334"/>
                  </a:lnTo>
                  <a:lnTo>
                    <a:pt x="9854" y="12586"/>
                  </a:lnTo>
                  <a:lnTo>
                    <a:pt x="10374" y="12586"/>
                  </a:lnTo>
                  <a:cubicBezTo>
                    <a:pt x="10959" y="12586"/>
                    <a:pt x="11414" y="12131"/>
                    <a:pt x="11414" y="11545"/>
                  </a:cubicBezTo>
                  <a:lnTo>
                    <a:pt x="11414" y="10700"/>
                  </a:lnTo>
                  <a:lnTo>
                    <a:pt x="13268" y="11058"/>
                  </a:lnTo>
                  <a:cubicBezTo>
                    <a:pt x="13393" y="11083"/>
                    <a:pt x="13515" y="11095"/>
                    <a:pt x="13634" y="11095"/>
                  </a:cubicBezTo>
                  <a:cubicBezTo>
                    <a:pt x="13980" y="11095"/>
                    <a:pt x="14294" y="10991"/>
                    <a:pt x="14536" y="10797"/>
                  </a:cubicBezTo>
                  <a:cubicBezTo>
                    <a:pt x="14862" y="10537"/>
                    <a:pt x="15024" y="10115"/>
                    <a:pt x="15024" y="9627"/>
                  </a:cubicBezTo>
                  <a:cubicBezTo>
                    <a:pt x="15024" y="9139"/>
                    <a:pt x="14862" y="8716"/>
                    <a:pt x="14536" y="8456"/>
                  </a:cubicBezTo>
                  <a:cubicBezTo>
                    <a:pt x="14294" y="8262"/>
                    <a:pt x="13980" y="8159"/>
                    <a:pt x="13634" y="8159"/>
                  </a:cubicBezTo>
                  <a:cubicBezTo>
                    <a:pt x="13515" y="8159"/>
                    <a:pt x="13393" y="8171"/>
                    <a:pt x="13268" y="8196"/>
                  </a:cubicBezTo>
                  <a:lnTo>
                    <a:pt x="11414" y="8586"/>
                  </a:lnTo>
                  <a:lnTo>
                    <a:pt x="11414" y="7708"/>
                  </a:lnTo>
                  <a:cubicBezTo>
                    <a:pt x="11414" y="7123"/>
                    <a:pt x="10959" y="6667"/>
                    <a:pt x="10374" y="6667"/>
                  </a:cubicBezTo>
                  <a:lnTo>
                    <a:pt x="9854" y="6667"/>
                  </a:lnTo>
                  <a:lnTo>
                    <a:pt x="9854" y="5920"/>
                  </a:lnTo>
                  <a:lnTo>
                    <a:pt x="10374" y="5920"/>
                  </a:lnTo>
                  <a:cubicBezTo>
                    <a:pt x="10959" y="5920"/>
                    <a:pt x="11414" y="5464"/>
                    <a:pt x="11414" y="4879"/>
                  </a:cubicBezTo>
                  <a:lnTo>
                    <a:pt x="11414" y="4033"/>
                  </a:lnTo>
                  <a:lnTo>
                    <a:pt x="13268" y="4391"/>
                  </a:lnTo>
                  <a:cubicBezTo>
                    <a:pt x="13393" y="4416"/>
                    <a:pt x="13515" y="4428"/>
                    <a:pt x="13634" y="4428"/>
                  </a:cubicBezTo>
                  <a:cubicBezTo>
                    <a:pt x="13980" y="4428"/>
                    <a:pt x="14294" y="4325"/>
                    <a:pt x="14536" y="4131"/>
                  </a:cubicBezTo>
                  <a:cubicBezTo>
                    <a:pt x="14862" y="3871"/>
                    <a:pt x="15024" y="3448"/>
                    <a:pt x="15024" y="2960"/>
                  </a:cubicBezTo>
                  <a:cubicBezTo>
                    <a:pt x="15024" y="2472"/>
                    <a:pt x="14862" y="2082"/>
                    <a:pt x="14536" y="1790"/>
                  </a:cubicBezTo>
                  <a:cubicBezTo>
                    <a:pt x="14294" y="1596"/>
                    <a:pt x="13980" y="1492"/>
                    <a:pt x="13634" y="1492"/>
                  </a:cubicBezTo>
                  <a:cubicBezTo>
                    <a:pt x="13515" y="1492"/>
                    <a:pt x="13393" y="1504"/>
                    <a:pt x="13268" y="1529"/>
                  </a:cubicBezTo>
                  <a:lnTo>
                    <a:pt x="11414" y="1920"/>
                  </a:lnTo>
                  <a:lnTo>
                    <a:pt x="11414" y="1042"/>
                  </a:lnTo>
                  <a:cubicBezTo>
                    <a:pt x="11414" y="456"/>
                    <a:pt x="10959" y="1"/>
                    <a:pt x="10374" y="1"/>
                  </a:cubicBezTo>
                  <a:lnTo>
                    <a:pt x="7967" y="1"/>
                  </a:lnTo>
                  <a:cubicBezTo>
                    <a:pt x="7837" y="1"/>
                    <a:pt x="7707" y="131"/>
                    <a:pt x="7707" y="294"/>
                  </a:cubicBezTo>
                  <a:cubicBezTo>
                    <a:pt x="7707" y="424"/>
                    <a:pt x="7837" y="554"/>
                    <a:pt x="7967" y="554"/>
                  </a:cubicBezTo>
                  <a:lnTo>
                    <a:pt x="10374" y="554"/>
                  </a:lnTo>
                  <a:cubicBezTo>
                    <a:pt x="10634" y="554"/>
                    <a:pt x="10862" y="781"/>
                    <a:pt x="10862" y="1042"/>
                  </a:cubicBezTo>
                  <a:lnTo>
                    <a:pt x="10862" y="2245"/>
                  </a:lnTo>
                  <a:cubicBezTo>
                    <a:pt x="10862" y="2342"/>
                    <a:pt x="10894" y="2407"/>
                    <a:pt x="10959" y="2472"/>
                  </a:cubicBezTo>
                  <a:cubicBezTo>
                    <a:pt x="11024" y="2505"/>
                    <a:pt x="11122" y="2538"/>
                    <a:pt x="11187" y="2538"/>
                  </a:cubicBezTo>
                  <a:lnTo>
                    <a:pt x="13398" y="2082"/>
                  </a:lnTo>
                  <a:cubicBezTo>
                    <a:pt x="13474" y="2065"/>
                    <a:pt x="13549" y="2057"/>
                    <a:pt x="13623" y="2057"/>
                  </a:cubicBezTo>
                  <a:cubicBezTo>
                    <a:pt x="13836" y="2057"/>
                    <a:pt x="14034" y="2124"/>
                    <a:pt x="14179" y="2245"/>
                  </a:cubicBezTo>
                  <a:cubicBezTo>
                    <a:pt x="14374" y="2375"/>
                    <a:pt x="14471" y="2635"/>
                    <a:pt x="14471" y="2960"/>
                  </a:cubicBezTo>
                  <a:cubicBezTo>
                    <a:pt x="14471" y="3285"/>
                    <a:pt x="14374" y="3513"/>
                    <a:pt x="14179" y="3676"/>
                  </a:cubicBezTo>
                  <a:cubicBezTo>
                    <a:pt x="14034" y="3796"/>
                    <a:pt x="13836" y="3863"/>
                    <a:pt x="13623" y="3863"/>
                  </a:cubicBezTo>
                  <a:cubicBezTo>
                    <a:pt x="13549" y="3863"/>
                    <a:pt x="13474" y="3855"/>
                    <a:pt x="13398" y="3838"/>
                  </a:cubicBezTo>
                  <a:lnTo>
                    <a:pt x="11187" y="3383"/>
                  </a:lnTo>
                  <a:cubicBezTo>
                    <a:pt x="11122" y="3383"/>
                    <a:pt x="11024" y="3383"/>
                    <a:pt x="10959" y="3448"/>
                  </a:cubicBezTo>
                  <a:cubicBezTo>
                    <a:pt x="10894" y="3513"/>
                    <a:pt x="10862" y="3578"/>
                    <a:pt x="10862" y="3676"/>
                  </a:cubicBezTo>
                  <a:lnTo>
                    <a:pt x="10862" y="4879"/>
                  </a:lnTo>
                  <a:cubicBezTo>
                    <a:pt x="10862" y="5139"/>
                    <a:pt x="10634" y="5367"/>
                    <a:pt x="10374" y="5367"/>
                  </a:cubicBezTo>
                  <a:lnTo>
                    <a:pt x="4650" y="5367"/>
                  </a:lnTo>
                  <a:cubicBezTo>
                    <a:pt x="4390" y="5367"/>
                    <a:pt x="4195" y="5139"/>
                    <a:pt x="4195" y="4879"/>
                  </a:cubicBezTo>
                  <a:lnTo>
                    <a:pt x="4195" y="3676"/>
                  </a:lnTo>
                  <a:cubicBezTo>
                    <a:pt x="4195" y="3578"/>
                    <a:pt x="4163" y="3513"/>
                    <a:pt x="4098" y="3448"/>
                  </a:cubicBezTo>
                  <a:cubicBezTo>
                    <a:pt x="4032" y="3383"/>
                    <a:pt x="3935" y="3383"/>
                    <a:pt x="3837" y="3383"/>
                  </a:cubicBezTo>
                  <a:lnTo>
                    <a:pt x="1659" y="3838"/>
                  </a:lnTo>
                  <a:cubicBezTo>
                    <a:pt x="1575" y="3855"/>
                    <a:pt x="1495" y="3863"/>
                    <a:pt x="1420" y="3863"/>
                  </a:cubicBezTo>
                  <a:cubicBezTo>
                    <a:pt x="1203" y="3863"/>
                    <a:pt x="1023" y="3796"/>
                    <a:pt x="878" y="3676"/>
                  </a:cubicBezTo>
                  <a:cubicBezTo>
                    <a:pt x="683" y="3513"/>
                    <a:pt x="585" y="3285"/>
                    <a:pt x="585" y="2960"/>
                  </a:cubicBezTo>
                  <a:cubicBezTo>
                    <a:pt x="585" y="2635"/>
                    <a:pt x="683" y="2375"/>
                    <a:pt x="878" y="2245"/>
                  </a:cubicBezTo>
                  <a:cubicBezTo>
                    <a:pt x="1023" y="2124"/>
                    <a:pt x="1203" y="2057"/>
                    <a:pt x="1420" y="2057"/>
                  </a:cubicBezTo>
                  <a:cubicBezTo>
                    <a:pt x="1495" y="2057"/>
                    <a:pt x="1575" y="2065"/>
                    <a:pt x="1659" y="2082"/>
                  </a:cubicBezTo>
                  <a:lnTo>
                    <a:pt x="3837" y="2538"/>
                  </a:lnTo>
                  <a:cubicBezTo>
                    <a:pt x="3935" y="2538"/>
                    <a:pt x="4032" y="2505"/>
                    <a:pt x="4098" y="2472"/>
                  </a:cubicBezTo>
                  <a:cubicBezTo>
                    <a:pt x="4163" y="2407"/>
                    <a:pt x="4195" y="2342"/>
                    <a:pt x="4195" y="2245"/>
                  </a:cubicBezTo>
                  <a:lnTo>
                    <a:pt x="4195" y="1042"/>
                  </a:lnTo>
                  <a:cubicBezTo>
                    <a:pt x="4195" y="781"/>
                    <a:pt x="4390" y="554"/>
                    <a:pt x="4650" y="554"/>
                  </a:cubicBezTo>
                  <a:lnTo>
                    <a:pt x="6667" y="554"/>
                  </a:lnTo>
                  <a:cubicBezTo>
                    <a:pt x="6829" y="554"/>
                    <a:pt x="6959" y="424"/>
                    <a:pt x="6959" y="294"/>
                  </a:cubicBezTo>
                  <a:cubicBezTo>
                    <a:pt x="6959" y="131"/>
                    <a:pt x="6829" y="1"/>
                    <a:pt x="66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6" name="Google Shape;5236;p46"/>
          <p:cNvGrpSpPr/>
          <p:nvPr/>
        </p:nvGrpSpPr>
        <p:grpSpPr>
          <a:xfrm>
            <a:off x="6423979" y="3541168"/>
            <a:ext cx="234632" cy="365740"/>
            <a:chOff x="14364425" y="3651075"/>
            <a:chExt cx="315450" cy="481300"/>
          </a:xfrm>
        </p:grpSpPr>
        <p:sp>
          <p:nvSpPr>
            <p:cNvPr id="5237" name="Google Shape;5237;p46"/>
            <p:cNvSpPr/>
            <p:nvPr/>
          </p:nvSpPr>
          <p:spPr>
            <a:xfrm>
              <a:off x="14372550" y="3660000"/>
              <a:ext cx="149600" cy="85400"/>
            </a:xfrm>
            <a:custGeom>
              <a:rect b="b" l="l" r="r" t="t"/>
              <a:pathLst>
                <a:path extrusionOk="0" h="3416" w="5984">
                  <a:moveTo>
                    <a:pt x="5984" y="1"/>
                  </a:moveTo>
                  <a:lnTo>
                    <a:pt x="0" y="1"/>
                  </a:lnTo>
                  <a:cubicBezTo>
                    <a:pt x="293" y="489"/>
                    <a:pt x="553" y="1042"/>
                    <a:pt x="748" y="1562"/>
                  </a:cubicBezTo>
                  <a:cubicBezTo>
                    <a:pt x="748" y="1594"/>
                    <a:pt x="748" y="1594"/>
                    <a:pt x="781" y="1627"/>
                  </a:cubicBezTo>
                  <a:cubicBezTo>
                    <a:pt x="1464" y="3415"/>
                    <a:pt x="3675" y="2700"/>
                    <a:pt x="4976" y="2342"/>
                  </a:cubicBezTo>
                  <a:cubicBezTo>
                    <a:pt x="5561" y="2180"/>
                    <a:pt x="5984" y="1920"/>
                    <a:pt x="5984" y="977"/>
                  </a:cubicBezTo>
                  <a:close/>
                  <a:moveTo>
                    <a:pt x="5984" y="1"/>
                  </a:move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8" name="Google Shape;5238;p46"/>
            <p:cNvSpPr/>
            <p:nvPr/>
          </p:nvSpPr>
          <p:spPr>
            <a:xfrm>
              <a:off x="14522125" y="3660000"/>
              <a:ext cx="150425" cy="85400"/>
            </a:xfrm>
            <a:custGeom>
              <a:rect b="b" l="l" r="r" t="t"/>
              <a:pathLst>
                <a:path extrusionOk="0" h="3416" w="6017">
                  <a:moveTo>
                    <a:pt x="1" y="1"/>
                  </a:moveTo>
                  <a:lnTo>
                    <a:pt x="1" y="977"/>
                  </a:lnTo>
                  <a:cubicBezTo>
                    <a:pt x="1" y="1920"/>
                    <a:pt x="456" y="2180"/>
                    <a:pt x="1009" y="2342"/>
                  </a:cubicBezTo>
                  <a:cubicBezTo>
                    <a:pt x="2342" y="2733"/>
                    <a:pt x="4554" y="3415"/>
                    <a:pt x="5237" y="1627"/>
                  </a:cubicBezTo>
                  <a:cubicBezTo>
                    <a:pt x="5237" y="1627"/>
                    <a:pt x="5237" y="1594"/>
                    <a:pt x="5269" y="1594"/>
                  </a:cubicBezTo>
                  <a:cubicBezTo>
                    <a:pt x="5464" y="1042"/>
                    <a:pt x="5724" y="489"/>
                    <a:pt x="6017" y="1"/>
                  </a:cubicBezTo>
                  <a:close/>
                  <a:moveTo>
                    <a:pt x="1" y="1"/>
                  </a:move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9" name="Google Shape;5239;p46"/>
            <p:cNvSpPr/>
            <p:nvPr/>
          </p:nvSpPr>
          <p:spPr>
            <a:xfrm>
              <a:off x="14388800" y="3684400"/>
              <a:ext cx="267500" cy="245550"/>
            </a:xfrm>
            <a:custGeom>
              <a:rect b="b" l="l" r="r" t="t"/>
              <a:pathLst>
                <a:path extrusionOk="0" h="9822" w="10700">
                  <a:moveTo>
                    <a:pt x="358" y="1366"/>
                  </a:moveTo>
                  <a:cubicBezTo>
                    <a:pt x="1204" y="4716"/>
                    <a:pt x="553" y="8000"/>
                    <a:pt x="1" y="9821"/>
                  </a:cubicBezTo>
                  <a:lnTo>
                    <a:pt x="10700" y="9821"/>
                  </a:lnTo>
                  <a:cubicBezTo>
                    <a:pt x="10147" y="8000"/>
                    <a:pt x="9496" y="4716"/>
                    <a:pt x="10342" y="1366"/>
                  </a:cubicBezTo>
                  <a:cubicBezTo>
                    <a:pt x="10407" y="1139"/>
                    <a:pt x="10472" y="911"/>
                    <a:pt x="10570" y="651"/>
                  </a:cubicBezTo>
                  <a:cubicBezTo>
                    <a:pt x="10309" y="1301"/>
                    <a:pt x="9887" y="1626"/>
                    <a:pt x="9334" y="1757"/>
                  </a:cubicBezTo>
                  <a:cubicBezTo>
                    <a:pt x="9334" y="1757"/>
                    <a:pt x="9334" y="1757"/>
                    <a:pt x="9334" y="1757"/>
                  </a:cubicBezTo>
                  <a:cubicBezTo>
                    <a:pt x="8521" y="1952"/>
                    <a:pt x="7513" y="1692"/>
                    <a:pt x="6732" y="1464"/>
                  </a:cubicBezTo>
                  <a:cubicBezTo>
                    <a:pt x="6602" y="1431"/>
                    <a:pt x="6472" y="1399"/>
                    <a:pt x="6342" y="1366"/>
                  </a:cubicBezTo>
                  <a:cubicBezTo>
                    <a:pt x="5789" y="1236"/>
                    <a:pt x="5334" y="976"/>
                    <a:pt x="5334" y="1"/>
                  </a:cubicBezTo>
                  <a:cubicBezTo>
                    <a:pt x="5334" y="976"/>
                    <a:pt x="4911" y="1204"/>
                    <a:pt x="4358" y="1366"/>
                  </a:cubicBezTo>
                  <a:cubicBezTo>
                    <a:pt x="3025" y="1757"/>
                    <a:pt x="814" y="2439"/>
                    <a:pt x="131" y="651"/>
                  </a:cubicBezTo>
                  <a:cubicBezTo>
                    <a:pt x="228" y="911"/>
                    <a:pt x="293" y="1139"/>
                    <a:pt x="358" y="1366"/>
                  </a:cubicBezTo>
                  <a:close/>
                  <a:moveTo>
                    <a:pt x="358" y="1366"/>
                  </a:move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0" name="Google Shape;5240;p46"/>
            <p:cNvSpPr/>
            <p:nvPr/>
          </p:nvSpPr>
          <p:spPr>
            <a:xfrm>
              <a:off x="14373350" y="3929925"/>
              <a:ext cx="298400" cy="144725"/>
            </a:xfrm>
            <a:custGeom>
              <a:rect b="b" l="l" r="r" t="t"/>
              <a:pathLst>
                <a:path extrusionOk="0" h="5789" w="11936">
                  <a:moveTo>
                    <a:pt x="619" y="0"/>
                  </a:moveTo>
                  <a:cubicBezTo>
                    <a:pt x="131" y="1301"/>
                    <a:pt x="33" y="2504"/>
                    <a:pt x="1" y="4813"/>
                  </a:cubicBezTo>
                  <a:lnTo>
                    <a:pt x="2440" y="5789"/>
                  </a:lnTo>
                  <a:lnTo>
                    <a:pt x="5204" y="4813"/>
                  </a:lnTo>
                  <a:lnTo>
                    <a:pt x="5204" y="3415"/>
                  </a:lnTo>
                  <a:cubicBezTo>
                    <a:pt x="5724" y="3513"/>
                    <a:pt x="6212" y="3513"/>
                    <a:pt x="6700" y="3415"/>
                  </a:cubicBezTo>
                  <a:lnTo>
                    <a:pt x="6700" y="4813"/>
                  </a:lnTo>
                  <a:lnTo>
                    <a:pt x="9334" y="5334"/>
                  </a:lnTo>
                  <a:lnTo>
                    <a:pt x="11935" y="4813"/>
                  </a:lnTo>
                  <a:cubicBezTo>
                    <a:pt x="11870" y="2504"/>
                    <a:pt x="11773" y="1301"/>
                    <a:pt x="11318" y="0"/>
                  </a:cubicBezTo>
                  <a:lnTo>
                    <a:pt x="619" y="0"/>
                  </a:lnTo>
                  <a:close/>
                  <a:moveTo>
                    <a:pt x="619" y="0"/>
                  </a:moveTo>
                  <a:close/>
                </a:path>
              </a:pathLst>
            </a:custGeom>
            <a:solidFill>
              <a:srgbClr val="91C4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1" name="Google Shape;5241;p46"/>
            <p:cNvSpPr/>
            <p:nvPr/>
          </p:nvSpPr>
          <p:spPr>
            <a:xfrm>
              <a:off x="14372550" y="4050250"/>
              <a:ext cx="130900" cy="75625"/>
            </a:xfrm>
            <a:custGeom>
              <a:rect b="b" l="l" r="r" t="t"/>
              <a:pathLst>
                <a:path extrusionOk="0" h="3025" w="5236">
                  <a:moveTo>
                    <a:pt x="5236" y="0"/>
                  </a:moveTo>
                  <a:lnTo>
                    <a:pt x="33" y="0"/>
                  </a:lnTo>
                  <a:cubicBezTo>
                    <a:pt x="0" y="1008"/>
                    <a:pt x="98" y="2017"/>
                    <a:pt x="391" y="3025"/>
                  </a:cubicBezTo>
                  <a:lnTo>
                    <a:pt x="5073" y="3025"/>
                  </a:lnTo>
                  <a:close/>
                  <a:moveTo>
                    <a:pt x="5236" y="0"/>
                  </a:move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2" name="Google Shape;5242;p46"/>
            <p:cNvSpPr/>
            <p:nvPr/>
          </p:nvSpPr>
          <p:spPr>
            <a:xfrm>
              <a:off x="14540825" y="4050250"/>
              <a:ext cx="131725" cy="75625"/>
            </a:xfrm>
            <a:custGeom>
              <a:rect b="b" l="l" r="r" t="t"/>
              <a:pathLst>
                <a:path extrusionOk="0" h="3025" w="5269">
                  <a:moveTo>
                    <a:pt x="1" y="0"/>
                  </a:moveTo>
                  <a:lnTo>
                    <a:pt x="5236" y="0"/>
                  </a:lnTo>
                  <a:cubicBezTo>
                    <a:pt x="5269" y="1008"/>
                    <a:pt x="5171" y="2017"/>
                    <a:pt x="4846" y="3025"/>
                  </a:cubicBezTo>
                  <a:lnTo>
                    <a:pt x="196" y="3025"/>
                  </a:lnTo>
                  <a:close/>
                  <a:moveTo>
                    <a:pt x="1" y="0"/>
                  </a:move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3" name="Google Shape;5243;p46"/>
            <p:cNvSpPr/>
            <p:nvPr/>
          </p:nvSpPr>
          <p:spPr>
            <a:xfrm>
              <a:off x="14620500" y="3929925"/>
              <a:ext cx="51250" cy="127650"/>
            </a:xfrm>
            <a:custGeom>
              <a:rect b="b" l="l" r="r" t="t"/>
              <a:pathLst>
                <a:path extrusionOk="0" h="5106" w="2050">
                  <a:moveTo>
                    <a:pt x="131" y="0"/>
                  </a:moveTo>
                  <a:lnTo>
                    <a:pt x="1" y="0"/>
                  </a:lnTo>
                  <a:cubicBezTo>
                    <a:pt x="456" y="1301"/>
                    <a:pt x="554" y="2765"/>
                    <a:pt x="619" y="5106"/>
                  </a:cubicBezTo>
                  <a:lnTo>
                    <a:pt x="2049" y="4813"/>
                  </a:lnTo>
                  <a:cubicBezTo>
                    <a:pt x="1984" y="2504"/>
                    <a:pt x="1887" y="1301"/>
                    <a:pt x="1432" y="0"/>
                  </a:cubicBezTo>
                  <a:lnTo>
                    <a:pt x="131" y="0"/>
                  </a:lnTo>
                  <a:close/>
                  <a:moveTo>
                    <a:pt x="131" y="0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4" name="Google Shape;5244;p46"/>
            <p:cNvSpPr/>
            <p:nvPr/>
          </p:nvSpPr>
          <p:spPr>
            <a:xfrm>
              <a:off x="14626200" y="4050250"/>
              <a:ext cx="46350" cy="75625"/>
            </a:xfrm>
            <a:custGeom>
              <a:rect b="b" l="l" r="r" t="t"/>
              <a:pathLst>
                <a:path extrusionOk="0" h="3025" w="1854">
                  <a:moveTo>
                    <a:pt x="358" y="0"/>
                  </a:moveTo>
                  <a:cubicBezTo>
                    <a:pt x="391" y="1008"/>
                    <a:pt x="293" y="2017"/>
                    <a:pt x="0" y="3025"/>
                  </a:cubicBezTo>
                  <a:lnTo>
                    <a:pt x="1431" y="3025"/>
                  </a:lnTo>
                  <a:cubicBezTo>
                    <a:pt x="1756" y="2017"/>
                    <a:pt x="1854" y="1008"/>
                    <a:pt x="1821" y="0"/>
                  </a:cubicBezTo>
                  <a:close/>
                  <a:moveTo>
                    <a:pt x="358" y="0"/>
                  </a:moveTo>
                  <a:close/>
                </a:path>
              </a:pathLst>
            </a:custGeom>
            <a:solidFill>
              <a:srgbClr val="FFBD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5" name="Google Shape;5245;p46"/>
            <p:cNvSpPr/>
            <p:nvPr/>
          </p:nvSpPr>
          <p:spPr>
            <a:xfrm>
              <a:off x="14608300" y="3660000"/>
              <a:ext cx="64250" cy="69950"/>
            </a:xfrm>
            <a:custGeom>
              <a:rect b="b" l="l" r="r" t="t"/>
              <a:pathLst>
                <a:path extrusionOk="0" h="2798" w="2570">
                  <a:moveTo>
                    <a:pt x="1107" y="1"/>
                  </a:moveTo>
                  <a:cubicBezTo>
                    <a:pt x="684" y="749"/>
                    <a:pt x="326" y="1529"/>
                    <a:pt x="99" y="2342"/>
                  </a:cubicBezTo>
                  <a:cubicBezTo>
                    <a:pt x="66" y="2505"/>
                    <a:pt x="33" y="2668"/>
                    <a:pt x="1" y="2798"/>
                  </a:cubicBezTo>
                  <a:cubicBezTo>
                    <a:pt x="196" y="2798"/>
                    <a:pt x="391" y="2765"/>
                    <a:pt x="554" y="2733"/>
                  </a:cubicBezTo>
                  <a:cubicBezTo>
                    <a:pt x="554" y="2733"/>
                    <a:pt x="554" y="2733"/>
                    <a:pt x="554" y="2733"/>
                  </a:cubicBezTo>
                  <a:cubicBezTo>
                    <a:pt x="1107" y="2602"/>
                    <a:pt x="1529" y="2277"/>
                    <a:pt x="1790" y="1627"/>
                  </a:cubicBezTo>
                  <a:cubicBezTo>
                    <a:pt x="1790" y="1627"/>
                    <a:pt x="1790" y="1594"/>
                    <a:pt x="1822" y="1594"/>
                  </a:cubicBezTo>
                  <a:cubicBezTo>
                    <a:pt x="2017" y="1042"/>
                    <a:pt x="2277" y="489"/>
                    <a:pt x="2570" y="1"/>
                  </a:cubicBezTo>
                  <a:lnTo>
                    <a:pt x="1107" y="1"/>
                  </a:lnTo>
                  <a:close/>
                  <a:moveTo>
                    <a:pt x="1107" y="1"/>
                  </a:moveTo>
                  <a:close/>
                </a:path>
              </a:pathLst>
            </a:custGeom>
            <a:solidFill>
              <a:srgbClr val="FFBD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6" name="Google Shape;5246;p46"/>
            <p:cNvSpPr/>
            <p:nvPr/>
          </p:nvSpPr>
          <p:spPr>
            <a:xfrm>
              <a:off x="14591250" y="3700650"/>
              <a:ext cx="65050" cy="229300"/>
            </a:xfrm>
            <a:custGeom>
              <a:rect b="b" l="l" r="r" t="t"/>
              <a:pathLst>
                <a:path extrusionOk="0" h="9172" w="2602">
                  <a:moveTo>
                    <a:pt x="1236" y="1107"/>
                  </a:moveTo>
                  <a:cubicBezTo>
                    <a:pt x="1236" y="1107"/>
                    <a:pt x="1236" y="1107"/>
                    <a:pt x="1236" y="1107"/>
                  </a:cubicBezTo>
                  <a:cubicBezTo>
                    <a:pt x="1236" y="1107"/>
                    <a:pt x="1236" y="1107"/>
                    <a:pt x="1236" y="1107"/>
                  </a:cubicBezTo>
                  <a:close/>
                  <a:moveTo>
                    <a:pt x="683" y="1172"/>
                  </a:moveTo>
                  <a:cubicBezTo>
                    <a:pt x="0" y="4359"/>
                    <a:pt x="618" y="7415"/>
                    <a:pt x="1171" y="9171"/>
                  </a:cubicBezTo>
                  <a:lnTo>
                    <a:pt x="2602" y="9171"/>
                  </a:lnTo>
                  <a:cubicBezTo>
                    <a:pt x="2049" y="7318"/>
                    <a:pt x="1366" y="4066"/>
                    <a:pt x="2244" y="716"/>
                  </a:cubicBezTo>
                  <a:cubicBezTo>
                    <a:pt x="2309" y="489"/>
                    <a:pt x="2374" y="261"/>
                    <a:pt x="2472" y="1"/>
                  </a:cubicBezTo>
                  <a:cubicBezTo>
                    <a:pt x="2211" y="651"/>
                    <a:pt x="1756" y="976"/>
                    <a:pt x="1236" y="1107"/>
                  </a:cubicBezTo>
                  <a:lnTo>
                    <a:pt x="1236" y="1107"/>
                  </a:lnTo>
                  <a:cubicBezTo>
                    <a:pt x="1073" y="1139"/>
                    <a:pt x="878" y="1172"/>
                    <a:pt x="683" y="1172"/>
                  </a:cubicBezTo>
                  <a:close/>
                  <a:moveTo>
                    <a:pt x="683" y="1172"/>
                  </a:moveTo>
                  <a:close/>
                </a:path>
              </a:pathLst>
            </a:custGeom>
            <a:solidFill>
              <a:srgbClr val="FFBD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7" name="Google Shape;5247;p46"/>
            <p:cNvSpPr/>
            <p:nvPr/>
          </p:nvSpPr>
          <p:spPr>
            <a:xfrm>
              <a:off x="14462775" y="4050250"/>
              <a:ext cx="40675" cy="75625"/>
            </a:xfrm>
            <a:custGeom>
              <a:rect b="b" l="l" r="r" t="t"/>
              <a:pathLst>
                <a:path extrusionOk="0" h="3025" w="1627">
                  <a:moveTo>
                    <a:pt x="1627" y="0"/>
                  </a:moveTo>
                  <a:lnTo>
                    <a:pt x="196" y="0"/>
                  </a:lnTo>
                  <a:lnTo>
                    <a:pt x="164" y="521"/>
                  </a:lnTo>
                  <a:lnTo>
                    <a:pt x="1" y="3025"/>
                  </a:lnTo>
                  <a:lnTo>
                    <a:pt x="1464" y="3025"/>
                  </a:lnTo>
                  <a:close/>
                  <a:moveTo>
                    <a:pt x="1627" y="0"/>
                  </a:moveTo>
                  <a:close/>
                </a:path>
              </a:pathLst>
            </a:custGeom>
            <a:solidFill>
              <a:srgbClr val="FFBD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8" name="Google Shape;5248;p46"/>
            <p:cNvSpPr/>
            <p:nvPr/>
          </p:nvSpPr>
          <p:spPr>
            <a:xfrm>
              <a:off x="14449775" y="3755125"/>
              <a:ext cx="145550" cy="148800"/>
            </a:xfrm>
            <a:custGeom>
              <a:rect b="b" l="l" r="r" t="t"/>
              <a:pathLst>
                <a:path extrusionOk="0" h="5952" w="5822">
                  <a:moveTo>
                    <a:pt x="2895" y="1"/>
                  </a:moveTo>
                  <a:cubicBezTo>
                    <a:pt x="2765" y="1"/>
                    <a:pt x="2635" y="131"/>
                    <a:pt x="2635" y="261"/>
                  </a:cubicBezTo>
                  <a:lnTo>
                    <a:pt x="2635" y="944"/>
                  </a:lnTo>
                  <a:lnTo>
                    <a:pt x="1497" y="1204"/>
                  </a:lnTo>
                  <a:cubicBezTo>
                    <a:pt x="1449" y="1216"/>
                    <a:pt x="1358" y="1232"/>
                    <a:pt x="1254" y="1232"/>
                  </a:cubicBezTo>
                  <a:cubicBezTo>
                    <a:pt x="1073" y="1232"/>
                    <a:pt x="852" y="1183"/>
                    <a:pt x="749" y="976"/>
                  </a:cubicBezTo>
                  <a:lnTo>
                    <a:pt x="586" y="586"/>
                  </a:lnTo>
                  <a:cubicBezTo>
                    <a:pt x="538" y="491"/>
                    <a:pt x="438" y="430"/>
                    <a:pt x="325" y="430"/>
                  </a:cubicBezTo>
                  <a:cubicBezTo>
                    <a:pt x="283" y="430"/>
                    <a:pt x="239" y="439"/>
                    <a:pt x="196" y="456"/>
                  </a:cubicBezTo>
                  <a:cubicBezTo>
                    <a:pt x="66" y="521"/>
                    <a:pt x="1" y="684"/>
                    <a:pt x="66" y="814"/>
                  </a:cubicBezTo>
                  <a:lnTo>
                    <a:pt x="228" y="1204"/>
                  </a:lnTo>
                  <a:cubicBezTo>
                    <a:pt x="423" y="1627"/>
                    <a:pt x="846" y="1789"/>
                    <a:pt x="1236" y="1789"/>
                  </a:cubicBezTo>
                  <a:cubicBezTo>
                    <a:pt x="1366" y="1789"/>
                    <a:pt x="1497" y="1789"/>
                    <a:pt x="1627" y="1757"/>
                  </a:cubicBezTo>
                  <a:lnTo>
                    <a:pt x="2635" y="1529"/>
                  </a:lnTo>
                  <a:lnTo>
                    <a:pt x="2635" y="3090"/>
                  </a:lnTo>
                  <a:lnTo>
                    <a:pt x="1789" y="3285"/>
                  </a:lnTo>
                  <a:cubicBezTo>
                    <a:pt x="1754" y="3285"/>
                    <a:pt x="1684" y="3294"/>
                    <a:pt x="1605" y="3294"/>
                  </a:cubicBezTo>
                  <a:cubicBezTo>
                    <a:pt x="1466" y="3294"/>
                    <a:pt x="1298" y="3267"/>
                    <a:pt x="1236" y="3123"/>
                  </a:cubicBezTo>
                  <a:lnTo>
                    <a:pt x="1106" y="2830"/>
                  </a:lnTo>
                  <a:cubicBezTo>
                    <a:pt x="1058" y="2709"/>
                    <a:pt x="956" y="2642"/>
                    <a:pt x="840" y="2642"/>
                  </a:cubicBezTo>
                  <a:cubicBezTo>
                    <a:pt x="800" y="2642"/>
                    <a:pt x="758" y="2651"/>
                    <a:pt x="716" y="2667"/>
                  </a:cubicBezTo>
                  <a:cubicBezTo>
                    <a:pt x="586" y="2732"/>
                    <a:pt x="521" y="2895"/>
                    <a:pt x="586" y="3058"/>
                  </a:cubicBezTo>
                  <a:lnTo>
                    <a:pt x="716" y="3350"/>
                  </a:lnTo>
                  <a:cubicBezTo>
                    <a:pt x="879" y="3675"/>
                    <a:pt x="1204" y="3871"/>
                    <a:pt x="1594" y="3871"/>
                  </a:cubicBezTo>
                  <a:cubicBezTo>
                    <a:pt x="1692" y="3871"/>
                    <a:pt x="1789" y="3838"/>
                    <a:pt x="1919" y="3838"/>
                  </a:cubicBezTo>
                  <a:lnTo>
                    <a:pt x="2635" y="3675"/>
                  </a:lnTo>
                  <a:lnTo>
                    <a:pt x="2635" y="5236"/>
                  </a:lnTo>
                  <a:lnTo>
                    <a:pt x="1952" y="5366"/>
                  </a:lnTo>
                  <a:cubicBezTo>
                    <a:pt x="1912" y="5380"/>
                    <a:pt x="1845" y="5393"/>
                    <a:pt x="1775" y="5393"/>
                  </a:cubicBezTo>
                  <a:cubicBezTo>
                    <a:pt x="1674" y="5393"/>
                    <a:pt x="1568" y="5365"/>
                    <a:pt x="1529" y="5269"/>
                  </a:cubicBezTo>
                  <a:lnTo>
                    <a:pt x="1399" y="5009"/>
                  </a:lnTo>
                  <a:cubicBezTo>
                    <a:pt x="1351" y="4914"/>
                    <a:pt x="1251" y="4853"/>
                    <a:pt x="1150" y="4853"/>
                  </a:cubicBezTo>
                  <a:cubicBezTo>
                    <a:pt x="1113" y="4853"/>
                    <a:pt x="1076" y="4861"/>
                    <a:pt x="1041" y="4879"/>
                  </a:cubicBezTo>
                  <a:cubicBezTo>
                    <a:pt x="911" y="4944"/>
                    <a:pt x="846" y="5106"/>
                    <a:pt x="911" y="5236"/>
                  </a:cubicBezTo>
                  <a:lnTo>
                    <a:pt x="1009" y="5497"/>
                  </a:lnTo>
                  <a:cubicBezTo>
                    <a:pt x="1139" y="5789"/>
                    <a:pt x="1431" y="5952"/>
                    <a:pt x="1789" y="5952"/>
                  </a:cubicBezTo>
                  <a:cubicBezTo>
                    <a:pt x="1854" y="5952"/>
                    <a:pt x="1952" y="5952"/>
                    <a:pt x="2049" y="5919"/>
                  </a:cubicBezTo>
                  <a:lnTo>
                    <a:pt x="2895" y="5724"/>
                  </a:lnTo>
                  <a:lnTo>
                    <a:pt x="3740" y="5919"/>
                  </a:lnTo>
                  <a:cubicBezTo>
                    <a:pt x="3838" y="5952"/>
                    <a:pt x="3936" y="5952"/>
                    <a:pt x="4033" y="5952"/>
                  </a:cubicBezTo>
                  <a:cubicBezTo>
                    <a:pt x="4391" y="5952"/>
                    <a:pt x="4651" y="5789"/>
                    <a:pt x="4814" y="5497"/>
                  </a:cubicBezTo>
                  <a:lnTo>
                    <a:pt x="4911" y="5236"/>
                  </a:lnTo>
                  <a:cubicBezTo>
                    <a:pt x="4976" y="5106"/>
                    <a:pt x="4911" y="4944"/>
                    <a:pt x="4781" y="4879"/>
                  </a:cubicBezTo>
                  <a:cubicBezTo>
                    <a:pt x="4737" y="4861"/>
                    <a:pt x="4694" y="4853"/>
                    <a:pt x="4652" y="4853"/>
                  </a:cubicBezTo>
                  <a:cubicBezTo>
                    <a:pt x="4538" y="4853"/>
                    <a:pt x="4438" y="4914"/>
                    <a:pt x="4391" y="5009"/>
                  </a:cubicBezTo>
                  <a:lnTo>
                    <a:pt x="4293" y="5269"/>
                  </a:lnTo>
                  <a:cubicBezTo>
                    <a:pt x="4235" y="5365"/>
                    <a:pt x="4121" y="5393"/>
                    <a:pt x="4023" y="5393"/>
                  </a:cubicBezTo>
                  <a:cubicBezTo>
                    <a:pt x="3956" y="5393"/>
                    <a:pt x="3897" y="5380"/>
                    <a:pt x="3870" y="5366"/>
                  </a:cubicBezTo>
                  <a:lnTo>
                    <a:pt x="3188" y="5236"/>
                  </a:lnTo>
                  <a:lnTo>
                    <a:pt x="3188" y="3643"/>
                  </a:lnTo>
                  <a:lnTo>
                    <a:pt x="3903" y="3806"/>
                  </a:lnTo>
                  <a:cubicBezTo>
                    <a:pt x="4001" y="3838"/>
                    <a:pt x="4131" y="3871"/>
                    <a:pt x="4228" y="3871"/>
                  </a:cubicBezTo>
                  <a:cubicBezTo>
                    <a:pt x="4586" y="3871"/>
                    <a:pt x="4911" y="3740"/>
                    <a:pt x="5074" y="3350"/>
                  </a:cubicBezTo>
                  <a:lnTo>
                    <a:pt x="5204" y="3058"/>
                  </a:lnTo>
                  <a:cubicBezTo>
                    <a:pt x="5269" y="2895"/>
                    <a:pt x="5204" y="2732"/>
                    <a:pt x="5074" y="2667"/>
                  </a:cubicBezTo>
                  <a:cubicBezTo>
                    <a:pt x="5039" y="2650"/>
                    <a:pt x="5002" y="2642"/>
                    <a:pt x="4965" y="2642"/>
                  </a:cubicBezTo>
                  <a:cubicBezTo>
                    <a:pt x="4863" y="2642"/>
                    <a:pt x="4764" y="2702"/>
                    <a:pt x="4716" y="2797"/>
                  </a:cubicBezTo>
                  <a:lnTo>
                    <a:pt x="4553" y="3123"/>
                  </a:lnTo>
                  <a:cubicBezTo>
                    <a:pt x="4498" y="3252"/>
                    <a:pt x="4369" y="3287"/>
                    <a:pt x="4250" y="3287"/>
                  </a:cubicBezTo>
                  <a:cubicBezTo>
                    <a:pt x="4160" y="3287"/>
                    <a:pt x="4075" y="3267"/>
                    <a:pt x="4033" y="3253"/>
                  </a:cubicBezTo>
                  <a:lnTo>
                    <a:pt x="3188" y="3090"/>
                  </a:lnTo>
                  <a:lnTo>
                    <a:pt x="3188" y="1529"/>
                  </a:lnTo>
                  <a:lnTo>
                    <a:pt x="4196" y="1757"/>
                  </a:lnTo>
                  <a:cubicBezTo>
                    <a:pt x="4293" y="1757"/>
                    <a:pt x="4423" y="1789"/>
                    <a:pt x="4586" y="1789"/>
                  </a:cubicBezTo>
                  <a:cubicBezTo>
                    <a:pt x="4976" y="1789"/>
                    <a:pt x="5399" y="1627"/>
                    <a:pt x="5594" y="1204"/>
                  </a:cubicBezTo>
                  <a:lnTo>
                    <a:pt x="5757" y="814"/>
                  </a:lnTo>
                  <a:cubicBezTo>
                    <a:pt x="5822" y="684"/>
                    <a:pt x="5757" y="521"/>
                    <a:pt x="5627" y="456"/>
                  </a:cubicBezTo>
                  <a:cubicBezTo>
                    <a:pt x="5583" y="439"/>
                    <a:pt x="5539" y="430"/>
                    <a:pt x="5498" y="430"/>
                  </a:cubicBezTo>
                  <a:cubicBezTo>
                    <a:pt x="5384" y="430"/>
                    <a:pt x="5284" y="491"/>
                    <a:pt x="5236" y="586"/>
                  </a:cubicBezTo>
                  <a:lnTo>
                    <a:pt x="5074" y="976"/>
                  </a:lnTo>
                  <a:cubicBezTo>
                    <a:pt x="4970" y="1183"/>
                    <a:pt x="4749" y="1232"/>
                    <a:pt x="4568" y="1232"/>
                  </a:cubicBezTo>
                  <a:cubicBezTo>
                    <a:pt x="4464" y="1232"/>
                    <a:pt x="4373" y="1216"/>
                    <a:pt x="4326" y="1204"/>
                  </a:cubicBezTo>
                  <a:lnTo>
                    <a:pt x="3188" y="944"/>
                  </a:lnTo>
                  <a:lnTo>
                    <a:pt x="3188" y="261"/>
                  </a:lnTo>
                  <a:cubicBezTo>
                    <a:pt x="3188" y="131"/>
                    <a:pt x="3057" y="1"/>
                    <a:pt x="28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9" name="Google Shape;5249;p46"/>
            <p:cNvSpPr/>
            <p:nvPr/>
          </p:nvSpPr>
          <p:spPr>
            <a:xfrm>
              <a:off x="14364425" y="3651075"/>
              <a:ext cx="315450" cy="481300"/>
            </a:xfrm>
            <a:custGeom>
              <a:rect b="b" l="l" r="r" t="t"/>
              <a:pathLst>
                <a:path extrusionOk="0" h="19252" w="12618">
                  <a:moveTo>
                    <a:pt x="5268" y="16260"/>
                  </a:moveTo>
                  <a:lnTo>
                    <a:pt x="5138" y="18699"/>
                  </a:lnTo>
                  <a:lnTo>
                    <a:pt x="943" y="18699"/>
                  </a:lnTo>
                  <a:cubicBezTo>
                    <a:pt x="716" y="17951"/>
                    <a:pt x="618" y="17138"/>
                    <a:pt x="618" y="16260"/>
                  </a:cubicBezTo>
                  <a:close/>
                  <a:moveTo>
                    <a:pt x="12000" y="16260"/>
                  </a:moveTo>
                  <a:cubicBezTo>
                    <a:pt x="12000" y="17138"/>
                    <a:pt x="11902" y="17951"/>
                    <a:pt x="11707" y="18699"/>
                  </a:cubicBezTo>
                  <a:lnTo>
                    <a:pt x="7512" y="18699"/>
                  </a:lnTo>
                  <a:lnTo>
                    <a:pt x="7382" y="16260"/>
                  </a:lnTo>
                  <a:close/>
                  <a:moveTo>
                    <a:pt x="6309" y="0"/>
                  </a:moveTo>
                  <a:cubicBezTo>
                    <a:pt x="6146" y="0"/>
                    <a:pt x="6049" y="130"/>
                    <a:pt x="6049" y="293"/>
                  </a:cubicBezTo>
                  <a:lnTo>
                    <a:pt x="6049" y="1334"/>
                  </a:lnTo>
                  <a:cubicBezTo>
                    <a:pt x="6049" y="2147"/>
                    <a:pt x="5691" y="2309"/>
                    <a:pt x="5236" y="2439"/>
                  </a:cubicBezTo>
                  <a:cubicBezTo>
                    <a:pt x="5171" y="2439"/>
                    <a:pt x="5138" y="2472"/>
                    <a:pt x="5073" y="2472"/>
                  </a:cubicBezTo>
                  <a:cubicBezTo>
                    <a:pt x="4310" y="2692"/>
                    <a:pt x="3579" y="2872"/>
                    <a:pt x="2960" y="2872"/>
                  </a:cubicBezTo>
                  <a:cubicBezTo>
                    <a:pt x="2207" y="2872"/>
                    <a:pt x="1619" y="2606"/>
                    <a:pt x="1333" y="1821"/>
                  </a:cubicBezTo>
                  <a:cubicBezTo>
                    <a:pt x="1138" y="1334"/>
                    <a:pt x="911" y="781"/>
                    <a:pt x="585" y="195"/>
                  </a:cubicBezTo>
                  <a:cubicBezTo>
                    <a:pt x="520" y="109"/>
                    <a:pt x="426" y="65"/>
                    <a:pt x="332" y="65"/>
                  </a:cubicBezTo>
                  <a:cubicBezTo>
                    <a:pt x="286" y="65"/>
                    <a:pt x="239" y="76"/>
                    <a:pt x="195" y="98"/>
                  </a:cubicBezTo>
                  <a:cubicBezTo>
                    <a:pt x="65" y="163"/>
                    <a:pt x="0" y="358"/>
                    <a:pt x="98" y="488"/>
                  </a:cubicBezTo>
                  <a:cubicBezTo>
                    <a:pt x="553" y="1334"/>
                    <a:pt x="878" y="2081"/>
                    <a:pt x="1041" y="2764"/>
                  </a:cubicBezTo>
                  <a:cubicBezTo>
                    <a:pt x="1171" y="3252"/>
                    <a:pt x="1268" y="3740"/>
                    <a:pt x="1333" y="4260"/>
                  </a:cubicBezTo>
                  <a:cubicBezTo>
                    <a:pt x="1366" y="4390"/>
                    <a:pt x="1463" y="4488"/>
                    <a:pt x="1626" y="4488"/>
                  </a:cubicBezTo>
                  <a:lnTo>
                    <a:pt x="1659" y="4488"/>
                  </a:lnTo>
                  <a:cubicBezTo>
                    <a:pt x="1821" y="4488"/>
                    <a:pt x="1919" y="4325"/>
                    <a:pt x="1886" y="4163"/>
                  </a:cubicBezTo>
                  <a:cubicBezTo>
                    <a:pt x="1854" y="3838"/>
                    <a:pt x="1789" y="3480"/>
                    <a:pt x="1724" y="3155"/>
                  </a:cubicBezTo>
                  <a:lnTo>
                    <a:pt x="1724" y="3155"/>
                  </a:lnTo>
                  <a:cubicBezTo>
                    <a:pt x="2016" y="3317"/>
                    <a:pt x="2407" y="3415"/>
                    <a:pt x="2829" y="3415"/>
                  </a:cubicBezTo>
                  <a:cubicBezTo>
                    <a:pt x="2894" y="3415"/>
                    <a:pt x="2927" y="3447"/>
                    <a:pt x="2992" y="3447"/>
                  </a:cubicBezTo>
                  <a:cubicBezTo>
                    <a:pt x="3772" y="3447"/>
                    <a:pt x="4585" y="3220"/>
                    <a:pt x="5236" y="3025"/>
                  </a:cubicBezTo>
                  <a:lnTo>
                    <a:pt x="5398" y="2992"/>
                  </a:lnTo>
                  <a:cubicBezTo>
                    <a:pt x="5756" y="2894"/>
                    <a:pt x="6081" y="2732"/>
                    <a:pt x="6309" y="2407"/>
                  </a:cubicBezTo>
                  <a:cubicBezTo>
                    <a:pt x="6537" y="2732"/>
                    <a:pt x="6894" y="2862"/>
                    <a:pt x="7252" y="2992"/>
                  </a:cubicBezTo>
                  <a:cubicBezTo>
                    <a:pt x="7317" y="2992"/>
                    <a:pt x="8130" y="3220"/>
                    <a:pt x="8520" y="3317"/>
                  </a:cubicBezTo>
                  <a:cubicBezTo>
                    <a:pt x="8878" y="3382"/>
                    <a:pt x="9268" y="3447"/>
                    <a:pt x="9658" y="3447"/>
                  </a:cubicBezTo>
                  <a:lnTo>
                    <a:pt x="9821" y="3447"/>
                  </a:lnTo>
                  <a:cubicBezTo>
                    <a:pt x="10244" y="3415"/>
                    <a:pt x="10601" y="3317"/>
                    <a:pt x="10927" y="3155"/>
                  </a:cubicBezTo>
                  <a:lnTo>
                    <a:pt x="10927" y="3155"/>
                  </a:lnTo>
                  <a:cubicBezTo>
                    <a:pt x="10309" y="6081"/>
                    <a:pt x="10732" y="8878"/>
                    <a:pt x="11317" y="10894"/>
                  </a:cubicBezTo>
                  <a:lnTo>
                    <a:pt x="1333" y="10894"/>
                  </a:lnTo>
                  <a:cubicBezTo>
                    <a:pt x="1691" y="9528"/>
                    <a:pt x="2081" y="7610"/>
                    <a:pt x="2016" y="5496"/>
                  </a:cubicBezTo>
                  <a:cubicBezTo>
                    <a:pt x="2016" y="5366"/>
                    <a:pt x="1854" y="5236"/>
                    <a:pt x="1724" y="5236"/>
                  </a:cubicBezTo>
                  <a:cubicBezTo>
                    <a:pt x="1561" y="5236"/>
                    <a:pt x="1431" y="5366"/>
                    <a:pt x="1431" y="5529"/>
                  </a:cubicBezTo>
                  <a:cubicBezTo>
                    <a:pt x="1528" y="7772"/>
                    <a:pt x="1073" y="9789"/>
                    <a:pt x="683" y="11089"/>
                  </a:cubicBezTo>
                  <a:cubicBezTo>
                    <a:pt x="228" y="12390"/>
                    <a:pt x="130" y="13593"/>
                    <a:pt x="65" y="15967"/>
                  </a:cubicBezTo>
                  <a:cubicBezTo>
                    <a:pt x="33" y="17106"/>
                    <a:pt x="163" y="18114"/>
                    <a:pt x="455" y="19057"/>
                  </a:cubicBezTo>
                  <a:cubicBezTo>
                    <a:pt x="488" y="19187"/>
                    <a:pt x="585" y="19252"/>
                    <a:pt x="716" y="19252"/>
                  </a:cubicBezTo>
                  <a:lnTo>
                    <a:pt x="5366" y="19252"/>
                  </a:lnTo>
                  <a:cubicBezTo>
                    <a:pt x="5528" y="19252"/>
                    <a:pt x="5658" y="19122"/>
                    <a:pt x="5658" y="18992"/>
                  </a:cubicBezTo>
                  <a:lnTo>
                    <a:pt x="5821" y="16325"/>
                  </a:lnTo>
                  <a:cubicBezTo>
                    <a:pt x="5821" y="16325"/>
                    <a:pt x="5854" y="16000"/>
                    <a:pt x="5854" y="15967"/>
                  </a:cubicBezTo>
                  <a:lnTo>
                    <a:pt x="5854" y="14894"/>
                  </a:lnTo>
                  <a:cubicBezTo>
                    <a:pt x="5984" y="14927"/>
                    <a:pt x="6146" y="14927"/>
                    <a:pt x="6309" y="14927"/>
                  </a:cubicBezTo>
                  <a:cubicBezTo>
                    <a:pt x="6471" y="14927"/>
                    <a:pt x="6602" y="14927"/>
                    <a:pt x="6764" y="14894"/>
                  </a:cubicBezTo>
                  <a:lnTo>
                    <a:pt x="6764" y="15967"/>
                  </a:lnTo>
                  <a:cubicBezTo>
                    <a:pt x="6764" y="16000"/>
                    <a:pt x="6797" y="16358"/>
                    <a:pt x="6797" y="16358"/>
                  </a:cubicBezTo>
                  <a:lnTo>
                    <a:pt x="6959" y="18992"/>
                  </a:lnTo>
                  <a:cubicBezTo>
                    <a:pt x="6959" y="19154"/>
                    <a:pt x="7089" y="19252"/>
                    <a:pt x="7252" y="19252"/>
                  </a:cubicBezTo>
                  <a:lnTo>
                    <a:pt x="11902" y="19252"/>
                  </a:lnTo>
                  <a:cubicBezTo>
                    <a:pt x="12032" y="19252"/>
                    <a:pt x="12130" y="19187"/>
                    <a:pt x="12162" y="19057"/>
                  </a:cubicBezTo>
                  <a:cubicBezTo>
                    <a:pt x="12488" y="18114"/>
                    <a:pt x="12618" y="17106"/>
                    <a:pt x="12585" y="15967"/>
                  </a:cubicBezTo>
                  <a:cubicBezTo>
                    <a:pt x="12553" y="15317"/>
                    <a:pt x="12553" y="14797"/>
                    <a:pt x="12520" y="14374"/>
                  </a:cubicBezTo>
                  <a:cubicBezTo>
                    <a:pt x="12520" y="14228"/>
                    <a:pt x="12416" y="14109"/>
                    <a:pt x="12277" y="14109"/>
                  </a:cubicBezTo>
                  <a:cubicBezTo>
                    <a:pt x="12261" y="14109"/>
                    <a:pt x="12244" y="14110"/>
                    <a:pt x="12227" y="14114"/>
                  </a:cubicBezTo>
                  <a:cubicBezTo>
                    <a:pt x="12065" y="14114"/>
                    <a:pt x="11935" y="14244"/>
                    <a:pt x="11967" y="14406"/>
                  </a:cubicBezTo>
                  <a:cubicBezTo>
                    <a:pt x="11967" y="14764"/>
                    <a:pt x="12000" y="15187"/>
                    <a:pt x="12000" y="15707"/>
                  </a:cubicBezTo>
                  <a:lnTo>
                    <a:pt x="7350" y="15707"/>
                  </a:lnTo>
                  <a:lnTo>
                    <a:pt x="7350" y="14797"/>
                  </a:lnTo>
                  <a:cubicBezTo>
                    <a:pt x="7577" y="14732"/>
                    <a:pt x="7805" y="14667"/>
                    <a:pt x="8000" y="14569"/>
                  </a:cubicBezTo>
                  <a:cubicBezTo>
                    <a:pt x="8162" y="14504"/>
                    <a:pt x="8228" y="14341"/>
                    <a:pt x="8162" y="14211"/>
                  </a:cubicBezTo>
                  <a:cubicBezTo>
                    <a:pt x="8114" y="14091"/>
                    <a:pt x="8012" y="14024"/>
                    <a:pt x="7897" y="14024"/>
                  </a:cubicBezTo>
                  <a:cubicBezTo>
                    <a:pt x="7856" y="14024"/>
                    <a:pt x="7814" y="14032"/>
                    <a:pt x="7772" y="14049"/>
                  </a:cubicBezTo>
                  <a:cubicBezTo>
                    <a:pt x="7545" y="14146"/>
                    <a:pt x="7284" y="14244"/>
                    <a:pt x="7024" y="14309"/>
                  </a:cubicBezTo>
                  <a:lnTo>
                    <a:pt x="6992" y="14309"/>
                  </a:lnTo>
                  <a:cubicBezTo>
                    <a:pt x="6780" y="14358"/>
                    <a:pt x="6561" y="14382"/>
                    <a:pt x="6337" y="14382"/>
                  </a:cubicBezTo>
                  <a:cubicBezTo>
                    <a:pt x="6114" y="14382"/>
                    <a:pt x="5886" y="14358"/>
                    <a:pt x="5658" y="14309"/>
                  </a:cubicBezTo>
                  <a:lnTo>
                    <a:pt x="5593" y="14309"/>
                  </a:lnTo>
                  <a:cubicBezTo>
                    <a:pt x="5333" y="14244"/>
                    <a:pt x="5106" y="14179"/>
                    <a:pt x="4845" y="14049"/>
                  </a:cubicBezTo>
                  <a:cubicBezTo>
                    <a:pt x="4812" y="14032"/>
                    <a:pt x="4776" y="14024"/>
                    <a:pt x="4740" y="14024"/>
                  </a:cubicBezTo>
                  <a:cubicBezTo>
                    <a:pt x="4638" y="14024"/>
                    <a:pt x="4536" y="14091"/>
                    <a:pt x="4488" y="14211"/>
                  </a:cubicBezTo>
                  <a:cubicBezTo>
                    <a:pt x="4423" y="14341"/>
                    <a:pt x="4488" y="14504"/>
                    <a:pt x="4618" y="14569"/>
                  </a:cubicBezTo>
                  <a:cubicBezTo>
                    <a:pt x="4845" y="14667"/>
                    <a:pt x="5073" y="14732"/>
                    <a:pt x="5301" y="14797"/>
                  </a:cubicBezTo>
                  <a:lnTo>
                    <a:pt x="5301" y="15707"/>
                  </a:lnTo>
                  <a:lnTo>
                    <a:pt x="650" y="15707"/>
                  </a:lnTo>
                  <a:cubicBezTo>
                    <a:pt x="683" y="13691"/>
                    <a:pt x="781" y="12585"/>
                    <a:pt x="1171" y="11447"/>
                  </a:cubicBezTo>
                  <a:lnTo>
                    <a:pt x="11479" y="11447"/>
                  </a:lnTo>
                  <a:cubicBezTo>
                    <a:pt x="11642" y="11967"/>
                    <a:pt x="11772" y="12488"/>
                    <a:pt x="11837" y="13106"/>
                  </a:cubicBezTo>
                  <a:cubicBezTo>
                    <a:pt x="11870" y="13268"/>
                    <a:pt x="12000" y="13366"/>
                    <a:pt x="12162" y="13366"/>
                  </a:cubicBezTo>
                  <a:cubicBezTo>
                    <a:pt x="12292" y="13333"/>
                    <a:pt x="12423" y="13203"/>
                    <a:pt x="12390" y="13041"/>
                  </a:cubicBezTo>
                  <a:cubicBezTo>
                    <a:pt x="12292" y="12293"/>
                    <a:pt x="12162" y="11707"/>
                    <a:pt x="11935" y="11089"/>
                  </a:cubicBezTo>
                  <a:cubicBezTo>
                    <a:pt x="11317" y="9041"/>
                    <a:pt x="10764" y="5919"/>
                    <a:pt x="11577" y="2764"/>
                  </a:cubicBezTo>
                  <a:cubicBezTo>
                    <a:pt x="11772" y="2081"/>
                    <a:pt x="12065" y="1334"/>
                    <a:pt x="12553" y="488"/>
                  </a:cubicBezTo>
                  <a:cubicBezTo>
                    <a:pt x="12618" y="358"/>
                    <a:pt x="12585" y="163"/>
                    <a:pt x="12455" y="98"/>
                  </a:cubicBezTo>
                  <a:cubicBezTo>
                    <a:pt x="12401" y="76"/>
                    <a:pt x="12347" y="65"/>
                    <a:pt x="12296" y="65"/>
                  </a:cubicBezTo>
                  <a:cubicBezTo>
                    <a:pt x="12195" y="65"/>
                    <a:pt x="12108" y="109"/>
                    <a:pt x="12065" y="195"/>
                  </a:cubicBezTo>
                  <a:cubicBezTo>
                    <a:pt x="11740" y="781"/>
                    <a:pt x="11479" y="1334"/>
                    <a:pt x="11284" y="1821"/>
                  </a:cubicBezTo>
                  <a:cubicBezTo>
                    <a:pt x="11284" y="1821"/>
                    <a:pt x="11284" y="1854"/>
                    <a:pt x="11284" y="1854"/>
                  </a:cubicBezTo>
                  <a:cubicBezTo>
                    <a:pt x="11024" y="2634"/>
                    <a:pt x="10439" y="2862"/>
                    <a:pt x="9691" y="2862"/>
                  </a:cubicBezTo>
                  <a:cubicBezTo>
                    <a:pt x="9366" y="2862"/>
                    <a:pt x="9008" y="2829"/>
                    <a:pt x="8650" y="2764"/>
                  </a:cubicBezTo>
                  <a:cubicBezTo>
                    <a:pt x="8293" y="2699"/>
                    <a:pt x="7447" y="2439"/>
                    <a:pt x="7382" y="2439"/>
                  </a:cubicBezTo>
                  <a:cubicBezTo>
                    <a:pt x="6927" y="2309"/>
                    <a:pt x="6602" y="2147"/>
                    <a:pt x="6602" y="1334"/>
                  </a:cubicBezTo>
                  <a:lnTo>
                    <a:pt x="6602" y="293"/>
                  </a:lnTo>
                  <a:cubicBezTo>
                    <a:pt x="6602" y="130"/>
                    <a:pt x="6471" y="0"/>
                    <a:pt x="6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0" name="Google Shape;5250;p46"/>
          <p:cNvGrpSpPr/>
          <p:nvPr/>
        </p:nvGrpSpPr>
        <p:grpSpPr>
          <a:xfrm>
            <a:off x="7947672" y="3541168"/>
            <a:ext cx="338176" cy="365740"/>
            <a:chOff x="15549750" y="3622625"/>
            <a:chExt cx="447975" cy="481300"/>
          </a:xfrm>
        </p:grpSpPr>
        <p:sp>
          <p:nvSpPr>
            <p:cNvPr id="5251" name="Google Shape;5251;p46"/>
            <p:cNvSpPr/>
            <p:nvPr/>
          </p:nvSpPr>
          <p:spPr>
            <a:xfrm>
              <a:off x="15557075" y="3629925"/>
              <a:ext cx="433350" cy="467500"/>
            </a:xfrm>
            <a:custGeom>
              <a:rect b="b" l="l" r="r" t="t"/>
              <a:pathLst>
                <a:path extrusionOk="0" h="18700" w="17334">
                  <a:moveTo>
                    <a:pt x="0" y="7643"/>
                  </a:moveTo>
                  <a:lnTo>
                    <a:pt x="0" y="11643"/>
                  </a:lnTo>
                  <a:cubicBezTo>
                    <a:pt x="0" y="15578"/>
                    <a:pt x="1041" y="15480"/>
                    <a:pt x="1041" y="18699"/>
                  </a:cubicBezTo>
                  <a:lnTo>
                    <a:pt x="16520" y="18699"/>
                  </a:lnTo>
                  <a:lnTo>
                    <a:pt x="16976" y="14114"/>
                  </a:lnTo>
                  <a:cubicBezTo>
                    <a:pt x="17106" y="12748"/>
                    <a:pt x="17333" y="11545"/>
                    <a:pt x="17333" y="10179"/>
                  </a:cubicBezTo>
                  <a:lnTo>
                    <a:pt x="17333" y="6472"/>
                  </a:lnTo>
                  <a:cubicBezTo>
                    <a:pt x="17333" y="5789"/>
                    <a:pt x="16780" y="5269"/>
                    <a:pt x="16130" y="5269"/>
                  </a:cubicBezTo>
                  <a:cubicBezTo>
                    <a:pt x="15480" y="5269"/>
                    <a:pt x="14927" y="5789"/>
                    <a:pt x="14927" y="6472"/>
                  </a:cubicBezTo>
                  <a:lnTo>
                    <a:pt x="14927" y="4846"/>
                  </a:lnTo>
                  <a:cubicBezTo>
                    <a:pt x="14927" y="4033"/>
                    <a:pt x="14244" y="3350"/>
                    <a:pt x="13398" y="3350"/>
                  </a:cubicBezTo>
                  <a:cubicBezTo>
                    <a:pt x="12585" y="3350"/>
                    <a:pt x="11903" y="4033"/>
                    <a:pt x="11903" y="4846"/>
                  </a:cubicBezTo>
                  <a:lnTo>
                    <a:pt x="11903" y="3903"/>
                  </a:lnTo>
                  <a:cubicBezTo>
                    <a:pt x="11903" y="3025"/>
                    <a:pt x="11187" y="2310"/>
                    <a:pt x="10309" y="2310"/>
                  </a:cubicBezTo>
                  <a:cubicBezTo>
                    <a:pt x="9431" y="2310"/>
                    <a:pt x="8683" y="3025"/>
                    <a:pt x="8683" y="3903"/>
                  </a:cubicBezTo>
                  <a:lnTo>
                    <a:pt x="8683" y="2960"/>
                  </a:lnTo>
                  <a:cubicBezTo>
                    <a:pt x="8683" y="2049"/>
                    <a:pt x="7935" y="1301"/>
                    <a:pt x="7025" y="1301"/>
                  </a:cubicBezTo>
                  <a:cubicBezTo>
                    <a:pt x="6114" y="1301"/>
                    <a:pt x="5366" y="2049"/>
                    <a:pt x="5366" y="2960"/>
                  </a:cubicBezTo>
                  <a:lnTo>
                    <a:pt x="5366" y="2667"/>
                  </a:lnTo>
                  <a:cubicBezTo>
                    <a:pt x="5366" y="1204"/>
                    <a:pt x="4163" y="1"/>
                    <a:pt x="2667" y="1"/>
                  </a:cubicBezTo>
                  <a:cubicBezTo>
                    <a:pt x="1204" y="1"/>
                    <a:pt x="0" y="1204"/>
                    <a:pt x="0" y="2667"/>
                  </a:cubicBezTo>
                  <a:lnTo>
                    <a:pt x="0" y="7643"/>
                  </a:lnTo>
                  <a:close/>
                  <a:moveTo>
                    <a:pt x="0" y="7643"/>
                  </a:move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2" name="Google Shape;5252;p46"/>
            <p:cNvSpPr/>
            <p:nvPr/>
          </p:nvSpPr>
          <p:spPr>
            <a:xfrm>
              <a:off x="15941625" y="3761625"/>
              <a:ext cx="48800" cy="334975"/>
            </a:xfrm>
            <a:custGeom>
              <a:rect b="b" l="l" r="r" t="t"/>
              <a:pathLst>
                <a:path extrusionOk="0" h="13399" w="1952">
                  <a:moveTo>
                    <a:pt x="455" y="8846"/>
                  </a:moveTo>
                  <a:lnTo>
                    <a:pt x="0" y="13399"/>
                  </a:lnTo>
                  <a:lnTo>
                    <a:pt x="1138" y="13399"/>
                  </a:lnTo>
                  <a:lnTo>
                    <a:pt x="1594" y="8846"/>
                  </a:lnTo>
                  <a:cubicBezTo>
                    <a:pt x="1724" y="7480"/>
                    <a:pt x="1951" y="6277"/>
                    <a:pt x="1951" y="4911"/>
                  </a:cubicBezTo>
                  <a:lnTo>
                    <a:pt x="1951" y="1204"/>
                  </a:lnTo>
                  <a:cubicBezTo>
                    <a:pt x="1951" y="521"/>
                    <a:pt x="1398" y="1"/>
                    <a:pt x="748" y="1"/>
                  </a:cubicBezTo>
                  <a:cubicBezTo>
                    <a:pt x="520" y="1"/>
                    <a:pt x="358" y="33"/>
                    <a:pt x="163" y="131"/>
                  </a:cubicBezTo>
                  <a:cubicBezTo>
                    <a:pt x="553" y="326"/>
                    <a:pt x="813" y="716"/>
                    <a:pt x="813" y="1204"/>
                  </a:cubicBezTo>
                  <a:lnTo>
                    <a:pt x="813" y="4911"/>
                  </a:lnTo>
                  <a:cubicBezTo>
                    <a:pt x="813" y="6277"/>
                    <a:pt x="586" y="7480"/>
                    <a:pt x="455" y="8846"/>
                  </a:cubicBezTo>
                  <a:close/>
                  <a:moveTo>
                    <a:pt x="455" y="8846"/>
                  </a:moveTo>
                  <a:close/>
                </a:path>
              </a:pathLst>
            </a:custGeom>
            <a:solidFill>
              <a:srgbClr val="FFBD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3" name="Google Shape;5253;p46"/>
            <p:cNvSpPr/>
            <p:nvPr/>
          </p:nvSpPr>
          <p:spPr>
            <a:xfrm>
              <a:off x="15591225" y="3662450"/>
              <a:ext cx="65050" cy="87825"/>
            </a:xfrm>
            <a:custGeom>
              <a:rect b="b" l="l" r="r" t="t"/>
              <a:pathLst>
                <a:path extrusionOk="0" h="3513" w="2602">
                  <a:moveTo>
                    <a:pt x="0" y="781"/>
                  </a:moveTo>
                  <a:lnTo>
                    <a:pt x="0" y="1822"/>
                  </a:lnTo>
                  <a:cubicBezTo>
                    <a:pt x="0" y="3513"/>
                    <a:pt x="2602" y="3513"/>
                    <a:pt x="2602" y="1822"/>
                  </a:cubicBezTo>
                  <a:lnTo>
                    <a:pt x="2602" y="781"/>
                  </a:lnTo>
                  <a:cubicBezTo>
                    <a:pt x="2602" y="586"/>
                    <a:pt x="2439" y="423"/>
                    <a:pt x="2309" y="326"/>
                  </a:cubicBezTo>
                  <a:cubicBezTo>
                    <a:pt x="1594" y="0"/>
                    <a:pt x="1008" y="0"/>
                    <a:pt x="325" y="326"/>
                  </a:cubicBezTo>
                  <a:cubicBezTo>
                    <a:pt x="163" y="423"/>
                    <a:pt x="0" y="586"/>
                    <a:pt x="0" y="781"/>
                  </a:cubicBezTo>
                  <a:close/>
                  <a:moveTo>
                    <a:pt x="0" y="781"/>
                  </a:moveTo>
                  <a:close/>
                </a:path>
              </a:pathLst>
            </a:custGeom>
            <a:solidFill>
              <a:srgbClr val="F8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4" name="Google Shape;5254;p46"/>
            <p:cNvSpPr/>
            <p:nvPr/>
          </p:nvSpPr>
          <p:spPr>
            <a:xfrm>
              <a:off x="15600975" y="3667325"/>
              <a:ext cx="55300" cy="80525"/>
            </a:xfrm>
            <a:custGeom>
              <a:rect b="b" l="l" r="r" t="t"/>
              <a:pathLst>
                <a:path extrusionOk="0" h="3221" w="2212">
                  <a:moveTo>
                    <a:pt x="1691" y="1334"/>
                  </a:moveTo>
                  <a:cubicBezTo>
                    <a:pt x="1691" y="2342"/>
                    <a:pt x="748" y="2765"/>
                    <a:pt x="0" y="2570"/>
                  </a:cubicBezTo>
                  <a:cubicBezTo>
                    <a:pt x="716" y="3220"/>
                    <a:pt x="2212" y="2895"/>
                    <a:pt x="2212" y="1627"/>
                  </a:cubicBezTo>
                  <a:lnTo>
                    <a:pt x="2212" y="553"/>
                  </a:lnTo>
                  <a:cubicBezTo>
                    <a:pt x="2212" y="391"/>
                    <a:pt x="2049" y="196"/>
                    <a:pt x="1919" y="131"/>
                  </a:cubicBezTo>
                  <a:cubicBezTo>
                    <a:pt x="1789" y="66"/>
                    <a:pt x="1691" y="33"/>
                    <a:pt x="1561" y="1"/>
                  </a:cubicBezTo>
                  <a:cubicBezTo>
                    <a:pt x="1626" y="66"/>
                    <a:pt x="1691" y="163"/>
                    <a:pt x="1691" y="261"/>
                  </a:cubicBezTo>
                  <a:lnTo>
                    <a:pt x="1691" y="1334"/>
                  </a:lnTo>
                  <a:close/>
                  <a:moveTo>
                    <a:pt x="1691" y="1334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5" name="Google Shape;5255;p46"/>
            <p:cNvSpPr/>
            <p:nvPr/>
          </p:nvSpPr>
          <p:spPr>
            <a:xfrm>
              <a:off x="15713975" y="3693350"/>
              <a:ext cx="37425" cy="14650"/>
            </a:xfrm>
            <a:custGeom>
              <a:rect b="b" l="l" r="r" t="t"/>
              <a:pathLst>
                <a:path extrusionOk="0" h="586" w="1497">
                  <a:moveTo>
                    <a:pt x="293" y="0"/>
                  </a:moveTo>
                  <a:cubicBezTo>
                    <a:pt x="131" y="0"/>
                    <a:pt x="1" y="130"/>
                    <a:pt x="1" y="293"/>
                  </a:cubicBezTo>
                  <a:cubicBezTo>
                    <a:pt x="1" y="456"/>
                    <a:pt x="131" y="586"/>
                    <a:pt x="293" y="586"/>
                  </a:cubicBezTo>
                  <a:lnTo>
                    <a:pt x="1204" y="586"/>
                  </a:lnTo>
                  <a:cubicBezTo>
                    <a:pt x="1366" y="586"/>
                    <a:pt x="1497" y="456"/>
                    <a:pt x="1497" y="293"/>
                  </a:cubicBezTo>
                  <a:cubicBezTo>
                    <a:pt x="1497" y="130"/>
                    <a:pt x="1366" y="0"/>
                    <a:pt x="1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6" name="Google Shape;5256;p46"/>
            <p:cNvSpPr/>
            <p:nvPr/>
          </p:nvSpPr>
          <p:spPr>
            <a:xfrm>
              <a:off x="15796900" y="3718550"/>
              <a:ext cx="34975" cy="13850"/>
            </a:xfrm>
            <a:custGeom>
              <a:rect b="b" l="l" r="r" t="t"/>
              <a:pathLst>
                <a:path extrusionOk="0" h="554" w="1399">
                  <a:moveTo>
                    <a:pt x="293" y="0"/>
                  </a:moveTo>
                  <a:cubicBezTo>
                    <a:pt x="131" y="0"/>
                    <a:pt x="1" y="130"/>
                    <a:pt x="1" y="293"/>
                  </a:cubicBezTo>
                  <a:cubicBezTo>
                    <a:pt x="33" y="456"/>
                    <a:pt x="131" y="553"/>
                    <a:pt x="293" y="553"/>
                  </a:cubicBezTo>
                  <a:lnTo>
                    <a:pt x="1106" y="553"/>
                  </a:lnTo>
                  <a:cubicBezTo>
                    <a:pt x="1269" y="553"/>
                    <a:pt x="1399" y="456"/>
                    <a:pt x="1399" y="293"/>
                  </a:cubicBezTo>
                  <a:cubicBezTo>
                    <a:pt x="1399" y="130"/>
                    <a:pt x="1269" y="0"/>
                    <a:pt x="11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7" name="Google Shape;5257;p46"/>
            <p:cNvSpPr/>
            <p:nvPr/>
          </p:nvSpPr>
          <p:spPr>
            <a:xfrm>
              <a:off x="15876575" y="3744550"/>
              <a:ext cx="30925" cy="14675"/>
            </a:xfrm>
            <a:custGeom>
              <a:rect b="b" l="l" r="r" t="t"/>
              <a:pathLst>
                <a:path extrusionOk="0" h="587" w="1237">
                  <a:moveTo>
                    <a:pt x="293" y="1"/>
                  </a:moveTo>
                  <a:cubicBezTo>
                    <a:pt x="131" y="1"/>
                    <a:pt x="1" y="131"/>
                    <a:pt x="1" y="294"/>
                  </a:cubicBezTo>
                  <a:cubicBezTo>
                    <a:pt x="1" y="456"/>
                    <a:pt x="131" y="586"/>
                    <a:pt x="293" y="586"/>
                  </a:cubicBezTo>
                  <a:lnTo>
                    <a:pt x="976" y="586"/>
                  </a:lnTo>
                  <a:cubicBezTo>
                    <a:pt x="1139" y="586"/>
                    <a:pt x="1236" y="456"/>
                    <a:pt x="1236" y="294"/>
                  </a:cubicBezTo>
                  <a:cubicBezTo>
                    <a:pt x="1236" y="131"/>
                    <a:pt x="1139" y="1"/>
                    <a:pt x="9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8" name="Google Shape;5258;p46"/>
            <p:cNvSpPr/>
            <p:nvPr/>
          </p:nvSpPr>
          <p:spPr>
            <a:xfrm>
              <a:off x="15586350" y="3763475"/>
              <a:ext cx="74800" cy="20950"/>
            </a:xfrm>
            <a:custGeom>
              <a:rect b="b" l="l" r="r" t="t"/>
              <a:pathLst>
                <a:path extrusionOk="0" h="838" w="2992">
                  <a:moveTo>
                    <a:pt x="1508" y="0"/>
                  </a:moveTo>
                  <a:cubicBezTo>
                    <a:pt x="1057" y="0"/>
                    <a:pt x="602" y="106"/>
                    <a:pt x="195" y="317"/>
                  </a:cubicBezTo>
                  <a:cubicBezTo>
                    <a:pt x="65" y="382"/>
                    <a:pt x="0" y="545"/>
                    <a:pt x="65" y="675"/>
                  </a:cubicBezTo>
                  <a:cubicBezTo>
                    <a:pt x="113" y="770"/>
                    <a:pt x="230" y="830"/>
                    <a:pt x="341" y="830"/>
                  </a:cubicBezTo>
                  <a:cubicBezTo>
                    <a:pt x="381" y="830"/>
                    <a:pt x="420" y="822"/>
                    <a:pt x="455" y="805"/>
                  </a:cubicBezTo>
                  <a:cubicBezTo>
                    <a:pt x="781" y="642"/>
                    <a:pt x="1146" y="561"/>
                    <a:pt x="1508" y="561"/>
                  </a:cubicBezTo>
                  <a:cubicBezTo>
                    <a:pt x="1870" y="561"/>
                    <a:pt x="2228" y="642"/>
                    <a:pt x="2537" y="805"/>
                  </a:cubicBezTo>
                  <a:cubicBezTo>
                    <a:pt x="2602" y="837"/>
                    <a:pt x="2634" y="837"/>
                    <a:pt x="2667" y="837"/>
                  </a:cubicBezTo>
                  <a:cubicBezTo>
                    <a:pt x="2764" y="837"/>
                    <a:pt x="2862" y="772"/>
                    <a:pt x="2927" y="675"/>
                  </a:cubicBezTo>
                  <a:cubicBezTo>
                    <a:pt x="2992" y="545"/>
                    <a:pt x="2927" y="382"/>
                    <a:pt x="2797" y="317"/>
                  </a:cubicBezTo>
                  <a:cubicBezTo>
                    <a:pt x="2407" y="106"/>
                    <a:pt x="1959" y="0"/>
                    <a:pt x="15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9" name="Google Shape;5259;p46"/>
            <p:cNvSpPr/>
            <p:nvPr/>
          </p:nvSpPr>
          <p:spPr>
            <a:xfrm>
              <a:off x="15600150" y="3793150"/>
              <a:ext cx="47200" cy="18100"/>
            </a:xfrm>
            <a:custGeom>
              <a:rect b="b" l="l" r="r" t="t"/>
              <a:pathLst>
                <a:path extrusionOk="0" h="724" w="1888">
                  <a:moveTo>
                    <a:pt x="944" y="0"/>
                  </a:moveTo>
                  <a:cubicBezTo>
                    <a:pt x="684" y="0"/>
                    <a:pt x="424" y="57"/>
                    <a:pt x="196" y="171"/>
                  </a:cubicBezTo>
                  <a:cubicBezTo>
                    <a:pt x="66" y="268"/>
                    <a:pt x="1" y="431"/>
                    <a:pt x="66" y="561"/>
                  </a:cubicBezTo>
                  <a:cubicBezTo>
                    <a:pt x="114" y="656"/>
                    <a:pt x="231" y="717"/>
                    <a:pt x="341" y="717"/>
                  </a:cubicBezTo>
                  <a:cubicBezTo>
                    <a:pt x="382" y="717"/>
                    <a:pt x="421" y="708"/>
                    <a:pt x="456" y="691"/>
                  </a:cubicBezTo>
                  <a:cubicBezTo>
                    <a:pt x="603" y="610"/>
                    <a:pt x="773" y="569"/>
                    <a:pt x="948" y="569"/>
                  </a:cubicBezTo>
                  <a:cubicBezTo>
                    <a:pt x="1123" y="569"/>
                    <a:pt x="1302" y="610"/>
                    <a:pt x="1464" y="691"/>
                  </a:cubicBezTo>
                  <a:cubicBezTo>
                    <a:pt x="1497" y="724"/>
                    <a:pt x="1529" y="724"/>
                    <a:pt x="1562" y="724"/>
                  </a:cubicBezTo>
                  <a:cubicBezTo>
                    <a:pt x="1692" y="724"/>
                    <a:pt x="1789" y="659"/>
                    <a:pt x="1822" y="561"/>
                  </a:cubicBezTo>
                  <a:cubicBezTo>
                    <a:pt x="1887" y="431"/>
                    <a:pt x="1855" y="268"/>
                    <a:pt x="1692" y="171"/>
                  </a:cubicBezTo>
                  <a:cubicBezTo>
                    <a:pt x="1464" y="57"/>
                    <a:pt x="1204" y="0"/>
                    <a:pt x="9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0" name="Google Shape;5260;p46"/>
            <p:cNvSpPr/>
            <p:nvPr/>
          </p:nvSpPr>
          <p:spPr>
            <a:xfrm>
              <a:off x="15621300" y="3930125"/>
              <a:ext cx="62625" cy="173800"/>
            </a:xfrm>
            <a:custGeom>
              <a:rect b="b" l="l" r="r" t="t"/>
              <a:pathLst>
                <a:path extrusionOk="0" h="6952" w="2505">
                  <a:moveTo>
                    <a:pt x="335" y="1"/>
                  </a:moveTo>
                  <a:cubicBezTo>
                    <a:pt x="276" y="1"/>
                    <a:pt x="214" y="19"/>
                    <a:pt x="163" y="57"/>
                  </a:cubicBezTo>
                  <a:cubicBezTo>
                    <a:pt x="33" y="155"/>
                    <a:pt x="0" y="318"/>
                    <a:pt x="98" y="448"/>
                  </a:cubicBezTo>
                  <a:cubicBezTo>
                    <a:pt x="1301" y="2171"/>
                    <a:pt x="1952" y="4350"/>
                    <a:pt x="1952" y="6691"/>
                  </a:cubicBezTo>
                  <a:cubicBezTo>
                    <a:pt x="1952" y="6822"/>
                    <a:pt x="2082" y="6952"/>
                    <a:pt x="2212" y="6952"/>
                  </a:cubicBezTo>
                  <a:cubicBezTo>
                    <a:pt x="2374" y="6952"/>
                    <a:pt x="2504" y="6822"/>
                    <a:pt x="2504" y="6691"/>
                  </a:cubicBezTo>
                  <a:cubicBezTo>
                    <a:pt x="2504" y="4220"/>
                    <a:pt x="1822" y="1944"/>
                    <a:pt x="553" y="123"/>
                  </a:cubicBezTo>
                  <a:cubicBezTo>
                    <a:pt x="514" y="44"/>
                    <a:pt x="427" y="1"/>
                    <a:pt x="3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1" name="Google Shape;5261;p46"/>
            <p:cNvSpPr/>
            <p:nvPr/>
          </p:nvSpPr>
          <p:spPr>
            <a:xfrm>
              <a:off x="15863575" y="3930125"/>
              <a:ext cx="61800" cy="173800"/>
            </a:xfrm>
            <a:custGeom>
              <a:rect b="b" l="l" r="r" t="t"/>
              <a:pathLst>
                <a:path extrusionOk="0" h="6952" w="2472">
                  <a:moveTo>
                    <a:pt x="2167" y="1"/>
                  </a:moveTo>
                  <a:cubicBezTo>
                    <a:pt x="2073" y="1"/>
                    <a:pt x="1978" y="44"/>
                    <a:pt x="1919" y="123"/>
                  </a:cubicBezTo>
                  <a:cubicBezTo>
                    <a:pt x="651" y="1944"/>
                    <a:pt x="0" y="4220"/>
                    <a:pt x="0" y="6691"/>
                  </a:cubicBezTo>
                  <a:cubicBezTo>
                    <a:pt x="0" y="6822"/>
                    <a:pt x="130" y="6952"/>
                    <a:pt x="260" y="6952"/>
                  </a:cubicBezTo>
                  <a:cubicBezTo>
                    <a:pt x="423" y="6952"/>
                    <a:pt x="553" y="6822"/>
                    <a:pt x="553" y="6691"/>
                  </a:cubicBezTo>
                  <a:cubicBezTo>
                    <a:pt x="553" y="4318"/>
                    <a:pt x="1203" y="2171"/>
                    <a:pt x="2407" y="448"/>
                  </a:cubicBezTo>
                  <a:cubicBezTo>
                    <a:pt x="2472" y="318"/>
                    <a:pt x="2472" y="155"/>
                    <a:pt x="2342" y="57"/>
                  </a:cubicBezTo>
                  <a:cubicBezTo>
                    <a:pt x="2290" y="19"/>
                    <a:pt x="2229" y="1"/>
                    <a:pt x="21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2" name="Google Shape;5262;p46"/>
            <p:cNvSpPr/>
            <p:nvPr/>
          </p:nvSpPr>
          <p:spPr>
            <a:xfrm>
              <a:off x="15951375" y="3792525"/>
              <a:ext cx="17900" cy="13850"/>
            </a:xfrm>
            <a:custGeom>
              <a:rect b="b" l="l" r="r" t="t"/>
              <a:pathLst>
                <a:path extrusionOk="0" h="554" w="716">
                  <a:moveTo>
                    <a:pt x="293" y="1"/>
                  </a:moveTo>
                  <a:cubicBezTo>
                    <a:pt x="130" y="1"/>
                    <a:pt x="0" y="131"/>
                    <a:pt x="0" y="293"/>
                  </a:cubicBezTo>
                  <a:cubicBezTo>
                    <a:pt x="0" y="423"/>
                    <a:pt x="130" y="553"/>
                    <a:pt x="293" y="553"/>
                  </a:cubicBezTo>
                  <a:lnTo>
                    <a:pt x="423" y="553"/>
                  </a:lnTo>
                  <a:cubicBezTo>
                    <a:pt x="586" y="553"/>
                    <a:pt x="716" y="423"/>
                    <a:pt x="716" y="293"/>
                  </a:cubicBezTo>
                  <a:cubicBezTo>
                    <a:pt x="716" y="131"/>
                    <a:pt x="586" y="1"/>
                    <a:pt x="4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3" name="Google Shape;5263;p46"/>
            <p:cNvSpPr/>
            <p:nvPr/>
          </p:nvSpPr>
          <p:spPr>
            <a:xfrm>
              <a:off x="15584725" y="3657375"/>
              <a:ext cx="78875" cy="89650"/>
            </a:xfrm>
            <a:custGeom>
              <a:rect b="b" l="l" r="r" t="t"/>
              <a:pathLst>
                <a:path extrusionOk="0" h="3586" w="3155">
                  <a:moveTo>
                    <a:pt x="1561" y="569"/>
                  </a:moveTo>
                  <a:cubicBezTo>
                    <a:pt x="1846" y="569"/>
                    <a:pt x="2130" y="643"/>
                    <a:pt x="2439" y="789"/>
                  </a:cubicBezTo>
                  <a:cubicBezTo>
                    <a:pt x="2504" y="821"/>
                    <a:pt x="2569" y="919"/>
                    <a:pt x="2569" y="984"/>
                  </a:cubicBezTo>
                  <a:lnTo>
                    <a:pt x="2569" y="2025"/>
                  </a:lnTo>
                  <a:cubicBezTo>
                    <a:pt x="2569" y="2707"/>
                    <a:pt x="2081" y="3000"/>
                    <a:pt x="1561" y="3000"/>
                  </a:cubicBezTo>
                  <a:cubicBezTo>
                    <a:pt x="1041" y="3000"/>
                    <a:pt x="553" y="2707"/>
                    <a:pt x="553" y="2025"/>
                  </a:cubicBezTo>
                  <a:lnTo>
                    <a:pt x="553" y="984"/>
                  </a:lnTo>
                  <a:cubicBezTo>
                    <a:pt x="553" y="919"/>
                    <a:pt x="618" y="821"/>
                    <a:pt x="683" y="789"/>
                  </a:cubicBezTo>
                  <a:cubicBezTo>
                    <a:pt x="992" y="643"/>
                    <a:pt x="1276" y="569"/>
                    <a:pt x="1561" y="569"/>
                  </a:cubicBezTo>
                  <a:close/>
                  <a:moveTo>
                    <a:pt x="1573" y="0"/>
                  </a:moveTo>
                  <a:cubicBezTo>
                    <a:pt x="1211" y="0"/>
                    <a:pt x="846" y="90"/>
                    <a:pt x="455" y="269"/>
                  </a:cubicBezTo>
                  <a:cubicBezTo>
                    <a:pt x="228" y="399"/>
                    <a:pt x="0" y="659"/>
                    <a:pt x="0" y="951"/>
                  </a:cubicBezTo>
                  <a:lnTo>
                    <a:pt x="0" y="2025"/>
                  </a:lnTo>
                  <a:cubicBezTo>
                    <a:pt x="0" y="2512"/>
                    <a:pt x="163" y="2903"/>
                    <a:pt x="488" y="3195"/>
                  </a:cubicBezTo>
                  <a:cubicBezTo>
                    <a:pt x="781" y="3455"/>
                    <a:pt x="1171" y="3586"/>
                    <a:pt x="1561" y="3586"/>
                  </a:cubicBezTo>
                  <a:cubicBezTo>
                    <a:pt x="2341" y="3586"/>
                    <a:pt x="3154" y="3033"/>
                    <a:pt x="3154" y="2025"/>
                  </a:cubicBezTo>
                  <a:lnTo>
                    <a:pt x="3154" y="951"/>
                  </a:lnTo>
                  <a:cubicBezTo>
                    <a:pt x="3154" y="659"/>
                    <a:pt x="2894" y="399"/>
                    <a:pt x="2667" y="269"/>
                  </a:cubicBezTo>
                  <a:cubicBezTo>
                    <a:pt x="2293" y="90"/>
                    <a:pt x="1935" y="0"/>
                    <a:pt x="15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4" name="Google Shape;5264;p46"/>
            <p:cNvSpPr/>
            <p:nvPr/>
          </p:nvSpPr>
          <p:spPr>
            <a:xfrm>
              <a:off x="15712350" y="3769550"/>
              <a:ext cx="39875" cy="15850"/>
            </a:xfrm>
            <a:custGeom>
              <a:rect b="b" l="l" r="r" t="t"/>
              <a:pathLst>
                <a:path extrusionOk="0" h="634" w="1595">
                  <a:moveTo>
                    <a:pt x="785" y="1"/>
                  </a:moveTo>
                  <a:cubicBezTo>
                    <a:pt x="602" y="1"/>
                    <a:pt x="423" y="25"/>
                    <a:pt x="261" y="74"/>
                  </a:cubicBezTo>
                  <a:cubicBezTo>
                    <a:pt x="98" y="107"/>
                    <a:pt x="1" y="237"/>
                    <a:pt x="33" y="399"/>
                  </a:cubicBezTo>
                  <a:cubicBezTo>
                    <a:pt x="66" y="529"/>
                    <a:pt x="196" y="627"/>
                    <a:pt x="326" y="627"/>
                  </a:cubicBezTo>
                  <a:lnTo>
                    <a:pt x="358" y="627"/>
                  </a:lnTo>
                  <a:cubicBezTo>
                    <a:pt x="488" y="594"/>
                    <a:pt x="635" y="578"/>
                    <a:pt x="781" y="578"/>
                  </a:cubicBezTo>
                  <a:cubicBezTo>
                    <a:pt x="927" y="578"/>
                    <a:pt x="1074" y="594"/>
                    <a:pt x="1204" y="627"/>
                  </a:cubicBezTo>
                  <a:cubicBezTo>
                    <a:pt x="1225" y="631"/>
                    <a:pt x="1246" y="633"/>
                    <a:pt x="1267" y="633"/>
                  </a:cubicBezTo>
                  <a:cubicBezTo>
                    <a:pt x="1406" y="633"/>
                    <a:pt x="1533" y="541"/>
                    <a:pt x="1562" y="399"/>
                  </a:cubicBezTo>
                  <a:cubicBezTo>
                    <a:pt x="1594" y="237"/>
                    <a:pt x="1497" y="107"/>
                    <a:pt x="1334" y="74"/>
                  </a:cubicBezTo>
                  <a:cubicBezTo>
                    <a:pt x="1155" y="25"/>
                    <a:pt x="968" y="1"/>
                    <a:pt x="7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5" name="Google Shape;5265;p46"/>
            <p:cNvSpPr/>
            <p:nvPr/>
          </p:nvSpPr>
          <p:spPr>
            <a:xfrm>
              <a:off x="15795275" y="3783375"/>
              <a:ext cx="38250" cy="15675"/>
            </a:xfrm>
            <a:custGeom>
              <a:rect b="b" l="l" r="r" t="t"/>
              <a:pathLst>
                <a:path extrusionOk="0" h="627" w="1530">
                  <a:moveTo>
                    <a:pt x="777" y="1"/>
                  </a:moveTo>
                  <a:cubicBezTo>
                    <a:pt x="594" y="1"/>
                    <a:pt x="407" y="25"/>
                    <a:pt x="228" y="74"/>
                  </a:cubicBezTo>
                  <a:cubicBezTo>
                    <a:pt x="98" y="106"/>
                    <a:pt x="1" y="237"/>
                    <a:pt x="33" y="399"/>
                  </a:cubicBezTo>
                  <a:cubicBezTo>
                    <a:pt x="59" y="527"/>
                    <a:pt x="165" y="615"/>
                    <a:pt x="288" y="615"/>
                  </a:cubicBezTo>
                  <a:cubicBezTo>
                    <a:pt x="321" y="615"/>
                    <a:pt x="356" y="608"/>
                    <a:pt x="391" y="594"/>
                  </a:cubicBezTo>
                  <a:cubicBezTo>
                    <a:pt x="505" y="578"/>
                    <a:pt x="635" y="570"/>
                    <a:pt x="769" y="570"/>
                  </a:cubicBezTo>
                  <a:cubicBezTo>
                    <a:pt x="903" y="570"/>
                    <a:pt x="1041" y="578"/>
                    <a:pt x="1171" y="594"/>
                  </a:cubicBezTo>
                  <a:cubicBezTo>
                    <a:pt x="1171" y="627"/>
                    <a:pt x="1204" y="627"/>
                    <a:pt x="1236" y="627"/>
                  </a:cubicBezTo>
                  <a:cubicBezTo>
                    <a:pt x="1334" y="627"/>
                    <a:pt x="1464" y="529"/>
                    <a:pt x="1497" y="399"/>
                  </a:cubicBezTo>
                  <a:cubicBezTo>
                    <a:pt x="1529" y="237"/>
                    <a:pt x="1431" y="106"/>
                    <a:pt x="1301" y="74"/>
                  </a:cubicBezTo>
                  <a:cubicBezTo>
                    <a:pt x="1139" y="25"/>
                    <a:pt x="960" y="1"/>
                    <a:pt x="7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6" name="Google Shape;5266;p46"/>
            <p:cNvSpPr/>
            <p:nvPr/>
          </p:nvSpPr>
          <p:spPr>
            <a:xfrm>
              <a:off x="15874950" y="3812450"/>
              <a:ext cx="33350" cy="15225"/>
            </a:xfrm>
            <a:custGeom>
              <a:rect b="b" l="l" r="r" t="t"/>
              <a:pathLst>
                <a:path extrusionOk="0" h="609" w="1334">
                  <a:moveTo>
                    <a:pt x="667" y="0"/>
                  </a:moveTo>
                  <a:cubicBezTo>
                    <a:pt x="513" y="0"/>
                    <a:pt x="358" y="17"/>
                    <a:pt x="228" y="49"/>
                  </a:cubicBezTo>
                  <a:cubicBezTo>
                    <a:pt x="66" y="82"/>
                    <a:pt x="1" y="244"/>
                    <a:pt x="33" y="407"/>
                  </a:cubicBezTo>
                  <a:cubicBezTo>
                    <a:pt x="90" y="520"/>
                    <a:pt x="195" y="608"/>
                    <a:pt x="328" y="608"/>
                  </a:cubicBezTo>
                  <a:cubicBezTo>
                    <a:pt x="349" y="608"/>
                    <a:pt x="369" y="606"/>
                    <a:pt x="391" y="602"/>
                  </a:cubicBezTo>
                  <a:cubicBezTo>
                    <a:pt x="472" y="569"/>
                    <a:pt x="570" y="553"/>
                    <a:pt x="667" y="553"/>
                  </a:cubicBezTo>
                  <a:cubicBezTo>
                    <a:pt x="765" y="553"/>
                    <a:pt x="862" y="569"/>
                    <a:pt x="944" y="602"/>
                  </a:cubicBezTo>
                  <a:lnTo>
                    <a:pt x="1041" y="602"/>
                  </a:lnTo>
                  <a:cubicBezTo>
                    <a:pt x="1139" y="602"/>
                    <a:pt x="1269" y="537"/>
                    <a:pt x="1301" y="407"/>
                  </a:cubicBezTo>
                  <a:cubicBezTo>
                    <a:pt x="1334" y="244"/>
                    <a:pt x="1269" y="82"/>
                    <a:pt x="1106" y="49"/>
                  </a:cubicBezTo>
                  <a:cubicBezTo>
                    <a:pt x="976" y="17"/>
                    <a:pt x="822" y="0"/>
                    <a:pt x="6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7" name="Google Shape;5267;p46"/>
            <p:cNvSpPr/>
            <p:nvPr/>
          </p:nvSpPr>
          <p:spPr>
            <a:xfrm>
              <a:off x="15945675" y="3843550"/>
              <a:ext cx="27675" cy="15475"/>
            </a:xfrm>
            <a:custGeom>
              <a:rect b="b" l="l" r="r" t="t"/>
              <a:pathLst>
                <a:path extrusionOk="0" h="619" w="1107">
                  <a:moveTo>
                    <a:pt x="554" y="0"/>
                  </a:moveTo>
                  <a:cubicBezTo>
                    <a:pt x="432" y="0"/>
                    <a:pt x="310" y="25"/>
                    <a:pt x="196" y="73"/>
                  </a:cubicBezTo>
                  <a:cubicBezTo>
                    <a:pt x="66" y="138"/>
                    <a:pt x="1" y="301"/>
                    <a:pt x="66" y="431"/>
                  </a:cubicBezTo>
                  <a:cubicBezTo>
                    <a:pt x="114" y="552"/>
                    <a:pt x="216" y="619"/>
                    <a:pt x="318" y="619"/>
                  </a:cubicBezTo>
                  <a:cubicBezTo>
                    <a:pt x="354" y="619"/>
                    <a:pt x="390" y="611"/>
                    <a:pt x="424" y="594"/>
                  </a:cubicBezTo>
                  <a:cubicBezTo>
                    <a:pt x="456" y="577"/>
                    <a:pt x="505" y="569"/>
                    <a:pt x="554" y="569"/>
                  </a:cubicBezTo>
                  <a:cubicBezTo>
                    <a:pt x="602" y="569"/>
                    <a:pt x="651" y="577"/>
                    <a:pt x="684" y="594"/>
                  </a:cubicBezTo>
                  <a:lnTo>
                    <a:pt x="781" y="594"/>
                  </a:lnTo>
                  <a:cubicBezTo>
                    <a:pt x="911" y="594"/>
                    <a:pt x="1009" y="561"/>
                    <a:pt x="1041" y="431"/>
                  </a:cubicBezTo>
                  <a:cubicBezTo>
                    <a:pt x="1106" y="301"/>
                    <a:pt x="1041" y="138"/>
                    <a:pt x="911" y="73"/>
                  </a:cubicBezTo>
                  <a:cubicBezTo>
                    <a:pt x="797" y="25"/>
                    <a:pt x="676" y="0"/>
                    <a:pt x="5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8" name="Google Shape;5268;p46"/>
            <p:cNvSpPr/>
            <p:nvPr/>
          </p:nvSpPr>
          <p:spPr>
            <a:xfrm>
              <a:off x="15962750" y="4029100"/>
              <a:ext cx="20350" cy="74825"/>
            </a:xfrm>
            <a:custGeom>
              <a:rect b="b" l="l" r="r" t="t"/>
              <a:pathLst>
                <a:path extrusionOk="0" h="2993" w="814">
                  <a:moveTo>
                    <a:pt x="553" y="1"/>
                  </a:moveTo>
                  <a:cubicBezTo>
                    <a:pt x="423" y="1"/>
                    <a:pt x="261" y="98"/>
                    <a:pt x="261" y="261"/>
                  </a:cubicBezTo>
                  <a:lnTo>
                    <a:pt x="1" y="2700"/>
                  </a:lnTo>
                  <a:cubicBezTo>
                    <a:pt x="1" y="2863"/>
                    <a:pt x="131" y="2993"/>
                    <a:pt x="261" y="2993"/>
                  </a:cubicBezTo>
                  <a:lnTo>
                    <a:pt x="293" y="2993"/>
                  </a:lnTo>
                  <a:cubicBezTo>
                    <a:pt x="456" y="2993"/>
                    <a:pt x="553" y="2895"/>
                    <a:pt x="586" y="2732"/>
                  </a:cubicBezTo>
                  <a:lnTo>
                    <a:pt x="814" y="326"/>
                  </a:lnTo>
                  <a:cubicBezTo>
                    <a:pt x="814" y="163"/>
                    <a:pt x="716" y="33"/>
                    <a:pt x="5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9" name="Google Shape;5269;p46"/>
            <p:cNvSpPr/>
            <p:nvPr/>
          </p:nvSpPr>
          <p:spPr>
            <a:xfrm>
              <a:off x="15549750" y="3757575"/>
              <a:ext cx="40675" cy="346350"/>
            </a:xfrm>
            <a:custGeom>
              <a:rect b="b" l="l" r="r" t="t"/>
              <a:pathLst>
                <a:path extrusionOk="0" h="13854" w="1627">
                  <a:moveTo>
                    <a:pt x="293" y="0"/>
                  </a:moveTo>
                  <a:cubicBezTo>
                    <a:pt x="131" y="0"/>
                    <a:pt x="1" y="130"/>
                    <a:pt x="1" y="293"/>
                  </a:cubicBezTo>
                  <a:lnTo>
                    <a:pt x="1" y="6537"/>
                  </a:lnTo>
                  <a:cubicBezTo>
                    <a:pt x="1" y="8650"/>
                    <a:pt x="293" y="9626"/>
                    <a:pt x="586" y="10569"/>
                  </a:cubicBezTo>
                  <a:cubicBezTo>
                    <a:pt x="846" y="11350"/>
                    <a:pt x="1074" y="12098"/>
                    <a:pt x="1074" y="13593"/>
                  </a:cubicBezTo>
                  <a:cubicBezTo>
                    <a:pt x="1074" y="13724"/>
                    <a:pt x="1204" y="13854"/>
                    <a:pt x="1334" y="13854"/>
                  </a:cubicBezTo>
                  <a:cubicBezTo>
                    <a:pt x="1497" y="13854"/>
                    <a:pt x="1627" y="13724"/>
                    <a:pt x="1627" y="13593"/>
                  </a:cubicBezTo>
                  <a:cubicBezTo>
                    <a:pt x="1627" y="12033"/>
                    <a:pt x="1367" y="11220"/>
                    <a:pt x="1139" y="10374"/>
                  </a:cubicBezTo>
                  <a:cubicBezTo>
                    <a:pt x="846" y="9496"/>
                    <a:pt x="586" y="8553"/>
                    <a:pt x="586" y="6537"/>
                  </a:cubicBezTo>
                  <a:lnTo>
                    <a:pt x="586" y="293"/>
                  </a:lnTo>
                  <a:cubicBezTo>
                    <a:pt x="586" y="130"/>
                    <a:pt x="456" y="0"/>
                    <a:pt x="2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0" name="Google Shape;5270;p46"/>
            <p:cNvSpPr/>
            <p:nvPr/>
          </p:nvSpPr>
          <p:spPr>
            <a:xfrm>
              <a:off x="15549750" y="3622625"/>
              <a:ext cx="447975" cy="388625"/>
            </a:xfrm>
            <a:custGeom>
              <a:rect b="b" l="l" r="r" t="t"/>
              <a:pathLst>
                <a:path extrusionOk="0" h="15545" w="17919">
                  <a:moveTo>
                    <a:pt x="2960" y="0"/>
                  </a:moveTo>
                  <a:cubicBezTo>
                    <a:pt x="1334" y="0"/>
                    <a:pt x="1" y="1333"/>
                    <a:pt x="1" y="2959"/>
                  </a:cubicBezTo>
                  <a:lnTo>
                    <a:pt x="1" y="4390"/>
                  </a:lnTo>
                  <a:cubicBezTo>
                    <a:pt x="1" y="4520"/>
                    <a:pt x="131" y="4650"/>
                    <a:pt x="293" y="4650"/>
                  </a:cubicBezTo>
                  <a:cubicBezTo>
                    <a:pt x="456" y="4650"/>
                    <a:pt x="586" y="4520"/>
                    <a:pt x="586" y="4390"/>
                  </a:cubicBezTo>
                  <a:lnTo>
                    <a:pt x="586" y="2959"/>
                  </a:lnTo>
                  <a:cubicBezTo>
                    <a:pt x="586" y="1659"/>
                    <a:pt x="1659" y="585"/>
                    <a:pt x="2960" y="585"/>
                  </a:cubicBezTo>
                  <a:cubicBezTo>
                    <a:pt x="4293" y="585"/>
                    <a:pt x="5366" y="1659"/>
                    <a:pt x="5366" y="2959"/>
                  </a:cubicBezTo>
                  <a:lnTo>
                    <a:pt x="5366" y="7610"/>
                  </a:lnTo>
                  <a:cubicBezTo>
                    <a:pt x="5366" y="7772"/>
                    <a:pt x="5497" y="7902"/>
                    <a:pt x="5659" y="7902"/>
                  </a:cubicBezTo>
                  <a:cubicBezTo>
                    <a:pt x="5789" y="7902"/>
                    <a:pt x="5919" y="7772"/>
                    <a:pt x="5919" y="7610"/>
                  </a:cubicBezTo>
                  <a:lnTo>
                    <a:pt x="5919" y="3252"/>
                  </a:lnTo>
                  <a:cubicBezTo>
                    <a:pt x="5919" y="2504"/>
                    <a:pt x="6537" y="1886"/>
                    <a:pt x="7318" y="1886"/>
                  </a:cubicBezTo>
                  <a:cubicBezTo>
                    <a:pt x="8066" y="1886"/>
                    <a:pt x="8683" y="2504"/>
                    <a:pt x="8683" y="3252"/>
                  </a:cubicBezTo>
                  <a:lnTo>
                    <a:pt x="8683" y="8553"/>
                  </a:lnTo>
                  <a:cubicBezTo>
                    <a:pt x="8683" y="8715"/>
                    <a:pt x="8814" y="8845"/>
                    <a:pt x="8976" y="8845"/>
                  </a:cubicBezTo>
                  <a:cubicBezTo>
                    <a:pt x="9139" y="8845"/>
                    <a:pt x="9269" y="8715"/>
                    <a:pt x="9269" y="8553"/>
                  </a:cubicBezTo>
                  <a:lnTo>
                    <a:pt x="9269" y="4195"/>
                  </a:lnTo>
                  <a:cubicBezTo>
                    <a:pt x="9269" y="3480"/>
                    <a:pt x="9854" y="2894"/>
                    <a:pt x="10570" y="2894"/>
                  </a:cubicBezTo>
                  <a:cubicBezTo>
                    <a:pt x="11318" y="2894"/>
                    <a:pt x="11903" y="3480"/>
                    <a:pt x="11903" y="4195"/>
                  </a:cubicBezTo>
                  <a:lnTo>
                    <a:pt x="11903" y="9496"/>
                  </a:lnTo>
                  <a:cubicBezTo>
                    <a:pt x="11903" y="9658"/>
                    <a:pt x="12033" y="9788"/>
                    <a:pt x="12196" y="9788"/>
                  </a:cubicBezTo>
                  <a:cubicBezTo>
                    <a:pt x="12326" y="9788"/>
                    <a:pt x="12456" y="9658"/>
                    <a:pt x="12456" y="9496"/>
                  </a:cubicBezTo>
                  <a:lnTo>
                    <a:pt x="12456" y="5171"/>
                  </a:lnTo>
                  <a:cubicBezTo>
                    <a:pt x="12456" y="4488"/>
                    <a:pt x="13009" y="3935"/>
                    <a:pt x="13691" y="3935"/>
                  </a:cubicBezTo>
                  <a:cubicBezTo>
                    <a:pt x="14374" y="3935"/>
                    <a:pt x="14895" y="4488"/>
                    <a:pt x="14895" y="5171"/>
                  </a:cubicBezTo>
                  <a:lnTo>
                    <a:pt x="14895" y="10406"/>
                  </a:lnTo>
                  <a:cubicBezTo>
                    <a:pt x="14895" y="10536"/>
                    <a:pt x="15025" y="10666"/>
                    <a:pt x="15187" y="10666"/>
                  </a:cubicBezTo>
                  <a:cubicBezTo>
                    <a:pt x="15350" y="10666"/>
                    <a:pt x="15480" y="10536"/>
                    <a:pt x="15480" y="10406"/>
                  </a:cubicBezTo>
                  <a:lnTo>
                    <a:pt x="15480" y="6764"/>
                  </a:lnTo>
                  <a:cubicBezTo>
                    <a:pt x="15480" y="6244"/>
                    <a:pt x="15870" y="5854"/>
                    <a:pt x="16391" y="5854"/>
                  </a:cubicBezTo>
                  <a:cubicBezTo>
                    <a:pt x="16911" y="5854"/>
                    <a:pt x="17334" y="6244"/>
                    <a:pt x="17334" y="6764"/>
                  </a:cubicBezTo>
                  <a:lnTo>
                    <a:pt x="17334" y="10471"/>
                  </a:lnTo>
                  <a:cubicBezTo>
                    <a:pt x="17334" y="11382"/>
                    <a:pt x="17236" y="12227"/>
                    <a:pt x="17106" y="13105"/>
                  </a:cubicBezTo>
                  <a:cubicBezTo>
                    <a:pt x="17073" y="13496"/>
                    <a:pt x="17008" y="13951"/>
                    <a:pt x="16976" y="14374"/>
                  </a:cubicBezTo>
                  <a:lnTo>
                    <a:pt x="16878" y="15219"/>
                  </a:lnTo>
                  <a:cubicBezTo>
                    <a:pt x="16878" y="15382"/>
                    <a:pt x="16976" y="15512"/>
                    <a:pt x="17139" y="15544"/>
                  </a:cubicBezTo>
                  <a:lnTo>
                    <a:pt x="17171" y="15544"/>
                  </a:lnTo>
                  <a:cubicBezTo>
                    <a:pt x="17301" y="15544"/>
                    <a:pt x="17431" y="15414"/>
                    <a:pt x="17431" y="15284"/>
                  </a:cubicBezTo>
                  <a:lnTo>
                    <a:pt x="17529" y="14439"/>
                  </a:lnTo>
                  <a:cubicBezTo>
                    <a:pt x="17561" y="13983"/>
                    <a:pt x="17626" y="13561"/>
                    <a:pt x="17659" y="13170"/>
                  </a:cubicBezTo>
                  <a:cubicBezTo>
                    <a:pt x="17789" y="12260"/>
                    <a:pt x="17886" y="11414"/>
                    <a:pt x="17886" y="10471"/>
                  </a:cubicBezTo>
                  <a:lnTo>
                    <a:pt x="17886" y="6764"/>
                  </a:lnTo>
                  <a:cubicBezTo>
                    <a:pt x="17919" y="5951"/>
                    <a:pt x="17236" y="5268"/>
                    <a:pt x="16423" y="5268"/>
                  </a:cubicBezTo>
                  <a:cubicBezTo>
                    <a:pt x="16065" y="5268"/>
                    <a:pt x="15740" y="5398"/>
                    <a:pt x="15480" y="5593"/>
                  </a:cubicBezTo>
                  <a:lnTo>
                    <a:pt x="15480" y="5171"/>
                  </a:lnTo>
                  <a:cubicBezTo>
                    <a:pt x="15480" y="4163"/>
                    <a:pt x="14700" y="3382"/>
                    <a:pt x="13691" y="3382"/>
                  </a:cubicBezTo>
                  <a:cubicBezTo>
                    <a:pt x="13204" y="3382"/>
                    <a:pt x="12781" y="3577"/>
                    <a:pt x="12456" y="3870"/>
                  </a:cubicBezTo>
                  <a:cubicBezTo>
                    <a:pt x="12293" y="2992"/>
                    <a:pt x="11513" y="2309"/>
                    <a:pt x="10602" y="2309"/>
                  </a:cubicBezTo>
                  <a:cubicBezTo>
                    <a:pt x="10049" y="2309"/>
                    <a:pt x="9561" y="2537"/>
                    <a:pt x="9236" y="2894"/>
                  </a:cubicBezTo>
                  <a:cubicBezTo>
                    <a:pt x="9074" y="2016"/>
                    <a:pt x="8261" y="1333"/>
                    <a:pt x="7318" y="1333"/>
                  </a:cubicBezTo>
                  <a:cubicBezTo>
                    <a:pt x="6700" y="1333"/>
                    <a:pt x="6147" y="1593"/>
                    <a:pt x="5789" y="2049"/>
                  </a:cubicBezTo>
                  <a:cubicBezTo>
                    <a:pt x="5399" y="878"/>
                    <a:pt x="4293" y="0"/>
                    <a:pt x="29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1" name="Google Shape;5271;p46"/>
          <p:cNvGrpSpPr/>
          <p:nvPr/>
        </p:nvGrpSpPr>
        <p:grpSpPr>
          <a:xfrm>
            <a:off x="844401" y="4276432"/>
            <a:ext cx="365759" cy="358869"/>
            <a:chOff x="10218975" y="4358375"/>
            <a:chExt cx="481325" cy="478875"/>
          </a:xfrm>
        </p:grpSpPr>
        <p:sp>
          <p:nvSpPr>
            <p:cNvPr id="5272" name="Google Shape;5272;p46"/>
            <p:cNvSpPr/>
            <p:nvPr/>
          </p:nvSpPr>
          <p:spPr>
            <a:xfrm>
              <a:off x="10227925" y="4493325"/>
              <a:ext cx="465050" cy="337425"/>
            </a:xfrm>
            <a:custGeom>
              <a:rect b="b" l="l" r="r" t="t"/>
              <a:pathLst>
                <a:path extrusionOk="0" h="13497" w="18602">
                  <a:moveTo>
                    <a:pt x="5854" y="2667"/>
                  </a:moveTo>
                  <a:cubicBezTo>
                    <a:pt x="5821" y="4130"/>
                    <a:pt x="4976" y="4488"/>
                    <a:pt x="4000" y="4976"/>
                  </a:cubicBezTo>
                  <a:lnTo>
                    <a:pt x="1691" y="6082"/>
                  </a:lnTo>
                  <a:cubicBezTo>
                    <a:pt x="618" y="6602"/>
                    <a:pt x="163" y="7057"/>
                    <a:pt x="0" y="7838"/>
                  </a:cubicBezTo>
                  <a:lnTo>
                    <a:pt x="0" y="13496"/>
                  </a:lnTo>
                  <a:lnTo>
                    <a:pt x="18601" y="13496"/>
                  </a:lnTo>
                  <a:lnTo>
                    <a:pt x="18601" y="8683"/>
                  </a:lnTo>
                  <a:cubicBezTo>
                    <a:pt x="18601" y="7350"/>
                    <a:pt x="18276" y="6765"/>
                    <a:pt x="16813" y="6049"/>
                  </a:cubicBezTo>
                  <a:lnTo>
                    <a:pt x="14536" y="4976"/>
                  </a:lnTo>
                  <a:cubicBezTo>
                    <a:pt x="13528" y="4488"/>
                    <a:pt x="12683" y="4130"/>
                    <a:pt x="12650" y="2667"/>
                  </a:cubicBezTo>
                  <a:lnTo>
                    <a:pt x="12650" y="2504"/>
                  </a:lnTo>
                  <a:lnTo>
                    <a:pt x="12650" y="0"/>
                  </a:lnTo>
                  <a:cubicBezTo>
                    <a:pt x="11447" y="1009"/>
                    <a:pt x="10049" y="1659"/>
                    <a:pt x="9268" y="1659"/>
                  </a:cubicBezTo>
                  <a:cubicBezTo>
                    <a:pt x="8488" y="1659"/>
                    <a:pt x="7089" y="1009"/>
                    <a:pt x="5854" y="0"/>
                  </a:cubicBezTo>
                  <a:lnTo>
                    <a:pt x="5854" y="2504"/>
                  </a:lnTo>
                  <a:cubicBezTo>
                    <a:pt x="5854" y="2570"/>
                    <a:pt x="5854" y="2602"/>
                    <a:pt x="5854" y="2667"/>
                  </a:cubicBezTo>
                  <a:close/>
                  <a:moveTo>
                    <a:pt x="5854" y="2667"/>
                  </a:moveTo>
                  <a:close/>
                </a:path>
              </a:pathLst>
            </a:custGeom>
            <a:solidFill>
              <a:srgbClr val="FFBD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3" name="Google Shape;5273;p46"/>
            <p:cNvSpPr/>
            <p:nvPr/>
          </p:nvSpPr>
          <p:spPr>
            <a:xfrm>
              <a:off x="10374250" y="4503075"/>
              <a:ext cx="318725" cy="327675"/>
            </a:xfrm>
            <a:custGeom>
              <a:rect b="b" l="l" r="r" t="t"/>
              <a:pathLst>
                <a:path extrusionOk="0" h="13107" w="12749">
                  <a:moveTo>
                    <a:pt x="6797" y="1"/>
                  </a:moveTo>
                  <a:cubicBezTo>
                    <a:pt x="6342" y="391"/>
                    <a:pt x="5822" y="716"/>
                    <a:pt x="5366" y="976"/>
                  </a:cubicBezTo>
                  <a:cubicBezTo>
                    <a:pt x="4586" y="1399"/>
                    <a:pt x="3806" y="1659"/>
                    <a:pt x="3415" y="1659"/>
                  </a:cubicBezTo>
                  <a:cubicBezTo>
                    <a:pt x="3025" y="1659"/>
                    <a:pt x="2732" y="1562"/>
                    <a:pt x="2310" y="1399"/>
                  </a:cubicBezTo>
                  <a:cubicBezTo>
                    <a:pt x="1594" y="1106"/>
                    <a:pt x="781" y="619"/>
                    <a:pt x="1" y="1"/>
                  </a:cubicBezTo>
                  <a:lnTo>
                    <a:pt x="1" y="1659"/>
                  </a:lnTo>
                  <a:cubicBezTo>
                    <a:pt x="1236" y="2700"/>
                    <a:pt x="2635" y="3318"/>
                    <a:pt x="3415" y="3318"/>
                  </a:cubicBezTo>
                  <a:cubicBezTo>
                    <a:pt x="3806" y="3318"/>
                    <a:pt x="4358" y="3155"/>
                    <a:pt x="4976" y="2862"/>
                  </a:cubicBezTo>
                  <a:cubicBezTo>
                    <a:pt x="5301" y="2732"/>
                    <a:pt x="5334" y="2570"/>
                    <a:pt x="5334" y="2895"/>
                  </a:cubicBezTo>
                  <a:lnTo>
                    <a:pt x="5334" y="3058"/>
                  </a:lnTo>
                  <a:cubicBezTo>
                    <a:pt x="5366" y="4293"/>
                    <a:pt x="6017" y="4749"/>
                    <a:pt x="6797" y="5139"/>
                  </a:cubicBezTo>
                  <a:cubicBezTo>
                    <a:pt x="6927" y="5204"/>
                    <a:pt x="7057" y="5269"/>
                    <a:pt x="7220" y="5334"/>
                  </a:cubicBezTo>
                  <a:lnTo>
                    <a:pt x="9496" y="6440"/>
                  </a:lnTo>
                  <a:cubicBezTo>
                    <a:pt x="10960" y="7123"/>
                    <a:pt x="11285" y="7740"/>
                    <a:pt x="11285" y="9074"/>
                  </a:cubicBezTo>
                  <a:lnTo>
                    <a:pt x="11285" y="13106"/>
                  </a:lnTo>
                  <a:lnTo>
                    <a:pt x="12748" y="13106"/>
                  </a:lnTo>
                  <a:lnTo>
                    <a:pt x="12748" y="8293"/>
                  </a:lnTo>
                  <a:cubicBezTo>
                    <a:pt x="12748" y="6960"/>
                    <a:pt x="12423" y="6375"/>
                    <a:pt x="10960" y="5692"/>
                  </a:cubicBezTo>
                  <a:lnTo>
                    <a:pt x="8683" y="4586"/>
                  </a:lnTo>
                  <a:cubicBezTo>
                    <a:pt x="7675" y="4098"/>
                    <a:pt x="6830" y="3740"/>
                    <a:pt x="6797" y="2277"/>
                  </a:cubicBezTo>
                  <a:lnTo>
                    <a:pt x="6797" y="2114"/>
                  </a:lnTo>
                  <a:lnTo>
                    <a:pt x="6797" y="1"/>
                  </a:lnTo>
                  <a:close/>
                  <a:moveTo>
                    <a:pt x="6797" y="1"/>
                  </a:moveTo>
                  <a:close/>
                </a:path>
              </a:pathLst>
            </a:custGeom>
            <a:solidFill>
              <a:srgbClr val="F6A9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4" name="Google Shape;5274;p46"/>
            <p:cNvSpPr/>
            <p:nvPr/>
          </p:nvSpPr>
          <p:spPr>
            <a:xfrm>
              <a:off x="10318975" y="4364875"/>
              <a:ext cx="281325" cy="188625"/>
            </a:xfrm>
            <a:custGeom>
              <a:rect b="b" l="l" r="r" t="t"/>
              <a:pathLst>
                <a:path extrusionOk="0" h="7545" w="11253">
                  <a:moveTo>
                    <a:pt x="11187" y="0"/>
                  </a:moveTo>
                  <a:lnTo>
                    <a:pt x="0" y="0"/>
                  </a:lnTo>
                  <a:lnTo>
                    <a:pt x="0" y="1919"/>
                  </a:lnTo>
                  <a:cubicBezTo>
                    <a:pt x="0" y="3480"/>
                    <a:pt x="1008" y="4878"/>
                    <a:pt x="2212" y="5886"/>
                  </a:cubicBezTo>
                  <a:cubicBezTo>
                    <a:pt x="3447" y="6895"/>
                    <a:pt x="4846" y="7545"/>
                    <a:pt x="5626" y="7545"/>
                  </a:cubicBezTo>
                  <a:cubicBezTo>
                    <a:pt x="6407" y="7545"/>
                    <a:pt x="7805" y="6895"/>
                    <a:pt x="9008" y="5886"/>
                  </a:cubicBezTo>
                  <a:cubicBezTo>
                    <a:pt x="10244" y="4878"/>
                    <a:pt x="11252" y="3480"/>
                    <a:pt x="11252" y="1919"/>
                  </a:cubicBezTo>
                  <a:lnTo>
                    <a:pt x="11252" y="0"/>
                  </a:lnTo>
                  <a:close/>
                  <a:moveTo>
                    <a:pt x="11187" y="0"/>
                  </a:move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5" name="Google Shape;5275;p46"/>
            <p:cNvSpPr/>
            <p:nvPr/>
          </p:nvSpPr>
          <p:spPr>
            <a:xfrm>
              <a:off x="10431975" y="4365675"/>
              <a:ext cx="168325" cy="187825"/>
            </a:xfrm>
            <a:custGeom>
              <a:rect b="b" l="l" r="r" t="t"/>
              <a:pathLst>
                <a:path extrusionOk="0" h="7513" w="6733">
                  <a:moveTo>
                    <a:pt x="4781" y="1789"/>
                  </a:moveTo>
                  <a:cubicBezTo>
                    <a:pt x="4781" y="3350"/>
                    <a:pt x="3773" y="4749"/>
                    <a:pt x="2570" y="5757"/>
                  </a:cubicBezTo>
                  <a:cubicBezTo>
                    <a:pt x="1692" y="6472"/>
                    <a:pt x="749" y="7025"/>
                    <a:pt x="1" y="7253"/>
                  </a:cubicBezTo>
                  <a:cubicBezTo>
                    <a:pt x="423" y="7415"/>
                    <a:pt x="814" y="7513"/>
                    <a:pt x="1106" y="7513"/>
                  </a:cubicBezTo>
                  <a:cubicBezTo>
                    <a:pt x="1594" y="7513"/>
                    <a:pt x="2277" y="7285"/>
                    <a:pt x="3057" y="6863"/>
                  </a:cubicBezTo>
                  <a:cubicBezTo>
                    <a:pt x="3545" y="6602"/>
                    <a:pt x="4033" y="6245"/>
                    <a:pt x="4521" y="5854"/>
                  </a:cubicBezTo>
                  <a:cubicBezTo>
                    <a:pt x="5724" y="4846"/>
                    <a:pt x="6732" y="3448"/>
                    <a:pt x="6732" y="1887"/>
                  </a:cubicBezTo>
                  <a:lnTo>
                    <a:pt x="6732" y="1"/>
                  </a:lnTo>
                  <a:lnTo>
                    <a:pt x="4781" y="1"/>
                  </a:lnTo>
                  <a:lnTo>
                    <a:pt x="4781" y="1789"/>
                  </a:lnTo>
                  <a:close/>
                  <a:moveTo>
                    <a:pt x="4781" y="1789"/>
                  </a:moveTo>
                  <a:close/>
                </a:path>
              </a:pathLst>
            </a:custGeom>
            <a:solidFill>
              <a:srgbClr val="FFBD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6" name="Google Shape;5276;p46"/>
            <p:cNvSpPr/>
            <p:nvPr/>
          </p:nvSpPr>
          <p:spPr>
            <a:xfrm>
              <a:off x="10467750" y="4594125"/>
              <a:ext cx="34975" cy="77275"/>
            </a:xfrm>
            <a:custGeom>
              <a:rect b="b" l="l" r="r" t="t"/>
              <a:pathLst>
                <a:path extrusionOk="0" h="3091" w="1399">
                  <a:moveTo>
                    <a:pt x="1106" y="1"/>
                  </a:moveTo>
                  <a:cubicBezTo>
                    <a:pt x="944" y="1"/>
                    <a:pt x="813" y="131"/>
                    <a:pt x="813" y="261"/>
                  </a:cubicBezTo>
                  <a:cubicBezTo>
                    <a:pt x="813" y="1237"/>
                    <a:pt x="618" y="1952"/>
                    <a:pt x="98" y="2635"/>
                  </a:cubicBezTo>
                  <a:cubicBezTo>
                    <a:pt x="0" y="2765"/>
                    <a:pt x="33" y="2928"/>
                    <a:pt x="163" y="3025"/>
                  </a:cubicBezTo>
                  <a:cubicBezTo>
                    <a:pt x="196" y="3058"/>
                    <a:pt x="261" y="3090"/>
                    <a:pt x="326" y="3090"/>
                  </a:cubicBezTo>
                  <a:cubicBezTo>
                    <a:pt x="423" y="3090"/>
                    <a:pt x="488" y="3025"/>
                    <a:pt x="553" y="2960"/>
                  </a:cubicBezTo>
                  <a:cubicBezTo>
                    <a:pt x="1139" y="2180"/>
                    <a:pt x="1399" y="1367"/>
                    <a:pt x="1366" y="261"/>
                  </a:cubicBezTo>
                  <a:cubicBezTo>
                    <a:pt x="1366" y="98"/>
                    <a:pt x="1236" y="1"/>
                    <a:pt x="11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7" name="Google Shape;5277;p46"/>
            <p:cNvSpPr/>
            <p:nvPr/>
          </p:nvSpPr>
          <p:spPr>
            <a:xfrm>
              <a:off x="10416525" y="4594125"/>
              <a:ext cx="35000" cy="77275"/>
            </a:xfrm>
            <a:custGeom>
              <a:rect b="b" l="l" r="r" t="t"/>
              <a:pathLst>
                <a:path extrusionOk="0" h="3091" w="1400">
                  <a:moveTo>
                    <a:pt x="293" y="1"/>
                  </a:moveTo>
                  <a:cubicBezTo>
                    <a:pt x="131" y="1"/>
                    <a:pt x="1" y="98"/>
                    <a:pt x="1" y="261"/>
                  </a:cubicBezTo>
                  <a:cubicBezTo>
                    <a:pt x="1" y="1367"/>
                    <a:pt x="261" y="2180"/>
                    <a:pt x="846" y="2960"/>
                  </a:cubicBezTo>
                  <a:cubicBezTo>
                    <a:pt x="911" y="3025"/>
                    <a:pt x="976" y="3090"/>
                    <a:pt x="1074" y="3090"/>
                  </a:cubicBezTo>
                  <a:cubicBezTo>
                    <a:pt x="1139" y="3090"/>
                    <a:pt x="1171" y="3058"/>
                    <a:pt x="1236" y="3025"/>
                  </a:cubicBezTo>
                  <a:cubicBezTo>
                    <a:pt x="1367" y="2928"/>
                    <a:pt x="1399" y="2765"/>
                    <a:pt x="1302" y="2635"/>
                  </a:cubicBezTo>
                  <a:cubicBezTo>
                    <a:pt x="781" y="1952"/>
                    <a:pt x="586" y="1237"/>
                    <a:pt x="586" y="261"/>
                  </a:cubicBezTo>
                  <a:cubicBezTo>
                    <a:pt x="586" y="131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8" name="Google Shape;5278;p46"/>
            <p:cNvSpPr/>
            <p:nvPr/>
          </p:nvSpPr>
          <p:spPr>
            <a:xfrm>
              <a:off x="10484000" y="4688275"/>
              <a:ext cx="126850" cy="58725"/>
            </a:xfrm>
            <a:custGeom>
              <a:rect b="b" l="l" r="r" t="t"/>
              <a:pathLst>
                <a:path extrusionOk="0" h="2349" w="5074">
                  <a:moveTo>
                    <a:pt x="4810" y="1"/>
                  </a:moveTo>
                  <a:cubicBezTo>
                    <a:pt x="4790" y="1"/>
                    <a:pt x="4770" y="3"/>
                    <a:pt x="4749" y="7"/>
                  </a:cubicBezTo>
                  <a:lnTo>
                    <a:pt x="1724" y="397"/>
                  </a:lnTo>
                  <a:lnTo>
                    <a:pt x="1692" y="397"/>
                  </a:lnTo>
                  <a:cubicBezTo>
                    <a:pt x="1074" y="495"/>
                    <a:pt x="651" y="820"/>
                    <a:pt x="359" y="1373"/>
                  </a:cubicBezTo>
                  <a:lnTo>
                    <a:pt x="66" y="1958"/>
                  </a:lnTo>
                  <a:cubicBezTo>
                    <a:pt x="1" y="2088"/>
                    <a:pt x="66" y="2251"/>
                    <a:pt x="196" y="2316"/>
                  </a:cubicBezTo>
                  <a:cubicBezTo>
                    <a:pt x="229" y="2349"/>
                    <a:pt x="261" y="2349"/>
                    <a:pt x="326" y="2349"/>
                  </a:cubicBezTo>
                  <a:cubicBezTo>
                    <a:pt x="424" y="2349"/>
                    <a:pt x="521" y="2284"/>
                    <a:pt x="554" y="2186"/>
                  </a:cubicBezTo>
                  <a:lnTo>
                    <a:pt x="879" y="1633"/>
                  </a:lnTo>
                  <a:cubicBezTo>
                    <a:pt x="1074" y="1243"/>
                    <a:pt x="1334" y="1015"/>
                    <a:pt x="1789" y="950"/>
                  </a:cubicBezTo>
                  <a:lnTo>
                    <a:pt x="4814" y="560"/>
                  </a:lnTo>
                  <a:cubicBezTo>
                    <a:pt x="4976" y="527"/>
                    <a:pt x="5074" y="397"/>
                    <a:pt x="5074" y="235"/>
                  </a:cubicBezTo>
                  <a:cubicBezTo>
                    <a:pt x="5046" y="93"/>
                    <a:pt x="4943" y="1"/>
                    <a:pt x="48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9" name="Google Shape;5279;p46"/>
            <p:cNvSpPr/>
            <p:nvPr/>
          </p:nvSpPr>
          <p:spPr>
            <a:xfrm>
              <a:off x="10218975" y="4358375"/>
              <a:ext cx="481325" cy="478875"/>
            </a:xfrm>
            <a:custGeom>
              <a:rect b="b" l="l" r="r" t="t"/>
              <a:pathLst>
                <a:path extrusionOk="0" h="19155" w="19253">
                  <a:moveTo>
                    <a:pt x="4065" y="0"/>
                  </a:moveTo>
                  <a:cubicBezTo>
                    <a:pt x="3968" y="0"/>
                    <a:pt x="3870" y="0"/>
                    <a:pt x="3805" y="65"/>
                  </a:cubicBezTo>
                  <a:cubicBezTo>
                    <a:pt x="3740" y="130"/>
                    <a:pt x="3708" y="195"/>
                    <a:pt x="3708" y="293"/>
                  </a:cubicBezTo>
                  <a:lnTo>
                    <a:pt x="3708" y="2179"/>
                  </a:lnTo>
                  <a:cubicBezTo>
                    <a:pt x="3708" y="3773"/>
                    <a:pt x="4716" y="5236"/>
                    <a:pt x="5952" y="6277"/>
                  </a:cubicBezTo>
                  <a:lnTo>
                    <a:pt x="5952" y="7902"/>
                  </a:lnTo>
                  <a:cubicBezTo>
                    <a:pt x="5952" y="9268"/>
                    <a:pt x="5301" y="9594"/>
                    <a:pt x="4326" y="10049"/>
                  </a:cubicBezTo>
                  <a:lnTo>
                    <a:pt x="1952" y="11219"/>
                  </a:lnTo>
                  <a:cubicBezTo>
                    <a:pt x="456" y="11902"/>
                    <a:pt x="0" y="12585"/>
                    <a:pt x="0" y="14081"/>
                  </a:cubicBezTo>
                  <a:lnTo>
                    <a:pt x="0" y="18894"/>
                  </a:lnTo>
                  <a:cubicBezTo>
                    <a:pt x="0" y="18959"/>
                    <a:pt x="33" y="19024"/>
                    <a:pt x="66" y="19089"/>
                  </a:cubicBezTo>
                  <a:cubicBezTo>
                    <a:pt x="131" y="19154"/>
                    <a:pt x="196" y="19154"/>
                    <a:pt x="261" y="19154"/>
                  </a:cubicBezTo>
                  <a:lnTo>
                    <a:pt x="8553" y="19154"/>
                  </a:lnTo>
                  <a:cubicBezTo>
                    <a:pt x="8716" y="19154"/>
                    <a:pt x="8846" y="19057"/>
                    <a:pt x="8846" y="18894"/>
                  </a:cubicBezTo>
                  <a:cubicBezTo>
                    <a:pt x="8846" y="18732"/>
                    <a:pt x="8716" y="18601"/>
                    <a:pt x="8553" y="18601"/>
                  </a:cubicBezTo>
                  <a:lnTo>
                    <a:pt x="3545" y="18601"/>
                  </a:lnTo>
                  <a:lnTo>
                    <a:pt x="3545" y="16325"/>
                  </a:lnTo>
                  <a:cubicBezTo>
                    <a:pt x="3545" y="16195"/>
                    <a:pt x="3448" y="16065"/>
                    <a:pt x="3285" y="16065"/>
                  </a:cubicBezTo>
                  <a:cubicBezTo>
                    <a:pt x="3122" y="16065"/>
                    <a:pt x="2992" y="16195"/>
                    <a:pt x="2992" y="16325"/>
                  </a:cubicBezTo>
                  <a:lnTo>
                    <a:pt x="2992" y="18601"/>
                  </a:lnTo>
                  <a:lnTo>
                    <a:pt x="553" y="18601"/>
                  </a:lnTo>
                  <a:lnTo>
                    <a:pt x="553" y="14081"/>
                  </a:lnTo>
                  <a:cubicBezTo>
                    <a:pt x="553" y="12911"/>
                    <a:pt x="813" y="12390"/>
                    <a:pt x="2179" y="11707"/>
                  </a:cubicBezTo>
                  <a:lnTo>
                    <a:pt x="4488" y="10602"/>
                  </a:lnTo>
                  <a:lnTo>
                    <a:pt x="4553" y="10569"/>
                  </a:lnTo>
                  <a:cubicBezTo>
                    <a:pt x="5561" y="10081"/>
                    <a:pt x="6537" y="9626"/>
                    <a:pt x="6504" y="7902"/>
                  </a:cubicBezTo>
                  <a:lnTo>
                    <a:pt x="6504" y="6732"/>
                  </a:lnTo>
                  <a:cubicBezTo>
                    <a:pt x="7643" y="7577"/>
                    <a:pt x="8878" y="8098"/>
                    <a:pt x="9626" y="8098"/>
                  </a:cubicBezTo>
                  <a:cubicBezTo>
                    <a:pt x="10342" y="8098"/>
                    <a:pt x="11577" y="7577"/>
                    <a:pt x="12748" y="6732"/>
                  </a:cubicBezTo>
                  <a:lnTo>
                    <a:pt x="12748" y="7902"/>
                  </a:lnTo>
                  <a:cubicBezTo>
                    <a:pt x="12716" y="9626"/>
                    <a:pt x="13659" y="10081"/>
                    <a:pt x="14667" y="10569"/>
                  </a:cubicBezTo>
                  <a:lnTo>
                    <a:pt x="17041" y="11707"/>
                  </a:lnTo>
                  <a:cubicBezTo>
                    <a:pt x="18439" y="12390"/>
                    <a:pt x="18667" y="12911"/>
                    <a:pt x="18667" y="14081"/>
                  </a:cubicBezTo>
                  <a:lnTo>
                    <a:pt x="18667" y="18601"/>
                  </a:lnTo>
                  <a:lnTo>
                    <a:pt x="16228" y="18601"/>
                  </a:lnTo>
                  <a:lnTo>
                    <a:pt x="16228" y="16325"/>
                  </a:lnTo>
                  <a:cubicBezTo>
                    <a:pt x="16228" y="16195"/>
                    <a:pt x="16130" y="16065"/>
                    <a:pt x="15968" y="16065"/>
                  </a:cubicBezTo>
                  <a:cubicBezTo>
                    <a:pt x="15805" y="16065"/>
                    <a:pt x="15675" y="16195"/>
                    <a:pt x="15675" y="16325"/>
                  </a:cubicBezTo>
                  <a:lnTo>
                    <a:pt x="15675" y="18601"/>
                  </a:lnTo>
                  <a:lnTo>
                    <a:pt x="9854" y="18601"/>
                  </a:lnTo>
                  <a:cubicBezTo>
                    <a:pt x="9724" y="18601"/>
                    <a:pt x="9594" y="18732"/>
                    <a:pt x="9594" y="18894"/>
                  </a:cubicBezTo>
                  <a:cubicBezTo>
                    <a:pt x="9594" y="19057"/>
                    <a:pt x="9724" y="19154"/>
                    <a:pt x="9854" y="19154"/>
                  </a:cubicBezTo>
                  <a:lnTo>
                    <a:pt x="18959" y="19154"/>
                  </a:lnTo>
                  <a:cubicBezTo>
                    <a:pt x="19024" y="19154"/>
                    <a:pt x="19122" y="19154"/>
                    <a:pt x="19155" y="19089"/>
                  </a:cubicBezTo>
                  <a:cubicBezTo>
                    <a:pt x="19220" y="19024"/>
                    <a:pt x="19252" y="18959"/>
                    <a:pt x="19252" y="18894"/>
                  </a:cubicBezTo>
                  <a:lnTo>
                    <a:pt x="19252" y="14081"/>
                  </a:lnTo>
                  <a:cubicBezTo>
                    <a:pt x="19252" y="12585"/>
                    <a:pt x="18797" y="11935"/>
                    <a:pt x="17301" y="11219"/>
                  </a:cubicBezTo>
                  <a:lnTo>
                    <a:pt x="14992" y="10114"/>
                  </a:lnTo>
                  <a:lnTo>
                    <a:pt x="14927" y="10049"/>
                  </a:lnTo>
                  <a:cubicBezTo>
                    <a:pt x="13919" y="9594"/>
                    <a:pt x="13268" y="9268"/>
                    <a:pt x="13301" y="7902"/>
                  </a:cubicBezTo>
                  <a:lnTo>
                    <a:pt x="13301" y="6277"/>
                  </a:lnTo>
                  <a:cubicBezTo>
                    <a:pt x="14537" y="5203"/>
                    <a:pt x="15545" y="3773"/>
                    <a:pt x="15545" y="2179"/>
                  </a:cubicBezTo>
                  <a:lnTo>
                    <a:pt x="15545" y="293"/>
                  </a:lnTo>
                  <a:cubicBezTo>
                    <a:pt x="15545" y="195"/>
                    <a:pt x="15480" y="130"/>
                    <a:pt x="15447" y="65"/>
                  </a:cubicBezTo>
                  <a:cubicBezTo>
                    <a:pt x="15350" y="0"/>
                    <a:pt x="15285" y="0"/>
                    <a:pt x="15187" y="0"/>
                  </a:cubicBezTo>
                  <a:lnTo>
                    <a:pt x="10277" y="0"/>
                  </a:lnTo>
                  <a:cubicBezTo>
                    <a:pt x="10114" y="0"/>
                    <a:pt x="9984" y="130"/>
                    <a:pt x="9984" y="293"/>
                  </a:cubicBezTo>
                  <a:cubicBezTo>
                    <a:pt x="9984" y="423"/>
                    <a:pt x="10114" y="553"/>
                    <a:pt x="10277" y="553"/>
                  </a:cubicBezTo>
                  <a:lnTo>
                    <a:pt x="14959" y="553"/>
                  </a:lnTo>
                  <a:lnTo>
                    <a:pt x="14959" y="2179"/>
                  </a:lnTo>
                  <a:cubicBezTo>
                    <a:pt x="14959" y="3903"/>
                    <a:pt x="13626" y="5268"/>
                    <a:pt x="12846" y="5951"/>
                  </a:cubicBezTo>
                  <a:cubicBezTo>
                    <a:pt x="11610" y="6959"/>
                    <a:pt x="10277" y="7512"/>
                    <a:pt x="9626" y="7512"/>
                  </a:cubicBezTo>
                  <a:cubicBezTo>
                    <a:pt x="8976" y="7512"/>
                    <a:pt x="7643" y="6959"/>
                    <a:pt x="6407" y="5951"/>
                  </a:cubicBezTo>
                  <a:cubicBezTo>
                    <a:pt x="5626" y="5268"/>
                    <a:pt x="4293" y="3903"/>
                    <a:pt x="4293" y="2179"/>
                  </a:cubicBezTo>
                  <a:lnTo>
                    <a:pt x="4293" y="553"/>
                  </a:lnTo>
                  <a:lnTo>
                    <a:pt x="8976" y="553"/>
                  </a:lnTo>
                  <a:cubicBezTo>
                    <a:pt x="9138" y="553"/>
                    <a:pt x="9236" y="423"/>
                    <a:pt x="9236" y="293"/>
                  </a:cubicBezTo>
                  <a:cubicBezTo>
                    <a:pt x="9236" y="130"/>
                    <a:pt x="9138" y="0"/>
                    <a:pt x="89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0" name="Google Shape;5280;p46"/>
            <p:cNvSpPr/>
            <p:nvPr/>
          </p:nvSpPr>
          <p:spPr>
            <a:xfrm>
              <a:off x="10307600" y="4688275"/>
              <a:ext cx="127650" cy="58725"/>
            </a:xfrm>
            <a:custGeom>
              <a:rect b="b" l="l" r="r" t="t"/>
              <a:pathLst>
                <a:path extrusionOk="0" h="2349" w="5106">
                  <a:moveTo>
                    <a:pt x="297" y="1"/>
                  </a:moveTo>
                  <a:cubicBezTo>
                    <a:pt x="163" y="1"/>
                    <a:pt x="61" y="93"/>
                    <a:pt x="33" y="235"/>
                  </a:cubicBezTo>
                  <a:cubicBezTo>
                    <a:pt x="0" y="397"/>
                    <a:pt x="130" y="527"/>
                    <a:pt x="293" y="560"/>
                  </a:cubicBezTo>
                  <a:lnTo>
                    <a:pt x="3317" y="950"/>
                  </a:lnTo>
                  <a:cubicBezTo>
                    <a:pt x="3740" y="1015"/>
                    <a:pt x="4033" y="1243"/>
                    <a:pt x="4228" y="1633"/>
                  </a:cubicBezTo>
                  <a:lnTo>
                    <a:pt x="4520" y="2186"/>
                  </a:lnTo>
                  <a:cubicBezTo>
                    <a:pt x="4585" y="2284"/>
                    <a:pt x="4683" y="2349"/>
                    <a:pt x="4780" y="2349"/>
                  </a:cubicBezTo>
                  <a:cubicBezTo>
                    <a:pt x="4813" y="2349"/>
                    <a:pt x="4878" y="2349"/>
                    <a:pt x="4911" y="2316"/>
                  </a:cubicBezTo>
                  <a:cubicBezTo>
                    <a:pt x="5041" y="2251"/>
                    <a:pt x="5106" y="2088"/>
                    <a:pt x="5041" y="1958"/>
                  </a:cubicBezTo>
                  <a:lnTo>
                    <a:pt x="4748" y="1373"/>
                  </a:lnTo>
                  <a:cubicBezTo>
                    <a:pt x="4455" y="820"/>
                    <a:pt x="4033" y="495"/>
                    <a:pt x="3415" y="397"/>
                  </a:cubicBezTo>
                  <a:lnTo>
                    <a:pt x="3382" y="397"/>
                  </a:lnTo>
                  <a:lnTo>
                    <a:pt x="358" y="7"/>
                  </a:lnTo>
                  <a:cubicBezTo>
                    <a:pt x="337" y="3"/>
                    <a:pt x="316" y="1"/>
                    <a:pt x="2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1" name="Google Shape;5281;p46"/>
          <p:cNvGrpSpPr/>
          <p:nvPr/>
        </p:nvGrpSpPr>
        <p:grpSpPr>
          <a:xfrm>
            <a:off x="1673515" y="4272987"/>
            <a:ext cx="282931" cy="365759"/>
            <a:chOff x="10858800" y="4368925"/>
            <a:chExt cx="374000" cy="482150"/>
          </a:xfrm>
        </p:grpSpPr>
        <p:sp>
          <p:nvSpPr>
            <p:cNvPr id="5282" name="Google Shape;5282;p46"/>
            <p:cNvSpPr/>
            <p:nvPr/>
          </p:nvSpPr>
          <p:spPr>
            <a:xfrm>
              <a:off x="10858800" y="4376250"/>
              <a:ext cx="374000" cy="467500"/>
            </a:xfrm>
            <a:custGeom>
              <a:rect b="b" l="l" r="r" t="t"/>
              <a:pathLst>
                <a:path extrusionOk="0" h="18700" w="14960">
                  <a:moveTo>
                    <a:pt x="9984" y="16130"/>
                  </a:moveTo>
                  <a:cubicBezTo>
                    <a:pt x="14959" y="13171"/>
                    <a:pt x="14959" y="5496"/>
                    <a:pt x="9984" y="2570"/>
                  </a:cubicBezTo>
                  <a:cubicBezTo>
                    <a:pt x="9073" y="2017"/>
                    <a:pt x="8846" y="1659"/>
                    <a:pt x="8846" y="976"/>
                  </a:cubicBezTo>
                  <a:lnTo>
                    <a:pt x="8846" y="1"/>
                  </a:lnTo>
                  <a:lnTo>
                    <a:pt x="6114" y="1"/>
                  </a:lnTo>
                  <a:lnTo>
                    <a:pt x="6114" y="976"/>
                  </a:lnTo>
                  <a:cubicBezTo>
                    <a:pt x="6114" y="1659"/>
                    <a:pt x="5854" y="2017"/>
                    <a:pt x="4943" y="2570"/>
                  </a:cubicBezTo>
                  <a:cubicBezTo>
                    <a:pt x="0" y="5496"/>
                    <a:pt x="0" y="13171"/>
                    <a:pt x="4943" y="16130"/>
                  </a:cubicBezTo>
                  <a:cubicBezTo>
                    <a:pt x="5854" y="16651"/>
                    <a:pt x="6114" y="17041"/>
                    <a:pt x="6114" y="17724"/>
                  </a:cubicBezTo>
                  <a:lnTo>
                    <a:pt x="6114" y="18699"/>
                  </a:lnTo>
                  <a:lnTo>
                    <a:pt x="8846" y="18699"/>
                  </a:lnTo>
                  <a:lnTo>
                    <a:pt x="8846" y="17724"/>
                  </a:lnTo>
                  <a:cubicBezTo>
                    <a:pt x="8846" y="17041"/>
                    <a:pt x="9073" y="16651"/>
                    <a:pt x="9984" y="16130"/>
                  </a:cubicBezTo>
                  <a:close/>
                  <a:moveTo>
                    <a:pt x="9984" y="16130"/>
                  </a:move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3" name="Google Shape;5283;p46"/>
            <p:cNvSpPr/>
            <p:nvPr/>
          </p:nvSpPr>
          <p:spPr>
            <a:xfrm>
              <a:off x="10931975" y="4440475"/>
              <a:ext cx="113825" cy="339050"/>
            </a:xfrm>
            <a:custGeom>
              <a:rect b="b" l="l" r="r" t="t"/>
              <a:pathLst>
                <a:path extrusionOk="0" h="13562" w="4553">
                  <a:moveTo>
                    <a:pt x="4163" y="228"/>
                  </a:moveTo>
                  <a:cubicBezTo>
                    <a:pt x="1333" y="2180"/>
                    <a:pt x="0" y="4456"/>
                    <a:pt x="33" y="6765"/>
                  </a:cubicBezTo>
                  <a:cubicBezTo>
                    <a:pt x="0" y="9106"/>
                    <a:pt x="1333" y="11383"/>
                    <a:pt x="4163" y="13334"/>
                  </a:cubicBezTo>
                  <a:cubicBezTo>
                    <a:pt x="4390" y="13496"/>
                    <a:pt x="4488" y="13561"/>
                    <a:pt x="4553" y="13561"/>
                  </a:cubicBezTo>
                  <a:cubicBezTo>
                    <a:pt x="1854" y="8911"/>
                    <a:pt x="1854" y="4651"/>
                    <a:pt x="4553" y="1"/>
                  </a:cubicBezTo>
                  <a:cubicBezTo>
                    <a:pt x="4488" y="1"/>
                    <a:pt x="4455" y="33"/>
                    <a:pt x="4423" y="66"/>
                  </a:cubicBezTo>
                  <a:cubicBezTo>
                    <a:pt x="4325" y="131"/>
                    <a:pt x="4260" y="163"/>
                    <a:pt x="4163" y="228"/>
                  </a:cubicBezTo>
                  <a:close/>
                  <a:moveTo>
                    <a:pt x="4163" y="228"/>
                  </a:moveTo>
                  <a:close/>
                </a:path>
              </a:pathLst>
            </a:custGeom>
            <a:solidFill>
              <a:srgbClr val="C4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4" name="Google Shape;5284;p46"/>
            <p:cNvSpPr/>
            <p:nvPr/>
          </p:nvSpPr>
          <p:spPr>
            <a:xfrm>
              <a:off x="10978300" y="4440475"/>
              <a:ext cx="134175" cy="339050"/>
            </a:xfrm>
            <a:custGeom>
              <a:rect b="b" l="l" r="r" t="t"/>
              <a:pathLst>
                <a:path extrusionOk="0" h="13562" w="5367">
                  <a:moveTo>
                    <a:pt x="2700" y="1"/>
                  </a:moveTo>
                  <a:cubicBezTo>
                    <a:pt x="1" y="4651"/>
                    <a:pt x="1" y="8911"/>
                    <a:pt x="2700" y="13561"/>
                  </a:cubicBezTo>
                  <a:lnTo>
                    <a:pt x="2700" y="13561"/>
                  </a:lnTo>
                  <a:cubicBezTo>
                    <a:pt x="5367" y="8911"/>
                    <a:pt x="5367" y="4651"/>
                    <a:pt x="2700" y="1"/>
                  </a:cubicBezTo>
                  <a:close/>
                  <a:moveTo>
                    <a:pt x="2700" y="1"/>
                  </a:moveTo>
                  <a:close/>
                </a:path>
              </a:pathLst>
            </a:custGeom>
            <a:solidFill>
              <a:srgbClr val="C4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5" name="Google Shape;5285;p46"/>
            <p:cNvSpPr/>
            <p:nvPr/>
          </p:nvSpPr>
          <p:spPr>
            <a:xfrm>
              <a:off x="11045775" y="4440475"/>
              <a:ext cx="113850" cy="339050"/>
            </a:xfrm>
            <a:custGeom>
              <a:rect b="b" l="l" r="r" t="t"/>
              <a:pathLst>
                <a:path extrusionOk="0" h="13562" w="4554">
                  <a:moveTo>
                    <a:pt x="4489" y="6765"/>
                  </a:moveTo>
                  <a:cubicBezTo>
                    <a:pt x="4554" y="4456"/>
                    <a:pt x="3188" y="2180"/>
                    <a:pt x="359" y="228"/>
                  </a:cubicBezTo>
                  <a:cubicBezTo>
                    <a:pt x="131" y="66"/>
                    <a:pt x="66" y="1"/>
                    <a:pt x="1" y="1"/>
                  </a:cubicBezTo>
                  <a:cubicBezTo>
                    <a:pt x="2668" y="4618"/>
                    <a:pt x="2668" y="8911"/>
                    <a:pt x="1" y="13561"/>
                  </a:cubicBezTo>
                  <a:cubicBezTo>
                    <a:pt x="66" y="13561"/>
                    <a:pt x="131" y="13496"/>
                    <a:pt x="359" y="13334"/>
                  </a:cubicBezTo>
                  <a:cubicBezTo>
                    <a:pt x="3188" y="11383"/>
                    <a:pt x="4554" y="9106"/>
                    <a:pt x="4489" y="6765"/>
                  </a:cubicBezTo>
                  <a:close/>
                  <a:moveTo>
                    <a:pt x="4489" y="6765"/>
                  </a:moveTo>
                  <a:close/>
                </a:path>
              </a:pathLst>
            </a:custGeom>
            <a:solidFill>
              <a:srgbClr val="C4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6" name="Google Shape;5286;p46"/>
            <p:cNvSpPr/>
            <p:nvPr/>
          </p:nvSpPr>
          <p:spPr>
            <a:xfrm>
              <a:off x="11056350" y="4376250"/>
              <a:ext cx="176450" cy="467500"/>
            </a:xfrm>
            <a:custGeom>
              <a:rect b="b" l="l" r="r" t="t"/>
              <a:pathLst>
                <a:path extrusionOk="0" h="18700" w="7058">
                  <a:moveTo>
                    <a:pt x="2082" y="2570"/>
                  </a:moveTo>
                  <a:cubicBezTo>
                    <a:pt x="1171" y="2049"/>
                    <a:pt x="944" y="1659"/>
                    <a:pt x="944" y="976"/>
                  </a:cubicBezTo>
                  <a:lnTo>
                    <a:pt x="944" y="1"/>
                  </a:lnTo>
                  <a:lnTo>
                    <a:pt x="1" y="1"/>
                  </a:lnTo>
                  <a:lnTo>
                    <a:pt x="1" y="1009"/>
                  </a:lnTo>
                  <a:cubicBezTo>
                    <a:pt x="1" y="1724"/>
                    <a:pt x="228" y="2082"/>
                    <a:pt x="1139" y="2635"/>
                  </a:cubicBezTo>
                  <a:cubicBezTo>
                    <a:pt x="6082" y="5562"/>
                    <a:pt x="6082" y="13106"/>
                    <a:pt x="1139" y="16065"/>
                  </a:cubicBezTo>
                  <a:cubicBezTo>
                    <a:pt x="228" y="16586"/>
                    <a:pt x="1" y="17106"/>
                    <a:pt x="1" y="17789"/>
                  </a:cubicBezTo>
                  <a:lnTo>
                    <a:pt x="1" y="18699"/>
                  </a:lnTo>
                  <a:lnTo>
                    <a:pt x="944" y="18699"/>
                  </a:lnTo>
                  <a:lnTo>
                    <a:pt x="944" y="17724"/>
                  </a:lnTo>
                  <a:cubicBezTo>
                    <a:pt x="944" y="17041"/>
                    <a:pt x="1171" y="16651"/>
                    <a:pt x="2082" y="16130"/>
                  </a:cubicBezTo>
                  <a:cubicBezTo>
                    <a:pt x="7057" y="13171"/>
                    <a:pt x="7057" y="5496"/>
                    <a:pt x="2082" y="2570"/>
                  </a:cubicBezTo>
                  <a:close/>
                  <a:moveTo>
                    <a:pt x="2082" y="2570"/>
                  </a:moveTo>
                  <a:close/>
                </a:path>
              </a:pathLst>
            </a:custGeom>
            <a:solidFill>
              <a:srgbClr val="FFBD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7" name="Google Shape;5287;p46"/>
            <p:cNvSpPr/>
            <p:nvPr/>
          </p:nvSpPr>
          <p:spPr>
            <a:xfrm>
              <a:off x="11045775" y="4440475"/>
              <a:ext cx="113850" cy="339050"/>
            </a:xfrm>
            <a:custGeom>
              <a:rect b="b" l="l" r="r" t="t"/>
              <a:pathLst>
                <a:path extrusionOk="0" h="13562" w="4554">
                  <a:moveTo>
                    <a:pt x="4489" y="6765"/>
                  </a:moveTo>
                  <a:cubicBezTo>
                    <a:pt x="4554" y="4456"/>
                    <a:pt x="3188" y="2180"/>
                    <a:pt x="359" y="228"/>
                  </a:cubicBezTo>
                  <a:cubicBezTo>
                    <a:pt x="131" y="66"/>
                    <a:pt x="66" y="1"/>
                    <a:pt x="1" y="1"/>
                  </a:cubicBezTo>
                  <a:cubicBezTo>
                    <a:pt x="261" y="456"/>
                    <a:pt x="489" y="879"/>
                    <a:pt x="684" y="1334"/>
                  </a:cubicBezTo>
                  <a:cubicBezTo>
                    <a:pt x="2570" y="3025"/>
                    <a:pt x="3448" y="4879"/>
                    <a:pt x="3415" y="6765"/>
                  </a:cubicBezTo>
                  <a:cubicBezTo>
                    <a:pt x="3448" y="8683"/>
                    <a:pt x="2570" y="10537"/>
                    <a:pt x="684" y="12196"/>
                  </a:cubicBezTo>
                  <a:cubicBezTo>
                    <a:pt x="489" y="12651"/>
                    <a:pt x="261" y="13106"/>
                    <a:pt x="1" y="13561"/>
                  </a:cubicBezTo>
                  <a:cubicBezTo>
                    <a:pt x="66" y="13561"/>
                    <a:pt x="131" y="13496"/>
                    <a:pt x="359" y="13334"/>
                  </a:cubicBezTo>
                  <a:cubicBezTo>
                    <a:pt x="3188" y="11383"/>
                    <a:pt x="4554" y="9106"/>
                    <a:pt x="4489" y="6765"/>
                  </a:cubicBezTo>
                  <a:close/>
                  <a:moveTo>
                    <a:pt x="4489" y="6765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8" name="Google Shape;5288;p46"/>
            <p:cNvSpPr/>
            <p:nvPr/>
          </p:nvSpPr>
          <p:spPr>
            <a:xfrm>
              <a:off x="10924650" y="4433175"/>
              <a:ext cx="240675" cy="353675"/>
            </a:xfrm>
            <a:custGeom>
              <a:rect b="b" l="l" r="r" t="t"/>
              <a:pathLst>
                <a:path extrusionOk="0" h="14147" w="9627">
                  <a:moveTo>
                    <a:pt x="4033" y="1203"/>
                  </a:moveTo>
                  <a:lnTo>
                    <a:pt x="4033" y="1203"/>
                  </a:lnTo>
                  <a:cubicBezTo>
                    <a:pt x="2049" y="5171"/>
                    <a:pt x="2049" y="8975"/>
                    <a:pt x="4033" y="12943"/>
                  </a:cubicBezTo>
                  <a:cubicBezTo>
                    <a:pt x="1757" y="11219"/>
                    <a:pt x="553" y="9203"/>
                    <a:pt x="618" y="7089"/>
                  </a:cubicBezTo>
                  <a:lnTo>
                    <a:pt x="618" y="7057"/>
                  </a:lnTo>
                  <a:cubicBezTo>
                    <a:pt x="553" y="4943"/>
                    <a:pt x="1757" y="2927"/>
                    <a:pt x="4033" y="1203"/>
                  </a:cubicBezTo>
                  <a:close/>
                  <a:moveTo>
                    <a:pt x="4846" y="846"/>
                  </a:moveTo>
                  <a:cubicBezTo>
                    <a:pt x="7122" y="5073"/>
                    <a:pt x="7122" y="9073"/>
                    <a:pt x="4846" y="13301"/>
                  </a:cubicBezTo>
                  <a:cubicBezTo>
                    <a:pt x="2537" y="9073"/>
                    <a:pt x="2537" y="5073"/>
                    <a:pt x="4846" y="846"/>
                  </a:cubicBezTo>
                  <a:close/>
                  <a:moveTo>
                    <a:pt x="4846" y="0"/>
                  </a:moveTo>
                  <a:cubicBezTo>
                    <a:pt x="4748" y="0"/>
                    <a:pt x="4651" y="65"/>
                    <a:pt x="4553" y="98"/>
                  </a:cubicBezTo>
                  <a:cubicBezTo>
                    <a:pt x="4488" y="163"/>
                    <a:pt x="4391" y="228"/>
                    <a:pt x="4293" y="293"/>
                  </a:cubicBezTo>
                  <a:cubicBezTo>
                    <a:pt x="1464" y="2244"/>
                    <a:pt x="1" y="4585"/>
                    <a:pt x="33" y="7057"/>
                  </a:cubicBezTo>
                  <a:cubicBezTo>
                    <a:pt x="1" y="9561"/>
                    <a:pt x="1464" y="11902"/>
                    <a:pt x="4293" y="13853"/>
                  </a:cubicBezTo>
                  <a:cubicBezTo>
                    <a:pt x="4391" y="13918"/>
                    <a:pt x="4488" y="13983"/>
                    <a:pt x="4553" y="14048"/>
                  </a:cubicBezTo>
                  <a:cubicBezTo>
                    <a:pt x="4651" y="14081"/>
                    <a:pt x="4748" y="14146"/>
                    <a:pt x="4846" y="14146"/>
                  </a:cubicBezTo>
                  <a:cubicBezTo>
                    <a:pt x="4943" y="14146"/>
                    <a:pt x="5041" y="14081"/>
                    <a:pt x="5106" y="14048"/>
                  </a:cubicBezTo>
                  <a:cubicBezTo>
                    <a:pt x="5204" y="13983"/>
                    <a:pt x="5269" y="13918"/>
                    <a:pt x="5366" y="13853"/>
                  </a:cubicBezTo>
                  <a:cubicBezTo>
                    <a:pt x="6667" y="12975"/>
                    <a:pt x="7675" y="12000"/>
                    <a:pt x="8391" y="10959"/>
                  </a:cubicBezTo>
                  <a:cubicBezTo>
                    <a:pt x="9073" y="9951"/>
                    <a:pt x="9496" y="8878"/>
                    <a:pt x="9594" y="7740"/>
                  </a:cubicBezTo>
                  <a:cubicBezTo>
                    <a:pt x="9626" y="7610"/>
                    <a:pt x="9496" y="7447"/>
                    <a:pt x="9334" y="7447"/>
                  </a:cubicBezTo>
                  <a:cubicBezTo>
                    <a:pt x="9320" y="7444"/>
                    <a:pt x="9306" y="7442"/>
                    <a:pt x="9292" y="7442"/>
                  </a:cubicBezTo>
                  <a:cubicBezTo>
                    <a:pt x="9171" y="7442"/>
                    <a:pt x="9041" y="7562"/>
                    <a:pt x="9041" y="7707"/>
                  </a:cubicBezTo>
                  <a:cubicBezTo>
                    <a:pt x="8846" y="9593"/>
                    <a:pt x="7708" y="11382"/>
                    <a:pt x="5626" y="12943"/>
                  </a:cubicBezTo>
                  <a:cubicBezTo>
                    <a:pt x="7610" y="8975"/>
                    <a:pt x="7610" y="5171"/>
                    <a:pt x="5626" y="1203"/>
                  </a:cubicBezTo>
                  <a:lnTo>
                    <a:pt x="5626" y="1203"/>
                  </a:lnTo>
                  <a:cubicBezTo>
                    <a:pt x="7708" y="2764"/>
                    <a:pt x="8878" y="4585"/>
                    <a:pt x="9041" y="6439"/>
                  </a:cubicBezTo>
                  <a:cubicBezTo>
                    <a:pt x="9041" y="6585"/>
                    <a:pt x="9145" y="6704"/>
                    <a:pt x="9284" y="6704"/>
                  </a:cubicBezTo>
                  <a:cubicBezTo>
                    <a:pt x="9300" y="6704"/>
                    <a:pt x="9317" y="6702"/>
                    <a:pt x="9334" y="6699"/>
                  </a:cubicBezTo>
                  <a:cubicBezTo>
                    <a:pt x="9496" y="6699"/>
                    <a:pt x="9594" y="6569"/>
                    <a:pt x="9594" y="6406"/>
                  </a:cubicBezTo>
                  <a:cubicBezTo>
                    <a:pt x="9496" y="5301"/>
                    <a:pt x="9073" y="4228"/>
                    <a:pt x="8391" y="3187"/>
                  </a:cubicBezTo>
                  <a:cubicBezTo>
                    <a:pt x="7675" y="2179"/>
                    <a:pt x="6667" y="1203"/>
                    <a:pt x="5366" y="293"/>
                  </a:cubicBezTo>
                  <a:cubicBezTo>
                    <a:pt x="5269" y="228"/>
                    <a:pt x="5204" y="163"/>
                    <a:pt x="5106" y="130"/>
                  </a:cubicBezTo>
                  <a:cubicBezTo>
                    <a:pt x="5041" y="65"/>
                    <a:pt x="4943" y="0"/>
                    <a:pt x="48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9" name="Google Shape;5289;p46"/>
            <p:cNvSpPr/>
            <p:nvPr/>
          </p:nvSpPr>
          <p:spPr>
            <a:xfrm>
              <a:off x="10883200" y="4368925"/>
              <a:ext cx="325200" cy="482150"/>
            </a:xfrm>
            <a:custGeom>
              <a:rect b="b" l="l" r="r" t="t"/>
              <a:pathLst>
                <a:path extrusionOk="0" h="19286" w="13008">
                  <a:moveTo>
                    <a:pt x="5138" y="1"/>
                  </a:moveTo>
                  <a:cubicBezTo>
                    <a:pt x="4976" y="1"/>
                    <a:pt x="4845" y="131"/>
                    <a:pt x="4845" y="294"/>
                  </a:cubicBezTo>
                  <a:lnTo>
                    <a:pt x="4845" y="1269"/>
                  </a:lnTo>
                  <a:cubicBezTo>
                    <a:pt x="4845" y="1822"/>
                    <a:pt x="4683" y="2115"/>
                    <a:pt x="3837" y="2635"/>
                  </a:cubicBezTo>
                  <a:cubicBezTo>
                    <a:pt x="2699" y="3285"/>
                    <a:pt x="1789" y="4229"/>
                    <a:pt x="1106" y="5367"/>
                  </a:cubicBezTo>
                  <a:cubicBezTo>
                    <a:pt x="488" y="6440"/>
                    <a:pt x="98" y="7676"/>
                    <a:pt x="0" y="8976"/>
                  </a:cubicBezTo>
                  <a:cubicBezTo>
                    <a:pt x="0" y="9106"/>
                    <a:pt x="98" y="9269"/>
                    <a:pt x="260" y="9269"/>
                  </a:cubicBezTo>
                  <a:cubicBezTo>
                    <a:pt x="423" y="9269"/>
                    <a:pt x="553" y="9172"/>
                    <a:pt x="553" y="9009"/>
                  </a:cubicBezTo>
                  <a:cubicBezTo>
                    <a:pt x="748" y="6472"/>
                    <a:pt x="2049" y="4326"/>
                    <a:pt x="4130" y="3123"/>
                  </a:cubicBezTo>
                  <a:cubicBezTo>
                    <a:pt x="5106" y="2538"/>
                    <a:pt x="5398" y="2082"/>
                    <a:pt x="5398" y="1269"/>
                  </a:cubicBezTo>
                  <a:lnTo>
                    <a:pt x="5398" y="586"/>
                  </a:lnTo>
                  <a:lnTo>
                    <a:pt x="7577" y="586"/>
                  </a:lnTo>
                  <a:lnTo>
                    <a:pt x="7577" y="1269"/>
                  </a:lnTo>
                  <a:cubicBezTo>
                    <a:pt x="7577" y="2082"/>
                    <a:pt x="7902" y="2538"/>
                    <a:pt x="8878" y="3123"/>
                  </a:cubicBezTo>
                  <a:cubicBezTo>
                    <a:pt x="11122" y="4424"/>
                    <a:pt x="12455" y="6895"/>
                    <a:pt x="12455" y="9659"/>
                  </a:cubicBezTo>
                  <a:cubicBezTo>
                    <a:pt x="12455" y="12391"/>
                    <a:pt x="11122" y="14862"/>
                    <a:pt x="8878" y="16196"/>
                  </a:cubicBezTo>
                  <a:cubicBezTo>
                    <a:pt x="7902" y="16749"/>
                    <a:pt x="7577" y="17204"/>
                    <a:pt x="7577" y="18017"/>
                  </a:cubicBezTo>
                  <a:lnTo>
                    <a:pt x="7577" y="18700"/>
                  </a:lnTo>
                  <a:lnTo>
                    <a:pt x="5398" y="18700"/>
                  </a:lnTo>
                  <a:lnTo>
                    <a:pt x="5398" y="18017"/>
                  </a:lnTo>
                  <a:cubicBezTo>
                    <a:pt x="5398" y="17204"/>
                    <a:pt x="5106" y="16749"/>
                    <a:pt x="4130" y="16196"/>
                  </a:cubicBezTo>
                  <a:cubicBezTo>
                    <a:pt x="2049" y="14960"/>
                    <a:pt x="748" y="12814"/>
                    <a:pt x="553" y="10277"/>
                  </a:cubicBezTo>
                  <a:cubicBezTo>
                    <a:pt x="553" y="10115"/>
                    <a:pt x="423" y="10017"/>
                    <a:pt x="260" y="10017"/>
                  </a:cubicBezTo>
                  <a:cubicBezTo>
                    <a:pt x="98" y="10017"/>
                    <a:pt x="0" y="10180"/>
                    <a:pt x="0" y="10310"/>
                  </a:cubicBezTo>
                  <a:cubicBezTo>
                    <a:pt x="98" y="11610"/>
                    <a:pt x="488" y="12846"/>
                    <a:pt x="1106" y="13919"/>
                  </a:cubicBezTo>
                  <a:cubicBezTo>
                    <a:pt x="1789" y="15058"/>
                    <a:pt x="2699" y="16001"/>
                    <a:pt x="3837" y="16684"/>
                  </a:cubicBezTo>
                  <a:cubicBezTo>
                    <a:pt x="4683" y="17171"/>
                    <a:pt x="4845" y="17464"/>
                    <a:pt x="4845" y="18017"/>
                  </a:cubicBezTo>
                  <a:lnTo>
                    <a:pt x="4845" y="18992"/>
                  </a:lnTo>
                  <a:cubicBezTo>
                    <a:pt x="4845" y="19155"/>
                    <a:pt x="4976" y="19285"/>
                    <a:pt x="5138" y="19285"/>
                  </a:cubicBezTo>
                  <a:lnTo>
                    <a:pt x="7870" y="19285"/>
                  </a:lnTo>
                  <a:cubicBezTo>
                    <a:pt x="8032" y="19285"/>
                    <a:pt x="8130" y="19155"/>
                    <a:pt x="8130" y="18992"/>
                  </a:cubicBezTo>
                  <a:lnTo>
                    <a:pt x="8130" y="18017"/>
                  </a:lnTo>
                  <a:cubicBezTo>
                    <a:pt x="8130" y="17464"/>
                    <a:pt x="8293" y="17171"/>
                    <a:pt x="9138" y="16684"/>
                  </a:cubicBezTo>
                  <a:cubicBezTo>
                    <a:pt x="10374" y="15936"/>
                    <a:pt x="11382" y="14895"/>
                    <a:pt x="12065" y="13627"/>
                  </a:cubicBezTo>
                  <a:cubicBezTo>
                    <a:pt x="12683" y="12423"/>
                    <a:pt x="13008" y="11058"/>
                    <a:pt x="13008" y="9659"/>
                  </a:cubicBezTo>
                  <a:cubicBezTo>
                    <a:pt x="13008" y="8261"/>
                    <a:pt x="12683" y="6863"/>
                    <a:pt x="12065" y="5692"/>
                  </a:cubicBezTo>
                  <a:cubicBezTo>
                    <a:pt x="11382" y="4391"/>
                    <a:pt x="10374" y="3351"/>
                    <a:pt x="9138" y="2635"/>
                  </a:cubicBezTo>
                  <a:cubicBezTo>
                    <a:pt x="8293" y="2115"/>
                    <a:pt x="8130" y="1822"/>
                    <a:pt x="8130" y="1269"/>
                  </a:cubicBezTo>
                  <a:lnTo>
                    <a:pt x="8130" y="294"/>
                  </a:lnTo>
                  <a:cubicBezTo>
                    <a:pt x="8130" y="131"/>
                    <a:pt x="8032" y="1"/>
                    <a:pt x="78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0" name="Google Shape;5290;p46"/>
          <p:cNvGrpSpPr/>
          <p:nvPr/>
        </p:nvGrpSpPr>
        <p:grpSpPr>
          <a:xfrm>
            <a:off x="2419802" y="4276203"/>
            <a:ext cx="365786" cy="359328"/>
            <a:chOff x="11250650" y="4350025"/>
            <a:chExt cx="522775" cy="509975"/>
          </a:xfrm>
        </p:grpSpPr>
        <p:sp>
          <p:nvSpPr>
            <p:cNvPr id="5291" name="Google Shape;5291;p46"/>
            <p:cNvSpPr/>
            <p:nvPr/>
          </p:nvSpPr>
          <p:spPr>
            <a:xfrm>
              <a:off x="11466925" y="4354300"/>
              <a:ext cx="300825" cy="468300"/>
            </a:xfrm>
            <a:custGeom>
              <a:rect b="b" l="l" r="r" t="t"/>
              <a:pathLst>
                <a:path extrusionOk="0" h="18732" w="12033">
                  <a:moveTo>
                    <a:pt x="5593" y="3057"/>
                  </a:moveTo>
                  <a:cubicBezTo>
                    <a:pt x="3382" y="2277"/>
                    <a:pt x="1268" y="3220"/>
                    <a:pt x="0" y="5399"/>
                  </a:cubicBezTo>
                  <a:cubicBezTo>
                    <a:pt x="293" y="5919"/>
                    <a:pt x="943" y="6374"/>
                    <a:pt x="1594" y="6212"/>
                  </a:cubicBezTo>
                  <a:cubicBezTo>
                    <a:pt x="3024" y="4001"/>
                    <a:pt x="6049" y="3773"/>
                    <a:pt x="6602" y="6830"/>
                  </a:cubicBezTo>
                  <a:cubicBezTo>
                    <a:pt x="7252" y="10374"/>
                    <a:pt x="7187" y="13821"/>
                    <a:pt x="6309" y="17691"/>
                  </a:cubicBezTo>
                  <a:cubicBezTo>
                    <a:pt x="6211" y="18114"/>
                    <a:pt x="6406" y="18537"/>
                    <a:pt x="6797" y="18732"/>
                  </a:cubicBezTo>
                  <a:lnTo>
                    <a:pt x="7545" y="18732"/>
                  </a:lnTo>
                  <a:cubicBezTo>
                    <a:pt x="7772" y="18602"/>
                    <a:pt x="7967" y="18374"/>
                    <a:pt x="8032" y="18114"/>
                  </a:cubicBezTo>
                  <a:cubicBezTo>
                    <a:pt x="8943" y="14244"/>
                    <a:pt x="9073" y="10765"/>
                    <a:pt x="8488" y="7253"/>
                  </a:cubicBezTo>
                  <a:cubicBezTo>
                    <a:pt x="10244" y="5692"/>
                    <a:pt x="11252" y="3936"/>
                    <a:pt x="11902" y="1659"/>
                  </a:cubicBezTo>
                  <a:cubicBezTo>
                    <a:pt x="12032" y="1171"/>
                    <a:pt x="11772" y="684"/>
                    <a:pt x="11284" y="553"/>
                  </a:cubicBezTo>
                  <a:cubicBezTo>
                    <a:pt x="10797" y="423"/>
                    <a:pt x="10309" y="684"/>
                    <a:pt x="10179" y="1171"/>
                  </a:cubicBezTo>
                  <a:cubicBezTo>
                    <a:pt x="9723" y="2765"/>
                    <a:pt x="9106" y="4033"/>
                    <a:pt x="8065" y="5139"/>
                  </a:cubicBezTo>
                  <a:cubicBezTo>
                    <a:pt x="7707" y="3675"/>
                    <a:pt x="7252" y="2212"/>
                    <a:pt x="6667" y="684"/>
                  </a:cubicBezTo>
                  <a:cubicBezTo>
                    <a:pt x="6504" y="228"/>
                    <a:pt x="5984" y="1"/>
                    <a:pt x="5528" y="163"/>
                  </a:cubicBezTo>
                  <a:cubicBezTo>
                    <a:pt x="5041" y="326"/>
                    <a:pt x="4813" y="846"/>
                    <a:pt x="5008" y="1301"/>
                  </a:cubicBezTo>
                  <a:cubicBezTo>
                    <a:pt x="5203" y="1919"/>
                    <a:pt x="5431" y="2505"/>
                    <a:pt x="5593" y="3057"/>
                  </a:cubicBezTo>
                  <a:close/>
                  <a:moveTo>
                    <a:pt x="5593" y="3057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2" name="Google Shape;5292;p46"/>
            <p:cNvSpPr/>
            <p:nvPr/>
          </p:nvSpPr>
          <p:spPr>
            <a:xfrm>
              <a:off x="11624625" y="4367300"/>
              <a:ext cx="143125" cy="455300"/>
            </a:xfrm>
            <a:custGeom>
              <a:rect b="b" l="l" r="r" t="t"/>
              <a:pathLst>
                <a:path extrusionOk="0" h="18212" w="5725">
                  <a:moveTo>
                    <a:pt x="4846" y="521"/>
                  </a:moveTo>
                  <a:cubicBezTo>
                    <a:pt x="4196" y="2830"/>
                    <a:pt x="3220" y="4554"/>
                    <a:pt x="1464" y="6115"/>
                  </a:cubicBezTo>
                  <a:cubicBezTo>
                    <a:pt x="2017" y="9627"/>
                    <a:pt x="1887" y="13106"/>
                    <a:pt x="1009" y="16976"/>
                  </a:cubicBezTo>
                  <a:cubicBezTo>
                    <a:pt x="944" y="17236"/>
                    <a:pt x="749" y="17464"/>
                    <a:pt x="489" y="17594"/>
                  </a:cubicBezTo>
                  <a:lnTo>
                    <a:pt x="1" y="17594"/>
                  </a:lnTo>
                  <a:cubicBezTo>
                    <a:pt x="66" y="17854"/>
                    <a:pt x="229" y="18082"/>
                    <a:pt x="489" y="18212"/>
                  </a:cubicBezTo>
                  <a:lnTo>
                    <a:pt x="1237" y="18212"/>
                  </a:lnTo>
                  <a:cubicBezTo>
                    <a:pt x="1497" y="18114"/>
                    <a:pt x="1692" y="17887"/>
                    <a:pt x="1757" y="17594"/>
                  </a:cubicBezTo>
                  <a:cubicBezTo>
                    <a:pt x="2635" y="13724"/>
                    <a:pt x="2765" y="10245"/>
                    <a:pt x="2180" y="6733"/>
                  </a:cubicBezTo>
                  <a:cubicBezTo>
                    <a:pt x="3936" y="5172"/>
                    <a:pt x="4944" y="3448"/>
                    <a:pt x="5594" y="1139"/>
                  </a:cubicBezTo>
                  <a:cubicBezTo>
                    <a:pt x="5724" y="684"/>
                    <a:pt x="5464" y="164"/>
                    <a:pt x="4976" y="33"/>
                  </a:cubicBezTo>
                  <a:cubicBezTo>
                    <a:pt x="4944" y="33"/>
                    <a:pt x="4911" y="33"/>
                    <a:pt x="4846" y="1"/>
                  </a:cubicBezTo>
                  <a:cubicBezTo>
                    <a:pt x="4911" y="164"/>
                    <a:pt x="4911" y="359"/>
                    <a:pt x="4846" y="521"/>
                  </a:cubicBezTo>
                  <a:close/>
                  <a:moveTo>
                    <a:pt x="4846" y="521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3" name="Google Shape;5293;p46"/>
            <p:cNvSpPr/>
            <p:nvPr/>
          </p:nvSpPr>
          <p:spPr>
            <a:xfrm>
              <a:off x="11250650" y="4481950"/>
              <a:ext cx="290275" cy="378050"/>
            </a:xfrm>
            <a:custGeom>
              <a:rect b="b" l="l" r="r" t="t"/>
              <a:pathLst>
                <a:path extrusionOk="0" h="15122" w="11611">
                  <a:moveTo>
                    <a:pt x="7415" y="1464"/>
                  </a:moveTo>
                  <a:cubicBezTo>
                    <a:pt x="6635" y="3025"/>
                    <a:pt x="5464" y="3675"/>
                    <a:pt x="4684" y="4585"/>
                  </a:cubicBezTo>
                  <a:cubicBezTo>
                    <a:pt x="1" y="10016"/>
                    <a:pt x="5984" y="15122"/>
                    <a:pt x="9432" y="11675"/>
                  </a:cubicBezTo>
                  <a:cubicBezTo>
                    <a:pt x="11090" y="10016"/>
                    <a:pt x="11610" y="7317"/>
                    <a:pt x="10472" y="5529"/>
                  </a:cubicBezTo>
                  <a:cubicBezTo>
                    <a:pt x="10147" y="5041"/>
                    <a:pt x="9789" y="3545"/>
                    <a:pt x="10212" y="2537"/>
                  </a:cubicBezTo>
                  <a:cubicBezTo>
                    <a:pt x="10797" y="1138"/>
                    <a:pt x="9757" y="0"/>
                    <a:pt x="8651" y="293"/>
                  </a:cubicBezTo>
                  <a:cubicBezTo>
                    <a:pt x="8196" y="390"/>
                    <a:pt x="7741" y="748"/>
                    <a:pt x="7415" y="1464"/>
                  </a:cubicBezTo>
                  <a:close/>
                  <a:moveTo>
                    <a:pt x="7415" y="1464"/>
                  </a:moveTo>
                  <a:close/>
                </a:path>
              </a:pathLst>
            </a:custGeom>
            <a:solidFill>
              <a:srgbClr val="C4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4" name="Google Shape;5294;p46"/>
            <p:cNvSpPr/>
            <p:nvPr/>
          </p:nvSpPr>
          <p:spPr>
            <a:xfrm>
              <a:off x="11379925" y="4484375"/>
              <a:ext cx="161000" cy="323600"/>
            </a:xfrm>
            <a:custGeom>
              <a:rect b="b" l="l" r="r" t="t"/>
              <a:pathLst>
                <a:path extrusionOk="0" h="12944" w="6440">
                  <a:moveTo>
                    <a:pt x="3448" y="196"/>
                  </a:moveTo>
                  <a:cubicBezTo>
                    <a:pt x="3838" y="619"/>
                    <a:pt x="3968" y="1302"/>
                    <a:pt x="3675" y="2017"/>
                  </a:cubicBezTo>
                  <a:cubicBezTo>
                    <a:pt x="3252" y="3025"/>
                    <a:pt x="3578" y="4521"/>
                    <a:pt x="3903" y="5009"/>
                  </a:cubicBezTo>
                  <a:cubicBezTo>
                    <a:pt x="5041" y="6830"/>
                    <a:pt x="4521" y="9529"/>
                    <a:pt x="2895" y="11187"/>
                  </a:cubicBezTo>
                  <a:cubicBezTo>
                    <a:pt x="2017" y="12033"/>
                    <a:pt x="976" y="12358"/>
                    <a:pt x="0" y="12293"/>
                  </a:cubicBezTo>
                  <a:cubicBezTo>
                    <a:pt x="1334" y="12944"/>
                    <a:pt x="2960" y="12879"/>
                    <a:pt x="4261" y="11578"/>
                  </a:cubicBezTo>
                  <a:cubicBezTo>
                    <a:pt x="5887" y="9919"/>
                    <a:pt x="6439" y="7220"/>
                    <a:pt x="5301" y="5432"/>
                  </a:cubicBezTo>
                  <a:cubicBezTo>
                    <a:pt x="4976" y="4911"/>
                    <a:pt x="4618" y="3415"/>
                    <a:pt x="5041" y="2440"/>
                  </a:cubicBezTo>
                  <a:cubicBezTo>
                    <a:pt x="5269" y="1887"/>
                    <a:pt x="5269" y="1399"/>
                    <a:pt x="5074" y="1009"/>
                  </a:cubicBezTo>
                  <a:cubicBezTo>
                    <a:pt x="4813" y="391"/>
                    <a:pt x="4163" y="1"/>
                    <a:pt x="3480" y="196"/>
                  </a:cubicBezTo>
                  <a:cubicBezTo>
                    <a:pt x="3480" y="196"/>
                    <a:pt x="3480" y="196"/>
                    <a:pt x="3448" y="196"/>
                  </a:cubicBezTo>
                  <a:close/>
                  <a:moveTo>
                    <a:pt x="3448" y="196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5" name="Google Shape;5295;p46"/>
            <p:cNvSpPr/>
            <p:nvPr/>
          </p:nvSpPr>
          <p:spPr>
            <a:xfrm>
              <a:off x="11313250" y="4350025"/>
              <a:ext cx="460175" cy="481525"/>
            </a:xfrm>
            <a:custGeom>
              <a:rect b="b" l="l" r="r" t="t"/>
              <a:pathLst>
                <a:path extrusionOk="0" h="19261" w="18407">
                  <a:moveTo>
                    <a:pt x="11954" y="1"/>
                  </a:moveTo>
                  <a:cubicBezTo>
                    <a:pt x="11819" y="1"/>
                    <a:pt x="11680" y="24"/>
                    <a:pt x="11545" y="74"/>
                  </a:cubicBezTo>
                  <a:cubicBezTo>
                    <a:pt x="10960" y="302"/>
                    <a:pt x="10635" y="985"/>
                    <a:pt x="10862" y="1603"/>
                  </a:cubicBezTo>
                  <a:cubicBezTo>
                    <a:pt x="11025" y="2025"/>
                    <a:pt x="11188" y="2415"/>
                    <a:pt x="11318" y="2838"/>
                  </a:cubicBezTo>
                  <a:cubicBezTo>
                    <a:pt x="10934" y="2744"/>
                    <a:pt x="10555" y="2698"/>
                    <a:pt x="10184" y="2698"/>
                  </a:cubicBezTo>
                  <a:cubicBezTo>
                    <a:pt x="8508" y="2698"/>
                    <a:pt x="6990" y="3639"/>
                    <a:pt x="5952" y="5342"/>
                  </a:cubicBezTo>
                  <a:cubicBezTo>
                    <a:pt x="5497" y="5505"/>
                    <a:pt x="5009" y="5895"/>
                    <a:pt x="4651" y="6611"/>
                  </a:cubicBezTo>
                  <a:cubicBezTo>
                    <a:pt x="4131" y="7619"/>
                    <a:pt x="3480" y="8236"/>
                    <a:pt x="2830" y="8822"/>
                  </a:cubicBezTo>
                  <a:cubicBezTo>
                    <a:pt x="2505" y="9115"/>
                    <a:pt x="2212" y="9375"/>
                    <a:pt x="1952" y="9700"/>
                  </a:cubicBezTo>
                  <a:cubicBezTo>
                    <a:pt x="749" y="11066"/>
                    <a:pt x="163" y="12562"/>
                    <a:pt x="163" y="13992"/>
                  </a:cubicBezTo>
                  <a:cubicBezTo>
                    <a:pt x="196" y="15228"/>
                    <a:pt x="684" y="16399"/>
                    <a:pt x="1594" y="17244"/>
                  </a:cubicBezTo>
                  <a:cubicBezTo>
                    <a:pt x="2342" y="17927"/>
                    <a:pt x="3285" y="18318"/>
                    <a:pt x="4261" y="18350"/>
                  </a:cubicBezTo>
                  <a:lnTo>
                    <a:pt x="4359" y="18350"/>
                  </a:lnTo>
                  <a:cubicBezTo>
                    <a:pt x="5367" y="18350"/>
                    <a:pt x="6342" y="17927"/>
                    <a:pt x="7123" y="17147"/>
                  </a:cubicBezTo>
                  <a:cubicBezTo>
                    <a:pt x="7578" y="16692"/>
                    <a:pt x="7968" y="16139"/>
                    <a:pt x="8261" y="15521"/>
                  </a:cubicBezTo>
                  <a:cubicBezTo>
                    <a:pt x="8326" y="15358"/>
                    <a:pt x="8293" y="15196"/>
                    <a:pt x="8131" y="15131"/>
                  </a:cubicBezTo>
                  <a:cubicBezTo>
                    <a:pt x="8096" y="15113"/>
                    <a:pt x="8059" y="15105"/>
                    <a:pt x="8022" y="15105"/>
                  </a:cubicBezTo>
                  <a:cubicBezTo>
                    <a:pt x="7921" y="15105"/>
                    <a:pt x="7821" y="15165"/>
                    <a:pt x="7773" y="15261"/>
                  </a:cubicBezTo>
                  <a:cubicBezTo>
                    <a:pt x="7513" y="15814"/>
                    <a:pt x="7155" y="16334"/>
                    <a:pt x="6732" y="16757"/>
                  </a:cubicBezTo>
                  <a:cubicBezTo>
                    <a:pt x="6005" y="17484"/>
                    <a:pt x="5167" y="17791"/>
                    <a:pt x="4359" y="17791"/>
                  </a:cubicBezTo>
                  <a:cubicBezTo>
                    <a:pt x="3469" y="17791"/>
                    <a:pt x="2615" y="17418"/>
                    <a:pt x="1985" y="16822"/>
                  </a:cubicBezTo>
                  <a:cubicBezTo>
                    <a:pt x="456" y="15423"/>
                    <a:pt x="1" y="12789"/>
                    <a:pt x="2375" y="10058"/>
                  </a:cubicBezTo>
                  <a:cubicBezTo>
                    <a:pt x="2635" y="9797"/>
                    <a:pt x="2895" y="9537"/>
                    <a:pt x="3220" y="9245"/>
                  </a:cubicBezTo>
                  <a:cubicBezTo>
                    <a:pt x="3871" y="8659"/>
                    <a:pt x="4586" y="7976"/>
                    <a:pt x="5139" y="6871"/>
                  </a:cubicBezTo>
                  <a:cubicBezTo>
                    <a:pt x="5547" y="6079"/>
                    <a:pt x="6061" y="5800"/>
                    <a:pt x="6499" y="5800"/>
                  </a:cubicBezTo>
                  <a:cubicBezTo>
                    <a:pt x="6654" y="5800"/>
                    <a:pt x="6800" y="5835"/>
                    <a:pt x="6928" y="5895"/>
                  </a:cubicBezTo>
                  <a:cubicBezTo>
                    <a:pt x="7448" y="6155"/>
                    <a:pt x="7806" y="6838"/>
                    <a:pt x="7448" y="7716"/>
                  </a:cubicBezTo>
                  <a:cubicBezTo>
                    <a:pt x="6960" y="8822"/>
                    <a:pt x="7383" y="10415"/>
                    <a:pt x="7708" y="10968"/>
                  </a:cubicBezTo>
                  <a:cubicBezTo>
                    <a:pt x="8261" y="11814"/>
                    <a:pt x="8423" y="12919"/>
                    <a:pt x="8163" y="14090"/>
                  </a:cubicBezTo>
                  <a:cubicBezTo>
                    <a:pt x="8131" y="14253"/>
                    <a:pt x="8228" y="14415"/>
                    <a:pt x="8391" y="14448"/>
                  </a:cubicBezTo>
                  <a:cubicBezTo>
                    <a:pt x="8408" y="14452"/>
                    <a:pt x="8425" y="14454"/>
                    <a:pt x="8443" y="14454"/>
                  </a:cubicBezTo>
                  <a:cubicBezTo>
                    <a:pt x="8561" y="14454"/>
                    <a:pt x="8688" y="14362"/>
                    <a:pt x="8716" y="14220"/>
                  </a:cubicBezTo>
                  <a:cubicBezTo>
                    <a:pt x="9009" y="12919"/>
                    <a:pt x="8814" y="11651"/>
                    <a:pt x="8196" y="10675"/>
                  </a:cubicBezTo>
                  <a:cubicBezTo>
                    <a:pt x="7903" y="10188"/>
                    <a:pt x="7578" y="8822"/>
                    <a:pt x="7968" y="7944"/>
                  </a:cubicBezTo>
                  <a:cubicBezTo>
                    <a:pt x="8196" y="7391"/>
                    <a:pt x="8196" y="6871"/>
                    <a:pt x="8066" y="6448"/>
                  </a:cubicBezTo>
                  <a:cubicBezTo>
                    <a:pt x="8686" y="5546"/>
                    <a:pt x="9574" y="5011"/>
                    <a:pt x="10435" y="5011"/>
                  </a:cubicBezTo>
                  <a:cubicBezTo>
                    <a:pt x="10568" y="5011"/>
                    <a:pt x="10700" y="5024"/>
                    <a:pt x="10830" y="5050"/>
                  </a:cubicBezTo>
                  <a:cubicBezTo>
                    <a:pt x="11675" y="5212"/>
                    <a:pt x="12261" y="5928"/>
                    <a:pt x="12456" y="7066"/>
                  </a:cubicBezTo>
                  <a:cubicBezTo>
                    <a:pt x="13106" y="10708"/>
                    <a:pt x="13041" y="14123"/>
                    <a:pt x="12163" y="17830"/>
                  </a:cubicBezTo>
                  <a:cubicBezTo>
                    <a:pt x="12098" y="18122"/>
                    <a:pt x="12131" y="18448"/>
                    <a:pt x="12326" y="18708"/>
                  </a:cubicBezTo>
                  <a:cubicBezTo>
                    <a:pt x="12488" y="18968"/>
                    <a:pt x="12749" y="19163"/>
                    <a:pt x="13041" y="19228"/>
                  </a:cubicBezTo>
                  <a:cubicBezTo>
                    <a:pt x="13139" y="19261"/>
                    <a:pt x="13236" y="19261"/>
                    <a:pt x="13301" y="19261"/>
                  </a:cubicBezTo>
                  <a:cubicBezTo>
                    <a:pt x="13529" y="19261"/>
                    <a:pt x="13757" y="19196"/>
                    <a:pt x="13952" y="19098"/>
                  </a:cubicBezTo>
                  <a:cubicBezTo>
                    <a:pt x="14212" y="18935"/>
                    <a:pt x="14375" y="18675"/>
                    <a:pt x="14472" y="18350"/>
                  </a:cubicBezTo>
                  <a:cubicBezTo>
                    <a:pt x="14765" y="17114"/>
                    <a:pt x="14960" y="15911"/>
                    <a:pt x="15090" y="14740"/>
                  </a:cubicBezTo>
                  <a:cubicBezTo>
                    <a:pt x="15123" y="14578"/>
                    <a:pt x="14992" y="14448"/>
                    <a:pt x="14830" y="14415"/>
                  </a:cubicBezTo>
                  <a:cubicBezTo>
                    <a:pt x="14700" y="14415"/>
                    <a:pt x="14537" y="14513"/>
                    <a:pt x="14537" y="14675"/>
                  </a:cubicBezTo>
                  <a:cubicBezTo>
                    <a:pt x="14407" y="15814"/>
                    <a:pt x="14179" y="17017"/>
                    <a:pt x="13919" y="18220"/>
                  </a:cubicBezTo>
                  <a:cubicBezTo>
                    <a:pt x="13887" y="18383"/>
                    <a:pt x="13789" y="18513"/>
                    <a:pt x="13627" y="18610"/>
                  </a:cubicBezTo>
                  <a:cubicBezTo>
                    <a:pt x="13544" y="18672"/>
                    <a:pt x="13449" y="18695"/>
                    <a:pt x="13348" y="18695"/>
                  </a:cubicBezTo>
                  <a:cubicBezTo>
                    <a:pt x="13290" y="18695"/>
                    <a:pt x="13231" y="18687"/>
                    <a:pt x="13171" y="18675"/>
                  </a:cubicBezTo>
                  <a:cubicBezTo>
                    <a:pt x="13009" y="18643"/>
                    <a:pt x="12879" y="18545"/>
                    <a:pt x="12781" y="18415"/>
                  </a:cubicBezTo>
                  <a:cubicBezTo>
                    <a:pt x="12716" y="18285"/>
                    <a:pt x="12684" y="18122"/>
                    <a:pt x="12716" y="17960"/>
                  </a:cubicBezTo>
                  <a:cubicBezTo>
                    <a:pt x="13594" y="14155"/>
                    <a:pt x="13692" y="10675"/>
                    <a:pt x="13009" y="6968"/>
                  </a:cubicBezTo>
                  <a:cubicBezTo>
                    <a:pt x="12781" y="5602"/>
                    <a:pt x="12001" y="4692"/>
                    <a:pt x="10927" y="4497"/>
                  </a:cubicBezTo>
                  <a:cubicBezTo>
                    <a:pt x="10767" y="4463"/>
                    <a:pt x="10603" y="4446"/>
                    <a:pt x="10437" y="4446"/>
                  </a:cubicBezTo>
                  <a:cubicBezTo>
                    <a:pt x="9493" y="4446"/>
                    <a:pt x="8492" y="4982"/>
                    <a:pt x="7773" y="5895"/>
                  </a:cubicBezTo>
                  <a:cubicBezTo>
                    <a:pt x="7610" y="5667"/>
                    <a:pt x="7383" y="5505"/>
                    <a:pt x="7155" y="5375"/>
                  </a:cubicBezTo>
                  <a:cubicBezTo>
                    <a:pt x="6993" y="5310"/>
                    <a:pt x="6830" y="5277"/>
                    <a:pt x="6667" y="5245"/>
                  </a:cubicBezTo>
                  <a:cubicBezTo>
                    <a:pt x="7579" y="3949"/>
                    <a:pt x="8810" y="3255"/>
                    <a:pt x="10164" y="3255"/>
                  </a:cubicBezTo>
                  <a:cubicBezTo>
                    <a:pt x="10644" y="3255"/>
                    <a:pt x="11140" y="3342"/>
                    <a:pt x="11643" y="3521"/>
                  </a:cubicBezTo>
                  <a:cubicBezTo>
                    <a:pt x="11678" y="3530"/>
                    <a:pt x="11710" y="3534"/>
                    <a:pt x="11740" y="3534"/>
                  </a:cubicBezTo>
                  <a:cubicBezTo>
                    <a:pt x="11823" y="3534"/>
                    <a:pt x="11888" y="3504"/>
                    <a:pt x="11936" y="3456"/>
                  </a:cubicBezTo>
                  <a:cubicBezTo>
                    <a:pt x="12033" y="3359"/>
                    <a:pt x="12066" y="3261"/>
                    <a:pt x="12033" y="3163"/>
                  </a:cubicBezTo>
                  <a:cubicBezTo>
                    <a:pt x="11838" y="2611"/>
                    <a:pt x="11610" y="2025"/>
                    <a:pt x="11383" y="1407"/>
                  </a:cubicBezTo>
                  <a:cubicBezTo>
                    <a:pt x="11285" y="1082"/>
                    <a:pt x="11448" y="724"/>
                    <a:pt x="11740" y="627"/>
                  </a:cubicBezTo>
                  <a:cubicBezTo>
                    <a:pt x="11817" y="596"/>
                    <a:pt x="11895" y="582"/>
                    <a:pt x="11971" y="582"/>
                  </a:cubicBezTo>
                  <a:cubicBezTo>
                    <a:pt x="12221" y="582"/>
                    <a:pt x="12454" y="736"/>
                    <a:pt x="12553" y="985"/>
                  </a:cubicBezTo>
                  <a:cubicBezTo>
                    <a:pt x="13139" y="2546"/>
                    <a:pt x="13594" y="3976"/>
                    <a:pt x="13952" y="5407"/>
                  </a:cubicBezTo>
                  <a:cubicBezTo>
                    <a:pt x="13952" y="5505"/>
                    <a:pt x="14049" y="5602"/>
                    <a:pt x="14147" y="5602"/>
                  </a:cubicBezTo>
                  <a:cubicBezTo>
                    <a:pt x="14173" y="5611"/>
                    <a:pt x="14199" y="5615"/>
                    <a:pt x="14225" y="5615"/>
                  </a:cubicBezTo>
                  <a:cubicBezTo>
                    <a:pt x="14294" y="5615"/>
                    <a:pt x="14359" y="5585"/>
                    <a:pt x="14407" y="5537"/>
                  </a:cubicBezTo>
                  <a:cubicBezTo>
                    <a:pt x="15448" y="4399"/>
                    <a:pt x="16098" y="3163"/>
                    <a:pt x="16586" y="1440"/>
                  </a:cubicBezTo>
                  <a:cubicBezTo>
                    <a:pt x="16666" y="1172"/>
                    <a:pt x="16924" y="992"/>
                    <a:pt x="17194" y="992"/>
                  </a:cubicBezTo>
                  <a:cubicBezTo>
                    <a:pt x="17251" y="992"/>
                    <a:pt x="17309" y="1000"/>
                    <a:pt x="17366" y="1017"/>
                  </a:cubicBezTo>
                  <a:cubicBezTo>
                    <a:pt x="17529" y="1050"/>
                    <a:pt x="17659" y="1147"/>
                    <a:pt x="17724" y="1310"/>
                  </a:cubicBezTo>
                  <a:cubicBezTo>
                    <a:pt x="17822" y="1440"/>
                    <a:pt x="17822" y="1603"/>
                    <a:pt x="17789" y="1765"/>
                  </a:cubicBezTo>
                  <a:cubicBezTo>
                    <a:pt x="17106" y="4107"/>
                    <a:pt x="16131" y="5732"/>
                    <a:pt x="14440" y="7228"/>
                  </a:cubicBezTo>
                  <a:cubicBezTo>
                    <a:pt x="14375" y="7293"/>
                    <a:pt x="14342" y="7391"/>
                    <a:pt x="14375" y="7489"/>
                  </a:cubicBezTo>
                  <a:cubicBezTo>
                    <a:pt x="14700" y="9440"/>
                    <a:pt x="14797" y="11391"/>
                    <a:pt x="14667" y="13375"/>
                  </a:cubicBezTo>
                  <a:cubicBezTo>
                    <a:pt x="14635" y="13537"/>
                    <a:pt x="14765" y="13667"/>
                    <a:pt x="14927" y="13667"/>
                  </a:cubicBezTo>
                  <a:cubicBezTo>
                    <a:pt x="15090" y="13667"/>
                    <a:pt x="15220" y="13570"/>
                    <a:pt x="15220" y="13407"/>
                  </a:cubicBezTo>
                  <a:cubicBezTo>
                    <a:pt x="15350" y="11423"/>
                    <a:pt x="15253" y="9505"/>
                    <a:pt x="14927" y="7521"/>
                  </a:cubicBezTo>
                  <a:cubicBezTo>
                    <a:pt x="16586" y="6025"/>
                    <a:pt x="17659" y="4269"/>
                    <a:pt x="18309" y="1928"/>
                  </a:cubicBezTo>
                  <a:cubicBezTo>
                    <a:pt x="18407" y="1603"/>
                    <a:pt x="18374" y="1310"/>
                    <a:pt x="18212" y="1017"/>
                  </a:cubicBezTo>
                  <a:cubicBezTo>
                    <a:pt x="18049" y="757"/>
                    <a:pt x="17822" y="529"/>
                    <a:pt x="17496" y="464"/>
                  </a:cubicBezTo>
                  <a:cubicBezTo>
                    <a:pt x="17382" y="428"/>
                    <a:pt x="17267" y="411"/>
                    <a:pt x="17154" y="411"/>
                  </a:cubicBezTo>
                  <a:cubicBezTo>
                    <a:pt x="16655" y="411"/>
                    <a:pt x="16198" y="747"/>
                    <a:pt x="16066" y="1277"/>
                  </a:cubicBezTo>
                  <a:cubicBezTo>
                    <a:pt x="15643" y="2708"/>
                    <a:pt x="15123" y="3781"/>
                    <a:pt x="14342" y="4724"/>
                  </a:cubicBezTo>
                  <a:cubicBezTo>
                    <a:pt x="14017" y="3456"/>
                    <a:pt x="13594" y="2155"/>
                    <a:pt x="13074" y="757"/>
                  </a:cubicBezTo>
                  <a:cubicBezTo>
                    <a:pt x="12896" y="300"/>
                    <a:pt x="12440" y="1"/>
                    <a:pt x="119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6" name="Google Shape;5296;p46"/>
          <p:cNvGrpSpPr/>
          <p:nvPr/>
        </p:nvGrpSpPr>
        <p:grpSpPr>
          <a:xfrm>
            <a:off x="3217902" y="4272998"/>
            <a:ext cx="345040" cy="365739"/>
            <a:chOff x="11940900" y="4350250"/>
            <a:chExt cx="460975" cy="481425"/>
          </a:xfrm>
        </p:grpSpPr>
        <p:sp>
          <p:nvSpPr>
            <p:cNvPr id="5297" name="Google Shape;5297;p46"/>
            <p:cNvSpPr/>
            <p:nvPr/>
          </p:nvSpPr>
          <p:spPr>
            <a:xfrm>
              <a:off x="11949025" y="4493325"/>
              <a:ext cx="444725" cy="333350"/>
            </a:xfrm>
            <a:custGeom>
              <a:rect b="b" l="l" r="r" t="t"/>
              <a:pathLst>
                <a:path extrusionOk="0" h="13334" w="17789">
                  <a:moveTo>
                    <a:pt x="7837" y="326"/>
                  </a:moveTo>
                  <a:cubicBezTo>
                    <a:pt x="7675" y="2830"/>
                    <a:pt x="6862" y="4586"/>
                    <a:pt x="5301" y="6212"/>
                  </a:cubicBezTo>
                  <a:lnTo>
                    <a:pt x="4065" y="5496"/>
                  </a:lnTo>
                  <a:cubicBezTo>
                    <a:pt x="3610" y="5236"/>
                    <a:pt x="3350" y="4976"/>
                    <a:pt x="3122" y="4651"/>
                  </a:cubicBezTo>
                  <a:lnTo>
                    <a:pt x="2504" y="3610"/>
                  </a:lnTo>
                  <a:cubicBezTo>
                    <a:pt x="2277" y="3285"/>
                    <a:pt x="1854" y="3155"/>
                    <a:pt x="1529" y="3383"/>
                  </a:cubicBezTo>
                  <a:cubicBezTo>
                    <a:pt x="1171" y="3578"/>
                    <a:pt x="1073" y="4000"/>
                    <a:pt x="1269" y="4326"/>
                  </a:cubicBezTo>
                  <a:cubicBezTo>
                    <a:pt x="1529" y="4748"/>
                    <a:pt x="1789" y="5171"/>
                    <a:pt x="2081" y="5561"/>
                  </a:cubicBezTo>
                  <a:cubicBezTo>
                    <a:pt x="1529" y="5756"/>
                    <a:pt x="1008" y="5984"/>
                    <a:pt x="488" y="6244"/>
                  </a:cubicBezTo>
                  <a:cubicBezTo>
                    <a:pt x="163" y="6407"/>
                    <a:pt x="0" y="6862"/>
                    <a:pt x="195" y="7187"/>
                  </a:cubicBezTo>
                  <a:cubicBezTo>
                    <a:pt x="358" y="7545"/>
                    <a:pt x="813" y="7675"/>
                    <a:pt x="1138" y="7513"/>
                  </a:cubicBezTo>
                  <a:cubicBezTo>
                    <a:pt x="1561" y="7285"/>
                    <a:pt x="1984" y="7090"/>
                    <a:pt x="2407" y="6927"/>
                  </a:cubicBezTo>
                  <a:cubicBezTo>
                    <a:pt x="3317" y="6602"/>
                    <a:pt x="3447" y="6700"/>
                    <a:pt x="4228" y="7220"/>
                  </a:cubicBezTo>
                  <a:cubicBezTo>
                    <a:pt x="4033" y="7382"/>
                    <a:pt x="3838" y="7545"/>
                    <a:pt x="3642" y="7708"/>
                  </a:cubicBezTo>
                  <a:cubicBezTo>
                    <a:pt x="3187" y="8065"/>
                    <a:pt x="3122" y="8716"/>
                    <a:pt x="3480" y="9138"/>
                  </a:cubicBezTo>
                  <a:cubicBezTo>
                    <a:pt x="3838" y="9561"/>
                    <a:pt x="4488" y="9626"/>
                    <a:pt x="4911" y="9301"/>
                  </a:cubicBezTo>
                  <a:cubicBezTo>
                    <a:pt x="4976" y="9236"/>
                    <a:pt x="4976" y="9236"/>
                    <a:pt x="5041" y="9171"/>
                  </a:cubicBezTo>
                  <a:cubicBezTo>
                    <a:pt x="5268" y="10147"/>
                    <a:pt x="5399" y="10244"/>
                    <a:pt x="4748" y="11025"/>
                  </a:cubicBezTo>
                  <a:cubicBezTo>
                    <a:pt x="4455" y="11382"/>
                    <a:pt x="4130" y="11708"/>
                    <a:pt x="3805" y="12033"/>
                  </a:cubicBezTo>
                  <a:cubicBezTo>
                    <a:pt x="3512" y="12293"/>
                    <a:pt x="3512" y="12748"/>
                    <a:pt x="3773" y="13008"/>
                  </a:cubicBezTo>
                  <a:cubicBezTo>
                    <a:pt x="4033" y="13301"/>
                    <a:pt x="4488" y="13334"/>
                    <a:pt x="4748" y="13073"/>
                  </a:cubicBezTo>
                  <a:cubicBezTo>
                    <a:pt x="5203" y="12683"/>
                    <a:pt x="5594" y="12260"/>
                    <a:pt x="5951" y="11805"/>
                  </a:cubicBezTo>
                  <a:cubicBezTo>
                    <a:pt x="6211" y="12228"/>
                    <a:pt x="6504" y="12618"/>
                    <a:pt x="6829" y="13008"/>
                  </a:cubicBezTo>
                  <a:cubicBezTo>
                    <a:pt x="7090" y="13301"/>
                    <a:pt x="7512" y="13334"/>
                    <a:pt x="7837" y="13073"/>
                  </a:cubicBezTo>
                  <a:cubicBezTo>
                    <a:pt x="8130" y="12846"/>
                    <a:pt x="8163" y="12390"/>
                    <a:pt x="7935" y="12098"/>
                  </a:cubicBezTo>
                  <a:lnTo>
                    <a:pt x="7317" y="11350"/>
                  </a:lnTo>
                  <a:cubicBezTo>
                    <a:pt x="6342" y="10082"/>
                    <a:pt x="6374" y="8228"/>
                    <a:pt x="6927" y="7415"/>
                  </a:cubicBezTo>
                  <a:lnTo>
                    <a:pt x="8911" y="4488"/>
                  </a:lnTo>
                  <a:lnTo>
                    <a:pt x="10862" y="7415"/>
                  </a:lnTo>
                  <a:cubicBezTo>
                    <a:pt x="11415" y="8228"/>
                    <a:pt x="11447" y="10082"/>
                    <a:pt x="10472" y="11350"/>
                  </a:cubicBezTo>
                  <a:lnTo>
                    <a:pt x="9886" y="12098"/>
                  </a:lnTo>
                  <a:cubicBezTo>
                    <a:pt x="9626" y="12390"/>
                    <a:pt x="9659" y="12846"/>
                    <a:pt x="9984" y="13073"/>
                  </a:cubicBezTo>
                  <a:cubicBezTo>
                    <a:pt x="10276" y="13334"/>
                    <a:pt x="10732" y="13301"/>
                    <a:pt x="10959" y="13008"/>
                  </a:cubicBezTo>
                  <a:cubicBezTo>
                    <a:pt x="11285" y="12618"/>
                    <a:pt x="11577" y="12228"/>
                    <a:pt x="11837" y="11805"/>
                  </a:cubicBezTo>
                  <a:cubicBezTo>
                    <a:pt x="12195" y="12260"/>
                    <a:pt x="12618" y="12683"/>
                    <a:pt x="13041" y="13073"/>
                  </a:cubicBezTo>
                  <a:cubicBezTo>
                    <a:pt x="13333" y="13334"/>
                    <a:pt x="13789" y="13301"/>
                    <a:pt x="14049" y="13008"/>
                  </a:cubicBezTo>
                  <a:cubicBezTo>
                    <a:pt x="14309" y="12748"/>
                    <a:pt x="14276" y="12293"/>
                    <a:pt x="13984" y="12033"/>
                  </a:cubicBezTo>
                  <a:cubicBezTo>
                    <a:pt x="13658" y="11708"/>
                    <a:pt x="13333" y="11382"/>
                    <a:pt x="13041" y="11025"/>
                  </a:cubicBezTo>
                  <a:cubicBezTo>
                    <a:pt x="12390" y="10244"/>
                    <a:pt x="12520" y="10147"/>
                    <a:pt x="12748" y="9171"/>
                  </a:cubicBezTo>
                  <a:cubicBezTo>
                    <a:pt x="12813" y="9236"/>
                    <a:pt x="12813" y="9236"/>
                    <a:pt x="12878" y="9301"/>
                  </a:cubicBezTo>
                  <a:cubicBezTo>
                    <a:pt x="13333" y="9626"/>
                    <a:pt x="13951" y="9561"/>
                    <a:pt x="14309" y="9138"/>
                  </a:cubicBezTo>
                  <a:cubicBezTo>
                    <a:pt x="14667" y="8716"/>
                    <a:pt x="14602" y="8065"/>
                    <a:pt x="14179" y="7708"/>
                  </a:cubicBezTo>
                  <a:cubicBezTo>
                    <a:pt x="13951" y="7545"/>
                    <a:pt x="13756" y="7382"/>
                    <a:pt x="13561" y="7220"/>
                  </a:cubicBezTo>
                  <a:cubicBezTo>
                    <a:pt x="14374" y="6700"/>
                    <a:pt x="14471" y="6634"/>
                    <a:pt x="15382" y="6927"/>
                  </a:cubicBezTo>
                  <a:cubicBezTo>
                    <a:pt x="15837" y="7090"/>
                    <a:pt x="16260" y="7285"/>
                    <a:pt x="16650" y="7513"/>
                  </a:cubicBezTo>
                  <a:cubicBezTo>
                    <a:pt x="17008" y="7675"/>
                    <a:pt x="17431" y="7545"/>
                    <a:pt x="17626" y="7187"/>
                  </a:cubicBezTo>
                  <a:cubicBezTo>
                    <a:pt x="17788" y="6862"/>
                    <a:pt x="17658" y="6407"/>
                    <a:pt x="17301" y="6244"/>
                  </a:cubicBezTo>
                  <a:cubicBezTo>
                    <a:pt x="16780" y="5984"/>
                    <a:pt x="16260" y="5724"/>
                    <a:pt x="15707" y="5561"/>
                  </a:cubicBezTo>
                  <a:cubicBezTo>
                    <a:pt x="16000" y="5171"/>
                    <a:pt x="16293" y="4748"/>
                    <a:pt x="16520" y="4326"/>
                  </a:cubicBezTo>
                  <a:cubicBezTo>
                    <a:pt x="16748" y="4000"/>
                    <a:pt x="16618" y="3578"/>
                    <a:pt x="16293" y="3383"/>
                  </a:cubicBezTo>
                  <a:cubicBezTo>
                    <a:pt x="15935" y="3155"/>
                    <a:pt x="15512" y="3285"/>
                    <a:pt x="15317" y="3610"/>
                  </a:cubicBezTo>
                  <a:lnTo>
                    <a:pt x="14667" y="4651"/>
                  </a:lnTo>
                  <a:cubicBezTo>
                    <a:pt x="14471" y="4976"/>
                    <a:pt x="14179" y="5236"/>
                    <a:pt x="13756" y="5496"/>
                  </a:cubicBezTo>
                  <a:lnTo>
                    <a:pt x="12520" y="6212"/>
                  </a:lnTo>
                  <a:cubicBezTo>
                    <a:pt x="10959" y="4586"/>
                    <a:pt x="10114" y="2830"/>
                    <a:pt x="9951" y="326"/>
                  </a:cubicBezTo>
                  <a:lnTo>
                    <a:pt x="8911" y="0"/>
                  </a:lnTo>
                  <a:close/>
                  <a:moveTo>
                    <a:pt x="7837" y="326"/>
                  </a:moveTo>
                  <a:close/>
                </a:path>
              </a:pathLst>
            </a:custGeom>
            <a:solidFill>
              <a:srgbClr val="C4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8" name="Google Shape;5298;p46"/>
            <p:cNvSpPr/>
            <p:nvPr/>
          </p:nvSpPr>
          <p:spPr>
            <a:xfrm>
              <a:off x="12177475" y="4496575"/>
              <a:ext cx="190250" cy="177250"/>
            </a:xfrm>
            <a:custGeom>
              <a:rect b="b" l="l" r="r" t="t"/>
              <a:pathLst>
                <a:path extrusionOk="0" h="7090" w="7610">
                  <a:moveTo>
                    <a:pt x="0" y="196"/>
                  </a:moveTo>
                  <a:cubicBezTo>
                    <a:pt x="130" y="2342"/>
                    <a:pt x="1041" y="4553"/>
                    <a:pt x="2374" y="6179"/>
                  </a:cubicBezTo>
                  <a:cubicBezTo>
                    <a:pt x="3122" y="7090"/>
                    <a:pt x="3122" y="7025"/>
                    <a:pt x="3838" y="6635"/>
                  </a:cubicBezTo>
                  <a:lnTo>
                    <a:pt x="4878" y="6049"/>
                  </a:lnTo>
                  <a:cubicBezTo>
                    <a:pt x="5138" y="5887"/>
                    <a:pt x="5431" y="5757"/>
                    <a:pt x="5626" y="5431"/>
                  </a:cubicBezTo>
                  <a:lnTo>
                    <a:pt x="6277" y="4391"/>
                  </a:lnTo>
                  <a:cubicBezTo>
                    <a:pt x="6472" y="4066"/>
                    <a:pt x="6894" y="3935"/>
                    <a:pt x="7252" y="4163"/>
                  </a:cubicBezTo>
                  <a:cubicBezTo>
                    <a:pt x="7285" y="4163"/>
                    <a:pt x="7317" y="4196"/>
                    <a:pt x="7382" y="4261"/>
                  </a:cubicBezTo>
                  <a:cubicBezTo>
                    <a:pt x="7382" y="4228"/>
                    <a:pt x="7382" y="4228"/>
                    <a:pt x="7415" y="4196"/>
                  </a:cubicBezTo>
                  <a:cubicBezTo>
                    <a:pt x="7610" y="3870"/>
                    <a:pt x="7480" y="3415"/>
                    <a:pt x="7155" y="3220"/>
                  </a:cubicBezTo>
                  <a:cubicBezTo>
                    <a:pt x="6797" y="3025"/>
                    <a:pt x="6374" y="3155"/>
                    <a:pt x="6179" y="3480"/>
                  </a:cubicBezTo>
                  <a:lnTo>
                    <a:pt x="5529" y="4521"/>
                  </a:lnTo>
                  <a:cubicBezTo>
                    <a:pt x="5333" y="4846"/>
                    <a:pt x="5041" y="5106"/>
                    <a:pt x="4618" y="5366"/>
                  </a:cubicBezTo>
                  <a:lnTo>
                    <a:pt x="3382" y="6082"/>
                  </a:lnTo>
                  <a:cubicBezTo>
                    <a:pt x="1821" y="4456"/>
                    <a:pt x="976" y="2700"/>
                    <a:pt x="846" y="196"/>
                  </a:cubicBezTo>
                  <a:lnTo>
                    <a:pt x="195" y="1"/>
                  </a:lnTo>
                  <a:close/>
                  <a:moveTo>
                    <a:pt x="0" y="196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9" name="Google Shape;5299;p46"/>
            <p:cNvSpPr/>
            <p:nvPr/>
          </p:nvSpPr>
          <p:spPr>
            <a:xfrm>
              <a:off x="12089675" y="4590875"/>
              <a:ext cx="82125" cy="234975"/>
            </a:xfrm>
            <a:custGeom>
              <a:rect b="b" l="l" r="r" t="t"/>
              <a:pathLst>
                <a:path extrusionOk="0" h="9399" w="3285">
                  <a:moveTo>
                    <a:pt x="2829" y="1"/>
                  </a:moveTo>
                  <a:lnTo>
                    <a:pt x="553" y="3513"/>
                  </a:lnTo>
                  <a:cubicBezTo>
                    <a:pt x="0" y="4326"/>
                    <a:pt x="33" y="6115"/>
                    <a:pt x="943" y="7448"/>
                  </a:cubicBezTo>
                  <a:lnTo>
                    <a:pt x="1496" y="8228"/>
                  </a:lnTo>
                  <a:cubicBezTo>
                    <a:pt x="1691" y="8553"/>
                    <a:pt x="1756" y="8944"/>
                    <a:pt x="1431" y="9171"/>
                  </a:cubicBezTo>
                  <a:cubicBezTo>
                    <a:pt x="1431" y="9204"/>
                    <a:pt x="1398" y="9236"/>
                    <a:pt x="1366" y="9236"/>
                  </a:cubicBezTo>
                  <a:cubicBezTo>
                    <a:pt x="1626" y="9399"/>
                    <a:pt x="1951" y="9399"/>
                    <a:pt x="2211" y="9171"/>
                  </a:cubicBezTo>
                  <a:cubicBezTo>
                    <a:pt x="2504" y="8944"/>
                    <a:pt x="2537" y="8488"/>
                    <a:pt x="2309" y="8196"/>
                  </a:cubicBezTo>
                  <a:lnTo>
                    <a:pt x="1691" y="7448"/>
                  </a:lnTo>
                  <a:cubicBezTo>
                    <a:pt x="716" y="6180"/>
                    <a:pt x="781" y="4326"/>
                    <a:pt x="1333" y="3513"/>
                  </a:cubicBezTo>
                  <a:lnTo>
                    <a:pt x="3285" y="586"/>
                  </a:lnTo>
                  <a:close/>
                  <a:moveTo>
                    <a:pt x="2829" y="1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0" name="Google Shape;5300;p46"/>
            <p:cNvSpPr/>
            <p:nvPr/>
          </p:nvSpPr>
          <p:spPr>
            <a:xfrm>
              <a:off x="12131125" y="4357550"/>
              <a:ext cx="79700" cy="143925"/>
            </a:xfrm>
            <a:custGeom>
              <a:rect b="b" l="l" r="r" t="t"/>
              <a:pathLst>
                <a:path extrusionOk="0" h="5757" w="3188">
                  <a:moveTo>
                    <a:pt x="1" y="5334"/>
                  </a:moveTo>
                  <a:cubicBezTo>
                    <a:pt x="1" y="5562"/>
                    <a:pt x="196" y="5757"/>
                    <a:pt x="423" y="5757"/>
                  </a:cubicBezTo>
                  <a:lnTo>
                    <a:pt x="2765" y="5757"/>
                  </a:lnTo>
                  <a:cubicBezTo>
                    <a:pt x="2992" y="5757"/>
                    <a:pt x="3188" y="5562"/>
                    <a:pt x="3188" y="5334"/>
                  </a:cubicBezTo>
                  <a:lnTo>
                    <a:pt x="3188" y="1"/>
                  </a:lnTo>
                  <a:lnTo>
                    <a:pt x="1" y="1"/>
                  </a:lnTo>
                  <a:close/>
                  <a:moveTo>
                    <a:pt x="1" y="5334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1" name="Google Shape;5301;p46"/>
            <p:cNvSpPr/>
            <p:nvPr/>
          </p:nvSpPr>
          <p:spPr>
            <a:xfrm>
              <a:off x="12177475" y="4357550"/>
              <a:ext cx="33350" cy="143925"/>
            </a:xfrm>
            <a:custGeom>
              <a:rect b="b" l="l" r="r" t="t"/>
              <a:pathLst>
                <a:path extrusionOk="0" h="5757" w="1334">
                  <a:moveTo>
                    <a:pt x="423" y="5334"/>
                  </a:moveTo>
                  <a:cubicBezTo>
                    <a:pt x="423" y="5431"/>
                    <a:pt x="390" y="5529"/>
                    <a:pt x="325" y="5594"/>
                  </a:cubicBezTo>
                  <a:cubicBezTo>
                    <a:pt x="260" y="5692"/>
                    <a:pt x="130" y="5757"/>
                    <a:pt x="0" y="5757"/>
                  </a:cubicBezTo>
                  <a:lnTo>
                    <a:pt x="911" y="5757"/>
                  </a:lnTo>
                  <a:cubicBezTo>
                    <a:pt x="1138" y="5757"/>
                    <a:pt x="1334" y="5562"/>
                    <a:pt x="1334" y="5334"/>
                  </a:cubicBezTo>
                  <a:lnTo>
                    <a:pt x="1334" y="1"/>
                  </a:lnTo>
                  <a:lnTo>
                    <a:pt x="423" y="1"/>
                  </a:lnTo>
                  <a:close/>
                  <a:moveTo>
                    <a:pt x="423" y="5334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2" name="Google Shape;5302;p46"/>
            <p:cNvSpPr/>
            <p:nvPr/>
          </p:nvSpPr>
          <p:spPr>
            <a:xfrm>
              <a:off x="12243325" y="4716900"/>
              <a:ext cx="63425" cy="109775"/>
            </a:xfrm>
            <a:custGeom>
              <a:rect b="b" l="l" r="r" t="t"/>
              <a:pathLst>
                <a:path extrusionOk="0" h="4391" w="2537">
                  <a:moveTo>
                    <a:pt x="488" y="0"/>
                  </a:moveTo>
                  <a:cubicBezTo>
                    <a:pt x="261" y="943"/>
                    <a:pt x="0" y="1496"/>
                    <a:pt x="651" y="2309"/>
                  </a:cubicBezTo>
                  <a:cubicBezTo>
                    <a:pt x="943" y="2667"/>
                    <a:pt x="1301" y="2895"/>
                    <a:pt x="1626" y="3220"/>
                  </a:cubicBezTo>
                  <a:cubicBezTo>
                    <a:pt x="1984" y="3512"/>
                    <a:pt x="1854" y="4098"/>
                    <a:pt x="1366" y="4195"/>
                  </a:cubicBezTo>
                  <a:cubicBezTo>
                    <a:pt x="1626" y="4391"/>
                    <a:pt x="2017" y="4325"/>
                    <a:pt x="2277" y="4065"/>
                  </a:cubicBezTo>
                  <a:cubicBezTo>
                    <a:pt x="2537" y="3805"/>
                    <a:pt x="2504" y="3350"/>
                    <a:pt x="2212" y="3090"/>
                  </a:cubicBezTo>
                  <a:cubicBezTo>
                    <a:pt x="1886" y="2765"/>
                    <a:pt x="1561" y="2439"/>
                    <a:pt x="1269" y="2082"/>
                  </a:cubicBezTo>
                  <a:cubicBezTo>
                    <a:pt x="618" y="1301"/>
                    <a:pt x="748" y="1171"/>
                    <a:pt x="976" y="228"/>
                  </a:cubicBezTo>
                  <a:cubicBezTo>
                    <a:pt x="911" y="195"/>
                    <a:pt x="846" y="163"/>
                    <a:pt x="813" y="98"/>
                  </a:cubicBezTo>
                  <a:cubicBezTo>
                    <a:pt x="748" y="65"/>
                    <a:pt x="553" y="33"/>
                    <a:pt x="488" y="0"/>
                  </a:cubicBezTo>
                  <a:close/>
                  <a:moveTo>
                    <a:pt x="488" y="0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3" name="Google Shape;5303;p46"/>
            <p:cNvSpPr/>
            <p:nvPr/>
          </p:nvSpPr>
          <p:spPr>
            <a:xfrm>
              <a:off x="11940900" y="4350250"/>
              <a:ext cx="460975" cy="481425"/>
            </a:xfrm>
            <a:custGeom>
              <a:rect b="b" l="l" r="r" t="t"/>
              <a:pathLst>
                <a:path extrusionOk="0" h="19257" w="18439">
                  <a:moveTo>
                    <a:pt x="10536" y="2016"/>
                  </a:moveTo>
                  <a:lnTo>
                    <a:pt x="10536" y="2894"/>
                  </a:lnTo>
                  <a:lnTo>
                    <a:pt x="7870" y="2894"/>
                  </a:lnTo>
                  <a:lnTo>
                    <a:pt x="7870" y="2016"/>
                  </a:lnTo>
                  <a:close/>
                  <a:moveTo>
                    <a:pt x="10536" y="3447"/>
                  </a:moveTo>
                  <a:lnTo>
                    <a:pt x="10536" y="4325"/>
                  </a:lnTo>
                  <a:lnTo>
                    <a:pt x="7870" y="4325"/>
                  </a:lnTo>
                  <a:lnTo>
                    <a:pt x="7870" y="3447"/>
                  </a:lnTo>
                  <a:close/>
                  <a:moveTo>
                    <a:pt x="10536" y="4878"/>
                  </a:moveTo>
                  <a:lnTo>
                    <a:pt x="10536" y="5626"/>
                  </a:lnTo>
                  <a:cubicBezTo>
                    <a:pt x="10536" y="5691"/>
                    <a:pt x="10471" y="5789"/>
                    <a:pt x="10374" y="5789"/>
                  </a:cubicBezTo>
                  <a:lnTo>
                    <a:pt x="8032" y="5789"/>
                  </a:lnTo>
                  <a:cubicBezTo>
                    <a:pt x="7935" y="5789"/>
                    <a:pt x="7870" y="5691"/>
                    <a:pt x="7870" y="5626"/>
                  </a:cubicBezTo>
                  <a:lnTo>
                    <a:pt x="7870" y="4878"/>
                  </a:lnTo>
                  <a:close/>
                  <a:moveTo>
                    <a:pt x="7610" y="0"/>
                  </a:moveTo>
                  <a:cubicBezTo>
                    <a:pt x="7447" y="0"/>
                    <a:pt x="7317" y="130"/>
                    <a:pt x="7317" y="293"/>
                  </a:cubicBezTo>
                  <a:lnTo>
                    <a:pt x="7317" y="5626"/>
                  </a:lnTo>
                  <a:cubicBezTo>
                    <a:pt x="7317" y="5951"/>
                    <a:pt x="7545" y="6244"/>
                    <a:pt x="7870" y="6309"/>
                  </a:cubicBezTo>
                  <a:cubicBezTo>
                    <a:pt x="7772" y="7317"/>
                    <a:pt x="7577" y="8162"/>
                    <a:pt x="7252" y="8975"/>
                  </a:cubicBezTo>
                  <a:cubicBezTo>
                    <a:pt x="7219" y="9106"/>
                    <a:pt x="7284" y="9268"/>
                    <a:pt x="7415" y="9333"/>
                  </a:cubicBezTo>
                  <a:cubicBezTo>
                    <a:pt x="7447" y="9333"/>
                    <a:pt x="7480" y="9366"/>
                    <a:pt x="7512" y="9366"/>
                  </a:cubicBezTo>
                  <a:cubicBezTo>
                    <a:pt x="7642" y="9366"/>
                    <a:pt x="7740" y="9301"/>
                    <a:pt x="7772" y="9171"/>
                  </a:cubicBezTo>
                  <a:cubicBezTo>
                    <a:pt x="8130" y="8325"/>
                    <a:pt x="8325" y="7382"/>
                    <a:pt x="8423" y="6341"/>
                  </a:cubicBezTo>
                  <a:lnTo>
                    <a:pt x="10049" y="6341"/>
                  </a:lnTo>
                  <a:cubicBezTo>
                    <a:pt x="10146" y="7480"/>
                    <a:pt x="10374" y="8488"/>
                    <a:pt x="10797" y="9431"/>
                  </a:cubicBezTo>
                  <a:cubicBezTo>
                    <a:pt x="11219" y="10374"/>
                    <a:pt x="11805" y="11252"/>
                    <a:pt x="12650" y="12130"/>
                  </a:cubicBezTo>
                  <a:cubicBezTo>
                    <a:pt x="12686" y="12184"/>
                    <a:pt x="12751" y="12208"/>
                    <a:pt x="12819" y="12208"/>
                  </a:cubicBezTo>
                  <a:cubicBezTo>
                    <a:pt x="12875" y="12208"/>
                    <a:pt x="12932" y="12192"/>
                    <a:pt x="12975" y="12162"/>
                  </a:cubicBezTo>
                  <a:lnTo>
                    <a:pt x="14211" y="11479"/>
                  </a:lnTo>
                  <a:cubicBezTo>
                    <a:pt x="14699" y="11187"/>
                    <a:pt x="14992" y="10894"/>
                    <a:pt x="15219" y="10536"/>
                  </a:cubicBezTo>
                  <a:lnTo>
                    <a:pt x="15870" y="9496"/>
                  </a:lnTo>
                  <a:cubicBezTo>
                    <a:pt x="15955" y="9346"/>
                    <a:pt x="16097" y="9267"/>
                    <a:pt x="16239" y="9267"/>
                  </a:cubicBezTo>
                  <a:cubicBezTo>
                    <a:pt x="16313" y="9267"/>
                    <a:pt x="16388" y="9289"/>
                    <a:pt x="16455" y="9333"/>
                  </a:cubicBezTo>
                  <a:cubicBezTo>
                    <a:pt x="16553" y="9398"/>
                    <a:pt x="16650" y="9463"/>
                    <a:pt x="16650" y="9593"/>
                  </a:cubicBezTo>
                  <a:cubicBezTo>
                    <a:pt x="16683" y="9691"/>
                    <a:pt x="16683" y="9821"/>
                    <a:pt x="16618" y="9919"/>
                  </a:cubicBezTo>
                  <a:cubicBezTo>
                    <a:pt x="16357" y="10374"/>
                    <a:pt x="16097" y="10764"/>
                    <a:pt x="15837" y="11122"/>
                  </a:cubicBezTo>
                  <a:cubicBezTo>
                    <a:pt x="15772" y="11187"/>
                    <a:pt x="15740" y="11284"/>
                    <a:pt x="15772" y="11349"/>
                  </a:cubicBezTo>
                  <a:cubicBezTo>
                    <a:pt x="15805" y="11447"/>
                    <a:pt x="15870" y="11512"/>
                    <a:pt x="15967" y="11544"/>
                  </a:cubicBezTo>
                  <a:cubicBezTo>
                    <a:pt x="16455" y="11707"/>
                    <a:pt x="16943" y="11935"/>
                    <a:pt x="17496" y="12227"/>
                  </a:cubicBezTo>
                  <a:cubicBezTo>
                    <a:pt x="17723" y="12325"/>
                    <a:pt x="17788" y="12585"/>
                    <a:pt x="17691" y="12780"/>
                  </a:cubicBezTo>
                  <a:cubicBezTo>
                    <a:pt x="17622" y="12940"/>
                    <a:pt x="17474" y="13019"/>
                    <a:pt x="17314" y="13019"/>
                  </a:cubicBezTo>
                  <a:cubicBezTo>
                    <a:pt x="17245" y="13019"/>
                    <a:pt x="17174" y="13005"/>
                    <a:pt x="17105" y="12975"/>
                  </a:cubicBezTo>
                  <a:cubicBezTo>
                    <a:pt x="16618" y="12715"/>
                    <a:pt x="16195" y="12553"/>
                    <a:pt x="15805" y="12390"/>
                  </a:cubicBezTo>
                  <a:cubicBezTo>
                    <a:pt x="15409" y="12249"/>
                    <a:pt x="15138" y="12179"/>
                    <a:pt x="14904" y="12179"/>
                  </a:cubicBezTo>
                  <a:cubicBezTo>
                    <a:pt x="14543" y="12179"/>
                    <a:pt x="14269" y="12347"/>
                    <a:pt x="13756" y="12683"/>
                  </a:cubicBezTo>
                  <a:lnTo>
                    <a:pt x="13723" y="12683"/>
                  </a:lnTo>
                  <a:cubicBezTo>
                    <a:pt x="13658" y="12748"/>
                    <a:pt x="13626" y="12813"/>
                    <a:pt x="13593" y="12910"/>
                  </a:cubicBezTo>
                  <a:cubicBezTo>
                    <a:pt x="13593" y="13008"/>
                    <a:pt x="13626" y="13073"/>
                    <a:pt x="13691" y="13138"/>
                  </a:cubicBezTo>
                  <a:cubicBezTo>
                    <a:pt x="13886" y="13301"/>
                    <a:pt x="14081" y="13463"/>
                    <a:pt x="14309" y="13658"/>
                  </a:cubicBezTo>
                  <a:cubicBezTo>
                    <a:pt x="14471" y="13788"/>
                    <a:pt x="14569" y="13951"/>
                    <a:pt x="14569" y="14146"/>
                  </a:cubicBezTo>
                  <a:cubicBezTo>
                    <a:pt x="14601" y="14341"/>
                    <a:pt x="14536" y="14536"/>
                    <a:pt x="14406" y="14666"/>
                  </a:cubicBezTo>
                  <a:cubicBezTo>
                    <a:pt x="14276" y="14853"/>
                    <a:pt x="14059" y="14943"/>
                    <a:pt x="13843" y="14943"/>
                  </a:cubicBezTo>
                  <a:cubicBezTo>
                    <a:pt x="13683" y="14943"/>
                    <a:pt x="13523" y="14893"/>
                    <a:pt x="13398" y="14796"/>
                  </a:cubicBezTo>
                  <a:cubicBezTo>
                    <a:pt x="13333" y="14731"/>
                    <a:pt x="13301" y="14731"/>
                    <a:pt x="13236" y="14666"/>
                  </a:cubicBezTo>
                  <a:cubicBezTo>
                    <a:pt x="13188" y="14619"/>
                    <a:pt x="13123" y="14589"/>
                    <a:pt x="13053" y="14589"/>
                  </a:cubicBezTo>
                  <a:cubicBezTo>
                    <a:pt x="13028" y="14589"/>
                    <a:pt x="13002" y="14593"/>
                    <a:pt x="12975" y="14601"/>
                  </a:cubicBezTo>
                  <a:cubicBezTo>
                    <a:pt x="12878" y="14634"/>
                    <a:pt x="12813" y="14731"/>
                    <a:pt x="12780" y="14829"/>
                  </a:cubicBezTo>
                  <a:cubicBezTo>
                    <a:pt x="12780" y="14927"/>
                    <a:pt x="12748" y="15024"/>
                    <a:pt x="12715" y="15089"/>
                  </a:cubicBezTo>
                  <a:cubicBezTo>
                    <a:pt x="12520" y="15870"/>
                    <a:pt x="12488" y="16130"/>
                    <a:pt x="13138" y="16910"/>
                  </a:cubicBezTo>
                  <a:cubicBezTo>
                    <a:pt x="13398" y="17235"/>
                    <a:pt x="13723" y="17561"/>
                    <a:pt x="14114" y="17951"/>
                  </a:cubicBezTo>
                  <a:cubicBezTo>
                    <a:pt x="14211" y="18016"/>
                    <a:pt x="14244" y="18113"/>
                    <a:pt x="14276" y="18244"/>
                  </a:cubicBezTo>
                  <a:cubicBezTo>
                    <a:pt x="14276" y="18341"/>
                    <a:pt x="14244" y="18471"/>
                    <a:pt x="14146" y="18536"/>
                  </a:cubicBezTo>
                  <a:cubicBezTo>
                    <a:pt x="14061" y="18638"/>
                    <a:pt x="13949" y="18687"/>
                    <a:pt x="13839" y="18687"/>
                  </a:cubicBezTo>
                  <a:cubicBezTo>
                    <a:pt x="13738" y="18687"/>
                    <a:pt x="13638" y="18646"/>
                    <a:pt x="13561" y="18569"/>
                  </a:cubicBezTo>
                  <a:cubicBezTo>
                    <a:pt x="13073" y="18113"/>
                    <a:pt x="12715" y="17756"/>
                    <a:pt x="12390" y="17333"/>
                  </a:cubicBezTo>
                  <a:cubicBezTo>
                    <a:pt x="12325" y="17268"/>
                    <a:pt x="12260" y="17235"/>
                    <a:pt x="12162" y="17235"/>
                  </a:cubicBezTo>
                  <a:cubicBezTo>
                    <a:pt x="12065" y="17235"/>
                    <a:pt x="11967" y="17300"/>
                    <a:pt x="11935" y="17365"/>
                  </a:cubicBezTo>
                  <a:cubicBezTo>
                    <a:pt x="11707" y="17723"/>
                    <a:pt x="11414" y="18113"/>
                    <a:pt x="11089" y="18536"/>
                  </a:cubicBezTo>
                  <a:cubicBezTo>
                    <a:pt x="11000" y="18626"/>
                    <a:pt x="10881" y="18676"/>
                    <a:pt x="10760" y="18676"/>
                  </a:cubicBezTo>
                  <a:cubicBezTo>
                    <a:pt x="10660" y="18676"/>
                    <a:pt x="10559" y="18642"/>
                    <a:pt x="10471" y="18569"/>
                  </a:cubicBezTo>
                  <a:cubicBezTo>
                    <a:pt x="10309" y="18439"/>
                    <a:pt x="10276" y="18178"/>
                    <a:pt x="10406" y="17983"/>
                  </a:cubicBezTo>
                  <a:lnTo>
                    <a:pt x="11024" y="17235"/>
                  </a:lnTo>
                  <a:cubicBezTo>
                    <a:pt x="12065" y="15902"/>
                    <a:pt x="12065" y="13918"/>
                    <a:pt x="11414" y="12975"/>
                  </a:cubicBezTo>
                  <a:lnTo>
                    <a:pt x="9463" y="10049"/>
                  </a:lnTo>
                  <a:cubicBezTo>
                    <a:pt x="9398" y="9984"/>
                    <a:pt x="9301" y="9919"/>
                    <a:pt x="9203" y="9919"/>
                  </a:cubicBezTo>
                  <a:cubicBezTo>
                    <a:pt x="9138" y="9919"/>
                    <a:pt x="9041" y="9984"/>
                    <a:pt x="8975" y="10049"/>
                  </a:cubicBezTo>
                  <a:lnTo>
                    <a:pt x="7024" y="12975"/>
                  </a:lnTo>
                  <a:cubicBezTo>
                    <a:pt x="6374" y="13918"/>
                    <a:pt x="6374" y="15902"/>
                    <a:pt x="7415" y="17235"/>
                  </a:cubicBezTo>
                  <a:lnTo>
                    <a:pt x="8000" y="17983"/>
                  </a:lnTo>
                  <a:cubicBezTo>
                    <a:pt x="8162" y="18178"/>
                    <a:pt x="8130" y="18439"/>
                    <a:pt x="7967" y="18569"/>
                  </a:cubicBezTo>
                  <a:cubicBezTo>
                    <a:pt x="7879" y="18642"/>
                    <a:pt x="7778" y="18676"/>
                    <a:pt x="7679" y="18676"/>
                  </a:cubicBezTo>
                  <a:cubicBezTo>
                    <a:pt x="7558" y="18676"/>
                    <a:pt x="7439" y="18626"/>
                    <a:pt x="7349" y="18536"/>
                  </a:cubicBezTo>
                  <a:cubicBezTo>
                    <a:pt x="7024" y="18113"/>
                    <a:pt x="6732" y="17723"/>
                    <a:pt x="6504" y="17365"/>
                  </a:cubicBezTo>
                  <a:cubicBezTo>
                    <a:pt x="6471" y="17300"/>
                    <a:pt x="6374" y="17235"/>
                    <a:pt x="6276" y="17235"/>
                  </a:cubicBezTo>
                  <a:cubicBezTo>
                    <a:pt x="6179" y="17235"/>
                    <a:pt x="6114" y="17268"/>
                    <a:pt x="6049" y="17333"/>
                  </a:cubicBezTo>
                  <a:cubicBezTo>
                    <a:pt x="5724" y="17723"/>
                    <a:pt x="5366" y="18113"/>
                    <a:pt x="4878" y="18569"/>
                  </a:cubicBezTo>
                  <a:cubicBezTo>
                    <a:pt x="4805" y="18642"/>
                    <a:pt x="4712" y="18676"/>
                    <a:pt x="4617" y="18676"/>
                  </a:cubicBezTo>
                  <a:cubicBezTo>
                    <a:pt x="4501" y="18676"/>
                    <a:pt x="4382" y="18626"/>
                    <a:pt x="4293" y="18536"/>
                  </a:cubicBezTo>
                  <a:cubicBezTo>
                    <a:pt x="4195" y="18471"/>
                    <a:pt x="4163" y="18341"/>
                    <a:pt x="4163" y="18244"/>
                  </a:cubicBezTo>
                  <a:cubicBezTo>
                    <a:pt x="4163" y="18113"/>
                    <a:pt x="4228" y="18016"/>
                    <a:pt x="4325" y="17951"/>
                  </a:cubicBezTo>
                  <a:cubicBezTo>
                    <a:pt x="4715" y="17561"/>
                    <a:pt x="5041" y="17235"/>
                    <a:pt x="5301" y="16910"/>
                  </a:cubicBezTo>
                  <a:cubicBezTo>
                    <a:pt x="5919" y="16130"/>
                    <a:pt x="5919" y="15870"/>
                    <a:pt x="5724" y="15089"/>
                  </a:cubicBezTo>
                  <a:cubicBezTo>
                    <a:pt x="5691" y="15024"/>
                    <a:pt x="5658" y="14927"/>
                    <a:pt x="5658" y="14796"/>
                  </a:cubicBezTo>
                  <a:cubicBezTo>
                    <a:pt x="5626" y="14731"/>
                    <a:pt x="5561" y="14634"/>
                    <a:pt x="5463" y="14601"/>
                  </a:cubicBezTo>
                  <a:cubicBezTo>
                    <a:pt x="5437" y="14593"/>
                    <a:pt x="5411" y="14589"/>
                    <a:pt x="5386" y="14589"/>
                  </a:cubicBezTo>
                  <a:cubicBezTo>
                    <a:pt x="5316" y="14589"/>
                    <a:pt x="5251" y="14619"/>
                    <a:pt x="5203" y="14666"/>
                  </a:cubicBezTo>
                  <a:cubicBezTo>
                    <a:pt x="5138" y="14699"/>
                    <a:pt x="5106" y="14731"/>
                    <a:pt x="5041" y="14764"/>
                  </a:cubicBezTo>
                  <a:cubicBezTo>
                    <a:pt x="4911" y="14880"/>
                    <a:pt x="4742" y="14937"/>
                    <a:pt x="4575" y="14937"/>
                  </a:cubicBezTo>
                  <a:cubicBezTo>
                    <a:pt x="4366" y="14937"/>
                    <a:pt x="4159" y="14847"/>
                    <a:pt x="4032" y="14666"/>
                  </a:cubicBezTo>
                  <a:cubicBezTo>
                    <a:pt x="3902" y="14504"/>
                    <a:pt x="3837" y="14341"/>
                    <a:pt x="3870" y="14146"/>
                  </a:cubicBezTo>
                  <a:cubicBezTo>
                    <a:pt x="3870" y="13951"/>
                    <a:pt x="3967" y="13756"/>
                    <a:pt x="4130" y="13658"/>
                  </a:cubicBezTo>
                  <a:cubicBezTo>
                    <a:pt x="4358" y="13463"/>
                    <a:pt x="4553" y="13301"/>
                    <a:pt x="4748" y="13138"/>
                  </a:cubicBezTo>
                  <a:cubicBezTo>
                    <a:pt x="4813" y="13073"/>
                    <a:pt x="4845" y="12975"/>
                    <a:pt x="4845" y="12910"/>
                  </a:cubicBezTo>
                  <a:cubicBezTo>
                    <a:pt x="4813" y="12813"/>
                    <a:pt x="4780" y="12748"/>
                    <a:pt x="4715" y="12683"/>
                  </a:cubicBezTo>
                  <a:lnTo>
                    <a:pt x="4683" y="12683"/>
                  </a:lnTo>
                  <a:cubicBezTo>
                    <a:pt x="4170" y="12347"/>
                    <a:pt x="3896" y="12179"/>
                    <a:pt x="3535" y="12179"/>
                  </a:cubicBezTo>
                  <a:cubicBezTo>
                    <a:pt x="3301" y="12179"/>
                    <a:pt x="3030" y="12249"/>
                    <a:pt x="2634" y="12390"/>
                  </a:cubicBezTo>
                  <a:cubicBezTo>
                    <a:pt x="2244" y="12520"/>
                    <a:pt x="1821" y="12715"/>
                    <a:pt x="1333" y="12975"/>
                  </a:cubicBezTo>
                  <a:cubicBezTo>
                    <a:pt x="1272" y="13001"/>
                    <a:pt x="1209" y="13014"/>
                    <a:pt x="1147" y="13014"/>
                  </a:cubicBezTo>
                  <a:cubicBezTo>
                    <a:pt x="978" y="13014"/>
                    <a:pt x="819" y="12923"/>
                    <a:pt x="748" y="12780"/>
                  </a:cubicBezTo>
                  <a:cubicBezTo>
                    <a:pt x="650" y="12585"/>
                    <a:pt x="715" y="12325"/>
                    <a:pt x="943" y="12195"/>
                  </a:cubicBezTo>
                  <a:cubicBezTo>
                    <a:pt x="1496" y="11902"/>
                    <a:pt x="2016" y="11707"/>
                    <a:pt x="2472" y="11544"/>
                  </a:cubicBezTo>
                  <a:cubicBezTo>
                    <a:pt x="2569" y="11512"/>
                    <a:pt x="2634" y="11447"/>
                    <a:pt x="2667" y="11349"/>
                  </a:cubicBezTo>
                  <a:cubicBezTo>
                    <a:pt x="2699" y="11284"/>
                    <a:pt x="2667" y="11187"/>
                    <a:pt x="2634" y="11089"/>
                  </a:cubicBezTo>
                  <a:cubicBezTo>
                    <a:pt x="2341" y="10764"/>
                    <a:pt x="2081" y="10374"/>
                    <a:pt x="1821" y="9919"/>
                  </a:cubicBezTo>
                  <a:cubicBezTo>
                    <a:pt x="1756" y="9788"/>
                    <a:pt x="1756" y="9691"/>
                    <a:pt x="1789" y="9593"/>
                  </a:cubicBezTo>
                  <a:cubicBezTo>
                    <a:pt x="1821" y="9463"/>
                    <a:pt x="1886" y="9366"/>
                    <a:pt x="1984" y="9333"/>
                  </a:cubicBezTo>
                  <a:cubicBezTo>
                    <a:pt x="2053" y="9287"/>
                    <a:pt x="2130" y="9265"/>
                    <a:pt x="2207" y="9265"/>
                  </a:cubicBezTo>
                  <a:cubicBezTo>
                    <a:pt x="2347" y="9265"/>
                    <a:pt x="2485" y="9337"/>
                    <a:pt x="2569" y="9463"/>
                  </a:cubicBezTo>
                  <a:lnTo>
                    <a:pt x="3219" y="10504"/>
                  </a:lnTo>
                  <a:cubicBezTo>
                    <a:pt x="3447" y="10894"/>
                    <a:pt x="3772" y="11187"/>
                    <a:pt x="4228" y="11447"/>
                  </a:cubicBezTo>
                  <a:cubicBezTo>
                    <a:pt x="4228" y="11447"/>
                    <a:pt x="4228" y="11447"/>
                    <a:pt x="4228" y="11479"/>
                  </a:cubicBezTo>
                  <a:lnTo>
                    <a:pt x="5463" y="12162"/>
                  </a:lnTo>
                  <a:cubicBezTo>
                    <a:pt x="5522" y="12192"/>
                    <a:pt x="5580" y="12208"/>
                    <a:pt x="5636" y="12208"/>
                  </a:cubicBezTo>
                  <a:cubicBezTo>
                    <a:pt x="5704" y="12208"/>
                    <a:pt x="5767" y="12184"/>
                    <a:pt x="5821" y="12130"/>
                  </a:cubicBezTo>
                  <a:cubicBezTo>
                    <a:pt x="6341" y="11544"/>
                    <a:pt x="6797" y="10992"/>
                    <a:pt x="7154" y="10406"/>
                  </a:cubicBezTo>
                  <a:cubicBezTo>
                    <a:pt x="7219" y="10276"/>
                    <a:pt x="7187" y="10081"/>
                    <a:pt x="7057" y="10016"/>
                  </a:cubicBezTo>
                  <a:cubicBezTo>
                    <a:pt x="7013" y="9984"/>
                    <a:pt x="6966" y="9969"/>
                    <a:pt x="6920" y="9969"/>
                  </a:cubicBezTo>
                  <a:cubicBezTo>
                    <a:pt x="6826" y="9969"/>
                    <a:pt x="6732" y="10027"/>
                    <a:pt x="6667" y="10114"/>
                  </a:cubicBezTo>
                  <a:cubicBezTo>
                    <a:pt x="6374" y="10601"/>
                    <a:pt x="6016" y="11089"/>
                    <a:pt x="5561" y="11577"/>
                  </a:cubicBezTo>
                  <a:lnTo>
                    <a:pt x="4520" y="10959"/>
                  </a:lnTo>
                  <a:cubicBezTo>
                    <a:pt x="4130" y="10731"/>
                    <a:pt x="3870" y="10504"/>
                    <a:pt x="3707" y="10211"/>
                  </a:cubicBezTo>
                  <a:lnTo>
                    <a:pt x="3057" y="9171"/>
                  </a:lnTo>
                  <a:cubicBezTo>
                    <a:pt x="2864" y="8871"/>
                    <a:pt x="2531" y="8698"/>
                    <a:pt x="2196" y="8698"/>
                  </a:cubicBezTo>
                  <a:cubicBezTo>
                    <a:pt x="2022" y="8698"/>
                    <a:pt x="1847" y="8745"/>
                    <a:pt x="1691" y="8845"/>
                  </a:cubicBezTo>
                  <a:cubicBezTo>
                    <a:pt x="1463" y="8975"/>
                    <a:pt x="1301" y="9171"/>
                    <a:pt x="1236" y="9431"/>
                  </a:cubicBezTo>
                  <a:cubicBezTo>
                    <a:pt x="1171" y="9691"/>
                    <a:pt x="1203" y="9951"/>
                    <a:pt x="1333" y="10179"/>
                  </a:cubicBezTo>
                  <a:cubicBezTo>
                    <a:pt x="1528" y="10536"/>
                    <a:pt x="1756" y="10862"/>
                    <a:pt x="1951" y="11122"/>
                  </a:cubicBezTo>
                  <a:cubicBezTo>
                    <a:pt x="1561" y="11284"/>
                    <a:pt x="1138" y="11479"/>
                    <a:pt x="683" y="11707"/>
                  </a:cubicBezTo>
                  <a:cubicBezTo>
                    <a:pt x="195" y="11967"/>
                    <a:pt x="0" y="12553"/>
                    <a:pt x="260" y="13040"/>
                  </a:cubicBezTo>
                  <a:cubicBezTo>
                    <a:pt x="442" y="13381"/>
                    <a:pt x="782" y="13579"/>
                    <a:pt x="1137" y="13579"/>
                  </a:cubicBezTo>
                  <a:cubicBezTo>
                    <a:pt x="1290" y="13579"/>
                    <a:pt x="1446" y="13542"/>
                    <a:pt x="1594" y="13463"/>
                  </a:cubicBezTo>
                  <a:cubicBezTo>
                    <a:pt x="2049" y="13236"/>
                    <a:pt x="2439" y="13040"/>
                    <a:pt x="2829" y="12910"/>
                  </a:cubicBezTo>
                  <a:cubicBezTo>
                    <a:pt x="3154" y="12796"/>
                    <a:pt x="3350" y="12731"/>
                    <a:pt x="3520" y="12731"/>
                  </a:cubicBezTo>
                  <a:cubicBezTo>
                    <a:pt x="3691" y="12731"/>
                    <a:pt x="3837" y="12796"/>
                    <a:pt x="4065" y="12943"/>
                  </a:cubicBezTo>
                  <a:cubicBezTo>
                    <a:pt x="3967" y="13040"/>
                    <a:pt x="3870" y="13105"/>
                    <a:pt x="3772" y="13203"/>
                  </a:cubicBezTo>
                  <a:cubicBezTo>
                    <a:pt x="3512" y="13431"/>
                    <a:pt x="3350" y="13723"/>
                    <a:pt x="3317" y="14081"/>
                  </a:cubicBezTo>
                  <a:cubicBezTo>
                    <a:pt x="3252" y="14439"/>
                    <a:pt x="3382" y="14764"/>
                    <a:pt x="3577" y="15024"/>
                  </a:cubicBezTo>
                  <a:cubicBezTo>
                    <a:pt x="3829" y="15338"/>
                    <a:pt x="4201" y="15504"/>
                    <a:pt x="4583" y="15504"/>
                  </a:cubicBezTo>
                  <a:cubicBezTo>
                    <a:pt x="4793" y="15504"/>
                    <a:pt x="5006" y="15453"/>
                    <a:pt x="5203" y="15349"/>
                  </a:cubicBezTo>
                  <a:lnTo>
                    <a:pt x="5203" y="15349"/>
                  </a:lnTo>
                  <a:cubicBezTo>
                    <a:pt x="5333" y="15935"/>
                    <a:pt x="5333" y="16000"/>
                    <a:pt x="4878" y="16552"/>
                  </a:cubicBezTo>
                  <a:cubicBezTo>
                    <a:pt x="4618" y="16878"/>
                    <a:pt x="4325" y="17170"/>
                    <a:pt x="3935" y="17528"/>
                  </a:cubicBezTo>
                  <a:cubicBezTo>
                    <a:pt x="3740" y="17723"/>
                    <a:pt x="3610" y="17951"/>
                    <a:pt x="3610" y="18211"/>
                  </a:cubicBezTo>
                  <a:cubicBezTo>
                    <a:pt x="3610" y="18471"/>
                    <a:pt x="3707" y="18731"/>
                    <a:pt x="3870" y="18926"/>
                  </a:cubicBezTo>
                  <a:cubicBezTo>
                    <a:pt x="4065" y="19154"/>
                    <a:pt x="4325" y="19252"/>
                    <a:pt x="4618" y="19252"/>
                  </a:cubicBezTo>
                  <a:cubicBezTo>
                    <a:pt x="4845" y="19252"/>
                    <a:pt x="5073" y="19154"/>
                    <a:pt x="5268" y="18991"/>
                  </a:cubicBezTo>
                  <a:cubicBezTo>
                    <a:pt x="5658" y="18634"/>
                    <a:pt x="5984" y="18309"/>
                    <a:pt x="6244" y="17983"/>
                  </a:cubicBezTo>
                  <a:cubicBezTo>
                    <a:pt x="6439" y="18276"/>
                    <a:pt x="6667" y="18569"/>
                    <a:pt x="6927" y="18894"/>
                  </a:cubicBezTo>
                  <a:cubicBezTo>
                    <a:pt x="7125" y="19128"/>
                    <a:pt x="7403" y="19243"/>
                    <a:pt x="7684" y="19243"/>
                  </a:cubicBezTo>
                  <a:cubicBezTo>
                    <a:pt x="7910" y="19243"/>
                    <a:pt x="8137" y="19169"/>
                    <a:pt x="8325" y="19024"/>
                  </a:cubicBezTo>
                  <a:cubicBezTo>
                    <a:pt x="8748" y="18666"/>
                    <a:pt x="8813" y="18048"/>
                    <a:pt x="8455" y="17626"/>
                  </a:cubicBezTo>
                  <a:lnTo>
                    <a:pt x="7870" y="16878"/>
                  </a:lnTo>
                  <a:cubicBezTo>
                    <a:pt x="6927" y="15707"/>
                    <a:pt x="7024" y="13983"/>
                    <a:pt x="7480" y="13268"/>
                  </a:cubicBezTo>
                  <a:lnTo>
                    <a:pt x="9203" y="10731"/>
                  </a:lnTo>
                  <a:lnTo>
                    <a:pt x="10927" y="13268"/>
                  </a:lnTo>
                  <a:cubicBezTo>
                    <a:pt x="11414" y="13983"/>
                    <a:pt x="11512" y="15707"/>
                    <a:pt x="10569" y="16878"/>
                  </a:cubicBezTo>
                  <a:lnTo>
                    <a:pt x="9984" y="17626"/>
                  </a:lnTo>
                  <a:cubicBezTo>
                    <a:pt x="9626" y="18081"/>
                    <a:pt x="9691" y="18666"/>
                    <a:pt x="10114" y="19024"/>
                  </a:cubicBezTo>
                  <a:cubicBezTo>
                    <a:pt x="10299" y="19181"/>
                    <a:pt x="10521" y="19256"/>
                    <a:pt x="10743" y="19256"/>
                  </a:cubicBezTo>
                  <a:cubicBezTo>
                    <a:pt x="11028" y="19256"/>
                    <a:pt x="11311" y="19132"/>
                    <a:pt x="11512" y="18894"/>
                  </a:cubicBezTo>
                  <a:cubicBezTo>
                    <a:pt x="11772" y="18569"/>
                    <a:pt x="12000" y="18276"/>
                    <a:pt x="12195" y="18016"/>
                  </a:cubicBezTo>
                  <a:cubicBezTo>
                    <a:pt x="12455" y="18309"/>
                    <a:pt x="12780" y="18634"/>
                    <a:pt x="13170" y="18991"/>
                  </a:cubicBezTo>
                  <a:cubicBezTo>
                    <a:pt x="13357" y="19163"/>
                    <a:pt x="13597" y="19252"/>
                    <a:pt x="13838" y="19252"/>
                  </a:cubicBezTo>
                  <a:cubicBezTo>
                    <a:pt x="14101" y="19252"/>
                    <a:pt x="14366" y="19147"/>
                    <a:pt x="14569" y="18926"/>
                  </a:cubicBezTo>
                  <a:cubicBezTo>
                    <a:pt x="14731" y="18731"/>
                    <a:pt x="14829" y="18504"/>
                    <a:pt x="14829" y="18211"/>
                  </a:cubicBezTo>
                  <a:cubicBezTo>
                    <a:pt x="14796" y="17951"/>
                    <a:pt x="14699" y="17723"/>
                    <a:pt x="14504" y="17528"/>
                  </a:cubicBezTo>
                  <a:cubicBezTo>
                    <a:pt x="14114" y="17170"/>
                    <a:pt x="13821" y="16878"/>
                    <a:pt x="13561" y="16585"/>
                  </a:cubicBezTo>
                  <a:cubicBezTo>
                    <a:pt x="13105" y="16000"/>
                    <a:pt x="13105" y="15935"/>
                    <a:pt x="13236" y="15349"/>
                  </a:cubicBezTo>
                  <a:lnTo>
                    <a:pt x="13236" y="15349"/>
                  </a:lnTo>
                  <a:cubicBezTo>
                    <a:pt x="13421" y="15453"/>
                    <a:pt x="13626" y="15504"/>
                    <a:pt x="13834" y="15504"/>
                  </a:cubicBezTo>
                  <a:cubicBezTo>
                    <a:pt x="14209" y="15504"/>
                    <a:pt x="14589" y="15338"/>
                    <a:pt x="14862" y="15024"/>
                  </a:cubicBezTo>
                  <a:cubicBezTo>
                    <a:pt x="15057" y="14764"/>
                    <a:pt x="15154" y="14439"/>
                    <a:pt x="15122" y="14081"/>
                  </a:cubicBezTo>
                  <a:cubicBezTo>
                    <a:pt x="15089" y="13756"/>
                    <a:pt x="14927" y="13431"/>
                    <a:pt x="14666" y="13203"/>
                  </a:cubicBezTo>
                  <a:cubicBezTo>
                    <a:pt x="14569" y="13138"/>
                    <a:pt x="14439" y="13040"/>
                    <a:pt x="14341" y="12975"/>
                  </a:cubicBezTo>
                  <a:cubicBezTo>
                    <a:pt x="14592" y="12825"/>
                    <a:pt x="14749" y="12752"/>
                    <a:pt x="14930" y="12752"/>
                  </a:cubicBezTo>
                  <a:cubicBezTo>
                    <a:pt x="15101" y="12752"/>
                    <a:pt x="15294" y="12817"/>
                    <a:pt x="15609" y="12943"/>
                  </a:cubicBezTo>
                  <a:cubicBezTo>
                    <a:pt x="16000" y="13073"/>
                    <a:pt x="16390" y="13236"/>
                    <a:pt x="16845" y="13463"/>
                  </a:cubicBezTo>
                  <a:cubicBezTo>
                    <a:pt x="16993" y="13542"/>
                    <a:pt x="17149" y="13579"/>
                    <a:pt x="17302" y="13579"/>
                  </a:cubicBezTo>
                  <a:cubicBezTo>
                    <a:pt x="17657" y="13579"/>
                    <a:pt x="17997" y="13381"/>
                    <a:pt x="18179" y="13040"/>
                  </a:cubicBezTo>
                  <a:cubicBezTo>
                    <a:pt x="18439" y="12553"/>
                    <a:pt x="18244" y="11967"/>
                    <a:pt x="17788" y="11707"/>
                  </a:cubicBezTo>
                  <a:cubicBezTo>
                    <a:pt x="17300" y="11479"/>
                    <a:pt x="16910" y="11284"/>
                    <a:pt x="16520" y="11154"/>
                  </a:cubicBezTo>
                  <a:cubicBezTo>
                    <a:pt x="16715" y="10862"/>
                    <a:pt x="16910" y="10536"/>
                    <a:pt x="17105" y="10211"/>
                  </a:cubicBezTo>
                  <a:cubicBezTo>
                    <a:pt x="17235" y="9984"/>
                    <a:pt x="17300" y="9691"/>
                    <a:pt x="17203" y="9463"/>
                  </a:cubicBezTo>
                  <a:cubicBezTo>
                    <a:pt x="17138" y="9203"/>
                    <a:pt x="16975" y="8975"/>
                    <a:pt x="16748" y="8845"/>
                  </a:cubicBezTo>
                  <a:cubicBezTo>
                    <a:pt x="16594" y="8757"/>
                    <a:pt x="16425" y="8714"/>
                    <a:pt x="16258" y="8714"/>
                  </a:cubicBezTo>
                  <a:cubicBezTo>
                    <a:pt x="15930" y="8714"/>
                    <a:pt x="15608" y="8880"/>
                    <a:pt x="15414" y="9203"/>
                  </a:cubicBezTo>
                  <a:lnTo>
                    <a:pt x="14764" y="10244"/>
                  </a:lnTo>
                  <a:cubicBezTo>
                    <a:pt x="14569" y="10504"/>
                    <a:pt x="14309" y="10764"/>
                    <a:pt x="13951" y="10992"/>
                  </a:cubicBezTo>
                  <a:lnTo>
                    <a:pt x="12910" y="11577"/>
                  </a:lnTo>
                  <a:cubicBezTo>
                    <a:pt x="11479" y="10016"/>
                    <a:pt x="10764" y="8423"/>
                    <a:pt x="10601" y="6309"/>
                  </a:cubicBezTo>
                  <a:cubicBezTo>
                    <a:pt x="10894" y="6211"/>
                    <a:pt x="11089" y="5951"/>
                    <a:pt x="11089" y="5626"/>
                  </a:cubicBezTo>
                  <a:lnTo>
                    <a:pt x="11089" y="293"/>
                  </a:lnTo>
                  <a:cubicBezTo>
                    <a:pt x="11089" y="130"/>
                    <a:pt x="10959" y="0"/>
                    <a:pt x="10797" y="0"/>
                  </a:cubicBezTo>
                  <a:lnTo>
                    <a:pt x="9886" y="0"/>
                  </a:lnTo>
                  <a:cubicBezTo>
                    <a:pt x="9723" y="0"/>
                    <a:pt x="9593" y="130"/>
                    <a:pt x="9593" y="293"/>
                  </a:cubicBezTo>
                  <a:cubicBezTo>
                    <a:pt x="9593" y="423"/>
                    <a:pt x="9723" y="553"/>
                    <a:pt x="9886" y="553"/>
                  </a:cubicBezTo>
                  <a:lnTo>
                    <a:pt x="10536" y="553"/>
                  </a:lnTo>
                  <a:lnTo>
                    <a:pt x="10536" y="1431"/>
                  </a:lnTo>
                  <a:lnTo>
                    <a:pt x="7870" y="1431"/>
                  </a:lnTo>
                  <a:lnTo>
                    <a:pt x="7870" y="553"/>
                  </a:lnTo>
                  <a:lnTo>
                    <a:pt x="8553" y="553"/>
                  </a:lnTo>
                  <a:cubicBezTo>
                    <a:pt x="8683" y="553"/>
                    <a:pt x="8813" y="423"/>
                    <a:pt x="8813" y="293"/>
                  </a:cubicBezTo>
                  <a:cubicBezTo>
                    <a:pt x="8813" y="130"/>
                    <a:pt x="8683" y="0"/>
                    <a:pt x="85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4" name="Google Shape;5304;p46"/>
          <p:cNvGrpSpPr/>
          <p:nvPr/>
        </p:nvGrpSpPr>
        <p:grpSpPr>
          <a:xfrm>
            <a:off x="3995261" y="4272989"/>
            <a:ext cx="365740" cy="365757"/>
            <a:chOff x="12583975" y="4359175"/>
            <a:chExt cx="481300" cy="480500"/>
          </a:xfrm>
        </p:grpSpPr>
        <p:sp>
          <p:nvSpPr>
            <p:cNvPr id="5305" name="Google Shape;5305;p46"/>
            <p:cNvSpPr/>
            <p:nvPr/>
          </p:nvSpPr>
          <p:spPr>
            <a:xfrm>
              <a:off x="12965250" y="4573000"/>
              <a:ext cx="61000" cy="55300"/>
            </a:xfrm>
            <a:custGeom>
              <a:rect b="b" l="l" r="r" t="t"/>
              <a:pathLst>
                <a:path extrusionOk="0" h="2212" w="2440">
                  <a:moveTo>
                    <a:pt x="1" y="748"/>
                  </a:moveTo>
                  <a:lnTo>
                    <a:pt x="1" y="1529"/>
                  </a:lnTo>
                  <a:cubicBezTo>
                    <a:pt x="1" y="1887"/>
                    <a:pt x="326" y="2212"/>
                    <a:pt x="716" y="2212"/>
                  </a:cubicBezTo>
                  <a:lnTo>
                    <a:pt x="1724" y="2212"/>
                  </a:lnTo>
                  <a:cubicBezTo>
                    <a:pt x="2115" y="2212"/>
                    <a:pt x="2440" y="1887"/>
                    <a:pt x="2440" y="1529"/>
                  </a:cubicBezTo>
                  <a:lnTo>
                    <a:pt x="2440" y="748"/>
                  </a:lnTo>
                  <a:cubicBezTo>
                    <a:pt x="1594" y="0"/>
                    <a:pt x="586" y="130"/>
                    <a:pt x="1" y="748"/>
                  </a:cubicBezTo>
                  <a:close/>
                  <a:moveTo>
                    <a:pt x="1" y="748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6" name="Google Shape;5306;p46"/>
            <p:cNvSpPr/>
            <p:nvPr/>
          </p:nvSpPr>
          <p:spPr>
            <a:xfrm>
              <a:off x="12933550" y="4433975"/>
              <a:ext cx="124425" cy="161800"/>
            </a:xfrm>
            <a:custGeom>
              <a:rect b="b" l="l" r="r" t="t"/>
              <a:pathLst>
                <a:path extrusionOk="0" h="6472" w="4977">
                  <a:moveTo>
                    <a:pt x="2472" y="1"/>
                  </a:moveTo>
                  <a:cubicBezTo>
                    <a:pt x="911" y="1"/>
                    <a:pt x="1" y="2635"/>
                    <a:pt x="1" y="4293"/>
                  </a:cubicBezTo>
                  <a:cubicBezTo>
                    <a:pt x="1" y="5399"/>
                    <a:pt x="521" y="6017"/>
                    <a:pt x="1269" y="6309"/>
                  </a:cubicBezTo>
                  <a:cubicBezTo>
                    <a:pt x="1627" y="6439"/>
                    <a:pt x="2049" y="6472"/>
                    <a:pt x="2472" y="6472"/>
                  </a:cubicBezTo>
                  <a:cubicBezTo>
                    <a:pt x="2927" y="6472"/>
                    <a:pt x="3318" y="6439"/>
                    <a:pt x="3708" y="6309"/>
                  </a:cubicBezTo>
                  <a:cubicBezTo>
                    <a:pt x="4456" y="6017"/>
                    <a:pt x="4976" y="5399"/>
                    <a:pt x="4976" y="4293"/>
                  </a:cubicBezTo>
                  <a:cubicBezTo>
                    <a:pt x="4976" y="2635"/>
                    <a:pt x="4065" y="1"/>
                    <a:pt x="2472" y="1"/>
                  </a:cubicBezTo>
                  <a:close/>
                  <a:moveTo>
                    <a:pt x="2472" y="1"/>
                  </a:moveTo>
                  <a:close/>
                </a:path>
              </a:pathLst>
            </a:custGeom>
            <a:solidFill>
              <a:srgbClr val="F8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7" name="Google Shape;5307;p46"/>
            <p:cNvSpPr/>
            <p:nvPr/>
          </p:nvSpPr>
          <p:spPr>
            <a:xfrm>
              <a:off x="12965250" y="4591700"/>
              <a:ext cx="61000" cy="36600"/>
            </a:xfrm>
            <a:custGeom>
              <a:rect b="b" l="l" r="r" t="t"/>
              <a:pathLst>
                <a:path extrusionOk="0" h="1464" w="2440">
                  <a:moveTo>
                    <a:pt x="1" y="0"/>
                  </a:moveTo>
                  <a:lnTo>
                    <a:pt x="1" y="488"/>
                  </a:lnTo>
                  <a:cubicBezTo>
                    <a:pt x="98" y="488"/>
                    <a:pt x="196" y="521"/>
                    <a:pt x="261" y="553"/>
                  </a:cubicBezTo>
                  <a:cubicBezTo>
                    <a:pt x="554" y="618"/>
                    <a:pt x="879" y="651"/>
                    <a:pt x="1204" y="651"/>
                  </a:cubicBezTo>
                  <a:cubicBezTo>
                    <a:pt x="1334" y="651"/>
                    <a:pt x="1594" y="651"/>
                    <a:pt x="1692" y="618"/>
                  </a:cubicBezTo>
                  <a:cubicBezTo>
                    <a:pt x="1789" y="618"/>
                    <a:pt x="1789" y="651"/>
                    <a:pt x="1789" y="748"/>
                  </a:cubicBezTo>
                  <a:lnTo>
                    <a:pt x="1789" y="1204"/>
                  </a:lnTo>
                  <a:cubicBezTo>
                    <a:pt x="1789" y="1301"/>
                    <a:pt x="1757" y="1366"/>
                    <a:pt x="1724" y="1464"/>
                  </a:cubicBezTo>
                  <a:cubicBezTo>
                    <a:pt x="2115" y="1464"/>
                    <a:pt x="2440" y="1139"/>
                    <a:pt x="2440" y="748"/>
                  </a:cubicBezTo>
                  <a:lnTo>
                    <a:pt x="2440" y="488"/>
                  </a:lnTo>
                  <a:lnTo>
                    <a:pt x="2440" y="0"/>
                  </a:lnTo>
                  <a:cubicBezTo>
                    <a:pt x="2082" y="130"/>
                    <a:pt x="1659" y="163"/>
                    <a:pt x="1204" y="163"/>
                  </a:cubicBezTo>
                  <a:cubicBezTo>
                    <a:pt x="879" y="163"/>
                    <a:pt x="554" y="130"/>
                    <a:pt x="261" y="65"/>
                  </a:cubicBezTo>
                  <a:cubicBezTo>
                    <a:pt x="196" y="33"/>
                    <a:pt x="98" y="33"/>
                    <a:pt x="1" y="0"/>
                  </a:cubicBezTo>
                  <a:close/>
                  <a:moveTo>
                    <a:pt x="1" y="0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8" name="Google Shape;5308;p46"/>
            <p:cNvSpPr/>
            <p:nvPr/>
          </p:nvSpPr>
          <p:spPr>
            <a:xfrm>
              <a:off x="12770950" y="4568125"/>
              <a:ext cx="84575" cy="67500"/>
            </a:xfrm>
            <a:custGeom>
              <a:rect b="b" l="l" r="r" t="t"/>
              <a:pathLst>
                <a:path extrusionOk="0" h="2700" w="3383">
                  <a:moveTo>
                    <a:pt x="1" y="0"/>
                  </a:moveTo>
                  <a:lnTo>
                    <a:pt x="1" y="1724"/>
                  </a:lnTo>
                  <a:cubicBezTo>
                    <a:pt x="1" y="2277"/>
                    <a:pt x="456" y="2699"/>
                    <a:pt x="1009" y="2699"/>
                  </a:cubicBezTo>
                  <a:lnTo>
                    <a:pt x="2407" y="2699"/>
                  </a:lnTo>
                  <a:cubicBezTo>
                    <a:pt x="2960" y="2699"/>
                    <a:pt x="3383" y="2277"/>
                    <a:pt x="3383" y="1724"/>
                  </a:cubicBezTo>
                  <a:lnTo>
                    <a:pt x="3383" y="0"/>
                  </a:lnTo>
                  <a:cubicBezTo>
                    <a:pt x="2895" y="195"/>
                    <a:pt x="2309" y="260"/>
                    <a:pt x="1692" y="260"/>
                  </a:cubicBezTo>
                  <a:cubicBezTo>
                    <a:pt x="1074" y="260"/>
                    <a:pt x="521" y="195"/>
                    <a:pt x="1" y="0"/>
                  </a:cubicBezTo>
                  <a:close/>
                  <a:moveTo>
                    <a:pt x="1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9" name="Google Shape;5309;p46"/>
            <p:cNvSpPr/>
            <p:nvPr/>
          </p:nvSpPr>
          <p:spPr>
            <a:xfrm>
              <a:off x="12983950" y="4433975"/>
              <a:ext cx="81325" cy="161800"/>
            </a:xfrm>
            <a:custGeom>
              <a:rect b="b" l="l" r="r" t="t"/>
              <a:pathLst>
                <a:path extrusionOk="0" h="6472" w="3253">
                  <a:moveTo>
                    <a:pt x="196" y="33"/>
                  </a:moveTo>
                  <a:cubicBezTo>
                    <a:pt x="1724" y="456"/>
                    <a:pt x="3253" y="5009"/>
                    <a:pt x="1432" y="6114"/>
                  </a:cubicBezTo>
                  <a:cubicBezTo>
                    <a:pt x="1302" y="6179"/>
                    <a:pt x="1171" y="6244"/>
                    <a:pt x="1041" y="6277"/>
                  </a:cubicBezTo>
                  <a:cubicBezTo>
                    <a:pt x="716" y="6374"/>
                    <a:pt x="391" y="6439"/>
                    <a:pt x="1" y="6472"/>
                  </a:cubicBezTo>
                  <a:cubicBezTo>
                    <a:pt x="163" y="6472"/>
                    <a:pt x="326" y="6472"/>
                    <a:pt x="456" y="6472"/>
                  </a:cubicBezTo>
                  <a:cubicBezTo>
                    <a:pt x="911" y="6472"/>
                    <a:pt x="1334" y="6407"/>
                    <a:pt x="1692" y="6309"/>
                  </a:cubicBezTo>
                  <a:cubicBezTo>
                    <a:pt x="2440" y="6017"/>
                    <a:pt x="2960" y="5399"/>
                    <a:pt x="2960" y="4293"/>
                  </a:cubicBezTo>
                  <a:cubicBezTo>
                    <a:pt x="2960" y="2635"/>
                    <a:pt x="2049" y="1"/>
                    <a:pt x="456" y="1"/>
                  </a:cubicBezTo>
                  <a:cubicBezTo>
                    <a:pt x="391" y="1"/>
                    <a:pt x="293" y="33"/>
                    <a:pt x="196" y="33"/>
                  </a:cubicBezTo>
                  <a:close/>
                  <a:moveTo>
                    <a:pt x="196" y="33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0" name="Google Shape;5310;p46"/>
            <p:cNvSpPr/>
            <p:nvPr/>
          </p:nvSpPr>
          <p:spPr>
            <a:xfrm>
              <a:off x="12770950" y="4586825"/>
              <a:ext cx="84575" cy="47175"/>
            </a:xfrm>
            <a:custGeom>
              <a:rect b="b" l="l" r="r" t="t"/>
              <a:pathLst>
                <a:path extrusionOk="0" h="1887" w="3383">
                  <a:moveTo>
                    <a:pt x="1692" y="260"/>
                  </a:moveTo>
                  <a:cubicBezTo>
                    <a:pt x="1074" y="260"/>
                    <a:pt x="521" y="195"/>
                    <a:pt x="1" y="0"/>
                  </a:cubicBezTo>
                  <a:lnTo>
                    <a:pt x="1" y="781"/>
                  </a:lnTo>
                  <a:cubicBezTo>
                    <a:pt x="326" y="781"/>
                    <a:pt x="1464" y="1171"/>
                    <a:pt x="2700" y="813"/>
                  </a:cubicBezTo>
                  <a:cubicBezTo>
                    <a:pt x="2830" y="781"/>
                    <a:pt x="2797" y="846"/>
                    <a:pt x="2797" y="976"/>
                  </a:cubicBezTo>
                  <a:lnTo>
                    <a:pt x="2797" y="1756"/>
                  </a:lnTo>
                  <a:cubicBezTo>
                    <a:pt x="2797" y="1789"/>
                    <a:pt x="2797" y="1854"/>
                    <a:pt x="2797" y="1886"/>
                  </a:cubicBezTo>
                  <a:cubicBezTo>
                    <a:pt x="3155" y="1724"/>
                    <a:pt x="3383" y="1366"/>
                    <a:pt x="3383" y="976"/>
                  </a:cubicBezTo>
                  <a:lnTo>
                    <a:pt x="3383" y="0"/>
                  </a:lnTo>
                  <a:cubicBezTo>
                    <a:pt x="2895" y="195"/>
                    <a:pt x="2309" y="260"/>
                    <a:pt x="1692" y="260"/>
                  </a:cubicBezTo>
                  <a:close/>
                  <a:moveTo>
                    <a:pt x="1692" y="260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1" name="Google Shape;5311;p46"/>
            <p:cNvSpPr/>
            <p:nvPr/>
          </p:nvSpPr>
          <p:spPr>
            <a:xfrm>
              <a:off x="12623000" y="4658350"/>
              <a:ext cx="60975" cy="56125"/>
            </a:xfrm>
            <a:custGeom>
              <a:rect b="b" l="l" r="r" t="t"/>
              <a:pathLst>
                <a:path extrusionOk="0" h="2245" w="2439">
                  <a:moveTo>
                    <a:pt x="0" y="749"/>
                  </a:moveTo>
                  <a:lnTo>
                    <a:pt x="0" y="1529"/>
                  </a:lnTo>
                  <a:cubicBezTo>
                    <a:pt x="0" y="1920"/>
                    <a:pt x="325" y="2245"/>
                    <a:pt x="715" y="2245"/>
                  </a:cubicBezTo>
                  <a:lnTo>
                    <a:pt x="1724" y="2245"/>
                  </a:lnTo>
                  <a:cubicBezTo>
                    <a:pt x="2114" y="2245"/>
                    <a:pt x="2439" y="1920"/>
                    <a:pt x="2439" y="1529"/>
                  </a:cubicBezTo>
                  <a:lnTo>
                    <a:pt x="2439" y="749"/>
                  </a:lnTo>
                  <a:cubicBezTo>
                    <a:pt x="1593" y="1"/>
                    <a:pt x="585" y="164"/>
                    <a:pt x="0" y="749"/>
                  </a:cubicBezTo>
                  <a:close/>
                  <a:moveTo>
                    <a:pt x="0" y="749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2" name="Google Shape;5312;p46"/>
            <p:cNvSpPr/>
            <p:nvPr/>
          </p:nvSpPr>
          <p:spPr>
            <a:xfrm>
              <a:off x="12591275" y="4520150"/>
              <a:ext cx="124425" cy="161825"/>
            </a:xfrm>
            <a:custGeom>
              <a:rect b="b" l="l" r="r" t="t"/>
              <a:pathLst>
                <a:path extrusionOk="0" h="6473" w="4977">
                  <a:moveTo>
                    <a:pt x="2472" y="1"/>
                  </a:moveTo>
                  <a:cubicBezTo>
                    <a:pt x="911" y="1"/>
                    <a:pt x="1" y="2635"/>
                    <a:pt x="1" y="4261"/>
                  </a:cubicBezTo>
                  <a:cubicBezTo>
                    <a:pt x="1" y="5399"/>
                    <a:pt x="521" y="6017"/>
                    <a:pt x="1269" y="6277"/>
                  </a:cubicBezTo>
                  <a:cubicBezTo>
                    <a:pt x="1627" y="6407"/>
                    <a:pt x="2049" y="6472"/>
                    <a:pt x="2472" y="6472"/>
                  </a:cubicBezTo>
                  <a:cubicBezTo>
                    <a:pt x="2928" y="6472"/>
                    <a:pt x="3318" y="6407"/>
                    <a:pt x="3675" y="6277"/>
                  </a:cubicBezTo>
                  <a:cubicBezTo>
                    <a:pt x="4456" y="6017"/>
                    <a:pt x="4976" y="5399"/>
                    <a:pt x="4976" y="4261"/>
                  </a:cubicBezTo>
                  <a:cubicBezTo>
                    <a:pt x="4976" y="2635"/>
                    <a:pt x="4066" y="1"/>
                    <a:pt x="2472" y="1"/>
                  </a:cubicBezTo>
                  <a:close/>
                  <a:moveTo>
                    <a:pt x="2472" y="1"/>
                  </a:moveTo>
                  <a:close/>
                </a:path>
              </a:pathLst>
            </a:custGeom>
            <a:solidFill>
              <a:srgbClr val="F8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3" name="Google Shape;5313;p46"/>
            <p:cNvSpPr/>
            <p:nvPr/>
          </p:nvSpPr>
          <p:spPr>
            <a:xfrm>
              <a:off x="12623000" y="4677050"/>
              <a:ext cx="60975" cy="37425"/>
            </a:xfrm>
            <a:custGeom>
              <a:rect b="b" l="l" r="r" t="t"/>
              <a:pathLst>
                <a:path extrusionOk="0" h="1497" w="2439">
                  <a:moveTo>
                    <a:pt x="0" y="1"/>
                  </a:moveTo>
                  <a:lnTo>
                    <a:pt x="0" y="489"/>
                  </a:lnTo>
                  <a:cubicBezTo>
                    <a:pt x="98" y="521"/>
                    <a:pt x="195" y="554"/>
                    <a:pt x="260" y="586"/>
                  </a:cubicBezTo>
                  <a:cubicBezTo>
                    <a:pt x="553" y="651"/>
                    <a:pt x="878" y="684"/>
                    <a:pt x="1203" y="684"/>
                  </a:cubicBezTo>
                  <a:cubicBezTo>
                    <a:pt x="1333" y="684"/>
                    <a:pt x="1593" y="651"/>
                    <a:pt x="1691" y="651"/>
                  </a:cubicBezTo>
                  <a:cubicBezTo>
                    <a:pt x="1789" y="651"/>
                    <a:pt x="1789" y="684"/>
                    <a:pt x="1789" y="749"/>
                  </a:cubicBezTo>
                  <a:lnTo>
                    <a:pt x="1789" y="1204"/>
                  </a:lnTo>
                  <a:cubicBezTo>
                    <a:pt x="1789" y="1302"/>
                    <a:pt x="1756" y="1399"/>
                    <a:pt x="1724" y="1497"/>
                  </a:cubicBezTo>
                  <a:cubicBezTo>
                    <a:pt x="2114" y="1497"/>
                    <a:pt x="2439" y="1172"/>
                    <a:pt x="2439" y="781"/>
                  </a:cubicBezTo>
                  <a:lnTo>
                    <a:pt x="2439" y="1"/>
                  </a:lnTo>
                  <a:cubicBezTo>
                    <a:pt x="2081" y="131"/>
                    <a:pt x="1659" y="196"/>
                    <a:pt x="1203" y="196"/>
                  </a:cubicBezTo>
                  <a:cubicBezTo>
                    <a:pt x="878" y="196"/>
                    <a:pt x="553" y="164"/>
                    <a:pt x="260" y="98"/>
                  </a:cubicBezTo>
                  <a:cubicBezTo>
                    <a:pt x="195" y="66"/>
                    <a:pt x="98" y="33"/>
                    <a:pt x="0" y="1"/>
                  </a:cubicBezTo>
                  <a:close/>
                  <a:moveTo>
                    <a:pt x="0" y="1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4" name="Google Shape;5314;p46"/>
            <p:cNvSpPr/>
            <p:nvPr/>
          </p:nvSpPr>
          <p:spPr>
            <a:xfrm>
              <a:off x="12641675" y="4520150"/>
              <a:ext cx="77275" cy="161825"/>
            </a:xfrm>
            <a:custGeom>
              <a:rect b="b" l="l" r="r" t="t"/>
              <a:pathLst>
                <a:path extrusionOk="0" h="6473" w="3091">
                  <a:moveTo>
                    <a:pt x="196" y="33"/>
                  </a:moveTo>
                  <a:cubicBezTo>
                    <a:pt x="1790" y="553"/>
                    <a:pt x="3090" y="5106"/>
                    <a:pt x="1432" y="6082"/>
                  </a:cubicBezTo>
                  <a:cubicBezTo>
                    <a:pt x="1302" y="6147"/>
                    <a:pt x="1172" y="6212"/>
                    <a:pt x="1042" y="6277"/>
                  </a:cubicBezTo>
                  <a:cubicBezTo>
                    <a:pt x="716" y="6374"/>
                    <a:pt x="391" y="6440"/>
                    <a:pt x="1" y="6440"/>
                  </a:cubicBezTo>
                  <a:cubicBezTo>
                    <a:pt x="164" y="6472"/>
                    <a:pt x="326" y="6472"/>
                    <a:pt x="456" y="6472"/>
                  </a:cubicBezTo>
                  <a:cubicBezTo>
                    <a:pt x="912" y="6472"/>
                    <a:pt x="1302" y="6407"/>
                    <a:pt x="1659" y="6277"/>
                  </a:cubicBezTo>
                  <a:cubicBezTo>
                    <a:pt x="2440" y="6017"/>
                    <a:pt x="2960" y="5399"/>
                    <a:pt x="2960" y="4261"/>
                  </a:cubicBezTo>
                  <a:cubicBezTo>
                    <a:pt x="2960" y="2635"/>
                    <a:pt x="2050" y="1"/>
                    <a:pt x="456" y="1"/>
                  </a:cubicBezTo>
                  <a:cubicBezTo>
                    <a:pt x="391" y="1"/>
                    <a:pt x="294" y="1"/>
                    <a:pt x="196" y="33"/>
                  </a:cubicBezTo>
                  <a:close/>
                  <a:moveTo>
                    <a:pt x="196" y="33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5" name="Google Shape;5315;p46"/>
            <p:cNvSpPr/>
            <p:nvPr/>
          </p:nvSpPr>
          <p:spPr>
            <a:xfrm>
              <a:off x="12725425" y="4366500"/>
              <a:ext cx="175625" cy="226850"/>
            </a:xfrm>
            <a:custGeom>
              <a:rect b="b" l="l" r="r" t="t"/>
              <a:pathLst>
                <a:path extrusionOk="0" h="9074" w="7025">
                  <a:moveTo>
                    <a:pt x="3480" y="0"/>
                  </a:moveTo>
                  <a:cubicBezTo>
                    <a:pt x="1269" y="33"/>
                    <a:pt x="0" y="3708"/>
                    <a:pt x="0" y="5984"/>
                  </a:cubicBezTo>
                  <a:cubicBezTo>
                    <a:pt x="0" y="7577"/>
                    <a:pt x="748" y="8423"/>
                    <a:pt x="1822" y="8813"/>
                  </a:cubicBezTo>
                  <a:cubicBezTo>
                    <a:pt x="2342" y="9008"/>
                    <a:pt x="2895" y="9073"/>
                    <a:pt x="3513" y="9073"/>
                  </a:cubicBezTo>
                  <a:cubicBezTo>
                    <a:pt x="4130" y="9073"/>
                    <a:pt x="4716" y="9008"/>
                    <a:pt x="5204" y="8813"/>
                  </a:cubicBezTo>
                  <a:cubicBezTo>
                    <a:pt x="6309" y="8423"/>
                    <a:pt x="7025" y="7577"/>
                    <a:pt x="7025" y="5984"/>
                  </a:cubicBezTo>
                  <a:cubicBezTo>
                    <a:pt x="7025" y="3708"/>
                    <a:pt x="5756" y="33"/>
                    <a:pt x="3545" y="0"/>
                  </a:cubicBezTo>
                  <a:close/>
                  <a:moveTo>
                    <a:pt x="3480" y="0"/>
                  </a:moveTo>
                  <a:close/>
                </a:path>
              </a:pathLst>
            </a:custGeom>
            <a:solidFill>
              <a:srgbClr val="F8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6" name="Google Shape;5316;p46"/>
            <p:cNvSpPr/>
            <p:nvPr/>
          </p:nvSpPr>
          <p:spPr>
            <a:xfrm>
              <a:off x="12794525" y="4366500"/>
              <a:ext cx="106525" cy="226850"/>
            </a:xfrm>
            <a:custGeom>
              <a:rect b="b" l="l" r="r" t="t"/>
              <a:pathLst>
                <a:path extrusionOk="0" h="9074" w="4261">
                  <a:moveTo>
                    <a:pt x="423" y="33"/>
                  </a:moveTo>
                  <a:cubicBezTo>
                    <a:pt x="2310" y="553"/>
                    <a:pt x="3383" y="3838"/>
                    <a:pt x="3383" y="5952"/>
                  </a:cubicBezTo>
                  <a:cubicBezTo>
                    <a:pt x="3383" y="7252"/>
                    <a:pt x="2895" y="8065"/>
                    <a:pt x="2114" y="8521"/>
                  </a:cubicBezTo>
                  <a:cubicBezTo>
                    <a:pt x="1919" y="8618"/>
                    <a:pt x="1757" y="8716"/>
                    <a:pt x="1562" y="8781"/>
                  </a:cubicBezTo>
                  <a:cubicBezTo>
                    <a:pt x="1106" y="8943"/>
                    <a:pt x="553" y="9041"/>
                    <a:pt x="1" y="9041"/>
                  </a:cubicBezTo>
                  <a:cubicBezTo>
                    <a:pt x="228" y="9073"/>
                    <a:pt x="488" y="9073"/>
                    <a:pt x="749" y="9073"/>
                  </a:cubicBezTo>
                  <a:cubicBezTo>
                    <a:pt x="1366" y="9073"/>
                    <a:pt x="1952" y="9008"/>
                    <a:pt x="2440" y="8813"/>
                  </a:cubicBezTo>
                  <a:cubicBezTo>
                    <a:pt x="3513" y="8423"/>
                    <a:pt x="4261" y="7577"/>
                    <a:pt x="4261" y="5984"/>
                  </a:cubicBezTo>
                  <a:cubicBezTo>
                    <a:pt x="4261" y="3708"/>
                    <a:pt x="2992" y="33"/>
                    <a:pt x="781" y="0"/>
                  </a:cubicBezTo>
                  <a:lnTo>
                    <a:pt x="716" y="0"/>
                  </a:lnTo>
                  <a:cubicBezTo>
                    <a:pt x="619" y="0"/>
                    <a:pt x="521" y="0"/>
                    <a:pt x="423" y="33"/>
                  </a:cubicBezTo>
                  <a:close/>
                  <a:moveTo>
                    <a:pt x="423" y="33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7" name="Google Shape;5317;p46"/>
            <p:cNvSpPr/>
            <p:nvPr/>
          </p:nvSpPr>
          <p:spPr>
            <a:xfrm>
              <a:off x="12926225" y="4427475"/>
              <a:ext cx="139050" cy="406525"/>
            </a:xfrm>
            <a:custGeom>
              <a:rect b="b" l="l" r="r" t="t"/>
              <a:pathLst>
                <a:path extrusionOk="0" h="16261" w="5562">
                  <a:moveTo>
                    <a:pt x="2765" y="553"/>
                  </a:moveTo>
                  <a:cubicBezTo>
                    <a:pt x="4098" y="553"/>
                    <a:pt x="5009" y="2960"/>
                    <a:pt x="5009" y="4553"/>
                  </a:cubicBezTo>
                  <a:cubicBezTo>
                    <a:pt x="5009" y="5236"/>
                    <a:pt x="4781" y="5724"/>
                    <a:pt x="4391" y="6049"/>
                  </a:cubicBezTo>
                  <a:cubicBezTo>
                    <a:pt x="4001" y="6309"/>
                    <a:pt x="3480" y="6472"/>
                    <a:pt x="2765" y="6472"/>
                  </a:cubicBezTo>
                  <a:cubicBezTo>
                    <a:pt x="2082" y="6472"/>
                    <a:pt x="1562" y="6309"/>
                    <a:pt x="1172" y="6049"/>
                  </a:cubicBezTo>
                  <a:cubicBezTo>
                    <a:pt x="781" y="5724"/>
                    <a:pt x="554" y="5236"/>
                    <a:pt x="554" y="4553"/>
                  </a:cubicBezTo>
                  <a:cubicBezTo>
                    <a:pt x="554" y="2960"/>
                    <a:pt x="1432" y="553"/>
                    <a:pt x="2765" y="553"/>
                  </a:cubicBezTo>
                  <a:close/>
                  <a:moveTo>
                    <a:pt x="3708" y="6927"/>
                  </a:moveTo>
                  <a:lnTo>
                    <a:pt x="3708" y="7350"/>
                  </a:lnTo>
                  <a:cubicBezTo>
                    <a:pt x="3708" y="7577"/>
                    <a:pt x="3513" y="7740"/>
                    <a:pt x="3285" y="7740"/>
                  </a:cubicBezTo>
                  <a:lnTo>
                    <a:pt x="2277" y="7740"/>
                  </a:lnTo>
                  <a:cubicBezTo>
                    <a:pt x="2050" y="7740"/>
                    <a:pt x="1854" y="7577"/>
                    <a:pt x="1854" y="7350"/>
                  </a:cubicBezTo>
                  <a:lnTo>
                    <a:pt x="1854" y="6927"/>
                  </a:lnTo>
                  <a:cubicBezTo>
                    <a:pt x="2147" y="6992"/>
                    <a:pt x="2440" y="7025"/>
                    <a:pt x="2765" y="7025"/>
                  </a:cubicBezTo>
                  <a:cubicBezTo>
                    <a:pt x="3123" y="7025"/>
                    <a:pt x="3415" y="6992"/>
                    <a:pt x="3708" y="6927"/>
                  </a:cubicBezTo>
                  <a:close/>
                  <a:moveTo>
                    <a:pt x="2765" y="0"/>
                  </a:moveTo>
                  <a:cubicBezTo>
                    <a:pt x="1952" y="0"/>
                    <a:pt x="1204" y="586"/>
                    <a:pt x="684" y="1659"/>
                  </a:cubicBezTo>
                  <a:cubicBezTo>
                    <a:pt x="261" y="2537"/>
                    <a:pt x="1" y="3643"/>
                    <a:pt x="1" y="4553"/>
                  </a:cubicBezTo>
                  <a:cubicBezTo>
                    <a:pt x="1" y="5626"/>
                    <a:pt x="456" y="6374"/>
                    <a:pt x="1302" y="6764"/>
                  </a:cubicBezTo>
                  <a:lnTo>
                    <a:pt x="1302" y="7350"/>
                  </a:lnTo>
                  <a:cubicBezTo>
                    <a:pt x="1302" y="7870"/>
                    <a:pt x="1724" y="8325"/>
                    <a:pt x="2277" y="8325"/>
                  </a:cubicBezTo>
                  <a:lnTo>
                    <a:pt x="2602" y="8325"/>
                  </a:lnTo>
                  <a:cubicBezTo>
                    <a:pt x="2928" y="8976"/>
                    <a:pt x="2895" y="9951"/>
                    <a:pt x="2537" y="10537"/>
                  </a:cubicBezTo>
                  <a:cubicBezTo>
                    <a:pt x="2017" y="11350"/>
                    <a:pt x="2017" y="12651"/>
                    <a:pt x="2537" y="13463"/>
                  </a:cubicBezTo>
                  <a:cubicBezTo>
                    <a:pt x="2928" y="14114"/>
                    <a:pt x="2928" y="15187"/>
                    <a:pt x="2537" y="15805"/>
                  </a:cubicBezTo>
                  <a:cubicBezTo>
                    <a:pt x="2440" y="15968"/>
                    <a:pt x="2505" y="16130"/>
                    <a:pt x="2635" y="16195"/>
                  </a:cubicBezTo>
                  <a:cubicBezTo>
                    <a:pt x="2667" y="16228"/>
                    <a:pt x="2732" y="16260"/>
                    <a:pt x="2765" y="16260"/>
                  </a:cubicBezTo>
                  <a:cubicBezTo>
                    <a:pt x="2863" y="16260"/>
                    <a:pt x="2960" y="16195"/>
                    <a:pt x="3025" y="16098"/>
                  </a:cubicBezTo>
                  <a:cubicBezTo>
                    <a:pt x="3513" y="15285"/>
                    <a:pt x="3513" y="13984"/>
                    <a:pt x="3025" y="13171"/>
                  </a:cubicBezTo>
                  <a:cubicBezTo>
                    <a:pt x="2635" y="12520"/>
                    <a:pt x="2635" y="11447"/>
                    <a:pt x="3025" y="10829"/>
                  </a:cubicBezTo>
                  <a:cubicBezTo>
                    <a:pt x="3448" y="10114"/>
                    <a:pt x="3513" y="9106"/>
                    <a:pt x="3220" y="8293"/>
                  </a:cubicBezTo>
                  <a:lnTo>
                    <a:pt x="3285" y="8293"/>
                  </a:lnTo>
                  <a:cubicBezTo>
                    <a:pt x="3838" y="8293"/>
                    <a:pt x="4261" y="7870"/>
                    <a:pt x="4261" y="7317"/>
                  </a:cubicBezTo>
                  <a:lnTo>
                    <a:pt x="4261" y="6732"/>
                  </a:lnTo>
                  <a:cubicBezTo>
                    <a:pt x="5106" y="6374"/>
                    <a:pt x="5562" y="5626"/>
                    <a:pt x="5562" y="4553"/>
                  </a:cubicBezTo>
                  <a:cubicBezTo>
                    <a:pt x="5562" y="3643"/>
                    <a:pt x="5302" y="2537"/>
                    <a:pt x="4879" y="1659"/>
                  </a:cubicBezTo>
                  <a:cubicBezTo>
                    <a:pt x="4326" y="586"/>
                    <a:pt x="3611" y="0"/>
                    <a:pt x="27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8" name="Google Shape;5318;p46"/>
            <p:cNvSpPr/>
            <p:nvPr/>
          </p:nvSpPr>
          <p:spPr>
            <a:xfrm>
              <a:off x="12718925" y="4359175"/>
              <a:ext cx="189450" cy="480500"/>
            </a:xfrm>
            <a:custGeom>
              <a:rect b="b" l="l" r="r" t="t"/>
              <a:pathLst>
                <a:path extrusionOk="0" h="19220" w="7578">
                  <a:moveTo>
                    <a:pt x="5203" y="9496"/>
                  </a:moveTo>
                  <a:lnTo>
                    <a:pt x="5203" y="10082"/>
                  </a:lnTo>
                  <a:cubicBezTo>
                    <a:pt x="5203" y="10472"/>
                    <a:pt x="4878" y="10765"/>
                    <a:pt x="4488" y="10765"/>
                  </a:cubicBezTo>
                  <a:lnTo>
                    <a:pt x="3057" y="10765"/>
                  </a:lnTo>
                  <a:cubicBezTo>
                    <a:pt x="2699" y="10765"/>
                    <a:pt x="2374" y="10472"/>
                    <a:pt x="2374" y="10082"/>
                  </a:cubicBezTo>
                  <a:lnTo>
                    <a:pt x="2374" y="9496"/>
                  </a:lnTo>
                  <a:cubicBezTo>
                    <a:pt x="2797" y="9594"/>
                    <a:pt x="3252" y="9659"/>
                    <a:pt x="3773" y="9659"/>
                  </a:cubicBezTo>
                  <a:cubicBezTo>
                    <a:pt x="4293" y="9659"/>
                    <a:pt x="4781" y="9594"/>
                    <a:pt x="5203" y="9496"/>
                  </a:cubicBezTo>
                  <a:close/>
                  <a:moveTo>
                    <a:pt x="3773" y="1"/>
                  </a:moveTo>
                  <a:cubicBezTo>
                    <a:pt x="2699" y="1"/>
                    <a:pt x="1659" y="814"/>
                    <a:pt x="943" y="2277"/>
                  </a:cubicBezTo>
                  <a:cubicBezTo>
                    <a:pt x="358" y="3480"/>
                    <a:pt x="0" y="5009"/>
                    <a:pt x="0" y="6277"/>
                  </a:cubicBezTo>
                  <a:cubicBezTo>
                    <a:pt x="0" y="7773"/>
                    <a:pt x="618" y="8814"/>
                    <a:pt x="1821" y="9301"/>
                  </a:cubicBezTo>
                  <a:lnTo>
                    <a:pt x="1821" y="10082"/>
                  </a:lnTo>
                  <a:cubicBezTo>
                    <a:pt x="1821" y="10765"/>
                    <a:pt x="2374" y="11318"/>
                    <a:pt x="3090" y="11318"/>
                  </a:cubicBezTo>
                  <a:lnTo>
                    <a:pt x="3512" y="11318"/>
                  </a:lnTo>
                  <a:lnTo>
                    <a:pt x="3512" y="11838"/>
                  </a:lnTo>
                  <a:cubicBezTo>
                    <a:pt x="3512" y="12553"/>
                    <a:pt x="4098" y="13139"/>
                    <a:pt x="4813" y="13139"/>
                  </a:cubicBezTo>
                  <a:lnTo>
                    <a:pt x="6147" y="13139"/>
                  </a:lnTo>
                  <a:cubicBezTo>
                    <a:pt x="6472" y="13139"/>
                    <a:pt x="6732" y="13399"/>
                    <a:pt x="6732" y="13757"/>
                  </a:cubicBezTo>
                  <a:cubicBezTo>
                    <a:pt x="6732" y="14082"/>
                    <a:pt x="6472" y="14342"/>
                    <a:pt x="6147" y="14342"/>
                  </a:cubicBezTo>
                  <a:lnTo>
                    <a:pt x="1691" y="14342"/>
                  </a:lnTo>
                  <a:cubicBezTo>
                    <a:pt x="1041" y="14342"/>
                    <a:pt x="521" y="14862"/>
                    <a:pt x="521" y="15513"/>
                  </a:cubicBezTo>
                  <a:cubicBezTo>
                    <a:pt x="521" y="16163"/>
                    <a:pt x="1041" y="16683"/>
                    <a:pt x="1691" y="16683"/>
                  </a:cubicBezTo>
                  <a:lnTo>
                    <a:pt x="4651" y="16683"/>
                  </a:lnTo>
                  <a:cubicBezTo>
                    <a:pt x="5334" y="16683"/>
                    <a:pt x="5854" y="17236"/>
                    <a:pt x="5854" y="17887"/>
                  </a:cubicBezTo>
                  <a:lnTo>
                    <a:pt x="5854" y="18927"/>
                  </a:lnTo>
                  <a:cubicBezTo>
                    <a:pt x="5854" y="19090"/>
                    <a:pt x="5984" y="19220"/>
                    <a:pt x="6147" y="19220"/>
                  </a:cubicBezTo>
                  <a:cubicBezTo>
                    <a:pt x="6277" y="19220"/>
                    <a:pt x="6407" y="19090"/>
                    <a:pt x="6407" y="18927"/>
                  </a:cubicBezTo>
                  <a:lnTo>
                    <a:pt x="6407" y="17887"/>
                  </a:lnTo>
                  <a:cubicBezTo>
                    <a:pt x="6407" y="16911"/>
                    <a:pt x="5626" y="16130"/>
                    <a:pt x="4651" y="16130"/>
                  </a:cubicBezTo>
                  <a:lnTo>
                    <a:pt x="1691" y="16130"/>
                  </a:lnTo>
                  <a:cubicBezTo>
                    <a:pt x="1366" y="16130"/>
                    <a:pt x="1073" y="15838"/>
                    <a:pt x="1073" y="15513"/>
                  </a:cubicBezTo>
                  <a:cubicBezTo>
                    <a:pt x="1073" y="15187"/>
                    <a:pt x="1366" y="14927"/>
                    <a:pt x="1691" y="14927"/>
                  </a:cubicBezTo>
                  <a:lnTo>
                    <a:pt x="6147" y="14927"/>
                  </a:lnTo>
                  <a:cubicBezTo>
                    <a:pt x="6797" y="14927"/>
                    <a:pt x="7317" y="14374"/>
                    <a:pt x="7317" y="13757"/>
                  </a:cubicBezTo>
                  <a:cubicBezTo>
                    <a:pt x="7317" y="13106"/>
                    <a:pt x="6797" y="12586"/>
                    <a:pt x="6147" y="12586"/>
                  </a:cubicBezTo>
                  <a:lnTo>
                    <a:pt x="4813" y="12586"/>
                  </a:lnTo>
                  <a:cubicBezTo>
                    <a:pt x="4390" y="12586"/>
                    <a:pt x="4065" y="12228"/>
                    <a:pt x="4065" y="11838"/>
                  </a:cubicBezTo>
                  <a:lnTo>
                    <a:pt x="4065" y="11350"/>
                  </a:lnTo>
                  <a:lnTo>
                    <a:pt x="4488" y="11350"/>
                  </a:lnTo>
                  <a:cubicBezTo>
                    <a:pt x="5203" y="11350"/>
                    <a:pt x="5756" y="10765"/>
                    <a:pt x="5756" y="10082"/>
                  </a:cubicBezTo>
                  <a:lnTo>
                    <a:pt x="5756" y="9301"/>
                  </a:lnTo>
                  <a:cubicBezTo>
                    <a:pt x="6960" y="8814"/>
                    <a:pt x="7577" y="7773"/>
                    <a:pt x="7577" y="6277"/>
                  </a:cubicBezTo>
                  <a:cubicBezTo>
                    <a:pt x="7577" y="5301"/>
                    <a:pt x="7350" y="4163"/>
                    <a:pt x="6992" y="3155"/>
                  </a:cubicBezTo>
                  <a:cubicBezTo>
                    <a:pt x="6938" y="3020"/>
                    <a:pt x="6816" y="2952"/>
                    <a:pt x="6701" y="2952"/>
                  </a:cubicBezTo>
                  <a:cubicBezTo>
                    <a:pt x="6679" y="2952"/>
                    <a:pt x="6656" y="2955"/>
                    <a:pt x="6634" y="2960"/>
                  </a:cubicBezTo>
                  <a:cubicBezTo>
                    <a:pt x="6472" y="3025"/>
                    <a:pt x="6407" y="3188"/>
                    <a:pt x="6472" y="3350"/>
                  </a:cubicBezTo>
                  <a:cubicBezTo>
                    <a:pt x="6797" y="4293"/>
                    <a:pt x="7025" y="5366"/>
                    <a:pt x="7025" y="6277"/>
                  </a:cubicBezTo>
                  <a:cubicBezTo>
                    <a:pt x="7025" y="8131"/>
                    <a:pt x="5919" y="9074"/>
                    <a:pt x="3773" y="9074"/>
                  </a:cubicBezTo>
                  <a:cubicBezTo>
                    <a:pt x="1659" y="9074"/>
                    <a:pt x="553" y="8131"/>
                    <a:pt x="553" y="6277"/>
                  </a:cubicBezTo>
                  <a:cubicBezTo>
                    <a:pt x="553" y="5106"/>
                    <a:pt x="911" y="3643"/>
                    <a:pt x="1464" y="2537"/>
                  </a:cubicBezTo>
                  <a:cubicBezTo>
                    <a:pt x="1821" y="1789"/>
                    <a:pt x="2602" y="554"/>
                    <a:pt x="3773" y="554"/>
                  </a:cubicBezTo>
                  <a:cubicBezTo>
                    <a:pt x="4781" y="554"/>
                    <a:pt x="5496" y="1432"/>
                    <a:pt x="5919" y="2180"/>
                  </a:cubicBezTo>
                  <a:cubicBezTo>
                    <a:pt x="5990" y="2275"/>
                    <a:pt x="6097" y="2335"/>
                    <a:pt x="6199" y="2335"/>
                  </a:cubicBezTo>
                  <a:cubicBezTo>
                    <a:pt x="6237" y="2335"/>
                    <a:pt x="6274" y="2327"/>
                    <a:pt x="6309" y="2310"/>
                  </a:cubicBezTo>
                  <a:cubicBezTo>
                    <a:pt x="6439" y="2212"/>
                    <a:pt x="6504" y="2049"/>
                    <a:pt x="6439" y="1919"/>
                  </a:cubicBezTo>
                  <a:cubicBezTo>
                    <a:pt x="5724" y="651"/>
                    <a:pt x="4813" y="1"/>
                    <a:pt x="37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9" name="Google Shape;5319;p46"/>
            <p:cNvSpPr/>
            <p:nvPr/>
          </p:nvSpPr>
          <p:spPr>
            <a:xfrm>
              <a:off x="12583975" y="4512825"/>
              <a:ext cx="139025" cy="326850"/>
            </a:xfrm>
            <a:custGeom>
              <a:rect b="b" l="l" r="r" t="t"/>
              <a:pathLst>
                <a:path extrusionOk="0" h="13074" w="5561">
                  <a:moveTo>
                    <a:pt x="3707" y="6960"/>
                  </a:moveTo>
                  <a:lnTo>
                    <a:pt x="3707" y="7350"/>
                  </a:lnTo>
                  <a:cubicBezTo>
                    <a:pt x="3707" y="7578"/>
                    <a:pt x="3512" y="7773"/>
                    <a:pt x="3285" y="7773"/>
                  </a:cubicBezTo>
                  <a:lnTo>
                    <a:pt x="2276" y="7773"/>
                  </a:lnTo>
                  <a:cubicBezTo>
                    <a:pt x="2049" y="7773"/>
                    <a:pt x="1854" y="7578"/>
                    <a:pt x="1854" y="7350"/>
                  </a:cubicBezTo>
                  <a:lnTo>
                    <a:pt x="1854" y="6960"/>
                  </a:lnTo>
                  <a:cubicBezTo>
                    <a:pt x="2114" y="7025"/>
                    <a:pt x="2439" y="7058"/>
                    <a:pt x="2764" y="7058"/>
                  </a:cubicBezTo>
                  <a:cubicBezTo>
                    <a:pt x="3122" y="7058"/>
                    <a:pt x="3415" y="7025"/>
                    <a:pt x="3707" y="6960"/>
                  </a:cubicBezTo>
                  <a:close/>
                  <a:moveTo>
                    <a:pt x="2764" y="1"/>
                  </a:moveTo>
                  <a:cubicBezTo>
                    <a:pt x="2081" y="1"/>
                    <a:pt x="1431" y="424"/>
                    <a:pt x="943" y="1237"/>
                  </a:cubicBezTo>
                  <a:cubicBezTo>
                    <a:pt x="846" y="1367"/>
                    <a:pt x="878" y="1529"/>
                    <a:pt x="1008" y="1627"/>
                  </a:cubicBezTo>
                  <a:cubicBezTo>
                    <a:pt x="1052" y="1649"/>
                    <a:pt x="1102" y="1659"/>
                    <a:pt x="1153" y="1659"/>
                  </a:cubicBezTo>
                  <a:cubicBezTo>
                    <a:pt x="1254" y="1659"/>
                    <a:pt x="1355" y="1616"/>
                    <a:pt x="1398" y="1529"/>
                  </a:cubicBezTo>
                  <a:cubicBezTo>
                    <a:pt x="1691" y="1107"/>
                    <a:pt x="2146" y="586"/>
                    <a:pt x="2764" y="586"/>
                  </a:cubicBezTo>
                  <a:cubicBezTo>
                    <a:pt x="4098" y="586"/>
                    <a:pt x="5008" y="2960"/>
                    <a:pt x="5008" y="4554"/>
                  </a:cubicBezTo>
                  <a:cubicBezTo>
                    <a:pt x="5008" y="5822"/>
                    <a:pt x="4260" y="6472"/>
                    <a:pt x="2764" y="6472"/>
                  </a:cubicBezTo>
                  <a:cubicBezTo>
                    <a:pt x="1301" y="6472"/>
                    <a:pt x="553" y="5854"/>
                    <a:pt x="553" y="4554"/>
                  </a:cubicBezTo>
                  <a:cubicBezTo>
                    <a:pt x="553" y="4001"/>
                    <a:pt x="683" y="3285"/>
                    <a:pt x="878" y="2668"/>
                  </a:cubicBezTo>
                  <a:cubicBezTo>
                    <a:pt x="943" y="2505"/>
                    <a:pt x="846" y="2342"/>
                    <a:pt x="716" y="2310"/>
                  </a:cubicBezTo>
                  <a:cubicBezTo>
                    <a:pt x="680" y="2296"/>
                    <a:pt x="644" y="2289"/>
                    <a:pt x="610" y="2289"/>
                  </a:cubicBezTo>
                  <a:cubicBezTo>
                    <a:pt x="488" y="2289"/>
                    <a:pt x="383" y="2371"/>
                    <a:pt x="358" y="2472"/>
                  </a:cubicBezTo>
                  <a:cubicBezTo>
                    <a:pt x="130" y="3188"/>
                    <a:pt x="0" y="3936"/>
                    <a:pt x="0" y="4554"/>
                  </a:cubicBezTo>
                  <a:cubicBezTo>
                    <a:pt x="0" y="5627"/>
                    <a:pt x="455" y="6407"/>
                    <a:pt x="1301" y="6765"/>
                  </a:cubicBezTo>
                  <a:lnTo>
                    <a:pt x="1301" y="7350"/>
                  </a:lnTo>
                  <a:cubicBezTo>
                    <a:pt x="1301" y="7903"/>
                    <a:pt x="1724" y="8326"/>
                    <a:pt x="2276" y="8326"/>
                  </a:cubicBezTo>
                  <a:lnTo>
                    <a:pt x="2602" y="8326"/>
                  </a:lnTo>
                  <a:cubicBezTo>
                    <a:pt x="2894" y="8911"/>
                    <a:pt x="2862" y="9757"/>
                    <a:pt x="2537" y="10277"/>
                  </a:cubicBezTo>
                  <a:cubicBezTo>
                    <a:pt x="2081" y="11025"/>
                    <a:pt x="2081" y="12196"/>
                    <a:pt x="2537" y="12944"/>
                  </a:cubicBezTo>
                  <a:cubicBezTo>
                    <a:pt x="2602" y="13041"/>
                    <a:pt x="2667" y="13074"/>
                    <a:pt x="2764" y="13074"/>
                  </a:cubicBezTo>
                  <a:cubicBezTo>
                    <a:pt x="2829" y="13074"/>
                    <a:pt x="2862" y="13074"/>
                    <a:pt x="2927" y="13041"/>
                  </a:cubicBezTo>
                  <a:cubicBezTo>
                    <a:pt x="3057" y="12944"/>
                    <a:pt x="3089" y="12781"/>
                    <a:pt x="3024" y="12651"/>
                  </a:cubicBezTo>
                  <a:cubicBezTo>
                    <a:pt x="2667" y="12098"/>
                    <a:pt x="2667" y="11123"/>
                    <a:pt x="3024" y="10570"/>
                  </a:cubicBezTo>
                  <a:cubicBezTo>
                    <a:pt x="3382" y="9952"/>
                    <a:pt x="3447" y="9041"/>
                    <a:pt x="3220" y="8326"/>
                  </a:cubicBezTo>
                  <a:lnTo>
                    <a:pt x="3285" y="8326"/>
                  </a:lnTo>
                  <a:cubicBezTo>
                    <a:pt x="3805" y="8326"/>
                    <a:pt x="4260" y="7903"/>
                    <a:pt x="4260" y="7350"/>
                  </a:cubicBezTo>
                  <a:lnTo>
                    <a:pt x="4260" y="6765"/>
                  </a:lnTo>
                  <a:cubicBezTo>
                    <a:pt x="5106" y="6407"/>
                    <a:pt x="5561" y="5659"/>
                    <a:pt x="5561" y="4554"/>
                  </a:cubicBezTo>
                  <a:cubicBezTo>
                    <a:pt x="5561" y="3643"/>
                    <a:pt x="5301" y="2537"/>
                    <a:pt x="4878" y="1692"/>
                  </a:cubicBezTo>
                  <a:cubicBezTo>
                    <a:pt x="4325" y="619"/>
                    <a:pt x="3610" y="1"/>
                    <a:pt x="27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0" name="Google Shape;5320;p46"/>
          <p:cNvGrpSpPr/>
          <p:nvPr/>
        </p:nvGrpSpPr>
        <p:grpSpPr>
          <a:xfrm>
            <a:off x="4782989" y="4279765"/>
            <a:ext cx="365753" cy="352203"/>
            <a:chOff x="13248175" y="4378700"/>
            <a:chExt cx="491075" cy="472375"/>
          </a:xfrm>
        </p:grpSpPr>
        <p:sp>
          <p:nvSpPr>
            <p:cNvPr id="5321" name="Google Shape;5321;p46"/>
            <p:cNvSpPr/>
            <p:nvPr/>
          </p:nvSpPr>
          <p:spPr>
            <a:xfrm>
              <a:off x="13248175" y="4532350"/>
              <a:ext cx="491075" cy="312200"/>
            </a:xfrm>
            <a:custGeom>
              <a:rect b="b" l="l" r="r" t="t"/>
              <a:pathLst>
                <a:path extrusionOk="0" h="12488" w="19643">
                  <a:moveTo>
                    <a:pt x="14407" y="3447"/>
                  </a:moveTo>
                  <a:cubicBezTo>
                    <a:pt x="13919" y="4553"/>
                    <a:pt x="12813" y="5594"/>
                    <a:pt x="11187" y="5008"/>
                  </a:cubicBezTo>
                  <a:cubicBezTo>
                    <a:pt x="10017" y="4553"/>
                    <a:pt x="9659" y="4553"/>
                    <a:pt x="8456" y="5008"/>
                  </a:cubicBezTo>
                  <a:cubicBezTo>
                    <a:pt x="6862" y="5594"/>
                    <a:pt x="5757" y="4553"/>
                    <a:pt x="5236" y="3447"/>
                  </a:cubicBezTo>
                  <a:cubicBezTo>
                    <a:pt x="4976" y="2862"/>
                    <a:pt x="4651" y="2309"/>
                    <a:pt x="4293" y="1789"/>
                  </a:cubicBezTo>
                  <a:cubicBezTo>
                    <a:pt x="3578" y="781"/>
                    <a:pt x="2505" y="261"/>
                    <a:pt x="1399" y="0"/>
                  </a:cubicBezTo>
                  <a:cubicBezTo>
                    <a:pt x="1" y="2147"/>
                    <a:pt x="2537" y="3610"/>
                    <a:pt x="2765" y="4976"/>
                  </a:cubicBezTo>
                  <a:cubicBezTo>
                    <a:pt x="3090" y="6895"/>
                    <a:pt x="1984" y="8098"/>
                    <a:pt x="5204" y="9756"/>
                  </a:cubicBezTo>
                  <a:cubicBezTo>
                    <a:pt x="7090" y="10732"/>
                    <a:pt x="7448" y="12488"/>
                    <a:pt x="9822" y="12488"/>
                  </a:cubicBezTo>
                  <a:cubicBezTo>
                    <a:pt x="12195" y="12488"/>
                    <a:pt x="12553" y="10732"/>
                    <a:pt x="14439" y="9756"/>
                  </a:cubicBezTo>
                  <a:cubicBezTo>
                    <a:pt x="17659" y="8098"/>
                    <a:pt x="16553" y="6895"/>
                    <a:pt x="16878" y="4976"/>
                  </a:cubicBezTo>
                  <a:cubicBezTo>
                    <a:pt x="17106" y="3610"/>
                    <a:pt x="19642" y="2147"/>
                    <a:pt x="18244" y="0"/>
                  </a:cubicBezTo>
                  <a:cubicBezTo>
                    <a:pt x="16976" y="293"/>
                    <a:pt x="15838" y="748"/>
                    <a:pt x="15350" y="1789"/>
                  </a:cubicBezTo>
                  <a:cubicBezTo>
                    <a:pt x="15025" y="2309"/>
                    <a:pt x="14667" y="2862"/>
                    <a:pt x="14407" y="3447"/>
                  </a:cubicBezTo>
                  <a:close/>
                  <a:moveTo>
                    <a:pt x="14407" y="3447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2" name="Google Shape;5322;p46"/>
            <p:cNvSpPr/>
            <p:nvPr/>
          </p:nvSpPr>
          <p:spPr>
            <a:xfrm>
              <a:off x="13274200" y="4532350"/>
              <a:ext cx="101650" cy="78075"/>
            </a:xfrm>
            <a:custGeom>
              <a:rect b="b" l="l" r="r" t="t"/>
              <a:pathLst>
                <a:path extrusionOk="0" h="3123" w="4066">
                  <a:moveTo>
                    <a:pt x="3252" y="1789"/>
                  </a:moveTo>
                  <a:cubicBezTo>
                    <a:pt x="2179" y="1529"/>
                    <a:pt x="1138" y="943"/>
                    <a:pt x="390" y="0"/>
                  </a:cubicBezTo>
                  <a:cubicBezTo>
                    <a:pt x="163" y="326"/>
                    <a:pt x="33" y="651"/>
                    <a:pt x="0" y="976"/>
                  </a:cubicBezTo>
                  <a:cubicBezTo>
                    <a:pt x="781" y="1984"/>
                    <a:pt x="1821" y="2635"/>
                    <a:pt x="2960" y="2927"/>
                  </a:cubicBezTo>
                  <a:cubicBezTo>
                    <a:pt x="3317" y="3025"/>
                    <a:pt x="3675" y="3090"/>
                    <a:pt x="4065" y="3122"/>
                  </a:cubicBezTo>
                  <a:cubicBezTo>
                    <a:pt x="3838" y="2667"/>
                    <a:pt x="3545" y="2212"/>
                    <a:pt x="3252" y="1789"/>
                  </a:cubicBezTo>
                  <a:close/>
                  <a:moveTo>
                    <a:pt x="3252" y="1789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3" name="Google Shape;5323;p46"/>
            <p:cNvSpPr/>
            <p:nvPr/>
          </p:nvSpPr>
          <p:spPr>
            <a:xfrm>
              <a:off x="13437600" y="4532350"/>
              <a:ext cx="282950" cy="312200"/>
            </a:xfrm>
            <a:custGeom>
              <a:rect b="b" l="l" r="r" t="t"/>
              <a:pathLst>
                <a:path extrusionOk="0" h="12488" w="11318">
                  <a:moveTo>
                    <a:pt x="10667" y="0"/>
                  </a:moveTo>
                  <a:cubicBezTo>
                    <a:pt x="9919" y="943"/>
                    <a:pt x="8879" y="1529"/>
                    <a:pt x="7773" y="1789"/>
                  </a:cubicBezTo>
                  <a:cubicBezTo>
                    <a:pt x="7480" y="2244"/>
                    <a:pt x="7220" y="2667"/>
                    <a:pt x="6992" y="3122"/>
                  </a:cubicBezTo>
                  <a:cubicBezTo>
                    <a:pt x="7350" y="3122"/>
                    <a:pt x="7708" y="3057"/>
                    <a:pt x="8098" y="2960"/>
                  </a:cubicBezTo>
                  <a:cubicBezTo>
                    <a:pt x="8553" y="2830"/>
                    <a:pt x="9041" y="2635"/>
                    <a:pt x="9464" y="2374"/>
                  </a:cubicBezTo>
                  <a:cubicBezTo>
                    <a:pt x="9139" y="2992"/>
                    <a:pt x="8423" y="3610"/>
                    <a:pt x="8293" y="4391"/>
                  </a:cubicBezTo>
                  <a:cubicBezTo>
                    <a:pt x="7968" y="6309"/>
                    <a:pt x="9074" y="7512"/>
                    <a:pt x="5854" y="9203"/>
                  </a:cubicBezTo>
                  <a:cubicBezTo>
                    <a:pt x="3968" y="10179"/>
                    <a:pt x="3610" y="11903"/>
                    <a:pt x="1236" y="11903"/>
                  </a:cubicBezTo>
                  <a:cubicBezTo>
                    <a:pt x="749" y="11903"/>
                    <a:pt x="358" y="11838"/>
                    <a:pt x="1" y="11707"/>
                  </a:cubicBezTo>
                  <a:cubicBezTo>
                    <a:pt x="586" y="12163"/>
                    <a:pt x="1236" y="12488"/>
                    <a:pt x="2245" y="12488"/>
                  </a:cubicBezTo>
                  <a:cubicBezTo>
                    <a:pt x="4618" y="12488"/>
                    <a:pt x="4976" y="10732"/>
                    <a:pt x="6862" y="9756"/>
                  </a:cubicBezTo>
                  <a:cubicBezTo>
                    <a:pt x="10082" y="8098"/>
                    <a:pt x="8976" y="6895"/>
                    <a:pt x="9301" y="4976"/>
                  </a:cubicBezTo>
                  <a:cubicBezTo>
                    <a:pt x="9496" y="3805"/>
                    <a:pt x="11318" y="2602"/>
                    <a:pt x="11057" y="976"/>
                  </a:cubicBezTo>
                  <a:cubicBezTo>
                    <a:pt x="10992" y="651"/>
                    <a:pt x="10895" y="326"/>
                    <a:pt x="10667" y="0"/>
                  </a:cubicBezTo>
                  <a:close/>
                  <a:moveTo>
                    <a:pt x="10667" y="0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4" name="Google Shape;5324;p46"/>
            <p:cNvSpPr/>
            <p:nvPr/>
          </p:nvSpPr>
          <p:spPr>
            <a:xfrm>
              <a:off x="13256300" y="4378700"/>
              <a:ext cx="475625" cy="212200"/>
            </a:xfrm>
            <a:custGeom>
              <a:rect b="b" l="l" r="r" t="t"/>
              <a:pathLst>
                <a:path extrusionOk="0" h="8488" w="19025">
                  <a:moveTo>
                    <a:pt x="14017" y="2342"/>
                  </a:moveTo>
                  <a:cubicBezTo>
                    <a:pt x="13301" y="1203"/>
                    <a:pt x="11903" y="0"/>
                    <a:pt x="9919" y="781"/>
                  </a:cubicBezTo>
                  <a:cubicBezTo>
                    <a:pt x="9757" y="846"/>
                    <a:pt x="9627" y="943"/>
                    <a:pt x="9497" y="1041"/>
                  </a:cubicBezTo>
                  <a:cubicBezTo>
                    <a:pt x="9366" y="943"/>
                    <a:pt x="9236" y="846"/>
                    <a:pt x="9106" y="781"/>
                  </a:cubicBezTo>
                  <a:cubicBezTo>
                    <a:pt x="7123" y="0"/>
                    <a:pt x="5724" y="1203"/>
                    <a:pt x="5009" y="2342"/>
                  </a:cubicBezTo>
                  <a:cubicBezTo>
                    <a:pt x="4131" y="3707"/>
                    <a:pt x="2765" y="4260"/>
                    <a:pt x="1269" y="3610"/>
                  </a:cubicBezTo>
                  <a:cubicBezTo>
                    <a:pt x="521" y="3285"/>
                    <a:pt x="1" y="3805"/>
                    <a:pt x="196" y="4488"/>
                  </a:cubicBezTo>
                  <a:cubicBezTo>
                    <a:pt x="424" y="5138"/>
                    <a:pt x="716" y="5691"/>
                    <a:pt x="1074" y="6146"/>
                  </a:cubicBezTo>
                  <a:cubicBezTo>
                    <a:pt x="1854" y="7057"/>
                    <a:pt x="2863" y="7675"/>
                    <a:pt x="3968" y="7935"/>
                  </a:cubicBezTo>
                  <a:cubicBezTo>
                    <a:pt x="6212" y="8488"/>
                    <a:pt x="8684" y="7740"/>
                    <a:pt x="9497" y="5886"/>
                  </a:cubicBezTo>
                  <a:cubicBezTo>
                    <a:pt x="10342" y="7740"/>
                    <a:pt x="12814" y="8488"/>
                    <a:pt x="15025" y="7935"/>
                  </a:cubicBezTo>
                  <a:cubicBezTo>
                    <a:pt x="16131" y="7675"/>
                    <a:pt x="17171" y="7089"/>
                    <a:pt x="17919" y="6146"/>
                  </a:cubicBezTo>
                  <a:cubicBezTo>
                    <a:pt x="18277" y="5691"/>
                    <a:pt x="18602" y="5138"/>
                    <a:pt x="18797" y="4488"/>
                  </a:cubicBezTo>
                  <a:cubicBezTo>
                    <a:pt x="19025" y="3805"/>
                    <a:pt x="18472" y="3285"/>
                    <a:pt x="17757" y="3610"/>
                  </a:cubicBezTo>
                  <a:cubicBezTo>
                    <a:pt x="16228" y="4260"/>
                    <a:pt x="14862" y="3707"/>
                    <a:pt x="14017" y="2342"/>
                  </a:cubicBezTo>
                  <a:close/>
                  <a:moveTo>
                    <a:pt x="14017" y="2342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5" name="Google Shape;5325;p46"/>
            <p:cNvSpPr/>
            <p:nvPr/>
          </p:nvSpPr>
          <p:spPr>
            <a:xfrm>
              <a:off x="13535975" y="4460800"/>
              <a:ext cx="195950" cy="124425"/>
            </a:xfrm>
            <a:custGeom>
              <a:rect b="b" l="l" r="r" t="t"/>
              <a:pathLst>
                <a:path extrusionOk="0" h="4977" w="7838">
                  <a:moveTo>
                    <a:pt x="4813" y="2342"/>
                  </a:moveTo>
                  <a:cubicBezTo>
                    <a:pt x="4033" y="3285"/>
                    <a:pt x="3025" y="3871"/>
                    <a:pt x="1919" y="4131"/>
                  </a:cubicBezTo>
                  <a:cubicBezTo>
                    <a:pt x="1269" y="4293"/>
                    <a:pt x="618" y="4358"/>
                    <a:pt x="1" y="4293"/>
                  </a:cubicBezTo>
                  <a:cubicBezTo>
                    <a:pt x="1106" y="4846"/>
                    <a:pt x="2505" y="4976"/>
                    <a:pt x="3838" y="4651"/>
                  </a:cubicBezTo>
                  <a:cubicBezTo>
                    <a:pt x="4944" y="4391"/>
                    <a:pt x="5984" y="3805"/>
                    <a:pt x="6732" y="2862"/>
                  </a:cubicBezTo>
                  <a:cubicBezTo>
                    <a:pt x="7090" y="2407"/>
                    <a:pt x="7415" y="1854"/>
                    <a:pt x="7610" y="1204"/>
                  </a:cubicBezTo>
                  <a:cubicBezTo>
                    <a:pt x="7838" y="554"/>
                    <a:pt x="7285" y="1"/>
                    <a:pt x="6570" y="326"/>
                  </a:cubicBezTo>
                  <a:cubicBezTo>
                    <a:pt x="6277" y="456"/>
                    <a:pt x="5984" y="554"/>
                    <a:pt x="5724" y="586"/>
                  </a:cubicBezTo>
                  <a:cubicBezTo>
                    <a:pt x="5692" y="619"/>
                    <a:pt x="5692" y="651"/>
                    <a:pt x="5692" y="716"/>
                  </a:cubicBezTo>
                  <a:cubicBezTo>
                    <a:pt x="5464" y="1334"/>
                    <a:pt x="5171" y="1887"/>
                    <a:pt x="4813" y="2342"/>
                  </a:cubicBezTo>
                  <a:close/>
                  <a:moveTo>
                    <a:pt x="4813" y="2342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6" name="Google Shape;5326;p46"/>
            <p:cNvSpPr/>
            <p:nvPr/>
          </p:nvSpPr>
          <p:spPr>
            <a:xfrm>
              <a:off x="13457125" y="4697275"/>
              <a:ext cx="39850" cy="18825"/>
            </a:xfrm>
            <a:custGeom>
              <a:rect b="b" l="l" r="r" t="t"/>
              <a:pathLst>
                <a:path extrusionOk="0" h="753" w="1594">
                  <a:moveTo>
                    <a:pt x="309" y="0"/>
                  </a:moveTo>
                  <a:cubicBezTo>
                    <a:pt x="230" y="0"/>
                    <a:pt x="150" y="33"/>
                    <a:pt x="98" y="102"/>
                  </a:cubicBezTo>
                  <a:cubicBezTo>
                    <a:pt x="0" y="233"/>
                    <a:pt x="0" y="395"/>
                    <a:pt x="130" y="493"/>
                  </a:cubicBezTo>
                  <a:cubicBezTo>
                    <a:pt x="325" y="688"/>
                    <a:pt x="553" y="753"/>
                    <a:pt x="781" y="753"/>
                  </a:cubicBezTo>
                  <a:cubicBezTo>
                    <a:pt x="1041" y="753"/>
                    <a:pt x="1268" y="688"/>
                    <a:pt x="1464" y="493"/>
                  </a:cubicBezTo>
                  <a:cubicBezTo>
                    <a:pt x="1594" y="395"/>
                    <a:pt x="1594" y="233"/>
                    <a:pt x="1496" y="102"/>
                  </a:cubicBezTo>
                  <a:cubicBezTo>
                    <a:pt x="1444" y="33"/>
                    <a:pt x="1363" y="0"/>
                    <a:pt x="1285" y="0"/>
                  </a:cubicBezTo>
                  <a:cubicBezTo>
                    <a:pt x="1217" y="0"/>
                    <a:pt x="1151" y="25"/>
                    <a:pt x="1106" y="70"/>
                  </a:cubicBezTo>
                  <a:cubicBezTo>
                    <a:pt x="1008" y="151"/>
                    <a:pt x="903" y="192"/>
                    <a:pt x="797" y="192"/>
                  </a:cubicBezTo>
                  <a:cubicBezTo>
                    <a:pt x="691" y="192"/>
                    <a:pt x="586" y="151"/>
                    <a:pt x="488" y="70"/>
                  </a:cubicBezTo>
                  <a:cubicBezTo>
                    <a:pt x="443" y="25"/>
                    <a:pt x="376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7" name="Google Shape;5327;p46"/>
            <p:cNvSpPr/>
            <p:nvPr/>
          </p:nvSpPr>
          <p:spPr>
            <a:xfrm>
              <a:off x="13251425" y="4384850"/>
              <a:ext cx="485375" cy="466225"/>
            </a:xfrm>
            <a:custGeom>
              <a:rect b="b" l="l" r="r" t="t"/>
              <a:pathLst>
                <a:path extrusionOk="0" h="18649" w="19415">
                  <a:moveTo>
                    <a:pt x="9692" y="6226"/>
                  </a:moveTo>
                  <a:cubicBezTo>
                    <a:pt x="10082" y="6811"/>
                    <a:pt x="10635" y="7299"/>
                    <a:pt x="11318" y="7624"/>
                  </a:cubicBezTo>
                  <a:cubicBezTo>
                    <a:pt x="12056" y="7965"/>
                    <a:pt x="12868" y="8157"/>
                    <a:pt x="13733" y="8157"/>
                  </a:cubicBezTo>
                  <a:cubicBezTo>
                    <a:pt x="13859" y="8157"/>
                    <a:pt x="13986" y="8153"/>
                    <a:pt x="14114" y="8144"/>
                  </a:cubicBezTo>
                  <a:cubicBezTo>
                    <a:pt x="14277" y="8144"/>
                    <a:pt x="14472" y="8112"/>
                    <a:pt x="14635" y="8079"/>
                  </a:cubicBezTo>
                  <a:lnTo>
                    <a:pt x="14635" y="8079"/>
                  </a:lnTo>
                  <a:cubicBezTo>
                    <a:pt x="14407" y="8502"/>
                    <a:pt x="14212" y="8860"/>
                    <a:pt x="14049" y="9217"/>
                  </a:cubicBezTo>
                  <a:cubicBezTo>
                    <a:pt x="13860" y="9623"/>
                    <a:pt x="13220" y="10772"/>
                    <a:pt x="11981" y="10772"/>
                  </a:cubicBezTo>
                  <a:cubicBezTo>
                    <a:pt x="11730" y="10772"/>
                    <a:pt x="11455" y="10725"/>
                    <a:pt x="11155" y="10616"/>
                  </a:cubicBezTo>
                  <a:cubicBezTo>
                    <a:pt x="10537" y="10388"/>
                    <a:pt x="10122" y="10274"/>
                    <a:pt x="9704" y="10274"/>
                  </a:cubicBezTo>
                  <a:cubicBezTo>
                    <a:pt x="9285" y="10274"/>
                    <a:pt x="8862" y="10388"/>
                    <a:pt x="8228" y="10616"/>
                  </a:cubicBezTo>
                  <a:cubicBezTo>
                    <a:pt x="7933" y="10725"/>
                    <a:pt x="7663" y="10772"/>
                    <a:pt x="7416" y="10772"/>
                  </a:cubicBezTo>
                  <a:cubicBezTo>
                    <a:pt x="6195" y="10772"/>
                    <a:pt x="5556" y="9623"/>
                    <a:pt x="5366" y="9217"/>
                  </a:cubicBezTo>
                  <a:cubicBezTo>
                    <a:pt x="5204" y="8860"/>
                    <a:pt x="5009" y="8502"/>
                    <a:pt x="4749" y="8112"/>
                  </a:cubicBezTo>
                  <a:cubicBezTo>
                    <a:pt x="4944" y="8112"/>
                    <a:pt x="5106" y="8144"/>
                    <a:pt x="5269" y="8144"/>
                  </a:cubicBezTo>
                  <a:lnTo>
                    <a:pt x="5627" y="8144"/>
                  </a:lnTo>
                  <a:cubicBezTo>
                    <a:pt x="6505" y="8144"/>
                    <a:pt x="7350" y="7982"/>
                    <a:pt x="8066" y="7624"/>
                  </a:cubicBezTo>
                  <a:cubicBezTo>
                    <a:pt x="8781" y="7299"/>
                    <a:pt x="9334" y="6811"/>
                    <a:pt x="9692" y="6226"/>
                  </a:cubicBezTo>
                  <a:close/>
                  <a:moveTo>
                    <a:pt x="8054" y="0"/>
                  </a:moveTo>
                  <a:cubicBezTo>
                    <a:pt x="7782" y="0"/>
                    <a:pt x="7515" y="37"/>
                    <a:pt x="7253" y="112"/>
                  </a:cubicBezTo>
                  <a:cubicBezTo>
                    <a:pt x="6700" y="242"/>
                    <a:pt x="6147" y="567"/>
                    <a:pt x="5692" y="1022"/>
                  </a:cubicBezTo>
                  <a:cubicBezTo>
                    <a:pt x="5562" y="1120"/>
                    <a:pt x="5562" y="1315"/>
                    <a:pt x="5692" y="1413"/>
                  </a:cubicBezTo>
                  <a:cubicBezTo>
                    <a:pt x="5740" y="1478"/>
                    <a:pt x="5805" y="1510"/>
                    <a:pt x="5875" y="1510"/>
                  </a:cubicBezTo>
                  <a:cubicBezTo>
                    <a:pt x="5944" y="1510"/>
                    <a:pt x="6017" y="1478"/>
                    <a:pt x="6082" y="1413"/>
                  </a:cubicBezTo>
                  <a:cubicBezTo>
                    <a:pt x="6524" y="994"/>
                    <a:pt x="7182" y="559"/>
                    <a:pt x="8056" y="559"/>
                  </a:cubicBezTo>
                  <a:cubicBezTo>
                    <a:pt x="8404" y="559"/>
                    <a:pt x="8787" y="628"/>
                    <a:pt x="9204" y="795"/>
                  </a:cubicBezTo>
                  <a:cubicBezTo>
                    <a:pt x="9301" y="827"/>
                    <a:pt x="9399" y="892"/>
                    <a:pt x="9496" y="990"/>
                  </a:cubicBezTo>
                  <a:lnTo>
                    <a:pt x="9529" y="990"/>
                  </a:lnTo>
                  <a:cubicBezTo>
                    <a:pt x="9578" y="1039"/>
                    <a:pt x="9635" y="1063"/>
                    <a:pt x="9692" y="1063"/>
                  </a:cubicBezTo>
                  <a:cubicBezTo>
                    <a:pt x="9748" y="1063"/>
                    <a:pt x="9805" y="1039"/>
                    <a:pt x="9854" y="990"/>
                  </a:cubicBezTo>
                  <a:lnTo>
                    <a:pt x="9887" y="990"/>
                  </a:lnTo>
                  <a:cubicBezTo>
                    <a:pt x="9984" y="892"/>
                    <a:pt x="10082" y="827"/>
                    <a:pt x="10212" y="795"/>
                  </a:cubicBezTo>
                  <a:cubicBezTo>
                    <a:pt x="10623" y="632"/>
                    <a:pt x="11003" y="563"/>
                    <a:pt x="11351" y="563"/>
                  </a:cubicBezTo>
                  <a:cubicBezTo>
                    <a:pt x="12736" y="563"/>
                    <a:pt x="13614" y="1654"/>
                    <a:pt x="13952" y="2226"/>
                  </a:cubicBezTo>
                  <a:cubicBezTo>
                    <a:pt x="14667" y="3331"/>
                    <a:pt x="15610" y="3917"/>
                    <a:pt x="16683" y="3917"/>
                  </a:cubicBezTo>
                  <a:cubicBezTo>
                    <a:pt x="17139" y="3917"/>
                    <a:pt x="17594" y="3819"/>
                    <a:pt x="18049" y="3624"/>
                  </a:cubicBezTo>
                  <a:cubicBezTo>
                    <a:pt x="18155" y="3579"/>
                    <a:pt x="18260" y="3555"/>
                    <a:pt x="18356" y="3555"/>
                  </a:cubicBezTo>
                  <a:cubicBezTo>
                    <a:pt x="18467" y="3555"/>
                    <a:pt x="18565" y="3587"/>
                    <a:pt x="18634" y="3657"/>
                  </a:cubicBezTo>
                  <a:cubicBezTo>
                    <a:pt x="18765" y="3754"/>
                    <a:pt x="18797" y="3949"/>
                    <a:pt x="18732" y="4177"/>
                  </a:cubicBezTo>
                  <a:cubicBezTo>
                    <a:pt x="17952" y="6551"/>
                    <a:pt x="15805" y="7494"/>
                    <a:pt x="14082" y="7591"/>
                  </a:cubicBezTo>
                  <a:cubicBezTo>
                    <a:pt x="13979" y="7597"/>
                    <a:pt x="13878" y="7599"/>
                    <a:pt x="13777" y="7599"/>
                  </a:cubicBezTo>
                  <a:cubicBezTo>
                    <a:pt x="12019" y="7599"/>
                    <a:pt x="10505" y="6804"/>
                    <a:pt x="9952" y="5543"/>
                  </a:cubicBezTo>
                  <a:cubicBezTo>
                    <a:pt x="9919" y="5445"/>
                    <a:pt x="9822" y="5380"/>
                    <a:pt x="9692" y="5380"/>
                  </a:cubicBezTo>
                  <a:cubicBezTo>
                    <a:pt x="9594" y="5380"/>
                    <a:pt x="9496" y="5445"/>
                    <a:pt x="9431" y="5543"/>
                  </a:cubicBezTo>
                  <a:cubicBezTo>
                    <a:pt x="8878" y="6804"/>
                    <a:pt x="7364" y="7599"/>
                    <a:pt x="5606" y="7599"/>
                  </a:cubicBezTo>
                  <a:cubicBezTo>
                    <a:pt x="5505" y="7599"/>
                    <a:pt x="5404" y="7597"/>
                    <a:pt x="5301" y="7591"/>
                  </a:cubicBezTo>
                  <a:cubicBezTo>
                    <a:pt x="3578" y="7494"/>
                    <a:pt x="1432" y="6551"/>
                    <a:pt x="684" y="4177"/>
                  </a:cubicBezTo>
                  <a:cubicBezTo>
                    <a:pt x="619" y="3949"/>
                    <a:pt x="651" y="3754"/>
                    <a:pt x="749" y="3657"/>
                  </a:cubicBezTo>
                  <a:cubicBezTo>
                    <a:pt x="818" y="3587"/>
                    <a:pt x="916" y="3555"/>
                    <a:pt x="1027" y="3555"/>
                  </a:cubicBezTo>
                  <a:cubicBezTo>
                    <a:pt x="1123" y="3555"/>
                    <a:pt x="1228" y="3579"/>
                    <a:pt x="1334" y="3624"/>
                  </a:cubicBezTo>
                  <a:cubicBezTo>
                    <a:pt x="1784" y="3820"/>
                    <a:pt x="2234" y="3915"/>
                    <a:pt x="2670" y="3915"/>
                  </a:cubicBezTo>
                  <a:cubicBezTo>
                    <a:pt x="3683" y="3915"/>
                    <a:pt x="4619" y="3399"/>
                    <a:pt x="5301" y="2421"/>
                  </a:cubicBezTo>
                  <a:cubicBezTo>
                    <a:pt x="5399" y="2291"/>
                    <a:pt x="5366" y="2128"/>
                    <a:pt x="5236" y="2031"/>
                  </a:cubicBezTo>
                  <a:cubicBezTo>
                    <a:pt x="5185" y="1992"/>
                    <a:pt x="5129" y="1974"/>
                    <a:pt x="5073" y="1974"/>
                  </a:cubicBezTo>
                  <a:cubicBezTo>
                    <a:pt x="4988" y="1974"/>
                    <a:pt x="4905" y="2017"/>
                    <a:pt x="4846" y="2096"/>
                  </a:cubicBezTo>
                  <a:cubicBezTo>
                    <a:pt x="4283" y="2930"/>
                    <a:pt x="3532" y="3357"/>
                    <a:pt x="2702" y="3357"/>
                  </a:cubicBezTo>
                  <a:cubicBezTo>
                    <a:pt x="2334" y="3357"/>
                    <a:pt x="1951" y="3273"/>
                    <a:pt x="1562" y="3104"/>
                  </a:cubicBezTo>
                  <a:cubicBezTo>
                    <a:pt x="1372" y="3023"/>
                    <a:pt x="1188" y="2981"/>
                    <a:pt x="1017" y="2981"/>
                  </a:cubicBezTo>
                  <a:cubicBezTo>
                    <a:pt x="777" y="2981"/>
                    <a:pt x="562" y="3063"/>
                    <a:pt x="391" y="3234"/>
                  </a:cubicBezTo>
                  <a:cubicBezTo>
                    <a:pt x="98" y="3494"/>
                    <a:pt x="1" y="3917"/>
                    <a:pt x="131" y="4339"/>
                  </a:cubicBezTo>
                  <a:cubicBezTo>
                    <a:pt x="326" y="4957"/>
                    <a:pt x="619" y="5478"/>
                    <a:pt x="944" y="5900"/>
                  </a:cubicBezTo>
                  <a:cubicBezTo>
                    <a:pt x="98" y="7429"/>
                    <a:pt x="944" y="8632"/>
                    <a:pt x="1659" y="9608"/>
                  </a:cubicBezTo>
                  <a:cubicBezTo>
                    <a:pt x="1984" y="10063"/>
                    <a:pt x="2310" y="10518"/>
                    <a:pt x="2375" y="10908"/>
                  </a:cubicBezTo>
                  <a:cubicBezTo>
                    <a:pt x="2440" y="11364"/>
                    <a:pt x="2440" y="11786"/>
                    <a:pt x="2440" y="12177"/>
                  </a:cubicBezTo>
                  <a:cubicBezTo>
                    <a:pt x="2407" y="12795"/>
                    <a:pt x="2407" y="13412"/>
                    <a:pt x="2732" y="14030"/>
                  </a:cubicBezTo>
                  <a:cubicBezTo>
                    <a:pt x="3090" y="14713"/>
                    <a:pt x="3805" y="15299"/>
                    <a:pt x="4976" y="15916"/>
                  </a:cubicBezTo>
                  <a:cubicBezTo>
                    <a:pt x="5009" y="15949"/>
                    <a:pt x="5041" y="15949"/>
                    <a:pt x="5106" y="15949"/>
                  </a:cubicBezTo>
                  <a:cubicBezTo>
                    <a:pt x="5204" y="15949"/>
                    <a:pt x="5301" y="15884"/>
                    <a:pt x="5334" y="15786"/>
                  </a:cubicBezTo>
                  <a:cubicBezTo>
                    <a:pt x="5431" y="15656"/>
                    <a:pt x="5366" y="15494"/>
                    <a:pt x="5236" y="15429"/>
                  </a:cubicBezTo>
                  <a:cubicBezTo>
                    <a:pt x="2960" y="14225"/>
                    <a:pt x="2960" y="13380"/>
                    <a:pt x="2993" y="12177"/>
                  </a:cubicBezTo>
                  <a:cubicBezTo>
                    <a:pt x="2993" y="11786"/>
                    <a:pt x="2993" y="11331"/>
                    <a:pt x="2927" y="10811"/>
                  </a:cubicBezTo>
                  <a:cubicBezTo>
                    <a:pt x="2830" y="10291"/>
                    <a:pt x="2472" y="9803"/>
                    <a:pt x="2114" y="9282"/>
                  </a:cubicBezTo>
                  <a:cubicBezTo>
                    <a:pt x="1464" y="8404"/>
                    <a:pt x="814" y="7494"/>
                    <a:pt x="1334" y="6388"/>
                  </a:cubicBezTo>
                  <a:lnTo>
                    <a:pt x="1334" y="6388"/>
                  </a:lnTo>
                  <a:cubicBezTo>
                    <a:pt x="2082" y="7169"/>
                    <a:pt x="3058" y="7689"/>
                    <a:pt x="4001" y="7917"/>
                  </a:cubicBezTo>
                  <a:cubicBezTo>
                    <a:pt x="4358" y="8502"/>
                    <a:pt x="4651" y="8990"/>
                    <a:pt x="4846" y="9445"/>
                  </a:cubicBezTo>
                  <a:cubicBezTo>
                    <a:pt x="5171" y="10128"/>
                    <a:pt x="5627" y="10648"/>
                    <a:pt x="6179" y="10973"/>
                  </a:cubicBezTo>
                  <a:cubicBezTo>
                    <a:pt x="6564" y="11223"/>
                    <a:pt x="6993" y="11348"/>
                    <a:pt x="7449" y="11348"/>
                  </a:cubicBezTo>
                  <a:cubicBezTo>
                    <a:pt x="7764" y="11348"/>
                    <a:pt x="8091" y="11288"/>
                    <a:pt x="8423" y="11169"/>
                  </a:cubicBezTo>
                  <a:cubicBezTo>
                    <a:pt x="8992" y="10957"/>
                    <a:pt x="9350" y="10852"/>
                    <a:pt x="9708" y="10852"/>
                  </a:cubicBezTo>
                  <a:cubicBezTo>
                    <a:pt x="10066" y="10852"/>
                    <a:pt x="10423" y="10957"/>
                    <a:pt x="10992" y="11169"/>
                  </a:cubicBezTo>
                  <a:cubicBezTo>
                    <a:pt x="11318" y="11266"/>
                    <a:pt x="11643" y="11331"/>
                    <a:pt x="11968" y="11331"/>
                  </a:cubicBezTo>
                  <a:cubicBezTo>
                    <a:pt x="12423" y="11331"/>
                    <a:pt x="12846" y="11234"/>
                    <a:pt x="13236" y="10973"/>
                  </a:cubicBezTo>
                  <a:cubicBezTo>
                    <a:pt x="13789" y="10648"/>
                    <a:pt x="14244" y="10128"/>
                    <a:pt x="14569" y="9445"/>
                  </a:cubicBezTo>
                  <a:cubicBezTo>
                    <a:pt x="14765" y="8990"/>
                    <a:pt x="15025" y="8502"/>
                    <a:pt x="15415" y="7917"/>
                  </a:cubicBezTo>
                  <a:cubicBezTo>
                    <a:pt x="16358" y="7689"/>
                    <a:pt x="17301" y="7169"/>
                    <a:pt x="18082" y="6388"/>
                  </a:cubicBezTo>
                  <a:lnTo>
                    <a:pt x="18082" y="6388"/>
                  </a:lnTo>
                  <a:cubicBezTo>
                    <a:pt x="18569" y="7494"/>
                    <a:pt x="17919" y="8404"/>
                    <a:pt x="17301" y="9282"/>
                  </a:cubicBezTo>
                  <a:cubicBezTo>
                    <a:pt x="16911" y="9803"/>
                    <a:pt x="16553" y="10291"/>
                    <a:pt x="16488" y="10811"/>
                  </a:cubicBezTo>
                  <a:cubicBezTo>
                    <a:pt x="16391" y="11331"/>
                    <a:pt x="16423" y="11786"/>
                    <a:pt x="16423" y="12177"/>
                  </a:cubicBezTo>
                  <a:cubicBezTo>
                    <a:pt x="16456" y="13380"/>
                    <a:pt x="16456" y="14225"/>
                    <a:pt x="14179" y="15396"/>
                  </a:cubicBezTo>
                  <a:cubicBezTo>
                    <a:pt x="13431" y="15786"/>
                    <a:pt x="12911" y="16307"/>
                    <a:pt x="12456" y="16762"/>
                  </a:cubicBezTo>
                  <a:cubicBezTo>
                    <a:pt x="11708" y="17477"/>
                    <a:pt x="11090" y="18095"/>
                    <a:pt x="9724" y="18095"/>
                  </a:cubicBezTo>
                  <a:cubicBezTo>
                    <a:pt x="8326" y="18095"/>
                    <a:pt x="7708" y="17477"/>
                    <a:pt x="6960" y="16762"/>
                  </a:cubicBezTo>
                  <a:cubicBezTo>
                    <a:pt x="6765" y="16567"/>
                    <a:pt x="6570" y="16339"/>
                    <a:pt x="6310" y="16144"/>
                  </a:cubicBezTo>
                  <a:cubicBezTo>
                    <a:pt x="6269" y="16103"/>
                    <a:pt x="6211" y="16085"/>
                    <a:pt x="6150" y="16085"/>
                  </a:cubicBezTo>
                  <a:cubicBezTo>
                    <a:pt x="6066" y="16085"/>
                    <a:pt x="5976" y="16120"/>
                    <a:pt x="5919" y="16177"/>
                  </a:cubicBezTo>
                  <a:cubicBezTo>
                    <a:pt x="5822" y="16307"/>
                    <a:pt x="5822" y="16469"/>
                    <a:pt x="5952" y="16599"/>
                  </a:cubicBezTo>
                  <a:cubicBezTo>
                    <a:pt x="6179" y="16762"/>
                    <a:pt x="6375" y="16957"/>
                    <a:pt x="6570" y="17152"/>
                  </a:cubicBezTo>
                  <a:cubicBezTo>
                    <a:pt x="7350" y="17933"/>
                    <a:pt x="8098" y="18648"/>
                    <a:pt x="9692" y="18648"/>
                  </a:cubicBezTo>
                  <a:cubicBezTo>
                    <a:pt x="11318" y="18648"/>
                    <a:pt x="12065" y="17933"/>
                    <a:pt x="12846" y="17152"/>
                  </a:cubicBezTo>
                  <a:cubicBezTo>
                    <a:pt x="13301" y="16729"/>
                    <a:pt x="13756" y="16274"/>
                    <a:pt x="14439" y="15916"/>
                  </a:cubicBezTo>
                  <a:cubicBezTo>
                    <a:pt x="15610" y="15299"/>
                    <a:pt x="16326" y="14713"/>
                    <a:pt x="16683" y="14030"/>
                  </a:cubicBezTo>
                  <a:cubicBezTo>
                    <a:pt x="17008" y="13412"/>
                    <a:pt x="16976" y="12795"/>
                    <a:pt x="16976" y="12177"/>
                  </a:cubicBezTo>
                  <a:cubicBezTo>
                    <a:pt x="16976" y="11754"/>
                    <a:pt x="16976" y="11364"/>
                    <a:pt x="17041" y="10908"/>
                  </a:cubicBezTo>
                  <a:cubicBezTo>
                    <a:pt x="17106" y="10518"/>
                    <a:pt x="17431" y="10063"/>
                    <a:pt x="17756" y="9608"/>
                  </a:cubicBezTo>
                  <a:cubicBezTo>
                    <a:pt x="18472" y="8632"/>
                    <a:pt x="19317" y="7429"/>
                    <a:pt x="18472" y="5900"/>
                  </a:cubicBezTo>
                  <a:cubicBezTo>
                    <a:pt x="18797" y="5445"/>
                    <a:pt x="19057" y="4925"/>
                    <a:pt x="19252" y="4339"/>
                  </a:cubicBezTo>
                  <a:cubicBezTo>
                    <a:pt x="19415" y="3917"/>
                    <a:pt x="19317" y="3494"/>
                    <a:pt x="19025" y="3234"/>
                  </a:cubicBezTo>
                  <a:cubicBezTo>
                    <a:pt x="18854" y="3063"/>
                    <a:pt x="18628" y="2981"/>
                    <a:pt x="18378" y="2981"/>
                  </a:cubicBezTo>
                  <a:cubicBezTo>
                    <a:pt x="18200" y="2981"/>
                    <a:pt x="18011" y="3023"/>
                    <a:pt x="17821" y="3104"/>
                  </a:cubicBezTo>
                  <a:cubicBezTo>
                    <a:pt x="17438" y="3276"/>
                    <a:pt x="17061" y="3361"/>
                    <a:pt x="16697" y="3361"/>
                  </a:cubicBezTo>
                  <a:cubicBezTo>
                    <a:pt x="15827" y="3361"/>
                    <a:pt x="15036" y="2874"/>
                    <a:pt x="14439" y="1933"/>
                  </a:cubicBezTo>
                  <a:cubicBezTo>
                    <a:pt x="14114" y="1445"/>
                    <a:pt x="13561" y="730"/>
                    <a:pt x="12748" y="340"/>
                  </a:cubicBezTo>
                  <a:cubicBezTo>
                    <a:pt x="12300" y="116"/>
                    <a:pt x="11825" y="1"/>
                    <a:pt x="11332" y="1"/>
                  </a:cubicBezTo>
                  <a:cubicBezTo>
                    <a:pt x="10894" y="1"/>
                    <a:pt x="10443" y="91"/>
                    <a:pt x="9984" y="275"/>
                  </a:cubicBezTo>
                  <a:cubicBezTo>
                    <a:pt x="9887" y="307"/>
                    <a:pt x="9789" y="372"/>
                    <a:pt x="9692" y="437"/>
                  </a:cubicBezTo>
                  <a:cubicBezTo>
                    <a:pt x="9594" y="372"/>
                    <a:pt x="9496" y="307"/>
                    <a:pt x="9399" y="275"/>
                  </a:cubicBezTo>
                  <a:cubicBezTo>
                    <a:pt x="8938" y="94"/>
                    <a:pt x="8490" y="0"/>
                    <a:pt x="80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8" name="Google Shape;5328;p46"/>
            <p:cNvSpPr/>
            <p:nvPr/>
          </p:nvSpPr>
          <p:spPr>
            <a:xfrm>
              <a:off x="13467675" y="4757850"/>
              <a:ext cx="39875" cy="19225"/>
            </a:xfrm>
            <a:custGeom>
              <a:rect b="b" l="l" r="r" t="t"/>
              <a:pathLst>
                <a:path extrusionOk="0" h="769" w="1595">
                  <a:moveTo>
                    <a:pt x="309" y="0"/>
                  </a:moveTo>
                  <a:cubicBezTo>
                    <a:pt x="231" y="0"/>
                    <a:pt x="151" y="34"/>
                    <a:pt x="98" y="86"/>
                  </a:cubicBezTo>
                  <a:cubicBezTo>
                    <a:pt x="1" y="216"/>
                    <a:pt x="1" y="411"/>
                    <a:pt x="131" y="509"/>
                  </a:cubicBezTo>
                  <a:cubicBezTo>
                    <a:pt x="326" y="671"/>
                    <a:pt x="554" y="769"/>
                    <a:pt x="781" y="769"/>
                  </a:cubicBezTo>
                  <a:cubicBezTo>
                    <a:pt x="1009" y="769"/>
                    <a:pt x="1269" y="671"/>
                    <a:pt x="1464" y="509"/>
                  </a:cubicBezTo>
                  <a:cubicBezTo>
                    <a:pt x="1562" y="411"/>
                    <a:pt x="1594" y="216"/>
                    <a:pt x="1497" y="86"/>
                  </a:cubicBezTo>
                  <a:cubicBezTo>
                    <a:pt x="1445" y="34"/>
                    <a:pt x="1364" y="0"/>
                    <a:pt x="1281" y="0"/>
                  </a:cubicBezTo>
                  <a:cubicBezTo>
                    <a:pt x="1209" y="0"/>
                    <a:pt x="1135" y="25"/>
                    <a:pt x="1074" y="86"/>
                  </a:cubicBezTo>
                  <a:cubicBezTo>
                    <a:pt x="993" y="167"/>
                    <a:pt x="895" y="208"/>
                    <a:pt x="794" y="208"/>
                  </a:cubicBezTo>
                  <a:cubicBezTo>
                    <a:pt x="692" y="208"/>
                    <a:pt x="586" y="167"/>
                    <a:pt x="489" y="86"/>
                  </a:cubicBezTo>
                  <a:cubicBezTo>
                    <a:pt x="443" y="25"/>
                    <a:pt x="377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9" name="Google Shape;5329;p46"/>
            <p:cNvSpPr/>
            <p:nvPr/>
          </p:nvSpPr>
          <p:spPr>
            <a:xfrm>
              <a:off x="13375825" y="4702150"/>
              <a:ext cx="39850" cy="18825"/>
            </a:xfrm>
            <a:custGeom>
              <a:rect b="b" l="l" r="r" t="t"/>
              <a:pathLst>
                <a:path extrusionOk="0" h="753" w="1594">
                  <a:moveTo>
                    <a:pt x="314" y="1"/>
                  </a:moveTo>
                  <a:cubicBezTo>
                    <a:pt x="230" y="1"/>
                    <a:pt x="150" y="33"/>
                    <a:pt x="98" y="103"/>
                  </a:cubicBezTo>
                  <a:cubicBezTo>
                    <a:pt x="0" y="233"/>
                    <a:pt x="0" y="395"/>
                    <a:pt x="130" y="493"/>
                  </a:cubicBezTo>
                  <a:cubicBezTo>
                    <a:pt x="325" y="688"/>
                    <a:pt x="586" y="753"/>
                    <a:pt x="813" y="753"/>
                  </a:cubicBezTo>
                  <a:cubicBezTo>
                    <a:pt x="1041" y="753"/>
                    <a:pt x="1268" y="655"/>
                    <a:pt x="1464" y="493"/>
                  </a:cubicBezTo>
                  <a:cubicBezTo>
                    <a:pt x="1594" y="395"/>
                    <a:pt x="1594" y="233"/>
                    <a:pt x="1496" y="103"/>
                  </a:cubicBezTo>
                  <a:cubicBezTo>
                    <a:pt x="1444" y="33"/>
                    <a:pt x="1364" y="1"/>
                    <a:pt x="1285" y="1"/>
                  </a:cubicBezTo>
                  <a:cubicBezTo>
                    <a:pt x="1217" y="1"/>
                    <a:pt x="1151" y="25"/>
                    <a:pt x="1106" y="70"/>
                  </a:cubicBezTo>
                  <a:cubicBezTo>
                    <a:pt x="1008" y="151"/>
                    <a:pt x="903" y="192"/>
                    <a:pt x="801" y="192"/>
                  </a:cubicBezTo>
                  <a:cubicBezTo>
                    <a:pt x="699" y="192"/>
                    <a:pt x="602" y="151"/>
                    <a:pt x="521" y="70"/>
                  </a:cubicBezTo>
                  <a:cubicBezTo>
                    <a:pt x="460" y="25"/>
                    <a:pt x="386" y="1"/>
                    <a:pt x="3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0" name="Google Shape;5330;p46"/>
            <p:cNvSpPr/>
            <p:nvPr/>
          </p:nvSpPr>
          <p:spPr>
            <a:xfrm>
              <a:off x="13546550" y="4711900"/>
              <a:ext cx="39850" cy="18850"/>
            </a:xfrm>
            <a:custGeom>
              <a:rect b="b" l="l" r="r" t="t"/>
              <a:pathLst>
                <a:path extrusionOk="0" h="754" w="1594">
                  <a:moveTo>
                    <a:pt x="314" y="1"/>
                  </a:moveTo>
                  <a:cubicBezTo>
                    <a:pt x="230" y="1"/>
                    <a:pt x="150" y="33"/>
                    <a:pt x="98" y="103"/>
                  </a:cubicBezTo>
                  <a:cubicBezTo>
                    <a:pt x="0" y="200"/>
                    <a:pt x="33" y="395"/>
                    <a:pt x="130" y="493"/>
                  </a:cubicBezTo>
                  <a:cubicBezTo>
                    <a:pt x="326" y="656"/>
                    <a:pt x="553" y="753"/>
                    <a:pt x="813" y="753"/>
                  </a:cubicBezTo>
                  <a:cubicBezTo>
                    <a:pt x="1041" y="753"/>
                    <a:pt x="1269" y="656"/>
                    <a:pt x="1464" y="493"/>
                  </a:cubicBezTo>
                  <a:cubicBezTo>
                    <a:pt x="1594" y="395"/>
                    <a:pt x="1594" y="200"/>
                    <a:pt x="1496" y="103"/>
                  </a:cubicBezTo>
                  <a:cubicBezTo>
                    <a:pt x="1444" y="33"/>
                    <a:pt x="1364" y="1"/>
                    <a:pt x="1285" y="1"/>
                  </a:cubicBezTo>
                  <a:cubicBezTo>
                    <a:pt x="1218" y="1"/>
                    <a:pt x="1151" y="25"/>
                    <a:pt x="1106" y="70"/>
                  </a:cubicBezTo>
                  <a:cubicBezTo>
                    <a:pt x="1008" y="152"/>
                    <a:pt x="903" y="192"/>
                    <a:pt x="801" y="192"/>
                  </a:cubicBezTo>
                  <a:cubicBezTo>
                    <a:pt x="699" y="192"/>
                    <a:pt x="602" y="152"/>
                    <a:pt x="521" y="70"/>
                  </a:cubicBezTo>
                  <a:cubicBezTo>
                    <a:pt x="460" y="25"/>
                    <a:pt x="386" y="1"/>
                    <a:pt x="3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1" name="Google Shape;5331;p46"/>
          <p:cNvGrpSpPr/>
          <p:nvPr/>
        </p:nvGrpSpPr>
        <p:grpSpPr>
          <a:xfrm>
            <a:off x="5622451" y="4272987"/>
            <a:ext cx="262237" cy="365759"/>
            <a:chOff x="13865250" y="4373000"/>
            <a:chExt cx="347150" cy="481325"/>
          </a:xfrm>
        </p:grpSpPr>
        <p:sp>
          <p:nvSpPr>
            <p:cNvPr id="5332" name="Google Shape;5332;p46"/>
            <p:cNvSpPr/>
            <p:nvPr/>
          </p:nvSpPr>
          <p:spPr>
            <a:xfrm>
              <a:off x="13871750" y="4377875"/>
              <a:ext cx="333350" cy="469125"/>
            </a:xfrm>
            <a:custGeom>
              <a:rect b="b" l="l" r="r" t="t"/>
              <a:pathLst>
                <a:path extrusionOk="0" h="18765" w="13334">
                  <a:moveTo>
                    <a:pt x="6211" y="326"/>
                  </a:moveTo>
                  <a:cubicBezTo>
                    <a:pt x="3740" y="3643"/>
                    <a:pt x="455" y="1594"/>
                    <a:pt x="163" y="6700"/>
                  </a:cubicBezTo>
                  <a:cubicBezTo>
                    <a:pt x="0" y="9301"/>
                    <a:pt x="716" y="11448"/>
                    <a:pt x="1886" y="13691"/>
                  </a:cubicBezTo>
                  <a:cubicBezTo>
                    <a:pt x="3350" y="16586"/>
                    <a:pt x="5366" y="18764"/>
                    <a:pt x="6667" y="18764"/>
                  </a:cubicBezTo>
                  <a:cubicBezTo>
                    <a:pt x="7935" y="18764"/>
                    <a:pt x="9951" y="16586"/>
                    <a:pt x="11447" y="13691"/>
                  </a:cubicBezTo>
                  <a:cubicBezTo>
                    <a:pt x="12585" y="11448"/>
                    <a:pt x="13333" y="9301"/>
                    <a:pt x="13171" y="6700"/>
                  </a:cubicBezTo>
                  <a:cubicBezTo>
                    <a:pt x="12845" y="1594"/>
                    <a:pt x="9561" y="3643"/>
                    <a:pt x="7089" y="326"/>
                  </a:cubicBezTo>
                  <a:cubicBezTo>
                    <a:pt x="6829" y="1"/>
                    <a:pt x="6472" y="1"/>
                    <a:pt x="6211" y="326"/>
                  </a:cubicBezTo>
                  <a:close/>
                  <a:moveTo>
                    <a:pt x="6211" y="326"/>
                  </a:moveTo>
                  <a:close/>
                </a:path>
              </a:pathLst>
            </a:custGeom>
            <a:solidFill>
              <a:srgbClr val="FFBD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3" name="Google Shape;5333;p46"/>
            <p:cNvSpPr/>
            <p:nvPr/>
          </p:nvSpPr>
          <p:spPr>
            <a:xfrm>
              <a:off x="13978250" y="4638850"/>
              <a:ext cx="119525" cy="208150"/>
            </a:xfrm>
            <a:custGeom>
              <a:rect b="b" l="l" r="r" t="t"/>
              <a:pathLst>
                <a:path extrusionOk="0" h="8326" w="4781">
                  <a:moveTo>
                    <a:pt x="2407" y="0"/>
                  </a:moveTo>
                  <a:cubicBezTo>
                    <a:pt x="1984" y="0"/>
                    <a:pt x="0" y="2342"/>
                    <a:pt x="0" y="4163"/>
                  </a:cubicBezTo>
                  <a:cubicBezTo>
                    <a:pt x="586" y="6439"/>
                    <a:pt x="1496" y="8325"/>
                    <a:pt x="2407" y="8325"/>
                  </a:cubicBezTo>
                  <a:cubicBezTo>
                    <a:pt x="3285" y="8325"/>
                    <a:pt x="4195" y="6439"/>
                    <a:pt x="4781" y="4163"/>
                  </a:cubicBezTo>
                  <a:cubicBezTo>
                    <a:pt x="4781" y="2342"/>
                    <a:pt x="2797" y="0"/>
                    <a:pt x="2407" y="0"/>
                  </a:cubicBezTo>
                  <a:close/>
                  <a:moveTo>
                    <a:pt x="2407" y="0"/>
                  </a:moveTo>
                  <a:close/>
                </a:path>
              </a:pathLst>
            </a:custGeom>
            <a:solidFill>
              <a:srgbClr val="C4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4" name="Google Shape;5334;p46"/>
            <p:cNvSpPr/>
            <p:nvPr/>
          </p:nvSpPr>
          <p:spPr>
            <a:xfrm>
              <a:off x="14018900" y="4451850"/>
              <a:ext cx="39050" cy="56125"/>
            </a:xfrm>
            <a:custGeom>
              <a:rect b="b" l="l" r="r" t="t"/>
              <a:pathLst>
                <a:path extrusionOk="0" h="2245" w="1562">
                  <a:moveTo>
                    <a:pt x="781" y="1"/>
                  </a:moveTo>
                  <a:cubicBezTo>
                    <a:pt x="325" y="1"/>
                    <a:pt x="0" y="489"/>
                    <a:pt x="0" y="1107"/>
                  </a:cubicBezTo>
                  <a:cubicBezTo>
                    <a:pt x="0" y="1237"/>
                    <a:pt x="0" y="1367"/>
                    <a:pt x="33" y="1464"/>
                  </a:cubicBezTo>
                  <a:cubicBezTo>
                    <a:pt x="130" y="1920"/>
                    <a:pt x="423" y="2245"/>
                    <a:pt x="781" y="2245"/>
                  </a:cubicBezTo>
                  <a:cubicBezTo>
                    <a:pt x="1106" y="2245"/>
                    <a:pt x="1399" y="1920"/>
                    <a:pt x="1496" y="1464"/>
                  </a:cubicBezTo>
                  <a:cubicBezTo>
                    <a:pt x="1529" y="1367"/>
                    <a:pt x="1561" y="1237"/>
                    <a:pt x="1561" y="1107"/>
                  </a:cubicBezTo>
                  <a:cubicBezTo>
                    <a:pt x="1529" y="489"/>
                    <a:pt x="1203" y="1"/>
                    <a:pt x="781" y="1"/>
                  </a:cubicBezTo>
                  <a:close/>
                  <a:moveTo>
                    <a:pt x="78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5" name="Google Shape;5335;p46"/>
            <p:cNvSpPr/>
            <p:nvPr/>
          </p:nvSpPr>
          <p:spPr>
            <a:xfrm>
              <a:off x="13962800" y="4488450"/>
              <a:ext cx="75625" cy="254475"/>
            </a:xfrm>
            <a:custGeom>
              <a:rect b="b" l="l" r="r" t="t"/>
              <a:pathLst>
                <a:path extrusionOk="0" h="10179" w="3025">
                  <a:moveTo>
                    <a:pt x="2277" y="0"/>
                  </a:moveTo>
                  <a:cubicBezTo>
                    <a:pt x="1139" y="813"/>
                    <a:pt x="0" y="2439"/>
                    <a:pt x="0" y="5789"/>
                  </a:cubicBezTo>
                  <a:cubicBezTo>
                    <a:pt x="0" y="7122"/>
                    <a:pt x="261" y="8716"/>
                    <a:pt x="618" y="10179"/>
                  </a:cubicBezTo>
                  <a:cubicBezTo>
                    <a:pt x="618" y="8358"/>
                    <a:pt x="2602" y="6016"/>
                    <a:pt x="3025" y="6016"/>
                  </a:cubicBezTo>
                  <a:lnTo>
                    <a:pt x="3025" y="781"/>
                  </a:lnTo>
                  <a:cubicBezTo>
                    <a:pt x="2667" y="781"/>
                    <a:pt x="2374" y="456"/>
                    <a:pt x="2277" y="0"/>
                  </a:cubicBezTo>
                  <a:close/>
                  <a:moveTo>
                    <a:pt x="2277" y="0"/>
                  </a:moveTo>
                  <a:close/>
                </a:path>
              </a:pathLst>
            </a:custGeom>
            <a:solidFill>
              <a:srgbClr val="C4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6" name="Google Shape;5336;p46"/>
            <p:cNvSpPr/>
            <p:nvPr/>
          </p:nvSpPr>
          <p:spPr>
            <a:xfrm>
              <a:off x="14038400" y="4488450"/>
              <a:ext cx="74825" cy="254475"/>
            </a:xfrm>
            <a:custGeom>
              <a:rect b="b" l="l" r="r" t="t"/>
              <a:pathLst>
                <a:path extrusionOk="0" h="10179" w="2993">
                  <a:moveTo>
                    <a:pt x="716" y="0"/>
                  </a:moveTo>
                  <a:cubicBezTo>
                    <a:pt x="619" y="456"/>
                    <a:pt x="326" y="781"/>
                    <a:pt x="1" y="781"/>
                  </a:cubicBezTo>
                  <a:lnTo>
                    <a:pt x="1" y="6016"/>
                  </a:lnTo>
                  <a:cubicBezTo>
                    <a:pt x="391" y="6016"/>
                    <a:pt x="2375" y="8358"/>
                    <a:pt x="2375" y="10179"/>
                  </a:cubicBezTo>
                  <a:cubicBezTo>
                    <a:pt x="2732" y="8716"/>
                    <a:pt x="2993" y="7122"/>
                    <a:pt x="2993" y="5789"/>
                  </a:cubicBezTo>
                  <a:cubicBezTo>
                    <a:pt x="2993" y="2439"/>
                    <a:pt x="1854" y="813"/>
                    <a:pt x="716" y="0"/>
                  </a:cubicBezTo>
                  <a:close/>
                  <a:moveTo>
                    <a:pt x="716" y="0"/>
                  </a:moveTo>
                  <a:close/>
                </a:path>
              </a:pathLst>
            </a:custGeom>
            <a:solidFill>
              <a:srgbClr val="C4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7" name="Google Shape;5337;p46"/>
            <p:cNvSpPr/>
            <p:nvPr/>
          </p:nvSpPr>
          <p:spPr>
            <a:xfrm>
              <a:off x="14067675" y="4497400"/>
              <a:ext cx="45550" cy="245525"/>
            </a:xfrm>
            <a:custGeom>
              <a:rect b="b" l="l" r="r" t="t"/>
              <a:pathLst>
                <a:path extrusionOk="0" h="9821" w="1822">
                  <a:moveTo>
                    <a:pt x="846" y="4130"/>
                  </a:moveTo>
                  <a:cubicBezTo>
                    <a:pt x="846" y="5171"/>
                    <a:pt x="683" y="6374"/>
                    <a:pt x="456" y="7545"/>
                  </a:cubicBezTo>
                  <a:cubicBezTo>
                    <a:pt x="878" y="8260"/>
                    <a:pt x="1204" y="9073"/>
                    <a:pt x="1204" y="9821"/>
                  </a:cubicBezTo>
                  <a:cubicBezTo>
                    <a:pt x="1561" y="8358"/>
                    <a:pt x="1822" y="6764"/>
                    <a:pt x="1822" y="5431"/>
                  </a:cubicBezTo>
                  <a:cubicBezTo>
                    <a:pt x="1822" y="2537"/>
                    <a:pt x="976" y="911"/>
                    <a:pt x="0" y="0"/>
                  </a:cubicBezTo>
                  <a:cubicBezTo>
                    <a:pt x="488" y="976"/>
                    <a:pt x="846" y="2309"/>
                    <a:pt x="846" y="4130"/>
                  </a:cubicBezTo>
                  <a:close/>
                  <a:moveTo>
                    <a:pt x="846" y="4130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8" name="Google Shape;5338;p46"/>
            <p:cNvSpPr/>
            <p:nvPr/>
          </p:nvSpPr>
          <p:spPr>
            <a:xfrm>
              <a:off x="14012400" y="4377875"/>
              <a:ext cx="192700" cy="469125"/>
            </a:xfrm>
            <a:custGeom>
              <a:rect b="b" l="l" r="r" t="t"/>
              <a:pathLst>
                <a:path extrusionOk="0" h="18765" w="7708">
                  <a:moveTo>
                    <a:pt x="1041" y="18764"/>
                  </a:moveTo>
                  <a:cubicBezTo>
                    <a:pt x="943" y="18764"/>
                    <a:pt x="846" y="18764"/>
                    <a:pt x="748" y="18699"/>
                  </a:cubicBezTo>
                  <a:cubicBezTo>
                    <a:pt x="716" y="18732"/>
                    <a:pt x="716" y="18732"/>
                    <a:pt x="716" y="18732"/>
                  </a:cubicBezTo>
                  <a:cubicBezTo>
                    <a:pt x="813" y="18764"/>
                    <a:pt x="911" y="18764"/>
                    <a:pt x="1041" y="18764"/>
                  </a:cubicBezTo>
                  <a:cubicBezTo>
                    <a:pt x="2309" y="18764"/>
                    <a:pt x="4325" y="16586"/>
                    <a:pt x="5821" y="13691"/>
                  </a:cubicBezTo>
                  <a:cubicBezTo>
                    <a:pt x="6959" y="11448"/>
                    <a:pt x="7707" y="9301"/>
                    <a:pt x="7545" y="6700"/>
                  </a:cubicBezTo>
                  <a:cubicBezTo>
                    <a:pt x="7219" y="1594"/>
                    <a:pt x="3935" y="3643"/>
                    <a:pt x="1463" y="326"/>
                  </a:cubicBezTo>
                  <a:cubicBezTo>
                    <a:pt x="1203" y="1"/>
                    <a:pt x="846" y="1"/>
                    <a:pt x="585" y="326"/>
                  </a:cubicBezTo>
                  <a:cubicBezTo>
                    <a:pt x="390" y="586"/>
                    <a:pt x="195" y="814"/>
                    <a:pt x="0" y="1009"/>
                  </a:cubicBezTo>
                  <a:cubicBezTo>
                    <a:pt x="2439" y="4066"/>
                    <a:pt x="5593" y="2180"/>
                    <a:pt x="5919" y="7188"/>
                  </a:cubicBezTo>
                  <a:cubicBezTo>
                    <a:pt x="6081" y="9789"/>
                    <a:pt x="5333" y="11968"/>
                    <a:pt x="4195" y="14212"/>
                  </a:cubicBezTo>
                  <a:cubicBezTo>
                    <a:pt x="3772" y="15025"/>
                    <a:pt x="3317" y="15773"/>
                    <a:pt x="2829" y="16423"/>
                  </a:cubicBezTo>
                  <a:cubicBezTo>
                    <a:pt x="2309" y="17821"/>
                    <a:pt x="1659" y="18764"/>
                    <a:pt x="1041" y="18764"/>
                  </a:cubicBezTo>
                  <a:close/>
                  <a:moveTo>
                    <a:pt x="1041" y="18764"/>
                  </a:moveTo>
                  <a:close/>
                </a:path>
              </a:pathLst>
            </a:custGeom>
            <a:solidFill>
              <a:srgbClr val="F6A9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9" name="Google Shape;5339;p46"/>
            <p:cNvSpPr/>
            <p:nvPr/>
          </p:nvSpPr>
          <p:spPr>
            <a:xfrm>
              <a:off x="14017275" y="4638850"/>
              <a:ext cx="80500" cy="208150"/>
            </a:xfrm>
            <a:custGeom>
              <a:rect b="b" l="l" r="r" t="t"/>
              <a:pathLst>
                <a:path extrusionOk="0" h="8326" w="3220">
                  <a:moveTo>
                    <a:pt x="846" y="0"/>
                  </a:moveTo>
                  <a:cubicBezTo>
                    <a:pt x="683" y="0"/>
                    <a:pt x="358" y="261"/>
                    <a:pt x="0" y="683"/>
                  </a:cubicBezTo>
                  <a:cubicBezTo>
                    <a:pt x="2407" y="2830"/>
                    <a:pt x="2439" y="5854"/>
                    <a:pt x="488" y="8260"/>
                  </a:cubicBezTo>
                  <a:cubicBezTo>
                    <a:pt x="586" y="8293"/>
                    <a:pt x="716" y="8325"/>
                    <a:pt x="846" y="8325"/>
                  </a:cubicBezTo>
                  <a:cubicBezTo>
                    <a:pt x="1724" y="8325"/>
                    <a:pt x="2634" y="6439"/>
                    <a:pt x="3220" y="4163"/>
                  </a:cubicBezTo>
                  <a:cubicBezTo>
                    <a:pt x="3220" y="2342"/>
                    <a:pt x="1236" y="0"/>
                    <a:pt x="846" y="0"/>
                  </a:cubicBezTo>
                  <a:close/>
                  <a:moveTo>
                    <a:pt x="846" y="0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0" name="Google Shape;5340;p46"/>
            <p:cNvSpPr/>
            <p:nvPr/>
          </p:nvSpPr>
          <p:spPr>
            <a:xfrm>
              <a:off x="13865250" y="4373000"/>
              <a:ext cx="347150" cy="481325"/>
            </a:xfrm>
            <a:custGeom>
              <a:rect b="b" l="l" r="r" t="t"/>
              <a:pathLst>
                <a:path extrusionOk="0" h="19253" w="13886">
                  <a:moveTo>
                    <a:pt x="6927" y="3448"/>
                  </a:moveTo>
                  <a:cubicBezTo>
                    <a:pt x="7154" y="3448"/>
                    <a:pt x="7414" y="3773"/>
                    <a:pt x="7414" y="4261"/>
                  </a:cubicBezTo>
                  <a:cubicBezTo>
                    <a:pt x="7414" y="4781"/>
                    <a:pt x="7154" y="5106"/>
                    <a:pt x="6927" y="5106"/>
                  </a:cubicBezTo>
                  <a:cubicBezTo>
                    <a:pt x="6667" y="5106"/>
                    <a:pt x="6406" y="4781"/>
                    <a:pt x="6406" y="4261"/>
                  </a:cubicBezTo>
                  <a:cubicBezTo>
                    <a:pt x="6406" y="3773"/>
                    <a:pt x="6667" y="3448"/>
                    <a:pt x="6927" y="3448"/>
                  </a:cubicBezTo>
                  <a:close/>
                  <a:moveTo>
                    <a:pt x="6049" y="5074"/>
                  </a:moveTo>
                  <a:cubicBezTo>
                    <a:pt x="6179" y="5334"/>
                    <a:pt x="6406" y="5529"/>
                    <a:pt x="6634" y="5626"/>
                  </a:cubicBezTo>
                  <a:lnTo>
                    <a:pt x="6634" y="10439"/>
                  </a:lnTo>
                  <a:cubicBezTo>
                    <a:pt x="6081" y="10765"/>
                    <a:pt x="5366" y="11838"/>
                    <a:pt x="5333" y="11870"/>
                  </a:cubicBezTo>
                  <a:cubicBezTo>
                    <a:pt x="5073" y="12228"/>
                    <a:pt x="4748" y="12813"/>
                    <a:pt x="4520" y="13464"/>
                  </a:cubicBezTo>
                  <a:cubicBezTo>
                    <a:pt x="4325" y="12391"/>
                    <a:pt x="4195" y="11317"/>
                    <a:pt x="4195" y="10407"/>
                  </a:cubicBezTo>
                  <a:cubicBezTo>
                    <a:pt x="4195" y="7383"/>
                    <a:pt x="5138" y="5854"/>
                    <a:pt x="6049" y="5074"/>
                  </a:cubicBezTo>
                  <a:close/>
                  <a:moveTo>
                    <a:pt x="6927" y="10927"/>
                  </a:moveTo>
                  <a:cubicBezTo>
                    <a:pt x="7089" y="11025"/>
                    <a:pt x="7577" y="11513"/>
                    <a:pt x="8097" y="12293"/>
                  </a:cubicBezTo>
                  <a:cubicBezTo>
                    <a:pt x="8423" y="12813"/>
                    <a:pt x="9008" y="13821"/>
                    <a:pt x="9008" y="14764"/>
                  </a:cubicBezTo>
                  <a:cubicBezTo>
                    <a:pt x="8910" y="15155"/>
                    <a:pt x="8813" y="15512"/>
                    <a:pt x="8683" y="15870"/>
                  </a:cubicBezTo>
                  <a:cubicBezTo>
                    <a:pt x="8000" y="17951"/>
                    <a:pt x="7317" y="18699"/>
                    <a:pt x="6927" y="18699"/>
                  </a:cubicBezTo>
                  <a:cubicBezTo>
                    <a:pt x="6504" y="18699"/>
                    <a:pt x="5821" y="17951"/>
                    <a:pt x="5138" y="15870"/>
                  </a:cubicBezTo>
                  <a:cubicBezTo>
                    <a:pt x="5008" y="15512"/>
                    <a:pt x="4910" y="15155"/>
                    <a:pt x="4813" y="14764"/>
                  </a:cubicBezTo>
                  <a:cubicBezTo>
                    <a:pt x="4813" y="13821"/>
                    <a:pt x="5398" y="12813"/>
                    <a:pt x="5723" y="12293"/>
                  </a:cubicBezTo>
                  <a:cubicBezTo>
                    <a:pt x="6244" y="11513"/>
                    <a:pt x="6732" y="11025"/>
                    <a:pt x="6927" y="10927"/>
                  </a:cubicBezTo>
                  <a:close/>
                  <a:moveTo>
                    <a:pt x="6927" y="1"/>
                  </a:moveTo>
                  <a:cubicBezTo>
                    <a:pt x="6667" y="1"/>
                    <a:pt x="6439" y="131"/>
                    <a:pt x="6244" y="358"/>
                  </a:cubicBezTo>
                  <a:cubicBezTo>
                    <a:pt x="5301" y="1627"/>
                    <a:pt x="4228" y="2082"/>
                    <a:pt x="3219" y="2472"/>
                  </a:cubicBezTo>
                  <a:cubicBezTo>
                    <a:pt x="2472" y="2797"/>
                    <a:pt x="1724" y="3090"/>
                    <a:pt x="1171" y="3708"/>
                  </a:cubicBezTo>
                  <a:cubicBezTo>
                    <a:pt x="553" y="4423"/>
                    <a:pt x="228" y="5399"/>
                    <a:pt x="130" y="6862"/>
                  </a:cubicBezTo>
                  <a:cubicBezTo>
                    <a:pt x="0" y="9041"/>
                    <a:pt x="423" y="11057"/>
                    <a:pt x="1593" y="13431"/>
                  </a:cubicBezTo>
                  <a:cubicBezTo>
                    <a:pt x="1638" y="13542"/>
                    <a:pt x="1728" y="13593"/>
                    <a:pt x="1822" y="13593"/>
                  </a:cubicBezTo>
                  <a:cubicBezTo>
                    <a:pt x="1866" y="13593"/>
                    <a:pt x="1910" y="13582"/>
                    <a:pt x="1951" y="13561"/>
                  </a:cubicBezTo>
                  <a:cubicBezTo>
                    <a:pt x="2114" y="13496"/>
                    <a:pt x="2146" y="13334"/>
                    <a:pt x="2081" y="13204"/>
                  </a:cubicBezTo>
                  <a:cubicBezTo>
                    <a:pt x="976" y="10895"/>
                    <a:pt x="553" y="8976"/>
                    <a:pt x="683" y="6895"/>
                  </a:cubicBezTo>
                  <a:cubicBezTo>
                    <a:pt x="878" y="4033"/>
                    <a:pt x="1951" y="3610"/>
                    <a:pt x="3447" y="2992"/>
                  </a:cubicBezTo>
                  <a:cubicBezTo>
                    <a:pt x="4488" y="2570"/>
                    <a:pt x="5658" y="2082"/>
                    <a:pt x="6699" y="684"/>
                  </a:cubicBezTo>
                  <a:cubicBezTo>
                    <a:pt x="6764" y="618"/>
                    <a:pt x="6829" y="553"/>
                    <a:pt x="6927" y="553"/>
                  </a:cubicBezTo>
                  <a:cubicBezTo>
                    <a:pt x="6992" y="553"/>
                    <a:pt x="7057" y="618"/>
                    <a:pt x="7122" y="684"/>
                  </a:cubicBezTo>
                  <a:cubicBezTo>
                    <a:pt x="8162" y="2082"/>
                    <a:pt x="9366" y="2570"/>
                    <a:pt x="10406" y="2992"/>
                  </a:cubicBezTo>
                  <a:cubicBezTo>
                    <a:pt x="11870" y="3610"/>
                    <a:pt x="12943" y="4033"/>
                    <a:pt x="13138" y="6895"/>
                  </a:cubicBezTo>
                  <a:cubicBezTo>
                    <a:pt x="13301" y="9691"/>
                    <a:pt x="12390" y="11935"/>
                    <a:pt x="11447" y="13756"/>
                  </a:cubicBezTo>
                  <a:cubicBezTo>
                    <a:pt x="10536" y="15512"/>
                    <a:pt x="9463" y="17008"/>
                    <a:pt x="8488" y="17854"/>
                  </a:cubicBezTo>
                  <a:cubicBezTo>
                    <a:pt x="8780" y="17301"/>
                    <a:pt x="9040" y="16651"/>
                    <a:pt x="9236" y="16033"/>
                  </a:cubicBezTo>
                  <a:cubicBezTo>
                    <a:pt x="9821" y="14244"/>
                    <a:pt x="10179" y="12065"/>
                    <a:pt x="10179" y="10407"/>
                  </a:cubicBezTo>
                  <a:cubicBezTo>
                    <a:pt x="10179" y="9854"/>
                    <a:pt x="10146" y="9301"/>
                    <a:pt x="10081" y="8781"/>
                  </a:cubicBezTo>
                  <a:cubicBezTo>
                    <a:pt x="10081" y="8665"/>
                    <a:pt x="9951" y="8548"/>
                    <a:pt x="9830" y="8548"/>
                  </a:cubicBezTo>
                  <a:cubicBezTo>
                    <a:pt x="9816" y="8548"/>
                    <a:pt x="9802" y="8550"/>
                    <a:pt x="9788" y="8553"/>
                  </a:cubicBezTo>
                  <a:cubicBezTo>
                    <a:pt x="9626" y="8553"/>
                    <a:pt x="9528" y="8716"/>
                    <a:pt x="9528" y="8846"/>
                  </a:cubicBezTo>
                  <a:cubicBezTo>
                    <a:pt x="9593" y="9334"/>
                    <a:pt x="9626" y="9887"/>
                    <a:pt x="9626" y="10407"/>
                  </a:cubicBezTo>
                  <a:cubicBezTo>
                    <a:pt x="9626" y="11317"/>
                    <a:pt x="9528" y="12391"/>
                    <a:pt x="9301" y="13431"/>
                  </a:cubicBezTo>
                  <a:cubicBezTo>
                    <a:pt x="9073" y="12813"/>
                    <a:pt x="8748" y="12228"/>
                    <a:pt x="8488" y="11870"/>
                  </a:cubicBezTo>
                  <a:cubicBezTo>
                    <a:pt x="8455" y="11838"/>
                    <a:pt x="7740" y="10765"/>
                    <a:pt x="7187" y="10439"/>
                  </a:cubicBezTo>
                  <a:lnTo>
                    <a:pt x="7187" y="5626"/>
                  </a:lnTo>
                  <a:cubicBezTo>
                    <a:pt x="7447" y="5529"/>
                    <a:pt x="7642" y="5334"/>
                    <a:pt x="7772" y="5074"/>
                  </a:cubicBezTo>
                  <a:cubicBezTo>
                    <a:pt x="8488" y="5659"/>
                    <a:pt x="8975" y="6537"/>
                    <a:pt x="9301" y="7610"/>
                  </a:cubicBezTo>
                  <a:cubicBezTo>
                    <a:pt x="9333" y="7740"/>
                    <a:pt x="9431" y="7838"/>
                    <a:pt x="9561" y="7838"/>
                  </a:cubicBezTo>
                  <a:cubicBezTo>
                    <a:pt x="9593" y="7838"/>
                    <a:pt x="9593" y="7838"/>
                    <a:pt x="9626" y="7805"/>
                  </a:cubicBezTo>
                  <a:cubicBezTo>
                    <a:pt x="9788" y="7773"/>
                    <a:pt x="9886" y="7610"/>
                    <a:pt x="9821" y="7480"/>
                  </a:cubicBezTo>
                  <a:cubicBezTo>
                    <a:pt x="9463" y="6179"/>
                    <a:pt x="8845" y="5171"/>
                    <a:pt x="7967" y="4488"/>
                  </a:cubicBezTo>
                  <a:cubicBezTo>
                    <a:pt x="7967" y="4423"/>
                    <a:pt x="7967" y="4358"/>
                    <a:pt x="7967" y="4261"/>
                  </a:cubicBezTo>
                  <a:cubicBezTo>
                    <a:pt x="7967" y="3480"/>
                    <a:pt x="7512" y="2862"/>
                    <a:pt x="6927" y="2862"/>
                  </a:cubicBezTo>
                  <a:cubicBezTo>
                    <a:pt x="6309" y="2862"/>
                    <a:pt x="5854" y="3480"/>
                    <a:pt x="5854" y="4261"/>
                  </a:cubicBezTo>
                  <a:cubicBezTo>
                    <a:pt x="5854" y="4358"/>
                    <a:pt x="5854" y="4423"/>
                    <a:pt x="5854" y="4488"/>
                  </a:cubicBezTo>
                  <a:cubicBezTo>
                    <a:pt x="4813" y="5301"/>
                    <a:pt x="3642" y="6992"/>
                    <a:pt x="3642" y="10407"/>
                  </a:cubicBezTo>
                  <a:cubicBezTo>
                    <a:pt x="3642" y="12098"/>
                    <a:pt x="4000" y="14244"/>
                    <a:pt x="4585" y="16033"/>
                  </a:cubicBezTo>
                  <a:cubicBezTo>
                    <a:pt x="4780" y="16651"/>
                    <a:pt x="5041" y="17301"/>
                    <a:pt x="5333" y="17854"/>
                  </a:cubicBezTo>
                  <a:cubicBezTo>
                    <a:pt x="4455" y="17073"/>
                    <a:pt x="3512" y="15838"/>
                    <a:pt x="2667" y="14342"/>
                  </a:cubicBezTo>
                  <a:cubicBezTo>
                    <a:pt x="2623" y="14255"/>
                    <a:pt x="2537" y="14197"/>
                    <a:pt x="2445" y="14197"/>
                  </a:cubicBezTo>
                  <a:cubicBezTo>
                    <a:pt x="2399" y="14197"/>
                    <a:pt x="2352" y="14212"/>
                    <a:pt x="2309" y="14244"/>
                  </a:cubicBezTo>
                  <a:cubicBezTo>
                    <a:pt x="2179" y="14309"/>
                    <a:pt x="2114" y="14472"/>
                    <a:pt x="2179" y="14602"/>
                  </a:cubicBezTo>
                  <a:cubicBezTo>
                    <a:pt x="2927" y="15935"/>
                    <a:pt x="3740" y="17073"/>
                    <a:pt x="4553" y="17886"/>
                  </a:cubicBezTo>
                  <a:cubicBezTo>
                    <a:pt x="5171" y="18504"/>
                    <a:pt x="6049" y="19220"/>
                    <a:pt x="6862" y="19252"/>
                  </a:cubicBezTo>
                  <a:lnTo>
                    <a:pt x="6959" y="19252"/>
                  </a:lnTo>
                  <a:cubicBezTo>
                    <a:pt x="7837" y="19220"/>
                    <a:pt x="8780" y="18407"/>
                    <a:pt x="9431" y="17724"/>
                  </a:cubicBezTo>
                  <a:cubicBezTo>
                    <a:pt x="10309" y="16781"/>
                    <a:pt x="11187" y="15447"/>
                    <a:pt x="11935" y="14017"/>
                  </a:cubicBezTo>
                  <a:cubicBezTo>
                    <a:pt x="12910" y="12130"/>
                    <a:pt x="13886" y="9821"/>
                    <a:pt x="13691" y="6862"/>
                  </a:cubicBezTo>
                  <a:cubicBezTo>
                    <a:pt x="13593" y="5399"/>
                    <a:pt x="13268" y="4423"/>
                    <a:pt x="12650" y="3708"/>
                  </a:cubicBezTo>
                  <a:cubicBezTo>
                    <a:pt x="12097" y="3090"/>
                    <a:pt x="11382" y="2797"/>
                    <a:pt x="10601" y="2472"/>
                  </a:cubicBezTo>
                  <a:cubicBezTo>
                    <a:pt x="9593" y="2049"/>
                    <a:pt x="8520" y="1627"/>
                    <a:pt x="7577" y="358"/>
                  </a:cubicBezTo>
                  <a:cubicBezTo>
                    <a:pt x="7414" y="131"/>
                    <a:pt x="7154" y="1"/>
                    <a:pt x="6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1" name="Google Shape;5341;p46"/>
          <p:cNvGrpSpPr/>
          <p:nvPr/>
        </p:nvGrpSpPr>
        <p:grpSpPr>
          <a:xfrm>
            <a:off x="6358434" y="4272988"/>
            <a:ext cx="365738" cy="365758"/>
            <a:chOff x="14360350" y="4385450"/>
            <a:chExt cx="482950" cy="480250"/>
          </a:xfrm>
        </p:grpSpPr>
        <p:sp>
          <p:nvSpPr>
            <p:cNvPr id="5342" name="Google Shape;5342;p46"/>
            <p:cNvSpPr/>
            <p:nvPr/>
          </p:nvSpPr>
          <p:spPr>
            <a:xfrm>
              <a:off x="14414825" y="4625025"/>
              <a:ext cx="43925" cy="43125"/>
            </a:xfrm>
            <a:custGeom>
              <a:rect b="b" l="l" r="r" t="t"/>
              <a:pathLst>
                <a:path extrusionOk="0" h="1725" w="1757">
                  <a:moveTo>
                    <a:pt x="878" y="1"/>
                  </a:moveTo>
                  <a:cubicBezTo>
                    <a:pt x="391" y="1"/>
                    <a:pt x="0" y="391"/>
                    <a:pt x="0" y="879"/>
                  </a:cubicBezTo>
                  <a:cubicBezTo>
                    <a:pt x="0" y="1334"/>
                    <a:pt x="391" y="1724"/>
                    <a:pt x="878" y="1724"/>
                  </a:cubicBezTo>
                  <a:cubicBezTo>
                    <a:pt x="1366" y="1724"/>
                    <a:pt x="1756" y="1334"/>
                    <a:pt x="1756" y="879"/>
                  </a:cubicBezTo>
                  <a:cubicBezTo>
                    <a:pt x="1756" y="391"/>
                    <a:pt x="1366" y="1"/>
                    <a:pt x="878" y="1"/>
                  </a:cubicBezTo>
                  <a:close/>
                  <a:moveTo>
                    <a:pt x="878" y="1"/>
                  </a:moveTo>
                  <a:close/>
                </a:path>
              </a:pathLst>
            </a:custGeom>
            <a:solidFill>
              <a:srgbClr val="C4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3" name="Google Shape;5343;p46"/>
            <p:cNvSpPr/>
            <p:nvPr/>
          </p:nvSpPr>
          <p:spPr>
            <a:xfrm>
              <a:off x="14608300" y="4424225"/>
              <a:ext cx="43125" cy="43100"/>
            </a:xfrm>
            <a:custGeom>
              <a:rect b="b" l="l" r="r" t="t"/>
              <a:pathLst>
                <a:path extrusionOk="0" h="1724" w="1725">
                  <a:moveTo>
                    <a:pt x="879" y="0"/>
                  </a:moveTo>
                  <a:cubicBezTo>
                    <a:pt x="391" y="0"/>
                    <a:pt x="1" y="391"/>
                    <a:pt x="1" y="878"/>
                  </a:cubicBezTo>
                  <a:cubicBezTo>
                    <a:pt x="1" y="1334"/>
                    <a:pt x="391" y="1724"/>
                    <a:pt x="879" y="1724"/>
                  </a:cubicBezTo>
                  <a:cubicBezTo>
                    <a:pt x="1334" y="1724"/>
                    <a:pt x="1724" y="1334"/>
                    <a:pt x="1724" y="878"/>
                  </a:cubicBezTo>
                  <a:cubicBezTo>
                    <a:pt x="1724" y="391"/>
                    <a:pt x="1334" y="0"/>
                    <a:pt x="879" y="0"/>
                  </a:cubicBezTo>
                  <a:close/>
                  <a:moveTo>
                    <a:pt x="879" y="0"/>
                  </a:moveTo>
                  <a:close/>
                </a:path>
              </a:pathLst>
            </a:custGeom>
            <a:solidFill>
              <a:srgbClr val="C4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4" name="Google Shape;5344;p46"/>
            <p:cNvSpPr/>
            <p:nvPr/>
          </p:nvSpPr>
          <p:spPr>
            <a:xfrm>
              <a:off x="14771725" y="4591700"/>
              <a:ext cx="43100" cy="43925"/>
            </a:xfrm>
            <a:custGeom>
              <a:rect b="b" l="l" r="r" t="t"/>
              <a:pathLst>
                <a:path extrusionOk="0" h="1757" w="1724">
                  <a:moveTo>
                    <a:pt x="878" y="0"/>
                  </a:moveTo>
                  <a:cubicBezTo>
                    <a:pt x="391" y="0"/>
                    <a:pt x="0" y="391"/>
                    <a:pt x="0" y="878"/>
                  </a:cubicBezTo>
                  <a:cubicBezTo>
                    <a:pt x="0" y="1366"/>
                    <a:pt x="391" y="1756"/>
                    <a:pt x="878" y="1756"/>
                  </a:cubicBezTo>
                  <a:cubicBezTo>
                    <a:pt x="1334" y="1756"/>
                    <a:pt x="1724" y="1366"/>
                    <a:pt x="1724" y="878"/>
                  </a:cubicBezTo>
                  <a:cubicBezTo>
                    <a:pt x="1724" y="391"/>
                    <a:pt x="1334" y="0"/>
                    <a:pt x="878" y="0"/>
                  </a:cubicBezTo>
                  <a:close/>
                  <a:moveTo>
                    <a:pt x="878" y="0"/>
                  </a:moveTo>
                  <a:close/>
                </a:path>
              </a:pathLst>
            </a:custGeom>
            <a:solidFill>
              <a:srgbClr val="C4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5" name="Google Shape;5345;p46"/>
            <p:cNvSpPr/>
            <p:nvPr/>
          </p:nvSpPr>
          <p:spPr>
            <a:xfrm>
              <a:off x="14364425" y="4478700"/>
              <a:ext cx="147975" cy="95950"/>
            </a:xfrm>
            <a:custGeom>
              <a:rect b="b" l="l" r="r" t="t"/>
              <a:pathLst>
                <a:path extrusionOk="0" h="3838" w="5919">
                  <a:moveTo>
                    <a:pt x="5333" y="1724"/>
                  </a:moveTo>
                  <a:cubicBezTo>
                    <a:pt x="4390" y="1854"/>
                    <a:pt x="3415" y="1724"/>
                    <a:pt x="2634" y="1203"/>
                  </a:cubicBezTo>
                  <a:cubicBezTo>
                    <a:pt x="2374" y="1008"/>
                    <a:pt x="2146" y="781"/>
                    <a:pt x="1919" y="520"/>
                  </a:cubicBezTo>
                  <a:cubicBezTo>
                    <a:pt x="1594" y="98"/>
                    <a:pt x="976" y="0"/>
                    <a:pt x="520" y="325"/>
                  </a:cubicBezTo>
                  <a:cubicBezTo>
                    <a:pt x="98" y="651"/>
                    <a:pt x="0" y="1301"/>
                    <a:pt x="358" y="1724"/>
                  </a:cubicBezTo>
                  <a:cubicBezTo>
                    <a:pt x="1528" y="3252"/>
                    <a:pt x="3252" y="3837"/>
                    <a:pt x="5041" y="3740"/>
                  </a:cubicBezTo>
                  <a:cubicBezTo>
                    <a:pt x="5366" y="3089"/>
                    <a:pt x="5919" y="2407"/>
                    <a:pt x="5333" y="1724"/>
                  </a:cubicBezTo>
                  <a:close/>
                  <a:moveTo>
                    <a:pt x="5333" y="1724"/>
                  </a:moveTo>
                  <a:close/>
                </a:path>
              </a:pathLst>
            </a:custGeom>
            <a:solidFill>
              <a:srgbClr val="91C4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6" name="Google Shape;5346;p46"/>
            <p:cNvSpPr/>
            <p:nvPr/>
          </p:nvSpPr>
          <p:spPr>
            <a:xfrm>
              <a:off x="14527825" y="4513650"/>
              <a:ext cx="221150" cy="347975"/>
            </a:xfrm>
            <a:custGeom>
              <a:rect b="b" l="l" r="r" t="t"/>
              <a:pathLst>
                <a:path extrusionOk="0" h="13919" w="8846">
                  <a:moveTo>
                    <a:pt x="5496" y="1919"/>
                  </a:moveTo>
                  <a:cubicBezTo>
                    <a:pt x="4261" y="651"/>
                    <a:pt x="2570" y="0"/>
                    <a:pt x="814" y="33"/>
                  </a:cubicBezTo>
                  <a:cubicBezTo>
                    <a:pt x="293" y="618"/>
                    <a:pt x="1" y="1204"/>
                    <a:pt x="521" y="2049"/>
                  </a:cubicBezTo>
                  <a:cubicBezTo>
                    <a:pt x="1464" y="1952"/>
                    <a:pt x="2374" y="2147"/>
                    <a:pt x="3187" y="2635"/>
                  </a:cubicBezTo>
                  <a:cubicBezTo>
                    <a:pt x="3513" y="2830"/>
                    <a:pt x="3838" y="3057"/>
                    <a:pt x="4098" y="3317"/>
                  </a:cubicBezTo>
                  <a:cubicBezTo>
                    <a:pt x="4391" y="3610"/>
                    <a:pt x="4618" y="3903"/>
                    <a:pt x="4813" y="4228"/>
                  </a:cubicBezTo>
                  <a:cubicBezTo>
                    <a:pt x="5269" y="5041"/>
                    <a:pt x="5496" y="5952"/>
                    <a:pt x="5399" y="6895"/>
                  </a:cubicBezTo>
                  <a:cubicBezTo>
                    <a:pt x="4651" y="7578"/>
                    <a:pt x="4846" y="8195"/>
                    <a:pt x="5074" y="8911"/>
                  </a:cubicBezTo>
                  <a:cubicBezTo>
                    <a:pt x="5009" y="10699"/>
                    <a:pt x="5561" y="12423"/>
                    <a:pt x="7122" y="13594"/>
                  </a:cubicBezTo>
                  <a:cubicBezTo>
                    <a:pt x="7545" y="13919"/>
                    <a:pt x="8163" y="13821"/>
                    <a:pt x="8488" y="13399"/>
                  </a:cubicBezTo>
                  <a:cubicBezTo>
                    <a:pt x="8846" y="12976"/>
                    <a:pt x="8748" y="12325"/>
                    <a:pt x="8326" y="12000"/>
                  </a:cubicBezTo>
                  <a:cubicBezTo>
                    <a:pt x="8033" y="11805"/>
                    <a:pt x="7805" y="11577"/>
                    <a:pt x="7643" y="11317"/>
                  </a:cubicBezTo>
                  <a:cubicBezTo>
                    <a:pt x="7122" y="10537"/>
                    <a:pt x="6992" y="9561"/>
                    <a:pt x="7122" y="8618"/>
                  </a:cubicBezTo>
                  <a:cubicBezTo>
                    <a:pt x="7675" y="7968"/>
                    <a:pt x="7643" y="7382"/>
                    <a:pt x="7382" y="6602"/>
                  </a:cubicBezTo>
                  <a:cubicBezTo>
                    <a:pt x="7448" y="4878"/>
                    <a:pt x="6765" y="3187"/>
                    <a:pt x="5496" y="1919"/>
                  </a:cubicBezTo>
                  <a:close/>
                  <a:moveTo>
                    <a:pt x="5496" y="1919"/>
                  </a:moveTo>
                  <a:close/>
                </a:path>
              </a:pathLst>
            </a:custGeom>
            <a:solidFill>
              <a:srgbClr val="91C4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7" name="Google Shape;5347;p46"/>
            <p:cNvSpPr/>
            <p:nvPr/>
          </p:nvSpPr>
          <p:spPr>
            <a:xfrm>
              <a:off x="14538400" y="4513650"/>
              <a:ext cx="210575" cy="340675"/>
            </a:xfrm>
            <a:custGeom>
              <a:rect b="b" l="l" r="r" t="t"/>
              <a:pathLst>
                <a:path extrusionOk="0" h="13627" w="8423">
                  <a:moveTo>
                    <a:pt x="5073" y="1919"/>
                  </a:moveTo>
                  <a:cubicBezTo>
                    <a:pt x="3838" y="651"/>
                    <a:pt x="2147" y="0"/>
                    <a:pt x="391" y="33"/>
                  </a:cubicBezTo>
                  <a:cubicBezTo>
                    <a:pt x="98" y="261"/>
                    <a:pt x="0" y="521"/>
                    <a:pt x="325" y="879"/>
                  </a:cubicBezTo>
                  <a:cubicBezTo>
                    <a:pt x="1919" y="911"/>
                    <a:pt x="3480" y="1561"/>
                    <a:pt x="4651" y="2765"/>
                  </a:cubicBezTo>
                  <a:cubicBezTo>
                    <a:pt x="5919" y="4000"/>
                    <a:pt x="6114" y="5236"/>
                    <a:pt x="6049" y="6960"/>
                  </a:cubicBezTo>
                  <a:cubicBezTo>
                    <a:pt x="6049" y="7708"/>
                    <a:pt x="5854" y="8260"/>
                    <a:pt x="5756" y="8976"/>
                  </a:cubicBezTo>
                  <a:cubicBezTo>
                    <a:pt x="5659" y="9919"/>
                    <a:pt x="6244" y="11382"/>
                    <a:pt x="6797" y="12130"/>
                  </a:cubicBezTo>
                  <a:cubicBezTo>
                    <a:pt x="6959" y="12390"/>
                    <a:pt x="7187" y="12618"/>
                    <a:pt x="7447" y="12846"/>
                  </a:cubicBezTo>
                  <a:cubicBezTo>
                    <a:pt x="7707" y="13041"/>
                    <a:pt x="7838" y="13333"/>
                    <a:pt x="7838" y="13626"/>
                  </a:cubicBezTo>
                  <a:cubicBezTo>
                    <a:pt x="7935" y="13561"/>
                    <a:pt x="8000" y="13496"/>
                    <a:pt x="8098" y="13399"/>
                  </a:cubicBezTo>
                  <a:cubicBezTo>
                    <a:pt x="8423" y="12976"/>
                    <a:pt x="8325" y="12358"/>
                    <a:pt x="7903" y="12000"/>
                  </a:cubicBezTo>
                  <a:cubicBezTo>
                    <a:pt x="7610" y="11805"/>
                    <a:pt x="7382" y="11577"/>
                    <a:pt x="7220" y="11317"/>
                  </a:cubicBezTo>
                  <a:cubicBezTo>
                    <a:pt x="6699" y="10537"/>
                    <a:pt x="6569" y="9561"/>
                    <a:pt x="6699" y="8618"/>
                  </a:cubicBezTo>
                  <a:cubicBezTo>
                    <a:pt x="7057" y="8325"/>
                    <a:pt x="7350" y="7187"/>
                    <a:pt x="6992" y="6602"/>
                  </a:cubicBezTo>
                  <a:cubicBezTo>
                    <a:pt x="7025" y="4878"/>
                    <a:pt x="6342" y="3187"/>
                    <a:pt x="5073" y="1919"/>
                  </a:cubicBezTo>
                  <a:close/>
                  <a:moveTo>
                    <a:pt x="5073" y="1919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8" name="Google Shape;5348;p46"/>
            <p:cNvSpPr/>
            <p:nvPr/>
          </p:nvSpPr>
          <p:spPr>
            <a:xfrm>
              <a:off x="14366050" y="4478700"/>
              <a:ext cx="139850" cy="62625"/>
            </a:xfrm>
            <a:custGeom>
              <a:rect b="b" l="l" r="r" t="t"/>
              <a:pathLst>
                <a:path extrusionOk="0" h="2505" w="5594">
                  <a:moveTo>
                    <a:pt x="2569" y="1203"/>
                  </a:moveTo>
                  <a:cubicBezTo>
                    <a:pt x="2309" y="1008"/>
                    <a:pt x="2081" y="781"/>
                    <a:pt x="1854" y="520"/>
                  </a:cubicBezTo>
                  <a:cubicBezTo>
                    <a:pt x="1529" y="98"/>
                    <a:pt x="911" y="0"/>
                    <a:pt x="488" y="325"/>
                  </a:cubicBezTo>
                  <a:cubicBezTo>
                    <a:pt x="130" y="585"/>
                    <a:pt x="0" y="1008"/>
                    <a:pt x="98" y="1366"/>
                  </a:cubicBezTo>
                  <a:cubicBezTo>
                    <a:pt x="163" y="1301"/>
                    <a:pt x="228" y="1236"/>
                    <a:pt x="293" y="1171"/>
                  </a:cubicBezTo>
                  <a:cubicBezTo>
                    <a:pt x="716" y="813"/>
                    <a:pt x="1333" y="878"/>
                    <a:pt x="1691" y="1301"/>
                  </a:cubicBezTo>
                  <a:cubicBezTo>
                    <a:pt x="1919" y="1561"/>
                    <a:pt x="2179" y="1789"/>
                    <a:pt x="2439" y="1951"/>
                  </a:cubicBezTo>
                  <a:cubicBezTo>
                    <a:pt x="3220" y="2439"/>
                    <a:pt x="4195" y="2504"/>
                    <a:pt x="5138" y="2342"/>
                  </a:cubicBezTo>
                  <a:cubicBezTo>
                    <a:pt x="5268" y="2374"/>
                    <a:pt x="5593" y="2114"/>
                    <a:pt x="5268" y="1724"/>
                  </a:cubicBezTo>
                  <a:cubicBezTo>
                    <a:pt x="4325" y="1854"/>
                    <a:pt x="3350" y="1724"/>
                    <a:pt x="2569" y="1203"/>
                  </a:cubicBezTo>
                  <a:close/>
                  <a:moveTo>
                    <a:pt x="2569" y="1203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9" name="Google Shape;5349;p46"/>
            <p:cNvSpPr/>
            <p:nvPr/>
          </p:nvSpPr>
          <p:spPr>
            <a:xfrm>
              <a:off x="14454650" y="4388450"/>
              <a:ext cx="208150" cy="348800"/>
            </a:xfrm>
            <a:custGeom>
              <a:rect b="b" l="l" r="r" t="t"/>
              <a:pathLst>
                <a:path extrusionOk="0" h="13952" w="8326">
                  <a:moveTo>
                    <a:pt x="1204" y="2635"/>
                  </a:moveTo>
                  <a:cubicBezTo>
                    <a:pt x="1724" y="3415"/>
                    <a:pt x="1854" y="4391"/>
                    <a:pt x="1724" y="5334"/>
                  </a:cubicBezTo>
                  <a:cubicBezTo>
                    <a:pt x="1692" y="5561"/>
                    <a:pt x="1659" y="5789"/>
                    <a:pt x="1627" y="6017"/>
                  </a:cubicBezTo>
                  <a:cubicBezTo>
                    <a:pt x="1497" y="6472"/>
                    <a:pt x="1464" y="6895"/>
                    <a:pt x="1432" y="7350"/>
                  </a:cubicBezTo>
                  <a:cubicBezTo>
                    <a:pt x="1399" y="9073"/>
                    <a:pt x="2049" y="10764"/>
                    <a:pt x="3318" y="12033"/>
                  </a:cubicBezTo>
                  <a:cubicBezTo>
                    <a:pt x="4586" y="13301"/>
                    <a:pt x="6277" y="13951"/>
                    <a:pt x="8001" y="13919"/>
                  </a:cubicBezTo>
                  <a:cubicBezTo>
                    <a:pt x="8033" y="13431"/>
                    <a:pt x="8098" y="12976"/>
                    <a:pt x="8228" y="12488"/>
                  </a:cubicBezTo>
                  <a:cubicBezTo>
                    <a:pt x="8261" y="12293"/>
                    <a:pt x="8293" y="12098"/>
                    <a:pt x="8326" y="11903"/>
                  </a:cubicBezTo>
                  <a:cubicBezTo>
                    <a:pt x="7383" y="12000"/>
                    <a:pt x="6440" y="11805"/>
                    <a:pt x="5659" y="11317"/>
                  </a:cubicBezTo>
                  <a:cubicBezTo>
                    <a:pt x="5334" y="11122"/>
                    <a:pt x="5009" y="10895"/>
                    <a:pt x="4749" y="10602"/>
                  </a:cubicBezTo>
                  <a:cubicBezTo>
                    <a:pt x="4456" y="10342"/>
                    <a:pt x="4228" y="10016"/>
                    <a:pt x="4033" y="9691"/>
                  </a:cubicBezTo>
                  <a:cubicBezTo>
                    <a:pt x="3545" y="8911"/>
                    <a:pt x="3350" y="7968"/>
                    <a:pt x="3448" y="7057"/>
                  </a:cubicBezTo>
                  <a:cubicBezTo>
                    <a:pt x="3480" y="6830"/>
                    <a:pt x="3513" y="6634"/>
                    <a:pt x="3545" y="6439"/>
                  </a:cubicBezTo>
                  <a:cubicBezTo>
                    <a:pt x="3643" y="5984"/>
                    <a:pt x="3741" y="5496"/>
                    <a:pt x="3741" y="5041"/>
                  </a:cubicBezTo>
                  <a:cubicBezTo>
                    <a:pt x="3838" y="3252"/>
                    <a:pt x="3253" y="1529"/>
                    <a:pt x="1724" y="358"/>
                  </a:cubicBezTo>
                  <a:cubicBezTo>
                    <a:pt x="1302" y="0"/>
                    <a:pt x="684" y="98"/>
                    <a:pt x="326" y="521"/>
                  </a:cubicBezTo>
                  <a:cubicBezTo>
                    <a:pt x="1" y="976"/>
                    <a:pt x="98" y="1594"/>
                    <a:pt x="521" y="1919"/>
                  </a:cubicBezTo>
                  <a:cubicBezTo>
                    <a:pt x="814" y="2147"/>
                    <a:pt x="1009" y="2374"/>
                    <a:pt x="1204" y="2635"/>
                  </a:cubicBezTo>
                  <a:close/>
                  <a:moveTo>
                    <a:pt x="1204" y="2635"/>
                  </a:moveTo>
                  <a:close/>
                </a:path>
              </a:pathLst>
            </a:custGeom>
            <a:solidFill>
              <a:srgbClr val="C4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0" name="Google Shape;5350;p46"/>
            <p:cNvSpPr/>
            <p:nvPr/>
          </p:nvSpPr>
          <p:spPr>
            <a:xfrm>
              <a:off x="14462775" y="4388450"/>
              <a:ext cx="200025" cy="322775"/>
            </a:xfrm>
            <a:custGeom>
              <a:rect b="b" l="l" r="r" t="t"/>
              <a:pathLst>
                <a:path extrusionOk="0" h="12911" w="8001">
                  <a:moveTo>
                    <a:pt x="2342" y="6862"/>
                  </a:moveTo>
                  <a:cubicBezTo>
                    <a:pt x="2277" y="7057"/>
                    <a:pt x="2245" y="7252"/>
                    <a:pt x="2245" y="7447"/>
                  </a:cubicBezTo>
                  <a:cubicBezTo>
                    <a:pt x="2147" y="8391"/>
                    <a:pt x="2342" y="9301"/>
                    <a:pt x="2798" y="10114"/>
                  </a:cubicBezTo>
                  <a:cubicBezTo>
                    <a:pt x="2993" y="10439"/>
                    <a:pt x="3220" y="10732"/>
                    <a:pt x="3513" y="11025"/>
                  </a:cubicBezTo>
                  <a:cubicBezTo>
                    <a:pt x="3806" y="11317"/>
                    <a:pt x="4098" y="11545"/>
                    <a:pt x="4424" y="11740"/>
                  </a:cubicBezTo>
                  <a:cubicBezTo>
                    <a:pt x="5237" y="12195"/>
                    <a:pt x="6895" y="12911"/>
                    <a:pt x="7806" y="12846"/>
                  </a:cubicBezTo>
                  <a:cubicBezTo>
                    <a:pt x="7838" y="12716"/>
                    <a:pt x="7871" y="12618"/>
                    <a:pt x="7903" y="12488"/>
                  </a:cubicBezTo>
                  <a:cubicBezTo>
                    <a:pt x="7936" y="12293"/>
                    <a:pt x="7968" y="12098"/>
                    <a:pt x="8001" y="11903"/>
                  </a:cubicBezTo>
                  <a:cubicBezTo>
                    <a:pt x="7058" y="12000"/>
                    <a:pt x="6115" y="11773"/>
                    <a:pt x="5334" y="11317"/>
                  </a:cubicBezTo>
                  <a:cubicBezTo>
                    <a:pt x="5009" y="11122"/>
                    <a:pt x="4684" y="10895"/>
                    <a:pt x="4424" y="10602"/>
                  </a:cubicBezTo>
                  <a:cubicBezTo>
                    <a:pt x="4131" y="10342"/>
                    <a:pt x="3903" y="10016"/>
                    <a:pt x="3708" y="9691"/>
                  </a:cubicBezTo>
                  <a:cubicBezTo>
                    <a:pt x="3253" y="8911"/>
                    <a:pt x="3025" y="7968"/>
                    <a:pt x="3123" y="7057"/>
                  </a:cubicBezTo>
                  <a:cubicBezTo>
                    <a:pt x="3155" y="6830"/>
                    <a:pt x="3188" y="6634"/>
                    <a:pt x="3220" y="6439"/>
                  </a:cubicBezTo>
                  <a:cubicBezTo>
                    <a:pt x="3285" y="6244"/>
                    <a:pt x="3318" y="6049"/>
                    <a:pt x="3350" y="5854"/>
                  </a:cubicBezTo>
                  <a:cubicBezTo>
                    <a:pt x="3383" y="5594"/>
                    <a:pt x="3416" y="5301"/>
                    <a:pt x="3416" y="5041"/>
                  </a:cubicBezTo>
                  <a:cubicBezTo>
                    <a:pt x="3513" y="3252"/>
                    <a:pt x="2960" y="1529"/>
                    <a:pt x="1399" y="358"/>
                  </a:cubicBezTo>
                  <a:cubicBezTo>
                    <a:pt x="977" y="0"/>
                    <a:pt x="359" y="98"/>
                    <a:pt x="1" y="521"/>
                  </a:cubicBezTo>
                  <a:cubicBezTo>
                    <a:pt x="1" y="553"/>
                    <a:pt x="1" y="553"/>
                    <a:pt x="1" y="553"/>
                  </a:cubicBezTo>
                  <a:cubicBezTo>
                    <a:pt x="196" y="553"/>
                    <a:pt x="359" y="618"/>
                    <a:pt x="521" y="748"/>
                  </a:cubicBezTo>
                  <a:cubicBezTo>
                    <a:pt x="2050" y="1919"/>
                    <a:pt x="2635" y="3643"/>
                    <a:pt x="2537" y="5431"/>
                  </a:cubicBezTo>
                  <a:cubicBezTo>
                    <a:pt x="2505" y="5919"/>
                    <a:pt x="2440" y="6407"/>
                    <a:pt x="2342" y="6862"/>
                  </a:cubicBezTo>
                  <a:close/>
                  <a:moveTo>
                    <a:pt x="2342" y="6862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1" name="Google Shape;5351;p46"/>
            <p:cNvSpPr/>
            <p:nvPr/>
          </p:nvSpPr>
          <p:spPr>
            <a:xfrm>
              <a:off x="14705875" y="4676250"/>
              <a:ext cx="129275" cy="95950"/>
            </a:xfrm>
            <a:custGeom>
              <a:rect b="b" l="l" r="r" t="t"/>
              <a:pathLst>
                <a:path extrusionOk="0" h="3838" w="5171">
                  <a:moveTo>
                    <a:pt x="4976" y="2114"/>
                  </a:moveTo>
                  <a:cubicBezTo>
                    <a:pt x="3805" y="586"/>
                    <a:pt x="2082" y="0"/>
                    <a:pt x="293" y="98"/>
                  </a:cubicBezTo>
                  <a:cubicBezTo>
                    <a:pt x="260" y="553"/>
                    <a:pt x="228" y="976"/>
                    <a:pt x="98" y="1431"/>
                  </a:cubicBezTo>
                  <a:cubicBezTo>
                    <a:pt x="65" y="1659"/>
                    <a:pt x="0" y="1887"/>
                    <a:pt x="0" y="2114"/>
                  </a:cubicBezTo>
                  <a:cubicBezTo>
                    <a:pt x="943" y="1984"/>
                    <a:pt x="1919" y="2114"/>
                    <a:pt x="2699" y="2634"/>
                  </a:cubicBezTo>
                  <a:cubicBezTo>
                    <a:pt x="2927" y="2830"/>
                    <a:pt x="3187" y="3025"/>
                    <a:pt x="3382" y="3317"/>
                  </a:cubicBezTo>
                  <a:cubicBezTo>
                    <a:pt x="3708" y="3740"/>
                    <a:pt x="4358" y="3838"/>
                    <a:pt x="4781" y="3512"/>
                  </a:cubicBezTo>
                  <a:cubicBezTo>
                    <a:pt x="5041" y="3317"/>
                    <a:pt x="5171" y="3025"/>
                    <a:pt x="5171" y="2732"/>
                  </a:cubicBezTo>
                  <a:lnTo>
                    <a:pt x="5171" y="2700"/>
                  </a:lnTo>
                  <a:cubicBezTo>
                    <a:pt x="5171" y="2504"/>
                    <a:pt x="5106" y="2277"/>
                    <a:pt x="4976" y="2114"/>
                  </a:cubicBezTo>
                  <a:close/>
                  <a:moveTo>
                    <a:pt x="4976" y="2114"/>
                  </a:moveTo>
                  <a:close/>
                </a:path>
              </a:pathLst>
            </a:custGeom>
            <a:solidFill>
              <a:srgbClr val="C4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2" name="Google Shape;5352;p46"/>
            <p:cNvSpPr/>
            <p:nvPr/>
          </p:nvSpPr>
          <p:spPr>
            <a:xfrm>
              <a:off x="14710750" y="4676250"/>
              <a:ext cx="124400" cy="85375"/>
            </a:xfrm>
            <a:custGeom>
              <a:rect b="b" l="l" r="r" t="t"/>
              <a:pathLst>
                <a:path extrusionOk="0" h="3415" w="4976">
                  <a:moveTo>
                    <a:pt x="4781" y="2114"/>
                  </a:moveTo>
                  <a:cubicBezTo>
                    <a:pt x="3610" y="586"/>
                    <a:pt x="1887" y="0"/>
                    <a:pt x="98" y="98"/>
                  </a:cubicBezTo>
                  <a:cubicBezTo>
                    <a:pt x="65" y="358"/>
                    <a:pt x="65" y="651"/>
                    <a:pt x="0" y="943"/>
                  </a:cubicBezTo>
                  <a:lnTo>
                    <a:pt x="228" y="943"/>
                  </a:lnTo>
                  <a:lnTo>
                    <a:pt x="261" y="943"/>
                  </a:lnTo>
                  <a:cubicBezTo>
                    <a:pt x="1887" y="943"/>
                    <a:pt x="3415" y="1561"/>
                    <a:pt x="4488" y="2960"/>
                  </a:cubicBezTo>
                  <a:cubicBezTo>
                    <a:pt x="4586" y="3090"/>
                    <a:pt x="4651" y="3252"/>
                    <a:pt x="4683" y="3415"/>
                  </a:cubicBezTo>
                  <a:cubicBezTo>
                    <a:pt x="4878" y="3252"/>
                    <a:pt x="4976" y="2992"/>
                    <a:pt x="4976" y="2732"/>
                  </a:cubicBezTo>
                  <a:lnTo>
                    <a:pt x="4976" y="2700"/>
                  </a:lnTo>
                  <a:cubicBezTo>
                    <a:pt x="4976" y="2504"/>
                    <a:pt x="4911" y="2277"/>
                    <a:pt x="4781" y="2114"/>
                  </a:cubicBezTo>
                  <a:close/>
                  <a:moveTo>
                    <a:pt x="4781" y="2114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3" name="Google Shape;5353;p46"/>
            <p:cNvSpPr/>
            <p:nvPr/>
          </p:nvSpPr>
          <p:spPr>
            <a:xfrm>
              <a:off x="14601000" y="4416900"/>
              <a:ext cx="57750" cy="57750"/>
            </a:xfrm>
            <a:custGeom>
              <a:rect b="b" l="l" r="r" t="t"/>
              <a:pathLst>
                <a:path extrusionOk="0" h="2310" w="2310">
                  <a:moveTo>
                    <a:pt x="1171" y="586"/>
                  </a:moveTo>
                  <a:cubicBezTo>
                    <a:pt x="1496" y="586"/>
                    <a:pt x="1756" y="846"/>
                    <a:pt x="1756" y="1171"/>
                  </a:cubicBezTo>
                  <a:cubicBezTo>
                    <a:pt x="1756" y="1464"/>
                    <a:pt x="1464" y="1757"/>
                    <a:pt x="1171" y="1757"/>
                  </a:cubicBezTo>
                  <a:cubicBezTo>
                    <a:pt x="846" y="1757"/>
                    <a:pt x="586" y="1464"/>
                    <a:pt x="586" y="1171"/>
                  </a:cubicBezTo>
                  <a:cubicBezTo>
                    <a:pt x="586" y="846"/>
                    <a:pt x="846" y="586"/>
                    <a:pt x="1171" y="586"/>
                  </a:cubicBezTo>
                  <a:close/>
                  <a:moveTo>
                    <a:pt x="1171" y="1"/>
                  </a:moveTo>
                  <a:cubicBezTo>
                    <a:pt x="521" y="1"/>
                    <a:pt x="0" y="521"/>
                    <a:pt x="0" y="1171"/>
                  </a:cubicBezTo>
                  <a:cubicBezTo>
                    <a:pt x="0" y="1789"/>
                    <a:pt x="521" y="2310"/>
                    <a:pt x="1171" y="2310"/>
                  </a:cubicBezTo>
                  <a:cubicBezTo>
                    <a:pt x="1789" y="2310"/>
                    <a:pt x="2309" y="1789"/>
                    <a:pt x="2309" y="1171"/>
                  </a:cubicBezTo>
                  <a:cubicBezTo>
                    <a:pt x="2309" y="521"/>
                    <a:pt x="1789" y="1"/>
                    <a:pt x="11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4" name="Google Shape;5354;p46"/>
            <p:cNvSpPr/>
            <p:nvPr/>
          </p:nvSpPr>
          <p:spPr>
            <a:xfrm>
              <a:off x="14764400" y="4585200"/>
              <a:ext cx="57750" cy="56925"/>
            </a:xfrm>
            <a:custGeom>
              <a:rect b="b" l="l" r="r" t="t"/>
              <a:pathLst>
                <a:path extrusionOk="0" h="2277" w="2310">
                  <a:moveTo>
                    <a:pt x="1171" y="553"/>
                  </a:moveTo>
                  <a:cubicBezTo>
                    <a:pt x="1464" y="553"/>
                    <a:pt x="1757" y="813"/>
                    <a:pt x="1757" y="1138"/>
                  </a:cubicBezTo>
                  <a:cubicBezTo>
                    <a:pt x="1757" y="1464"/>
                    <a:pt x="1464" y="1724"/>
                    <a:pt x="1171" y="1724"/>
                  </a:cubicBezTo>
                  <a:cubicBezTo>
                    <a:pt x="846" y="1724"/>
                    <a:pt x="586" y="1464"/>
                    <a:pt x="586" y="1138"/>
                  </a:cubicBezTo>
                  <a:cubicBezTo>
                    <a:pt x="586" y="813"/>
                    <a:pt x="846" y="553"/>
                    <a:pt x="1171" y="553"/>
                  </a:cubicBezTo>
                  <a:close/>
                  <a:moveTo>
                    <a:pt x="1139" y="0"/>
                  </a:moveTo>
                  <a:cubicBezTo>
                    <a:pt x="521" y="0"/>
                    <a:pt x="1" y="521"/>
                    <a:pt x="1" y="1138"/>
                  </a:cubicBezTo>
                  <a:cubicBezTo>
                    <a:pt x="1" y="1789"/>
                    <a:pt x="521" y="2277"/>
                    <a:pt x="1139" y="2277"/>
                  </a:cubicBezTo>
                  <a:cubicBezTo>
                    <a:pt x="1789" y="2277"/>
                    <a:pt x="2310" y="1789"/>
                    <a:pt x="2310" y="1138"/>
                  </a:cubicBezTo>
                  <a:cubicBezTo>
                    <a:pt x="2310" y="521"/>
                    <a:pt x="1789" y="0"/>
                    <a:pt x="11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5" name="Google Shape;5355;p46"/>
            <p:cNvSpPr/>
            <p:nvPr/>
          </p:nvSpPr>
          <p:spPr>
            <a:xfrm>
              <a:off x="14408325" y="4617700"/>
              <a:ext cx="56925" cy="57750"/>
            </a:xfrm>
            <a:custGeom>
              <a:rect b="b" l="l" r="r" t="t"/>
              <a:pathLst>
                <a:path extrusionOk="0" h="2310" w="2277">
                  <a:moveTo>
                    <a:pt x="1138" y="586"/>
                  </a:moveTo>
                  <a:cubicBezTo>
                    <a:pt x="1464" y="586"/>
                    <a:pt x="1724" y="846"/>
                    <a:pt x="1724" y="1172"/>
                  </a:cubicBezTo>
                  <a:cubicBezTo>
                    <a:pt x="1724" y="1464"/>
                    <a:pt x="1464" y="1757"/>
                    <a:pt x="1138" y="1757"/>
                  </a:cubicBezTo>
                  <a:cubicBezTo>
                    <a:pt x="813" y="1757"/>
                    <a:pt x="553" y="1464"/>
                    <a:pt x="553" y="1172"/>
                  </a:cubicBezTo>
                  <a:cubicBezTo>
                    <a:pt x="553" y="846"/>
                    <a:pt x="813" y="586"/>
                    <a:pt x="1138" y="586"/>
                  </a:cubicBezTo>
                  <a:close/>
                  <a:moveTo>
                    <a:pt x="1138" y="1"/>
                  </a:moveTo>
                  <a:cubicBezTo>
                    <a:pt x="520" y="1"/>
                    <a:pt x="0" y="521"/>
                    <a:pt x="0" y="1172"/>
                  </a:cubicBezTo>
                  <a:cubicBezTo>
                    <a:pt x="0" y="1790"/>
                    <a:pt x="520" y="2310"/>
                    <a:pt x="1138" y="2310"/>
                  </a:cubicBezTo>
                  <a:cubicBezTo>
                    <a:pt x="1789" y="2310"/>
                    <a:pt x="2277" y="1790"/>
                    <a:pt x="2277" y="1172"/>
                  </a:cubicBezTo>
                  <a:cubicBezTo>
                    <a:pt x="2277" y="521"/>
                    <a:pt x="1789" y="1"/>
                    <a:pt x="11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6" name="Google Shape;5356;p46"/>
            <p:cNvSpPr/>
            <p:nvPr/>
          </p:nvSpPr>
          <p:spPr>
            <a:xfrm>
              <a:off x="14426200" y="4722875"/>
              <a:ext cx="143925" cy="117625"/>
            </a:xfrm>
            <a:custGeom>
              <a:rect b="b" l="l" r="r" t="t"/>
              <a:pathLst>
                <a:path extrusionOk="0" h="4705" w="5757">
                  <a:moveTo>
                    <a:pt x="2147" y="1160"/>
                  </a:moveTo>
                  <a:cubicBezTo>
                    <a:pt x="2407" y="1485"/>
                    <a:pt x="2505" y="1908"/>
                    <a:pt x="2570" y="2200"/>
                  </a:cubicBezTo>
                  <a:cubicBezTo>
                    <a:pt x="2277" y="2363"/>
                    <a:pt x="1887" y="2526"/>
                    <a:pt x="1464" y="2526"/>
                  </a:cubicBezTo>
                  <a:lnTo>
                    <a:pt x="2147" y="1160"/>
                  </a:lnTo>
                  <a:close/>
                  <a:moveTo>
                    <a:pt x="4293" y="2200"/>
                  </a:moveTo>
                  <a:lnTo>
                    <a:pt x="3610" y="3566"/>
                  </a:lnTo>
                  <a:cubicBezTo>
                    <a:pt x="3350" y="3241"/>
                    <a:pt x="3253" y="2851"/>
                    <a:pt x="3187" y="2526"/>
                  </a:cubicBezTo>
                  <a:cubicBezTo>
                    <a:pt x="3480" y="2363"/>
                    <a:pt x="3870" y="2233"/>
                    <a:pt x="4293" y="2200"/>
                  </a:cubicBezTo>
                  <a:close/>
                  <a:moveTo>
                    <a:pt x="1408" y="1"/>
                  </a:moveTo>
                  <a:cubicBezTo>
                    <a:pt x="1300" y="1"/>
                    <a:pt x="1190" y="83"/>
                    <a:pt x="1139" y="184"/>
                  </a:cubicBezTo>
                  <a:cubicBezTo>
                    <a:pt x="1106" y="347"/>
                    <a:pt x="1171" y="509"/>
                    <a:pt x="1301" y="542"/>
                  </a:cubicBezTo>
                  <a:cubicBezTo>
                    <a:pt x="1464" y="607"/>
                    <a:pt x="1594" y="672"/>
                    <a:pt x="1724" y="737"/>
                  </a:cubicBezTo>
                  <a:lnTo>
                    <a:pt x="879" y="2428"/>
                  </a:lnTo>
                  <a:cubicBezTo>
                    <a:pt x="749" y="2363"/>
                    <a:pt x="618" y="2298"/>
                    <a:pt x="488" y="2233"/>
                  </a:cubicBezTo>
                  <a:cubicBezTo>
                    <a:pt x="437" y="2194"/>
                    <a:pt x="376" y="2176"/>
                    <a:pt x="316" y="2176"/>
                  </a:cubicBezTo>
                  <a:cubicBezTo>
                    <a:pt x="225" y="2176"/>
                    <a:pt x="138" y="2219"/>
                    <a:pt x="98" y="2298"/>
                  </a:cubicBezTo>
                  <a:cubicBezTo>
                    <a:pt x="1" y="2428"/>
                    <a:pt x="33" y="2591"/>
                    <a:pt x="163" y="2688"/>
                  </a:cubicBezTo>
                  <a:cubicBezTo>
                    <a:pt x="586" y="2981"/>
                    <a:pt x="1041" y="3078"/>
                    <a:pt x="1431" y="3078"/>
                  </a:cubicBezTo>
                  <a:cubicBezTo>
                    <a:pt x="1919" y="3078"/>
                    <a:pt x="2342" y="2948"/>
                    <a:pt x="2667" y="2786"/>
                  </a:cubicBezTo>
                  <a:cubicBezTo>
                    <a:pt x="2797" y="3436"/>
                    <a:pt x="3187" y="4347"/>
                    <a:pt x="4261" y="4704"/>
                  </a:cubicBezTo>
                  <a:lnTo>
                    <a:pt x="4358" y="4704"/>
                  </a:lnTo>
                  <a:cubicBezTo>
                    <a:pt x="4456" y="4704"/>
                    <a:pt x="4586" y="4639"/>
                    <a:pt x="4618" y="4542"/>
                  </a:cubicBezTo>
                  <a:cubicBezTo>
                    <a:pt x="4651" y="4379"/>
                    <a:pt x="4586" y="4217"/>
                    <a:pt x="4423" y="4184"/>
                  </a:cubicBezTo>
                  <a:cubicBezTo>
                    <a:pt x="4293" y="4119"/>
                    <a:pt x="4163" y="4054"/>
                    <a:pt x="4033" y="3989"/>
                  </a:cubicBezTo>
                  <a:lnTo>
                    <a:pt x="4879" y="2298"/>
                  </a:lnTo>
                  <a:cubicBezTo>
                    <a:pt x="5009" y="2330"/>
                    <a:pt x="5139" y="2428"/>
                    <a:pt x="5269" y="2493"/>
                  </a:cubicBezTo>
                  <a:cubicBezTo>
                    <a:pt x="5320" y="2531"/>
                    <a:pt x="5376" y="2550"/>
                    <a:pt x="5432" y="2550"/>
                  </a:cubicBezTo>
                  <a:cubicBezTo>
                    <a:pt x="5517" y="2550"/>
                    <a:pt x="5600" y="2507"/>
                    <a:pt x="5659" y="2428"/>
                  </a:cubicBezTo>
                  <a:cubicBezTo>
                    <a:pt x="5757" y="2298"/>
                    <a:pt x="5724" y="2135"/>
                    <a:pt x="5594" y="2038"/>
                  </a:cubicBezTo>
                  <a:cubicBezTo>
                    <a:pt x="5164" y="1756"/>
                    <a:pt x="4728" y="1657"/>
                    <a:pt x="4324" y="1657"/>
                  </a:cubicBezTo>
                  <a:cubicBezTo>
                    <a:pt x="3843" y="1657"/>
                    <a:pt x="3409" y="1799"/>
                    <a:pt x="3090" y="1940"/>
                  </a:cubicBezTo>
                  <a:cubicBezTo>
                    <a:pt x="2960" y="1290"/>
                    <a:pt x="2570" y="379"/>
                    <a:pt x="1496" y="22"/>
                  </a:cubicBezTo>
                  <a:cubicBezTo>
                    <a:pt x="1468" y="7"/>
                    <a:pt x="1438" y="1"/>
                    <a:pt x="14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7" name="Google Shape;5357;p46"/>
            <p:cNvSpPr/>
            <p:nvPr/>
          </p:nvSpPr>
          <p:spPr>
            <a:xfrm>
              <a:off x="14701800" y="4398000"/>
              <a:ext cx="94325" cy="135175"/>
            </a:xfrm>
            <a:custGeom>
              <a:rect b="b" l="l" r="r" t="t"/>
              <a:pathLst>
                <a:path extrusionOk="0" h="5407" w="3773">
                  <a:moveTo>
                    <a:pt x="1367" y="1407"/>
                  </a:moveTo>
                  <a:lnTo>
                    <a:pt x="2862" y="1667"/>
                  </a:lnTo>
                  <a:cubicBezTo>
                    <a:pt x="2602" y="2025"/>
                    <a:pt x="2245" y="2220"/>
                    <a:pt x="1952" y="2383"/>
                  </a:cubicBezTo>
                  <a:cubicBezTo>
                    <a:pt x="1724" y="2155"/>
                    <a:pt x="1497" y="1797"/>
                    <a:pt x="1367" y="1407"/>
                  </a:cubicBezTo>
                  <a:close/>
                  <a:moveTo>
                    <a:pt x="1854" y="3033"/>
                  </a:moveTo>
                  <a:cubicBezTo>
                    <a:pt x="2082" y="3261"/>
                    <a:pt x="2310" y="3618"/>
                    <a:pt x="2440" y="4009"/>
                  </a:cubicBezTo>
                  <a:lnTo>
                    <a:pt x="944" y="3748"/>
                  </a:lnTo>
                  <a:cubicBezTo>
                    <a:pt x="1204" y="3423"/>
                    <a:pt x="1562" y="3196"/>
                    <a:pt x="1854" y="3033"/>
                  </a:cubicBezTo>
                  <a:close/>
                  <a:moveTo>
                    <a:pt x="1104" y="1"/>
                  </a:moveTo>
                  <a:cubicBezTo>
                    <a:pt x="990" y="1"/>
                    <a:pt x="868" y="68"/>
                    <a:pt x="814" y="204"/>
                  </a:cubicBezTo>
                  <a:cubicBezTo>
                    <a:pt x="489" y="1277"/>
                    <a:pt x="1009" y="2122"/>
                    <a:pt x="1432" y="2610"/>
                  </a:cubicBezTo>
                  <a:cubicBezTo>
                    <a:pt x="846" y="2935"/>
                    <a:pt x="66" y="3553"/>
                    <a:pt x="1" y="4659"/>
                  </a:cubicBezTo>
                  <a:cubicBezTo>
                    <a:pt x="33" y="4822"/>
                    <a:pt x="131" y="4984"/>
                    <a:pt x="293" y="4984"/>
                  </a:cubicBezTo>
                  <a:cubicBezTo>
                    <a:pt x="456" y="4984"/>
                    <a:pt x="586" y="4854"/>
                    <a:pt x="586" y="4724"/>
                  </a:cubicBezTo>
                  <a:cubicBezTo>
                    <a:pt x="586" y="4561"/>
                    <a:pt x="619" y="4399"/>
                    <a:pt x="651" y="4269"/>
                  </a:cubicBezTo>
                  <a:lnTo>
                    <a:pt x="2505" y="4594"/>
                  </a:lnTo>
                  <a:cubicBezTo>
                    <a:pt x="2505" y="4724"/>
                    <a:pt x="2472" y="4887"/>
                    <a:pt x="2407" y="5049"/>
                  </a:cubicBezTo>
                  <a:cubicBezTo>
                    <a:pt x="2375" y="5179"/>
                    <a:pt x="2440" y="5342"/>
                    <a:pt x="2602" y="5407"/>
                  </a:cubicBezTo>
                  <a:lnTo>
                    <a:pt x="2700" y="5407"/>
                  </a:lnTo>
                  <a:cubicBezTo>
                    <a:pt x="2797" y="5407"/>
                    <a:pt x="2927" y="5342"/>
                    <a:pt x="2960" y="5212"/>
                  </a:cubicBezTo>
                  <a:cubicBezTo>
                    <a:pt x="3285" y="4139"/>
                    <a:pt x="2797" y="3293"/>
                    <a:pt x="2375" y="2773"/>
                  </a:cubicBezTo>
                  <a:cubicBezTo>
                    <a:pt x="2927" y="2480"/>
                    <a:pt x="3708" y="1830"/>
                    <a:pt x="3773" y="724"/>
                  </a:cubicBezTo>
                  <a:cubicBezTo>
                    <a:pt x="3773" y="562"/>
                    <a:pt x="3643" y="431"/>
                    <a:pt x="3513" y="431"/>
                  </a:cubicBezTo>
                  <a:cubicBezTo>
                    <a:pt x="3350" y="431"/>
                    <a:pt x="3220" y="562"/>
                    <a:pt x="3188" y="692"/>
                  </a:cubicBezTo>
                  <a:cubicBezTo>
                    <a:pt x="3188" y="854"/>
                    <a:pt x="3155" y="1017"/>
                    <a:pt x="3123" y="1147"/>
                  </a:cubicBezTo>
                  <a:lnTo>
                    <a:pt x="1269" y="822"/>
                  </a:lnTo>
                  <a:cubicBezTo>
                    <a:pt x="1302" y="659"/>
                    <a:pt x="1302" y="529"/>
                    <a:pt x="1367" y="366"/>
                  </a:cubicBezTo>
                  <a:cubicBezTo>
                    <a:pt x="1399" y="236"/>
                    <a:pt x="1334" y="74"/>
                    <a:pt x="1171" y="9"/>
                  </a:cubicBezTo>
                  <a:cubicBezTo>
                    <a:pt x="1150" y="3"/>
                    <a:pt x="1127" y="1"/>
                    <a:pt x="11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8" name="Google Shape;5358;p46"/>
            <p:cNvSpPr/>
            <p:nvPr/>
          </p:nvSpPr>
          <p:spPr>
            <a:xfrm>
              <a:off x="14360350" y="4385450"/>
              <a:ext cx="482950" cy="480250"/>
            </a:xfrm>
            <a:custGeom>
              <a:rect b="b" l="l" r="r" t="t"/>
              <a:pathLst>
                <a:path extrusionOk="0" h="19210" w="19318">
                  <a:moveTo>
                    <a:pt x="4911" y="3210"/>
                  </a:moveTo>
                  <a:cubicBezTo>
                    <a:pt x="5236" y="3860"/>
                    <a:pt x="5301" y="4576"/>
                    <a:pt x="5236" y="5194"/>
                  </a:cubicBezTo>
                  <a:cubicBezTo>
                    <a:pt x="5097" y="5208"/>
                    <a:pt x="4953" y="5216"/>
                    <a:pt x="4807" y="5216"/>
                  </a:cubicBezTo>
                  <a:cubicBezTo>
                    <a:pt x="4300" y="5216"/>
                    <a:pt x="3757" y="5120"/>
                    <a:pt x="3252" y="4868"/>
                  </a:cubicBezTo>
                  <a:lnTo>
                    <a:pt x="4911" y="3210"/>
                  </a:lnTo>
                  <a:close/>
                  <a:moveTo>
                    <a:pt x="1307" y="4146"/>
                  </a:moveTo>
                  <a:cubicBezTo>
                    <a:pt x="1521" y="4146"/>
                    <a:pt x="1732" y="4240"/>
                    <a:pt x="1887" y="4413"/>
                  </a:cubicBezTo>
                  <a:cubicBezTo>
                    <a:pt x="2557" y="5328"/>
                    <a:pt x="3600" y="5785"/>
                    <a:pt x="4906" y="5785"/>
                  </a:cubicBezTo>
                  <a:cubicBezTo>
                    <a:pt x="4993" y="5785"/>
                    <a:pt x="5082" y="5783"/>
                    <a:pt x="5171" y="5779"/>
                  </a:cubicBezTo>
                  <a:lnTo>
                    <a:pt x="5171" y="5779"/>
                  </a:lnTo>
                  <a:cubicBezTo>
                    <a:pt x="5139" y="5876"/>
                    <a:pt x="5139" y="5974"/>
                    <a:pt x="5106" y="6072"/>
                  </a:cubicBezTo>
                  <a:cubicBezTo>
                    <a:pt x="5008" y="6429"/>
                    <a:pt x="4976" y="6819"/>
                    <a:pt x="4943" y="7210"/>
                  </a:cubicBezTo>
                  <a:cubicBezTo>
                    <a:pt x="3643" y="7210"/>
                    <a:pt x="1952" y="6885"/>
                    <a:pt x="748" y="5291"/>
                  </a:cubicBezTo>
                  <a:cubicBezTo>
                    <a:pt x="618" y="5128"/>
                    <a:pt x="586" y="4933"/>
                    <a:pt x="586" y="4771"/>
                  </a:cubicBezTo>
                  <a:cubicBezTo>
                    <a:pt x="618" y="4576"/>
                    <a:pt x="716" y="4413"/>
                    <a:pt x="879" y="4283"/>
                  </a:cubicBezTo>
                  <a:cubicBezTo>
                    <a:pt x="1011" y="4190"/>
                    <a:pt x="1160" y="4146"/>
                    <a:pt x="1307" y="4146"/>
                  </a:cubicBezTo>
                  <a:close/>
                  <a:moveTo>
                    <a:pt x="7684" y="7432"/>
                  </a:moveTo>
                  <a:cubicBezTo>
                    <a:pt x="8293" y="7432"/>
                    <a:pt x="8875" y="7564"/>
                    <a:pt x="9431" y="7828"/>
                  </a:cubicBezTo>
                  <a:lnTo>
                    <a:pt x="7870" y="9356"/>
                  </a:lnTo>
                  <a:cubicBezTo>
                    <a:pt x="7610" y="8771"/>
                    <a:pt x="7447" y="8120"/>
                    <a:pt x="7480" y="7437"/>
                  </a:cubicBezTo>
                  <a:cubicBezTo>
                    <a:pt x="7548" y="7434"/>
                    <a:pt x="7616" y="7432"/>
                    <a:pt x="7684" y="7432"/>
                  </a:cubicBezTo>
                  <a:close/>
                  <a:moveTo>
                    <a:pt x="9919" y="8120"/>
                  </a:moveTo>
                  <a:cubicBezTo>
                    <a:pt x="10179" y="8250"/>
                    <a:pt x="10407" y="8445"/>
                    <a:pt x="10602" y="8641"/>
                  </a:cubicBezTo>
                  <a:cubicBezTo>
                    <a:pt x="10797" y="8868"/>
                    <a:pt x="10992" y="9096"/>
                    <a:pt x="11155" y="9323"/>
                  </a:cubicBezTo>
                  <a:lnTo>
                    <a:pt x="9366" y="11080"/>
                  </a:lnTo>
                  <a:cubicBezTo>
                    <a:pt x="9138" y="10917"/>
                    <a:pt x="8911" y="10754"/>
                    <a:pt x="8716" y="10527"/>
                  </a:cubicBezTo>
                  <a:cubicBezTo>
                    <a:pt x="8488" y="10332"/>
                    <a:pt x="8325" y="10104"/>
                    <a:pt x="8163" y="9876"/>
                  </a:cubicBezTo>
                  <a:lnTo>
                    <a:pt x="9919" y="8120"/>
                  </a:lnTo>
                  <a:close/>
                  <a:moveTo>
                    <a:pt x="11447" y="9844"/>
                  </a:moveTo>
                  <a:cubicBezTo>
                    <a:pt x="11708" y="10429"/>
                    <a:pt x="11838" y="11080"/>
                    <a:pt x="11838" y="11762"/>
                  </a:cubicBezTo>
                  <a:cubicBezTo>
                    <a:pt x="11769" y="11766"/>
                    <a:pt x="11701" y="11767"/>
                    <a:pt x="11634" y="11767"/>
                  </a:cubicBezTo>
                  <a:cubicBezTo>
                    <a:pt x="11025" y="11767"/>
                    <a:pt x="10443" y="11636"/>
                    <a:pt x="9886" y="11372"/>
                  </a:cubicBezTo>
                  <a:lnTo>
                    <a:pt x="11447" y="9844"/>
                  </a:lnTo>
                  <a:close/>
                  <a:moveTo>
                    <a:pt x="14374" y="11990"/>
                  </a:moveTo>
                  <a:cubicBezTo>
                    <a:pt x="15675" y="11990"/>
                    <a:pt x="17366" y="12315"/>
                    <a:pt x="18569" y="13909"/>
                  </a:cubicBezTo>
                  <a:cubicBezTo>
                    <a:pt x="18699" y="14071"/>
                    <a:pt x="18732" y="14234"/>
                    <a:pt x="18699" y="14429"/>
                  </a:cubicBezTo>
                  <a:cubicBezTo>
                    <a:pt x="18699" y="14624"/>
                    <a:pt x="18602" y="14787"/>
                    <a:pt x="18439" y="14917"/>
                  </a:cubicBezTo>
                  <a:cubicBezTo>
                    <a:pt x="18307" y="15010"/>
                    <a:pt x="18153" y="15054"/>
                    <a:pt x="18001" y="15054"/>
                  </a:cubicBezTo>
                  <a:cubicBezTo>
                    <a:pt x="17781" y="15054"/>
                    <a:pt x="17566" y="14960"/>
                    <a:pt x="17431" y="14787"/>
                  </a:cubicBezTo>
                  <a:cubicBezTo>
                    <a:pt x="16730" y="13872"/>
                    <a:pt x="15714" y="13415"/>
                    <a:pt x="14411" y="13415"/>
                  </a:cubicBezTo>
                  <a:cubicBezTo>
                    <a:pt x="14324" y="13415"/>
                    <a:pt x="14236" y="13417"/>
                    <a:pt x="14147" y="13421"/>
                  </a:cubicBezTo>
                  <a:cubicBezTo>
                    <a:pt x="14147" y="13323"/>
                    <a:pt x="14179" y="13226"/>
                    <a:pt x="14212" y="13128"/>
                  </a:cubicBezTo>
                  <a:cubicBezTo>
                    <a:pt x="14277" y="12771"/>
                    <a:pt x="14342" y="12380"/>
                    <a:pt x="14374" y="11990"/>
                  </a:cubicBezTo>
                  <a:close/>
                  <a:moveTo>
                    <a:pt x="14498" y="13984"/>
                  </a:moveTo>
                  <a:cubicBezTo>
                    <a:pt x="14998" y="13984"/>
                    <a:pt x="15561" y="14079"/>
                    <a:pt x="16065" y="14332"/>
                  </a:cubicBezTo>
                  <a:lnTo>
                    <a:pt x="14407" y="15990"/>
                  </a:lnTo>
                  <a:cubicBezTo>
                    <a:pt x="14081" y="15340"/>
                    <a:pt x="14016" y="14624"/>
                    <a:pt x="14081" y="14006"/>
                  </a:cubicBezTo>
                  <a:cubicBezTo>
                    <a:pt x="14213" y="13992"/>
                    <a:pt x="14353" y="13984"/>
                    <a:pt x="14498" y="13984"/>
                  </a:cubicBezTo>
                  <a:close/>
                  <a:moveTo>
                    <a:pt x="4910" y="0"/>
                  </a:moveTo>
                  <a:cubicBezTo>
                    <a:pt x="4516" y="0"/>
                    <a:pt x="4123" y="180"/>
                    <a:pt x="3870" y="511"/>
                  </a:cubicBezTo>
                  <a:cubicBezTo>
                    <a:pt x="3675" y="771"/>
                    <a:pt x="3578" y="1129"/>
                    <a:pt x="3643" y="1454"/>
                  </a:cubicBezTo>
                  <a:cubicBezTo>
                    <a:pt x="3675" y="1779"/>
                    <a:pt x="3838" y="2104"/>
                    <a:pt x="4130" y="2299"/>
                  </a:cubicBezTo>
                  <a:cubicBezTo>
                    <a:pt x="4293" y="2429"/>
                    <a:pt x="4456" y="2592"/>
                    <a:pt x="4586" y="2755"/>
                  </a:cubicBezTo>
                  <a:lnTo>
                    <a:pt x="2765" y="4576"/>
                  </a:lnTo>
                  <a:cubicBezTo>
                    <a:pt x="2602" y="4446"/>
                    <a:pt x="2439" y="4283"/>
                    <a:pt x="2309" y="4088"/>
                  </a:cubicBezTo>
                  <a:cubicBezTo>
                    <a:pt x="2063" y="3766"/>
                    <a:pt x="1684" y="3598"/>
                    <a:pt x="1301" y="3598"/>
                  </a:cubicBezTo>
                  <a:cubicBezTo>
                    <a:pt x="1027" y="3598"/>
                    <a:pt x="751" y="3684"/>
                    <a:pt x="521" y="3860"/>
                  </a:cubicBezTo>
                  <a:cubicBezTo>
                    <a:pt x="261" y="4055"/>
                    <a:pt x="66" y="4348"/>
                    <a:pt x="33" y="4706"/>
                  </a:cubicBezTo>
                  <a:cubicBezTo>
                    <a:pt x="0" y="5031"/>
                    <a:pt x="66" y="5356"/>
                    <a:pt x="293" y="5649"/>
                  </a:cubicBezTo>
                  <a:cubicBezTo>
                    <a:pt x="879" y="6429"/>
                    <a:pt x="1626" y="6982"/>
                    <a:pt x="2504" y="7340"/>
                  </a:cubicBezTo>
                  <a:cubicBezTo>
                    <a:pt x="3220" y="7632"/>
                    <a:pt x="4000" y="7763"/>
                    <a:pt x="4846" y="7763"/>
                  </a:cubicBezTo>
                  <a:lnTo>
                    <a:pt x="4911" y="7763"/>
                  </a:lnTo>
                  <a:cubicBezTo>
                    <a:pt x="4943" y="9258"/>
                    <a:pt x="5464" y="10689"/>
                    <a:pt x="6439" y="11860"/>
                  </a:cubicBezTo>
                  <a:cubicBezTo>
                    <a:pt x="6496" y="11917"/>
                    <a:pt x="6575" y="11951"/>
                    <a:pt x="6656" y="11951"/>
                  </a:cubicBezTo>
                  <a:cubicBezTo>
                    <a:pt x="6715" y="11951"/>
                    <a:pt x="6775" y="11933"/>
                    <a:pt x="6830" y="11893"/>
                  </a:cubicBezTo>
                  <a:cubicBezTo>
                    <a:pt x="6960" y="11795"/>
                    <a:pt x="6960" y="11600"/>
                    <a:pt x="6862" y="11502"/>
                  </a:cubicBezTo>
                  <a:cubicBezTo>
                    <a:pt x="5952" y="10364"/>
                    <a:pt x="5464" y="8933"/>
                    <a:pt x="5496" y="7502"/>
                  </a:cubicBezTo>
                  <a:lnTo>
                    <a:pt x="5496" y="7470"/>
                  </a:lnTo>
                  <a:cubicBezTo>
                    <a:pt x="5496" y="7047"/>
                    <a:pt x="5561" y="6624"/>
                    <a:pt x="5659" y="6202"/>
                  </a:cubicBezTo>
                  <a:cubicBezTo>
                    <a:pt x="5984" y="4771"/>
                    <a:pt x="5821" y="3535"/>
                    <a:pt x="5204" y="2624"/>
                  </a:cubicBezTo>
                  <a:cubicBezTo>
                    <a:pt x="5171" y="2559"/>
                    <a:pt x="4813" y="2039"/>
                    <a:pt x="4456" y="1844"/>
                  </a:cubicBezTo>
                  <a:cubicBezTo>
                    <a:pt x="4293" y="1714"/>
                    <a:pt x="4196" y="1551"/>
                    <a:pt x="4196" y="1356"/>
                  </a:cubicBezTo>
                  <a:cubicBezTo>
                    <a:pt x="4163" y="1194"/>
                    <a:pt x="4196" y="998"/>
                    <a:pt x="4326" y="836"/>
                  </a:cubicBezTo>
                  <a:cubicBezTo>
                    <a:pt x="4460" y="662"/>
                    <a:pt x="4675" y="569"/>
                    <a:pt x="4896" y="569"/>
                  </a:cubicBezTo>
                  <a:cubicBezTo>
                    <a:pt x="5047" y="569"/>
                    <a:pt x="5201" y="613"/>
                    <a:pt x="5334" y="706"/>
                  </a:cubicBezTo>
                  <a:cubicBezTo>
                    <a:pt x="6992" y="1974"/>
                    <a:pt x="7610" y="4088"/>
                    <a:pt x="7025" y="6527"/>
                  </a:cubicBezTo>
                  <a:cubicBezTo>
                    <a:pt x="6667" y="8153"/>
                    <a:pt x="7122" y="9779"/>
                    <a:pt x="8293" y="10949"/>
                  </a:cubicBezTo>
                  <a:cubicBezTo>
                    <a:pt x="9204" y="11860"/>
                    <a:pt x="10407" y="12348"/>
                    <a:pt x="11642" y="12348"/>
                  </a:cubicBezTo>
                  <a:lnTo>
                    <a:pt x="11740" y="12348"/>
                  </a:lnTo>
                  <a:cubicBezTo>
                    <a:pt x="11740" y="12413"/>
                    <a:pt x="11708" y="12478"/>
                    <a:pt x="11708" y="12575"/>
                  </a:cubicBezTo>
                  <a:cubicBezTo>
                    <a:pt x="11610" y="12966"/>
                    <a:pt x="11545" y="13388"/>
                    <a:pt x="11512" y="13746"/>
                  </a:cubicBezTo>
                  <a:cubicBezTo>
                    <a:pt x="10147" y="13746"/>
                    <a:pt x="8813" y="13258"/>
                    <a:pt x="7773" y="12380"/>
                  </a:cubicBezTo>
                  <a:cubicBezTo>
                    <a:pt x="7712" y="12335"/>
                    <a:pt x="7638" y="12311"/>
                    <a:pt x="7566" y="12311"/>
                  </a:cubicBezTo>
                  <a:cubicBezTo>
                    <a:pt x="7482" y="12311"/>
                    <a:pt x="7402" y="12343"/>
                    <a:pt x="7350" y="12413"/>
                  </a:cubicBezTo>
                  <a:cubicBezTo>
                    <a:pt x="7252" y="12543"/>
                    <a:pt x="7285" y="12706"/>
                    <a:pt x="7415" y="12803"/>
                  </a:cubicBezTo>
                  <a:cubicBezTo>
                    <a:pt x="8553" y="13746"/>
                    <a:pt x="9984" y="14299"/>
                    <a:pt x="11480" y="14332"/>
                  </a:cubicBezTo>
                  <a:cubicBezTo>
                    <a:pt x="11447" y="16250"/>
                    <a:pt x="12195" y="17876"/>
                    <a:pt x="13626" y="18949"/>
                  </a:cubicBezTo>
                  <a:cubicBezTo>
                    <a:pt x="13854" y="19144"/>
                    <a:pt x="14147" y="19209"/>
                    <a:pt x="14407" y="19209"/>
                  </a:cubicBezTo>
                  <a:cubicBezTo>
                    <a:pt x="14797" y="19209"/>
                    <a:pt x="15155" y="19047"/>
                    <a:pt x="15415" y="18722"/>
                  </a:cubicBezTo>
                  <a:cubicBezTo>
                    <a:pt x="15642" y="18429"/>
                    <a:pt x="15707" y="18104"/>
                    <a:pt x="15675" y="17779"/>
                  </a:cubicBezTo>
                  <a:cubicBezTo>
                    <a:pt x="15610" y="17421"/>
                    <a:pt x="15447" y="17128"/>
                    <a:pt x="15187" y="16933"/>
                  </a:cubicBezTo>
                  <a:cubicBezTo>
                    <a:pt x="14992" y="16803"/>
                    <a:pt x="14829" y="16640"/>
                    <a:pt x="14699" y="16478"/>
                  </a:cubicBezTo>
                  <a:lnTo>
                    <a:pt x="16520" y="14657"/>
                  </a:lnTo>
                  <a:cubicBezTo>
                    <a:pt x="16683" y="14787"/>
                    <a:pt x="16846" y="14949"/>
                    <a:pt x="16976" y="15144"/>
                  </a:cubicBezTo>
                  <a:cubicBezTo>
                    <a:pt x="17236" y="15470"/>
                    <a:pt x="17626" y="15632"/>
                    <a:pt x="17984" y="15632"/>
                  </a:cubicBezTo>
                  <a:cubicBezTo>
                    <a:pt x="18277" y="15632"/>
                    <a:pt x="18537" y="15567"/>
                    <a:pt x="18764" y="15372"/>
                  </a:cubicBezTo>
                  <a:cubicBezTo>
                    <a:pt x="19057" y="15177"/>
                    <a:pt x="19220" y="14884"/>
                    <a:pt x="19252" y="14527"/>
                  </a:cubicBezTo>
                  <a:cubicBezTo>
                    <a:pt x="19317" y="14169"/>
                    <a:pt x="19220" y="13844"/>
                    <a:pt x="19024" y="13584"/>
                  </a:cubicBezTo>
                  <a:cubicBezTo>
                    <a:pt x="18439" y="12803"/>
                    <a:pt x="17691" y="12218"/>
                    <a:pt x="16781" y="11860"/>
                  </a:cubicBezTo>
                  <a:cubicBezTo>
                    <a:pt x="16065" y="11567"/>
                    <a:pt x="15252" y="11437"/>
                    <a:pt x="14374" y="11437"/>
                  </a:cubicBezTo>
                  <a:cubicBezTo>
                    <a:pt x="14342" y="9974"/>
                    <a:pt x="13821" y="8543"/>
                    <a:pt x="12878" y="7372"/>
                  </a:cubicBezTo>
                  <a:cubicBezTo>
                    <a:pt x="12819" y="7294"/>
                    <a:pt x="12724" y="7251"/>
                    <a:pt x="12630" y="7251"/>
                  </a:cubicBezTo>
                  <a:cubicBezTo>
                    <a:pt x="12568" y="7251"/>
                    <a:pt x="12507" y="7269"/>
                    <a:pt x="12455" y="7307"/>
                  </a:cubicBezTo>
                  <a:cubicBezTo>
                    <a:pt x="12358" y="7405"/>
                    <a:pt x="12325" y="7600"/>
                    <a:pt x="12423" y="7730"/>
                  </a:cubicBezTo>
                  <a:cubicBezTo>
                    <a:pt x="13626" y="9193"/>
                    <a:pt x="14081" y="11112"/>
                    <a:pt x="13659" y="12998"/>
                  </a:cubicBezTo>
                  <a:cubicBezTo>
                    <a:pt x="13301" y="14429"/>
                    <a:pt x="13464" y="15665"/>
                    <a:pt x="14081" y="16575"/>
                  </a:cubicBezTo>
                  <a:cubicBezTo>
                    <a:pt x="14342" y="16966"/>
                    <a:pt x="14699" y="17258"/>
                    <a:pt x="14829" y="17356"/>
                  </a:cubicBezTo>
                  <a:cubicBezTo>
                    <a:pt x="14992" y="17486"/>
                    <a:pt x="15090" y="17649"/>
                    <a:pt x="15122" y="17844"/>
                  </a:cubicBezTo>
                  <a:cubicBezTo>
                    <a:pt x="15122" y="18039"/>
                    <a:pt x="15090" y="18201"/>
                    <a:pt x="14960" y="18364"/>
                  </a:cubicBezTo>
                  <a:cubicBezTo>
                    <a:pt x="14827" y="18553"/>
                    <a:pt x="14617" y="18655"/>
                    <a:pt x="14407" y="18655"/>
                  </a:cubicBezTo>
                  <a:cubicBezTo>
                    <a:pt x="14257" y="18655"/>
                    <a:pt x="14106" y="18603"/>
                    <a:pt x="13984" y="18494"/>
                  </a:cubicBezTo>
                  <a:cubicBezTo>
                    <a:pt x="12325" y="17226"/>
                    <a:pt x="11675" y="15112"/>
                    <a:pt x="12260" y="12673"/>
                  </a:cubicBezTo>
                  <a:cubicBezTo>
                    <a:pt x="12618" y="11080"/>
                    <a:pt x="12163" y="9421"/>
                    <a:pt x="10992" y="8250"/>
                  </a:cubicBezTo>
                  <a:cubicBezTo>
                    <a:pt x="10110" y="7368"/>
                    <a:pt x="8923" y="6883"/>
                    <a:pt x="7667" y="6883"/>
                  </a:cubicBezTo>
                  <a:cubicBezTo>
                    <a:pt x="7627" y="6883"/>
                    <a:pt x="7586" y="6884"/>
                    <a:pt x="7545" y="6885"/>
                  </a:cubicBezTo>
                  <a:cubicBezTo>
                    <a:pt x="7545" y="6787"/>
                    <a:pt x="7578" y="6722"/>
                    <a:pt x="7578" y="6657"/>
                  </a:cubicBezTo>
                  <a:cubicBezTo>
                    <a:pt x="7675" y="6234"/>
                    <a:pt x="7740" y="5844"/>
                    <a:pt x="7773" y="5454"/>
                  </a:cubicBezTo>
                  <a:cubicBezTo>
                    <a:pt x="9138" y="5486"/>
                    <a:pt x="10472" y="5974"/>
                    <a:pt x="11545" y="6852"/>
                  </a:cubicBezTo>
                  <a:cubicBezTo>
                    <a:pt x="11577" y="6885"/>
                    <a:pt x="11642" y="6917"/>
                    <a:pt x="11708" y="6917"/>
                  </a:cubicBezTo>
                  <a:cubicBezTo>
                    <a:pt x="11805" y="6917"/>
                    <a:pt x="11870" y="6852"/>
                    <a:pt x="11935" y="6787"/>
                  </a:cubicBezTo>
                  <a:cubicBezTo>
                    <a:pt x="12033" y="6689"/>
                    <a:pt x="12000" y="6494"/>
                    <a:pt x="11903" y="6397"/>
                  </a:cubicBezTo>
                  <a:cubicBezTo>
                    <a:pt x="10732" y="5454"/>
                    <a:pt x="9301" y="4933"/>
                    <a:pt x="7805" y="4901"/>
                  </a:cubicBezTo>
                  <a:cubicBezTo>
                    <a:pt x="7838" y="2982"/>
                    <a:pt x="7090" y="1356"/>
                    <a:pt x="5659" y="251"/>
                  </a:cubicBezTo>
                  <a:cubicBezTo>
                    <a:pt x="5437" y="81"/>
                    <a:pt x="5173" y="0"/>
                    <a:pt x="49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9" name="Google Shape;5359;p46"/>
          <p:cNvGrpSpPr/>
          <p:nvPr/>
        </p:nvGrpSpPr>
        <p:grpSpPr>
          <a:xfrm>
            <a:off x="7166859" y="4272987"/>
            <a:ext cx="324333" cy="365759"/>
            <a:chOff x="14968475" y="4401450"/>
            <a:chExt cx="426025" cy="481325"/>
          </a:xfrm>
        </p:grpSpPr>
        <p:sp>
          <p:nvSpPr>
            <p:cNvPr id="5360" name="Google Shape;5360;p46"/>
            <p:cNvSpPr/>
            <p:nvPr/>
          </p:nvSpPr>
          <p:spPr>
            <a:xfrm>
              <a:off x="14975775" y="4408775"/>
              <a:ext cx="411400" cy="373175"/>
            </a:xfrm>
            <a:custGeom>
              <a:rect b="b" l="l" r="r" t="t"/>
              <a:pathLst>
                <a:path extrusionOk="0" h="14927" w="16456">
                  <a:moveTo>
                    <a:pt x="8228" y="0"/>
                  </a:moveTo>
                  <a:cubicBezTo>
                    <a:pt x="3676" y="0"/>
                    <a:pt x="1" y="4163"/>
                    <a:pt x="1" y="9334"/>
                  </a:cubicBezTo>
                  <a:cubicBezTo>
                    <a:pt x="1" y="11447"/>
                    <a:pt x="619" y="13366"/>
                    <a:pt x="1659" y="14927"/>
                  </a:cubicBezTo>
                  <a:lnTo>
                    <a:pt x="14830" y="14927"/>
                  </a:lnTo>
                  <a:cubicBezTo>
                    <a:pt x="15838" y="13366"/>
                    <a:pt x="16456" y="11447"/>
                    <a:pt x="16456" y="9334"/>
                  </a:cubicBezTo>
                  <a:cubicBezTo>
                    <a:pt x="16456" y="4163"/>
                    <a:pt x="12781" y="0"/>
                    <a:pt x="8228" y="0"/>
                  </a:cubicBezTo>
                  <a:close/>
                  <a:moveTo>
                    <a:pt x="8228" y="0"/>
                  </a:moveTo>
                  <a:close/>
                </a:path>
              </a:pathLst>
            </a:custGeom>
            <a:solidFill>
              <a:srgbClr val="C4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1" name="Google Shape;5361;p46"/>
            <p:cNvSpPr/>
            <p:nvPr/>
          </p:nvSpPr>
          <p:spPr>
            <a:xfrm>
              <a:off x="15040000" y="4502275"/>
              <a:ext cx="282950" cy="287000"/>
            </a:xfrm>
            <a:custGeom>
              <a:rect b="b" l="l" r="r" t="t"/>
              <a:pathLst>
                <a:path extrusionOk="0" h="11480" w="11318">
                  <a:moveTo>
                    <a:pt x="3058" y="488"/>
                  </a:moveTo>
                  <a:cubicBezTo>
                    <a:pt x="1237" y="1431"/>
                    <a:pt x="1" y="3317"/>
                    <a:pt x="1" y="5463"/>
                  </a:cubicBezTo>
                  <a:cubicBezTo>
                    <a:pt x="1" y="6634"/>
                    <a:pt x="359" y="7707"/>
                    <a:pt x="976" y="8618"/>
                  </a:cubicBezTo>
                  <a:cubicBezTo>
                    <a:pt x="2570" y="7870"/>
                    <a:pt x="4684" y="9659"/>
                    <a:pt x="5659" y="11480"/>
                  </a:cubicBezTo>
                  <a:cubicBezTo>
                    <a:pt x="6635" y="9659"/>
                    <a:pt x="8781" y="7870"/>
                    <a:pt x="10342" y="8618"/>
                  </a:cubicBezTo>
                  <a:cubicBezTo>
                    <a:pt x="10960" y="7707"/>
                    <a:pt x="11318" y="6634"/>
                    <a:pt x="11318" y="5463"/>
                  </a:cubicBezTo>
                  <a:cubicBezTo>
                    <a:pt x="11318" y="3317"/>
                    <a:pt x="10082" y="1431"/>
                    <a:pt x="8261" y="488"/>
                  </a:cubicBezTo>
                  <a:cubicBezTo>
                    <a:pt x="7383" y="0"/>
                    <a:pt x="6602" y="293"/>
                    <a:pt x="6505" y="1268"/>
                  </a:cubicBezTo>
                  <a:cubicBezTo>
                    <a:pt x="6310" y="3252"/>
                    <a:pt x="7285" y="3415"/>
                    <a:pt x="7285" y="4748"/>
                  </a:cubicBezTo>
                  <a:cubicBezTo>
                    <a:pt x="7285" y="5659"/>
                    <a:pt x="6570" y="6374"/>
                    <a:pt x="5659" y="6374"/>
                  </a:cubicBezTo>
                  <a:cubicBezTo>
                    <a:pt x="4749" y="6374"/>
                    <a:pt x="4033" y="5659"/>
                    <a:pt x="4033" y="4748"/>
                  </a:cubicBezTo>
                  <a:cubicBezTo>
                    <a:pt x="4033" y="3415"/>
                    <a:pt x="5009" y="3252"/>
                    <a:pt x="4814" y="1268"/>
                  </a:cubicBezTo>
                  <a:cubicBezTo>
                    <a:pt x="4749" y="293"/>
                    <a:pt x="3936" y="0"/>
                    <a:pt x="3058" y="488"/>
                  </a:cubicBezTo>
                  <a:close/>
                  <a:moveTo>
                    <a:pt x="3058" y="488"/>
                  </a:moveTo>
                  <a:close/>
                </a:path>
              </a:pathLst>
            </a:custGeom>
            <a:solidFill>
              <a:srgbClr val="1446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2" name="Google Shape;5362;p46"/>
            <p:cNvSpPr/>
            <p:nvPr/>
          </p:nvSpPr>
          <p:spPr>
            <a:xfrm>
              <a:off x="15017250" y="4699000"/>
              <a:ext cx="329275" cy="176450"/>
            </a:xfrm>
            <a:custGeom>
              <a:rect b="b" l="l" r="r" t="t"/>
              <a:pathLst>
                <a:path extrusionOk="0" h="7058" w="13171">
                  <a:moveTo>
                    <a:pt x="6569" y="2147"/>
                  </a:moveTo>
                  <a:cubicBezTo>
                    <a:pt x="5594" y="326"/>
                    <a:pt x="3480" y="1"/>
                    <a:pt x="1886" y="749"/>
                  </a:cubicBezTo>
                  <a:cubicBezTo>
                    <a:pt x="911" y="1237"/>
                    <a:pt x="130" y="2115"/>
                    <a:pt x="0" y="3318"/>
                  </a:cubicBezTo>
                  <a:cubicBezTo>
                    <a:pt x="1496" y="5594"/>
                    <a:pt x="3870" y="7058"/>
                    <a:pt x="6569" y="7058"/>
                  </a:cubicBezTo>
                  <a:cubicBezTo>
                    <a:pt x="9268" y="7058"/>
                    <a:pt x="11675" y="5594"/>
                    <a:pt x="13171" y="3318"/>
                  </a:cubicBezTo>
                  <a:cubicBezTo>
                    <a:pt x="13008" y="2115"/>
                    <a:pt x="12260" y="1237"/>
                    <a:pt x="11252" y="749"/>
                  </a:cubicBezTo>
                  <a:cubicBezTo>
                    <a:pt x="9691" y="1"/>
                    <a:pt x="7545" y="326"/>
                    <a:pt x="6569" y="2147"/>
                  </a:cubicBezTo>
                  <a:close/>
                  <a:moveTo>
                    <a:pt x="6569" y="2147"/>
                  </a:moveTo>
                  <a:close/>
                </a:path>
              </a:pathLst>
            </a:custGeom>
            <a:solidFill>
              <a:srgbClr val="C4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3" name="Google Shape;5363;p46"/>
            <p:cNvSpPr/>
            <p:nvPr/>
          </p:nvSpPr>
          <p:spPr>
            <a:xfrm>
              <a:off x="15174150" y="4408775"/>
              <a:ext cx="213025" cy="373175"/>
            </a:xfrm>
            <a:custGeom>
              <a:rect b="b" l="l" r="r" t="t"/>
              <a:pathLst>
                <a:path extrusionOk="0" h="14927" w="8521">
                  <a:moveTo>
                    <a:pt x="8521" y="9334"/>
                  </a:moveTo>
                  <a:cubicBezTo>
                    <a:pt x="8521" y="4163"/>
                    <a:pt x="4846" y="0"/>
                    <a:pt x="293" y="0"/>
                  </a:cubicBezTo>
                  <a:cubicBezTo>
                    <a:pt x="196" y="0"/>
                    <a:pt x="98" y="0"/>
                    <a:pt x="1" y="0"/>
                  </a:cubicBezTo>
                  <a:cubicBezTo>
                    <a:pt x="4131" y="488"/>
                    <a:pt x="7350" y="4456"/>
                    <a:pt x="7350" y="9269"/>
                  </a:cubicBezTo>
                  <a:cubicBezTo>
                    <a:pt x="7350" y="10829"/>
                    <a:pt x="6992" y="12325"/>
                    <a:pt x="6407" y="13594"/>
                  </a:cubicBezTo>
                  <a:cubicBezTo>
                    <a:pt x="6667" y="13984"/>
                    <a:pt x="6830" y="14439"/>
                    <a:pt x="6895" y="14927"/>
                  </a:cubicBezTo>
                  <a:cubicBezTo>
                    <a:pt x="7903" y="13366"/>
                    <a:pt x="8521" y="11447"/>
                    <a:pt x="8521" y="9334"/>
                  </a:cubicBezTo>
                  <a:close/>
                  <a:moveTo>
                    <a:pt x="8521" y="9334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4" name="Google Shape;5364;p46"/>
            <p:cNvSpPr/>
            <p:nvPr/>
          </p:nvSpPr>
          <p:spPr>
            <a:xfrm>
              <a:off x="15207475" y="4505525"/>
              <a:ext cx="115475" cy="212200"/>
            </a:xfrm>
            <a:custGeom>
              <a:rect b="b" l="l" r="r" t="t"/>
              <a:pathLst>
                <a:path extrusionOk="0" h="8488" w="4619">
                  <a:moveTo>
                    <a:pt x="4619" y="5333"/>
                  </a:moveTo>
                  <a:cubicBezTo>
                    <a:pt x="4619" y="3187"/>
                    <a:pt x="3383" y="1301"/>
                    <a:pt x="1562" y="358"/>
                  </a:cubicBezTo>
                  <a:cubicBezTo>
                    <a:pt x="911" y="0"/>
                    <a:pt x="326" y="65"/>
                    <a:pt x="1" y="488"/>
                  </a:cubicBezTo>
                  <a:cubicBezTo>
                    <a:pt x="98" y="521"/>
                    <a:pt x="164" y="586"/>
                    <a:pt x="261" y="618"/>
                  </a:cubicBezTo>
                  <a:cubicBezTo>
                    <a:pt x="2082" y="1561"/>
                    <a:pt x="3285" y="3447"/>
                    <a:pt x="3285" y="5626"/>
                  </a:cubicBezTo>
                  <a:cubicBezTo>
                    <a:pt x="3285" y="6537"/>
                    <a:pt x="3090" y="7415"/>
                    <a:pt x="2700" y="8163"/>
                  </a:cubicBezTo>
                  <a:cubicBezTo>
                    <a:pt x="3025" y="8228"/>
                    <a:pt x="3350" y="8358"/>
                    <a:pt x="3643" y="8488"/>
                  </a:cubicBezTo>
                  <a:cubicBezTo>
                    <a:pt x="4261" y="7610"/>
                    <a:pt x="4619" y="6504"/>
                    <a:pt x="4619" y="5333"/>
                  </a:cubicBezTo>
                  <a:close/>
                  <a:moveTo>
                    <a:pt x="4619" y="5333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5" name="Google Shape;5365;p46"/>
            <p:cNvSpPr/>
            <p:nvPr/>
          </p:nvSpPr>
          <p:spPr>
            <a:xfrm>
              <a:off x="15184725" y="4703900"/>
              <a:ext cx="161800" cy="98375"/>
            </a:xfrm>
            <a:custGeom>
              <a:rect b="b" l="l" r="r" t="t"/>
              <a:pathLst>
                <a:path extrusionOk="0" h="3935" w="6472">
                  <a:moveTo>
                    <a:pt x="3610" y="260"/>
                  </a:moveTo>
                  <a:cubicBezTo>
                    <a:pt x="2277" y="0"/>
                    <a:pt x="813" y="423"/>
                    <a:pt x="0" y="1724"/>
                  </a:cubicBezTo>
                  <a:cubicBezTo>
                    <a:pt x="1106" y="715"/>
                    <a:pt x="2732" y="650"/>
                    <a:pt x="4000" y="1236"/>
                  </a:cubicBezTo>
                  <a:cubicBezTo>
                    <a:pt x="4911" y="1691"/>
                    <a:pt x="5659" y="2797"/>
                    <a:pt x="5854" y="3935"/>
                  </a:cubicBezTo>
                  <a:cubicBezTo>
                    <a:pt x="6082" y="3675"/>
                    <a:pt x="6277" y="3415"/>
                    <a:pt x="6472" y="3122"/>
                  </a:cubicBezTo>
                  <a:cubicBezTo>
                    <a:pt x="6407" y="2634"/>
                    <a:pt x="6244" y="2179"/>
                    <a:pt x="5984" y="1789"/>
                  </a:cubicBezTo>
                  <a:cubicBezTo>
                    <a:pt x="5626" y="1268"/>
                    <a:pt x="5138" y="846"/>
                    <a:pt x="4553" y="553"/>
                  </a:cubicBezTo>
                  <a:cubicBezTo>
                    <a:pt x="4260" y="423"/>
                    <a:pt x="3935" y="293"/>
                    <a:pt x="3610" y="260"/>
                  </a:cubicBezTo>
                  <a:close/>
                  <a:moveTo>
                    <a:pt x="3610" y="260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6" name="Google Shape;5366;p46"/>
            <p:cNvSpPr/>
            <p:nvPr/>
          </p:nvSpPr>
          <p:spPr>
            <a:xfrm>
              <a:off x="15161150" y="4497400"/>
              <a:ext cx="69125" cy="164250"/>
            </a:xfrm>
            <a:custGeom>
              <a:rect b="b" l="l" r="r" t="t"/>
              <a:pathLst>
                <a:path extrusionOk="0" h="6570" w="2765">
                  <a:moveTo>
                    <a:pt x="1529" y="4715"/>
                  </a:moveTo>
                  <a:cubicBezTo>
                    <a:pt x="1529" y="5626"/>
                    <a:pt x="1073" y="6374"/>
                    <a:pt x="163" y="6374"/>
                  </a:cubicBezTo>
                  <a:cubicBezTo>
                    <a:pt x="130" y="6374"/>
                    <a:pt x="65" y="6374"/>
                    <a:pt x="0" y="6374"/>
                  </a:cubicBezTo>
                  <a:cubicBezTo>
                    <a:pt x="260" y="6504"/>
                    <a:pt x="521" y="6569"/>
                    <a:pt x="813" y="6569"/>
                  </a:cubicBezTo>
                  <a:cubicBezTo>
                    <a:pt x="1724" y="6569"/>
                    <a:pt x="2439" y="5854"/>
                    <a:pt x="2439" y="4943"/>
                  </a:cubicBezTo>
                  <a:cubicBezTo>
                    <a:pt x="2439" y="3610"/>
                    <a:pt x="1464" y="3447"/>
                    <a:pt x="1659" y="1463"/>
                  </a:cubicBezTo>
                  <a:cubicBezTo>
                    <a:pt x="1691" y="1203"/>
                    <a:pt x="1756" y="1008"/>
                    <a:pt x="1854" y="846"/>
                  </a:cubicBezTo>
                  <a:cubicBezTo>
                    <a:pt x="2049" y="553"/>
                    <a:pt x="2374" y="423"/>
                    <a:pt x="2764" y="455"/>
                  </a:cubicBezTo>
                  <a:cubicBezTo>
                    <a:pt x="1886" y="0"/>
                    <a:pt x="1106" y="293"/>
                    <a:pt x="1008" y="1236"/>
                  </a:cubicBezTo>
                  <a:cubicBezTo>
                    <a:pt x="846" y="3220"/>
                    <a:pt x="1529" y="3415"/>
                    <a:pt x="1529" y="4715"/>
                  </a:cubicBezTo>
                  <a:close/>
                  <a:moveTo>
                    <a:pt x="1529" y="4715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7" name="Google Shape;5367;p46"/>
            <p:cNvSpPr/>
            <p:nvPr/>
          </p:nvSpPr>
          <p:spPr>
            <a:xfrm>
              <a:off x="14968475" y="4401450"/>
              <a:ext cx="426025" cy="481325"/>
            </a:xfrm>
            <a:custGeom>
              <a:rect b="b" l="l" r="r" t="t"/>
              <a:pathLst>
                <a:path extrusionOk="0" h="19253" w="17041">
                  <a:moveTo>
                    <a:pt x="5499" y="12561"/>
                  </a:moveTo>
                  <a:cubicBezTo>
                    <a:pt x="6485" y="12561"/>
                    <a:pt x="7593" y="12951"/>
                    <a:pt x="8228" y="14114"/>
                  </a:cubicBezTo>
                  <a:lnTo>
                    <a:pt x="8228" y="16683"/>
                  </a:lnTo>
                  <a:cubicBezTo>
                    <a:pt x="8228" y="16846"/>
                    <a:pt x="8358" y="16976"/>
                    <a:pt x="8520" y="16976"/>
                  </a:cubicBezTo>
                  <a:cubicBezTo>
                    <a:pt x="8683" y="16976"/>
                    <a:pt x="8813" y="16846"/>
                    <a:pt x="8813" y="16683"/>
                  </a:cubicBezTo>
                  <a:lnTo>
                    <a:pt x="8813" y="14114"/>
                  </a:lnTo>
                  <a:cubicBezTo>
                    <a:pt x="9453" y="12967"/>
                    <a:pt x="10575" y="12564"/>
                    <a:pt x="11568" y="12564"/>
                  </a:cubicBezTo>
                  <a:cubicBezTo>
                    <a:pt x="11785" y="12564"/>
                    <a:pt x="11996" y="12583"/>
                    <a:pt x="12195" y="12618"/>
                  </a:cubicBezTo>
                  <a:cubicBezTo>
                    <a:pt x="13593" y="12879"/>
                    <a:pt x="14601" y="13887"/>
                    <a:pt x="14797" y="15155"/>
                  </a:cubicBezTo>
                  <a:cubicBezTo>
                    <a:pt x="13366" y="17301"/>
                    <a:pt x="11089" y="18700"/>
                    <a:pt x="8520" y="18700"/>
                  </a:cubicBezTo>
                  <a:cubicBezTo>
                    <a:pt x="5984" y="18700"/>
                    <a:pt x="3675" y="17301"/>
                    <a:pt x="2244" y="15155"/>
                  </a:cubicBezTo>
                  <a:cubicBezTo>
                    <a:pt x="2439" y="13887"/>
                    <a:pt x="3447" y="12879"/>
                    <a:pt x="4846" y="12618"/>
                  </a:cubicBezTo>
                  <a:cubicBezTo>
                    <a:pt x="5052" y="12582"/>
                    <a:pt x="5272" y="12561"/>
                    <a:pt x="5499" y="12561"/>
                  </a:cubicBezTo>
                  <a:close/>
                  <a:moveTo>
                    <a:pt x="8520" y="1"/>
                  </a:moveTo>
                  <a:cubicBezTo>
                    <a:pt x="6634" y="1"/>
                    <a:pt x="4878" y="684"/>
                    <a:pt x="3382" y="1952"/>
                  </a:cubicBezTo>
                  <a:cubicBezTo>
                    <a:pt x="3252" y="2050"/>
                    <a:pt x="3252" y="2245"/>
                    <a:pt x="3350" y="2342"/>
                  </a:cubicBezTo>
                  <a:cubicBezTo>
                    <a:pt x="3402" y="2412"/>
                    <a:pt x="3482" y="2444"/>
                    <a:pt x="3561" y="2444"/>
                  </a:cubicBezTo>
                  <a:cubicBezTo>
                    <a:pt x="3628" y="2444"/>
                    <a:pt x="3695" y="2420"/>
                    <a:pt x="3740" y="2375"/>
                  </a:cubicBezTo>
                  <a:cubicBezTo>
                    <a:pt x="5138" y="1204"/>
                    <a:pt x="6797" y="554"/>
                    <a:pt x="8520" y="554"/>
                  </a:cubicBezTo>
                  <a:cubicBezTo>
                    <a:pt x="12910" y="554"/>
                    <a:pt x="16488" y="4619"/>
                    <a:pt x="16488" y="9627"/>
                  </a:cubicBezTo>
                  <a:cubicBezTo>
                    <a:pt x="16488" y="11415"/>
                    <a:pt x="16032" y="13074"/>
                    <a:pt x="15252" y="14472"/>
                  </a:cubicBezTo>
                  <a:cubicBezTo>
                    <a:pt x="15057" y="13952"/>
                    <a:pt x="14764" y="13496"/>
                    <a:pt x="14341" y="13074"/>
                  </a:cubicBezTo>
                  <a:cubicBezTo>
                    <a:pt x="14114" y="12879"/>
                    <a:pt x="13886" y="12716"/>
                    <a:pt x="13626" y="12553"/>
                  </a:cubicBezTo>
                  <a:cubicBezTo>
                    <a:pt x="13984" y="11935"/>
                    <a:pt x="14244" y="11220"/>
                    <a:pt x="14374" y="10505"/>
                  </a:cubicBezTo>
                  <a:cubicBezTo>
                    <a:pt x="14406" y="10342"/>
                    <a:pt x="14309" y="10212"/>
                    <a:pt x="14146" y="10179"/>
                  </a:cubicBezTo>
                  <a:cubicBezTo>
                    <a:pt x="14125" y="10175"/>
                    <a:pt x="14105" y="10173"/>
                    <a:pt x="14085" y="10173"/>
                  </a:cubicBezTo>
                  <a:cubicBezTo>
                    <a:pt x="13952" y="10173"/>
                    <a:pt x="13849" y="10265"/>
                    <a:pt x="13821" y="10407"/>
                  </a:cubicBezTo>
                  <a:cubicBezTo>
                    <a:pt x="13691" y="11090"/>
                    <a:pt x="13463" y="11708"/>
                    <a:pt x="13106" y="12293"/>
                  </a:cubicBezTo>
                  <a:cubicBezTo>
                    <a:pt x="12845" y="12196"/>
                    <a:pt x="12585" y="12131"/>
                    <a:pt x="12293" y="12066"/>
                  </a:cubicBezTo>
                  <a:cubicBezTo>
                    <a:pt x="12050" y="12023"/>
                    <a:pt x="11804" y="12002"/>
                    <a:pt x="11557" y="12002"/>
                  </a:cubicBezTo>
                  <a:cubicBezTo>
                    <a:pt x="11045" y="12002"/>
                    <a:pt x="10532" y="12095"/>
                    <a:pt x="10049" y="12293"/>
                  </a:cubicBezTo>
                  <a:cubicBezTo>
                    <a:pt x="9431" y="12553"/>
                    <a:pt x="8911" y="12976"/>
                    <a:pt x="8520" y="13496"/>
                  </a:cubicBezTo>
                  <a:cubicBezTo>
                    <a:pt x="8130" y="12976"/>
                    <a:pt x="7610" y="12553"/>
                    <a:pt x="6992" y="12293"/>
                  </a:cubicBezTo>
                  <a:cubicBezTo>
                    <a:pt x="6531" y="12096"/>
                    <a:pt x="6027" y="11987"/>
                    <a:pt x="5507" y="11987"/>
                  </a:cubicBezTo>
                  <a:cubicBezTo>
                    <a:pt x="5257" y="11987"/>
                    <a:pt x="5002" y="12013"/>
                    <a:pt x="4748" y="12066"/>
                  </a:cubicBezTo>
                  <a:cubicBezTo>
                    <a:pt x="4488" y="12131"/>
                    <a:pt x="4195" y="12196"/>
                    <a:pt x="3968" y="12293"/>
                  </a:cubicBezTo>
                  <a:cubicBezTo>
                    <a:pt x="3447" y="11448"/>
                    <a:pt x="3155" y="10505"/>
                    <a:pt x="3155" y="9496"/>
                  </a:cubicBezTo>
                  <a:cubicBezTo>
                    <a:pt x="3155" y="7513"/>
                    <a:pt x="4260" y="5692"/>
                    <a:pt x="6049" y="4749"/>
                  </a:cubicBezTo>
                  <a:cubicBezTo>
                    <a:pt x="6283" y="4632"/>
                    <a:pt x="6505" y="4573"/>
                    <a:pt x="6702" y="4573"/>
                  </a:cubicBezTo>
                  <a:cubicBezTo>
                    <a:pt x="6833" y="4573"/>
                    <a:pt x="6953" y="4599"/>
                    <a:pt x="7057" y="4651"/>
                  </a:cubicBezTo>
                  <a:cubicBezTo>
                    <a:pt x="7317" y="4781"/>
                    <a:pt x="7382" y="5074"/>
                    <a:pt x="7415" y="5301"/>
                  </a:cubicBezTo>
                  <a:cubicBezTo>
                    <a:pt x="7512" y="6375"/>
                    <a:pt x="7252" y="6862"/>
                    <a:pt x="7024" y="7350"/>
                  </a:cubicBezTo>
                  <a:cubicBezTo>
                    <a:pt x="6829" y="7740"/>
                    <a:pt x="6602" y="8131"/>
                    <a:pt x="6602" y="8781"/>
                  </a:cubicBezTo>
                  <a:cubicBezTo>
                    <a:pt x="6634" y="9822"/>
                    <a:pt x="7480" y="10700"/>
                    <a:pt x="8520" y="10700"/>
                  </a:cubicBezTo>
                  <a:cubicBezTo>
                    <a:pt x="9561" y="10700"/>
                    <a:pt x="10439" y="9822"/>
                    <a:pt x="10439" y="8781"/>
                  </a:cubicBezTo>
                  <a:cubicBezTo>
                    <a:pt x="10439" y="8131"/>
                    <a:pt x="10244" y="7740"/>
                    <a:pt x="10049" y="7350"/>
                  </a:cubicBezTo>
                  <a:cubicBezTo>
                    <a:pt x="9789" y="6862"/>
                    <a:pt x="9561" y="6375"/>
                    <a:pt x="9658" y="5301"/>
                  </a:cubicBezTo>
                  <a:cubicBezTo>
                    <a:pt x="9658" y="5106"/>
                    <a:pt x="9756" y="4781"/>
                    <a:pt x="10016" y="4651"/>
                  </a:cubicBezTo>
                  <a:cubicBezTo>
                    <a:pt x="10107" y="4599"/>
                    <a:pt x="10224" y="4573"/>
                    <a:pt x="10357" y="4573"/>
                  </a:cubicBezTo>
                  <a:cubicBezTo>
                    <a:pt x="10556" y="4573"/>
                    <a:pt x="10790" y="4632"/>
                    <a:pt x="11024" y="4749"/>
                  </a:cubicBezTo>
                  <a:cubicBezTo>
                    <a:pt x="12650" y="5627"/>
                    <a:pt x="13756" y="7318"/>
                    <a:pt x="13886" y="9139"/>
                  </a:cubicBezTo>
                  <a:cubicBezTo>
                    <a:pt x="13886" y="9284"/>
                    <a:pt x="13990" y="9404"/>
                    <a:pt x="14129" y="9404"/>
                  </a:cubicBezTo>
                  <a:cubicBezTo>
                    <a:pt x="14145" y="9404"/>
                    <a:pt x="14162" y="9402"/>
                    <a:pt x="14179" y="9399"/>
                  </a:cubicBezTo>
                  <a:cubicBezTo>
                    <a:pt x="14341" y="9399"/>
                    <a:pt x="14439" y="9269"/>
                    <a:pt x="14439" y="9106"/>
                  </a:cubicBezTo>
                  <a:cubicBezTo>
                    <a:pt x="14374" y="8098"/>
                    <a:pt x="14049" y="7090"/>
                    <a:pt x="13463" y="6245"/>
                  </a:cubicBezTo>
                  <a:cubicBezTo>
                    <a:pt x="12910" y="5399"/>
                    <a:pt x="12162" y="4716"/>
                    <a:pt x="11284" y="4261"/>
                  </a:cubicBezTo>
                  <a:cubicBezTo>
                    <a:pt x="10955" y="4096"/>
                    <a:pt x="10636" y="4014"/>
                    <a:pt x="10345" y="4014"/>
                  </a:cubicBezTo>
                  <a:cubicBezTo>
                    <a:pt x="10118" y="4014"/>
                    <a:pt x="9908" y="4064"/>
                    <a:pt x="9724" y="4163"/>
                  </a:cubicBezTo>
                  <a:cubicBezTo>
                    <a:pt x="9366" y="4358"/>
                    <a:pt x="9138" y="4749"/>
                    <a:pt x="9073" y="5269"/>
                  </a:cubicBezTo>
                  <a:cubicBezTo>
                    <a:pt x="8976" y="6472"/>
                    <a:pt x="9268" y="7090"/>
                    <a:pt x="9528" y="7610"/>
                  </a:cubicBezTo>
                  <a:cubicBezTo>
                    <a:pt x="9724" y="7968"/>
                    <a:pt x="9886" y="8261"/>
                    <a:pt x="9854" y="8781"/>
                  </a:cubicBezTo>
                  <a:cubicBezTo>
                    <a:pt x="9854" y="9529"/>
                    <a:pt x="9268" y="10147"/>
                    <a:pt x="8520" y="10147"/>
                  </a:cubicBezTo>
                  <a:cubicBezTo>
                    <a:pt x="7772" y="10147"/>
                    <a:pt x="7187" y="9529"/>
                    <a:pt x="7187" y="8781"/>
                  </a:cubicBezTo>
                  <a:cubicBezTo>
                    <a:pt x="7187" y="8261"/>
                    <a:pt x="7317" y="7968"/>
                    <a:pt x="7512" y="7610"/>
                  </a:cubicBezTo>
                  <a:cubicBezTo>
                    <a:pt x="7772" y="7090"/>
                    <a:pt x="8065" y="6472"/>
                    <a:pt x="7967" y="5269"/>
                  </a:cubicBezTo>
                  <a:cubicBezTo>
                    <a:pt x="7902" y="4749"/>
                    <a:pt x="7675" y="4358"/>
                    <a:pt x="7317" y="4163"/>
                  </a:cubicBezTo>
                  <a:cubicBezTo>
                    <a:pt x="7132" y="4064"/>
                    <a:pt x="6922" y="4014"/>
                    <a:pt x="6698" y="4014"/>
                  </a:cubicBezTo>
                  <a:cubicBezTo>
                    <a:pt x="6411" y="4014"/>
                    <a:pt x="6100" y="4096"/>
                    <a:pt x="5789" y="4261"/>
                  </a:cubicBezTo>
                  <a:cubicBezTo>
                    <a:pt x="3805" y="5301"/>
                    <a:pt x="2602" y="7318"/>
                    <a:pt x="2602" y="9529"/>
                  </a:cubicBezTo>
                  <a:cubicBezTo>
                    <a:pt x="2602" y="10602"/>
                    <a:pt x="2894" y="11643"/>
                    <a:pt x="3447" y="12553"/>
                  </a:cubicBezTo>
                  <a:cubicBezTo>
                    <a:pt x="3155" y="12716"/>
                    <a:pt x="2927" y="12879"/>
                    <a:pt x="2699" y="13106"/>
                  </a:cubicBezTo>
                  <a:cubicBezTo>
                    <a:pt x="2309" y="13496"/>
                    <a:pt x="1984" y="13952"/>
                    <a:pt x="1821" y="14504"/>
                  </a:cubicBezTo>
                  <a:cubicBezTo>
                    <a:pt x="1008" y="13074"/>
                    <a:pt x="553" y="11415"/>
                    <a:pt x="553" y="9627"/>
                  </a:cubicBezTo>
                  <a:cubicBezTo>
                    <a:pt x="553" y="7253"/>
                    <a:pt x="1366" y="5009"/>
                    <a:pt x="2829" y="3318"/>
                  </a:cubicBezTo>
                  <a:cubicBezTo>
                    <a:pt x="2927" y="3188"/>
                    <a:pt x="2894" y="2993"/>
                    <a:pt x="2797" y="2895"/>
                  </a:cubicBezTo>
                  <a:cubicBezTo>
                    <a:pt x="2742" y="2854"/>
                    <a:pt x="2682" y="2836"/>
                    <a:pt x="2623" y="2836"/>
                  </a:cubicBezTo>
                  <a:cubicBezTo>
                    <a:pt x="2542" y="2836"/>
                    <a:pt x="2463" y="2871"/>
                    <a:pt x="2407" y="2928"/>
                  </a:cubicBezTo>
                  <a:cubicBezTo>
                    <a:pt x="846" y="4749"/>
                    <a:pt x="0" y="7123"/>
                    <a:pt x="0" y="9627"/>
                  </a:cubicBezTo>
                  <a:cubicBezTo>
                    <a:pt x="0" y="12196"/>
                    <a:pt x="878" y="14602"/>
                    <a:pt x="2472" y="16423"/>
                  </a:cubicBezTo>
                  <a:cubicBezTo>
                    <a:pt x="4098" y="18244"/>
                    <a:pt x="6244" y="19252"/>
                    <a:pt x="8520" y="19252"/>
                  </a:cubicBezTo>
                  <a:cubicBezTo>
                    <a:pt x="10797" y="19252"/>
                    <a:pt x="12943" y="18244"/>
                    <a:pt x="14536" y="16423"/>
                  </a:cubicBezTo>
                  <a:cubicBezTo>
                    <a:pt x="16162" y="14602"/>
                    <a:pt x="17040" y="12196"/>
                    <a:pt x="17040" y="9627"/>
                  </a:cubicBezTo>
                  <a:cubicBezTo>
                    <a:pt x="17040" y="7058"/>
                    <a:pt x="16162" y="4651"/>
                    <a:pt x="14569" y="2830"/>
                  </a:cubicBezTo>
                  <a:cubicBezTo>
                    <a:pt x="12943" y="1009"/>
                    <a:pt x="10797" y="1"/>
                    <a:pt x="85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8" name="Google Shape;5368;p46"/>
          <p:cNvGrpSpPr/>
          <p:nvPr/>
        </p:nvGrpSpPr>
        <p:grpSpPr>
          <a:xfrm>
            <a:off x="7940293" y="4272982"/>
            <a:ext cx="352934" cy="365769"/>
            <a:chOff x="15563575" y="4351875"/>
            <a:chExt cx="499200" cy="524400"/>
          </a:xfrm>
        </p:grpSpPr>
        <p:sp>
          <p:nvSpPr>
            <p:cNvPr id="5369" name="Google Shape;5369;p46"/>
            <p:cNvSpPr/>
            <p:nvPr/>
          </p:nvSpPr>
          <p:spPr>
            <a:xfrm>
              <a:off x="15567650" y="4351875"/>
              <a:ext cx="495125" cy="427650"/>
            </a:xfrm>
            <a:custGeom>
              <a:rect b="b" l="l" r="r" t="t"/>
              <a:pathLst>
                <a:path extrusionOk="0" h="17106" w="19805">
                  <a:moveTo>
                    <a:pt x="17170" y="6244"/>
                  </a:moveTo>
                  <a:cubicBezTo>
                    <a:pt x="13951" y="0"/>
                    <a:pt x="2894" y="683"/>
                    <a:pt x="1268" y="7837"/>
                  </a:cubicBezTo>
                  <a:cubicBezTo>
                    <a:pt x="1008" y="8845"/>
                    <a:pt x="1301" y="9984"/>
                    <a:pt x="1171" y="11187"/>
                  </a:cubicBezTo>
                  <a:cubicBezTo>
                    <a:pt x="1106" y="11772"/>
                    <a:pt x="813" y="12097"/>
                    <a:pt x="618" y="12358"/>
                  </a:cubicBezTo>
                  <a:cubicBezTo>
                    <a:pt x="0" y="13105"/>
                    <a:pt x="0" y="13463"/>
                    <a:pt x="748" y="14016"/>
                  </a:cubicBezTo>
                  <a:cubicBezTo>
                    <a:pt x="1073" y="14244"/>
                    <a:pt x="1301" y="14374"/>
                    <a:pt x="1333" y="14927"/>
                  </a:cubicBezTo>
                  <a:cubicBezTo>
                    <a:pt x="1333" y="14992"/>
                    <a:pt x="1333" y="15122"/>
                    <a:pt x="1333" y="15252"/>
                  </a:cubicBezTo>
                  <a:lnTo>
                    <a:pt x="1333" y="15805"/>
                  </a:lnTo>
                  <a:cubicBezTo>
                    <a:pt x="1333" y="15902"/>
                    <a:pt x="1431" y="16000"/>
                    <a:pt x="1529" y="16000"/>
                  </a:cubicBezTo>
                  <a:lnTo>
                    <a:pt x="5854" y="16000"/>
                  </a:lnTo>
                  <a:cubicBezTo>
                    <a:pt x="5886" y="15740"/>
                    <a:pt x="6016" y="15512"/>
                    <a:pt x="6244" y="15382"/>
                  </a:cubicBezTo>
                  <a:cubicBezTo>
                    <a:pt x="6992" y="14862"/>
                    <a:pt x="9106" y="13398"/>
                    <a:pt x="11154" y="14699"/>
                  </a:cubicBezTo>
                  <a:cubicBezTo>
                    <a:pt x="15382" y="17105"/>
                    <a:pt x="19805" y="11414"/>
                    <a:pt x="17170" y="6244"/>
                  </a:cubicBezTo>
                  <a:close/>
                  <a:moveTo>
                    <a:pt x="5528" y="8130"/>
                  </a:moveTo>
                  <a:cubicBezTo>
                    <a:pt x="6244" y="8943"/>
                    <a:pt x="6764" y="10276"/>
                    <a:pt x="6537" y="11284"/>
                  </a:cubicBezTo>
                  <a:cubicBezTo>
                    <a:pt x="6016" y="13431"/>
                    <a:pt x="2081" y="12748"/>
                    <a:pt x="2894" y="10406"/>
                  </a:cubicBezTo>
                  <a:cubicBezTo>
                    <a:pt x="3122" y="9821"/>
                    <a:pt x="3577" y="9561"/>
                    <a:pt x="3577" y="8358"/>
                  </a:cubicBezTo>
                  <a:cubicBezTo>
                    <a:pt x="3577" y="7415"/>
                    <a:pt x="4358" y="6829"/>
                    <a:pt x="5528" y="8130"/>
                  </a:cubicBezTo>
                  <a:close/>
                  <a:moveTo>
                    <a:pt x="5528" y="8130"/>
                  </a:moveTo>
                  <a:close/>
                </a:path>
              </a:pathLst>
            </a:custGeom>
            <a:solidFill>
              <a:srgbClr val="F8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0" name="Google Shape;5370;p46"/>
            <p:cNvSpPr/>
            <p:nvPr/>
          </p:nvSpPr>
          <p:spPr>
            <a:xfrm>
              <a:off x="15600975" y="4686825"/>
              <a:ext cx="245550" cy="187825"/>
            </a:xfrm>
            <a:custGeom>
              <a:rect b="b" l="l" r="r" t="t"/>
              <a:pathLst>
                <a:path extrusionOk="0" h="7513" w="9822">
                  <a:moveTo>
                    <a:pt x="9821" y="1301"/>
                  </a:moveTo>
                  <a:cubicBezTo>
                    <a:pt x="7773" y="0"/>
                    <a:pt x="5659" y="1464"/>
                    <a:pt x="4911" y="1951"/>
                  </a:cubicBezTo>
                  <a:cubicBezTo>
                    <a:pt x="5041" y="1886"/>
                    <a:pt x="5204" y="1821"/>
                    <a:pt x="5366" y="1821"/>
                  </a:cubicBezTo>
                  <a:cubicBezTo>
                    <a:pt x="5821" y="1821"/>
                    <a:pt x="6212" y="2211"/>
                    <a:pt x="6212" y="2667"/>
                  </a:cubicBezTo>
                  <a:lnTo>
                    <a:pt x="6212" y="3837"/>
                  </a:lnTo>
                  <a:cubicBezTo>
                    <a:pt x="6212" y="4293"/>
                    <a:pt x="5821" y="4683"/>
                    <a:pt x="5366" y="4683"/>
                  </a:cubicBezTo>
                  <a:cubicBezTo>
                    <a:pt x="4943" y="4683"/>
                    <a:pt x="4553" y="4358"/>
                    <a:pt x="4521" y="3902"/>
                  </a:cubicBezTo>
                  <a:lnTo>
                    <a:pt x="1366" y="3935"/>
                  </a:lnTo>
                  <a:lnTo>
                    <a:pt x="196" y="3902"/>
                  </a:lnTo>
                  <a:cubicBezTo>
                    <a:pt x="98" y="3902"/>
                    <a:pt x="0" y="4000"/>
                    <a:pt x="0" y="4098"/>
                  </a:cubicBezTo>
                  <a:lnTo>
                    <a:pt x="0" y="5951"/>
                  </a:lnTo>
                  <a:cubicBezTo>
                    <a:pt x="98" y="7187"/>
                    <a:pt x="651" y="7512"/>
                    <a:pt x="2017" y="7089"/>
                  </a:cubicBezTo>
                  <a:cubicBezTo>
                    <a:pt x="3480" y="6667"/>
                    <a:pt x="4521" y="6081"/>
                    <a:pt x="6017" y="6341"/>
                  </a:cubicBezTo>
                  <a:cubicBezTo>
                    <a:pt x="7252" y="6569"/>
                    <a:pt x="7838" y="6114"/>
                    <a:pt x="8390" y="4781"/>
                  </a:cubicBezTo>
                  <a:close/>
                  <a:moveTo>
                    <a:pt x="9821" y="130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1" name="Google Shape;5371;p46"/>
            <p:cNvSpPr/>
            <p:nvPr/>
          </p:nvSpPr>
          <p:spPr>
            <a:xfrm>
              <a:off x="15723725" y="4686825"/>
              <a:ext cx="122800" cy="160175"/>
            </a:xfrm>
            <a:custGeom>
              <a:rect b="b" l="l" r="r" t="t"/>
              <a:pathLst>
                <a:path extrusionOk="0" h="6407" w="4912">
                  <a:moveTo>
                    <a:pt x="4911" y="1301"/>
                  </a:moveTo>
                  <a:cubicBezTo>
                    <a:pt x="2863" y="0"/>
                    <a:pt x="749" y="1464"/>
                    <a:pt x="1" y="1951"/>
                  </a:cubicBezTo>
                  <a:cubicBezTo>
                    <a:pt x="131" y="1886"/>
                    <a:pt x="294" y="1821"/>
                    <a:pt x="456" y="1821"/>
                  </a:cubicBezTo>
                  <a:cubicBezTo>
                    <a:pt x="521" y="1821"/>
                    <a:pt x="586" y="1854"/>
                    <a:pt x="651" y="1854"/>
                  </a:cubicBezTo>
                  <a:cubicBezTo>
                    <a:pt x="1367" y="1659"/>
                    <a:pt x="2342" y="1464"/>
                    <a:pt x="3220" y="1756"/>
                  </a:cubicBezTo>
                  <a:cubicBezTo>
                    <a:pt x="3936" y="2016"/>
                    <a:pt x="3513" y="2407"/>
                    <a:pt x="3220" y="3057"/>
                  </a:cubicBezTo>
                  <a:lnTo>
                    <a:pt x="2017" y="5724"/>
                  </a:lnTo>
                  <a:cubicBezTo>
                    <a:pt x="1920" y="5984"/>
                    <a:pt x="1822" y="6211"/>
                    <a:pt x="1692" y="6406"/>
                  </a:cubicBezTo>
                  <a:cubicBezTo>
                    <a:pt x="2537" y="6374"/>
                    <a:pt x="3025" y="5886"/>
                    <a:pt x="3480" y="4781"/>
                  </a:cubicBezTo>
                  <a:close/>
                  <a:moveTo>
                    <a:pt x="4911" y="1301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2" name="Google Shape;5372;p46"/>
            <p:cNvSpPr/>
            <p:nvPr/>
          </p:nvSpPr>
          <p:spPr>
            <a:xfrm>
              <a:off x="15836750" y="4403075"/>
              <a:ext cx="223600" cy="365875"/>
            </a:xfrm>
            <a:custGeom>
              <a:rect b="b" l="l" r="r" t="t"/>
              <a:pathLst>
                <a:path extrusionOk="0" h="14635" w="8944">
                  <a:moveTo>
                    <a:pt x="4813" y="3838"/>
                  </a:moveTo>
                  <a:cubicBezTo>
                    <a:pt x="7024" y="8196"/>
                    <a:pt x="4293" y="12879"/>
                    <a:pt x="878" y="12879"/>
                  </a:cubicBezTo>
                  <a:cubicBezTo>
                    <a:pt x="4943" y="14635"/>
                    <a:pt x="8943" y="9171"/>
                    <a:pt x="6406" y="4196"/>
                  </a:cubicBezTo>
                  <a:cubicBezTo>
                    <a:pt x="5138" y="1724"/>
                    <a:pt x="2667" y="359"/>
                    <a:pt x="0" y="1"/>
                  </a:cubicBezTo>
                  <a:cubicBezTo>
                    <a:pt x="2016" y="619"/>
                    <a:pt x="3805" y="1887"/>
                    <a:pt x="4813" y="3838"/>
                  </a:cubicBezTo>
                  <a:close/>
                  <a:moveTo>
                    <a:pt x="4813" y="3838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3" name="Google Shape;5373;p46"/>
            <p:cNvSpPr/>
            <p:nvPr/>
          </p:nvSpPr>
          <p:spPr>
            <a:xfrm>
              <a:off x="15627800" y="4529425"/>
              <a:ext cx="117100" cy="143600"/>
            </a:xfrm>
            <a:custGeom>
              <a:rect b="b" l="l" r="r" t="t"/>
              <a:pathLst>
                <a:path extrusionOk="0" h="5744" w="4684">
                  <a:moveTo>
                    <a:pt x="1877" y="552"/>
                  </a:moveTo>
                  <a:cubicBezTo>
                    <a:pt x="2144" y="552"/>
                    <a:pt x="2531" y="804"/>
                    <a:pt x="2895" y="1223"/>
                  </a:cubicBezTo>
                  <a:cubicBezTo>
                    <a:pt x="3545" y="1939"/>
                    <a:pt x="4066" y="3174"/>
                    <a:pt x="3870" y="4117"/>
                  </a:cubicBezTo>
                  <a:cubicBezTo>
                    <a:pt x="3675" y="4800"/>
                    <a:pt x="3122" y="5060"/>
                    <a:pt x="2797" y="5125"/>
                  </a:cubicBezTo>
                  <a:cubicBezTo>
                    <a:pt x="2633" y="5167"/>
                    <a:pt x="2460" y="5187"/>
                    <a:pt x="2286" y="5187"/>
                  </a:cubicBezTo>
                  <a:cubicBezTo>
                    <a:pt x="1775" y="5187"/>
                    <a:pt x="1259" y="5010"/>
                    <a:pt x="944" y="4670"/>
                  </a:cubicBezTo>
                  <a:cubicBezTo>
                    <a:pt x="651" y="4345"/>
                    <a:pt x="586" y="3922"/>
                    <a:pt x="781" y="3402"/>
                  </a:cubicBezTo>
                  <a:cubicBezTo>
                    <a:pt x="814" y="3239"/>
                    <a:pt x="911" y="3109"/>
                    <a:pt x="976" y="2979"/>
                  </a:cubicBezTo>
                  <a:cubicBezTo>
                    <a:pt x="1204" y="2589"/>
                    <a:pt x="1464" y="2166"/>
                    <a:pt x="1464" y="1256"/>
                  </a:cubicBezTo>
                  <a:cubicBezTo>
                    <a:pt x="1464" y="898"/>
                    <a:pt x="1562" y="638"/>
                    <a:pt x="1757" y="573"/>
                  </a:cubicBezTo>
                  <a:cubicBezTo>
                    <a:pt x="1793" y="559"/>
                    <a:pt x="1833" y="552"/>
                    <a:pt x="1877" y="552"/>
                  </a:cubicBezTo>
                  <a:close/>
                  <a:moveTo>
                    <a:pt x="1882" y="0"/>
                  </a:moveTo>
                  <a:cubicBezTo>
                    <a:pt x="1751" y="0"/>
                    <a:pt x="1644" y="25"/>
                    <a:pt x="1562" y="52"/>
                  </a:cubicBezTo>
                  <a:cubicBezTo>
                    <a:pt x="1139" y="215"/>
                    <a:pt x="879" y="670"/>
                    <a:pt x="879" y="1256"/>
                  </a:cubicBezTo>
                  <a:cubicBezTo>
                    <a:pt x="879" y="2004"/>
                    <a:pt x="716" y="2329"/>
                    <a:pt x="488" y="2686"/>
                  </a:cubicBezTo>
                  <a:cubicBezTo>
                    <a:pt x="391" y="2849"/>
                    <a:pt x="293" y="3012"/>
                    <a:pt x="228" y="3207"/>
                  </a:cubicBezTo>
                  <a:cubicBezTo>
                    <a:pt x="1" y="3922"/>
                    <a:pt x="98" y="4573"/>
                    <a:pt x="553" y="5060"/>
                  </a:cubicBezTo>
                  <a:cubicBezTo>
                    <a:pt x="944" y="5516"/>
                    <a:pt x="1627" y="5743"/>
                    <a:pt x="2309" y="5743"/>
                  </a:cubicBezTo>
                  <a:cubicBezTo>
                    <a:pt x="2505" y="5743"/>
                    <a:pt x="2732" y="5743"/>
                    <a:pt x="2927" y="5678"/>
                  </a:cubicBezTo>
                  <a:cubicBezTo>
                    <a:pt x="3708" y="5483"/>
                    <a:pt x="4228" y="4963"/>
                    <a:pt x="4391" y="4247"/>
                  </a:cubicBezTo>
                  <a:cubicBezTo>
                    <a:pt x="4683" y="3077"/>
                    <a:pt x="4033" y="1646"/>
                    <a:pt x="3318" y="865"/>
                  </a:cubicBezTo>
                  <a:cubicBezTo>
                    <a:pt x="2709" y="163"/>
                    <a:pt x="2219" y="0"/>
                    <a:pt x="18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4" name="Google Shape;5374;p46"/>
            <p:cNvSpPr/>
            <p:nvPr/>
          </p:nvSpPr>
          <p:spPr>
            <a:xfrm>
              <a:off x="15763575" y="4489100"/>
              <a:ext cx="143100" cy="211550"/>
            </a:xfrm>
            <a:custGeom>
              <a:rect b="b" l="l" r="r" t="t"/>
              <a:pathLst>
                <a:path extrusionOk="0" h="8462" w="5724">
                  <a:moveTo>
                    <a:pt x="2133" y="1"/>
                  </a:moveTo>
                  <a:cubicBezTo>
                    <a:pt x="2116" y="1"/>
                    <a:pt x="2098" y="3"/>
                    <a:pt x="2082" y="7"/>
                  </a:cubicBezTo>
                  <a:cubicBezTo>
                    <a:pt x="716" y="267"/>
                    <a:pt x="813" y="1145"/>
                    <a:pt x="878" y="1926"/>
                  </a:cubicBezTo>
                  <a:cubicBezTo>
                    <a:pt x="943" y="2543"/>
                    <a:pt x="1008" y="3129"/>
                    <a:pt x="586" y="3682"/>
                  </a:cubicBezTo>
                  <a:cubicBezTo>
                    <a:pt x="98" y="4365"/>
                    <a:pt x="0" y="5308"/>
                    <a:pt x="358" y="5990"/>
                  </a:cubicBezTo>
                  <a:cubicBezTo>
                    <a:pt x="618" y="6446"/>
                    <a:pt x="1074" y="6706"/>
                    <a:pt x="1594" y="6706"/>
                  </a:cubicBezTo>
                  <a:cubicBezTo>
                    <a:pt x="1646" y="6704"/>
                    <a:pt x="1697" y="6703"/>
                    <a:pt x="1749" y="6703"/>
                  </a:cubicBezTo>
                  <a:cubicBezTo>
                    <a:pt x="3316" y="6703"/>
                    <a:pt x="4761" y="7639"/>
                    <a:pt x="5138" y="8332"/>
                  </a:cubicBezTo>
                  <a:cubicBezTo>
                    <a:pt x="5203" y="8429"/>
                    <a:pt x="5301" y="8462"/>
                    <a:pt x="5399" y="8462"/>
                  </a:cubicBezTo>
                  <a:cubicBezTo>
                    <a:pt x="5431" y="8462"/>
                    <a:pt x="5496" y="8462"/>
                    <a:pt x="5529" y="8429"/>
                  </a:cubicBezTo>
                  <a:cubicBezTo>
                    <a:pt x="5691" y="8364"/>
                    <a:pt x="5724" y="8169"/>
                    <a:pt x="5659" y="8039"/>
                  </a:cubicBezTo>
                  <a:cubicBezTo>
                    <a:pt x="5153" y="7217"/>
                    <a:pt x="3540" y="6118"/>
                    <a:pt x="1746" y="6118"/>
                  </a:cubicBezTo>
                  <a:cubicBezTo>
                    <a:pt x="1696" y="6118"/>
                    <a:pt x="1645" y="6119"/>
                    <a:pt x="1594" y="6121"/>
                  </a:cubicBezTo>
                  <a:cubicBezTo>
                    <a:pt x="1569" y="6122"/>
                    <a:pt x="1546" y="6123"/>
                    <a:pt x="1523" y="6123"/>
                  </a:cubicBezTo>
                  <a:cubicBezTo>
                    <a:pt x="1149" y="6123"/>
                    <a:pt x="970" y="5882"/>
                    <a:pt x="878" y="5698"/>
                  </a:cubicBezTo>
                  <a:cubicBezTo>
                    <a:pt x="618" y="5243"/>
                    <a:pt x="683" y="4495"/>
                    <a:pt x="1041" y="4039"/>
                  </a:cubicBezTo>
                  <a:cubicBezTo>
                    <a:pt x="1594" y="3291"/>
                    <a:pt x="1529" y="2511"/>
                    <a:pt x="1464" y="1893"/>
                  </a:cubicBezTo>
                  <a:cubicBezTo>
                    <a:pt x="1366" y="1048"/>
                    <a:pt x="1366" y="722"/>
                    <a:pt x="2179" y="560"/>
                  </a:cubicBezTo>
                  <a:cubicBezTo>
                    <a:pt x="2342" y="527"/>
                    <a:pt x="2439" y="365"/>
                    <a:pt x="2407" y="235"/>
                  </a:cubicBezTo>
                  <a:cubicBezTo>
                    <a:pt x="2378" y="93"/>
                    <a:pt x="2252" y="1"/>
                    <a:pt x="21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5" name="Google Shape;5375;p46"/>
            <p:cNvSpPr/>
            <p:nvPr/>
          </p:nvSpPr>
          <p:spPr>
            <a:xfrm>
              <a:off x="15750575" y="4437625"/>
              <a:ext cx="218700" cy="204500"/>
            </a:xfrm>
            <a:custGeom>
              <a:rect b="b" l="l" r="r" t="t"/>
              <a:pathLst>
                <a:path extrusionOk="0" h="8180" w="8748">
                  <a:moveTo>
                    <a:pt x="2358" y="0"/>
                  </a:moveTo>
                  <a:cubicBezTo>
                    <a:pt x="1634" y="0"/>
                    <a:pt x="919" y="125"/>
                    <a:pt x="228" y="375"/>
                  </a:cubicBezTo>
                  <a:cubicBezTo>
                    <a:pt x="98" y="440"/>
                    <a:pt x="0" y="603"/>
                    <a:pt x="65" y="733"/>
                  </a:cubicBezTo>
                  <a:cubicBezTo>
                    <a:pt x="113" y="853"/>
                    <a:pt x="215" y="920"/>
                    <a:pt x="318" y="920"/>
                  </a:cubicBezTo>
                  <a:cubicBezTo>
                    <a:pt x="353" y="920"/>
                    <a:pt x="389" y="912"/>
                    <a:pt x="423" y="895"/>
                  </a:cubicBezTo>
                  <a:cubicBezTo>
                    <a:pt x="1039" y="674"/>
                    <a:pt x="1690" y="566"/>
                    <a:pt x="2342" y="566"/>
                  </a:cubicBezTo>
                  <a:cubicBezTo>
                    <a:pt x="3889" y="566"/>
                    <a:pt x="5438" y="1172"/>
                    <a:pt x="6536" y="2294"/>
                  </a:cubicBezTo>
                  <a:cubicBezTo>
                    <a:pt x="8032" y="3757"/>
                    <a:pt x="8455" y="5741"/>
                    <a:pt x="7707" y="7789"/>
                  </a:cubicBezTo>
                  <a:cubicBezTo>
                    <a:pt x="7675" y="7952"/>
                    <a:pt x="7740" y="8115"/>
                    <a:pt x="7902" y="8147"/>
                  </a:cubicBezTo>
                  <a:cubicBezTo>
                    <a:pt x="7935" y="8180"/>
                    <a:pt x="7967" y="8180"/>
                    <a:pt x="8000" y="8180"/>
                  </a:cubicBezTo>
                  <a:cubicBezTo>
                    <a:pt x="8097" y="8180"/>
                    <a:pt x="8195" y="8115"/>
                    <a:pt x="8260" y="7984"/>
                  </a:cubicBezTo>
                  <a:cubicBezTo>
                    <a:pt x="8683" y="6814"/>
                    <a:pt x="8748" y="5676"/>
                    <a:pt x="8488" y="4570"/>
                  </a:cubicBezTo>
                  <a:cubicBezTo>
                    <a:pt x="8228" y="3562"/>
                    <a:pt x="7707" y="2651"/>
                    <a:pt x="6959" y="1871"/>
                  </a:cubicBezTo>
                  <a:cubicBezTo>
                    <a:pt x="6114" y="1058"/>
                    <a:pt x="5041" y="472"/>
                    <a:pt x="3870" y="180"/>
                  </a:cubicBezTo>
                  <a:cubicBezTo>
                    <a:pt x="3364" y="60"/>
                    <a:pt x="2859" y="0"/>
                    <a:pt x="23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6" name="Google Shape;5376;p46"/>
            <p:cNvSpPr/>
            <p:nvPr/>
          </p:nvSpPr>
          <p:spPr>
            <a:xfrm>
              <a:off x="15563575" y="4394300"/>
              <a:ext cx="465050" cy="481975"/>
            </a:xfrm>
            <a:custGeom>
              <a:rect b="b" l="l" r="r" t="t"/>
              <a:pathLst>
                <a:path extrusionOk="0" h="19279" w="18602">
                  <a:moveTo>
                    <a:pt x="9652" y="0"/>
                  </a:moveTo>
                  <a:cubicBezTo>
                    <a:pt x="8170" y="0"/>
                    <a:pt x="6699" y="318"/>
                    <a:pt x="5399" y="937"/>
                  </a:cubicBezTo>
                  <a:cubicBezTo>
                    <a:pt x="5269" y="1002"/>
                    <a:pt x="5204" y="1165"/>
                    <a:pt x="5269" y="1295"/>
                  </a:cubicBezTo>
                  <a:cubicBezTo>
                    <a:pt x="5313" y="1406"/>
                    <a:pt x="5403" y="1456"/>
                    <a:pt x="5497" y="1456"/>
                  </a:cubicBezTo>
                  <a:cubicBezTo>
                    <a:pt x="5541" y="1456"/>
                    <a:pt x="5585" y="1446"/>
                    <a:pt x="5626" y="1425"/>
                  </a:cubicBezTo>
                  <a:cubicBezTo>
                    <a:pt x="6821" y="864"/>
                    <a:pt x="8204" y="575"/>
                    <a:pt x="9602" y="575"/>
                  </a:cubicBezTo>
                  <a:cubicBezTo>
                    <a:pt x="12584" y="575"/>
                    <a:pt x="15635" y="1888"/>
                    <a:pt x="17073" y="4677"/>
                  </a:cubicBezTo>
                  <a:cubicBezTo>
                    <a:pt x="18602" y="7669"/>
                    <a:pt x="17626" y="10628"/>
                    <a:pt x="16065" y="12124"/>
                  </a:cubicBezTo>
                  <a:cubicBezTo>
                    <a:pt x="15264" y="12905"/>
                    <a:pt x="14323" y="13299"/>
                    <a:pt x="13367" y="13299"/>
                  </a:cubicBezTo>
                  <a:cubicBezTo>
                    <a:pt x="12732" y="13299"/>
                    <a:pt x="12090" y="13125"/>
                    <a:pt x="11480" y="12774"/>
                  </a:cubicBezTo>
                  <a:cubicBezTo>
                    <a:pt x="10828" y="12355"/>
                    <a:pt x="10172" y="12199"/>
                    <a:pt x="9551" y="12199"/>
                  </a:cubicBezTo>
                  <a:cubicBezTo>
                    <a:pt x="8436" y="12199"/>
                    <a:pt x="7433" y="12703"/>
                    <a:pt x="6765" y="13099"/>
                  </a:cubicBezTo>
                  <a:cubicBezTo>
                    <a:pt x="6309" y="13360"/>
                    <a:pt x="5854" y="13750"/>
                    <a:pt x="5789" y="14010"/>
                  </a:cubicBezTo>
                  <a:lnTo>
                    <a:pt x="4716" y="14010"/>
                  </a:lnTo>
                  <a:lnTo>
                    <a:pt x="4716" y="13230"/>
                  </a:lnTo>
                  <a:cubicBezTo>
                    <a:pt x="4716" y="13099"/>
                    <a:pt x="4586" y="12969"/>
                    <a:pt x="4423" y="12969"/>
                  </a:cubicBezTo>
                  <a:cubicBezTo>
                    <a:pt x="4293" y="12969"/>
                    <a:pt x="4163" y="13099"/>
                    <a:pt x="4163" y="13230"/>
                  </a:cubicBezTo>
                  <a:lnTo>
                    <a:pt x="4163" y="14010"/>
                  </a:lnTo>
                  <a:lnTo>
                    <a:pt x="3155" y="14010"/>
                  </a:lnTo>
                  <a:lnTo>
                    <a:pt x="3155" y="13230"/>
                  </a:lnTo>
                  <a:cubicBezTo>
                    <a:pt x="3155" y="13099"/>
                    <a:pt x="3025" y="12969"/>
                    <a:pt x="2862" y="12969"/>
                  </a:cubicBezTo>
                  <a:cubicBezTo>
                    <a:pt x="2732" y="12969"/>
                    <a:pt x="2602" y="13099"/>
                    <a:pt x="2602" y="13230"/>
                  </a:cubicBezTo>
                  <a:lnTo>
                    <a:pt x="2602" y="14010"/>
                  </a:lnTo>
                  <a:lnTo>
                    <a:pt x="1789" y="14010"/>
                  </a:lnTo>
                  <a:lnTo>
                    <a:pt x="1789" y="13392"/>
                  </a:lnTo>
                  <a:cubicBezTo>
                    <a:pt x="1789" y="13327"/>
                    <a:pt x="1789" y="13262"/>
                    <a:pt x="1789" y="13197"/>
                  </a:cubicBezTo>
                  <a:cubicBezTo>
                    <a:pt x="1724" y="12579"/>
                    <a:pt x="1431" y="12352"/>
                    <a:pt x="1171" y="12156"/>
                  </a:cubicBezTo>
                  <a:cubicBezTo>
                    <a:pt x="1139" y="12124"/>
                    <a:pt x="1106" y="12124"/>
                    <a:pt x="1074" y="12091"/>
                  </a:cubicBezTo>
                  <a:cubicBezTo>
                    <a:pt x="781" y="11864"/>
                    <a:pt x="651" y="11701"/>
                    <a:pt x="618" y="11571"/>
                  </a:cubicBezTo>
                  <a:cubicBezTo>
                    <a:pt x="586" y="11408"/>
                    <a:pt x="716" y="11181"/>
                    <a:pt x="976" y="10856"/>
                  </a:cubicBezTo>
                  <a:cubicBezTo>
                    <a:pt x="1204" y="10563"/>
                    <a:pt x="1529" y="10173"/>
                    <a:pt x="1627" y="9522"/>
                  </a:cubicBezTo>
                  <a:cubicBezTo>
                    <a:pt x="1659" y="8969"/>
                    <a:pt x="1659" y="8417"/>
                    <a:pt x="1627" y="7896"/>
                  </a:cubicBezTo>
                  <a:cubicBezTo>
                    <a:pt x="1594" y="7311"/>
                    <a:pt x="1561" y="6726"/>
                    <a:pt x="1692" y="6205"/>
                  </a:cubicBezTo>
                  <a:cubicBezTo>
                    <a:pt x="2082" y="4514"/>
                    <a:pt x="3057" y="3083"/>
                    <a:pt x="4521" y="2075"/>
                  </a:cubicBezTo>
                  <a:cubicBezTo>
                    <a:pt x="4651" y="1978"/>
                    <a:pt x="4683" y="1815"/>
                    <a:pt x="4586" y="1685"/>
                  </a:cubicBezTo>
                  <a:cubicBezTo>
                    <a:pt x="4527" y="1606"/>
                    <a:pt x="4444" y="1563"/>
                    <a:pt x="4359" y="1563"/>
                  </a:cubicBezTo>
                  <a:cubicBezTo>
                    <a:pt x="4303" y="1563"/>
                    <a:pt x="4247" y="1582"/>
                    <a:pt x="4196" y="1620"/>
                  </a:cubicBezTo>
                  <a:cubicBezTo>
                    <a:pt x="2635" y="2693"/>
                    <a:pt x="1561" y="4254"/>
                    <a:pt x="1139" y="6075"/>
                  </a:cubicBezTo>
                  <a:cubicBezTo>
                    <a:pt x="1009" y="6661"/>
                    <a:pt x="1041" y="7278"/>
                    <a:pt x="1074" y="7929"/>
                  </a:cubicBezTo>
                  <a:cubicBezTo>
                    <a:pt x="1074" y="8417"/>
                    <a:pt x="1106" y="8937"/>
                    <a:pt x="1041" y="9457"/>
                  </a:cubicBezTo>
                  <a:cubicBezTo>
                    <a:pt x="1009" y="9945"/>
                    <a:pt x="748" y="10238"/>
                    <a:pt x="553" y="10498"/>
                  </a:cubicBezTo>
                  <a:cubicBezTo>
                    <a:pt x="261" y="10823"/>
                    <a:pt x="1" y="11213"/>
                    <a:pt x="66" y="11636"/>
                  </a:cubicBezTo>
                  <a:cubicBezTo>
                    <a:pt x="98" y="12026"/>
                    <a:pt x="423" y="12319"/>
                    <a:pt x="748" y="12547"/>
                  </a:cubicBezTo>
                  <a:lnTo>
                    <a:pt x="846" y="12612"/>
                  </a:lnTo>
                  <a:cubicBezTo>
                    <a:pt x="1074" y="12807"/>
                    <a:pt x="1204" y="12872"/>
                    <a:pt x="1204" y="13230"/>
                  </a:cubicBezTo>
                  <a:cubicBezTo>
                    <a:pt x="1236" y="13262"/>
                    <a:pt x="1204" y="14108"/>
                    <a:pt x="1204" y="14108"/>
                  </a:cubicBezTo>
                  <a:cubicBezTo>
                    <a:pt x="1204" y="14368"/>
                    <a:pt x="1431" y="14563"/>
                    <a:pt x="1692" y="14563"/>
                  </a:cubicBezTo>
                  <a:lnTo>
                    <a:pt x="6017" y="14563"/>
                  </a:lnTo>
                  <a:cubicBezTo>
                    <a:pt x="6147" y="14563"/>
                    <a:pt x="6277" y="14465"/>
                    <a:pt x="6277" y="14335"/>
                  </a:cubicBezTo>
                  <a:cubicBezTo>
                    <a:pt x="6309" y="14043"/>
                    <a:pt x="6569" y="13815"/>
                    <a:pt x="6862" y="13815"/>
                  </a:cubicBezTo>
                  <a:cubicBezTo>
                    <a:pt x="7155" y="13815"/>
                    <a:pt x="7415" y="14075"/>
                    <a:pt x="7415" y="14400"/>
                  </a:cubicBezTo>
                  <a:lnTo>
                    <a:pt x="7415" y="15538"/>
                  </a:lnTo>
                  <a:cubicBezTo>
                    <a:pt x="7415" y="15831"/>
                    <a:pt x="7155" y="16091"/>
                    <a:pt x="6862" y="16091"/>
                  </a:cubicBezTo>
                  <a:cubicBezTo>
                    <a:pt x="6569" y="16091"/>
                    <a:pt x="6309" y="15864"/>
                    <a:pt x="6277" y="15603"/>
                  </a:cubicBezTo>
                  <a:cubicBezTo>
                    <a:pt x="6277" y="15441"/>
                    <a:pt x="6147" y="15343"/>
                    <a:pt x="6017" y="15343"/>
                  </a:cubicBezTo>
                  <a:lnTo>
                    <a:pt x="1692" y="15343"/>
                  </a:lnTo>
                  <a:cubicBezTo>
                    <a:pt x="1431" y="15343"/>
                    <a:pt x="1236" y="15538"/>
                    <a:pt x="1236" y="15799"/>
                  </a:cubicBezTo>
                  <a:lnTo>
                    <a:pt x="1236" y="17652"/>
                  </a:lnTo>
                  <a:lnTo>
                    <a:pt x="1236" y="17685"/>
                  </a:lnTo>
                  <a:cubicBezTo>
                    <a:pt x="1269" y="18368"/>
                    <a:pt x="1464" y="18823"/>
                    <a:pt x="1822" y="19051"/>
                  </a:cubicBezTo>
                  <a:cubicBezTo>
                    <a:pt x="2049" y="19181"/>
                    <a:pt x="2277" y="19278"/>
                    <a:pt x="2570" y="19278"/>
                  </a:cubicBezTo>
                  <a:cubicBezTo>
                    <a:pt x="2862" y="19278"/>
                    <a:pt x="3187" y="19213"/>
                    <a:pt x="3610" y="19083"/>
                  </a:cubicBezTo>
                  <a:cubicBezTo>
                    <a:pt x="3935" y="18986"/>
                    <a:pt x="4228" y="18888"/>
                    <a:pt x="4521" y="18790"/>
                  </a:cubicBezTo>
                  <a:cubicBezTo>
                    <a:pt x="5331" y="18512"/>
                    <a:pt x="6004" y="18273"/>
                    <a:pt x="6768" y="18273"/>
                  </a:cubicBezTo>
                  <a:cubicBezTo>
                    <a:pt x="6985" y="18273"/>
                    <a:pt x="7210" y="18292"/>
                    <a:pt x="7448" y="18335"/>
                  </a:cubicBezTo>
                  <a:cubicBezTo>
                    <a:pt x="7671" y="18378"/>
                    <a:pt x="7875" y="18398"/>
                    <a:pt x="8063" y="18398"/>
                  </a:cubicBezTo>
                  <a:cubicBezTo>
                    <a:pt x="9163" y="18398"/>
                    <a:pt x="9702" y="17695"/>
                    <a:pt x="10147" y="16612"/>
                  </a:cubicBezTo>
                  <a:lnTo>
                    <a:pt x="10537" y="15701"/>
                  </a:lnTo>
                  <a:cubicBezTo>
                    <a:pt x="10602" y="15538"/>
                    <a:pt x="10504" y="15376"/>
                    <a:pt x="10374" y="15311"/>
                  </a:cubicBezTo>
                  <a:cubicBezTo>
                    <a:pt x="10346" y="15297"/>
                    <a:pt x="10314" y="15290"/>
                    <a:pt x="10282" y="15290"/>
                  </a:cubicBezTo>
                  <a:cubicBezTo>
                    <a:pt x="10166" y="15290"/>
                    <a:pt x="10042" y="15372"/>
                    <a:pt x="10017" y="15473"/>
                  </a:cubicBezTo>
                  <a:lnTo>
                    <a:pt x="9626" y="16384"/>
                  </a:lnTo>
                  <a:cubicBezTo>
                    <a:pt x="9197" y="17430"/>
                    <a:pt x="8790" y="17835"/>
                    <a:pt x="8058" y="17835"/>
                  </a:cubicBezTo>
                  <a:cubicBezTo>
                    <a:pt x="7903" y="17835"/>
                    <a:pt x="7733" y="17816"/>
                    <a:pt x="7545" y="17782"/>
                  </a:cubicBezTo>
                  <a:cubicBezTo>
                    <a:pt x="7260" y="17730"/>
                    <a:pt x="6992" y="17707"/>
                    <a:pt x="6735" y="17707"/>
                  </a:cubicBezTo>
                  <a:cubicBezTo>
                    <a:pt x="5880" y="17707"/>
                    <a:pt x="5151" y="17962"/>
                    <a:pt x="4326" y="18238"/>
                  </a:cubicBezTo>
                  <a:cubicBezTo>
                    <a:pt x="4033" y="18335"/>
                    <a:pt x="3740" y="18433"/>
                    <a:pt x="3415" y="18530"/>
                  </a:cubicBezTo>
                  <a:cubicBezTo>
                    <a:pt x="3064" y="18641"/>
                    <a:pt x="2776" y="18699"/>
                    <a:pt x="2551" y="18699"/>
                  </a:cubicBezTo>
                  <a:cubicBezTo>
                    <a:pt x="2380" y="18699"/>
                    <a:pt x="2245" y="18666"/>
                    <a:pt x="2147" y="18595"/>
                  </a:cubicBezTo>
                  <a:cubicBezTo>
                    <a:pt x="1952" y="18465"/>
                    <a:pt x="1822" y="18140"/>
                    <a:pt x="1789" y="17652"/>
                  </a:cubicBezTo>
                  <a:lnTo>
                    <a:pt x="1789" y="15896"/>
                  </a:lnTo>
                  <a:lnTo>
                    <a:pt x="2602" y="15896"/>
                  </a:lnTo>
                  <a:lnTo>
                    <a:pt x="2602" y="16677"/>
                  </a:lnTo>
                  <a:cubicBezTo>
                    <a:pt x="2602" y="16839"/>
                    <a:pt x="2732" y="16969"/>
                    <a:pt x="2862" y="16969"/>
                  </a:cubicBezTo>
                  <a:cubicBezTo>
                    <a:pt x="3025" y="16969"/>
                    <a:pt x="3155" y="16839"/>
                    <a:pt x="3155" y="16677"/>
                  </a:cubicBezTo>
                  <a:lnTo>
                    <a:pt x="3155" y="15896"/>
                  </a:lnTo>
                  <a:lnTo>
                    <a:pt x="4163" y="15896"/>
                  </a:lnTo>
                  <a:lnTo>
                    <a:pt x="4163" y="16677"/>
                  </a:lnTo>
                  <a:cubicBezTo>
                    <a:pt x="4163" y="16839"/>
                    <a:pt x="4293" y="16969"/>
                    <a:pt x="4423" y="16969"/>
                  </a:cubicBezTo>
                  <a:cubicBezTo>
                    <a:pt x="4586" y="16969"/>
                    <a:pt x="4716" y="16839"/>
                    <a:pt x="4716" y="16677"/>
                  </a:cubicBezTo>
                  <a:lnTo>
                    <a:pt x="4716" y="15896"/>
                  </a:lnTo>
                  <a:lnTo>
                    <a:pt x="5789" y="15896"/>
                  </a:lnTo>
                  <a:cubicBezTo>
                    <a:pt x="5919" y="16351"/>
                    <a:pt x="6342" y="16677"/>
                    <a:pt x="6830" y="16677"/>
                  </a:cubicBezTo>
                  <a:cubicBezTo>
                    <a:pt x="7480" y="16677"/>
                    <a:pt x="7968" y="16156"/>
                    <a:pt x="7968" y="15538"/>
                  </a:cubicBezTo>
                  <a:lnTo>
                    <a:pt x="7968" y="14400"/>
                  </a:lnTo>
                  <a:cubicBezTo>
                    <a:pt x="7968" y="13945"/>
                    <a:pt x="7740" y="13587"/>
                    <a:pt x="7382" y="13392"/>
                  </a:cubicBezTo>
                  <a:cubicBezTo>
                    <a:pt x="7962" y="13082"/>
                    <a:pt x="8713" y="12771"/>
                    <a:pt x="9527" y="12771"/>
                  </a:cubicBezTo>
                  <a:cubicBezTo>
                    <a:pt x="9991" y="12771"/>
                    <a:pt x="10475" y="12872"/>
                    <a:pt x="10960" y="13132"/>
                  </a:cubicBezTo>
                  <a:lnTo>
                    <a:pt x="10504" y="14238"/>
                  </a:lnTo>
                  <a:cubicBezTo>
                    <a:pt x="10439" y="14400"/>
                    <a:pt x="10504" y="14563"/>
                    <a:pt x="10667" y="14628"/>
                  </a:cubicBezTo>
                  <a:lnTo>
                    <a:pt x="10765" y="14628"/>
                  </a:lnTo>
                  <a:cubicBezTo>
                    <a:pt x="10862" y="14628"/>
                    <a:pt x="10992" y="14563"/>
                    <a:pt x="11025" y="14465"/>
                  </a:cubicBezTo>
                  <a:lnTo>
                    <a:pt x="11447" y="13425"/>
                  </a:lnTo>
                  <a:cubicBezTo>
                    <a:pt x="12082" y="13717"/>
                    <a:pt x="12734" y="13864"/>
                    <a:pt x="13377" y="13864"/>
                  </a:cubicBezTo>
                  <a:cubicBezTo>
                    <a:pt x="13592" y="13864"/>
                    <a:pt x="13805" y="13847"/>
                    <a:pt x="14016" y="13815"/>
                  </a:cubicBezTo>
                  <a:cubicBezTo>
                    <a:pt x="14895" y="13685"/>
                    <a:pt x="15740" y="13230"/>
                    <a:pt x="16455" y="12547"/>
                  </a:cubicBezTo>
                  <a:cubicBezTo>
                    <a:pt x="17399" y="11636"/>
                    <a:pt x="18049" y="10368"/>
                    <a:pt x="18309" y="8969"/>
                  </a:cubicBezTo>
                  <a:cubicBezTo>
                    <a:pt x="18569" y="7441"/>
                    <a:pt x="18309" y="5848"/>
                    <a:pt x="17594" y="4417"/>
                  </a:cubicBezTo>
                  <a:cubicBezTo>
                    <a:pt x="16553" y="2401"/>
                    <a:pt x="14634" y="937"/>
                    <a:pt x="12195" y="319"/>
                  </a:cubicBezTo>
                  <a:cubicBezTo>
                    <a:pt x="11364" y="105"/>
                    <a:pt x="10506" y="0"/>
                    <a:pt x="96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5380" name="Shape 5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1" name="Google Shape;5381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5382" name="Google Shape;5382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our blog: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  <p:sp>
        <p:nvSpPr>
          <p:cNvPr id="5383" name="Google Shape;5383;p47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If you have a free account, in order to use this template, you must credit </a:t>
            </a:r>
            <a:r>
              <a:rPr b="1"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5D74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in your final presentation. Please refer to the next slide to read the instructions for premium users.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869FB2"/>
                </a:solidFill>
              </a:rPr>
              <a:t>As a Free user, you are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5387" name="Shape 5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8" name="Google Shape;5388;p48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5389" name="Google Shape;5389;p48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</a:rPr>
              <a:t>As a Premium user, you can use this template without attributing </a:t>
            </a:r>
            <a:r>
              <a:rPr b="1" lang="en" sz="900" u="sng">
                <a:solidFill>
                  <a:schemeClr val="hlink"/>
                </a:solidFill>
              </a:rPr>
              <a:t>S</a:t>
            </a:r>
            <a:r>
              <a:rPr b="1" lang="en" sz="1000" u="sng">
                <a:solidFill>
                  <a:schemeClr val="hlink"/>
                </a:solidFill>
                <a:hlinkClick r:id="rId3"/>
              </a:rPr>
              <a:t>lidesgo</a:t>
            </a:r>
            <a:r>
              <a:rPr lang="en" sz="900">
                <a:solidFill>
                  <a:schemeClr val="lt1"/>
                </a:solidFill>
              </a:rPr>
              <a:t>.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390" name="Google Shape;5390;p48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our blog: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5394" name="Shape 5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5" name="Google Shape;5395;p49"/>
          <p:cNvSpPr txBox="1"/>
          <p:nvPr>
            <p:ph idx="4294967295" type="title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6" name="Google Shape;5396;p49"/>
          <p:cNvSpPr txBox="1"/>
          <p:nvPr>
            <p:ph idx="4294967295" type="body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7" name="Google Shape;5397;p49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our blog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5398" name="Google Shape;5398;p49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5399" name="Google Shape;5399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5400" name="Google Shape;5400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5401" name="Google Shape;5401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02" name="Google Shape;5402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403" name="Google Shape;5403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04" name="Google Shape;5404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5405" name="Google Shape;5405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5406" name="Google Shape;5406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07" name="Google Shape;5407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08" name="Google Shape;5408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5409" name="Google Shape;5409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10" name="Google Shape;5410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11" name="Google Shape;5411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12" name="Google Shape;5412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413" name="Google Shape;5413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5414" name="Google Shape;5414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5415" name="Google Shape;5415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16" name="Google Shape;5416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17" name="Google Shape;5417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5418" name="Google Shape;5418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19" name="Google Shape;5419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20" name="Google Shape;5420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21" name="Google Shape;5421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422" name="Google Shape;5422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5423" name="Google Shape;5423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5424" name="Google Shape;5424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25" name="Google Shape;5425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26" name="Google Shape;5426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5427" name="Google Shape;5427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28" name="Google Shape;5428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429" name="Google Shape;5429;p4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5430" name="Google Shape;5430;p4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5431" name="Google Shape;5431;p4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32" name="Google Shape;5432;p4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33" name="Google Shape;5433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5434" name="Google Shape;5434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35" name="Google Shape;5435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36" name="Google Shape;5436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37" name="Google Shape;5437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38" name="Google Shape;5438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8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transplants infographics</a:t>
            </a:r>
            <a:endParaRPr/>
          </a:p>
        </p:txBody>
      </p:sp>
      <p:grpSp>
        <p:nvGrpSpPr>
          <p:cNvPr id="490" name="Google Shape;490;p18"/>
          <p:cNvGrpSpPr/>
          <p:nvPr/>
        </p:nvGrpSpPr>
        <p:grpSpPr>
          <a:xfrm>
            <a:off x="3877100" y="1457325"/>
            <a:ext cx="4804750" cy="400500"/>
            <a:chOff x="3877100" y="1457325"/>
            <a:chExt cx="4804750" cy="400500"/>
          </a:xfrm>
        </p:grpSpPr>
        <p:sp>
          <p:nvSpPr>
            <p:cNvPr id="491" name="Google Shape;491;p18"/>
            <p:cNvSpPr/>
            <p:nvPr/>
          </p:nvSpPr>
          <p:spPr>
            <a:xfrm>
              <a:off x="3877100" y="1490025"/>
              <a:ext cx="2250900" cy="3351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Direct donation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2" name="Google Shape;492;p18"/>
            <p:cNvSpPr txBox="1"/>
            <p:nvPr/>
          </p:nvSpPr>
          <p:spPr>
            <a:xfrm>
              <a:off x="6339750" y="1457325"/>
              <a:ext cx="2342100" cy="40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3" name="Google Shape;493;p18"/>
          <p:cNvGrpSpPr/>
          <p:nvPr/>
        </p:nvGrpSpPr>
        <p:grpSpPr>
          <a:xfrm>
            <a:off x="3877100" y="4336100"/>
            <a:ext cx="4804750" cy="400500"/>
            <a:chOff x="3877100" y="4336100"/>
            <a:chExt cx="4804750" cy="400500"/>
          </a:xfrm>
        </p:grpSpPr>
        <p:sp>
          <p:nvSpPr>
            <p:cNvPr id="494" name="Google Shape;494;p18"/>
            <p:cNvSpPr/>
            <p:nvPr/>
          </p:nvSpPr>
          <p:spPr>
            <a:xfrm>
              <a:off x="3877100" y="4368800"/>
              <a:ext cx="2250900" cy="3351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Consent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5" name="Google Shape;495;p18"/>
            <p:cNvSpPr txBox="1"/>
            <p:nvPr/>
          </p:nvSpPr>
          <p:spPr>
            <a:xfrm>
              <a:off x="6339750" y="4336100"/>
              <a:ext cx="2342100" cy="40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6" name="Google Shape;496;p18"/>
          <p:cNvGrpSpPr/>
          <p:nvPr/>
        </p:nvGrpSpPr>
        <p:grpSpPr>
          <a:xfrm>
            <a:off x="3877100" y="3616406"/>
            <a:ext cx="4804750" cy="400500"/>
            <a:chOff x="3877100" y="3616406"/>
            <a:chExt cx="4804750" cy="400500"/>
          </a:xfrm>
        </p:grpSpPr>
        <p:sp>
          <p:nvSpPr>
            <p:cNvPr id="497" name="Google Shape;497;p18"/>
            <p:cNvSpPr/>
            <p:nvPr/>
          </p:nvSpPr>
          <p:spPr>
            <a:xfrm>
              <a:off x="3877100" y="3649106"/>
              <a:ext cx="2250900" cy="335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Legal documents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8" name="Google Shape;498;p18"/>
            <p:cNvSpPr txBox="1"/>
            <p:nvPr/>
          </p:nvSpPr>
          <p:spPr>
            <a:xfrm>
              <a:off x="6339750" y="3616406"/>
              <a:ext cx="2342100" cy="40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harbors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3877100" y="2896713"/>
            <a:ext cx="4804750" cy="400500"/>
            <a:chOff x="3877100" y="2896713"/>
            <a:chExt cx="4804750" cy="400500"/>
          </a:xfrm>
        </p:grpSpPr>
        <p:sp>
          <p:nvSpPr>
            <p:cNvPr id="500" name="Google Shape;500;p18"/>
            <p:cNvSpPr/>
            <p:nvPr/>
          </p:nvSpPr>
          <p:spPr>
            <a:xfrm>
              <a:off x="3877100" y="2929413"/>
              <a:ext cx="2250900" cy="3351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DNA </a:t>
              </a: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typing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1" name="Google Shape;501;p18"/>
            <p:cNvSpPr txBox="1"/>
            <p:nvPr/>
          </p:nvSpPr>
          <p:spPr>
            <a:xfrm>
              <a:off x="6339750" y="2896713"/>
              <a:ext cx="2342100" cy="40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fourth-brightest object in the night sky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02" name="Google Shape;502;p18"/>
          <p:cNvGrpSpPr/>
          <p:nvPr/>
        </p:nvGrpSpPr>
        <p:grpSpPr>
          <a:xfrm>
            <a:off x="3877100" y="2177019"/>
            <a:ext cx="4804750" cy="400500"/>
            <a:chOff x="3877100" y="2177019"/>
            <a:chExt cx="4804750" cy="400500"/>
          </a:xfrm>
        </p:grpSpPr>
        <p:sp>
          <p:nvSpPr>
            <p:cNvPr id="503" name="Google Shape;503;p18"/>
            <p:cNvSpPr/>
            <p:nvPr/>
          </p:nvSpPr>
          <p:spPr>
            <a:xfrm>
              <a:off x="3877100" y="2209719"/>
              <a:ext cx="2250900" cy="335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Authorization </a:t>
              </a: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committee</a:t>
              </a:r>
              <a:endParaRPr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4" name="Google Shape;504;p18"/>
            <p:cNvSpPr txBox="1"/>
            <p:nvPr/>
          </p:nvSpPr>
          <p:spPr>
            <a:xfrm>
              <a:off x="6339750" y="2177019"/>
              <a:ext cx="2342100" cy="40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was named after the god of wealth and agriculture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505" name="Google Shape;505;p18"/>
          <p:cNvCxnSpPr>
            <a:stCxn id="494" idx="1"/>
            <a:endCxn id="491" idx="1"/>
          </p:cNvCxnSpPr>
          <p:nvPr/>
        </p:nvCxnSpPr>
        <p:spPr>
          <a:xfrm flipH="1" rot="10800000">
            <a:off x="3877100" y="1657550"/>
            <a:ext cx="600" cy="28788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18"/>
          <p:cNvCxnSpPr>
            <a:stCxn id="503" idx="1"/>
          </p:cNvCxnSpPr>
          <p:nvPr/>
        </p:nvCxnSpPr>
        <p:spPr>
          <a:xfrm rot="10800000">
            <a:off x="3637700" y="2377269"/>
            <a:ext cx="23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18"/>
          <p:cNvCxnSpPr>
            <a:stCxn id="500" idx="1"/>
          </p:cNvCxnSpPr>
          <p:nvPr/>
        </p:nvCxnSpPr>
        <p:spPr>
          <a:xfrm rot="10800000">
            <a:off x="3637700" y="3096963"/>
            <a:ext cx="23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18"/>
          <p:cNvCxnSpPr>
            <a:stCxn id="497" idx="1"/>
          </p:cNvCxnSpPr>
          <p:nvPr/>
        </p:nvCxnSpPr>
        <p:spPr>
          <a:xfrm rot="10800000">
            <a:off x="3637700" y="3816656"/>
            <a:ext cx="23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9" name="Google Shape;509;p18"/>
          <p:cNvGrpSpPr/>
          <p:nvPr/>
        </p:nvGrpSpPr>
        <p:grpSpPr>
          <a:xfrm>
            <a:off x="604650" y="1490025"/>
            <a:ext cx="2218481" cy="3213874"/>
            <a:chOff x="457200" y="1490025"/>
            <a:chExt cx="2218481" cy="3213874"/>
          </a:xfrm>
        </p:grpSpPr>
        <p:sp>
          <p:nvSpPr>
            <p:cNvPr id="510" name="Google Shape;510;p18"/>
            <p:cNvSpPr/>
            <p:nvPr/>
          </p:nvSpPr>
          <p:spPr>
            <a:xfrm>
              <a:off x="599429" y="1984165"/>
              <a:ext cx="1934134" cy="2606030"/>
            </a:xfrm>
            <a:custGeom>
              <a:rect b="b" l="l" r="r" t="t"/>
              <a:pathLst>
                <a:path extrusionOk="0" h="23838" w="17692">
                  <a:moveTo>
                    <a:pt x="0" y="0"/>
                  </a:moveTo>
                  <a:lnTo>
                    <a:pt x="0" y="23837"/>
                  </a:lnTo>
                  <a:lnTo>
                    <a:pt x="17691" y="23837"/>
                  </a:lnTo>
                  <a:lnTo>
                    <a:pt x="176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684701" y="2026801"/>
              <a:ext cx="284566" cy="2606030"/>
            </a:xfrm>
            <a:custGeom>
              <a:rect b="b" l="l" r="r" t="t"/>
              <a:pathLst>
                <a:path extrusionOk="0" h="23838" w="2603">
                  <a:moveTo>
                    <a:pt x="1" y="1"/>
                  </a:moveTo>
                  <a:lnTo>
                    <a:pt x="1" y="23837"/>
                  </a:lnTo>
                  <a:lnTo>
                    <a:pt x="2602" y="23837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599429" y="1962847"/>
              <a:ext cx="1934134" cy="2627348"/>
            </a:xfrm>
            <a:custGeom>
              <a:rect b="b" l="l" r="r" t="t"/>
              <a:pathLst>
                <a:path extrusionOk="0" h="24033" w="17692">
                  <a:moveTo>
                    <a:pt x="0" y="0"/>
                  </a:moveTo>
                  <a:lnTo>
                    <a:pt x="0" y="1236"/>
                  </a:lnTo>
                  <a:lnTo>
                    <a:pt x="15480" y="1268"/>
                  </a:lnTo>
                  <a:lnTo>
                    <a:pt x="15480" y="23837"/>
                  </a:lnTo>
                  <a:lnTo>
                    <a:pt x="17691" y="24032"/>
                  </a:lnTo>
                  <a:lnTo>
                    <a:pt x="17691" y="195"/>
                  </a:lnTo>
                  <a:lnTo>
                    <a:pt x="15480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898099" y="2767682"/>
              <a:ext cx="860368" cy="862882"/>
            </a:xfrm>
            <a:custGeom>
              <a:rect b="b" l="l" r="r" t="t"/>
              <a:pathLst>
                <a:path extrusionOk="0" h="7893" w="7870">
                  <a:moveTo>
                    <a:pt x="5216" y="0"/>
                  </a:moveTo>
                  <a:cubicBezTo>
                    <a:pt x="4297" y="0"/>
                    <a:pt x="3346" y="218"/>
                    <a:pt x="2894" y="768"/>
                  </a:cubicBezTo>
                  <a:cubicBezTo>
                    <a:pt x="2179" y="1646"/>
                    <a:pt x="1203" y="2427"/>
                    <a:pt x="585" y="3402"/>
                  </a:cubicBezTo>
                  <a:cubicBezTo>
                    <a:pt x="0" y="4378"/>
                    <a:pt x="195" y="7727"/>
                    <a:pt x="2146" y="7890"/>
                  </a:cubicBezTo>
                  <a:cubicBezTo>
                    <a:pt x="2171" y="7892"/>
                    <a:pt x="2197" y="7893"/>
                    <a:pt x="2222" y="7893"/>
                  </a:cubicBezTo>
                  <a:cubicBezTo>
                    <a:pt x="4184" y="7893"/>
                    <a:pt x="7480" y="1809"/>
                    <a:pt x="7480" y="1809"/>
                  </a:cubicBezTo>
                  <a:cubicBezTo>
                    <a:pt x="7480" y="1809"/>
                    <a:pt x="7870" y="605"/>
                    <a:pt x="6829" y="248"/>
                  </a:cubicBezTo>
                  <a:cubicBezTo>
                    <a:pt x="6405" y="93"/>
                    <a:pt x="5817" y="0"/>
                    <a:pt x="52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1765467" y="2382209"/>
              <a:ext cx="448113" cy="897538"/>
            </a:xfrm>
            <a:custGeom>
              <a:rect b="b" l="l" r="r" t="t"/>
              <a:pathLst>
                <a:path extrusionOk="0" h="8210" w="4099">
                  <a:moveTo>
                    <a:pt x="1892" y="1"/>
                  </a:moveTo>
                  <a:cubicBezTo>
                    <a:pt x="1187" y="1"/>
                    <a:pt x="1791" y="1241"/>
                    <a:pt x="1920" y="1562"/>
                  </a:cubicBezTo>
                  <a:cubicBezTo>
                    <a:pt x="2017" y="1855"/>
                    <a:pt x="2050" y="2180"/>
                    <a:pt x="2147" y="2505"/>
                  </a:cubicBezTo>
                  <a:cubicBezTo>
                    <a:pt x="2245" y="2896"/>
                    <a:pt x="2375" y="3318"/>
                    <a:pt x="2440" y="3709"/>
                  </a:cubicBezTo>
                  <a:cubicBezTo>
                    <a:pt x="2472" y="3904"/>
                    <a:pt x="2505" y="4099"/>
                    <a:pt x="2505" y="4262"/>
                  </a:cubicBezTo>
                  <a:cubicBezTo>
                    <a:pt x="2440" y="4522"/>
                    <a:pt x="2375" y="4782"/>
                    <a:pt x="2277" y="5009"/>
                  </a:cubicBezTo>
                  <a:cubicBezTo>
                    <a:pt x="2082" y="5432"/>
                    <a:pt x="1822" y="5822"/>
                    <a:pt x="1464" y="6115"/>
                  </a:cubicBezTo>
                  <a:cubicBezTo>
                    <a:pt x="1172" y="6408"/>
                    <a:pt x="716" y="6603"/>
                    <a:pt x="326" y="6733"/>
                  </a:cubicBezTo>
                  <a:cubicBezTo>
                    <a:pt x="1" y="6863"/>
                    <a:pt x="98" y="7318"/>
                    <a:pt x="424" y="7318"/>
                  </a:cubicBezTo>
                  <a:cubicBezTo>
                    <a:pt x="814" y="7351"/>
                    <a:pt x="1204" y="7676"/>
                    <a:pt x="1334" y="8034"/>
                  </a:cubicBezTo>
                  <a:cubicBezTo>
                    <a:pt x="1373" y="8151"/>
                    <a:pt x="1471" y="8209"/>
                    <a:pt x="1578" y="8209"/>
                  </a:cubicBezTo>
                  <a:cubicBezTo>
                    <a:pt x="1649" y="8209"/>
                    <a:pt x="1724" y="8183"/>
                    <a:pt x="1789" y="8131"/>
                  </a:cubicBezTo>
                  <a:cubicBezTo>
                    <a:pt x="1985" y="7969"/>
                    <a:pt x="2115" y="7741"/>
                    <a:pt x="2277" y="7546"/>
                  </a:cubicBezTo>
                  <a:cubicBezTo>
                    <a:pt x="2472" y="7286"/>
                    <a:pt x="2667" y="7091"/>
                    <a:pt x="2830" y="6831"/>
                  </a:cubicBezTo>
                  <a:cubicBezTo>
                    <a:pt x="3188" y="6310"/>
                    <a:pt x="3448" y="5757"/>
                    <a:pt x="3676" y="5172"/>
                  </a:cubicBezTo>
                  <a:cubicBezTo>
                    <a:pt x="4098" y="4001"/>
                    <a:pt x="3643" y="2766"/>
                    <a:pt x="3188" y="1660"/>
                  </a:cubicBezTo>
                  <a:cubicBezTo>
                    <a:pt x="3058" y="1302"/>
                    <a:pt x="2928" y="977"/>
                    <a:pt x="2700" y="652"/>
                  </a:cubicBezTo>
                  <a:cubicBezTo>
                    <a:pt x="2537" y="392"/>
                    <a:pt x="2277" y="1"/>
                    <a:pt x="1920" y="1"/>
                  </a:cubicBezTo>
                  <a:cubicBezTo>
                    <a:pt x="1910" y="1"/>
                    <a:pt x="1901" y="1"/>
                    <a:pt x="18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889900" y="2446273"/>
              <a:ext cx="1508541" cy="664244"/>
            </a:xfrm>
            <a:custGeom>
              <a:rect b="b" l="l" r="r" t="t"/>
              <a:pathLst>
                <a:path extrusionOk="0" h="6076" w="13799">
                  <a:moveTo>
                    <a:pt x="6992" y="1"/>
                  </a:moveTo>
                  <a:cubicBezTo>
                    <a:pt x="6086" y="1"/>
                    <a:pt x="5185" y="124"/>
                    <a:pt x="4303" y="326"/>
                  </a:cubicBezTo>
                  <a:cubicBezTo>
                    <a:pt x="3229" y="586"/>
                    <a:pt x="2091" y="944"/>
                    <a:pt x="1181" y="1562"/>
                  </a:cubicBezTo>
                  <a:cubicBezTo>
                    <a:pt x="953" y="1692"/>
                    <a:pt x="758" y="1854"/>
                    <a:pt x="595" y="2050"/>
                  </a:cubicBezTo>
                  <a:cubicBezTo>
                    <a:pt x="400" y="2212"/>
                    <a:pt x="173" y="2440"/>
                    <a:pt x="108" y="2667"/>
                  </a:cubicBezTo>
                  <a:cubicBezTo>
                    <a:pt x="1" y="2989"/>
                    <a:pt x="224" y="3376"/>
                    <a:pt x="524" y="3376"/>
                  </a:cubicBezTo>
                  <a:cubicBezTo>
                    <a:pt x="588" y="3376"/>
                    <a:pt x="656" y="3358"/>
                    <a:pt x="725" y="3318"/>
                  </a:cubicBezTo>
                  <a:cubicBezTo>
                    <a:pt x="888" y="3253"/>
                    <a:pt x="1051" y="3090"/>
                    <a:pt x="1181" y="2993"/>
                  </a:cubicBezTo>
                  <a:cubicBezTo>
                    <a:pt x="1376" y="2863"/>
                    <a:pt x="1538" y="2700"/>
                    <a:pt x="1734" y="2570"/>
                  </a:cubicBezTo>
                  <a:cubicBezTo>
                    <a:pt x="2091" y="2310"/>
                    <a:pt x="2482" y="2082"/>
                    <a:pt x="2872" y="1854"/>
                  </a:cubicBezTo>
                  <a:cubicBezTo>
                    <a:pt x="3652" y="1399"/>
                    <a:pt x="4530" y="1074"/>
                    <a:pt x="5441" y="976"/>
                  </a:cubicBezTo>
                  <a:cubicBezTo>
                    <a:pt x="5792" y="947"/>
                    <a:pt x="6156" y="931"/>
                    <a:pt x="6524" y="931"/>
                  </a:cubicBezTo>
                  <a:cubicBezTo>
                    <a:pt x="6975" y="931"/>
                    <a:pt x="7432" y="955"/>
                    <a:pt x="7880" y="1009"/>
                  </a:cubicBezTo>
                  <a:cubicBezTo>
                    <a:pt x="8270" y="1074"/>
                    <a:pt x="8693" y="1172"/>
                    <a:pt x="9051" y="1334"/>
                  </a:cubicBezTo>
                  <a:cubicBezTo>
                    <a:pt x="9213" y="1399"/>
                    <a:pt x="9376" y="1497"/>
                    <a:pt x="9506" y="1562"/>
                  </a:cubicBezTo>
                  <a:cubicBezTo>
                    <a:pt x="9473" y="1627"/>
                    <a:pt x="9408" y="1659"/>
                    <a:pt x="9376" y="1692"/>
                  </a:cubicBezTo>
                  <a:cubicBezTo>
                    <a:pt x="8953" y="2050"/>
                    <a:pt x="8498" y="2440"/>
                    <a:pt x="8140" y="2863"/>
                  </a:cubicBezTo>
                  <a:cubicBezTo>
                    <a:pt x="7750" y="3318"/>
                    <a:pt x="7522" y="3871"/>
                    <a:pt x="7164" y="4326"/>
                  </a:cubicBezTo>
                  <a:cubicBezTo>
                    <a:pt x="7002" y="4521"/>
                    <a:pt x="6839" y="4781"/>
                    <a:pt x="6839" y="5041"/>
                  </a:cubicBezTo>
                  <a:cubicBezTo>
                    <a:pt x="6839" y="5139"/>
                    <a:pt x="6872" y="5236"/>
                    <a:pt x="6969" y="5334"/>
                  </a:cubicBezTo>
                  <a:cubicBezTo>
                    <a:pt x="6953" y="5318"/>
                    <a:pt x="6945" y="5312"/>
                    <a:pt x="6942" y="5312"/>
                  </a:cubicBezTo>
                  <a:lnTo>
                    <a:pt x="6942" y="5312"/>
                  </a:lnTo>
                  <a:cubicBezTo>
                    <a:pt x="6935" y="5312"/>
                    <a:pt x="6977" y="5367"/>
                    <a:pt x="7002" y="5367"/>
                  </a:cubicBezTo>
                  <a:cubicBezTo>
                    <a:pt x="7034" y="5432"/>
                    <a:pt x="7067" y="5464"/>
                    <a:pt x="7099" y="5529"/>
                  </a:cubicBezTo>
                  <a:cubicBezTo>
                    <a:pt x="7324" y="5754"/>
                    <a:pt x="7694" y="6075"/>
                    <a:pt x="8042" y="6075"/>
                  </a:cubicBezTo>
                  <a:cubicBezTo>
                    <a:pt x="8097" y="6075"/>
                    <a:pt x="8152" y="6067"/>
                    <a:pt x="8205" y="6049"/>
                  </a:cubicBezTo>
                  <a:cubicBezTo>
                    <a:pt x="8595" y="5919"/>
                    <a:pt x="8758" y="5399"/>
                    <a:pt x="8855" y="5041"/>
                  </a:cubicBezTo>
                  <a:cubicBezTo>
                    <a:pt x="9018" y="4619"/>
                    <a:pt x="9116" y="4293"/>
                    <a:pt x="9408" y="3903"/>
                  </a:cubicBezTo>
                  <a:cubicBezTo>
                    <a:pt x="9831" y="3220"/>
                    <a:pt x="10481" y="2732"/>
                    <a:pt x="11164" y="2342"/>
                  </a:cubicBezTo>
                  <a:cubicBezTo>
                    <a:pt x="11522" y="2115"/>
                    <a:pt x="11945" y="1985"/>
                    <a:pt x="12335" y="1789"/>
                  </a:cubicBezTo>
                  <a:cubicBezTo>
                    <a:pt x="12530" y="1692"/>
                    <a:pt x="12693" y="1627"/>
                    <a:pt x="12855" y="1529"/>
                  </a:cubicBezTo>
                  <a:cubicBezTo>
                    <a:pt x="13050" y="1432"/>
                    <a:pt x="13213" y="1302"/>
                    <a:pt x="13408" y="1302"/>
                  </a:cubicBezTo>
                  <a:cubicBezTo>
                    <a:pt x="13603" y="1302"/>
                    <a:pt x="13798" y="1074"/>
                    <a:pt x="13701" y="911"/>
                  </a:cubicBezTo>
                  <a:cubicBezTo>
                    <a:pt x="13603" y="716"/>
                    <a:pt x="13441" y="554"/>
                    <a:pt x="13441" y="326"/>
                  </a:cubicBezTo>
                  <a:cubicBezTo>
                    <a:pt x="13441" y="184"/>
                    <a:pt x="13317" y="92"/>
                    <a:pt x="13178" y="92"/>
                  </a:cubicBezTo>
                  <a:cubicBezTo>
                    <a:pt x="13157" y="92"/>
                    <a:pt x="13136" y="94"/>
                    <a:pt x="13115" y="98"/>
                  </a:cubicBezTo>
                  <a:cubicBezTo>
                    <a:pt x="12888" y="163"/>
                    <a:pt x="12628" y="228"/>
                    <a:pt x="12368" y="293"/>
                  </a:cubicBezTo>
                  <a:lnTo>
                    <a:pt x="12335" y="293"/>
                  </a:lnTo>
                  <a:cubicBezTo>
                    <a:pt x="11815" y="359"/>
                    <a:pt x="11294" y="521"/>
                    <a:pt x="10807" y="749"/>
                  </a:cubicBezTo>
                  <a:cubicBezTo>
                    <a:pt x="9896" y="293"/>
                    <a:pt x="8790" y="98"/>
                    <a:pt x="7782" y="33"/>
                  </a:cubicBezTo>
                  <a:cubicBezTo>
                    <a:pt x="7519" y="11"/>
                    <a:pt x="7255" y="1"/>
                    <a:pt x="6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983371" y="2901493"/>
              <a:ext cx="1063052" cy="1250759"/>
            </a:xfrm>
            <a:custGeom>
              <a:rect b="b" l="l" r="r" t="t"/>
              <a:pathLst>
                <a:path extrusionOk="0" h="11441" w="9724">
                  <a:moveTo>
                    <a:pt x="6038" y="1"/>
                  </a:moveTo>
                  <a:cubicBezTo>
                    <a:pt x="5116" y="1"/>
                    <a:pt x="4272" y="311"/>
                    <a:pt x="3870" y="2081"/>
                  </a:cubicBezTo>
                  <a:cubicBezTo>
                    <a:pt x="3870" y="2081"/>
                    <a:pt x="3775" y="2061"/>
                    <a:pt x="3613" y="2061"/>
                  </a:cubicBezTo>
                  <a:cubicBezTo>
                    <a:pt x="3152" y="2061"/>
                    <a:pt x="2150" y="2221"/>
                    <a:pt x="1236" y="3446"/>
                  </a:cubicBezTo>
                  <a:cubicBezTo>
                    <a:pt x="1" y="5105"/>
                    <a:pt x="488" y="7934"/>
                    <a:pt x="2374" y="9755"/>
                  </a:cubicBezTo>
                  <a:cubicBezTo>
                    <a:pt x="3244" y="10594"/>
                    <a:pt x="4334" y="11441"/>
                    <a:pt x="5483" y="11441"/>
                  </a:cubicBezTo>
                  <a:cubicBezTo>
                    <a:pt x="6827" y="11441"/>
                    <a:pt x="8251" y="10283"/>
                    <a:pt x="9496" y="6601"/>
                  </a:cubicBezTo>
                  <a:cubicBezTo>
                    <a:pt x="9496" y="6601"/>
                    <a:pt x="9724" y="5853"/>
                    <a:pt x="9724" y="4747"/>
                  </a:cubicBezTo>
                  <a:cubicBezTo>
                    <a:pt x="9724" y="4682"/>
                    <a:pt x="9724" y="4617"/>
                    <a:pt x="9724" y="4552"/>
                  </a:cubicBezTo>
                  <a:cubicBezTo>
                    <a:pt x="9691" y="3804"/>
                    <a:pt x="9529" y="2959"/>
                    <a:pt x="9139" y="2081"/>
                  </a:cubicBezTo>
                  <a:cubicBezTo>
                    <a:pt x="8748" y="1137"/>
                    <a:pt x="8358" y="747"/>
                    <a:pt x="8358" y="747"/>
                  </a:cubicBezTo>
                  <a:cubicBezTo>
                    <a:pt x="7448" y="64"/>
                    <a:pt x="6960" y="32"/>
                    <a:pt x="6635" y="32"/>
                  </a:cubicBezTo>
                  <a:cubicBezTo>
                    <a:pt x="6435" y="15"/>
                    <a:pt x="6235" y="1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1125600" y="2900837"/>
              <a:ext cx="920823" cy="1251415"/>
            </a:xfrm>
            <a:custGeom>
              <a:rect b="b" l="l" r="r" t="t"/>
              <a:pathLst>
                <a:path extrusionOk="0" h="11447" w="8423">
                  <a:moveTo>
                    <a:pt x="4759" y="0"/>
                  </a:moveTo>
                  <a:cubicBezTo>
                    <a:pt x="4403" y="0"/>
                    <a:pt x="4058" y="52"/>
                    <a:pt x="3740" y="200"/>
                  </a:cubicBezTo>
                  <a:cubicBezTo>
                    <a:pt x="3870" y="200"/>
                    <a:pt x="4000" y="200"/>
                    <a:pt x="4130" y="265"/>
                  </a:cubicBezTo>
                  <a:cubicBezTo>
                    <a:pt x="5496" y="818"/>
                    <a:pt x="6895" y="1794"/>
                    <a:pt x="7025" y="3355"/>
                  </a:cubicBezTo>
                  <a:cubicBezTo>
                    <a:pt x="7155" y="5176"/>
                    <a:pt x="6862" y="7030"/>
                    <a:pt x="5756" y="8590"/>
                  </a:cubicBezTo>
                  <a:cubicBezTo>
                    <a:pt x="5236" y="9371"/>
                    <a:pt x="4488" y="9794"/>
                    <a:pt x="3643" y="10054"/>
                  </a:cubicBezTo>
                  <a:cubicBezTo>
                    <a:pt x="3491" y="10094"/>
                    <a:pt x="3349" y="10112"/>
                    <a:pt x="3213" y="10112"/>
                  </a:cubicBezTo>
                  <a:cubicBezTo>
                    <a:pt x="2355" y="10112"/>
                    <a:pt x="1771" y="9389"/>
                    <a:pt x="1041" y="8883"/>
                  </a:cubicBezTo>
                  <a:cubicBezTo>
                    <a:pt x="748" y="8656"/>
                    <a:pt x="391" y="8460"/>
                    <a:pt x="0" y="8395"/>
                  </a:cubicBezTo>
                  <a:lnTo>
                    <a:pt x="0" y="8395"/>
                  </a:lnTo>
                  <a:cubicBezTo>
                    <a:pt x="293" y="8883"/>
                    <a:pt x="651" y="9371"/>
                    <a:pt x="1073" y="9761"/>
                  </a:cubicBezTo>
                  <a:cubicBezTo>
                    <a:pt x="1943" y="10600"/>
                    <a:pt x="3033" y="11447"/>
                    <a:pt x="4182" y="11447"/>
                  </a:cubicBezTo>
                  <a:cubicBezTo>
                    <a:pt x="5526" y="11447"/>
                    <a:pt x="6950" y="10289"/>
                    <a:pt x="8195" y="6607"/>
                  </a:cubicBezTo>
                  <a:cubicBezTo>
                    <a:pt x="8195" y="6607"/>
                    <a:pt x="8423" y="5859"/>
                    <a:pt x="8423" y="4753"/>
                  </a:cubicBezTo>
                  <a:cubicBezTo>
                    <a:pt x="8423" y="4688"/>
                    <a:pt x="8423" y="4623"/>
                    <a:pt x="8423" y="4558"/>
                  </a:cubicBezTo>
                  <a:cubicBezTo>
                    <a:pt x="8390" y="3810"/>
                    <a:pt x="8228" y="2965"/>
                    <a:pt x="7838" y="2087"/>
                  </a:cubicBezTo>
                  <a:cubicBezTo>
                    <a:pt x="7447" y="1143"/>
                    <a:pt x="7057" y="753"/>
                    <a:pt x="7057" y="753"/>
                  </a:cubicBezTo>
                  <a:cubicBezTo>
                    <a:pt x="6147" y="70"/>
                    <a:pt x="5659" y="38"/>
                    <a:pt x="5334" y="38"/>
                  </a:cubicBezTo>
                  <a:cubicBezTo>
                    <a:pt x="5141" y="15"/>
                    <a:pt x="4948" y="0"/>
                    <a:pt x="4759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1100675" y="3314734"/>
              <a:ext cx="217005" cy="254175"/>
            </a:xfrm>
            <a:custGeom>
              <a:rect b="b" l="l" r="r" t="t"/>
              <a:pathLst>
                <a:path extrusionOk="0" h="2325" w="1985">
                  <a:moveTo>
                    <a:pt x="1361" y="0"/>
                  </a:moveTo>
                  <a:cubicBezTo>
                    <a:pt x="1017" y="0"/>
                    <a:pt x="587" y="308"/>
                    <a:pt x="326" y="805"/>
                  </a:cubicBezTo>
                  <a:cubicBezTo>
                    <a:pt x="1" y="1390"/>
                    <a:pt x="1" y="2073"/>
                    <a:pt x="391" y="2268"/>
                  </a:cubicBezTo>
                  <a:cubicBezTo>
                    <a:pt x="461" y="2306"/>
                    <a:pt x="540" y="2324"/>
                    <a:pt x="624" y="2324"/>
                  </a:cubicBezTo>
                  <a:cubicBezTo>
                    <a:pt x="968" y="2324"/>
                    <a:pt x="1398" y="2017"/>
                    <a:pt x="1659" y="1520"/>
                  </a:cubicBezTo>
                  <a:cubicBezTo>
                    <a:pt x="1984" y="935"/>
                    <a:pt x="1984" y="252"/>
                    <a:pt x="1594" y="57"/>
                  </a:cubicBezTo>
                  <a:cubicBezTo>
                    <a:pt x="1524" y="18"/>
                    <a:pt x="1445" y="0"/>
                    <a:pt x="1361" y="0"/>
                  </a:cubicBezTo>
                  <a:close/>
                </a:path>
              </a:pathLst>
            </a:cu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1118494" y="2274308"/>
              <a:ext cx="558201" cy="790730"/>
            </a:xfrm>
            <a:custGeom>
              <a:rect b="b" l="l" r="r" t="t"/>
              <a:pathLst>
                <a:path extrusionOk="0" h="7233" w="5106">
                  <a:moveTo>
                    <a:pt x="2981" y="1"/>
                  </a:moveTo>
                  <a:cubicBezTo>
                    <a:pt x="2864" y="1"/>
                    <a:pt x="2748" y="5"/>
                    <a:pt x="2634" y="13"/>
                  </a:cubicBezTo>
                  <a:cubicBezTo>
                    <a:pt x="2179" y="13"/>
                    <a:pt x="1854" y="241"/>
                    <a:pt x="1561" y="566"/>
                  </a:cubicBezTo>
                  <a:cubicBezTo>
                    <a:pt x="1269" y="858"/>
                    <a:pt x="1008" y="1216"/>
                    <a:pt x="781" y="1541"/>
                  </a:cubicBezTo>
                  <a:cubicBezTo>
                    <a:pt x="521" y="1932"/>
                    <a:pt x="358" y="2387"/>
                    <a:pt x="228" y="2842"/>
                  </a:cubicBezTo>
                  <a:cubicBezTo>
                    <a:pt x="33" y="3655"/>
                    <a:pt x="0" y="4598"/>
                    <a:pt x="130" y="5411"/>
                  </a:cubicBezTo>
                  <a:cubicBezTo>
                    <a:pt x="195" y="5801"/>
                    <a:pt x="326" y="6192"/>
                    <a:pt x="521" y="6549"/>
                  </a:cubicBezTo>
                  <a:cubicBezTo>
                    <a:pt x="683" y="6842"/>
                    <a:pt x="943" y="7167"/>
                    <a:pt x="1301" y="7232"/>
                  </a:cubicBezTo>
                  <a:cubicBezTo>
                    <a:pt x="1399" y="7232"/>
                    <a:pt x="1464" y="7102"/>
                    <a:pt x="1399" y="7037"/>
                  </a:cubicBezTo>
                  <a:cubicBezTo>
                    <a:pt x="1626" y="6940"/>
                    <a:pt x="1854" y="6744"/>
                    <a:pt x="2017" y="6582"/>
                  </a:cubicBezTo>
                  <a:cubicBezTo>
                    <a:pt x="2114" y="6484"/>
                    <a:pt x="2114" y="6354"/>
                    <a:pt x="2049" y="6257"/>
                  </a:cubicBezTo>
                  <a:cubicBezTo>
                    <a:pt x="1659" y="5509"/>
                    <a:pt x="1659" y="4663"/>
                    <a:pt x="1789" y="3883"/>
                  </a:cubicBezTo>
                  <a:cubicBezTo>
                    <a:pt x="1984" y="3753"/>
                    <a:pt x="2212" y="3688"/>
                    <a:pt x="2439" y="3590"/>
                  </a:cubicBezTo>
                  <a:cubicBezTo>
                    <a:pt x="3155" y="3330"/>
                    <a:pt x="3903" y="3297"/>
                    <a:pt x="4651" y="3200"/>
                  </a:cubicBezTo>
                  <a:cubicBezTo>
                    <a:pt x="5008" y="3167"/>
                    <a:pt x="5106" y="2647"/>
                    <a:pt x="4716" y="2549"/>
                  </a:cubicBezTo>
                  <a:cubicBezTo>
                    <a:pt x="4586" y="2533"/>
                    <a:pt x="4455" y="2525"/>
                    <a:pt x="4329" y="2525"/>
                  </a:cubicBezTo>
                  <a:cubicBezTo>
                    <a:pt x="4203" y="2525"/>
                    <a:pt x="4082" y="2533"/>
                    <a:pt x="3968" y="2549"/>
                  </a:cubicBezTo>
                  <a:cubicBezTo>
                    <a:pt x="3577" y="2549"/>
                    <a:pt x="3220" y="2582"/>
                    <a:pt x="2830" y="2679"/>
                  </a:cubicBezTo>
                  <a:cubicBezTo>
                    <a:pt x="2569" y="2712"/>
                    <a:pt x="2309" y="2777"/>
                    <a:pt x="2049" y="2842"/>
                  </a:cubicBezTo>
                  <a:cubicBezTo>
                    <a:pt x="2212" y="2354"/>
                    <a:pt x="2407" y="1834"/>
                    <a:pt x="2797" y="1476"/>
                  </a:cubicBezTo>
                  <a:cubicBezTo>
                    <a:pt x="3187" y="1119"/>
                    <a:pt x="3708" y="891"/>
                    <a:pt x="4130" y="598"/>
                  </a:cubicBezTo>
                  <a:cubicBezTo>
                    <a:pt x="4325" y="468"/>
                    <a:pt x="4293" y="143"/>
                    <a:pt x="4065" y="110"/>
                  </a:cubicBezTo>
                  <a:cubicBezTo>
                    <a:pt x="3699" y="37"/>
                    <a:pt x="3334" y="1"/>
                    <a:pt x="2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1303359" y="3399131"/>
              <a:ext cx="743065" cy="686873"/>
            </a:xfrm>
            <a:custGeom>
              <a:rect b="b" l="l" r="r" t="t"/>
              <a:pathLst>
                <a:path extrusionOk="0" h="6283" w="6797">
                  <a:moveTo>
                    <a:pt x="6764" y="0"/>
                  </a:moveTo>
                  <a:cubicBezTo>
                    <a:pt x="6504" y="325"/>
                    <a:pt x="6212" y="618"/>
                    <a:pt x="5821" y="813"/>
                  </a:cubicBezTo>
                  <a:cubicBezTo>
                    <a:pt x="5236" y="1138"/>
                    <a:pt x="4586" y="1236"/>
                    <a:pt x="3968" y="1333"/>
                  </a:cubicBezTo>
                  <a:cubicBezTo>
                    <a:pt x="3773" y="1236"/>
                    <a:pt x="3577" y="1203"/>
                    <a:pt x="3350" y="1138"/>
                  </a:cubicBezTo>
                  <a:cubicBezTo>
                    <a:pt x="3025" y="1073"/>
                    <a:pt x="2862" y="878"/>
                    <a:pt x="2634" y="650"/>
                  </a:cubicBezTo>
                  <a:cubicBezTo>
                    <a:pt x="2392" y="384"/>
                    <a:pt x="2113" y="243"/>
                    <a:pt x="1785" y="243"/>
                  </a:cubicBezTo>
                  <a:cubicBezTo>
                    <a:pt x="1673" y="243"/>
                    <a:pt x="1555" y="260"/>
                    <a:pt x="1431" y="293"/>
                  </a:cubicBezTo>
                  <a:cubicBezTo>
                    <a:pt x="1431" y="293"/>
                    <a:pt x="1431" y="325"/>
                    <a:pt x="1431" y="325"/>
                  </a:cubicBezTo>
                  <a:cubicBezTo>
                    <a:pt x="1534" y="302"/>
                    <a:pt x="1630" y="292"/>
                    <a:pt x="1720" y="292"/>
                  </a:cubicBezTo>
                  <a:cubicBezTo>
                    <a:pt x="2142" y="292"/>
                    <a:pt x="2437" y="530"/>
                    <a:pt x="2732" y="878"/>
                  </a:cubicBezTo>
                  <a:cubicBezTo>
                    <a:pt x="2895" y="1073"/>
                    <a:pt x="3057" y="1171"/>
                    <a:pt x="3285" y="1236"/>
                  </a:cubicBezTo>
                  <a:cubicBezTo>
                    <a:pt x="3415" y="1301"/>
                    <a:pt x="3545" y="1333"/>
                    <a:pt x="3708" y="1366"/>
                  </a:cubicBezTo>
                  <a:cubicBezTo>
                    <a:pt x="3480" y="1398"/>
                    <a:pt x="3220" y="1431"/>
                    <a:pt x="3025" y="1496"/>
                  </a:cubicBezTo>
                  <a:cubicBezTo>
                    <a:pt x="2374" y="1659"/>
                    <a:pt x="1984" y="2049"/>
                    <a:pt x="1659" y="2569"/>
                  </a:cubicBezTo>
                  <a:cubicBezTo>
                    <a:pt x="1431" y="2927"/>
                    <a:pt x="1236" y="3285"/>
                    <a:pt x="1008" y="3642"/>
                  </a:cubicBezTo>
                  <a:cubicBezTo>
                    <a:pt x="878" y="3837"/>
                    <a:pt x="716" y="4032"/>
                    <a:pt x="553" y="4163"/>
                  </a:cubicBezTo>
                  <a:cubicBezTo>
                    <a:pt x="423" y="4325"/>
                    <a:pt x="228" y="4488"/>
                    <a:pt x="33" y="4553"/>
                  </a:cubicBezTo>
                  <a:cubicBezTo>
                    <a:pt x="0" y="4553"/>
                    <a:pt x="0" y="4618"/>
                    <a:pt x="33" y="4618"/>
                  </a:cubicBezTo>
                  <a:cubicBezTo>
                    <a:pt x="358" y="4553"/>
                    <a:pt x="651" y="4228"/>
                    <a:pt x="878" y="4032"/>
                  </a:cubicBezTo>
                  <a:cubicBezTo>
                    <a:pt x="1139" y="3707"/>
                    <a:pt x="1366" y="3350"/>
                    <a:pt x="1561" y="2992"/>
                  </a:cubicBezTo>
                  <a:cubicBezTo>
                    <a:pt x="1659" y="2862"/>
                    <a:pt x="1724" y="2732"/>
                    <a:pt x="1789" y="2602"/>
                  </a:cubicBezTo>
                  <a:cubicBezTo>
                    <a:pt x="1854" y="2797"/>
                    <a:pt x="2017" y="2959"/>
                    <a:pt x="2147" y="3122"/>
                  </a:cubicBezTo>
                  <a:cubicBezTo>
                    <a:pt x="2537" y="3577"/>
                    <a:pt x="2114" y="4325"/>
                    <a:pt x="1756" y="4683"/>
                  </a:cubicBezTo>
                  <a:cubicBezTo>
                    <a:pt x="1733" y="4706"/>
                    <a:pt x="1759" y="4729"/>
                    <a:pt x="1788" y="4729"/>
                  </a:cubicBezTo>
                  <a:cubicBezTo>
                    <a:pt x="1800" y="4729"/>
                    <a:pt x="1812" y="4725"/>
                    <a:pt x="1821" y="4715"/>
                  </a:cubicBezTo>
                  <a:cubicBezTo>
                    <a:pt x="2147" y="4390"/>
                    <a:pt x="2407" y="3902"/>
                    <a:pt x="2374" y="3415"/>
                  </a:cubicBezTo>
                  <a:cubicBezTo>
                    <a:pt x="2342" y="3057"/>
                    <a:pt x="1886" y="2894"/>
                    <a:pt x="1854" y="2537"/>
                  </a:cubicBezTo>
                  <a:cubicBezTo>
                    <a:pt x="1952" y="2374"/>
                    <a:pt x="2082" y="2211"/>
                    <a:pt x="2212" y="2049"/>
                  </a:cubicBezTo>
                  <a:cubicBezTo>
                    <a:pt x="2472" y="1821"/>
                    <a:pt x="2830" y="1691"/>
                    <a:pt x="3155" y="1594"/>
                  </a:cubicBezTo>
                  <a:cubicBezTo>
                    <a:pt x="3415" y="1528"/>
                    <a:pt x="3675" y="1496"/>
                    <a:pt x="3935" y="1463"/>
                  </a:cubicBezTo>
                  <a:lnTo>
                    <a:pt x="3968" y="1463"/>
                  </a:lnTo>
                  <a:cubicBezTo>
                    <a:pt x="3977" y="1473"/>
                    <a:pt x="3987" y="1477"/>
                    <a:pt x="3995" y="1477"/>
                  </a:cubicBezTo>
                  <a:cubicBezTo>
                    <a:pt x="4016" y="1477"/>
                    <a:pt x="4033" y="1454"/>
                    <a:pt x="4033" y="1431"/>
                  </a:cubicBezTo>
                  <a:cubicBezTo>
                    <a:pt x="4521" y="1366"/>
                    <a:pt x="5041" y="1301"/>
                    <a:pt x="5496" y="1106"/>
                  </a:cubicBezTo>
                  <a:cubicBezTo>
                    <a:pt x="5724" y="1528"/>
                    <a:pt x="5789" y="1951"/>
                    <a:pt x="5529" y="2374"/>
                  </a:cubicBezTo>
                  <a:cubicBezTo>
                    <a:pt x="5301" y="2732"/>
                    <a:pt x="4943" y="3024"/>
                    <a:pt x="4683" y="3350"/>
                  </a:cubicBezTo>
                  <a:cubicBezTo>
                    <a:pt x="4390" y="3740"/>
                    <a:pt x="4163" y="4130"/>
                    <a:pt x="4098" y="4618"/>
                  </a:cubicBezTo>
                  <a:cubicBezTo>
                    <a:pt x="4065" y="4911"/>
                    <a:pt x="4065" y="5203"/>
                    <a:pt x="3968" y="5463"/>
                  </a:cubicBezTo>
                  <a:cubicBezTo>
                    <a:pt x="3870" y="5789"/>
                    <a:pt x="3643" y="6049"/>
                    <a:pt x="3317" y="6179"/>
                  </a:cubicBezTo>
                  <a:cubicBezTo>
                    <a:pt x="3289" y="6207"/>
                    <a:pt x="3310" y="6283"/>
                    <a:pt x="3357" y="6283"/>
                  </a:cubicBezTo>
                  <a:cubicBezTo>
                    <a:pt x="3365" y="6283"/>
                    <a:pt x="3373" y="6281"/>
                    <a:pt x="3382" y="6276"/>
                  </a:cubicBezTo>
                  <a:cubicBezTo>
                    <a:pt x="3903" y="6016"/>
                    <a:pt x="4130" y="5496"/>
                    <a:pt x="4163" y="4943"/>
                  </a:cubicBezTo>
                  <a:cubicBezTo>
                    <a:pt x="4195" y="4325"/>
                    <a:pt x="4423" y="3805"/>
                    <a:pt x="4846" y="3317"/>
                  </a:cubicBezTo>
                  <a:cubicBezTo>
                    <a:pt x="5138" y="2992"/>
                    <a:pt x="5496" y="2699"/>
                    <a:pt x="5691" y="2276"/>
                  </a:cubicBezTo>
                  <a:cubicBezTo>
                    <a:pt x="5919" y="1886"/>
                    <a:pt x="5821" y="1463"/>
                    <a:pt x="5594" y="1073"/>
                  </a:cubicBezTo>
                  <a:cubicBezTo>
                    <a:pt x="5724" y="1041"/>
                    <a:pt x="5821" y="976"/>
                    <a:pt x="5951" y="911"/>
                  </a:cubicBezTo>
                  <a:cubicBezTo>
                    <a:pt x="6277" y="715"/>
                    <a:pt x="6537" y="488"/>
                    <a:pt x="6797" y="195"/>
                  </a:cubicBezTo>
                  <a:cubicBezTo>
                    <a:pt x="6797" y="130"/>
                    <a:pt x="6797" y="65"/>
                    <a:pt x="6797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2167229" y="3807889"/>
              <a:ext cx="71169" cy="71278"/>
            </a:xfrm>
            <a:custGeom>
              <a:rect b="b" l="l" r="r" t="t"/>
              <a:pathLst>
                <a:path extrusionOk="0" h="652" w="651">
                  <a:moveTo>
                    <a:pt x="326" y="1"/>
                  </a:moveTo>
                  <a:cubicBezTo>
                    <a:pt x="163" y="1"/>
                    <a:pt x="1" y="163"/>
                    <a:pt x="1" y="326"/>
                  </a:cubicBezTo>
                  <a:cubicBezTo>
                    <a:pt x="1" y="521"/>
                    <a:pt x="163" y="651"/>
                    <a:pt x="326" y="651"/>
                  </a:cubicBezTo>
                  <a:cubicBezTo>
                    <a:pt x="521" y="651"/>
                    <a:pt x="651" y="521"/>
                    <a:pt x="651" y="326"/>
                  </a:cubicBezTo>
                  <a:cubicBezTo>
                    <a:pt x="651" y="163"/>
                    <a:pt x="521" y="1"/>
                    <a:pt x="326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2344988" y="2993762"/>
              <a:ext cx="28533" cy="28533"/>
            </a:xfrm>
            <a:custGeom>
              <a:rect b="b" l="l" r="r" t="t"/>
              <a:pathLst>
                <a:path extrusionOk="0" h="261" w="261">
                  <a:moveTo>
                    <a:pt x="131" y="1"/>
                  </a:moveTo>
                  <a:cubicBezTo>
                    <a:pt x="66" y="1"/>
                    <a:pt x="1" y="66"/>
                    <a:pt x="1" y="131"/>
                  </a:cubicBezTo>
                  <a:cubicBezTo>
                    <a:pt x="1" y="196"/>
                    <a:pt x="66" y="261"/>
                    <a:pt x="131" y="261"/>
                  </a:cubicBezTo>
                  <a:cubicBezTo>
                    <a:pt x="196" y="261"/>
                    <a:pt x="261" y="196"/>
                    <a:pt x="261" y="131"/>
                  </a:cubicBezTo>
                  <a:cubicBezTo>
                    <a:pt x="261" y="66"/>
                    <a:pt x="196" y="1"/>
                    <a:pt x="131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1186056" y="3989256"/>
              <a:ext cx="24926" cy="21427"/>
            </a:xfrm>
            <a:custGeom>
              <a:rect b="b" l="l" r="r" t="t"/>
              <a:pathLst>
                <a:path extrusionOk="0" h="196" w="228">
                  <a:moveTo>
                    <a:pt x="98" y="0"/>
                  </a:moveTo>
                  <a:cubicBezTo>
                    <a:pt x="33" y="0"/>
                    <a:pt x="0" y="33"/>
                    <a:pt x="0" y="98"/>
                  </a:cubicBezTo>
                  <a:cubicBezTo>
                    <a:pt x="0" y="163"/>
                    <a:pt x="33" y="195"/>
                    <a:pt x="98" y="195"/>
                  </a:cubicBezTo>
                  <a:cubicBezTo>
                    <a:pt x="163" y="195"/>
                    <a:pt x="228" y="163"/>
                    <a:pt x="228" y="98"/>
                  </a:cubicBezTo>
                  <a:cubicBezTo>
                    <a:pt x="228" y="33"/>
                    <a:pt x="163" y="0"/>
                    <a:pt x="98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1818817" y="3783073"/>
              <a:ext cx="88989" cy="88989"/>
            </a:xfrm>
            <a:custGeom>
              <a:rect b="b" l="l" r="r" t="t"/>
              <a:pathLst>
                <a:path extrusionOk="0" h="814" w="814">
                  <a:moveTo>
                    <a:pt x="423" y="0"/>
                  </a:moveTo>
                  <a:cubicBezTo>
                    <a:pt x="163" y="0"/>
                    <a:pt x="1" y="163"/>
                    <a:pt x="1" y="390"/>
                  </a:cubicBezTo>
                  <a:cubicBezTo>
                    <a:pt x="1" y="618"/>
                    <a:pt x="196" y="813"/>
                    <a:pt x="423" y="813"/>
                  </a:cubicBezTo>
                  <a:cubicBezTo>
                    <a:pt x="651" y="813"/>
                    <a:pt x="814" y="618"/>
                    <a:pt x="814" y="390"/>
                  </a:cubicBezTo>
                  <a:cubicBezTo>
                    <a:pt x="814" y="163"/>
                    <a:pt x="651" y="0"/>
                    <a:pt x="423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1779679" y="4085242"/>
              <a:ext cx="42854" cy="42745"/>
            </a:xfrm>
            <a:custGeom>
              <a:rect b="b" l="l" r="r" t="t"/>
              <a:pathLst>
                <a:path extrusionOk="0" h="391" w="392">
                  <a:moveTo>
                    <a:pt x="196" y="0"/>
                  </a:moveTo>
                  <a:cubicBezTo>
                    <a:pt x="66" y="0"/>
                    <a:pt x="1" y="65"/>
                    <a:pt x="1" y="195"/>
                  </a:cubicBezTo>
                  <a:cubicBezTo>
                    <a:pt x="1" y="293"/>
                    <a:pt x="66" y="391"/>
                    <a:pt x="196" y="391"/>
                  </a:cubicBezTo>
                  <a:cubicBezTo>
                    <a:pt x="294" y="391"/>
                    <a:pt x="391" y="293"/>
                    <a:pt x="391" y="195"/>
                  </a:cubicBezTo>
                  <a:cubicBezTo>
                    <a:pt x="391" y="98"/>
                    <a:pt x="294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1701513" y="4230969"/>
              <a:ext cx="106808" cy="106808"/>
            </a:xfrm>
            <a:custGeom>
              <a:rect b="b" l="l" r="r" t="t"/>
              <a:pathLst>
                <a:path extrusionOk="0" h="977" w="977">
                  <a:moveTo>
                    <a:pt x="488" y="1"/>
                  </a:moveTo>
                  <a:cubicBezTo>
                    <a:pt x="196" y="1"/>
                    <a:pt x="1" y="228"/>
                    <a:pt x="1" y="488"/>
                  </a:cubicBezTo>
                  <a:cubicBezTo>
                    <a:pt x="1" y="749"/>
                    <a:pt x="196" y="976"/>
                    <a:pt x="488" y="976"/>
                  </a:cubicBezTo>
                  <a:cubicBezTo>
                    <a:pt x="748" y="976"/>
                    <a:pt x="976" y="781"/>
                    <a:pt x="976" y="488"/>
                  </a:cubicBezTo>
                  <a:cubicBezTo>
                    <a:pt x="976" y="228"/>
                    <a:pt x="748" y="1"/>
                    <a:pt x="488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1520256" y="3964330"/>
              <a:ext cx="28533" cy="28533"/>
            </a:xfrm>
            <a:custGeom>
              <a:rect b="b" l="l" r="r" t="t"/>
              <a:pathLst>
                <a:path extrusionOk="0" h="261" w="261">
                  <a:moveTo>
                    <a:pt x="130" y="1"/>
                  </a:moveTo>
                  <a:cubicBezTo>
                    <a:pt x="33" y="1"/>
                    <a:pt x="0" y="66"/>
                    <a:pt x="0" y="131"/>
                  </a:cubicBezTo>
                  <a:cubicBezTo>
                    <a:pt x="0" y="196"/>
                    <a:pt x="33" y="261"/>
                    <a:pt x="130" y="261"/>
                  </a:cubicBezTo>
                  <a:cubicBezTo>
                    <a:pt x="195" y="261"/>
                    <a:pt x="260" y="196"/>
                    <a:pt x="260" y="131"/>
                  </a:cubicBezTo>
                  <a:cubicBezTo>
                    <a:pt x="260" y="66"/>
                    <a:pt x="195" y="1"/>
                    <a:pt x="130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1438482" y="4106560"/>
              <a:ext cx="39137" cy="39247"/>
            </a:xfrm>
            <a:custGeom>
              <a:rect b="b" l="l" r="r" t="t"/>
              <a:pathLst>
                <a:path extrusionOk="0" h="359" w="358">
                  <a:moveTo>
                    <a:pt x="163" y="0"/>
                  </a:moveTo>
                  <a:cubicBezTo>
                    <a:pt x="65" y="0"/>
                    <a:pt x="0" y="98"/>
                    <a:pt x="0" y="196"/>
                  </a:cubicBezTo>
                  <a:cubicBezTo>
                    <a:pt x="0" y="293"/>
                    <a:pt x="65" y="358"/>
                    <a:pt x="163" y="358"/>
                  </a:cubicBezTo>
                  <a:cubicBezTo>
                    <a:pt x="260" y="358"/>
                    <a:pt x="358" y="293"/>
                    <a:pt x="358" y="196"/>
                  </a:cubicBezTo>
                  <a:cubicBezTo>
                    <a:pt x="358" y="98"/>
                    <a:pt x="260" y="0"/>
                    <a:pt x="163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1072251" y="3896769"/>
              <a:ext cx="32141" cy="35639"/>
            </a:xfrm>
            <a:custGeom>
              <a:rect b="b" l="l" r="r" t="t"/>
              <a:pathLst>
                <a:path extrusionOk="0" h="326" w="294">
                  <a:moveTo>
                    <a:pt x="163" y="1"/>
                  </a:moveTo>
                  <a:cubicBezTo>
                    <a:pt x="66" y="1"/>
                    <a:pt x="1" y="66"/>
                    <a:pt x="1" y="163"/>
                  </a:cubicBezTo>
                  <a:cubicBezTo>
                    <a:pt x="1" y="261"/>
                    <a:pt x="66" y="326"/>
                    <a:pt x="163" y="326"/>
                  </a:cubicBezTo>
                  <a:cubicBezTo>
                    <a:pt x="228" y="326"/>
                    <a:pt x="293" y="261"/>
                    <a:pt x="293" y="163"/>
                  </a:cubicBezTo>
                  <a:cubicBezTo>
                    <a:pt x="293" y="66"/>
                    <a:pt x="228" y="1"/>
                    <a:pt x="163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915810" y="3093355"/>
              <a:ext cx="113914" cy="113805"/>
            </a:xfrm>
            <a:custGeom>
              <a:rect b="b" l="l" r="r" t="t"/>
              <a:pathLst>
                <a:path extrusionOk="0" h="1041" w="1042">
                  <a:moveTo>
                    <a:pt x="521" y="0"/>
                  </a:moveTo>
                  <a:cubicBezTo>
                    <a:pt x="228" y="0"/>
                    <a:pt x="1" y="228"/>
                    <a:pt x="1" y="521"/>
                  </a:cubicBezTo>
                  <a:cubicBezTo>
                    <a:pt x="1" y="813"/>
                    <a:pt x="228" y="1041"/>
                    <a:pt x="521" y="1041"/>
                  </a:cubicBezTo>
                  <a:cubicBezTo>
                    <a:pt x="814" y="1041"/>
                    <a:pt x="1041" y="813"/>
                    <a:pt x="1041" y="521"/>
                  </a:cubicBezTo>
                  <a:cubicBezTo>
                    <a:pt x="1041" y="228"/>
                    <a:pt x="814" y="0"/>
                    <a:pt x="521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8"/>
            <p:cNvSpPr/>
            <p:nvPr/>
          </p:nvSpPr>
          <p:spPr>
            <a:xfrm>
              <a:off x="1474012" y="3160916"/>
              <a:ext cx="88989" cy="92487"/>
            </a:xfrm>
            <a:custGeom>
              <a:rect b="b" l="l" r="r" t="t"/>
              <a:pathLst>
                <a:path extrusionOk="0" h="846" w="814">
                  <a:moveTo>
                    <a:pt x="423" y="0"/>
                  </a:moveTo>
                  <a:cubicBezTo>
                    <a:pt x="195" y="0"/>
                    <a:pt x="0" y="195"/>
                    <a:pt x="0" y="423"/>
                  </a:cubicBezTo>
                  <a:cubicBezTo>
                    <a:pt x="0" y="651"/>
                    <a:pt x="163" y="846"/>
                    <a:pt x="423" y="846"/>
                  </a:cubicBezTo>
                  <a:cubicBezTo>
                    <a:pt x="651" y="846"/>
                    <a:pt x="813" y="651"/>
                    <a:pt x="813" y="423"/>
                  </a:cubicBezTo>
                  <a:cubicBezTo>
                    <a:pt x="813" y="195"/>
                    <a:pt x="651" y="0"/>
                    <a:pt x="423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8"/>
            <p:cNvSpPr/>
            <p:nvPr/>
          </p:nvSpPr>
          <p:spPr>
            <a:xfrm>
              <a:off x="1701513" y="2748441"/>
              <a:ext cx="53459" cy="53459"/>
            </a:xfrm>
            <a:custGeom>
              <a:rect b="b" l="l" r="r" t="t"/>
              <a:pathLst>
                <a:path extrusionOk="0" h="489" w="489">
                  <a:moveTo>
                    <a:pt x="228" y="1"/>
                  </a:moveTo>
                  <a:cubicBezTo>
                    <a:pt x="98" y="1"/>
                    <a:pt x="1" y="99"/>
                    <a:pt x="1" y="229"/>
                  </a:cubicBezTo>
                  <a:cubicBezTo>
                    <a:pt x="1" y="391"/>
                    <a:pt x="98" y="489"/>
                    <a:pt x="228" y="489"/>
                  </a:cubicBezTo>
                  <a:cubicBezTo>
                    <a:pt x="358" y="489"/>
                    <a:pt x="488" y="391"/>
                    <a:pt x="488" y="229"/>
                  </a:cubicBezTo>
                  <a:cubicBezTo>
                    <a:pt x="488" y="99"/>
                    <a:pt x="358" y="1"/>
                    <a:pt x="228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8"/>
            <p:cNvSpPr/>
            <p:nvPr/>
          </p:nvSpPr>
          <p:spPr>
            <a:xfrm>
              <a:off x="1939728" y="2997369"/>
              <a:ext cx="32141" cy="32141"/>
            </a:xfrm>
            <a:custGeom>
              <a:rect b="b" l="l" r="r" t="t"/>
              <a:pathLst>
                <a:path extrusionOk="0" h="294" w="294">
                  <a:moveTo>
                    <a:pt x="130" y="0"/>
                  </a:moveTo>
                  <a:cubicBezTo>
                    <a:pt x="65" y="0"/>
                    <a:pt x="0" y="65"/>
                    <a:pt x="0" y="163"/>
                  </a:cubicBezTo>
                  <a:cubicBezTo>
                    <a:pt x="0" y="228"/>
                    <a:pt x="65" y="293"/>
                    <a:pt x="130" y="293"/>
                  </a:cubicBezTo>
                  <a:cubicBezTo>
                    <a:pt x="228" y="293"/>
                    <a:pt x="293" y="228"/>
                    <a:pt x="293" y="163"/>
                  </a:cubicBezTo>
                  <a:cubicBezTo>
                    <a:pt x="293" y="65"/>
                    <a:pt x="228" y="0"/>
                    <a:pt x="130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2167229" y="3022186"/>
              <a:ext cx="74777" cy="74777"/>
            </a:xfrm>
            <a:custGeom>
              <a:rect b="b" l="l" r="r" t="t"/>
              <a:pathLst>
                <a:path extrusionOk="0" h="684" w="684">
                  <a:moveTo>
                    <a:pt x="326" y="1"/>
                  </a:moveTo>
                  <a:cubicBezTo>
                    <a:pt x="163" y="1"/>
                    <a:pt x="1" y="164"/>
                    <a:pt x="1" y="359"/>
                  </a:cubicBezTo>
                  <a:cubicBezTo>
                    <a:pt x="1" y="521"/>
                    <a:pt x="163" y="684"/>
                    <a:pt x="326" y="684"/>
                  </a:cubicBezTo>
                  <a:cubicBezTo>
                    <a:pt x="521" y="684"/>
                    <a:pt x="684" y="521"/>
                    <a:pt x="684" y="359"/>
                  </a:cubicBezTo>
                  <a:cubicBezTo>
                    <a:pt x="684" y="164"/>
                    <a:pt x="521" y="1"/>
                    <a:pt x="326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2153017" y="2684487"/>
              <a:ext cx="99702" cy="99702"/>
            </a:xfrm>
            <a:custGeom>
              <a:rect b="b" l="l" r="r" t="t"/>
              <a:pathLst>
                <a:path extrusionOk="0" h="912" w="912">
                  <a:moveTo>
                    <a:pt x="456" y="1"/>
                  </a:moveTo>
                  <a:cubicBezTo>
                    <a:pt x="228" y="1"/>
                    <a:pt x="1" y="228"/>
                    <a:pt x="1" y="456"/>
                  </a:cubicBezTo>
                  <a:cubicBezTo>
                    <a:pt x="1" y="716"/>
                    <a:pt x="228" y="911"/>
                    <a:pt x="456" y="911"/>
                  </a:cubicBezTo>
                  <a:cubicBezTo>
                    <a:pt x="716" y="911"/>
                    <a:pt x="911" y="716"/>
                    <a:pt x="911" y="456"/>
                  </a:cubicBezTo>
                  <a:cubicBezTo>
                    <a:pt x="911" y="228"/>
                    <a:pt x="716" y="1"/>
                    <a:pt x="456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1310465" y="2702307"/>
              <a:ext cx="71169" cy="67671"/>
            </a:xfrm>
            <a:custGeom>
              <a:rect b="b" l="l" r="r" t="t"/>
              <a:pathLst>
                <a:path extrusionOk="0" h="619" w="651">
                  <a:moveTo>
                    <a:pt x="326" y="0"/>
                  </a:moveTo>
                  <a:cubicBezTo>
                    <a:pt x="163" y="0"/>
                    <a:pt x="0" y="130"/>
                    <a:pt x="0" y="293"/>
                  </a:cubicBezTo>
                  <a:cubicBezTo>
                    <a:pt x="0" y="488"/>
                    <a:pt x="163" y="618"/>
                    <a:pt x="326" y="618"/>
                  </a:cubicBezTo>
                  <a:cubicBezTo>
                    <a:pt x="521" y="618"/>
                    <a:pt x="651" y="488"/>
                    <a:pt x="651" y="293"/>
                  </a:cubicBezTo>
                  <a:cubicBezTo>
                    <a:pt x="651" y="130"/>
                    <a:pt x="521" y="0"/>
                    <a:pt x="326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851856" y="4263001"/>
              <a:ext cx="106699" cy="106699"/>
            </a:xfrm>
            <a:custGeom>
              <a:rect b="b" l="l" r="r" t="t"/>
              <a:pathLst>
                <a:path extrusionOk="0" h="976" w="976">
                  <a:moveTo>
                    <a:pt x="488" y="0"/>
                  </a:moveTo>
                  <a:cubicBezTo>
                    <a:pt x="228" y="0"/>
                    <a:pt x="0" y="228"/>
                    <a:pt x="0" y="488"/>
                  </a:cubicBezTo>
                  <a:cubicBezTo>
                    <a:pt x="0" y="748"/>
                    <a:pt x="228" y="976"/>
                    <a:pt x="488" y="976"/>
                  </a:cubicBezTo>
                  <a:cubicBezTo>
                    <a:pt x="748" y="976"/>
                    <a:pt x="976" y="748"/>
                    <a:pt x="976" y="488"/>
                  </a:cubicBezTo>
                  <a:cubicBezTo>
                    <a:pt x="976" y="228"/>
                    <a:pt x="748" y="0"/>
                    <a:pt x="488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1040219" y="2787579"/>
              <a:ext cx="78384" cy="74777"/>
            </a:xfrm>
            <a:custGeom>
              <a:rect b="b" l="l" r="r" t="t"/>
              <a:pathLst>
                <a:path extrusionOk="0" h="684" w="717">
                  <a:moveTo>
                    <a:pt x="359" y="1"/>
                  </a:moveTo>
                  <a:cubicBezTo>
                    <a:pt x="163" y="1"/>
                    <a:pt x="1" y="131"/>
                    <a:pt x="1" y="326"/>
                  </a:cubicBezTo>
                  <a:cubicBezTo>
                    <a:pt x="1" y="521"/>
                    <a:pt x="163" y="684"/>
                    <a:pt x="359" y="684"/>
                  </a:cubicBezTo>
                  <a:cubicBezTo>
                    <a:pt x="554" y="684"/>
                    <a:pt x="716" y="521"/>
                    <a:pt x="716" y="326"/>
                  </a:cubicBezTo>
                  <a:cubicBezTo>
                    <a:pt x="716" y="131"/>
                    <a:pt x="554" y="1"/>
                    <a:pt x="35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738051" y="2304153"/>
              <a:ext cx="21427" cy="24926"/>
            </a:xfrm>
            <a:custGeom>
              <a:rect b="b" l="l" r="r" t="t"/>
              <a:pathLst>
                <a:path extrusionOk="0" h="228" w="196">
                  <a:moveTo>
                    <a:pt x="98" y="0"/>
                  </a:moveTo>
                  <a:cubicBezTo>
                    <a:pt x="33" y="0"/>
                    <a:pt x="1" y="65"/>
                    <a:pt x="1" y="130"/>
                  </a:cubicBezTo>
                  <a:cubicBezTo>
                    <a:pt x="1" y="195"/>
                    <a:pt x="33" y="228"/>
                    <a:pt x="98" y="228"/>
                  </a:cubicBezTo>
                  <a:cubicBezTo>
                    <a:pt x="163" y="228"/>
                    <a:pt x="196" y="195"/>
                    <a:pt x="196" y="130"/>
                  </a:cubicBezTo>
                  <a:cubicBezTo>
                    <a:pt x="196" y="65"/>
                    <a:pt x="163" y="0"/>
                    <a:pt x="98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1203766" y="2094362"/>
              <a:ext cx="39247" cy="39247"/>
            </a:xfrm>
            <a:custGeom>
              <a:rect b="b" l="l" r="r" t="t"/>
              <a:pathLst>
                <a:path extrusionOk="0" h="359" w="359">
                  <a:moveTo>
                    <a:pt x="163" y="0"/>
                  </a:moveTo>
                  <a:cubicBezTo>
                    <a:pt x="66" y="0"/>
                    <a:pt x="1" y="98"/>
                    <a:pt x="1" y="195"/>
                  </a:cubicBezTo>
                  <a:cubicBezTo>
                    <a:pt x="1" y="293"/>
                    <a:pt x="66" y="358"/>
                    <a:pt x="163" y="358"/>
                  </a:cubicBezTo>
                  <a:cubicBezTo>
                    <a:pt x="261" y="358"/>
                    <a:pt x="358" y="293"/>
                    <a:pt x="358" y="195"/>
                  </a:cubicBezTo>
                  <a:cubicBezTo>
                    <a:pt x="358" y="98"/>
                    <a:pt x="261" y="0"/>
                    <a:pt x="163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1338889" y="2229485"/>
              <a:ext cx="85381" cy="85381"/>
            </a:xfrm>
            <a:custGeom>
              <a:rect b="b" l="l" r="r" t="t"/>
              <a:pathLst>
                <a:path extrusionOk="0" h="781" w="781">
                  <a:moveTo>
                    <a:pt x="391" y="0"/>
                  </a:moveTo>
                  <a:cubicBezTo>
                    <a:pt x="163" y="0"/>
                    <a:pt x="1" y="163"/>
                    <a:pt x="1" y="390"/>
                  </a:cubicBezTo>
                  <a:cubicBezTo>
                    <a:pt x="1" y="618"/>
                    <a:pt x="163" y="781"/>
                    <a:pt x="391" y="781"/>
                  </a:cubicBezTo>
                  <a:cubicBezTo>
                    <a:pt x="618" y="781"/>
                    <a:pt x="781" y="618"/>
                    <a:pt x="781" y="390"/>
                  </a:cubicBezTo>
                  <a:cubicBezTo>
                    <a:pt x="781" y="163"/>
                    <a:pt x="618" y="0"/>
                    <a:pt x="391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1530860" y="1884571"/>
              <a:ext cx="39247" cy="39247"/>
            </a:xfrm>
            <a:custGeom>
              <a:rect b="b" l="l" r="r" t="t"/>
              <a:pathLst>
                <a:path extrusionOk="0" h="359" w="359">
                  <a:moveTo>
                    <a:pt x="196" y="1"/>
                  </a:moveTo>
                  <a:cubicBezTo>
                    <a:pt x="98" y="1"/>
                    <a:pt x="1" y="66"/>
                    <a:pt x="1" y="163"/>
                  </a:cubicBezTo>
                  <a:cubicBezTo>
                    <a:pt x="1" y="261"/>
                    <a:pt x="98" y="358"/>
                    <a:pt x="196" y="358"/>
                  </a:cubicBezTo>
                  <a:cubicBezTo>
                    <a:pt x="293" y="358"/>
                    <a:pt x="358" y="261"/>
                    <a:pt x="358" y="163"/>
                  </a:cubicBezTo>
                  <a:cubicBezTo>
                    <a:pt x="358" y="66"/>
                    <a:pt x="293" y="1"/>
                    <a:pt x="196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1726439" y="1834829"/>
              <a:ext cx="78275" cy="78275"/>
            </a:xfrm>
            <a:custGeom>
              <a:rect b="b" l="l" r="r" t="t"/>
              <a:pathLst>
                <a:path extrusionOk="0" h="716" w="716">
                  <a:moveTo>
                    <a:pt x="358" y="0"/>
                  </a:moveTo>
                  <a:cubicBezTo>
                    <a:pt x="163" y="0"/>
                    <a:pt x="0" y="163"/>
                    <a:pt x="0" y="358"/>
                  </a:cubicBezTo>
                  <a:cubicBezTo>
                    <a:pt x="0" y="553"/>
                    <a:pt x="163" y="716"/>
                    <a:pt x="358" y="716"/>
                  </a:cubicBezTo>
                  <a:cubicBezTo>
                    <a:pt x="553" y="716"/>
                    <a:pt x="716" y="553"/>
                    <a:pt x="716" y="358"/>
                  </a:cubicBezTo>
                  <a:cubicBezTo>
                    <a:pt x="716" y="163"/>
                    <a:pt x="553" y="0"/>
                    <a:pt x="358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1836637" y="2741335"/>
              <a:ext cx="53459" cy="53459"/>
            </a:xfrm>
            <a:custGeom>
              <a:rect b="b" l="l" r="r" t="t"/>
              <a:pathLst>
                <a:path extrusionOk="0" h="489" w="489">
                  <a:moveTo>
                    <a:pt x="228" y="1"/>
                  </a:moveTo>
                  <a:cubicBezTo>
                    <a:pt x="98" y="1"/>
                    <a:pt x="0" y="98"/>
                    <a:pt x="0" y="229"/>
                  </a:cubicBezTo>
                  <a:cubicBezTo>
                    <a:pt x="0" y="359"/>
                    <a:pt x="98" y="489"/>
                    <a:pt x="228" y="489"/>
                  </a:cubicBezTo>
                  <a:cubicBezTo>
                    <a:pt x="391" y="489"/>
                    <a:pt x="488" y="359"/>
                    <a:pt x="488" y="229"/>
                  </a:cubicBezTo>
                  <a:cubicBezTo>
                    <a:pt x="488" y="98"/>
                    <a:pt x="391" y="1"/>
                    <a:pt x="228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8"/>
            <p:cNvSpPr/>
            <p:nvPr/>
          </p:nvSpPr>
          <p:spPr>
            <a:xfrm>
              <a:off x="1904198" y="2855140"/>
              <a:ext cx="49851" cy="49851"/>
            </a:xfrm>
            <a:custGeom>
              <a:rect b="b" l="l" r="r" t="t"/>
              <a:pathLst>
                <a:path extrusionOk="0" h="456" w="456">
                  <a:moveTo>
                    <a:pt x="228" y="1"/>
                  </a:moveTo>
                  <a:cubicBezTo>
                    <a:pt x="98" y="1"/>
                    <a:pt x="0" y="98"/>
                    <a:pt x="0" y="228"/>
                  </a:cubicBezTo>
                  <a:cubicBezTo>
                    <a:pt x="0" y="358"/>
                    <a:pt x="98" y="456"/>
                    <a:pt x="228" y="456"/>
                  </a:cubicBezTo>
                  <a:cubicBezTo>
                    <a:pt x="358" y="456"/>
                    <a:pt x="455" y="358"/>
                    <a:pt x="455" y="228"/>
                  </a:cubicBezTo>
                  <a:cubicBezTo>
                    <a:pt x="455" y="98"/>
                    <a:pt x="358" y="1"/>
                    <a:pt x="228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1495330" y="1863253"/>
              <a:ext cx="88989" cy="92596"/>
            </a:xfrm>
            <a:custGeom>
              <a:rect b="b" l="l" r="r" t="t"/>
              <a:pathLst>
                <a:path extrusionOk="0" h="847" w="814">
                  <a:moveTo>
                    <a:pt x="391" y="1"/>
                  </a:moveTo>
                  <a:cubicBezTo>
                    <a:pt x="163" y="1"/>
                    <a:pt x="0" y="196"/>
                    <a:pt x="0" y="423"/>
                  </a:cubicBezTo>
                  <a:cubicBezTo>
                    <a:pt x="0" y="651"/>
                    <a:pt x="163" y="846"/>
                    <a:pt x="391" y="846"/>
                  </a:cubicBezTo>
                  <a:cubicBezTo>
                    <a:pt x="618" y="846"/>
                    <a:pt x="813" y="651"/>
                    <a:pt x="813" y="423"/>
                  </a:cubicBezTo>
                  <a:cubicBezTo>
                    <a:pt x="813" y="196"/>
                    <a:pt x="618" y="1"/>
                    <a:pt x="391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8"/>
            <p:cNvSpPr/>
            <p:nvPr/>
          </p:nvSpPr>
          <p:spPr>
            <a:xfrm>
              <a:off x="1214480" y="2193846"/>
              <a:ext cx="49851" cy="49960"/>
            </a:xfrm>
            <a:custGeom>
              <a:rect b="b" l="l" r="r" t="t"/>
              <a:pathLst>
                <a:path extrusionOk="0" h="457" w="456">
                  <a:moveTo>
                    <a:pt x="228" y="1"/>
                  </a:moveTo>
                  <a:cubicBezTo>
                    <a:pt x="98" y="1"/>
                    <a:pt x="0" y="98"/>
                    <a:pt x="0" y="229"/>
                  </a:cubicBezTo>
                  <a:cubicBezTo>
                    <a:pt x="0" y="359"/>
                    <a:pt x="98" y="456"/>
                    <a:pt x="228" y="456"/>
                  </a:cubicBezTo>
                  <a:cubicBezTo>
                    <a:pt x="358" y="456"/>
                    <a:pt x="456" y="359"/>
                    <a:pt x="456" y="229"/>
                  </a:cubicBezTo>
                  <a:cubicBezTo>
                    <a:pt x="456" y="98"/>
                    <a:pt x="358" y="1"/>
                    <a:pt x="228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8"/>
            <p:cNvSpPr/>
            <p:nvPr/>
          </p:nvSpPr>
          <p:spPr>
            <a:xfrm>
              <a:off x="1107781" y="1866861"/>
              <a:ext cx="60565" cy="64063"/>
            </a:xfrm>
            <a:custGeom>
              <a:rect b="b" l="l" r="r" t="t"/>
              <a:pathLst>
                <a:path extrusionOk="0" h="586" w="554">
                  <a:moveTo>
                    <a:pt x="293" y="0"/>
                  </a:moveTo>
                  <a:cubicBezTo>
                    <a:pt x="131" y="0"/>
                    <a:pt x="1" y="130"/>
                    <a:pt x="1" y="293"/>
                  </a:cubicBezTo>
                  <a:cubicBezTo>
                    <a:pt x="1" y="455"/>
                    <a:pt x="131" y="585"/>
                    <a:pt x="293" y="585"/>
                  </a:cubicBezTo>
                  <a:cubicBezTo>
                    <a:pt x="424" y="585"/>
                    <a:pt x="554" y="455"/>
                    <a:pt x="554" y="293"/>
                  </a:cubicBezTo>
                  <a:cubicBezTo>
                    <a:pt x="554" y="130"/>
                    <a:pt x="424" y="0"/>
                    <a:pt x="293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2312956" y="2211666"/>
              <a:ext cx="92596" cy="88989"/>
            </a:xfrm>
            <a:custGeom>
              <a:rect b="b" l="l" r="r" t="t"/>
              <a:pathLst>
                <a:path extrusionOk="0" h="814" w="847">
                  <a:moveTo>
                    <a:pt x="424" y="1"/>
                  </a:moveTo>
                  <a:cubicBezTo>
                    <a:pt x="196" y="1"/>
                    <a:pt x="1" y="196"/>
                    <a:pt x="1" y="423"/>
                  </a:cubicBezTo>
                  <a:cubicBezTo>
                    <a:pt x="1" y="651"/>
                    <a:pt x="196" y="814"/>
                    <a:pt x="424" y="814"/>
                  </a:cubicBezTo>
                  <a:cubicBezTo>
                    <a:pt x="651" y="814"/>
                    <a:pt x="846" y="618"/>
                    <a:pt x="846" y="423"/>
                  </a:cubicBezTo>
                  <a:cubicBezTo>
                    <a:pt x="846" y="196"/>
                    <a:pt x="651" y="1"/>
                    <a:pt x="424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8"/>
            <p:cNvSpPr/>
            <p:nvPr/>
          </p:nvSpPr>
          <p:spPr>
            <a:xfrm>
              <a:off x="1573496" y="2218772"/>
              <a:ext cx="113914" cy="113914"/>
            </a:xfrm>
            <a:custGeom>
              <a:rect b="b" l="l" r="r" t="t"/>
              <a:pathLst>
                <a:path extrusionOk="0" h="1042" w="1042">
                  <a:moveTo>
                    <a:pt x="521" y="1"/>
                  </a:moveTo>
                  <a:cubicBezTo>
                    <a:pt x="228" y="1"/>
                    <a:pt x="1" y="228"/>
                    <a:pt x="1" y="521"/>
                  </a:cubicBezTo>
                  <a:cubicBezTo>
                    <a:pt x="1" y="814"/>
                    <a:pt x="228" y="1041"/>
                    <a:pt x="521" y="1041"/>
                  </a:cubicBezTo>
                  <a:cubicBezTo>
                    <a:pt x="814" y="1041"/>
                    <a:pt x="1041" y="814"/>
                    <a:pt x="1041" y="521"/>
                  </a:cubicBezTo>
                  <a:cubicBezTo>
                    <a:pt x="1041" y="228"/>
                    <a:pt x="814" y="1"/>
                    <a:pt x="521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2113879" y="2339683"/>
              <a:ext cx="78384" cy="74777"/>
            </a:xfrm>
            <a:custGeom>
              <a:rect b="b" l="l" r="r" t="t"/>
              <a:pathLst>
                <a:path extrusionOk="0" h="684" w="717">
                  <a:moveTo>
                    <a:pt x="359" y="0"/>
                  </a:moveTo>
                  <a:cubicBezTo>
                    <a:pt x="163" y="0"/>
                    <a:pt x="1" y="163"/>
                    <a:pt x="1" y="325"/>
                  </a:cubicBezTo>
                  <a:cubicBezTo>
                    <a:pt x="1" y="521"/>
                    <a:pt x="163" y="683"/>
                    <a:pt x="359" y="683"/>
                  </a:cubicBezTo>
                  <a:cubicBezTo>
                    <a:pt x="554" y="683"/>
                    <a:pt x="716" y="521"/>
                    <a:pt x="716" y="325"/>
                  </a:cubicBezTo>
                  <a:cubicBezTo>
                    <a:pt x="716" y="130"/>
                    <a:pt x="554" y="0"/>
                    <a:pt x="359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8"/>
            <p:cNvSpPr/>
            <p:nvPr/>
          </p:nvSpPr>
          <p:spPr>
            <a:xfrm>
              <a:off x="2352094" y="2499622"/>
              <a:ext cx="60565" cy="60565"/>
            </a:xfrm>
            <a:custGeom>
              <a:rect b="b" l="l" r="r" t="t"/>
              <a:pathLst>
                <a:path extrusionOk="0" h="554" w="554">
                  <a:moveTo>
                    <a:pt x="293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423"/>
                    <a:pt x="131" y="553"/>
                    <a:pt x="293" y="553"/>
                  </a:cubicBezTo>
                  <a:cubicBezTo>
                    <a:pt x="423" y="553"/>
                    <a:pt x="553" y="423"/>
                    <a:pt x="553" y="261"/>
                  </a:cubicBezTo>
                  <a:cubicBezTo>
                    <a:pt x="553" y="131"/>
                    <a:pt x="423" y="1"/>
                    <a:pt x="293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1971760" y="3079143"/>
              <a:ext cx="67561" cy="67671"/>
            </a:xfrm>
            <a:custGeom>
              <a:rect b="b" l="l" r="r" t="t"/>
              <a:pathLst>
                <a:path extrusionOk="0" h="619" w="618">
                  <a:moveTo>
                    <a:pt x="293" y="0"/>
                  </a:moveTo>
                  <a:cubicBezTo>
                    <a:pt x="163" y="0"/>
                    <a:pt x="0" y="130"/>
                    <a:pt x="0" y="325"/>
                  </a:cubicBezTo>
                  <a:cubicBezTo>
                    <a:pt x="0" y="488"/>
                    <a:pt x="130" y="618"/>
                    <a:pt x="293" y="618"/>
                  </a:cubicBezTo>
                  <a:cubicBezTo>
                    <a:pt x="488" y="618"/>
                    <a:pt x="618" y="488"/>
                    <a:pt x="618" y="325"/>
                  </a:cubicBezTo>
                  <a:cubicBezTo>
                    <a:pt x="618" y="163"/>
                    <a:pt x="488" y="0"/>
                    <a:pt x="293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2309458" y="3463085"/>
              <a:ext cx="74777" cy="74777"/>
            </a:xfrm>
            <a:custGeom>
              <a:rect b="b" l="l" r="r" t="t"/>
              <a:pathLst>
                <a:path extrusionOk="0" h="684" w="684">
                  <a:moveTo>
                    <a:pt x="326" y="0"/>
                  </a:moveTo>
                  <a:cubicBezTo>
                    <a:pt x="130" y="0"/>
                    <a:pt x="0" y="130"/>
                    <a:pt x="0" y="326"/>
                  </a:cubicBezTo>
                  <a:cubicBezTo>
                    <a:pt x="0" y="521"/>
                    <a:pt x="130" y="683"/>
                    <a:pt x="326" y="683"/>
                  </a:cubicBezTo>
                  <a:cubicBezTo>
                    <a:pt x="521" y="683"/>
                    <a:pt x="683" y="521"/>
                    <a:pt x="683" y="326"/>
                  </a:cubicBezTo>
                  <a:cubicBezTo>
                    <a:pt x="683" y="130"/>
                    <a:pt x="521" y="0"/>
                    <a:pt x="326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2462292" y="3843419"/>
              <a:ext cx="49851" cy="49960"/>
            </a:xfrm>
            <a:custGeom>
              <a:rect b="b" l="l" r="r" t="t"/>
              <a:pathLst>
                <a:path extrusionOk="0" h="457" w="456">
                  <a:moveTo>
                    <a:pt x="228" y="1"/>
                  </a:moveTo>
                  <a:cubicBezTo>
                    <a:pt x="98" y="1"/>
                    <a:pt x="1" y="99"/>
                    <a:pt x="1" y="229"/>
                  </a:cubicBezTo>
                  <a:cubicBezTo>
                    <a:pt x="1" y="359"/>
                    <a:pt x="98" y="456"/>
                    <a:pt x="228" y="456"/>
                  </a:cubicBezTo>
                  <a:cubicBezTo>
                    <a:pt x="326" y="456"/>
                    <a:pt x="456" y="359"/>
                    <a:pt x="456" y="229"/>
                  </a:cubicBezTo>
                  <a:cubicBezTo>
                    <a:pt x="456" y="99"/>
                    <a:pt x="326" y="1"/>
                    <a:pt x="228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8"/>
            <p:cNvSpPr/>
            <p:nvPr/>
          </p:nvSpPr>
          <p:spPr>
            <a:xfrm>
              <a:off x="2106773" y="4071030"/>
              <a:ext cx="49960" cy="49851"/>
            </a:xfrm>
            <a:custGeom>
              <a:rect b="b" l="l" r="r" t="t"/>
              <a:pathLst>
                <a:path extrusionOk="0" h="456" w="457">
                  <a:moveTo>
                    <a:pt x="228" y="0"/>
                  </a:moveTo>
                  <a:cubicBezTo>
                    <a:pt x="98" y="0"/>
                    <a:pt x="1" y="98"/>
                    <a:pt x="1" y="228"/>
                  </a:cubicBezTo>
                  <a:cubicBezTo>
                    <a:pt x="1" y="358"/>
                    <a:pt x="98" y="456"/>
                    <a:pt x="228" y="456"/>
                  </a:cubicBezTo>
                  <a:cubicBezTo>
                    <a:pt x="358" y="456"/>
                    <a:pt x="456" y="358"/>
                    <a:pt x="456" y="228"/>
                  </a:cubicBezTo>
                  <a:cubicBezTo>
                    <a:pt x="456" y="98"/>
                    <a:pt x="358" y="0"/>
                    <a:pt x="228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8"/>
            <p:cNvSpPr/>
            <p:nvPr/>
          </p:nvSpPr>
          <p:spPr>
            <a:xfrm>
              <a:off x="2309458" y="4284319"/>
              <a:ext cx="99593" cy="103200"/>
            </a:xfrm>
            <a:custGeom>
              <a:rect b="b" l="l" r="r" t="t"/>
              <a:pathLst>
                <a:path extrusionOk="0" h="944" w="911">
                  <a:moveTo>
                    <a:pt x="456" y="0"/>
                  </a:moveTo>
                  <a:cubicBezTo>
                    <a:pt x="195" y="0"/>
                    <a:pt x="0" y="196"/>
                    <a:pt x="0" y="456"/>
                  </a:cubicBezTo>
                  <a:cubicBezTo>
                    <a:pt x="0" y="716"/>
                    <a:pt x="195" y="943"/>
                    <a:pt x="456" y="943"/>
                  </a:cubicBezTo>
                  <a:cubicBezTo>
                    <a:pt x="716" y="943"/>
                    <a:pt x="911" y="716"/>
                    <a:pt x="911" y="456"/>
                  </a:cubicBezTo>
                  <a:cubicBezTo>
                    <a:pt x="911" y="228"/>
                    <a:pt x="716" y="0"/>
                    <a:pt x="456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8"/>
            <p:cNvSpPr/>
            <p:nvPr/>
          </p:nvSpPr>
          <p:spPr>
            <a:xfrm>
              <a:off x="1260723" y="4298531"/>
              <a:ext cx="103200" cy="103200"/>
            </a:xfrm>
            <a:custGeom>
              <a:rect b="b" l="l" r="r" t="t"/>
              <a:pathLst>
                <a:path extrusionOk="0" h="944" w="944">
                  <a:moveTo>
                    <a:pt x="455" y="0"/>
                  </a:moveTo>
                  <a:cubicBezTo>
                    <a:pt x="195" y="0"/>
                    <a:pt x="0" y="228"/>
                    <a:pt x="0" y="488"/>
                  </a:cubicBezTo>
                  <a:cubicBezTo>
                    <a:pt x="0" y="748"/>
                    <a:pt x="195" y="944"/>
                    <a:pt x="455" y="944"/>
                  </a:cubicBezTo>
                  <a:cubicBezTo>
                    <a:pt x="716" y="944"/>
                    <a:pt x="943" y="748"/>
                    <a:pt x="943" y="488"/>
                  </a:cubicBezTo>
                  <a:cubicBezTo>
                    <a:pt x="943" y="228"/>
                    <a:pt x="716" y="0"/>
                    <a:pt x="455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8"/>
            <p:cNvSpPr/>
            <p:nvPr/>
          </p:nvSpPr>
          <p:spPr>
            <a:xfrm>
              <a:off x="730945" y="4074528"/>
              <a:ext cx="46353" cy="42745"/>
            </a:xfrm>
            <a:custGeom>
              <a:rect b="b" l="l" r="r" t="t"/>
              <a:pathLst>
                <a:path extrusionOk="0" h="391" w="424">
                  <a:moveTo>
                    <a:pt x="196" y="1"/>
                  </a:moveTo>
                  <a:cubicBezTo>
                    <a:pt x="98" y="1"/>
                    <a:pt x="1" y="66"/>
                    <a:pt x="1" y="196"/>
                  </a:cubicBezTo>
                  <a:cubicBezTo>
                    <a:pt x="1" y="293"/>
                    <a:pt x="98" y="391"/>
                    <a:pt x="196" y="391"/>
                  </a:cubicBezTo>
                  <a:cubicBezTo>
                    <a:pt x="326" y="391"/>
                    <a:pt x="423" y="293"/>
                    <a:pt x="423" y="196"/>
                  </a:cubicBezTo>
                  <a:cubicBezTo>
                    <a:pt x="423" y="66"/>
                    <a:pt x="326" y="1"/>
                    <a:pt x="196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8"/>
            <p:cNvSpPr/>
            <p:nvPr/>
          </p:nvSpPr>
          <p:spPr>
            <a:xfrm>
              <a:off x="684701" y="3679982"/>
              <a:ext cx="96094" cy="96094"/>
            </a:xfrm>
            <a:custGeom>
              <a:rect b="b" l="l" r="r" t="t"/>
              <a:pathLst>
                <a:path extrusionOk="0" h="879" w="879">
                  <a:moveTo>
                    <a:pt x="424" y="0"/>
                  </a:moveTo>
                  <a:cubicBezTo>
                    <a:pt x="196" y="0"/>
                    <a:pt x="1" y="195"/>
                    <a:pt x="1" y="455"/>
                  </a:cubicBezTo>
                  <a:cubicBezTo>
                    <a:pt x="1" y="683"/>
                    <a:pt x="196" y="878"/>
                    <a:pt x="424" y="878"/>
                  </a:cubicBezTo>
                  <a:cubicBezTo>
                    <a:pt x="684" y="878"/>
                    <a:pt x="879" y="683"/>
                    <a:pt x="879" y="455"/>
                  </a:cubicBezTo>
                  <a:cubicBezTo>
                    <a:pt x="879" y="195"/>
                    <a:pt x="684" y="0"/>
                    <a:pt x="424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8"/>
            <p:cNvSpPr/>
            <p:nvPr/>
          </p:nvSpPr>
          <p:spPr>
            <a:xfrm>
              <a:off x="677595" y="3342174"/>
              <a:ext cx="106808" cy="106808"/>
            </a:xfrm>
            <a:custGeom>
              <a:rect b="b" l="l" r="r" t="t"/>
              <a:pathLst>
                <a:path extrusionOk="0" h="977" w="977">
                  <a:moveTo>
                    <a:pt x="489" y="1"/>
                  </a:moveTo>
                  <a:cubicBezTo>
                    <a:pt x="229" y="1"/>
                    <a:pt x="1" y="196"/>
                    <a:pt x="1" y="489"/>
                  </a:cubicBezTo>
                  <a:cubicBezTo>
                    <a:pt x="1" y="749"/>
                    <a:pt x="229" y="976"/>
                    <a:pt x="489" y="976"/>
                  </a:cubicBezTo>
                  <a:cubicBezTo>
                    <a:pt x="749" y="976"/>
                    <a:pt x="976" y="749"/>
                    <a:pt x="976" y="489"/>
                  </a:cubicBezTo>
                  <a:cubicBezTo>
                    <a:pt x="976" y="196"/>
                    <a:pt x="749" y="1"/>
                    <a:pt x="48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8"/>
            <p:cNvSpPr/>
            <p:nvPr/>
          </p:nvSpPr>
          <p:spPr>
            <a:xfrm>
              <a:off x="2266822" y="3231976"/>
              <a:ext cx="96094" cy="99702"/>
            </a:xfrm>
            <a:custGeom>
              <a:rect b="b" l="l" r="r" t="t"/>
              <a:pathLst>
                <a:path extrusionOk="0" h="912" w="879">
                  <a:moveTo>
                    <a:pt x="423" y="1"/>
                  </a:moveTo>
                  <a:cubicBezTo>
                    <a:pt x="195" y="1"/>
                    <a:pt x="0" y="196"/>
                    <a:pt x="0" y="456"/>
                  </a:cubicBezTo>
                  <a:cubicBezTo>
                    <a:pt x="0" y="684"/>
                    <a:pt x="195" y="911"/>
                    <a:pt x="423" y="911"/>
                  </a:cubicBezTo>
                  <a:cubicBezTo>
                    <a:pt x="683" y="911"/>
                    <a:pt x="878" y="684"/>
                    <a:pt x="878" y="456"/>
                  </a:cubicBezTo>
                  <a:cubicBezTo>
                    <a:pt x="878" y="196"/>
                    <a:pt x="683" y="1"/>
                    <a:pt x="423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8"/>
            <p:cNvSpPr/>
            <p:nvPr/>
          </p:nvSpPr>
          <p:spPr>
            <a:xfrm>
              <a:off x="1029615" y="2911988"/>
              <a:ext cx="46353" cy="42854"/>
            </a:xfrm>
            <a:custGeom>
              <a:rect b="b" l="l" r="r" t="t"/>
              <a:pathLst>
                <a:path extrusionOk="0" h="392" w="424">
                  <a:moveTo>
                    <a:pt x="195" y="1"/>
                  </a:moveTo>
                  <a:cubicBezTo>
                    <a:pt x="98" y="1"/>
                    <a:pt x="0" y="66"/>
                    <a:pt x="0" y="196"/>
                  </a:cubicBezTo>
                  <a:cubicBezTo>
                    <a:pt x="0" y="294"/>
                    <a:pt x="98" y="391"/>
                    <a:pt x="195" y="391"/>
                  </a:cubicBezTo>
                  <a:cubicBezTo>
                    <a:pt x="326" y="391"/>
                    <a:pt x="423" y="294"/>
                    <a:pt x="423" y="196"/>
                  </a:cubicBezTo>
                  <a:cubicBezTo>
                    <a:pt x="423" y="66"/>
                    <a:pt x="326" y="1"/>
                    <a:pt x="195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8"/>
            <p:cNvSpPr/>
            <p:nvPr/>
          </p:nvSpPr>
          <p:spPr>
            <a:xfrm>
              <a:off x="855354" y="2577897"/>
              <a:ext cx="60565" cy="60455"/>
            </a:xfrm>
            <a:custGeom>
              <a:rect b="b" l="l" r="r" t="t"/>
              <a:pathLst>
                <a:path extrusionOk="0" h="553" w="554">
                  <a:moveTo>
                    <a:pt x="261" y="0"/>
                  </a:moveTo>
                  <a:cubicBezTo>
                    <a:pt x="131" y="0"/>
                    <a:pt x="1" y="130"/>
                    <a:pt x="1" y="260"/>
                  </a:cubicBezTo>
                  <a:cubicBezTo>
                    <a:pt x="1" y="423"/>
                    <a:pt x="131" y="553"/>
                    <a:pt x="261" y="553"/>
                  </a:cubicBezTo>
                  <a:cubicBezTo>
                    <a:pt x="424" y="553"/>
                    <a:pt x="554" y="423"/>
                    <a:pt x="554" y="260"/>
                  </a:cubicBezTo>
                  <a:cubicBezTo>
                    <a:pt x="554" y="130"/>
                    <a:pt x="424" y="0"/>
                    <a:pt x="261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8"/>
            <p:cNvSpPr/>
            <p:nvPr/>
          </p:nvSpPr>
          <p:spPr>
            <a:xfrm>
              <a:off x="851856" y="2165422"/>
              <a:ext cx="67671" cy="67671"/>
            </a:xfrm>
            <a:custGeom>
              <a:rect b="b" l="l" r="r" t="t"/>
              <a:pathLst>
                <a:path extrusionOk="0" h="619" w="619">
                  <a:moveTo>
                    <a:pt x="293" y="1"/>
                  </a:moveTo>
                  <a:cubicBezTo>
                    <a:pt x="130" y="1"/>
                    <a:pt x="0" y="131"/>
                    <a:pt x="0" y="326"/>
                  </a:cubicBezTo>
                  <a:cubicBezTo>
                    <a:pt x="0" y="489"/>
                    <a:pt x="130" y="619"/>
                    <a:pt x="293" y="619"/>
                  </a:cubicBezTo>
                  <a:cubicBezTo>
                    <a:pt x="488" y="619"/>
                    <a:pt x="618" y="489"/>
                    <a:pt x="618" y="326"/>
                  </a:cubicBezTo>
                  <a:cubicBezTo>
                    <a:pt x="618" y="131"/>
                    <a:pt x="488" y="1"/>
                    <a:pt x="293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457200" y="4483396"/>
              <a:ext cx="2218481" cy="220503"/>
            </a:xfrm>
            <a:custGeom>
              <a:rect b="b" l="l" r="r" t="t"/>
              <a:pathLst>
                <a:path extrusionOk="0" h="2017" w="20293">
                  <a:moveTo>
                    <a:pt x="1" y="1"/>
                  </a:moveTo>
                  <a:lnTo>
                    <a:pt x="1" y="2017"/>
                  </a:lnTo>
                  <a:lnTo>
                    <a:pt x="20293" y="2017"/>
                  </a:lnTo>
                  <a:lnTo>
                    <a:pt x="202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937128" y="1490025"/>
              <a:ext cx="1262238" cy="316489"/>
            </a:xfrm>
            <a:custGeom>
              <a:rect b="b" l="l" r="r" t="t"/>
              <a:pathLst>
                <a:path extrusionOk="0" h="2895" w="11546">
                  <a:moveTo>
                    <a:pt x="1" y="0"/>
                  </a:moveTo>
                  <a:lnTo>
                    <a:pt x="1" y="2894"/>
                  </a:lnTo>
                  <a:lnTo>
                    <a:pt x="11545" y="2894"/>
                  </a:lnTo>
                  <a:lnTo>
                    <a:pt x="115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720340" y="1692600"/>
              <a:ext cx="1692312" cy="224111"/>
            </a:xfrm>
            <a:custGeom>
              <a:rect b="b" l="l" r="r" t="t"/>
              <a:pathLst>
                <a:path extrusionOk="0" h="2050" w="15480">
                  <a:moveTo>
                    <a:pt x="0" y="1"/>
                  </a:moveTo>
                  <a:lnTo>
                    <a:pt x="0" y="2049"/>
                  </a:lnTo>
                  <a:lnTo>
                    <a:pt x="15479" y="2049"/>
                  </a:lnTo>
                  <a:lnTo>
                    <a:pt x="154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457200" y="1806406"/>
              <a:ext cx="2218481" cy="220503"/>
            </a:xfrm>
            <a:custGeom>
              <a:rect b="b" l="l" r="r" t="t"/>
              <a:pathLst>
                <a:path extrusionOk="0" h="2017" w="20293">
                  <a:moveTo>
                    <a:pt x="1" y="0"/>
                  </a:moveTo>
                  <a:lnTo>
                    <a:pt x="1" y="2017"/>
                  </a:lnTo>
                  <a:lnTo>
                    <a:pt x="20293" y="2017"/>
                  </a:lnTo>
                  <a:lnTo>
                    <a:pt x="202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9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transplants infographics</a:t>
            </a:r>
            <a:endParaRPr/>
          </a:p>
        </p:txBody>
      </p:sp>
      <p:sp>
        <p:nvSpPr>
          <p:cNvPr id="575" name="Google Shape;575;p19"/>
          <p:cNvSpPr/>
          <p:nvPr/>
        </p:nvSpPr>
        <p:spPr>
          <a:xfrm>
            <a:off x="457200" y="1457325"/>
            <a:ext cx="927300" cy="927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6" name="Google Shape;576;p19"/>
          <p:cNvGrpSpPr/>
          <p:nvPr/>
        </p:nvGrpSpPr>
        <p:grpSpPr>
          <a:xfrm>
            <a:off x="1485625" y="1465950"/>
            <a:ext cx="2424000" cy="937476"/>
            <a:chOff x="1485625" y="1465950"/>
            <a:chExt cx="2424000" cy="937476"/>
          </a:xfrm>
        </p:grpSpPr>
        <p:sp>
          <p:nvSpPr>
            <p:cNvPr id="577" name="Google Shape;577;p19"/>
            <p:cNvSpPr txBox="1"/>
            <p:nvPr/>
          </p:nvSpPr>
          <p:spPr>
            <a:xfrm>
              <a:off x="1485625" y="1465950"/>
              <a:ext cx="24240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Blood test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78" name="Google Shape;578;p19"/>
            <p:cNvSpPr txBox="1"/>
            <p:nvPr/>
          </p:nvSpPr>
          <p:spPr>
            <a:xfrm>
              <a:off x="1485625" y="1762026"/>
              <a:ext cx="24240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79" name="Google Shape;579;p19"/>
          <p:cNvSpPr/>
          <p:nvPr/>
        </p:nvSpPr>
        <p:spPr>
          <a:xfrm>
            <a:off x="457200" y="3799125"/>
            <a:ext cx="927300" cy="927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19"/>
          <p:cNvSpPr/>
          <p:nvPr/>
        </p:nvSpPr>
        <p:spPr>
          <a:xfrm>
            <a:off x="457200" y="2628225"/>
            <a:ext cx="927300" cy="927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1" name="Google Shape;581;p19"/>
          <p:cNvGrpSpPr/>
          <p:nvPr/>
        </p:nvGrpSpPr>
        <p:grpSpPr>
          <a:xfrm>
            <a:off x="1485625" y="3807750"/>
            <a:ext cx="2424000" cy="937476"/>
            <a:chOff x="1485625" y="3807750"/>
            <a:chExt cx="2424000" cy="937476"/>
          </a:xfrm>
        </p:grpSpPr>
        <p:sp>
          <p:nvSpPr>
            <p:cNvPr id="582" name="Google Shape;582;p19"/>
            <p:cNvSpPr txBox="1"/>
            <p:nvPr/>
          </p:nvSpPr>
          <p:spPr>
            <a:xfrm>
              <a:off x="1485625" y="3807750"/>
              <a:ext cx="24240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Cross-matching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83" name="Google Shape;583;p19"/>
            <p:cNvSpPr txBox="1"/>
            <p:nvPr/>
          </p:nvSpPr>
          <p:spPr>
            <a:xfrm>
              <a:off x="1485625" y="4103825"/>
              <a:ext cx="24240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second-brightest natural object in the night sky after the Moon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84" name="Google Shape;584;p19"/>
          <p:cNvGrpSpPr/>
          <p:nvPr/>
        </p:nvGrpSpPr>
        <p:grpSpPr>
          <a:xfrm>
            <a:off x="1485625" y="2636862"/>
            <a:ext cx="2424000" cy="937476"/>
            <a:chOff x="1485625" y="2636862"/>
            <a:chExt cx="2424000" cy="937476"/>
          </a:xfrm>
        </p:grpSpPr>
        <p:sp>
          <p:nvSpPr>
            <p:cNvPr id="585" name="Google Shape;585;p19"/>
            <p:cNvSpPr txBox="1"/>
            <p:nvPr/>
          </p:nvSpPr>
          <p:spPr>
            <a:xfrm>
              <a:off x="1485625" y="2636862"/>
              <a:ext cx="24240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Tissue typing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86" name="Google Shape;586;p19"/>
            <p:cNvSpPr txBox="1"/>
            <p:nvPr/>
          </p:nvSpPr>
          <p:spPr>
            <a:xfrm>
              <a:off x="1485625" y="2932938"/>
              <a:ext cx="24240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place. It's full of iron oxide dust, which gives the planet its reddish cast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87" name="Google Shape;587;p19"/>
          <p:cNvSpPr txBox="1"/>
          <p:nvPr/>
        </p:nvSpPr>
        <p:spPr>
          <a:xfrm>
            <a:off x="457200" y="918525"/>
            <a:ext cx="8229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Eligibility tests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588" name="Google Shape;588;p19"/>
          <p:cNvGrpSpPr/>
          <p:nvPr/>
        </p:nvGrpSpPr>
        <p:grpSpPr>
          <a:xfrm>
            <a:off x="6320625" y="1461125"/>
            <a:ext cx="2366176" cy="3283995"/>
            <a:chOff x="6320625" y="1461125"/>
            <a:chExt cx="2366176" cy="3283995"/>
          </a:xfrm>
        </p:grpSpPr>
        <p:sp>
          <p:nvSpPr>
            <p:cNvPr id="589" name="Google Shape;589;p19"/>
            <p:cNvSpPr/>
            <p:nvPr/>
          </p:nvSpPr>
          <p:spPr>
            <a:xfrm>
              <a:off x="6320625" y="1461125"/>
              <a:ext cx="2366176" cy="3283995"/>
            </a:xfrm>
            <a:custGeom>
              <a:rect b="b" l="l" r="r" t="t"/>
              <a:pathLst>
                <a:path extrusionOk="0" h="104486" w="75284">
                  <a:moveTo>
                    <a:pt x="7382" y="1"/>
                  </a:moveTo>
                  <a:cubicBezTo>
                    <a:pt x="3318" y="1"/>
                    <a:pt x="1" y="3318"/>
                    <a:pt x="1" y="7383"/>
                  </a:cubicBezTo>
                  <a:lnTo>
                    <a:pt x="1" y="97104"/>
                  </a:lnTo>
                  <a:cubicBezTo>
                    <a:pt x="1" y="101169"/>
                    <a:pt x="3318" y="104486"/>
                    <a:pt x="7382" y="104486"/>
                  </a:cubicBezTo>
                  <a:lnTo>
                    <a:pt x="67902" y="104486"/>
                  </a:lnTo>
                  <a:cubicBezTo>
                    <a:pt x="71999" y="104486"/>
                    <a:pt x="75283" y="101169"/>
                    <a:pt x="75283" y="97104"/>
                  </a:cubicBezTo>
                  <a:lnTo>
                    <a:pt x="75283" y="7383"/>
                  </a:lnTo>
                  <a:cubicBezTo>
                    <a:pt x="75283" y="3318"/>
                    <a:pt x="71999" y="1"/>
                    <a:pt x="679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9"/>
            <p:cNvSpPr/>
            <p:nvPr/>
          </p:nvSpPr>
          <p:spPr>
            <a:xfrm>
              <a:off x="6320625" y="1461125"/>
              <a:ext cx="2366176" cy="555022"/>
            </a:xfrm>
            <a:custGeom>
              <a:rect b="b" l="l" r="r" t="t"/>
              <a:pathLst>
                <a:path extrusionOk="0" h="17659" w="75284">
                  <a:moveTo>
                    <a:pt x="7382" y="1"/>
                  </a:moveTo>
                  <a:cubicBezTo>
                    <a:pt x="3318" y="1"/>
                    <a:pt x="1" y="3318"/>
                    <a:pt x="1" y="7383"/>
                  </a:cubicBezTo>
                  <a:lnTo>
                    <a:pt x="1" y="17659"/>
                  </a:lnTo>
                  <a:lnTo>
                    <a:pt x="75283" y="17659"/>
                  </a:lnTo>
                  <a:lnTo>
                    <a:pt x="75283" y="7383"/>
                  </a:lnTo>
                  <a:cubicBezTo>
                    <a:pt x="75283" y="3318"/>
                    <a:pt x="71999" y="1"/>
                    <a:pt x="67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9"/>
            <p:cNvSpPr/>
            <p:nvPr/>
          </p:nvSpPr>
          <p:spPr>
            <a:xfrm>
              <a:off x="6442263" y="2220561"/>
              <a:ext cx="1083455" cy="1234728"/>
            </a:xfrm>
            <a:custGeom>
              <a:rect b="b" l="l" r="r" t="t"/>
              <a:pathLst>
                <a:path extrusionOk="0" h="39285" w="34472">
                  <a:moveTo>
                    <a:pt x="0" y="1"/>
                  </a:moveTo>
                  <a:lnTo>
                    <a:pt x="0" y="39284"/>
                  </a:lnTo>
                  <a:lnTo>
                    <a:pt x="34471" y="39284"/>
                  </a:lnTo>
                  <a:lnTo>
                    <a:pt x="344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9"/>
            <p:cNvSpPr/>
            <p:nvPr/>
          </p:nvSpPr>
          <p:spPr>
            <a:xfrm>
              <a:off x="6978885" y="2348328"/>
              <a:ext cx="267815" cy="513126"/>
            </a:xfrm>
            <a:custGeom>
              <a:rect b="b" l="l" r="r" t="t"/>
              <a:pathLst>
                <a:path extrusionOk="0" h="16326" w="8521">
                  <a:moveTo>
                    <a:pt x="0" y="1"/>
                  </a:moveTo>
                  <a:lnTo>
                    <a:pt x="0" y="16325"/>
                  </a:lnTo>
                  <a:cubicBezTo>
                    <a:pt x="4716" y="16293"/>
                    <a:pt x="8520" y="12651"/>
                    <a:pt x="8520" y="8163"/>
                  </a:cubicBezTo>
                  <a:cubicBezTo>
                    <a:pt x="8520" y="3675"/>
                    <a:pt x="4716" y="33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9"/>
            <p:cNvSpPr/>
            <p:nvPr/>
          </p:nvSpPr>
          <p:spPr>
            <a:xfrm>
              <a:off x="6705969" y="2348328"/>
              <a:ext cx="272938" cy="514132"/>
            </a:xfrm>
            <a:custGeom>
              <a:rect b="b" l="l" r="r" t="t"/>
              <a:pathLst>
                <a:path extrusionOk="0" h="16358" w="8684">
                  <a:moveTo>
                    <a:pt x="8586" y="1"/>
                  </a:moveTo>
                  <a:cubicBezTo>
                    <a:pt x="3838" y="1"/>
                    <a:pt x="0" y="3675"/>
                    <a:pt x="0" y="8163"/>
                  </a:cubicBezTo>
                  <a:cubicBezTo>
                    <a:pt x="0" y="12683"/>
                    <a:pt x="3838" y="16358"/>
                    <a:pt x="8586" y="16358"/>
                  </a:cubicBezTo>
                  <a:lnTo>
                    <a:pt x="8683" y="16358"/>
                  </a:lnTo>
                  <a:lnTo>
                    <a:pt x="86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6727436" y="3387814"/>
              <a:ext cx="8203" cy="32750"/>
            </a:xfrm>
            <a:custGeom>
              <a:rect b="b" l="l" r="r" t="t"/>
              <a:pathLst>
                <a:path extrusionOk="0" h="1042" w="261">
                  <a:moveTo>
                    <a:pt x="261" y="1"/>
                  </a:moveTo>
                  <a:cubicBezTo>
                    <a:pt x="163" y="359"/>
                    <a:pt x="65" y="684"/>
                    <a:pt x="0" y="1042"/>
                  </a:cubicBezTo>
                  <a:cubicBezTo>
                    <a:pt x="130" y="684"/>
                    <a:pt x="228" y="359"/>
                    <a:pt x="261" y="1"/>
                  </a:cubicBezTo>
                  <a:close/>
                </a:path>
              </a:pathLst>
            </a:custGeom>
            <a:solidFill>
              <a:srgbClr val="FFC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6443269" y="3048359"/>
              <a:ext cx="326086" cy="406956"/>
            </a:xfrm>
            <a:custGeom>
              <a:rect b="b" l="l" r="r" t="t"/>
              <a:pathLst>
                <a:path extrusionOk="0" h="12948" w="10375">
                  <a:moveTo>
                    <a:pt x="8624" y="1"/>
                  </a:moveTo>
                  <a:cubicBezTo>
                    <a:pt x="6917" y="1"/>
                    <a:pt x="5144" y="810"/>
                    <a:pt x="3838" y="1826"/>
                  </a:cubicBezTo>
                  <a:cubicBezTo>
                    <a:pt x="3090" y="2443"/>
                    <a:pt x="2537" y="3159"/>
                    <a:pt x="2082" y="4004"/>
                  </a:cubicBezTo>
                  <a:cubicBezTo>
                    <a:pt x="2050" y="4069"/>
                    <a:pt x="2017" y="4102"/>
                    <a:pt x="1985" y="4167"/>
                  </a:cubicBezTo>
                  <a:cubicBezTo>
                    <a:pt x="1529" y="4947"/>
                    <a:pt x="1204" y="5825"/>
                    <a:pt x="944" y="6638"/>
                  </a:cubicBezTo>
                  <a:cubicBezTo>
                    <a:pt x="424" y="8264"/>
                    <a:pt x="163" y="11777"/>
                    <a:pt x="163" y="11842"/>
                  </a:cubicBezTo>
                  <a:cubicBezTo>
                    <a:pt x="98" y="12232"/>
                    <a:pt x="33" y="12590"/>
                    <a:pt x="1" y="12947"/>
                  </a:cubicBezTo>
                  <a:lnTo>
                    <a:pt x="6472" y="12947"/>
                  </a:lnTo>
                  <a:cubicBezTo>
                    <a:pt x="6635" y="12199"/>
                    <a:pt x="6765" y="11581"/>
                    <a:pt x="6797" y="11321"/>
                  </a:cubicBezTo>
                  <a:cubicBezTo>
                    <a:pt x="6797" y="11321"/>
                    <a:pt x="6863" y="11614"/>
                    <a:pt x="6928" y="12037"/>
                  </a:cubicBezTo>
                  <a:cubicBezTo>
                    <a:pt x="6947" y="12027"/>
                    <a:pt x="6968" y="12023"/>
                    <a:pt x="6991" y="12023"/>
                  </a:cubicBezTo>
                  <a:cubicBezTo>
                    <a:pt x="7047" y="12023"/>
                    <a:pt x="7109" y="12046"/>
                    <a:pt x="7155" y="12069"/>
                  </a:cubicBezTo>
                  <a:cubicBezTo>
                    <a:pt x="7545" y="11354"/>
                    <a:pt x="7968" y="10638"/>
                    <a:pt x="8358" y="9923"/>
                  </a:cubicBezTo>
                  <a:cubicBezTo>
                    <a:pt x="8554" y="9403"/>
                    <a:pt x="8749" y="8882"/>
                    <a:pt x="8911" y="8362"/>
                  </a:cubicBezTo>
                  <a:cubicBezTo>
                    <a:pt x="8749" y="7907"/>
                    <a:pt x="8554" y="7451"/>
                    <a:pt x="8326" y="7029"/>
                  </a:cubicBezTo>
                  <a:cubicBezTo>
                    <a:pt x="8326" y="7029"/>
                    <a:pt x="8293" y="7029"/>
                    <a:pt x="8261" y="6996"/>
                  </a:cubicBezTo>
                  <a:cubicBezTo>
                    <a:pt x="6993" y="6638"/>
                    <a:pt x="6375" y="5240"/>
                    <a:pt x="6017" y="4037"/>
                  </a:cubicBezTo>
                  <a:cubicBezTo>
                    <a:pt x="5919" y="3647"/>
                    <a:pt x="5854" y="3094"/>
                    <a:pt x="5529" y="2801"/>
                  </a:cubicBezTo>
                  <a:cubicBezTo>
                    <a:pt x="5529" y="2769"/>
                    <a:pt x="5497" y="2769"/>
                    <a:pt x="5497" y="2736"/>
                  </a:cubicBezTo>
                  <a:cubicBezTo>
                    <a:pt x="5887" y="2508"/>
                    <a:pt x="6342" y="2346"/>
                    <a:pt x="6797" y="2248"/>
                  </a:cubicBezTo>
                  <a:cubicBezTo>
                    <a:pt x="7610" y="2021"/>
                    <a:pt x="8423" y="1988"/>
                    <a:pt x="9269" y="1956"/>
                  </a:cubicBezTo>
                  <a:cubicBezTo>
                    <a:pt x="10375" y="1891"/>
                    <a:pt x="10310" y="167"/>
                    <a:pt x="9236" y="37"/>
                  </a:cubicBezTo>
                  <a:cubicBezTo>
                    <a:pt x="9034" y="13"/>
                    <a:pt x="8830" y="1"/>
                    <a:pt x="8624" y="1"/>
                  </a:cubicBezTo>
                  <a:close/>
                </a:path>
              </a:pathLst>
            </a:custGeom>
            <a:solidFill>
              <a:srgbClr val="FFC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7199656" y="3048359"/>
              <a:ext cx="326086" cy="406956"/>
            </a:xfrm>
            <a:custGeom>
              <a:rect b="b" l="l" r="r" t="t"/>
              <a:pathLst>
                <a:path extrusionOk="0" h="12948" w="10375">
                  <a:moveTo>
                    <a:pt x="1728" y="1"/>
                  </a:moveTo>
                  <a:cubicBezTo>
                    <a:pt x="1520" y="1"/>
                    <a:pt x="1312" y="13"/>
                    <a:pt x="1106" y="37"/>
                  </a:cubicBezTo>
                  <a:cubicBezTo>
                    <a:pt x="65" y="167"/>
                    <a:pt x="0" y="1923"/>
                    <a:pt x="1106" y="1956"/>
                  </a:cubicBezTo>
                  <a:cubicBezTo>
                    <a:pt x="1952" y="2021"/>
                    <a:pt x="2732" y="2021"/>
                    <a:pt x="3578" y="2248"/>
                  </a:cubicBezTo>
                  <a:cubicBezTo>
                    <a:pt x="4000" y="2346"/>
                    <a:pt x="4456" y="2508"/>
                    <a:pt x="4878" y="2736"/>
                  </a:cubicBezTo>
                  <a:cubicBezTo>
                    <a:pt x="4846" y="2769"/>
                    <a:pt x="4846" y="2769"/>
                    <a:pt x="4813" y="2801"/>
                  </a:cubicBezTo>
                  <a:cubicBezTo>
                    <a:pt x="4521" y="3094"/>
                    <a:pt x="4456" y="3647"/>
                    <a:pt x="4358" y="4037"/>
                  </a:cubicBezTo>
                  <a:cubicBezTo>
                    <a:pt x="4000" y="5240"/>
                    <a:pt x="3382" y="6638"/>
                    <a:pt x="2082" y="7029"/>
                  </a:cubicBezTo>
                  <a:lnTo>
                    <a:pt x="2017" y="7029"/>
                  </a:lnTo>
                  <a:cubicBezTo>
                    <a:pt x="1626" y="7809"/>
                    <a:pt x="1334" y="8622"/>
                    <a:pt x="1139" y="9533"/>
                  </a:cubicBezTo>
                  <a:cubicBezTo>
                    <a:pt x="748" y="11224"/>
                    <a:pt x="3578" y="11321"/>
                    <a:pt x="3578" y="11321"/>
                  </a:cubicBezTo>
                  <a:cubicBezTo>
                    <a:pt x="3610" y="11581"/>
                    <a:pt x="3740" y="12199"/>
                    <a:pt x="3870" y="12947"/>
                  </a:cubicBezTo>
                  <a:lnTo>
                    <a:pt x="10374" y="12947"/>
                  </a:lnTo>
                  <a:cubicBezTo>
                    <a:pt x="10342" y="12590"/>
                    <a:pt x="10277" y="12232"/>
                    <a:pt x="10179" y="11874"/>
                  </a:cubicBezTo>
                  <a:cubicBezTo>
                    <a:pt x="10179" y="11809"/>
                    <a:pt x="9951" y="8264"/>
                    <a:pt x="9431" y="6671"/>
                  </a:cubicBezTo>
                  <a:cubicBezTo>
                    <a:pt x="9171" y="5825"/>
                    <a:pt x="8846" y="4947"/>
                    <a:pt x="8358" y="4167"/>
                  </a:cubicBezTo>
                  <a:cubicBezTo>
                    <a:pt x="8358" y="4102"/>
                    <a:pt x="8325" y="4069"/>
                    <a:pt x="8293" y="4004"/>
                  </a:cubicBezTo>
                  <a:cubicBezTo>
                    <a:pt x="7838" y="3191"/>
                    <a:pt x="7252" y="2443"/>
                    <a:pt x="6504" y="1826"/>
                  </a:cubicBezTo>
                  <a:cubicBezTo>
                    <a:pt x="5227" y="810"/>
                    <a:pt x="3457" y="1"/>
                    <a:pt x="1728" y="1"/>
                  </a:cubicBezTo>
                  <a:close/>
                </a:path>
              </a:pathLst>
            </a:custGeom>
            <a:solidFill>
              <a:srgbClr val="FFC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9"/>
            <p:cNvSpPr/>
            <p:nvPr/>
          </p:nvSpPr>
          <p:spPr>
            <a:xfrm>
              <a:off x="6578202" y="2617157"/>
              <a:ext cx="796248" cy="707301"/>
            </a:xfrm>
            <a:custGeom>
              <a:rect b="b" l="l" r="r" t="t"/>
              <a:pathLst>
                <a:path extrusionOk="0" h="22504" w="25334">
                  <a:moveTo>
                    <a:pt x="17008" y="0"/>
                  </a:moveTo>
                  <a:lnTo>
                    <a:pt x="4228" y="521"/>
                  </a:lnTo>
                  <a:cubicBezTo>
                    <a:pt x="0" y="22244"/>
                    <a:pt x="4781" y="22504"/>
                    <a:pt x="11285" y="22504"/>
                  </a:cubicBezTo>
                  <a:lnTo>
                    <a:pt x="14016" y="22504"/>
                  </a:lnTo>
                  <a:cubicBezTo>
                    <a:pt x="20520" y="22504"/>
                    <a:pt x="25333" y="22244"/>
                    <a:pt x="21106" y="521"/>
                  </a:cubicBezTo>
                  <a:lnTo>
                    <a:pt x="16911" y="521"/>
                  </a:lnTo>
                  <a:lnTo>
                    <a:pt x="170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6578202" y="2617157"/>
              <a:ext cx="796248" cy="707301"/>
            </a:xfrm>
            <a:custGeom>
              <a:rect b="b" l="l" r="r" t="t"/>
              <a:pathLst>
                <a:path extrusionOk="0" h="22504" w="25334">
                  <a:moveTo>
                    <a:pt x="17008" y="0"/>
                  </a:moveTo>
                  <a:lnTo>
                    <a:pt x="4228" y="521"/>
                  </a:lnTo>
                  <a:cubicBezTo>
                    <a:pt x="0" y="22244"/>
                    <a:pt x="4781" y="22504"/>
                    <a:pt x="11285" y="22504"/>
                  </a:cubicBezTo>
                  <a:lnTo>
                    <a:pt x="14016" y="22504"/>
                  </a:lnTo>
                  <a:cubicBezTo>
                    <a:pt x="20520" y="22504"/>
                    <a:pt x="25333" y="22244"/>
                    <a:pt x="21106" y="521"/>
                  </a:cubicBezTo>
                  <a:lnTo>
                    <a:pt x="16911" y="521"/>
                  </a:lnTo>
                  <a:lnTo>
                    <a:pt x="17008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6851118" y="2805209"/>
              <a:ext cx="249428" cy="214667"/>
            </a:xfrm>
            <a:custGeom>
              <a:rect b="b" l="l" r="r" t="t"/>
              <a:pathLst>
                <a:path extrusionOk="0" h="6830" w="7936">
                  <a:moveTo>
                    <a:pt x="0" y="1"/>
                  </a:moveTo>
                  <a:cubicBezTo>
                    <a:pt x="260" y="1302"/>
                    <a:pt x="390" y="2310"/>
                    <a:pt x="390" y="3285"/>
                  </a:cubicBezTo>
                  <a:cubicBezTo>
                    <a:pt x="390" y="3318"/>
                    <a:pt x="390" y="3318"/>
                    <a:pt x="390" y="3350"/>
                  </a:cubicBezTo>
                  <a:cubicBezTo>
                    <a:pt x="390" y="4066"/>
                    <a:pt x="325" y="4749"/>
                    <a:pt x="228" y="5562"/>
                  </a:cubicBezTo>
                  <a:cubicBezTo>
                    <a:pt x="163" y="5952"/>
                    <a:pt x="98" y="6375"/>
                    <a:pt x="0" y="6830"/>
                  </a:cubicBezTo>
                  <a:lnTo>
                    <a:pt x="7935" y="6830"/>
                  </a:lnTo>
                  <a:cubicBezTo>
                    <a:pt x="7870" y="6375"/>
                    <a:pt x="7772" y="5952"/>
                    <a:pt x="7740" y="5562"/>
                  </a:cubicBezTo>
                  <a:cubicBezTo>
                    <a:pt x="7545" y="4228"/>
                    <a:pt x="7512" y="3155"/>
                    <a:pt x="7642" y="1887"/>
                  </a:cubicBezTo>
                  <a:cubicBezTo>
                    <a:pt x="7707" y="1302"/>
                    <a:pt x="7805" y="716"/>
                    <a:pt x="7935" y="1"/>
                  </a:cubicBezTo>
                  <a:close/>
                </a:path>
              </a:pathLst>
            </a:custGeom>
            <a:solidFill>
              <a:srgbClr val="D4A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6704932" y="2968745"/>
              <a:ext cx="541759" cy="233085"/>
            </a:xfrm>
            <a:custGeom>
              <a:rect b="b" l="l" r="r" t="t"/>
              <a:pathLst>
                <a:path extrusionOk="0" h="7416" w="17237">
                  <a:moveTo>
                    <a:pt x="8619" y="1"/>
                  </a:moveTo>
                  <a:cubicBezTo>
                    <a:pt x="8163" y="1"/>
                    <a:pt x="7676" y="1"/>
                    <a:pt x="7220" y="33"/>
                  </a:cubicBezTo>
                  <a:cubicBezTo>
                    <a:pt x="6407" y="98"/>
                    <a:pt x="5594" y="229"/>
                    <a:pt x="4879" y="359"/>
                  </a:cubicBezTo>
                  <a:cubicBezTo>
                    <a:pt x="1985" y="977"/>
                    <a:pt x="1" y="2245"/>
                    <a:pt x="1" y="3708"/>
                  </a:cubicBezTo>
                  <a:cubicBezTo>
                    <a:pt x="1" y="5757"/>
                    <a:pt x="3871" y="7415"/>
                    <a:pt x="8619" y="7415"/>
                  </a:cubicBezTo>
                  <a:cubicBezTo>
                    <a:pt x="13399" y="7415"/>
                    <a:pt x="17236" y="5757"/>
                    <a:pt x="17236" y="3708"/>
                  </a:cubicBezTo>
                  <a:cubicBezTo>
                    <a:pt x="17236" y="2570"/>
                    <a:pt x="16098" y="1594"/>
                    <a:pt x="14277" y="911"/>
                  </a:cubicBezTo>
                  <a:cubicBezTo>
                    <a:pt x="13692" y="684"/>
                    <a:pt x="13074" y="521"/>
                    <a:pt x="12391" y="359"/>
                  </a:cubicBezTo>
                  <a:cubicBezTo>
                    <a:pt x="11253" y="131"/>
                    <a:pt x="9984" y="1"/>
                    <a:pt x="8619" y="1"/>
                  </a:cubicBezTo>
                  <a:close/>
                </a:path>
              </a:pathLst>
            </a:custGeom>
            <a:solidFill>
              <a:srgbClr val="D4A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6862338" y="2864488"/>
              <a:ext cx="318952" cy="251629"/>
            </a:xfrm>
            <a:custGeom>
              <a:rect b="b" l="l" r="r" t="t"/>
              <a:pathLst>
                <a:path extrusionOk="0" h="8006" w="10148">
                  <a:moveTo>
                    <a:pt x="7285" y="1"/>
                  </a:moveTo>
                  <a:cubicBezTo>
                    <a:pt x="5659" y="131"/>
                    <a:pt x="554" y="1302"/>
                    <a:pt x="33" y="1399"/>
                  </a:cubicBezTo>
                  <a:cubicBezTo>
                    <a:pt x="1" y="1399"/>
                    <a:pt x="1" y="1432"/>
                    <a:pt x="1" y="1432"/>
                  </a:cubicBezTo>
                  <a:cubicBezTo>
                    <a:pt x="1" y="1432"/>
                    <a:pt x="1" y="1432"/>
                    <a:pt x="33" y="1464"/>
                  </a:cubicBezTo>
                  <a:cubicBezTo>
                    <a:pt x="229" y="1659"/>
                    <a:pt x="1107" y="2407"/>
                    <a:pt x="2212" y="3350"/>
                  </a:cubicBezTo>
                  <a:cubicBezTo>
                    <a:pt x="2830" y="3838"/>
                    <a:pt x="3481" y="4391"/>
                    <a:pt x="4163" y="4944"/>
                  </a:cubicBezTo>
                  <a:cubicBezTo>
                    <a:pt x="6151" y="6490"/>
                    <a:pt x="8322" y="8005"/>
                    <a:pt x="9222" y="8005"/>
                  </a:cubicBezTo>
                  <a:cubicBezTo>
                    <a:pt x="9250" y="8005"/>
                    <a:pt x="9276" y="8004"/>
                    <a:pt x="9302" y="8001"/>
                  </a:cubicBezTo>
                  <a:cubicBezTo>
                    <a:pt x="10147" y="7968"/>
                    <a:pt x="9822" y="6115"/>
                    <a:pt x="9269" y="4228"/>
                  </a:cubicBezTo>
                  <a:cubicBezTo>
                    <a:pt x="8684" y="4001"/>
                    <a:pt x="8066" y="3838"/>
                    <a:pt x="7383" y="3676"/>
                  </a:cubicBezTo>
                  <a:cubicBezTo>
                    <a:pt x="7188" y="2342"/>
                    <a:pt x="7155" y="1269"/>
                    <a:pt x="7285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6792844" y="2433160"/>
              <a:ext cx="365939" cy="518249"/>
            </a:xfrm>
            <a:custGeom>
              <a:rect b="b" l="l" r="r" t="t"/>
              <a:pathLst>
                <a:path extrusionOk="0" h="16489" w="11643">
                  <a:moveTo>
                    <a:pt x="5822" y="1"/>
                  </a:moveTo>
                  <a:cubicBezTo>
                    <a:pt x="326" y="1"/>
                    <a:pt x="1" y="4716"/>
                    <a:pt x="1" y="8879"/>
                  </a:cubicBezTo>
                  <a:cubicBezTo>
                    <a:pt x="1" y="13074"/>
                    <a:pt x="2602" y="16488"/>
                    <a:pt x="5822" y="16488"/>
                  </a:cubicBezTo>
                  <a:cubicBezTo>
                    <a:pt x="9041" y="16488"/>
                    <a:pt x="11643" y="13074"/>
                    <a:pt x="11643" y="8879"/>
                  </a:cubicBezTo>
                  <a:cubicBezTo>
                    <a:pt x="11643" y="4716"/>
                    <a:pt x="11643" y="1"/>
                    <a:pt x="5822" y="1"/>
                  </a:cubicBezTo>
                  <a:close/>
                </a:path>
              </a:pathLst>
            </a:custGeom>
            <a:solidFill>
              <a:srgbClr val="FFC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6876174" y="2447248"/>
              <a:ext cx="291325" cy="518249"/>
            </a:xfrm>
            <a:custGeom>
              <a:rect b="b" l="l" r="r" t="t"/>
              <a:pathLst>
                <a:path extrusionOk="0" h="16489" w="9269">
                  <a:moveTo>
                    <a:pt x="3415" y="1"/>
                  </a:moveTo>
                  <a:cubicBezTo>
                    <a:pt x="2146" y="1"/>
                    <a:pt x="1138" y="261"/>
                    <a:pt x="358" y="716"/>
                  </a:cubicBezTo>
                  <a:cubicBezTo>
                    <a:pt x="455" y="2635"/>
                    <a:pt x="1268" y="4423"/>
                    <a:pt x="2797" y="5366"/>
                  </a:cubicBezTo>
                  <a:cubicBezTo>
                    <a:pt x="4358" y="6342"/>
                    <a:pt x="5919" y="6732"/>
                    <a:pt x="6992" y="8261"/>
                  </a:cubicBezTo>
                  <a:cubicBezTo>
                    <a:pt x="7902" y="9529"/>
                    <a:pt x="7512" y="11317"/>
                    <a:pt x="6732" y="12553"/>
                  </a:cubicBezTo>
                  <a:cubicBezTo>
                    <a:pt x="6699" y="12586"/>
                    <a:pt x="6667" y="12618"/>
                    <a:pt x="6667" y="12618"/>
                  </a:cubicBezTo>
                  <a:cubicBezTo>
                    <a:pt x="6276" y="13626"/>
                    <a:pt x="5431" y="14569"/>
                    <a:pt x="4748" y="15057"/>
                  </a:cubicBezTo>
                  <a:cubicBezTo>
                    <a:pt x="4102" y="15545"/>
                    <a:pt x="3431" y="15729"/>
                    <a:pt x="2751" y="15729"/>
                  </a:cubicBezTo>
                  <a:cubicBezTo>
                    <a:pt x="1890" y="15729"/>
                    <a:pt x="1016" y="15435"/>
                    <a:pt x="163" y="15090"/>
                  </a:cubicBezTo>
                  <a:cubicBezTo>
                    <a:pt x="98" y="15057"/>
                    <a:pt x="65" y="15057"/>
                    <a:pt x="0" y="15025"/>
                  </a:cubicBezTo>
                  <a:lnTo>
                    <a:pt x="0" y="15025"/>
                  </a:lnTo>
                  <a:cubicBezTo>
                    <a:pt x="976" y="15935"/>
                    <a:pt x="2146" y="16488"/>
                    <a:pt x="3415" y="16488"/>
                  </a:cubicBezTo>
                  <a:cubicBezTo>
                    <a:pt x="6634" y="16488"/>
                    <a:pt x="9268" y="13074"/>
                    <a:pt x="9268" y="8879"/>
                  </a:cubicBezTo>
                  <a:cubicBezTo>
                    <a:pt x="9236" y="4716"/>
                    <a:pt x="9236" y="1"/>
                    <a:pt x="3415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6751953" y="2642396"/>
              <a:ext cx="67512" cy="99790"/>
            </a:xfrm>
            <a:custGeom>
              <a:rect b="b" l="l" r="r" t="t"/>
              <a:pathLst>
                <a:path extrusionOk="0" h="3175" w="2148">
                  <a:moveTo>
                    <a:pt x="819" y="0"/>
                  </a:moveTo>
                  <a:cubicBezTo>
                    <a:pt x="785" y="0"/>
                    <a:pt x="750" y="3"/>
                    <a:pt x="716" y="10"/>
                  </a:cubicBezTo>
                  <a:cubicBezTo>
                    <a:pt x="228" y="108"/>
                    <a:pt x="1" y="921"/>
                    <a:pt x="196" y="1799"/>
                  </a:cubicBezTo>
                  <a:cubicBezTo>
                    <a:pt x="377" y="2585"/>
                    <a:pt x="868" y="3175"/>
                    <a:pt x="1329" y="3175"/>
                  </a:cubicBezTo>
                  <a:cubicBezTo>
                    <a:pt x="1363" y="3175"/>
                    <a:pt x="1398" y="3171"/>
                    <a:pt x="1432" y="3165"/>
                  </a:cubicBezTo>
                  <a:cubicBezTo>
                    <a:pt x="1919" y="3067"/>
                    <a:pt x="2147" y="2254"/>
                    <a:pt x="1952" y="1376"/>
                  </a:cubicBezTo>
                  <a:cubicBezTo>
                    <a:pt x="1771" y="590"/>
                    <a:pt x="1280" y="0"/>
                    <a:pt x="819" y="0"/>
                  </a:cubicBezTo>
                  <a:close/>
                </a:path>
              </a:pathLst>
            </a:custGeom>
            <a:solidFill>
              <a:srgbClr val="FFC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6850080" y="2391734"/>
              <a:ext cx="339570" cy="324358"/>
            </a:xfrm>
            <a:custGeom>
              <a:rect b="b" l="l" r="r" t="t"/>
              <a:pathLst>
                <a:path extrusionOk="0" h="10320" w="10804">
                  <a:moveTo>
                    <a:pt x="5578" y="0"/>
                  </a:moveTo>
                  <a:cubicBezTo>
                    <a:pt x="5095" y="0"/>
                    <a:pt x="4696" y="136"/>
                    <a:pt x="4456" y="376"/>
                  </a:cubicBezTo>
                  <a:cubicBezTo>
                    <a:pt x="1659" y="3205"/>
                    <a:pt x="1" y="3400"/>
                    <a:pt x="1789" y="4441"/>
                  </a:cubicBezTo>
                  <a:cubicBezTo>
                    <a:pt x="3253" y="5286"/>
                    <a:pt x="7123" y="6945"/>
                    <a:pt x="9854" y="10294"/>
                  </a:cubicBezTo>
                  <a:cubicBezTo>
                    <a:pt x="9869" y="10311"/>
                    <a:pt x="9883" y="10319"/>
                    <a:pt x="9898" y="10319"/>
                  </a:cubicBezTo>
                  <a:cubicBezTo>
                    <a:pt x="10287" y="10319"/>
                    <a:pt x="10803" y="4804"/>
                    <a:pt x="9269" y="2424"/>
                  </a:cubicBezTo>
                  <a:cubicBezTo>
                    <a:pt x="8187" y="689"/>
                    <a:pt x="6669" y="0"/>
                    <a:pt x="5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6757485" y="2399623"/>
              <a:ext cx="407427" cy="288716"/>
            </a:xfrm>
            <a:custGeom>
              <a:rect b="b" l="l" r="r" t="t"/>
              <a:pathLst>
                <a:path extrusionOk="0" h="9186" w="12963">
                  <a:moveTo>
                    <a:pt x="7992" y="1"/>
                  </a:moveTo>
                  <a:cubicBezTo>
                    <a:pt x="7719" y="1"/>
                    <a:pt x="7434" y="8"/>
                    <a:pt x="7142" y="27"/>
                  </a:cubicBezTo>
                  <a:cubicBezTo>
                    <a:pt x="4833" y="125"/>
                    <a:pt x="2036" y="840"/>
                    <a:pt x="573" y="3442"/>
                  </a:cubicBezTo>
                  <a:cubicBezTo>
                    <a:pt x="0" y="4473"/>
                    <a:pt x="133" y="9186"/>
                    <a:pt x="817" y="9186"/>
                  </a:cubicBezTo>
                  <a:cubicBezTo>
                    <a:pt x="910" y="9186"/>
                    <a:pt x="1013" y="9099"/>
                    <a:pt x="1126" y="8905"/>
                  </a:cubicBezTo>
                  <a:cubicBezTo>
                    <a:pt x="2459" y="6596"/>
                    <a:pt x="4995" y="3864"/>
                    <a:pt x="7337" y="2921"/>
                  </a:cubicBezTo>
                  <a:cubicBezTo>
                    <a:pt x="7739" y="2760"/>
                    <a:pt x="8131" y="2713"/>
                    <a:pt x="8513" y="2713"/>
                  </a:cubicBezTo>
                  <a:cubicBezTo>
                    <a:pt x="9061" y="2713"/>
                    <a:pt x="9588" y="2811"/>
                    <a:pt x="10088" y="2811"/>
                  </a:cubicBezTo>
                  <a:cubicBezTo>
                    <a:pt x="10646" y="2811"/>
                    <a:pt x="11172" y="2689"/>
                    <a:pt x="11662" y="2173"/>
                  </a:cubicBezTo>
                  <a:cubicBezTo>
                    <a:pt x="12963" y="775"/>
                    <a:pt x="10816" y="320"/>
                    <a:pt x="10849" y="287"/>
                  </a:cubicBezTo>
                  <a:cubicBezTo>
                    <a:pt x="10849" y="287"/>
                    <a:pt x="9630" y="1"/>
                    <a:pt x="79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6597626" y="2989206"/>
              <a:ext cx="771701" cy="466107"/>
            </a:xfrm>
            <a:custGeom>
              <a:rect b="b" l="l" r="r" t="t"/>
              <a:pathLst>
                <a:path extrusionOk="0" h="14830" w="24553">
                  <a:moveTo>
                    <a:pt x="7220" y="0"/>
                  </a:moveTo>
                  <a:cubicBezTo>
                    <a:pt x="7220" y="0"/>
                    <a:pt x="553" y="976"/>
                    <a:pt x="326" y="3057"/>
                  </a:cubicBezTo>
                  <a:cubicBezTo>
                    <a:pt x="0" y="6016"/>
                    <a:pt x="2082" y="14764"/>
                    <a:pt x="2082" y="14764"/>
                  </a:cubicBezTo>
                  <a:cubicBezTo>
                    <a:pt x="2082" y="14764"/>
                    <a:pt x="2114" y="14797"/>
                    <a:pt x="2147" y="14829"/>
                  </a:cubicBezTo>
                  <a:lnTo>
                    <a:pt x="22374" y="14829"/>
                  </a:lnTo>
                  <a:cubicBezTo>
                    <a:pt x="22406" y="14797"/>
                    <a:pt x="22439" y="14764"/>
                    <a:pt x="22439" y="14764"/>
                  </a:cubicBezTo>
                  <a:cubicBezTo>
                    <a:pt x="22439" y="14764"/>
                    <a:pt x="24553" y="6016"/>
                    <a:pt x="24227" y="3057"/>
                  </a:cubicBezTo>
                  <a:cubicBezTo>
                    <a:pt x="24000" y="1008"/>
                    <a:pt x="17301" y="0"/>
                    <a:pt x="17301" y="0"/>
                  </a:cubicBezTo>
                  <a:cubicBezTo>
                    <a:pt x="17301" y="0"/>
                    <a:pt x="17171" y="4358"/>
                    <a:pt x="16130" y="5301"/>
                  </a:cubicBezTo>
                  <a:cubicBezTo>
                    <a:pt x="15285" y="6081"/>
                    <a:pt x="13789" y="6472"/>
                    <a:pt x="12260" y="6472"/>
                  </a:cubicBezTo>
                  <a:cubicBezTo>
                    <a:pt x="10764" y="6472"/>
                    <a:pt x="9236" y="6081"/>
                    <a:pt x="8423" y="5301"/>
                  </a:cubicBezTo>
                  <a:cubicBezTo>
                    <a:pt x="7382" y="4358"/>
                    <a:pt x="7220" y="0"/>
                    <a:pt x="72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9"/>
            <p:cNvSpPr/>
            <p:nvPr/>
          </p:nvSpPr>
          <p:spPr>
            <a:xfrm>
              <a:off x="7245639" y="3041319"/>
              <a:ext cx="123708" cy="413996"/>
            </a:xfrm>
            <a:custGeom>
              <a:rect b="b" l="l" r="r" t="t"/>
              <a:pathLst>
                <a:path extrusionOk="0" h="13172" w="3936">
                  <a:moveTo>
                    <a:pt x="2310" y="1"/>
                  </a:moveTo>
                  <a:cubicBezTo>
                    <a:pt x="2082" y="4521"/>
                    <a:pt x="1789" y="9074"/>
                    <a:pt x="1" y="13171"/>
                  </a:cubicBezTo>
                  <a:lnTo>
                    <a:pt x="1757" y="13171"/>
                  </a:lnTo>
                  <a:cubicBezTo>
                    <a:pt x="1789" y="13139"/>
                    <a:pt x="1822" y="13106"/>
                    <a:pt x="1822" y="13106"/>
                  </a:cubicBezTo>
                  <a:cubicBezTo>
                    <a:pt x="1822" y="13106"/>
                    <a:pt x="3936" y="4358"/>
                    <a:pt x="3610" y="1399"/>
                  </a:cubicBezTo>
                  <a:cubicBezTo>
                    <a:pt x="3545" y="846"/>
                    <a:pt x="3025" y="391"/>
                    <a:pt x="2310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6633395" y="2398429"/>
              <a:ext cx="363897" cy="924765"/>
            </a:xfrm>
            <a:custGeom>
              <a:rect b="b" l="l" r="r" t="t"/>
              <a:pathLst>
                <a:path extrusionOk="0" h="29423" w="11578">
                  <a:moveTo>
                    <a:pt x="7708" y="0"/>
                  </a:moveTo>
                  <a:cubicBezTo>
                    <a:pt x="6602" y="0"/>
                    <a:pt x="5529" y="293"/>
                    <a:pt x="4683" y="1008"/>
                  </a:cubicBezTo>
                  <a:cubicBezTo>
                    <a:pt x="3155" y="2309"/>
                    <a:pt x="2635" y="4423"/>
                    <a:pt x="2082" y="6244"/>
                  </a:cubicBezTo>
                  <a:cubicBezTo>
                    <a:pt x="1171" y="9268"/>
                    <a:pt x="814" y="12488"/>
                    <a:pt x="586" y="15642"/>
                  </a:cubicBezTo>
                  <a:cubicBezTo>
                    <a:pt x="553" y="16422"/>
                    <a:pt x="456" y="17170"/>
                    <a:pt x="326" y="17951"/>
                  </a:cubicBezTo>
                  <a:cubicBezTo>
                    <a:pt x="196" y="18699"/>
                    <a:pt x="33" y="19447"/>
                    <a:pt x="1" y="20195"/>
                  </a:cubicBezTo>
                  <a:cubicBezTo>
                    <a:pt x="1" y="20682"/>
                    <a:pt x="1" y="21170"/>
                    <a:pt x="66" y="21691"/>
                  </a:cubicBezTo>
                  <a:cubicBezTo>
                    <a:pt x="33" y="22178"/>
                    <a:pt x="66" y="22731"/>
                    <a:pt x="98" y="23219"/>
                  </a:cubicBezTo>
                  <a:cubicBezTo>
                    <a:pt x="163" y="24195"/>
                    <a:pt x="391" y="25203"/>
                    <a:pt x="748" y="26113"/>
                  </a:cubicBezTo>
                  <a:cubicBezTo>
                    <a:pt x="1561" y="28194"/>
                    <a:pt x="3643" y="28682"/>
                    <a:pt x="5529" y="29398"/>
                  </a:cubicBezTo>
                  <a:cubicBezTo>
                    <a:pt x="5571" y="29415"/>
                    <a:pt x="5619" y="29423"/>
                    <a:pt x="5671" y="29423"/>
                  </a:cubicBezTo>
                  <a:cubicBezTo>
                    <a:pt x="6221" y="29423"/>
                    <a:pt x="7247" y="28551"/>
                    <a:pt x="7187" y="28194"/>
                  </a:cubicBezTo>
                  <a:cubicBezTo>
                    <a:pt x="7025" y="27414"/>
                    <a:pt x="6700" y="26634"/>
                    <a:pt x="6537" y="25821"/>
                  </a:cubicBezTo>
                  <a:cubicBezTo>
                    <a:pt x="6342" y="24943"/>
                    <a:pt x="6147" y="24064"/>
                    <a:pt x="5984" y="23154"/>
                  </a:cubicBezTo>
                  <a:cubicBezTo>
                    <a:pt x="5659" y="21365"/>
                    <a:pt x="5431" y="19577"/>
                    <a:pt x="5204" y="17756"/>
                  </a:cubicBezTo>
                  <a:cubicBezTo>
                    <a:pt x="4944" y="16000"/>
                    <a:pt x="4781" y="14179"/>
                    <a:pt x="4944" y="12390"/>
                  </a:cubicBezTo>
                  <a:cubicBezTo>
                    <a:pt x="5041" y="11479"/>
                    <a:pt x="5236" y="10634"/>
                    <a:pt x="5529" y="9788"/>
                  </a:cubicBezTo>
                  <a:cubicBezTo>
                    <a:pt x="5659" y="9398"/>
                    <a:pt x="5822" y="8975"/>
                    <a:pt x="5984" y="8585"/>
                  </a:cubicBezTo>
                  <a:cubicBezTo>
                    <a:pt x="6017" y="8520"/>
                    <a:pt x="6049" y="8455"/>
                    <a:pt x="6082" y="8358"/>
                  </a:cubicBezTo>
                  <a:cubicBezTo>
                    <a:pt x="6082" y="8423"/>
                    <a:pt x="6114" y="8520"/>
                    <a:pt x="6147" y="8585"/>
                  </a:cubicBezTo>
                  <a:cubicBezTo>
                    <a:pt x="6200" y="8744"/>
                    <a:pt x="6359" y="8827"/>
                    <a:pt x="6519" y="8827"/>
                  </a:cubicBezTo>
                  <a:cubicBezTo>
                    <a:pt x="6653" y="8827"/>
                    <a:pt x="6788" y="8769"/>
                    <a:pt x="6862" y="8650"/>
                  </a:cubicBezTo>
                  <a:cubicBezTo>
                    <a:pt x="7578" y="7642"/>
                    <a:pt x="7675" y="6341"/>
                    <a:pt x="8488" y="5366"/>
                  </a:cubicBezTo>
                  <a:cubicBezTo>
                    <a:pt x="9008" y="4748"/>
                    <a:pt x="9659" y="3935"/>
                    <a:pt x="10439" y="3480"/>
                  </a:cubicBezTo>
                  <a:cubicBezTo>
                    <a:pt x="10537" y="3480"/>
                    <a:pt x="10634" y="3447"/>
                    <a:pt x="10732" y="3382"/>
                  </a:cubicBezTo>
                  <a:cubicBezTo>
                    <a:pt x="10765" y="3382"/>
                    <a:pt x="10797" y="3350"/>
                    <a:pt x="10830" y="3350"/>
                  </a:cubicBezTo>
                  <a:cubicBezTo>
                    <a:pt x="10895" y="3317"/>
                    <a:pt x="10992" y="3252"/>
                    <a:pt x="11025" y="3219"/>
                  </a:cubicBezTo>
                  <a:cubicBezTo>
                    <a:pt x="11057" y="3187"/>
                    <a:pt x="11090" y="3187"/>
                    <a:pt x="11122" y="3187"/>
                  </a:cubicBezTo>
                  <a:cubicBezTo>
                    <a:pt x="11285" y="3154"/>
                    <a:pt x="11350" y="3024"/>
                    <a:pt x="11350" y="2927"/>
                  </a:cubicBezTo>
                  <a:cubicBezTo>
                    <a:pt x="11512" y="2667"/>
                    <a:pt x="11578" y="2406"/>
                    <a:pt x="11578" y="2049"/>
                  </a:cubicBezTo>
                  <a:cubicBezTo>
                    <a:pt x="11512" y="1171"/>
                    <a:pt x="10472" y="846"/>
                    <a:pt x="9789" y="488"/>
                  </a:cubicBezTo>
                  <a:cubicBezTo>
                    <a:pt x="9171" y="163"/>
                    <a:pt x="8423" y="33"/>
                    <a:pt x="7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9"/>
            <p:cNvSpPr/>
            <p:nvPr/>
          </p:nvSpPr>
          <p:spPr>
            <a:xfrm>
              <a:off x="6955374" y="2398429"/>
              <a:ext cx="363897" cy="924733"/>
            </a:xfrm>
            <a:custGeom>
              <a:rect b="b" l="l" r="r" t="t"/>
              <a:pathLst>
                <a:path extrusionOk="0" h="29422" w="11578">
                  <a:moveTo>
                    <a:pt x="3870" y="0"/>
                  </a:moveTo>
                  <a:cubicBezTo>
                    <a:pt x="3155" y="33"/>
                    <a:pt x="2407" y="163"/>
                    <a:pt x="1789" y="488"/>
                  </a:cubicBezTo>
                  <a:cubicBezTo>
                    <a:pt x="1073" y="846"/>
                    <a:pt x="65" y="1171"/>
                    <a:pt x="0" y="2049"/>
                  </a:cubicBezTo>
                  <a:cubicBezTo>
                    <a:pt x="0" y="2146"/>
                    <a:pt x="0" y="2244"/>
                    <a:pt x="33" y="2341"/>
                  </a:cubicBezTo>
                  <a:cubicBezTo>
                    <a:pt x="163" y="2439"/>
                    <a:pt x="325" y="2537"/>
                    <a:pt x="455" y="2634"/>
                  </a:cubicBezTo>
                  <a:cubicBezTo>
                    <a:pt x="943" y="2959"/>
                    <a:pt x="1399" y="3252"/>
                    <a:pt x="1919" y="3480"/>
                  </a:cubicBezTo>
                  <a:cubicBezTo>
                    <a:pt x="2992" y="4032"/>
                    <a:pt x="4098" y="4683"/>
                    <a:pt x="4943" y="5561"/>
                  </a:cubicBezTo>
                  <a:cubicBezTo>
                    <a:pt x="5626" y="6276"/>
                    <a:pt x="6244" y="7219"/>
                    <a:pt x="6407" y="8195"/>
                  </a:cubicBezTo>
                  <a:cubicBezTo>
                    <a:pt x="6504" y="8878"/>
                    <a:pt x="6569" y="11772"/>
                    <a:pt x="6634" y="12390"/>
                  </a:cubicBezTo>
                  <a:cubicBezTo>
                    <a:pt x="6764" y="14179"/>
                    <a:pt x="6634" y="16000"/>
                    <a:pt x="6374" y="17756"/>
                  </a:cubicBezTo>
                  <a:cubicBezTo>
                    <a:pt x="6146" y="19577"/>
                    <a:pt x="5919" y="21365"/>
                    <a:pt x="5594" y="23154"/>
                  </a:cubicBezTo>
                  <a:cubicBezTo>
                    <a:pt x="5431" y="24032"/>
                    <a:pt x="5236" y="24910"/>
                    <a:pt x="5041" y="25821"/>
                  </a:cubicBezTo>
                  <a:cubicBezTo>
                    <a:pt x="4846" y="26601"/>
                    <a:pt x="4520" y="27381"/>
                    <a:pt x="4390" y="28194"/>
                  </a:cubicBezTo>
                  <a:cubicBezTo>
                    <a:pt x="4331" y="28522"/>
                    <a:pt x="5334" y="29422"/>
                    <a:pt x="5904" y="29422"/>
                  </a:cubicBezTo>
                  <a:cubicBezTo>
                    <a:pt x="5956" y="29422"/>
                    <a:pt x="6005" y="29414"/>
                    <a:pt x="6049" y="29398"/>
                  </a:cubicBezTo>
                  <a:cubicBezTo>
                    <a:pt x="7935" y="28682"/>
                    <a:pt x="9984" y="28194"/>
                    <a:pt x="10829" y="26113"/>
                  </a:cubicBezTo>
                  <a:cubicBezTo>
                    <a:pt x="11187" y="25170"/>
                    <a:pt x="11382" y="24162"/>
                    <a:pt x="11480" y="23186"/>
                  </a:cubicBezTo>
                  <a:cubicBezTo>
                    <a:pt x="11512" y="22699"/>
                    <a:pt x="11545" y="22178"/>
                    <a:pt x="11512" y="21658"/>
                  </a:cubicBezTo>
                  <a:cubicBezTo>
                    <a:pt x="11545" y="21170"/>
                    <a:pt x="11577" y="20682"/>
                    <a:pt x="11545" y="20195"/>
                  </a:cubicBezTo>
                  <a:cubicBezTo>
                    <a:pt x="11545" y="19447"/>
                    <a:pt x="11382" y="18699"/>
                    <a:pt x="11252" y="17951"/>
                  </a:cubicBezTo>
                  <a:cubicBezTo>
                    <a:pt x="11089" y="17170"/>
                    <a:pt x="11024" y="16422"/>
                    <a:pt x="10959" y="15609"/>
                  </a:cubicBezTo>
                  <a:cubicBezTo>
                    <a:pt x="10732" y="12488"/>
                    <a:pt x="10407" y="9268"/>
                    <a:pt x="9496" y="6244"/>
                  </a:cubicBezTo>
                  <a:cubicBezTo>
                    <a:pt x="8943" y="4423"/>
                    <a:pt x="8423" y="2309"/>
                    <a:pt x="6894" y="1008"/>
                  </a:cubicBezTo>
                  <a:cubicBezTo>
                    <a:pt x="6049" y="293"/>
                    <a:pt x="4976" y="0"/>
                    <a:pt x="38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9"/>
            <p:cNvSpPr/>
            <p:nvPr/>
          </p:nvSpPr>
          <p:spPr>
            <a:xfrm>
              <a:off x="7060637" y="3585107"/>
              <a:ext cx="1472873" cy="172771"/>
            </a:xfrm>
            <a:custGeom>
              <a:rect b="b" l="l" r="r" t="t"/>
              <a:pathLst>
                <a:path extrusionOk="0" h="5497" w="46862">
                  <a:moveTo>
                    <a:pt x="1" y="0"/>
                  </a:moveTo>
                  <a:lnTo>
                    <a:pt x="1" y="5496"/>
                  </a:lnTo>
                  <a:lnTo>
                    <a:pt x="46862" y="5496"/>
                  </a:lnTo>
                  <a:lnTo>
                    <a:pt x="468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9"/>
            <p:cNvSpPr/>
            <p:nvPr/>
          </p:nvSpPr>
          <p:spPr>
            <a:xfrm>
              <a:off x="7596252" y="2220561"/>
              <a:ext cx="938311" cy="262723"/>
            </a:xfrm>
            <a:custGeom>
              <a:rect b="b" l="l" r="r" t="t"/>
              <a:pathLst>
                <a:path extrusionOk="0" h="8359" w="29854">
                  <a:moveTo>
                    <a:pt x="0" y="1"/>
                  </a:moveTo>
                  <a:lnTo>
                    <a:pt x="0" y="8358"/>
                  </a:lnTo>
                  <a:lnTo>
                    <a:pt x="29853" y="8358"/>
                  </a:lnTo>
                  <a:lnTo>
                    <a:pt x="298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9"/>
            <p:cNvSpPr/>
            <p:nvPr/>
          </p:nvSpPr>
          <p:spPr>
            <a:xfrm>
              <a:off x="7060637" y="3845732"/>
              <a:ext cx="1472873" cy="172771"/>
            </a:xfrm>
            <a:custGeom>
              <a:rect b="b" l="l" r="r" t="t"/>
              <a:pathLst>
                <a:path extrusionOk="0" h="5497" w="46862">
                  <a:moveTo>
                    <a:pt x="1" y="1"/>
                  </a:moveTo>
                  <a:lnTo>
                    <a:pt x="1" y="5497"/>
                  </a:lnTo>
                  <a:lnTo>
                    <a:pt x="46862" y="5497"/>
                  </a:lnTo>
                  <a:lnTo>
                    <a:pt x="468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7060637" y="4143164"/>
              <a:ext cx="1472873" cy="172771"/>
            </a:xfrm>
            <a:custGeom>
              <a:rect b="b" l="l" r="r" t="t"/>
              <a:pathLst>
                <a:path extrusionOk="0" h="5497" w="46862">
                  <a:moveTo>
                    <a:pt x="1" y="1"/>
                  </a:moveTo>
                  <a:lnTo>
                    <a:pt x="1" y="5497"/>
                  </a:lnTo>
                  <a:lnTo>
                    <a:pt x="46862" y="5497"/>
                  </a:lnTo>
                  <a:lnTo>
                    <a:pt x="468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9"/>
            <p:cNvSpPr/>
            <p:nvPr/>
          </p:nvSpPr>
          <p:spPr>
            <a:xfrm>
              <a:off x="7060637" y="4403821"/>
              <a:ext cx="1472873" cy="172771"/>
            </a:xfrm>
            <a:custGeom>
              <a:rect b="b" l="l" r="r" t="t"/>
              <a:pathLst>
                <a:path extrusionOk="0" h="5497" w="46862">
                  <a:moveTo>
                    <a:pt x="1" y="0"/>
                  </a:moveTo>
                  <a:lnTo>
                    <a:pt x="1" y="5496"/>
                  </a:lnTo>
                  <a:lnTo>
                    <a:pt x="46862" y="5496"/>
                  </a:lnTo>
                  <a:lnTo>
                    <a:pt x="468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9"/>
            <p:cNvSpPr/>
            <p:nvPr/>
          </p:nvSpPr>
          <p:spPr>
            <a:xfrm>
              <a:off x="7596252" y="2561965"/>
              <a:ext cx="938311" cy="157433"/>
            </a:xfrm>
            <a:custGeom>
              <a:rect b="b" l="l" r="r" t="t"/>
              <a:pathLst>
                <a:path extrusionOk="0" h="5009" w="29854">
                  <a:moveTo>
                    <a:pt x="0" y="0"/>
                  </a:moveTo>
                  <a:lnTo>
                    <a:pt x="0" y="5008"/>
                  </a:lnTo>
                  <a:lnTo>
                    <a:pt x="29853" y="5008"/>
                  </a:lnTo>
                  <a:lnTo>
                    <a:pt x="298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9"/>
            <p:cNvSpPr/>
            <p:nvPr/>
          </p:nvSpPr>
          <p:spPr>
            <a:xfrm>
              <a:off x="7596252" y="2800117"/>
              <a:ext cx="938311" cy="157433"/>
            </a:xfrm>
            <a:custGeom>
              <a:rect b="b" l="l" r="r" t="t"/>
              <a:pathLst>
                <a:path extrusionOk="0" h="5009" w="29854">
                  <a:moveTo>
                    <a:pt x="0" y="0"/>
                  </a:moveTo>
                  <a:lnTo>
                    <a:pt x="0" y="5008"/>
                  </a:lnTo>
                  <a:lnTo>
                    <a:pt x="29853" y="5008"/>
                  </a:lnTo>
                  <a:lnTo>
                    <a:pt x="298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9"/>
            <p:cNvSpPr/>
            <p:nvPr/>
          </p:nvSpPr>
          <p:spPr>
            <a:xfrm>
              <a:off x="7596252" y="3070958"/>
              <a:ext cx="938311" cy="158470"/>
            </a:xfrm>
            <a:custGeom>
              <a:rect b="b" l="l" r="r" t="t"/>
              <a:pathLst>
                <a:path extrusionOk="0" h="5042" w="29854">
                  <a:moveTo>
                    <a:pt x="0" y="1"/>
                  </a:moveTo>
                  <a:lnTo>
                    <a:pt x="0" y="5041"/>
                  </a:lnTo>
                  <a:lnTo>
                    <a:pt x="29853" y="5041"/>
                  </a:lnTo>
                  <a:lnTo>
                    <a:pt x="29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9"/>
            <p:cNvSpPr/>
            <p:nvPr/>
          </p:nvSpPr>
          <p:spPr>
            <a:xfrm>
              <a:off x="6480074" y="3689143"/>
              <a:ext cx="184023" cy="349784"/>
            </a:xfrm>
            <a:custGeom>
              <a:rect b="b" l="l" r="r" t="t"/>
              <a:pathLst>
                <a:path extrusionOk="0" h="11129" w="5855">
                  <a:moveTo>
                    <a:pt x="4056" y="1"/>
                  </a:moveTo>
                  <a:cubicBezTo>
                    <a:pt x="4027" y="1"/>
                    <a:pt x="3997" y="3"/>
                    <a:pt x="3968" y="7"/>
                  </a:cubicBezTo>
                  <a:cubicBezTo>
                    <a:pt x="3773" y="40"/>
                    <a:pt x="3610" y="235"/>
                    <a:pt x="3448" y="365"/>
                  </a:cubicBezTo>
                  <a:cubicBezTo>
                    <a:pt x="3318" y="430"/>
                    <a:pt x="3220" y="528"/>
                    <a:pt x="3122" y="593"/>
                  </a:cubicBezTo>
                  <a:cubicBezTo>
                    <a:pt x="2960" y="723"/>
                    <a:pt x="2830" y="853"/>
                    <a:pt x="2700" y="983"/>
                  </a:cubicBezTo>
                  <a:cubicBezTo>
                    <a:pt x="2700" y="983"/>
                    <a:pt x="2667" y="1015"/>
                    <a:pt x="2667" y="1015"/>
                  </a:cubicBezTo>
                  <a:cubicBezTo>
                    <a:pt x="2667" y="1015"/>
                    <a:pt x="2667" y="1015"/>
                    <a:pt x="2667" y="1048"/>
                  </a:cubicBezTo>
                  <a:cubicBezTo>
                    <a:pt x="2407" y="1308"/>
                    <a:pt x="2179" y="1601"/>
                    <a:pt x="1984" y="1926"/>
                  </a:cubicBezTo>
                  <a:cubicBezTo>
                    <a:pt x="1627" y="2446"/>
                    <a:pt x="1334" y="3032"/>
                    <a:pt x="1139" y="3649"/>
                  </a:cubicBezTo>
                  <a:cubicBezTo>
                    <a:pt x="911" y="4267"/>
                    <a:pt x="749" y="4950"/>
                    <a:pt x="716" y="5633"/>
                  </a:cubicBezTo>
                  <a:cubicBezTo>
                    <a:pt x="618" y="6414"/>
                    <a:pt x="586" y="7194"/>
                    <a:pt x="618" y="8007"/>
                  </a:cubicBezTo>
                  <a:cubicBezTo>
                    <a:pt x="618" y="8755"/>
                    <a:pt x="456" y="9503"/>
                    <a:pt x="423" y="10251"/>
                  </a:cubicBezTo>
                  <a:cubicBezTo>
                    <a:pt x="391" y="10479"/>
                    <a:pt x="1" y="10674"/>
                    <a:pt x="66" y="10869"/>
                  </a:cubicBezTo>
                  <a:cubicBezTo>
                    <a:pt x="163" y="11096"/>
                    <a:pt x="814" y="11129"/>
                    <a:pt x="1009" y="11129"/>
                  </a:cubicBezTo>
                  <a:cubicBezTo>
                    <a:pt x="1236" y="11096"/>
                    <a:pt x="1431" y="11031"/>
                    <a:pt x="1659" y="10901"/>
                  </a:cubicBezTo>
                  <a:cubicBezTo>
                    <a:pt x="1887" y="10771"/>
                    <a:pt x="2082" y="10576"/>
                    <a:pt x="2277" y="10381"/>
                  </a:cubicBezTo>
                  <a:cubicBezTo>
                    <a:pt x="2505" y="10153"/>
                    <a:pt x="2700" y="9893"/>
                    <a:pt x="2960" y="9666"/>
                  </a:cubicBezTo>
                  <a:cubicBezTo>
                    <a:pt x="3155" y="9470"/>
                    <a:pt x="3415" y="9308"/>
                    <a:pt x="3643" y="9178"/>
                  </a:cubicBezTo>
                  <a:cubicBezTo>
                    <a:pt x="3935" y="9015"/>
                    <a:pt x="4196" y="8788"/>
                    <a:pt x="4456" y="8625"/>
                  </a:cubicBezTo>
                  <a:cubicBezTo>
                    <a:pt x="4553" y="8527"/>
                    <a:pt x="4683" y="8462"/>
                    <a:pt x="4814" y="8397"/>
                  </a:cubicBezTo>
                  <a:cubicBezTo>
                    <a:pt x="4944" y="8332"/>
                    <a:pt x="5074" y="8300"/>
                    <a:pt x="5171" y="8170"/>
                  </a:cubicBezTo>
                  <a:cubicBezTo>
                    <a:pt x="5236" y="8072"/>
                    <a:pt x="5301" y="7942"/>
                    <a:pt x="5366" y="7812"/>
                  </a:cubicBezTo>
                  <a:cubicBezTo>
                    <a:pt x="5431" y="7649"/>
                    <a:pt x="5496" y="7487"/>
                    <a:pt x="5529" y="7324"/>
                  </a:cubicBezTo>
                  <a:cubicBezTo>
                    <a:pt x="5659" y="6966"/>
                    <a:pt x="5724" y="6641"/>
                    <a:pt x="5757" y="6283"/>
                  </a:cubicBezTo>
                  <a:cubicBezTo>
                    <a:pt x="5854" y="5568"/>
                    <a:pt x="5854" y="4853"/>
                    <a:pt x="5724" y="4137"/>
                  </a:cubicBezTo>
                  <a:cubicBezTo>
                    <a:pt x="5692" y="3845"/>
                    <a:pt x="5626" y="3519"/>
                    <a:pt x="5529" y="3227"/>
                  </a:cubicBezTo>
                  <a:cubicBezTo>
                    <a:pt x="5431" y="2934"/>
                    <a:pt x="5301" y="2641"/>
                    <a:pt x="5204" y="2349"/>
                  </a:cubicBezTo>
                  <a:cubicBezTo>
                    <a:pt x="5139" y="2056"/>
                    <a:pt x="5106" y="1796"/>
                    <a:pt x="5106" y="1503"/>
                  </a:cubicBezTo>
                  <a:cubicBezTo>
                    <a:pt x="5106" y="1243"/>
                    <a:pt x="5106" y="983"/>
                    <a:pt x="5009" y="755"/>
                  </a:cubicBezTo>
                  <a:cubicBezTo>
                    <a:pt x="4944" y="528"/>
                    <a:pt x="4748" y="365"/>
                    <a:pt x="4586" y="235"/>
                  </a:cubicBezTo>
                  <a:cubicBezTo>
                    <a:pt x="4444" y="93"/>
                    <a:pt x="4253" y="1"/>
                    <a:pt x="40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9"/>
            <p:cNvSpPr/>
            <p:nvPr/>
          </p:nvSpPr>
          <p:spPr>
            <a:xfrm>
              <a:off x="6472908" y="3683014"/>
              <a:ext cx="212655" cy="352016"/>
            </a:xfrm>
            <a:custGeom>
              <a:rect b="b" l="l" r="r" t="t"/>
              <a:pathLst>
                <a:path extrusionOk="0" h="11200" w="6766">
                  <a:moveTo>
                    <a:pt x="4535" y="1"/>
                  </a:moveTo>
                  <a:cubicBezTo>
                    <a:pt x="4499" y="1"/>
                    <a:pt x="4461" y="3"/>
                    <a:pt x="4424" y="7"/>
                  </a:cubicBezTo>
                  <a:cubicBezTo>
                    <a:pt x="4163" y="40"/>
                    <a:pt x="3968" y="235"/>
                    <a:pt x="3773" y="365"/>
                  </a:cubicBezTo>
                  <a:cubicBezTo>
                    <a:pt x="3611" y="430"/>
                    <a:pt x="3481" y="527"/>
                    <a:pt x="3350" y="592"/>
                  </a:cubicBezTo>
                  <a:cubicBezTo>
                    <a:pt x="3188" y="723"/>
                    <a:pt x="2993" y="853"/>
                    <a:pt x="2830" y="983"/>
                  </a:cubicBezTo>
                  <a:cubicBezTo>
                    <a:pt x="2830" y="983"/>
                    <a:pt x="2830" y="1015"/>
                    <a:pt x="2798" y="1015"/>
                  </a:cubicBezTo>
                  <a:cubicBezTo>
                    <a:pt x="2798" y="1015"/>
                    <a:pt x="2798" y="1015"/>
                    <a:pt x="2798" y="1048"/>
                  </a:cubicBezTo>
                  <a:cubicBezTo>
                    <a:pt x="2472" y="1308"/>
                    <a:pt x="2212" y="1601"/>
                    <a:pt x="1952" y="1926"/>
                  </a:cubicBezTo>
                  <a:cubicBezTo>
                    <a:pt x="1529" y="2446"/>
                    <a:pt x="1172" y="3031"/>
                    <a:pt x="879" y="3649"/>
                  </a:cubicBezTo>
                  <a:cubicBezTo>
                    <a:pt x="619" y="4267"/>
                    <a:pt x="424" y="4950"/>
                    <a:pt x="359" y="5633"/>
                  </a:cubicBezTo>
                  <a:cubicBezTo>
                    <a:pt x="261" y="6413"/>
                    <a:pt x="229" y="7194"/>
                    <a:pt x="261" y="8007"/>
                  </a:cubicBezTo>
                  <a:cubicBezTo>
                    <a:pt x="261" y="8755"/>
                    <a:pt x="66" y="9503"/>
                    <a:pt x="1" y="10251"/>
                  </a:cubicBezTo>
                  <a:cubicBezTo>
                    <a:pt x="1" y="10478"/>
                    <a:pt x="1" y="10706"/>
                    <a:pt x="131" y="10934"/>
                  </a:cubicBezTo>
                  <a:cubicBezTo>
                    <a:pt x="216" y="11104"/>
                    <a:pt x="425" y="11200"/>
                    <a:pt x="628" y="11200"/>
                  </a:cubicBezTo>
                  <a:cubicBezTo>
                    <a:pt x="658" y="11200"/>
                    <a:pt x="687" y="11198"/>
                    <a:pt x="716" y="11194"/>
                  </a:cubicBezTo>
                  <a:cubicBezTo>
                    <a:pt x="1009" y="11194"/>
                    <a:pt x="1269" y="11031"/>
                    <a:pt x="1529" y="10901"/>
                  </a:cubicBezTo>
                  <a:cubicBezTo>
                    <a:pt x="1822" y="10771"/>
                    <a:pt x="2082" y="10576"/>
                    <a:pt x="2342" y="10381"/>
                  </a:cubicBezTo>
                  <a:cubicBezTo>
                    <a:pt x="2603" y="10153"/>
                    <a:pt x="2863" y="9861"/>
                    <a:pt x="3155" y="9665"/>
                  </a:cubicBezTo>
                  <a:cubicBezTo>
                    <a:pt x="3416" y="9438"/>
                    <a:pt x="3708" y="9308"/>
                    <a:pt x="4033" y="9178"/>
                  </a:cubicBezTo>
                  <a:cubicBezTo>
                    <a:pt x="4359" y="9015"/>
                    <a:pt x="4684" y="8787"/>
                    <a:pt x="5009" y="8625"/>
                  </a:cubicBezTo>
                  <a:cubicBezTo>
                    <a:pt x="5172" y="8527"/>
                    <a:pt x="5302" y="8462"/>
                    <a:pt x="5497" y="8397"/>
                  </a:cubicBezTo>
                  <a:cubicBezTo>
                    <a:pt x="5627" y="8332"/>
                    <a:pt x="5789" y="8267"/>
                    <a:pt x="5887" y="8170"/>
                  </a:cubicBezTo>
                  <a:cubicBezTo>
                    <a:pt x="6017" y="8072"/>
                    <a:pt x="6082" y="7942"/>
                    <a:pt x="6147" y="7812"/>
                  </a:cubicBezTo>
                  <a:cubicBezTo>
                    <a:pt x="6212" y="7649"/>
                    <a:pt x="6310" y="7487"/>
                    <a:pt x="6375" y="7324"/>
                  </a:cubicBezTo>
                  <a:cubicBezTo>
                    <a:pt x="6505" y="6966"/>
                    <a:pt x="6602" y="6641"/>
                    <a:pt x="6635" y="6283"/>
                  </a:cubicBezTo>
                  <a:cubicBezTo>
                    <a:pt x="6765" y="5568"/>
                    <a:pt x="6765" y="4853"/>
                    <a:pt x="6635" y="4137"/>
                  </a:cubicBezTo>
                  <a:cubicBezTo>
                    <a:pt x="6570" y="3844"/>
                    <a:pt x="6505" y="3519"/>
                    <a:pt x="6375" y="3227"/>
                  </a:cubicBezTo>
                  <a:cubicBezTo>
                    <a:pt x="6245" y="2934"/>
                    <a:pt x="6082" y="2641"/>
                    <a:pt x="5985" y="2349"/>
                  </a:cubicBezTo>
                  <a:cubicBezTo>
                    <a:pt x="5887" y="2056"/>
                    <a:pt x="5854" y="1796"/>
                    <a:pt x="5854" y="1503"/>
                  </a:cubicBezTo>
                  <a:cubicBezTo>
                    <a:pt x="5854" y="1243"/>
                    <a:pt x="5854" y="983"/>
                    <a:pt x="5724" y="755"/>
                  </a:cubicBezTo>
                  <a:cubicBezTo>
                    <a:pt x="5627" y="527"/>
                    <a:pt x="5399" y="365"/>
                    <a:pt x="5204" y="235"/>
                  </a:cubicBezTo>
                  <a:cubicBezTo>
                    <a:pt x="5006" y="93"/>
                    <a:pt x="4783" y="1"/>
                    <a:pt x="4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9"/>
            <p:cNvSpPr/>
            <p:nvPr/>
          </p:nvSpPr>
          <p:spPr>
            <a:xfrm>
              <a:off x="6720270" y="3683014"/>
              <a:ext cx="213661" cy="352016"/>
            </a:xfrm>
            <a:custGeom>
              <a:rect b="b" l="l" r="r" t="t"/>
              <a:pathLst>
                <a:path extrusionOk="0" h="11200" w="6798">
                  <a:moveTo>
                    <a:pt x="2230" y="1"/>
                  </a:moveTo>
                  <a:cubicBezTo>
                    <a:pt x="1983" y="1"/>
                    <a:pt x="1760" y="93"/>
                    <a:pt x="1562" y="235"/>
                  </a:cubicBezTo>
                  <a:cubicBezTo>
                    <a:pt x="1367" y="365"/>
                    <a:pt x="1139" y="527"/>
                    <a:pt x="1041" y="755"/>
                  </a:cubicBezTo>
                  <a:cubicBezTo>
                    <a:pt x="911" y="983"/>
                    <a:pt x="911" y="1243"/>
                    <a:pt x="911" y="1503"/>
                  </a:cubicBezTo>
                  <a:cubicBezTo>
                    <a:pt x="911" y="1796"/>
                    <a:pt x="911" y="2056"/>
                    <a:pt x="814" y="2349"/>
                  </a:cubicBezTo>
                  <a:cubicBezTo>
                    <a:pt x="684" y="2641"/>
                    <a:pt x="521" y="2934"/>
                    <a:pt x="423" y="3227"/>
                  </a:cubicBezTo>
                  <a:cubicBezTo>
                    <a:pt x="391" y="3259"/>
                    <a:pt x="391" y="3292"/>
                    <a:pt x="391" y="3324"/>
                  </a:cubicBezTo>
                  <a:cubicBezTo>
                    <a:pt x="261" y="3584"/>
                    <a:pt x="196" y="3844"/>
                    <a:pt x="131" y="4137"/>
                  </a:cubicBezTo>
                  <a:cubicBezTo>
                    <a:pt x="1" y="4853"/>
                    <a:pt x="1" y="5568"/>
                    <a:pt x="131" y="6283"/>
                  </a:cubicBezTo>
                  <a:cubicBezTo>
                    <a:pt x="196" y="6641"/>
                    <a:pt x="261" y="6966"/>
                    <a:pt x="391" y="7324"/>
                  </a:cubicBezTo>
                  <a:cubicBezTo>
                    <a:pt x="423" y="7389"/>
                    <a:pt x="489" y="7487"/>
                    <a:pt x="521" y="7552"/>
                  </a:cubicBezTo>
                  <a:cubicBezTo>
                    <a:pt x="554" y="7649"/>
                    <a:pt x="586" y="7714"/>
                    <a:pt x="651" y="7812"/>
                  </a:cubicBezTo>
                  <a:cubicBezTo>
                    <a:pt x="651" y="7844"/>
                    <a:pt x="651" y="7877"/>
                    <a:pt x="684" y="7909"/>
                  </a:cubicBezTo>
                  <a:cubicBezTo>
                    <a:pt x="749" y="8007"/>
                    <a:pt x="781" y="8104"/>
                    <a:pt x="879" y="8170"/>
                  </a:cubicBezTo>
                  <a:cubicBezTo>
                    <a:pt x="1009" y="8267"/>
                    <a:pt x="1139" y="8332"/>
                    <a:pt x="1301" y="8397"/>
                  </a:cubicBezTo>
                  <a:cubicBezTo>
                    <a:pt x="1334" y="8397"/>
                    <a:pt x="1334" y="8397"/>
                    <a:pt x="1367" y="8430"/>
                  </a:cubicBezTo>
                  <a:cubicBezTo>
                    <a:pt x="1497" y="8462"/>
                    <a:pt x="1627" y="8527"/>
                    <a:pt x="1757" y="8592"/>
                  </a:cubicBezTo>
                  <a:cubicBezTo>
                    <a:pt x="2082" y="8787"/>
                    <a:pt x="2407" y="9015"/>
                    <a:pt x="2732" y="9178"/>
                  </a:cubicBezTo>
                  <a:cubicBezTo>
                    <a:pt x="3025" y="9308"/>
                    <a:pt x="3285" y="9405"/>
                    <a:pt x="3545" y="9600"/>
                  </a:cubicBezTo>
                  <a:cubicBezTo>
                    <a:pt x="3578" y="9600"/>
                    <a:pt x="3610" y="9633"/>
                    <a:pt x="3610" y="9665"/>
                  </a:cubicBezTo>
                  <a:cubicBezTo>
                    <a:pt x="3903" y="9861"/>
                    <a:pt x="4163" y="10153"/>
                    <a:pt x="4456" y="10381"/>
                  </a:cubicBezTo>
                  <a:cubicBezTo>
                    <a:pt x="4684" y="10576"/>
                    <a:pt x="4944" y="10771"/>
                    <a:pt x="5236" y="10901"/>
                  </a:cubicBezTo>
                  <a:cubicBezTo>
                    <a:pt x="5497" y="11031"/>
                    <a:pt x="5789" y="11161"/>
                    <a:pt x="6049" y="11194"/>
                  </a:cubicBezTo>
                  <a:cubicBezTo>
                    <a:pt x="6082" y="11198"/>
                    <a:pt x="6114" y="11200"/>
                    <a:pt x="6145" y="11200"/>
                  </a:cubicBezTo>
                  <a:cubicBezTo>
                    <a:pt x="6364" y="11200"/>
                    <a:pt x="6549" y="11100"/>
                    <a:pt x="6635" y="10901"/>
                  </a:cubicBezTo>
                  <a:cubicBezTo>
                    <a:pt x="6765" y="10706"/>
                    <a:pt x="6797" y="10478"/>
                    <a:pt x="6765" y="10251"/>
                  </a:cubicBezTo>
                  <a:cubicBezTo>
                    <a:pt x="6700" y="9503"/>
                    <a:pt x="6505" y="8755"/>
                    <a:pt x="6505" y="8007"/>
                  </a:cubicBezTo>
                  <a:cubicBezTo>
                    <a:pt x="6537" y="7519"/>
                    <a:pt x="6505" y="7031"/>
                    <a:pt x="6505" y="6576"/>
                  </a:cubicBezTo>
                  <a:cubicBezTo>
                    <a:pt x="6472" y="6251"/>
                    <a:pt x="6440" y="5958"/>
                    <a:pt x="6407" y="5633"/>
                  </a:cubicBezTo>
                  <a:cubicBezTo>
                    <a:pt x="6375" y="5470"/>
                    <a:pt x="6375" y="5308"/>
                    <a:pt x="6342" y="5145"/>
                  </a:cubicBezTo>
                  <a:cubicBezTo>
                    <a:pt x="6244" y="4625"/>
                    <a:pt x="6082" y="4137"/>
                    <a:pt x="5887" y="3649"/>
                  </a:cubicBezTo>
                  <a:cubicBezTo>
                    <a:pt x="5594" y="3031"/>
                    <a:pt x="5236" y="2446"/>
                    <a:pt x="4814" y="1926"/>
                  </a:cubicBezTo>
                  <a:cubicBezTo>
                    <a:pt x="4749" y="1828"/>
                    <a:pt x="4684" y="1763"/>
                    <a:pt x="4618" y="1698"/>
                  </a:cubicBezTo>
                  <a:cubicBezTo>
                    <a:pt x="4618" y="1698"/>
                    <a:pt x="4618" y="1666"/>
                    <a:pt x="4618" y="1666"/>
                  </a:cubicBezTo>
                  <a:cubicBezTo>
                    <a:pt x="4423" y="1438"/>
                    <a:pt x="4196" y="1243"/>
                    <a:pt x="3968" y="1048"/>
                  </a:cubicBezTo>
                  <a:cubicBezTo>
                    <a:pt x="3968" y="1015"/>
                    <a:pt x="3968" y="1015"/>
                    <a:pt x="3968" y="1015"/>
                  </a:cubicBezTo>
                  <a:cubicBezTo>
                    <a:pt x="3936" y="1015"/>
                    <a:pt x="3936" y="983"/>
                    <a:pt x="3936" y="983"/>
                  </a:cubicBezTo>
                  <a:cubicBezTo>
                    <a:pt x="3773" y="853"/>
                    <a:pt x="3578" y="723"/>
                    <a:pt x="3415" y="625"/>
                  </a:cubicBezTo>
                  <a:cubicBezTo>
                    <a:pt x="3285" y="527"/>
                    <a:pt x="3155" y="430"/>
                    <a:pt x="2993" y="365"/>
                  </a:cubicBezTo>
                  <a:cubicBezTo>
                    <a:pt x="2797" y="235"/>
                    <a:pt x="2602" y="40"/>
                    <a:pt x="2342" y="7"/>
                  </a:cubicBezTo>
                  <a:cubicBezTo>
                    <a:pt x="2304" y="3"/>
                    <a:pt x="2267" y="1"/>
                    <a:pt x="22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9"/>
            <p:cNvSpPr/>
            <p:nvPr/>
          </p:nvSpPr>
          <p:spPr>
            <a:xfrm>
              <a:off x="6690631" y="3569768"/>
              <a:ext cx="30707" cy="149261"/>
            </a:xfrm>
            <a:custGeom>
              <a:rect b="b" l="l" r="r" t="t"/>
              <a:pathLst>
                <a:path extrusionOk="0" h="4749" w="977">
                  <a:moveTo>
                    <a:pt x="1" y="0"/>
                  </a:moveTo>
                  <a:lnTo>
                    <a:pt x="1" y="4748"/>
                  </a:lnTo>
                  <a:lnTo>
                    <a:pt x="976" y="4748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6523418" y="3649226"/>
              <a:ext cx="183583" cy="316783"/>
            </a:xfrm>
            <a:custGeom>
              <a:rect b="b" l="l" r="r" t="t"/>
              <a:pathLst>
                <a:path extrusionOk="0" h="10079" w="5841">
                  <a:moveTo>
                    <a:pt x="5482" y="0"/>
                  </a:moveTo>
                  <a:cubicBezTo>
                    <a:pt x="5441" y="0"/>
                    <a:pt x="5424" y="48"/>
                    <a:pt x="5451" y="74"/>
                  </a:cubicBezTo>
                  <a:cubicBezTo>
                    <a:pt x="5613" y="204"/>
                    <a:pt x="5548" y="497"/>
                    <a:pt x="5516" y="692"/>
                  </a:cubicBezTo>
                  <a:cubicBezTo>
                    <a:pt x="5451" y="887"/>
                    <a:pt x="5418" y="1082"/>
                    <a:pt x="5288" y="1277"/>
                  </a:cubicBezTo>
                  <a:cubicBezTo>
                    <a:pt x="4995" y="1798"/>
                    <a:pt x="4443" y="2155"/>
                    <a:pt x="3955" y="2480"/>
                  </a:cubicBezTo>
                  <a:cubicBezTo>
                    <a:pt x="3565" y="2773"/>
                    <a:pt x="3077" y="3033"/>
                    <a:pt x="2817" y="3521"/>
                  </a:cubicBezTo>
                  <a:cubicBezTo>
                    <a:pt x="2687" y="3781"/>
                    <a:pt x="2622" y="4106"/>
                    <a:pt x="2589" y="4399"/>
                  </a:cubicBezTo>
                  <a:cubicBezTo>
                    <a:pt x="2524" y="4757"/>
                    <a:pt x="2524" y="5115"/>
                    <a:pt x="2524" y="5472"/>
                  </a:cubicBezTo>
                  <a:cubicBezTo>
                    <a:pt x="2491" y="5993"/>
                    <a:pt x="2589" y="6480"/>
                    <a:pt x="2491" y="7001"/>
                  </a:cubicBezTo>
                  <a:cubicBezTo>
                    <a:pt x="2394" y="7488"/>
                    <a:pt x="2134" y="7911"/>
                    <a:pt x="1743" y="8204"/>
                  </a:cubicBezTo>
                  <a:cubicBezTo>
                    <a:pt x="1418" y="8497"/>
                    <a:pt x="1028" y="8692"/>
                    <a:pt x="670" y="8952"/>
                  </a:cubicBezTo>
                  <a:cubicBezTo>
                    <a:pt x="345" y="9245"/>
                    <a:pt x="117" y="9602"/>
                    <a:pt x="20" y="10025"/>
                  </a:cubicBezTo>
                  <a:cubicBezTo>
                    <a:pt x="1" y="10063"/>
                    <a:pt x="26" y="10079"/>
                    <a:pt x="51" y="10079"/>
                  </a:cubicBezTo>
                  <a:cubicBezTo>
                    <a:pt x="68" y="10079"/>
                    <a:pt x="85" y="10071"/>
                    <a:pt x="85" y="10058"/>
                  </a:cubicBezTo>
                  <a:cubicBezTo>
                    <a:pt x="150" y="9765"/>
                    <a:pt x="280" y="9472"/>
                    <a:pt x="508" y="9245"/>
                  </a:cubicBezTo>
                  <a:cubicBezTo>
                    <a:pt x="670" y="9049"/>
                    <a:pt x="898" y="8887"/>
                    <a:pt x="1126" y="8757"/>
                  </a:cubicBezTo>
                  <a:cubicBezTo>
                    <a:pt x="1613" y="8432"/>
                    <a:pt x="2101" y="8139"/>
                    <a:pt x="2361" y="7619"/>
                  </a:cubicBezTo>
                  <a:cubicBezTo>
                    <a:pt x="2654" y="7066"/>
                    <a:pt x="2654" y="6513"/>
                    <a:pt x="2622" y="5928"/>
                  </a:cubicBezTo>
                  <a:cubicBezTo>
                    <a:pt x="2589" y="5537"/>
                    <a:pt x="2589" y="5147"/>
                    <a:pt x="2654" y="4757"/>
                  </a:cubicBezTo>
                  <a:cubicBezTo>
                    <a:pt x="2687" y="4432"/>
                    <a:pt x="2752" y="4074"/>
                    <a:pt x="2914" y="3749"/>
                  </a:cubicBezTo>
                  <a:cubicBezTo>
                    <a:pt x="3077" y="3391"/>
                    <a:pt x="3467" y="3163"/>
                    <a:pt x="3792" y="2968"/>
                  </a:cubicBezTo>
                  <a:cubicBezTo>
                    <a:pt x="4247" y="2676"/>
                    <a:pt x="4670" y="2415"/>
                    <a:pt x="5060" y="2058"/>
                  </a:cubicBezTo>
                  <a:cubicBezTo>
                    <a:pt x="5386" y="1732"/>
                    <a:pt x="5646" y="1375"/>
                    <a:pt x="5711" y="952"/>
                  </a:cubicBezTo>
                  <a:cubicBezTo>
                    <a:pt x="5743" y="692"/>
                    <a:pt x="5841" y="139"/>
                    <a:pt x="5516" y="9"/>
                  </a:cubicBezTo>
                  <a:cubicBezTo>
                    <a:pt x="5503" y="3"/>
                    <a:pt x="5492" y="0"/>
                    <a:pt x="5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6608879" y="3755368"/>
              <a:ext cx="54185" cy="140901"/>
            </a:xfrm>
            <a:custGeom>
              <a:rect b="b" l="l" r="r" t="t"/>
              <a:pathLst>
                <a:path extrusionOk="0" h="4483" w="1724">
                  <a:moveTo>
                    <a:pt x="202" y="1"/>
                  </a:moveTo>
                  <a:cubicBezTo>
                    <a:pt x="198" y="1"/>
                    <a:pt x="195" y="4"/>
                    <a:pt x="195" y="14"/>
                  </a:cubicBezTo>
                  <a:cubicBezTo>
                    <a:pt x="0" y="404"/>
                    <a:pt x="455" y="729"/>
                    <a:pt x="748" y="925"/>
                  </a:cubicBezTo>
                  <a:cubicBezTo>
                    <a:pt x="1073" y="1152"/>
                    <a:pt x="1366" y="1347"/>
                    <a:pt x="1463" y="1770"/>
                  </a:cubicBezTo>
                  <a:cubicBezTo>
                    <a:pt x="1594" y="2225"/>
                    <a:pt x="1431" y="2746"/>
                    <a:pt x="1366" y="3201"/>
                  </a:cubicBezTo>
                  <a:cubicBezTo>
                    <a:pt x="1333" y="3429"/>
                    <a:pt x="1333" y="3624"/>
                    <a:pt x="1366" y="3851"/>
                  </a:cubicBezTo>
                  <a:cubicBezTo>
                    <a:pt x="1431" y="4046"/>
                    <a:pt x="1496" y="4339"/>
                    <a:pt x="1659" y="4469"/>
                  </a:cubicBezTo>
                  <a:cubicBezTo>
                    <a:pt x="1668" y="4479"/>
                    <a:pt x="1678" y="4483"/>
                    <a:pt x="1686" y="4483"/>
                  </a:cubicBezTo>
                  <a:cubicBezTo>
                    <a:pt x="1707" y="4483"/>
                    <a:pt x="1724" y="4460"/>
                    <a:pt x="1724" y="4437"/>
                  </a:cubicBezTo>
                  <a:cubicBezTo>
                    <a:pt x="1659" y="4339"/>
                    <a:pt x="1594" y="4209"/>
                    <a:pt x="1561" y="4111"/>
                  </a:cubicBezTo>
                  <a:cubicBezTo>
                    <a:pt x="1496" y="3981"/>
                    <a:pt x="1496" y="3884"/>
                    <a:pt x="1463" y="3754"/>
                  </a:cubicBezTo>
                  <a:cubicBezTo>
                    <a:pt x="1431" y="3526"/>
                    <a:pt x="1463" y="3298"/>
                    <a:pt x="1496" y="3103"/>
                  </a:cubicBezTo>
                  <a:cubicBezTo>
                    <a:pt x="1594" y="2648"/>
                    <a:pt x="1724" y="2225"/>
                    <a:pt x="1659" y="1770"/>
                  </a:cubicBezTo>
                  <a:cubicBezTo>
                    <a:pt x="1594" y="1412"/>
                    <a:pt x="1366" y="1152"/>
                    <a:pt x="1073" y="957"/>
                  </a:cubicBezTo>
                  <a:cubicBezTo>
                    <a:pt x="781" y="729"/>
                    <a:pt x="195" y="502"/>
                    <a:pt x="228" y="47"/>
                  </a:cubicBezTo>
                  <a:cubicBezTo>
                    <a:pt x="228" y="24"/>
                    <a:pt x="211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9"/>
            <p:cNvSpPr/>
            <p:nvPr/>
          </p:nvSpPr>
          <p:spPr>
            <a:xfrm>
              <a:off x="6523009" y="3828634"/>
              <a:ext cx="81781" cy="45511"/>
            </a:xfrm>
            <a:custGeom>
              <a:rect b="b" l="l" r="r" t="t"/>
              <a:pathLst>
                <a:path extrusionOk="0" h="1448" w="2602">
                  <a:moveTo>
                    <a:pt x="2553" y="0"/>
                  </a:moveTo>
                  <a:cubicBezTo>
                    <a:pt x="2545" y="0"/>
                    <a:pt x="2537" y="8"/>
                    <a:pt x="2537" y="24"/>
                  </a:cubicBezTo>
                  <a:cubicBezTo>
                    <a:pt x="2504" y="317"/>
                    <a:pt x="2472" y="610"/>
                    <a:pt x="2277" y="837"/>
                  </a:cubicBezTo>
                  <a:cubicBezTo>
                    <a:pt x="2114" y="1065"/>
                    <a:pt x="1919" y="1163"/>
                    <a:pt x="1659" y="1260"/>
                  </a:cubicBezTo>
                  <a:cubicBezTo>
                    <a:pt x="1139" y="1423"/>
                    <a:pt x="586" y="1358"/>
                    <a:pt x="33" y="1390"/>
                  </a:cubicBezTo>
                  <a:cubicBezTo>
                    <a:pt x="0" y="1390"/>
                    <a:pt x="0" y="1423"/>
                    <a:pt x="33" y="1423"/>
                  </a:cubicBezTo>
                  <a:cubicBezTo>
                    <a:pt x="179" y="1439"/>
                    <a:pt x="326" y="1447"/>
                    <a:pt x="472" y="1447"/>
                  </a:cubicBezTo>
                  <a:cubicBezTo>
                    <a:pt x="618" y="1447"/>
                    <a:pt x="765" y="1439"/>
                    <a:pt x="911" y="1423"/>
                  </a:cubicBezTo>
                  <a:cubicBezTo>
                    <a:pt x="1204" y="1423"/>
                    <a:pt x="1496" y="1390"/>
                    <a:pt x="1756" y="1293"/>
                  </a:cubicBezTo>
                  <a:cubicBezTo>
                    <a:pt x="1984" y="1228"/>
                    <a:pt x="2212" y="1098"/>
                    <a:pt x="2342" y="870"/>
                  </a:cubicBezTo>
                  <a:cubicBezTo>
                    <a:pt x="2537" y="642"/>
                    <a:pt x="2602" y="317"/>
                    <a:pt x="2569" y="24"/>
                  </a:cubicBezTo>
                  <a:cubicBezTo>
                    <a:pt x="2569" y="8"/>
                    <a:pt x="2561" y="0"/>
                    <a:pt x="2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9"/>
            <p:cNvSpPr/>
            <p:nvPr/>
          </p:nvSpPr>
          <p:spPr>
            <a:xfrm>
              <a:off x="6525052" y="3732298"/>
              <a:ext cx="109408" cy="61006"/>
            </a:xfrm>
            <a:custGeom>
              <a:rect b="b" l="l" r="r" t="t"/>
              <a:pathLst>
                <a:path extrusionOk="0" h="1941" w="3481">
                  <a:moveTo>
                    <a:pt x="2635" y="0"/>
                  </a:moveTo>
                  <a:cubicBezTo>
                    <a:pt x="2244" y="0"/>
                    <a:pt x="1822" y="98"/>
                    <a:pt x="1529" y="325"/>
                  </a:cubicBezTo>
                  <a:cubicBezTo>
                    <a:pt x="1236" y="520"/>
                    <a:pt x="1106" y="911"/>
                    <a:pt x="911" y="1203"/>
                  </a:cubicBezTo>
                  <a:cubicBezTo>
                    <a:pt x="767" y="1492"/>
                    <a:pt x="495" y="1908"/>
                    <a:pt x="140" y="1908"/>
                  </a:cubicBezTo>
                  <a:cubicBezTo>
                    <a:pt x="95" y="1908"/>
                    <a:pt x="48" y="1901"/>
                    <a:pt x="0" y="1886"/>
                  </a:cubicBezTo>
                  <a:cubicBezTo>
                    <a:pt x="0" y="1886"/>
                    <a:pt x="0" y="1919"/>
                    <a:pt x="0" y="1919"/>
                  </a:cubicBezTo>
                  <a:cubicBezTo>
                    <a:pt x="68" y="1932"/>
                    <a:pt x="124" y="1940"/>
                    <a:pt x="178" y="1940"/>
                  </a:cubicBezTo>
                  <a:cubicBezTo>
                    <a:pt x="255" y="1940"/>
                    <a:pt x="328" y="1924"/>
                    <a:pt x="423" y="1886"/>
                  </a:cubicBezTo>
                  <a:cubicBezTo>
                    <a:pt x="586" y="1821"/>
                    <a:pt x="716" y="1659"/>
                    <a:pt x="813" y="1528"/>
                  </a:cubicBezTo>
                  <a:cubicBezTo>
                    <a:pt x="1041" y="1203"/>
                    <a:pt x="1204" y="846"/>
                    <a:pt x="1464" y="553"/>
                  </a:cubicBezTo>
                  <a:cubicBezTo>
                    <a:pt x="1594" y="455"/>
                    <a:pt x="1724" y="390"/>
                    <a:pt x="1887" y="325"/>
                  </a:cubicBezTo>
                  <a:cubicBezTo>
                    <a:pt x="2082" y="260"/>
                    <a:pt x="2277" y="195"/>
                    <a:pt x="2472" y="163"/>
                  </a:cubicBezTo>
                  <a:cubicBezTo>
                    <a:pt x="2667" y="163"/>
                    <a:pt x="2862" y="163"/>
                    <a:pt x="3057" y="228"/>
                  </a:cubicBezTo>
                  <a:cubicBezTo>
                    <a:pt x="3122" y="260"/>
                    <a:pt x="3187" y="325"/>
                    <a:pt x="3252" y="390"/>
                  </a:cubicBezTo>
                  <a:cubicBezTo>
                    <a:pt x="3252" y="390"/>
                    <a:pt x="3315" y="474"/>
                    <a:pt x="3356" y="474"/>
                  </a:cubicBezTo>
                  <a:cubicBezTo>
                    <a:pt x="3367" y="474"/>
                    <a:pt x="3376" y="468"/>
                    <a:pt x="3383" y="455"/>
                  </a:cubicBezTo>
                  <a:cubicBezTo>
                    <a:pt x="3480" y="325"/>
                    <a:pt x="3285" y="163"/>
                    <a:pt x="3187" y="98"/>
                  </a:cubicBezTo>
                  <a:cubicBezTo>
                    <a:pt x="3025" y="0"/>
                    <a:pt x="2830" y="0"/>
                    <a:pt x="2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9"/>
            <p:cNvSpPr/>
            <p:nvPr/>
          </p:nvSpPr>
          <p:spPr>
            <a:xfrm>
              <a:off x="6692674" y="3679965"/>
              <a:ext cx="123708" cy="239214"/>
            </a:xfrm>
            <a:custGeom>
              <a:rect b="b" l="l" r="r" t="t"/>
              <a:pathLst>
                <a:path extrusionOk="0" h="7611" w="3936">
                  <a:moveTo>
                    <a:pt x="131" y="0"/>
                  </a:moveTo>
                  <a:cubicBezTo>
                    <a:pt x="74" y="0"/>
                    <a:pt x="33" y="19"/>
                    <a:pt x="33" y="72"/>
                  </a:cubicBezTo>
                  <a:cubicBezTo>
                    <a:pt x="1" y="104"/>
                    <a:pt x="33" y="104"/>
                    <a:pt x="66" y="104"/>
                  </a:cubicBezTo>
                  <a:cubicBezTo>
                    <a:pt x="66" y="104"/>
                    <a:pt x="66" y="104"/>
                    <a:pt x="66" y="137"/>
                  </a:cubicBezTo>
                  <a:cubicBezTo>
                    <a:pt x="98" y="137"/>
                    <a:pt x="98" y="137"/>
                    <a:pt x="131" y="169"/>
                  </a:cubicBezTo>
                  <a:cubicBezTo>
                    <a:pt x="196" y="169"/>
                    <a:pt x="261" y="202"/>
                    <a:pt x="326" y="234"/>
                  </a:cubicBezTo>
                  <a:cubicBezTo>
                    <a:pt x="488" y="332"/>
                    <a:pt x="651" y="429"/>
                    <a:pt x="814" y="527"/>
                  </a:cubicBezTo>
                  <a:cubicBezTo>
                    <a:pt x="1139" y="689"/>
                    <a:pt x="1464" y="852"/>
                    <a:pt x="1789" y="1015"/>
                  </a:cubicBezTo>
                  <a:cubicBezTo>
                    <a:pt x="1952" y="1112"/>
                    <a:pt x="2147" y="1242"/>
                    <a:pt x="2310" y="1372"/>
                  </a:cubicBezTo>
                  <a:cubicBezTo>
                    <a:pt x="2537" y="1535"/>
                    <a:pt x="2765" y="1698"/>
                    <a:pt x="2960" y="1893"/>
                  </a:cubicBezTo>
                  <a:cubicBezTo>
                    <a:pt x="3350" y="2250"/>
                    <a:pt x="3675" y="2706"/>
                    <a:pt x="3643" y="3259"/>
                  </a:cubicBezTo>
                  <a:cubicBezTo>
                    <a:pt x="3643" y="3714"/>
                    <a:pt x="3350" y="4137"/>
                    <a:pt x="3090" y="4462"/>
                  </a:cubicBezTo>
                  <a:cubicBezTo>
                    <a:pt x="2797" y="4819"/>
                    <a:pt x="2505" y="5145"/>
                    <a:pt x="2277" y="5567"/>
                  </a:cubicBezTo>
                  <a:cubicBezTo>
                    <a:pt x="2147" y="5763"/>
                    <a:pt x="2049" y="5990"/>
                    <a:pt x="1984" y="6250"/>
                  </a:cubicBezTo>
                  <a:cubicBezTo>
                    <a:pt x="1919" y="6445"/>
                    <a:pt x="1887" y="6641"/>
                    <a:pt x="1952" y="6836"/>
                  </a:cubicBezTo>
                  <a:cubicBezTo>
                    <a:pt x="2082" y="7161"/>
                    <a:pt x="2440" y="7323"/>
                    <a:pt x="2635" y="7584"/>
                  </a:cubicBezTo>
                  <a:cubicBezTo>
                    <a:pt x="2654" y="7603"/>
                    <a:pt x="2676" y="7611"/>
                    <a:pt x="2696" y="7611"/>
                  </a:cubicBezTo>
                  <a:cubicBezTo>
                    <a:pt x="2746" y="7611"/>
                    <a:pt x="2788" y="7565"/>
                    <a:pt x="2765" y="7519"/>
                  </a:cubicBezTo>
                  <a:cubicBezTo>
                    <a:pt x="2602" y="7323"/>
                    <a:pt x="2440" y="7193"/>
                    <a:pt x="2245" y="7031"/>
                  </a:cubicBezTo>
                  <a:cubicBezTo>
                    <a:pt x="2179" y="6966"/>
                    <a:pt x="2114" y="6868"/>
                    <a:pt x="2049" y="6738"/>
                  </a:cubicBezTo>
                  <a:cubicBezTo>
                    <a:pt x="2017" y="6575"/>
                    <a:pt x="2049" y="6413"/>
                    <a:pt x="2082" y="6283"/>
                  </a:cubicBezTo>
                  <a:cubicBezTo>
                    <a:pt x="2245" y="5600"/>
                    <a:pt x="2765" y="5112"/>
                    <a:pt x="3188" y="4592"/>
                  </a:cubicBezTo>
                  <a:cubicBezTo>
                    <a:pt x="3545" y="4169"/>
                    <a:pt x="3903" y="3649"/>
                    <a:pt x="3903" y="3031"/>
                  </a:cubicBezTo>
                  <a:cubicBezTo>
                    <a:pt x="3936" y="2478"/>
                    <a:pt x="3578" y="1990"/>
                    <a:pt x="3188" y="1633"/>
                  </a:cubicBezTo>
                  <a:cubicBezTo>
                    <a:pt x="2862" y="1307"/>
                    <a:pt x="2472" y="1047"/>
                    <a:pt x="2114" y="820"/>
                  </a:cubicBezTo>
                  <a:cubicBezTo>
                    <a:pt x="1887" y="657"/>
                    <a:pt x="1659" y="559"/>
                    <a:pt x="1432" y="462"/>
                  </a:cubicBezTo>
                  <a:cubicBezTo>
                    <a:pt x="1106" y="332"/>
                    <a:pt x="814" y="202"/>
                    <a:pt x="488" y="104"/>
                  </a:cubicBezTo>
                  <a:cubicBezTo>
                    <a:pt x="444" y="82"/>
                    <a:pt x="251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9"/>
            <p:cNvSpPr/>
            <p:nvPr/>
          </p:nvSpPr>
          <p:spPr>
            <a:xfrm>
              <a:off x="6805417" y="3755368"/>
              <a:ext cx="87438" cy="238868"/>
            </a:xfrm>
            <a:custGeom>
              <a:rect b="b" l="l" r="r" t="t"/>
              <a:pathLst>
                <a:path extrusionOk="0" h="7600" w="2782">
                  <a:moveTo>
                    <a:pt x="29" y="1"/>
                  </a:moveTo>
                  <a:cubicBezTo>
                    <a:pt x="10" y="1"/>
                    <a:pt x="0" y="24"/>
                    <a:pt x="23" y="47"/>
                  </a:cubicBezTo>
                  <a:cubicBezTo>
                    <a:pt x="218" y="242"/>
                    <a:pt x="284" y="534"/>
                    <a:pt x="284" y="762"/>
                  </a:cubicBezTo>
                  <a:cubicBezTo>
                    <a:pt x="284" y="1055"/>
                    <a:pt x="251" y="1315"/>
                    <a:pt x="251" y="1575"/>
                  </a:cubicBezTo>
                  <a:cubicBezTo>
                    <a:pt x="186" y="2225"/>
                    <a:pt x="186" y="2876"/>
                    <a:pt x="349" y="3494"/>
                  </a:cubicBezTo>
                  <a:cubicBezTo>
                    <a:pt x="446" y="3819"/>
                    <a:pt x="609" y="4144"/>
                    <a:pt x="836" y="4404"/>
                  </a:cubicBezTo>
                  <a:cubicBezTo>
                    <a:pt x="1031" y="4664"/>
                    <a:pt x="1292" y="4827"/>
                    <a:pt x="1519" y="5055"/>
                  </a:cubicBezTo>
                  <a:cubicBezTo>
                    <a:pt x="1649" y="5152"/>
                    <a:pt x="1779" y="5217"/>
                    <a:pt x="1877" y="5315"/>
                  </a:cubicBezTo>
                  <a:cubicBezTo>
                    <a:pt x="1975" y="5412"/>
                    <a:pt x="2072" y="5510"/>
                    <a:pt x="2137" y="5640"/>
                  </a:cubicBezTo>
                  <a:cubicBezTo>
                    <a:pt x="2267" y="5933"/>
                    <a:pt x="2332" y="6258"/>
                    <a:pt x="2365" y="6550"/>
                  </a:cubicBezTo>
                  <a:cubicBezTo>
                    <a:pt x="2430" y="6876"/>
                    <a:pt x="2430" y="7331"/>
                    <a:pt x="2690" y="7591"/>
                  </a:cubicBezTo>
                  <a:cubicBezTo>
                    <a:pt x="2696" y="7597"/>
                    <a:pt x="2704" y="7600"/>
                    <a:pt x="2711" y="7600"/>
                  </a:cubicBezTo>
                  <a:cubicBezTo>
                    <a:pt x="2744" y="7600"/>
                    <a:pt x="2781" y="7552"/>
                    <a:pt x="2755" y="7526"/>
                  </a:cubicBezTo>
                  <a:cubicBezTo>
                    <a:pt x="2625" y="7266"/>
                    <a:pt x="2592" y="6941"/>
                    <a:pt x="2560" y="6615"/>
                  </a:cubicBezTo>
                  <a:cubicBezTo>
                    <a:pt x="2527" y="6323"/>
                    <a:pt x="2495" y="6030"/>
                    <a:pt x="2430" y="5705"/>
                  </a:cubicBezTo>
                  <a:cubicBezTo>
                    <a:pt x="2397" y="5575"/>
                    <a:pt x="2365" y="5445"/>
                    <a:pt x="2300" y="5347"/>
                  </a:cubicBezTo>
                  <a:cubicBezTo>
                    <a:pt x="2235" y="5217"/>
                    <a:pt x="2105" y="5087"/>
                    <a:pt x="2040" y="4957"/>
                  </a:cubicBezTo>
                  <a:cubicBezTo>
                    <a:pt x="1844" y="4697"/>
                    <a:pt x="1552" y="4534"/>
                    <a:pt x="1324" y="4307"/>
                  </a:cubicBezTo>
                  <a:cubicBezTo>
                    <a:pt x="836" y="3851"/>
                    <a:pt x="674" y="3168"/>
                    <a:pt x="641" y="2518"/>
                  </a:cubicBezTo>
                  <a:cubicBezTo>
                    <a:pt x="609" y="2225"/>
                    <a:pt x="609" y="1933"/>
                    <a:pt x="609" y="1607"/>
                  </a:cubicBezTo>
                  <a:cubicBezTo>
                    <a:pt x="609" y="1347"/>
                    <a:pt x="609" y="1087"/>
                    <a:pt x="544" y="827"/>
                  </a:cubicBezTo>
                  <a:cubicBezTo>
                    <a:pt x="479" y="502"/>
                    <a:pt x="349" y="209"/>
                    <a:pt x="56" y="14"/>
                  </a:cubicBezTo>
                  <a:cubicBezTo>
                    <a:pt x="46" y="4"/>
                    <a:pt x="37" y="1"/>
                    <a:pt x="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9"/>
            <p:cNvSpPr/>
            <p:nvPr/>
          </p:nvSpPr>
          <p:spPr>
            <a:xfrm>
              <a:off x="6816355" y="3833474"/>
              <a:ext cx="97119" cy="70560"/>
            </a:xfrm>
            <a:custGeom>
              <a:rect b="b" l="l" r="r" t="t"/>
              <a:pathLst>
                <a:path extrusionOk="0" h="2245" w="3090">
                  <a:moveTo>
                    <a:pt x="66" y="0"/>
                  </a:moveTo>
                  <a:cubicBezTo>
                    <a:pt x="33" y="33"/>
                    <a:pt x="1" y="98"/>
                    <a:pt x="33" y="131"/>
                  </a:cubicBezTo>
                  <a:cubicBezTo>
                    <a:pt x="163" y="196"/>
                    <a:pt x="326" y="196"/>
                    <a:pt x="488" y="196"/>
                  </a:cubicBezTo>
                  <a:cubicBezTo>
                    <a:pt x="651" y="228"/>
                    <a:pt x="814" y="228"/>
                    <a:pt x="976" y="261"/>
                  </a:cubicBezTo>
                  <a:cubicBezTo>
                    <a:pt x="1301" y="293"/>
                    <a:pt x="1659" y="358"/>
                    <a:pt x="1952" y="521"/>
                  </a:cubicBezTo>
                  <a:cubicBezTo>
                    <a:pt x="2244" y="683"/>
                    <a:pt x="2309" y="1074"/>
                    <a:pt x="2407" y="1366"/>
                  </a:cubicBezTo>
                  <a:cubicBezTo>
                    <a:pt x="2472" y="1529"/>
                    <a:pt x="2537" y="1691"/>
                    <a:pt x="2667" y="1822"/>
                  </a:cubicBezTo>
                  <a:cubicBezTo>
                    <a:pt x="2765" y="1952"/>
                    <a:pt x="2895" y="2147"/>
                    <a:pt x="3025" y="2244"/>
                  </a:cubicBezTo>
                  <a:cubicBezTo>
                    <a:pt x="3057" y="2244"/>
                    <a:pt x="3090" y="2244"/>
                    <a:pt x="3057" y="2212"/>
                  </a:cubicBezTo>
                  <a:cubicBezTo>
                    <a:pt x="2992" y="2049"/>
                    <a:pt x="2830" y="1887"/>
                    <a:pt x="2732" y="1724"/>
                  </a:cubicBezTo>
                  <a:cubicBezTo>
                    <a:pt x="2602" y="1561"/>
                    <a:pt x="2537" y="1366"/>
                    <a:pt x="2472" y="1204"/>
                  </a:cubicBezTo>
                  <a:cubicBezTo>
                    <a:pt x="2407" y="911"/>
                    <a:pt x="2342" y="553"/>
                    <a:pt x="2049" y="391"/>
                  </a:cubicBezTo>
                  <a:cubicBezTo>
                    <a:pt x="1789" y="196"/>
                    <a:pt x="1431" y="98"/>
                    <a:pt x="1106" y="66"/>
                  </a:cubicBezTo>
                  <a:cubicBezTo>
                    <a:pt x="911" y="66"/>
                    <a:pt x="749" y="33"/>
                    <a:pt x="553" y="33"/>
                  </a:cubicBezTo>
                  <a:cubicBezTo>
                    <a:pt x="391" y="0"/>
                    <a:pt x="228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9"/>
            <p:cNvSpPr/>
            <p:nvPr/>
          </p:nvSpPr>
          <p:spPr>
            <a:xfrm>
              <a:off x="6793882" y="3733052"/>
              <a:ext cx="85867" cy="60597"/>
            </a:xfrm>
            <a:custGeom>
              <a:rect b="b" l="l" r="r" t="t"/>
              <a:pathLst>
                <a:path extrusionOk="0" h="1928" w="2732">
                  <a:moveTo>
                    <a:pt x="697" y="0"/>
                  </a:moveTo>
                  <a:cubicBezTo>
                    <a:pt x="650" y="0"/>
                    <a:pt x="602" y="3"/>
                    <a:pt x="553" y="9"/>
                  </a:cubicBezTo>
                  <a:cubicBezTo>
                    <a:pt x="325" y="9"/>
                    <a:pt x="0" y="204"/>
                    <a:pt x="0" y="464"/>
                  </a:cubicBezTo>
                  <a:cubicBezTo>
                    <a:pt x="0" y="496"/>
                    <a:pt x="33" y="496"/>
                    <a:pt x="65" y="496"/>
                  </a:cubicBezTo>
                  <a:cubicBezTo>
                    <a:pt x="163" y="399"/>
                    <a:pt x="195" y="301"/>
                    <a:pt x="325" y="236"/>
                  </a:cubicBezTo>
                  <a:cubicBezTo>
                    <a:pt x="423" y="204"/>
                    <a:pt x="520" y="171"/>
                    <a:pt x="651" y="171"/>
                  </a:cubicBezTo>
                  <a:cubicBezTo>
                    <a:pt x="878" y="171"/>
                    <a:pt x="1138" y="269"/>
                    <a:pt x="1333" y="431"/>
                  </a:cubicBezTo>
                  <a:cubicBezTo>
                    <a:pt x="1594" y="626"/>
                    <a:pt x="1724" y="952"/>
                    <a:pt x="1919" y="1212"/>
                  </a:cubicBezTo>
                  <a:cubicBezTo>
                    <a:pt x="2146" y="1472"/>
                    <a:pt x="2439" y="1700"/>
                    <a:pt x="2732" y="1927"/>
                  </a:cubicBezTo>
                  <a:cubicBezTo>
                    <a:pt x="2732" y="1927"/>
                    <a:pt x="2732" y="1895"/>
                    <a:pt x="2732" y="1895"/>
                  </a:cubicBezTo>
                  <a:cubicBezTo>
                    <a:pt x="2634" y="1732"/>
                    <a:pt x="2472" y="1635"/>
                    <a:pt x="2342" y="1504"/>
                  </a:cubicBezTo>
                  <a:cubicBezTo>
                    <a:pt x="2179" y="1374"/>
                    <a:pt x="2049" y="1244"/>
                    <a:pt x="1919" y="1049"/>
                  </a:cubicBezTo>
                  <a:cubicBezTo>
                    <a:pt x="1756" y="757"/>
                    <a:pt x="1626" y="431"/>
                    <a:pt x="1333" y="204"/>
                  </a:cubicBezTo>
                  <a:cubicBezTo>
                    <a:pt x="1144" y="68"/>
                    <a:pt x="931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9"/>
            <p:cNvSpPr/>
            <p:nvPr/>
          </p:nvSpPr>
          <p:spPr>
            <a:xfrm>
              <a:off x="6670201" y="4317952"/>
              <a:ext cx="210581" cy="200366"/>
            </a:xfrm>
            <a:custGeom>
              <a:rect b="b" l="l" r="r" t="t"/>
              <a:pathLst>
                <a:path extrusionOk="0" h="6375" w="6700">
                  <a:moveTo>
                    <a:pt x="3447" y="1"/>
                  </a:moveTo>
                  <a:cubicBezTo>
                    <a:pt x="3350" y="1"/>
                    <a:pt x="3317" y="131"/>
                    <a:pt x="3382" y="163"/>
                  </a:cubicBezTo>
                  <a:cubicBezTo>
                    <a:pt x="3512" y="261"/>
                    <a:pt x="3545" y="424"/>
                    <a:pt x="3545" y="554"/>
                  </a:cubicBezTo>
                  <a:cubicBezTo>
                    <a:pt x="3577" y="781"/>
                    <a:pt x="3545" y="1041"/>
                    <a:pt x="3545" y="1269"/>
                  </a:cubicBezTo>
                  <a:cubicBezTo>
                    <a:pt x="3512" y="1919"/>
                    <a:pt x="3350" y="2570"/>
                    <a:pt x="3545" y="3220"/>
                  </a:cubicBezTo>
                  <a:cubicBezTo>
                    <a:pt x="3707" y="3838"/>
                    <a:pt x="4065" y="4326"/>
                    <a:pt x="4520" y="4749"/>
                  </a:cubicBezTo>
                  <a:cubicBezTo>
                    <a:pt x="4325" y="4781"/>
                    <a:pt x="4130" y="4879"/>
                    <a:pt x="3968" y="5009"/>
                  </a:cubicBezTo>
                  <a:cubicBezTo>
                    <a:pt x="3805" y="5171"/>
                    <a:pt x="3675" y="5366"/>
                    <a:pt x="3512" y="5562"/>
                  </a:cubicBezTo>
                  <a:cubicBezTo>
                    <a:pt x="3350" y="5757"/>
                    <a:pt x="3187" y="5822"/>
                    <a:pt x="2927" y="5887"/>
                  </a:cubicBezTo>
                  <a:cubicBezTo>
                    <a:pt x="2786" y="5912"/>
                    <a:pt x="2642" y="5924"/>
                    <a:pt x="2499" y="5924"/>
                  </a:cubicBezTo>
                  <a:cubicBezTo>
                    <a:pt x="2079" y="5924"/>
                    <a:pt x="1656" y="5820"/>
                    <a:pt x="1269" y="5627"/>
                  </a:cubicBezTo>
                  <a:cubicBezTo>
                    <a:pt x="878" y="5432"/>
                    <a:pt x="390" y="5204"/>
                    <a:pt x="228" y="4749"/>
                  </a:cubicBezTo>
                  <a:cubicBezTo>
                    <a:pt x="218" y="4739"/>
                    <a:pt x="206" y="4735"/>
                    <a:pt x="193" y="4735"/>
                  </a:cubicBezTo>
                  <a:cubicBezTo>
                    <a:pt x="160" y="4735"/>
                    <a:pt x="121" y="4758"/>
                    <a:pt x="98" y="4781"/>
                  </a:cubicBezTo>
                  <a:cubicBezTo>
                    <a:pt x="0" y="5009"/>
                    <a:pt x="163" y="5236"/>
                    <a:pt x="325" y="5366"/>
                  </a:cubicBezTo>
                  <a:cubicBezTo>
                    <a:pt x="488" y="5562"/>
                    <a:pt x="683" y="5692"/>
                    <a:pt x="911" y="5854"/>
                  </a:cubicBezTo>
                  <a:cubicBezTo>
                    <a:pt x="1399" y="6179"/>
                    <a:pt x="2016" y="6375"/>
                    <a:pt x="2634" y="6375"/>
                  </a:cubicBezTo>
                  <a:cubicBezTo>
                    <a:pt x="2927" y="6375"/>
                    <a:pt x="3252" y="6342"/>
                    <a:pt x="3512" y="6179"/>
                  </a:cubicBezTo>
                  <a:cubicBezTo>
                    <a:pt x="3740" y="6049"/>
                    <a:pt x="3903" y="5854"/>
                    <a:pt x="4065" y="5659"/>
                  </a:cubicBezTo>
                  <a:cubicBezTo>
                    <a:pt x="4195" y="5497"/>
                    <a:pt x="4325" y="5301"/>
                    <a:pt x="4553" y="5236"/>
                  </a:cubicBezTo>
                  <a:cubicBezTo>
                    <a:pt x="4696" y="5189"/>
                    <a:pt x="4839" y="5159"/>
                    <a:pt x="4982" y="5159"/>
                  </a:cubicBezTo>
                  <a:cubicBezTo>
                    <a:pt x="5034" y="5159"/>
                    <a:pt x="5086" y="5163"/>
                    <a:pt x="5138" y="5171"/>
                  </a:cubicBezTo>
                  <a:cubicBezTo>
                    <a:pt x="5431" y="5366"/>
                    <a:pt x="5724" y="5497"/>
                    <a:pt x="6049" y="5627"/>
                  </a:cubicBezTo>
                  <a:cubicBezTo>
                    <a:pt x="6179" y="5692"/>
                    <a:pt x="6342" y="5757"/>
                    <a:pt x="6472" y="5822"/>
                  </a:cubicBezTo>
                  <a:cubicBezTo>
                    <a:pt x="6537" y="5757"/>
                    <a:pt x="6569" y="5724"/>
                    <a:pt x="6602" y="5659"/>
                  </a:cubicBezTo>
                  <a:cubicBezTo>
                    <a:pt x="6634" y="5562"/>
                    <a:pt x="6667" y="5464"/>
                    <a:pt x="6699" y="5366"/>
                  </a:cubicBezTo>
                  <a:cubicBezTo>
                    <a:pt x="6309" y="5171"/>
                    <a:pt x="5919" y="5009"/>
                    <a:pt x="5561" y="4749"/>
                  </a:cubicBezTo>
                  <a:cubicBezTo>
                    <a:pt x="4943" y="4358"/>
                    <a:pt x="4390" y="3936"/>
                    <a:pt x="4130" y="3220"/>
                  </a:cubicBezTo>
                  <a:cubicBezTo>
                    <a:pt x="3870" y="2602"/>
                    <a:pt x="3935" y="2017"/>
                    <a:pt x="3935" y="1367"/>
                  </a:cubicBezTo>
                  <a:cubicBezTo>
                    <a:pt x="3935" y="976"/>
                    <a:pt x="3968" y="66"/>
                    <a:pt x="3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9"/>
            <p:cNvSpPr/>
            <p:nvPr/>
          </p:nvSpPr>
          <p:spPr>
            <a:xfrm>
              <a:off x="6758082" y="4314463"/>
              <a:ext cx="103279" cy="234531"/>
            </a:xfrm>
            <a:custGeom>
              <a:rect b="b" l="l" r="r" t="t"/>
              <a:pathLst>
                <a:path extrusionOk="0" h="7462" w="3286">
                  <a:moveTo>
                    <a:pt x="1632" y="1"/>
                  </a:moveTo>
                  <a:cubicBezTo>
                    <a:pt x="1611" y="1"/>
                    <a:pt x="1594" y="24"/>
                    <a:pt x="1594" y="47"/>
                  </a:cubicBezTo>
                  <a:cubicBezTo>
                    <a:pt x="1920" y="730"/>
                    <a:pt x="2082" y="1640"/>
                    <a:pt x="1692" y="2323"/>
                  </a:cubicBezTo>
                  <a:cubicBezTo>
                    <a:pt x="1432" y="2843"/>
                    <a:pt x="911" y="3299"/>
                    <a:pt x="716" y="3852"/>
                  </a:cubicBezTo>
                  <a:cubicBezTo>
                    <a:pt x="575" y="3654"/>
                    <a:pt x="410" y="3481"/>
                    <a:pt x="199" y="3481"/>
                  </a:cubicBezTo>
                  <a:cubicBezTo>
                    <a:pt x="166" y="3481"/>
                    <a:pt x="133" y="3485"/>
                    <a:pt x="98" y="3494"/>
                  </a:cubicBezTo>
                  <a:cubicBezTo>
                    <a:pt x="1" y="3526"/>
                    <a:pt x="33" y="3656"/>
                    <a:pt x="98" y="3689"/>
                  </a:cubicBezTo>
                  <a:cubicBezTo>
                    <a:pt x="261" y="3689"/>
                    <a:pt x="326" y="3884"/>
                    <a:pt x="391" y="3982"/>
                  </a:cubicBezTo>
                  <a:cubicBezTo>
                    <a:pt x="521" y="4177"/>
                    <a:pt x="586" y="4404"/>
                    <a:pt x="651" y="4632"/>
                  </a:cubicBezTo>
                  <a:cubicBezTo>
                    <a:pt x="846" y="5250"/>
                    <a:pt x="977" y="5900"/>
                    <a:pt x="1367" y="6453"/>
                  </a:cubicBezTo>
                  <a:cubicBezTo>
                    <a:pt x="1724" y="6908"/>
                    <a:pt x="2212" y="7266"/>
                    <a:pt x="2765" y="7461"/>
                  </a:cubicBezTo>
                  <a:cubicBezTo>
                    <a:pt x="2830" y="7429"/>
                    <a:pt x="2895" y="7396"/>
                    <a:pt x="2960" y="7364"/>
                  </a:cubicBezTo>
                  <a:cubicBezTo>
                    <a:pt x="3123" y="7299"/>
                    <a:pt x="3220" y="7168"/>
                    <a:pt x="3285" y="7006"/>
                  </a:cubicBezTo>
                  <a:cubicBezTo>
                    <a:pt x="2765" y="6876"/>
                    <a:pt x="2310" y="6648"/>
                    <a:pt x="1920" y="6258"/>
                  </a:cubicBezTo>
                  <a:cubicBezTo>
                    <a:pt x="1464" y="5770"/>
                    <a:pt x="1302" y="5185"/>
                    <a:pt x="1042" y="4567"/>
                  </a:cubicBezTo>
                  <a:cubicBezTo>
                    <a:pt x="1042" y="4567"/>
                    <a:pt x="1074" y="4469"/>
                    <a:pt x="1074" y="4437"/>
                  </a:cubicBezTo>
                  <a:cubicBezTo>
                    <a:pt x="1042" y="3591"/>
                    <a:pt x="1920" y="3039"/>
                    <a:pt x="2082" y="2226"/>
                  </a:cubicBezTo>
                  <a:cubicBezTo>
                    <a:pt x="2147" y="1835"/>
                    <a:pt x="2147" y="1413"/>
                    <a:pt x="2050" y="1022"/>
                  </a:cubicBezTo>
                  <a:cubicBezTo>
                    <a:pt x="2017" y="665"/>
                    <a:pt x="1920" y="274"/>
                    <a:pt x="1659" y="14"/>
                  </a:cubicBezTo>
                  <a:cubicBezTo>
                    <a:pt x="1650" y="5"/>
                    <a:pt x="1640" y="1"/>
                    <a:pt x="1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9"/>
            <p:cNvSpPr/>
            <p:nvPr/>
          </p:nvSpPr>
          <p:spPr>
            <a:xfrm>
              <a:off x="6672747" y="4325370"/>
              <a:ext cx="123206" cy="91147"/>
            </a:xfrm>
            <a:custGeom>
              <a:rect b="b" l="l" r="r" t="t"/>
              <a:pathLst>
                <a:path extrusionOk="0" h="2900" w="3920">
                  <a:moveTo>
                    <a:pt x="25" y="1"/>
                  </a:moveTo>
                  <a:cubicBezTo>
                    <a:pt x="9" y="1"/>
                    <a:pt x="1" y="9"/>
                    <a:pt x="17" y="25"/>
                  </a:cubicBezTo>
                  <a:cubicBezTo>
                    <a:pt x="212" y="968"/>
                    <a:pt x="797" y="2009"/>
                    <a:pt x="1773" y="2269"/>
                  </a:cubicBezTo>
                  <a:cubicBezTo>
                    <a:pt x="2098" y="2366"/>
                    <a:pt x="2456" y="2366"/>
                    <a:pt x="2813" y="2431"/>
                  </a:cubicBezTo>
                  <a:cubicBezTo>
                    <a:pt x="2976" y="2464"/>
                    <a:pt x="3139" y="2496"/>
                    <a:pt x="3301" y="2594"/>
                  </a:cubicBezTo>
                  <a:cubicBezTo>
                    <a:pt x="3431" y="2692"/>
                    <a:pt x="3464" y="2854"/>
                    <a:pt x="3594" y="2887"/>
                  </a:cubicBezTo>
                  <a:cubicBezTo>
                    <a:pt x="3620" y="2895"/>
                    <a:pt x="3644" y="2899"/>
                    <a:pt x="3665" y="2899"/>
                  </a:cubicBezTo>
                  <a:cubicBezTo>
                    <a:pt x="3724" y="2899"/>
                    <a:pt x="3765" y="2869"/>
                    <a:pt x="3789" y="2822"/>
                  </a:cubicBezTo>
                  <a:cubicBezTo>
                    <a:pt x="3919" y="2659"/>
                    <a:pt x="3757" y="2431"/>
                    <a:pt x="3626" y="2334"/>
                  </a:cubicBezTo>
                  <a:cubicBezTo>
                    <a:pt x="3496" y="2236"/>
                    <a:pt x="3301" y="2171"/>
                    <a:pt x="3139" y="2139"/>
                  </a:cubicBezTo>
                  <a:cubicBezTo>
                    <a:pt x="2781" y="2074"/>
                    <a:pt x="2391" y="2041"/>
                    <a:pt x="2033" y="2009"/>
                  </a:cubicBezTo>
                  <a:cubicBezTo>
                    <a:pt x="1025" y="1911"/>
                    <a:pt x="375" y="903"/>
                    <a:pt x="82" y="25"/>
                  </a:cubicBezTo>
                  <a:cubicBezTo>
                    <a:pt x="66" y="9"/>
                    <a:pt x="41" y="1"/>
                    <a:pt x="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9"/>
            <p:cNvSpPr/>
            <p:nvPr/>
          </p:nvSpPr>
          <p:spPr>
            <a:xfrm>
              <a:off x="6628272" y="4415828"/>
              <a:ext cx="143007" cy="93347"/>
            </a:xfrm>
            <a:custGeom>
              <a:rect b="b" l="l" r="r" t="t"/>
              <a:pathLst>
                <a:path extrusionOk="0" h="2970" w="4550">
                  <a:moveTo>
                    <a:pt x="179" y="0"/>
                  </a:moveTo>
                  <a:cubicBezTo>
                    <a:pt x="99" y="0"/>
                    <a:pt x="28" y="63"/>
                    <a:pt x="1" y="171"/>
                  </a:cubicBezTo>
                  <a:cubicBezTo>
                    <a:pt x="1" y="269"/>
                    <a:pt x="131" y="334"/>
                    <a:pt x="229" y="366"/>
                  </a:cubicBezTo>
                  <a:cubicBezTo>
                    <a:pt x="521" y="496"/>
                    <a:pt x="814" y="594"/>
                    <a:pt x="1139" y="659"/>
                  </a:cubicBezTo>
                  <a:cubicBezTo>
                    <a:pt x="1497" y="757"/>
                    <a:pt x="1920" y="789"/>
                    <a:pt x="2310" y="854"/>
                  </a:cubicBezTo>
                  <a:cubicBezTo>
                    <a:pt x="2537" y="919"/>
                    <a:pt x="2830" y="984"/>
                    <a:pt x="3025" y="1147"/>
                  </a:cubicBezTo>
                  <a:cubicBezTo>
                    <a:pt x="3350" y="1374"/>
                    <a:pt x="3643" y="1732"/>
                    <a:pt x="3871" y="2057"/>
                  </a:cubicBezTo>
                  <a:cubicBezTo>
                    <a:pt x="4066" y="2285"/>
                    <a:pt x="4294" y="2610"/>
                    <a:pt x="4033" y="2838"/>
                  </a:cubicBezTo>
                  <a:cubicBezTo>
                    <a:pt x="3968" y="2903"/>
                    <a:pt x="4001" y="2968"/>
                    <a:pt x="4066" y="2968"/>
                  </a:cubicBezTo>
                  <a:cubicBezTo>
                    <a:pt x="4080" y="2969"/>
                    <a:pt x="4093" y="2969"/>
                    <a:pt x="4106" y="2969"/>
                  </a:cubicBezTo>
                  <a:cubicBezTo>
                    <a:pt x="4523" y="2969"/>
                    <a:pt x="4550" y="2470"/>
                    <a:pt x="4424" y="2155"/>
                  </a:cubicBezTo>
                  <a:cubicBezTo>
                    <a:pt x="4196" y="1765"/>
                    <a:pt x="3871" y="1407"/>
                    <a:pt x="3513" y="1082"/>
                  </a:cubicBezTo>
                  <a:cubicBezTo>
                    <a:pt x="3416" y="984"/>
                    <a:pt x="3253" y="887"/>
                    <a:pt x="3123" y="789"/>
                  </a:cubicBezTo>
                  <a:cubicBezTo>
                    <a:pt x="2830" y="627"/>
                    <a:pt x="2440" y="594"/>
                    <a:pt x="2115" y="529"/>
                  </a:cubicBezTo>
                  <a:cubicBezTo>
                    <a:pt x="1692" y="464"/>
                    <a:pt x="1269" y="431"/>
                    <a:pt x="846" y="301"/>
                  </a:cubicBezTo>
                  <a:cubicBezTo>
                    <a:pt x="716" y="236"/>
                    <a:pt x="586" y="204"/>
                    <a:pt x="456" y="139"/>
                  </a:cubicBezTo>
                  <a:cubicBezTo>
                    <a:pt x="391" y="139"/>
                    <a:pt x="359" y="106"/>
                    <a:pt x="294" y="74"/>
                  </a:cubicBezTo>
                  <a:lnTo>
                    <a:pt x="261" y="74"/>
                  </a:lnTo>
                  <a:cubicBezTo>
                    <a:pt x="261" y="74"/>
                    <a:pt x="261" y="41"/>
                    <a:pt x="261" y="41"/>
                  </a:cubicBezTo>
                  <a:cubicBezTo>
                    <a:pt x="261" y="41"/>
                    <a:pt x="229" y="41"/>
                    <a:pt x="229" y="9"/>
                  </a:cubicBezTo>
                  <a:cubicBezTo>
                    <a:pt x="212" y="3"/>
                    <a:pt x="195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9"/>
            <p:cNvSpPr/>
            <p:nvPr/>
          </p:nvSpPr>
          <p:spPr>
            <a:xfrm>
              <a:off x="6636475" y="4417117"/>
              <a:ext cx="31" cy="3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230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9"/>
            <p:cNvSpPr/>
            <p:nvPr/>
          </p:nvSpPr>
          <p:spPr>
            <a:xfrm>
              <a:off x="6674287" y="4389049"/>
              <a:ext cx="111419" cy="69397"/>
            </a:xfrm>
            <a:custGeom>
              <a:rect b="b" l="l" r="r" t="t"/>
              <a:pathLst>
                <a:path extrusionOk="0" h="2208" w="3545">
                  <a:moveTo>
                    <a:pt x="269" y="0"/>
                  </a:moveTo>
                  <a:cubicBezTo>
                    <a:pt x="246" y="0"/>
                    <a:pt x="221" y="5"/>
                    <a:pt x="195" y="15"/>
                  </a:cubicBezTo>
                  <a:cubicBezTo>
                    <a:pt x="0" y="80"/>
                    <a:pt x="228" y="340"/>
                    <a:pt x="293" y="405"/>
                  </a:cubicBezTo>
                  <a:cubicBezTo>
                    <a:pt x="456" y="535"/>
                    <a:pt x="618" y="633"/>
                    <a:pt x="781" y="731"/>
                  </a:cubicBezTo>
                  <a:cubicBezTo>
                    <a:pt x="1139" y="893"/>
                    <a:pt x="1529" y="958"/>
                    <a:pt x="1886" y="1056"/>
                  </a:cubicBezTo>
                  <a:cubicBezTo>
                    <a:pt x="2244" y="1121"/>
                    <a:pt x="2569" y="1251"/>
                    <a:pt x="2862" y="1479"/>
                  </a:cubicBezTo>
                  <a:cubicBezTo>
                    <a:pt x="2992" y="1576"/>
                    <a:pt x="3090" y="1706"/>
                    <a:pt x="3187" y="1836"/>
                  </a:cubicBezTo>
                  <a:cubicBezTo>
                    <a:pt x="3285" y="1934"/>
                    <a:pt x="3382" y="2064"/>
                    <a:pt x="3480" y="2194"/>
                  </a:cubicBezTo>
                  <a:cubicBezTo>
                    <a:pt x="3489" y="2203"/>
                    <a:pt x="3499" y="2207"/>
                    <a:pt x="3508" y="2207"/>
                  </a:cubicBezTo>
                  <a:cubicBezTo>
                    <a:pt x="3529" y="2207"/>
                    <a:pt x="3545" y="2184"/>
                    <a:pt x="3545" y="2161"/>
                  </a:cubicBezTo>
                  <a:cubicBezTo>
                    <a:pt x="3545" y="2064"/>
                    <a:pt x="3545" y="1999"/>
                    <a:pt x="3512" y="1901"/>
                  </a:cubicBezTo>
                  <a:cubicBezTo>
                    <a:pt x="3480" y="1804"/>
                    <a:pt x="3447" y="1739"/>
                    <a:pt x="3415" y="1674"/>
                  </a:cubicBezTo>
                  <a:cubicBezTo>
                    <a:pt x="3350" y="1511"/>
                    <a:pt x="3252" y="1381"/>
                    <a:pt x="3122" y="1283"/>
                  </a:cubicBezTo>
                  <a:cubicBezTo>
                    <a:pt x="2862" y="1056"/>
                    <a:pt x="2569" y="893"/>
                    <a:pt x="2244" y="796"/>
                  </a:cubicBezTo>
                  <a:cubicBezTo>
                    <a:pt x="1854" y="698"/>
                    <a:pt x="1464" y="633"/>
                    <a:pt x="1106" y="503"/>
                  </a:cubicBezTo>
                  <a:cubicBezTo>
                    <a:pt x="943" y="438"/>
                    <a:pt x="748" y="340"/>
                    <a:pt x="586" y="210"/>
                  </a:cubicBezTo>
                  <a:cubicBezTo>
                    <a:pt x="476" y="128"/>
                    <a:pt x="390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9"/>
            <p:cNvSpPr/>
            <p:nvPr/>
          </p:nvSpPr>
          <p:spPr>
            <a:xfrm>
              <a:off x="6671206" y="4463855"/>
              <a:ext cx="127794" cy="28036"/>
            </a:xfrm>
            <a:custGeom>
              <a:rect b="b" l="l" r="r" t="t"/>
              <a:pathLst>
                <a:path extrusionOk="0" h="892" w="4066">
                  <a:moveTo>
                    <a:pt x="3107" y="1"/>
                  </a:moveTo>
                  <a:cubicBezTo>
                    <a:pt x="2824" y="1"/>
                    <a:pt x="2512" y="59"/>
                    <a:pt x="2245" y="139"/>
                  </a:cubicBezTo>
                  <a:cubicBezTo>
                    <a:pt x="1854" y="237"/>
                    <a:pt x="1497" y="432"/>
                    <a:pt x="1106" y="529"/>
                  </a:cubicBezTo>
                  <a:cubicBezTo>
                    <a:pt x="991" y="552"/>
                    <a:pt x="860" y="575"/>
                    <a:pt x="724" y="575"/>
                  </a:cubicBezTo>
                  <a:cubicBezTo>
                    <a:pt x="668" y="575"/>
                    <a:pt x="611" y="571"/>
                    <a:pt x="554" y="562"/>
                  </a:cubicBezTo>
                  <a:cubicBezTo>
                    <a:pt x="358" y="497"/>
                    <a:pt x="196" y="334"/>
                    <a:pt x="66" y="172"/>
                  </a:cubicBezTo>
                  <a:cubicBezTo>
                    <a:pt x="56" y="162"/>
                    <a:pt x="47" y="158"/>
                    <a:pt x="38" y="158"/>
                  </a:cubicBezTo>
                  <a:cubicBezTo>
                    <a:pt x="17" y="158"/>
                    <a:pt x="1" y="181"/>
                    <a:pt x="1" y="204"/>
                  </a:cubicBezTo>
                  <a:cubicBezTo>
                    <a:pt x="66" y="432"/>
                    <a:pt x="131" y="562"/>
                    <a:pt x="293" y="692"/>
                  </a:cubicBezTo>
                  <a:cubicBezTo>
                    <a:pt x="456" y="790"/>
                    <a:pt x="619" y="855"/>
                    <a:pt x="814" y="887"/>
                  </a:cubicBezTo>
                  <a:cubicBezTo>
                    <a:pt x="851" y="890"/>
                    <a:pt x="888" y="891"/>
                    <a:pt x="924" y="891"/>
                  </a:cubicBezTo>
                  <a:cubicBezTo>
                    <a:pt x="1305" y="891"/>
                    <a:pt x="1661" y="746"/>
                    <a:pt x="2017" y="627"/>
                  </a:cubicBezTo>
                  <a:cubicBezTo>
                    <a:pt x="2342" y="497"/>
                    <a:pt x="2635" y="432"/>
                    <a:pt x="2960" y="399"/>
                  </a:cubicBezTo>
                  <a:cubicBezTo>
                    <a:pt x="3220" y="399"/>
                    <a:pt x="3578" y="399"/>
                    <a:pt x="3741" y="659"/>
                  </a:cubicBezTo>
                  <a:cubicBezTo>
                    <a:pt x="3770" y="689"/>
                    <a:pt x="3806" y="705"/>
                    <a:pt x="3839" y="705"/>
                  </a:cubicBezTo>
                  <a:cubicBezTo>
                    <a:pt x="3880" y="705"/>
                    <a:pt x="3918" y="681"/>
                    <a:pt x="3936" y="627"/>
                  </a:cubicBezTo>
                  <a:cubicBezTo>
                    <a:pt x="4066" y="204"/>
                    <a:pt x="3610" y="42"/>
                    <a:pt x="3285" y="9"/>
                  </a:cubicBezTo>
                  <a:cubicBezTo>
                    <a:pt x="3228" y="3"/>
                    <a:pt x="3168" y="1"/>
                    <a:pt x="3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9"/>
            <p:cNvSpPr/>
            <p:nvPr/>
          </p:nvSpPr>
          <p:spPr>
            <a:xfrm>
              <a:off x="6763205" y="4320341"/>
              <a:ext cx="58303" cy="76092"/>
            </a:xfrm>
            <a:custGeom>
              <a:rect b="b" l="l" r="r" t="t"/>
              <a:pathLst>
                <a:path extrusionOk="0" h="2421" w="1855">
                  <a:moveTo>
                    <a:pt x="62" y="1"/>
                  </a:moveTo>
                  <a:cubicBezTo>
                    <a:pt x="34" y="1"/>
                    <a:pt x="1" y="17"/>
                    <a:pt x="1" y="55"/>
                  </a:cubicBezTo>
                  <a:cubicBezTo>
                    <a:pt x="66" y="608"/>
                    <a:pt x="163" y="1193"/>
                    <a:pt x="521" y="1648"/>
                  </a:cubicBezTo>
                  <a:cubicBezTo>
                    <a:pt x="683" y="1843"/>
                    <a:pt x="846" y="1941"/>
                    <a:pt x="1074" y="2006"/>
                  </a:cubicBezTo>
                  <a:cubicBezTo>
                    <a:pt x="1301" y="2104"/>
                    <a:pt x="1464" y="2169"/>
                    <a:pt x="1594" y="2364"/>
                  </a:cubicBezTo>
                  <a:cubicBezTo>
                    <a:pt x="1620" y="2402"/>
                    <a:pt x="1666" y="2420"/>
                    <a:pt x="1712" y="2420"/>
                  </a:cubicBezTo>
                  <a:cubicBezTo>
                    <a:pt x="1783" y="2420"/>
                    <a:pt x="1854" y="2377"/>
                    <a:pt x="1854" y="2299"/>
                  </a:cubicBezTo>
                  <a:cubicBezTo>
                    <a:pt x="1822" y="1811"/>
                    <a:pt x="1139" y="1843"/>
                    <a:pt x="846" y="1616"/>
                  </a:cubicBezTo>
                  <a:cubicBezTo>
                    <a:pt x="391" y="1226"/>
                    <a:pt x="228" y="575"/>
                    <a:pt x="98" y="22"/>
                  </a:cubicBezTo>
                  <a:cubicBezTo>
                    <a:pt x="98" y="9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9"/>
            <p:cNvSpPr/>
            <p:nvPr/>
          </p:nvSpPr>
          <p:spPr>
            <a:xfrm>
              <a:off x="6458607" y="4166612"/>
              <a:ext cx="417045" cy="424054"/>
            </a:xfrm>
            <a:custGeom>
              <a:rect b="b" l="l" r="r" t="t"/>
              <a:pathLst>
                <a:path extrusionOk="0" h="13492" w="13269">
                  <a:moveTo>
                    <a:pt x="9663" y="0"/>
                  </a:moveTo>
                  <a:cubicBezTo>
                    <a:pt x="9607" y="0"/>
                    <a:pt x="9552" y="1"/>
                    <a:pt x="9496" y="3"/>
                  </a:cubicBezTo>
                  <a:cubicBezTo>
                    <a:pt x="8066" y="35"/>
                    <a:pt x="6277" y="783"/>
                    <a:pt x="5497" y="1206"/>
                  </a:cubicBezTo>
                  <a:cubicBezTo>
                    <a:pt x="5236" y="1369"/>
                    <a:pt x="5009" y="1499"/>
                    <a:pt x="4781" y="1661"/>
                  </a:cubicBezTo>
                  <a:cubicBezTo>
                    <a:pt x="1724" y="3840"/>
                    <a:pt x="1" y="8295"/>
                    <a:pt x="2342" y="11612"/>
                  </a:cubicBezTo>
                  <a:cubicBezTo>
                    <a:pt x="2700" y="12133"/>
                    <a:pt x="3188" y="12620"/>
                    <a:pt x="3740" y="12978"/>
                  </a:cubicBezTo>
                  <a:cubicBezTo>
                    <a:pt x="4293" y="13303"/>
                    <a:pt x="4911" y="13368"/>
                    <a:pt x="5562" y="13466"/>
                  </a:cubicBezTo>
                  <a:cubicBezTo>
                    <a:pt x="5677" y="13483"/>
                    <a:pt x="5793" y="13492"/>
                    <a:pt x="5909" y="13492"/>
                  </a:cubicBezTo>
                  <a:cubicBezTo>
                    <a:pt x="6867" y="13492"/>
                    <a:pt x="7800" y="12913"/>
                    <a:pt x="8293" y="12100"/>
                  </a:cubicBezTo>
                  <a:cubicBezTo>
                    <a:pt x="9139" y="10637"/>
                    <a:pt x="8261" y="8816"/>
                    <a:pt x="9334" y="7450"/>
                  </a:cubicBezTo>
                  <a:cubicBezTo>
                    <a:pt x="10179" y="6377"/>
                    <a:pt x="11480" y="5856"/>
                    <a:pt x="12358" y="4848"/>
                  </a:cubicBezTo>
                  <a:cubicBezTo>
                    <a:pt x="13269" y="3840"/>
                    <a:pt x="13236" y="2409"/>
                    <a:pt x="12553" y="1304"/>
                  </a:cubicBezTo>
                  <a:cubicBezTo>
                    <a:pt x="11934" y="313"/>
                    <a:pt x="10756" y="0"/>
                    <a:pt x="96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9"/>
            <p:cNvSpPr/>
            <p:nvPr/>
          </p:nvSpPr>
          <p:spPr>
            <a:xfrm>
              <a:off x="6458607" y="4178964"/>
              <a:ext cx="301539" cy="411702"/>
            </a:xfrm>
            <a:custGeom>
              <a:rect b="b" l="l" r="r" t="t"/>
              <a:pathLst>
                <a:path extrusionOk="0" h="13099" w="9594">
                  <a:moveTo>
                    <a:pt x="7448" y="0"/>
                  </a:moveTo>
                  <a:cubicBezTo>
                    <a:pt x="6635" y="260"/>
                    <a:pt x="5919" y="585"/>
                    <a:pt x="5497" y="813"/>
                  </a:cubicBezTo>
                  <a:cubicBezTo>
                    <a:pt x="5236" y="976"/>
                    <a:pt x="5009" y="1106"/>
                    <a:pt x="4781" y="1268"/>
                  </a:cubicBezTo>
                  <a:cubicBezTo>
                    <a:pt x="1724" y="3447"/>
                    <a:pt x="1" y="7902"/>
                    <a:pt x="2342" y="11219"/>
                  </a:cubicBezTo>
                  <a:cubicBezTo>
                    <a:pt x="2732" y="11740"/>
                    <a:pt x="3188" y="12227"/>
                    <a:pt x="3740" y="12585"/>
                  </a:cubicBezTo>
                  <a:cubicBezTo>
                    <a:pt x="4326" y="12910"/>
                    <a:pt x="4911" y="12975"/>
                    <a:pt x="5562" y="13073"/>
                  </a:cubicBezTo>
                  <a:cubicBezTo>
                    <a:pt x="5677" y="13090"/>
                    <a:pt x="5793" y="13099"/>
                    <a:pt x="5909" y="13099"/>
                  </a:cubicBezTo>
                  <a:cubicBezTo>
                    <a:pt x="6867" y="13099"/>
                    <a:pt x="7800" y="12520"/>
                    <a:pt x="8293" y="11707"/>
                  </a:cubicBezTo>
                  <a:cubicBezTo>
                    <a:pt x="9139" y="10244"/>
                    <a:pt x="8293" y="8423"/>
                    <a:pt x="9334" y="7057"/>
                  </a:cubicBezTo>
                  <a:cubicBezTo>
                    <a:pt x="9431" y="6959"/>
                    <a:pt x="9496" y="6862"/>
                    <a:pt x="9594" y="6764"/>
                  </a:cubicBezTo>
                  <a:lnTo>
                    <a:pt x="9594" y="6764"/>
                  </a:lnTo>
                  <a:cubicBezTo>
                    <a:pt x="9496" y="6797"/>
                    <a:pt x="9399" y="6829"/>
                    <a:pt x="9334" y="6862"/>
                  </a:cubicBezTo>
                  <a:cubicBezTo>
                    <a:pt x="8748" y="7122"/>
                    <a:pt x="8163" y="7512"/>
                    <a:pt x="7773" y="8032"/>
                  </a:cubicBezTo>
                  <a:cubicBezTo>
                    <a:pt x="7318" y="8683"/>
                    <a:pt x="7057" y="9658"/>
                    <a:pt x="6277" y="9788"/>
                  </a:cubicBezTo>
                  <a:cubicBezTo>
                    <a:pt x="6104" y="9817"/>
                    <a:pt x="5929" y="9831"/>
                    <a:pt x="5754" y="9831"/>
                  </a:cubicBezTo>
                  <a:cubicBezTo>
                    <a:pt x="4346" y="9831"/>
                    <a:pt x="2931" y="8922"/>
                    <a:pt x="2700" y="7447"/>
                  </a:cubicBezTo>
                  <a:cubicBezTo>
                    <a:pt x="2245" y="4715"/>
                    <a:pt x="4326" y="2764"/>
                    <a:pt x="6147" y="1073"/>
                  </a:cubicBezTo>
                  <a:cubicBezTo>
                    <a:pt x="6570" y="683"/>
                    <a:pt x="7025" y="358"/>
                    <a:pt x="7448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9"/>
            <p:cNvSpPr/>
            <p:nvPr/>
          </p:nvSpPr>
          <p:spPr>
            <a:xfrm>
              <a:off x="6941350" y="2349100"/>
              <a:ext cx="52975" cy="74425"/>
            </a:xfrm>
            <a:custGeom>
              <a:rect b="b" l="l" r="r" t="t"/>
              <a:pathLst>
                <a:path extrusionOk="0" h="2977" w="2119">
                  <a:moveTo>
                    <a:pt x="1429" y="0"/>
                  </a:moveTo>
                  <a:lnTo>
                    <a:pt x="2119" y="0"/>
                  </a:lnTo>
                  <a:lnTo>
                    <a:pt x="1905" y="2977"/>
                  </a:lnTo>
                  <a:lnTo>
                    <a:pt x="0" y="269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642" name="Google Shape;642;p19"/>
            <p:cNvSpPr/>
            <p:nvPr/>
          </p:nvSpPr>
          <p:spPr>
            <a:xfrm>
              <a:off x="6817885" y="1569549"/>
              <a:ext cx="1371656" cy="36420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>
                    <a:noFill/>
                  </a:ln>
                  <a:solidFill>
                    <a:schemeClr val="lt1"/>
                  </a:solidFill>
                  <a:latin typeface="Fira Sans Extra Condensed"/>
                </a:rPr>
                <a:t>DONOR</a:t>
              </a:r>
            </a:p>
          </p:txBody>
        </p:sp>
      </p:grpSp>
      <p:cxnSp>
        <p:nvCxnSpPr>
          <p:cNvPr id="643" name="Google Shape;643;p19"/>
          <p:cNvCxnSpPr>
            <a:stCxn id="577" idx="3"/>
          </p:cNvCxnSpPr>
          <p:nvPr/>
        </p:nvCxnSpPr>
        <p:spPr>
          <a:xfrm>
            <a:off x="3909625" y="1596300"/>
            <a:ext cx="2424000" cy="997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44" name="Google Shape;644;p19"/>
          <p:cNvCxnSpPr>
            <a:stCxn id="582" idx="3"/>
          </p:cNvCxnSpPr>
          <p:nvPr/>
        </p:nvCxnSpPr>
        <p:spPr>
          <a:xfrm flipH="1" rot="10800000">
            <a:off x="3909625" y="3614700"/>
            <a:ext cx="2421900" cy="323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45" name="Google Shape;645;p19"/>
          <p:cNvCxnSpPr>
            <a:stCxn id="585" idx="3"/>
          </p:cNvCxnSpPr>
          <p:nvPr/>
        </p:nvCxnSpPr>
        <p:spPr>
          <a:xfrm>
            <a:off x="3909625" y="2767212"/>
            <a:ext cx="2421900" cy="333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646" name="Google Shape;646;p19"/>
          <p:cNvGrpSpPr/>
          <p:nvPr/>
        </p:nvGrpSpPr>
        <p:grpSpPr>
          <a:xfrm>
            <a:off x="677448" y="2817566"/>
            <a:ext cx="486811" cy="548610"/>
            <a:chOff x="-3393950" y="2373175"/>
            <a:chExt cx="579675" cy="647175"/>
          </a:xfrm>
        </p:grpSpPr>
        <p:sp>
          <p:nvSpPr>
            <p:cNvPr id="647" name="Google Shape;647;p19"/>
            <p:cNvSpPr/>
            <p:nvPr/>
          </p:nvSpPr>
          <p:spPr>
            <a:xfrm>
              <a:off x="-3133800" y="2487000"/>
              <a:ext cx="241475" cy="209775"/>
            </a:xfrm>
            <a:custGeom>
              <a:rect b="b" l="l" r="r" t="t"/>
              <a:pathLst>
                <a:path extrusionOk="0" h="8391" w="9659">
                  <a:moveTo>
                    <a:pt x="2407" y="0"/>
                  </a:moveTo>
                  <a:lnTo>
                    <a:pt x="1" y="4195"/>
                  </a:lnTo>
                  <a:lnTo>
                    <a:pt x="2407" y="8390"/>
                  </a:lnTo>
                  <a:lnTo>
                    <a:pt x="7252" y="8390"/>
                  </a:lnTo>
                  <a:lnTo>
                    <a:pt x="9659" y="4195"/>
                  </a:lnTo>
                  <a:lnTo>
                    <a:pt x="72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9"/>
            <p:cNvSpPr/>
            <p:nvPr/>
          </p:nvSpPr>
          <p:spPr>
            <a:xfrm>
              <a:off x="-3116725" y="2502450"/>
              <a:ext cx="206525" cy="178875"/>
            </a:xfrm>
            <a:custGeom>
              <a:rect b="b" l="l" r="r" t="t"/>
              <a:pathLst>
                <a:path extrusionOk="0" h="7155" w="8261">
                  <a:moveTo>
                    <a:pt x="2082" y="0"/>
                  </a:moveTo>
                  <a:lnTo>
                    <a:pt x="0" y="3577"/>
                  </a:lnTo>
                  <a:lnTo>
                    <a:pt x="2082" y="7155"/>
                  </a:lnTo>
                  <a:lnTo>
                    <a:pt x="6212" y="7155"/>
                  </a:lnTo>
                  <a:lnTo>
                    <a:pt x="8260" y="3577"/>
                  </a:lnTo>
                  <a:lnTo>
                    <a:pt x="6212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9"/>
            <p:cNvSpPr/>
            <p:nvPr/>
          </p:nvSpPr>
          <p:spPr>
            <a:xfrm>
              <a:off x="-3133800" y="2696750"/>
              <a:ext cx="241475" cy="208950"/>
            </a:xfrm>
            <a:custGeom>
              <a:rect b="b" l="l" r="r" t="t"/>
              <a:pathLst>
                <a:path extrusionOk="0" h="8358" w="9659">
                  <a:moveTo>
                    <a:pt x="2407" y="0"/>
                  </a:moveTo>
                  <a:lnTo>
                    <a:pt x="1" y="4195"/>
                  </a:lnTo>
                  <a:lnTo>
                    <a:pt x="2407" y="8358"/>
                  </a:lnTo>
                  <a:lnTo>
                    <a:pt x="7252" y="8358"/>
                  </a:lnTo>
                  <a:lnTo>
                    <a:pt x="9659" y="4195"/>
                  </a:lnTo>
                  <a:lnTo>
                    <a:pt x="72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9"/>
            <p:cNvSpPr/>
            <p:nvPr/>
          </p:nvSpPr>
          <p:spPr>
            <a:xfrm>
              <a:off x="-3116725" y="2711375"/>
              <a:ext cx="206525" cy="179700"/>
            </a:xfrm>
            <a:custGeom>
              <a:rect b="b" l="l" r="r" t="t"/>
              <a:pathLst>
                <a:path extrusionOk="0" h="7188" w="8261">
                  <a:moveTo>
                    <a:pt x="2082" y="1"/>
                  </a:moveTo>
                  <a:lnTo>
                    <a:pt x="0" y="3610"/>
                  </a:lnTo>
                  <a:lnTo>
                    <a:pt x="2082" y="7188"/>
                  </a:lnTo>
                  <a:lnTo>
                    <a:pt x="6212" y="7188"/>
                  </a:lnTo>
                  <a:lnTo>
                    <a:pt x="8260" y="3610"/>
                  </a:lnTo>
                  <a:lnTo>
                    <a:pt x="6212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9"/>
            <p:cNvSpPr/>
            <p:nvPr/>
          </p:nvSpPr>
          <p:spPr>
            <a:xfrm>
              <a:off x="-3315100" y="2382925"/>
              <a:ext cx="241475" cy="208975"/>
            </a:xfrm>
            <a:custGeom>
              <a:rect b="b" l="l" r="r" t="t"/>
              <a:pathLst>
                <a:path extrusionOk="0" h="8359" w="9659">
                  <a:moveTo>
                    <a:pt x="2407" y="1"/>
                  </a:moveTo>
                  <a:lnTo>
                    <a:pt x="1" y="4163"/>
                  </a:lnTo>
                  <a:lnTo>
                    <a:pt x="2407" y="8358"/>
                  </a:lnTo>
                  <a:lnTo>
                    <a:pt x="7253" y="8358"/>
                  </a:lnTo>
                  <a:lnTo>
                    <a:pt x="9659" y="4163"/>
                  </a:lnTo>
                  <a:lnTo>
                    <a:pt x="72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9"/>
            <p:cNvSpPr/>
            <p:nvPr/>
          </p:nvSpPr>
          <p:spPr>
            <a:xfrm>
              <a:off x="-3298025" y="2397575"/>
              <a:ext cx="206525" cy="179700"/>
            </a:xfrm>
            <a:custGeom>
              <a:rect b="b" l="l" r="r" t="t"/>
              <a:pathLst>
                <a:path extrusionOk="0" h="7188" w="8261">
                  <a:moveTo>
                    <a:pt x="2082" y="0"/>
                  </a:moveTo>
                  <a:lnTo>
                    <a:pt x="1" y="3577"/>
                  </a:lnTo>
                  <a:lnTo>
                    <a:pt x="2082" y="7187"/>
                  </a:lnTo>
                  <a:lnTo>
                    <a:pt x="6212" y="7187"/>
                  </a:lnTo>
                  <a:lnTo>
                    <a:pt x="8261" y="3577"/>
                  </a:lnTo>
                  <a:lnTo>
                    <a:pt x="6212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9"/>
            <p:cNvSpPr/>
            <p:nvPr/>
          </p:nvSpPr>
          <p:spPr>
            <a:xfrm>
              <a:off x="-3315100" y="2591875"/>
              <a:ext cx="241475" cy="209775"/>
            </a:xfrm>
            <a:custGeom>
              <a:rect b="b" l="l" r="r" t="t"/>
              <a:pathLst>
                <a:path extrusionOk="0" h="8391" w="9659">
                  <a:moveTo>
                    <a:pt x="2407" y="0"/>
                  </a:moveTo>
                  <a:lnTo>
                    <a:pt x="1" y="4195"/>
                  </a:lnTo>
                  <a:lnTo>
                    <a:pt x="2407" y="8390"/>
                  </a:lnTo>
                  <a:lnTo>
                    <a:pt x="7253" y="8390"/>
                  </a:lnTo>
                  <a:lnTo>
                    <a:pt x="9659" y="4195"/>
                  </a:lnTo>
                  <a:lnTo>
                    <a:pt x="72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9"/>
            <p:cNvSpPr/>
            <p:nvPr/>
          </p:nvSpPr>
          <p:spPr>
            <a:xfrm>
              <a:off x="-3298025" y="2607325"/>
              <a:ext cx="206525" cy="178875"/>
            </a:xfrm>
            <a:custGeom>
              <a:rect b="b" l="l" r="r" t="t"/>
              <a:pathLst>
                <a:path extrusionOk="0" h="7155" w="8261">
                  <a:moveTo>
                    <a:pt x="2082" y="0"/>
                  </a:moveTo>
                  <a:lnTo>
                    <a:pt x="1" y="3577"/>
                  </a:lnTo>
                  <a:lnTo>
                    <a:pt x="2082" y="7155"/>
                  </a:lnTo>
                  <a:lnTo>
                    <a:pt x="6212" y="7155"/>
                  </a:lnTo>
                  <a:lnTo>
                    <a:pt x="8261" y="3577"/>
                  </a:lnTo>
                  <a:lnTo>
                    <a:pt x="6212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9"/>
            <p:cNvSpPr/>
            <p:nvPr/>
          </p:nvSpPr>
          <p:spPr>
            <a:xfrm>
              <a:off x="-3315100" y="2801625"/>
              <a:ext cx="241475" cy="208950"/>
            </a:xfrm>
            <a:custGeom>
              <a:rect b="b" l="l" r="r" t="t"/>
              <a:pathLst>
                <a:path extrusionOk="0" h="8358" w="9659">
                  <a:moveTo>
                    <a:pt x="2407" y="0"/>
                  </a:moveTo>
                  <a:lnTo>
                    <a:pt x="1" y="4163"/>
                  </a:lnTo>
                  <a:lnTo>
                    <a:pt x="2407" y="8358"/>
                  </a:lnTo>
                  <a:lnTo>
                    <a:pt x="7253" y="8358"/>
                  </a:lnTo>
                  <a:lnTo>
                    <a:pt x="9659" y="4163"/>
                  </a:lnTo>
                  <a:lnTo>
                    <a:pt x="72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9"/>
            <p:cNvSpPr/>
            <p:nvPr/>
          </p:nvSpPr>
          <p:spPr>
            <a:xfrm>
              <a:off x="-3298025" y="2816250"/>
              <a:ext cx="206525" cy="178900"/>
            </a:xfrm>
            <a:custGeom>
              <a:rect b="b" l="l" r="r" t="t"/>
              <a:pathLst>
                <a:path extrusionOk="0" h="7156" w="8261">
                  <a:moveTo>
                    <a:pt x="2082" y="1"/>
                  </a:moveTo>
                  <a:lnTo>
                    <a:pt x="1" y="3578"/>
                  </a:lnTo>
                  <a:lnTo>
                    <a:pt x="2082" y="7155"/>
                  </a:lnTo>
                  <a:lnTo>
                    <a:pt x="6212" y="7155"/>
                  </a:lnTo>
                  <a:lnTo>
                    <a:pt x="8261" y="3578"/>
                  </a:lnTo>
                  <a:lnTo>
                    <a:pt x="6212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-3034625" y="2790250"/>
              <a:ext cx="61825" cy="39850"/>
            </a:xfrm>
            <a:custGeom>
              <a:rect b="b" l="l" r="r" t="t"/>
              <a:pathLst>
                <a:path extrusionOk="0" h="1594" w="2473">
                  <a:moveTo>
                    <a:pt x="1237" y="0"/>
                  </a:moveTo>
                  <a:cubicBezTo>
                    <a:pt x="554" y="0"/>
                    <a:pt x="1" y="358"/>
                    <a:pt x="1" y="813"/>
                  </a:cubicBezTo>
                  <a:cubicBezTo>
                    <a:pt x="1" y="1236"/>
                    <a:pt x="554" y="1594"/>
                    <a:pt x="1237" y="1594"/>
                  </a:cubicBezTo>
                  <a:cubicBezTo>
                    <a:pt x="1920" y="1594"/>
                    <a:pt x="2472" y="1236"/>
                    <a:pt x="2472" y="813"/>
                  </a:cubicBezTo>
                  <a:cubicBezTo>
                    <a:pt x="2472" y="358"/>
                    <a:pt x="1920" y="0"/>
                    <a:pt x="1237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-3210225" y="2855275"/>
              <a:ext cx="61825" cy="40675"/>
            </a:xfrm>
            <a:custGeom>
              <a:rect b="b" l="l" r="r" t="t"/>
              <a:pathLst>
                <a:path extrusionOk="0" h="1627" w="2473">
                  <a:moveTo>
                    <a:pt x="1236" y="1"/>
                  </a:moveTo>
                  <a:cubicBezTo>
                    <a:pt x="554" y="1"/>
                    <a:pt x="1" y="358"/>
                    <a:pt x="1" y="814"/>
                  </a:cubicBezTo>
                  <a:cubicBezTo>
                    <a:pt x="1" y="1269"/>
                    <a:pt x="554" y="1627"/>
                    <a:pt x="1236" y="1627"/>
                  </a:cubicBezTo>
                  <a:cubicBezTo>
                    <a:pt x="1919" y="1627"/>
                    <a:pt x="2472" y="1236"/>
                    <a:pt x="2472" y="814"/>
                  </a:cubicBezTo>
                  <a:cubicBezTo>
                    <a:pt x="2472" y="358"/>
                    <a:pt x="1919" y="1"/>
                    <a:pt x="1236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-3241125" y="2719500"/>
              <a:ext cx="61825" cy="40675"/>
            </a:xfrm>
            <a:custGeom>
              <a:rect b="b" l="l" r="r" t="t"/>
              <a:pathLst>
                <a:path extrusionOk="0" h="1627" w="2473">
                  <a:moveTo>
                    <a:pt x="1237" y="1"/>
                  </a:moveTo>
                  <a:cubicBezTo>
                    <a:pt x="554" y="1"/>
                    <a:pt x="1" y="359"/>
                    <a:pt x="1" y="814"/>
                  </a:cubicBezTo>
                  <a:cubicBezTo>
                    <a:pt x="1" y="1269"/>
                    <a:pt x="554" y="1627"/>
                    <a:pt x="1237" y="1627"/>
                  </a:cubicBezTo>
                  <a:cubicBezTo>
                    <a:pt x="1920" y="1627"/>
                    <a:pt x="2472" y="1237"/>
                    <a:pt x="2472" y="814"/>
                  </a:cubicBezTo>
                  <a:cubicBezTo>
                    <a:pt x="2472" y="359"/>
                    <a:pt x="1920" y="1"/>
                    <a:pt x="1237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-3056575" y="2554475"/>
              <a:ext cx="61825" cy="40675"/>
            </a:xfrm>
            <a:custGeom>
              <a:rect b="b" l="l" r="r" t="t"/>
              <a:pathLst>
                <a:path extrusionOk="0" h="1627" w="2473">
                  <a:moveTo>
                    <a:pt x="1237" y="1"/>
                  </a:moveTo>
                  <a:cubicBezTo>
                    <a:pt x="554" y="1"/>
                    <a:pt x="1" y="391"/>
                    <a:pt x="1" y="814"/>
                  </a:cubicBezTo>
                  <a:cubicBezTo>
                    <a:pt x="1" y="1269"/>
                    <a:pt x="554" y="1626"/>
                    <a:pt x="1237" y="1626"/>
                  </a:cubicBezTo>
                  <a:cubicBezTo>
                    <a:pt x="1920" y="1626"/>
                    <a:pt x="2472" y="1269"/>
                    <a:pt x="2472" y="814"/>
                  </a:cubicBezTo>
                  <a:cubicBezTo>
                    <a:pt x="2472" y="358"/>
                    <a:pt x="1920" y="1"/>
                    <a:pt x="1237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9"/>
            <p:cNvSpPr/>
            <p:nvPr/>
          </p:nvSpPr>
          <p:spPr>
            <a:xfrm>
              <a:off x="-3210225" y="2492700"/>
              <a:ext cx="61825" cy="39850"/>
            </a:xfrm>
            <a:custGeom>
              <a:rect b="b" l="l" r="r" t="t"/>
              <a:pathLst>
                <a:path extrusionOk="0" h="1594" w="2473">
                  <a:moveTo>
                    <a:pt x="1236" y="0"/>
                  </a:moveTo>
                  <a:cubicBezTo>
                    <a:pt x="554" y="0"/>
                    <a:pt x="1" y="358"/>
                    <a:pt x="1" y="780"/>
                  </a:cubicBezTo>
                  <a:cubicBezTo>
                    <a:pt x="1" y="1236"/>
                    <a:pt x="554" y="1593"/>
                    <a:pt x="1236" y="1593"/>
                  </a:cubicBezTo>
                  <a:cubicBezTo>
                    <a:pt x="1919" y="1593"/>
                    <a:pt x="2472" y="1236"/>
                    <a:pt x="2472" y="780"/>
                  </a:cubicBezTo>
                  <a:cubicBezTo>
                    <a:pt x="2472" y="358"/>
                    <a:pt x="1919" y="0"/>
                    <a:pt x="1236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9"/>
            <p:cNvSpPr/>
            <p:nvPr/>
          </p:nvSpPr>
          <p:spPr>
            <a:xfrm>
              <a:off x="-3393950" y="2373175"/>
              <a:ext cx="579675" cy="647175"/>
            </a:xfrm>
            <a:custGeom>
              <a:rect b="b" l="l" r="r" t="t"/>
              <a:pathLst>
                <a:path extrusionOk="0" h="25887" w="23187">
                  <a:moveTo>
                    <a:pt x="17431" y="4944"/>
                  </a:moveTo>
                  <a:lnTo>
                    <a:pt x="19610" y="8748"/>
                  </a:lnTo>
                  <a:lnTo>
                    <a:pt x="17431" y="12553"/>
                  </a:lnTo>
                  <a:lnTo>
                    <a:pt x="13041" y="12553"/>
                  </a:lnTo>
                  <a:lnTo>
                    <a:pt x="12260" y="11220"/>
                  </a:lnTo>
                  <a:cubicBezTo>
                    <a:pt x="12170" y="11085"/>
                    <a:pt x="12034" y="11012"/>
                    <a:pt x="11905" y="11012"/>
                  </a:cubicBezTo>
                  <a:cubicBezTo>
                    <a:pt x="11847" y="11012"/>
                    <a:pt x="11790" y="11027"/>
                    <a:pt x="11740" y="11057"/>
                  </a:cubicBezTo>
                  <a:cubicBezTo>
                    <a:pt x="11545" y="11187"/>
                    <a:pt x="11480" y="11415"/>
                    <a:pt x="11577" y="11578"/>
                  </a:cubicBezTo>
                  <a:lnTo>
                    <a:pt x="12358" y="12943"/>
                  </a:lnTo>
                  <a:lnTo>
                    <a:pt x="10179" y="16748"/>
                  </a:lnTo>
                  <a:lnTo>
                    <a:pt x="5789" y="16748"/>
                  </a:lnTo>
                  <a:lnTo>
                    <a:pt x="3577" y="12943"/>
                  </a:lnTo>
                  <a:lnTo>
                    <a:pt x="5789" y="9139"/>
                  </a:lnTo>
                  <a:lnTo>
                    <a:pt x="10179" y="9139"/>
                  </a:lnTo>
                  <a:lnTo>
                    <a:pt x="10764" y="10147"/>
                  </a:lnTo>
                  <a:cubicBezTo>
                    <a:pt x="10827" y="10273"/>
                    <a:pt x="10944" y="10345"/>
                    <a:pt x="11072" y="10345"/>
                  </a:cubicBezTo>
                  <a:cubicBezTo>
                    <a:pt x="11142" y="10345"/>
                    <a:pt x="11215" y="10323"/>
                    <a:pt x="11285" y="10277"/>
                  </a:cubicBezTo>
                  <a:cubicBezTo>
                    <a:pt x="11480" y="10179"/>
                    <a:pt x="11512" y="9952"/>
                    <a:pt x="11415" y="9757"/>
                  </a:cubicBezTo>
                  <a:lnTo>
                    <a:pt x="10829" y="8748"/>
                  </a:lnTo>
                  <a:lnTo>
                    <a:pt x="13041" y="4944"/>
                  </a:lnTo>
                  <a:close/>
                  <a:moveTo>
                    <a:pt x="17431" y="13301"/>
                  </a:moveTo>
                  <a:lnTo>
                    <a:pt x="19642" y="17138"/>
                  </a:lnTo>
                  <a:lnTo>
                    <a:pt x="17431" y="20943"/>
                  </a:lnTo>
                  <a:lnTo>
                    <a:pt x="13041" y="20943"/>
                  </a:lnTo>
                  <a:lnTo>
                    <a:pt x="12195" y="19512"/>
                  </a:lnTo>
                  <a:cubicBezTo>
                    <a:pt x="12128" y="19378"/>
                    <a:pt x="11998" y="19305"/>
                    <a:pt x="11861" y="19305"/>
                  </a:cubicBezTo>
                  <a:cubicBezTo>
                    <a:pt x="11799" y="19305"/>
                    <a:pt x="11735" y="19320"/>
                    <a:pt x="11675" y="19350"/>
                  </a:cubicBezTo>
                  <a:cubicBezTo>
                    <a:pt x="11512" y="19480"/>
                    <a:pt x="11447" y="19708"/>
                    <a:pt x="11545" y="19870"/>
                  </a:cubicBezTo>
                  <a:lnTo>
                    <a:pt x="12358" y="21301"/>
                  </a:lnTo>
                  <a:lnTo>
                    <a:pt x="10179" y="25106"/>
                  </a:lnTo>
                  <a:lnTo>
                    <a:pt x="5789" y="25106"/>
                  </a:lnTo>
                  <a:lnTo>
                    <a:pt x="3577" y="21301"/>
                  </a:lnTo>
                  <a:lnTo>
                    <a:pt x="5789" y="17496"/>
                  </a:lnTo>
                  <a:lnTo>
                    <a:pt x="10179" y="17496"/>
                  </a:lnTo>
                  <a:lnTo>
                    <a:pt x="10732" y="18439"/>
                  </a:lnTo>
                  <a:cubicBezTo>
                    <a:pt x="10797" y="18569"/>
                    <a:pt x="10927" y="18634"/>
                    <a:pt x="11057" y="18634"/>
                  </a:cubicBezTo>
                  <a:cubicBezTo>
                    <a:pt x="11122" y="18634"/>
                    <a:pt x="11187" y="18634"/>
                    <a:pt x="11252" y="18602"/>
                  </a:cubicBezTo>
                  <a:cubicBezTo>
                    <a:pt x="11415" y="18472"/>
                    <a:pt x="11480" y="18244"/>
                    <a:pt x="11382" y="18082"/>
                  </a:cubicBezTo>
                  <a:lnTo>
                    <a:pt x="10829" y="17138"/>
                  </a:lnTo>
                  <a:lnTo>
                    <a:pt x="13041" y="13301"/>
                  </a:lnTo>
                  <a:close/>
                  <a:moveTo>
                    <a:pt x="5561" y="1"/>
                  </a:moveTo>
                  <a:cubicBezTo>
                    <a:pt x="5431" y="1"/>
                    <a:pt x="5301" y="66"/>
                    <a:pt x="5236" y="196"/>
                  </a:cubicBezTo>
                  <a:lnTo>
                    <a:pt x="2927" y="4163"/>
                  </a:lnTo>
                  <a:lnTo>
                    <a:pt x="1399" y="4163"/>
                  </a:lnTo>
                  <a:cubicBezTo>
                    <a:pt x="1203" y="4163"/>
                    <a:pt x="1008" y="4358"/>
                    <a:pt x="1008" y="4553"/>
                  </a:cubicBezTo>
                  <a:cubicBezTo>
                    <a:pt x="1008" y="4781"/>
                    <a:pt x="1203" y="4944"/>
                    <a:pt x="1399" y="4944"/>
                  </a:cubicBezTo>
                  <a:lnTo>
                    <a:pt x="2927" y="4944"/>
                  </a:lnTo>
                  <a:lnTo>
                    <a:pt x="5138" y="8748"/>
                  </a:lnTo>
                  <a:lnTo>
                    <a:pt x="2927" y="12553"/>
                  </a:lnTo>
                  <a:lnTo>
                    <a:pt x="390" y="12553"/>
                  </a:lnTo>
                  <a:cubicBezTo>
                    <a:pt x="195" y="12553"/>
                    <a:pt x="0" y="12716"/>
                    <a:pt x="0" y="12943"/>
                  </a:cubicBezTo>
                  <a:cubicBezTo>
                    <a:pt x="0" y="13139"/>
                    <a:pt x="195" y="13301"/>
                    <a:pt x="390" y="13301"/>
                  </a:cubicBezTo>
                  <a:lnTo>
                    <a:pt x="2927" y="13301"/>
                  </a:lnTo>
                  <a:lnTo>
                    <a:pt x="5138" y="17106"/>
                  </a:lnTo>
                  <a:lnTo>
                    <a:pt x="2927" y="20943"/>
                  </a:lnTo>
                  <a:lnTo>
                    <a:pt x="2407" y="20943"/>
                  </a:lnTo>
                  <a:cubicBezTo>
                    <a:pt x="2212" y="20943"/>
                    <a:pt x="2049" y="21106"/>
                    <a:pt x="2049" y="21301"/>
                  </a:cubicBezTo>
                  <a:cubicBezTo>
                    <a:pt x="2049" y="21529"/>
                    <a:pt x="2212" y="21691"/>
                    <a:pt x="2407" y="21691"/>
                  </a:cubicBezTo>
                  <a:lnTo>
                    <a:pt x="2927" y="21691"/>
                  </a:lnTo>
                  <a:lnTo>
                    <a:pt x="5236" y="25691"/>
                  </a:lnTo>
                  <a:cubicBezTo>
                    <a:pt x="5301" y="25789"/>
                    <a:pt x="5431" y="25886"/>
                    <a:pt x="5561" y="25886"/>
                  </a:cubicBezTo>
                  <a:lnTo>
                    <a:pt x="10407" y="25886"/>
                  </a:lnTo>
                  <a:cubicBezTo>
                    <a:pt x="10537" y="25886"/>
                    <a:pt x="10667" y="25789"/>
                    <a:pt x="10732" y="25691"/>
                  </a:cubicBezTo>
                  <a:lnTo>
                    <a:pt x="13041" y="21691"/>
                  </a:lnTo>
                  <a:lnTo>
                    <a:pt x="17431" y="21691"/>
                  </a:lnTo>
                  <a:lnTo>
                    <a:pt x="18439" y="23447"/>
                  </a:lnTo>
                  <a:cubicBezTo>
                    <a:pt x="18536" y="23577"/>
                    <a:pt x="18667" y="23642"/>
                    <a:pt x="18797" y="23642"/>
                  </a:cubicBezTo>
                  <a:cubicBezTo>
                    <a:pt x="18862" y="23642"/>
                    <a:pt x="18927" y="23642"/>
                    <a:pt x="18959" y="23610"/>
                  </a:cubicBezTo>
                  <a:cubicBezTo>
                    <a:pt x="19154" y="23480"/>
                    <a:pt x="19219" y="23252"/>
                    <a:pt x="19122" y="23090"/>
                  </a:cubicBezTo>
                  <a:lnTo>
                    <a:pt x="18081" y="21301"/>
                  </a:lnTo>
                  <a:lnTo>
                    <a:pt x="20292" y="17496"/>
                  </a:lnTo>
                  <a:lnTo>
                    <a:pt x="22829" y="17496"/>
                  </a:lnTo>
                  <a:cubicBezTo>
                    <a:pt x="23024" y="17496"/>
                    <a:pt x="23187" y="17334"/>
                    <a:pt x="23187" y="17106"/>
                  </a:cubicBezTo>
                  <a:cubicBezTo>
                    <a:pt x="23187" y="16911"/>
                    <a:pt x="23024" y="16748"/>
                    <a:pt x="22829" y="16748"/>
                  </a:cubicBezTo>
                  <a:lnTo>
                    <a:pt x="20292" y="16748"/>
                  </a:lnTo>
                  <a:lnTo>
                    <a:pt x="18081" y="12943"/>
                  </a:lnTo>
                  <a:lnTo>
                    <a:pt x="20292" y="9139"/>
                  </a:lnTo>
                  <a:lnTo>
                    <a:pt x="22829" y="9139"/>
                  </a:lnTo>
                  <a:cubicBezTo>
                    <a:pt x="23024" y="9139"/>
                    <a:pt x="23187" y="8944"/>
                    <a:pt x="23187" y="8748"/>
                  </a:cubicBezTo>
                  <a:cubicBezTo>
                    <a:pt x="23187" y="8553"/>
                    <a:pt x="23024" y="8358"/>
                    <a:pt x="22829" y="8358"/>
                  </a:cubicBezTo>
                  <a:lnTo>
                    <a:pt x="20292" y="8358"/>
                  </a:lnTo>
                  <a:lnTo>
                    <a:pt x="18081" y="4553"/>
                  </a:lnTo>
                  <a:lnTo>
                    <a:pt x="19349" y="2375"/>
                  </a:lnTo>
                  <a:cubicBezTo>
                    <a:pt x="19447" y="2179"/>
                    <a:pt x="19382" y="1952"/>
                    <a:pt x="19219" y="1854"/>
                  </a:cubicBezTo>
                  <a:cubicBezTo>
                    <a:pt x="19157" y="1823"/>
                    <a:pt x="19091" y="1808"/>
                    <a:pt x="19027" y="1808"/>
                  </a:cubicBezTo>
                  <a:cubicBezTo>
                    <a:pt x="18892" y="1808"/>
                    <a:pt x="18765" y="1874"/>
                    <a:pt x="18699" y="1984"/>
                  </a:cubicBezTo>
                  <a:lnTo>
                    <a:pt x="17431" y="4196"/>
                  </a:lnTo>
                  <a:lnTo>
                    <a:pt x="13041" y="4196"/>
                  </a:lnTo>
                  <a:lnTo>
                    <a:pt x="12260" y="2830"/>
                  </a:lnTo>
                  <a:cubicBezTo>
                    <a:pt x="12194" y="2719"/>
                    <a:pt x="12068" y="2654"/>
                    <a:pt x="11932" y="2654"/>
                  </a:cubicBezTo>
                  <a:cubicBezTo>
                    <a:pt x="11868" y="2654"/>
                    <a:pt x="11802" y="2669"/>
                    <a:pt x="11740" y="2700"/>
                  </a:cubicBezTo>
                  <a:cubicBezTo>
                    <a:pt x="11545" y="2797"/>
                    <a:pt x="11512" y="3057"/>
                    <a:pt x="11610" y="3220"/>
                  </a:cubicBezTo>
                  <a:lnTo>
                    <a:pt x="12390" y="4553"/>
                  </a:lnTo>
                  <a:lnTo>
                    <a:pt x="10179" y="8358"/>
                  </a:lnTo>
                  <a:lnTo>
                    <a:pt x="5789" y="8358"/>
                  </a:lnTo>
                  <a:lnTo>
                    <a:pt x="3577" y="4553"/>
                  </a:lnTo>
                  <a:lnTo>
                    <a:pt x="5789" y="749"/>
                  </a:lnTo>
                  <a:lnTo>
                    <a:pt x="10179" y="749"/>
                  </a:lnTo>
                  <a:lnTo>
                    <a:pt x="10764" y="1789"/>
                  </a:lnTo>
                  <a:cubicBezTo>
                    <a:pt x="10848" y="1915"/>
                    <a:pt x="10973" y="1987"/>
                    <a:pt x="11094" y="1987"/>
                  </a:cubicBezTo>
                  <a:cubicBezTo>
                    <a:pt x="11161" y="1987"/>
                    <a:pt x="11227" y="1965"/>
                    <a:pt x="11285" y="1919"/>
                  </a:cubicBezTo>
                  <a:cubicBezTo>
                    <a:pt x="11480" y="1822"/>
                    <a:pt x="11545" y="1594"/>
                    <a:pt x="11415" y="1399"/>
                  </a:cubicBezTo>
                  <a:lnTo>
                    <a:pt x="10732" y="196"/>
                  </a:lnTo>
                  <a:cubicBezTo>
                    <a:pt x="10634" y="66"/>
                    <a:pt x="10537" y="1"/>
                    <a:pt x="103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9"/>
            <p:cNvSpPr/>
            <p:nvPr/>
          </p:nvSpPr>
          <p:spPr>
            <a:xfrm>
              <a:off x="-3043550" y="2780475"/>
              <a:ext cx="80500" cy="59375"/>
            </a:xfrm>
            <a:custGeom>
              <a:rect b="b" l="l" r="r" t="t"/>
              <a:pathLst>
                <a:path extrusionOk="0" h="2375" w="3220">
                  <a:moveTo>
                    <a:pt x="1594" y="749"/>
                  </a:moveTo>
                  <a:cubicBezTo>
                    <a:pt x="2114" y="749"/>
                    <a:pt x="2439" y="1009"/>
                    <a:pt x="2439" y="1204"/>
                  </a:cubicBezTo>
                  <a:cubicBezTo>
                    <a:pt x="2439" y="1367"/>
                    <a:pt x="2114" y="1627"/>
                    <a:pt x="1594" y="1627"/>
                  </a:cubicBezTo>
                  <a:cubicBezTo>
                    <a:pt x="1073" y="1627"/>
                    <a:pt x="748" y="1367"/>
                    <a:pt x="748" y="1204"/>
                  </a:cubicBezTo>
                  <a:cubicBezTo>
                    <a:pt x="748" y="1009"/>
                    <a:pt x="1073" y="749"/>
                    <a:pt x="1594" y="749"/>
                  </a:cubicBezTo>
                  <a:close/>
                  <a:moveTo>
                    <a:pt x="1594" y="1"/>
                  </a:moveTo>
                  <a:cubicBezTo>
                    <a:pt x="683" y="1"/>
                    <a:pt x="0" y="521"/>
                    <a:pt x="0" y="1204"/>
                  </a:cubicBezTo>
                  <a:cubicBezTo>
                    <a:pt x="0" y="1855"/>
                    <a:pt x="683" y="2375"/>
                    <a:pt x="1594" y="2375"/>
                  </a:cubicBezTo>
                  <a:cubicBezTo>
                    <a:pt x="2504" y="2375"/>
                    <a:pt x="3220" y="1855"/>
                    <a:pt x="3220" y="1204"/>
                  </a:cubicBezTo>
                  <a:cubicBezTo>
                    <a:pt x="3220" y="521"/>
                    <a:pt x="2504" y="1"/>
                    <a:pt x="15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-3219975" y="2845525"/>
              <a:ext cx="80500" cy="59375"/>
            </a:xfrm>
            <a:custGeom>
              <a:rect b="b" l="l" r="r" t="t"/>
              <a:pathLst>
                <a:path extrusionOk="0" h="2375" w="3220">
                  <a:moveTo>
                    <a:pt x="1626" y="781"/>
                  </a:moveTo>
                  <a:cubicBezTo>
                    <a:pt x="2147" y="781"/>
                    <a:pt x="2472" y="1009"/>
                    <a:pt x="2472" y="1204"/>
                  </a:cubicBezTo>
                  <a:cubicBezTo>
                    <a:pt x="2472" y="1366"/>
                    <a:pt x="2147" y="1626"/>
                    <a:pt x="1626" y="1626"/>
                  </a:cubicBezTo>
                  <a:cubicBezTo>
                    <a:pt x="1106" y="1626"/>
                    <a:pt x="781" y="1366"/>
                    <a:pt x="781" y="1204"/>
                  </a:cubicBezTo>
                  <a:cubicBezTo>
                    <a:pt x="781" y="1009"/>
                    <a:pt x="1106" y="781"/>
                    <a:pt x="1626" y="781"/>
                  </a:cubicBezTo>
                  <a:close/>
                  <a:moveTo>
                    <a:pt x="1626" y="1"/>
                  </a:moveTo>
                  <a:cubicBezTo>
                    <a:pt x="716" y="1"/>
                    <a:pt x="0" y="521"/>
                    <a:pt x="0" y="1204"/>
                  </a:cubicBezTo>
                  <a:cubicBezTo>
                    <a:pt x="0" y="1854"/>
                    <a:pt x="716" y="2374"/>
                    <a:pt x="1626" y="2374"/>
                  </a:cubicBezTo>
                  <a:cubicBezTo>
                    <a:pt x="2537" y="2374"/>
                    <a:pt x="3220" y="1854"/>
                    <a:pt x="3220" y="1204"/>
                  </a:cubicBezTo>
                  <a:cubicBezTo>
                    <a:pt x="3220" y="521"/>
                    <a:pt x="2537" y="1"/>
                    <a:pt x="16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-3250875" y="2709750"/>
              <a:ext cx="81325" cy="59375"/>
            </a:xfrm>
            <a:custGeom>
              <a:rect b="b" l="l" r="r" t="t"/>
              <a:pathLst>
                <a:path extrusionOk="0" h="2375" w="3253">
                  <a:moveTo>
                    <a:pt x="1627" y="781"/>
                  </a:moveTo>
                  <a:cubicBezTo>
                    <a:pt x="2147" y="781"/>
                    <a:pt x="2472" y="1009"/>
                    <a:pt x="2472" y="1204"/>
                  </a:cubicBezTo>
                  <a:cubicBezTo>
                    <a:pt x="2472" y="1367"/>
                    <a:pt x="2147" y="1627"/>
                    <a:pt x="1627" y="1627"/>
                  </a:cubicBezTo>
                  <a:cubicBezTo>
                    <a:pt x="1106" y="1627"/>
                    <a:pt x="781" y="1367"/>
                    <a:pt x="781" y="1204"/>
                  </a:cubicBezTo>
                  <a:cubicBezTo>
                    <a:pt x="781" y="1009"/>
                    <a:pt x="1106" y="781"/>
                    <a:pt x="1627" y="781"/>
                  </a:cubicBezTo>
                  <a:close/>
                  <a:moveTo>
                    <a:pt x="1627" y="1"/>
                  </a:moveTo>
                  <a:cubicBezTo>
                    <a:pt x="716" y="1"/>
                    <a:pt x="33" y="521"/>
                    <a:pt x="33" y="1204"/>
                  </a:cubicBezTo>
                  <a:cubicBezTo>
                    <a:pt x="1" y="1854"/>
                    <a:pt x="716" y="2375"/>
                    <a:pt x="1627" y="2375"/>
                  </a:cubicBezTo>
                  <a:cubicBezTo>
                    <a:pt x="2537" y="2375"/>
                    <a:pt x="3253" y="1854"/>
                    <a:pt x="3253" y="1204"/>
                  </a:cubicBezTo>
                  <a:cubicBezTo>
                    <a:pt x="3253" y="521"/>
                    <a:pt x="2537" y="1"/>
                    <a:pt x="16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-3065500" y="2545525"/>
              <a:ext cx="80500" cy="59375"/>
            </a:xfrm>
            <a:custGeom>
              <a:rect b="b" l="l" r="r" t="t"/>
              <a:pathLst>
                <a:path extrusionOk="0" h="2375" w="3220">
                  <a:moveTo>
                    <a:pt x="1594" y="749"/>
                  </a:moveTo>
                  <a:cubicBezTo>
                    <a:pt x="2114" y="749"/>
                    <a:pt x="2472" y="1009"/>
                    <a:pt x="2472" y="1172"/>
                  </a:cubicBezTo>
                  <a:cubicBezTo>
                    <a:pt x="2472" y="1367"/>
                    <a:pt x="2114" y="1594"/>
                    <a:pt x="1594" y="1594"/>
                  </a:cubicBezTo>
                  <a:cubicBezTo>
                    <a:pt x="1073" y="1594"/>
                    <a:pt x="748" y="1367"/>
                    <a:pt x="748" y="1172"/>
                  </a:cubicBezTo>
                  <a:cubicBezTo>
                    <a:pt x="748" y="1009"/>
                    <a:pt x="1073" y="749"/>
                    <a:pt x="1594" y="749"/>
                  </a:cubicBezTo>
                  <a:close/>
                  <a:moveTo>
                    <a:pt x="1594" y="1"/>
                  </a:moveTo>
                  <a:cubicBezTo>
                    <a:pt x="683" y="1"/>
                    <a:pt x="0" y="521"/>
                    <a:pt x="0" y="1172"/>
                  </a:cubicBezTo>
                  <a:cubicBezTo>
                    <a:pt x="0" y="1854"/>
                    <a:pt x="716" y="2375"/>
                    <a:pt x="1594" y="2375"/>
                  </a:cubicBezTo>
                  <a:cubicBezTo>
                    <a:pt x="2504" y="2375"/>
                    <a:pt x="3220" y="1854"/>
                    <a:pt x="3220" y="1172"/>
                  </a:cubicBezTo>
                  <a:cubicBezTo>
                    <a:pt x="3220" y="521"/>
                    <a:pt x="2504" y="1"/>
                    <a:pt x="15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-3219975" y="2482925"/>
              <a:ext cx="80500" cy="59375"/>
            </a:xfrm>
            <a:custGeom>
              <a:rect b="b" l="l" r="r" t="t"/>
              <a:pathLst>
                <a:path extrusionOk="0" h="2375" w="3220">
                  <a:moveTo>
                    <a:pt x="1626" y="749"/>
                  </a:moveTo>
                  <a:cubicBezTo>
                    <a:pt x="2147" y="749"/>
                    <a:pt x="2472" y="1009"/>
                    <a:pt x="2472" y="1171"/>
                  </a:cubicBezTo>
                  <a:cubicBezTo>
                    <a:pt x="2472" y="1367"/>
                    <a:pt x="2147" y="1627"/>
                    <a:pt x="1626" y="1627"/>
                  </a:cubicBezTo>
                  <a:cubicBezTo>
                    <a:pt x="1106" y="1627"/>
                    <a:pt x="781" y="1367"/>
                    <a:pt x="781" y="1171"/>
                  </a:cubicBezTo>
                  <a:cubicBezTo>
                    <a:pt x="781" y="1009"/>
                    <a:pt x="1106" y="749"/>
                    <a:pt x="1626" y="749"/>
                  </a:cubicBezTo>
                  <a:close/>
                  <a:moveTo>
                    <a:pt x="1626" y="1"/>
                  </a:moveTo>
                  <a:cubicBezTo>
                    <a:pt x="716" y="1"/>
                    <a:pt x="0" y="521"/>
                    <a:pt x="0" y="1171"/>
                  </a:cubicBezTo>
                  <a:cubicBezTo>
                    <a:pt x="0" y="1854"/>
                    <a:pt x="716" y="2375"/>
                    <a:pt x="1626" y="2375"/>
                  </a:cubicBezTo>
                  <a:cubicBezTo>
                    <a:pt x="2537" y="2375"/>
                    <a:pt x="3220" y="1854"/>
                    <a:pt x="3220" y="1171"/>
                  </a:cubicBezTo>
                  <a:cubicBezTo>
                    <a:pt x="3220" y="521"/>
                    <a:pt x="2537" y="1"/>
                    <a:pt x="16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-3144375" y="2665850"/>
              <a:ext cx="18725" cy="18725"/>
            </a:xfrm>
            <a:custGeom>
              <a:rect b="b" l="l" r="r" t="t"/>
              <a:pathLst>
                <a:path extrusionOk="0" h="749" w="749">
                  <a:moveTo>
                    <a:pt x="358" y="1"/>
                  </a:moveTo>
                  <a:cubicBezTo>
                    <a:pt x="163" y="1"/>
                    <a:pt x="1" y="163"/>
                    <a:pt x="1" y="391"/>
                  </a:cubicBezTo>
                  <a:cubicBezTo>
                    <a:pt x="1" y="586"/>
                    <a:pt x="163" y="749"/>
                    <a:pt x="358" y="749"/>
                  </a:cubicBezTo>
                  <a:cubicBezTo>
                    <a:pt x="586" y="749"/>
                    <a:pt x="749" y="586"/>
                    <a:pt x="749" y="391"/>
                  </a:cubicBezTo>
                  <a:cubicBezTo>
                    <a:pt x="749" y="163"/>
                    <a:pt x="586" y="1"/>
                    <a:pt x="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-3171200" y="2656100"/>
              <a:ext cx="18725" cy="18725"/>
            </a:xfrm>
            <a:custGeom>
              <a:rect b="b" l="l" r="r" t="t"/>
              <a:pathLst>
                <a:path extrusionOk="0" h="749" w="749">
                  <a:moveTo>
                    <a:pt x="358" y="0"/>
                  </a:moveTo>
                  <a:cubicBezTo>
                    <a:pt x="163" y="0"/>
                    <a:pt x="1" y="163"/>
                    <a:pt x="1" y="358"/>
                  </a:cubicBezTo>
                  <a:cubicBezTo>
                    <a:pt x="1" y="586"/>
                    <a:pt x="163" y="748"/>
                    <a:pt x="391" y="748"/>
                  </a:cubicBezTo>
                  <a:cubicBezTo>
                    <a:pt x="586" y="748"/>
                    <a:pt x="749" y="586"/>
                    <a:pt x="749" y="358"/>
                  </a:cubicBezTo>
                  <a:cubicBezTo>
                    <a:pt x="749" y="163"/>
                    <a:pt x="586" y="0"/>
                    <a:pt x="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-3150875" y="2914625"/>
              <a:ext cx="18725" cy="19550"/>
            </a:xfrm>
            <a:custGeom>
              <a:rect b="b" l="l" r="r" t="t"/>
              <a:pathLst>
                <a:path extrusionOk="0" h="782" w="749">
                  <a:moveTo>
                    <a:pt x="358" y="1"/>
                  </a:moveTo>
                  <a:cubicBezTo>
                    <a:pt x="163" y="1"/>
                    <a:pt x="1" y="196"/>
                    <a:pt x="1" y="391"/>
                  </a:cubicBezTo>
                  <a:cubicBezTo>
                    <a:pt x="1" y="619"/>
                    <a:pt x="163" y="781"/>
                    <a:pt x="358" y="781"/>
                  </a:cubicBezTo>
                  <a:cubicBezTo>
                    <a:pt x="586" y="781"/>
                    <a:pt x="749" y="586"/>
                    <a:pt x="749" y="391"/>
                  </a:cubicBezTo>
                  <a:cubicBezTo>
                    <a:pt x="749" y="196"/>
                    <a:pt x="586" y="1"/>
                    <a:pt x="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-2980150" y="2526025"/>
              <a:ext cx="18725" cy="19525"/>
            </a:xfrm>
            <a:custGeom>
              <a:rect b="b" l="l" r="r" t="t"/>
              <a:pathLst>
                <a:path extrusionOk="0" h="781" w="749">
                  <a:moveTo>
                    <a:pt x="358" y="0"/>
                  </a:moveTo>
                  <a:cubicBezTo>
                    <a:pt x="163" y="0"/>
                    <a:pt x="1" y="195"/>
                    <a:pt x="1" y="391"/>
                  </a:cubicBezTo>
                  <a:cubicBezTo>
                    <a:pt x="1" y="586"/>
                    <a:pt x="163" y="781"/>
                    <a:pt x="358" y="781"/>
                  </a:cubicBezTo>
                  <a:cubicBezTo>
                    <a:pt x="586" y="781"/>
                    <a:pt x="749" y="586"/>
                    <a:pt x="749" y="391"/>
                  </a:cubicBezTo>
                  <a:cubicBezTo>
                    <a:pt x="749" y="195"/>
                    <a:pt x="586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Google Shape;672;p19"/>
          <p:cNvGrpSpPr/>
          <p:nvPr/>
        </p:nvGrpSpPr>
        <p:grpSpPr>
          <a:xfrm>
            <a:off x="822877" y="1646657"/>
            <a:ext cx="195947" cy="548632"/>
            <a:chOff x="-3710200" y="2364225"/>
            <a:chExt cx="231725" cy="635800"/>
          </a:xfrm>
        </p:grpSpPr>
        <p:sp>
          <p:nvSpPr>
            <p:cNvPr id="673" name="Google Shape;673;p19"/>
            <p:cNvSpPr/>
            <p:nvPr/>
          </p:nvSpPr>
          <p:spPr>
            <a:xfrm>
              <a:off x="-3677700" y="2413025"/>
              <a:ext cx="166700" cy="577225"/>
            </a:xfrm>
            <a:custGeom>
              <a:rect b="b" l="l" r="r" t="t"/>
              <a:pathLst>
                <a:path extrusionOk="0" h="23089" w="6668">
                  <a:moveTo>
                    <a:pt x="1" y="0"/>
                  </a:moveTo>
                  <a:lnTo>
                    <a:pt x="1" y="19772"/>
                  </a:lnTo>
                  <a:cubicBezTo>
                    <a:pt x="1" y="21593"/>
                    <a:pt x="1497" y="23089"/>
                    <a:pt x="3350" y="23089"/>
                  </a:cubicBezTo>
                  <a:cubicBezTo>
                    <a:pt x="5172" y="23089"/>
                    <a:pt x="6667" y="21593"/>
                    <a:pt x="6667" y="19772"/>
                  </a:cubicBezTo>
                  <a:lnTo>
                    <a:pt x="66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-3613475" y="2413025"/>
              <a:ext cx="102475" cy="577225"/>
            </a:xfrm>
            <a:custGeom>
              <a:rect b="b" l="l" r="r" t="t"/>
              <a:pathLst>
                <a:path extrusionOk="0" h="23089" w="4099">
                  <a:moveTo>
                    <a:pt x="2603" y="0"/>
                  </a:moveTo>
                  <a:lnTo>
                    <a:pt x="2603" y="19772"/>
                  </a:lnTo>
                  <a:cubicBezTo>
                    <a:pt x="2603" y="21333"/>
                    <a:pt x="1497" y="22666"/>
                    <a:pt x="1" y="22991"/>
                  </a:cubicBezTo>
                  <a:cubicBezTo>
                    <a:pt x="261" y="23056"/>
                    <a:pt x="489" y="23089"/>
                    <a:pt x="749" y="23089"/>
                  </a:cubicBezTo>
                  <a:cubicBezTo>
                    <a:pt x="2603" y="23089"/>
                    <a:pt x="4098" y="21593"/>
                    <a:pt x="4098" y="19772"/>
                  </a:cubicBezTo>
                  <a:lnTo>
                    <a:pt x="4098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-3677700" y="2646350"/>
              <a:ext cx="166700" cy="343900"/>
            </a:xfrm>
            <a:custGeom>
              <a:rect b="b" l="l" r="r" t="t"/>
              <a:pathLst>
                <a:path extrusionOk="0" h="13756" w="6668">
                  <a:moveTo>
                    <a:pt x="1" y="0"/>
                  </a:moveTo>
                  <a:lnTo>
                    <a:pt x="1" y="10439"/>
                  </a:lnTo>
                  <a:cubicBezTo>
                    <a:pt x="1" y="12260"/>
                    <a:pt x="1497" y="13756"/>
                    <a:pt x="3318" y="13756"/>
                  </a:cubicBezTo>
                  <a:cubicBezTo>
                    <a:pt x="5172" y="13756"/>
                    <a:pt x="6667" y="12260"/>
                    <a:pt x="6667" y="10439"/>
                  </a:cubicBezTo>
                  <a:lnTo>
                    <a:pt x="66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-3613475" y="2646350"/>
              <a:ext cx="102475" cy="343900"/>
            </a:xfrm>
            <a:custGeom>
              <a:rect b="b" l="l" r="r" t="t"/>
              <a:pathLst>
                <a:path extrusionOk="0" h="13756" w="4099">
                  <a:moveTo>
                    <a:pt x="2603" y="0"/>
                  </a:moveTo>
                  <a:lnTo>
                    <a:pt x="2603" y="10439"/>
                  </a:lnTo>
                  <a:cubicBezTo>
                    <a:pt x="2603" y="12000"/>
                    <a:pt x="1497" y="13333"/>
                    <a:pt x="1" y="13658"/>
                  </a:cubicBezTo>
                  <a:cubicBezTo>
                    <a:pt x="261" y="13723"/>
                    <a:pt x="489" y="13756"/>
                    <a:pt x="749" y="13756"/>
                  </a:cubicBezTo>
                  <a:cubicBezTo>
                    <a:pt x="2603" y="13756"/>
                    <a:pt x="4098" y="12260"/>
                    <a:pt x="4098" y="10439"/>
                  </a:cubicBezTo>
                  <a:lnTo>
                    <a:pt x="4098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-3701275" y="2374000"/>
              <a:ext cx="213850" cy="39050"/>
            </a:xfrm>
            <a:custGeom>
              <a:rect b="b" l="l" r="r" t="t"/>
              <a:pathLst>
                <a:path extrusionOk="0" h="1562" w="8554">
                  <a:moveTo>
                    <a:pt x="814" y="0"/>
                  </a:moveTo>
                  <a:cubicBezTo>
                    <a:pt x="359" y="0"/>
                    <a:pt x="1" y="325"/>
                    <a:pt x="1" y="781"/>
                  </a:cubicBezTo>
                  <a:cubicBezTo>
                    <a:pt x="1" y="1203"/>
                    <a:pt x="359" y="1561"/>
                    <a:pt x="814" y="1561"/>
                  </a:cubicBezTo>
                  <a:lnTo>
                    <a:pt x="7740" y="1561"/>
                  </a:lnTo>
                  <a:cubicBezTo>
                    <a:pt x="8196" y="1561"/>
                    <a:pt x="8553" y="1203"/>
                    <a:pt x="8553" y="781"/>
                  </a:cubicBezTo>
                  <a:cubicBezTo>
                    <a:pt x="8553" y="325"/>
                    <a:pt x="8196" y="0"/>
                    <a:pt x="77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-3544350" y="2373175"/>
              <a:ext cx="56925" cy="39875"/>
            </a:xfrm>
            <a:custGeom>
              <a:rect b="b" l="l" r="r" t="t"/>
              <a:pathLst>
                <a:path extrusionOk="0" h="1595" w="2277">
                  <a:moveTo>
                    <a:pt x="0" y="1"/>
                  </a:moveTo>
                  <a:cubicBezTo>
                    <a:pt x="423" y="1"/>
                    <a:pt x="781" y="358"/>
                    <a:pt x="781" y="814"/>
                  </a:cubicBezTo>
                  <a:cubicBezTo>
                    <a:pt x="781" y="1236"/>
                    <a:pt x="423" y="1594"/>
                    <a:pt x="0" y="1594"/>
                  </a:cubicBezTo>
                  <a:lnTo>
                    <a:pt x="1463" y="1594"/>
                  </a:lnTo>
                  <a:cubicBezTo>
                    <a:pt x="1919" y="1594"/>
                    <a:pt x="2276" y="1236"/>
                    <a:pt x="2276" y="814"/>
                  </a:cubicBezTo>
                  <a:cubicBezTo>
                    <a:pt x="2276" y="358"/>
                    <a:pt x="1919" y="1"/>
                    <a:pt x="1463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-3710200" y="2364225"/>
              <a:ext cx="231725" cy="635800"/>
            </a:xfrm>
            <a:custGeom>
              <a:rect b="b" l="l" r="r" t="t"/>
              <a:pathLst>
                <a:path extrusionOk="0" h="25432" w="9269">
                  <a:moveTo>
                    <a:pt x="1171" y="1"/>
                  </a:moveTo>
                  <a:cubicBezTo>
                    <a:pt x="520" y="1"/>
                    <a:pt x="0" y="521"/>
                    <a:pt x="0" y="1172"/>
                  </a:cubicBezTo>
                  <a:cubicBezTo>
                    <a:pt x="0" y="1724"/>
                    <a:pt x="390" y="2212"/>
                    <a:pt x="943" y="2310"/>
                  </a:cubicBezTo>
                  <a:lnTo>
                    <a:pt x="943" y="21724"/>
                  </a:lnTo>
                  <a:cubicBezTo>
                    <a:pt x="943" y="22439"/>
                    <a:pt x="1138" y="23155"/>
                    <a:pt x="1561" y="23773"/>
                  </a:cubicBezTo>
                  <a:cubicBezTo>
                    <a:pt x="1626" y="23870"/>
                    <a:pt x="1724" y="23935"/>
                    <a:pt x="1854" y="23935"/>
                  </a:cubicBezTo>
                  <a:cubicBezTo>
                    <a:pt x="1919" y="23935"/>
                    <a:pt x="1984" y="23903"/>
                    <a:pt x="2049" y="23870"/>
                  </a:cubicBezTo>
                  <a:cubicBezTo>
                    <a:pt x="2244" y="23740"/>
                    <a:pt x="2276" y="23513"/>
                    <a:pt x="2179" y="23350"/>
                  </a:cubicBezTo>
                  <a:cubicBezTo>
                    <a:pt x="1854" y="22862"/>
                    <a:pt x="1659" y="22309"/>
                    <a:pt x="1659" y="21724"/>
                  </a:cubicBezTo>
                  <a:lnTo>
                    <a:pt x="1659" y="11643"/>
                  </a:lnTo>
                  <a:lnTo>
                    <a:pt x="7577" y="11643"/>
                  </a:lnTo>
                  <a:lnTo>
                    <a:pt x="7577" y="21724"/>
                  </a:lnTo>
                  <a:cubicBezTo>
                    <a:pt x="7577" y="23350"/>
                    <a:pt x="6244" y="24683"/>
                    <a:pt x="4618" y="24683"/>
                  </a:cubicBezTo>
                  <a:cubicBezTo>
                    <a:pt x="4130" y="24683"/>
                    <a:pt x="3610" y="24553"/>
                    <a:pt x="3187" y="24293"/>
                  </a:cubicBezTo>
                  <a:cubicBezTo>
                    <a:pt x="3127" y="24263"/>
                    <a:pt x="3063" y="24248"/>
                    <a:pt x="3001" y="24248"/>
                  </a:cubicBezTo>
                  <a:cubicBezTo>
                    <a:pt x="2863" y="24248"/>
                    <a:pt x="2734" y="24321"/>
                    <a:pt x="2667" y="24456"/>
                  </a:cubicBezTo>
                  <a:cubicBezTo>
                    <a:pt x="2569" y="24618"/>
                    <a:pt x="2634" y="24846"/>
                    <a:pt x="2829" y="24943"/>
                  </a:cubicBezTo>
                  <a:cubicBezTo>
                    <a:pt x="3382" y="25269"/>
                    <a:pt x="4000" y="25431"/>
                    <a:pt x="4618" y="25431"/>
                  </a:cubicBezTo>
                  <a:cubicBezTo>
                    <a:pt x="6667" y="25431"/>
                    <a:pt x="8325" y="23773"/>
                    <a:pt x="8325" y="21724"/>
                  </a:cubicBezTo>
                  <a:lnTo>
                    <a:pt x="8325" y="4749"/>
                  </a:lnTo>
                  <a:cubicBezTo>
                    <a:pt x="8325" y="4554"/>
                    <a:pt x="8163" y="4391"/>
                    <a:pt x="7935" y="4391"/>
                  </a:cubicBezTo>
                  <a:cubicBezTo>
                    <a:pt x="7740" y="4391"/>
                    <a:pt x="7577" y="4554"/>
                    <a:pt x="7577" y="4749"/>
                  </a:cubicBezTo>
                  <a:lnTo>
                    <a:pt x="7577" y="10895"/>
                  </a:lnTo>
                  <a:lnTo>
                    <a:pt x="1659" y="10895"/>
                  </a:lnTo>
                  <a:lnTo>
                    <a:pt x="1659" y="2342"/>
                  </a:lnTo>
                  <a:lnTo>
                    <a:pt x="7577" y="2342"/>
                  </a:lnTo>
                  <a:lnTo>
                    <a:pt x="7577" y="3155"/>
                  </a:lnTo>
                  <a:cubicBezTo>
                    <a:pt x="7577" y="3350"/>
                    <a:pt x="7740" y="3546"/>
                    <a:pt x="7935" y="3546"/>
                  </a:cubicBezTo>
                  <a:cubicBezTo>
                    <a:pt x="8163" y="3546"/>
                    <a:pt x="8325" y="3350"/>
                    <a:pt x="8325" y="3155"/>
                  </a:cubicBezTo>
                  <a:lnTo>
                    <a:pt x="8325" y="2310"/>
                  </a:lnTo>
                  <a:cubicBezTo>
                    <a:pt x="8878" y="2212"/>
                    <a:pt x="9268" y="1724"/>
                    <a:pt x="9268" y="1172"/>
                  </a:cubicBezTo>
                  <a:cubicBezTo>
                    <a:pt x="9268" y="521"/>
                    <a:pt x="8748" y="1"/>
                    <a:pt x="8097" y="1"/>
                  </a:cubicBezTo>
                  <a:lnTo>
                    <a:pt x="4618" y="1"/>
                  </a:lnTo>
                  <a:cubicBezTo>
                    <a:pt x="4423" y="1"/>
                    <a:pt x="4260" y="164"/>
                    <a:pt x="4260" y="359"/>
                  </a:cubicBezTo>
                  <a:cubicBezTo>
                    <a:pt x="4260" y="586"/>
                    <a:pt x="4423" y="749"/>
                    <a:pt x="4618" y="749"/>
                  </a:cubicBezTo>
                  <a:lnTo>
                    <a:pt x="8097" y="749"/>
                  </a:lnTo>
                  <a:cubicBezTo>
                    <a:pt x="8325" y="749"/>
                    <a:pt x="8520" y="944"/>
                    <a:pt x="8520" y="1172"/>
                  </a:cubicBezTo>
                  <a:cubicBezTo>
                    <a:pt x="8520" y="1399"/>
                    <a:pt x="8325" y="1594"/>
                    <a:pt x="8097" y="1594"/>
                  </a:cubicBezTo>
                  <a:lnTo>
                    <a:pt x="1171" y="1594"/>
                  </a:lnTo>
                  <a:cubicBezTo>
                    <a:pt x="911" y="1594"/>
                    <a:pt x="748" y="1399"/>
                    <a:pt x="748" y="1172"/>
                  </a:cubicBezTo>
                  <a:cubicBezTo>
                    <a:pt x="748" y="944"/>
                    <a:pt x="911" y="749"/>
                    <a:pt x="1171" y="749"/>
                  </a:cubicBezTo>
                  <a:lnTo>
                    <a:pt x="3024" y="749"/>
                  </a:lnTo>
                  <a:cubicBezTo>
                    <a:pt x="3252" y="749"/>
                    <a:pt x="3415" y="586"/>
                    <a:pt x="3415" y="359"/>
                  </a:cubicBezTo>
                  <a:cubicBezTo>
                    <a:pt x="3415" y="164"/>
                    <a:pt x="3252" y="1"/>
                    <a:pt x="30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-3645975" y="2454475"/>
              <a:ext cx="48800" cy="18725"/>
            </a:xfrm>
            <a:custGeom>
              <a:rect b="b" l="l" r="r" t="t"/>
              <a:pathLst>
                <a:path extrusionOk="0" h="749" w="1952">
                  <a:moveTo>
                    <a:pt x="390" y="1"/>
                  </a:moveTo>
                  <a:cubicBezTo>
                    <a:pt x="163" y="1"/>
                    <a:pt x="0" y="163"/>
                    <a:pt x="0" y="358"/>
                  </a:cubicBezTo>
                  <a:cubicBezTo>
                    <a:pt x="0" y="586"/>
                    <a:pt x="163" y="749"/>
                    <a:pt x="390" y="749"/>
                  </a:cubicBezTo>
                  <a:lnTo>
                    <a:pt x="1561" y="749"/>
                  </a:lnTo>
                  <a:cubicBezTo>
                    <a:pt x="1789" y="749"/>
                    <a:pt x="1951" y="586"/>
                    <a:pt x="1951" y="358"/>
                  </a:cubicBezTo>
                  <a:cubicBezTo>
                    <a:pt x="1951" y="163"/>
                    <a:pt x="1789" y="1"/>
                    <a:pt x="1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-3645975" y="2526825"/>
              <a:ext cx="48800" cy="18725"/>
            </a:xfrm>
            <a:custGeom>
              <a:rect b="b" l="l" r="r" t="t"/>
              <a:pathLst>
                <a:path extrusionOk="0" h="749" w="1952">
                  <a:moveTo>
                    <a:pt x="390" y="1"/>
                  </a:moveTo>
                  <a:cubicBezTo>
                    <a:pt x="163" y="1"/>
                    <a:pt x="0" y="163"/>
                    <a:pt x="0" y="359"/>
                  </a:cubicBezTo>
                  <a:cubicBezTo>
                    <a:pt x="0" y="586"/>
                    <a:pt x="163" y="749"/>
                    <a:pt x="390" y="749"/>
                  </a:cubicBezTo>
                  <a:lnTo>
                    <a:pt x="1561" y="749"/>
                  </a:lnTo>
                  <a:cubicBezTo>
                    <a:pt x="1789" y="749"/>
                    <a:pt x="1951" y="586"/>
                    <a:pt x="1951" y="359"/>
                  </a:cubicBezTo>
                  <a:cubicBezTo>
                    <a:pt x="1951" y="163"/>
                    <a:pt x="1789" y="1"/>
                    <a:pt x="1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-3645975" y="2599200"/>
              <a:ext cx="48800" cy="18725"/>
            </a:xfrm>
            <a:custGeom>
              <a:rect b="b" l="l" r="r" t="t"/>
              <a:pathLst>
                <a:path extrusionOk="0" h="749" w="1952">
                  <a:moveTo>
                    <a:pt x="390" y="0"/>
                  </a:moveTo>
                  <a:cubicBezTo>
                    <a:pt x="163" y="0"/>
                    <a:pt x="0" y="163"/>
                    <a:pt x="0" y="390"/>
                  </a:cubicBezTo>
                  <a:cubicBezTo>
                    <a:pt x="0" y="585"/>
                    <a:pt x="163" y="748"/>
                    <a:pt x="390" y="748"/>
                  </a:cubicBezTo>
                  <a:lnTo>
                    <a:pt x="1561" y="748"/>
                  </a:lnTo>
                  <a:cubicBezTo>
                    <a:pt x="1789" y="748"/>
                    <a:pt x="1951" y="585"/>
                    <a:pt x="1951" y="390"/>
                  </a:cubicBezTo>
                  <a:cubicBezTo>
                    <a:pt x="1951" y="163"/>
                    <a:pt x="1789" y="0"/>
                    <a:pt x="15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-3645975" y="2671550"/>
              <a:ext cx="48800" cy="18725"/>
            </a:xfrm>
            <a:custGeom>
              <a:rect b="b" l="l" r="r" t="t"/>
              <a:pathLst>
                <a:path extrusionOk="0" h="749" w="1952">
                  <a:moveTo>
                    <a:pt x="390" y="0"/>
                  </a:moveTo>
                  <a:cubicBezTo>
                    <a:pt x="163" y="0"/>
                    <a:pt x="0" y="163"/>
                    <a:pt x="0" y="391"/>
                  </a:cubicBezTo>
                  <a:cubicBezTo>
                    <a:pt x="0" y="586"/>
                    <a:pt x="163" y="748"/>
                    <a:pt x="390" y="748"/>
                  </a:cubicBezTo>
                  <a:lnTo>
                    <a:pt x="1561" y="748"/>
                  </a:lnTo>
                  <a:cubicBezTo>
                    <a:pt x="1789" y="748"/>
                    <a:pt x="1951" y="586"/>
                    <a:pt x="1951" y="391"/>
                  </a:cubicBezTo>
                  <a:cubicBezTo>
                    <a:pt x="1951" y="163"/>
                    <a:pt x="1789" y="0"/>
                    <a:pt x="15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-3645975" y="2743900"/>
              <a:ext cx="48800" cy="18725"/>
            </a:xfrm>
            <a:custGeom>
              <a:rect b="b" l="l" r="r" t="t"/>
              <a:pathLst>
                <a:path extrusionOk="0" h="749" w="1952">
                  <a:moveTo>
                    <a:pt x="390" y="1"/>
                  </a:moveTo>
                  <a:cubicBezTo>
                    <a:pt x="163" y="1"/>
                    <a:pt x="0" y="196"/>
                    <a:pt x="0" y="391"/>
                  </a:cubicBezTo>
                  <a:cubicBezTo>
                    <a:pt x="0" y="586"/>
                    <a:pt x="163" y="749"/>
                    <a:pt x="390" y="749"/>
                  </a:cubicBezTo>
                  <a:lnTo>
                    <a:pt x="1561" y="749"/>
                  </a:lnTo>
                  <a:cubicBezTo>
                    <a:pt x="1789" y="749"/>
                    <a:pt x="1951" y="586"/>
                    <a:pt x="1951" y="391"/>
                  </a:cubicBezTo>
                  <a:cubicBezTo>
                    <a:pt x="1951" y="196"/>
                    <a:pt x="1789" y="1"/>
                    <a:pt x="1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-3645975" y="2817075"/>
              <a:ext cx="48800" cy="18725"/>
            </a:xfrm>
            <a:custGeom>
              <a:rect b="b" l="l" r="r" t="t"/>
              <a:pathLst>
                <a:path extrusionOk="0" h="749" w="1952">
                  <a:moveTo>
                    <a:pt x="390" y="0"/>
                  </a:moveTo>
                  <a:cubicBezTo>
                    <a:pt x="163" y="0"/>
                    <a:pt x="0" y="163"/>
                    <a:pt x="0" y="358"/>
                  </a:cubicBezTo>
                  <a:cubicBezTo>
                    <a:pt x="0" y="553"/>
                    <a:pt x="163" y="748"/>
                    <a:pt x="390" y="748"/>
                  </a:cubicBezTo>
                  <a:lnTo>
                    <a:pt x="1561" y="748"/>
                  </a:lnTo>
                  <a:cubicBezTo>
                    <a:pt x="1789" y="748"/>
                    <a:pt x="1951" y="553"/>
                    <a:pt x="1951" y="358"/>
                  </a:cubicBezTo>
                  <a:cubicBezTo>
                    <a:pt x="1951" y="163"/>
                    <a:pt x="1789" y="0"/>
                    <a:pt x="15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-3645975" y="2889425"/>
              <a:ext cx="48800" cy="18725"/>
            </a:xfrm>
            <a:custGeom>
              <a:rect b="b" l="l" r="r" t="t"/>
              <a:pathLst>
                <a:path extrusionOk="0" h="749" w="1952">
                  <a:moveTo>
                    <a:pt x="390" y="1"/>
                  </a:moveTo>
                  <a:cubicBezTo>
                    <a:pt x="163" y="1"/>
                    <a:pt x="0" y="163"/>
                    <a:pt x="0" y="358"/>
                  </a:cubicBezTo>
                  <a:cubicBezTo>
                    <a:pt x="0" y="586"/>
                    <a:pt x="163" y="749"/>
                    <a:pt x="390" y="749"/>
                  </a:cubicBezTo>
                  <a:lnTo>
                    <a:pt x="1561" y="749"/>
                  </a:lnTo>
                  <a:cubicBezTo>
                    <a:pt x="1789" y="749"/>
                    <a:pt x="1951" y="586"/>
                    <a:pt x="1951" y="358"/>
                  </a:cubicBezTo>
                  <a:cubicBezTo>
                    <a:pt x="1951" y="163"/>
                    <a:pt x="1789" y="1"/>
                    <a:pt x="1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" name="Google Shape;687;p19"/>
          <p:cNvGrpSpPr/>
          <p:nvPr/>
        </p:nvGrpSpPr>
        <p:grpSpPr>
          <a:xfrm>
            <a:off x="799366" y="3988444"/>
            <a:ext cx="242970" cy="548632"/>
            <a:chOff x="-2680150" y="2376425"/>
            <a:chExt cx="284575" cy="635800"/>
          </a:xfrm>
        </p:grpSpPr>
        <p:sp>
          <p:nvSpPr>
            <p:cNvPr id="688" name="Google Shape;688;p19"/>
            <p:cNvSpPr/>
            <p:nvPr/>
          </p:nvSpPr>
          <p:spPr>
            <a:xfrm>
              <a:off x="-2537875" y="2854475"/>
              <a:ext cx="133350" cy="147975"/>
            </a:xfrm>
            <a:custGeom>
              <a:rect b="b" l="l" r="r" t="t"/>
              <a:pathLst>
                <a:path extrusionOk="0" h="5919" w="5334">
                  <a:moveTo>
                    <a:pt x="1919" y="0"/>
                  </a:moveTo>
                  <a:cubicBezTo>
                    <a:pt x="1496" y="325"/>
                    <a:pt x="1009" y="618"/>
                    <a:pt x="456" y="911"/>
                  </a:cubicBezTo>
                  <a:cubicBezTo>
                    <a:pt x="293" y="976"/>
                    <a:pt x="163" y="1073"/>
                    <a:pt x="0" y="1138"/>
                  </a:cubicBezTo>
                  <a:cubicBezTo>
                    <a:pt x="3057" y="2862"/>
                    <a:pt x="3317" y="4455"/>
                    <a:pt x="3317" y="5919"/>
                  </a:cubicBezTo>
                  <a:lnTo>
                    <a:pt x="5334" y="5919"/>
                  </a:lnTo>
                  <a:cubicBezTo>
                    <a:pt x="5334" y="4098"/>
                    <a:pt x="4878" y="1984"/>
                    <a:pt x="1919" y="0"/>
                  </a:cubicBezTo>
                  <a:close/>
                </a:path>
              </a:pathLst>
            </a:custGeom>
            <a:solidFill>
              <a:srgbClr val="FC80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9"/>
            <p:cNvSpPr/>
            <p:nvPr/>
          </p:nvSpPr>
          <p:spPr>
            <a:xfrm>
              <a:off x="-2670400" y="2386175"/>
              <a:ext cx="265875" cy="616275"/>
            </a:xfrm>
            <a:custGeom>
              <a:rect b="b" l="l" r="r" t="t"/>
              <a:pathLst>
                <a:path extrusionOk="0" h="24651" w="10635">
                  <a:moveTo>
                    <a:pt x="1" y="1"/>
                  </a:moveTo>
                  <a:cubicBezTo>
                    <a:pt x="1" y="2115"/>
                    <a:pt x="586" y="4586"/>
                    <a:pt x="4846" y="6798"/>
                  </a:cubicBezTo>
                  <a:cubicBezTo>
                    <a:pt x="6375" y="7578"/>
                    <a:pt x="7448" y="8684"/>
                    <a:pt x="8066" y="10017"/>
                  </a:cubicBezTo>
                  <a:cubicBezTo>
                    <a:pt x="8586" y="11090"/>
                    <a:pt x="8618" y="12001"/>
                    <a:pt x="8618" y="12326"/>
                  </a:cubicBezTo>
                  <a:cubicBezTo>
                    <a:pt x="8618" y="12684"/>
                    <a:pt x="8586" y="13594"/>
                    <a:pt x="8066" y="14635"/>
                  </a:cubicBezTo>
                  <a:cubicBezTo>
                    <a:pt x="7448" y="15968"/>
                    <a:pt x="6375" y="17074"/>
                    <a:pt x="4846" y="17854"/>
                  </a:cubicBezTo>
                  <a:cubicBezTo>
                    <a:pt x="586" y="20066"/>
                    <a:pt x="1" y="22537"/>
                    <a:pt x="1" y="24651"/>
                  </a:cubicBezTo>
                  <a:lnTo>
                    <a:pt x="2017" y="24651"/>
                  </a:lnTo>
                  <a:cubicBezTo>
                    <a:pt x="2017" y="23122"/>
                    <a:pt x="2310" y="21431"/>
                    <a:pt x="5757" y="19643"/>
                  </a:cubicBezTo>
                  <a:cubicBezTo>
                    <a:pt x="7708" y="18635"/>
                    <a:pt x="9074" y="17236"/>
                    <a:pt x="9887" y="15480"/>
                  </a:cubicBezTo>
                  <a:cubicBezTo>
                    <a:pt x="10537" y="14082"/>
                    <a:pt x="10635" y="12814"/>
                    <a:pt x="10635" y="12326"/>
                  </a:cubicBezTo>
                  <a:cubicBezTo>
                    <a:pt x="10635" y="11871"/>
                    <a:pt x="10537" y="10602"/>
                    <a:pt x="9887" y="9171"/>
                  </a:cubicBezTo>
                  <a:cubicBezTo>
                    <a:pt x="9074" y="7415"/>
                    <a:pt x="7708" y="6017"/>
                    <a:pt x="5757" y="5009"/>
                  </a:cubicBezTo>
                  <a:cubicBezTo>
                    <a:pt x="2310" y="3220"/>
                    <a:pt x="2017" y="1529"/>
                    <a:pt x="20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-2616725" y="2482125"/>
              <a:ext cx="156100" cy="104900"/>
            </a:xfrm>
            <a:custGeom>
              <a:rect b="b" l="l" r="r" t="t"/>
              <a:pathLst>
                <a:path extrusionOk="0" h="4196" w="6244">
                  <a:moveTo>
                    <a:pt x="1756" y="0"/>
                  </a:moveTo>
                  <a:cubicBezTo>
                    <a:pt x="1106" y="325"/>
                    <a:pt x="553" y="716"/>
                    <a:pt x="0" y="1138"/>
                  </a:cubicBezTo>
                  <a:cubicBezTo>
                    <a:pt x="683" y="1756"/>
                    <a:pt x="1561" y="2374"/>
                    <a:pt x="2699" y="2960"/>
                  </a:cubicBezTo>
                  <a:cubicBezTo>
                    <a:pt x="3382" y="3317"/>
                    <a:pt x="3967" y="3740"/>
                    <a:pt x="4488" y="4195"/>
                  </a:cubicBezTo>
                  <a:cubicBezTo>
                    <a:pt x="5138" y="3870"/>
                    <a:pt x="5723" y="3512"/>
                    <a:pt x="6244" y="3122"/>
                  </a:cubicBezTo>
                  <a:cubicBezTo>
                    <a:pt x="5528" y="2374"/>
                    <a:pt x="4650" y="1724"/>
                    <a:pt x="3642" y="1171"/>
                  </a:cubicBezTo>
                  <a:cubicBezTo>
                    <a:pt x="2862" y="781"/>
                    <a:pt x="2244" y="391"/>
                    <a:pt x="1756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-2670400" y="2386175"/>
              <a:ext cx="265875" cy="468325"/>
            </a:xfrm>
            <a:custGeom>
              <a:rect b="b" l="l" r="r" t="t"/>
              <a:pathLst>
                <a:path extrusionOk="0" h="18733" w="10635">
                  <a:moveTo>
                    <a:pt x="8618" y="1"/>
                  </a:moveTo>
                  <a:cubicBezTo>
                    <a:pt x="8618" y="1529"/>
                    <a:pt x="8326" y="3220"/>
                    <a:pt x="4846" y="5009"/>
                  </a:cubicBezTo>
                  <a:cubicBezTo>
                    <a:pt x="2927" y="6017"/>
                    <a:pt x="1562" y="7415"/>
                    <a:pt x="749" y="9171"/>
                  </a:cubicBezTo>
                  <a:cubicBezTo>
                    <a:pt x="66" y="10602"/>
                    <a:pt x="1" y="11871"/>
                    <a:pt x="1" y="12326"/>
                  </a:cubicBezTo>
                  <a:cubicBezTo>
                    <a:pt x="1" y="12814"/>
                    <a:pt x="66" y="14082"/>
                    <a:pt x="749" y="15480"/>
                  </a:cubicBezTo>
                  <a:cubicBezTo>
                    <a:pt x="1334" y="16749"/>
                    <a:pt x="2212" y="17854"/>
                    <a:pt x="3383" y="18732"/>
                  </a:cubicBezTo>
                  <a:cubicBezTo>
                    <a:pt x="3806" y="18407"/>
                    <a:pt x="4293" y="18147"/>
                    <a:pt x="4846" y="17854"/>
                  </a:cubicBezTo>
                  <a:cubicBezTo>
                    <a:pt x="5009" y="17789"/>
                    <a:pt x="5171" y="17692"/>
                    <a:pt x="5301" y="17594"/>
                  </a:cubicBezTo>
                  <a:cubicBezTo>
                    <a:pt x="4033" y="16846"/>
                    <a:pt x="3090" y="15838"/>
                    <a:pt x="2537" y="14635"/>
                  </a:cubicBezTo>
                  <a:cubicBezTo>
                    <a:pt x="2049" y="13594"/>
                    <a:pt x="1984" y="12684"/>
                    <a:pt x="1984" y="12326"/>
                  </a:cubicBezTo>
                  <a:cubicBezTo>
                    <a:pt x="1984" y="12001"/>
                    <a:pt x="2049" y="11090"/>
                    <a:pt x="2537" y="10017"/>
                  </a:cubicBezTo>
                  <a:cubicBezTo>
                    <a:pt x="3155" y="8684"/>
                    <a:pt x="4261" y="7578"/>
                    <a:pt x="5789" y="6798"/>
                  </a:cubicBezTo>
                  <a:cubicBezTo>
                    <a:pt x="10049" y="4586"/>
                    <a:pt x="10635" y="2115"/>
                    <a:pt x="10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9"/>
            <p:cNvSpPr/>
            <p:nvPr/>
          </p:nvSpPr>
          <p:spPr>
            <a:xfrm>
              <a:off x="-2615100" y="2801625"/>
              <a:ext cx="77250" cy="52875"/>
            </a:xfrm>
            <a:custGeom>
              <a:rect b="b" l="l" r="r" t="t"/>
              <a:pathLst>
                <a:path extrusionOk="0" h="2115" w="3090">
                  <a:moveTo>
                    <a:pt x="1756" y="0"/>
                  </a:moveTo>
                  <a:cubicBezTo>
                    <a:pt x="1138" y="326"/>
                    <a:pt x="553" y="683"/>
                    <a:pt x="0" y="1074"/>
                  </a:cubicBezTo>
                  <a:cubicBezTo>
                    <a:pt x="358" y="1431"/>
                    <a:pt x="748" y="1789"/>
                    <a:pt x="1171" y="2114"/>
                  </a:cubicBezTo>
                  <a:cubicBezTo>
                    <a:pt x="1594" y="1789"/>
                    <a:pt x="2081" y="1529"/>
                    <a:pt x="2634" y="1236"/>
                  </a:cubicBezTo>
                  <a:cubicBezTo>
                    <a:pt x="2797" y="1139"/>
                    <a:pt x="2959" y="1074"/>
                    <a:pt x="3089" y="976"/>
                  </a:cubicBezTo>
                  <a:cubicBezTo>
                    <a:pt x="2602" y="683"/>
                    <a:pt x="2179" y="358"/>
                    <a:pt x="1756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-2537875" y="2854475"/>
              <a:ext cx="133350" cy="147975"/>
            </a:xfrm>
            <a:custGeom>
              <a:rect b="b" l="l" r="r" t="t"/>
              <a:pathLst>
                <a:path extrusionOk="0" h="5919" w="5334">
                  <a:moveTo>
                    <a:pt x="1919" y="0"/>
                  </a:moveTo>
                  <a:cubicBezTo>
                    <a:pt x="1496" y="325"/>
                    <a:pt x="1009" y="618"/>
                    <a:pt x="456" y="911"/>
                  </a:cubicBezTo>
                  <a:cubicBezTo>
                    <a:pt x="293" y="976"/>
                    <a:pt x="163" y="1073"/>
                    <a:pt x="0" y="1138"/>
                  </a:cubicBezTo>
                  <a:cubicBezTo>
                    <a:pt x="3057" y="2862"/>
                    <a:pt x="3317" y="4455"/>
                    <a:pt x="3317" y="5919"/>
                  </a:cubicBezTo>
                  <a:lnTo>
                    <a:pt x="5334" y="5919"/>
                  </a:lnTo>
                  <a:cubicBezTo>
                    <a:pt x="5334" y="4098"/>
                    <a:pt x="4878" y="1984"/>
                    <a:pt x="19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-2537875" y="2854475"/>
              <a:ext cx="78875" cy="52050"/>
            </a:xfrm>
            <a:custGeom>
              <a:rect b="b" l="l" r="r" t="t"/>
              <a:pathLst>
                <a:path extrusionOk="0" h="2082" w="3155">
                  <a:moveTo>
                    <a:pt x="1919" y="0"/>
                  </a:moveTo>
                  <a:cubicBezTo>
                    <a:pt x="1496" y="325"/>
                    <a:pt x="1009" y="618"/>
                    <a:pt x="456" y="911"/>
                  </a:cubicBezTo>
                  <a:cubicBezTo>
                    <a:pt x="293" y="976"/>
                    <a:pt x="163" y="1073"/>
                    <a:pt x="0" y="1138"/>
                  </a:cubicBezTo>
                  <a:cubicBezTo>
                    <a:pt x="586" y="1464"/>
                    <a:pt x="1041" y="1789"/>
                    <a:pt x="1431" y="2081"/>
                  </a:cubicBezTo>
                  <a:cubicBezTo>
                    <a:pt x="2049" y="1756"/>
                    <a:pt x="2635" y="1366"/>
                    <a:pt x="3155" y="943"/>
                  </a:cubicBezTo>
                  <a:cubicBezTo>
                    <a:pt x="2797" y="618"/>
                    <a:pt x="2407" y="293"/>
                    <a:pt x="1919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9"/>
            <p:cNvSpPr/>
            <p:nvPr/>
          </p:nvSpPr>
          <p:spPr>
            <a:xfrm>
              <a:off x="-2680150" y="2376425"/>
              <a:ext cx="284575" cy="635800"/>
            </a:xfrm>
            <a:custGeom>
              <a:rect b="b" l="l" r="r" t="t"/>
              <a:pathLst>
                <a:path extrusionOk="0" h="25432" w="11383">
                  <a:moveTo>
                    <a:pt x="8326" y="2212"/>
                  </a:moveTo>
                  <a:cubicBezTo>
                    <a:pt x="7968" y="3025"/>
                    <a:pt x="7220" y="3838"/>
                    <a:pt x="5691" y="4716"/>
                  </a:cubicBezTo>
                  <a:cubicBezTo>
                    <a:pt x="4163" y="3838"/>
                    <a:pt x="3415" y="2993"/>
                    <a:pt x="3090" y="2212"/>
                  </a:cubicBezTo>
                  <a:close/>
                  <a:moveTo>
                    <a:pt x="2017" y="749"/>
                  </a:moveTo>
                  <a:cubicBezTo>
                    <a:pt x="2082" y="2082"/>
                    <a:pt x="2504" y="3578"/>
                    <a:pt x="4943" y="5139"/>
                  </a:cubicBezTo>
                  <a:cubicBezTo>
                    <a:pt x="4521" y="5366"/>
                    <a:pt x="4130" y="5594"/>
                    <a:pt x="3773" y="5854"/>
                  </a:cubicBezTo>
                  <a:cubicBezTo>
                    <a:pt x="1334" y="4131"/>
                    <a:pt x="813" y="2342"/>
                    <a:pt x="781" y="749"/>
                  </a:cubicBezTo>
                  <a:close/>
                  <a:moveTo>
                    <a:pt x="5691" y="7903"/>
                  </a:moveTo>
                  <a:cubicBezTo>
                    <a:pt x="6504" y="8391"/>
                    <a:pt x="7155" y="9009"/>
                    <a:pt x="7610" y="9692"/>
                  </a:cubicBezTo>
                  <a:lnTo>
                    <a:pt x="5139" y="9692"/>
                  </a:lnTo>
                  <a:cubicBezTo>
                    <a:pt x="4943" y="9692"/>
                    <a:pt x="4781" y="9854"/>
                    <a:pt x="4781" y="10049"/>
                  </a:cubicBezTo>
                  <a:cubicBezTo>
                    <a:pt x="4781" y="10277"/>
                    <a:pt x="4943" y="10440"/>
                    <a:pt x="5139" y="10440"/>
                  </a:cubicBezTo>
                  <a:lnTo>
                    <a:pt x="8065" y="10440"/>
                  </a:lnTo>
                  <a:cubicBezTo>
                    <a:pt x="8358" y="11025"/>
                    <a:pt x="8553" y="11675"/>
                    <a:pt x="8618" y="12358"/>
                  </a:cubicBezTo>
                  <a:lnTo>
                    <a:pt x="2797" y="12358"/>
                  </a:lnTo>
                  <a:cubicBezTo>
                    <a:pt x="2830" y="11935"/>
                    <a:pt x="2927" y="11285"/>
                    <a:pt x="3285" y="10570"/>
                  </a:cubicBezTo>
                  <a:cubicBezTo>
                    <a:pt x="3773" y="9496"/>
                    <a:pt x="4586" y="8586"/>
                    <a:pt x="5691" y="7903"/>
                  </a:cubicBezTo>
                  <a:close/>
                  <a:moveTo>
                    <a:pt x="8618" y="13074"/>
                  </a:moveTo>
                  <a:cubicBezTo>
                    <a:pt x="8586" y="13496"/>
                    <a:pt x="8456" y="14147"/>
                    <a:pt x="8130" y="14862"/>
                  </a:cubicBezTo>
                  <a:cubicBezTo>
                    <a:pt x="7643" y="15935"/>
                    <a:pt x="6797" y="16846"/>
                    <a:pt x="5691" y="17561"/>
                  </a:cubicBezTo>
                  <a:cubicBezTo>
                    <a:pt x="4911" y="17041"/>
                    <a:pt x="4261" y="16423"/>
                    <a:pt x="3773" y="15740"/>
                  </a:cubicBezTo>
                  <a:lnTo>
                    <a:pt x="6244" y="15740"/>
                  </a:lnTo>
                  <a:cubicBezTo>
                    <a:pt x="6472" y="15740"/>
                    <a:pt x="6634" y="15578"/>
                    <a:pt x="6634" y="15382"/>
                  </a:cubicBezTo>
                  <a:cubicBezTo>
                    <a:pt x="6634" y="15155"/>
                    <a:pt x="6472" y="14992"/>
                    <a:pt x="6244" y="14992"/>
                  </a:cubicBezTo>
                  <a:lnTo>
                    <a:pt x="3350" y="14992"/>
                  </a:lnTo>
                  <a:cubicBezTo>
                    <a:pt x="3057" y="14407"/>
                    <a:pt x="2862" y="13757"/>
                    <a:pt x="2797" y="13074"/>
                  </a:cubicBezTo>
                  <a:close/>
                  <a:moveTo>
                    <a:pt x="5691" y="20716"/>
                  </a:moveTo>
                  <a:cubicBezTo>
                    <a:pt x="7220" y="21594"/>
                    <a:pt x="7968" y="22439"/>
                    <a:pt x="8326" y="23220"/>
                  </a:cubicBezTo>
                  <a:lnTo>
                    <a:pt x="3090" y="23220"/>
                  </a:lnTo>
                  <a:cubicBezTo>
                    <a:pt x="3448" y="22407"/>
                    <a:pt x="4163" y="21594"/>
                    <a:pt x="5691" y="20716"/>
                  </a:cubicBezTo>
                  <a:close/>
                  <a:moveTo>
                    <a:pt x="7643" y="19545"/>
                  </a:moveTo>
                  <a:cubicBezTo>
                    <a:pt x="10082" y="21301"/>
                    <a:pt x="10569" y="23090"/>
                    <a:pt x="10634" y="24683"/>
                  </a:cubicBezTo>
                  <a:lnTo>
                    <a:pt x="9366" y="24683"/>
                  </a:lnTo>
                  <a:cubicBezTo>
                    <a:pt x="9334" y="23350"/>
                    <a:pt x="8911" y="21854"/>
                    <a:pt x="6472" y="20293"/>
                  </a:cubicBezTo>
                  <a:cubicBezTo>
                    <a:pt x="6862" y="20065"/>
                    <a:pt x="7252" y="19805"/>
                    <a:pt x="7643" y="19545"/>
                  </a:cubicBezTo>
                  <a:close/>
                  <a:moveTo>
                    <a:pt x="391" y="1"/>
                  </a:moveTo>
                  <a:cubicBezTo>
                    <a:pt x="163" y="1"/>
                    <a:pt x="0" y="163"/>
                    <a:pt x="0" y="391"/>
                  </a:cubicBezTo>
                  <a:cubicBezTo>
                    <a:pt x="0" y="1139"/>
                    <a:pt x="66" y="2277"/>
                    <a:pt x="651" y="3448"/>
                  </a:cubicBezTo>
                  <a:cubicBezTo>
                    <a:pt x="1139" y="4521"/>
                    <a:pt x="1984" y="5464"/>
                    <a:pt x="3155" y="6342"/>
                  </a:cubicBezTo>
                  <a:cubicBezTo>
                    <a:pt x="2114" y="7188"/>
                    <a:pt x="1334" y="8228"/>
                    <a:pt x="781" y="9399"/>
                  </a:cubicBezTo>
                  <a:cubicBezTo>
                    <a:pt x="98" y="10895"/>
                    <a:pt x="0" y="12196"/>
                    <a:pt x="0" y="12716"/>
                  </a:cubicBezTo>
                  <a:cubicBezTo>
                    <a:pt x="0" y="13171"/>
                    <a:pt x="98" y="14439"/>
                    <a:pt x="716" y="15870"/>
                  </a:cubicBezTo>
                  <a:cubicBezTo>
                    <a:pt x="767" y="15998"/>
                    <a:pt x="919" y="16086"/>
                    <a:pt x="1076" y="16086"/>
                  </a:cubicBezTo>
                  <a:cubicBezTo>
                    <a:pt x="1119" y="16086"/>
                    <a:pt x="1162" y="16079"/>
                    <a:pt x="1204" y="16065"/>
                  </a:cubicBezTo>
                  <a:cubicBezTo>
                    <a:pt x="1399" y="15968"/>
                    <a:pt x="1464" y="15740"/>
                    <a:pt x="1399" y="15545"/>
                  </a:cubicBezTo>
                  <a:cubicBezTo>
                    <a:pt x="813" y="14277"/>
                    <a:pt x="748" y="13139"/>
                    <a:pt x="748" y="12716"/>
                  </a:cubicBezTo>
                  <a:cubicBezTo>
                    <a:pt x="748" y="12261"/>
                    <a:pt x="813" y="11057"/>
                    <a:pt x="1464" y="9692"/>
                  </a:cubicBezTo>
                  <a:cubicBezTo>
                    <a:pt x="2244" y="8033"/>
                    <a:pt x="3578" y="6700"/>
                    <a:pt x="5399" y="5724"/>
                  </a:cubicBezTo>
                  <a:cubicBezTo>
                    <a:pt x="7057" y="4879"/>
                    <a:pt x="8130" y="3968"/>
                    <a:pt x="8748" y="2993"/>
                  </a:cubicBezTo>
                  <a:cubicBezTo>
                    <a:pt x="9236" y="2212"/>
                    <a:pt x="9334" y="1464"/>
                    <a:pt x="9366" y="749"/>
                  </a:cubicBezTo>
                  <a:lnTo>
                    <a:pt x="10634" y="749"/>
                  </a:lnTo>
                  <a:cubicBezTo>
                    <a:pt x="10569" y="2667"/>
                    <a:pt x="9854" y="4846"/>
                    <a:pt x="5984" y="6862"/>
                  </a:cubicBezTo>
                  <a:cubicBezTo>
                    <a:pt x="4391" y="7675"/>
                    <a:pt x="3252" y="8814"/>
                    <a:pt x="2602" y="10244"/>
                  </a:cubicBezTo>
                  <a:cubicBezTo>
                    <a:pt x="2082" y="11383"/>
                    <a:pt x="2017" y="12358"/>
                    <a:pt x="2017" y="12716"/>
                  </a:cubicBezTo>
                  <a:cubicBezTo>
                    <a:pt x="2017" y="13074"/>
                    <a:pt x="2082" y="14049"/>
                    <a:pt x="2602" y="15187"/>
                  </a:cubicBezTo>
                  <a:cubicBezTo>
                    <a:pt x="3122" y="16293"/>
                    <a:pt x="3903" y="17236"/>
                    <a:pt x="4976" y="17984"/>
                  </a:cubicBezTo>
                  <a:lnTo>
                    <a:pt x="3805" y="18667"/>
                  </a:lnTo>
                  <a:cubicBezTo>
                    <a:pt x="3187" y="18179"/>
                    <a:pt x="2667" y="17626"/>
                    <a:pt x="2212" y="17008"/>
                  </a:cubicBezTo>
                  <a:cubicBezTo>
                    <a:pt x="2136" y="16914"/>
                    <a:pt x="2027" y="16863"/>
                    <a:pt x="1917" y="16863"/>
                  </a:cubicBezTo>
                  <a:cubicBezTo>
                    <a:pt x="1839" y="16863"/>
                    <a:pt x="1759" y="16889"/>
                    <a:pt x="1691" y="16943"/>
                  </a:cubicBezTo>
                  <a:cubicBezTo>
                    <a:pt x="1529" y="17074"/>
                    <a:pt x="1496" y="17301"/>
                    <a:pt x="1594" y="17464"/>
                  </a:cubicBezTo>
                  <a:cubicBezTo>
                    <a:pt x="2049" y="18049"/>
                    <a:pt x="2570" y="18602"/>
                    <a:pt x="3155" y="19090"/>
                  </a:cubicBezTo>
                  <a:cubicBezTo>
                    <a:pt x="1952" y="19968"/>
                    <a:pt x="1139" y="20911"/>
                    <a:pt x="618" y="21984"/>
                  </a:cubicBezTo>
                  <a:cubicBezTo>
                    <a:pt x="66" y="23155"/>
                    <a:pt x="0" y="24293"/>
                    <a:pt x="0" y="25041"/>
                  </a:cubicBezTo>
                  <a:cubicBezTo>
                    <a:pt x="0" y="25268"/>
                    <a:pt x="163" y="25431"/>
                    <a:pt x="391" y="25431"/>
                  </a:cubicBezTo>
                  <a:lnTo>
                    <a:pt x="2374" y="25431"/>
                  </a:lnTo>
                  <a:cubicBezTo>
                    <a:pt x="2602" y="25431"/>
                    <a:pt x="2765" y="25268"/>
                    <a:pt x="2765" y="25041"/>
                  </a:cubicBezTo>
                  <a:cubicBezTo>
                    <a:pt x="2765" y="24683"/>
                    <a:pt x="2765" y="24325"/>
                    <a:pt x="2830" y="23968"/>
                  </a:cubicBezTo>
                  <a:lnTo>
                    <a:pt x="8553" y="23968"/>
                  </a:lnTo>
                  <a:cubicBezTo>
                    <a:pt x="8618" y="24325"/>
                    <a:pt x="8618" y="24683"/>
                    <a:pt x="8618" y="25041"/>
                  </a:cubicBezTo>
                  <a:cubicBezTo>
                    <a:pt x="8618" y="25268"/>
                    <a:pt x="8813" y="25431"/>
                    <a:pt x="9008" y="25431"/>
                  </a:cubicBezTo>
                  <a:lnTo>
                    <a:pt x="11025" y="25431"/>
                  </a:lnTo>
                  <a:cubicBezTo>
                    <a:pt x="11220" y="25431"/>
                    <a:pt x="11382" y="25268"/>
                    <a:pt x="11382" y="25041"/>
                  </a:cubicBezTo>
                  <a:cubicBezTo>
                    <a:pt x="11382" y="24293"/>
                    <a:pt x="11317" y="23155"/>
                    <a:pt x="10764" y="21984"/>
                  </a:cubicBezTo>
                  <a:cubicBezTo>
                    <a:pt x="10244" y="20911"/>
                    <a:pt x="9431" y="19968"/>
                    <a:pt x="8228" y="19090"/>
                  </a:cubicBezTo>
                  <a:cubicBezTo>
                    <a:pt x="9269" y="18244"/>
                    <a:pt x="10082" y="17204"/>
                    <a:pt x="10602" y="16033"/>
                  </a:cubicBezTo>
                  <a:cubicBezTo>
                    <a:pt x="11317" y="14537"/>
                    <a:pt x="11382" y="13236"/>
                    <a:pt x="11382" y="12716"/>
                  </a:cubicBezTo>
                  <a:cubicBezTo>
                    <a:pt x="11382" y="12261"/>
                    <a:pt x="11317" y="11057"/>
                    <a:pt x="10732" y="9692"/>
                  </a:cubicBezTo>
                  <a:cubicBezTo>
                    <a:pt x="10684" y="9549"/>
                    <a:pt x="10550" y="9458"/>
                    <a:pt x="10404" y="9458"/>
                  </a:cubicBezTo>
                  <a:cubicBezTo>
                    <a:pt x="10351" y="9458"/>
                    <a:pt x="10296" y="9470"/>
                    <a:pt x="10244" y="9496"/>
                  </a:cubicBezTo>
                  <a:cubicBezTo>
                    <a:pt x="10049" y="9561"/>
                    <a:pt x="9984" y="9789"/>
                    <a:pt x="10049" y="9984"/>
                  </a:cubicBezTo>
                  <a:cubicBezTo>
                    <a:pt x="10569" y="11220"/>
                    <a:pt x="10634" y="12326"/>
                    <a:pt x="10634" y="12716"/>
                  </a:cubicBezTo>
                  <a:cubicBezTo>
                    <a:pt x="10634" y="13171"/>
                    <a:pt x="10569" y="14374"/>
                    <a:pt x="9919" y="15740"/>
                  </a:cubicBezTo>
                  <a:cubicBezTo>
                    <a:pt x="9171" y="17399"/>
                    <a:pt x="7838" y="18732"/>
                    <a:pt x="5984" y="19708"/>
                  </a:cubicBezTo>
                  <a:cubicBezTo>
                    <a:pt x="4326" y="20553"/>
                    <a:pt x="3252" y="21464"/>
                    <a:pt x="2635" y="22439"/>
                  </a:cubicBezTo>
                  <a:cubicBezTo>
                    <a:pt x="2179" y="23220"/>
                    <a:pt x="2049" y="23968"/>
                    <a:pt x="2017" y="24683"/>
                  </a:cubicBezTo>
                  <a:lnTo>
                    <a:pt x="748" y="24683"/>
                  </a:lnTo>
                  <a:cubicBezTo>
                    <a:pt x="813" y="23057"/>
                    <a:pt x="1334" y="21203"/>
                    <a:pt x="3968" y="19415"/>
                  </a:cubicBezTo>
                  <a:cubicBezTo>
                    <a:pt x="5269" y="18667"/>
                    <a:pt x="6667" y="17984"/>
                    <a:pt x="7708" y="16813"/>
                  </a:cubicBezTo>
                  <a:cubicBezTo>
                    <a:pt x="8130" y="16326"/>
                    <a:pt x="8521" y="15773"/>
                    <a:pt x="8781" y="15187"/>
                  </a:cubicBezTo>
                  <a:cubicBezTo>
                    <a:pt x="9301" y="14049"/>
                    <a:pt x="9366" y="13074"/>
                    <a:pt x="9366" y="12716"/>
                  </a:cubicBezTo>
                  <a:cubicBezTo>
                    <a:pt x="9366" y="12358"/>
                    <a:pt x="9301" y="11383"/>
                    <a:pt x="8781" y="10244"/>
                  </a:cubicBezTo>
                  <a:cubicBezTo>
                    <a:pt x="8293" y="9139"/>
                    <a:pt x="7480" y="8228"/>
                    <a:pt x="6407" y="7480"/>
                  </a:cubicBezTo>
                  <a:cubicBezTo>
                    <a:pt x="6830" y="7253"/>
                    <a:pt x="7220" y="7025"/>
                    <a:pt x="7610" y="6765"/>
                  </a:cubicBezTo>
                  <a:cubicBezTo>
                    <a:pt x="8228" y="7285"/>
                    <a:pt x="8781" y="7870"/>
                    <a:pt x="9236" y="8488"/>
                  </a:cubicBezTo>
                  <a:cubicBezTo>
                    <a:pt x="9301" y="8586"/>
                    <a:pt x="9431" y="8651"/>
                    <a:pt x="9529" y="8651"/>
                  </a:cubicBezTo>
                  <a:cubicBezTo>
                    <a:pt x="9594" y="8651"/>
                    <a:pt x="9691" y="8618"/>
                    <a:pt x="9756" y="8586"/>
                  </a:cubicBezTo>
                  <a:cubicBezTo>
                    <a:pt x="9919" y="8456"/>
                    <a:pt x="9951" y="8228"/>
                    <a:pt x="9854" y="8066"/>
                  </a:cubicBezTo>
                  <a:cubicBezTo>
                    <a:pt x="9399" y="7415"/>
                    <a:pt x="8846" y="6862"/>
                    <a:pt x="8228" y="6342"/>
                  </a:cubicBezTo>
                  <a:cubicBezTo>
                    <a:pt x="9236" y="5594"/>
                    <a:pt x="10017" y="4814"/>
                    <a:pt x="10504" y="3936"/>
                  </a:cubicBezTo>
                  <a:cubicBezTo>
                    <a:pt x="11285" y="2602"/>
                    <a:pt x="11382" y="1334"/>
                    <a:pt x="11382" y="391"/>
                  </a:cubicBezTo>
                  <a:cubicBezTo>
                    <a:pt x="11382" y="163"/>
                    <a:pt x="11220" y="1"/>
                    <a:pt x="11025" y="1"/>
                  </a:cubicBezTo>
                  <a:lnTo>
                    <a:pt x="9008" y="1"/>
                  </a:lnTo>
                  <a:cubicBezTo>
                    <a:pt x="8813" y="1"/>
                    <a:pt x="8651" y="163"/>
                    <a:pt x="8651" y="391"/>
                  </a:cubicBezTo>
                  <a:cubicBezTo>
                    <a:pt x="8651" y="749"/>
                    <a:pt x="8618" y="1106"/>
                    <a:pt x="8553" y="1464"/>
                  </a:cubicBezTo>
                  <a:lnTo>
                    <a:pt x="2862" y="1464"/>
                  </a:lnTo>
                  <a:cubicBezTo>
                    <a:pt x="2765" y="1106"/>
                    <a:pt x="2765" y="749"/>
                    <a:pt x="2765" y="391"/>
                  </a:cubicBezTo>
                  <a:cubicBezTo>
                    <a:pt x="2765" y="163"/>
                    <a:pt x="2602" y="1"/>
                    <a:pt x="23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0" name="Google Shape;700;p20"/>
          <p:cNvGrpSpPr/>
          <p:nvPr/>
        </p:nvGrpSpPr>
        <p:grpSpPr>
          <a:xfrm>
            <a:off x="457200" y="1304900"/>
            <a:ext cx="6085175" cy="3279300"/>
            <a:chOff x="457200" y="1457300"/>
            <a:chExt cx="6085175" cy="3279300"/>
          </a:xfrm>
        </p:grpSpPr>
        <p:sp>
          <p:nvSpPr>
            <p:cNvPr id="701" name="Google Shape;701;p20"/>
            <p:cNvSpPr/>
            <p:nvPr/>
          </p:nvSpPr>
          <p:spPr>
            <a:xfrm>
              <a:off x="5615075" y="1457325"/>
              <a:ext cx="927300" cy="927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0"/>
            <p:cNvSpPr/>
            <p:nvPr/>
          </p:nvSpPr>
          <p:spPr>
            <a:xfrm>
              <a:off x="5615075" y="3799125"/>
              <a:ext cx="927300" cy="927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5615075" y="2628225"/>
              <a:ext cx="927300" cy="927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457200" y="1457300"/>
              <a:ext cx="3680100" cy="3279300"/>
            </a:xfrm>
            <a:prstGeom prst="roundRect">
              <a:avLst>
                <a:gd fmla="val 6894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5" name="Google Shape;705;p20"/>
            <p:cNvCxnSpPr>
              <a:stCxn id="701" idx="2"/>
            </p:cNvCxnSpPr>
            <p:nvPr/>
          </p:nvCxnSpPr>
          <p:spPr>
            <a:xfrm flipH="1">
              <a:off x="4139975" y="1920975"/>
              <a:ext cx="1475100" cy="4971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706" name="Google Shape;706;p20"/>
            <p:cNvCxnSpPr>
              <a:stCxn id="702" idx="2"/>
            </p:cNvCxnSpPr>
            <p:nvPr/>
          </p:nvCxnSpPr>
          <p:spPr>
            <a:xfrm rot="10800000">
              <a:off x="4137875" y="3764175"/>
              <a:ext cx="1477200" cy="4986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707" name="Google Shape;707;p20"/>
            <p:cNvCxnSpPr>
              <a:stCxn id="703" idx="2"/>
              <a:endCxn id="704" idx="3"/>
            </p:cNvCxnSpPr>
            <p:nvPr/>
          </p:nvCxnSpPr>
          <p:spPr>
            <a:xfrm flipH="1">
              <a:off x="4137275" y="3091875"/>
              <a:ext cx="1477800" cy="51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708" name="Google Shape;708;p20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transplants infographics</a:t>
            </a:r>
            <a:endParaRPr/>
          </a:p>
        </p:txBody>
      </p:sp>
      <p:grpSp>
        <p:nvGrpSpPr>
          <p:cNvPr id="709" name="Google Shape;709;p20"/>
          <p:cNvGrpSpPr/>
          <p:nvPr/>
        </p:nvGrpSpPr>
        <p:grpSpPr>
          <a:xfrm>
            <a:off x="6643500" y="1313550"/>
            <a:ext cx="2043300" cy="937476"/>
            <a:chOff x="6643500" y="1465950"/>
            <a:chExt cx="2043300" cy="937476"/>
          </a:xfrm>
        </p:grpSpPr>
        <p:sp>
          <p:nvSpPr>
            <p:cNvPr id="710" name="Google Shape;710;p20"/>
            <p:cNvSpPr txBox="1"/>
            <p:nvPr/>
          </p:nvSpPr>
          <p:spPr>
            <a:xfrm>
              <a:off x="6643500" y="1465950"/>
              <a:ext cx="20433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Transplant patients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11" name="Google Shape;711;p20"/>
            <p:cNvSpPr txBox="1"/>
            <p:nvPr/>
          </p:nvSpPr>
          <p:spPr>
            <a:xfrm>
              <a:off x="6643500" y="1762026"/>
              <a:ext cx="20433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fourth-largest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12" name="Google Shape;712;p20"/>
          <p:cNvGrpSpPr/>
          <p:nvPr/>
        </p:nvGrpSpPr>
        <p:grpSpPr>
          <a:xfrm>
            <a:off x="6643500" y="3655349"/>
            <a:ext cx="2043300" cy="937476"/>
            <a:chOff x="6643500" y="3807749"/>
            <a:chExt cx="2043300" cy="937476"/>
          </a:xfrm>
        </p:grpSpPr>
        <p:sp>
          <p:nvSpPr>
            <p:cNvPr id="713" name="Google Shape;713;p20"/>
            <p:cNvSpPr txBox="1"/>
            <p:nvPr/>
          </p:nvSpPr>
          <p:spPr>
            <a:xfrm>
              <a:off x="6643500" y="3807749"/>
              <a:ext cx="20433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Deceased donors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14" name="Google Shape;714;p20"/>
            <p:cNvSpPr txBox="1"/>
            <p:nvPr/>
          </p:nvSpPr>
          <p:spPr>
            <a:xfrm>
              <a:off x="6643500" y="4103825"/>
              <a:ext cx="20433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15" name="Google Shape;715;p20"/>
          <p:cNvGrpSpPr/>
          <p:nvPr/>
        </p:nvGrpSpPr>
        <p:grpSpPr>
          <a:xfrm>
            <a:off x="6643500" y="2484462"/>
            <a:ext cx="2043300" cy="937476"/>
            <a:chOff x="6643500" y="2636862"/>
            <a:chExt cx="2043300" cy="937476"/>
          </a:xfrm>
        </p:grpSpPr>
        <p:sp>
          <p:nvSpPr>
            <p:cNvPr id="716" name="Google Shape;716;p20"/>
            <p:cNvSpPr txBox="1"/>
            <p:nvPr/>
          </p:nvSpPr>
          <p:spPr>
            <a:xfrm>
              <a:off x="6643500" y="2636862"/>
              <a:ext cx="20433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Living donors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17" name="Google Shape;717;p20"/>
            <p:cNvSpPr txBox="1"/>
            <p:nvPr/>
          </p:nvSpPr>
          <p:spPr>
            <a:xfrm>
              <a:off x="6643500" y="2932938"/>
              <a:ext cx="20433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 full of iron oxide dust, which gives the planet its reddish cast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18" name="Google Shape;718;p20"/>
          <p:cNvGrpSpPr/>
          <p:nvPr/>
        </p:nvGrpSpPr>
        <p:grpSpPr>
          <a:xfrm>
            <a:off x="892500" y="1731875"/>
            <a:ext cx="2809500" cy="1070086"/>
            <a:chOff x="892500" y="1884275"/>
            <a:chExt cx="2809500" cy="1070086"/>
          </a:xfrm>
        </p:grpSpPr>
        <p:sp>
          <p:nvSpPr>
            <p:cNvPr id="719" name="Google Shape;719;p20"/>
            <p:cNvSpPr txBox="1"/>
            <p:nvPr/>
          </p:nvSpPr>
          <p:spPr>
            <a:xfrm>
              <a:off x="892500" y="1884275"/>
              <a:ext cx="28095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Matching requirements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20" name="Google Shape;720;p20"/>
            <p:cNvSpPr txBox="1"/>
            <p:nvPr/>
          </p:nvSpPr>
          <p:spPr>
            <a:xfrm>
              <a:off x="892500" y="2180361"/>
              <a:ext cx="2809500" cy="77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rings. It’s composed mostly of hydrogen and helium. It was named after the god of wealth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21" name="Google Shape;721;p20"/>
          <p:cNvGrpSpPr/>
          <p:nvPr/>
        </p:nvGrpSpPr>
        <p:grpSpPr>
          <a:xfrm>
            <a:off x="981900" y="3103938"/>
            <a:ext cx="2757900" cy="983000"/>
            <a:chOff x="981900" y="3256338"/>
            <a:chExt cx="2757900" cy="983000"/>
          </a:xfrm>
        </p:grpSpPr>
        <p:sp>
          <p:nvSpPr>
            <p:cNvPr id="722" name="Google Shape;722;p20"/>
            <p:cNvSpPr/>
            <p:nvPr/>
          </p:nvSpPr>
          <p:spPr>
            <a:xfrm>
              <a:off x="981900" y="4011338"/>
              <a:ext cx="228000" cy="2280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0"/>
            <p:cNvSpPr txBox="1"/>
            <p:nvPr/>
          </p:nvSpPr>
          <p:spPr>
            <a:xfrm>
              <a:off x="1209900" y="4011338"/>
              <a:ext cx="1029300" cy="2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Sickness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981900" y="3633838"/>
              <a:ext cx="228000" cy="2280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0"/>
            <p:cNvSpPr txBox="1"/>
            <p:nvPr/>
          </p:nvSpPr>
          <p:spPr>
            <a:xfrm>
              <a:off x="1209900" y="3633838"/>
              <a:ext cx="1029300" cy="2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Body size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981900" y="3256338"/>
              <a:ext cx="228000" cy="2280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0"/>
            <p:cNvSpPr txBox="1"/>
            <p:nvPr/>
          </p:nvSpPr>
          <p:spPr>
            <a:xfrm>
              <a:off x="1209900" y="3256338"/>
              <a:ext cx="1029300" cy="2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Blood type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2482500" y="4011338"/>
              <a:ext cx="228000" cy="228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0"/>
            <p:cNvSpPr txBox="1"/>
            <p:nvPr/>
          </p:nvSpPr>
          <p:spPr>
            <a:xfrm>
              <a:off x="2710500" y="4011338"/>
              <a:ext cx="1029300" cy="2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List number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0" name="Google Shape;730;p20"/>
            <p:cNvSpPr/>
            <p:nvPr/>
          </p:nvSpPr>
          <p:spPr>
            <a:xfrm>
              <a:off x="2482500" y="3633838"/>
              <a:ext cx="228000" cy="228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0"/>
            <p:cNvSpPr txBox="1"/>
            <p:nvPr/>
          </p:nvSpPr>
          <p:spPr>
            <a:xfrm>
              <a:off x="2710500" y="3633838"/>
              <a:ext cx="1029300" cy="2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Tissue type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2" name="Google Shape;732;p20"/>
            <p:cNvSpPr/>
            <p:nvPr/>
          </p:nvSpPr>
          <p:spPr>
            <a:xfrm>
              <a:off x="2482500" y="3256338"/>
              <a:ext cx="228000" cy="2280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0"/>
            <p:cNvSpPr txBox="1"/>
            <p:nvPr/>
          </p:nvSpPr>
          <p:spPr>
            <a:xfrm>
              <a:off x="2710500" y="3256338"/>
              <a:ext cx="1029300" cy="2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Relation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34" name="Google Shape;734;p20"/>
          <p:cNvGrpSpPr/>
          <p:nvPr/>
        </p:nvGrpSpPr>
        <p:grpSpPr>
          <a:xfrm>
            <a:off x="5804421" y="1500352"/>
            <a:ext cx="548626" cy="536443"/>
            <a:chOff x="9229900" y="1764850"/>
            <a:chExt cx="407325" cy="406550"/>
          </a:xfrm>
        </p:grpSpPr>
        <p:sp>
          <p:nvSpPr>
            <p:cNvPr id="735" name="Google Shape;735;p20"/>
            <p:cNvSpPr/>
            <p:nvPr/>
          </p:nvSpPr>
          <p:spPr>
            <a:xfrm>
              <a:off x="9340450" y="1770550"/>
              <a:ext cx="21175" cy="188650"/>
            </a:xfrm>
            <a:custGeom>
              <a:rect b="b" l="l" r="r" t="t"/>
              <a:pathLst>
                <a:path extrusionOk="0" h="7546" w="847">
                  <a:moveTo>
                    <a:pt x="1" y="1"/>
                  </a:moveTo>
                  <a:lnTo>
                    <a:pt x="1" y="7545"/>
                  </a:lnTo>
                  <a:lnTo>
                    <a:pt x="846" y="7545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0"/>
            <p:cNvSpPr/>
            <p:nvPr/>
          </p:nvSpPr>
          <p:spPr>
            <a:xfrm>
              <a:off x="9361600" y="1770550"/>
              <a:ext cx="21150" cy="188650"/>
            </a:xfrm>
            <a:custGeom>
              <a:rect b="b" l="l" r="r" t="t"/>
              <a:pathLst>
                <a:path extrusionOk="0" h="7546" w="846">
                  <a:moveTo>
                    <a:pt x="0" y="1"/>
                  </a:moveTo>
                  <a:lnTo>
                    <a:pt x="0" y="7545"/>
                  </a:lnTo>
                  <a:lnTo>
                    <a:pt x="846" y="7545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0"/>
            <p:cNvSpPr/>
            <p:nvPr/>
          </p:nvSpPr>
          <p:spPr>
            <a:xfrm>
              <a:off x="9236400" y="1797375"/>
              <a:ext cx="125225" cy="180050"/>
            </a:xfrm>
            <a:custGeom>
              <a:rect b="b" l="l" r="r" t="t"/>
              <a:pathLst>
                <a:path extrusionOk="0" h="7202" w="5009">
                  <a:moveTo>
                    <a:pt x="2244" y="1"/>
                  </a:moveTo>
                  <a:cubicBezTo>
                    <a:pt x="1009" y="1"/>
                    <a:pt x="0" y="1009"/>
                    <a:pt x="0" y="2245"/>
                  </a:cubicBezTo>
                  <a:lnTo>
                    <a:pt x="0" y="6602"/>
                  </a:lnTo>
                  <a:cubicBezTo>
                    <a:pt x="0" y="6949"/>
                    <a:pt x="283" y="7201"/>
                    <a:pt x="605" y="7201"/>
                  </a:cubicBezTo>
                  <a:cubicBezTo>
                    <a:pt x="706" y="7201"/>
                    <a:pt x="810" y="7177"/>
                    <a:pt x="911" y="7122"/>
                  </a:cubicBezTo>
                  <a:lnTo>
                    <a:pt x="3903" y="5562"/>
                  </a:lnTo>
                  <a:cubicBezTo>
                    <a:pt x="4586" y="5204"/>
                    <a:pt x="5008" y="4488"/>
                    <a:pt x="5008" y="3740"/>
                  </a:cubicBezTo>
                  <a:lnTo>
                    <a:pt x="5008" y="749"/>
                  </a:lnTo>
                  <a:cubicBezTo>
                    <a:pt x="5008" y="326"/>
                    <a:pt x="4683" y="1"/>
                    <a:pt x="4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0"/>
            <p:cNvSpPr/>
            <p:nvPr/>
          </p:nvSpPr>
          <p:spPr>
            <a:xfrm>
              <a:off x="9238825" y="1797375"/>
              <a:ext cx="122800" cy="179875"/>
            </a:xfrm>
            <a:custGeom>
              <a:rect b="b" l="l" r="r" t="t"/>
              <a:pathLst>
                <a:path extrusionOk="0" h="7195" w="4912">
                  <a:moveTo>
                    <a:pt x="2928" y="1"/>
                  </a:moveTo>
                  <a:cubicBezTo>
                    <a:pt x="3318" y="1"/>
                    <a:pt x="3643" y="326"/>
                    <a:pt x="3643" y="749"/>
                  </a:cubicBezTo>
                  <a:lnTo>
                    <a:pt x="3643" y="3740"/>
                  </a:lnTo>
                  <a:cubicBezTo>
                    <a:pt x="3643" y="4488"/>
                    <a:pt x="3220" y="5204"/>
                    <a:pt x="2538" y="5562"/>
                  </a:cubicBezTo>
                  <a:lnTo>
                    <a:pt x="1" y="6895"/>
                  </a:lnTo>
                  <a:cubicBezTo>
                    <a:pt x="92" y="7076"/>
                    <a:pt x="293" y="7194"/>
                    <a:pt x="516" y="7194"/>
                  </a:cubicBezTo>
                  <a:cubicBezTo>
                    <a:pt x="614" y="7194"/>
                    <a:pt x="715" y="7172"/>
                    <a:pt x="814" y="7122"/>
                  </a:cubicBezTo>
                  <a:lnTo>
                    <a:pt x="3806" y="5562"/>
                  </a:lnTo>
                  <a:cubicBezTo>
                    <a:pt x="4489" y="5204"/>
                    <a:pt x="4911" y="4488"/>
                    <a:pt x="4911" y="3740"/>
                  </a:cubicBezTo>
                  <a:lnTo>
                    <a:pt x="4911" y="749"/>
                  </a:lnTo>
                  <a:cubicBezTo>
                    <a:pt x="4911" y="326"/>
                    <a:pt x="4586" y="1"/>
                    <a:pt x="4196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0"/>
            <p:cNvSpPr/>
            <p:nvPr/>
          </p:nvSpPr>
          <p:spPr>
            <a:xfrm>
              <a:off x="9361600" y="1797375"/>
              <a:ext cx="105725" cy="92775"/>
            </a:xfrm>
            <a:custGeom>
              <a:rect b="b" l="l" r="r" t="t"/>
              <a:pathLst>
                <a:path extrusionOk="0" h="3711" w="4229">
                  <a:moveTo>
                    <a:pt x="748" y="1"/>
                  </a:moveTo>
                  <a:cubicBezTo>
                    <a:pt x="358" y="1"/>
                    <a:pt x="0" y="326"/>
                    <a:pt x="0" y="749"/>
                  </a:cubicBezTo>
                  <a:lnTo>
                    <a:pt x="0" y="3220"/>
                  </a:lnTo>
                  <a:cubicBezTo>
                    <a:pt x="0" y="3494"/>
                    <a:pt x="228" y="3711"/>
                    <a:pt x="498" y="3711"/>
                  </a:cubicBezTo>
                  <a:cubicBezTo>
                    <a:pt x="516" y="3711"/>
                    <a:pt x="535" y="3710"/>
                    <a:pt x="553" y="3708"/>
                  </a:cubicBezTo>
                  <a:cubicBezTo>
                    <a:pt x="2374" y="3578"/>
                    <a:pt x="3643" y="2667"/>
                    <a:pt x="4228" y="1366"/>
                  </a:cubicBezTo>
                  <a:cubicBezTo>
                    <a:pt x="4228" y="1366"/>
                    <a:pt x="3675" y="1"/>
                    <a:pt x="24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0"/>
            <p:cNvSpPr/>
            <p:nvPr/>
          </p:nvSpPr>
          <p:spPr>
            <a:xfrm>
              <a:off x="9505500" y="1959175"/>
              <a:ext cx="21150" cy="188625"/>
            </a:xfrm>
            <a:custGeom>
              <a:rect b="b" l="l" r="r" t="t"/>
              <a:pathLst>
                <a:path extrusionOk="0" h="7545" w="846">
                  <a:moveTo>
                    <a:pt x="0" y="0"/>
                  </a:moveTo>
                  <a:lnTo>
                    <a:pt x="0" y="7545"/>
                  </a:lnTo>
                  <a:lnTo>
                    <a:pt x="846" y="7545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0"/>
            <p:cNvSpPr/>
            <p:nvPr/>
          </p:nvSpPr>
          <p:spPr>
            <a:xfrm>
              <a:off x="9526625" y="1959175"/>
              <a:ext cx="21175" cy="188625"/>
            </a:xfrm>
            <a:custGeom>
              <a:rect b="b" l="l" r="r" t="t"/>
              <a:pathLst>
                <a:path extrusionOk="0" h="7545" w="847">
                  <a:moveTo>
                    <a:pt x="1" y="0"/>
                  </a:moveTo>
                  <a:lnTo>
                    <a:pt x="1" y="7545"/>
                  </a:lnTo>
                  <a:lnTo>
                    <a:pt x="846" y="7545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0"/>
            <p:cNvSpPr/>
            <p:nvPr/>
          </p:nvSpPr>
          <p:spPr>
            <a:xfrm>
              <a:off x="9400625" y="1986000"/>
              <a:ext cx="126025" cy="180025"/>
            </a:xfrm>
            <a:custGeom>
              <a:rect b="b" l="l" r="r" t="t"/>
              <a:pathLst>
                <a:path extrusionOk="0" h="7201" w="5041">
                  <a:moveTo>
                    <a:pt x="2244" y="0"/>
                  </a:moveTo>
                  <a:cubicBezTo>
                    <a:pt x="1009" y="0"/>
                    <a:pt x="0" y="976"/>
                    <a:pt x="0" y="2212"/>
                  </a:cubicBezTo>
                  <a:lnTo>
                    <a:pt x="0" y="6569"/>
                  </a:lnTo>
                  <a:cubicBezTo>
                    <a:pt x="0" y="6942"/>
                    <a:pt x="285" y="7200"/>
                    <a:pt x="608" y="7200"/>
                  </a:cubicBezTo>
                  <a:cubicBezTo>
                    <a:pt x="708" y="7200"/>
                    <a:pt x="811" y="7176"/>
                    <a:pt x="911" y="7122"/>
                  </a:cubicBezTo>
                  <a:lnTo>
                    <a:pt x="3903" y="5561"/>
                  </a:lnTo>
                  <a:cubicBezTo>
                    <a:pt x="4586" y="5203"/>
                    <a:pt x="5041" y="4488"/>
                    <a:pt x="5041" y="3707"/>
                  </a:cubicBezTo>
                  <a:lnTo>
                    <a:pt x="5041" y="716"/>
                  </a:lnTo>
                  <a:cubicBezTo>
                    <a:pt x="5041" y="325"/>
                    <a:pt x="4716" y="0"/>
                    <a:pt x="4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0"/>
            <p:cNvSpPr/>
            <p:nvPr/>
          </p:nvSpPr>
          <p:spPr>
            <a:xfrm>
              <a:off x="9403050" y="1986000"/>
              <a:ext cx="123600" cy="179850"/>
            </a:xfrm>
            <a:custGeom>
              <a:rect b="b" l="l" r="r" t="t"/>
              <a:pathLst>
                <a:path extrusionOk="0" h="7194" w="4944">
                  <a:moveTo>
                    <a:pt x="2928" y="0"/>
                  </a:moveTo>
                  <a:cubicBezTo>
                    <a:pt x="3318" y="0"/>
                    <a:pt x="3643" y="325"/>
                    <a:pt x="3643" y="716"/>
                  </a:cubicBezTo>
                  <a:lnTo>
                    <a:pt x="3643" y="3707"/>
                  </a:lnTo>
                  <a:cubicBezTo>
                    <a:pt x="3643" y="4488"/>
                    <a:pt x="3220" y="5171"/>
                    <a:pt x="2537" y="5561"/>
                  </a:cubicBezTo>
                  <a:lnTo>
                    <a:pt x="1" y="6894"/>
                  </a:lnTo>
                  <a:cubicBezTo>
                    <a:pt x="114" y="7076"/>
                    <a:pt x="322" y="7194"/>
                    <a:pt x="537" y="7194"/>
                  </a:cubicBezTo>
                  <a:cubicBezTo>
                    <a:pt x="630" y="7194"/>
                    <a:pt x="725" y="7171"/>
                    <a:pt x="814" y="7122"/>
                  </a:cubicBezTo>
                  <a:lnTo>
                    <a:pt x="3806" y="5561"/>
                  </a:lnTo>
                  <a:cubicBezTo>
                    <a:pt x="4489" y="5203"/>
                    <a:pt x="4944" y="4488"/>
                    <a:pt x="4944" y="3707"/>
                  </a:cubicBezTo>
                  <a:lnTo>
                    <a:pt x="4944" y="716"/>
                  </a:lnTo>
                  <a:cubicBezTo>
                    <a:pt x="4944" y="325"/>
                    <a:pt x="4619" y="0"/>
                    <a:pt x="4196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0"/>
            <p:cNvSpPr/>
            <p:nvPr/>
          </p:nvSpPr>
          <p:spPr>
            <a:xfrm>
              <a:off x="9526625" y="1986000"/>
              <a:ext cx="104900" cy="92700"/>
            </a:xfrm>
            <a:custGeom>
              <a:rect b="b" l="l" r="r" t="t"/>
              <a:pathLst>
                <a:path extrusionOk="0" h="3708" w="4196">
                  <a:moveTo>
                    <a:pt x="716" y="0"/>
                  </a:moveTo>
                  <a:cubicBezTo>
                    <a:pt x="326" y="0"/>
                    <a:pt x="1" y="325"/>
                    <a:pt x="1" y="716"/>
                  </a:cubicBezTo>
                  <a:lnTo>
                    <a:pt x="1" y="3187"/>
                  </a:lnTo>
                  <a:cubicBezTo>
                    <a:pt x="1" y="3480"/>
                    <a:pt x="229" y="3707"/>
                    <a:pt x="521" y="3707"/>
                  </a:cubicBezTo>
                  <a:cubicBezTo>
                    <a:pt x="2342" y="3545"/>
                    <a:pt x="3611" y="2634"/>
                    <a:pt x="4196" y="1366"/>
                  </a:cubicBezTo>
                  <a:cubicBezTo>
                    <a:pt x="4196" y="1366"/>
                    <a:pt x="3643" y="0"/>
                    <a:pt x="24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0"/>
            <p:cNvSpPr/>
            <p:nvPr/>
          </p:nvSpPr>
          <p:spPr>
            <a:xfrm>
              <a:off x="9229900" y="1764850"/>
              <a:ext cx="243100" cy="218650"/>
            </a:xfrm>
            <a:custGeom>
              <a:rect b="b" l="l" r="r" t="t"/>
              <a:pathLst>
                <a:path extrusionOk="0" h="8746" w="9724">
                  <a:moveTo>
                    <a:pt x="7740" y="1562"/>
                  </a:moveTo>
                  <a:cubicBezTo>
                    <a:pt x="8585" y="1562"/>
                    <a:pt x="9073" y="2407"/>
                    <a:pt x="9203" y="2667"/>
                  </a:cubicBezTo>
                  <a:cubicBezTo>
                    <a:pt x="8650" y="3871"/>
                    <a:pt x="7382" y="4651"/>
                    <a:pt x="5789" y="4781"/>
                  </a:cubicBezTo>
                  <a:cubicBezTo>
                    <a:pt x="5659" y="4781"/>
                    <a:pt x="5529" y="4684"/>
                    <a:pt x="5529" y="4521"/>
                  </a:cubicBezTo>
                  <a:lnTo>
                    <a:pt x="5529" y="2050"/>
                  </a:lnTo>
                  <a:cubicBezTo>
                    <a:pt x="5529" y="1757"/>
                    <a:pt x="5756" y="1562"/>
                    <a:pt x="6016" y="1562"/>
                  </a:cubicBezTo>
                  <a:close/>
                  <a:moveTo>
                    <a:pt x="4423" y="1"/>
                  </a:moveTo>
                  <a:cubicBezTo>
                    <a:pt x="4293" y="1"/>
                    <a:pt x="4195" y="98"/>
                    <a:pt x="4195" y="229"/>
                  </a:cubicBezTo>
                  <a:lnTo>
                    <a:pt x="4195" y="1074"/>
                  </a:lnTo>
                  <a:lnTo>
                    <a:pt x="2504" y="1074"/>
                  </a:lnTo>
                  <a:cubicBezTo>
                    <a:pt x="2147" y="1074"/>
                    <a:pt x="1789" y="1139"/>
                    <a:pt x="1464" y="1269"/>
                  </a:cubicBezTo>
                  <a:cubicBezTo>
                    <a:pt x="1366" y="1334"/>
                    <a:pt x="1301" y="1464"/>
                    <a:pt x="1366" y="1594"/>
                  </a:cubicBezTo>
                  <a:cubicBezTo>
                    <a:pt x="1390" y="1690"/>
                    <a:pt x="1483" y="1750"/>
                    <a:pt x="1570" y="1750"/>
                  </a:cubicBezTo>
                  <a:cubicBezTo>
                    <a:pt x="1602" y="1750"/>
                    <a:pt x="1633" y="1742"/>
                    <a:pt x="1659" y="1724"/>
                  </a:cubicBezTo>
                  <a:cubicBezTo>
                    <a:pt x="1919" y="1594"/>
                    <a:pt x="2212" y="1529"/>
                    <a:pt x="2504" y="1529"/>
                  </a:cubicBezTo>
                  <a:lnTo>
                    <a:pt x="4521" y="1529"/>
                  </a:lnTo>
                  <a:cubicBezTo>
                    <a:pt x="4813" y="1529"/>
                    <a:pt x="5041" y="1757"/>
                    <a:pt x="5041" y="2050"/>
                  </a:cubicBezTo>
                  <a:lnTo>
                    <a:pt x="5041" y="5041"/>
                  </a:lnTo>
                  <a:cubicBezTo>
                    <a:pt x="5041" y="5724"/>
                    <a:pt x="4651" y="6342"/>
                    <a:pt x="4033" y="6667"/>
                  </a:cubicBezTo>
                  <a:lnTo>
                    <a:pt x="1041" y="8228"/>
                  </a:lnTo>
                  <a:cubicBezTo>
                    <a:pt x="987" y="8259"/>
                    <a:pt x="927" y="8274"/>
                    <a:pt x="868" y="8274"/>
                  </a:cubicBezTo>
                  <a:cubicBezTo>
                    <a:pt x="677" y="8274"/>
                    <a:pt x="488" y="8126"/>
                    <a:pt x="488" y="7903"/>
                  </a:cubicBezTo>
                  <a:lnTo>
                    <a:pt x="488" y="3546"/>
                  </a:lnTo>
                  <a:cubicBezTo>
                    <a:pt x="488" y="3155"/>
                    <a:pt x="618" y="2765"/>
                    <a:pt x="813" y="2440"/>
                  </a:cubicBezTo>
                  <a:cubicBezTo>
                    <a:pt x="911" y="2342"/>
                    <a:pt x="846" y="2180"/>
                    <a:pt x="748" y="2115"/>
                  </a:cubicBezTo>
                  <a:cubicBezTo>
                    <a:pt x="714" y="2092"/>
                    <a:pt x="671" y="2081"/>
                    <a:pt x="627" y="2081"/>
                  </a:cubicBezTo>
                  <a:cubicBezTo>
                    <a:pt x="548" y="2081"/>
                    <a:pt x="465" y="2117"/>
                    <a:pt x="423" y="2180"/>
                  </a:cubicBezTo>
                  <a:cubicBezTo>
                    <a:pt x="163" y="2602"/>
                    <a:pt x="0" y="3058"/>
                    <a:pt x="0" y="3546"/>
                  </a:cubicBezTo>
                  <a:lnTo>
                    <a:pt x="0" y="7903"/>
                  </a:lnTo>
                  <a:cubicBezTo>
                    <a:pt x="0" y="8384"/>
                    <a:pt x="433" y="8746"/>
                    <a:pt x="885" y="8746"/>
                  </a:cubicBezTo>
                  <a:cubicBezTo>
                    <a:pt x="1014" y="8746"/>
                    <a:pt x="1146" y="8716"/>
                    <a:pt x="1269" y="8651"/>
                  </a:cubicBezTo>
                  <a:lnTo>
                    <a:pt x="4195" y="7123"/>
                  </a:lnTo>
                  <a:lnTo>
                    <a:pt x="4195" y="7773"/>
                  </a:lnTo>
                  <a:cubicBezTo>
                    <a:pt x="4195" y="7936"/>
                    <a:pt x="4309" y="8017"/>
                    <a:pt x="4423" y="8017"/>
                  </a:cubicBezTo>
                  <a:cubicBezTo>
                    <a:pt x="4537" y="8017"/>
                    <a:pt x="4651" y="7936"/>
                    <a:pt x="4651" y="7773"/>
                  </a:cubicBezTo>
                  <a:lnTo>
                    <a:pt x="4651" y="6830"/>
                  </a:lnTo>
                  <a:cubicBezTo>
                    <a:pt x="4781" y="6700"/>
                    <a:pt x="4911" y="6570"/>
                    <a:pt x="5041" y="6440"/>
                  </a:cubicBezTo>
                  <a:lnTo>
                    <a:pt x="5041" y="7773"/>
                  </a:lnTo>
                  <a:cubicBezTo>
                    <a:pt x="5041" y="7903"/>
                    <a:pt x="5138" y="8033"/>
                    <a:pt x="5268" y="8033"/>
                  </a:cubicBezTo>
                  <a:cubicBezTo>
                    <a:pt x="5399" y="8033"/>
                    <a:pt x="5496" y="7936"/>
                    <a:pt x="5496" y="7773"/>
                  </a:cubicBezTo>
                  <a:lnTo>
                    <a:pt x="5496" y="5204"/>
                  </a:lnTo>
                  <a:cubicBezTo>
                    <a:pt x="5572" y="5242"/>
                    <a:pt x="5648" y="5258"/>
                    <a:pt x="5725" y="5258"/>
                  </a:cubicBezTo>
                  <a:cubicBezTo>
                    <a:pt x="5779" y="5258"/>
                    <a:pt x="5832" y="5250"/>
                    <a:pt x="5886" y="5237"/>
                  </a:cubicBezTo>
                  <a:lnTo>
                    <a:pt x="5886" y="7773"/>
                  </a:lnTo>
                  <a:cubicBezTo>
                    <a:pt x="5886" y="7903"/>
                    <a:pt x="5984" y="8033"/>
                    <a:pt x="6114" y="8033"/>
                  </a:cubicBezTo>
                  <a:cubicBezTo>
                    <a:pt x="6244" y="8033"/>
                    <a:pt x="6342" y="7936"/>
                    <a:pt x="6342" y="7773"/>
                  </a:cubicBezTo>
                  <a:lnTo>
                    <a:pt x="6342" y="5204"/>
                  </a:lnTo>
                  <a:cubicBezTo>
                    <a:pt x="7935" y="4911"/>
                    <a:pt x="9138" y="4066"/>
                    <a:pt x="9691" y="2765"/>
                  </a:cubicBezTo>
                  <a:cubicBezTo>
                    <a:pt x="9724" y="2733"/>
                    <a:pt x="9724" y="2635"/>
                    <a:pt x="9691" y="2602"/>
                  </a:cubicBezTo>
                  <a:cubicBezTo>
                    <a:pt x="9691" y="2570"/>
                    <a:pt x="9561" y="2212"/>
                    <a:pt x="9236" y="1822"/>
                  </a:cubicBezTo>
                  <a:cubicBezTo>
                    <a:pt x="8813" y="1334"/>
                    <a:pt x="8293" y="1074"/>
                    <a:pt x="7740" y="1074"/>
                  </a:cubicBezTo>
                  <a:lnTo>
                    <a:pt x="6374" y="1074"/>
                  </a:lnTo>
                  <a:lnTo>
                    <a:pt x="6374" y="229"/>
                  </a:lnTo>
                  <a:cubicBezTo>
                    <a:pt x="6374" y="98"/>
                    <a:pt x="6277" y="1"/>
                    <a:pt x="6114" y="1"/>
                  </a:cubicBezTo>
                  <a:cubicBezTo>
                    <a:pt x="5984" y="1"/>
                    <a:pt x="5886" y="98"/>
                    <a:pt x="5886" y="229"/>
                  </a:cubicBezTo>
                  <a:lnTo>
                    <a:pt x="5886" y="1074"/>
                  </a:lnTo>
                  <a:cubicBezTo>
                    <a:pt x="5756" y="1074"/>
                    <a:pt x="5626" y="1139"/>
                    <a:pt x="5529" y="1204"/>
                  </a:cubicBezTo>
                  <a:lnTo>
                    <a:pt x="5529" y="229"/>
                  </a:lnTo>
                  <a:cubicBezTo>
                    <a:pt x="5529" y="98"/>
                    <a:pt x="5399" y="1"/>
                    <a:pt x="5268" y="1"/>
                  </a:cubicBezTo>
                  <a:cubicBezTo>
                    <a:pt x="5138" y="1"/>
                    <a:pt x="5041" y="98"/>
                    <a:pt x="5041" y="229"/>
                  </a:cubicBezTo>
                  <a:lnTo>
                    <a:pt x="5041" y="1204"/>
                  </a:lnTo>
                  <a:cubicBezTo>
                    <a:pt x="4943" y="1139"/>
                    <a:pt x="4813" y="1107"/>
                    <a:pt x="4683" y="1074"/>
                  </a:cubicBezTo>
                  <a:lnTo>
                    <a:pt x="4683" y="229"/>
                  </a:lnTo>
                  <a:cubicBezTo>
                    <a:pt x="4683" y="98"/>
                    <a:pt x="4553" y="1"/>
                    <a:pt x="4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0"/>
            <p:cNvSpPr/>
            <p:nvPr/>
          </p:nvSpPr>
          <p:spPr>
            <a:xfrm>
              <a:off x="9426650" y="2011200"/>
              <a:ext cx="38225" cy="35800"/>
            </a:xfrm>
            <a:custGeom>
              <a:rect b="b" l="l" r="r" t="t"/>
              <a:pathLst>
                <a:path extrusionOk="0" h="1432" w="1529">
                  <a:moveTo>
                    <a:pt x="1203" y="0"/>
                  </a:moveTo>
                  <a:cubicBezTo>
                    <a:pt x="553" y="0"/>
                    <a:pt x="0" y="553"/>
                    <a:pt x="0" y="1204"/>
                  </a:cubicBezTo>
                  <a:cubicBezTo>
                    <a:pt x="0" y="1334"/>
                    <a:pt x="98" y="1431"/>
                    <a:pt x="260" y="1431"/>
                  </a:cubicBezTo>
                  <a:cubicBezTo>
                    <a:pt x="390" y="1431"/>
                    <a:pt x="488" y="1334"/>
                    <a:pt x="488" y="1204"/>
                  </a:cubicBezTo>
                  <a:cubicBezTo>
                    <a:pt x="488" y="813"/>
                    <a:pt x="813" y="488"/>
                    <a:pt x="1203" y="488"/>
                  </a:cubicBezTo>
                  <a:cubicBezTo>
                    <a:pt x="1528" y="488"/>
                    <a:pt x="1528" y="33"/>
                    <a:pt x="1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0"/>
            <p:cNvSpPr/>
            <p:nvPr/>
          </p:nvSpPr>
          <p:spPr>
            <a:xfrm>
              <a:off x="9394925" y="1952650"/>
              <a:ext cx="242300" cy="218750"/>
            </a:xfrm>
            <a:custGeom>
              <a:rect b="b" l="l" r="r" t="t"/>
              <a:pathLst>
                <a:path extrusionOk="0" h="8750" w="9692">
                  <a:moveTo>
                    <a:pt x="4521" y="1562"/>
                  </a:moveTo>
                  <a:cubicBezTo>
                    <a:pt x="4814" y="1562"/>
                    <a:pt x="5009" y="1789"/>
                    <a:pt x="5009" y="2050"/>
                  </a:cubicBezTo>
                  <a:lnTo>
                    <a:pt x="5009" y="5041"/>
                  </a:lnTo>
                  <a:cubicBezTo>
                    <a:pt x="5009" y="5724"/>
                    <a:pt x="4651" y="6342"/>
                    <a:pt x="4033" y="6667"/>
                  </a:cubicBezTo>
                  <a:lnTo>
                    <a:pt x="1041" y="8228"/>
                  </a:lnTo>
                  <a:cubicBezTo>
                    <a:pt x="979" y="8259"/>
                    <a:pt x="916" y="8274"/>
                    <a:pt x="855" y="8274"/>
                  </a:cubicBezTo>
                  <a:cubicBezTo>
                    <a:pt x="659" y="8274"/>
                    <a:pt x="489" y="8126"/>
                    <a:pt x="489" y="7903"/>
                  </a:cubicBezTo>
                  <a:lnTo>
                    <a:pt x="489" y="3546"/>
                  </a:lnTo>
                  <a:cubicBezTo>
                    <a:pt x="489" y="2440"/>
                    <a:pt x="1367" y="1562"/>
                    <a:pt x="2472" y="1562"/>
                  </a:cubicBezTo>
                  <a:close/>
                  <a:moveTo>
                    <a:pt x="4391" y="1"/>
                  </a:moveTo>
                  <a:cubicBezTo>
                    <a:pt x="4261" y="1"/>
                    <a:pt x="4163" y="131"/>
                    <a:pt x="4163" y="261"/>
                  </a:cubicBezTo>
                  <a:lnTo>
                    <a:pt x="4163" y="1074"/>
                  </a:lnTo>
                  <a:lnTo>
                    <a:pt x="2472" y="1074"/>
                  </a:lnTo>
                  <a:cubicBezTo>
                    <a:pt x="1106" y="1074"/>
                    <a:pt x="1" y="2180"/>
                    <a:pt x="1" y="3546"/>
                  </a:cubicBezTo>
                  <a:lnTo>
                    <a:pt x="1" y="7903"/>
                  </a:lnTo>
                  <a:cubicBezTo>
                    <a:pt x="1" y="8403"/>
                    <a:pt x="405" y="8750"/>
                    <a:pt x="843" y="8750"/>
                  </a:cubicBezTo>
                  <a:cubicBezTo>
                    <a:pt x="974" y="8750"/>
                    <a:pt x="1109" y="8719"/>
                    <a:pt x="1237" y="8651"/>
                  </a:cubicBezTo>
                  <a:lnTo>
                    <a:pt x="4163" y="7123"/>
                  </a:lnTo>
                  <a:lnTo>
                    <a:pt x="4163" y="7806"/>
                  </a:lnTo>
                  <a:cubicBezTo>
                    <a:pt x="4163" y="7952"/>
                    <a:pt x="4285" y="8025"/>
                    <a:pt x="4407" y="8025"/>
                  </a:cubicBezTo>
                  <a:cubicBezTo>
                    <a:pt x="4529" y="8025"/>
                    <a:pt x="4651" y="7952"/>
                    <a:pt x="4651" y="7806"/>
                  </a:cubicBezTo>
                  <a:lnTo>
                    <a:pt x="4651" y="6830"/>
                  </a:lnTo>
                  <a:cubicBezTo>
                    <a:pt x="4781" y="6700"/>
                    <a:pt x="4911" y="6602"/>
                    <a:pt x="5009" y="6440"/>
                  </a:cubicBezTo>
                  <a:lnTo>
                    <a:pt x="5009" y="7806"/>
                  </a:lnTo>
                  <a:cubicBezTo>
                    <a:pt x="5009" y="7936"/>
                    <a:pt x="5106" y="8033"/>
                    <a:pt x="5269" y="8033"/>
                  </a:cubicBezTo>
                  <a:cubicBezTo>
                    <a:pt x="5366" y="8033"/>
                    <a:pt x="5497" y="7936"/>
                    <a:pt x="5497" y="7806"/>
                  </a:cubicBezTo>
                  <a:lnTo>
                    <a:pt x="5497" y="5237"/>
                  </a:lnTo>
                  <a:cubicBezTo>
                    <a:pt x="5627" y="5269"/>
                    <a:pt x="5724" y="5269"/>
                    <a:pt x="5854" y="5269"/>
                  </a:cubicBezTo>
                  <a:lnTo>
                    <a:pt x="5854" y="7806"/>
                  </a:lnTo>
                  <a:cubicBezTo>
                    <a:pt x="5854" y="7936"/>
                    <a:pt x="5984" y="8033"/>
                    <a:pt x="6114" y="8033"/>
                  </a:cubicBezTo>
                  <a:cubicBezTo>
                    <a:pt x="6245" y="8033"/>
                    <a:pt x="6342" y="7936"/>
                    <a:pt x="6342" y="7806"/>
                  </a:cubicBezTo>
                  <a:lnTo>
                    <a:pt x="6342" y="5204"/>
                  </a:lnTo>
                  <a:cubicBezTo>
                    <a:pt x="6830" y="5106"/>
                    <a:pt x="7285" y="4976"/>
                    <a:pt x="7675" y="4781"/>
                  </a:cubicBezTo>
                  <a:cubicBezTo>
                    <a:pt x="7805" y="4716"/>
                    <a:pt x="7838" y="4586"/>
                    <a:pt x="7805" y="4456"/>
                  </a:cubicBezTo>
                  <a:cubicBezTo>
                    <a:pt x="7759" y="4386"/>
                    <a:pt x="7678" y="4332"/>
                    <a:pt x="7588" y="4332"/>
                  </a:cubicBezTo>
                  <a:cubicBezTo>
                    <a:pt x="7553" y="4332"/>
                    <a:pt x="7517" y="4340"/>
                    <a:pt x="7480" y="4359"/>
                  </a:cubicBezTo>
                  <a:cubicBezTo>
                    <a:pt x="6960" y="4586"/>
                    <a:pt x="6407" y="4749"/>
                    <a:pt x="5757" y="4781"/>
                  </a:cubicBezTo>
                  <a:cubicBezTo>
                    <a:pt x="5743" y="4785"/>
                    <a:pt x="5729" y="4786"/>
                    <a:pt x="5716" y="4786"/>
                  </a:cubicBezTo>
                  <a:cubicBezTo>
                    <a:pt x="5601" y="4786"/>
                    <a:pt x="5497" y="4670"/>
                    <a:pt x="5497" y="4554"/>
                  </a:cubicBezTo>
                  <a:lnTo>
                    <a:pt x="5497" y="2050"/>
                  </a:lnTo>
                  <a:cubicBezTo>
                    <a:pt x="5497" y="1789"/>
                    <a:pt x="5724" y="1562"/>
                    <a:pt x="5984" y="1562"/>
                  </a:cubicBezTo>
                  <a:lnTo>
                    <a:pt x="7708" y="1562"/>
                  </a:lnTo>
                  <a:cubicBezTo>
                    <a:pt x="8586" y="1562"/>
                    <a:pt x="9074" y="2407"/>
                    <a:pt x="9204" y="2700"/>
                  </a:cubicBezTo>
                  <a:cubicBezTo>
                    <a:pt x="9009" y="3058"/>
                    <a:pt x="8781" y="3415"/>
                    <a:pt x="8456" y="3708"/>
                  </a:cubicBezTo>
                  <a:cubicBezTo>
                    <a:pt x="8358" y="3773"/>
                    <a:pt x="8358" y="3936"/>
                    <a:pt x="8456" y="4033"/>
                  </a:cubicBezTo>
                  <a:cubicBezTo>
                    <a:pt x="8488" y="4082"/>
                    <a:pt x="8545" y="4107"/>
                    <a:pt x="8606" y="4107"/>
                  </a:cubicBezTo>
                  <a:cubicBezTo>
                    <a:pt x="8667" y="4107"/>
                    <a:pt x="8732" y="4082"/>
                    <a:pt x="8781" y="4033"/>
                  </a:cubicBezTo>
                  <a:cubicBezTo>
                    <a:pt x="9171" y="3676"/>
                    <a:pt x="9464" y="3253"/>
                    <a:pt x="9659" y="2798"/>
                  </a:cubicBezTo>
                  <a:cubicBezTo>
                    <a:pt x="9692" y="2733"/>
                    <a:pt x="9692" y="2668"/>
                    <a:pt x="9692" y="2602"/>
                  </a:cubicBezTo>
                  <a:cubicBezTo>
                    <a:pt x="9404" y="1932"/>
                    <a:pt x="8646" y="1073"/>
                    <a:pt x="7757" y="1073"/>
                  </a:cubicBezTo>
                  <a:cubicBezTo>
                    <a:pt x="7741" y="1073"/>
                    <a:pt x="7724" y="1073"/>
                    <a:pt x="7708" y="1074"/>
                  </a:cubicBezTo>
                  <a:lnTo>
                    <a:pt x="6342" y="1074"/>
                  </a:lnTo>
                  <a:lnTo>
                    <a:pt x="6342" y="261"/>
                  </a:lnTo>
                  <a:cubicBezTo>
                    <a:pt x="6342" y="131"/>
                    <a:pt x="6245" y="1"/>
                    <a:pt x="6114" y="1"/>
                  </a:cubicBezTo>
                  <a:cubicBezTo>
                    <a:pt x="5984" y="1"/>
                    <a:pt x="5854" y="131"/>
                    <a:pt x="5854" y="261"/>
                  </a:cubicBezTo>
                  <a:lnTo>
                    <a:pt x="5854" y="1074"/>
                  </a:lnTo>
                  <a:cubicBezTo>
                    <a:pt x="5724" y="1107"/>
                    <a:pt x="5594" y="1139"/>
                    <a:pt x="5497" y="1204"/>
                  </a:cubicBezTo>
                  <a:lnTo>
                    <a:pt x="5497" y="261"/>
                  </a:lnTo>
                  <a:cubicBezTo>
                    <a:pt x="5497" y="131"/>
                    <a:pt x="5399" y="33"/>
                    <a:pt x="5269" y="33"/>
                  </a:cubicBezTo>
                  <a:cubicBezTo>
                    <a:pt x="5139" y="33"/>
                    <a:pt x="5009" y="131"/>
                    <a:pt x="5009" y="261"/>
                  </a:cubicBezTo>
                  <a:lnTo>
                    <a:pt x="5009" y="1204"/>
                  </a:lnTo>
                  <a:cubicBezTo>
                    <a:pt x="4911" y="1139"/>
                    <a:pt x="4781" y="1107"/>
                    <a:pt x="4651" y="1074"/>
                  </a:cubicBezTo>
                  <a:lnTo>
                    <a:pt x="4651" y="261"/>
                  </a:lnTo>
                  <a:cubicBezTo>
                    <a:pt x="4651" y="131"/>
                    <a:pt x="4554" y="1"/>
                    <a:pt x="4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0"/>
            <p:cNvSpPr/>
            <p:nvPr/>
          </p:nvSpPr>
          <p:spPr>
            <a:xfrm>
              <a:off x="9251025" y="2005500"/>
              <a:ext cx="113850" cy="123800"/>
            </a:xfrm>
            <a:custGeom>
              <a:rect b="b" l="l" r="r" t="t"/>
              <a:pathLst>
                <a:path extrusionOk="0" h="4952" w="4554">
                  <a:moveTo>
                    <a:pt x="228" y="1"/>
                  </a:moveTo>
                  <a:cubicBezTo>
                    <a:pt x="98" y="1"/>
                    <a:pt x="1" y="98"/>
                    <a:pt x="1" y="228"/>
                  </a:cubicBezTo>
                  <a:cubicBezTo>
                    <a:pt x="1" y="2407"/>
                    <a:pt x="1627" y="4196"/>
                    <a:pt x="3741" y="4423"/>
                  </a:cubicBezTo>
                  <a:lnTo>
                    <a:pt x="3610" y="4553"/>
                  </a:lnTo>
                  <a:cubicBezTo>
                    <a:pt x="3513" y="4651"/>
                    <a:pt x="3513" y="4781"/>
                    <a:pt x="3610" y="4879"/>
                  </a:cubicBezTo>
                  <a:cubicBezTo>
                    <a:pt x="3659" y="4927"/>
                    <a:pt x="3716" y="4952"/>
                    <a:pt x="3773" y="4952"/>
                  </a:cubicBezTo>
                  <a:cubicBezTo>
                    <a:pt x="3830" y="4952"/>
                    <a:pt x="3887" y="4927"/>
                    <a:pt x="3936" y="4879"/>
                  </a:cubicBezTo>
                  <a:lnTo>
                    <a:pt x="4456" y="4358"/>
                  </a:lnTo>
                  <a:cubicBezTo>
                    <a:pt x="4554" y="4293"/>
                    <a:pt x="4554" y="4131"/>
                    <a:pt x="4456" y="4033"/>
                  </a:cubicBezTo>
                  <a:lnTo>
                    <a:pt x="3936" y="3545"/>
                  </a:lnTo>
                  <a:cubicBezTo>
                    <a:pt x="3881" y="3491"/>
                    <a:pt x="3821" y="3468"/>
                    <a:pt x="3764" y="3468"/>
                  </a:cubicBezTo>
                  <a:cubicBezTo>
                    <a:pt x="3584" y="3468"/>
                    <a:pt x="3437" y="3697"/>
                    <a:pt x="3610" y="3871"/>
                  </a:cubicBezTo>
                  <a:lnTo>
                    <a:pt x="3676" y="3936"/>
                  </a:lnTo>
                  <a:cubicBezTo>
                    <a:pt x="1854" y="3675"/>
                    <a:pt x="489" y="2114"/>
                    <a:pt x="489" y="228"/>
                  </a:cubicBezTo>
                  <a:cubicBezTo>
                    <a:pt x="489" y="98"/>
                    <a:pt x="359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0"/>
            <p:cNvSpPr/>
            <p:nvPr/>
          </p:nvSpPr>
          <p:spPr>
            <a:xfrm>
              <a:off x="9329900" y="1817700"/>
              <a:ext cx="15450" cy="11450"/>
            </a:xfrm>
            <a:custGeom>
              <a:rect b="b" l="l" r="r" t="t"/>
              <a:pathLst>
                <a:path extrusionOk="0" h="458" w="618">
                  <a:moveTo>
                    <a:pt x="325" y="1"/>
                  </a:moveTo>
                  <a:cubicBezTo>
                    <a:pt x="0" y="1"/>
                    <a:pt x="0" y="456"/>
                    <a:pt x="325" y="456"/>
                  </a:cubicBezTo>
                  <a:cubicBezTo>
                    <a:pt x="335" y="457"/>
                    <a:pt x="344" y="457"/>
                    <a:pt x="353" y="457"/>
                  </a:cubicBezTo>
                  <a:cubicBezTo>
                    <a:pt x="618" y="457"/>
                    <a:pt x="609" y="1"/>
                    <a:pt x="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0"/>
            <p:cNvSpPr/>
            <p:nvPr/>
          </p:nvSpPr>
          <p:spPr>
            <a:xfrm>
              <a:off x="9283550" y="1815275"/>
              <a:ext cx="16275" cy="11400"/>
            </a:xfrm>
            <a:custGeom>
              <a:rect b="b" l="l" r="r" t="t"/>
              <a:pathLst>
                <a:path extrusionOk="0" h="456" w="651">
                  <a:moveTo>
                    <a:pt x="326" y="0"/>
                  </a:moveTo>
                  <a:cubicBezTo>
                    <a:pt x="33" y="0"/>
                    <a:pt x="1" y="455"/>
                    <a:pt x="326" y="455"/>
                  </a:cubicBezTo>
                  <a:cubicBezTo>
                    <a:pt x="651" y="455"/>
                    <a:pt x="651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0"/>
            <p:cNvSpPr/>
            <p:nvPr/>
          </p:nvSpPr>
          <p:spPr>
            <a:xfrm>
              <a:off x="9329900" y="1857550"/>
              <a:ext cx="15475" cy="11400"/>
            </a:xfrm>
            <a:custGeom>
              <a:rect b="b" l="l" r="r" t="t"/>
              <a:pathLst>
                <a:path extrusionOk="0" h="456" w="619">
                  <a:moveTo>
                    <a:pt x="325" y="0"/>
                  </a:moveTo>
                  <a:cubicBezTo>
                    <a:pt x="0" y="0"/>
                    <a:pt x="0" y="455"/>
                    <a:pt x="325" y="455"/>
                  </a:cubicBezTo>
                  <a:cubicBezTo>
                    <a:pt x="618" y="455"/>
                    <a:pt x="618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0"/>
            <p:cNvSpPr/>
            <p:nvPr/>
          </p:nvSpPr>
          <p:spPr>
            <a:xfrm>
              <a:off x="9299800" y="1840475"/>
              <a:ext cx="15475" cy="11450"/>
            </a:xfrm>
            <a:custGeom>
              <a:rect b="b" l="l" r="r" t="t"/>
              <a:pathLst>
                <a:path extrusionOk="0" h="458" w="619">
                  <a:moveTo>
                    <a:pt x="326" y="0"/>
                  </a:moveTo>
                  <a:cubicBezTo>
                    <a:pt x="1" y="0"/>
                    <a:pt x="1" y="455"/>
                    <a:pt x="326" y="455"/>
                  </a:cubicBezTo>
                  <a:cubicBezTo>
                    <a:pt x="336" y="457"/>
                    <a:pt x="345" y="457"/>
                    <a:pt x="354" y="457"/>
                  </a:cubicBezTo>
                  <a:cubicBezTo>
                    <a:pt x="619" y="457"/>
                    <a:pt x="60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0"/>
            <p:cNvSpPr/>
            <p:nvPr/>
          </p:nvSpPr>
          <p:spPr>
            <a:xfrm>
              <a:off x="9276225" y="1863225"/>
              <a:ext cx="15475" cy="12225"/>
            </a:xfrm>
            <a:custGeom>
              <a:rect b="b" l="l" r="r" t="t"/>
              <a:pathLst>
                <a:path extrusionOk="0" h="489" w="619">
                  <a:moveTo>
                    <a:pt x="294" y="1"/>
                  </a:moveTo>
                  <a:cubicBezTo>
                    <a:pt x="1" y="1"/>
                    <a:pt x="1" y="489"/>
                    <a:pt x="294" y="489"/>
                  </a:cubicBezTo>
                  <a:cubicBezTo>
                    <a:pt x="619" y="489"/>
                    <a:pt x="619" y="1"/>
                    <a:pt x="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0"/>
            <p:cNvSpPr/>
            <p:nvPr/>
          </p:nvSpPr>
          <p:spPr>
            <a:xfrm>
              <a:off x="9255100" y="1834775"/>
              <a:ext cx="15475" cy="12225"/>
            </a:xfrm>
            <a:custGeom>
              <a:rect b="b" l="l" r="r" t="t"/>
              <a:pathLst>
                <a:path extrusionOk="0" h="489" w="619">
                  <a:moveTo>
                    <a:pt x="326" y="1"/>
                  </a:moveTo>
                  <a:cubicBezTo>
                    <a:pt x="33" y="1"/>
                    <a:pt x="0" y="488"/>
                    <a:pt x="326" y="488"/>
                  </a:cubicBezTo>
                  <a:cubicBezTo>
                    <a:pt x="618" y="488"/>
                    <a:pt x="618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0"/>
            <p:cNvSpPr/>
            <p:nvPr/>
          </p:nvSpPr>
          <p:spPr>
            <a:xfrm>
              <a:off x="9255100" y="1891675"/>
              <a:ext cx="15475" cy="12225"/>
            </a:xfrm>
            <a:custGeom>
              <a:rect b="b" l="l" r="r" t="t"/>
              <a:pathLst>
                <a:path extrusionOk="0" h="489" w="619">
                  <a:moveTo>
                    <a:pt x="326" y="1"/>
                  </a:moveTo>
                  <a:cubicBezTo>
                    <a:pt x="33" y="1"/>
                    <a:pt x="0" y="489"/>
                    <a:pt x="326" y="489"/>
                  </a:cubicBezTo>
                  <a:cubicBezTo>
                    <a:pt x="618" y="489"/>
                    <a:pt x="618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0"/>
            <p:cNvSpPr/>
            <p:nvPr/>
          </p:nvSpPr>
          <p:spPr>
            <a:xfrm>
              <a:off x="9307125" y="1878675"/>
              <a:ext cx="15475" cy="11400"/>
            </a:xfrm>
            <a:custGeom>
              <a:rect b="b" l="l" r="r" t="t"/>
              <a:pathLst>
                <a:path extrusionOk="0" h="456" w="619">
                  <a:moveTo>
                    <a:pt x="293" y="1"/>
                  </a:moveTo>
                  <a:cubicBezTo>
                    <a:pt x="1" y="1"/>
                    <a:pt x="1" y="456"/>
                    <a:pt x="293" y="456"/>
                  </a:cubicBezTo>
                  <a:cubicBezTo>
                    <a:pt x="586" y="456"/>
                    <a:pt x="619" y="1"/>
                    <a:pt x="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0"/>
            <p:cNvSpPr/>
            <p:nvPr/>
          </p:nvSpPr>
          <p:spPr>
            <a:xfrm>
              <a:off x="9329900" y="1901450"/>
              <a:ext cx="15475" cy="12200"/>
            </a:xfrm>
            <a:custGeom>
              <a:rect b="b" l="l" r="r" t="t"/>
              <a:pathLst>
                <a:path extrusionOk="0" h="488" w="619">
                  <a:moveTo>
                    <a:pt x="325" y="0"/>
                  </a:moveTo>
                  <a:cubicBezTo>
                    <a:pt x="0" y="0"/>
                    <a:pt x="0" y="488"/>
                    <a:pt x="325" y="488"/>
                  </a:cubicBezTo>
                  <a:cubicBezTo>
                    <a:pt x="618" y="488"/>
                    <a:pt x="618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0"/>
            <p:cNvSpPr/>
            <p:nvPr/>
          </p:nvSpPr>
          <p:spPr>
            <a:xfrm>
              <a:off x="9284375" y="1912825"/>
              <a:ext cx="15450" cy="12225"/>
            </a:xfrm>
            <a:custGeom>
              <a:rect b="b" l="l" r="r" t="t"/>
              <a:pathLst>
                <a:path extrusionOk="0" h="489" w="618">
                  <a:moveTo>
                    <a:pt x="293" y="0"/>
                  </a:moveTo>
                  <a:cubicBezTo>
                    <a:pt x="0" y="0"/>
                    <a:pt x="0" y="488"/>
                    <a:pt x="293" y="488"/>
                  </a:cubicBezTo>
                  <a:cubicBezTo>
                    <a:pt x="585" y="488"/>
                    <a:pt x="618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0"/>
            <p:cNvSpPr/>
            <p:nvPr/>
          </p:nvSpPr>
          <p:spPr>
            <a:xfrm>
              <a:off x="9255100" y="1942100"/>
              <a:ext cx="15475" cy="12200"/>
            </a:xfrm>
            <a:custGeom>
              <a:rect b="b" l="l" r="r" t="t"/>
              <a:pathLst>
                <a:path extrusionOk="0" h="488" w="619">
                  <a:moveTo>
                    <a:pt x="326" y="0"/>
                  </a:moveTo>
                  <a:cubicBezTo>
                    <a:pt x="33" y="0"/>
                    <a:pt x="0" y="488"/>
                    <a:pt x="326" y="488"/>
                  </a:cubicBezTo>
                  <a:cubicBezTo>
                    <a:pt x="618" y="488"/>
                    <a:pt x="618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0"/>
            <p:cNvSpPr/>
            <p:nvPr/>
          </p:nvSpPr>
          <p:spPr>
            <a:xfrm>
              <a:off x="9378675" y="1815275"/>
              <a:ext cx="15475" cy="12200"/>
            </a:xfrm>
            <a:custGeom>
              <a:rect b="b" l="l" r="r" t="t"/>
              <a:pathLst>
                <a:path extrusionOk="0" h="488" w="619">
                  <a:moveTo>
                    <a:pt x="326" y="0"/>
                  </a:moveTo>
                  <a:cubicBezTo>
                    <a:pt x="0" y="0"/>
                    <a:pt x="0" y="488"/>
                    <a:pt x="326" y="488"/>
                  </a:cubicBezTo>
                  <a:cubicBezTo>
                    <a:pt x="618" y="488"/>
                    <a:pt x="618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0"/>
            <p:cNvSpPr/>
            <p:nvPr/>
          </p:nvSpPr>
          <p:spPr>
            <a:xfrm>
              <a:off x="9399800" y="1834775"/>
              <a:ext cx="15475" cy="12225"/>
            </a:xfrm>
            <a:custGeom>
              <a:rect b="b" l="l" r="r" t="t"/>
              <a:pathLst>
                <a:path extrusionOk="0" h="489" w="619">
                  <a:moveTo>
                    <a:pt x="326" y="1"/>
                  </a:moveTo>
                  <a:cubicBezTo>
                    <a:pt x="1" y="1"/>
                    <a:pt x="1" y="488"/>
                    <a:pt x="326" y="488"/>
                  </a:cubicBezTo>
                  <a:cubicBezTo>
                    <a:pt x="619" y="488"/>
                    <a:pt x="61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0"/>
            <p:cNvSpPr/>
            <p:nvPr/>
          </p:nvSpPr>
          <p:spPr>
            <a:xfrm>
              <a:off x="9378675" y="1854300"/>
              <a:ext cx="15475" cy="11400"/>
            </a:xfrm>
            <a:custGeom>
              <a:rect b="b" l="l" r="r" t="t"/>
              <a:pathLst>
                <a:path extrusionOk="0" h="456" w="619">
                  <a:moveTo>
                    <a:pt x="326" y="0"/>
                  </a:moveTo>
                  <a:cubicBezTo>
                    <a:pt x="0" y="0"/>
                    <a:pt x="0" y="455"/>
                    <a:pt x="326" y="455"/>
                  </a:cubicBezTo>
                  <a:cubicBezTo>
                    <a:pt x="618" y="455"/>
                    <a:pt x="618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0"/>
            <p:cNvSpPr/>
            <p:nvPr/>
          </p:nvSpPr>
          <p:spPr>
            <a:xfrm>
              <a:off x="9431525" y="1831525"/>
              <a:ext cx="15475" cy="12225"/>
            </a:xfrm>
            <a:custGeom>
              <a:rect b="b" l="l" r="r" t="t"/>
              <a:pathLst>
                <a:path extrusionOk="0" h="489" w="619">
                  <a:moveTo>
                    <a:pt x="325" y="0"/>
                  </a:moveTo>
                  <a:cubicBezTo>
                    <a:pt x="0" y="0"/>
                    <a:pt x="0" y="488"/>
                    <a:pt x="325" y="488"/>
                  </a:cubicBezTo>
                  <a:cubicBezTo>
                    <a:pt x="618" y="488"/>
                    <a:pt x="618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0"/>
            <p:cNvSpPr/>
            <p:nvPr/>
          </p:nvSpPr>
          <p:spPr>
            <a:xfrm>
              <a:off x="9415250" y="1815275"/>
              <a:ext cx="14675" cy="11400"/>
            </a:xfrm>
            <a:custGeom>
              <a:rect b="b" l="l" r="r" t="t"/>
              <a:pathLst>
                <a:path extrusionOk="0" h="456" w="587">
                  <a:moveTo>
                    <a:pt x="293" y="0"/>
                  </a:moveTo>
                  <a:cubicBezTo>
                    <a:pt x="1" y="0"/>
                    <a:pt x="1" y="455"/>
                    <a:pt x="293" y="455"/>
                  </a:cubicBezTo>
                  <a:cubicBezTo>
                    <a:pt x="586" y="455"/>
                    <a:pt x="586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9507125" y="1812950"/>
              <a:ext cx="113850" cy="124300"/>
            </a:xfrm>
            <a:custGeom>
              <a:rect b="b" l="l" r="r" t="t"/>
              <a:pathLst>
                <a:path extrusionOk="0" h="4972" w="4554">
                  <a:moveTo>
                    <a:pt x="756" y="1"/>
                  </a:moveTo>
                  <a:cubicBezTo>
                    <a:pt x="708" y="1"/>
                    <a:pt x="660" y="19"/>
                    <a:pt x="618" y="61"/>
                  </a:cubicBezTo>
                  <a:lnTo>
                    <a:pt x="98" y="581"/>
                  </a:lnTo>
                  <a:cubicBezTo>
                    <a:pt x="0" y="678"/>
                    <a:pt x="0" y="841"/>
                    <a:pt x="98" y="906"/>
                  </a:cubicBezTo>
                  <a:lnTo>
                    <a:pt x="618" y="1426"/>
                  </a:lnTo>
                  <a:cubicBezTo>
                    <a:pt x="651" y="1475"/>
                    <a:pt x="708" y="1500"/>
                    <a:pt x="769" y="1500"/>
                  </a:cubicBezTo>
                  <a:cubicBezTo>
                    <a:pt x="830" y="1500"/>
                    <a:pt x="895" y="1475"/>
                    <a:pt x="944" y="1426"/>
                  </a:cubicBezTo>
                  <a:cubicBezTo>
                    <a:pt x="1074" y="1296"/>
                    <a:pt x="1009" y="1134"/>
                    <a:pt x="878" y="1036"/>
                  </a:cubicBezTo>
                  <a:lnTo>
                    <a:pt x="878" y="1036"/>
                  </a:lnTo>
                  <a:cubicBezTo>
                    <a:pt x="2667" y="1296"/>
                    <a:pt x="4065" y="2857"/>
                    <a:pt x="4065" y="4711"/>
                  </a:cubicBezTo>
                  <a:cubicBezTo>
                    <a:pt x="4065" y="4841"/>
                    <a:pt x="4163" y="4971"/>
                    <a:pt x="4326" y="4971"/>
                  </a:cubicBezTo>
                  <a:cubicBezTo>
                    <a:pt x="4456" y="4971"/>
                    <a:pt x="4553" y="4841"/>
                    <a:pt x="4553" y="4711"/>
                  </a:cubicBezTo>
                  <a:cubicBezTo>
                    <a:pt x="4553" y="2565"/>
                    <a:pt x="2927" y="776"/>
                    <a:pt x="813" y="548"/>
                  </a:cubicBezTo>
                  <a:lnTo>
                    <a:pt x="944" y="418"/>
                  </a:lnTo>
                  <a:cubicBezTo>
                    <a:pt x="1097" y="240"/>
                    <a:pt x="929" y="1"/>
                    <a:pt x="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20"/>
          <p:cNvGrpSpPr/>
          <p:nvPr/>
        </p:nvGrpSpPr>
        <p:grpSpPr>
          <a:xfrm>
            <a:off x="5890626" y="2665162"/>
            <a:ext cx="376209" cy="548621"/>
            <a:chOff x="-4036425" y="4000375"/>
            <a:chExt cx="319525" cy="460175"/>
          </a:xfrm>
        </p:grpSpPr>
        <p:sp>
          <p:nvSpPr>
            <p:cNvPr id="767" name="Google Shape;767;p20"/>
            <p:cNvSpPr/>
            <p:nvPr/>
          </p:nvSpPr>
          <p:spPr>
            <a:xfrm>
              <a:off x="-4029925" y="4226375"/>
              <a:ext cx="306525" cy="227675"/>
            </a:xfrm>
            <a:custGeom>
              <a:rect b="b" l="l" r="r" t="t"/>
              <a:pathLst>
                <a:path extrusionOk="0" h="9107" w="12261">
                  <a:moveTo>
                    <a:pt x="4814" y="1"/>
                  </a:moveTo>
                  <a:lnTo>
                    <a:pt x="1302" y="1432"/>
                  </a:lnTo>
                  <a:cubicBezTo>
                    <a:pt x="1302" y="1432"/>
                    <a:pt x="1" y="1952"/>
                    <a:pt x="1" y="3448"/>
                  </a:cubicBezTo>
                  <a:lnTo>
                    <a:pt x="1" y="8684"/>
                  </a:lnTo>
                  <a:cubicBezTo>
                    <a:pt x="1" y="8911"/>
                    <a:pt x="196" y="9106"/>
                    <a:pt x="456" y="9106"/>
                  </a:cubicBezTo>
                  <a:lnTo>
                    <a:pt x="11805" y="9106"/>
                  </a:lnTo>
                  <a:cubicBezTo>
                    <a:pt x="12066" y="9106"/>
                    <a:pt x="12261" y="8911"/>
                    <a:pt x="12261" y="8684"/>
                  </a:cubicBezTo>
                  <a:lnTo>
                    <a:pt x="12261" y="3448"/>
                  </a:lnTo>
                  <a:cubicBezTo>
                    <a:pt x="12261" y="1952"/>
                    <a:pt x="10960" y="1432"/>
                    <a:pt x="10960" y="1432"/>
                  </a:cubicBezTo>
                  <a:lnTo>
                    <a:pt x="7448" y="1"/>
                  </a:lnTo>
                  <a:lnTo>
                    <a:pt x="6212" y="1497"/>
                  </a:lnTo>
                  <a:cubicBezTo>
                    <a:pt x="6196" y="1529"/>
                    <a:pt x="6163" y="1545"/>
                    <a:pt x="6131" y="1545"/>
                  </a:cubicBezTo>
                  <a:cubicBezTo>
                    <a:pt x="6098" y="1545"/>
                    <a:pt x="6066" y="1529"/>
                    <a:pt x="6049" y="1497"/>
                  </a:cubicBezTo>
                  <a:lnTo>
                    <a:pt x="48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0"/>
            <p:cNvSpPr/>
            <p:nvPr/>
          </p:nvSpPr>
          <p:spPr>
            <a:xfrm>
              <a:off x="-4029925" y="4257275"/>
              <a:ext cx="45550" cy="196775"/>
            </a:xfrm>
            <a:custGeom>
              <a:rect b="b" l="l" r="r" t="t"/>
              <a:pathLst>
                <a:path extrusionOk="0" h="7871" w="1822">
                  <a:moveTo>
                    <a:pt x="1822" y="1"/>
                  </a:moveTo>
                  <a:lnTo>
                    <a:pt x="1302" y="196"/>
                  </a:lnTo>
                  <a:cubicBezTo>
                    <a:pt x="1302" y="196"/>
                    <a:pt x="1" y="716"/>
                    <a:pt x="1" y="2212"/>
                  </a:cubicBezTo>
                  <a:lnTo>
                    <a:pt x="1" y="7448"/>
                  </a:lnTo>
                  <a:cubicBezTo>
                    <a:pt x="1" y="7675"/>
                    <a:pt x="196" y="7870"/>
                    <a:pt x="456" y="7870"/>
                  </a:cubicBezTo>
                  <a:lnTo>
                    <a:pt x="1172" y="7870"/>
                  </a:lnTo>
                  <a:cubicBezTo>
                    <a:pt x="944" y="7870"/>
                    <a:pt x="749" y="7675"/>
                    <a:pt x="749" y="7448"/>
                  </a:cubicBezTo>
                  <a:lnTo>
                    <a:pt x="749" y="1887"/>
                  </a:lnTo>
                  <a:cubicBezTo>
                    <a:pt x="749" y="781"/>
                    <a:pt x="1432" y="196"/>
                    <a:pt x="1822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0"/>
            <p:cNvSpPr/>
            <p:nvPr/>
          </p:nvSpPr>
          <p:spPr>
            <a:xfrm>
              <a:off x="-3909600" y="4198750"/>
              <a:ext cx="66700" cy="66275"/>
            </a:xfrm>
            <a:custGeom>
              <a:rect b="b" l="l" r="r" t="t"/>
              <a:pathLst>
                <a:path extrusionOk="0" h="2651" w="2668">
                  <a:moveTo>
                    <a:pt x="2667" y="0"/>
                  </a:moveTo>
                  <a:cubicBezTo>
                    <a:pt x="2277" y="260"/>
                    <a:pt x="1822" y="390"/>
                    <a:pt x="1334" y="390"/>
                  </a:cubicBezTo>
                  <a:cubicBezTo>
                    <a:pt x="814" y="390"/>
                    <a:pt x="358" y="260"/>
                    <a:pt x="1" y="33"/>
                  </a:cubicBezTo>
                  <a:lnTo>
                    <a:pt x="1" y="1106"/>
                  </a:lnTo>
                  <a:lnTo>
                    <a:pt x="1236" y="2602"/>
                  </a:lnTo>
                  <a:cubicBezTo>
                    <a:pt x="1269" y="2634"/>
                    <a:pt x="1302" y="2650"/>
                    <a:pt x="1334" y="2650"/>
                  </a:cubicBezTo>
                  <a:cubicBezTo>
                    <a:pt x="1367" y="2650"/>
                    <a:pt x="1399" y="2634"/>
                    <a:pt x="1432" y="2602"/>
                  </a:cubicBezTo>
                  <a:lnTo>
                    <a:pt x="2667" y="1073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rgbClr val="EA97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0"/>
            <p:cNvSpPr/>
            <p:nvPr/>
          </p:nvSpPr>
          <p:spPr>
            <a:xfrm>
              <a:off x="-3909600" y="4199550"/>
              <a:ext cx="17925" cy="48000"/>
            </a:xfrm>
            <a:custGeom>
              <a:rect b="b" l="l" r="r" t="t"/>
              <a:pathLst>
                <a:path extrusionOk="0" h="1920" w="717">
                  <a:moveTo>
                    <a:pt x="1" y="1"/>
                  </a:moveTo>
                  <a:lnTo>
                    <a:pt x="1" y="1074"/>
                  </a:lnTo>
                  <a:lnTo>
                    <a:pt x="716" y="1919"/>
                  </a:lnTo>
                  <a:lnTo>
                    <a:pt x="716" y="293"/>
                  </a:lnTo>
                  <a:cubicBezTo>
                    <a:pt x="456" y="228"/>
                    <a:pt x="228" y="131"/>
                    <a:pt x="1" y="1"/>
                  </a:cubicBezTo>
                  <a:close/>
                </a:path>
              </a:pathLst>
            </a:custGeom>
            <a:solidFill>
              <a:srgbClr val="D88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0"/>
            <p:cNvSpPr/>
            <p:nvPr/>
          </p:nvSpPr>
          <p:spPr>
            <a:xfrm>
              <a:off x="-4029100" y="4390600"/>
              <a:ext cx="54500" cy="63450"/>
            </a:xfrm>
            <a:custGeom>
              <a:rect b="b" l="l" r="r" t="t"/>
              <a:pathLst>
                <a:path extrusionOk="0" h="2538" w="2180">
                  <a:moveTo>
                    <a:pt x="0" y="1"/>
                  </a:moveTo>
                  <a:lnTo>
                    <a:pt x="0" y="2115"/>
                  </a:lnTo>
                  <a:cubicBezTo>
                    <a:pt x="0" y="2342"/>
                    <a:pt x="195" y="2537"/>
                    <a:pt x="423" y="2537"/>
                  </a:cubicBezTo>
                  <a:lnTo>
                    <a:pt x="2179" y="2537"/>
                  </a:lnTo>
                  <a:lnTo>
                    <a:pt x="2179" y="196"/>
                  </a:lnTo>
                  <a:cubicBezTo>
                    <a:pt x="2179" y="98"/>
                    <a:pt x="2114" y="1"/>
                    <a:pt x="2017" y="1"/>
                  </a:cubicBezTo>
                  <a:close/>
                </a:path>
              </a:pathLst>
            </a:custGeom>
            <a:solidFill>
              <a:srgbClr val="F0A4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0"/>
            <p:cNvSpPr/>
            <p:nvPr/>
          </p:nvSpPr>
          <p:spPr>
            <a:xfrm>
              <a:off x="-4029100" y="4390600"/>
              <a:ext cx="28475" cy="63450"/>
            </a:xfrm>
            <a:custGeom>
              <a:rect b="b" l="l" r="r" t="t"/>
              <a:pathLst>
                <a:path extrusionOk="0" h="2538" w="1139">
                  <a:moveTo>
                    <a:pt x="0" y="1"/>
                  </a:moveTo>
                  <a:lnTo>
                    <a:pt x="0" y="2115"/>
                  </a:lnTo>
                  <a:cubicBezTo>
                    <a:pt x="0" y="2245"/>
                    <a:pt x="65" y="2375"/>
                    <a:pt x="163" y="2472"/>
                  </a:cubicBezTo>
                  <a:cubicBezTo>
                    <a:pt x="228" y="2505"/>
                    <a:pt x="326" y="2537"/>
                    <a:pt x="423" y="2537"/>
                  </a:cubicBezTo>
                  <a:lnTo>
                    <a:pt x="1139" y="2537"/>
                  </a:lnTo>
                  <a:cubicBezTo>
                    <a:pt x="911" y="2537"/>
                    <a:pt x="716" y="2342"/>
                    <a:pt x="716" y="2115"/>
                  </a:cubicBezTo>
                  <a:lnTo>
                    <a:pt x="716" y="1"/>
                  </a:lnTo>
                  <a:close/>
                </a:path>
              </a:pathLst>
            </a:custGeom>
            <a:solidFill>
              <a:srgbClr val="EA97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0"/>
            <p:cNvSpPr/>
            <p:nvPr/>
          </p:nvSpPr>
          <p:spPr>
            <a:xfrm>
              <a:off x="-3778700" y="4390600"/>
              <a:ext cx="55300" cy="63450"/>
            </a:xfrm>
            <a:custGeom>
              <a:rect b="b" l="l" r="r" t="t"/>
              <a:pathLst>
                <a:path extrusionOk="0" h="2538" w="2212">
                  <a:moveTo>
                    <a:pt x="228" y="1"/>
                  </a:moveTo>
                  <a:cubicBezTo>
                    <a:pt x="98" y="1"/>
                    <a:pt x="0" y="98"/>
                    <a:pt x="0" y="228"/>
                  </a:cubicBezTo>
                  <a:lnTo>
                    <a:pt x="0" y="2537"/>
                  </a:lnTo>
                  <a:lnTo>
                    <a:pt x="1789" y="2537"/>
                  </a:lnTo>
                  <a:cubicBezTo>
                    <a:pt x="2017" y="2537"/>
                    <a:pt x="2212" y="2342"/>
                    <a:pt x="2212" y="2115"/>
                  </a:cubicBezTo>
                  <a:lnTo>
                    <a:pt x="2212" y="1"/>
                  </a:lnTo>
                  <a:close/>
                </a:path>
              </a:pathLst>
            </a:custGeom>
            <a:solidFill>
              <a:srgbClr val="F0A4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-3778700" y="4390600"/>
              <a:ext cx="23600" cy="63450"/>
            </a:xfrm>
            <a:custGeom>
              <a:rect b="b" l="l" r="r" t="t"/>
              <a:pathLst>
                <a:path extrusionOk="0" h="2538" w="944">
                  <a:moveTo>
                    <a:pt x="228" y="1"/>
                  </a:moveTo>
                  <a:cubicBezTo>
                    <a:pt x="98" y="1"/>
                    <a:pt x="0" y="98"/>
                    <a:pt x="0" y="228"/>
                  </a:cubicBezTo>
                  <a:lnTo>
                    <a:pt x="0" y="2537"/>
                  </a:lnTo>
                  <a:lnTo>
                    <a:pt x="716" y="2537"/>
                  </a:lnTo>
                  <a:lnTo>
                    <a:pt x="716" y="228"/>
                  </a:lnTo>
                  <a:cubicBezTo>
                    <a:pt x="716" y="98"/>
                    <a:pt x="813" y="1"/>
                    <a:pt x="943" y="1"/>
                  </a:cubicBezTo>
                  <a:close/>
                </a:path>
              </a:pathLst>
            </a:custGeom>
            <a:solidFill>
              <a:srgbClr val="EA97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0"/>
            <p:cNvSpPr/>
            <p:nvPr/>
          </p:nvSpPr>
          <p:spPr>
            <a:xfrm>
              <a:off x="-3956750" y="4006875"/>
              <a:ext cx="158550" cy="110600"/>
            </a:xfrm>
            <a:custGeom>
              <a:rect b="b" l="l" r="r" t="t"/>
              <a:pathLst>
                <a:path extrusionOk="0" h="4424" w="6342">
                  <a:moveTo>
                    <a:pt x="3188" y="1"/>
                  </a:moveTo>
                  <a:cubicBezTo>
                    <a:pt x="1431" y="1"/>
                    <a:pt x="1" y="1431"/>
                    <a:pt x="1" y="3187"/>
                  </a:cubicBezTo>
                  <a:lnTo>
                    <a:pt x="1" y="4423"/>
                  </a:lnTo>
                  <a:cubicBezTo>
                    <a:pt x="199" y="4253"/>
                    <a:pt x="497" y="4157"/>
                    <a:pt x="764" y="4157"/>
                  </a:cubicBezTo>
                  <a:cubicBezTo>
                    <a:pt x="803" y="4157"/>
                    <a:pt x="841" y="4159"/>
                    <a:pt x="879" y="4163"/>
                  </a:cubicBezTo>
                  <a:lnTo>
                    <a:pt x="879" y="4000"/>
                  </a:lnTo>
                  <a:cubicBezTo>
                    <a:pt x="879" y="3870"/>
                    <a:pt x="1009" y="3773"/>
                    <a:pt x="1139" y="3773"/>
                  </a:cubicBezTo>
                  <a:cubicBezTo>
                    <a:pt x="1263" y="3783"/>
                    <a:pt x="1386" y="3788"/>
                    <a:pt x="1509" y="3788"/>
                  </a:cubicBezTo>
                  <a:cubicBezTo>
                    <a:pt x="2580" y="3788"/>
                    <a:pt x="3610" y="3417"/>
                    <a:pt x="4456" y="2862"/>
                  </a:cubicBezTo>
                  <a:cubicBezTo>
                    <a:pt x="4493" y="2837"/>
                    <a:pt x="4535" y="2827"/>
                    <a:pt x="4576" y="2827"/>
                  </a:cubicBezTo>
                  <a:cubicBezTo>
                    <a:pt x="4643" y="2827"/>
                    <a:pt x="4708" y="2855"/>
                    <a:pt x="4748" y="2895"/>
                  </a:cubicBezTo>
                  <a:cubicBezTo>
                    <a:pt x="5561" y="3773"/>
                    <a:pt x="5464" y="3740"/>
                    <a:pt x="5464" y="3838"/>
                  </a:cubicBezTo>
                  <a:lnTo>
                    <a:pt x="5464" y="4163"/>
                  </a:lnTo>
                  <a:cubicBezTo>
                    <a:pt x="5532" y="4149"/>
                    <a:pt x="5601" y="4143"/>
                    <a:pt x="5670" y="4143"/>
                  </a:cubicBezTo>
                  <a:cubicBezTo>
                    <a:pt x="5931" y="4143"/>
                    <a:pt x="6188" y="4236"/>
                    <a:pt x="6342" y="4391"/>
                  </a:cubicBezTo>
                  <a:lnTo>
                    <a:pt x="6342" y="3187"/>
                  </a:lnTo>
                  <a:cubicBezTo>
                    <a:pt x="6342" y="1431"/>
                    <a:pt x="4944" y="1"/>
                    <a:pt x="31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0"/>
            <p:cNvSpPr/>
            <p:nvPr/>
          </p:nvSpPr>
          <p:spPr>
            <a:xfrm>
              <a:off x="-3955925" y="4007700"/>
              <a:ext cx="87825" cy="109775"/>
            </a:xfrm>
            <a:custGeom>
              <a:rect b="b" l="l" r="r" t="t"/>
              <a:pathLst>
                <a:path extrusionOk="0" h="4391" w="3513">
                  <a:moveTo>
                    <a:pt x="3155" y="0"/>
                  </a:moveTo>
                  <a:cubicBezTo>
                    <a:pt x="1398" y="0"/>
                    <a:pt x="0" y="1398"/>
                    <a:pt x="0" y="3154"/>
                  </a:cubicBezTo>
                  <a:lnTo>
                    <a:pt x="0" y="4390"/>
                  </a:lnTo>
                  <a:cubicBezTo>
                    <a:pt x="163" y="4228"/>
                    <a:pt x="455" y="4130"/>
                    <a:pt x="716" y="4130"/>
                  </a:cubicBezTo>
                  <a:lnTo>
                    <a:pt x="716" y="3154"/>
                  </a:lnTo>
                  <a:cubicBezTo>
                    <a:pt x="716" y="1528"/>
                    <a:pt x="1919" y="195"/>
                    <a:pt x="3512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0"/>
            <p:cNvSpPr/>
            <p:nvPr/>
          </p:nvSpPr>
          <p:spPr>
            <a:xfrm>
              <a:off x="-3818550" y="4108975"/>
              <a:ext cx="27675" cy="45400"/>
            </a:xfrm>
            <a:custGeom>
              <a:rect b="b" l="l" r="r" t="t"/>
              <a:pathLst>
                <a:path extrusionOk="0" h="1816" w="1107">
                  <a:moveTo>
                    <a:pt x="168" y="1"/>
                  </a:moveTo>
                  <a:cubicBezTo>
                    <a:pt x="113" y="1"/>
                    <a:pt x="58" y="5"/>
                    <a:pt x="1" y="14"/>
                  </a:cubicBezTo>
                  <a:lnTo>
                    <a:pt x="1" y="1738"/>
                  </a:lnTo>
                  <a:lnTo>
                    <a:pt x="1" y="1803"/>
                  </a:lnTo>
                  <a:cubicBezTo>
                    <a:pt x="58" y="1812"/>
                    <a:pt x="113" y="1816"/>
                    <a:pt x="167" y="1816"/>
                  </a:cubicBezTo>
                  <a:cubicBezTo>
                    <a:pt x="704" y="1816"/>
                    <a:pt x="1107" y="1394"/>
                    <a:pt x="1107" y="892"/>
                  </a:cubicBezTo>
                  <a:cubicBezTo>
                    <a:pt x="1107" y="420"/>
                    <a:pt x="704" y="1"/>
                    <a:pt x="168" y="1"/>
                  </a:cubicBezTo>
                  <a:close/>
                </a:path>
              </a:pathLst>
            </a:custGeom>
            <a:solidFill>
              <a:srgbClr val="EA97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0"/>
            <p:cNvSpPr/>
            <p:nvPr/>
          </p:nvSpPr>
          <p:spPr>
            <a:xfrm>
              <a:off x="-3818550" y="4108800"/>
              <a:ext cx="18725" cy="45450"/>
            </a:xfrm>
            <a:custGeom>
              <a:rect b="b" l="l" r="r" t="t"/>
              <a:pathLst>
                <a:path extrusionOk="0" h="1818" w="749">
                  <a:moveTo>
                    <a:pt x="188" y="0"/>
                  </a:moveTo>
                  <a:cubicBezTo>
                    <a:pt x="128" y="0"/>
                    <a:pt x="65" y="7"/>
                    <a:pt x="1" y="21"/>
                  </a:cubicBezTo>
                  <a:lnTo>
                    <a:pt x="1" y="1745"/>
                  </a:lnTo>
                  <a:lnTo>
                    <a:pt x="1" y="1810"/>
                  </a:lnTo>
                  <a:cubicBezTo>
                    <a:pt x="51" y="1815"/>
                    <a:pt x="100" y="1818"/>
                    <a:pt x="149" y="1818"/>
                  </a:cubicBezTo>
                  <a:cubicBezTo>
                    <a:pt x="381" y="1818"/>
                    <a:pt x="587" y="1755"/>
                    <a:pt x="749" y="1647"/>
                  </a:cubicBezTo>
                  <a:lnTo>
                    <a:pt x="749" y="184"/>
                  </a:lnTo>
                  <a:cubicBezTo>
                    <a:pt x="597" y="82"/>
                    <a:pt x="405" y="0"/>
                    <a:pt x="188" y="0"/>
                  </a:cubicBezTo>
                  <a:close/>
                </a:path>
              </a:pathLst>
            </a:custGeom>
            <a:solidFill>
              <a:srgbClr val="D88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0"/>
            <p:cNvSpPr/>
            <p:nvPr/>
          </p:nvSpPr>
          <p:spPr>
            <a:xfrm>
              <a:off x="-3963250" y="4108950"/>
              <a:ext cx="27675" cy="45425"/>
            </a:xfrm>
            <a:custGeom>
              <a:rect b="b" l="l" r="r" t="t"/>
              <a:pathLst>
                <a:path extrusionOk="0" h="1817" w="1107">
                  <a:moveTo>
                    <a:pt x="921" y="1"/>
                  </a:moveTo>
                  <a:cubicBezTo>
                    <a:pt x="451" y="1"/>
                    <a:pt x="0" y="394"/>
                    <a:pt x="0" y="893"/>
                  </a:cubicBezTo>
                  <a:cubicBezTo>
                    <a:pt x="0" y="1395"/>
                    <a:pt x="376" y="1817"/>
                    <a:pt x="908" y="1817"/>
                  </a:cubicBezTo>
                  <a:cubicBezTo>
                    <a:pt x="962" y="1817"/>
                    <a:pt x="1017" y="1813"/>
                    <a:pt x="1074" y="1804"/>
                  </a:cubicBezTo>
                  <a:cubicBezTo>
                    <a:pt x="1106" y="1771"/>
                    <a:pt x="1074" y="1771"/>
                    <a:pt x="1074" y="1739"/>
                  </a:cubicBezTo>
                  <a:lnTo>
                    <a:pt x="1074" y="15"/>
                  </a:lnTo>
                  <a:cubicBezTo>
                    <a:pt x="1023" y="5"/>
                    <a:pt x="972" y="1"/>
                    <a:pt x="921" y="1"/>
                  </a:cubicBezTo>
                  <a:close/>
                </a:path>
              </a:pathLst>
            </a:custGeom>
            <a:solidFill>
              <a:srgbClr val="EA97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0"/>
            <p:cNvSpPr/>
            <p:nvPr/>
          </p:nvSpPr>
          <p:spPr>
            <a:xfrm>
              <a:off x="-3963250" y="4109125"/>
              <a:ext cx="26850" cy="45250"/>
            </a:xfrm>
            <a:custGeom>
              <a:rect b="b" l="l" r="r" t="t"/>
              <a:pathLst>
                <a:path extrusionOk="0" h="1810" w="1074">
                  <a:moveTo>
                    <a:pt x="959" y="1"/>
                  </a:moveTo>
                  <a:cubicBezTo>
                    <a:pt x="475" y="1"/>
                    <a:pt x="0" y="374"/>
                    <a:pt x="0" y="886"/>
                  </a:cubicBezTo>
                  <a:cubicBezTo>
                    <a:pt x="0" y="1388"/>
                    <a:pt x="376" y="1810"/>
                    <a:pt x="908" y="1810"/>
                  </a:cubicBezTo>
                  <a:cubicBezTo>
                    <a:pt x="962" y="1810"/>
                    <a:pt x="1017" y="1806"/>
                    <a:pt x="1074" y="1797"/>
                  </a:cubicBezTo>
                  <a:lnTo>
                    <a:pt x="1074" y="1732"/>
                  </a:lnTo>
                  <a:lnTo>
                    <a:pt x="1074" y="1634"/>
                  </a:lnTo>
                  <a:cubicBezTo>
                    <a:pt x="846" y="1471"/>
                    <a:pt x="716" y="1211"/>
                    <a:pt x="716" y="886"/>
                  </a:cubicBezTo>
                  <a:cubicBezTo>
                    <a:pt x="716" y="593"/>
                    <a:pt x="846" y="366"/>
                    <a:pt x="1074" y="203"/>
                  </a:cubicBezTo>
                  <a:lnTo>
                    <a:pt x="1074" y="8"/>
                  </a:lnTo>
                  <a:cubicBezTo>
                    <a:pt x="1036" y="3"/>
                    <a:pt x="997" y="1"/>
                    <a:pt x="959" y="1"/>
                  </a:cubicBezTo>
                  <a:close/>
                </a:path>
              </a:pathLst>
            </a:custGeom>
            <a:solidFill>
              <a:srgbClr val="D88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0"/>
            <p:cNvSpPr/>
            <p:nvPr/>
          </p:nvSpPr>
          <p:spPr>
            <a:xfrm>
              <a:off x="-3936425" y="4075900"/>
              <a:ext cx="118725" cy="135050"/>
            </a:xfrm>
            <a:custGeom>
              <a:rect b="b" l="l" r="r" t="t"/>
              <a:pathLst>
                <a:path extrusionOk="0" h="5402" w="4749">
                  <a:moveTo>
                    <a:pt x="3763" y="1"/>
                  </a:moveTo>
                  <a:cubicBezTo>
                    <a:pt x="3722" y="1"/>
                    <a:pt x="3680" y="11"/>
                    <a:pt x="3643" y="36"/>
                  </a:cubicBezTo>
                  <a:cubicBezTo>
                    <a:pt x="2797" y="591"/>
                    <a:pt x="1715" y="962"/>
                    <a:pt x="609" y="962"/>
                  </a:cubicBezTo>
                  <a:cubicBezTo>
                    <a:pt x="482" y="962"/>
                    <a:pt x="355" y="957"/>
                    <a:pt x="228" y="947"/>
                  </a:cubicBezTo>
                  <a:cubicBezTo>
                    <a:pt x="98" y="947"/>
                    <a:pt x="1" y="1044"/>
                    <a:pt x="1" y="1174"/>
                  </a:cubicBezTo>
                  <a:lnTo>
                    <a:pt x="1" y="3061"/>
                  </a:lnTo>
                  <a:cubicBezTo>
                    <a:pt x="1" y="4296"/>
                    <a:pt x="944" y="5402"/>
                    <a:pt x="2407" y="5402"/>
                  </a:cubicBezTo>
                  <a:cubicBezTo>
                    <a:pt x="3675" y="5402"/>
                    <a:pt x="4716" y="4361"/>
                    <a:pt x="4716" y="3061"/>
                  </a:cubicBezTo>
                  <a:lnTo>
                    <a:pt x="4716" y="1012"/>
                  </a:lnTo>
                  <a:cubicBezTo>
                    <a:pt x="4716" y="914"/>
                    <a:pt x="4748" y="947"/>
                    <a:pt x="3935" y="69"/>
                  </a:cubicBezTo>
                  <a:cubicBezTo>
                    <a:pt x="3895" y="29"/>
                    <a:pt x="3830" y="1"/>
                    <a:pt x="3763" y="1"/>
                  </a:cubicBezTo>
                  <a:close/>
                </a:path>
              </a:pathLst>
            </a:custGeom>
            <a:solidFill>
              <a:srgbClr val="F0A4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0"/>
            <p:cNvSpPr/>
            <p:nvPr/>
          </p:nvSpPr>
          <p:spPr>
            <a:xfrm>
              <a:off x="-3936425" y="4099550"/>
              <a:ext cx="68325" cy="111400"/>
            </a:xfrm>
            <a:custGeom>
              <a:rect b="b" l="l" r="r" t="t"/>
              <a:pathLst>
                <a:path extrusionOk="0" h="4456" w="2733">
                  <a:moveTo>
                    <a:pt x="228" y="1"/>
                  </a:moveTo>
                  <a:cubicBezTo>
                    <a:pt x="98" y="1"/>
                    <a:pt x="1" y="98"/>
                    <a:pt x="1" y="228"/>
                  </a:cubicBezTo>
                  <a:lnTo>
                    <a:pt x="1" y="2115"/>
                  </a:lnTo>
                  <a:cubicBezTo>
                    <a:pt x="1" y="3318"/>
                    <a:pt x="944" y="4456"/>
                    <a:pt x="2407" y="4456"/>
                  </a:cubicBezTo>
                  <a:cubicBezTo>
                    <a:pt x="2505" y="4456"/>
                    <a:pt x="2635" y="4423"/>
                    <a:pt x="2732" y="4423"/>
                  </a:cubicBezTo>
                  <a:cubicBezTo>
                    <a:pt x="1529" y="4261"/>
                    <a:pt x="716" y="3220"/>
                    <a:pt x="716" y="2115"/>
                  </a:cubicBezTo>
                  <a:lnTo>
                    <a:pt x="716" y="33"/>
                  </a:lnTo>
                  <a:cubicBezTo>
                    <a:pt x="553" y="33"/>
                    <a:pt x="391" y="33"/>
                    <a:pt x="228" y="1"/>
                  </a:cubicBezTo>
                  <a:close/>
                </a:path>
              </a:pathLst>
            </a:custGeom>
            <a:solidFill>
              <a:srgbClr val="EA97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-4036425" y="4000375"/>
              <a:ext cx="319525" cy="460175"/>
            </a:xfrm>
            <a:custGeom>
              <a:rect b="b" l="l" r="r" t="t"/>
              <a:pathLst>
                <a:path extrusionOk="0" h="18407" w="12781">
                  <a:moveTo>
                    <a:pt x="6375" y="553"/>
                  </a:moveTo>
                  <a:cubicBezTo>
                    <a:pt x="7968" y="553"/>
                    <a:pt x="9269" y="1854"/>
                    <a:pt x="9269" y="3447"/>
                  </a:cubicBezTo>
                  <a:lnTo>
                    <a:pt x="9269" y="4130"/>
                  </a:lnTo>
                  <a:cubicBezTo>
                    <a:pt x="9171" y="4098"/>
                    <a:pt x="9106" y="4065"/>
                    <a:pt x="9009" y="4065"/>
                  </a:cubicBezTo>
                  <a:lnTo>
                    <a:pt x="9009" y="4000"/>
                  </a:lnTo>
                  <a:cubicBezTo>
                    <a:pt x="9009" y="3805"/>
                    <a:pt x="8944" y="3773"/>
                    <a:pt x="8131" y="2895"/>
                  </a:cubicBezTo>
                  <a:cubicBezTo>
                    <a:pt x="8036" y="2800"/>
                    <a:pt x="7908" y="2749"/>
                    <a:pt x="7779" y="2749"/>
                  </a:cubicBezTo>
                  <a:cubicBezTo>
                    <a:pt x="7687" y="2749"/>
                    <a:pt x="7594" y="2775"/>
                    <a:pt x="7513" y="2830"/>
                  </a:cubicBezTo>
                  <a:cubicBezTo>
                    <a:pt x="6596" y="3421"/>
                    <a:pt x="5519" y="3716"/>
                    <a:pt x="4548" y="3716"/>
                  </a:cubicBezTo>
                  <a:cubicBezTo>
                    <a:pt x="4451" y="3716"/>
                    <a:pt x="4355" y="3714"/>
                    <a:pt x="4261" y="3708"/>
                  </a:cubicBezTo>
                  <a:cubicBezTo>
                    <a:pt x="4234" y="3702"/>
                    <a:pt x="4207" y="3699"/>
                    <a:pt x="4180" y="3699"/>
                  </a:cubicBezTo>
                  <a:cubicBezTo>
                    <a:pt x="4046" y="3699"/>
                    <a:pt x="3919" y="3767"/>
                    <a:pt x="3838" y="3903"/>
                  </a:cubicBezTo>
                  <a:cubicBezTo>
                    <a:pt x="3805" y="3968"/>
                    <a:pt x="3773" y="4000"/>
                    <a:pt x="3740" y="4065"/>
                  </a:cubicBezTo>
                  <a:cubicBezTo>
                    <a:pt x="3675" y="4098"/>
                    <a:pt x="3545" y="4098"/>
                    <a:pt x="3480" y="4130"/>
                  </a:cubicBezTo>
                  <a:lnTo>
                    <a:pt x="3480" y="3447"/>
                  </a:lnTo>
                  <a:cubicBezTo>
                    <a:pt x="3480" y="1854"/>
                    <a:pt x="4781" y="553"/>
                    <a:pt x="6375" y="553"/>
                  </a:cubicBezTo>
                  <a:close/>
                  <a:moveTo>
                    <a:pt x="3740" y="4618"/>
                  </a:moveTo>
                  <a:lnTo>
                    <a:pt x="3740" y="5886"/>
                  </a:lnTo>
                  <a:cubicBezTo>
                    <a:pt x="3415" y="5821"/>
                    <a:pt x="3188" y="5561"/>
                    <a:pt x="3188" y="5236"/>
                  </a:cubicBezTo>
                  <a:cubicBezTo>
                    <a:pt x="3188" y="4943"/>
                    <a:pt x="3448" y="4683"/>
                    <a:pt x="3740" y="4618"/>
                  </a:cubicBezTo>
                  <a:close/>
                  <a:moveTo>
                    <a:pt x="9009" y="4618"/>
                  </a:moveTo>
                  <a:cubicBezTo>
                    <a:pt x="9334" y="4651"/>
                    <a:pt x="9561" y="4943"/>
                    <a:pt x="9561" y="5236"/>
                  </a:cubicBezTo>
                  <a:cubicBezTo>
                    <a:pt x="9561" y="5561"/>
                    <a:pt x="9334" y="5821"/>
                    <a:pt x="9009" y="5886"/>
                  </a:cubicBezTo>
                  <a:lnTo>
                    <a:pt x="9009" y="4618"/>
                  </a:lnTo>
                  <a:close/>
                  <a:moveTo>
                    <a:pt x="7773" y="3317"/>
                  </a:moveTo>
                  <a:cubicBezTo>
                    <a:pt x="8163" y="3740"/>
                    <a:pt x="8391" y="3968"/>
                    <a:pt x="8456" y="4065"/>
                  </a:cubicBezTo>
                  <a:lnTo>
                    <a:pt x="8456" y="6082"/>
                  </a:lnTo>
                  <a:cubicBezTo>
                    <a:pt x="8456" y="7220"/>
                    <a:pt x="7545" y="8130"/>
                    <a:pt x="6407" y="8130"/>
                  </a:cubicBezTo>
                  <a:cubicBezTo>
                    <a:pt x="5106" y="8130"/>
                    <a:pt x="4293" y="7122"/>
                    <a:pt x="4293" y="6082"/>
                  </a:cubicBezTo>
                  <a:lnTo>
                    <a:pt x="4293" y="4260"/>
                  </a:lnTo>
                  <a:cubicBezTo>
                    <a:pt x="4387" y="4265"/>
                    <a:pt x="4481" y="4268"/>
                    <a:pt x="4575" y="4268"/>
                  </a:cubicBezTo>
                  <a:cubicBezTo>
                    <a:pt x="5688" y="4268"/>
                    <a:pt x="6813" y="3917"/>
                    <a:pt x="7773" y="3317"/>
                  </a:cubicBezTo>
                  <a:close/>
                  <a:moveTo>
                    <a:pt x="7448" y="8455"/>
                  </a:moveTo>
                  <a:lnTo>
                    <a:pt x="7448" y="8911"/>
                  </a:lnTo>
                  <a:lnTo>
                    <a:pt x="6407" y="10212"/>
                  </a:lnTo>
                  <a:lnTo>
                    <a:pt x="5334" y="8911"/>
                  </a:lnTo>
                  <a:lnTo>
                    <a:pt x="5334" y="8488"/>
                  </a:lnTo>
                  <a:cubicBezTo>
                    <a:pt x="5650" y="8614"/>
                    <a:pt x="5996" y="8679"/>
                    <a:pt x="6347" y="8679"/>
                  </a:cubicBezTo>
                  <a:cubicBezTo>
                    <a:pt x="6719" y="8679"/>
                    <a:pt x="7096" y="8606"/>
                    <a:pt x="7448" y="8455"/>
                  </a:cubicBezTo>
                  <a:close/>
                  <a:moveTo>
                    <a:pt x="2212" y="15870"/>
                  </a:moveTo>
                  <a:lnTo>
                    <a:pt x="2212" y="17886"/>
                  </a:lnTo>
                  <a:lnTo>
                    <a:pt x="716" y="17886"/>
                  </a:lnTo>
                  <a:cubicBezTo>
                    <a:pt x="619" y="17886"/>
                    <a:pt x="554" y="17789"/>
                    <a:pt x="554" y="17724"/>
                  </a:cubicBezTo>
                  <a:lnTo>
                    <a:pt x="554" y="15870"/>
                  </a:lnTo>
                  <a:close/>
                  <a:moveTo>
                    <a:pt x="12261" y="15870"/>
                  </a:moveTo>
                  <a:lnTo>
                    <a:pt x="12261" y="17724"/>
                  </a:lnTo>
                  <a:cubicBezTo>
                    <a:pt x="12261" y="17789"/>
                    <a:pt x="12163" y="17886"/>
                    <a:pt x="12098" y="17886"/>
                  </a:cubicBezTo>
                  <a:lnTo>
                    <a:pt x="10570" y="17886"/>
                  </a:lnTo>
                  <a:lnTo>
                    <a:pt x="10570" y="15870"/>
                  </a:lnTo>
                  <a:close/>
                  <a:moveTo>
                    <a:pt x="6375" y="0"/>
                  </a:moveTo>
                  <a:cubicBezTo>
                    <a:pt x="4488" y="0"/>
                    <a:pt x="2927" y="1529"/>
                    <a:pt x="2927" y="3447"/>
                  </a:cubicBezTo>
                  <a:lnTo>
                    <a:pt x="2927" y="4488"/>
                  </a:lnTo>
                  <a:cubicBezTo>
                    <a:pt x="2732" y="4716"/>
                    <a:pt x="2635" y="4976"/>
                    <a:pt x="2635" y="5236"/>
                  </a:cubicBezTo>
                  <a:cubicBezTo>
                    <a:pt x="2635" y="5854"/>
                    <a:pt x="3123" y="6374"/>
                    <a:pt x="3740" y="6407"/>
                  </a:cubicBezTo>
                  <a:cubicBezTo>
                    <a:pt x="3838" y="7090"/>
                    <a:pt x="4196" y="7740"/>
                    <a:pt x="4814" y="8163"/>
                  </a:cubicBezTo>
                  <a:lnTo>
                    <a:pt x="4814" y="8846"/>
                  </a:lnTo>
                  <a:lnTo>
                    <a:pt x="1464" y="10212"/>
                  </a:lnTo>
                  <a:cubicBezTo>
                    <a:pt x="1432" y="10244"/>
                    <a:pt x="1" y="10829"/>
                    <a:pt x="1" y="12455"/>
                  </a:cubicBezTo>
                  <a:lnTo>
                    <a:pt x="1" y="17724"/>
                  </a:lnTo>
                  <a:cubicBezTo>
                    <a:pt x="1" y="18081"/>
                    <a:pt x="326" y="18406"/>
                    <a:pt x="716" y="18406"/>
                  </a:cubicBezTo>
                  <a:lnTo>
                    <a:pt x="5757" y="18406"/>
                  </a:lnTo>
                  <a:cubicBezTo>
                    <a:pt x="5887" y="18406"/>
                    <a:pt x="6017" y="18276"/>
                    <a:pt x="6017" y="18146"/>
                  </a:cubicBezTo>
                  <a:cubicBezTo>
                    <a:pt x="6017" y="17984"/>
                    <a:pt x="5887" y="17886"/>
                    <a:pt x="5757" y="17886"/>
                  </a:cubicBezTo>
                  <a:lnTo>
                    <a:pt x="2765" y="17886"/>
                  </a:lnTo>
                  <a:lnTo>
                    <a:pt x="2765" y="13594"/>
                  </a:lnTo>
                  <a:cubicBezTo>
                    <a:pt x="2765" y="13431"/>
                    <a:pt x="2635" y="13301"/>
                    <a:pt x="2505" y="13301"/>
                  </a:cubicBezTo>
                  <a:cubicBezTo>
                    <a:pt x="2342" y="13301"/>
                    <a:pt x="2212" y="13431"/>
                    <a:pt x="2212" y="13594"/>
                  </a:cubicBezTo>
                  <a:lnTo>
                    <a:pt x="2212" y="15350"/>
                  </a:lnTo>
                  <a:lnTo>
                    <a:pt x="554" y="15350"/>
                  </a:lnTo>
                  <a:lnTo>
                    <a:pt x="554" y="12488"/>
                  </a:lnTo>
                  <a:cubicBezTo>
                    <a:pt x="554" y="11220"/>
                    <a:pt x="1627" y="10732"/>
                    <a:pt x="1692" y="10699"/>
                  </a:cubicBezTo>
                  <a:lnTo>
                    <a:pt x="4976" y="9333"/>
                  </a:lnTo>
                  <a:lnTo>
                    <a:pt x="6114" y="10699"/>
                  </a:lnTo>
                  <a:cubicBezTo>
                    <a:pt x="6179" y="10797"/>
                    <a:pt x="6277" y="10829"/>
                    <a:pt x="6407" y="10829"/>
                  </a:cubicBezTo>
                  <a:cubicBezTo>
                    <a:pt x="6505" y="10829"/>
                    <a:pt x="6635" y="10797"/>
                    <a:pt x="6700" y="10699"/>
                  </a:cubicBezTo>
                  <a:lnTo>
                    <a:pt x="7805" y="9333"/>
                  </a:lnTo>
                  <a:lnTo>
                    <a:pt x="11122" y="10699"/>
                  </a:lnTo>
                  <a:cubicBezTo>
                    <a:pt x="11122" y="10699"/>
                    <a:pt x="12261" y="11187"/>
                    <a:pt x="12261" y="12455"/>
                  </a:cubicBezTo>
                  <a:lnTo>
                    <a:pt x="12261" y="15350"/>
                  </a:lnTo>
                  <a:lnTo>
                    <a:pt x="10602" y="15350"/>
                  </a:lnTo>
                  <a:lnTo>
                    <a:pt x="10602" y="13594"/>
                  </a:lnTo>
                  <a:cubicBezTo>
                    <a:pt x="10602" y="13431"/>
                    <a:pt x="10472" y="13301"/>
                    <a:pt x="10309" y="13301"/>
                  </a:cubicBezTo>
                  <a:cubicBezTo>
                    <a:pt x="10179" y="13301"/>
                    <a:pt x="10049" y="13431"/>
                    <a:pt x="10049" y="13594"/>
                  </a:cubicBezTo>
                  <a:lnTo>
                    <a:pt x="10049" y="17886"/>
                  </a:lnTo>
                  <a:lnTo>
                    <a:pt x="6992" y="17886"/>
                  </a:lnTo>
                  <a:cubicBezTo>
                    <a:pt x="6862" y="17886"/>
                    <a:pt x="6732" y="17984"/>
                    <a:pt x="6732" y="18146"/>
                  </a:cubicBezTo>
                  <a:cubicBezTo>
                    <a:pt x="6732" y="18276"/>
                    <a:pt x="6862" y="18406"/>
                    <a:pt x="6992" y="18406"/>
                  </a:cubicBezTo>
                  <a:lnTo>
                    <a:pt x="12098" y="18406"/>
                  </a:lnTo>
                  <a:cubicBezTo>
                    <a:pt x="12488" y="18406"/>
                    <a:pt x="12781" y="18081"/>
                    <a:pt x="12781" y="17691"/>
                  </a:cubicBezTo>
                  <a:lnTo>
                    <a:pt x="12781" y="12488"/>
                  </a:lnTo>
                  <a:cubicBezTo>
                    <a:pt x="12781" y="10829"/>
                    <a:pt x="11383" y="10244"/>
                    <a:pt x="11318" y="10212"/>
                  </a:cubicBezTo>
                  <a:lnTo>
                    <a:pt x="8001" y="8846"/>
                  </a:lnTo>
                  <a:lnTo>
                    <a:pt x="8001" y="8130"/>
                  </a:lnTo>
                  <a:cubicBezTo>
                    <a:pt x="8521" y="7740"/>
                    <a:pt x="8879" y="7122"/>
                    <a:pt x="8976" y="6439"/>
                  </a:cubicBezTo>
                  <a:cubicBezTo>
                    <a:pt x="9626" y="6374"/>
                    <a:pt x="10082" y="5854"/>
                    <a:pt x="10082" y="5236"/>
                  </a:cubicBezTo>
                  <a:cubicBezTo>
                    <a:pt x="10082" y="4976"/>
                    <a:pt x="9984" y="4683"/>
                    <a:pt x="9822" y="4488"/>
                  </a:cubicBezTo>
                  <a:lnTo>
                    <a:pt x="9822" y="3447"/>
                  </a:lnTo>
                  <a:cubicBezTo>
                    <a:pt x="9822" y="1561"/>
                    <a:pt x="8261" y="0"/>
                    <a:pt x="6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4" name="Google Shape;784;p20"/>
          <p:cNvGrpSpPr/>
          <p:nvPr/>
        </p:nvGrpSpPr>
        <p:grpSpPr>
          <a:xfrm>
            <a:off x="5874943" y="3842161"/>
            <a:ext cx="407567" cy="548641"/>
            <a:chOff x="5540811" y="2491980"/>
            <a:chExt cx="234706" cy="320038"/>
          </a:xfrm>
        </p:grpSpPr>
        <p:sp>
          <p:nvSpPr>
            <p:cNvPr id="785" name="Google Shape;785;p20"/>
            <p:cNvSpPr/>
            <p:nvPr/>
          </p:nvSpPr>
          <p:spPr>
            <a:xfrm>
              <a:off x="5561350" y="2496206"/>
              <a:ext cx="193626" cy="310994"/>
            </a:xfrm>
            <a:custGeom>
              <a:rect b="b" l="l" r="r" t="t"/>
              <a:pathLst>
                <a:path extrusionOk="0" h="16781" w="10115">
                  <a:moveTo>
                    <a:pt x="2537" y="0"/>
                  </a:moveTo>
                  <a:lnTo>
                    <a:pt x="1" y="4553"/>
                  </a:lnTo>
                  <a:lnTo>
                    <a:pt x="2537" y="16780"/>
                  </a:lnTo>
                  <a:lnTo>
                    <a:pt x="7611" y="16780"/>
                  </a:lnTo>
                  <a:lnTo>
                    <a:pt x="10115" y="4553"/>
                  </a:lnTo>
                  <a:lnTo>
                    <a:pt x="76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5670922" y="2515480"/>
              <a:ext cx="63515" cy="273039"/>
            </a:xfrm>
            <a:custGeom>
              <a:rect b="b" l="l" r="r" t="t"/>
              <a:pathLst>
                <a:path extrusionOk="0" h="14733" w="3318">
                  <a:moveTo>
                    <a:pt x="130" y="1"/>
                  </a:moveTo>
                  <a:lnTo>
                    <a:pt x="0" y="14732"/>
                  </a:lnTo>
                  <a:lnTo>
                    <a:pt x="1041" y="14732"/>
                  </a:lnTo>
                  <a:lnTo>
                    <a:pt x="3317" y="3676"/>
                  </a:lnTo>
                  <a:lnTo>
                    <a:pt x="12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0"/>
            <p:cNvSpPr/>
            <p:nvPr/>
          </p:nvSpPr>
          <p:spPr>
            <a:xfrm>
              <a:off x="5581909" y="2515480"/>
              <a:ext cx="132600" cy="273039"/>
            </a:xfrm>
            <a:custGeom>
              <a:rect b="b" l="l" r="r" t="t"/>
              <a:pathLst>
                <a:path extrusionOk="0" h="14733" w="6927">
                  <a:moveTo>
                    <a:pt x="2049" y="1"/>
                  </a:moveTo>
                  <a:lnTo>
                    <a:pt x="0" y="3676"/>
                  </a:lnTo>
                  <a:lnTo>
                    <a:pt x="2276" y="14732"/>
                  </a:lnTo>
                  <a:lnTo>
                    <a:pt x="4650" y="14732"/>
                  </a:lnTo>
                  <a:lnTo>
                    <a:pt x="6927" y="3838"/>
                  </a:lnTo>
                  <a:lnTo>
                    <a:pt x="47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0"/>
            <p:cNvSpPr/>
            <p:nvPr/>
          </p:nvSpPr>
          <p:spPr>
            <a:xfrm>
              <a:off x="5648506" y="2574543"/>
              <a:ext cx="38610" cy="28355"/>
            </a:xfrm>
            <a:custGeom>
              <a:rect b="b" l="l" r="r" t="t"/>
              <a:pathLst>
                <a:path extrusionOk="0" h="1530" w="2017">
                  <a:moveTo>
                    <a:pt x="1009" y="1"/>
                  </a:moveTo>
                  <a:lnTo>
                    <a:pt x="1" y="749"/>
                  </a:lnTo>
                  <a:lnTo>
                    <a:pt x="1009" y="1529"/>
                  </a:lnTo>
                  <a:lnTo>
                    <a:pt x="2017" y="1529"/>
                  </a:lnTo>
                  <a:lnTo>
                    <a:pt x="20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0"/>
            <p:cNvSpPr/>
            <p:nvPr/>
          </p:nvSpPr>
          <p:spPr>
            <a:xfrm>
              <a:off x="5629211" y="2574543"/>
              <a:ext cx="38610" cy="27743"/>
            </a:xfrm>
            <a:custGeom>
              <a:rect b="b" l="l" r="r" t="t"/>
              <a:pathLst>
                <a:path extrusionOk="0" h="1497" w="2017">
                  <a:moveTo>
                    <a:pt x="1" y="1"/>
                  </a:moveTo>
                  <a:lnTo>
                    <a:pt x="1" y="1497"/>
                  </a:lnTo>
                  <a:lnTo>
                    <a:pt x="2017" y="1497"/>
                  </a:lnTo>
                  <a:lnTo>
                    <a:pt x="20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0"/>
            <p:cNvSpPr/>
            <p:nvPr/>
          </p:nvSpPr>
          <p:spPr>
            <a:xfrm>
              <a:off x="5624234" y="2569724"/>
              <a:ext cx="67879" cy="37380"/>
            </a:xfrm>
            <a:custGeom>
              <a:rect b="b" l="l" r="r" t="t"/>
              <a:pathLst>
                <a:path extrusionOk="0" h="2017" w="3546">
                  <a:moveTo>
                    <a:pt x="3057" y="521"/>
                  </a:moveTo>
                  <a:lnTo>
                    <a:pt x="3057" y="1529"/>
                  </a:lnTo>
                  <a:lnTo>
                    <a:pt x="521" y="1529"/>
                  </a:lnTo>
                  <a:lnTo>
                    <a:pt x="521" y="521"/>
                  </a:lnTo>
                  <a:close/>
                  <a:moveTo>
                    <a:pt x="261" y="1"/>
                  </a:moveTo>
                  <a:cubicBezTo>
                    <a:pt x="131" y="1"/>
                    <a:pt x="0" y="131"/>
                    <a:pt x="0" y="261"/>
                  </a:cubicBezTo>
                  <a:lnTo>
                    <a:pt x="0" y="1757"/>
                  </a:lnTo>
                  <a:cubicBezTo>
                    <a:pt x="0" y="1919"/>
                    <a:pt x="131" y="2017"/>
                    <a:pt x="261" y="2017"/>
                  </a:cubicBezTo>
                  <a:lnTo>
                    <a:pt x="3285" y="2017"/>
                  </a:lnTo>
                  <a:cubicBezTo>
                    <a:pt x="3448" y="2017"/>
                    <a:pt x="3545" y="1919"/>
                    <a:pt x="3545" y="1757"/>
                  </a:cubicBezTo>
                  <a:lnTo>
                    <a:pt x="3545" y="261"/>
                  </a:lnTo>
                  <a:cubicBezTo>
                    <a:pt x="3545" y="131"/>
                    <a:pt x="3448" y="1"/>
                    <a:pt x="3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0"/>
            <p:cNvSpPr/>
            <p:nvPr/>
          </p:nvSpPr>
          <p:spPr>
            <a:xfrm>
              <a:off x="5540811" y="2491980"/>
              <a:ext cx="234706" cy="320038"/>
            </a:xfrm>
            <a:custGeom>
              <a:rect b="b" l="l" r="r" t="t"/>
              <a:pathLst>
                <a:path extrusionOk="0" h="17269" w="12261">
                  <a:moveTo>
                    <a:pt x="2050" y="1497"/>
                  </a:moveTo>
                  <a:lnTo>
                    <a:pt x="2472" y="1724"/>
                  </a:lnTo>
                  <a:lnTo>
                    <a:pt x="1724" y="3123"/>
                  </a:lnTo>
                  <a:lnTo>
                    <a:pt x="1269" y="2895"/>
                  </a:lnTo>
                  <a:lnTo>
                    <a:pt x="2050" y="1497"/>
                  </a:lnTo>
                  <a:close/>
                  <a:moveTo>
                    <a:pt x="10244" y="1497"/>
                  </a:moveTo>
                  <a:lnTo>
                    <a:pt x="10992" y="2895"/>
                  </a:lnTo>
                  <a:lnTo>
                    <a:pt x="10570" y="3123"/>
                  </a:lnTo>
                  <a:lnTo>
                    <a:pt x="9789" y="1757"/>
                  </a:lnTo>
                  <a:lnTo>
                    <a:pt x="10244" y="1497"/>
                  </a:lnTo>
                  <a:close/>
                  <a:moveTo>
                    <a:pt x="1204" y="6570"/>
                  </a:moveTo>
                  <a:lnTo>
                    <a:pt x="2993" y="15317"/>
                  </a:lnTo>
                  <a:lnTo>
                    <a:pt x="2505" y="15415"/>
                  </a:lnTo>
                  <a:lnTo>
                    <a:pt x="716" y="6667"/>
                  </a:lnTo>
                  <a:lnTo>
                    <a:pt x="1204" y="6570"/>
                  </a:lnTo>
                  <a:close/>
                  <a:moveTo>
                    <a:pt x="11090" y="6570"/>
                  </a:moveTo>
                  <a:lnTo>
                    <a:pt x="11578" y="6667"/>
                  </a:lnTo>
                  <a:lnTo>
                    <a:pt x="9757" y="15415"/>
                  </a:lnTo>
                  <a:lnTo>
                    <a:pt x="9269" y="15317"/>
                  </a:lnTo>
                  <a:lnTo>
                    <a:pt x="11090" y="6570"/>
                  </a:lnTo>
                  <a:close/>
                  <a:moveTo>
                    <a:pt x="8521" y="488"/>
                  </a:moveTo>
                  <a:lnTo>
                    <a:pt x="10927" y="4846"/>
                  </a:lnTo>
                  <a:lnTo>
                    <a:pt x="8456" y="16748"/>
                  </a:lnTo>
                  <a:lnTo>
                    <a:pt x="3806" y="16748"/>
                  </a:lnTo>
                  <a:lnTo>
                    <a:pt x="1334" y="4846"/>
                  </a:lnTo>
                  <a:lnTo>
                    <a:pt x="3773" y="488"/>
                  </a:lnTo>
                  <a:close/>
                  <a:moveTo>
                    <a:pt x="3610" y="1"/>
                  </a:moveTo>
                  <a:cubicBezTo>
                    <a:pt x="3513" y="1"/>
                    <a:pt x="3415" y="33"/>
                    <a:pt x="3383" y="131"/>
                  </a:cubicBezTo>
                  <a:lnTo>
                    <a:pt x="2732" y="1301"/>
                  </a:lnTo>
                  <a:lnTo>
                    <a:pt x="2277" y="1041"/>
                  </a:lnTo>
                  <a:lnTo>
                    <a:pt x="2407" y="846"/>
                  </a:lnTo>
                  <a:cubicBezTo>
                    <a:pt x="2472" y="716"/>
                    <a:pt x="2440" y="554"/>
                    <a:pt x="2310" y="488"/>
                  </a:cubicBezTo>
                  <a:cubicBezTo>
                    <a:pt x="2266" y="467"/>
                    <a:pt x="2219" y="456"/>
                    <a:pt x="2174" y="456"/>
                  </a:cubicBezTo>
                  <a:cubicBezTo>
                    <a:pt x="2082" y="456"/>
                    <a:pt x="1995" y="499"/>
                    <a:pt x="1952" y="586"/>
                  </a:cubicBezTo>
                  <a:lnTo>
                    <a:pt x="456" y="3285"/>
                  </a:lnTo>
                  <a:cubicBezTo>
                    <a:pt x="391" y="3415"/>
                    <a:pt x="424" y="3578"/>
                    <a:pt x="554" y="3643"/>
                  </a:cubicBezTo>
                  <a:cubicBezTo>
                    <a:pt x="586" y="3643"/>
                    <a:pt x="651" y="3675"/>
                    <a:pt x="684" y="3675"/>
                  </a:cubicBezTo>
                  <a:cubicBezTo>
                    <a:pt x="781" y="3675"/>
                    <a:pt x="846" y="3610"/>
                    <a:pt x="911" y="3545"/>
                  </a:cubicBezTo>
                  <a:lnTo>
                    <a:pt x="1009" y="3318"/>
                  </a:lnTo>
                  <a:lnTo>
                    <a:pt x="1464" y="3578"/>
                  </a:lnTo>
                  <a:lnTo>
                    <a:pt x="846" y="4683"/>
                  </a:lnTo>
                  <a:cubicBezTo>
                    <a:pt x="814" y="4716"/>
                    <a:pt x="814" y="4781"/>
                    <a:pt x="814" y="4846"/>
                  </a:cubicBezTo>
                  <a:lnTo>
                    <a:pt x="1074" y="6082"/>
                  </a:lnTo>
                  <a:lnTo>
                    <a:pt x="586" y="6179"/>
                  </a:lnTo>
                  <a:lnTo>
                    <a:pt x="521" y="5952"/>
                  </a:lnTo>
                  <a:cubicBezTo>
                    <a:pt x="494" y="5816"/>
                    <a:pt x="399" y="5749"/>
                    <a:pt x="293" y="5749"/>
                  </a:cubicBezTo>
                  <a:cubicBezTo>
                    <a:pt x="272" y="5749"/>
                    <a:pt x="250" y="5751"/>
                    <a:pt x="228" y="5757"/>
                  </a:cubicBezTo>
                  <a:cubicBezTo>
                    <a:pt x="98" y="5757"/>
                    <a:pt x="1" y="5919"/>
                    <a:pt x="33" y="6049"/>
                  </a:cubicBezTo>
                  <a:lnTo>
                    <a:pt x="2147" y="16260"/>
                  </a:lnTo>
                  <a:cubicBezTo>
                    <a:pt x="2180" y="16391"/>
                    <a:pt x="2277" y="16456"/>
                    <a:pt x="2407" y="16456"/>
                  </a:cubicBezTo>
                  <a:lnTo>
                    <a:pt x="2440" y="16456"/>
                  </a:lnTo>
                  <a:cubicBezTo>
                    <a:pt x="2570" y="16423"/>
                    <a:pt x="2667" y="16293"/>
                    <a:pt x="2635" y="16163"/>
                  </a:cubicBezTo>
                  <a:lnTo>
                    <a:pt x="2602" y="15903"/>
                  </a:lnTo>
                  <a:lnTo>
                    <a:pt x="3090" y="15805"/>
                  </a:lnTo>
                  <a:lnTo>
                    <a:pt x="3350" y="17041"/>
                  </a:lnTo>
                  <a:cubicBezTo>
                    <a:pt x="3383" y="17171"/>
                    <a:pt x="3480" y="17269"/>
                    <a:pt x="3578" y="17269"/>
                  </a:cubicBezTo>
                  <a:lnTo>
                    <a:pt x="8651" y="17269"/>
                  </a:lnTo>
                  <a:cubicBezTo>
                    <a:pt x="8781" y="17269"/>
                    <a:pt x="8879" y="17171"/>
                    <a:pt x="8911" y="17041"/>
                  </a:cubicBezTo>
                  <a:lnTo>
                    <a:pt x="9139" y="15805"/>
                  </a:lnTo>
                  <a:lnTo>
                    <a:pt x="9659" y="15903"/>
                  </a:lnTo>
                  <a:lnTo>
                    <a:pt x="9594" y="16163"/>
                  </a:lnTo>
                  <a:cubicBezTo>
                    <a:pt x="9562" y="16293"/>
                    <a:pt x="9659" y="16423"/>
                    <a:pt x="9789" y="16456"/>
                  </a:cubicBezTo>
                  <a:lnTo>
                    <a:pt x="9854" y="16456"/>
                  </a:lnTo>
                  <a:cubicBezTo>
                    <a:pt x="9952" y="16456"/>
                    <a:pt x="10082" y="16391"/>
                    <a:pt x="10082" y="16260"/>
                  </a:cubicBezTo>
                  <a:lnTo>
                    <a:pt x="12196" y="6049"/>
                  </a:lnTo>
                  <a:cubicBezTo>
                    <a:pt x="12261" y="5919"/>
                    <a:pt x="12163" y="5757"/>
                    <a:pt x="12033" y="5757"/>
                  </a:cubicBezTo>
                  <a:cubicBezTo>
                    <a:pt x="12011" y="5751"/>
                    <a:pt x="11990" y="5749"/>
                    <a:pt x="11968" y="5749"/>
                  </a:cubicBezTo>
                  <a:cubicBezTo>
                    <a:pt x="11862" y="5749"/>
                    <a:pt x="11767" y="5816"/>
                    <a:pt x="11740" y="5952"/>
                  </a:cubicBezTo>
                  <a:lnTo>
                    <a:pt x="11675" y="6179"/>
                  </a:lnTo>
                  <a:lnTo>
                    <a:pt x="11188" y="6082"/>
                  </a:lnTo>
                  <a:lnTo>
                    <a:pt x="11448" y="4846"/>
                  </a:lnTo>
                  <a:cubicBezTo>
                    <a:pt x="11448" y="4781"/>
                    <a:pt x="11448" y="4716"/>
                    <a:pt x="11415" y="4683"/>
                  </a:cubicBezTo>
                  <a:lnTo>
                    <a:pt x="10797" y="3578"/>
                  </a:lnTo>
                  <a:lnTo>
                    <a:pt x="11253" y="3318"/>
                  </a:lnTo>
                  <a:lnTo>
                    <a:pt x="11350" y="3545"/>
                  </a:lnTo>
                  <a:cubicBezTo>
                    <a:pt x="11415" y="3610"/>
                    <a:pt x="11480" y="3675"/>
                    <a:pt x="11578" y="3675"/>
                  </a:cubicBezTo>
                  <a:cubicBezTo>
                    <a:pt x="11610" y="3675"/>
                    <a:pt x="11675" y="3643"/>
                    <a:pt x="11708" y="3643"/>
                  </a:cubicBezTo>
                  <a:cubicBezTo>
                    <a:pt x="11838" y="3578"/>
                    <a:pt x="11870" y="3415"/>
                    <a:pt x="11805" y="3285"/>
                  </a:cubicBezTo>
                  <a:lnTo>
                    <a:pt x="10310" y="586"/>
                  </a:lnTo>
                  <a:cubicBezTo>
                    <a:pt x="10244" y="499"/>
                    <a:pt x="10165" y="456"/>
                    <a:pt x="10081" y="456"/>
                  </a:cubicBezTo>
                  <a:cubicBezTo>
                    <a:pt x="10039" y="456"/>
                    <a:pt x="9995" y="467"/>
                    <a:pt x="9952" y="488"/>
                  </a:cubicBezTo>
                  <a:cubicBezTo>
                    <a:pt x="9822" y="554"/>
                    <a:pt x="9789" y="716"/>
                    <a:pt x="9854" y="846"/>
                  </a:cubicBezTo>
                  <a:lnTo>
                    <a:pt x="9984" y="1041"/>
                  </a:lnTo>
                  <a:lnTo>
                    <a:pt x="9529" y="1301"/>
                  </a:lnTo>
                  <a:lnTo>
                    <a:pt x="8879" y="131"/>
                  </a:lnTo>
                  <a:cubicBezTo>
                    <a:pt x="8846" y="33"/>
                    <a:pt x="8749" y="1"/>
                    <a:pt x="8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0"/>
            <p:cNvSpPr/>
            <p:nvPr/>
          </p:nvSpPr>
          <p:spPr>
            <a:xfrm>
              <a:off x="5576913" y="2510661"/>
              <a:ext cx="162501" cy="282676"/>
            </a:xfrm>
            <a:custGeom>
              <a:rect b="b" l="l" r="r" t="t"/>
              <a:pathLst>
                <a:path extrusionOk="0" h="15253" w="8489">
                  <a:moveTo>
                    <a:pt x="2310" y="1"/>
                  </a:moveTo>
                  <a:cubicBezTo>
                    <a:pt x="2212" y="1"/>
                    <a:pt x="2147" y="33"/>
                    <a:pt x="2115" y="131"/>
                  </a:cubicBezTo>
                  <a:lnTo>
                    <a:pt x="33" y="3838"/>
                  </a:lnTo>
                  <a:cubicBezTo>
                    <a:pt x="1" y="3871"/>
                    <a:pt x="1" y="3936"/>
                    <a:pt x="1" y="4001"/>
                  </a:cubicBezTo>
                  <a:lnTo>
                    <a:pt x="1042" y="9009"/>
                  </a:lnTo>
                  <a:cubicBezTo>
                    <a:pt x="1069" y="9144"/>
                    <a:pt x="1164" y="9212"/>
                    <a:pt x="1288" y="9212"/>
                  </a:cubicBezTo>
                  <a:cubicBezTo>
                    <a:pt x="1313" y="9212"/>
                    <a:pt x="1340" y="9209"/>
                    <a:pt x="1367" y="9204"/>
                  </a:cubicBezTo>
                  <a:cubicBezTo>
                    <a:pt x="1497" y="9204"/>
                    <a:pt x="1594" y="9041"/>
                    <a:pt x="1562" y="8911"/>
                  </a:cubicBezTo>
                  <a:lnTo>
                    <a:pt x="521" y="4001"/>
                  </a:lnTo>
                  <a:lnTo>
                    <a:pt x="2472" y="489"/>
                  </a:lnTo>
                  <a:lnTo>
                    <a:pt x="6050" y="489"/>
                  </a:lnTo>
                  <a:lnTo>
                    <a:pt x="7968" y="4001"/>
                  </a:lnTo>
                  <a:lnTo>
                    <a:pt x="5757" y="14732"/>
                  </a:lnTo>
                  <a:lnTo>
                    <a:pt x="2765" y="14732"/>
                  </a:lnTo>
                  <a:lnTo>
                    <a:pt x="1757" y="9919"/>
                  </a:lnTo>
                  <a:cubicBezTo>
                    <a:pt x="1730" y="9784"/>
                    <a:pt x="1635" y="9716"/>
                    <a:pt x="1529" y="9716"/>
                  </a:cubicBezTo>
                  <a:cubicBezTo>
                    <a:pt x="1508" y="9716"/>
                    <a:pt x="1486" y="9719"/>
                    <a:pt x="1464" y="9724"/>
                  </a:cubicBezTo>
                  <a:cubicBezTo>
                    <a:pt x="1302" y="9757"/>
                    <a:pt x="1237" y="9887"/>
                    <a:pt x="1269" y="10017"/>
                  </a:cubicBezTo>
                  <a:lnTo>
                    <a:pt x="2310" y="15025"/>
                  </a:lnTo>
                  <a:cubicBezTo>
                    <a:pt x="2310" y="15155"/>
                    <a:pt x="2440" y="15252"/>
                    <a:pt x="2537" y="15252"/>
                  </a:cubicBezTo>
                  <a:lnTo>
                    <a:pt x="5952" y="15252"/>
                  </a:lnTo>
                  <a:cubicBezTo>
                    <a:pt x="6082" y="15252"/>
                    <a:pt x="6180" y="15155"/>
                    <a:pt x="6212" y="15025"/>
                  </a:cubicBezTo>
                  <a:lnTo>
                    <a:pt x="8489" y="4001"/>
                  </a:lnTo>
                  <a:cubicBezTo>
                    <a:pt x="8489" y="3936"/>
                    <a:pt x="8489" y="3871"/>
                    <a:pt x="8456" y="3838"/>
                  </a:cubicBezTo>
                  <a:lnTo>
                    <a:pt x="6407" y="131"/>
                  </a:lnTo>
                  <a:cubicBezTo>
                    <a:pt x="6375" y="33"/>
                    <a:pt x="6277" y="1"/>
                    <a:pt x="6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21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transplants infographics</a:t>
            </a:r>
            <a:endParaRPr/>
          </a:p>
        </p:txBody>
      </p:sp>
      <p:grpSp>
        <p:nvGrpSpPr>
          <p:cNvPr id="798" name="Google Shape;798;p21"/>
          <p:cNvGrpSpPr/>
          <p:nvPr/>
        </p:nvGrpSpPr>
        <p:grpSpPr>
          <a:xfrm>
            <a:off x="3673779" y="1641194"/>
            <a:ext cx="5013032" cy="2911562"/>
            <a:chOff x="842975" y="1653450"/>
            <a:chExt cx="4573100" cy="2656050"/>
          </a:xfrm>
        </p:grpSpPr>
        <p:sp>
          <p:nvSpPr>
            <p:cNvPr id="799" name="Google Shape;799;p21"/>
            <p:cNvSpPr/>
            <p:nvPr/>
          </p:nvSpPr>
          <p:spPr>
            <a:xfrm>
              <a:off x="1168975" y="2305450"/>
              <a:ext cx="4100" cy="2475"/>
            </a:xfrm>
            <a:custGeom>
              <a:rect b="b" l="l" r="r" t="t"/>
              <a:pathLst>
                <a:path extrusionOk="0" h="99" w="164">
                  <a:moveTo>
                    <a:pt x="1" y="1"/>
                  </a:moveTo>
                  <a:lnTo>
                    <a:pt x="99" y="98"/>
                  </a:lnTo>
                  <a:lnTo>
                    <a:pt x="164" y="33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1052725" y="2329850"/>
              <a:ext cx="26050" cy="14650"/>
            </a:xfrm>
            <a:custGeom>
              <a:rect b="b" l="l" r="r" t="t"/>
              <a:pathLst>
                <a:path extrusionOk="0" h="586" w="1042">
                  <a:moveTo>
                    <a:pt x="716" y="0"/>
                  </a:moveTo>
                  <a:lnTo>
                    <a:pt x="684" y="65"/>
                  </a:lnTo>
                  <a:lnTo>
                    <a:pt x="619" y="98"/>
                  </a:lnTo>
                  <a:lnTo>
                    <a:pt x="521" y="65"/>
                  </a:lnTo>
                  <a:lnTo>
                    <a:pt x="456" y="130"/>
                  </a:lnTo>
                  <a:lnTo>
                    <a:pt x="358" y="33"/>
                  </a:lnTo>
                  <a:lnTo>
                    <a:pt x="326" y="33"/>
                  </a:lnTo>
                  <a:lnTo>
                    <a:pt x="228" y="195"/>
                  </a:lnTo>
                  <a:lnTo>
                    <a:pt x="196" y="228"/>
                  </a:lnTo>
                  <a:lnTo>
                    <a:pt x="98" y="293"/>
                  </a:lnTo>
                  <a:lnTo>
                    <a:pt x="66" y="293"/>
                  </a:lnTo>
                  <a:lnTo>
                    <a:pt x="1" y="326"/>
                  </a:lnTo>
                  <a:lnTo>
                    <a:pt x="1" y="423"/>
                  </a:lnTo>
                  <a:lnTo>
                    <a:pt x="1" y="521"/>
                  </a:lnTo>
                  <a:lnTo>
                    <a:pt x="98" y="586"/>
                  </a:lnTo>
                  <a:lnTo>
                    <a:pt x="196" y="521"/>
                  </a:lnTo>
                  <a:lnTo>
                    <a:pt x="228" y="553"/>
                  </a:lnTo>
                  <a:lnTo>
                    <a:pt x="358" y="423"/>
                  </a:lnTo>
                  <a:lnTo>
                    <a:pt x="521" y="423"/>
                  </a:lnTo>
                  <a:lnTo>
                    <a:pt x="651" y="456"/>
                  </a:lnTo>
                  <a:lnTo>
                    <a:pt x="814" y="423"/>
                  </a:lnTo>
                  <a:lnTo>
                    <a:pt x="879" y="358"/>
                  </a:lnTo>
                  <a:lnTo>
                    <a:pt x="1009" y="391"/>
                  </a:lnTo>
                  <a:lnTo>
                    <a:pt x="1041" y="326"/>
                  </a:lnTo>
                  <a:lnTo>
                    <a:pt x="879" y="195"/>
                  </a:lnTo>
                  <a:lnTo>
                    <a:pt x="944" y="98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1177925" y="2326600"/>
              <a:ext cx="3275" cy="2450"/>
            </a:xfrm>
            <a:custGeom>
              <a:rect b="b" l="l" r="r" t="t"/>
              <a:pathLst>
                <a:path extrusionOk="0" h="98" w="131">
                  <a:moveTo>
                    <a:pt x="131" y="0"/>
                  </a:moveTo>
                  <a:lnTo>
                    <a:pt x="1" y="33"/>
                  </a:lnTo>
                  <a:lnTo>
                    <a:pt x="1" y="98"/>
                  </a:lnTo>
                  <a:lnTo>
                    <a:pt x="33" y="98"/>
                  </a:lnTo>
                  <a:lnTo>
                    <a:pt x="98" y="6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1168975" y="2032300"/>
              <a:ext cx="4100" cy="2450"/>
            </a:xfrm>
            <a:custGeom>
              <a:rect b="b" l="l" r="r" t="t"/>
              <a:pathLst>
                <a:path extrusionOk="0" h="98" w="164">
                  <a:moveTo>
                    <a:pt x="66" y="0"/>
                  </a:moveTo>
                  <a:cubicBezTo>
                    <a:pt x="66" y="0"/>
                    <a:pt x="1" y="33"/>
                    <a:pt x="1" y="33"/>
                  </a:cubicBezTo>
                  <a:lnTo>
                    <a:pt x="66" y="98"/>
                  </a:lnTo>
                  <a:lnTo>
                    <a:pt x="164" y="3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1203950" y="2311150"/>
              <a:ext cx="2450" cy="1650"/>
            </a:xfrm>
            <a:custGeom>
              <a:rect b="b" l="l" r="r" t="t"/>
              <a:pathLst>
                <a:path extrusionOk="0" h="66" w="98">
                  <a:moveTo>
                    <a:pt x="0" y="0"/>
                  </a:moveTo>
                  <a:lnTo>
                    <a:pt x="33" y="6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1123450" y="2335525"/>
              <a:ext cx="1650" cy="3300"/>
            </a:xfrm>
            <a:custGeom>
              <a:rect b="b" l="l" r="r" t="t"/>
              <a:pathLst>
                <a:path extrusionOk="0" h="132" w="66">
                  <a:moveTo>
                    <a:pt x="66" y="1"/>
                  </a:moveTo>
                  <a:lnTo>
                    <a:pt x="1" y="131"/>
                  </a:lnTo>
                  <a:cubicBezTo>
                    <a:pt x="1" y="131"/>
                    <a:pt x="66" y="99"/>
                    <a:pt x="66" y="99"/>
                  </a:cubicBez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1178750" y="2097325"/>
              <a:ext cx="12225" cy="11400"/>
            </a:xfrm>
            <a:custGeom>
              <a:rect b="b" l="l" r="r" t="t"/>
              <a:pathLst>
                <a:path extrusionOk="0" h="456" w="489">
                  <a:moveTo>
                    <a:pt x="293" y="1"/>
                  </a:moveTo>
                  <a:lnTo>
                    <a:pt x="98" y="33"/>
                  </a:lnTo>
                  <a:lnTo>
                    <a:pt x="0" y="66"/>
                  </a:lnTo>
                  <a:lnTo>
                    <a:pt x="98" y="163"/>
                  </a:lnTo>
                  <a:lnTo>
                    <a:pt x="65" y="261"/>
                  </a:lnTo>
                  <a:lnTo>
                    <a:pt x="130" y="326"/>
                  </a:lnTo>
                  <a:lnTo>
                    <a:pt x="130" y="358"/>
                  </a:lnTo>
                  <a:cubicBezTo>
                    <a:pt x="130" y="358"/>
                    <a:pt x="65" y="423"/>
                    <a:pt x="65" y="423"/>
                  </a:cubicBezTo>
                  <a:lnTo>
                    <a:pt x="163" y="456"/>
                  </a:lnTo>
                  <a:lnTo>
                    <a:pt x="358" y="261"/>
                  </a:lnTo>
                  <a:lnTo>
                    <a:pt x="488" y="196"/>
                  </a:lnTo>
                  <a:lnTo>
                    <a:pt x="455" y="131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1077125" y="2345300"/>
              <a:ext cx="4075" cy="3275"/>
            </a:xfrm>
            <a:custGeom>
              <a:rect b="b" l="l" r="r" t="t"/>
              <a:pathLst>
                <a:path extrusionOk="0" h="131" w="163">
                  <a:moveTo>
                    <a:pt x="33" y="0"/>
                  </a:moveTo>
                  <a:lnTo>
                    <a:pt x="0" y="33"/>
                  </a:lnTo>
                  <a:lnTo>
                    <a:pt x="65" y="130"/>
                  </a:lnTo>
                  <a:lnTo>
                    <a:pt x="163" y="6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1114525" y="2329850"/>
              <a:ext cx="1650" cy="2450"/>
            </a:xfrm>
            <a:custGeom>
              <a:rect b="b" l="l" r="r" t="t"/>
              <a:pathLst>
                <a:path extrusionOk="0" h="98" w="66">
                  <a:moveTo>
                    <a:pt x="0" y="0"/>
                  </a:moveTo>
                  <a:lnTo>
                    <a:pt x="0" y="98"/>
                  </a:lnTo>
                  <a:lnTo>
                    <a:pt x="65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1"/>
            <p:cNvSpPr/>
            <p:nvPr/>
          </p:nvSpPr>
          <p:spPr>
            <a:xfrm>
              <a:off x="1117775" y="2328225"/>
              <a:ext cx="1650" cy="1650"/>
            </a:xfrm>
            <a:custGeom>
              <a:rect b="b" l="l" r="r" t="t"/>
              <a:pathLst>
                <a:path extrusionOk="0" h="66" w="66">
                  <a:moveTo>
                    <a:pt x="33" y="0"/>
                  </a:moveTo>
                  <a:cubicBezTo>
                    <a:pt x="33" y="0"/>
                    <a:pt x="0" y="33"/>
                    <a:pt x="0" y="33"/>
                  </a:cubicBezTo>
                  <a:lnTo>
                    <a:pt x="65" y="6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1236475" y="2265625"/>
              <a:ext cx="15450" cy="10600"/>
            </a:xfrm>
            <a:custGeom>
              <a:rect b="b" l="l" r="r" t="t"/>
              <a:pathLst>
                <a:path extrusionOk="0" h="424" w="618">
                  <a:moveTo>
                    <a:pt x="293" y="0"/>
                  </a:moveTo>
                  <a:lnTo>
                    <a:pt x="228" y="98"/>
                  </a:lnTo>
                  <a:lnTo>
                    <a:pt x="293" y="130"/>
                  </a:lnTo>
                  <a:lnTo>
                    <a:pt x="228" y="228"/>
                  </a:lnTo>
                  <a:lnTo>
                    <a:pt x="163" y="195"/>
                  </a:lnTo>
                  <a:lnTo>
                    <a:pt x="130" y="228"/>
                  </a:lnTo>
                  <a:lnTo>
                    <a:pt x="65" y="195"/>
                  </a:lnTo>
                  <a:lnTo>
                    <a:pt x="0" y="260"/>
                  </a:lnTo>
                  <a:lnTo>
                    <a:pt x="33" y="293"/>
                  </a:lnTo>
                  <a:lnTo>
                    <a:pt x="130" y="423"/>
                  </a:lnTo>
                  <a:lnTo>
                    <a:pt x="228" y="423"/>
                  </a:lnTo>
                  <a:lnTo>
                    <a:pt x="325" y="325"/>
                  </a:lnTo>
                  <a:lnTo>
                    <a:pt x="358" y="391"/>
                  </a:lnTo>
                  <a:lnTo>
                    <a:pt x="390" y="391"/>
                  </a:lnTo>
                  <a:lnTo>
                    <a:pt x="488" y="325"/>
                  </a:lnTo>
                  <a:lnTo>
                    <a:pt x="520" y="358"/>
                  </a:lnTo>
                  <a:lnTo>
                    <a:pt x="618" y="325"/>
                  </a:lnTo>
                  <a:lnTo>
                    <a:pt x="585" y="260"/>
                  </a:lnTo>
                  <a:lnTo>
                    <a:pt x="520" y="260"/>
                  </a:lnTo>
                  <a:lnTo>
                    <a:pt x="553" y="163"/>
                  </a:lnTo>
                  <a:lnTo>
                    <a:pt x="618" y="130"/>
                  </a:lnTo>
                  <a:lnTo>
                    <a:pt x="553" y="33"/>
                  </a:lnTo>
                  <a:lnTo>
                    <a:pt x="488" y="65"/>
                  </a:lnTo>
                  <a:lnTo>
                    <a:pt x="488" y="130"/>
                  </a:lnTo>
                  <a:lnTo>
                    <a:pt x="423" y="98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1247025" y="2259925"/>
              <a:ext cx="4100" cy="4100"/>
            </a:xfrm>
            <a:custGeom>
              <a:rect b="b" l="l" r="r" t="t"/>
              <a:pathLst>
                <a:path extrusionOk="0" h="164" w="164">
                  <a:moveTo>
                    <a:pt x="33" y="1"/>
                  </a:moveTo>
                  <a:lnTo>
                    <a:pt x="1" y="98"/>
                  </a:lnTo>
                  <a:lnTo>
                    <a:pt x="66" y="163"/>
                  </a:lnTo>
                  <a:lnTo>
                    <a:pt x="163" y="98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1086875" y="2334725"/>
              <a:ext cx="3275" cy="4100"/>
            </a:xfrm>
            <a:custGeom>
              <a:rect b="b" l="l" r="r" t="t"/>
              <a:pathLst>
                <a:path extrusionOk="0" h="164" w="131">
                  <a:moveTo>
                    <a:pt x="98" y="0"/>
                  </a:moveTo>
                  <a:lnTo>
                    <a:pt x="0" y="65"/>
                  </a:lnTo>
                  <a:lnTo>
                    <a:pt x="33" y="163"/>
                  </a:lnTo>
                  <a:lnTo>
                    <a:pt x="131" y="6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1205575" y="2276200"/>
              <a:ext cx="39050" cy="31725"/>
            </a:xfrm>
            <a:custGeom>
              <a:rect b="b" l="l" r="r" t="t"/>
              <a:pathLst>
                <a:path extrusionOk="0" h="1269" w="1562">
                  <a:moveTo>
                    <a:pt x="1139" y="0"/>
                  </a:moveTo>
                  <a:lnTo>
                    <a:pt x="1106" y="33"/>
                  </a:lnTo>
                  <a:lnTo>
                    <a:pt x="1139" y="98"/>
                  </a:lnTo>
                  <a:lnTo>
                    <a:pt x="1106" y="195"/>
                  </a:lnTo>
                  <a:lnTo>
                    <a:pt x="1041" y="163"/>
                  </a:lnTo>
                  <a:lnTo>
                    <a:pt x="1008" y="195"/>
                  </a:lnTo>
                  <a:lnTo>
                    <a:pt x="976" y="293"/>
                  </a:lnTo>
                  <a:lnTo>
                    <a:pt x="911" y="293"/>
                  </a:lnTo>
                  <a:lnTo>
                    <a:pt x="911" y="228"/>
                  </a:lnTo>
                  <a:lnTo>
                    <a:pt x="943" y="163"/>
                  </a:lnTo>
                  <a:lnTo>
                    <a:pt x="943" y="65"/>
                  </a:lnTo>
                  <a:lnTo>
                    <a:pt x="878" y="33"/>
                  </a:lnTo>
                  <a:lnTo>
                    <a:pt x="813" y="33"/>
                  </a:lnTo>
                  <a:lnTo>
                    <a:pt x="716" y="130"/>
                  </a:lnTo>
                  <a:lnTo>
                    <a:pt x="748" y="195"/>
                  </a:lnTo>
                  <a:lnTo>
                    <a:pt x="813" y="260"/>
                  </a:lnTo>
                  <a:lnTo>
                    <a:pt x="781" y="325"/>
                  </a:lnTo>
                  <a:lnTo>
                    <a:pt x="716" y="293"/>
                  </a:lnTo>
                  <a:lnTo>
                    <a:pt x="716" y="293"/>
                  </a:lnTo>
                  <a:lnTo>
                    <a:pt x="748" y="390"/>
                  </a:lnTo>
                  <a:lnTo>
                    <a:pt x="651" y="520"/>
                  </a:lnTo>
                  <a:lnTo>
                    <a:pt x="618" y="488"/>
                  </a:lnTo>
                  <a:lnTo>
                    <a:pt x="586" y="293"/>
                  </a:lnTo>
                  <a:lnTo>
                    <a:pt x="553" y="260"/>
                  </a:lnTo>
                  <a:lnTo>
                    <a:pt x="423" y="293"/>
                  </a:lnTo>
                  <a:lnTo>
                    <a:pt x="195" y="390"/>
                  </a:lnTo>
                  <a:lnTo>
                    <a:pt x="65" y="488"/>
                  </a:lnTo>
                  <a:lnTo>
                    <a:pt x="33" y="553"/>
                  </a:lnTo>
                  <a:lnTo>
                    <a:pt x="65" y="618"/>
                  </a:lnTo>
                  <a:lnTo>
                    <a:pt x="65" y="748"/>
                  </a:lnTo>
                  <a:lnTo>
                    <a:pt x="33" y="846"/>
                  </a:lnTo>
                  <a:lnTo>
                    <a:pt x="0" y="911"/>
                  </a:lnTo>
                  <a:lnTo>
                    <a:pt x="0" y="1008"/>
                  </a:lnTo>
                  <a:lnTo>
                    <a:pt x="65" y="1073"/>
                  </a:lnTo>
                  <a:lnTo>
                    <a:pt x="130" y="1041"/>
                  </a:lnTo>
                  <a:lnTo>
                    <a:pt x="163" y="976"/>
                  </a:lnTo>
                  <a:lnTo>
                    <a:pt x="130" y="943"/>
                  </a:lnTo>
                  <a:lnTo>
                    <a:pt x="65" y="943"/>
                  </a:lnTo>
                  <a:lnTo>
                    <a:pt x="130" y="878"/>
                  </a:lnTo>
                  <a:lnTo>
                    <a:pt x="261" y="878"/>
                  </a:lnTo>
                  <a:lnTo>
                    <a:pt x="228" y="943"/>
                  </a:lnTo>
                  <a:lnTo>
                    <a:pt x="261" y="976"/>
                  </a:lnTo>
                  <a:lnTo>
                    <a:pt x="326" y="911"/>
                  </a:lnTo>
                  <a:lnTo>
                    <a:pt x="391" y="911"/>
                  </a:lnTo>
                  <a:lnTo>
                    <a:pt x="326" y="1008"/>
                  </a:lnTo>
                  <a:lnTo>
                    <a:pt x="326" y="1073"/>
                  </a:lnTo>
                  <a:lnTo>
                    <a:pt x="130" y="1203"/>
                  </a:lnTo>
                  <a:lnTo>
                    <a:pt x="130" y="1268"/>
                  </a:lnTo>
                  <a:lnTo>
                    <a:pt x="228" y="1268"/>
                  </a:lnTo>
                  <a:lnTo>
                    <a:pt x="261" y="1203"/>
                  </a:lnTo>
                  <a:lnTo>
                    <a:pt x="326" y="1171"/>
                  </a:lnTo>
                  <a:lnTo>
                    <a:pt x="326" y="1106"/>
                  </a:lnTo>
                  <a:lnTo>
                    <a:pt x="456" y="1041"/>
                  </a:lnTo>
                  <a:lnTo>
                    <a:pt x="423" y="976"/>
                  </a:lnTo>
                  <a:lnTo>
                    <a:pt x="488" y="943"/>
                  </a:lnTo>
                  <a:lnTo>
                    <a:pt x="521" y="943"/>
                  </a:lnTo>
                  <a:lnTo>
                    <a:pt x="586" y="813"/>
                  </a:lnTo>
                  <a:lnTo>
                    <a:pt x="651" y="846"/>
                  </a:lnTo>
                  <a:lnTo>
                    <a:pt x="748" y="813"/>
                  </a:lnTo>
                  <a:lnTo>
                    <a:pt x="813" y="846"/>
                  </a:lnTo>
                  <a:lnTo>
                    <a:pt x="878" y="780"/>
                  </a:lnTo>
                  <a:lnTo>
                    <a:pt x="846" y="715"/>
                  </a:lnTo>
                  <a:lnTo>
                    <a:pt x="748" y="683"/>
                  </a:lnTo>
                  <a:lnTo>
                    <a:pt x="813" y="650"/>
                  </a:lnTo>
                  <a:lnTo>
                    <a:pt x="943" y="650"/>
                  </a:lnTo>
                  <a:lnTo>
                    <a:pt x="1008" y="748"/>
                  </a:lnTo>
                  <a:lnTo>
                    <a:pt x="1106" y="748"/>
                  </a:lnTo>
                  <a:lnTo>
                    <a:pt x="1171" y="683"/>
                  </a:lnTo>
                  <a:lnTo>
                    <a:pt x="1106" y="553"/>
                  </a:lnTo>
                  <a:lnTo>
                    <a:pt x="1008" y="520"/>
                  </a:lnTo>
                  <a:lnTo>
                    <a:pt x="1041" y="488"/>
                  </a:lnTo>
                  <a:lnTo>
                    <a:pt x="1139" y="488"/>
                  </a:lnTo>
                  <a:lnTo>
                    <a:pt x="1204" y="520"/>
                  </a:lnTo>
                  <a:lnTo>
                    <a:pt x="1269" y="488"/>
                  </a:lnTo>
                  <a:lnTo>
                    <a:pt x="1301" y="553"/>
                  </a:lnTo>
                  <a:lnTo>
                    <a:pt x="1366" y="553"/>
                  </a:lnTo>
                  <a:lnTo>
                    <a:pt x="1431" y="455"/>
                  </a:lnTo>
                  <a:lnTo>
                    <a:pt x="1431" y="358"/>
                  </a:lnTo>
                  <a:lnTo>
                    <a:pt x="1366" y="325"/>
                  </a:lnTo>
                  <a:lnTo>
                    <a:pt x="1366" y="293"/>
                  </a:lnTo>
                  <a:lnTo>
                    <a:pt x="1464" y="260"/>
                  </a:lnTo>
                  <a:lnTo>
                    <a:pt x="1561" y="260"/>
                  </a:lnTo>
                  <a:lnTo>
                    <a:pt x="1529" y="130"/>
                  </a:lnTo>
                  <a:lnTo>
                    <a:pt x="1431" y="98"/>
                  </a:lnTo>
                  <a:lnTo>
                    <a:pt x="1366" y="130"/>
                  </a:lnTo>
                  <a:lnTo>
                    <a:pt x="1269" y="260"/>
                  </a:lnTo>
                  <a:lnTo>
                    <a:pt x="1204" y="228"/>
                  </a:lnTo>
                  <a:lnTo>
                    <a:pt x="1204" y="195"/>
                  </a:lnTo>
                  <a:lnTo>
                    <a:pt x="1236" y="163"/>
                  </a:lnTo>
                  <a:lnTo>
                    <a:pt x="1236" y="65"/>
                  </a:lnTo>
                  <a:lnTo>
                    <a:pt x="11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1"/>
            <p:cNvSpPr/>
            <p:nvPr/>
          </p:nvSpPr>
          <p:spPr>
            <a:xfrm>
              <a:off x="1125075" y="2339600"/>
              <a:ext cx="1650" cy="3275"/>
            </a:xfrm>
            <a:custGeom>
              <a:rect b="b" l="l" r="r" t="t"/>
              <a:pathLst>
                <a:path extrusionOk="0" h="131" w="66">
                  <a:moveTo>
                    <a:pt x="33" y="1"/>
                  </a:moveTo>
                  <a:lnTo>
                    <a:pt x="1" y="66"/>
                  </a:lnTo>
                  <a:lnTo>
                    <a:pt x="1" y="131"/>
                  </a:lnTo>
                  <a:lnTo>
                    <a:pt x="66" y="66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1"/>
            <p:cNvSpPr/>
            <p:nvPr/>
          </p:nvSpPr>
          <p:spPr>
            <a:xfrm>
              <a:off x="1108825" y="2328225"/>
              <a:ext cx="4100" cy="5700"/>
            </a:xfrm>
            <a:custGeom>
              <a:rect b="b" l="l" r="r" t="t"/>
              <a:pathLst>
                <a:path extrusionOk="0" h="228" w="164">
                  <a:moveTo>
                    <a:pt x="98" y="0"/>
                  </a:moveTo>
                  <a:lnTo>
                    <a:pt x="33" y="65"/>
                  </a:lnTo>
                  <a:lnTo>
                    <a:pt x="1" y="163"/>
                  </a:lnTo>
                  <a:lnTo>
                    <a:pt x="33" y="228"/>
                  </a:lnTo>
                  <a:lnTo>
                    <a:pt x="98" y="228"/>
                  </a:lnTo>
                  <a:lnTo>
                    <a:pt x="98" y="163"/>
                  </a:lnTo>
                  <a:lnTo>
                    <a:pt x="163" y="6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1"/>
            <p:cNvSpPr/>
            <p:nvPr/>
          </p:nvSpPr>
          <p:spPr>
            <a:xfrm>
              <a:off x="1096625" y="2332275"/>
              <a:ext cx="2475" cy="2475"/>
            </a:xfrm>
            <a:custGeom>
              <a:rect b="b" l="l" r="r" t="t"/>
              <a:pathLst>
                <a:path extrusionOk="0" h="99" w="99">
                  <a:moveTo>
                    <a:pt x="1" y="1"/>
                  </a:moveTo>
                  <a:lnTo>
                    <a:pt x="33" y="98"/>
                  </a:lnTo>
                  <a:lnTo>
                    <a:pt x="98" y="66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1"/>
            <p:cNvSpPr/>
            <p:nvPr/>
          </p:nvSpPr>
          <p:spPr>
            <a:xfrm>
              <a:off x="1112900" y="2334725"/>
              <a:ext cx="8150" cy="7350"/>
            </a:xfrm>
            <a:custGeom>
              <a:rect b="b" l="l" r="r" t="t"/>
              <a:pathLst>
                <a:path extrusionOk="0" h="294" w="326">
                  <a:moveTo>
                    <a:pt x="195" y="0"/>
                  </a:moveTo>
                  <a:lnTo>
                    <a:pt x="195" y="33"/>
                  </a:lnTo>
                  <a:lnTo>
                    <a:pt x="65" y="131"/>
                  </a:lnTo>
                  <a:lnTo>
                    <a:pt x="0" y="293"/>
                  </a:lnTo>
                  <a:lnTo>
                    <a:pt x="65" y="196"/>
                  </a:lnTo>
                  <a:lnTo>
                    <a:pt x="228" y="131"/>
                  </a:lnTo>
                  <a:lnTo>
                    <a:pt x="260" y="65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1"/>
            <p:cNvSpPr/>
            <p:nvPr/>
          </p:nvSpPr>
          <p:spPr>
            <a:xfrm>
              <a:off x="1196625" y="2308700"/>
              <a:ext cx="7350" cy="4900"/>
            </a:xfrm>
            <a:custGeom>
              <a:rect b="b" l="l" r="r" t="t"/>
              <a:pathLst>
                <a:path extrusionOk="0" h="196" w="294">
                  <a:moveTo>
                    <a:pt x="293" y="1"/>
                  </a:moveTo>
                  <a:lnTo>
                    <a:pt x="98" y="66"/>
                  </a:lnTo>
                  <a:lnTo>
                    <a:pt x="1" y="196"/>
                  </a:lnTo>
                  <a:lnTo>
                    <a:pt x="98" y="196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1"/>
            <p:cNvSpPr/>
            <p:nvPr/>
          </p:nvSpPr>
          <p:spPr>
            <a:xfrm>
              <a:off x="915325" y="2383500"/>
              <a:ext cx="13050" cy="3275"/>
            </a:xfrm>
            <a:custGeom>
              <a:rect b="b" l="l" r="r" t="t"/>
              <a:pathLst>
                <a:path extrusionOk="0" h="131" w="522">
                  <a:moveTo>
                    <a:pt x="98" y="1"/>
                  </a:moveTo>
                  <a:lnTo>
                    <a:pt x="1" y="33"/>
                  </a:lnTo>
                  <a:lnTo>
                    <a:pt x="66" y="98"/>
                  </a:lnTo>
                  <a:lnTo>
                    <a:pt x="131" y="66"/>
                  </a:lnTo>
                  <a:lnTo>
                    <a:pt x="391" y="131"/>
                  </a:lnTo>
                  <a:lnTo>
                    <a:pt x="521" y="98"/>
                  </a:lnTo>
                  <a:lnTo>
                    <a:pt x="424" y="33"/>
                  </a:lnTo>
                  <a:lnTo>
                    <a:pt x="359" y="66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1"/>
            <p:cNvSpPr/>
            <p:nvPr/>
          </p:nvSpPr>
          <p:spPr>
            <a:xfrm>
              <a:off x="951925" y="2376175"/>
              <a:ext cx="2450" cy="3275"/>
            </a:xfrm>
            <a:custGeom>
              <a:rect b="b" l="l" r="r" t="t"/>
              <a:pathLst>
                <a:path extrusionOk="0" h="131" w="98">
                  <a:moveTo>
                    <a:pt x="65" y="1"/>
                  </a:moveTo>
                  <a:lnTo>
                    <a:pt x="0" y="98"/>
                  </a:lnTo>
                  <a:lnTo>
                    <a:pt x="98" y="131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1"/>
            <p:cNvSpPr/>
            <p:nvPr/>
          </p:nvSpPr>
          <p:spPr>
            <a:xfrm>
              <a:off x="933225" y="2378625"/>
              <a:ext cx="6525" cy="3275"/>
            </a:xfrm>
            <a:custGeom>
              <a:rect b="b" l="l" r="r" t="t"/>
              <a:pathLst>
                <a:path extrusionOk="0" h="131" w="261">
                  <a:moveTo>
                    <a:pt x="163" y="0"/>
                  </a:moveTo>
                  <a:lnTo>
                    <a:pt x="33" y="33"/>
                  </a:lnTo>
                  <a:lnTo>
                    <a:pt x="0" y="131"/>
                  </a:lnTo>
                  <a:lnTo>
                    <a:pt x="163" y="131"/>
                  </a:lnTo>
                  <a:lnTo>
                    <a:pt x="260" y="66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1"/>
            <p:cNvSpPr/>
            <p:nvPr/>
          </p:nvSpPr>
          <p:spPr>
            <a:xfrm>
              <a:off x="875500" y="2380250"/>
              <a:ext cx="5725" cy="6525"/>
            </a:xfrm>
            <a:custGeom>
              <a:rect b="b" l="l" r="r" t="t"/>
              <a:pathLst>
                <a:path extrusionOk="0" h="261" w="229">
                  <a:moveTo>
                    <a:pt x="163" y="1"/>
                  </a:moveTo>
                  <a:lnTo>
                    <a:pt x="130" y="98"/>
                  </a:lnTo>
                  <a:lnTo>
                    <a:pt x="65" y="131"/>
                  </a:lnTo>
                  <a:lnTo>
                    <a:pt x="0" y="261"/>
                  </a:lnTo>
                  <a:lnTo>
                    <a:pt x="130" y="261"/>
                  </a:lnTo>
                  <a:lnTo>
                    <a:pt x="228" y="163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1"/>
            <p:cNvSpPr/>
            <p:nvPr/>
          </p:nvSpPr>
          <p:spPr>
            <a:xfrm>
              <a:off x="1042975" y="2350175"/>
              <a:ext cx="2450" cy="1650"/>
            </a:xfrm>
            <a:custGeom>
              <a:rect b="b" l="l" r="r" t="t"/>
              <a:pathLst>
                <a:path extrusionOk="0" h="66" w="98">
                  <a:moveTo>
                    <a:pt x="33" y="0"/>
                  </a:moveTo>
                  <a:lnTo>
                    <a:pt x="0" y="65"/>
                  </a:lnTo>
                  <a:lnTo>
                    <a:pt x="98" y="6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1"/>
            <p:cNvSpPr/>
            <p:nvPr/>
          </p:nvSpPr>
          <p:spPr>
            <a:xfrm>
              <a:off x="900700" y="2376175"/>
              <a:ext cx="14650" cy="7350"/>
            </a:xfrm>
            <a:custGeom>
              <a:rect b="b" l="l" r="r" t="t"/>
              <a:pathLst>
                <a:path extrusionOk="0" h="294" w="586">
                  <a:moveTo>
                    <a:pt x="488" y="1"/>
                  </a:moveTo>
                  <a:lnTo>
                    <a:pt x="391" y="66"/>
                  </a:lnTo>
                  <a:lnTo>
                    <a:pt x="391" y="131"/>
                  </a:lnTo>
                  <a:lnTo>
                    <a:pt x="326" y="164"/>
                  </a:lnTo>
                  <a:lnTo>
                    <a:pt x="293" y="164"/>
                  </a:lnTo>
                  <a:lnTo>
                    <a:pt x="196" y="229"/>
                  </a:lnTo>
                  <a:lnTo>
                    <a:pt x="131" y="229"/>
                  </a:lnTo>
                  <a:lnTo>
                    <a:pt x="33" y="196"/>
                  </a:lnTo>
                  <a:lnTo>
                    <a:pt x="1" y="261"/>
                  </a:lnTo>
                  <a:lnTo>
                    <a:pt x="98" y="294"/>
                  </a:lnTo>
                  <a:lnTo>
                    <a:pt x="261" y="294"/>
                  </a:lnTo>
                  <a:lnTo>
                    <a:pt x="391" y="261"/>
                  </a:lnTo>
                  <a:lnTo>
                    <a:pt x="521" y="261"/>
                  </a:lnTo>
                  <a:lnTo>
                    <a:pt x="521" y="164"/>
                  </a:lnTo>
                  <a:lnTo>
                    <a:pt x="586" y="131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967375" y="2373750"/>
              <a:ext cx="3275" cy="1650"/>
            </a:xfrm>
            <a:custGeom>
              <a:rect b="b" l="l" r="r" t="t"/>
              <a:pathLst>
                <a:path extrusionOk="0" h="66" w="131">
                  <a:moveTo>
                    <a:pt x="65" y="0"/>
                  </a:moveTo>
                  <a:lnTo>
                    <a:pt x="0" y="33"/>
                  </a:lnTo>
                  <a:lnTo>
                    <a:pt x="98" y="65"/>
                  </a:lnTo>
                  <a:lnTo>
                    <a:pt x="130" y="3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959225" y="2372925"/>
              <a:ext cx="4925" cy="4900"/>
            </a:xfrm>
            <a:custGeom>
              <a:rect b="b" l="l" r="r" t="t"/>
              <a:pathLst>
                <a:path extrusionOk="0" h="196" w="197">
                  <a:moveTo>
                    <a:pt x="98" y="1"/>
                  </a:moveTo>
                  <a:lnTo>
                    <a:pt x="1" y="98"/>
                  </a:lnTo>
                  <a:lnTo>
                    <a:pt x="1" y="196"/>
                  </a:lnTo>
                  <a:lnTo>
                    <a:pt x="131" y="98"/>
                  </a:lnTo>
                  <a:lnTo>
                    <a:pt x="196" y="98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1034025" y="2346100"/>
              <a:ext cx="4900" cy="4900"/>
            </a:xfrm>
            <a:custGeom>
              <a:rect b="b" l="l" r="r" t="t"/>
              <a:pathLst>
                <a:path extrusionOk="0" h="196" w="196">
                  <a:moveTo>
                    <a:pt x="98" y="1"/>
                  </a:moveTo>
                  <a:lnTo>
                    <a:pt x="1" y="33"/>
                  </a:lnTo>
                  <a:lnTo>
                    <a:pt x="1" y="131"/>
                  </a:lnTo>
                  <a:lnTo>
                    <a:pt x="98" y="196"/>
                  </a:lnTo>
                  <a:lnTo>
                    <a:pt x="196" y="163"/>
                  </a:lnTo>
                  <a:lnTo>
                    <a:pt x="196" y="98"/>
                  </a:lnTo>
                  <a:lnTo>
                    <a:pt x="163" y="98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1247850" y="2237175"/>
              <a:ext cx="4075" cy="1650"/>
            </a:xfrm>
            <a:custGeom>
              <a:rect b="b" l="l" r="r" t="t"/>
              <a:pathLst>
                <a:path extrusionOk="0" h="66" w="163">
                  <a:moveTo>
                    <a:pt x="98" y="0"/>
                  </a:moveTo>
                  <a:lnTo>
                    <a:pt x="0" y="33"/>
                  </a:lnTo>
                  <a:lnTo>
                    <a:pt x="65" y="65"/>
                  </a:lnTo>
                  <a:lnTo>
                    <a:pt x="163" y="3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1041350" y="2345300"/>
              <a:ext cx="1650" cy="4075"/>
            </a:xfrm>
            <a:custGeom>
              <a:rect b="b" l="l" r="r" t="t"/>
              <a:pathLst>
                <a:path extrusionOk="0" h="163" w="66">
                  <a:moveTo>
                    <a:pt x="0" y="0"/>
                  </a:moveTo>
                  <a:lnTo>
                    <a:pt x="0" y="65"/>
                  </a:lnTo>
                  <a:lnTo>
                    <a:pt x="0" y="163"/>
                  </a:lnTo>
                  <a:lnTo>
                    <a:pt x="65" y="9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1031600" y="2350175"/>
              <a:ext cx="2450" cy="2450"/>
            </a:xfrm>
            <a:custGeom>
              <a:rect b="b" l="l" r="r" t="t"/>
              <a:pathLst>
                <a:path extrusionOk="0" h="98" w="98">
                  <a:moveTo>
                    <a:pt x="0" y="0"/>
                  </a:moveTo>
                  <a:lnTo>
                    <a:pt x="0" y="65"/>
                  </a:lnTo>
                  <a:lnTo>
                    <a:pt x="98" y="98"/>
                  </a:lnTo>
                  <a:lnTo>
                    <a:pt x="98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982800" y="2358300"/>
              <a:ext cx="22800" cy="16275"/>
            </a:xfrm>
            <a:custGeom>
              <a:rect b="b" l="l" r="r" t="t"/>
              <a:pathLst>
                <a:path extrusionOk="0" h="651" w="912">
                  <a:moveTo>
                    <a:pt x="814" y="0"/>
                  </a:moveTo>
                  <a:cubicBezTo>
                    <a:pt x="814" y="0"/>
                    <a:pt x="716" y="33"/>
                    <a:pt x="716" y="33"/>
                  </a:cubicBezTo>
                  <a:lnTo>
                    <a:pt x="554" y="66"/>
                  </a:lnTo>
                  <a:lnTo>
                    <a:pt x="586" y="131"/>
                  </a:lnTo>
                  <a:lnTo>
                    <a:pt x="521" y="228"/>
                  </a:lnTo>
                  <a:lnTo>
                    <a:pt x="424" y="228"/>
                  </a:lnTo>
                  <a:lnTo>
                    <a:pt x="294" y="358"/>
                  </a:lnTo>
                  <a:lnTo>
                    <a:pt x="294" y="391"/>
                  </a:lnTo>
                  <a:lnTo>
                    <a:pt x="229" y="423"/>
                  </a:lnTo>
                  <a:lnTo>
                    <a:pt x="164" y="553"/>
                  </a:lnTo>
                  <a:lnTo>
                    <a:pt x="99" y="553"/>
                  </a:lnTo>
                  <a:lnTo>
                    <a:pt x="1" y="651"/>
                  </a:lnTo>
                  <a:lnTo>
                    <a:pt x="196" y="651"/>
                  </a:lnTo>
                  <a:lnTo>
                    <a:pt x="326" y="521"/>
                  </a:lnTo>
                  <a:lnTo>
                    <a:pt x="456" y="521"/>
                  </a:lnTo>
                  <a:lnTo>
                    <a:pt x="619" y="326"/>
                  </a:lnTo>
                  <a:lnTo>
                    <a:pt x="781" y="261"/>
                  </a:lnTo>
                  <a:lnTo>
                    <a:pt x="814" y="163"/>
                  </a:lnTo>
                  <a:lnTo>
                    <a:pt x="912" y="131"/>
                  </a:lnTo>
                  <a:lnTo>
                    <a:pt x="846" y="98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1"/>
            <p:cNvSpPr/>
            <p:nvPr/>
          </p:nvSpPr>
          <p:spPr>
            <a:xfrm>
              <a:off x="1004775" y="2349350"/>
              <a:ext cx="25225" cy="17100"/>
            </a:xfrm>
            <a:custGeom>
              <a:rect b="b" l="l" r="r" t="t"/>
              <a:pathLst>
                <a:path extrusionOk="0" h="684" w="1009">
                  <a:moveTo>
                    <a:pt x="715" y="1"/>
                  </a:moveTo>
                  <a:lnTo>
                    <a:pt x="618" y="98"/>
                  </a:lnTo>
                  <a:lnTo>
                    <a:pt x="618" y="163"/>
                  </a:lnTo>
                  <a:lnTo>
                    <a:pt x="715" y="261"/>
                  </a:lnTo>
                  <a:lnTo>
                    <a:pt x="683" y="293"/>
                  </a:lnTo>
                  <a:lnTo>
                    <a:pt x="553" y="228"/>
                  </a:lnTo>
                  <a:lnTo>
                    <a:pt x="455" y="326"/>
                  </a:lnTo>
                  <a:lnTo>
                    <a:pt x="488" y="391"/>
                  </a:lnTo>
                  <a:lnTo>
                    <a:pt x="423" y="391"/>
                  </a:lnTo>
                  <a:lnTo>
                    <a:pt x="325" y="521"/>
                  </a:lnTo>
                  <a:lnTo>
                    <a:pt x="260" y="521"/>
                  </a:lnTo>
                  <a:lnTo>
                    <a:pt x="130" y="619"/>
                  </a:lnTo>
                  <a:lnTo>
                    <a:pt x="0" y="619"/>
                  </a:lnTo>
                  <a:lnTo>
                    <a:pt x="65" y="684"/>
                  </a:lnTo>
                  <a:lnTo>
                    <a:pt x="228" y="684"/>
                  </a:lnTo>
                  <a:lnTo>
                    <a:pt x="358" y="651"/>
                  </a:lnTo>
                  <a:lnTo>
                    <a:pt x="488" y="521"/>
                  </a:lnTo>
                  <a:lnTo>
                    <a:pt x="488" y="619"/>
                  </a:lnTo>
                  <a:lnTo>
                    <a:pt x="553" y="619"/>
                  </a:lnTo>
                  <a:lnTo>
                    <a:pt x="585" y="521"/>
                  </a:lnTo>
                  <a:lnTo>
                    <a:pt x="618" y="424"/>
                  </a:lnTo>
                  <a:lnTo>
                    <a:pt x="683" y="456"/>
                  </a:lnTo>
                  <a:lnTo>
                    <a:pt x="715" y="521"/>
                  </a:lnTo>
                  <a:lnTo>
                    <a:pt x="748" y="489"/>
                  </a:lnTo>
                  <a:lnTo>
                    <a:pt x="846" y="391"/>
                  </a:lnTo>
                  <a:lnTo>
                    <a:pt x="976" y="326"/>
                  </a:lnTo>
                  <a:lnTo>
                    <a:pt x="976" y="293"/>
                  </a:lnTo>
                  <a:lnTo>
                    <a:pt x="911" y="261"/>
                  </a:lnTo>
                  <a:lnTo>
                    <a:pt x="1008" y="196"/>
                  </a:lnTo>
                  <a:lnTo>
                    <a:pt x="976" y="98"/>
                  </a:lnTo>
                  <a:lnTo>
                    <a:pt x="846" y="66"/>
                  </a:lnTo>
                  <a:lnTo>
                    <a:pt x="8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>
              <a:off x="849475" y="2377800"/>
              <a:ext cx="2475" cy="2475"/>
            </a:xfrm>
            <a:custGeom>
              <a:rect b="b" l="l" r="r" t="t"/>
              <a:pathLst>
                <a:path extrusionOk="0" h="99" w="99">
                  <a:moveTo>
                    <a:pt x="98" y="1"/>
                  </a:moveTo>
                  <a:lnTo>
                    <a:pt x="1" y="33"/>
                  </a:lnTo>
                  <a:lnTo>
                    <a:pt x="66" y="9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1"/>
            <p:cNvSpPr/>
            <p:nvPr/>
          </p:nvSpPr>
          <p:spPr>
            <a:xfrm>
              <a:off x="1038900" y="2152625"/>
              <a:ext cx="6525" cy="9775"/>
            </a:xfrm>
            <a:custGeom>
              <a:rect b="b" l="l" r="r" t="t"/>
              <a:pathLst>
                <a:path extrusionOk="0" h="391" w="261">
                  <a:moveTo>
                    <a:pt x="66" y="0"/>
                  </a:moveTo>
                  <a:cubicBezTo>
                    <a:pt x="66" y="0"/>
                    <a:pt x="1" y="33"/>
                    <a:pt x="1" y="33"/>
                  </a:cubicBezTo>
                  <a:lnTo>
                    <a:pt x="33" y="130"/>
                  </a:lnTo>
                  <a:lnTo>
                    <a:pt x="66" y="228"/>
                  </a:lnTo>
                  <a:lnTo>
                    <a:pt x="261" y="390"/>
                  </a:lnTo>
                  <a:lnTo>
                    <a:pt x="261" y="293"/>
                  </a:lnTo>
                  <a:lnTo>
                    <a:pt x="131" y="130"/>
                  </a:lnTo>
                  <a:lnTo>
                    <a:pt x="131" y="3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1047050" y="2349350"/>
              <a:ext cx="3275" cy="1650"/>
            </a:xfrm>
            <a:custGeom>
              <a:rect b="b" l="l" r="r" t="t"/>
              <a:pathLst>
                <a:path extrusionOk="0" h="66" w="131">
                  <a:moveTo>
                    <a:pt x="0" y="1"/>
                  </a:moveTo>
                  <a:lnTo>
                    <a:pt x="0" y="66"/>
                  </a:lnTo>
                  <a:lnTo>
                    <a:pt x="130" y="66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1040525" y="2148550"/>
              <a:ext cx="1650" cy="2475"/>
            </a:xfrm>
            <a:custGeom>
              <a:rect b="b" l="l" r="r" t="t"/>
              <a:pathLst>
                <a:path extrusionOk="0" h="99" w="66">
                  <a:moveTo>
                    <a:pt x="33" y="0"/>
                  </a:moveTo>
                  <a:lnTo>
                    <a:pt x="1" y="65"/>
                  </a:lnTo>
                  <a:lnTo>
                    <a:pt x="33" y="98"/>
                  </a:lnTo>
                  <a:lnTo>
                    <a:pt x="66" y="9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972250" y="2371300"/>
              <a:ext cx="4075" cy="2475"/>
            </a:xfrm>
            <a:custGeom>
              <a:rect b="b" l="l" r="r" t="t"/>
              <a:pathLst>
                <a:path extrusionOk="0" h="99" w="163">
                  <a:moveTo>
                    <a:pt x="130" y="1"/>
                  </a:moveTo>
                  <a:lnTo>
                    <a:pt x="0" y="33"/>
                  </a:lnTo>
                  <a:lnTo>
                    <a:pt x="98" y="98"/>
                  </a:lnTo>
                  <a:lnTo>
                    <a:pt x="163" y="66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867375" y="2379450"/>
              <a:ext cx="6525" cy="7325"/>
            </a:xfrm>
            <a:custGeom>
              <a:rect b="b" l="l" r="r" t="t"/>
              <a:pathLst>
                <a:path extrusionOk="0" h="293" w="261">
                  <a:moveTo>
                    <a:pt x="228" y="0"/>
                  </a:moveTo>
                  <a:lnTo>
                    <a:pt x="130" y="98"/>
                  </a:lnTo>
                  <a:lnTo>
                    <a:pt x="98" y="195"/>
                  </a:lnTo>
                  <a:lnTo>
                    <a:pt x="0" y="260"/>
                  </a:lnTo>
                  <a:lnTo>
                    <a:pt x="65" y="293"/>
                  </a:lnTo>
                  <a:lnTo>
                    <a:pt x="195" y="195"/>
                  </a:lnTo>
                  <a:lnTo>
                    <a:pt x="228" y="98"/>
                  </a:lnTo>
                  <a:lnTo>
                    <a:pt x="260" y="33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1"/>
            <p:cNvSpPr/>
            <p:nvPr/>
          </p:nvSpPr>
          <p:spPr>
            <a:xfrm>
              <a:off x="1099875" y="2176200"/>
              <a:ext cx="20350" cy="13825"/>
            </a:xfrm>
            <a:custGeom>
              <a:rect b="b" l="l" r="r" t="t"/>
              <a:pathLst>
                <a:path extrusionOk="0" h="553" w="814">
                  <a:moveTo>
                    <a:pt x="716" y="0"/>
                  </a:moveTo>
                  <a:lnTo>
                    <a:pt x="554" y="33"/>
                  </a:lnTo>
                  <a:lnTo>
                    <a:pt x="424" y="130"/>
                  </a:lnTo>
                  <a:lnTo>
                    <a:pt x="359" y="98"/>
                  </a:lnTo>
                  <a:lnTo>
                    <a:pt x="228" y="98"/>
                  </a:lnTo>
                  <a:lnTo>
                    <a:pt x="131" y="65"/>
                  </a:lnTo>
                  <a:lnTo>
                    <a:pt x="1" y="65"/>
                  </a:lnTo>
                  <a:lnTo>
                    <a:pt x="33" y="293"/>
                  </a:lnTo>
                  <a:lnTo>
                    <a:pt x="163" y="455"/>
                  </a:lnTo>
                  <a:lnTo>
                    <a:pt x="261" y="488"/>
                  </a:lnTo>
                  <a:lnTo>
                    <a:pt x="359" y="553"/>
                  </a:lnTo>
                  <a:lnTo>
                    <a:pt x="456" y="488"/>
                  </a:lnTo>
                  <a:lnTo>
                    <a:pt x="554" y="520"/>
                  </a:lnTo>
                  <a:lnTo>
                    <a:pt x="684" y="520"/>
                  </a:lnTo>
                  <a:lnTo>
                    <a:pt x="716" y="390"/>
                  </a:lnTo>
                  <a:lnTo>
                    <a:pt x="814" y="260"/>
                  </a:lnTo>
                  <a:lnTo>
                    <a:pt x="814" y="163"/>
                  </a:lnTo>
                  <a:lnTo>
                    <a:pt x="684" y="98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1"/>
            <p:cNvSpPr/>
            <p:nvPr/>
          </p:nvSpPr>
          <p:spPr>
            <a:xfrm>
              <a:off x="1102325" y="2055050"/>
              <a:ext cx="31725" cy="34175"/>
            </a:xfrm>
            <a:custGeom>
              <a:rect b="b" l="l" r="r" t="t"/>
              <a:pathLst>
                <a:path extrusionOk="0" h="1367" w="1269">
                  <a:moveTo>
                    <a:pt x="326" y="1"/>
                  </a:moveTo>
                  <a:lnTo>
                    <a:pt x="228" y="196"/>
                  </a:lnTo>
                  <a:lnTo>
                    <a:pt x="0" y="423"/>
                  </a:lnTo>
                  <a:lnTo>
                    <a:pt x="0" y="554"/>
                  </a:lnTo>
                  <a:lnTo>
                    <a:pt x="98" y="684"/>
                  </a:lnTo>
                  <a:lnTo>
                    <a:pt x="195" y="684"/>
                  </a:lnTo>
                  <a:lnTo>
                    <a:pt x="261" y="586"/>
                  </a:lnTo>
                  <a:lnTo>
                    <a:pt x="423" y="619"/>
                  </a:lnTo>
                  <a:lnTo>
                    <a:pt x="553" y="684"/>
                  </a:lnTo>
                  <a:lnTo>
                    <a:pt x="586" y="879"/>
                  </a:lnTo>
                  <a:lnTo>
                    <a:pt x="553" y="1009"/>
                  </a:lnTo>
                  <a:lnTo>
                    <a:pt x="683" y="1074"/>
                  </a:lnTo>
                  <a:lnTo>
                    <a:pt x="683" y="1204"/>
                  </a:lnTo>
                  <a:lnTo>
                    <a:pt x="618" y="1334"/>
                  </a:lnTo>
                  <a:lnTo>
                    <a:pt x="683" y="1367"/>
                  </a:lnTo>
                  <a:lnTo>
                    <a:pt x="846" y="1236"/>
                  </a:lnTo>
                  <a:lnTo>
                    <a:pt x="943" y="1236"/>
                  </a:lnTo>
                  <a:lnTo>
                    <a:pt x="976" y="1204"/>
                  </a:lnTo>
                  <a:lnTo>
                    <a:pt x="1041" y="1171"/>
                  </a:lnTo>
                  <a:lnTo>
                    <a:pt x="1171" y="1269"/>
                  </a:lnTo>
                  <a:lnTo>
                    <a:pt x="1269" y="1204"/>
                  </a:lnTo>
                  <a:lnTo>
                    <a:pt x="1236" y="1106"/>
                  </a:lnTo>
                  <a:lnTo>
                    <a:pt x="1041" y="911"/>
                  </a:lnTo>
                  <a:lnTo>
                    <a:pt x="1041" y="814"/>
                  </a:lnTo>
                  <a:lnTo>
                    <a:pt x="943" y="716"/>
                  </a:lnTo>
                  <a:lnTo>
                    <a:pt x="878" y="586"/>
                  </a:lnTo>
                  <a:lnTo>
                    <a:pt x="943" y="554"/>
                  </a:lnTo>
                  <a:lnTo>
                    <a:pt x="943" y="488"/>
                  </a:lnTo>
                  <a:lnTo>
                    <a:pt x="846" y="358"/>
                  </a:lnTo>
                  <a:lnTo>
                    <a:pt x="651" y="358"/>
                  </a:lnTo>
                  <a:lnTo>
                    <a:pt x="618" y="391"/>
                  </a:lnTo>
                  <a:lnTo>
                    <a:pt x="488" y="391"/>
                  </a:lnTo>
                  <a:lnTo>
                    <a:pt x="488" y="326"/>
                  </a:lnTo>
                  <a:lnTo>
                    <a:pt x="358" y="261"/>
                  </a:lnTo>
                  <a:lnTo>
                    <a:pt x="391" y="196"/>
                  </a:lnTo>
                  <a:lnTo>
                    <a:pt x="3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1167350" y="2101400"/>
              <a:ext cx="11425" cy="15475"/>
            </a:xfrm>
            <a:custGeom>
              <a:rect b="b" l="l" r="r" t="t"/>
              <a:pathLst>
                <a:path extrusionOk="0" h="619" w="457">
                  <a:moveTo>
                    <a:pt x="391" y="0"/>
                  </a:moveTo>
                  <a:lnTo>
                    <a:pt x="261" y="65"/>
                  </a:lnTo>
                  <a:lnTo>
                    <a:pt x="1" y="358"/>
                  </a:lnTo>
                  <a:lnTo>
                    <a:pt x="1" y="423"/>
                  </a:lnTo>
                  <a:lnTo>
                    <a:pt x="98" y="488"/>
                  </a:lnTo>
                  <a:lnTo>
                    <a:pt x="229" y="456"/>
                  </a:lnTo>
                  <a:lnTo>
                    <a:pt x="294" y="521"/>
                  </a:lnTo>
                  <a:lnTo>
                    <a:pt x="294" y="586"/>
                  </a:lnTo>
                  <a:lnTo>
                    <a:pt x="359" y="618"/>
                  </a:lnTo>
                  <a:lnTo>
                    <a:pt x="391" y="391"/>
                  </a:lnTo>
                  <a:lnTo>
                    <a:pt x="456" y="260"/>
                  </a:lnTo>
                  <a:lnTo>
                    <a:pt x="456" y="33"/>
                  </a:lnTo>
                  <a:lnTo>
                    <a:pt x="3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859250" y="2377000"/>
              <a:ext cx="7325" cy="7350"/>
            </a:xfrm>
            <a:custGeom>
              <a:rect b="b" l="l" r="r" t="t"/>
              <a:pathLst>
                <a:path extrusionOk="0" h="294" w="293">
                  <a:moveTo>
                    <a:pt x="65" y="0"/>
                  </a:moveTo>
                  <a:lnTo>
                    <a:pt x="0" y="65"/>
                  </a:lnTo>
                  <a:lnTo>
                    <a:pt x="33" y="131"/>
                  </a:lnTo>
                  <a:lnTo>
                    <a:pt x="130" y="163"/>
                  </a:lnTo>
                  <a:lnTo>
                    <a:pt x="33" y="196"/>
                  </a:lnTo>
                  <a:lnTo>
                    <a:pt x="65" y="293"/>
                  </a:lnTo>
                  <a:lnTo>
                    <a:pt x="163" y="261"/>
                  </a:lnTo>
                  <a:lnTo>
                    <a:pt x="228" y="196"/>
                  </a:lnTo>
                  <a:lnTo>
                    <a:pt x="293" y="13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844600" y="2385125"/>
              <a:ext cx="4100" cy="2475"/>
            </a:xfrm>
            <a:custGeom>
              <a:rect b="b" l="l" r="r" t="t"/>
              <a:pathLst>
                <a:path extrusionOk="0" h="99" w="164">
                  <a:moveTo>
                    <a:pt x="66" y="1"/>
                  </a:moveTo>
                  <a:lnTo>
                    <a:pt x="1" y="33"/>
                  </a:lnTo>
                  <a:lnTo>
                    <a:pt x="66" y="98"/>
                  </a:lnTo>
                  <a:lnTo>
                    <a:pt x="163" y="33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1"/>
            <p:cNvSpPr/>
            <p:nvPr/>
          </p:nvSpPr>
          <p:spPr>
            <a:xfrm>
              <a:off x="969000" y="2368875"/>
              <a:ext cx="3275" cy="1650"/>
            </a:xfrm>
            <a:custGeom>
              <a:rect b="b" l="l" r="r" t="t"/>
              <a:pathLst>
                <a:path extrusionOk="0" h="66" w="131">
                  <a:moveTo>
                    <a:pt x="98" y="0"/>
                  </a:moveTo>
                  <a:lnTo>
                    <a:pt x="0" y="65"/>
                  </a:lnTo>
                  <a:lnTo>
                    <a:pt x="130" y="6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1"/>
            <p:cNvSpPr/>
            <p:nvPr/>
          </p:nvSpPr>
          <p:spPr>
            <a:xfrm>
              <a:off x="842975" y="2390825"/>
              <a:ext cx="2475" cy="2450"/>
            </a:xfrm>
            <a:custGeom>
              <a:rect b="b" l="l" r="r" t="t"/>
              <a:pathLst>
                <a:path extrusionOk="0" h="98" w="99">
                  <a:moveTo>
                    <a:pt x="66" y="0"/>
                  </a:moveTo>
                  <a:lnTo>
                    <a:pt x="1" y="98"/>
                  </a:lnTo>
                  <a:lnTo>
                    <a:pt x="98" y="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1443775" y="2316825"/>
              <a:ext cx="16300" cy="32550"/>
            </a:xfrm>
            <a:custGeom>
              <a:rect b="b" l="l" r="r" t="t"/>
              <a:pathLst>
                <a:path extrusionOk="0" h="1302" w="652">
                  <a:moveTo>
                    <a:pt x="391" y="1"/>
                  </a:moveTo>
                  <a:lnTo>
                    <a:pt x="326" y="131"/>
                  </a:lnTo>
                  <a:lnTo>
                    <a:pt x="293" y="456"/>
                  </a:lnTo>
                  <a:lnTo>
                    <a:pt x="196" y="586"/>
                  </a:lnTo>
                  <a:lnTo>
                    <a:pt x="163" y="781"/>
                  </a:lnTo>
                  <a:lnTo>
                    <a:pt x="261" y="814"/>
                  </a:lnTo>
                  <a:lnTo>
                    <a:pt x="228" y="879"/>
                  </a:lnTo>
                  <a:lnTo>
                    <a:pt x="261" y="944"/>
                  </a:lnTo>
                  <a:lnTo>
                    <a:pt x="131" y="944"/>
                  </a:lnTo>
                  <a:lnTo>
                    <a:pt x="66" y="1009"/>
                  </a:lnTo>
                  <a:lnTo>
                    <a:pt x="66" y="1139"/>
                  </a:lnTo>
                  <a:lnTo>
                    <a:pt x="1" y="1237"/>
                  </a:lnTo>
                  <a:lnTo>
                    <a:pt x="66" y="1302"/>
                  </a:lnTo>
                  <a:lnTo>
                    <a:pt x="131" y="1237"/>
                  </a:lnTo>
                  <a:lnTo>
                    <a:pt x="293" y="1139"/>
                  </a:lnTo>
                  <a:lnTo>
                    <a:pt x="326" y="977"/>
                  </a:lnTo>
                  <a:lnTo>
                    <a:pt x="391" y="1042"/>
                  </a:lnTo>
                  <a:lnTo>
                    <a:pt x="456" y="977"/>
                  </a:lnTo>
                  <a:lnTo>
                    <a:pt x="456" y="879"/>
                  </a:lnTo>
                  <a:lnTo>
                    <a:pt x="488" y="814"/>
                  </a:lnTo>
                  <a:lnTo>
                    <a:pt x="488" y="456"/>
                  </a:lnTo>
                  <a:lnTo>
                    <a:pt x="521" y="359"/>
                  </a:lnTo>
                  <a:lnTo>
                    <a:pt x="586" y="586"/>
                  </a:lnTo>
                  <a:lnTo>
                    <a:pt x="553" y="814"/>
                  </a:lnTo>
                  <a:lnTo>
                    <a:pt x="586" y="847"/>
                  </a:lnTo>
                  <a:lnTo>
                    <a:pt x="651" y="684"/>
                  </a:lnTo>
                  <a:lnTo>
                    <a:pt x="618" y="326"/>
                  </a:lnTo>
                  <a:lnTo>
                    <a:pt x="553" y="229"/>
                  </a:lnTo>
                  <a:lnTo>
                    <a:pt x="423" y="131"/>
                  </a:lnTo>
                  <a:lnTo>
                    <a:pt x="423" y="34"/>
                  </a:lnTo>
                  <a:lnTo>
                    <a:pt x="3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1445400" y="2398125"/>
              <a:ext cx="1650" cy="3300"/>
            </a:xfrm>
            <a:custGeom>
              <a:rect b="b" l="l" r="r" t="t"/>
              <a:pathLst>
                <a:path extrusionOk="0" h="132" w="66">
                  <a:moveTo>
                    <a:pt x="33" y="1"/>
                  </a:moveTo>
                  <a:lnTo>
                    <a:pt x="1" y="66"/>
                  </a:lnTo>
                  <a:lnTo>
                    <a:pt x="33" y="131"/>
                  </a:lnTo>
                  <a:lnTo>
                    <a:pt x="66" y="66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1458400" y="2372125"/>
              <a:ext cx="4925" cy="4900"/>
            </a:xfrm>
            <a:custGeom>
              <a:rect b="b" l="l" r="r" t="t"/>
              <a:pathLst>
                <a:path extrusionOk="0" h="196" w="197">
                  <a:moveTo>
                    <a:pt x="196" y="0"/>
                  </a:moveTo>
                  <a:lnTo>
                    <a:pt x="33" y="98"/>
                  </a:lnTo>
                  <a:lnTo>
                    <a:pt x="1" y="195"/>
                  </a:lnTo>
                  <a:lnTo>
                    <a:pt x="66" y="195"/>
                  </a:lnTo>
                  <a:lnTo>
                    <a:pt x="131" y="98"/>
                  </a:lnTo>
                  <a:lnTo>
                    <a:pt x="196" y="65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1438900" y="2351800"/>
              <a:ext cx="12225" cy="21975"/>
            </a:xfrm>
            <a:custGeom>
              <a:rect b="b" l="l" r="r" t="t"/>
              <a:pathLst>
                <a:path extrusionOk="0" h="879" w="489">
                  <a:moveTo>
                    <a:pt x="293" y="0"/>
                  </a:moveTo>
                  <a:lnTo>
                    <a:pt x="293" y="98"/>
                  </a:lnTo>
                  <a:lnTo>
                    <a:pt x="196" y="65"/>
                  </a:lnTo>
                  <a:lnTo>
                    <a:pt x="163" y="130"/>
                  </a:lnTo>
                  <a:lnTo>
                    <a:pt x="163" y="260"/>
                  </a:lnTo>
                  <a:lnTo>
                    <a:pt x="196" y="293"/>
                  </a:lnTo>
                  <a:lnTo>
                    <a:pt x="131" y="391"/>
                  </a:lnTo>
                  <a:lnTo>
                    <a:pt x="196" y="456"/>
                  </a:lnTo>
                  <a:lnTo>
                    <a:pt x="196" y="521"/>
                  </a:lnTo>
                  <a:lnTo>
                    <a:pt x="163" y="586"/>
                  </a:lnTo>
                  <a:lnTo>
                    <a:pt x="98" y="553"/>
                  </a:lnTo>
                  <a:lnTo>
                    <a:pt x="33" y="618"/>
                  </a:lnTo>
                  <a:lnTo>
                    <a:pt x="66" y="683"/>
                  </a:lnTo>
                  <a:lnTo>
                    <a:pt x="0" y="748"/>
                  </a:lnTo>
                  <a:lnTo>
                    <a:pt x="0" y="846"/>
                  </a:lnTo>
                  <a:lnTo>
                    <a:pt x="33" y="878"/>
                  </a:lnTo>
                  <a:lnTo>
                    <a:pt x="98" y="683"/>
                  </a:lnTo>
                  <a:lnTo>
                    <a:pt x="131" y="748"/>
                  </a:lnTo>
                  <a:lnTo>
                    <a:pt x="98" y="846"/>
                  </a:lnTo>
                  <a:lnTo>
                    <a:pt x="196" y="813"/>
                  </a:lnTo>
                  <a:lnTo>
                    <a:pt x="261" y="748"/>
                  </a:lnTo>
                  <a:lnTo>
                    <a:pt x="261" y="651"/>
                  </a:lnTo>
                  <a:lnTo>
                    <a:pt x="423" y="488"/>
                  </a:lnTo>
                  <a:lnTo>
                    <a:pt x="488" y="293"/>
                  </a:lnTo>
                  <a:lnTo>
                    <a:pt x="456" y="228"/>
                  </a:lnTo>
                  <a:lnTo>
                    <a:pt x="391" y="293"/>
                  </a:lnTo>
                  <a:lnTo>
                    <a:pt x="391" y="228"/>
                  </a:lnTo>
                  <a:lnTo>
                    <a:pt x="423" y="13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1"/>
            <p:cNvSpPr/>
            <p:nvPr/>
          </p:nvSpPr>
          <p:spPr>
            <a:xfrm>
              <a:off x="1443775" y="2368875"/>
              <a:ext cx="13850" cy="39850"/>
            </a:xfrm>
            <a:custGeom>
              <a:rect b="b" l="l" r="r" t="t"/>
              <a:pathLst>
                <a:path extrusionOk="0" h="1594" w="554">
                  <a:moveTo>
                    <a:pt x="261" y="0"/>
                  </a:moveTo>
                  <a:lnTo>
                    <a:pt x="196" y="65"/>
                  </a:lnTo>
                  <a:lnTo>
                    <a:pt x="261" y="163"/>
                  </a:lnTo>
                  <a:lnTo>
                    <a:pt x="293" y="260"/>
                  </a:lnTo>
                  <a:lnTo>
                    <a:pt x="228" y="390"/>
                  </a:lnTo>
                  <a:lnTo>
                    <a:pt x="261" y="488"/>
                  </a:lnTo>
                  <a:lnTo>
                    <a:pt x="228" y="586"/>
                  </a:lnTo>
                  <a:lnTo>
                    <a:pt x="131" y="618"/>
                  </a:lnTo>
                  <a:lnTo>
                    <a:pt x="98" y="651"/>
                  </a:lnTo>
                  <a:lnTo>
                    <a:pt x="131" y="683"/>
                  </a:lnTo>
                  <a:lnTo>
                    <a:pt x="228" y="683"/>
                  </a:lnTo>
                  <a:lnTo>
                    <a:pt x="228" y="748"/>
                  </a:lnTo>
                  <a:lnTo>
                    <a:pt x="131" y="813"/>
                  </a:lnTo>
                  <a:lnTo>
                    <a:pt x="131" y="878"/>
                  </a:lnTo>
                  <a:lnTo>
                    <a:pt x="98" y="943"/>
                  </a:lnTo>
                  <a:lnTo>
                    <a:pt x="33" y="943"/>
                  </a:lnTo>
                  <a:lnTo>
                    <a:pt x="1" y="1008"/>
                  </a:lnTo>
                  <a:lnTo>
                    <a:pt x="33" y="1041"/>
                  </a:lnTo>
                  <a:lnTo>
                    <a:pt x="131" y="1041"/>
                  </a:lnTo>
                  <a:lnTo>
                    <a:pt x="163" y="1106"/>
                  </a:lnTo>
                  <a:lnTo>
                    <a:pt x="196" y="1041"/>
                  </a:lnTo>
                  <a:lnTo>
                    <a:pt x="261" y="1041"/>
                  </a:lnTo>
                  <a:lnTo>
                    <a:pt x="293" y="1073"/>
                  </a:lnTo>
                  <a:lnTo>
                    <a:pt x="228" y="1138"/>
                  </a:lnTo>
                  <a:lnTo>
                    <a:pt x="196" y="1203"/>
                  </a:lnTo>
                  <a:lnTo>
                    <a:pt x="261" y="1269"/>
                  </a:lnTo>
                  <a:lnTo>
                    <a:pt x="196" y="1301"/>
                  </a:lnTo>
                  <a:lnTo>
                    <a:pt x="163" y="1399"/>
                  </a:lnTo>
                  <a:lnTo>
                    <a:pt x="293" y="1464"/>
                  </a:lnTo>
                  <a:lnTo>
                    <a:pt x="261" y="1561"/>
                  </a:lnTo>
                  <a:lnTo>
                    <a:pt x="293" y="1594"/>
                  </a:lnTo>
                  <a:lnTo>
                    <a:pt x="391" y="1594"/>
                  </a:lnTo>
                  <a:lnTo>
                    <a:pt x="456" y="1561"/>
                  </a:lnTo>
                  <a:lnTo>
                    <a:pt x="391" y="1464"/>
                  </a:lnTo>
                  <a:lnTo>
                    <a:pt x="456" y="1431"/>
                  </a:lnTo>
                  <a:lnTo>
                    <a:pt x="391" y="1366"/>
                  </a:lnTo>
                  <a:lnTo>
                    <a:pt x="358" y="1366"/>
                  </a:lnTo>
                  <a:lnTo>
                    <a:pt x="391" y="1269"/>
                  </a:lnTo>
                  <a:lnTo>
                    <a:pt x="456" y="1269"/>
                  </a:lnTo>
                  <a:lnTo>
                    <a:pt x="553" y="1203"/>
                  </a:lnTo>
                  <a:lnTo>
                    <a:pt x="553" y="1138"/>
                  </a:lnTo>
                  <a:lnTo>
                    <a:pt x="521" y="1106"/>
                  </a:lnTo>
                  <a:lnTo>
                    <a:pt x="456" y="1106"/>
                  </a:lnTo>
                  <a:lnTo>
                    <a:pt x="456" y="1073"/>
                  </a:lnTo>
                  <a:lnTo>
                    <a:pt x="553" y="1008"/>
                  </a:lnTo>
                  <a:lnTo>
                    <a:pt x="521" y="943"/>
                  </a:lnTo>
                  <a:lnTo>
                    <a:pt x="391" y="846"/>
                  </a:lnTo>
                  <a:lnTo>
                    <a:pt x="423" y="748"/>
                  </a:lnTo>
                  <a:lnTo>
                    <a:pt x="456" y="781"/>
                  </a:lnTo>
                  <a:lnTo>
                    <a:pt x="553" y="748"/>
                  </a:lnTo>
                  <a:lnTo>
                    <a:pt x="553" y="683"/>
                  </a:lnTo>
                  <a:lnTo>
                    <a:pt x="456" y="586"/>
                  </a:lnTo>
                  <a:lnTo>
                    <a:pt x="521" y="586"/>
                  </a:lnTo>
                  <a:lnTo>
                    <a:pt x="521" y="423"/>
                  </a:lnTo>
                  <a:lnTo>
                    <a:pt x="391" y="358"/>
                  </a:lnTo>
                  <a:lnTo>
                    <a:pt x="326" y="293"/>
                  </a:lnTo>
                  <a:lnTo>
                    <a:pt x="326" y="228"/>
                  </a:lnTo>
                  <a:lnTo>
                    <a:pt x="423" y="163"/>
                  </a:lnTo>
                  <a:lnTo>
                    <a:pt x="326" y="33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1443775" y="2372925"/>
              <a:ext cx="5725" cy="4900"/>
            </a:xfrm>
            <a:custGeom>
              <a:rect b="b" l="l" r="r" t="t"/>
              <a:pathLst>
                <a:path extrusionOk="0" h="196" w="229">
                  <a:moveTo>
                    <a:pt x="163" y="1"/>
                  </a:moveTo>
                  <a:lnTo>
                    <a:pt x="66" y="33"/>
                  </a:lnTo>
                  <a:lnTo>
                    <a:pt x="1" y="163"/>
                  </a:lnTo>
                  <a:lnTo>
                    <a:pt x="33" y="196"/>
                  </a:lnTo>
                  <a:lnTo>
                    <a:pt x="131" y="131"/>
                  </a:lnTo>
                  <a:lnTo>
                    <a:pt x="163" y="131"/>
                  </a:lnTo>
                  <a:lnTo>
                    <a:pt x="228" y="66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1442150" y="2340425"/>
              <a:ext cx="2475" cy="1650"/>
            </a:xfrm>
            <a:custGeom>
              <a:rect b="b" l="l" r="r" t="t"/>
              <a:pathLst>
                <a:path extrusionOk="0" h="66" w="99">
                  <a:moveTo>
                    <a:pt x="1" y="0"/>
                  </a:moveTo>
                  <a:lnTo>
                    <a:pt x="66" y="6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1460850" y="2403825"/>
              <a:ext cx="4100" cy="4100"/>
            </a:xfrm>
            <a:custGeom>
              <a:rect b="b" l="l" r="r" t="t"/>
              <a:pathLst>
                <a:path extrusionOk="0" h="164" w="164">
                  <a:moveTo>
                    <a:pt x="98" y="1"/>
                  </a:moveTo>
                  <a:lnTo>
                    <a:pt x="1" y="66"/>
                  </a:lnTo>
                  <a:lnTo>
                    <a:pt x="98" y="163"/>
                  </a:lnTo>
                  <a:lnTo>
                    <a:pt x="163" y="66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1"/>
            <p:cNvSpPr/>
            <p:nvPr/>
          </p:nvSpPr>
          <p:spPr>
            <a:xfrm>
              <a:off x="1464100" y="2382700"/>
              <a:ext cx="9775" cy="16275"/>
            </a:xfrm>
            <a:custGeom>
              <a:rect b="b" l="l" r="r" t="t"/>
              <a:pathLst>
                <a:path extrusionOk="0" h="651" w="391">
                  <a:moveTo>
                    <a:pt x="228" y="0"/>
                  </a:moveTo>
                  <a:lnTo>
                    <a:pt x="228" y="65"/>
                  </a:lnTo>
                  <a:lnTo>
                    <a:pt x="131" y="98"/>
                  </a:lnTo>
                  <a:lnTo>
                    <a:pt x="66" y="260"/>
                  </a:lnTo>
                  <a:lnTo>
                    <a:pt x="66" y="293"/>
                  </a:lnTo>
                  <a:lnTo>
                    <a:pt x="1" y="390"/>
                  </a:lnTo>
                  <a:lnTo>
                    <a:pt x="33" y="455"/>
                  </a:lnTo>
                  <a:lnTo>
                    <a:pt x="228" y="358"/>
                  </a:lnTo>
                  <a:lnTo>
                    <a:pt x="228" y="390"/>
                  </a:lnTo>
                  <a:lnTo>
                    <a:pt x="98" y="488"/>
                  </a:lnTo>
                  <a:lnTo>
                    <a:pt x="33" y="585"/>
                  </a:lnTo>
                  <a:lnTo>
                    <a:pt x="98" y="650"/>
                  </a:lnTo>
                  <a:lnTo>
                    <a:pt x="261" y="520"/>
                  </a:lnTo>
                  <a:lnTo>
                    <a:pt x="391" y="325"/>
                  </a:lnTo>
                  <a:lnTo>
                    <a:pt x="358" y="228"/>
                  </a:lnTo>
                  <a:lnTo>
                    <a:pt x="391" y="9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1"/>
            <p:cNvSpPr/>
            <p:nvPr/>
          </p:nvSpPr>
          <p:spPr>
            <a:xfrm>
              <a:off x="1460050" y="2392450"/>
              <a:ext cx="3275" cy="4900"/>
            </a:xfrm>
            <a:custGeom>
              <a:rect b="b" l="l" r="r" t="t"/>
              <a:pathLst>
                <a:path extrusionOk="0" h="196" w="131">
                  <a:moveTo>
                    <a:pt x="33" y="0"/>
                  </a:moveTo>
                  <a:lnTo>
                    <a:pt x="0" y="65"/>
                  </a:lnTo>
                  <a:lnTo>
                    <a:pt x="33" y="130"/>
                  </a:lnTo>
                  <a:lnTo>
                    <a:pt x="33" y="195"/>
                  </a:lnTo>
                  <a:lnTo>
                    <a:pt x="130" y="13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1"/>
            <p:cNvSpPr/>
            <p:nvPr/>
          </p:nvSpPr>
          <p:spPr>
            <a:xfrm>
              <a:off x="1460850" y="2397325"/>
              <a:ext cx="4100" cy="5725"/>
            </a:xfrm>
            <a:custGeom>
              <a:rect b="b" l="l" r="r" t="t"/>
              <a:pathLst>
                <a:path extrusionOk="0" h="229" w="164">
                  <a:moveTo>
                    <a:pt x="131" y="0"/>
                  </a:moveTo>
                  <a:lnTo>
                    <a:pt x="33" y="65"/>
                  </a:lnTo>
                  <a:lnTo>
                    <a:pt x="66" y="131"/>
                  </a:lnTo>
                  <a:lnTo>
                    <a:pt x="1" y="196"/>
                  </a:lnTo>
                  <a:lnTo>
                    <a:pt x="66" y="228"/>
                  </a:lnTo>
                  <a:lnTo>
                    <a:pt x="163" y="13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1"/>
            <p:cNvSpPr/>
            <p:nvPr/>
          </p:nvSpPr>
          <p:spPr>
            <a:xfrm>
              <a:off x="1435650" y="2375375"/>
              <a:ext cx="2450" cy="2450"/>
            </a:xfrm>
            <a:custGeom>
              <a:rect b="b" l="l" r="r" t="t"/>
              <a:pathLst>
                <a:path extrusionOk="0" h="98" w="98">
                  <a:moveTo>
                    <a:pt x="0" y="0"/>
                  </a:moveTo>
                  <a:lnTo>
                    <a:pt x="33" y="98"/>
                  </a:lnTo>
                  <a:lnTo>
                    <a:pt x="98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1"/>
            <p:cNvSpPr/>
            <p:nvPr/>
          </p:nvSpPr>
          <p:spPr>
            <a:xfrm>
              <a:off x="1432400" y="2338800"/>
              <a:ext cx="9775" cy="30100"/>
            </a:xfrm>
            <a:custGeom>
              <a:rect b="b" l="l" r="r" t="t"/>
              <a:pathLst>
                <a:path extrusionOk="0" h="1204" w="391">
                  <a:moveTo>
                    <a:pt x="293" y="0"/>
                  </a:moveTo>
                  <a:lnTo>
                    <a:pt x="228" y="65"/>
                  </a:lnTo>
                  <a:lnTo>
                    <a:pt x="130" y="98"/>
                  </a:lnTo>
                  <a:lnTo>
                    <a:pt x="163" y="163"/>
                  </a:lnTo>
                  <a:lnTo>
                    <a:pt x="228" y="228"/>
                  </a:lnTo>
                  <a:lnTo>
                    <a:pt x="163" y="293"/>
                  </a:lnTo>
                  <a:lnTo>
                    <a:pt x="163" y="390"/>
                  </a:lnTo>
                  <a:lnTo>
                    <a:pt x="98" y="488"/>
                  </a:lnTo>
                  <a:lnTo>
                    <a:pt x="33" y="488"/>
                  </a:lnTo>
                  <a:lnTo>
                    <a:pt x="0" y="520"/>
                  </a:lnTo>
                  <a:lnTo>
                    <a:pt x="130" y="553"/>
                  </a:lnTo>
                  <a:lnTo>
                    <a:pt x="98" y="618"/>
                  </a:lnTo>
                  <a:lnTo>
                    <a:pt x="65" y="618"/>
                  </a:lnTo>
                  <a:lnTo>
                    <a:pt x="65" y="715"/>
                  </a:lnTo>
                  <a:lnTo>
                    <a:pt x="130" y="715"/>
                  </a:lnTo>
                  <a:lnTo>
                    <a:pt x="163" y="683"/>
                  </a:lnTo>
                  <a:lnTo>
                    <a:pt x="195" y="715"/>
                  </a:lnTo>
                  <a:lnTo>
                    <a:pt x="130" y="748"/>
                  </a:lnTo>
                  <a:lnTo>
                    <a:pt x="65" y="780"/>
                  </a:lnTo>
                  <a:lnTo>
                    <a:pt x="33" y="846"/>
                  </a:lnTo>
                  <a:lnTo>
                    <a:pt x="65" y="1008"/>
                  </a:lnTo>
                  <a:lnTo>
                    <a:pt x="98" y="1041"/>
                  </a:lnTo>
                  <a:lnTo>
                    <a:pt x="98" y="1106"/>
                  </a:lnTo>
                  <a:lnTo>
                    <a:pt x="98" y="1203"/>
                  </a:lnTo>
                  <a:lnTo>
                    <a:pt x="130" y="1171"/>
                  </a:lnTo>
                  <a:lnTo>
                    <a:pt x="163" y="1073"/>
                  </a:lnTo>
                  <a:lnTo>
                    <a:pt x="195" y="943"/>
                  </a:lnTo>
                  <a:lnTo>
                    <a:pt x="228" y="813"/>
                  </a:lnTo>
                  <a:lnTo>
                    <a:pt x="293" y="748"/>
                  </a:lnTo>
                  <a:lnTo>
                    <a:pt x="326" y="553"/>
                  </a:lnTo>
                  <a:lnTo>
                    <a:pt x="358" y="520"/>
                  </a:lnTo>
                  <a:lnTo>
                    <a:pt x="391" y="358"/>
                  </a:lnTo>
                  <a:lnTo>
                    <a:pt x="391" y="163"/>
                  </a:lnTo>
                  <a:lnTo>
                    <a:pt x="358" y="3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1"/>
            <p:cNvSpPr/>
            <p:nvPr/>
          </p:nvSpPr>
          <p:spPr>
            <a:xfrm>
              <a:off x="1451100" y="2349350"/>
              <a:ext cx="10600" cy="17925"/>
            </a:xfrm>
            <a:custGeom>
              <a:rect b="b" l="l" r="r" t="t"/>
              <a:pathLst>
                <a:path extrusionOk="0" h="717" w="424">
                  <a:moveTo>
                    <a:pt x="0" y="1"/>
                  </a:moveTo>
                  <a:lnTo>
                    <a:pt x="0" y="98"/>
                  </a:lnTo>
                  <a:lnTo>
                    <a:pt x="33" y="131"/>
                  </a:lnTo>
                  <a:lnTo>
                    <a:pt x="0" y="228"/>
                  </a:lnTo>
                  <a:lnTo>
                    <a:pt x="98" y="261"/>
                  </a:lnTo>
                  <a:lnTo>
                    <a:pt x="65" y="358"/>
                  </a:lnTo>
                  <a:lnTo>
                    <a:pt x="0" y="586"/>
                  </a:lnTo>
                  <a:lnTo>
                    <a:pt x="0" y="716"/>
                  </a:lnTo>
                  <a:lnTo>
                    <a:pt x="65" y="716"/>
                  </a:lnTo>
                  <a:lnTo>
                    <a:pt x="130" y="651"/>
                  </a:lnTo>
                  <a:lnTo>
                    <a:pt x="163" y="684"/>
                  </a:lnTo>
                  <a:lnTo>
                    <a:pt x="228" y="651"/>
                  </a:lnTo>
                  <a:lnTo>
                    <a:pt x="163" y="554"/>
                  </a:lnTo>
                  <a:lnTo>
                    <a:pt x="228" y="521"/>
                  </a:lnTo>
                  <a:lnTo>
                    <a:pt x="228" y="391"/>
                  </a:lnTo>
                  <a:lnTo>
                    <a:pt x="260" y="358"/>
                  </a:lnTo>
                  <a:lnTo>
                    <a:pt x="293" y="521"/>
                  </a:lnTo>
                  <a:lnTo>
                    <a:pt x="325" y="489"/>
                  </a:lnTo>
                  <a:lnTo>
                    <a:pt x="423" y="358"/>
                  </a:lnTo>
                  <a:lnTo>
                    <a:pt x="423" y="228"/>
                  </a:lnTo>
                  <a:lnTo>
                    <a:pt x="358" y="131"/>
                  </a:lnTo>
                  <a:lnTo>
                    <a:pt x="228" y="131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1"/>
            <p:cNvSpPr/>
            <p:nvPr/>
          </p:nvSpPr>
          <p:spPr>
            <a:xfrm>
              <a:off x="1460050" y="2375375"/>
              <a:ext cx="3275" cy="4900"/>
            </a:xfrm>
            <a:custGeom>
              <a:rect b="b" l="l" r="r" t="t"/>
              <a:pathLst>
                <a:path extrusionOk="0" h="196" w="131">
                  <a:moveTo>
                    <a:pt x="98" y="0"/>
                  </a:moveTo>
                  <a:lnTo>
                    <a:pt x="0" y="163"/>
                  </a:lnTo>
                  <a:lnTo>
                    <a:pt x="65" y="196"/>
                  </a:lnTo>
                  <a:lnTo>
                    <a:pt x="130" y="130"/>
                  </a:lnTo>
                  <a:lnTo>
                    <a:pt x="130" y="3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1"/>
            <p:cNvSpPr/>
            <p:nvPr/>
          </p:nvSpPr>
          <p:spPr>
            <a:xfrm>
              <a:off x="1464100" y="2371300"/>
              <a:ext cx="3275" cy="4900"/>
            </a:xfrm>
            <a:custGeom>
              <a:rect b="b" l="l" r="r" t="t"/>
              <a:pathLst>
                <a:path extrusionOk="0" h="196" w="131">
                  <a:moveTo>
                    <a:pt x="98" y="1"/>
                  </a:moveTo>
                  <a:lnTo>
                    <a:pt x="33" y="66"/>
                  </a:lnTo>
                  <a:lnTo>
                    <a:pt x="1" y="131"/>
                  </a:lnTo>
                  <a:lnTo>
                    <a:pt x="66" y="196"/>
                  </a:lnTo>
                  <a:lnTo>
                    <a:pt x="131" y="13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1"/>
            <p:cNvSpPr/>
            <p:nvPr/>
          </p:nvSpPr>
          <p:spPr>
            <a:xfrm>
              <a:off x="1439725" y="2392450"/>
              <a:ext cx="1650" cy="2450"/>
            </a:xfrm>
            <a:custGeom>
              <a:rect b="b" l="l" r="r" t="t"/>
              <a:pathLst>
                <a:path extrusionOk="0" h="98" w="66">
                  <a:moveTo>
                    <a:pt x="65" y="0"/>
                  </a:moveTo>
                  <a:lnTo>
                    <a:pt x="0" y="65"/>
                  </a:lnTo>
                  <a:lnTo>
                    <a:pt x="65" y="9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1"/>
            <p:cNvSpPr/>
            <p:nvPr/>
          </p:nvSpPr>
          <p:spPr>
            <a:xfrm>
              <a:off x="1440525" y="2396500"/>
              <a:ext cx="3275" cy="3275"/>
            </a:xfrm>
            <a:custGeom>
              <a:rect b="b" l="l" r="r" t="t"/>
              <a:pathLst>
                <a:path extrusionOk="0" h="131" w="131">
                  <a:moveTo>
                    <a:pt x="66" y="1"/>
                  </a:moveTo>
                  <a:lnTo>
                    <a:pt x="1" y="33"/>
                  </a:lnTo>
                  <a:lnTo>
                    <a:pt x="33" y="131"/>
                  </a:lnTo>
                  <a:lnTo>
                    <a:pt x="131" y="98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1"/>
            <p:cNvSpPr/>
            <p:nvPr/>
          </p:nvSpPr>
          <p:spPr>
            <a:xfrm>
              <a:off x="1439725" y="2400575"/>
              <a:ext cx="4900" cy="8975"/>
            </a:xfrm>
            <a:custGeom>
              <a:rect b="b" l="l" r="r" t="t"/>
              <a:pathLst>
                <a:path extrusionOk="0" h="359" w="196">
                  <a:moveTo>
                    <a:pt x="33" y="1"/>
                  </a:moveTo>
                  <a:lnTo>
                    <a:pt x="0" y="66"/>
                  </a:lnTo>
                  <a:lnTo>
                    <a:pt x="65" y="196"/>
                  </a:lnTo>
                  <a:lnTo>
                    <a:pt x="65" y="293"/>
                  </a:lnTo>
                  <a:lnTo>
                    <a:pt x="98" y="358"/>
                  </a:lnTo>
                  <a:lnTo>
                    <a:pt x="195" y="228"/>
                  </a:lnTo>
                  <a:lnTo>
                    <a:pt x="130" y="98"/>
                  </a:lnTo>
                  <a:lnTo>
                    <a:pt x="130" y="3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1"/>
            <p:cNvSpPr/>
            <p:nvPr/>
          </p:nvSpPr>
          <p:spPr>
            <a:xfrm>
              <a:off x="1442975" y="2380250"/>
              <a:ext cx="2450" cy="2475"/>
            </a:xfrm>
            <a:custGeom>
              <a:rect b="b" l="l" r="r" t="t"/>
              <a:pathLst>
                <a:path extrusionOk="0" h="99" w="98">
                  <a:moveTo>
                    <a:pt x="65" y="1"/>
                  </a:moveTo>
                  <a:lnTo>
                    <a:pt x="0" y="33"/>
                  </a:lnTo>
                  <a:lnTo>
                    <a:pt x="65" y="98"/>
                  </a:lnTo>
                  <a:lnTo>
                    <a:pt x="98" y="66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1"/>
            <p:cNvSpPr/>
            <p:nvPr/>
          </p:nvSpPr>
          <p:spPr>
            <a:xfrm>
              <a:off x="1437275" y="2390000"/>
              <a:ext cx="2475" cy="3275"/>
            </a:xfrm>
            <a:custGeom>
              <a:rect b="b" l="l" r="r" t="t"/>
              <a:pathLst>
                <a:path extrusionOk="0" h="131" w="99">
                  <a:moveTo>
                    <a:pt x="0" y="1"/>
                  </a:moveTo>
                  <a:lnTo>
                    <a:pt x="0" y="131"/>
                  </a:lnTo>
                  <a:lnTo>
                    <a:pt x="98" y="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1"/>
            <p:cNvSpPr/>
            <p:nvPr/>
          </p:nvSpPr>
          <p:spPr>
            <a:xfrm>
              <a:off x="1455975" y="2368050"/>
              <a:ext cx="6525" cy="4900"/>
            </a:xfrm>
            <a:custGeom>
              <a:rect b="b" l="l" r="r" t="t"/>
              <a:pathLst>
                <a:path extrusionOk="0" h="196" w="261">
                  <a:moveTo>
                    <a:pt x="98" y="1"/>
                  </a:moveTo>
                  <a:lnTo>
                    <a:pt x="0" y="98"/>
                  </a:lnTo>
                  <a:lnTo>
                    <a:pt x="33" y="163"/>
                  </a:lnTo>
                  <a:lnTo>
                    <a:pt x="130" y="196"/>
                  </a:lnTo>
                  <a:lnTo>
                    <a:pt x="228" y="66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1"/>
            <p:cNvSpPr/>
            <p:nvPr/>
          </p:nvSpPr>
          <p:spPr>
            <a:xfrm>
              <a:off x="1357600" y="2250175"/>
              <a:ext cx="4900" cy="3275"/>
            </a:xfrm>
            <a:custGeom>
              <a:rect b="b" l="l" r="r" t="t"/>
              <a:pathLst>
                <a:path extrusionOk="0" h="131" w="196">
                  <a:moveTo>
                    <a:pt x="131" y="0"/>
                  </a:moveTo>
                  <a:lnTo>
                    <a:pt x="1" y="65"/>
                  </a:lnTo>
                  <a:lnTo>
                    <a:pt x="1" y="130"/>
                  </a:lnTo>
                  <a:lnTo>
                    <a:pt x="98" y="98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1"/>
            <p:cNvSpPr/>
            <p:nvPr/>
          </p:nvSpPr>
          <p:spPr>
            <a:xfrm>
              <a:off x="1429950" y="2340425"/>
              <a:ext cx="3275" cy="7325"/>
            </a:xfrm>
            <a:custGeom>
              <a:rect b="b" l="l" r="r" t="t"/>
              <a:pathLst>
                <a:path extrusionOk="0" h="293" w="131">
                  <a:moveTo>
                    <a:pt x="131" y="0"/>
                  </a:moveTo>
                  <a:lnTo>
                    <a:pt x="33" y="33"/>
                  </a:lnTo>
                  <a:lnTo>
                    <a:pt x="33" y="130"/>
                  </a:lnTo>
                  <a:lnTo>
                    <a:pt x="66" y="163"/>
                  </a:lnTo>
                  <a:lnTo>
                    <a:pt x="1" y="228"/>
                  </a:lnTo>
                  <a:lnTo>
                    <a:pt x="33" y="293"/>
                  </a:lnTo>
                  <a:lnTo>
                    <a:pt x="98" y="260"/>
                  </a:lnTo>
                  <a:lnTo>
                    <a:pt x="131" y="130"/>
                  </a:lnTo>
                  <a:lnTo>
                    <a:pt x="131" y="6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1"/>
            <p:cNvSpPr/>
            <p:nvPr/>
          </p:nvSpPr>
          <p:spPr>
            <a:xfrm>
              <a:off x="1438075" y="2312775"/>
              <a:ext cx="3300" cy="2450"/>
            </a:xfrm>
            <a:custGeom>
              <a:rect b="b" l="l" r="r" t="t"/>
              <a:pathLst>
                <a:path extrusionOk="0" h="98" w="132">
                  <a:moveTo>
                    <a:pt x="99" y="0"/>
                  </a:moveTo>
                  <a:lnTo>
                    <a:pt x="1" y="65"/>
                  </a:lnTo>
                  <a:lnTo>
                    <a:pt x="33" y="98"/>
                  </a:lnTo>
                  <a:lnTo>
                    <a:pt x="131" y="65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1"/>
            <p:cNvSpPr/>
            <p:nvPr/>
          </p:nvSpPr>
          <p:spPr>
            <a:xfrm>
              <a:off x="1430775" y="2316825"/>
              <a:ext cx="17900" cy="22000"/>
            </a:xfrm>
            <a:custGeom>
              <a:rect b="b" l="l" r="r" t="t"/>
              <a:pathLst>
                <a:path extrusionOk="0" h="880" w="716">
                  <a:moveTo>
                    <a:pt x="130" y="1"/>
                  </a:moveTo>
                  <a:lnTo>
                    <a:pt x="98" y="99"/>
                  </a:lnTo>
                  <a:lnTo>
                    <a:pt x="98" y="229"/>
                  </a:lnTo>
                  <a:lnTo>
                    <a:pt x="163" y="294"/>
                  </a:lnTo>
                  <a:lnTo>
                    <a:pt x="130" y="359"/>
                  </a:lnTo>
                  <a:lnTo>
                    <a:pt x="65" y="294"/>
                  </a:lnTo>
                  <a:lnTo>
                    <a:pt x="0" y="391"/>
                  </a:lnTo>
                  <a:lnTo>
                    <a:pt x="98" y="521"/>
                  </a:lnTo>
                  <a:lnTo>
                    <a:pt x="65" y="651"/>
                  </a:lnTo>
                  <a:lnTo>
                    <a:pt x="130" y="684"/>
                  </a:lnTo>
                  <a:lnTo>
                    <a:pt x="65" y="781"/>
                  </a:lnTo>
                  <a:lnTo>
                    <a:pt x="163" y="879"/>
                  </a:lnTo>
                  <a:lnTo>
                    <a:pt x="228" y="879"/>
                  </a:lnTo>
                  <a:lnTo>
                    <a:pt x="293" y="814"/>
                  </a:lnTo>
                  <a:lnTo>
                    <a:pt x="293" y="684"/>
                  </a:lnTo>
                  <a:lnTo>
                    <a:pt x="228" y="554"/>
                  </a:lnTo>
                  <a:lnTo>
                    <a:pt x="260" y="424"/>
                  </a:lnTo>
                  <a:lnTo>
                    <a:pt x="391" y="651"/>
                  </a:lnTo>
                  <a:lnTo>
                    <a:pt x="391" y="781"/>
                  </a:lnTo>
                  <a:lnTo>
                    <a:pt x="488" y="879"/>
                  </a:lnTo>
                  <a:lnTo>
                    <a:pt x="553" y="879"/>
                  </a:lnTo>
                  <a:lnTo>
                    <a:pt x="553" y="716"/>
                  </a:lnTo>
                  <a:lnTo>
                    <a:pt x="618" y="651"/>
                  </a:lnTo>
                  <a:lnTo>
                    <a:pt x="553" y="586"/>
                  </a:lnTo>
                  <a:lnTo>
                    <a:pt x="456" y="554"/>
                  </a:lnTo>
                  <a:lnTo>
                    <a:pt x="456" y="489"/>
                  </a:lnTo>
                  <a:lnTo>
                    <a:pt x="325" y="261"/>
                  </a:lnTo>
                  <a:lnTo>
                    <a:pt x="325" y="261"/>
                  </a:lnTo>
                  <a:lnTo>
                    <a:pt x="456" y="359"/>
                  </a:lnTo>
                  <a:lnTo>
                    <a:pt x="521" y="489"/>
                  </a:lnTo>
                  <a:lnTo>
                    <a:pt x="618" y="489"/>
                  </a:lnTo>
                  <a:lnTo>
                    <a:pt x="651" y="456"/>
                  </a:lnTo>
                  <a:lnTo>
                    <a:pt x="618" y="391"/>
                  </a:lnTo>
                  <a:lnTo>
                    <a:pt x="716" y="359"/>
                  </a:lnTo>
                  <a:lnTo>
                    <a:pt x="716" y="261"/>
                  </a:lnTo>
                  <a:lnTo>
                    <a:pt x="618" y="164"/>
                  </a:lnTo>
                  <a:lnTo>
                    <a:pt x="521" y="229"/>
                  </a:lnTo>
                  <a:lnTo>
                    <a:pt x="488" y="261"/>
                  </a:lnTo>
                  <a:lnTo>
                    <a:pt x="456" y="196"/>
                  </a:lnTo>
                  <a:lnTo>
                    <a:pt x="521" y="131"/>
                  </a:lnTo>
                  <a:lnTo>
                    <a:pt x="521" y="66"/>
                  </a:lnTo>
                  <a:lnTo>
                    <a:pt x="391" y="1"/>
                  </a:lnTo>
                  <a:lnTo>
                    <a:pt x="260" y="34"/>
                  </a:lnTo>
                  <a:lnTo>
                    <a:pt x="228" y="99"/>
                  </a:lnTo>
                  <a:lnTo>
                    <a:pt x="195" y="9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1"/>
            <p:cNvSpPr/>
            <p:nvPr/>
          </p:nvSpPr>
          <p:spPr>
            <a:xfrm>
              <a:off x="1152725" y="2233925"/>
              <a:ext cx="5725" cy="5700"/>
            </a:xfrm>
            <a:custGeom>
              <a:rect b="b" l="l" r="r" t="t"/>
              <a:pathLst>
                <a:path extrusionOk="0" h="228" w="229">
                  <a:moveTo>
                    <a:pt x="228" y="0"/>
                  </a:moveTo>
                  <a:lnTo>
                    <a:pt x="131" y="33"/>
                  </a:lnTo>
                  <a:lnTo>
                    <a:pt x="1" y="130"/>
                  </a:lnTo>
                  <a:lnTo>
                    <a:pt x="1" y="228"/>
                  </a:lnTo>
                  <a:lnTo>
                    <a:pt x="33" y="228"/>
                  </a:lnTo>
                  <a:lnTo>
                    <a:pt x="98" y="195"/>
                  </a:lnTo>
                  <a:lnTo>
                    <a:pt x="228" y="33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1"/>
            <p:cNvSpPr/>
            <p:nvPr/>
          </p:nvSpPr>
          <p:spPr>
            <a:xfrm>
              <a:off x="1158425" y="2237175"/>
              <a:ext cx="2450" cy="1650"/>
            </a:xfrm>
            <a:custGeom>
              <a:rect b="b" l="l" r="r" t="t"/>
              <a:pathLst>
                <a:path extrusionOk="0" h="66" w="98">
                  <a:moveTo>
                    <a:pt x="98" y="0"/>
                  </a:moveTo>
                  <a:lnTo>
                    <a:pt x="0" y="33"/>
                  </a:lnTo>
                  <a:lnTo>
                    <a:pt x="33" y="65"/>
                  </a:lnTo>
                  <a:lnTo>
                    <a:pt x="65" y="3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1"/>
            <p:cNvSpPr/>
            <p:nvPr/>
          </p:nvSpPr>
          <p:spPr>
            <a:xfrm>
              <a:off x="1206375" y="2090025"/>
              <a:ext cx="5725" cy="4075"/>
            </a:xfrm>
            <a:custGeom>
              <a:rect b="b" l="l" r="r" t="t"/>
              <a:pathLst>
                <a:path extrusionOk="0" h="163" w="229">
                  <a:moveTo>
                    <a:pt x="33" y="0"/>
                  </a:moveTo>
                  <a:lnTo>
                    <a:pt x="1" y="33"/>
                  </a:lnTo>
                  <a:lnTo>
                    <a:pt x="131" y="163"/>
                  </a:lnTo>
                  <a:lnTo>
                    <a:pt x="196" y="163"/>
                  </a:lnTo>
                  <a:lnTo>
                    <a:pt x="229" y="65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1"/>
            <p:cNvSpPr/>
            <p:nvPr/>
          </p:nvSpPr>
          <p:spPr>
            <a:xfrm>
              <a:off x="1341350" y="2217650"/>
              <a:ext cx="3275" cy="1650"/>
            </a:xfrm>
            <a:custGeom>
              <a:rect b="b" l="l" r="r" t="t"/>
              <a:pathLst>
                <a:path extrusionOk="0" h="66" w="131">
                  <a:moveTo>
                    <a:pt x="65" y="1"/>
                  </a:moveTo>
                  <a:lnTo>
                    <a:pt x="0" y="66"/>
                  </a:lnTo>
                  <a:lnTo>
                    <a:pt x="65" y="66"/>
                  </a:lnTo>
                  <a:lnTo>
                    <a:pt x="130" y="3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1"/>
            <p:cNvSpPr/>
            <p:nvPr/>
          </p:nvSpPr>
          <p:spPr>
            <a:xfrm>
              <a:off x="1328325" y="2215225"/>
              <a:ext cx="3275" cy="4900"/>
            </a:xfrm>
            <a:custGeom>
              <a:rect b="b" l="l" r="r" t="t"/>
              <a:pathLst>
                <a:path extrusionOk="0" h="196" w="131">
                  <a:moveTo>
                    <a:pt x="66" y="0"/>
                  </a:moveTo>
                  <a:lnTo>
                    <a:pt x="1" y="98"/>
                  </a:lnTo>
                  <a:lnTo>
                    <a:pt x="98" y="195"/>
                  </a:lnTo>
                  <a:lnTo>
                    <a:pt x="131" y="163"/>
                  </a:lnTo>
                  <a:lnTo>
                    <a:pt x="131" y="98"/>
                  </a:lnTo>
                  <a:lnTo>
                    <a:pt x="131" y="3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1"/>
            <p:cNvSpPr/>
            <p:nvPr/>
          </p:nvSpPr>
          <p:spPr>
            <a:xfrm>
              <a:off x="1317775" y="2237975"/>
              <a:ext cx="4075" cy="3275"/>
            </a:xfrm>
            <a:custGeom>
              <a:rect b="b" l="l" r="r" t="t"/>
              <a:pathLst>
                <a:path extrusionOk="0" h="131" w="163">
                  <a:moveTo>
                    <a:pt x="163" y="1"/>
                  </a:moveTo>
                  <a:lnTo>
                    <a:pt x="0" y="98"/>
                  </a:lnTo>
                  <a:cubicBezTo>
                    <a:pt x="0" y="131"/>
                    <a:pt x="65" y="131"/>
                    <a:pt x="65" y="131"/>
                  </a:cubicBezTo>
                  <a:lnTo>
                    <a:pt x="163" y="66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1"/>
            <p:cNvSpPr/>
            <p:nvPr/>
          </p:nvSpPr>
          <p:spPr>
            <a:xfrm>
              <a:off x="1318575" y="2231475"/>
              <a:ext cx="17925" cy="15475"/>
            </a:xfrm>
            <a:custGeom>
              <a:rect b="b" l="l" r="r" t="t"/>
              <a:pathLst>
                <a:path extrusionOk="0" h="619" w="717">
                  <a:moveTo>
                    <a:pt x="684" y="0"/>
                  </a:moveTo>
                  <a:lnTo>
                    <a:pt x="586" y="131"/>
                  </a:lnTo>
                  <a:lnTo>
                    <a:pt x="521" y="163"/>
                  </a:lnTo>
                  <a:lnTo>
                    <a:pt x="423" y="293"/>
                  </a:lnTo>
                  <a:lnTo>
                    <a:pt x="326" y="326"/>
                  </a:lnTo>
                  <a:lnTo>
                    <a:pt x="131" y="456"/>
                  </a:lnTo>
                  <a:lnTo>
                    <a:pt x="131" y="521"/>
                  </a:lnTo>
                  <a:lnTo>
                    <a:pt x="66" y="553"/>
                  </a:lnTo>
                  <a:lnTo>
                    <a:pt x="1" y="553"/>
                  </a:lnTo>
                  <a:lnTo>
                    <a:pt x="1" y="618"/>
                  </a:lnTo>
                  <a:lnTo>
                    <a:pt x="98" y="618"/>
                  </a:lnTo>
                  <a:lnTo>
                    <a:pt x="163" y="586"/>
                  </a:lnTo>
                  <a:lnTo>
                    <a:pt x="293" y="618"/>
                  </a:lnTo>
                  <a:lnTo>
                    <a:pt x="326" y="553"/>
                  </a:lnTo>
                  <a:lnTo>
                    <a:pt x="293" y="488"/>
                  </a:lnTo>
                  <a:lnTo>
                    <a:pt x="391" y="456"/>
                  </a:lnTo>
                  <a:lnTo>
                    <a:pt x="553" y="261"/>
                  </a:lnTo>
                  <a:lnTo>
                    <a:pt x="651" y="228"/>
                  </a:lnTo>
                  <a:lnTo>
                    <a:pt x="716" y="163"/>
                  </a:lnTo>
                  <a:lnTo>
                    <a:pt x="684" y="131"/>
                  </a:lnTo>
                  <a:lnTo>
                    <a:pt x="684" y="65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1"/>
            <p:cNvSpPr/>
            <p:nvPr/>
          </p:nvSpPr>
          <p:spPr>
            <a:xfrm>
              <a:off x="1275500" y="2215225"/>
              <a:ext cx="5700" cy="4075"/>
            </a:xfrm>
            <a:custGeom>
              <a:rect b="b" l="l" r="r" t="t"/>
              <a:pathLst>
                <a:path extrusionOk="0" h="163" w="228">
                  <a:moveTo>
                    <a:pt x="163" y="0"/>
                  </a:moveTo>
                  <a:lnTo>
                    <a:pt x="0" y="163"/>
                  </a:lnTo>
                  <a:lnTo>
                    <a:pt x="98" y="163"/>
                  </a:lnTo>
                  <a:lnTo>
                    <a:pt x="228" y="65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1"/>
            <p:cNvSpPr/>
            <p:nvPr/>
          </p:nvSpPr>
          <p:spPr>
            <a:xfrm>
              <a:off x="1339725" y="2229850"/>
              <a:ext cx="6525" cy="5725"/>
            </a:xfrm>
            <a:custGeom>
              <a:rect b="b" l="l" r="r" t="t"/>
              <a:pathLst>
                <a:path extrusionOk="0" h="229" w="261">
                  <a:moveTo>
                    <a:pt x="65" y="0"/>
                  </a:moveTo>
                  <a:lnTo>
                    <a:pt x="0" y="33"/>
                  </a:lnTo>
                  <a:lnTo>
                    <a:pt x="0" y="196"/>
                  </a:lnTo>
                  <a:lnTo>
                    <a:pt x="163" y="228"/>
                  </a:lnTo>
                  <a:lnTo>
                    <a:pt x="260" y="196"/>
                  </a:lnTo>
                  <a:lnTo>
                    <a:pt x="228" y="98"/>
                  </a:lnTo>
                  <a:lnTo>
                    <a:pt x="130" y="98"/>
                  </a:lnTo>
                  <a:lnTo>
                    <a:pt x="130" y="3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1"/>
            <p:cNvSpPr/>
            <p:nvPr/>
          </p:nvSpPr>
          <p:spPr>
            <a:xfrm>
              <a:off x="1336475" y="2222525"/>
              <a:ext cx="2450" cy="2475"/>
            </a:xfrm>
            <a:custGeom>
              <a:rect b="b" l="l" r="r" t="t"/>
              <a:pathLst>
                <a:path extrusionOk="0" h="99" w="98">
                  <a:moveTo>
                    <a:pt x="0" y="1"/>
                  </a:moveTo>
                  <a:lnTo>
                    <a:pt x="0" y="66"/>
                  </a:lnTo>
                  <a:lnTo>
                    <a:pt x="98" y="98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1"/>
            <p:cNvSpPr/>
            <p:nvPr/>
          </p:nvSpPr>
          <p:spPr>
            <a:xfrm>
              <a:off x="1324275" y="2227400"/>
              <a:ext cx="8150" cy="8175"/>
            </a:xfrm>
            <a:custGeom>
              <a:rect b="b" l="l" r="r" t="t"/>
              <a:pathLst>
                <a:path extrusionOk="0" h="327" w="326">
                  <a:moveTo>
                    <a:pt x="228" y="1"/>
                  </a:moveTo>
                  <a:lnTo>
                    <a:pt x="163" y="66"/>
                  </a:lnTo>
                  <a:lnTo>
                    <a:pt x="163" y="131"/>
                  </a:lnTo>
                  <a:lnTo>
                    <a:pt x="0" y="294"/>
                  </a:lnTo>
                  <a:lnTo>
                    <a:pt x="33" y="326"/>
                  </a:lnTo>
                  <a:lnTo>
                    <a:pt x="98" y="326"/>
                  </a:lnTo>
                  <a:lnTo>
                    <a:pt x="98" y="294"/>
                  </a:lnTo>
                  <a:lnTo>
                    <a:pt x="228" y="196"/>
                  </a:lnTo>
                  <a:lnTo>
                    <a:pt x="260" y="98"/>
                  </a:lnTo>
                  <a:lnTo>
                    <a:pt x="325" y="33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1"/>
            <p:cNvSpPr/>
            <p:nvPr/>
          </p:nvSpPr>
          <p:spPr>
            <a:xfrm>
              <a:off x="1328325" y="2257500"/>
              <a:ext cx="4100" cy="825"/>
            </a:xfrm>
            <a:custGeom>
              <a:rect b="b" l="l" r="r" t="t"/>
              <a:pathLst>
                <a:path extrusionOk="0" h="33" w="164">
                  <a:moveTo>
                    <a:pt x="98" y="0"/>
                  </a:moveTo>
                  <a:lnTo>
                    <a:pt x="1" y="33"/>
                  </a:lnTo>
                  <a:lnTo>
                    <a:pt x="163" y="3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1"/>
            <p:cNvSpPr/>
            <p:nvPr/>
          </p:nvSpPr>
          <p:spPr>
            <a:xfrm>
              <a:off x="1459225" y="2359125"/>
              <a:ext cx="5725" cy="7325"/>
            </a:xfrm>
            <a:custGeom>
              <a:rect b="b" l="l" r="r" t="t"/>
              <a:pathLst>
                <a:path extrusionOk="0" h="293" w="229">
                  <a:moveTo>
                    <a:pt x="196" y="0"/>
                  </a:moveTo>
                  <a:lnTo>
                    <a:pt x="98" y="33"/>
                  </a:lnTo>
                  <a:lnTo>
                    <a:pt x="0" y="195"/>
                  </a:lnTo>
                  <a:lnTo>
                    <a:pt x="0" y="260"/>
                  </a:lnTo>
                  <a:lnTo>
                    <a:pt x="66" y="293"/>
                  </a:lnTo>
                  <a:lnTo>
                    <a:pt x="163" y="260"/>
                  </a:lnTo>
                  <a:lnTo>
                    <a:pt x="228" y="163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1"/>
            <p:cNvSpPr/>
            <p:nvPr/>
          </p:nvSpPr>
          <p:spPr>
            <a:xfrm>
              <a:off x="3623400" y="3511925"/>
              <a:ext cx="3275" cy="5725"/>
            </a:xfrm>
            <a:custGeom>
              <a:rect b="b" l="l" r="r" t="t"/>
              <a:pathLst>
                <a:path extrusionOk="0" h="229" w="131">
                  <a:moveTo>
                    <a:pt x="33" y="1"/>
                  </a:moveTo>
                  <a:lnTo>
                    <a:pt x="33" y="98"/>
                  </a:lnTo>
                  <a:lnTo>
                    <a:pt x="1" y="196"/>
                  </a:lnTo>
                  <a:lnTo>
                    <a:pt x="33" y="228"/>
                  </a:lnTo>
                  <a:lnTo>
                    <a:pt x="131" y="66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1"/>
            <p:cNvSpPr/>
            <p:nvPr/>
          </p:nvSpPr>
          <p:spPr>
            <a:xfrm>
              <a:off x="3602275" y="3506250"/>
              <a:ext cx="3275" cy="2450"/>
            </a:xfrm>
            <a:custGeom>
              <a:rect b="b" l="l" r="r" t="t"/>
              <a:pathLst>
                <a:path extrusionOk="0" h="98" w="131">
                  <a:moveTo>
                    <a:pt x="33" y="0"/>
                  </a:moveTo>
                  <a:lnTo>
                    <a:pt x="0" y="33"/>
                  </a:lnTo>
                  <a:lnTo>
                    <a:pt x="33" y="65"/>
                  </a:lnTo>
                  <a:lnTo>
                    <a:pt x="130" y="9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1"/>
            <p:cNvSpPr/>
            <p:nvPr/>
          </p:nvSpPr>
          <p:spPr>
            <a:xfrm>
              <a:off x="3598200" y="3493225"/>
              <a:ext cx="4900" cy="8150"/>
            </a:xfrm>
            <a:custGeom>
              <a:rect b="b" l="l" r="r" t="t"/>
              <a:pathLst>
                <a:path extrusionOk="0" h="326" w="196">
                  <a:moveTo>
                    <a:pt x="66" y="1"/>
                  </a:moveTo>
                  <a:lnTo>
                    <a:pt x="1" y="131"/>
                  </a:lnTo>
                  <a:lnTo>
                    <a:pt x="33" y="196"/>
                  </a:lnTo>
                  <a:lnTo>
                    <a:pt x="33" y="326"/>
                  </a:lnTo>
                  <a:lnTo>
                    <a:pt x="131" y="326"/>
                  </a:lnTo>
                  <a:lnTo>
                    <a:pt x="163" y="261"/>
                  </a:lnTo>
                  <a:lnTo>
                    <a:pt x="131" y="163"/>
                  </a:lnTo>
                  <a:lnTo>
                    <a:pt x="196" y="9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1"/>
            <p:cNvSpPr/>
            <p:nvPr/>
          </p:nvSpPr>
          <p:spPr>
            <a:xfrm>
              <a:off x="3613650" y="3503800"/>
              <a:ext cx="4100" cy="4100"/>
            </a:xfrm>
            <a:custGeom>
              <a:rect b="b" l="l" r="r" t="t"/>
              <a:pathLst>
                <a:path extrusionOk="0" h="164" w="164">
                  <a:moveTo>
                    <a:pt x="131" y="1"/>
                  </a:moveTo>
                  <a:lnTo>
                    <a:pt x="66" y="66"/>
                  </a:lnTo>
                  <a:lnTo>
                    <a:pt x="1" y="66"/>
                  </a:lnTo>
                  <a:lnTo>
                    <a:pt x="66" y="98"/>
                  </a:lnTo>
                  <a:lnTo>
                    <a:pt x="131" y="163"/>
                  </a:lnTo>
                  <a:lnTo>
                    <a:pt x="163" y="13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1"/>
            <p:cNvSpPr/>
            <p:nvPr/>
          </p:nvSpPr>
          <p:spPr>
            <a:xfrm>
              <a:off x="3763250" y="3404625"/>
              <a:ext cx="4900" cy="3275"/>
            </a:xfrm>
            <a:custGeom>
              <a:rect b="b" l="l" r="r" t="t"/>
              <a:pathLst>
                <a:path extrusionOk="0" h="131" w="196">
                  <a:moveTo>
                    <a:pt x="65" y="0"/>
                  </a:moveTo>
                  <a:lnTo>
                    <a:pt x="0" y="65"/>
                  </a:lnTo>
                  <a:lnTo>
                    <a:pt x="65" y="130"/>
                  </a:lnTo>
                  <a:lnTo>
                    <a:pt x="195" y="98"/>
                  </a:lnTo>
                  <a:lnTo>
                    <a:pt x="163" y="3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1"/>
            <p:cNvSpPr/>
            <p:nvPr/>
          </p:nvSpPr>
          <p:spPr>
            <a:xfrm>
              <a:off x="3641300" y="3465600"/>
              <a:ext cx="4900" cy="2450"/>
            </a:xfrm>
            <a:custGeom>
              <a:rect b="b" l="l" r="r" t="t"/>
              <a:pathLst>
                <a:path extrusionOk="0" h="98" w="196">
                  <a:moveTo>
                    <a:pt x="65" y="0"/>
                  </a:moveTo>
                  <a:lnTo>
                    <a:pt x="0" y="65"/>
                  </a:lnTo>
                  <a:lnTo>
                    <a:pt x="65" y="98"/>
                  </a:lnTo>
                  <a:lnTo>
                    <a:pt x="163" y="98"/>
                  </a:lnTo>
                  <a:lnTo>
                    <a:pt x="195" y="65"/>
                  </a:lnTo>
                  <a:lnTo>
                    <a:pt x="130" y="3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1"/>
            <p:cNvSpPr/>
            <p:nvPr/>
          </p:nvSpPr>
          <p:spPr>
            <a:xfrm>
              <a:off x="3644550" y="3471275"/>
              <a:ext cx="825" cy="1650"/>
            </a:xfrm>
            <a:custGeom>
              <a:rect b="b" l="l" r="r" t="t"/>
              <a:pathLst>
                <a:path extrusionOk="0" h="66" w="33">
                  <a:moveTo>
                    <a:pt x="0" y="1"/>
                  </a:moveTo>
                  <a:lnTo>
                    <a:pt x="0" y="66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1"/>
            <p:cNvSpPr/>
            <p:nvPr/>
          </p:nvSpPr>
          <p:spPr>
            <a:xfrm>
              <a:off x="4257550" y="3174550"/>
              <a:ext cx="4900" cy="13825"/>
            </a:xfrm>
            <a:custGeom>
              <a:rect b="b" l="l" r="r" t="t"/>
              <a:pathLst>
                <a:path extrusionOk="0" h="553" w="196">
                  <a:moveTo>
                    <a:pt x="195" y="0"/>
                  </a:moveTo>
                  <a:lnTo>
                    <a:pt x="33" y="65"/>
                  </a:lnTo>
                  <a:lnTo>
                    <a:pt x="33" y="195"/>
                  </a:lnTo>
                  <a:lnTo>
                    <a:pt x="0" y="260"/>
                  </a:lnTo>
                  <a:lnTo>
                    <a:pt x="65" y="390"/>
                  </a:lnTo>
                  <a:lnTo>
                    <a:pt x="33" y="488"/>
                  </a:lnTo>
                  <a:lnTo>
                    <a:pt x="65" y="553"/>
                  </a:lnTo>
                  <a:lnTo>
                    <a:pt x="130" y="390"/>
                  </a:lnTo>
                  <a:lnTo>
                    <a:pt x="130" y="293"/>
                  </a:lnTo>
                  <a:lnTo>
                    <a:pt x="98" y="228"/>
                  </a:lnTo>
                  <a:lnTo>
                    <a:pt x="130" y="98"/>
                  </a:lnTo>
                  <a:lnTo>
                    <a:pt x="195" y="65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1"/>
            <p:cNvSpPr/>
            <p:nvPr/>
          </p:nvSpPr>
          <p:spPr>
            <a:xfrm>
              <a:off x="4256725" y="3194050"/>
              <a:ext cx="4100" cy="6525"/>
            </a:xfrm>
            <a:custGeom>
              <a:rect b="b" l="l" r="r" t="t"/>
              <a:pathLst>
                <a:path extrusionOk="0" h="261" w="164">
                  <a:moveTo>
                    <a:pt x="131" y="1"/>
                  </a:moveTo>
                  <a:lnTo>
                    <a:pt x="33" y="66"/>
                  </a:lnTo>
                  <a:lnTo>
                    <a:pt x="1" y="163"/>
                  </a:lnTo>
                  <a:lnTo>
                    <a:pt x="1" y="261"/>
                  </a:lnTo>
                  <a:lnTo>
                    <a:pt x="98" y="261"/>
                  </a:lnTo>
                  <a:lnTo>
                    <a:pt x="163" y="13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1"/>
            <p:cNvSpPr/>
            <p:nvPr/>
          </p:nvSpPr>
          <p:spPr>
            <a:xfrm>
              <a:off x="4251850" y="3184300"/>
              <a:ext cx="3275" cy="2450"/>
            </a:xfrm>
            <a:custGeom>
              <a:rect b="b" l="l" r="r" t="t"/>
              <a:pathLst>
                <a:path extrusionOk="0" h="98" w="131">
                  <a:moveTo>
                    <a:pt x="98" y="0"/>
                  </a:moveTo>
                  <a:lnTo>
                    <a:pt x="0" y="65"/>
                  </a:lnTo>
                  <a:lnTo>
                    <a:pt x="131" y="98"/>
                  </a:lnTo>
                  <a:lnTo>
                    <a:pt x="131" y="9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1"/>
            <p:cNvSpPr/>
            <p:nvPr/>
          </p:nvSpPr>
          <p:spPr>
            <a:xfrm>
              <a:off x="4276250" y="3243650"/>
              <a:ext cx="4075" cy="8150"/>
            </a:xfrm>
            <a:custGeom>
              <a:rect b="b" l="l" r="r" t="t"/>
              <a:pathLst>
                <a:path extrusionOk="0" h="326" w="163">
                  <a:moveTo>
                    <a:pt x="98" y="0"/>
                  </a:moveTo>
                  <a:lnTo>
                    <a:pt x="0" y="65"/>
                  </a:lnTo>
                  <a:lnTo>
                    <a:pt x="0" y="195"/>
                  </a:lnTo>
                  <a:lnTo>
                    <a:pt x="65" y="195"/>
                  </a:lnTo>
                  <a:cubicBezTo>
                    <a:pt x="65" y="228"/>
                    <a:pt x="98" y="325"/>
                    <a:pt x="98" y="325"/>
                  </a:cubicBezTo>
                  <a:lnTo>
                    <a:pt x="163" y="228"/>
                  </a:lnTo>
                  <a:lnTo>
                    <a:pt x="130" y="163"/>
                  </a:lnTo>
                  <a:lnTo>
                    <a:pt x="130" y="6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1"/>
            <p:cNvSpPr/>
            <p:nvPr/>
          </p:nvSpPr>
          <p:spPr>
            <a:xfrm>
              <a:off x="4262425" y="3216825"/>
              <a:ext cx="2450" cy="1650"/>
            </a:xfrm>
            <a:custGeom>
              <a:rect b="b" l="l" r="r" t="t"/>
              <a:pathLst>
                <a:path extrusionOk="0" h="66" w="98">
                  <a:moveTo>
                    <a:pt x="98" y="0"/>
                  </a:moveTo>
                  <a:lnTo>
                    <a:pt x="0" y="33"/>
                  </a:lnTo>
                  <a:lnTo>
                    <a:pt x="65" y="6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1"/>
            <p:cNvSpPr/>
            <p:nvPr/>
          </p:nvSpPr>
          <p:spPr>
            <a:xfrm>
              <a:off x="4270550" y="3233900"/>
              <a:ext cx="4075" cy="3275"/>
            </a:xfrm>
            <a:custGeom>
              <a:rect b="b" l="l" r="r" t="t"/>
              <a:pathLst>
                <a:path extrusionOk="0" h="131" w="163">
                  <a:moveTo>
                    <a:pt x="0" y="0"/>
                  </a:moveTo>
                  <a:lnTo>
                    <a:pt x="33" y="98"/>
                  </a:lnTo>
                  <a:lnTo>
                    <a:pt x="98" y="130"/>
                  </a:lnTo>
                  <a:lnTo>
                    <a:pt x="163" y="9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1"/>
            <p:cNvSpPr/>
            <p:nvPr/>
          </p:nvSpPr>
          <p:spPr>
            <a:xfrm>
              <a:off x="4259175" y="3155850"/>
              <a:ext cx="4900" cy="17100"/>
            </a:xfrm>
            <a:custGeom>
              <a:rect b="b" l="l" r="r" t="t"/>
              <a:pathLst>
                <a:path extrusionOk="0" h="684" w="196">
                  <a:moveTo>
                    <a:pt x="163" y="0"/>
                  </a:moveTo>
                  <a:lnTo>
                    <a:pt x="65" y="98"/>
                  </a:lnTo>
                  <a:lnTo>
                    <a:pt x="98" y="293"/>
                  </a:lnTo>
                  <a:lnTo>
                    <a:pt x="65" y="325"/>
                  </a:lnTo>
                  <a:lnTo>
                    <a:pt x="65" y="423"/>
                  </a:lnTo>
                  <a:lnTo>
                    <a:pt x="0" y="651"/>
                  </a:lnTo>
                  <a:lnTo>
                    <a:pt x="65" y="683"/>
                  </a:lnTo>
                  <a:lnTo>
                    <a:pt x="195" y="586"/>
                  </a:lnTo>
                  <a:lnTo>
                    <a:pt x="195" y="455"/>
                  </a:lnTo>
                  <a:lnTo>
                    <a:pt x="98" y="390"/>
                  </a:lnTo>
                  <a:lnTo>
                    <a:pt x="195" y="293"/>
                  </a:lnTo>
                  <a:lnTo>
                    <a:pt x="195" y="163"/>
                  </a:lnTo>
                  <a:lnTo>
                    <a:pt x="163" y="130"/>
                  </a:lnTo>
                  <a:lnTo>
                    <a:pt x="195" y="33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1"/>
            <p:cNvSpPr/>
            <p:nvPr/>
          </p:nvSpPr>
          <p:spPr>
            <a:xfrm>
              <a:off x="4273800" y="3229000"/>
              <a:ext cx="2475" cy="4100"/>
            </a:xfrm>
            <a:custGeom>
              <a:rect b="b" l="l" r="r" t="t"/>
              <a:pathLst>
                <a:path extrusionOk="0" h="164" w="99">
                  <a:moveTo>
                    <a:pt x="33" y="1"/>
                  </a:moveTo>
                  <a:lnTo>
                    <a:pt x="0" y="98"/>
                  </a:lnTo>
                  <a:lnTo>
                    <a:pt x="33" y="164"/>
                  </a:lnTo>
                  <a:lnTo>
                    <a:pt x="98" y="131"/>
                  </a:lnTo>
                  <a:lnTo>
                    <a:pt x="65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1"/>
            <p:cNvSpPr/>
            <p:nvPr/>
          </p:nvSpPr>
          <p:spPr>
            <a:xfrm>
              <a:off x="4275425" y="3240400"/>
              <a:ext cx="2475" cy="2450"/>
            </a:xfrm>
            <a:custGeom>
              <a:rect b="b" l="l" r="r" t="t"/>
              <a:pathLst>
                <a:path extrusionOk="0" h="98" w="99">
                  <a:moveTo>
                    <a:pt x="66" y="0"/>
                  </a:moveTo>
                  <a:lnTo>
                    <a:pt x="0" y="65"/>
                  </a:lnTo>
                  <a:lnTo>
                    <a:pt x="33" y="9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1"/>
            <p:cNvSpPr/>
            <p:nvPr/>
          </p:nvSpPr>
          <p:spPr>
            <a:xfrm>
              <a:off x="4268100" y="3227375"/>
              <a:ext cx="2475" cy="4100"/>
            </a:xfrm>
            <a:custGeom>
              <a:rect b="b" l="l" r="r" t="t"/>
              <a:pathLst>
                <a:path extrusionOk="0" h="164" w="99">
                  <a:moveTo>
                    <a:pt x="1" y="1"/>
                  </a:moveTo>
                  <a:lnTo>
                    <a:pt x="1" y="98"/>
                  </a:lnTo>
                  <a:lnTo>
                    <a:pt x="98" y="163"/>
                  </a:lnTo>
                  <a:lnTo>
                    <a:pt x="98" y="163"/>
                  </a:lnTo>
                  <a:lnTo>
                    <a:pt x="66" y="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1"/>
            <p:cNvSpPr/>
            <p:nvPr/>
          </p:nvSpPr>
          <p:spPr>
            <a:xfrm>
              <a:off x="4947775" y="3153400"/>
              <a:ext cx="4900" cy="4900"/>
            </a:xfrm>
            <a:custGeom>
              <a:rect b="b" l="l" r="r" t="t"/>
              <a:pathLst>
                <a:path extrusionOk="0" h="196" w="196">
                  <a:moveTo>
                    <a:pt x="65" y="1"/>
                  </a:moveTo>
                  <a:lnTo>
                    <a:pt x="0" y="98"/>
                  </a:lnTo>
                  <a:lnTo>
                    <a:pt x="0" y="163"/>
                  </a:lnTo>
                  <a:lnTo>
                    <a:pt x="33" y="196"/>
                  </a:lnTo>
                  <a:lnTo>
                    <a:pt x="98" y="196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1"/>
            <p:cNvSpPr/>
            <p:nvPr/>
          </p:nvSpPr>
          <p:spPr>
            <a:xfrm>
              <a:off x="4959975" y="3126575"/>
              <a:ext cx="3275" cy="6525"/>
            </a:xfrm>
            <a:custGeom>
              <a:rect b="b" l="l" r="r" t="t"/>
              <a:pathLst>
                <a:path extrusionOk="0" h="261" w="131">
                  <a:moveTo>
                    <a:pt x="98" y="0"/>
                  </a:moveTo>
                  <a:lnTo>
                    <a:pt x="0" y="98"/>
                  </a:lnTo>
                  <a:lnTo>
                    <a:pt x="98" y="261"/>
                  </a:lnTo>
                  <a:lnTo>
                    <a:pt x="98" y="131"/>
                  </a:lnTo>
                  <a:lnTo>
                    <a:pt x="130" y="6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1"/>
            <p:cNvSpPr/>
            <p:nvPr/>
          </p:nvSpPr>
          <p:spPr>
            <a:xfrm>
              <a:off x="4955075" y="3144450"/>
              <a:ext cx="3275" cy="1650"/>
            </a:xfrm>
            <a:custGeom>
              <a:rect b="b" l="l" r="r" t="t"/>
              <a:pathLst>
                <a:path extrusionOk="0" h="66" w="131">
                  <a:moveTo>
                    <a:pt x="98" y="1"/>
                  </a:moveTo>
                  <a:lnTo>
                    <a:pt x="1" y="33"/>
                  </a:lnTo>
                  <a:lnTo>
                    <a:pt x="66" y="66"/>
                  </a:lnTo>
                  <a:lnTo>
                    <a:pt x="131" y="66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1"/>
            <p:cNvSpPr/>
            <p:nvPr/>
          </p:nvSpPr>
          <p:spPr>
            <a:xfrm>
              <a:off x="3387650" y="1811975"/>
              <a:ext cx="34150" cy="26025"/>
            </a:xfrm>
            <a:custGeom>
              <a:rect b="b" l="l" r="r" t="t"/>
              <a:pathLst>
                <a:path extrusionOk="0" h="1041" w="1366">
                  <a:moveTo>
                    <a:pt x="683" y="0"/>
                  </a:moveTo>
                  <a:lnTo>
                    <a:pt x="520" y="33"/>
                  </a:lnTo>
                  <a:lnTo>
                    <a:pt x="325" y="195"/>
                  </a:lnTo>
                  <a:lnTo>
                    <a:pt x="260" y="358"/>
                  </a:lnTo>
                  <a:lnTo>
                    <a:pt x="130" y="391"/>
                  </a:lnTo>
                  <a:lnTo>
                    <a:pt x="0" y="488"/>
                  </a:lnTo>
                  <a:lnTo>
                    <a:pt x="0" y="781"/>
                  </a:lnTo>
                  <a:lnTo>
                    <a:pt x="98" y="846"/>
                  </a:lnTo>
                  <a:lnTo>
                    <a:pt x="228" y="748"/>
                  </a:lnTo>
                  <a:lnTo>
                    <a:pt x="325" y="813"/>
                  </a:lnTo>
                  <a:lnTo>
                    <a:pt x="358" y="911"/>
                  </a:lnTo>
                  <a:lnTo>
                    <a:pt x="423" y="943"/>
                  </a:lnTo>
                  <a:lnTo>
                    <a:pt x="488" y="846"/>
                  </a:lnTo>
                  <a:lnTo>
                    <a:pt x="488" y="781"/>
                  </a:lnTo>
                  <a:lnTo>
                    <a:pt x="520" y="748"/>
                  </a:lnTo>
                  <a:lnTo>
                    <a:pt x="585" y="813"/>
                  </a:lnTo>
                  <a:lnTo>
                    <a:pt x="650" y="976"/>
                  </a:lnTo>
                  <a:lnTo>
                    <a:pt x="748" y="1041"/>
                  </a:lnTo>
                  <a:lnTo>
                    <a:pt x="781" y="943"/>
                  </a:lnTo>
                  <a:lnTo>
                    <a:pt x="683" y="846"/>
                  </a:lnTo>
                  <a:lnTo>
                    <a:pt x="683" y="683"/>
                  </a:lnTo>
                  <a:lnTo>
                    <a:pt x="618" y="618"/>
                  </a:lnTo>
                  <a:lnTo>
                    <a:pt x="553" y="586"/>
                  </a:lnTo>
                  <a:lnTo>
                    <a:pt x="520" y="488"/>
                  </a:lnTo>
                  <a:lnTo>
                    <a:pt x="618" y="391"/>
                  </a:lnTo>
                  <a:lnTo>
                    <a:pt x="715" y="293"/>
                  </a:lnTo>
                  <a:lnTo>
                    <a:pt x="878" y="261"/>
                  </a:lnTo>
                  <a:lnTo>
                    <a:pt x="911" y="195"/>
                  </a:lnTo>
                  <a:lnTo>
                    <a:pt x="1008" y="228"/>
                  </a:lnTo>
                  <a:lnTo>
                    <a:pt x="1041" y="358"/>
                  </a:lnTo>
                  <a:lnTo>
                    <a:pt x="1171" y="391"/>
                  </a:lnTo>
                  <a:lnTo>
                    <a:pt x="1301" y="391"/>
                  </a:lnTo>
                  <a:lnTo>
                    <a:pt x="1301" y="358"/>
                  </a:lnTo>
                  <a:lnTo>
                    <a:pt x="1366" y="326"/>
                  </a:lnTo>
                  <a:lnTo>
                    <a:pt x="1301" y="261"/>
                  </a:lnTo>
                  <a:lnTo>
                    <a:pt x="1171" y="228"/>
                  </a:lnTo>
                  <a:lnTo>
                    <a:pt x="911" y="65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1"/>
            <p:cNvSpPr/>
            <p:nvPr/>
          </p:nvSpPr>
          <p:spPr>
            <a:xfrm>
              <a:off x="5004675" y="2313575"/>
              <a:ext cx="20350" cy="16300"/>
            </a:xfrm>
            <a:custGeom>
              <a:rect b="b" l="l" r="r" t="t"/>
              <a:pathLst>
                <a:path extrusionOk="0" h="652" w="814">
                  <a:moveTo>
                    <a:pt x="66" y="1"/>
                  </a:moveTo>
                  <a:lnTo>
                    <a:pt x="1" y="98"/>
                  </a:lnTo>
                  <a:lnTo>
                    <a:pt x="1" y="164"/>
                  </a:lnTo>
                  <a:lnTo>
                    <a:pt x="66" y="196"/>
                  </a:lnTo>
                  <a:lnTo>
                    <a:pt x="163" y="196"/>
                  </a:lnTo>
                  <a:lnTo>
                    <a:pt x="228" y="261"/>
                  </a:lnTo>
                  <a:lnTo>
                    <a:pt x="228" y="294"/>
                  </a:lnTo>
                  <a:lnTo>
                    <a:pt x="326" y="424"/>
                  </a:lnTo>
                  <a:lnTo>
                    <a:pt x="391" y="456"/>
                  </a:lnTo>
                  <a:lnTo>
                    <a:pt x="488" y="554"/>
                  </a:lnTo>
                  <a:lnTo>
                    <a:pt x="521" y="554"/>
                  </a:lnTo>
                  <a:lnTo>
                    <a:pt x="586" y="521"/>
                  </a:lnTo>
                  <a:lnTo>
                    <a:pt x="684" y="619"/>
                  </a:lnTo>
                  <a:lnTo>
                    <a:pt x="781" y="651"/>
                  </a:lnTo>
                  <a:lnTo>
                    <a:pt x="814" y="586"/>
                  </a:lnTo>
                  <a:lnTo>
                    <a:pt x="749" y="489"/>
                  </a:lnTo>
                  <a:lnTo>
                    <a:pt x="651" y="456"/>
                  </a:lnTo>
                  <a:lnTo>
                    <a:pt x="488" y="326"/>
                  </a:lnTo>
                  <a:lnTo>
                    <a:pt x="456" y="229"/>
                  </a:lnTo>
                  <a:lnTo>
                    <a:pt x="358" y="229"/>
                  </a:lnTo>
                  <a:lnTo>
                    <a:pt x="261" y="98"/>
                  </a:lnTo>
                  <a:lnTo>
                    <a:pt x="261" y="33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1"/>
            <p:cNvSpPr/>
            <p:nvPr/>
          </p:nvSpPr>
          <p:spPr>
            <a:xfrm>
              <a:off x="3407975" y="1802225"/>
              <a:ext cx="35775" cy="47975"/>
            </a:xfrm>
            <a:custGeom>
              <a:rect b="b" l="l" r="r" t="t"/>
              <a:pathLst>
                <a:path extrusionOk="0" h="1919" w="1431">
                  <a:moveTo>
                    <a:pt x="1073" y="0"/>
                  </a:moveTo>
                  <a:lnTo>
                    <a:pt x="976" y="130"/>
                  </a:lnTo>
                  <a:lnTo>
                    <a:pt x="911" y="293"/>
                  </a:lnTo>
                  <a:lnTo>
                    <a:pt x="878" y="293"/>
                  </a:lnTo>
                  <a:lnTo>
                    <a:pt x="878" y="260"/>
                  </a:lnTo>
                  <a:lnTo>
                    <a:pt x="878" y="130"/>
                  </a:lnTo>
                  <a:lnTo>
                    <a:pt x="846" y="98"/>
                  </a:lnTo>
                  <a:lnTo>
                    <a:pt x="813" y="130"/>
                  </a:lnTo>
                  <a:lnTo>
                    <a:pt x="781" y="260"/>
                  </a:lnTo>
                  <a:lnTo>
                    <a:pt x="683" y="293"/>
                  </a:lnTo>
                  <a:lnTo>
                    <a:pt x="683" y="390"/>
                  </a:lnTo>
                  <a:lnTo>
                    <a:pt x="715" y="423"/>
                  </a:lnTo>
                  <a:lnTo>
                    <a:pt x="813" y="390"/>
                  </a:lnTo>
                  <a:lnTo>
                    <a:pt x="846" y="423"/>
                  </a:lnTo>
                  <a:lnTo>
                    <a:pt x="846" y="488"/>
                  </a:lnTo>
                  <a:lnTo>
                    <a:pt x="781" y="520"/>
                  </a:lnTo>
                  <a:lnTo>
                    <a:pt x="683" y="585"/>
                  </a:lnTo>
                  <a:lnTo>
                    <a:pt x="715" y="716"/>
                  </a:lnTo>
                  <a:lnTo>
                    <a:pt x="683" y="781"/>
                  </a:lnTo>
                  <a:lnTo>
                    <a:pt x="585" y="781"/>
                  </a:lnTo>
                  <a:lnTo>
                    <a:pt x="520" y="911"/>
                  </a:lnTo>
                  <a:lnTo>
                    <a:pt x="423" y="976"/>
                  </a:lnTo>
                  <a:lnTo>
                    <a:pt x="325" y="911"/>
                  </a:lnTo>
                  <a:lnTo>
                    <a:pt x="260" y="911"/>
                  </a:lnTo>
                  <a:lnTo>
                    <a:pt x="130" y="878"/>
                  </a:lnTo>
                  <a:lnTo>
                    <a:pt x="98" y="813"/>
                  </a:lnTo>
                  <a:lnTo>
                    <a:pt x="33" y="846"/>
                  </a:lnTo>
                  <a:lnTo>
                    <a:pt x="33" y="943"/>
                  </a:lnTo>
                  <a:lnTo>
                    <a:pt x="0" y="976"/>
                  </a:lnTo>
                  <a:lnTo>
                    <a:pt x="0" y="1073"/>
                  </a:lnTo>
                  <a:lnTo>
                    <a:pt x="98" y="1106"/>
                  </a:lnTo>
                  <a:lnTo>
                    <a:pt x="163" y="1041"/>
                  </a:lnTo>
                  <a:lnTo>
                    <a:pt x="228" y="1073"/>
                  </a:lnTo>
                  <a:lnTo>
                    <a:pt x="260" y="1203"/>
                  </a:lnTo>
                  <a:lnTo>
                    <a:pt x="358" y="1203"/>
                  </a:lnTo>
                  <a:lnTo>
                    <a:pt x="390" y="1268"/>
                  </a:lnTo>
                  <a:lnTo>
                    <a:pt x="325" y="1301"/>
                  </a:lnTo>
                  <a:lnTo>
                    <a:pt x="195" y="1301"/>
                  </a:lnTo>
                  <a:lnTo>
                    <a:pt x="98" y="1366"/>
                  </a:lnTo>
                  <a:lnTo>
                    <a:pt x="163" y="1626"/>
                  </a:lnTo>
                  <a:lnTo>
                    <a:pt x="195" y="1724"/>
                  </a:lnTo>
                  <a:lnTo>
                    <a:pt x="163" y="1756"/>
                  </a:lnTo>
                  <a:lnTo>
                    <a:pt x="195" y="1821"/>
                  </a:lnTo>
                  <a:lnTo>
                    <a:pt x="293" y="1789"/>
                  </a:lnTo>
                  <a:lnTo>
                    <a:pt x="358" y="1789"/>
                  </a:lnTo>
                  <a:lnTo>
                    <a:pt x="423" y="1724"/>
                  </a:lnTo>
                  <a:lnTo>
                    <a:pt x="423" y="1626"/>
                  </a:lnTo>
                  <a:lnTo>
                    <a:pt x="488" y="1626"/>
                  </a:lnTo>
                  <a:lnTo>
                    <a:pt x="553" y="1691"/>
                  </a:lnTo>
                  <a:lnTo>
                    <a:pt x="553" y="1919"/>
                  </a:lnTo>
                  <a:lnTo>
                    <a:pt x="618" y="1919"/>
                  </a:lnTo>
                  <a:lnTo>
                    <a:pt x="683" y="1854"/>
                  </a:lnTo>
                  <a:lnTo>
                    <a:pt x="715" y="1789"/>
                  </a:lnTo>
                  <a:lnTo>
                    <a:pt x="715" y="1691"/>
                  </a:lnTo>
                  <a:lnTo>
                    <a:pt x="748" y="1659"/>
                  </a:lnTo>
                  <a:lnTo>
                    <a:pt x="781" y="1691"/>
                  </a:lnTo>
                  <a:lnTo>
                    <a:pt x="846" y="1659"/>
                  </a:lnTo>
                  <a:lnTo>
                    <a:pt x="878" y="1496"/>
                  </a:lnTo>
                  <a:lnTo>
                    <a:pt x="846" y="1366"/>
                  </a:lnTo>
                  <a:lnTo>
                    <a:pt x="781" y="1268"/>
                  </a:lnTo>
                  <a:lnTo>
                    <a:pt x="748" y="1236"/>
                  </a:lnTo>
                  <a:lnTo>
                    <a:pt x="878" y="1171"/>
                  </a:lnTo>
                  <a:lnTo>
                    <a:pt x="943" y="1203"/>
                  </a:lnTo>
                  <a:lnTo>
                    <a:pt x="1106" y="1138"/>
                  </a:lnTo>
                  <a:lnTo>
                    <a:pt x="1171" y="1138"/>
                  </a:lnTo>
                  <a:lnTo>
                    <a:pt x="1171" y="1073"/>
                  </a:lnTo>
                  <a:lnTo>
                    <a:pt x="1138" y="1041"/>
                  </a:lnTo>
                  <a:lnTo>
                    <a:pt x="1106" y="976"/>
                  </a:lnTo>
                  <a:lnTo>
                    <a:pt x="1041" y="976"/>
                  </a:lnTo>
                  <a:lnTo>
                    <a:pt x="1008" y="943"/>
                  </a:lnTo>
                  <a:lnTo>
                    <a:pt x="1008" y="846"/>
                  </a:lnTo>
                  <a:lnTo>
                    <a:pt x="1041" y="813"/>
                  </a:lnTo>
                  <a:lnTo>
                    <a:pt x="1106" y="813"/>
                  </a:lnTo>
                  <a:lnTo>
                    <a:pt x="1138" y="846"/>
                  </a:lnTo>
                  <a:lnTo>
                    <a:pt x="1171" y="878"/>
                  </a:lnTo>
                  <a:lnTo>
                    <a:pt x="1236" y="846"/>
                  </a:lnTo>
                  <a:lnTo>
                    <a:pt x="1333" y="748"/>
                  </a:lnTo>
                  <a:lnTo>
                    <a:pt x="1431" y="683"/>
                  </a:lnTo>
                  <a:lnTo>
                    <a:pt x="1431" y="651"/>
                  </a:lnTo>
                  <a:lnTo>
                    <a:pt x="1366" y="553"/>
                  </a:lnTo>
                  <a:lnTo>
                    <a:pt x="1366" y="488"/>
                  </a:lnTo>
                  <a:lnTo>
                    <a:pt x="1268" y="423"/>
                  </a:lnTo>
                  <a:lnTo>
                    <a:pt x="1236" y="325"/>
                  </a:lnTo>
                  <a:lnTo>
                    <a:pt x="1203" y="325"/>
                  </a:lnTo>
                  <a:lnTo>
                    <a:pt x="1073" y="390"/>
                  </a:lnTo>
                  <a:lnTo>
                    <a:pt x="1008" y="488"/>
                  </a:lnTo>
                  <a:lnTo>
                    <a:pt x="943" y="520"/>
                  </a:lnTo>
                  <a:lnTo>
                    <a:pt x="943" y="455"/>
                  </a:lnTo>
                  <a:lnTo>
                    <a:pt x="976" y="358"/>
                  </a:lnTo>
                  <a:lnTo>
                    <a:pt x="1041" y="293"/>
                  </a:lnTo>
                  <a:lnTo>
                    <a:pt x="1106" y="163"/>
                  </a:lnTo>
                  <a:lnTo>
                    <a:pt x="1106" y="33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1"/>
            <p:cNvSpPr/>
            <p:nvPr/>
          </p:nvSpPr>
          <p:spPr>
            <a:xfrm>
              <a:off x="4781100" y="1869700"/>
              <a:ext cx="3275" cy="3275"/>
            </a:xfrm>
            <a:custGeom>
              <a:rect b="b" l="l" r="r" t="t"/>
              <a:pathLst>
                <a:path extrusionOk="0" h="131" w="131">
                  <a:moveTo>
                    <a:pt x="131" y="0"/>
                  </a:moveTo>
                  <a:lnTo>
                    <a:pt x="33" y="33"/>
                  </a:lnTo>
                  <a:lnTo>
                    <a:pt x="1" y="65"/>
                  </a:lnTo>
                  <a:lnTo>
                    <a:pt x="66" y="130"/>
                  </a:lnTo>
                  <a:lnTo>
                    <a:pt x="131" y="6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1"/>
            <p:cNvSpPr/>
            <p:nvPr/>
          </p:nvSpPr>
          <p:spPr>
            <a:xfrm>
              <a:off x="5032325" y="2323350"/>
              <a:ext cx="15475" cy="8150"/>
            </a:xfrm>
            <a:custGeom>
              <a:rect b="b" l="l" r="r" t="t"/>
              <a:pathLst>
                <a:path extrusionOk="0" h="326" w="619">
                  <a:moveTo>
                    <a:pt x="33" y="0"/>
                  </a:moveTo>
                  <a:lnTo>
                    <a:pt x="0" y="33"/>
                  </a:lnTo>
                  <a:lnTo>
                    <a:pt x="33" y="130"/>
                  </a:lnTo>
                  <a:lnTo>
                    <a:pt x="130" y="130"/>
                  </a:lnTo>
                  <a:lnTo>
                    <a:pt x="260" y="228"/>
                  </a:lnTo>
                  <a:lnTo>
                    <a:pt x="423" y="260"/>
                  </a:lnTo>
                  <a:lnTo>
                    <a:pt x="456" y="325"/>
                  </a:lnTo>
                  <a:lnTo>
                    <a:pt x="618" y="293"/>
                  </a:lnTo>
                  <a:lnTo>
                    <a:pt x="553" y="260"/>
                  </a:lnTo>
                  <a:lnTo>
                    <a:pt x="423" y="195"/>
                  </a:lnTo>
                  <a:lnTo>
                    <a:pt x="325" y="130"/>
                  </a:lnTo>
                  <a:lnTo>
                    <a:pt x="228" y="130"/>
                  </a:lnTo>
                  <a:lnTo>
                    <a:pt x="163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1"/>
            <p:cNvSpPr/>
            <p:nvPr/>
          </p:nvSpPr>
          <p:spPr>
            <a:xfrm>
              <a:off x="3434800" y="1835550"/>
              <a:ext cx="6525" cy="9775"/>
            </a:xfrm>
            <a:custGeom>
              <a:rect b="b" l="l" r="r" t="t"/>
              <a:pathLst>
                <a:path extrusionOk="0" h="391" w="261">
                  <a:moveTo>
                    <a:pt x="33" y="0"/>
                  </a:moveTo>
                  <a:lnTo>
                    <a:pt x="33" y="130"/>
                  </a:lnTo>
                  <a:lnTo>
                    <a:pt x="0" y="196"/>
                  </a:lnTo>
                  <a:lnTo>
                    <a:pt x="33" y="293"/>
                  </a:lnTo>
                  <a:lnTo>
                    <a:pt x="195" y="391"/>
                  </a:lnTo>
                  <a:lnTo>
                    <a:pt x="195" y="293"/>
                  </a:lnTo>
                  <a:lnTo>
                    <a:pt x="260" y="196"/>
                  </a:lnTo>
                  <a:lnTo>
                    <a:pt x="260" y="98"/>
                  </a:lnTo>
                  <a:lnTo>
                    <a:pt x="130" y="6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1"/>
            <p:cNvSpPr/>
            <p:nvPr/>
          </p:nvSpPr>
          <p:spPr>
            <a:xfrm>
              <a:off x="3439675" y="1839625"/>
              <a:ext cx="13025" cy="12200"/>
            </a:xfrm>
            <a:custGeom>
              <a:rect b="b" l="l" r="r" t="t"/>
              <a:pathLst>
                <a:path extrusionOk="0" h="488" w="521">
                  <a:moveTo>
                    <a:pt x="260" y="0"/>
                  </a:moveTo>
                  <a:lnTo>
                    <a:pt x="228" y="33"/>
                  </a:lnTo>
                  <a:lnTo>
                    <a:pt x="228" y="228"/>
                  </a:lnTo>
                  <a:lnTo>
                    <a:pt x="195" y="293"/>
                  </a:lnTo>
                  <a:lnTo>
                    <a:pt x="65" y="293"/>
                  </a:lnTo>
                  <a:lnTo>
                    <a:pt x="0" y="325"/>
                  </a:lnTo>
                  <a:lnTo>
                    <a:pt x="130" y="390"/>
                  </a:lnTo>
                  <a:lnTo>
                    <a:pt x="130" y="488"/>
                  </a:lnTo>
                  <a:lnTo>
                    <a:pt x="228" y="488"/>
                  </a:lnTo>
                  <a:lnTo>
                    <a:pt x="326" y="423"/>
                  </a:lnTo>
                  <a:lnTo>
                    <a:pt x="488" y="423"/>
                  </a:lnTo>
                  <a:lnTo>
                    <a:pt x="521" y="358"/>
                  </a:lnTo>
                  <a:lnTo>
                    <a:pt x="488" y="293"/>
                  </a:lnTo>
                  <a:lnTo>
                    <a:pt x="358" y="260"/>
                  </a:lnTo>
                  <a:lnTo>
                    <a:pt x="358" y="16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1"/>
            <p:cNvSpPr/>
            <p:nvPr/>
          </p:nvSpPr>
          <p:spPr>
            <a:xfrm>
              <a:off x="3459175" y="1829850"/>
              <a:ext cx="8975" cy="8975"/>
            </a:xfrm>
            <a:custGeom>
              <a:rect b="b" l="l" r="r" t="t"/>
              <a:pathLst>
                <a:path extrusionOk="0" h="359" w="359">
                  <a:moveTo>
                    <a:pt x="131" y="1"/>
                  </a:moveTo>
                  <a:lnTo>
                    <a:pt x="66" y="33"/>
                  </a:lnTo>
                  <a:lnTo>
                    <a:pt x="98" y="131"/>
                  </a:lnTo>
                  <a:lnTo>
                    <a:pt x="98" y="196"/>
                  </a:lnTo>
                  <a:lnTo>
                    <a:pt x="1" y="261"/>
                  </a:lnTo>
                  <a:lnTo>
                    <a:pt x="66" y="326"/>
                  </a:lnTo>
                  <a:lnTo>
                    <a:pt x="228" y="358"/>
                  </a:lnTo>
                  <a:lnTo>
                    <a:pt x="326" y="293"/>
                  </a:lnTo>
                  <a:lnTo>
                    <a:pt x="359" y="163"/>
                  </a:lnTo>
                  <a:lnTo>
                    <a:pt x="359" y="66"/>
                  </a:lnTo>
                  <a:lnTo>
                    <a:pt x="261" y="66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1"/>
            <p:cNvSpPr/>
            <p:nvPr/>
          </p:nvSpPr>
          <p:spPr>
            <a:xfrm>
              <a:off x="3857550" y="1993275"/>
              <a:ext cx="3275" cy="4075"/>
            </a:xfrm>
            <a:custGeom>
              <a:rect b="b" l="l" r="r" t="t"/>
              <a:pathLst>
                <a:path extrusionOk="0" h="163" w="131">
                  <a:moveTo>
                    <a:pt x="0" y="0"/>
                  </a:moveTo>
                  <a:lnTo>
                    <a:pt x="33" y="130"/>
                  </a:lnTo>
                  <a:lnTo>
                    <a:pt x="98" y="163"/>
                  </a:lnTo>
                  <a:lnTo>
                    <a:pt x="130" y="98"/>
                  </a:lnTo>
                  <a:lnTo>
                    <a:pt x="98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1"/>
            <p:cNvSpPr/>
            <p:nvPr/>
          </p:nvSpPr>
          <p:spPr>
            <a:xfrm>
              <a:off x="3427475" y="1791650"/>
              <a:ext cx="4900" cy="5700"/>
            </a:xfrm>
            <a:custGeom>
              <a:rect b="b" l="l" r="r" t="t"/>
              <a:pathLst>
                <a:path extrusionOk="0" h="228" w="196">
                  <a:moveTo>
                    <a:pt x="98" y="0"/>
                  </a:moveTo>
                  <a:lnTo>
                    <a:pt x="33" y="98"/>
                  </a:lnTo>
                  <a:lnTo>
                    <a:pt x="1" y="195"/>
                  </a:lnTo>
                  <a:lnTo>
                    <a:pt x="33" y="228"/>
                  </a:lnTo>
                  <a:lnTo>
                    <a:pt x="163" y="228"/>
                  </a:lnTo>
                  <a:lnTo>
                    <a:pt x="196" y="163"/>
                  </a:lnTo>
                  <a:lnTo>
                    <a:pt x="163" y="9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1"/>
            <p:cNvSpPr/>
            <p:nvPr/>
          </p:nvSpPr>
          <p:spPr>
            <a:xfrm>
              <a:off x="3460000" y="1817650"/>
              <a:ext cx="4900" cy="7350"/>
            </a:xfrm>
            <a:custGeom>
              <a:rect b="b" l="l" r="r" t="t"/>
              <a:pathLst>
                <a:path extrusionOk="0" h="294" w="196">
                  <a:moveTo>
                    <a:pt x="65" y="1"/>
                  </a:moveTo>
                  <a:lnTo>
                    <a:pt x="33" y="164"/>
                  </a:lnTo>
                  <a:lnTo>
                    <a:pt x="0" y="196"/>
                  </a:lnTo>
                  <a:lnTo>
                    <a:pt x="65" y="261"/>
                  </a:lnTo>
                  <a:lnTo>
                    <a:pt x="130" y="294"/>
                  </a:lnTo>
                  <a:lnTo>
                    <a:pt x="195" y="261"/>
                  </a:lnTo>
                  <a:lnTo>
                    <a:pt x="130" y="164"/>
                  </a:lnTo>
                  <a:lnTo>
                    <a:pt x="130" y="34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1"/>
            <p:cNvSpPr/>
            <p:nvPr/>
          </p:nvSpPr>
          <p:spPr>
            <a:xfrm>
              <a:off x="3479500" y="2259125"/>
              <a:ext cx="2475" cy="3275"/>
            </a:xfrm>
            <a:custGeom>
              <a:rect b="b" l="l" r="r" t="t"/>
              <a:pathLst>
                <a:path extrusionOk="0" h="131" w="99">
                  <a:moveTo>
                    <a:pt x="1" y="0"/>
                  </a:moveTo>
                  <a:lnTo>
                    <a:pt x="1" y="65"/>
                  </a:lnTo>
                  <a:lnTo>
                    <a:pt x="66" y="130"/>
                  </a:lnTo>
                  <a:lnTo>
                    <a:pt x="98" y="98"/>
                  </a:lnTo>
                  <a:lnTo>
                    <a:pt x="98" y="6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1"/>
            <p:cNvSpPr/>
            <p:nvPr/>
          </p:nvSpPr>
          <p:spPr>
            <a:xfrm>
              <a:off x="3846175" y="1988400"/>
              <a:ext cx="4900" cy="3275"/>
            </a:xfrm>
            <a:custGeom>
              <a:rect b="b" l="l" r="r" t="t"/>
              <a:pathLst>
                <a:path extrusionOk="0" h="131" w="196">
                  <a:moveTo>
                    <a:pt x="98" y="0"/>
                  </a:moveTo>
                  <a:lnTo>
                    <a:pt x="33" y="33"/>
                  </a:lnTo>
                  <a:lnTo>
                    <a:pt x="33" y="65"/>
                  </a:lnTo>
                  <a:lnTo>
                    <a:pt x="0" y="130"/>
                  </a:lnTo>
                  <a:lnTo>
                    <a:pt x="130" y="98"/>
                  </a:lnTo>
                  <a:lnTo>
                    <a:pt x="195" y="3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1"/>
            <p:cNvSpPr/>
            <p:nvPr/>
          </p:nvSpPr>
          <p:spPr>
            <a:xfrm>
              <a:off x="3590875" y="2206275"/>
              <a:ext cx="3300" cy="3275"/>
            </a:xfrm>
            <a:custGeom>
              <a:rect b="b" l="l" r="r" t="t"/>
              <a:pathLst>
                <a:path extrusionOk="0" h="131" w="132">
                  <a:moveTo>
                    <a:pt x="99" y="0"/>
                  </a:moveTo>
                  <a:lnTo>
                    <a:pt x="66" y="33"/>
                  </a:lnTo>
                  <a:lnTo>
                    <a:pt x="1" y="130"/>
                  </a:lnTo>
                  <a:lnTo>
                    <a:pt x="99" y="130"/>
                  </a:lnTo>
                  <a:lnTo>
                    <a:pt x="131" y="65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1"/>
            <p:cNvSpPr/>
            <p:nvPr/>
          </p:nvSpPr>
          <p:spPr>
            <a:xfrm>
              <a:off x="3346175" y="2411950"/>
              <a:ext cx="3275" cy="4100"/>
            </a:xfrm>
            <a:custGeom>
              <a:rect b="b" l="l" r="r" t="t"/>
              <a:pathLst>
                <a:path extrusionOk="0" h="164" w="131">
                  <a:moveTo>
                    <a:pt x="33" y="1"/>
                  </a:moveTo>
                  <a:cubicBezTo>
                    <a:pt x="33" y="1"/>
                    <a:pt x="1" y="98"/>
                    <a:pt x="1" y="98"/>
                  </a:cubicBezTo>
                  <a:lnTo>
                    <a:pt x="98" y="163"/>
                  </a:lnTo>
                  <a:lnTo>
                    <a:pt x="131" y="98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1"/>
            <p:cNvSpPr/>
            <p:nvPr/>
          </p:nvSpPr>
          <p:spPr>
            <a:xfrm>
              <a:off x="3407975" y="2300575"/>
              <a:ext cx="4075" cy="6525"/>
            </a:xfrm>
            <a:custGeom>
              <a:rect b="b" l="l" r="r" t="t"/>
              <a:pathLst>
                <a:path extrusionOk="0" h="261" w="163">
                  <a:moveTo>
                    <a:pt x="65" y="1"/>
                  </a:moveTo>
                  <a:lnTo>
                    <a:pt x="0" y="66"/>
                  </a:lnTo>
                  <a:lnTo>
                    <a:pt x="0" y="131"/>
                  </a:lnTo>
                  <a:lnTo>
                    <a:pt x="98" y="228"/>
                  </a:lnTo>
                  <a:lnTo>
                    <a:pt x="130" y="261"/>
                  </a:lnTo>
                  <a:lnTo>
                    <a:pt x="163" y="261"/>
                  </a:lnTo>
                  <a:lnTo>
                    <a:pt x="163" y="196"/>
                  </a:lnTo>
                  <a:lnTo>
                    <a:pt x="130" y="131"/>
                  </a:lnTo>
                  <a:lnTo>
                    <a:pt x="163" y="66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1"/>
            <p:cNvSpPr/>
            <p:nvPr/>
          </p:nvSpPr>
          <p:spPr>
            <a:xfrm>
              <a:off x="3719350" y="2162375"/>
              <a:ext cx="4075" cy="5700"/>
            </a:xfrm>
            <a:custGeom>
              <a:rect b="b" l="l" r="r" t="t"/>
              <a:pathLst>
                <a:path extrusionOk="0" h="228" w="163">
                  <a:moveTo>
                    <a:pt x="98" y="0"/>
                  </a:moveTo>
                  <a:lnTo>
                    <a:pt x="33" y="65"/>
                  </a:lnTo>
                  <a:lnTo>
                    <a:pt x="33" y="98"/>
                  </a:lnTo>
                  <a:lnTo>
                    <a:pt x="33" y="163"/>
                  </a:lnTo>
                  <a:cubicBezTo>
                    <a:pt x="0" y="163"/>
                    <a:pt x="33" y="195"/>
                    <a:pt x="33" y="195"/>
                  </a:cubicBezTo>
                  <a:lnTo>
                    <a:pt x="130" y="228"/>
                  </a:lnTo>
                  <a:lnTo>
                    <a:pt x="163" y="163"/>
                  </a:lnTo>
                  <a:lnTo>
                    <a:pt x="163" y="6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1"/>
            <p:cNvSpPr/>
            <p:nvPr/>
          </p:nvSpPr>
          <p:spPr>
            <a:xfrm>
              <a:off x="3769750" y="2229025"/>
              <a:ext cx="8950" cy="5725"/>
            </a:xfrm>
            <a:custGeom>
              <a:rect b="b" l="l" r="r" t="t"/>
              <a:pathLst>
                <a:path extrusionOk="0" h="229" w="358">
                  <a:moveTo>
                    <a:pt x="0" y="1"/>
                  </a:moveTo>
                  <a:lnTo>
                    <a:pt x="0" y="66"/>
                  </a:lnTo>
                  <a:lnTo>
                    <a:pt x="65" y="66"/>
                  </a:lnTo>
                  <a:lnTo>
                    <a:pt x="65" y="131"/>
                  </a:lnTo>
                  <a:lnTo>
                    <a:pt x="195" y="229"/>
                  </a:lnTo>
                  <a:lnTo>
                    <a:pt x="293" y="196"/>
                  </a:lnTo>
                  <a:lnTo>
                    <a:pt x="358" y="131"/>
                  </a:lnTo>
                  <a:lnTo>
                    <a:pt x="293" y="33"/>
                  </a:lnTo>
                  <a:lnTo>
                    <a:pt x="228" y="1"/>
                  </a:lnTo>
                  <a:lnTo>
                    <a:pt x="130" y="3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1"/>
            <p:cNvSpPr/>
            <p:nvPr/>
          </p:nvSpPr>
          <p:spPr>
            <a:xfrm>
              <a:off x="3846175" y="1974575"/>
              <a:ext cx="4075" cy="5700"/>
            </a:xfrm>
            <a:custGeom>
              <a:rect b="b" l="l" r="r" t="t"/>
              <a:pathLst>
                <a:path extrusionOk="0" h="228" w="163">
                  <a:moveTo>
                    <a:pt x="33" y="0"/>
                  </a:moveTo>
                  <a:lnTo>
                    <a:pt x="0" y="65"/>
                  </a:lnTo>
                  <a:lnTo>
                    <a:pt x="33" y="130"/>
                  </a:lnTo>
                  <a:lnTo>
                    <a:pt x="0" y="195"/>
                  </a:lnTo>
                  <a:lnTo>
                    <a:pt x="0" y="228"/>
                  </a:lnTo>
                  <a:lnTo>
                    <a:pt x="65" y="195"/>
                  </a:lnTo>
                  <a:lnTo>
                    <a:pt x="163" y="130"/>
                  </a:lnTo>
                  <a:lnTo>
                    <a:pt x="163" y="65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1"/>
            <p:cNvSpPr/>
            <p:nvPr/>
          </p:nvSpPr>
          <p:spPr>
            <a:xfrm>
              <a:off x="3881925" y="2106275"/>
              <a:ext cx="1675" cy="4900"/>
            </a:xfrm>
            <a:custGeom>
              <a:rect b="b" l="l" r="r" t="t"/>
              <a:pathLst>
                <a:path extrusionOk="0" h="196" w="67">
                  <a:moveTo>
                    <a:pt x="1" y="0"/>
                  </a:moveTo>
                  <a:lnTo>
                    <a:pt x="1" y="131"/>
                  </a:lnTo>
                  <a:lnTo>
                    <a:pt x="34" y="196"/>
                  </a:lnTo>
                  <a:lnTo>
                    <a:pt x="66" y="98"/>
                  </a:lnTo>
                  <a:lnTo>
                    <a:pt x="34" y="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1"/>
            <p:cNvSpPr/>
            <p:nvPr/>
          </p:nvSpPr>
          <p:spPr>
            <a:xfrm>
              <a:off x="3876250" y="2098150"/>
              <a:ext cx="3275" cy="13025"/>
            </a:xfrm>
            <a:custGeom>
              <a:rect b="b" l="l" r="r" t="t"/>
              <a:pathLst>
                <a:path extrusionOk="0" h="521" w="131">
                  <a:moveTo>
                    <a:pt x="0" y="0"/>
                  </a:moveTo>
                  <a:lnTo>
                    <a:pt x="0" y="195"/>
                  </a:lnTo>
                  <a:lnTo>
                    <a:pt x="65" y="325"/>
                  </a:lnTo>
                  <a:lnTo>
                    <a:pt x="33" y="488"/>
                  </a:lnTo>
                  <a:lnTo>
                    <a:pt x="98" y="521"/>
                  </a:lnTo>
                  <a:lnTo>
                    <a:pt x="130" y="423"/>
                  </a:lnTo>
                  <a:lnTo>
                    <a:pt x="130" y="13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1"/>
            <p:cNvSpPr/>
            <p:nvPr/>
          </p:nvSpPr>
          <p:spPr>
            <a:xfrm>
              <a:off x="3873000" y="2093275"/>
              <a:ext cx="2450" cy="4075"/>
            </a:xfrm>
            <a:custGeom>
              <a:rect b="b" l="l" r="r" t="t"/>
              <a:pathLst>
                <a:path extrusionOk="0" h="163" w="98">
                  <a:moveTo>
                    <a:pt x="0" y="0"/>
                  </a:moveTo>
                  <a:lnTo>
                    <a:pt x="33" y="130"/>
                  </a:lnTo>
                  <a:lnTo>
                    <a:pt x="98" y="163"/>
                  </a:lnTo>
                  <a:lnTo>
                    <a:pt x="98" y="6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1"/>
            <p:cNvSpPr/>
            <p:nvPr/>
          </p:nvSpPr>
          <p:spPr>
            <a:xfrm>
              <a:off x="3754300" y="2043675"/>
              <a:ext cx="6525" cy="9775"/>
            </a:xfrm>
            <a:custGeom>
              <a:rect b="b" l="l" r="r" t="t"/>
              <a:pathLst>
                <a:path extrusionOk="0" h="391" w="261">
                  <a:moveTo>
                    <a:pt x="98" y="0"/>
                  </a:moveTo>
                  <a:lnTo>
                    <a:pt x="33" y="33"/>
                  </a:lnTo>
                  <a:lnTo>
                    <a:pt x="0" y="228"/>
                  </a:lnTo>
                  <a:lnTo>
                    <a:pt x="33" y="293"/>
                  </a:lnTo>
                  <a:lnTo>
                    <a:pt x="130" y="293"/>
                  </a:lnTo>
                  <a:lnTo>
                    <a:pt x="163" y="391"/>
                  </a:lnTo>
                  <a:lnTo>
                    <a:pt x="261" y="391"/>
                  </a:lnTo>
                  <a:lnTo>
                    <a:pt x="228" y="261"/>
                  </a:lnTo>
                  <a:lnTo>
                    <a:pt x="163" y="228"/>
                  </a:lnTo>
                  <a:lnTo>
                    <a:pt x="163" y="131"/>
                  </a:lnTo>
                  <a:lnTo>
                    <a:pt x="228" y="98"/>
                  </a:lnTo>
                  <a:lnTo>
                    <a:pt x="196" y="3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1"/>
            <p:cNvSpPr/>
            <p:nvPr/>
          </p:nvSpPr>
          <p:spPr>
            <a:xfrm>
              <a:off x="3816075" y="1995700"/>
              <a:ext cx="4925" cy="4100"/>
            </a:xfrm>
            <a:custGeom>
              <a:rect b="b" l="l" r="r" t="t"/>
              <a:pathLst>
                <a:path extrusionOk="0" h="164" w="197">
                  <a:moveTo>
                    <a:pt x="66" y="1"/>
                  </a:moveTo>
                  <a:lnTo>
                    <a:pt x="1" y="66"/>
                  </a:lnTo>
                  <a:lnTo>
                    <a:pt x="33" y="131"/>
                  </a:lnTo>
                  <a:lnTo>
                    <a:pt x="98" y="163"/>
                  </a:lnTo>
                  <a:lnTo>
                    <a:pt x="196" y="33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1"/>
            <p:cNvSpPr/>
            <p:nvPr/>
          </p:nvSpPr>
          <p:spPr>
            <a:xfrm>
              <a:off x="3596575" y="2205450"/>
              <a:ext cx="2475" cy="4100"/>
            </a:xfrm>
            <a:custGeom>
              <a:rect b="b" l="l" r="r" t="t"/>
              <a:pathLst>
                <a:path extrusionOk="0" h="164" w="99">
                  <a:moveTo>
                    <a:pt x="33" y="1"/>
                  </a:moveTo>
                  <a:lnTo>
                    <a:pt x="1" y="66"/>
                  </a:lnTo>
                  <a:lnTo>
                    <a:pt x="1" y="131"/>
                  </a:lnTo>
                  <a:lnTo>
                    <a:pt x="33" y="163"/>
                  </a:lnTo>
                  <a:lnTo>
                    <a:pt x="98" y="66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1"/>
            <p:cNvSpPr/>
            <p:nvPr/>
          </p:nvSpPr>
          <p:spPr>
            <a:xfrm>
              <a:off x="3833150" y="1967250"/>
              <a:ext cx="6525" cy="4100"/>
            </a:xfrm>
            <a:custGeom>
              <a:rect b="b" l="l" r="r" t="t"/>
              <a:pathLst>
                <a:path extrusionOk="0" h="164" w="261">
                  <a:moveTo>
                    <a:pt x="163" y="1"/>
                  </a:moveTo>
                  <a:lnTo>
                    <a:pt x="98" y="33"/>
                  </a:lnTo>
                  <a:lnTo>
                    <a:pt x="1" y="66"/>
                  </a:lnTo>
                  <a:lnTo>
                    <a:pt x="1" y="98"/>
                  </a:lnTo>
                  <a:lnTo>
                    <a:pt x="131" y="131"/>
                  </a:lnTo>
                  <a:lnTo>
                    <a:pt x="196" y="163"/>
                  </a:lnTo>
                  <a:lnTo>
                    <a:pt x="261" y="66"/>
                  </a:lnTo>
                  <a:lnTo>
                    <a:pt x="261" y="33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1"/>
            <p:cNvSpPr/>
            <p:nvPr/>
          </p:nvSpPr>
          <p:spPr>
            <a:xfrm>
              <a:off x="3825850" y="1868075"/>
              <a:ext cx="5700" cy="8150"/>
            </a:xfrm>
            <a:custGeom>
              <a:rect b="b" l="l" r="r" t="t"/>
              <a:pathLst>
                <a:path extrusionOk="0" h="326" w="228">
                  <a:moveTo>
                    <a:pt x="65" y="0"/>
                  </a:moveTo>
                  <a:lnTo>
                    <a:pt x="0" y="65"/>
                  </a:lnTo>
                  <a:lnTo>
                    <a:pt x="33" y="163"/>
                  </a:lnTo>
                  <a:lnTo>
                    <a:pt x="0" y="260"/>
                  </a:lnTo>
                  <a:lnTo>
                    <a:pt x="33" y="325"/>
                  </a:lnTo>
                  <a:lnTo>
                    <a:pt x="98" y="325"/>
                  </a:lnTo>
                  <a:lnTo>
                    <a:pt x="163" y="293"/>
                  </a:lnTo>
                  <a:lnTo>
                    <a:pt x="228" y="228"/>
                  </a:lnTo>
                  <a:lnTo>
                    <a:pt x="195" y="65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1"/>
            <p:cNvSpPr/>
            <p:nvPr/>
          </p:nvSpPr>
          <p:spPr>
            <a:xfrm>
              <a:off x="3822600" y="1994075"/>
              <a:ext cx="6525" cy="3275"/>
            </a:xfrm>
            <a:custGeom>
              <a:rect b="b" l="l" r="r" t="t"/>
              <a:pathLst>
                <a:path extrusionOk="0" h="131" w="261">
                  <a:moveTo>
                    <a:pt x="130" y="1"/>
                  </a:moveTo>
                  <a:lnTo>
                    <a:pt x="98" y="33"/>
                  </a:lnTo>
                  <a:lnTo>
                    <a:pt x="0" y="66"/>
                  </a:lnTo>
                  <a:lnTo>
                    <a:pt x="65" y="98"/>
                  </a:lnTo>
                  <a:lnTo>
                    <a:pt x="163" y="131"/>
                  </a:lnTo>
                  <a:lnTo>
                    <a:pt x="228" y="6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1"/>
            <p:cNvSpPr/>
            <p:nvPr/>
          </p:nvSpPr>
          <p:spPr>
            <a:xfrm>
              <a:off x="3788450" y="1932300"/>
              <a:ext cx="8950" cy="4075"/>
            </a:xfrm>
            <a:custGeom>
              <a:rect b="b" l="l" r="r" t="t"/>
              <a:pathLst>
                <a:path extrusionOk="0" h="163" w="358">
                  <a:moveTo>
                    <a:pt x="130" y="0"/>
                  </a:moveTo>
                  <a:lnTo>
                    <a:pt x="65" y="33"/>
                  </a:lnTo>
                  <a:lnTo>
                    <a:pt x="0" y="130"/>
                  </a:lnTo>
                  <a:lnTo>
                    <a:pt x="65" y="163"/>
                  </a:lnTo>
                  <a:lnTo>
                    <a:pt x="195" y="130"/>
                  </a:lnTo>
                  <a:lnTo>
                    <a:pt x="260" y="163"/>
                  </a:lnTo>
                  <a:lnTo>
                    <a:pt x="358" y="98"/>
                  </a:lnTo>
                  <a:lnTo>
                    <a:pt x="358" y="65"/>
                  </a:lnTo>
                  <a:lnTo>
                    <a:pt x="195" y="3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1"/>
            <p:cNvSpPr/>
            <p:nvPr/>
          </p:nvSpPr>
          <p:spPr>
            <a:xfrm>
              <a:off x="3781125" y="1935550"/>
              <a:ext cx="7350" cy="4075"/>
            </a:xfrm>
            <a:custGeom>
              <a:rect b="b" l="l" r="r" t="t"/>
              <a:pathLst>
                <a:path extrusionOk="0" h="163" w="294">
                  <a:moveTo>
                    <a:pt x="66" y="0"/>
                  </a:moveTo>
                  <a:lnTo>
                    <a:pt x="1" y="33"/>
                  </a:lnTo>
                  <a:lnTo>
                    <a:pt x="33" y="98"/>
                  </a:lnTo>
                  <a:lnTo>
                    <a:pt x="131" y="163"/>
                  </a:lnTo>
                  <a:lnTo>
                    <a:pt x="261" y="163"/>
                  </a:lnTo>
                  <a:lnTo>
                    <a:pt x="293" y="130"/>
                  </a:lnTo>
                  <a:lnTo>
                    <a:pt x="163" y="98"/>
                  </a:lnTo>
                  <a:lnTo>
                    <a:pt x="131" y="3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1"/>
            <p:cNvSpPr/>
            <p:nvPr/>
          </p:nvSpPr>
          <p:spPr>
            <a:xfrm>
              <a:off x="3779500" y="1759950"/>
              <a:ext cx="27675" cy="18725"/>
            </a:xfrm>
            <a:custGeom>
              <a:rect b="b" l="l" r="r" t="t"/>
              <a:pathLst>
                <a:path extrusionOk="0" h="749" w="1107">
                  <a:moveTo>
                    <a:pt x="651" y="0"/>
                  </a:moveTo>
                  <a:lnTo>
                    <a:pt x="521" y="33"/>
                  </a:lnTo>
                  <a:lnTo>
                    <a:pt x="423" y="65"/>
                  </a:lnTo>
                  <a:lnTo>
                    <a:pt x="326" y="33"/>
                  </a:lnTo>
                  <a:lnTo>
                    <a:pt x="261" y="33"/>
                  </a:lnTo>
                  <a:lnTo>
                    <a:pt x="163" y="130"/>
                  </a:lnTo>
                  <a:lnTo>
                    <a:pt x="33" y="130"/>
                  </a:lnTo>
                  <a:lnTo>
                    <a:pt x="1" y="163"/>
                  </a:lnTo>
                  <a:lnTo>
                    <a:pt x="33" y="228"/>
                  </a:lnTo>
                  <a:lnTo>
                    <a:pt x="163" y="260"/>
                  </a:lnTo>
                  <a:lnTo>
                    <a:pt x="228" y="325"/>
                  </a:lnTo>
                  <a:lnTo>
                    <a:pt x="326" y="390"/>
                  </a:lnTo>
                  <a:lnTo>
                    <a:pt x="391" y="488"/>
                  </a:lnTo>
                  <a:lnTo>
                    <a:pt x="521" y="553"/>
                  </a:lnTo>
                  <a:lnTo>
                    <a:pt x="814" y="553"/>
                  </a:lnTo>
                  <a:lnTo>
                    <a:pt x="748" y="585"/>
                  </a:lnTo>
                  <a:lnTo>
                    <a:pt x="618" y="650"/>
                  </a:lnTo>
                  <a:lnTo>
                    <a:pt x="488" y="650"/>
                  </a:lnTo>
                  <a:lnTo>
                    <a:pt x="488" y="683"/>
                  </a:lnTo>
                  <a:lnTo>
                    <a:pt x="586" y="748"/>
                  </a:lnTo>
                  <a:lnTo>
                    <a:pt x="683" y="748"/>
                  </a:lnTo>
                  <a:lnTo>
                    <a:pt x="814" y="683"/>
                  </a:lnTo>
                  <a:lnTo>
                    <a:pt x="911" y="553"/>
                  </a:lnTo>
                  <a:lnTo>
                    <a:pt x="1009" y="520"/>
                  </a:lnTo>
                  <a:lnTo>
                    <a:pt x="1041" y="390"/>
                  </a:lnTo>
                  <a:lnTo>
                    <a:pt x="1106" y="228"/>
                  </a:lnTo>
                  <a:lnTo>
                    <a:pt x="1074" y="163"/>
                  </a:lnTo>
                  <a:lnTo>
                    <a:pt x="846" y="33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1"/>
            <p:cNvSpPr/>
            <p:nvPr/>
          </p:nvSpPr>
          <p:spPr>
            <a:xfrm>
              <a:off x="3808775" y="1740425"/>
              <a:ext cx="72375" cy="56125"/>
            </a:xfrm>
            <a:custGeom>
              <a:rect b="b" l="l" r="r" t="t"/>
              <a:pathLst>
                <a:path extrusionOk="0" h="2245" w="2895">
                  <a:moveTo>
                    <a:pt x="781" y="1"/>
                  </a:moveTo>
                  <a:lnTo>
                    <a:pt x="748" y="33"/>
                  </a:lnTo>
                  <a:lnTo>
                    <a:pt x="716" y="163"/>
                  </a:lnTo>
                  <a:lnTo>
                    <a:pt x="521" y="261"/>
                  </a:lnTo>
                  <a:lnTo>
                    <a:pt x="390" y="326"/>
                  </a:lnTo>
                  <a:lnTo>
                    <a:pt x="358" y="391"/>
                  </a:lnTo>
                  <a:lnTo>
                    <a:pt x="325" y="488"/>
                  </a:lnTo>
                  <a:lnTo>
                    <a:pt x="195" y="521"/>
                  </a:lnTo>
                  <a:lnTo>
                    <a:pt x="98" y="586"/>
                  </a:lnTo>
                  <a:lnTo>
                    <a:pt x="65" y="749"/>
                  </a:lnTo>
                  <a:lnTo>
                    <a:pt x="65" y="846"/>
                  </a:lnTo>
                  <a:lnTo>
                    <a:pt x="163" y="911"/>
                  </a:lnTo>
                  <a:lnTo>
                    <a:pt x="228" y="911"/>
                  </a:lnTo>
                  <a:lnTo>
                    <a:pt x="260" y="976"/>
                  </a:lnTo>
                  <a:lnTo>
                    <a:pt x="163" y="1074"/>
                  </a:lnTo>
                  <a:lnTo>
                    <a:pt x="130" y="1204"/>
                  </a:lnTo>
                  <a:lnTo>
                    <a:pt x="163" y="1366"/>
                  </a:lnTo>
                  <a:lnTo>
                    <a:pt x="130" y="1431"/>
                  </a:lnTo>
                  <a:lnTo>
                    <a:pt x="33" y="1497"/>
                  </a:lnTo>
                  <a:lnTo>
                    <a:pt x="0" y="1562"/>
                  </a:lnTo>
                  <a:lnTo>
                    <a:pt x="130" y="1627"/>
                  </a:lnTo>
                  <a:lnTo>
                    <a:pt x="163" y="1659"/>
                  </a:lnTo>
                  <a:lnTo>
                    <a:pt x="228" y="1627"/>
                  </a:lnTo>
                  <a:lnTo>
                    <a:pt x="195" y="1562"/>
                  </a:lnTo>
                  <a:lnTo>
                    <a:pt x="228" y="1497"/>
                  </a:lnTo>
                  <a:lnTo>
                    <a:pt x="293" y="1562"/>
                  </a:lnTo>
                  <a:lnTo>
                    <a:pt x="390" y="1627"/>
                  </a:lnTo>
                  <a:lnTo>
                    <a:pt x="488" y="1562"/>
                  </a:lnTo>
                  <a:lnTo>
                    <a:pt x="553" y="1594"/>
                  </a:lnTo>
                  <a:lnTo>
                    <a:pt x="618" y="1692"/>
                  </a:lnTo>
                  <a:lnTo>
                    <a:pt x="716" y="1887"/>
                  </a:lnTo>
                  <a:lnTo>
                    <a:pt x="781" y="1984"/>
                  </a:lnTo>
                  <a:lnTo>
                    <a:pt x="911" y="1984"/>
                  </a:lnTo>
                  <a:lnTo>
                    <a:pt x="1008" y="2049"/>
                  </a:lnTo>
                  <a:lnTo>
                    <a:pt x="1106" y="2082"/>
                  </a:lnTo>
                  <a:lnTo>
                    <a:pt x="1236" y="2017"/>
                  </a:lnTo>
                  <a:lnTo>
                    <a:pt x="1399" y="1984"/>
                  </a:lnTo>
                  <a:lnTo>
                    <a:pt x="1464" y="2017"/>
                  </a:lnTo>
                  <a:lnTo>
                    <a:pt x="1594" y="2082"/>
                  </a:lnTo>
                  <a:lnTo>
                    <a:pt x="1854" y="2114"/>
                  </a:lnTo>
                  <a:lnTo>
                    <a:pt x="1951" y="2082"/>
                  </a:lnTo>
                  <a:lnTo>
                    <a:pt x="2016" y="2114"/>
                  </a:lnTo>
                  <a:lnTo>
                    <a:pt x="2114" y="2114"/>
                  </a:lnTo>
                  <a:lnTo>
                    <a:pt x="2179" y="2147"/>
                  </a:lnTo>
                  <a:lnTo>
                    <a:pt x="2309" y="2244"/>
                  </a:lnTo>
                  <a:lnTo>
                    <a:pt x="2407" y="2244"/>
                  </a:lnTo>
                  <a:lnTo>
                    <a:pt x="2504" y="2147"/>
                  </a:lnTo>
                  <a:lnTo>
                    <a:pt x="2634" y="2049"/>
                  </a:lnTo>
                  <a:lnTo>
                    <a:pt x="2764" y="1984"/>
                  </a:lnTo>
                  <a:lnTo>
                    <a:pt x="2894" y="1822"/>
                  </a:lnTo>
                  <a:lnTo>
                    <a:pt x="2894" y="1757"/>
                  </a:lnTo>
                  <a:lnTo>
                    <a:pt x="2764" y="1594"/>
                  </a:lnTo>
                  <a:lnTo>
                    <a:pt x="2699" y="1562"/>
                  </a:lnTo>
                  <a:lnTo>
                    <a:pt x="2569" y="1431"/>
                  </a:lnTo>
                  <a:lnTo>
                    <a:pt x="2439" y="1399"/>
                  </a:lnTo>
                  <a:lnTo>
                    <a:pt x="2309" y="1334"/>
                  </a:lnTo>
                  <a:lnTo>
                    <a:pt x="2309" y="1204"/>
                  </a:lnTo>
                  <a:lnTo>
                    <a:pt x="2342" y="1204"/>
                  </a:lnTo>
                  <a:lnTo>
                    <a:pt x="2439" y="1236"/>
                  </a:lnTo>
                  <a:lnTo>
                    <a:pt x="2537" y="1236"/>
                  </a:lnTo>
                  <a:lnTo>
                    <a:pt x="2537" y="1171"/>
                  </a:lnTo>
                  <a:lnTo>
                    <a:pt x="2407" y="1041"/>
                  </a:lnTo>
                  <a:lnTo>
                    <a:pt x="2244" y="879"/>
                  </a:lnTo>
                  <a:lnTo>
                    <a:pt x="2244" y="716"/>
                  </a:lnTo>
                  <a:lnTo>
                    <a:pt x="2244" y="586"/>
                  </a:lnTo>
                  <a:lnTo>
                    <a:pt x="2147" y="521"/>
                  </a:lnTo>
                  <a:lnTo>
                    <a:pt x="2147" y="391"/>
                  </a:lnTo>
                  <a:lnTo>
                    <a:pt x="2081" y="358"/>
                  </a:lnTo>
                  <a:lnTo>
                    <a:pt x="2016" y="358"/>
                  </a:lnTo>
                  <a:lnTo>
                    <a:pt x="1691" y="66"/>
                  </a:lnTo>
                  <a:lnTo>
                    <a:pt x="1496" y="33"/>
                  </a:lnTo>
                  <a:lnTo>
                    <a:pt x="1334" y="66"/>
                  </a:lnTo>
                  <a:lnTo>
                    <a:pt x="1301" y="131"/>
                  </a:lnTo>
                  <a:lnTo>
                    <a:pt x="1334" y="228"/>
                  </a:lnTo>
                  <a:lnTo>
                    <a:pt x="1464" y="391"/>
                  </a:lnTo>
                  <a:lnTo>
                    <a:pt x="1464" y="456"/>
                  </a:lnTo>
                  <a:lnTo>
                    <a:pt x="1431" y="521"/>
                  </a:lnTo>
                  <a:lnTo>
                    <a:pt x="1431" y="619"/>
                  </a:lnTo>
                  <a:lnTo>
                    <a:pt x="1399" y="749"/>
                  </a:lnTo>
                  <a:lnTo>
                    <a:pt x="1334" y="879"/>
                  </a:lnTo>
                  <a:lnTo>
                    <a:pt x="1268" y="944"/>
                  </a:lnTo>
                  <a:lnTo>
                    <a:pt x="1268" y="846"/>
                  </a:lnTo>
                  <a:lnTo>
                    <a:pt x="1334" y="781"/>
                  </a:lnTo>
                  <a:lnTo>
                    <a:pt x="1366" y="684"/>
                  </a:lnTo>
                  <a:lnTo>
                    <a:pt x="1301" y="619"/>
                  </a:lnTo>
                  <a:lnTo>
                    <a:pt x="1366" y="456"/>
                  </a:lnTo>
                  <a:lnTo>
                    <a:pt x="1301" y="358"/>
                  </a:lnTo>
                  <a:lnTo>
                    <a:pt x="1138" y="98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1"/>
            <p:cNvSpPr/>
            <p:nvPr/>
          </p:nvSpPr>
          <p:spPr>
            <a:xfrm>
              <a:off x="3912825" y="1872950"/>
              <a:ext cx="4900" cy="4900"/>
            </a:xfrm>
            <a:custGeom>
              <a:rect b="b" l="l" r="r" t="t"/>
              <a:pathLst>
                <a:path extrusionOk="0" h="196" w="196">
                  <a:moveTo>
                    <a:pt x="33" y="0"/>
                  </a:moveTo>
                  <a:lnTo>
                    <a:pt x="1" y="33"/>
                  </a:lnTo>
                  <a:lnTo>
                    <a:pt x="66" y="98"/>
                  </a:lnTo>
                  <a:lnTo>
                    <a:pt x="98" y="195"/>
                  </a:lnTo>
                  <a:lnTo>
                    <a:pt x="131" y="195"/>
                  </a:lnTo>
                  <a:lnTo>
                    <a:pt x="163" y="163"/>
                  </a:lnTo>
                  <a:lnTo>
                    <a:pt x="196" y="98"/>
                  </a:lnTo>
                  <a:lnTo>
                    <a:pt x="98" y="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1"/>
            <p:cNvSpPr/>
            <p:nvPr/>
          </p:nvSpPr>
          <p:spPr>
            <a:xfrm>
              <a:off x="3790075" y="1947750"/>
              <a:ext cx="7325" cy="13825"/>
            </a:xfrm>
            <a:custGeom>
              <a:rect b="b" l="l" r="r" t="t"/>
              <a:pathLst>
                <a:path extrusionOk="0" h="553" w="293">
                  <a:moveTo>
                    <a:pt x="195" y="0"/>
                  </a:moveTo>
                  <a:lnTo>
                    <a:pt x="130" y="65"/>
                  </a:lnTo>
                  <a:lnTo>
                    <a:pt x="65" y="65"/>
                  </a:lnTo>
                  <a:lnTo>
                    <a:pt x="33" y="98"/>
                  </a:lnTo>
                  <a:lnTo>
                    <a:pt x="130" y="195"/>
                  </a:lnTo>
                  <a:lnTo>
                    <a:pt x="98" y="260"/>
                  </a:lnTo>
                  <a:lnTo>
                    <a:pt x="65" y="228"/>
                  </a:lnTo>
                  <a:lnTo>
                    <a:pt x="0" y="195"/>
                  </a:lnTo>
                  <a:lnTo>
                    <a:pt x="33" y="390"/>
                  </a:lnTo>
                  <a:lnTo>
                    <a:pt x="98" y="423"/>
                  </a:lnTo>
                  <a:lnTo>
                    <a:pt x="130" y="358"/>
                  </a:lnTo>
                  <a:lnTo>
                    <a:pt x="195" y="390"/>
                  </a:lnTo>
                  <a:lnTo>
                    <a:pt x="195" y="520"/>
                  </a:lnTo>
                  <a:lnTo>
                    <a:pt x="260" y="553"/>
                  </a:lnTo>
                  <a:lnTo>
                    <a:pt x="260" y="455"/>
                  </a:lnTo>
                  <a:lnTo>
                    <a:pt x="228" y="358"/>
                  </a:lnTo>
                  <a:lnTo>
                    <a:pt x="293" y="293"/>
                  </a:lnTo>
                  <a:lnTo>
                    <a:pt x="293" y="228"/>
                  </a:lnTo>
                  <a:lnTo>
                    <a:pt x="228" y="163"/>
                  </a:lnTo>
                  <a:lnTo>
                    <a:pt x="228" y="98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1"/>
            <p:cNvSpPr/>
            <p:nvPr/>
          </p:nvSpPr>
          <p:spPr>
            <a:xfrm>
              <a:off x="3885200" y="1857500"/>
              <a:ext cx="12200" cy="12225"/>
            </a:xfrm>
            <a:custGeom>
              <a:rect b="b" l="l" r="r" t="t"/>
              <a:pathLst>
                <a:path extrusionOk="0" h="489" w="488">
                  <a:moveTo>
                    <a:pt x="455" y="0"/>
                  </a:moveTo>
                  <a:lnTo>
                    <a:pt x="390" y="33"/>
                  </a:lnTo>
                  <a:lnTo>
                    <a:pt x="358" y="65"/>
                  </a:lnTo>
                  <a:lnTo>
                    <a:pt x="260" y="163"/>
                  </a:lnTo>
                  <a:lnTo>
                    <a:pt x="130" y="228"/>
                  </a:lnTo>
                  <a:lnTo>
                    <a:pt x="33" y="358"/>
                  </a:lnTo>
                  <a:lnTo>
                    <a:pt x="0" y="488"/>
                  </a:lnTo>
                  <a:lnTo>
                    <a:pt x="33" y="488"/>
                  </a:lnTo>
                  <a:lnTo>
                    <a:pt x="130" y="456"/>
                  </a:lnTo>
                  <a:lnTo>
                    <a:pt x="195" y="358"/>
                  </a:lnTo>
                  <a:lnTo>
                    <a:pt x="260" y="358"/>
                  </a:lnTo>
                  <a:lnTo>
                    <a:pt x="260" y="423"/>
                  </a:lnTo>
                  <a:lnTo>
                    <a:pt x="228" y="488"/>
                  </a:lnTo>
                  <a:lnTo>
                    <a:pt x="228" y="488"/>
                  </a:lnTo>
                  <a:lnTo>
                    <a:pt x="325" y="391"/>
                  </a:lnTo>
                  <a:lnTo>
                    <a:pt x="423" y="293"/>
                  </a:lnTo>
                  <a:lnTo>
                    <a:pt x="455" y="196"/>
                  </a:lnTo>
                  <a:lnTo>
                    <a:pt x="488" y="163"/>
                  </a:lnTo>
                  <a:lnTo>
                    <a:pt x="488" y="33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1"/>
            <p:cNvSpPr/>
            <p:nvPr/>
          </p:nvSpPr>
          <p:spPr>
            <a:xfrm>
              <a:off x="3838850" y="1848550"/>
              <a:ext cx="3275" cy="2475"/>
            </a:xfrm>
            <a:custGeom>
              <a:rect b="b" l="l" r="r" t="t"/>
              <a:pathLst>
                <a:path extrusionOk="0" h="99" w="131">
                  <a:moveTo>
                    <a:pt x="65" y="1"/>
                  </a:moveTo>
                  <a:lnTo>
                    <a:pt x="0" y="33"/>
                  </a:lnTo>
                  <a:lnTo>
                    <a:pt x="98" y="98"/>
                  </a:lnTo>
                  <a:lnTo>
                    <a:pt x="131" y="98"/>
                  </a:lnTo>
                  <a:lnTo>
                    <a:pt x="131" y="3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1"/>
            <p:cNvSpPr/>
            <p:nvPr/>
          </p:nvSpPr>
          <p:spPr>
            <a:xfrm>
              <a:off x="3833975" y="1997325"/>
              <a:ext cx="5700" cy="1650"/>
            </a:xfrm>
            <a:custGeom>
              <a:rect b="b" l="l" r="r" t="t"/>
              <a:pathLst>
                <a:path extrusionOk="0" h="66" w="228">
                  <a:moveTo>
                    <a:pt x="130" y="1"/>
                  </a:moveTo>
                  <a:lnTo>
                    <a:pt x="0" y="33"/>
                  </a:lnTo>
                  <a:lnTo>
                    <a:pt x="33" y="66"/>
                  </a:lnTo>
                  <a:lnTo>
                    <a:pt x="195" y="66"/>
                  </a:lnTo>
                  <a:lnTo>
                    <a:pt x="228" y="33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1"/>
            <p:cNvSpPr/>
            <p:nvPr/>
          </p:nvSpPr>
          <p:spPr>
            <a:xfrm>
              <a:off x="3833150" y="1978625"/>
              <a:ext cx="4900" cy="4900"/>
            </a:xfrm>
            <a:custGeom>
              <a:rect b="b" l="l" r="r" t="t"/>
              <a:pathLst>
                <a:path extrusionOk="0" h="196" w="196">
                  <a:moveTo>
                    <a:pt x="131" y="1"/>
                  </a:moveTo>
                  <a:lnTo>
                    <a:pt x="1" y="98"/>
                  </a:lnTo>
                  <a:lnTo>
                    <a:pt x="1" y="163"/>
                  </a:lnTo>
                  <a:lnTo>
                    <a:pt x="98" y="196"/>
                  </a:lnTo>
                  <a:lnTo>
                    <a:pt x="131" y="163"/>
                  </a:lnTo>
                  <a:lnTo>
                    <a:pt x="98" y="131"/>
                  </a:lnTo>
                  <a:lnTo>
                    <a:pt x="131" y="98"/>
                  </a:lnTo>
                  <a:lnTo>
                    <a:pt x="196" y="66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1"/>
            <p:cNvSpPr/>
            <p:nvPr/>
          </p:nvSpPr>
          <p:spPr>
            <a:xfrm>
              <a:off x="3840475" y="1976200"/>
              <a:ext cx="4100" cy="4075"/>
            </a:xfrm>
            <a:custGeom>
              <a:rect b="b" l="l" r="r" t="t"/>
              <a:pathLst>
                <a:path extrusionOk="0" h="163" w="164">
                  <a:moveTo>
                    <a:pt x="33" y="0"/>
                  </a:moveTo>
                  <a:lnTo>
                    <a:pt x="0" y="65"/>
                  </a:lnTo>
                  <a:lnTo>
                    <a:pt x="33" y="163"/>
                  </a:lnTo>
                  <a:lnTo>
                    <a:pt x="98" y="163"/>
                  </a:lnTo>
                  <a:lnTo>
                    <a:pt x="163" y="130"/>
                  </a:lnTo>
                  <a:lnTo>
                    <a:pt x="163" y="98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1"/>
            <p:cNvSpPr/>
            <p:nvPr/>
          </p:nvSpPr>
          <p:spPr>
            <a:xfrm>
              <a:off x="3842925" y="1958300"/>
              <a:ext cx="9775" cy="7350"/>
            </a:xfrm>
            <a:custGeom>
              <a:rect b="b" l="l" r="r" t="t"/>
              <a:pathLst>
                <a:path extrusionOk="0" h="294" w="391">
                  <a:moveTo>
                    <a:pt x="195" y="1"/>
                  </a:moveTo>
                  <a:lnTo>
                    <a:pt x="130" y="33"/>
                  </a:lnTo>
                  <a:lnTo>
                    <a:pt x="163" y="131"/>
                  </a:lnTo>
                  <a:lnTo>
                    <a:pt x="130" y="131"/>
                  </a:lnTo>
                  <a:lnTo>
                    <a:pt x="33" y="66"/>
                  </a:lnTo>
                  <a:lnTo>
                    <a:pt x="0" y="98"/>
                  </a:lnTo>
                  <a:lnTo>
                    <a:pt x="65" y="196"/>
                  </a:lnTo>
                  <a:lnTo>
                    <a:pt x="130" y="229"/>
                  </a:lnTo>
                  <a:lnTo>
                    <a:pt x="228" y="229"/>
                  </a:lnTo>
                  <a:lnTo>
                    <a:pt x="293" y="294"/>
                  </a:lnTo>
                  <a:lnTo>
                    <a:pt x="358" y="261"/>
                  </a:lnTo>
                  <a:lnTo>
                    <a:pt x="325" y="229"/>
                  </a:lnTo>
                  <a:lnTo>
                    <a:pt x="293" y="163"/>
                  </a:lnTo>
                  <a:lnTo>
                    <a:pt x="390" y="163"/>
                  </a:lnTo>
                  <a:lnTo>
                    <a:pt x="390" y="98"/>
                  </a:lnTo>
                  <a:lnTo>
                    <a:pt x="325" y="33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1"/>
            <p:cNvSpPr/>
            <p:nvPr/>
          </p:nvSpPr>
          <p:spPr>
            <a:xfrm>
              <a:off x="3667300" y="1816850"/>
              <a:ext cx="11425" cy="4100"/>
            </a:xfrm>
            <a:custGeom>
              <a:rect b="b" l="l" r="r" t="t"/>
              <a:pathLst>
                <a:path extrusionOk="0" h="164" w="457">
                  <a:moveTo>
                    <a:pt x="33" y="0"/>
                  </a:moveTo>
                  <a:lnTo>
                    <a:pt x="1" y="66"/>
                  </a:lnTo>
                  <a:lnTo>
                    <a:pt x="33" y="98"/>
                  </a:lnTo>
                  <a:lnTo>
                    <a:pt x="131" y="98"/>
                  </a:lnTo>
                  <a:lnTo>
                    <a:pt x="228" y="163"/>
                  </a:lnTo>
                  <a:lnTo>
                    <a:pt x="293" y="163"/>
                  </a:lnTo>
                  <a:lnTo>
                    <a:pt x="424" y="98"/>
                  </a:lnTo>
                  <a:lnTo>
                    <a:pt x="456" y="33"/>
                  </a:lnTo>
                  <a:lnTo>
                    <a:pt x="391" y="33"/>
                  </a:lnTo>
                  <a:lnTo>
                    <a:pt x="261" y="66"/>
                  </a:lnTo>
                  <a:lnTo>
                    <a:pt x="163" y="3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1"/>
            <p:cNvSpPr/>
            <p:nvPr/>
          </p:nvSpPr>
          <p:spPr>
            <a:xfrm>
              <a:off x="3543725" y="1926600"/>
              <a:ext cx="113850" cy="141500"/>
            </a:xfrm>
            <a:custGeom>
              <a:rect b="b" l="l" r="r" t="t"/>
              <a:pathLst>
                <a:path extrusionOk="0" h="5660" w="4554">
                  <a:moveTo>
                    <a:pt x="4066" y="1"/>
                  </a:moveTo>
                  <a:lnTo>
                    <a:pt x="3936" y="98"/>
                  </a:lnTo>
                  <a:lnTo>
                    <a:pt x="3903" y="131"/>
                  </a:lnTo>
                  <a:lnTo>
                    <a:pt x="3838" y="98"/>
                  </a:lnTo>
                  <a:lnTo>
                    <a:pt x="3773" y="66"/>
                  </a:lnTo>
                  <a:lnTo>
                    <a:pt x="3676" y="98"/>
                  </a:lnTo>
                  <a:lnTo>
                    <a:pt x="3545" y="196"/>
                  </a:lnTo>
                  <a:lnTo>
                    <a:pt x="3513" y="261"/>
                  </a:lnTo>
                  <a:lnTo>
                    <a:pt x="3448" y="326"/>
                  </a:lnTo>
                  <a:lnTo>
                    <a:pt x="3383" y="358"/>
                  </a:lnTo>
                  <a:lnTo>
                    <a:pt x="3318" y="423"/>
                  </a:lnTo>
                  <a:lnTo>
                    <a:pt x="3318" y="488"/>
                  </a:lnTo>
                  <a:lnTo>
                    <a:pt x="3220" y="553"/>
                  </a:lnTo>
                  <a:lnTo>
                    <a:pt x="3220" y="618"/>
                  </a:lnTo>
                  <a:lnTo>
                    <a:pt x="3285" y="716"/>
                  </a:lnTo>
                  <a:lnTo>
                    <a:pt x="3285" y="781"/>
                  </a:lnTo>
                  <a:lnTo>
                    <a:pt x="3188" y="781"/>
                  </a:lnTo>
                  <a:lnTo>
                    <a:pt x="3155" y="846"/>
                  </a:lnTo>
                  <a:lnTo>
                    <a:pt x="3155" y="911"/>
                  </a:lnTo>
                  <a:lnTo>
                    <a:pt x="3090" y="976"/>
                  </a:lnTo>
                  <a:lnTo>
                    <a:pt x="3025" y="1041"/>
                  </a:lnTo>
                  <a:lnTo>
                    <a:pt x="2863" y="1171"/>
                  </a:lnTo>
                  <a:lnTo>
                    <a:pt x="2798" y="1204"/>
                  </a:lnTo>
                  <a:lnTo>
                    <a:pt x="2765" y="1204"/>
                  </a:lnTo>
                  <a:lnTo>
                    <a:pt x="2667" y="1171"/>
                  </a:lnTo>
                  <a:lnTo>
                    <a:pt x="2570" y="1236"/>
                  </a:lnTo>
                  <a:lnTo>
                    <a:pt x="2505" y="1366"/>
                  </a:lnTo>
                  <a:lnTo>
                    <a:pt x="2407" y="1431"/>
                  </a:lnTo>
                  <a:lnTo>
                    <a:pt x="2375" y="1399"/>
                  </a:lnTo>
                  <a:lnTo>
                    <a:pt x="2342" y="1334"/>
                  </a:lnTo>
                  <a:lnTo>
                    <a:pt x="2310" y="1334"/>
                  </a:lnTo>
                  <a:lnTo>
                    <a:pt x="2277" y="1399"/>
                  </a:lnTo>
                  <a:lnTo>
                    <a:pt x="2310" y="1529"/>
                  </a:lnTo>
                  <a:lnTo>
                    <a:pt x="2277" y="1562"/>
                  </a:lnTo>
                  <a:lnTo>
                    <a:pt x="2245" y="1464"/>
                  </a:lnTo>
                  <a:lnTo>
                    <a:pt x="2180" y="1366"/>
                  </a:lnTo>
                  <a:lnTo>
                    <a:pt x="2017" y="1399"/>
                  </a:lnTo>
                  <a:lnTo>
                    <a:pt x="1822" y="1431"/>
                  </a:lnTo>
                  <a:lnTo>
                    <a:pt x="1789" y="1464"/>
                  </a:lnTo>
                  <a:lnTo>
                    <a:pt x="1692" y="1497"/>
                  </a:lnTo>
                  <a:lnTo>
                    <a:pt x="1692" y="1562"/>
                  </a:lnTo>
                  <a:lnTo>
                    <a:pt x="1724" y="1692"/>
                  </a:lnTo>
                  <a:lnTo>
                    <a:pt x="1789" y="1724"/>
                  </a:lnTo>
                  <a:lnTo>
                    <a:pt x="1789" y="1757"/>
                  </a:lnTo>
                  <a:lnTo>
                    <a:pt x="1724" y="1789"/>
                  </a:lnTo>
                  <a:lnTo>
                    <a:pt x="1659" y="1887"/>
                  </a:lnTo>
                  <a:lnTo>
                    <a:pt x="1627" y="1854"/>
                  </a:lnTo>
                  <a:lnTo>
                    <a:pt x="1627" y="1822"/>
                  </a:lnTo>
                  <a:lnTo>
                    <a:pt x="1659" y="1757"/>
                  </a:lnTo>
                  <a:lnTo>
                    <a:pt x="1659" y="1692"/>
                  </a:lnTo>
                  <a:lnTo>
                    <a:pt x="1594" y="1692"/>
                  </a:lnTo>
                  <a:lnTo>
                    <a:pt x="1497" y="1822"/>
                  </a:lnTo>
                  <a:lnTo>
                    <a:pt x="1432" y="1854"/>
                  </a:lnTo>
                  <a:lnTo>
                    <a:pt x="1432" y="1952"/>
                  </a:lnTo>
                  <a:lnTo>
                    <a:pt x="1497" y="1984"/>
                  </a:lnTo>
                  <a:lnTo>
                    <a:pt x="1432" y="2017"/>
                  </a:lnTo>
                  <a:lnTo>
                    <a:pt x="1399" y="2114"/>
                  </a:lnTo>
                  <a:lnTo>
                    <a:pt x="1269" y="2114"/>
                  </a:lnTo>
                  <a:lnTo>
                    <a:pt x="1204" y="2147"/>
                  </a:lnTo>
                  <a:lnTo>
                    <a:pt x="1204" y="2212"/>
                  </a:lnTo>
                  <a:lnTo>
                    <a:pt x="1106" y="2244"/>
                  </a:lnTo>
                  <a:lnTo>
                    <a:pt x="1041" y="2310"/>
                  </a:lnTo>
                  <a:lnTo>
                    <a:pt x="1009" y="2440"/>
                  </a:lnTo>
                  <a:lnTo>
                    <a:pt x="1041" y="2472"/>
                  </a:lnTo>
                  <a:lnTo>
                    <a:pt x="1106" y="2505"/>
                  </a:lnTo>
                  <a:lnTo>
                    <a:pt x="1041" y="2570"/>
                  </a:lnTo>
                  <a:lnTo>
                    <a:pt x="879" y="2570"/>
                  </a:lnTo>
                  <a:lnTo>
                    <a:pt x="814" y="2635"/>
                  </a:lnTo>
                  <a:lnTo>
                    <a:pt x="814" y="2765"/>
                  </a:lnTo>
                  <a:lnTo>
                    <a:pt x="814" y="2830"/>
                  </a:lnTo>
                  <a:lnTo>
                    <a:pt x="944" y="2830"/>
                  </a:lnTo>
                  <a:lnTo>
                    <a:pt x="976" y="2862"/>
                  </a:lnTo>
                  <a:lnTo>
                    <a:pt x="944" y="2927"/>
                  </a:lnTo>
                  <a:lnTo>
                    <a:pt x="976" y="3025"/>
                  </a:lnTo>
                  <a:lnTo>
                    <a:pt x="911" y="3090"/>
                  </a:lnTo>
                  <a:lnTo>
                    <a:pt x="846" y="3057"/>
                  </a:lnTo>
                  <a:lnTo>
                    <a:pt x="716" y="3025"/>
                  </a:lnTo>
                  <a:lnTo>
                    <a:pt x="586" y="3090"/>
                  </a:lnTo>
                  <a:lnTo>
                    <a:pt x="554" y="3155"/>
                  </a:lnTo>
                  <a:lnTo>
                    <a:pt x="554" y="3220"/>
                  </a:lnTo>
                  <a:lnTo>
                    <a:pt x="521" y="3318"/>
                  </a:lnTo>
                  <a:lnTo>
                    <a:pt x="424" y="3415"/>
                  </a:lnTo>
                  <a:lnTo>
                    <a:pt x="359" y="3350"/>
                  </a:lnTo>
                  <a:lnTo>
                    <a:pt x="294" y="3285"/>
                  </a:lnTo>
                  <a:lnTo>
                    <a:pt x="261" y="3220"/>
                  </a:lnTo>
                  <a:lnTo>
                    <a:pt x="228" y="3253"/>
                  </a:lnTo>
                  <a:lnTo>
                    <a:pt x="196" y="3383"/>
                  </a:lnTo>
                  <a:lnTo>
                    <a:pt x="228" y="3480"/>
                  </a:lnTo>
                  <a:lnTo>
                    <a:pt x="326" y="3578"/>
                  </a:lnTo>
                  <a:lnTo>
                    <a:pt x="391" y="3545"/>
                  </a:lnTo>
                  <a:lnTo>
                    <a:pt x="424" y="3545"/>
                  </a:lnTo>
                  <a:lnTo>
                    <a:pt x="424" y="3610"/>
                  </a:lnTo>
                  <a:lnTo>
                    <a:pt x="359" y="3740"/>
                  </a:lnTo>
                  <a:lnTo>
                    <a:pt x="391" y="3773"/>
                  </a:lnTo>
                  <a:lnTo>
                    <a:pt x="456" y="3805"/>
                  </a:lnTo>
                  <a:lnTo>
                    <a:pt x="521" y="3740"/>
                  </a:lnTo>
                  <a:lnTo>
                    <a:pt x="554" y="3740"/>
                  </a:lnTo>
                  <a:lnTo>
                    <a:pt x="586" y="3773"/>
                  </a:lnTo>
                  <a:lnTo>
                    <a:pt x="684" y="3773"/>
                  </a:lnTo>
                  <a:lnTo>
                    <a:pt x="749" y="3740"/>
                  </a:lnTo>
                  <a:lnTo>
                    <a:pt x="781" y="3773"/>
                  </a:lnTo>
                  <a:lnTo>
                    <a:pt x="749" y="3838"/>
                  </a:lnTo>
                  <a:lnTo>
                    <a:pt x="684" y="3870"/>
                  </a:lnTo>
                  <a:lnTo>
                    <a:pt x="554" y="3870"/>
                  </a:lnTo>
                  <a:lnTo>
                    <a:pt x="489" y="3935"/>
                  </a:lnTo>
                  <a:lnTo>
                    <a:pt x="456" y="3903"/>
                  </a:lnTo>
                  <a:lnTo>
                    <a:pt x="391" y="3968"/>
                  </a:lnTo>
                  <a:lnTo>
                    <a:pt x="424" y="4066"/>
                  </a:lnTo>
                  <a:lnTo>
                    <a:pt x="521" y="4131"/>
                  </a:lnTo>
                  <a:lnTo>
                    <a:pt x="586" y="4131"/>
                  </a:lnTo>
                  <a:lnTo>
                    <a:pt x="651" y="4098"/>
                  </a:lnTo>
                  <a:lnTo>
                    <a:pt x="684" y="4131"/>
                  </a:lnTo>
                  <a:lnTo>
                    <a:pt x="651" y="4196"/>
                  </a:lnTo>
                  <a:lnTo>
                    <a:pt x="554" y="4228"/>
                  </a:lnTo>
                  <a:lnTo>
                    <a:pt x="424" y="4228"/>
                  </a:lnTo>
                  <a:lnTo>
                    <a:pt x="359" y="4261"/>
                  </a:lnTo>
                  <a:lnTo>
                    <a:pt x="359" y="4326"/>
                  </a:lnTo>
                  <a:lnTo>
                    <a:pt x="391" y="4358"/>
                  </a:lnTo>
                  <a:lnTo>
                    <a:pt x="586" y="4358"/>
                  </a:lnTo>
                  <a:lnTo>
                    <a:pt x="586" y="4391"/>
                  </a:lnTo>
                  <a:lnTo>
                    <a:pt x="521" y="4423"/>
                  </a:lnTo>
                  <a:lnTo>
                    <a:pt x="424" y="4456"/>
                  </a:lnTo>
                  <a:lnTo>
                    <a:pt x="424" y="4488"/>
                  </a:lnTo>
                  <a:lnTo>
                    <a:pt x="456" y="4521"/>
                  </a:lnTo>
                  <a:lnTo>
                    <a:pt x="586" y="4521"/>
                  </a:lnTo>
                  <a:lnTo>
                    <a:pt x="749" y="4618"/>
                  </a:lnTo>
                  <a:lnTo>
                    <a:pt x="814" y="4651"/>
                  </a:lnTo>
                  <a:lnTo>
                    <a:pt x="814" y="4683"/>
                  </a:lnTo>
                  <a:lnTo>
                    <a:pt x="846" y="4748"/>
                  </a:lnTo>
                  <a:lnTo>
                    <a:pt x="846" y="4748"/>
                  </a:lnTo>
                  <a:lnTo>
                    <a:pt x="781" y="4683"/>
                  </a:lnTo>
                  <a:lnTo>
                    <a:pt x="651" y="4651"/>
                  </a:lnTo>
                  <a:lnTo>
                    <a:pt x="554" y="4618"/>
                  </a:lnTo>
                  <a:lnTo>
                    <a:pt x="489" y="4586"/>
                  </a:lnTo>
                  <a:lnTo>
                    <a:pt x="391" y="4586"/>
                  </a:lnTo>
                  <a:lnTo>
                    <a:pt x="326" y="4651"/>
                  </a:lnTo>
                  <a:lnTo>
                    <a:pt x="326" y="4716"/>
                  </a:lnTo>
                  <a:lnTo>
                    <a:pt x="261" y="4748"/>
                  </a:lnTo>
                  <a:lnTo>
                    <a:pt x="261" y="4814"/>
                  </a:lnTo>
                  <a:lnTo>
                    <a:pt x="326" y="4846"/>
                  </a:lnTo>
                  <a:lnTo>
                    <a:pt x="294" y="4911"/>
                  </a:lnTo>
                  <a:lnTo>
                    <a:pt x="196" y="4911"/>
                  </a:lnTo>
                  <a:lnTo>
                    <a:pt x="163" y="5009"/>
                  </a:lnTo>
                  <a:lnTo>
                    <a:pt x="131" y="5074"/>
                  </a:lnTo>
                  <a:lnTo>
                    <a:pt x="131" y="5106"/>
                  </a:lnTo>
                  <a:lnTo>
                    <a:pt x="98" y="5139"/>
                  </a:lnTo>
                  <a:lnTo>
                    <a:pt x="1" y="5171"/>
                  </a:lnTo>
                  <a:lnTo>
                    <a:pt x="1" y="5204"/>
                  </a:lnTo>
                  <a:lnTo>
                    <a:pt x="131" y="5334"/>
                  </a:lnTo>
                  <a:lnTo>
                    <a:pt x="228" y="5366"/>
                  </a:lnTo>
                  <a:lnTo>
                    <a:pt x="261" y="5334"/>
                  </a:lnTo>
                  <a:lnTo>
                    <a:pt x="294" y="5301"/>
                  </a:lnTo>
                  <a:lnTo>
                    <a:pt x="359" y="5236"/>
                  </a:lnTo>
                  <a:lnTo>
                    <a:pt x="489" y="5139"/>
                  </a:lnTo>
                  <a:lnTo>
                    <a:pt x="619" y="5106"/>
                  </a:lnTo>
                  <a:lnTo>
                    <a:pt x="716" y="5106"/>
                  </a:lnTo>
                  <a:lnTo>
                    <a:pt x="781" y="5171"/>
                  </a:lnTo>
                  <a:lnTo>
                    <a:pt x="749" y="5204"/>
                  </a:lnTo>
                  <a:lnTo>
                    <a:pt x="716" y="5204"/>
                  </a:lnTo>
                  <a:lnTo>
                    <a:pt x="651" y="5171"/>
                  </a:lnTo>
                  <a:lnTo>
                    <a:pt x="586" y="5171"/>
                  </a:lnTo>
                  <a:lnTo>
                    <a:pt x="554" y="5236"/>
                  </a:lnTo>
                  <a:lnTo>
                    <a:pt x="424" y="5301"/>
                  </a:lnTo>
                  <a:lnTo>
                    <a:pt x="359" y="5399"/>
                  </a:lnTo>
                  <a:lnTo>
                    <a:pt x="326" y="5496"/>
                  </a:lnTo>
                  <a:lnTo>
                    <a:pt x="359" y="5561"/>
                  </a:lnTo>
                  <a:lnTo>
                    <a:pt x="326" y="5626"/>
                  </a:lnTo>
                  <a:lnTo>
                    <a:pt x="326" y="5659"/>
                  </a:lnTo>
                  <a:lnTo>
                    <a:pt x="489" y="5659"/>
                  </a:lnTo>
                  <a:lnTo>
                    <a:pt x="651" y="5594"/>
                  </a:lnTo>
                  <a:lnTo>
                    <a:pt x="781" y="5529"/>
                  </a:lnTo>
                  <a:lnTo>
                    <a:pt x="879" y="5561"/>
                  </a:lnTo>
                  <a:lnTo>
                    <a:pt x="911" y="5626"/>
                  </a:lnTo>
                  <a:lnTo>
                    <a:pt x="1041" y="5659"/>
                  </a:lnTo>
                  <a:lnTo>
                    <a:pt x="1106" y="5594"/>
                  </a:lnTo>
                  <a:lnTo>
                    <a:pt x="1074" y="5561"/>
                  </a:lnTo>
                  <a:lnTo>
                    <a:pt x="1074" y="5464"/>
                  </a:lnTo>
                  <a:lnTo>
                    <a:pt x="1139" y="5496"/>
                  </a:lnTo>
                  <a:lnTo>
                    <a:pt x="1172" y="5594"/>
                  </a:lnTo>
                  <a:lnTo>
                    <a:pt x="1269" y="5626"/>
                  </a:lnTo>
                  <a:lnTo>
                    <a:pt x="1432" y="5626"/>
                  </a:lnTo>
                  <a:lnTo>
                    <a:pt x="1432" y="5594"/>
                  </a:lnTo>
                  <a:lnTo>
                    <a:pt x="1529" y="5561"/>
                  </a:lnTo>
                  <a:lnTo>
                    <a:pt x="1594" y="5431"/>
                  </a:lnTo>
                  <a:lnTo>
                    <a:pt x="1562" y="5301"/>
                  </a:lnTo>
                  <a:lnTo>
                    <a:pt x="1627" y="5204"/>
                  </a:lnTo>
                  <a:lnTo>
                    <a:pt x="1659" y="5106"/>
                  </a:lnTo>
                  <a:lnTo>
                    <a:pt x="1594" y="5041"/>
                  </a:lnTo>
                  <a:lnTo>
                    <a:pt x="1529" y="4911"/>
                  </a:lnTo>
                  <a:lnTo>
                    <a:pt x="1432" y="4879"/>
                  </a:lnTo>
                  <a:lnTo>
                    <a:pt x="1367" y="4879"/>
                  </a:lnTo>
                  <a:lnTo>
                    <a:pt x="1334" y="4846"/>
                  </a:lnTo>
                  <a:lnTo>
                    <a:pt x="1367" y="4814"/>
                  </a:lnTo>
                  <a:lnTo>
                    <a:pt x="1464" y="4846"/>
                  </a:lnTo>
                  <a:lnTo>
                    <a:pt x="1529" y="4814"/>
                  </a:lnTo>
                  <a:lnTo>
                    <a:pt x="1594" y="4911"/>
                  </a:lnTo>
                  <a:lnTo>
                    <a:pt x="1594" y="4976"/>
                  </a:lnTo>
                  <a:lnTo>
                    <a:pt x="1659" y="5009"/>
                  </a:lnTo>
                  <a:lnTo>
                    <a:pt x="1692" y="4911"/>
                  </a:lnTo>
                  <a:lnTo>
                    <a:pt x="1659" y="4781"/>
                  </a:lnTo>
                  <a:lnTo>
                    <a:pt x="1529" y="4618"/>
                  </a:lnTo>
                  <a:lnTo>
                    <a:pt x="1432" y="4456"/>
                  </a:lnTo>
                  <a:lnTo>
                    <a:pt x="1464" y="4423"/>
                  </a:lnTo>
                  <a:lnTo>
                    <a:pt x="1562" y="4488"/>
                  </a:lnTo>
                  <a:lnTo>
                    <a:pt x="1562" y="4586"/>
                  </a:lnTo>
                  <a:lnTo>
                    <a:pt x="1659" y="4618"/>
                  </a:lnTo>
                  <a:lnTo>
                    <a:pt x="1757" y="4651"/>
                  </a:lnTo>
                  <a:lnTo>
                    <a:pt x="1789" y="4586"/>
                  </a:lnTo>
                  <a:lnTo>
                    <a:pt x="1757" y="4521"/>
                  </a:lnTo>
                  <a:lnTo>
                    <a:pt x="1724" y="4488"/>
                  </a:lnTo>
                  <a:lnTo>
                    <a:pt x="1724" y="4423"/>
                  </a:lnTo>
                  <a:lnTo>
                    <a:pt x="1789" y="4293"/>
                  </a:lnTo>
                  <a:lnTo>
                    <a:pt x="1789" y="4196"/>
                  </a:lnTo>
                  <a:lnTo>
                    <a:pt x="1692" y="4098"/>
                  </a:lnTo>
                  <a:lnTo>
                    <a:pt x="1594" y="3968"/>
                  </a:lnTo>
                  <a:lnTo>
                    <a:pt x="1659" y="3935"/>
                  </a:lnTo>
                  <a:lnTo>
                    <a:pt x="1757" y="4033"/>
                  </a:lnTo>
                  <a:lnTo>
                    <a:pt x="1822" y="4001"/>
                  </a:lnTo>
                  <a:lnTo>
                    <a:pt x="1887" y="3903"/>
                  </a:lnTo>
                  <a:lnTo>
                    <a:pt x="1854" y="3870"/>
                  </a:lnTo>
                  <a:lnTo>
                    <a:pt x="1789" y="3870"/>
                  </a:lnTo>
                  <a:lnTo>
                    <a:pt x="1789" y="3708"/>
                  </a:lnTo>
                  <a:lnTo>
                    <a:pt x="1854" y="3708"/>
                  </a:lnTo>
                  <a:lnTo>
                    <a:pt x="1952" y="3773"/>
                  </a:lnTo>
                  <a:lnTo>
                    <a:pt x="2082" y="3805"/>
                  </a:lnTo>
                  <a:lnTo>
                    <a:pt x="2115" y="3773"/>
                  </a:lnTo>
                  <a:lnTo>
                    <a:pt x="2050" y="3708"/>
                  </a:lnTo>
                  <a:lnTo>
                    <a:pt x="2017" y="3643"/>
                  </a:lnTo>
                  <a:lnTo>
                    <a:pt x="2115" y="3643"/>
                  </a:lnTo>
                  <a:lnTo>
                    <a:pt x="2180" y="3675"/>
                  </a:lnTo>
                  <a:lnTo>
                    <a:pt x="2245" y="3610"/>
                  </a:lnTo>
                  <a:lnTo>
                    <a:pt x="2277" y="3513"/>
                  </a:lnTo>
                  <a:lnTo>
                    <a:pt x="2245" y="3480"/>
                  </a:lnTo>
                  <a:lnTo>
                    <a:pt x="2245" y="3448"/>
                  </a:lnTo>
                  <a:lnTo>
                    <a:pt x="2375" y="3383"/>
                  </a:lnTo>
                  <a:lnTo>
                    <a:pt x="2407" y="3285"/>
                  </a:lnTo>
                  <a:lnTo>
                    <a:pt x="2342" y="3220"/>
                  </a:lnTo>
                  <a:lnTo>
                    <a:pt x="2277" y="3155"/>
                  </a:lnTo>
                  <a:lnTo>
                    <a:pt x="2342" y="3057"/>
                  </a:lnTo>
                  <a:lnTo>
                    <a:pt x="2375" y="3155"/>
                  </a:lnTo>
                  <a:lnTo>
                    <a:pt x="2440" y="3090"/>
                  </a:lnTo>
                  <a:lnTo>
                    <a:pt x="2602" y="2927"/>
                  </a:lnTo>
                  <a:lnTo>
                    <a:pt x="2635" y="2797"/>
                  </a:lnTo>
                  <a:lnTo>
                    <a:pt x="2700" y="2732"/>
                  </a:lnTo>
                  <a:lnTo>
                    <a:pt x="2732" y="2602"/>
                  </a:lnTo>
                  <a:lnTo>
                    <a:pt x="2863" y="2505"/>
                  </a:lnTo>
                  <a:lnTo>
                    <a:pt x="2960" y="2375"/>
                  </a:lnTo>
                  <a:lnTo>
                    <a:pt x="3025" y="2179"/>
                  </a:lnTo>
                  <a:lnTo>
                    <a:pt x="3090" y="2179"/>
                  </a:lnTo>
                  <a:lnTo>
                    <a:pt x="3285" y="2017"/>
                  </a:lnTo>
                  <a:lnTo>
                    <a:pt x="3513" y="1789"/>
                  </a:lnTo>
                  <a:lnTo>
                    <a:pt x="3676" y="1627"/>
                  </a:lnTo>
                  <a:lnTo>
                    <a:pt x="3741" y="1627"/>
                  </a:lnTo>
                  <a:lnTo>
                    <a:pt x="3903" y="1497"/>
                  </a:lnTo>
                  <a:lnTo>
                    <a:pt x="4066" y="1464"/>
                  </a:lnTo>
                  <a:lnTo>
                    <a:pt x="4163" y="1366"/>
                  </a:lnTo>
                  <a:lnTo>
                    <a:pt x="4293" y="1204"/>
                  </a:lnTo>
                  <a:lnTo>
                    <a:pt x="4391" y="1139"/>
                  </a:lnTo>
                  <a:lnTo>
                    <a:pt x="4456" y="1139"/>
                  </a:lnTo>
                  <a:lnTo>
                    <a:pt x="4521" y="1106"/>
                  </a:lnTo>
                  <a:lnTo>
                    <a:pt x="4521" y="1041"/>
                  </a:lnTo>
                  <a:lnTo>
                    <a:pt x="4489" y="1009"/>
                  </a:lnTo>
                  <a:lnTo>
                    <a:pt x="4554" y="911"/>
                  </a:lnTo>
                  <a:lnTo>
                    <a:pt x="4521" y="814"/>
                  </a:lnTo>
                  <a:lnTo>
                    <a:pt x="4521" y="684"/>
                  </a:lnTo>
                  <a:lnTo>
                    <a:pt x="4489" y="651"/>
                  </a:lnTo>
                  <a:lnTo>
                    <a:pt x="4423" y="618"/>
                  </a:lnTo>
                  <a:lnTo>
                    <a:pt x="4391" y="488"/>
                  </a:lnTo>
                  <a:lnTo>
                    <a:pt x="4456" y="358"/>
                  </a:lnTo>
                  <a:lnTo>
                    <a:pt x="4423" y="326"/>
                  </a:lnTo>
                  <a:lnTo>
                    <a:pt x="4326" y="293"/>
                  </a:lnTo>
                  <a:lnTo>
                    <a:pt x="4261" y="228"/>
                  </a:lnTo>
                  <a:lnTo>
                    <a:pt x="4163" y="228"/>
                  </a:lnTo>
                  <a:lnTo>
                    <a:pt x="4098" y="163"/>
                  </a:lnTo>
                  <a:lnTo>
                    <a:pt x="4098" y="66"/>
                  </a:lnTo>
                  <a:lnTo>
                    <a:pt x="40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1"/>
            <p:cNvSpPr/>
            <p:nvPr/>
          </p:nvSpPr>
          <p:spPr>
            <a:xfrm>
              <a:off x="3790075" y="2052625"/>
              <a:ext cx="13025" cy="13825"/>
            </a:xfrm>
            <a:custGeom>
              <a:rect b="b" l="l" r="r" t="t"/>
              <a:pathLst>
                <a:path extrusionOk="0" h="553" w="521">
                  <a:moveTo>
                    <a:pt x="358" y="0"/>
                  </a:moveTo>
                  <a:lnTo>
                    <a:pt x="195" y="33"/>
                  </a:lnTo>
                  <a:lnTo>
                    <a:pt x="130" y="130"/>
                  </a:lnTo>
                  <a:lnTo>
                    <a:pt x="130" y="228"/>
                  </a:lnTo>
                  <a:lnTo>
                    <a:pt x="65" y="325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33" y="553"/>
                  </a:lnTo>
                  <a:lnTo>
                    <a:pt x="98" y="520"/>
                  </a:lnTo>
                  <a:lnTo>
                    <a:pt x="195" y="423"/>
                  </a:lnTo>
                  <a:lnTo>
                    <a:pt x="260" y="390"/>
                  </a:lnTo>
                  <a:lnTo>
                    <a:pt x="358" y="293"/>
                  </a:lnTo>
                  <a:lnTo>
                    <a:pt x="423" y="260"/>
                  </a:lnTo>
                  <a:lnTo>
                    <a:pt x="521" y="130"/>
                  </a:lnTo>
                  <a:lnTo>
                    <a:pt x="521" y="33"/>
                  </a:lnTo>
                  <a:lnTo>
                    <a:pt x="456" y="3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1"/>
            <p:cNvSpPr/>
            <p:nvPr/>
          </p:nvSpPr>
          <p:spPr>
            <a:xfrm>
              <a:off x="3567300" y="1977000"/>
              <a:ext cx="6550" cy="6525"/>
            </a:xfrm>
            <a:custGeom>
              <a:rect b="b" l="l" r="r" t="t"/>
              <a:pathLst>
                <a:path extrusionOk="0" h="261" w="262">
                  <a:moveTo>
                    <a:pt x="229" y="1"/>
                  </a:moveTo>
                  <a:lnTo>
                    <a:pt x="131" y="98"/>
                  </a:lnTo>
                  <a:lnTo>
                    <a:pt x="66" y="98"/>
                  </a:lnTo>
                  <a:lnTo>
                    <a:pt x="1" y="196"/>
                  </a:lnTo>
                  <a:lnTo>
                    <a:pt x="33" y="261"/>
                  </a:lnTo>
                  <a:lnTo>
                    <a:pt x="66" y="228"/>
                  </a:lnTo>
                  <a:lnTo>
                    <a:pt x="98" y="196"/>
                  </a:lnTo>
                  <a:lnTo>
                    <a:pt x="261" y="98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1"/>
            <p:cNvSpPr/>
            <p:nvPr/>
          </p:nvSpPr>
          <p:spPr>
            <a:xfrm>
              <a:off x="3634800" y="2172950"/>
              <a:ext cx="7325" cy="7325"/>
            </a:xfrm>
            <a:custGeom>
              <a:rect b="b" l="l" r="r" t="t"/>
              <a:pathLst>
                <a:path extrusionOk="0" h="293" w="293">
                  <a:moveTo>
                    <a:pt x="33" y="0"/>
                  </a:moveTo>
                  <a:lnTo>
                    <a:pt x="0" y="65"/>
                  </a:lnTo>
                  <a:lnTo>
                    <a:pt x="130" y="163"/>
                  </a:lnTo>
                  <a:lnTo>
                    <a:pt x="293" y="293"/>
                  </a:lnTo>
                  <a:lnTo>
                    <a:pt x="260" y="163"/>
                  </a:lnTo>
                  <a:lnTo>
                    <a:pt x="98" y="9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1"/>
            <p:cNvSpPr/>
            <p:nvPr/>
          </p:nvSpPr>
          <p:spPr>
            <a:xfrm>
              <a:off x="3623400" y="2145300"/>
              <a:ext cx="26850" cy="22775"/>
            </a:xfrm>
            <a:custGeom>
              <a:rect b="b" l="l" r="r" t="t"/>
              <a:pathLst>
                <a:path extrusionOk="0" h="911" w="1074">
                  <a:moveTo>
                    <a:pt x="163" y="0"/>
                  </a:moveTo>
                  <a:lnTo>
                    <a:pt x="98" y="33"/>
                  </a:lnTo>
                  <a:lnTo>
                    <a:pt x="98" y="98"/>
                  </a:lnTo>
                  <a:lnTo>
                    <a:pt x="33" y="163"/>
                  </a:lnTo>
                  <a:lnTo>
                    <a:pt x="98" y="228"/>
                  </a:lnTo>
                  <a:lnTo>
                    <a:pt x="196" y="261"/>
                  </a:lnTo>
                  <a:lnTo>
                    <a:pt x="163" y="293"/>
                  </a:lnTo>
                  <a:lnTo>
                    <a:pt x="98" y="326"/>
                  </a:lnTo>
                  <a:lnTo>
                    <a:pt x="33" y="261"/>
                  </a:lnTo>
                  <a:lnTo>
                    <a:pt x="1" y="261"/>
                  </a:lnTo>
                  <a:lnTo>
                    <a:pt x="33" y="358"/>
                  </a:lnTo>
                  <a:lnTo>
                    <a:pt x="196" y="553"/>
                  </a:lnTo>
                  <a:lnTo>
                    <a:pt x="326" y="618"/>
                  </a:lnTo>
                  <a:lnTo>
                    <a:pt x="391" y="716"/>
                  </a:lnTo>
                  <a:lnTo>
                    <a:pt x="424" y="716"/>
                  </a:lnTo>
                  <a:lnTo>
                    <a:pt x="456" y="586"/>
                  </a:lnTo>
                  <a:lnTo>
                    <a:pt x="521" y="618"/>
                  </a:lnTo>
                  <a:lnTo>
                    <a:pt x="619" y="618"/>
                  </a:lnTo>
                  <a:lnTo>
                    <a:pt x="651" y="651"/>
                  </a:lnTo>
                  <a:lnTo>
                    <a:pt x="684" y="781"/>
                  </a:lnTo>
                  <a:lnTo>
                    <a:pt x="651" y="846"/>
                  </a:lnTo>
                  <a:lnTo>
                    <a:pt x="716" y="911"/>
                  </a:lnTo>
                  <a:lnTo>
                    <a:pt x="846" y="911"/>
                  </a:lnTo>
                  <a:lnTo>
                    <a:pt x="911" y="846"/>
                  </a:lnTo>
                  <a:lnTo>
                    <a:pt x="1009" y="878"/>
                  </a:lnTo>
                  <a:lnTo>
                    <a:pt x="1074" y="781"/>
                  </a:lnTo>
                  <a:lnTo>
                    <a:pt x="1041" y="618"/>
                  </a:lnTo>
                  <a:lnTo>
                    <a:pt x="846" y="488"/>
                  </a:lnTo>
                  <a:lnTo>
                    <a:pt x="716" y="358"/>
                  </a:lnTo>
                  <a:lnTo>
                    <a:pt x="619" y="326"/>
                  </a:lnTo>
                  <a:lnTo>
                    <a:pt x="521" y="228"/>
                  </a:lnTo>
                  <a:lnTo>
                    <a:pt x="391" y="163"/>
                  </a:lnTo>
                  <a:lnTo>
                    <a:pt x="358" y="98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1"/>
            <p:cNvSpPr/>
            <p:nvPr/>
          </p:nvSpPr>
          <p:spPr>
            <a:xfrm>
              <a:off x="3643725" y="2181875"/>
              <a:ext cx="2475" cy="2475"/>
            </a:xfrm>
            <a:custGeom>
              <a:rect b="b" l="l" r="r" t="t"/>
              <a:pathLst>
                <a:path extrusionOk="0" h="99" w="99">
                  <a:moveTo>
                    <a:pt x="98" y="1"/>
                  </a:moveTo>
                  <a:lnTo>
                    <a:pt x="1" y="33"/>
                  </a:lnTo>
                  <a:lnTo>
                    <a:pt x="33" y="98"/>
                  </a:lnTo>
                  <a:cubicBezTo>
                    <a:pt x="33" y="98"/>
                    <a:pt x="98" y="1"/>
                    <a:pt x="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1"/>
            <p:cNvSpPr/>
            <p:nvPr/>
          </p:nvSpPr>
          <p:spPr>
            <a:xfrm>
              <a:off x="3660800" y="1756700"/>
              <a:ext cx="13025" cy="6525"/>
            </a:xfrm>
            <a:custGeom>
              <a:rect b="b" l="l" r="r" t="t"/>
              <a:pathLst>
                <a:path extrusionOk="0" h="261" w="521">
                  <a:moveTo>
                    <a:pt x="163" y="0"/>
                  </a:moveTo>
                  <a:lnTo>
                    <a:pt x="1" y="130"/>
                  </a:lnTo>
                  <a:lnTo>
                    <a:pt x="1" y="195"/>
                  </a:lnTo>
                  <a:lnTo>
                    <a:pt x="33" y="228"/>
                  </a:lnTo>
                  <a:cubicBezTo>
                    <a:pt x="33" y="228"/>
                    <a:pt x="131" y="260"/>
                    <a:pt x="131" y="260"/>
                  </a:cubicBezTo>
                  <a:lnTo>
                    <a:pt x="326" y="260"/>
                  </a:lnTo>
                  <a:lnTo>
                    <a:pt x="456" y="228"/>
                  </a:lnTo>
                  <a:lnTo>
                    <a:pt x="521" y="130"/>
                  </a:lnTo>
                  <a:lnTo>
                    <a:pt x="456" y="33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1"/>
            <p:cNvSpPr/>
            <p:nvPr/>
          </p:nvSpPr>
          <p:spPr>
            <a:xfrm>
              <a:off x="3773800" y="1700600"/>
              <a:ext cx="49625" cy="57750"/>
            </a:xfrm>
            <a:custGeom>
              <a:rect b="b" l="l" r="r" t="t"/>
              <a:pathLst>
                <a:path extrusionOk="0" h="2310" w="1985">
                  <a:moveTo>
                    <a:pt x="326" y="0"/>
                  </a:moveTo>
                  <a:lnTo>
                    <a:pt x="294" y="65"/>
                  </a:lnTo>
                  <a:lnTo>
                    <a:pt x="294" y="130"/>
                  </a:lnTo>
                  <a:lnTo>
                    <a:pt x="294" y="228"/>
                  </a:lnTo>
                  <a:lnTo>
                    <a:pt x="294" y="358"/>
                  </a:lnTo>
                  <a:lnTo>
                    <a:pt x="196" y="488"/>
                  </a:lnTo>
                  <a:lnTo>
                    <a:pt x="131" y="651"/>
                  </a:lnTo>
                  <a:lnTo>
                    <a:pt x="1" y="781"/>
                  </a:lnTo>
                  <a:lnTo>
                    <a:pt x="1" y="878"/>
                  </a:lnTo>
                  <a:lnTo>
                    <a:pt x="1" y="1301"/>
                  </a:lnTo>
                  <a:lnTo>
                    <a:pt x="66" y="1431"/>
                  </a:lnTo>
                  <a:lnTo>
                    <a:pt x="163" y="1464"/>
                  </a:lnTo>
                  <a:lnTo>
                    <a:pt x="196" y="1594"/>
                  </a:lnTo>
                  <a:lnTo>
                    <a:pt x="163" y="1886"/>
                  </a:lnTo>
                  <a:lnTo>
                    <a:pt x="98" y="1984"/>
                  </a:lnTo>
                  <a:lnTo>
                    <a:pt x="66" y="2081"/>
                  </a:lnTo>
                  <a:lnTo>
                    <a:pt x="98" y="2146"/>
                  </a:lnTo>
                  <a:lnTo>
                    <a:pt x="163" y="2146"/>
                  </a:lnTo>
                  <a:lnTo>
                    <a:pt x="229" y="2016"/>
                  </a:lnTo>
                  <a:lnTo>
                    <a:pt x="359" y="1984"/>
                  </a:lnTo>
                  <a:lnTo>
                    <a:pt x="391" y="2016"/>
                  </a:lnTo>
                  <a:lnTo>
                    <a:pt x="424" y="2114"/>
                  </a:lnTo>
                  <a:lnTo>
                    <a:pt x="586" y="2212"/>
                  </a:lnTo>
                  <a:lnTo>
                    <a:pt x="684" y="2212"/>
                  </a:lnTo>
                  <a:lnTo>
                    <a:pt x="716" y="2179"/>
                  </a:lnTo>
                  <a:lnTo>
                    <a:pt x="814" y="2179"/>
                  </a:lnTo>
                  <a:lnTo>
                    <a:pt x="944" y="2277"/>
                  </a:lnTo>
                  <a:lnTo>
                    <a:pt x="1074" y="2309"/>
                  </a:lnTo>
                  <a:lnTo>
                    <a:pt x="1204" y="2277"/>
                  </a:lnTo>
                  <a:lnTo>
                    <a:pt x="1367" y="2179"/>
                  </a:lnTo>
                  <a:lnTo>
                    <a:pt x="1464" y="2081"/>
                  </a:lnTo>
                  <a:lnTo>
                    <a:pt x="1464" y="1951"/>
                  </a:lnTo>
                  <a:lnTo>
                    <a:pt x="1594" y="1854"/>
                  </a:lnTo>
                  <a:lnTo>
                    <a:pt x="1789" y="1691"/>
                  </a:lnTo>
                  <a:lnTo>
                    <a:pt x="1952" y="1594"/>
                  </a:lnTo>
                  <a:lnTo>
                    <a:pt x="1985" y="1529"/>
                  </a:lnTo>
                  <a:lnTo>
                    <a:pt x="1985" y="1399"/>
                  </a:lnTo>
                  <a:lnTo>
                    <a:pt x="1789" y="1301"/>
                  </a:lnTo>
                  <a:lnTo>
                    <a:pt x="1627" y="1138"/>
                  </a:lnTo>
                  <a:lnTo>
                    <a:pt x="1529" y="976"/>
                  </a:lnTo>
                  <a:lnTo>
                    <a:pt x="1562" y="878"/>
                  </a:lnTo>
                  <a:lnTo>
                    <a:pt x="1594" y="748"/>
                  </a:lnTo>
                  <a:lnTo>
                    <a:pt x="1594" y="683"/>
                  </a:lnTo>
                  <a:lnTo>
                    <a:pt x="1562" y="651"/>
                  </a:lnTo>
                  <a:lnTo>
                    <a:pt x="1302" y="651"/>
                  </a:lnTo>
                  <a:lnTo>
                    <a:pt x="1107" y="586"/>
                  </a:lnTo>
                  <a:lnTo>
                    <a:pt x="976" y="488"/>
                  </a:lnTo>
                  <a:lnTo>
                    <a:pt x="749" y="228"/>
                  </a:lnTo>
                  <a:lnTo>
                    <a:pt x="586" y="98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1"/>
            <p:cNvSpPr/>
            <p:nvPr/>
          </p:nvSpPr>
          <p:spPr>
            <a:xfrm>
              <a:off x="3798200" y="2031475"/>
              <a:ext cx="11400" cy="15475"/>
            </a:xfrm>
            <a:custGeom>
              <a:rect b="b" l="l" r="r" t="t"/>
              <a:pathLst>
                <a:path extrusionOk="0" h="619" w="456">
                  <a:moveTo>
                    <a:pt x="196" y="1"/>
                  </a:moveTo>
                  <a:lnTo>
                    <a:pt x="98" y="131"/>
                  </a:lnTo>
                  <a:lnTo>
                    <a:pt x="66" y="293"/>
                  </a:lnTo>
                  <a:lnTo>
                    <a:pt x="0" y="423"/>
                  </a:lnTo>
                  <a:lnTo>
                    <a:pt x="0" y="521"/>
                  </a:lnTo>
                  <a:lnTo>
                    <a:pt x="131" y="521"/>
                  </a:lnTo>
                  <a:lnTo>
                    <a:pt x="163" y="586"/>
                  </a:lnTo>
                  <a:lnTo>
                    <a:pt x="293" y="586"/>
                  </a:lnTo>
                  <a:lnTo>
                    <a:pt x="358" y="619"/>
                  </a:lnTo>
                  <a:lnTo>
                    <a:pt x="456" y="586"/>
                  </a:lnTo>
                  <a:lnTo>
                    <a:pt x="456" y="521"/>
                  </a:lnTo>
                  <a:lnTo>
                    <a:pt x="391" y="391"/>
                  </a:lnTo>
                  <a:lnTo>
                    <a:pt x="358" y="228"/>
                  </a:lnTo>
                  <a:lnTo>
                    <a:pt x="228" y="131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1"/>
            <p:cNvSpPr/>
            <p:nvPr/>
          </p:nvSpPr>
          <p:spPr>
            <a:xfrm>
              <a:off x="3767300" y="2036350"/>
              <a:ext cx="8150" cy="3275"/>
            </a:xfrm>
            <a:custGeom>
              <a:rect b="b" l="l" r="r" t="t"/>
              <a:pathLst>
                <a:path extrusionOk="0" h="131" w="326">
                  <a:moveTo>
                    <a:pt x="66" y="1"/>
                  </a:moveTo>
                  <a:lnTo>
                    <a:pt x="1" y="33"/>
                  </a:lnTo>
                  <a:lnTo>
                    <a:pt x="131" y="131"/>
                  </a:lnTo>
                  <a:lnTo>
                    <a:pt x="326" y="131"/>
                  </a:lnTo>
                  <a:lnTo>
                    <a:pt x="326" y="66"/>
                  </a:lnTo>
                  <a:lnTo>
                    <a:pt x="163" y="33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1"/>
            <p:cNvSpPr/>
            <p:nvPr/>
          </p:nvSpPr>
          <p:spPr>
            <a:xfrm>
              <a:off x="3744550" y="1715225"/>
              <a:ext cx="10575" cy="6525"/>
            </a:xfrm>
            <a:custGeom>
              <a:rect b="b" l="l" r="r" t="t"/>
              <a:pathLst>
                <a:path extrusionOk="0" h="261" w="423">
                  <a:moveTo>
                    <a:pt x="163" y="1"/>
                  </a:moveTo>
                  <a:lnTo>
                    <a:pt x="98" y="98"/>
                  </a:lnTo>
                  <a:lnTo>
                    <a:pt x="0" y="196"/>
                  </a:lnTo>
                  <a:lnTo>
                    <a:pt x="65" y="261"/>
                  </a:lnTo>
                  <a:lnTo>
                    <a:pt x="293" y="261"/>
                  </a:lnTo>
                  <a:lnTo>
                    <a:pt x="390" y="163"/>
                  </a:lnTo>
                  <a:lnTo>
                    <a:pt x="390" y="98"/>
                  </a:lnTo>
                  <a:lnTo>
                    <a:pt x="423" y="33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1"/>
            <p:cNvSpPr/>
            <p:nvPr/>
          </p:nvSpPr>
          <p:spPr>
            <a:xfrm>
              <a:off x="3707950" y="2036350"/>
              <a:ext cx="17925" cy="18725"/>
            </a:xfrm>
            <a:custGeom>
              <a:rect b="b" l="l" r="r" t="t"/>
              <a:pathLst>
                <a:path extrusionOk="0" h="749" w="717">
                  <a:moveTo>
                    <a:pt x="359" y="1"/>
                  </a:moveTo>
                  <a:lnTo>
                    <a:pt x="261" y="33"/>
                  </a:lnTo>
                  <a:lnTo>
                    <a:pt x="196" y="131"/>
                  </a:lnTo>
                  <a:lnTo>
                    <a:pt x="98" y="131"/>
                  </a:lnTo>
                  <a:lnTo>
                    <a:pt x="1" y="228"/>
                  </a:lnTo>
                  <a:lnTo>
                    <a:pt x="1" y="293"/>
                  </a:lnTo>
                  <a:lnTo>
                    <a:pt x="66" y="424"/>
                  </a:lnTo>
                  <a:lnTo>
                    <a:pt x="66" y="521"/>
                  </a:lnTo>
                  <a:lnTo>
                    <a:pt x="66" y="651"/>
                  </a:lnTo>
                  <a:lnTo>
                    <a:pt x="163" y="749"/>
                  </a:lnTo>
                  <a:lnTo>
                    <a:pt x="196" y="749"/>
                  </a:lnTo>
                  <a:lnTo>
                    <a:pt x="163" y="684"/>
                  </a:lnTo>
                  <a:lnTo>
                    <a:pt x="196" y="619"/>
                  </a:lnTo>
                  <a:lnTo>
                    <a:pt x="228" y="619"/>
                  </a:lnTo>
                  <a:lnTo>
                    <a:pt x="293" y="716"/>
                  </a:lnTo>
                  <a:lnTo>
                    <a:pt x="359" y="684"/>
                  </a:lnTo>
                  <a:lnTo>
                    <a:pt x="391" y="716"/>
                  </a:lnTo>
                  <a:lnTo>
                    <a:pt x="456" y="684"/>
                  </a:lnTo>
                  <a:lnTo>
                    <a:pt x="489" y="619"/>
                  </a:lnTo>
                  <a:lnTo>
                    <a:pt x="586" y="521"/>
                  </a:lnTo>
                  <a:lnTo>
                    <a:pt x="716" y="489"/>
                  </a:lnTo>
                  <a:lnTo>
                    <a:pt x="716" y="424"/>
                  </a:lnTo>
                  <a:lnTo>
                    <a:pt x="684" y="326"/>
                  </a:lnTo>
                  <a:lnTo>
                    <a:pt x="521" y="228"/>
                  </a:lnTo>
                  <a:lnTo>
                    <a:pt x="521" y="163"/>
                  </a:lnTo>
                  <a:lnTo>
                    <a:pt x="424" y="33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1"/>
            <p:cNvSpPr/>
            <p:nvPr/>
          </p:nvSpPr>
          <p:spPr>
            <a:xfrm>
              <a:off x="3755925" y="2025775"/>
              <a:ext cx="8150" cy="8175"/>
            </a:xfrm>
            <a:custGeom>
              <a:rect b="b" l="l" r="r" t="t"/>
              <a:pathLst>
                <a:path extrusionOk="0" h="327" w="326">
                  <a:moveTo>
                    <a:pt x="196" y="1"/>
                  </a:moveTo>
                  <a:lnTo>
                    <a:pt x="65" y="131"/>
                  </a:lnTo>
                  <a:lnTo>
                    <a:pt x="0" y="261"/>
                  </a:lnTo>
                  <a:lnTo>
                    <a:pt x="0" y="326"/>
                  </a:lnTo>
                  <a:lnTo>
                    <a:pt x="98" y="229"/>
                  </a:lnTo>
                  <a:lnTo>
                    <a:pt x="163" y="261"/>
                  </a:lnTo>
                  <a:lnTo>
                    <a:pt x="261" y="196"/>
                  </a:lnTo>
                  <a:lnTo>
                    <a:pt x="228" y="131"/>
                  </a:lnTo>
                  <a:lnTo>
                    <a:pt x="261" y="66"/>
                  </a:lnTo>
                  <a:lnTo>
                    <a:pt x="326" y="3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1"/>
            <p:cNvSpPr/>
            <p:nvPr/>
          </p:nvSpPr>
          <p:spPr>
            <a:xfrm>
              <a:off x="3460800" y="1792450"/>
              <a:ext cx="29300" cy="13850"/>
            </a:xfrm>
            <a:custGeom>
              <a:rect b="b" l="l" r="r" t="t"/>
              <a:pathLst>
                <a:path extrusionOk="0" h="554" w="1172">
                  <a:moveTo>
                    <a:pt x="98" y="1"/>
                  </a:moveTo>
                  <a:lnTo>
                    <a:pt x="1" y="33"/>
                  </a:lnTo>
                  <a:lnTo>
                    <a:pt x="1" y="131"/>
                  </a:lnTo>
                  <a:lnTo>
                    <a:pt x="1" y="163"/>
                  </a:lnTo>
                  <a:lnTo>
                    <a:pt x="66" y="196"/>
                  </a:lnTo>
                  <a:lnTo>
                    <a:pt x="228" y="261"/>
                  </a:lnTo>
                  <a:lnTo>
                    <a:pt x="294" y="196"/>
                  </a:lnTo>
                  <a:lnTo>
                    <a:pt x="326" y="196"/>
                  </a:lnTo>
                  <a:lnTo>
                    <a:pt x="424" y="261"/>
                  </a:lnTo>
                  <a:lnTo>
                    <a:pt x="456" y="359"/>
                  </a:lnTo>
                  <a:lnTo>
                    <a:pt x="521" y="359"/>
                  </a:lnTo>
                  <a:lnTo>
                    <a:pt x="554" y="326"/>
                  </a:lnTo>
                  <a:lnTo>
                    <a:pt x="619" y="456"/>
                  </a:lnTo>
                  <a:lnTo>
                    <a:pt x="749" y="489"/>
                  </a:lnTo>
                  <a:lnTo>
                    <a:pt x="879" y="456"/>
                  </a:lnTo>
                  <a:lnTo>
                    <a:pt x="1009" y="521"/>
                  </a:lnTo>
                  <a:lnTo>
                    <a:pt x="1106" y="554"/>
                  </a:lnTo>
                  <a:lnTo>
                    <a:pt x="1172" y="521"/>
                  </a:lnTo>
                  <a:lnTo>
                    <a:pt x="1172" y="391"/>
                  </a:lnTo>
                  <a:lnTo>
                    <a:pt x="1106" y="261"/>
                  </a:lnTo>
                  <a:lnTo>
                    <a:pt x="1009" y="261"/>
                  </a:lnTo>
                  <a:lnTo>
                    <a:pt x="846" y="229"/>
                  </a:lnTo>
                  <a:lnTo>
                    <a:pt x="684" y="98"/>
                  </a:lnTo>
                  <a:lnTo>
                    <a:pt x="651" y="98"/>
                  </a:lnTo>
                  <a:lnTo>
                    <a:pt x="586" y="33"/>
                  </a:lnTo>
                  <a:lnTo>
                    <a:pt x="456" y="33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1"/>
            <p:cNvSpPr/>
            <p:nvPr/>
          </p:nvSpPr>
          <p:spPr>
            <a:xfrm>
              <a:off x="3778700" y="1982700"/>
              <a:ext cx="5700" cy="5725"/>
            </a:xfrm>
            <a:custGeom>
              <a:rect b="b" l="l" r="r" t="t"/>
              <a:pathLst>
                <a:path extrusionOk="0" h="229" w="228">
                  <a:moveTo>
                    <a:pt x="130" y="0"/>
                  </a:moveTo>
                  <a:lnTo>
                    <a:pt x="33" y="33"/>
                  </a:lnTo>
                  <a:lnTo>
                    <a:pt x="0" y="66"/>
                  </a:lnTo>
                  <a:lnTo>
                    <a:pt x="65" y="131"/>
                  </a:lnTo>
                  <a:lnTo>
                    <a:pt x="65" y="196"/>
                  </a:lnTo>
                  <a:lnTo>
                    <a:pt x="163" y="228"/>
                  </a:lnTo>
                  <a:lnTo>
                    <a:pt x="228" y="196"/>
                  </a:lnTo>
                  <a:lnTo>
                    <a:pt x="195" y="98"/>
                  </a:lnTo>
                  <a:lnTo>
                    <a:pt x="228" y="3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1"/>
            <p:cNvSpPr/>
            <p:nvPr/>
          </p:nvSpPr>
          <p:spPr>
            <a:xfrm>
              <a:off x="4692500" y="1907900"/>
              <a:ext cx="4075" cy="5725"/>
            </a:xfrm>
            <a:custGeom>
              <a:rect b="b" l="l" r="r" t="t"/>
              <a:pathLst>
                <a:path extrusionOk="0" h="229" w="163">
                  <a:moveTo>
                    <a:pt x="98" y="1"/>
                  </a:moveTo>
                  <a:lnTo>
                    <a:pt x="65" y="33"/>
                  </a:lnTo>
                  <a:lnTo>
                    <a:pt x="0" y="66"/>
                  </a:lnTo>
                  <a:lnTo>
                    <a:pt x="33" y="163"/>
                  </a:lnTo>
                  <a:lnTo>
                    <a:pt x="130" y="228"/>
                  </a:lnTo>
                  <a:lnTo>
                    <a:pt x="130" y="163"/>
                  </a:lnTo>
                  <a:lnTo>
                    <a:pt x="163" y="163"/>
                  </a:lnTo>
                  <a:lnTo>
                    <a:pt x="130" y="33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1"/>
            <p:cNvSpPr/>
            <p:nvPr/>
          </p:nvSpPr>
          <p:spPr>
            <a:xfrm>
              <a:off x="4673800" y="1863200"/>
              <a:ext cx="2450" cy="3275"/>
            </a:xfrm>
            <a:custGeom>
              <a:rect b="b" l="l" r="r" t="t"/>
              <a:pathLst>
                <a:path extrusionOk="0" h="131" w="98">
                  <a:moveTo>
                    <a:pt x="33" y="0"/>
                  </a:moveTo>
                  <a:lnTo>
                    <a:pt x="0" y="65"/>
                  </a:lnTo>
                  <a:lnTo>
                    <a:pt x="33" y="130"/>
                  </a:lnTo>
                  <a:lnTo>
                    <a:pt x="65" y="130"/>
                  </a:lnTo>
                  <a:lnTo>
                    <a:pt x="98" y="6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1"/>
            <p:cNvSpPr/>
            <p:nvPr/>
          </p:nvSpPr>
          <p:spPr>
            <a:xfrm>
              <a:off x="4699000" y="1910350"/>
              <a:ext cx="4075" cy="6525"/>
            </a:xfrm>
            <a:custGeom>
              <a:rect b="b" l="l" r="r" t="t"/>
              <a:pathLst>
                <a:path extrusionOk="0" h="261" w="163">
                  <a:moveTo>
                    <a:pt x="0" y="0"/>
                  </a:moveTo>
                  <a:lnTo>
                    <a:pt x="0" y="33"/>
                  </a:lnTo>
                  <a:lnTo>
                    <a:pt x="98" y="130"/>
                  </a:lnTo>
                  <a:lnTo>
                    <a:pt x="130" y="260"/>
                  </a:lnTo>
                  <a:lnTo>
                    <a:pt x="163" y="195"/>
                  </a:lnTo>
                  <a:lnTo>
                    <a:pt x="130" y="6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1"/>
            <p:cNvSpPr/>
            <p:nvPr/>
          </p:nvSpPr>
          <p:spPr>
            <a:xfrm>
              <a:off x="4663225" y="1861575"/>
              <a:ext cx="3275" cy="2450"/>
            </a:xfrm>
            <a:custGeom>
              <a:rect b="b" l="l" r="r" t="t"/>
              <a:pathLst>
                <a:path extrusionOk="0" h="98" w="131">
                  <a:moveTo>
                    <a:pt x="0" y="0"/>
                  </a:moveTo>
                  <a:lnTo>
                    <a:pt x="0" y="65"/>
                  </a:lnTo>
                  <a:lnTo>
                    <a:pt x="33" y="98"/>
                  </a:lnTo>
                  <a:lnTo>
                    <a:pt x="98" y="98"/>
                  </a:lnTo>
                  <a:lnTo>
                    <a:pt x="13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1"/>
            <p:cNvSpPr/>
            <p:nvPr/>
          </p:nvSpPr>
          <p:spPr>
            <a:xfrm>
              <a:off x="4383550" y="1833100"/>
              <a:ext cx="40675" cy="26875"/>
            </a:xfrm>
            <a:custGeom>
              <a:rect b="b" l="l" r="r" t="t"/>
              <a:pathLst>
                <a:path extrusionOk="0" h="1075" w="1627">
                  <a:moveTo>
                    <a:pt x="358" y="1"/>
                  </a:moveTo>
                  <a:lnTo>
                    <a:pt x="293" y="98"/>
                  </a:lnTo>
                  <a:lnTo>
                    <a:pt x="163" y="294"/>
                  </a:lnTo>
                  <a:lnTo>
                    <a:pt x="196" y="391"/>
                  </a:lnTo>
                  <a:lnTo>
                    <a:pt x="196" y="619"/>
                  </a:lnTo>
                  <a:lnTo>
                    <a:pt x="131" y="879"/>
                  </a:lnTo>
                  <a:lnTo>
                    <a:pt x="33" y="976"/>
                  </a:lnTo>
                  <a:lnTo>
                    <a:pt x="1" y="1041"/>
                  </a:lnTo>
                  <a:lnTo>
                    <a:pt x="98" y="1074"/>
                  </a:lnTo>
                  <a:lnTo>
                    <a:pt x="163" y="1041"/>
                  </a:lnTo>
                  <a:lnTo>
                    <a:pt x="228" y="911"/>
                  </a:lnTo>
                  <a:lnTo>
                    <a:pt x="391" y="814"/>
                  </a:lnTo>
                  <a:lnTo>
                    <a:pt x="553" y="846"/>
                  </a:lnTo>
                  <a:lnTo>
                    <a:pt x="781" y="846"/>
                  </a:lnTo>
                  <a:lnTo>
                    <a:pt x="911" y="814"/>
                  </a:lnTo>
                  <a:lnTo>
                    <a:pt x="1171" y="814"/>
                  </a:lnTo>
                  <a:lnTo>
                    <a:pt x="1269" y="749"/>
                  </a:lnTo>
                  <a:lnTo>
                    <a:pt x="1431" y="749"/>
                  </a:lnTo>
                  <a:lnTo>
                    <a:pt x="1529" y="781"/>
                  </a:lnTo>
                  <a:lnTo>
                    <a:pt x="1627" y="684"/>
                  </a:lnTo>
                  <a:lnTo>
                    <a:pt x="1529" y="619"/>
                  </a:lnTo>
                  <a:lnTo>
                    <a:pt x="1497" y="489"/>
                  </a:lnTo>
                  <a:lnTo>
                    <a:pt x="1366" y="326"/>
                  </a:lnTo>
                  <a:lnTo>
                    <a:pt x="1139" y="163"/>
                  </a:lnTo>
                  <a:lnTo>
                    <a:pt x="1009" y="163"/>
                  </a:lnTo>
                  <a:lnTo>
                    <a:pt x="879" y="131"/>
                  </a:lnTo>
                  <a:lnTo>
                    <a:pt x="749" y="1"/>
                  </a:lnTo>
                  <a:lnTo>
                    <a:pt x="651" y="1"/>
                  </a:lnTo>
                  <a:lnTo>
                    <a:pt x="586" y="66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1"/>
            <p:cNvSpPr/>
            <p:nvPr/>
          </p:nvSpPr>
          <p:spPr>
            <a:xfrm>
              <a:off x="4652650" y="1864000"/>
              <a:ext cx="3275" cy="4100"/>
            </a:xfrm>
            <a:custGeom>
              <a:rect b="b" l="l" r="r" t="t"/>
              <a:pathLst>
                <a:path extrusionOk="0" h="164" w="131">
                  <a:moveTo>
                    <a:pt x="33" y="1"/>
                  </a:moveTo>
                  <a:lnTo>
                    <a:pt x="1" y="66"/>
                  </a:lnTo>
                  <a:lnTo>
                    <a:pt x="66" y="163"/>
                  </a:lnTo>
                  <a:lnTo>
                    <a:pt x="98" y="163"/>
                  </a:lnTo>
                  <a:lnTo>
                    <a:pt x="131" y="131"/>
                  </a:lnTo>
                  <a:lnTo>
                    <a:pt x="131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1"/>
            <p:cNvSpPr/>
            <p:nvPr/>
          </p:nvSpPr>
          <p:spPr>
            <a:xfrm>
              <a:off x="4699000" y="1906275"/>
              <a:ext cx="3275" cy="4100"/>
            </a:xfrm>
            <a:custGeom>
              <a:rect b="b" l="l" r="r" t="t"/>
              <a:pathLst>
                <a:path extrusionOk="0" h="164" w="131">
                  <a:moveTo>
                    <a:pt x="33" y="1"/>
                  </a:moveTo>
                  <a:lnTo>
                    <a:pt x="0" y="33"/>
                  </a:lnTo>
                  <a:lnTo>
                    <a:pt x="98" y="131"/>
                  </a:lnTo>
                  <a:lnTo>
                    <a:pt x="130" y="163"/>
                  </a:lnTo>
                  <a:lnTo>
                    <a:pt x="130" y="98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1"/>
            <p:cNvSpPr/>
            <p:nvPr/>
          </p:nvSpPr>
          <p:spPr>
            <a:xfrm>
              <a:off x="4407125" y="1925800"/>
              <a:ext cx="8975" cy="8950"/>
            </a:xfrm>
            <a:custGeom>
              <a:rect b="b" l="l" r="r" t="t"/>
              <a:pathLst>
                <a:path extrusionOk="0" h="358" w="359">
                  <a:moveTo>
                    <a:pt x="261" y="0"/>
                  </a:moveTo>
                  <a:lnTo>
                    <a:pt x="228" y="33"/>
                  </a:lnTo>
                  <a:lnTo>
                    <a:pt x="196" y="130"/>
                  </a:lnTo>
                  <a:lnTo>
                    <a:pt x="98" y="195"/>
                  </a:lnTo>
                  <a:lnTo>
                    <a:pt x="1" y="195"/>
                  </a:lnTo>
                  <a:lnTo>
                    <a:pt x="98" y="325"/>
                  </a:lnTo>
                  <a:lnTo>
                    <a:pt x="163" y="358"/>
                  </a:lnTo>
                  <a:lnTo>
                    <a:pt x="163" y="293"/>
                  </a:lnTo>
                  <a:lnTo>
                    <a:pt x="326" y="260"/>
                  </a:lnTo>
                  <a:lnTo>
                    <a:pt x="358" y="195"/>
                  </a:lnTo>
                  <a:lnTo>
                    <a:pt x="326" y="130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1"/>
            <p:cNvSpPr/>
            <p:nvPr/>
          </p:nvSpPr>
          <p:spPr>
            <a:xfrm>
              <a:off x="4394925" y="1755050"/>
              <a:ext cx="50450" cy="20350"/>
            </a:xfrm>
            <a:custGeom>
              <a:rect b="b" l="l" r="r" t="t"/>
              <a:pathLst>
                <a:path extrusionOk="0" h="814" w="2018">
                  <a:moveTo>
                    <a:pt x="1" y="1"/>
                  </a:moveTo>
                  <a:lnTo>
                    <a:pt x="33" y="196"/>
                  </a:lnTo>
                  <a:lnTo>
                    <a:pt x="229" y="456"/>
                  </a:lnTo>
                  <a:lnTo>
                    <a:pt x="294" y="554"/>
                  </a:lnTo>
                  <a:lnTo>
                    <a:pt x="651" y="684"/>
                  </a:lnTo>
                  <a:lnTo>
                    <a:pt x="911" y="684"/>
                  </a:lnTo>
                  <a:lnTo>
                    <a:pt x="1107" y="781"/>
                  </a:lnTo>
                  <a:lnTo>
                    <a:pt x="1302" y="781"/>
                  </a:lnTo>
                  <a:lnTo>
                    <a:pt x="1432" y="749"/>
                  </a:lnTo>
                  <a:lnTo>
                    <a:pt x="1594" y="814"/>
                  </a:lnTo>
                  <a:lnTo>
                    <a:pt x="1659" y="749"/>
                  </a:lnTo>
                  <a:lnTo>
                    <a:pt x="1887" y="619"/>
                  </a:lnTo>
                  <a:lnTo>
                    <a:pt x="1920" y="489"/>
                  </a:lnTo>
                  <a:lnTo>
                    <a:pt x="2017" y="391"/>
                  </a:lnTo>
                  <a:lnTo>
                    <a:pt x="1952" y="229"/>
                  </a:lnTo>
                  <a:lnTo>
                    <a:pt x="1855" y="196"/>
                  </a:lnTo>
                  <a:lnTo>
                    <a:pt x="1789" y="196"/>
                  </a:lnTo>
                  <a:lnTo>
                    <a:pt x="1757" y="131"/>
                  </a:lnTo>
                  <a:lnTo>
                    <a:pt x="1789" y="66"/>
                  </a:lnTo>
                  <a:lnTo>
                    <a:pt x="1724" y="1"/>
                  </a:lnTo>
                  <a:lnTo>
                    <a:pt x="1627" y="66"/>
                  </a:lnTo>
                  <a:lnTo>
                    <a:pt x="1464" y="1"/>
                  </a:lnTo>
                  <a:lnTo>
                    <a:pt x="1204" y="66"/>
                  </a:lnTo>
                  <a:lnTo>
                    <a:pt x="1042" y="164"/>
                  </a:lnTo>
                  <a:lnTo>
                    <a:pt x="944" y="196"/>
                  </a:lnTo>
                  <a:lnTo>
                    <a:pt x="911" y="131"/>
                  </a:lnTo>
                  <a:lnTo>
                    <a:pt x="879" y="66"/>
                  </a:lnTo>
                  <a:lnTo>
                    <a:pt x="814" y="66"/>
                  </a:lnTo>
                  <a:lnTo>
                    <a:pt x="684" y="99"/>
                  </a:lnTo>
                  <a:lnTo>
                    <a:pt x="521" y="99"/>
                  </a:lnTo>
                  <a:lnTo>
                    <a:pt x="456" y="66"/>
                  </a:lnTo>
                  <a:lnTo>
                    <a:pt x="456" y="131"/>
                  </a:lnTo>
                  <a:lnTo>
                    <a:pt x="359" y="229"/>
                  </a:lnTo>
                  <a:lnTo>
                    <a:pt x="163" y="164"/>
                  </a:lnTo>
                  <a:lnTo>
                    <a:pt x="98" y="99"/>
                  </a:lnTo>
                  <a:lnTo>
                    <a:pt x="98" y="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1"/>
            <p:cNvSpPr/>
            <p:nvPr/>
          </p:nvSpPr>
          <p:spPr>
            <a:xfrm>
              <a:off x="3602275" y="2191625"/>
              <a:ext cx="4900" cy="3300"/>
            </a:xfrm>
            <a:custGeom>
              <a:rect b="b" l="l" r="r" t="t"/>
              <a:pathLst>
                <a:path extrusionOk="0" h="132" w="196">
                  <a:moveTo>
                    <a:pt x="65" y="1"/>
                  </a:moveTo>
                  <a:lnTo>
                    <a:pt x="0" y="34"/>
                  </a:lnTo>
                  <a:lnTo>
                    <a:pt x="65" y="66"/>
                  </a:lnTo>
                  <a:lnTo>
                    <a:pt x="98" y="99"/>
                  </a:lnTo>
                  <a:lnTo>
                    <a:pt x="195" y="131"/>
                  </a:lnTo>
                  <a:lnTo>
                    <a:pt x="163" y="34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1"/>
            <p:cNvSpPr/>
            <p:nvPr/>
          </p:nvSpPr>
          <p:spPr>
            <a:xfrm>
              <a:off x="3598200" y="2191625"/>
              <a:ext cx="3275" cy="1675"/>
            </a:xfrm>
            <a:custGeom>
              <a:rect b="b" l="l" r="r" t="t"/>
              <a:pathLst>
                <a:path extrusionOk="0" h="67" w="131">
                  <a:moveTo>
                    <a:pt x="66" y="1"/>
                  </a:moveTo>
                  <a:lnTo>
                    <a:pt x="1" y="34"/>
                  </a:lnTo>
                  <a:lnTo>
                    <a:pt x="1" y="66"/>
                  </a:lnTo>
                  <a:lnTo>
                    <a:pt x="66" y="66"/>
                  </a:lnTo>
                  <a:lnTo>
                    <a:pt x="131" y="34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1"/>
            <p:cNvSpPr/>
            <p:nvPr/>
          </p:nvSpPr>
          <p:spPr>
            <a:xfrm>
              <a:off x="3539675" y="2066425"/>
              <a:ext cx="72375" cy="84600"/>
            </a:xfrm>
            <a:custGeom>
              <a:rect b="b" l="l" r="r" t="t"/>
              <a:pathLst>
                <a:path extrusionOk="0" h="3384" w="2895">
                  <a:moveTo>
                    <a:pt x="878" y="1"/>
                  </a:moveTo>
                  <a:lnTo>
                    <a:pt x="683" y="131"/>
                  </a:lnTo>
                  <a:lnTo>
                    <a:pt x="521" y="131"/>
                  </a:lnTo>
                  <a:lnTo>
                    <a:pt x="423" y="196"/>
                  </a:lnTo>
                  <a:lnTo>
                    <a:pt x="293" y="294"/>
                  </a:lnTo>
                  <a:lnTo>
                    <a:pt x="293" y="391"/>
                  </a:lnTo>
                  <a:lnTo>
                    <a:pt x="260" y="489"/>
                  </a:lnTo>
                  <a:lnTo>
                    <a:pt x="293" y="586"/>
                  </a:lnTo>
                  <a:lnTo>
                    <a:pt x="390" y="586"/>
                  </a:lnTo>
                  <a:lnTo>
                    <a:pt x="423" y="619"/>
                  </a:lnTo>
                  <a:lnTo>
                    <a:pt x="390" y="684"/>
                  </a:lnTo>
                  <a:lnTo>
                    <a:pt x="293" y="684"/>
                  </a:lnTo>
                  <a:lnTo>
                    <a:pt x="195" y="716"/>
                  </a:lnTo>
                  <a:lnTo>
                    <a:pt x="98" y="879"/>
                  </a:lnTo>
                  <a:lnTo>
                    <a:pt x="98" y="977"/>
                  </a:lnTo>
                  <a:lnTo>
                    <a:pt x="130" y="1042"/>
                  </a:lnTo>
                  <a:lnTo>
                    <a:pt x="228" y="1009"/>
                  </a:lnTo>
                  <a:lnTo>
                    <a:pt x="358" y="944"/>
                  </a:lnTo>
                  <a:lnTo>
                    <a:pt x="390" y="977"/>
                  </a:lnTo>
                  <a:lnTo>
                    <a:pt x="293" y="1074"/>
                  </a:lnTo>
                  <a:lnTo>
                    <a:pt x="260" y="1172"/>
                  </a:lnTo>
                  <a:lnTo>
                    <a:pt x="325" y="1172"/>
                  </a:lnTo>
                  <a:lnTo>
                    <a:pt x="390" y="1074"/>
                  </a:lnTo>
                  <a:lnTo>
                    <a:pt x="456" y="1074"/>
                  </a:lnTo>
                  <a:lnTo>
                    <a:pt x="488" y="1107"/>
                  </a:lnTo>
                  <a:lnTo>
                    <a:pt x="390" y="1172"/>
                  </a:lnTo>
                  <a:lnTo>
                    <a:pt x="390" y="1269"/>
                  </a:lnTo>
                  <a:lnTo>
                    <a:pt x="456" y="1334"/>
                  </a:lnTo>
                  <a:lnTo>
                    <a:pt x="553" y="1334"/>
                  </a:lnTo>
                  <a:lnTo>
                    <a:pt x="488" y="1367"/>
                  </a:lnTo>
                  <a:lnTo>
                    <a:pt x="423" y="1367"/>
                  </a:lnTo>
                  <a:lnTo>
                    <a:pt x="358" y="1432"/>
                  </a:lnTo>
                  <a:lnTo>
                    <a:pt x="358" y="1529"/>
                  </a:lnTo>
                  <a:lnTo>
                    <a:pt x="423" y="1627"/>
                  </a:lnTo>
                  <a:lnTo>
                    <a:pt x="390" y="1659"/>
                  </a:lnTo>
                  <a:lnTo>
                    <a:pt x="325" y="1627"/>
                  </a:lnTo>
                  <a:lnTo>
                    <a:pt x="228" y="1659"/>
                  </a:lnTo>
                  <a:lnTo>
                    <a:pt x="163" y="1627"/>
                  </a:lnTo>
                  <a:lnTo>
                    <a:pt x="65" y="1627"/>
                  </a:lnTo>
                  <a:lnTo>
                    <a:pt x="0" y="1757"/>
                  </a:lnTo>
                  <a:lnTo>
                    <a:pt x="0" y="1855"/>
                  </a:lnTo>
                  <a:lnTo>
                    <a:pt x="33" y="1985"/>
                  </a:lnTo>
                  <a:lnTo>
                    <a:pt x="0" y="2115"/>
                  </a:lnTo>
                  <a:lnTo>
                    <a:pt x="33" y="2212"/>
                  </a:lnTo>
                  <a:lnTo>
                    <a:pt x="163" y="2310"/>
                  </a:lnTo>
                  <a:lnTo>
                    <a:pt x="163" y="2375"/>
                  </a:lnTo>
                  <a:lnTo>
                    <a:pt x="325" y="2505"/>
                  </a:lnTo>
                  <a:lnTo>
                    <a:pt x="423" y="2538"/>
                  </a:lnTo>
                  <a:lnTo>
                    <a:pt x="456" y="2505"/>
                  </a:lnTo>
                  <a:lnTo>
                    <a:pt x="553" y="2472"/>
                  </a:lnTo>
                  <a:lnTo>
                    <a:pt x="651" y="2342"/>
                  </a:lnTo>
                  <a:lnTo>
                    <a:pt x="586" y="2212"/>
                  </a:lnTo>
                  <a:lnTo>
                    <a:pt x="618" y="2115"/>
                  </a:lnTo>
                  <a:lnTo>
                    <a:pt x="683" y="2017"/>
                  </a:lnTo>
                  <a:lnTo>
                    <a:pt x="651" y="2115"/>
                  </a:lnTo>
                  <a:lnTo>
                    <a:pt x="651" y="2212"/>
                  </a:lnTo>
                  <a:lnTo>
                    <a:pt x="683" y="2277"/>
                  </a:lnTo>
                  <a:lnTo>
                    <a:pt x="716" y="2407"/>
                  </a:lnTo>
                  <a:lnTo>
                    <a:pt x="781" y="2440"/>
                  </a:lnTo>
                  <a:lnTo>
                    <a:pt x="846" y="2375"/>
                  </a:lnTo>
                  <a:lnTo>
                    <a:pt x="846" y="2310"/>
                  </a:lnTo>
                  <a:lnTo>
                    <a:pt x="911" y="2212"/>
                  </a:lnTo>
                  <a:lnTo>
                    <a:pt x="943" y="2245"/>
                  </a:lnTo>
                  <a:lnTo>
                    <a:pt x="911" y="2310"/>
                  </a:lnTo>
                  <a:lnTo>
                    <a:pt x="911" y="2407"/>
                  </a:lnTo>
                  <a:lnTo>
                    <a:pt x="1041" y="2570"/>
                  </a:lnTo>
                  <a:lnTo>
                    <a:pt x="1138" y="2635"/>
                  </a:lnTo>
                  <a:lnTo>
                    <a:pt x="1236" y="2635"/>
                  </a:lnTo>
                  <a:lnTo>
                    <a:pt x="1301" y="2570"/>
                  </a:lnTo>
                  <a:lnTo>
                    <a:pt x="1366" y="2603"/>
                  </a:lnTo>
                  <a:lnTo>
                    <a:pt x="1334" y="2635"/>
                  </a:lnTo>
                  <a:lnTo>
                    <a:pt x="1268" y="2635"/>
                  </a:lnTo>
                  <a:lnTo>
                    <a:pt x="1236" y="2700"/>
                  </a:lnTo>
                  <a:lnTo>
                    <a:pt x="1171" y="2765"/>
                  </a:lnTo>
                  <a:lnTo>
                    <a:pt x="1138" y="2830"/>
                  </a:lnTo>
                  <a:lnTo>
                    <a:pt x="1236" y="2895"/>
                  </a:lnTo>
                  <a:lnTo>
                    <a:pt x="1236" y="2993"/>
                  </a:lnTo>
                  <a:lnTo>
                    <a:pt x="1203" y="2993"/>
                  </a:lnTo>
                  <a:lnTo>
                    <a:pt x="1138" y="2960"/>
                  </a:lnTo>
                  <a:lnTo>
                    <a:pt x="1138" y="3025"/>
                  </a:lnTo>
                  <a:lnTo>
                    <a:pt x="1203" y="3090"/>
                  </a:lnTo>
                  <a:lnTo>
                    <a:pt x="1334" y="3090"/>
                  </a:lnTo>
                  <a:lnTo>
                    <a:pt x="1464" y="3155"/>
                  </a:lnTo>
                  <a:lnTo>
                    <a:pt x="1561" y="3123"/>
                  </a:lnTo>
                  <a:lnTo>
                    <a:pt x="1691" y="3188"/>
                  </a:lnTo>
                  <a:lnTo>
                    <a:pt x="1691" y="3090"/>
                  </a:lnTo>
                  <a:lnTo>
                    <a:pt x="1756" y="3090"/>
                  </a:lnTo>
                  <a:lnTo>
                    <a:pt x="1789" y="3155"/>
                  </a:lnTo>
                  <a:lnTo>
                    <a:pt x="1821" y="3318"/>
                  </a:lnTo>
                  <a:lnTo>
                    <a:pt x="1919" y="3383"/>
                  </a:lnTo>
                  <a:lnTo>
                    <a:pt x="1984" y="3383"/>
                  </a:lnTo>
                  <a:lnTo>
                    <a:pt x="2049" y="3285"/>
                  </a:lnTo>
                  <a:lnTo>
                    <a:pt x="2016" y="3188"/>
                  </a:lnTo>
                  <a:lnTo>
                    <a:pt x="1886" y="3123"/>
                  </a:lnTo>
                  <a:lnTo>
                    <a:pt x="1854" y="3090"/>
                  </a:lnTo>
                  <a:lnTo>
                    <a:pt x="1886" y="3058"/>
                  </a:lnTo>
                  <a:lnTo>
                    <a:pt x="1951" y="3090"/>
                  </a:lnTo>
                  <a:lnTo>
                    <a:pt x="2081" y="3155"/>
                  </a:lnTo>
                  <a:lnTo>
                    <a:pt x="2114" y="3220"/>
                  </a:lnTo>
                  <a:lnTo>
                    <a:pt x="2147" y="3318"/>
                  </a:lnTo>
                  <a:lnTo>
                    <a:pt x="2212" y="3318"/>
                  </a:lnTo>
                  <a:lnTo>
                    <a:pt x="2212" y="3220"/>
                  </a:lnTo>
                  <a:lnTo>
                    <a:pt x="2277" y="3220"/>
                  </a:lnTo>
                  <a:lnTo>
                    <a:pt x="2342" y="3285"/>
                  </a:lnTo>
                  <a:lnTo>
                    <a:pt x="2439" y="3350"/>
                  </a:lnTo>
                  <a:lnTo>
                    <a:pt x="2504" y="3350"/>
                  </a:lnTo>
                  <a:lnTo>
                    <a:pt x="2504" y="3285"/>
                  </a:lnTo>
                  <a:lnTo>
                    <a:pt x="2439" y="3220"/>
                  </a:lnTo>
                  <a:lnTo>
                    <a:pt x="2439" y="3155"/>
                  </a:lnTo>
                  <a:lnTo>
                    <a:pt x="2472" y="3155"/>
                  </a:lnTo>
                  <a:lnTo>
                    <a:pt x="2569" y="3188"/>
                  </a:lnTo>
                  <a:lnTo>
                    <a:pt x="2634" y="3253"/>
                  </a:lnTo>
                  <a:lnTo>
                    <a:pt x="2667" y="3253"/>
                  </a:lnTo>
                  <a:lnTo>
                    <a:pt x="2699" y="3350"/>
                  </a:lnTo>
                  <a:lnTo>
                    <a:pt x="2764" y="3383"/>
                  </a:lnTo>
                  <a:lnTo>
                    <a:pt x="2797" y="3383"/>
                  </a:lnTo>
                  <a:lnTo>
                    <a:pt x="2829" y="3285"/>
                  </a:lnTo>
                  <a:lnTo>
                    <a:pt x="2764" y="3220"/>
                  </a:lnTo>
                  <a:lnTo>
                    <a:pt x="2699" y="3188"/>
                  </a:lnTo>
                  <a:lnTo>
                    <a:pt x="2667" y="3155"/>
                  </a:lnTo>
                  <a:lnTo>
                    <a:pt x="2667" y="3123"/>
                  </a:lnTo>
                  <a:lnTo>
                    <a:pt x="2732" y="3155"/>
                  </a:lnTo>
                  <a:lnTo>
                    <a:pt x="2797" y="3155"/>
                  </a:lnTo>
                  <a:lnTo>
                    <a:pt x="2862" y="3058"/>
                  </a:lnTo>
                  <a:lnTo>
                    <a:pt x="2894" y="2993"/>
                  </a:lnTo>
                  <a:lnTo>
                    <a:pt x="2894" y="2928"/>
                  </a:lnTo>
                  <a:lnTo>
                    <a:pt x="2764" y="2863"/>
                  </a:lnTo>
                  <a:lnTo>
                    <a:pt x="2699" y="2895"/>
                  </a:lnTo>
                  <a:lnTo>
                    <a:pt x="2634" y="2863"/>
                  </a:lnTo>
                  <a:lnTo>
                    <a:pt x="2537" y="2733"/>
                  </a:lnTo>
                  <a:lnTo>
                    <a:pt x="2439" y="2733"/>
                  </a:lnTo>
                  <a:lnTo>
                    <a:pt x="2244" y="2570"/>
                  </a:lnTo>
                  <a:lnTo>
                    <a:pt x="2212" y="2472"/>
                  </a:lnTo>
                  <a:lnTo>
                    <a:pt x="2081" y="2472"/>
                  </a:lnTo>
                  <a:lnTo>
                    <a:pt x="1951" y="2245"/>
                  </a:lnTo>
                  <a:lnTo>
                    <a:pt x="1756" y="2017"/>
                  </a:lnTo>
                  <a:lnTo>
                    <a:pt x="1691" y="1790"/>
                  </a:lnTo>
                  <a:lnTo>
                    <a:pt x="1594" y="1627"/>
                  </a:lnTo>
                  <a:lnTo>
                    <a:pt x="1594" y="1367"/>
                  </a:lnTo>
                  <a:lnTo>
                    <a:pt x="1529" y="1204"/>
                  </a:lnTo>
                  <a:lnTo>
                    <a:pt x="1464" y="912"/>
                  </a:lnTo>
                  <a:lnTo>
                    <a:pt x="1431" y="846"/>
                  </a:lnTo>
                  <a:lnTo>
                    <a:pt x="1496" y="781"/>
                  </a:lnTo>
                  <a:lnTo>
                    <a:pt x="1496" y="716"/>
                  </a:lnTo>
                  <a:lnTo>
                    <a:pt x="1399" y="684"/>
                  </a:lnTo>
                  <a:lnTo>
                    <a:pt x="1301" y="716"/>
                  </a:lnTo>
                  <a:lnTo>
                    <a:pt x="1236" y="651"/>
                  </a:lnTo>
                  <a:lnTo>
                    <a:pt x="1268" y="619"/>
                  </a:lnTo>
                  <a:lnTo>
                    <a:pt x="1431" y="651"/>
                  </a:lnTo>
                  <a:lnTo>
                    <a:pt x="1529" y="586"/>
                  </a:lnTo>
                  <a:lnTo>
                    <a:pt x="1561" y="359"/>
                  </a:lnTo>
                  <a:lnTo>
                    <a:pt x="1529" y="261"/>
                  </a:lnTo>
                  <a:lnTo>
                    <a:pt x="1431" y="294"/>
                  </a:lnTo>
                  <a:lnTo>
                    <a:pt x="1334" y="326"/>
                  </a:lnTo>
                  <a:lnTo>
                    <a:pt x="1366" y="261"/>
                  </a:lnTo>
                  <a:lnTo>
                    <a:pt x="1529" y="229"/>
                  </a:lnTo>
                  <a:lnTo>
                    <a:pt x="1561" y="164"/>
                  </a:lnTo>
                  <a:lnTo>
                    <a:pt x="1496" y="131"/>
                  </a:lnTo>
                  <a:lnTo>
                    <a:pt x="1301" y="131"/>
                  </a:lnTo>
                  <a:lnTo>
                    <a:pt x="1041" y="66"/>
                  </a:lnTo>
                  <a:lnTo>
                    <a:pt x="9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1"/>
            <p:cNvSpPr/>
            <p:nvPr/>
          </p:nvSpPr>
          <p:spPr>
            <a:xfrm>
              <a:off x="4702250" y="1903025"/>
              <a:ext cx="2450" cy="4900"/>
            </a:xfrm>
            <a:custGeom>
              <a:rect b="b" l="l" r="r" t="t"/>
              <a:pathLst>
                <a:path extrusionOk="0" h="196" w="98">
                  <a:moveTo>
                    <a:pt x="0" y="1"/>
                  </a:moveTo>
                  <a:lnTo>
                    <a:pt x="0" y="33"/>
                  </a:lnTo>
                  <a:lnTo>
                    <a:pt x="33" y="196"/>
                  </a:lnTo>
                  <a:lnTo>
                    <a:pt x="65" y="163"/>
                  </a:lnTo>
                  <a:lnTo>
                    <a:pt x="98" y="98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1"/>
            <p:cNvSpPr/>
            <p:nvPr/>
          </p:nvSpPr>
          <p:spPr>
            <a:xfrm>
              <a:off x="3622600" y="2191625"/>
              <a:ext cx="7325" cy="4925"/>
            </a:xfrm>
            <a:custGeom>
              <a:rect b="b" l="l" r="r" t="t"/>
              <a:pathLst>
                <a:path extrusionOk="0" h="197" w="293">
                  <a:moveTo>
                    <a:pt x="195" y="1"/>
                  </a:moveTo>
                  <a:lnTo>
                    <a:pt x="65" y="99"/>
                  </a:lnTo>
                  <a:lnTo>
                    <a:pt x="0" y="164"/>
                  </a:lnTo>
                  <a:lnTo>
                    <a:pt x="65" y="196"/>
                  </a:lnTo>
                  <a:lnTo>
                    <a:pt x="98" y="131"/>
                  </a:lnTo>
                  <a:lnTo>
                    <a:pt x="260" y="99"/>
                  </a:lnTo>
                  <a:lnTo>
                    <a:pt x="293" y="34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1"/>
            <p:cNvSpPr/>
            <p:nvPr/>
          </p:nvSpPr>
          <p:spPr>
            <a:xfrm>
              <a:off x="4755900" y="1866450"/>
              <a:ext cx="17925" cy="13825"/>
            </a:xfrm>
            <a:custGeom>
              <a:rect b="b" l="l" r="r" t="t"/>
              <a:pathLst>
                <a:path extrusionOk="0" h="553" w="717">
                  <a:moveTo>
                    <a:pt x="163" y="0"/>
                  </a:moveTo>
                  <a:lnTo>
                    <a:pt x="163" y="33"/>
                  </a:lnTo>
                  <a:lnTo>
                    <a:pt x="98" y="33"/>
                  </a:lnTo>
                  <a:lnTo>
                    <a:pt x="98" y="98"/>
                  </a:lnTo>
                  <a:lnTo>
                    <a:pt x="33" y="98"/>
                  </a:lnTo>
                  <a:lnTo>
                    <a:pt x="1" y="195"/>
                  </a:lnTo>
                  <a:lnTo>
                    <a:pt x="1" y="358"/>
                  </a:lnTo>
                  <a:lnTo>
                    <a:pt x="33" y="390"/>
                  </a:lnTo>
                  <a:lnTo>
                    <a:pt x="261" y="390"/>
                  </a:lnTo>
                  <a:lnTo>
                    <a:pt x="423" y="520"/>
                  </a:lnTo>
                  <a:lnTo>
                    <a:pt x="521" y="553"/>
                  </a:lnTo>
                  <a:lnTo>
                    <a:pt x="651" y="520"/>
                  </a:lnTo>
                  <a:lnTo>
                    <a:pt x="716" y="423"/>
                  </a:lnTo>
                  <a:lnTo>
                    <a:pt x="684" y="325"/>
                  </a:lnTo>
                  <a:lnTo>
                    <a:pt x="586" y="228"/>
                  </a:lnTo>
                  <a:lnTo>
                    <a:pt x="618" y="195"/>
                  </a:lnTo>
                  <a:lnTo>
                    <a:pt x="586" y="65"/>
                  </a:lnTo>
                  <a:lnTo>
                    <a:pt x="488" y="0"/>
                  </a:lnTo>
                  <a:lnTo>
                    <a:pt x="456" y="65"/>
                  </a:lnTo>
                  <a:lnTo>
                    <a:pt x="358" y="33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1"/>
            <p:cNvSpPr/>
            <p:nvPr/>
          </p:nvSpPr>
          <p:spPr>
            <a:xfrm>
              <a:off x="3631525" y="2170500"/>
              <a:ext cx="1650" cy="3275"/>
            </a:xfrm>
            <a:custGeom>
              <a:rect b="b" l="l" r="r" t="t"/>
              <a:pathLst>
                <a:path extrusionOk="0" h="131" w="66">
                  <a:moveTo>
                    <a:pt x="1" y="0"/>
                  </a:moveTo>
                  <a:lnTo>
                    <a:pt x="1" y="131"/>
                  </a:lnTo>
                  <a:lnTo>
                    <a:pt x="33" y="9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1"/>
            <p:cNvSpPr/>
            <p:nvPr/>
          </p:nvSpPr>
          <p:spPr>
            <a:xfrm>
              <a:off x="3887625" y="1757500"/>
              <a:ext cx="52875" cy="66700"/>
            </a:xfrm>
            <a:custGeom>
              <a:rect b="b" l="l" r="r" t="t"/>
              <a:pathLst>
                <a:path extrusionOk="0" h="2668" w="2115">
                  <a:moveTo>
                    <a:pt x="131" y="1"/>
                  </a:moveTo>
                  <a:lnTo>
                    <a:pt x="66" y="98"/>
                  </a:lnTo>
                  <a:lnTo>
                    <a:pt x="98" y="196"/>
                  </a:lnTo>
                  <a:lnTo>
                    <a:pt x="196" y="261"/>
                  </a:lnTo>
                  <a:lnTo>
                    <a:pt x="293" y="358"/>
                  </a:lnTo>
                  <a:lnTo>
                    <a:pt x="228" y="391"/>
                  </a:lnTo>
                  <a:lnTo>
                    <a:pt x="163" y="391"/>
                  </a:lnTo>
                  <a:lnTo>
                    <a:pt x="131" y="326"/>
                  </a:lnTo>
                  <a:lnTo>
                    <a:pt x="33" y="261"/>
                  </a:lnTo>
                  <a:lnTo>
                    <a:pt x="1" y="261"/>
                  </a:lnTo>
                  <a:lnTo>
                    <a:pt x="33" y="358"/>
                  </a:lnTo>
                  <a:lnTo>
                    <a:pt x="33" y="456"/>
                  </a:lnTo>
                  <a:lnTo>
                    <a:pt x="33" y="488"/>
                  </a:lnTo>
                  <a:lnTo>
                    <a:pt x="33" y="586"/>
                  </a:lnTo>
                  <a:lnTo>
                    <a:pt x="66" y="651"/>
                  </a:lnTo>
                  <a:lnTo>
                    <a:pt x="163" y="683"/>
                  </a:lnTo>
                  <a:lnTo>
                    <a:pt x="196" y="716"/>
                  </a:lnTo>
                  <a:lnTo>
                    <a:pt x="163" y="814"/>
                  </a:lnTo>
                  <a:lnTo>
                    <a:pt x="293" y="1074"/>
                  </a:lnTo>
                  <a:lnTo>
                    <a:pt x="358" y="1171"/>
                  </a:lnTo>
                  <a:lnTo>
                    <a:pt x="456" y="1171"/>
                  </a:lnTo>
                  <a:lnTo>
                    <a:pt x="391" y="1236"/>
                  </a:lnTo>
                  <a:lnTo>
                    <a:pt x="293" y="1236"/>
                  </a:lnTo>
                  <a:lnTo>
                    <a:pt x="261" y="1431"/>
                  </a:lnTo>
                  <a:lnTo>
                    <a:pt x="358" y="1627"/>
                  </a:lnTo>
                  <a:lnTo>
                    <a:pt x="391" y="1757"/>
                  </a:lnTo>
                  <a:lnTo>
                    <a:pt x="358" y="1887"/>
                  </a:lnTo>
                  <a:lnTo>
                    <a:pt x="423" y="1919"/>
                  </a:lnTo>
                  <a:lnTo>
                    <a:pt x="456" y="2017"/>
                  </a:lnTo>
                  <a:lnTo>
                    <a:pt x="423" y="2082"/>
                  </a:lnTo>
                  <a:lnTo>
                    <a:pt x="488" y="2244"/>
                  </a:lnTo>
                  <a:lnTo>
                    <a:pt x="521" y="2407"/>
                  </a:lnTo>
                  <a:lnTo>
                    <a:pt x="619" y="2472"/>
                  </a:lnTo>
                  <a:lnTo>
                    <a:pt x="619" y="2602"/>
                  </a:lnTo>
                  <a:lnTo>
                    <a:pt x="684" y="2667"/>
                  </a:lnTo>
                  <a:cubicBezTo>
                    <a:pt x="684" y="2667"/>
                    <a:pt x="814" y="2602"/>
                    <a:pt x="814" y="2602"/>
                  </a:cubicBezTo>
                  <a:lnTo>
                    <a:pt x="911" y="2472"/>
                  </a:lnTo>
                  <a:lnTo>
                    <a:pt x="1009" y="2309"/>
                  </a:lnTo>
                  <a:lnTo>
                    <a:pt x="1106" y="2277"/>
                  </a:lnTo>
                  <a:lnTo>
                    <a:pt x="1074" y="2212"/>
                  </a:lnTo>
                  <a:lnTo>
                    <a:pt x="1074" y="2114"/>
                  </a:lnTo>
                  <a:lnTo>
                    <a:pt x="1334" y="1952"/>
                  </a:lnTo>
                  <a:lnTo>
                    <a:pt x="1399" y="1952"/>
                  </a:lnTo>
                  <a:lnTo>
                    <a:pt x="1464" y="1984"/>
                  </a:lnTo>
                  <a:lnTo>
                    <a:pt x="1562" y="1984"/>
                  </a:lnTo>
                  <a:lnTo>
                    <a:pt x="1594" y="1887"/>
                  </a:lnTo>
                  <a:lnTo>
                    <a:pt x="1627" y="1789"/>
                  </a:lnTo>
                  <a:lnTo>
                    <a:pt x="1757" y="1757"/>
                  </a:lnTo>
                  <a:lnTo>
                    <a:pt x="1919" y="1627"/>
                  </a:lnTo>
                  <a:lnTo>
                    <a:pt x="1952" y="1529"/>
                  </a:lnTo>
                  <a:lnTo>
                    <a:pt x="2017" y="1464"/>
                  </a:lnTo>
                  <a:lnTo>
                    <a:pt x="2114" y="1269"/>
                  </a:lnTo>
                  <a:lnTo>
                    <a:pt x="2082" y="1171"/>
                  </a:lnTo>
                  <a:lnTo>
                    <a:pt x="1952" y="1009"/>
                  </a:lnTo>
                  <a:lnTo>
                    <a:pt x="1887" y="879"/>
                  </a:lnTo>
                  <a:lnTo>
                    <a:pt x="1887" y="781"/>
                  </a:lnTo>
                  <a:lnTo>
                    <a:pt x="1724" y="651"/>
                  </a:lnTo>
                  <a:lnTo>
                    <a:pt x="1594" y="651"/>
                  </a:lnTo>
                  <a:lnTo>
                    <a:pt x="1562" y="683"/>
                  </a:lnTo>
                  <a:lnTo>
                    <a:pt x="1497" y="618"/>
                  </a:lnTo>
                  <a:lnTo>
                    <a:pt x="1366" y="586"/>
                  </a:lnTo>
                  <a:lnTo>
                    <a:pt x="1236" y="456"/>
                  </a:lnTo>
                  <a:lnTo>
                    <a:pt x="1171" y="423"/>
                  </a:lnTo>
                  <a:lnTo>
                    <a:pt x="1139" y="488"/>
                  </a:lnTo>
                  <a:lnTo>
                    <a:pt x="1074" y="456"/>
                  </a:lnTo>
                  <a:lnTo>
                    <a:pt x="1041" y="391"/>
                  </a:lnTo>
                  <a:lnTo>
                    <a:pt x="944" y="293"/>
                  </a:lnTo>
                  <a:lnTo>
                    <a:pt x="879" y="293"/>
                  </a:lnTo>
                  <a:lnTo>
                    <a:pt x="879" y="391"/>
                  </a:lnTo>
                  <a:lnTo>
                    <a:pt x="814" y="391"/>
                  </a:lnTo>
                  <a:lnTo>
                    <a:pt x="716" y="261"/>
                  </a:lnTo>
                  <a:lnTo>
                    <a:pt x="651" y="196"/>
                  </a:lnTo>
                  <a:lnTo>
                    <a:pt x="651" y="261"/>
                  </a:lnTo>
                  <a:lnTo>
                    <a:pt x="716" y="358"/>
                  </a:lnTo>
                  <a:lnTo>
                    <a:pt x="749" y="423"/>
                  </a:lnTo>
                  <a:lnTo>
                    <a:pt x="651" y="488"/>
                  </a:lnTo>
                  <a:lnTo>
                    <a:pt x="684" y="586"/>
                  </a:lnTo>
                  <a:lnTo>
                    <a:pt x="619" y="553"/>
                  </a:lnTo>
                  <a:lnTo>
                    <a:pt x="586" y="488"/>
                  </a:lnTo>
                  <a:lnTo>
                    <a:pt x="553" y="131"/>
                  </a:lnTo>
                  <a:lnTo>
                    <a:pt x="456" y="98"/>
                  </a:lnTo>
                  <a:lnTo>
                    <a:pt x="358" y="66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1"/>
            <p:cNvSpPr/>
            <p:nvPr/>
          </p:nvSpPr>
          <p:spPr>
            <a:xfrm>
              <a:off x="3953475" y="1786775"/>
              <a:ext cx="5725" cy="8150"/>
            </a:xfrm>
            <a:custGeom>
              <a:rect b="b" l="l" r="r" t="t"/>
              <a:pathLst>
                <a:path extrusionOk="0" h="326" w="229">
                  <a:moveTo>
                    <a:pt x="196" y="0"/>
                  </a:moveTo>
                  <a:lnTo>
                    <a:pt x="131" y="33"/>
                  </a:lnTo>
                  <a:lnTo>
                    <a:pt x="66" y="130"/>
                  </a:lnTo>
                  <a:lnTo>
                    <a:pt x="66" y="195"/>
                  </a:lnTo>
                  <a:lnTo>
                    <a:pt x="1" y="195"/>
                  </a:lnTo>
                  <a:lnTo>
                    <a:pt x="1" y="293"/>
                  </a:lnTo>
                  <a:lnTo>
                    <a:pt x="33" y="325"/>
                  </a:lnTo>
                  <a:lnTo>
                    <a:pt x="98" y="293"/>
                  </a:lnTo>
                  <a:lnTo>
                    <a:pt x="196" y="228"/>
                  </a:lnTo>
                  <a:lnTo>
                    <a:pt x="196" y="163"/>
                  </a:lnTo>
                  <a:lnTo>
                    <a:pt x="131" y="163"/>
                  </a:lnTo>
                  <a:lnTo>
                    <a:pt x="196" y="98"/>
                  </a:lnTo>
                  <a:lnTo>
                    <a:pt x="228" y="65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1"/>
            <p:cNvSpPr/>
            <p:nvPr/>
          </p:nvSpPr>
          <p:spPr>
            <a:xfrm>
              <a:off x="3959175" y="1790025"/>
              <a:ext cx="12225" cy="6525"/>
            </a:xfrm>
            <a:custGeom>
              <a:rect b="b" l="l" r="r" t="t"/>
              <a:pathLst>
                <a:path extrusionOk="0" h="261" w="489">
                  <a:moveTo>
                    <a:pt x="391" y="0"/>
                  </a:moveTo>
                  <a:lnTo>
                    <a:pt x="326" y="33"/>
                  </a:lnTo>
                  <a:lnTo>
                    <a:pt x="261" y="33"/>
                  </a:lnTo>
                  <a:lnTo>
                    <a:pt x="195" y="130"/>
                  </a:lnTo>
                  <a:lnTo>
                    <a:pt x="65" y="98"/>
                  </a:lnTo>
                  <a:lnTo>
                    <a:pt x="0" y="195"/>
                  </a:lnTo>
                  <a:lnTo>
                    <a:pt x="0" y="260"/>
                  </a:lnTo>
                  <a:lnTo>
                    <a:pt x="163" y="260"/>
                  </a:lnTo>
                  <a:lnTo>
                    <a:pt x="293" y="228"/>
                  </a:lnTo>
                  <a:lnTo>
                    <a:pt x="358" y="163"/>
                  </a:lnTo>
                  <a:lnTo>
                    <a:pt x="423" y="228"/>
                  </a:lnTo>
                  <a:lnTo>
                    <a:pt x="488" y="130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1"/>
            <p:cNvSpPr/>
            <p:nvPr/>
          </p:nvSpPr>
          <p:spPr>
            <a:xfrm>
              <a:off x="3986000" y="1819300"/>
              <a:ext cx="5725" cy="8150"/>
            </a:xfrm>
            <a:custGeom>
              <a:rect b="b" l="l" r="r" t="t"/>
              <a:pathLst>
                <a:path extrusionOk="0" h="326" w="229">
                  <a:moveTo>
                    <a:pt x="33" y="0"/>
                  </a:moveTo>
                  <a:lnTo>
                    <a:pt x="1" y="33"/>
                  </a:lnTo>
                  <a:lnTo>
                    <a:pt x="1" y="98"/>
                  </a:lnTo>
                  <a:lnTo>
                    <a:pt x="98" y="228"/>
                  </a:lnTo>
                  <a:lnTo>
                    <a:pt x="66" y="260"/>
                  </a:lnTo>
                  <a:lnTo>
                    <a:pt x="98" y="325"/>
                  </a:lnTo>
                  <a:lnTo>
                    <a:pt x="196" y="293"/>
                  </a:lnTo>
                  <a:lnTo>
                    <a:pt x="228" y="163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1"/>
            <p:cNvSpPr/>
            <p:nvPr/>
          </p:nvSpPr>
          <p:spPr>
            <a:xfrm>
              <a:off x="3899825" y="1877000"/>
              <a:ext cx="6525" cy="7350"/>
            </a:xfrm>
            <a:custGeom>
              <a:rect b="b" l="l" r="r" t="t"/>
              <a:pathLst>
                <a:path extrusionOk="0" h="294" w="261">
                  <a:moveTo>
                    <a:pt x="163" y="1"/>
                  </a:moveTo>
                  <a:lnTo>
                    <a:pt x="131" y="66"/>
                  </a:lnTo>
                  <a:lnTo>
                    <a:pt x="98" y="131"/>
                  </a:lnTo>
                  <a:lnTo>
                    <a:pt x="0" y="196"/>
                  </a:lnTo>
                  <a:lnTo>
                    <a:pt x="33" y="229"/>
                  </a:lnTo>
                  <a:lnTo>
                    <a:pt x="98" y="229"/>
                  </a:lnTo>
                  <a:lnTo>
                    <a:pt x="163" y="164"/>
                  </a:lnTo>
                  <a:lnTo>
                    <a:pt x="196" y="196"/>
                  </a:lnTo>
                  <a:lnTo>
                    <a:pt x="228" y="294"/>
                  </a:lnTo>
                  <a:lnTo>
                    <a:pt x="261" y="229"/>
                  </a:lnTo>
                  <a:lnTo>
                    <a:pt x="261" y="164"/>
                  </a:lnTo>
                  <a:lnTo>
                    <a:pt x="228" y="131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1"/>
            <p:cNvSpPr/>
            <p:nvPr/>
          </p:nvSpPr>
          <p:spPr>
            <a:xfrm>
              <a:off x="3910400" y="1868875"/>
              <a:ext cx="4900" cy="2475"/>
            </a:xfrm>
            <a:custGeom>
              <a:rect b="b" l="l" r="r" t="t"/>
              <a:pathLst>
                <a:path extrusionOk="0" h="99" w="196">
                  <a:moveTo>
                    <a:pt x="98" y="1"/>
                  </a:moveTo>
                  <a:lnTo>
                    <a:pt x="33" y="33"/>
                  </a:lnTo>
                  <a:lnTo>
                    <a:pt x="0" y="98"/>
                  </a:lnTo>
                  <a:lnTo>
                    <a:pt x="130" y="98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1"/>
            <p:cNvSpPr/>
            <p:nvPr/>
          </p:nvSpPr>
          <p:spPr>
            <a:xfrm>
              <a:off x="3905525" y="1890825"/>
              <a:ext cx="13825" cy="7350"/>
            </a:xfrm>
            <a:custGeom>
              <a:rect b="b" l="l" r="r" t="t"/>
              <a:pathLst>
                <a:path extrusionOk="0" h="294" w="553">
                  <a:moveTo>
                    <a:pt x="423" y="1"/>
                  </a:moveTo>
                  <a:lnTo>
                    <a:pt x="390" y="66"/>
                  </a:lnTo>
                  <a:lnTo>
                    <a:pt x="390" y="131"/>
                  </a:lnTo>
                  <a:lnTo>
                    <a:pt x="293" y="131"/>
                  </a:lnTo>
                  <a:lnTo>
                    <a:pt x="260" y="66"/>
                  </a:lnTo>
                  <a:lnTo>
                    <a:pt x="228" y="66"/>
                  </a:lnTo>
                  <a:lnTo>
                    <a:pt x="195" y="131"/>
                  </a:lnTo>
                  <a:lnTo>
                    <a:pt x="130" y="163"/>
                  </a:lnTo>
                  <a:lnTo>
                    <a:pt x="65" y="163"/>
                  </a:lnTo>
                  <a:lnTo>
                    <a:pt x="0" y="228"/>
                  </a:lnTo>
                  <a:lnTo>
                    <a:pt x="33" y="261"/>
                  </a:lnTo>
                  <a:lnTo>
                    <a:pt x="98" y="261"/>
                  </a:lnTo>
                  <a:lnTo>
                    <a:pt x="163" y="293"/>
                  </a:lnTo>
                  <a:lnTo>
                    <a:pt x="260" y="293"/>
                  </a:lnTo>
                  <a:lnTo>
                    <a:pt x="325" y="261"/>
                  </a:lnTo>
                  <a:lnTo>
                    <a:pt x="455" y="293"/>
                  </a:lnTo>
                  <a:lnTo>
                    <a:pt x="520" y="261"/>
                  </a:lnTo>
                  <a:lnTo>
                    <a:pt x="553" y="196"/>
                  </a:lnTo>
                  <a:lnTo>
                    <a:pt x="553" y="163"/>
                  </a:lnTo>
                  <a:lnTo>
                    <a:pt x="520" y="163"/>
                  </a:lnTo>
                  <a:lnTo>
                    <a:pt x="553" y="98"/>
                  </a:lnTo>
                  <a:lnTo>
                    <a:pt x="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1"/>
            <p:cNvSpPr/>
            <p:nvPr/>
          </p:nvSpPr>
          <p:spPr>
            <a:xfrm>
              <a:off x="4096575" y="1903025"/>
              <a:ext cx="19525" cy="18725"/>
            </a:xfrm>
            <a:custGeom>
              <a:rect b="b" l="l" r="r" t="t"/>
              <a:pathLst>
                <a:path extrusionOk="0" h="749" w="781">
                  <a:moveTo>
                    <a:pt x="520" y="1"/>
                  </a:moveTo>
                  <a:lnTo>
                    <a:pt x="325" y="66"/>
                  </a:lnTo>
                  <a:lnTo>
                    <a:pt x="130" y="196"/>
                  </a:lnTo>
                  <a:lnTo>
                    <a:pt x="33" y="196"/>
                  </a:lnTo>
                  <a:lnTo>
                    <a:pt x="0" y="228"/>
                  </a:lnTo>
                  <a:lnTo>
                    <a:pt x="33" y="358"/>
                  </a:lnTo>
                  <a:lnTo>
                    <a:pt x="130" y="391"/>
                  </a:lnTo>
                  <a:lnTo>
                    <a:pt x="163" y="488"/>
                  </a:lnTo>
                  <a:lnTo>
                    <a:pt x="98" y="553"/>
                  </a:lnTo>
                  <a:lnTo>
                    <a:pt x="0" y="521"/>
                  </a:lnTo>
                  <a:lnTo>
                    <a:pt x="0" y="553"/>
                  </a:lnTo>
                  <a:lnTo>
                    <a:pt x="33" y="618"/>
                  </a:lnTo>
                  <a:lnTo>
                    <a:pt x="195" y="651"/>
                  </a:lnTo>
                  <a:lnTo>
                    <a:pt x="455" y="683"/>
                  </a:lnTo>
                  <a:lnTo>
                    <a:pt x="586" y="716"/>
                  </a:lnTo>
                  <a:lnTo>
                    <a:pt x="618" y="748"/>
                  </a:lnTo>
                  <a:lnTo>
                    <a:pt x="716" y="716"/>
                  </a:lnTo>
                  <a:lnTo>
                    <a:pt x="716" y="618"/>
                  </a:lnTo>
                  <a:lnTo>
                    <a:pt x="781" y="586"/>
                  </a:lnTo>
                  <a:lnTo>
                    <a:pt x="781" y="521"/>
                  </a:lnTo>
                  <a:lnTo>
                    <a:pt x="716" y="456"/>
                  </a:lnTo>
                  <a:lnTo>
                    <a:pt x="716" y="293"/>
                  </a:lnTo>
                  <a:lnTo>
                    <a:pt x="651" y="196"/>
                  </a:lnTo>
                  <a:lnTo>
                    <a:pt x="618" y="98"/>
                  </a:lnTo>
                  <a:lnTo>
                    <a:pt x="586" y="33"/>
                  </a:lnTo>
                  <a:lnTo>
                    <a:pt x="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1"/>
            <p:cNvSpPr/>
            <p:nvPr/>
          </p:nvSpPr>
          <p:spPr>
            <a:xfrm>
              <a:off x="4346150" y="1755050"/>
              <a:ext cx="37425" cy="32550"/>
            </a:xfrm>
            <a:custGeom>
              <a:rect b="b" l="l" r="r" t="t"/>
              <a:pathLst>
                <a:path extrusionOk="0" h="1302" w="1497">
                  <a:moveTo>
                    <a:pt x="1" y="1"/>
                  </a:moveTo>
                  <a:lnTo>
                    <a:pt x="66" y="99"/>
                  </a:lnTo>
                  <a:lnTo>
                    <a:pt x="131" y="196"/>
                  </a:lnTo>
                  <a:lnTo>
                    <a:pt x="196" y="229"/>
                  </a:lnTo>
                  <a:lnTo>
                    <a:pt x="196" y="326"/>
                  </a:lnTo>
                  <a:lnTo>
                    <a:pt x="261" y="359"/>
                  </a:lnTo>
                  <a:lnTo>
                    <a:pt x="326" y="456"/>
                  </a:lnTo>
                  <a:lnTo>
                    <a:pt x="293" y="521"/>
                  </a:lnTo>
                  <a:lnTo>
                    <a:pt x="293" y="619"/>
                  </a:lnTo>
                  <a:lnTo>
                    <a:pt x="261" y="716"/>
                  </a:lnTo>
                  <a:lnTo>
                    <a:pt x="293" y="846"/>
                  </a:lnTo>
                  <a:lnTo>
                    <a:pt x="521" y="1042"/>
                  </a:lnTo>
                  <a:lnTo>
                    <a:pt x="651" y="1172"/>
                  </a:lnTo>
                  <a:lnTo>
                    <a:pt x="911" y="1302"/>
                  </a:lnTo>
                  <a:lnTo>
                    <a:pt x="1009" y="1269"/>
                  </a:lnTo>
                  <a:lnTo>
                    <a:pt x="1106" y="1204"/>
                  </a:lnTo>
                  <a:lnTo>
                    <a:pt x="1171" y="1204"/>
                  </a:lnTo>
                  <a:lnTo>
                    <a:pt x="1269" y="1269"/>
                  </a:lnTo>
                  <a:lnTo>
                    <a:pt x="1301" y="1204"/>
                  </a:lnTo>
                  <a:lnTo>
                    <a:pt x="1399" y="1107"/>
                  </a:lnTo>
                  <a:lnTo>
                    <a:pt x="1432" y="977"/>
                  </a:lnTo>
                  <a:lnTo>
                    <a:pt x="1497" y="879"/>
                  </a:lnTo>
                  <a:lnTo>
                    <a:pt x="1464" y="781"/>
                  </a:lnTo>
                  <a:lnTo>
                    <a:pt x="1464" y="651"/>
                  </a:lnTo>
                  <a:lnTo>
                    <a:pt x="1334" y="619"/>
                  </a:lnTo>
                  <a:lnTo>
                    <a:pt x="1236" y="521"/>
                  </a:lnTo>
                  <a:lnTo>
                    <a:pt x="1236" y="391"/>
                  </a:lnTo>
                  <a:lnTo>
                    <a:pt x="1301" y="326"/>
                  </a:lnTo>
                  <a:lnTo>
                    <a:pt x="1399" y="294"/>
                  </a:lnTo>
                  <a:lnTo>
                    <a:pt x="1399" y="229"/>
                  </a:lnTo>
                  <a:lnTo>
                    <a:pt x="1139" y="164"/>
                  </a:lnTo>
                  <a:lnTo>
                    <a:pt x="879" y="131"/>
                  </a:lnTo>
                  <a:lnTo>
                    <a:pt x="814" y="164"/>
                  </a:lnTo>
                  <a:lnTo>
                    <a:pt x="684" y="131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1"/>
            <p:cNvSpPr/>
            <p:nvPr/>
          </p:nvSpPr>
          <p:spPr>
            <a:xfrm>
              <a:off x="4290875" y="1751800"/>
              <a:ext cx="87000" cy="65075"/>
            </a:xfrm>
            <a:custGeom>
              <a:rect b="b" l="l" r="r" t="t"/>
              <a:pathLst>
                <a:path extrusionOk="0" h="2603" w="3480">
                  <a:moveTo>
                    <a:pt x="1366" y="1"/>
                  </a:moveTo>
                  <a:lnTo>
                    <a:pt x="1334" y="33"/>
                  </a:lnTo>
                  <a:lnTo>
                    <a:pt x="1496" y="164"/>
                  </a:lnTo>
                  <a:lnTo>
                    <a:pt x="1594" y="196"/>
                  </a:lnTo>
                  <a:lnTo>
                    <a:pt x="1626" y="261"/>
                  </a:lnTo>
                  <a:lnTo>
                    <a:pt x="1496" y="261"/>
                  </a:lnTo>
                  <a:lnTo>
                    <a:pt x="1464" y="229"/>
                  </a:lnTo>
                  <a:lnTo>
                    <a:pt x="1366" y="229"/>
                  </a:lnTo>
                  <a:lnTo>
                    <a:pt x="1301" y="294"/>
                  </a:lnTo>
                  <a:lnTo>
                    <a:pt x="1334" y="424"/>
                  </a:lnTo>
                  <a:lnTo>
                    <a:pt x="1399" y="554"/>
                  </a:lnTo>
                  <a:lnTo>
                    <a:pt x="1431" y="684"/>
                  </a:lnTo>
                  <a:lnTo>
                    <a:pt x="1594" y="846"/>
                  </a:lnTo>
                  <a:lnTo>
                    <a:pt x="1626" y="911"/>
                  </a:lnTo>
                  <a:lnTo>
                    <a:pt x="1594" y="976"/>
                  </a:lnTo>
                  <a:lnTo>
                    <a:pt x="1464" y="976"/>
                  </a:lnTo>
                  <a:lnTo>
                    <a:pt x="1334" y="846"/>
                  </a:lnTo>
                  <a:lnTo>
                    <a:pt x="1301" y="716"/>
                  </a:lnTo>
                  <a:lnTo>
                    <a:pt x="1204" y="651"/>
                  </a:lnTo>
                  <a:lnTo>
                    <a:pt x="1106" y="684"/>
                  </a:lnTo>
                  <a:lnTo>
                    <a:pt x="1041" y="716"/>
                  </a:lnTo>
                  <a:lnTo>
                    <a:pt x="1008" y="684"/>
                  </a:lnTo>
                  <a:lnTo>
                    <a:pt x="911" y="651"/>
                  </a:lnTo>
                  <a:lnTo>
                    <a:pt x="911" y="554"/>
                  </a:lnTo>
                  <a:lnTo>
                    <a:pt x="878" y="456"/>
                  </a:lnTo>
                  <a:lnTo>
                    <a:pt x="781" y="456"/>
                  </a:lnTo>
                  <a:lnTo>
                    <a:pt x="651" y="359"/>
                  </a:lnTo>
                  <a:lnTo>
                    <a:pt x="488" y="326"/>
                  </a:lnTo>
                  <a:lnTo>
                    <a:pt x="456" y="294"/>
                  </a:lnTo>
                  <a:lnTo>
                    <a:pt x="391" y="196"/>
                  </a:lnTo>
                  <a:lnTo>
                    <a:pt x="261" y="261"/>
                  </a:lnTo>
                  <a:lnTo>
                    <a:pt x="195" y="326"/>
                  </a:lnTo>
                  <a:lnTo>
                    <a:pt x="195" y="489"/>
                  </a:lnTo>
                  <a:lnTo>
                    <a:pt x="163" y="489"/>
                  </a:lnTo>
                  <a:lnTo>
                    <a:pt x="163" y="651"/>
                  </a:lnTo>
                  <a:lnTo>
                    <a:pt x="130" y="781"/>
                  </a:lnTo>
                  <a:lnTo>
                    <a:pt x="33" y="879"/>
                  </a:lnTo>
                  <a:lnTo>
                    <a:pt x="0" y="944"/>
                  </a:lnTo>
                  <a:lnTo>
                    <a:pt x="130" y="1107"/>
                  </a:lnTo>
                  <a:lnTo>
                    <a:pt x="195" y="1139"/>
                  </a:lnTo>
                  <a:lnTo>
                    <a:pt x="293" y="1172"/>
                  </a:lnTo>
                  <a:lnTo>
                    <a:pt x="228" y="1237"/>
                  </a:lnTo>
                  <a:lnTo>
                    <a:pt x="163" y="1237"/>
                  </a:lnTo>
                  <a:lnTo>
                    <a:pt x="195" y="1334"/>
                  </a:lnTo>
                  <a:lnTo>
                    <a:pt x="261" y="1367"/>
                  </a:lnTo>
                  <a:lnTo>
                    <a:pt x="326" y="1464"/>
                  </a:lnTo>
                  <a:lnTo>
                    <a:pt x="326" y="1529"/>
                  </a:lnTo>
                  <a:lnTo>
                    <a:pt x="358" y="1594"/>
                  </a:lnTo>
                  <a:lnTo>
                    <a:pt x="488" y="1627"/>
                  </a:lnTo>
                  <a:lnTo>
                    <a:pt x="521" y="1692"/>
                  </a:lnTo>
                  <a:lnTo>
                    <a:pt x="521" y="1724"/>
                  </a:lnTo>
                  <a:lnTo>
                    <a:pt x="553" y="1789"/>
                  </a:lnTo>
                  <a:lnTo>
                    <a:pt x="618" y="1757"/>
                  </a:lnTo>
                  <a:lnTo>
                    <a:pt x="683" y="1757"/>
                  </a:lnTo>
                  <a:lnTo>
                    <a:pt x="716" y="1822"/>
                  </a:lnTo>
                  <a:lnTo>
                    <a:pt x="651" y="1887"/>
                  </a:lnTo>
                  <a:lnTo>
                    <a:pt x="618" y="1855"/>
                  </a:lnTo>
                  <a:lnTo>
                    <a:pt x="553" y="1855"/>
                  </a:lnTo>
                  <a:lnTo>
                    <a:pt x="521" y="1920"/>
                  </a:lnTo>
                  <a:lnTo>
                    <a:pt x="553" y="2017"/>
                  </a:lnTo>
                  <a:lnTo>
                    <a:pt x="878" y="2212"/>
                  </a:lnTo>
                  <a:lnTo>
                    <a:pt x="1041" y="2277"/>
                  </a:lnTo>
                  <a:lnTo>
                    <a:pt x="1204" y="2277"/>
                  </a:lnTo>
                  <a:lnTo>
                    <a:pt x="1269" y="2342"/>
                  </a:lnTo>
                  <a:lnTo>
                    <a:pt x="1366" y="2407"/>
                  </a:lnTo>
                  <a:lnTo>
                    <a:pt x="1399" y="2505"/>
                  </a:lnTo>
                  <a:lnTo>
                    <a:pt x="1496" y="2602"/>
                  </a:lnTo>
                  <a:lnTo>
                    <a:pt x="1659" y="2602"/>
                  </a:lnTo>
                  <a:lnTo>
                    <a:pt x="1821" y="2537"/>
                  </a:lnTo>
                  <a:lnTo>
                    <a:pt x="1952" y="2537"/>
                  </a:lnTo>
                  <a:lnTo>
                    <a:pt x="2049" y="2602"/>
                  </a:lnTo>
                  <a:lnTo>
                    <a:pt x="2147" y="2602"/>
                  </a:lnTo>
                  <a:lnTo>
                    <a:pt x="2212" y="2505"/>
                  </a:lnTo>
                  <a:lnTo>
                    <a:pt x="2212" y="2407"/>
                  </a:lnTo>
                  <a:lnTo>
                    <a:pt x="2147" y="2277"/>
                  </a:lnTo>
                  <a:lnTo>
                    <a:pt x="2147" y="2212"/>
                  </a:lnTo>
                  <a:lnTo>
                    <a:pt x="2082" y="2212"/>
                  </a:lnTo>
                  <a:lnTo>
                    <a:pt x="2017" y="2147"/>
                  </a:lnTo>
                  <a:lnTo>
                    <a:pt x="2017" y="2082"/>
                  </a:lnTo>
                  <a:lnTo>
                    <a:pt x="2017" y="2017"/>
                  </a:lnTo>
                  <a:lnTo>
                    <a:pt x="2082" y="2050"/>
                  </a:lnTo>
                  <a:lnTo>
                    <a:pt x="2114" y="2115"/>
                  </a:lnTo>
                  <a:lnTo>
                    <a:pt x="2244" y="2180"/>
                  </a:lnTo>
                  <a:lnTo>
                    <a:pt x="2277" y="2245"/>
                  </a:lnTo>
                  <a:lnTo>
                    <a:pt x="2277" y="2277"/>
                  </a:lnTo>
                  <a:lnTo>
                    <a:pt x="2342" y="2277"/>
                  </a:lnTo>
                  <a:lnTo>
                    <a:pt x="2439" y="2147"/>
                  </a:lnTo>
                  <a:lnTo>
                    <a:pt x="2537" y="1920"/>
                  </a:lnTo>
                  <a:lnTo>
                    <a:pt x="2732" y="1757"/>
                  </a:lnTo>
                  <a:lnTo>
                    <a:pt x="2830" y="1724"/>
                  </a:lnTo>
                  <a:lnTo>
                    <a:pt x="2927" y="1659"/>
                  </a:lnTo>
                  <a:lnTo>
                    <a:pt x="2992" y="1692"/>
                  </a:lnTo>
                  <a:lnTo>
                    <a:pt x="2927" y="1757"/>
                  </a:lnTo>
                  <a:lnTo>
                    <a:pt x="3057" y="1789"/>
                  </a:lnTo>
                  <a:lnTo>
                    <a:pt x="3122" y="1822"/>
                  </a:lnTo>
                  <a:lnTo>
                    <a:pt x="3220" y="1789"/>
                  </a:lnTo>
                  <a:lnTo>
                    <a:pt x="3220" y="1692"/>
                  </a:lnTo>
                  <a:lnTo>
                    <a:pt x="3382" y="1594"/>
                  </a:lnTo>
                  <a:lnTo>
                    <a:pt x="3480" y="1497"/>
                  </a:lnTo>
                  <a:lnTo>
                    <a:pt x="3415" y="1464"/>
                  </a:lnTo>
                  <a:lnTo>
                    <a:pt x="3285" y="1464"/>
                  </a:lnTo>
                  <a:lnTo>
                    <a:pt x="3122" y="1562"/>
                  </a:lnTo>
                  <a:lnTo>
                    <a:pt x="2960" y="1464"/>
                  </a:lnTo>
                  <a:lnTo>
                    <a:pt x="2797" y="1399"/>
                  </a:lnTo>
                  <a:lnTo>
                    <a:pt x="2732" y="1334"/>
                  </a:lnTo>
                  <a:lnTo>
                    <a:pt x="2602" y="1334"/>
                  </a:lnTo>
                  <a:lnTo>
                    <a:pt x="2569" y="1269"/>
                  </a:lnTo>
                  <a:lnTo>
                    <a:pt x="2407" y="1107"/>
                  </a:lnTo>
                  <a:lnTo>
                    <a:pt x="2342" y="1074"/>
                  </a:lnTo>
                  <a:lnTo>
                    <a:pt x="2277" y="879"/>
                  </a:lnTo>
                  <a:lnTo>
                    <a:pt x="2277" y="814"/>
                  </a:lnTo>
                  <a:lnTo>
                    <a:pt x="2179" y="716"/>
                  </a:lnTo>
                  <a:lnTo>
                    <a:pt x="2179" y="619"/>
                  </a:lnTo>
                  <a:lnTo>
                    <a:pt x="2049" y="554"/>
                  </a:lnTo>
                  <a:lnTo>
                    <a:pt x="2049" y="489"/>
                  </a:lnTo>
                  <a:lnTo>
                    <a:pt x="2114" y="456"/>
                  </a:lnTo>
                  <a:lnTo>
                    <a:pt x="2049" y="391"/>
                  </a:lnTo>
                  <a:lnTo>
                    <a:pt x="2114" y="359"/>
                  </a:lnTo>
                  <a:lnTo>
                    <a:pt x="2147" y="326"/>
                  </a:lnTo>
                  <a:lnTo>
                    <a:pt x="2147" y="261"/>
                  </a:lnTo>
                  <a:lnTo>
                    <a:pt x="2114" y="229"/>
                  </a:lnTo>
                  <a:lnTo>
                    <a:pt x="2017" y="164"/>
                  </a:lnTo>
                  <a:lnTo>
                    <a:pt x="1821" y="164"/>
                  </a:lnTo>
                  <a:lnTo>
                    <a:pt x="1691" y="131"/>
                  </a:lnTo>
                  <a:lnTo>
                    <a:pt x="1594" y="33"/>
                  </a:lnTo>
                  <a:lnTo>
                    <a:pt x="1496" y="33"/>
                  </a:lnTo>
                  <a:lnTo>
                    <a:pt x="1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1"/>
            <p:cNvSpPr/>
            <p:nvPr/>
          </p:nvSpPr>
          <p:spPr>
            <a:xfrm>
              <a:off x="4368100" y="1823350"/>
              <a:ext cx="13050" cy="16300"/>
            </a:xfrm>
            <a:custGeom>
              <a:rect b="b" l="l" r="r" t="t"/>
              <a:pathLst>
                <a:path extrusionOk="0" h="652" w="522">
                  <a:moveTo>
                    <a:pt x="228" y="1"/>
                  </a:moveTo>
                  <a:lnTo>
                    <a:pt x="98" y="33"/>
                  </a:lnTo>
                  <a:lnTo>
                    <a:pt x="1" y="131"/>
                  </a:lnTo>
                  <a:lnTo>
                    <a:pt x="33" y="228"/>
                  </a:lnTo>
                  <a:lnTo>
                    <a:pt x="98" y="326"/>
                  </a:lnTo>
                  <a:lnTo>
                    <a:pt x="66" y="391"/>
                  </a:lnTo>
                  <a:lnTo>
                    <a:pt x="98" y="456"/>
                  </a:lnTo>
                  <a:lnTo>
                    <a:pt x="196" y="488"/>
                  </a:lnTo>
                  <a:lnTo>
                    <a:pt x="293" y="618"/>
                  </a:lnTo>
                  <a:lnTo>
                    <a:pt x="391" y="651"/>
                  </a:lnTo>
                  <a:lnTo>
                    <a:pt x="456" y="618"/>
                  </a:lnTo>
                  <a:lnTo>
                    <a:pt x="423" y="586"/>
                  </a:lnTo>
                  <a:lnTo>
                    <a:pt x="456" y="488"/>
                  </a:lnTo>
                  <a:lnTo>
                    <a:pt x="521" y="391"/>
                  </a:lnTo>
                  <a:lnTo>
                    <a:pt x="489" y="293"/>
                  </a:lnTo>
                  <a:lnTo>
                    <a:pt x="358" y="131"/>
                  </a:lnTo>
                  <a:lnTo>
                    <a:pt x="293" y="33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1"/>
            <p:cNvSpPr/>
            <p:nvPr/>
          </p:nvSpPr>
          <p:spPr>
            <a:xfrm>
              <a:off x="4366475" y="1701400"/>
              <a:ext cx="6525" cy="8150"/>
            </a:xfrm>
            <a:custGeom>
              <a:rect b="b" l="l" r="r" t="t"/>
              <a:pathLst>
                <a:path extrusionOk="0" h="326" w="261">
                  <a:moveTo>
                    <a:pt x="196" y="1"/>
                  </a:moveTo>
                  <a:lnTo>
                    <a:pt x="33" y="131"/>
                  </a:lnTo>
                  <a:lnTo>
                    <a:pt x="1" y="326"/>
                  </a:lnTo>
                  <a:lnTo>
                    <a:pt x="131" y="293"/>
                  </a:lnTo>
                  <a:lnTo>
                    <a:pt x="196" y="228"/>
                  </a:lnTo>
                  <a:lnTo>
                    <a:pt x="261" y="163"/>
                  </a:lnTo>
                  <a:lnTo>
                    <a:pt x="228" y="131"/>
                  </a:lnTo>
                  <a:lnTo>
                    <a:pt x="228" y="33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1"/>
            <p:cNvSpPr/>
            <p:nvPr/>
          </p:nvSpPr>
          <p:spPr>
            <a:xfrm>
              <a:off x="4198200" y="1931475"/>
              <a:ext cx="7325" cy="5725"/>
            </a:xfrm>
            <a:custGeom>
              <a:rect b="b" l="l" r="r" t="t"/>
              <a:pathLst>
                <a:path extrusionOk="0" h="229" w="293">
                  <a:moveTo>
                    <a:pt x="33" y="1"/>
                  </a:moveTo>
                  <a:lnTo>
                    <a:pt x="0" y="33"/>
                  </a:lnTo>
                  <a:lnTo>
                    <a:pt x="0" y="98"/>
                  </a:lnTo>
                  <a:lnTo>
                    <a:pt x="65" y="131"/>
                  </a:lnTo>
                  <a:lnTo>
                    <a:pt x="65" y="228"/>
                  </a:lnTo>
                  <a:lnTo>
                    <a:pt x="228" y="228"/>
                  </a:lnTo>
                  <a:lnTo>
                    <a:pt x="260" y="196"/>
                  </a:lnTo>
                  <a:lnTo>
                    <a:pt x="293" y="196"/>
                  </a:lnTo>
                  <a:lnTo>
                    <a:pt x="293" y="131"/>
                  </a:lnTo>
                  <a:lnTo>
                    <a:pt x="228" y="66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1"/>
            <p:cNvSpPr/>
            <p:nvPr/>
          </p:nvSpPr>
          <p:spPr>
            <a:xfrm>
              <a:off x="4229900" y="1894075"/>
              <a:ext cx="4900" cy="5725"/>
            </a:xfrm>
            <a:custGeom>
              <a:rect b="b" l="l" r="r" t="t"/>
              <a:pathLst>
                <a:path extrusionOk="0" h="229" w="196">
                  <a:moveTo>
                    <a:pt x="196" y="1"/>
                  </a:moveTo>
                  <a:lnTo>
                    <a:pt x="33" y="66"/>
                  </a:lnTo>
                  <a:lnTo>
                    <a:pt x="0" y="98"/>
                  </a:lnTo>
                  <a:lnTo>
                    <a:pt x="33" y="196"/>
                  </a:lnTo>
                  <a:lnTo>
                    <a:pt x="98" y="196"/>
                  </a:lnTo>
                  <a:lnTo>
                    <a:pt x="130" y="228"/>
                  </a:lnTo>
                  <a:lnTo>
                    <a:pt x="196" y="196"/>
                  </a:lnTo>
                  <a:lnTo>
                    <a:pt x="196" y="98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1"/>
            <p:cNvSpPr/>
            <p:nvPr/>
          </p:nvSpPr>
          <p:spPr>
            <a:xfrm>
              <a:off x="4276250" y="1783525"/>
              <a:ext cx="16275" cy="21150"/>
            </a:xfrm>
            <a:custGeom>
              <a:rect b="b" l="l" r="r" t="t"/>
              <a:pathLst>
                <a:path extrusionOk="0" h="846" w="651">
                  <a:moveTo>
                    <a:pt x="0" y="0"/>
                  </a:moveTo>
                  <a:lnTo>
                    <a:pt x="33" y="65"/>
                  </a:lnTo>
                  <a:lnTo>
                    <a:pt x="130" y="228"/>
                  </a:lnTo>
                  <a:lnTo>
                    <a:pt x="260" y="358"/>
                  </a:lnTo>
                  <a:lnTo>
                    <a:pt x="423" y="586"/>
                  </a:lnTo>
                  <a:lnTo>
                    <a:pt x="488" y="813"/>
                  </a:lnTo>
                  <a:lnTo>
                    <a:pt x="585" y="846"/>
                  </a:lnTo>
                  <a:lnTo>
                    <a:pt x="650" y="813"/>
                  </a:lnTo>
                  <a:lnTo>
                    <a:pt x="650" y="683"/>
                  </a:lnTo>
                  <a:lnTo>
                    <a:pt x="553" y="423"/>
                  </a:lnTo>
                  <a:lnTo>
                    <a:pt x="520" y="293"/>
                  </a:lnTo>
                  <a:lnTo>
                    <a:pt x="423" y="228"/>
                  </a:lnTo>
                  <a:lnTo>
                    <a:pt x="228" y="228"/>
                  </a:lnTo>
                  <a:lnTo>
                    <a:pt x="163" y="9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1"/>
            <p:cNvSpPr/>
            <p:nvPr/>
          </p:nvSpPr>
          <p:spPr>
            <a:xfrm>
              <a:off x="4322575" y="1846125"/>
              <a:ext cx="15475" cy="9775"/>
            </a:xfrm>
            <a:custGeom>
              <a:rect b="b" l="l" r="r" t="t"/>
              <a:pathLst>
                <a:path extrusionOk="0" h="391" w="619">
                  <a:moveTo>
                    <a:pt x="33" y="0"/>
                  </a:moveTo>
                  <a:lnTo>
                    <a:pt x="1" y="33"/>
                  </a:lnTo>
                  <a:lnTo>
                    <a:pt x="33" y="130"/>
                  </a:lnTo>
                  <a:lnTo>
                    <a:pt x="98" y="195"/>
                  </a:lnTo>
                  <a:lnTo>
                    <a:pt x="196" y="195"/>
                  </a:lnTo>
                  <a:lnTo>
                    <a:pt x="293" y="260"/>
                  </a:lnTo>
                  <a:lnTo>
                    <a:pt x="423" y="293"/>
                  </a:lnTo>
                  <a:lnTo>
                    <a:pt x="521" y="390"/>
                  </a:lnTo>
                  <a:lnTo>
                    <a:pt x="586" y="390"/>
                  </a:lnTo>
                  <a:lnTo>
                    <a:pt x="619" y="325"/>
                  </a:lnTo>
                  <a:lnTo>
                    <a:pt x="456" y="163"/>
                  </a:lnTo>
                  <a:lnTo>
                    <a:pt x="358" y="130"/>
                  </a:lnTo>
                  <a:lnTo>
                    <a:pt x="228" y="13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1"/>
            <p:cNvSpPr/>
            <p:nvPr/>
          </p:nvSpPr>
          <p:spPr>
            <a:xfrm>
              <a:off x="3889250" y="1880250"/>
              <a:ext cx="5725" cy="4100"/>
            </a:xfrm>
            <a:custGeom>
              <a:rect b="b" l="l" r="r" t="t"/>
              <a:pathLst>
                <a:path extrusionOk="0" h="164" w="229">
                  <a:moveTo>
                    <a:pt x="131" y="1"/>
                  </a:moveTo>
                  <a:lnTo>
                    <a:pt x="98" y="66"/>
                  </a:lnTo>
                  <a:lnTo>
                    <a:pt x="1" y="99"/>
                  </a:lnTo>
                  <a:lnTo>
                    <a:pt x="1" y="164"/>
                  </a:lnTo>
                  <a:lnTo>
                    <a:pt x="98" y="131"/>
                  </a:lnTo>
                  <a:lnTo>
                    <a:pt x="228" y="99"/>
                  </a:lnTo>
                  <a:lnTo>
                    <a:pt x="228" y="34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1"/>
            <p:cNvSpPr/>
            <p:nvPr/>
          </p:nvSpPr>
          <p:spPr>
            <a:xfrm>
              <a:off x="3470575" y="1817650"/>
              <a:ext cx="4900" cy="4100"/>
            </a:xfrm>
            <a:custGeom>
              <a:rect b="b" l="l" r="r" t="t"/>
              <a:pathLst>
                <a:path extrusionOk="0" h="164" w="196">
                  <a:moveTo>
                    <a:pt x="33" y="1"/>
                  </a:moveTo>
                  <a:lnTo>
                    <a:pt x="0" y="34"/>
                  </a:lnTo>
                  <a:lnTo>
                    <a:pt x="98" y="131"/>
                  </a:lnTo>
                  <a:cubicBezTo>
                    <a:pt x="65" y="131"/>
                    <a:pt x="195" y="164"/>
                    <a:pt x="195" y="164"/>
                  </a:cubicBezTo>
                  <a:lnTo>
                    <a:pt x="195" y="9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1"/>
            <p:cNvSpPr/>
            <p:nvPr/>
          </p:nvSpPr>
          <p:spPr>
            <a:xfrm>
              <a:off x="3512850" y="1829850"/>
              <a:ext cx="10575" cy="8975"/>
            </a:xfrm>
            <a:custGeom>
              <a:rect b="b" l="l" r="r" t="t"/>
              <a:pathLst>
                <a:path extrusionOk="0" h="359" w="423">
                  <a:moveTo>
                    <a:pt x="293" y="1"/>
                  </a:moveTo>
                  <a:lnTo>
                    <a:pt x="130" y="33"/>
                  </a:lnTo>
                  <a:lnTo>
                    <a:pt x="0" y="131"/>
                  </a:lnTo>
                  <a:lnTo>
                    <a:pt x="0" y="196"/>
                  </a:lnTo>
                  <a:lnTo>
                    <a:pt x="98" y="261"/>
                  </a:lnTo>
                  <a:lnTo>
                    <a:pt x="195" y="358"/>
                  </a:lnTo>
                  <a:lnTo>
                    <a:pt x="325" y="358"/>
                  </a:lnTo>
                  <a:lnTo>
                    <a:pt x="423" y="196"/>
                  </a:lnTo>
                  <a:lnTo>
                    <a:pt x="358" y="66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1"/>
            <p:cNvSpPr/>
            <p:nvPr/>
          </p:nvSpPr>
          <p:spPr>
            <a:xfrm>
              <a:off x="3494950" y="1814400"/>
              <a:ext cx="17100" cy="18725"/>
            </a:xfrm>
            <a:custGeom>
              <a:rect b="b" l="l" r="r" t="t"/>
              <a:pathLst>
                <a:path extrusionOk="0" h="749" w="684">
                  <a:moveTo>
                    <a:pt x="196" y="1"/>
                  </a:moveTo>
                  <a:lnTo>
                    <a:pt x="131" y="33"/>
                  </a:lnTo>
                  <a:lnTo>
                    <a:pt x="33" y="66"/>
                  </a:lnTo>
                  <a:lnTo>
                    <a:pt x="1" y="66"/>
                  </a:lnTo>
                  <a:lnTo>
                    <a:pt x="1" y="164"/>
                  </a:lnTo>
                  <a:lnTo>
                    <a:pt x="98" y="359"/>
                  </a:lnTo>
                  <a:lnTo>
                    <a:pt x="98" y="521"/>
                  </a:lnTo>
                  <a:lnTo>
                    <a:pt x="163" y="684"/>
                  </a:lnTo>
                  <a:lnTo>
                    <a:pt x="293" y="749"/>
                  </a:lnTo>
                  <a:lnTo>
                    <a:pt x="358" y="749"/>
                  </a:lnTo>
                  <a:lnTo>
                    <a:pt x="391" y="684"/>
                  </a:lnTo>
                  <a:lnTo>
                    <a:pt x="293" y="619"/>
                  </a:lnTo>
                  <a:lnTo>
                    <a:pt x="293" y="586"/>
                  </a:lnTo>
                  <a:lnTo>
                    <a:pt x="391" y="521"/>
                  </a:lnTo>
                  <a:lnTo>
                    <a:pt x="423" y="424"/>
                  </a:lnTo>
                  <a:lnTo>
                    <a:pt x="456" y="359"/>
                  </a:lnTo>
                  <a:lnTo>
                    <a:pt x="586" y="261"/>
                  </a:lnTo>
                  <a:lnTo>
                    <a:pt x="651" y="261"/>
                  </a:lnTo>
                  <a:lnTo>
                    <a:pt x="684" y="229"/>
                  </a:lnTo>
                  <a:lnTo>
                    <a:pt x="586" y="196"/>
                  </a:lnTo>
                  <a:lnTo>
                    <a:pt x="521" y="229"/>
                  </a:lnTo>
                  <a:lnTo>
                    <a:pt x="293" y="98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1"/>
            <p:cNvSpPr/>
            <p:nvPr/>
          </p:nvSpPr>
          <p:spPr>
            <a:xfrm>
              <a:off x="3470575" y="1821725"/>
              <a:ext cx="3275" cy="5725"/>
            </a:xfrm>
            <a:custGeom>
              <a:rect b="b" l="l" r="r" t="t"/>
              <a:pathLst>
                <a:path extrusionOk="0" h="229" w="131">
                  <a:moveTo>
                    <a:pt x="33" y="1"/>
                  </a:moveTo>
                  <a:lnTo>
                    <a:pt x="0" y="33"/>
                  </a:lnTo>
                  <a:lnTo>
                    <a:pt x="33" y="98"/>
                  </a:lnTo>
                  <a:lnTo>
                    <a:pt x="0" y="163"/>
                  </a:lnTo>
                  <a:lnTo>
                    <a:pt x="65" y="228"/>
                  </a:lnTo>
                  <a:lnTo>
                    <a:pt x="98" y="196"/>
                  </a:lnTo>
                  <a:lnTo>
                    <a:pt x="130" y="66"/>
                  </a:lnTo>
                  <a:lnTo>
                    <a:pt x="130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1"/>
            <p:cNvSpPr/>
            <p:nvPr/>
          </p:nvSpPr>
          <p:spPr>
            <a:xfrm>
              <a:off x="3511225" y="1838800"/>
              <a:ext cx="5700" cy="3275"/>
            </a:xfrm>
            <a:custGeom>
              <a:rect b="b" l="l" r="r" t="t"/>
              <a:pathLst>
                <a:path extrusionOk="0" h="131" w="228">
                  <a:moveTo>
                    <a:pt x="33" y="0"/>
                  </a:moveTo>
                  <a:lnTo>
                    <a:pt x="0" y="66"/>
                  </a:lnTo>
                  <a:lnTo>
                    <a:pt x="130" y="98"/>
                  </a:lnTo>
                  <a:lnTo>
                    <a:pt x="163" y="131"/>
                  </a:lnTo>
                  <a:lnTo>
                    <a:pt x="228" y="9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1"/>
            <p:cNvSpPr/>
            <p:nvPr/>
          </p:nvSpPr>
          <p:spPr>
            <a:xfrm>
              <a:off x="3512025" y="1751000"/>
              <a:ext cx="10600" cy="4900"/>
            </a:xfrm>
            <a:custGeom>
              <a:rect b="b" l="l" r="r" t="t"/>
              <a:pathLst>
                <a:path extrusionOk="0" h="196" w="424">
                  <a:moveTo>
                    <a:pt x="228" y="0"/>
                  </a:moveTo>
                  <a:lnTo>
                    <a:pt x="131" y="65"/>
                  </a:lnTo>
                  <a:lnTo>
                    <a:pt x="66" y="65"/>
                  </a:lnTo>
                  <a:lnTo>
                    <a:pt x="1" y="98"/>
                  </a:lnTo>
                  <a:lnTo>
                    <a:pt x="33" y="163"/>
                  </a:lnTo>
                  <a:lnTo>
                    <a:pt x="196" y="163"/>
                  </a:lnTo>
                  <a:lnTo>
                    <a:pt x="261" y="196"/>
                  </a:lnTo>
                  <a:lnTo>
                    <a:pt x="326" y="196"/>
                  </a:lnTo>
                  <a:lnTo>
                    <a:pt x="423" y="98"/>
                  </a:lnTo>
                  <a:lnTo>
                    <a:pt x="423" y="33"/>
                  </a:lnTo>
                  <a:lnTo>
                    <a:pt x="326" y="3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1"/>
            <p:cNvSpPr/>
            <p:nvPr/>
          </p:nvSpPr>
          <p:spPr>
            <a:xfrm>
              <a:off x="4894925" y="2562350"/>
              <a:ext cx="12225" cy="16300"/>
            </a:xfrm>
            <a:custGeom>
              <a:rect b="b" l="l" r="r" t="t"/>
              <a:pathLst>
                <a:path extrusionOk="0" h="652" w="489">
                  <a:moveTo>
                    <a:pt x="488" y="1"/>
                  </a:moveTo>
                  <a:lnTo>
                    <a:pt x="423" y="33"/>
                  </a:lnTo>
                  <a:lnTo>
                    <a:pt x="326" y="33"/>
                  </a:lnTo>
                  <a:lnTo>
                    <a:pt x="261" y="164"/>
                  </a:lnTo>
                  <a:lnTo>
                    <a:pt x="228" y="196"/>
                  </a:lnTo>
                  <a:lnTo>
                    <a:pt x="196" y="294"/>
                  </a:lnTo>
                  <a:lnTo>
                    <a:pt x="163" y="326"/>
                  </a:lnTo>
                  <a:lnTo>
                    <a:pt x="131" y="391"/>
                  </a:lnTo>
                  <a:lnTo>
                    <a:pt x="65" y="489"/>
                  </a:lnTo>
                  <a:lnTo>
                    <a:pt x="0" y="619"/>
                  </a:lnTo>
                  <a:lnTo>
                    <a:pt x="65" y="651"/>
                  </a:lnTo>
                  <a:lnTo>
                    <a:pt x="196" y="554"/>
                  </a:lnTo>
                  <a:lnTo>
                    <a:pt x="261" y="424"/>
                  </a:lnTo>
                  <a:lnTo>
                    <a:pt x="326" y="359"/>
                  </a:lnTo>
                  <a:lnTo>
                    <a:pt x="326" y="261"/>
                  </a:lnTo>
                  <a:lnTo>
                    <a:pt x="358" y="131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1"/>
            <p:cNvSpPr/>
            <p:nvPr/>
          </p:nvSpPr>
          <p:spPr>
            <a:xfrm>
              <a:off x="3475450" y="1825800"/>
              <a:ext cx="6525" cy="5700"/>
            </a:xfrm>
            <a:custGeom>
              <a:rect b="b" l="l" r="r" t="t"/>
              <a:pathLst>
                <a:path extrusionOk="0" h="228" w="261">
                  <a:moveTo>
                    <a:pt x="195" y="0"/>
                  </a:moveTo>
                  <a:lnTo>
                    <a:pt x="163" y="33"/>
                  </a:lnTo>
                  <a:lnTo>
                    <a:pt x="98" y="98"/>
                  </a:lnTo>
                  <a:lnTo>
                    <a:pt x="0" y="130"/>
                  </a:lnTo>
                  <a:lnTo>
                    <a:pt x="33" y="195"/>
                  </a:lnTo>
                  <a:lnTo>
                    <a:pt x="163" y="228"/>
                  </a:lnTo>
                  <a:lnTo>
                    <a:pt x="228" y="195"/>
                  </a:lnTo>
                  <a:lnTo>
                    <a:pt x="260" y="130"/>
                  </a:lnTo>
                  <a:lnTo>
                    <a:pt x="260" y="65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1"/>
            <p:cNvSpPr/>
            <p:nvPr/>
          </p:nvSpPr>
          <p:spPr>
            <a:xfrm>
              <a:off x="3477075" y="1820100"/>
              <a:ext cx="2450" cy="4100"/>
            </a:xfrm>
            <a:custGeom>
              <a:rect b="b" l="l" r="r" t="t"/>
              <a:pathLst>
                <a:path extrusionOk="0" h="164" w="98">
                  <a:moveTo>
                    <a:pt x="98" y="1"/>
                  </a:moveTo>
                  <a:lnTo>
                    <a:pt x="33" y="33"/>
                  </a:lnTo>
                  <a:lnTo>
                    <a:pt x="0" y="163"/>
                  </a:lnTo>
                  <a:lnTo>
                    <a:pt x="33" y="131"/>
                  </a:lnTo>
                  <a:lnTo>
                    <a:pt x="98" y="98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3462425" y="1803025"/>
              <a:ext cx="13850" cy="7350"/>
            </a:xfrm>
            <a:custGeom>
              <a:rect b="b" l="l" r="r" t="t"/>
              <a:pathLst>
                <a:path extrusionOk="0" h="294" w="554">
                  <a:moveTo>
                    <a:pt x="163" y="1"/>
                  </a:moveTo>
                  <a:lnTo>
                    <a:pt x="66" y="33"/>
                  </a:lnTo>
                  <a:lnTo>
                    <a:pt x="1" y="66"/>
                  </a:lnTo>
                  <a:lnTo>
                    <a:pt x="1" y="131"/>
                  </a:lnTo>
                  <a:lnTo>
                    <a:pt x="98" y="228"/>
                  </a:lnTo>
                  <a:lnTo>
                    <a:pt x="196" y="196"/>
                  </a:lnTo>
                  <a:lnTo>
                    <a:pt x="261" y="261"/>
                  </a:lnTo>
                  <a:cubicBezTo>
                    <a:pt x="261" y="261"/>
                    <a:pt x="326" y="293"/>
                    <a:pt x="326" y="293"/>
                  </a:cubicBezTo>
                  <a:lnTo>
                    <a:pt x="554" y="196"/>
                  </a:lnTo>
                  <a:lnTo>
                    <a:pt x="554" y="131"/>
                  </a:lnTo>
                  <a:lnTo>
                    <a:pt x="554" y="98"/>
                  </a:lnTo>
                  <a:lnTo>
                    <a:pt x="489" y="66"/>
                  </a:lnTo>
                  <a:lnTo>
                    <a:pt x="456" y="98"/>
                  </a:lnTo>
                  <a:lnTo>
                    <a:pt x="391" y="98"/>
                  </a:lnTo>
                  <a:lnTo>
                    <a:pt x="326" y="1"/>
                  </a:lnTo>
                  <a:lnTo>
                    <a:pt x="294" y="33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1"/>
            <p:cNvSpPr/>
            <p:nvPr/>
          </p:nvSpPr>
          <p:spPr>
            <a:xfrm>
              <a:off x="3476250" y="1805475"/>
              <a:ext cx="11400" cy="7325"/>
            </a:xfrm>
            <a:custGeom>
              <a:rect b="b" l="l" r="r" t="t"/>
              <a:pathLst>
                <a:path extrusionOk="0" h="293" w="456">
                  <a:moveTo>
                    <a:pt x="228" y="0"/>
                  </a:moveTo>
                  <a:lnTo>
                    <a:pt x="98" y="33"/>
                  </a:lnTo>
                  <a:lnTo>
                    <a:pt x="1" y="163"/>
                  </a:lnTo>
                  <a:lnTo>
                    <a:pt x="33" y="260"/>
                  </a:lnTo>
                  <a:lnTo>
                    <a:pt x="66" y="293"/>
                  </a:lnTo>
                  <a:lnTo>
                    <a:pt x="163" y="293"/>
                  </a:lnTo>
                  <a:lnTo>
                    <a:pt x="228" y="228"/>
                  </a:lnTo>
                  <a:lnTo>
                    <a:pt x="293" y="260"/>
                  </a:lnTo>
                  <a:lnTo>
                    <a:pt x="391" y="260"/>
                  </a:lnTo>
                  <a:lnTo>
                    <a:pt x="456" y="195"/>
                  </a:lnTo>
                  <a:lnTo>
                    <a:pt x="456" y="130"/>
                  </a:lnTo>
                  <a:lnTo>
                    <a:pt x="358" y="98"/>
                  </a:lnTo>
                  <a:lnTo>
                    <a:pt x="293" y="33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1"/>
            <p:cNvSpPr/>
            <p:nvPr/>
          </p:nvSpPr>
          <p:spPr>
            <a:xfrm>
              <a:off x="3464875" y="1816850"/>
              <a:ext cx="4100" cy="6525"/>
            </a:xfrm>
            <a:custGeom>
              <a:rect b="b" l="l" r="r" t="t"/>
              <a:pathLst>
                <a:path extrusionOk="0" h="261" w="164">
                  <a:moveTo>
                    <a:pt x="0" y="0"/>
                  </a:moveTo>
                  <a:lnTo>
                    <a:pt x="0" y="98"/>
                  </a:lnTo>
                  <a:lnTo>
                    <a:pt x="98" y="261"/>
                  </a:lnTo>
                  <a:lnTo>
                    <a:pt x="163" y="261"/>
                  </a:lnTo>
                  <a:lnTo>
                    <a:pt x="163" y="196"/>
                  </a:lnTo>
                  <a:lnTo>
                    <a:pt x="131" y="9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1"/>
            <p:cNvSpPr/>
            <p:nvPr/>
          </p:nvSpPr>
          <p:spPr>
            <a:xfrm>
              <a:off x="4729875" y="2392450"/>
              <a:ext cx="87025" cy="191875"/>
            </a:xfrm>
            <a:custGeom>
              <a:rect b="b" l="l" r="r" t="t"/>
              <a:pathLst>
                <a:path extrusionOk="0" h="7675" w="3481">
                  <a:moveTo>
                    <a:pt x="1302" y="1854"/>
                  </a:moveTo>
                  <a:lnTo>
                    <a:pt x="1298" y="1866"/>
                  </a:lnTo>
                  <a:lnTo>
                    <a:pt x="1298" y="1866"/>
                  </a:lnTo>
                  <a:lnTo>
                    <a:pt x="1302" y="1886"/>
                  </a:lnTo>
                  <a:lnTo>
                    <a:pt x="1302" y="1854"/>
                  </a:lnTo>
                  <a:close/>
                  <a:moveTo>
                    <a:pt x="229" y="0"/>
                  </a:moveTo>
                  <a:lnTo>
                    <a:pt x="164" y="65"/>
                  </a:lnTo>
                  <a:lnTo>
                    <a:pt x="229" y="98"/>
                  </a:lnTo>
                  <a:lnTo>
                    <a:pt x="229" y="163"/>
                  </a:lnTo>
                  <a:lnTo>
                    <a:pt x="164" y="195"/>
                  </a:lnTo>
                  <a:lnTo>
                    <a:pt x="66" y="130"/>
                  </a:lnTo>
                  <a:lnTo>
                    <a:pt x="1" y="163"/>
                  </a:lnTo>
                  <a:lnTo>
                    <a:pt x="131" y="293"/>
                  </a:lnTo>
                  <a:lnTo>
                    <a:pt x="326" y="391"/>
                  </a:lnTo>
                  <a:lnTo>
                    <a:pt x="359" y="488"/>
                  </a:lnTo>
                  <a:lnTo>
                    <a:pt x="359" y="618"/>
                  </a:lnTo>
                  <a:lnTo>
                    <a:pt x="391" y="553"/>
                  </a:lnTo>
                  <a:lnTo>
                    <a:pt x="456" y="553"/>
                  </a:lnTo>
                  <a:lnTo>
                    <a:pt x="489" y="618"/>
                  </a:lnTo>
                  <a:lnTo>
                    <a:pt x="456" y="683"/>
                  </a:lnTo>
                  <a:lnTo>
                    <a:pt x="391" y="716"/>
                  </a:lnTo>
                  <a:lnTo>
                    <a:pt x="391" y="781"/>
                  </a:lnTo>
                  <a:lnTo>
                    <a:pt x="489" y="781"/>
                  </a:lnTo>
                  <a:lnTo>
                    <a:pt x="489" y="878"/>
                  </a:lnTo>
                  <a:lnTo>
                    <a:pt x="424" y="943"/>
                  </a:lnTo>
                  <a:lnTo>
                    <a:pt x="326" y="911"/>
                  </a:lnTo>
                  <a:lnTo>
                    <a:pt x="261" y="846"/>
                  </a:lnTo>
                  <a:lnTo>
                    <a:pt x="196" y="911"/>
                  </a:lnTo>
                  <a:lnTo>
                    <a:pt x="131" y="1041"/>
                  </a:lnTo>
                  <a:lnTo>
                    <a:pt x="229" y="1139"/>
                  </a:lnTo>
                  <a:lnTo>
                    <a:pt x="261" y="1269"/>
                  </a:lnTo>
                  <a:lnTo>
                    <a:pt x="391" y="1399"/>
                  </a:lnTo>
                  <a:lnTo>
                    <a:pt x="456" y="1561"/>
                  </a:lnTo>
                  <a:lnTo>
                    <a:pt x="489" y="1789"/>
                  </a:lnTo>
                  <a:lnTo>
                    <a:pt x="521" y="1854"/>
                  </a:lnTo>
                  <a:lnTo>
                    <a:pt x="554" y="2017"/>
                  </a:lnTo>
                  <a:lnTo>
                    <a:pt x="619" y="2277"/>
                  </a:lnTo>
                  <a:lnTo>
                    <a:pt x="684" y="2439"/>
                  </a:lnTo>
                  <a:lnTo>
                    <a:pt x="814" y="2504"/>
                  </a:lnTo>
                  <a:lnTo>
                    <a:pt x="814" y="2537"/>
                  </a:lnTo>
                  <a:lnTo>
                    <a:pt x="781" y="2569"/>
                  </a:lnTo>
                  <a:lnTo>
                    <a:pt x="1042" y="2830"/>
                  </a:lnTo>
                  <a:lnTo>
                    <a:pt x="1107" y="2862"/>
                  </a:lnTo>
                  <a:lnTo>
                    <a:pt x="1237" y="3057"/>
                  </a:lnTo>
                  <a:lnTo>
                    <a:pt x="1269" y="3220"/>
                  </a:lnTo>
                  <a:lnTo>
                    <a:pt x="1269" y="3350"/>
                  </a:lnTo>
                  <a:lnTo>
                    <a:pt x="1334" y="3512"/>
                  </a:lnTo>
                  <a:lnTo>
                    <a:pt x="1334" y="3610"/>
                  </a:lnTo>
                  <a:lnTo>
                    <a:pt x="1432" y="3675"/>
                  </a:lnTo>
                  <a:lnTo>
                    <a:pt x="1529" y="3773"/>
                  </a:lnTo>
                  <a:lnTo>
                    <a:pt x="1497" y="3805"/>
                  </a:lnTo>
                  <a:lnTo>
                    <a:pt x="1529" y="3870"/>
                  </a:lnTo>
                  <a:lnTo>
                    <a:pt x="1627" y="4065"/>
                  </a:lnTo>
                  <a:lnTo>
                    <a:pt x="1659" y="4195"/>
                  </a:lnTo>
                  <a:lnTo>
                    <a:pt x="1725" y="4325"/>
                  </a:lnTo>
                  <a:lnTo>
                    <a:pt x="1725" y="4521"/>
                  </a:lnTo>
                  <a:lnTo>
                    <a:pt x="1757" y="4618"/>
                  </a:lnTo>
                  <a:lnTo>
                    <a:pt x="1757" y="4716"/>
                  </a:lnTo>
                  <a:lnTo>
                    <a:pt x="1790" y="4878"/>
                  </a:lnTo>
                  <a:lnTo>
                    <a:pt x="1855" y="5073"/>
                  </a:lnTo>
                  <a:lnTo>
                    <a:pt x="1855" y="5171"/>
                  </a:lnTo>
                  <a:lnTo>
                    <a:pt x="1855" y="5301"/>
                  </a:lnTo>
                  <a:lnTo>
                    <a:pt x="1952" y="5399"/>
                  </a:lnTo>
                  <a:lnTo>
                    <a:pt x="2147" y="5659"/>
                  </a:lnTo>
                  <a:lnTo>
                    <a:pt x="2147" y="5756"/>
                  </a:lnTo>
                  <a:lnTo>
                    <a:pt x="2245" y="5886"/>
                  </a:lnTo>
                  <a:lnTo>
                    <a:pt x="2212" y="6114"/>
                  </a:lnTo>
                  <a:lnTo>
                    <a:pt x="2245" y="6277"/>
                  </a:lnTo>
                  <a:lnTo>
                    <a:pt x="2342" y="6439"/>
                  </a:lnTo>
                  <a:lnTo>
                    <a:pt x="2342" y="6569"/>
                  </a:lnTo>
                  <a:lnTo>
                    <a:pt x="2505" y="6764"/>
                  </a:lnTo>
                  <a:lnTo>
                    <a:pt x="2505" y="6829"/>
                  </a:lnTo>
                  <a:lnTo>
                    <a:pt x="2472" y="6992"/>
                  </a:lnTo>
                  <a:lnTo>
                    <a:pt x="2472" y="7220"/>
                  </a:lnTo>
                  <a:lnTo>
                    <a:pt x="2505" y="7350"/>
                  </a:lnTo>
                  <a:lnTo>
                    <a:pt x="2635" y="7447"/>
                  </a:lnTo>
                  <a:lnTo>
                    <a:pt x="2700" y="7577"/>
                  </a:lnTo>
                  <a:lnTo>
                    <a:pt x="2830" y="7675"/>
                  </a:lnTo>
                  <a:lnTo>
                    <a:pt x="2830" y="7545"/>
                  </a:lnTo>
                  <a:lnTo>
                    <a:pt x="2830" y="7447"/>
                  </a:lnTo>
                  <a:lnTo>
                    <a:pt x="2798" y="7350"/>
                  </a:lnTo>
                  <a:lnTo>
                    <a:pt x="2765" y="7220"/>
                  </a:lnTo>
                  <a:lnTo>
                    <a:pt x="2765" y="7057"/>
                  </a:lnTo>
                  <a:lnTo>
                    <a:pt x="2863" y="6960"/>
                  </a:lnTo>
                  <a:lnTo>
                    <a:pt x="2928" y="6992"/>
                  </a:lnTo>
                  <a:lnTo>
                    <a:pt x="2928" y="7057"/>
                  </a:lnTo>
                  <a:lnTo>
                    <a:pt x="2993" y="7090"/>
                  </a:lnTo>
                  <a:lnTo>
                    <a:pt x="3188" y="7090"/>
                  </a:lnTo>
                  <a:lnTo>
                    <a:pt x="3220" y="7025"/>
                  </a:lnTo>
                  <a:lnTo>
                    <a:pt x="3253" y="7025"/>
                  </a:lnTo>
                  <a:lnTo>
                    <a:pt x="3285" y="7090"/>
                  </a:lnTo>
                  <a:lnTo>
                    <a:pt x="3285" y="7122"/>
                  </a:lnTo>
                  <a:lnTo>
                    <a:pt x="3285" y="7187"/>
                  </a:lnTo>
                  <a:lnTo>
                    <a:pt x="3383" y="7317"/>
                  </a:lnTo>
                  <a:lnTo>
                    <a:pt x="3416" y="7415"/>
                  </a:lnTo>
                  <a:lnTo>
                    <a:pt x="3481" y="7480"/>
                  </a:lnTo>
                  <a:lnTo>
                    <a:pt x="3481" y="7415"/>
                  </a:lnTo>
                  <a:lnTo>
                    <a:pt x="3448" y="7350"/>
                  </a:lnTo>
                  <a:lnTo>
                    <a:pt x="3448" y="7220"/>
                  </a:lnTo>
                  <a:lnTo>
                    <a:pt x="3448" y="7122"/>
                  </a:lnTo>
                  <a:lnTo>
                    <a:pt x="3350" y="7025"/>
                  </a:lnTo>
                  <a:lnTo>
                    <a:pt x="3318" y="6894"/>
                  </a:lnTo>
                  <a:lnTo>
                    <a:pt x="3285" y="6797"/>
                  </a:lnTo>
                  <a:lnTo>
                    <a:pt x="3220" y="6829"/>
                  </a:lnTo>
                  <a:lnTo>
                    <a:pt x="3155" y="6829"/>
                  </a:lnTo>
                  <a:lnTo>
                    <a:pt x="2993" y="6732"/>
                  </a:lnTo>
                  <a:lnTo>
                    <a:pt x="2993" y="6602"/>
                  </a:lnTo>
                  <a:lnTo>
                    <a:pt x="2895" y="6472"/>
                  </a:lnTo>
                  <a:lnTo>
                    <a:pt x="2765" y="6342"/>
                  </a:lnTo>
                  <a:lnTo>
                    <a:pt x="2700" y="6342"/>
                  </a:lnTo>
                  <a:lnTo>
                    <a:pt x="2603" y="6244"/>
                  </a:lnTo>
                  <a:lnTo>
                    <a:pt x="2570" y="6049"/>
                  </a:lnTo>
                  <a:lnTo>
                    <a:pt x="2472" y="5919"/>
                  </a:lnTo>
                  <a:lnTo>
                    <a:pt x="2440" y="5789"/>
                  </a:lnTo>
                  <a:lnTo>
                    <a:pt x="2440" y="5594"/>
                  </a:lnTo>
                  <a:lnTo>
                    <a:pt x="2440" y="5399"/>
                  </a:lnTo>
                  <a:lnTo>
                    <a:pt x="2375" y="5301"/>
                  </a:lnTo>
                  <a:lnTo>
                    <a:pt x="2407" y="5106"/>
                  </a:lnTo>
                  <a:lnTo>
                    <a:pt x="2375" y="5008"/>
                  </a:lnTo>
                  <a:lnTo>
                    <a:pt x="2310" y="4878"/>
                  </a:lnTo>
                  <a:lnTo>
                    <a:pt x="2375" y="4813"/>
                  </a:lnTo>
                  <a:lnTo>
                    <a:pt x="2375" y="4716"/>
                  </a:lnTo>
                  <a:lnTo>
                    <a:pt x="2375" y="4651"/>
                  </a:lnTo>
                  <a:lnTo>
                    <a:pt x="2440" y="4651"/>
                  </a:lnTo>
                  <a:lnTo>
                    <a:pt x="2472" y="4683"/>
                  </a:lnTo>
                  <a:lnTo>
                    <a:pt x="2603" y="4651"/>
                  </a:lnTo>
                  <a:lnTo>
                    <a:pt x="2733" y="4651"/>
                  </a:lnTo>
                  <a:lnTo>
                    <a:pt x="2863" y="4748"/>
                  </a:lnTo>
                  <a:lnTo>
                    <a:pt x="2928" y="4878"/>
                  </a:lnTo>
                  <a:lnTo>
                    <a:pt x="3025" y="4911"/>
                  </a:lnTo>
                  <a:lnTo>
                    <a:pt x="3123" y="4976"/>
                  </a:lnTo>
                  <a:lnTo>
                    <a:pt x="3220" y="5138"/>
                  </a:lnTo>
                  <a:lnTo>
                    <a:pt x="3285" y="5171"/>
                  </a:lnTo>
                  <a:lnTo>
                    <a:pt x="3285" y="5171"/>
                  </a:lnTo>
                  <a:lnTo>
                    <a:pt x="3220" y="5041"/>
                  </a:lnTo>
                  <a:lnTo>
                    <a:pt x="3123" y="4911"/>
                  </a:lnTo>
                  <a:lnTo>
                    <a:pt x="2960" y="4781"/>
                  </a:lnTo>
                  <a:lnTo>
                    <a:pt x="2895" y="4651"/>
                  </a:lnTo>
                  <a:lnTo>
                    <a:pt x="2798" y="4521"/>
                  </a:lnTo>
                  <a:lnTo>
                    <a:pt x="2798" y="4455"/>
                  </a:lnTo>
                  <a:lnTo>
                    <a:pt x="2733" y="4390"/>
                  </a:lnTo>
                  <a:lnTo>
                    <a:pt x="2635" y="4195"/>
                  </a:lnTo>
                  <a:lnTo>
                    <a:pt x="2603" y="4065"/>
                  </a:lnTo>
                  <a:lnTo>
                    <a:pt x="2505" y="4033"/>
                  </a:lnTo>
                  <a:lnTo>
                    <a:pt x="2505" y="3935"/>
                  </a:lnTo>
                  <a:lnTo>
                    <a:pt x="2342" y="3740"/>
                  </a:lnTo>
                  <a:lnTo>
                    <a:pt x="2212" y="3480"/>
                  </a:lnTo>
                  <a:lnTo>
                    <a:pt x="2180" y="3350"/>
                  </a:lnTo>
                  <a:lnTo>
                    <a:pt x="1985" y="3122"/>
                  </a:lnTo>
                  <a:lnTo>
                    <a:pt x="1887" y="2927"/>
                  </a:lnTo>
                  <a:lnTo>
                    <a:pt x="1822" y="2862"/>
                  </a:lnTo>
                  <a:lnTo>
                    <a:pt x="1822" y="2764"/>
                  </a:lnTo>
                  <a:lnTo>
                    <a:pt x="1757" y="2667"/>
                  </a:lnTo>
                  <a:lnTo>
                    <a:pt x="1692" y="2634"/>
                  </a:lnTo>
                  <a:lnTo>
                    <a:pt x="1659" y="2667"/>
                  </a:lnTo>
                  <a:lnTo>
                    <a:pt x="1594" y="2667"/>
                  </a:lnTo>
                  <a:lnTo>
                    <a:pt x="1594" y="2634"/>
                  </a:lnTo>
                  <a:lnTo>
                    <a:pt x="1594" y="2537"/>
                  </a:lnTo>
                  <a:lnTo>
                    <a:pt x="1594" y="2472"/>
                  </a:lnTo>
                  <a:lnTo>
                    <a:pt x="1464" y="2407"/>
                  </a:lnTo>
                  <a:lnTo>
                    <a:pt x="1399" y="2277"/>
                  </a:lnTo>
                  <a:lnTo>
                    <a:pt x="1334" y="2147"/>
                  </a:lnTo>
                  <a:lnTo>
                    <a:pt x="1269" y="2082"/>
                  </a:lnTo>
                  <a:lnTo>
                    <a:pt x="1269" y="1951"/>
                  </a:lnTo>
                  <a:lnTo>
                    <a:pt x="1298" y="1866"/>
                  </a:lnTo>
                  <a:lnTo>
                    <a:pt x="1298" y="1866"/>
                  </a:lnTo>
                  <a:lnTo>
                    <a:pt x="1269" y="1724"/>
                  </a:lnTo>
                  <a:lnTo>
                    <a:pt x="1269" y="1561"/>
                  </a:lnTo>
                  <a:lnTo>
                    <a:pt x="1237" y="1431"/>
                  </a:lnTo>
                  <a:lnTo>
                    <a:pt x="1139" y="1399"/>
                  </a:lnTo>
                  <a:lnTo>
                    <a:pt x="1009" y="1269"/>
                  </a:lnTo>
                  <a:lnTo>
                    <a:pt x="1009" y="1204"/>
                  </a:lnTo>
                  <a:lnTo>
                    <a:pt x="944" y="1139"/>
                  </a:lnTo>
                  <a:lnTo>
                    <a:pt x="944" y="1106"/>
                  </a:lnTo>
                  <a:lnTo>
                    <a:pt x="1009" y="1073"/>
                  </a:lnTo>
                  <a:lnTo>
                    <a:pt x="1107" y="1171"/>
                  </a:lnTo>
                  <a:lnTo>
                    <a:pt x="1204" y="1334"/>
                  </a:lnTo>
                  <a:lnTo>
                    <a:pt x="1139" y="1204"/>
                  </a:lnTo>
                  <a:lnTo>
                    <a:pt x="1009" y="1008"/>
                  </a:lnTo>
                  <a:lnTo>
                    <a:pt x="912" y="878"/>
                  </a:lnTo>
                  <a:lnTo>
                    <a:pt x="846" y="878"/>
                  </a:lnTo>
                  <a:lnTo>
                    <a:pt x="814" y="781"/>
                  </a:lnTo>
                  <a:lnTo>
                    <a:pt x="619" y="618"/>
                  </a:lnTo>
                  <a:lnTo>
                    <a:pt x="554" y="488"/>
                  </a:lnTo>
                  <a:lnTo>
                    <a:pt x="554" y="326"/>
                  </a:lnTo>
                  <a:lnTo>
                    <a:pt x="489" y="260"/>
                  </a:lnTo>
                  <a:lnTo>
                    <a:pt x="326" y="195"/>
                  </a:lnTo>
                  <a:lnTo>
                    <a:pt x="261" y="33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3610400" y="2192450"/>
              <a:ext cx="3275" cy="2475"/>
            </a:xfrm>
            <a:custGeom>
              <a:rect b="b" l="l" r="r" t="t"/>
              <a:pathLst>
                <a:path extrusionOk="0" h="99" w="131">
                  <a:moveTo>
                    <a:pt x="33" y="1"/>
                  </a:moveTo>
                  <a:lnTo>
                    <a:pt x="0" y="33"/>
                  </a:lnTo>
                  <a:lnTo>
                    <a:pt x="33" y="98"/>
                  </a:lnTo>
                  <a:lnTo>
                    <a:pt x="98" y="98"/>
                  </a:lnTo>
                  <a:lnTo>
                    <a:pt x="131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1"/>
            <p:cNvSpPr/>
            <p:nvPr/>
          </p:nvSpPr>
          <p:spPr>
            <a:xfrm>
              <a:off x="3525850" y="2184325"/>
              <a:ext cx="21150" cy="21975"/>
            </a:xfrm>
            <a:custGeom>
              <a:rect b="b" l="l" r="r" t="t"/>
              <a:pathLst>
                <a:path extrusionOk="0" h="879" w="846">
                  <a:moveTo>
                    <a:pt x="163" y="0"/>
                  </a:moveTo>
                  <a:lnTo>
                    <a:pt x="65" y="65"/>
                  </a:lnTo>
                  <a:lnTo>
                    <a:pt x="0" y="260"/>
                  </a:lnTo>
                  <a:lnTo>
                    <a:pt x="0" y="521"/>
                  </a:lnTo>
                  <a:lnTo>
                    <a:pt x="65" y="651"/>
                  </a:lnTo>
                  <a:lnTo>
                    <a:pt x="98" y="781"/>
                  </a:lnTo>
                  <a:lnTo>
                    <a:pt x="130" y="748"/>
                  </a:lnTo>
                  <a:lnTo>
                    <a:pt x="196" y="813"/>
                  </a:lnTo>
                  <a:lnTo>
                    <a:pt x="163" y="878"/>
                  </a:lnTo>
                  <a:lnTo>
                    <a:pt x="261" y="878"/>
                  </a:lnTo>
                  <a:lnTo>
                    <a:pt x="326" y="813"/>
                  </a:lnTo>
                  <a:lnTo>
                    <a:pt x="456" y="813"/>
                  </a:lnTo>
                  <a:lnTo>
                    <a:pt x="586" y="683"/>
                  </a:lnTo>
                  <a:lnTo>
                    <a:pt x="683" y="553"/>
                  </a:lnTo>
                  <a:lnTo>
                    <a:pt x="683" y="391"/>
                  </a:lnTo>
                  <a:lnTo>
                    <a:pt x="748" y="293"/>
                  </a:lnTo>
                  <a:lnTo>
                    <a:pt x="781" y="391"/>
                  </a:lnTo>
                  <a:lnTo>
                    <a:pt x="748" y="553"/>
                  </a:lnTo>
                  <a:lnTo>
                    <a:pt x="846" y="423"/>
                  </a:lnTo>
                  <a:lnTo>
                    <a:pt x="846" y="293"/>
                  </a:lnTo>
                  <a:lnTo>
                    <a:pt x="748" y="16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1"/>
            <p:cNvSpPr/>
            <p:nvPr/>
          </p:nvSpPr>
          <p:spPr>
            <a:xfrm>
              <a:off x="4928250" y="2452600"/>
              <a:ext cx="11425" cy="21175"/>
            </a:xfrm>
            <a:custGeom>
              <a:rect b="b" l="l" r="r" t="t"/>
              <a:pathLst>
                <a:path extrusionOk="0" h="847" w="457">
                  <a:moveTo>
                    <a:pt x="228" y="1"/>
                  </a:moveTo>
                  <a:lnTo>
                    <a:pt x="228" y="66"/>
                  </a:lnTo>
                  <a:lnTo>
                    <a:pt x="228" y="261"/>
                  </a:lnTo>
                  <a:lnTo>
                    <a:pt x="228" y="358"/>
                  </a:lnTo>
                  <a:lnTo>
                    <a:pt x="131" y="391"/>
                  </a:lnTo>
                  <a:lnTo>
                    <a:pt x="66" y="489"/>
                  </a:lnTo>
                  <a:lnTo>
                    <a:pt x="1" y="521"/>
                  </a:lnTo>
                  <a:lnTo>
                    <a:pt x="66" y="619"/>
                  </a:lnTo>
                  <a:lnTo>
                    <a:pt x="66" y="716"/>
                  </a:lnTo>
                  <a:lnTo>
                    <a:pt x="33" y="749"/>
                  </a:lnTo>
                  <a:lnTo>
                    <a:pt x="33" y="781"/>
                  </a:lnTo>
                  <a:lnTo>
                    <a:pt x="131" y="781"/>
                  </a:lnTo>
                  <a:lnTo>
                    <a:pt x="163" y="814"/>
                  </a:lnTo>
                  <a:lnTo>
                    <a:pt x="196" y="846"/>
                  </a:lnTo>
                  <a:lnTo>
                    <a:pt x="196" y="716"/>
                  </a:lnTo>
                  <a:lnTo>
                    <a:pt x="228" y="619"/>
                  </a:lnTo>
                  <a:lnTo>
                    <a:pt x="326" y="586"/>
                  </a:lnTo>
                  <a:lnTo>
                    <a:pt x="391" y="489"/>
                  </a:lnTo>
                  <a:lnTo>
                    <a:pt x="358" y="391"/>
                  </a:lnTo>
                  <a:lnTo>
                    <a:pt x="391" y="293"/>
                  </a:lnTo>
                  <a:lnTo>
                    <a:pt x="456" y="228"/>
                  </a:lnTo>
                  <a:lnTo>
                    <a:pt x="424" y="131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1"/>
            <p:cNvSpPr/>
            <p:nvPr/>
          </p:nvSpPr>
          <p:spPr>
            <a:xfrm>
              <a:off x="3525850" y="1761575"/>
              <a:ext cx="21150" cy="30100"/>
            </a:xfrm>
            <a:custGeom>
              <a:rect b="b" l="l" r="r" t="t"/>
              <a:pathLst>
                <a:path extrusionOk="0" h="1204" w="846">
                  <a:moveTo>
                    <a:pt x="326" y="0"/>
                  </a:moveTo>
                  <a:lnTo>
                    <a:pt x="261" y="33"/>
                  </a:lnTo>
                  <a:lnTo>
                    <a:pt x="228" y="98"/>
                  </a:lnTo>
                  <a:lnTo>
                    <a:pt x="228" y="163"/>
                  </a:lnTo>
                  <a:lnTo>
                    <a:pt x="130" y="293"/>
                  </a:lnTo>
                  <a:lnTo>
                    <a:pt x="65" y="358"/>
                  </a:lnTo>
                  <a:lnTo>
                    <a:pt x="0" y="488"/>
                  </a:lnTo>
                  <a:lnTo>
                    <a:pt x="33" y="618"/>
                  </a:lnTo>
                  <a:lnTo>
                    <a:pt x="98" y="748"/>
                  </a:lnTo>
                  <a:lnTo>
                    <a:pt x="65" y="846"/>
                  </a:lnTo>
                  <a:lnTo>
                    <a:pt x="65" y="911"/>
                  </a:lnTo>
                  <a:lnTo>
                    <a:pt x="163" y="1008"/>
                  </a:lnTo>
                  <a:lnTo>
                    <a:pt x="261" y="1008"/>
                  </a:lnTo>
                  <a:lnTo>
                    <a:pt x="326" y="1073"/>
                  </a:lnTo>
                  <a:lnTo>
                    <a:pt x="326" y="1138"/>
                  </a:lnTo>
                  <a:lnTo>
                    <a:pt x="423" y="1203"/>
                  </a:lnTo>
                  <a:lnTo>
                    <a:pt x="488" y="1106"/>
                  </a:lnTo>
                  <a:lnTo>
                    <a:pt x="521" y="976"/>
                  </a:lnTo>
                  <a:lnTo>
                    <a:pt x="488" y="878"/>
                  </a:lnTo>
                  <a:lnTo>
                    <a:pt x="521" y="813"/>
                  </a:lnTo>
                  <a:lnTo>
                    <a:pt x="683" y="716"/>
                  </a:lnTo>
                  <a:lnTo>
                    <a:pt x="846" y="618"/>
                  </a:lnTo>
                  <a:lnTo>
                    <a:pt x="846" y="585"/>
                  </a:lnTo>
                  <a:lnTo>
                    <a:pt x="781" y="585"/>
                  </a:lnTo>
                  <a:lnTo>
                    <a:pt x="651" y="455"/>
                  </a:lnTo>
                  <a:lnTo>
                    <a:pt x="553" y="423"/>
                  </a:lnTo>
                  <a:lnTo>
                    <a:pt x="521" y="358"/>
                  </a:lnTo>
                  <a:lnTo>
                    <a:pt x="553" y="195"/>
                  </a:lnTo>
                  <a:lnTo>
                    <a:pt x="521" y="65"/>
                  </a:lnTo>
                  <a:lnTo>
                    <a:pt x="423" y="65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4917700" y="2542025"/>
              <a:ext cx="1650" cy="5725"/>
            </a:xfrm>
            <a:custGeom>
              <a:rect b="b" l="l" r="r" t="t"/>
              <a:pathLst>
                <a:path extrusionOk="0" h="229" w="66">
                  <a:moveTo>
                    <a:pt x="33" y="1"/>
                  </a:moveTo>
                  <a:lnTo>
                    <a:pt x="33" y="98"/>
                  </a:lnTo>
                  <a:lnTo>
                    <a:pt x="0" y="229"/>
                  </a:lnTo>
                  <a:lnTo>
                    <a:pt x="33" y="229"/>
                  </a:lnTo>
                  <a:lnTo>
                    <a:pt x="65" y="196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1"/>
            <p:cNvSpPr/>
            <p:nvPr/>
          </p:nvSpPr>
          <p:spPr>
            <a:xfrm>
              <a:off x="4920125" y="2536350"/>
              <a:ext cx="2475" cy="1650"/>
            </a:xfrm>
            <a:custGeom>
              <a:rect b="b" l="l" r="r" t="t"/>
              <a:pathLst>
                <a:path extrusionOk="0" h="66" w="99">
                  <a:moveTo>
                    <a:pt x="33" y="0"/>
                  </a:moveTo>
                  <a:lnTo>
                    <a:pt x="1" y="33"/>
                  </a:lnTo>
                  <a:lnTo>
                    <a:pt x="33" y="65"/>
                  </a:lnTo>
                  <a:lnTo>
                    <a:pt x="66" y="65"/>
                  </a:lnTo>
                  <a:lnTo>
                    <a:pt x="98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1"/>
            <p:cNvSpPr/>
            <p:nvPr/>
          </p:nvSpPr>
          <p:spPr>
            <a:xfrm>
              <a:off x="3508775" y="1786775"/>
              <a:ext cx="21975" cy="29275"/>
            </a:xfrm>
            <a:custGeom>
              <a:rect b="b" l="l" r="r" t="t"/>
              <a:pathLst>
                <a:path extrusionOk="0" h="1171" w="879">
                  <a:moveTo>
                    <a:pt x="618" y="0"/>
                  </a:moveTo>
                  <a:lnTo>
                    <a:pt x="586" y="65"/>
                  </a:lnTo>
                  <a:lnTo>
                    <a:pt x="586" y="163"/>
                  </a:lnTo>
                  <a:lnTo>
                    <a:pt x="488" y="260"/>
                  </a:lnTo>
                  <a:lnTo>
                    <a:pt x="456" y="228"/>
                  </a:lnTo>
                  <a:lnTo>
                    <a:pt x="391" y="228"/>
                  </a:lnTo>
                  <a:lnTo>
                    <a:pt x="228" y="358"/>
                  </a:lnTo>
                  <a:lnTo>
                    <a:pt x="131" y="358"/>
                  </a:lnTo>
                  <a:lnTo>
                    <a:pt x="66" y="293"/>
                  </a:lnTo>
                  <a:lnTo>
                    <a:pt x="0" y="325"/>
                  </a:lnTo>
                  <a:lnTo>
                    <a:pt x="0" y="423"/>
                  </a:lnTo>
                  <a:lnTo>
                    <a:pt x="33" y="521"/>
                  </a:lnTo>
                  <a:lnTo>
                    <a:pt x="33" y="813"/>
                  </a:lnTo>
                  <a:lnTo>
                    <a:pt x="98" y="976"/>
                  </a:lnTo>
                  <a:lnTo>
                    <a:pt x="228" y="1171"/>
                  </a:lnTo>
                  <a:lnTo>
                    <a:pt x="326" y="1171"/>
                  </a:lnTo>
                  <a:lnTo>
                    <a:pt x="488" y="1106"/>
                  </a:lnTo>
                  <a:lnTo>
                    <a:pt x="618" y="1073"/>
                  </a:lnTo>
                  <a:lnTo>
                    <a:pt x="716" y="1008"/>
                  </a:lnTo>
                  <a:lnTo>
                    <a:pt x="879" y="976"/>
                  </a:lnTo>
                  <a:lnTo>
                    <a:pt x="879" y="911"/>
                  </a:lnTo>
                  <a:lnTo>
                    <a:pt x="781" y="846"/>
                  </a:lnTo>
                  <a:lnTo>
                    <a:pt x="716" y="748"/>
                  </a:lnTo>
                  <a:lnTo>
                    <a:pt x="618" y="683"/>
                  </a:lnTo>
                  <a:lnTo>
                    <a:pt x="553" y="553"/>
                  </a:lnTo>
                  <a:lnTo>
                    <a:pt x="553" y="488"/>
                  </a:lnTo>
                  <a:lnTo>
                    <a:pt x="651" y="423"/>
                  </a:lnTo>
                  <a:lnTo>
                    <a:pt x="748" y="423"/>
                  </a:lnTo>
                  <a:lnTo>
                    <a:pt x="846" y="358"/>
                  </a:lnTo>
                  <a:lnTo>
                    <a:pt x="846" y="293"/>
                  </a:lnTo>
                  <a:lnTo>
                    <a:pt x="781" y="163"/>
                  </a:lnTo>
                  <a:lnTo>
                    <a:pt x="683" y="130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3481125" y="1820100"/>
              <a:ext cx="4900" cy="3275"/>
            </a:xfrm>
            <a:custGeom>
              <a:rect b="b" l="l" r="r" t="t"/>
              <a:pathLst>
                <a:path extrusionOk="0" h="131" w="196">
                  <a:moveTo>
                    <a:pt x="66" y="1"/>
                  </a:moveTo>
                  <a:lnTo>
                    <a:pt x="66" y="33"/>
                  </a:lnTo>
                  <a:lnTo>
                    <a:pt x="1" y="66"/>
                  </a:lnTo>
                  <a:lnTo>
                    <a:pt x="1" y="98"/>
                  </a:lnTo>
                  <a:lnTo>
                    <a:pt x="66" y="131"/>
                  </a:lnTo>
                  <a:lnTo>
                    <a:pt x="163" y="98"/>
                  </a:lnTo>
                  <a:lnTo>
                    <a:pt x="196" y="33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4937200" y="2449350"/>
              <a:ext cx="4100" cy="5725"/>
            </a:xfrm>
            <a:custGeom>
              <a:rect b="b" l="l" r="r" t="t"/>
              <a:pathLst>
                <a:path extrusionOk="0" h="229" w="164">
                  <a:moveTo>
                    <a:pt x="98" y="1"/>
                  </a:moveTo>
                  <a:lnTo>
                    <a:pt x="0" y="66"/>
                  </a:lnTo>
                  <a:lnTo>
                    <a:pt x="0" y="131"/>
                  </a:lnTo>
                  <a:lnTo>
                    <a:pt x="66" y="228"/>
                  </a:lnTo>
                  <a:lnTo>
                    <a:pt x="131" y="228"/>
                  </a:lnTo>
                  <a:lnTo>
                    <a:pt x="163" y="163"/>
                  </a:lnTo>
                  <a:lnTo>
                    <a:pt x="131" y="66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4774600" y="2252600"/>
              <a:ext cx="2475" cy="4925"/>
            </a:xfrm>
            <a:custGeom>
              <a:rect b="b" l="l" r="r" t="t"/>
              <a:pathLst>
                <a:path extrusionOk="0" h="197" w="99">
                  <a:moveTo>
                    <a:pt x="98" y="1"/>
                  </a:moveTo>
                  <a:lnTo>
                    <a:pt x="33" y="33"/>
                  </a:lnTo>
                  <a:lnTo>
                    <a:pt x="1" y="99"/>
                  </a:lnTo>
                  <a:lnTo>
                    <a:pt x="1" y="196"/>
                  </a:lnTo>
                  <a:lnTo>
                    <a:pt x="33" y="196"/>
                  </a:lnTo>
                  <a:lnTo>
                    <a:pt x="98" y="9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4929075" y="2491625"/>
              <a:ext cx="3275" cy="3275"/>
            </a:xfrm>
            <a:custGeom>
              <a:rect b="b" l="l" r="r" t="t"/>
              <a:pathLst>
                <a:path extrusionOk="0" h="131" w="131">
                  <a:moveTo>
                    <a:pt x="33" y="1"/>
                  </a:moveTo>
                  <a:lnTo>
                    <a:pt x="0" y="33"/>
                  </a:lnTo>
                  <a:lnTo>
                    <a:pt x="0" y="66"/>
                  </a:lnTo>
                  <a:lnTo>
                    <a:pt x="65" y="131"/>
                  </a:lnTo>
                  <a:lnTo>
                    <a:pt x="130" y="98"/>
                  </a:lnTo>
                  <a:lnTo>
                    <a:pt x="98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4856725" y="2607075"/>
              <a:ext cx="8950" cy="17900"/>
            </a:xfrm>
            <a:custGeom>
              <a:rect b="b" l="l" r="r" t="t"/>
              <a:pathLst>
                <a:path extrusionOk="0" h="716" w="358">
                  <a:moveTo>
                    <a:pt x="163" y="0"/>
                  </a:moveTo>
                  <a:lnTo>
                    <a:pt x="130" y="33"/>
                  </a:lnTo>
                  <a:lnTo>
                    <a:pt x="98" y="163"/>
                  </a:lnTo>
                  <a:lnTo>
                    <a:pt x="65" y="293"/>
                  </a:lnTo>
                  <a:lnTo>
                    <a:pt x="33" y="423"/>
                  </a:lnTo>
                  <a:lnTo>
                    <a:pt x="0" y="553"/>
                  </a:lnTo>
                  <a:lnTo>
                    <a:pt x="0" y="586"/>
                  </a:lnTo>
                  <a:lnTo>
                    <a:pt x="98" y="716"/>
                  </a:lnTo>
                  <a:cubicBezTo>
                    <a:pt x="98" y="716"/>
                    <a:pt x="130" y="553"/>
                    <a:pt x="130" y="553"/>
                  </a:cubicBezTo>
                  <a:lnTo>
                    <a:pt x="163" y="326"/>
                  </a:lnTo>
                  <a:lnTo>
                    <a:pt x="195" y="293"/>
                  </a:lnTo>
                  <a:lnTo>
                    <a:pt x="325" y="163"/>
                  </a:lnTo>
                  <a:lnTo>
                    <a:pt x="358" y="66"/>
                  </a:lnTo>
                  <a:lnTo>
                    <a:pt x="195" y="66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3470575" y="1829850"/>
              <a:ext cx="2450" cy="4900"/>
            </a:xfrm>
            <a:custGeom>
              <a:rect b="b" l="l" r="r" t="t"/>
              <a:pathLst>
                <a:path extrusionOk="0" h="196" w="98">
                  <a:moveTo>
                    <a:pt x="0" y="1"/>
                  </a:moveTo>
                  <a:lnTo>
                    <a:pt x="0" y="66"/>
                  </a:lnTo>
                  <a:lnTo>
                    <a:pt x="33" y="163"/>
                  </a:lnTo>
                  <a:lnTo>
                    <a:pt x="98" y="196"/>
                  </a:lnTo>
                  <a:lnTo>
                    <a:pt x="98" y="98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4929075" y="2213600"/>
              <a:ext cx="15475" cy="26850"/>
            </a:xfrm>
            <a:custGeom>
              <a:rect b="b" l="l" r="r" t="t"/>
              <a:pathLst>
                <a:path extrusionOk="0" h="1074" w="619">
                  <a:moveTo>
                    <a:pt x="358" y="0"/>
                  </a:moveTo>
                  <a:lnTo>
                    <a:pt x="293" y="65"/>
                  </a:lnTo>
                  <a:lnTo>
                    <a:pt x="293" y="98"/>
                  </a:lnTo>
                  <a:lnTo>
                    <a:pt x="228" y="130"/>
                  </a:lnTo>
                  <a:lnTo>
                    <a:pt x="98" y="293"/>
                  </a:lnTo>
                  <a:lnTo>
                    <a:pt x="65" y="325"/>
                  </a:lnTo>
                  <a:lnTo>
                    <a:pt x="0" y="423"/>
                  </a:lnTo>
                  <a:lnTo>
                    <a:pt x="65" y="423"/>
                  </a:lnTo>
                  <a:lnTo>
                    <a:pt x="163" y="358"/>
                  </a:lnTo>
                  <a:lnTo>
                    <a:pt x="163" y="390"/>
                  </a:lnTo>
                  <a:lnTo>
                    <a:pt x="130" y="488"/>
                  </a:lnTo>
                  <a:lnTo>
                    <a:pt x="163" y="650"/>
                  </a:lnTo>
                  <a:lnTo>
                    <a:pt x="228" y="715"/>
                  </a:lnTo>
                  <a:lnTo>
                    <a:pt x="228" y="846"/>
                  </a:lnTo>
                  <a:lnTo>
                    <a:pt x="195" y="911"/>
                  </a:lnTo>
                  <a:lnTo>
                    <a:pt x="195" y="976"/>
                  </a:lnTo>
                  <a:lnTo>
                    <a:pt x="293" y="1073"/>
                  </a:lnTo>
                  <a:lnTo>
                    <a:pt x="325" y="1073"/>
                  </a:lnTo>
                  <a:lnTo>
                    <a:pt x="325" y="976"/>
                  </a:lnTo>
                  <a:lnTo>
                    <a:pt x="260" y="878"/>
                  </a:lnTo>
                  <a:lnTo>
                    <a:pt x="293" y="813"/>
                  </a:lnTo>
                  <a:lnTo>
                    <a:pt x="293" y="748"/>
                  </a:lnTo>
                  <a:lnTo>
                    <a:pt x="358" y="618"/>
                  </a:lnTo>
                  <a:lnTo>
                    <a:pt x="423" y="520"/>
                  </a:lnTo>
                  <a:lnTo>
                    <a:pt x="553" y="423"/>
                  </a:lnTo>
                  <a:lnTo>
                    <a:pt x="618" y="390"/>
                  </a:lnTo>
                  <a:lnTo>
                    <a:pt x="586" y="293"/>
                  </a:lnTo>
                  <a:lnTo>
                    <a:pt x="521" y="163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3483575" y="1820925"/>
              <a:ext cx="13850" cy="15450"/>
            </a:xfrm>
            <a:custGeom>
              <a:rect b="b" l="l" r="r" t="t"/>
              <a:pathLst>
                <a:path extrusionOk="0" h="618" w="554">
                  <a:moveTo>
                    <a:pt x="358" y="0"/>
                  </a:moveTo>
                  <a:lnTo>
                    <a:pt x="293" y="65"/>
                  </a:lnTo>
                  <a:lnTo>
                    <a:pt x="163" y="65"/>
                  </a:lnTo>
                  <a:lnTo>
                    <a:pt x="33" y="163"/>
                  </a:lnTo>
                  <a:lnTo>
                    <a:pt x="0" y="228"/>
                  </a:lnTo>
                  <a:lnTo>
                    <a:pt x="98" y="358"/>
                  </a:lnTo>
                  <a:lnTo>
                    <a:pt x="130" y="520"/>
                  </a:lnTo>
                  <a:lnTo>
                    <a:pt x="195" y="585"/>
                  </a:lnTo>
                  <a:lnTo>
                    <a:pt x="293" y="618"/>
                  </a:lnTo>
                  <a:lnTo>
                    <a:pt x="423" y="553"/>
                  </a:lnTo>
                  <a:lnTo>
                    <a:pt x="553" y="585"/>
                  </a:lnTo>
                  <a:lnTo>
                    <a:pt x="553" y="488"/>
                  </a:lnTo>
                  <a:lnTo>
                    <a:pt x="488" y="423"/>
                  </a:lnTo>
                  <a:lnTo>
                    <a:pt x="488" y="293"/>
                  </a:lnTo>
                  <a:lnTo>
                    <a:pt x="488" y="195"/>
                  </a:lnTo>
                  <a:lnTo>
                    <a:pt x="423" y="65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1"/>
            <p:cNvSpPr/>
            <p:nvPr/>
          </p:nvSpPr>
          <p:spPr>
            <a:xfrm>
              <a:off x="4922575" y="2532275"/>
              <a:ext cx="1650" cy="1650"/>
            </a:xfrm>
            <a:custGeom>
              <a:rect b="b" l="l" r="r" t="t"/>
              <a:pathLst>
                <a:path extrusionOk="0" h="66" w="66">
                  <a:moveTo>
                    <a:pt x="0" y="1"/>
                  </a:moveTo>
                  <a:lnTo>
                    <a:pt x="33" y="66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1"/>
            <p:cNvSpPr/>
            <p:nvPr/>
          </p:nvSpPr>
          <p:spPr>
            <a:xfrm>
              <a:off x="4881100" y="2142850"/>
              <a:ext cx="4100" cy="4100"/>
            </a:xfrm>
            <a:custGeom>
              <a:rect b="b" l="l" r="r" t="t"/>
              <a:pathLst>
                <a:path extrusionOk="0" h="164" w="164">
                  <a:moveTo>
                    <a:pt x="1" y="1"/>
                  </a:moveTo>
                  <a:lnTo>
                    <a:pt x="1" y="66"/>
                  </a:lnTo>
                  <a:lnTo>
                    <a:pt x="98" y="163"/>
                  </a:lnTo>
                  <a:lnTo>
                    <a:pt x="163" y="163"/>
                  </a:lnTo>
                  <a:lnTo>
                    <a:pt x="163" y="98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4922575" y="2526600"/>
              <a:ext cx="1650" cy="4075"/>
            </a:xfrm>
            <a:custGeom>
              <a:rect b="b" l="l" r="r" t="t"/>
              <a:pathLst>
                <a:path extrusionOk="0" h="163" w="66">
                  <a:moveTo>
                    <a:pt x="33" y="0"/>
                  </a:moveTo>
                  <a:lnTo>
                    <a:pt x="0" y="65"/>
                  </a:lnTo>
                  <a:lnTo>
                    <a:pt x="33" y="163"/>
                  </a:lnTo>
                  <a:lnTo>
                    <a:pt x="65" y="6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4923375" y="2519275"/>
              <a:ext cx="1650" cy="1650"/>
            </a:xfrm>
            <a:custGeom>
              <a:rect b="b" l="l" r="r" t="t"/>
              <a:pathLst>
                <a:path extrusionOk="0" h="66" w="66">
                  <a:moveTo>
                    <a:pt x="33" y="0"/>
                  </a:moveTo>
                  <a:lnTo>
                    <a:pt x="1" y="33"/>
                  </a:lnTo>
                  <a:lnTo>
                    <a:pt x="33" y="65"/>
                  </a:lnTo>
                  <a:lnTo>
                    <a:pt x="66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1"/>
            <p:cNvSpPr/>
            <p:nvPr/>
          </p:nvSpPr>
          <p:spPr>
            <a:xfrm>
              <a:off x="4655900" y="2387575"/>
              <a:ext cx="4900" cy="7325"/>
            </a:xfrm>
            <a:custGeom>
              <a:rect b="b" l="l" r="r" t="t"/>
              <a:pathLst>
                <a:path extrusionOk="0" h="293" w="196">
                  <a:moveTo>
                    <a:pt x="163" y="0"/>
                  </a:moveTo>
                  <a:lnTo>
                    <a:pt x="98" y="65"/>
                  </a:lnTo>
                  <a:lnTo>
                    <a:pt x="1" y="130"/>
                  </a:lnTo>
                  <a:lnTo>
                    <a:pt x="1" y="195"/>
                  </a:lnTo>
                  <a:lnTo>
                    <a:pt x="33" y="293"/>
                  </a:lnTo>
                  <a:lnTo>
                    <a:pt x="66" y="260"/>
                  </a:lnTo>
                  <a:lnTo>
                    <a:pt x="66" y="228"/>
                  </a:lnTo>
                  <a:lnTo>
                    <a:pt x="98" y="195"/>
                  </a:lnTo>
                  <a:lnTo>
                    <a:pt x="163" y="228"/>
                  </a:lnTo>
                  <a:lnTo>
                    <a:pt x="196" y="195"/>
                  </a:lnTo>
                  <a:lnTo>
                    <a:pt x="163" y="130"/>
                  </a:lnTo>
                  <a:lnTo>
                    <a:pt x="196" y="65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1"/>
            <p:cNvSpPr/>
            <p:nvPr/>
          </p:nvSpPr>
          <p:spPr>
            <a:xfrm>
              <a:off x="4674600" y="2399750"/>
              <a:ext cx="2475" cy="4100"/>
            </a:xfrm>
            <a:custGeom>
              <a:rect b="b" l="l" r="r" t="t"/>
              <a:pathLst>
                <a:path extrusionOk="0" h="164" w="99">
                  <a:moveTo>
                    <a:pt x="66" y="1"/>
                  </a:moveTo>
                  <a:lnTo>
                    <a:pt x="33" y="34"/>
                  </a:lnTo>
                  <a:lnTo>
                    <a:pt x="33" y="66"/>
                  </a:lnTo>
                  <a:lnTo>
                    <a:pt x="1" y="131"/>
                  </a:lnTo>
                  <a:lnTo>
                    <a:pt x="33" y="164"/>
                  </a:lnTo>
                  <a:lnTo>
                    <a:pt x="98" y="131"/>
                  </a:lnTo>
                  <a:lnTo>
                    <a:pt x="98" y="66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1"/>
            <p:cNvSpPr/>
            <p:nvPr/>
          </p:nvSpPr>
          <p:spPr>
            <a:xfrm>
              <a:off x="4925000" y="2496500"/>
              <a:ext cx="1650" cy="1650"/>
            </a:xfrm>
            <a:custGeom>
              <a:rect b="b" l="l" r="r" t="t"/>
              <a:pathLst>
                <a:path extrusionOk="0" h="66" w="66">
                  <a:moveTo>
                    <a:pt x="1" y="1"/>
                  </a:moveTo>
                  <a:lnTo>
                    <a:pt x="1" y="66"/>
                  </a:lnTo>
                  <a:lnTo>
                    <a:pt x="66" y="66"/>
                  </a:lnTo>
                  <a:lnTo>
                    <a:pt x="33" y="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1"/>
            <p:cNvSpPr/>
            <p:nvPr/>
          </p:nvSpPr>
          <p:spPr>
            <a:xfrm>
              <a:off x="4663225" y="2385950"/>
              <a:ext cx="12225" cy="10575"/>
            </a:xfrm>
            <a:custGeom>
              <a:rect b="b" l="l" r="r" t="t"/>
              <a:pathLst>
                <a:path extrusionOk="0" h="423" w="489">
                  <a:moveTo>
                    <a:pt x="163" y="0"/>
                  </a:moveTo>
                  <a:lnTo>
                    <a:pt x="98" y="33"/>
                  </a:lnTo>
                  <a:lnTo>
                    <a:pt x="65" y="130"/>
                  </a:lnTo>
                  <a:lnTo>
                    <a:pt x="0" y="195"/>
                  </a:lnTo>
                  <a:lnTo>
                    <a:pt x="0" y="293"/>
                  </a:lnTo>
                  <a:lnTo>
                    <a:pt x="98" y="423"/>
                  </a:lnTo>
                  <a:lnTo>
                    <a:pt x="130" y="423"/>
                  </a:lnTo>
                  <a:lnTo>
                    <a:pt x="130" y="358"/>
                  </a:lnTo>
                  <a:lnTo>
                    <a:pt x="163" y="325"/>
                  </a:lnTo>
                  <a:lnTo>
                    <a:pt x="228" y="325"/>
                  </a:lnTo>
                  <a:lnTo>
                    <a:pt x="293" y="423"/>
                  </a:lnTo>
                  <a:lnTo>
                    <a:pt x="358" y="423"/>
                  </a:lnTo>
                  <a:lnTo>
                    <a:pt x="423" y="358"/>
                  </a:lnTo>
                  <a:lnTo>
                    <a:pt x="456" y="325"/>
                  </a:lnTo>
                  <a:lnTo>
                    <a:pt x="423" y="260"/>
                  </a:lnTo>
                  <a:lnTo>
                    <a:pt x="423" y="195"/>
                  </a:lnTo>
                  <a:lnTo>
                    <a:pt x="488" y="130"/>
                  </a:lnTo>
                  <a:lnTo>
                    <a:pt x="488" y="98"/>
                  </a:lnTo>
                  <a:lnTo>
                    <a:pt x="423" y="98"/>
                  </a:lnTo>
                  <a:lnTo>
                    <a:pt x="391" y="130"/>
                  </a:lnTo>
                  <a:lnTo>
                    <a:pt x="326" y="163"/>
                  </a:lnTo>
                  <a:lnTo>
                    <a:pt x="326" y="130"/>
                  </a:lnTo>
                  <a:lnTo>
                    <a:pt x="358" y="65"/>
                  </a:lnTo>
                  <a:lnTo>
                    <a:pt x="358" y="33"/>
                  </a:lnTo>
                  <a:lnTo>
                    <a:pt x="326" y="0"/>
                  </a:lnTo>
                  <a:lnTo>
                    <a:pt x="228" y="33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1"/>
            <p:cNvSpPr/>
            <p:nvPr/>
          </p:nvSpPr>
          <p:spPr>
            <a:xfrm>
              <a:off x="4672175" y="2399750"/>
              <a:ext cx="1650" cy="4100"/>
            </a:xfrm>
            <a:custGeom>
              <a:rect b="b" l="l" r="r" t="t"/>
              <a:pathLst>
                <a:path extrusionOk="0" h="164" w="66">
                  <a:moveTo>
                    <a:pt x="33" y="1"/>
                  </a:moveTo>
                  <a:lnTo>
                    <a:pt x="0" y="34"/>
                  </a:lnTo>
                  <a:lnTo>
                    <a:pt x="0" y="66"/>
                  </a:lnTo>
                  <a:lnTo>
                    <a:pt x="33" y="164"/>
                  </a:lnTo>
                  <a:lnTo>
                    <a:pt x="65" y="99"/>
                  </a:lnTo>
                  <a:lnTo>
                    <a:pt x="65" y="34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1"/>
            <p:cNvSpPr/>
            <p:nvPr/>
          </p:nvSpPr>
          <p:spPr>
            <a:xfrm>
              <a:off x="4670550" y="2404650"/>
              <a:ext cx="5700" cy="8150"/>
            </a:xfrm>
            <a:custGeom>
              <a:rect b="b" l="l" r="r" t="t"/>
              <a:pathLst>
                <a:path extrusionOk="0" h="326" w="228">
                  <a:moveTo>
                    <a:pt x="228" y="0"/>
                  </a:moveTo>
                  <a:lnTo>
                    <a:pt x="98" y="65"/>
                  </a:lnTo>
                  <a:lnTo>
                    <a:pt x="0" y="163"/>
                  </a:lnTo>
                  <a:lnTo>
                    <a:pt x="0" y="260"/>
                  </a:lnTo>
                  <a:lnTo>
                    <a:pt x="98" y="325"/>
                  </a:lnTo>
                  <a:lnTo>
                    <a:pt x="130" y="195"/>
                  </a:lnTo>
                  <a:lnTo>
                    <a:pt x="195" y="195"/>
                  </a:lnTo>
                  <a:lnTo>
                    <a:pt x="228" y="98"/>
                  </a:lnTo>
                  <a:lnTo>
                    <a:pt x="228" y="65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1"/>
            <p:cNvSpPr/>
            <p:nvPr/>
          </p:nvSpPr>
          <p:spPr>
            <a:xfrm>
              <a:off x="4883550" y="2148550"/>
              <a:ext cx="2450" cy="4100"/>
            </a:xfrm>
            <a:custGeom>
              <a:rect b="b" l="l" r="r" t="t"/>
              <a:pathLst>
                <a:path extrusionOk="0" h="164" w="98">
                  <a:moveTo>
                    <a:pt x="65" y="0"/>
                  </a:moveTo>
                  <a:lnTo>
                    <a:pt x="33" y="33"/>
                  </a:lnTo>
                  <a:lnTo>
                    <a:pt x="0" y="65"/>
                  </a:lnTo>
                  <a:lnTo>
                    <a:pt x="33" y="163"/>
                  </a:lnTo>
                  <a:lnTo>
                    <a:pt x="98" y="98"/>
                  </a:lnTo>
                  <a:lnTo>
                    <a:pt x="98" y="3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1"/>
            <p:cNvSpPr/>
            <p:nvPr/>
          </p:nvSpPr>
          <p:spPr>
            <a:xfrm>
              <a:off x="3486825" y="1766450"/>
              <a:ext cx="4900" cy="5700"/>
            </a:xfrm>
            <a:custGeom>
              <a:rect b="b" l="l" r="r" t="t"/>
              <a:pathLst>
                <a:path extrusionOk="0" h="228" w="196">
                  <a:moveTo>
                    <a:pt x="98" y="0"/>
                  </a:moveTo>
                  <a:lnTo>
                    <a:pt x="33" y="33"/>
                  </a:lnTo>
                  <a:lnTo>
                    <a:pt x="0" y="98"/>
                  </a:lnTo>
                  <a:lnTo>
                    <a:pt x="0" y="195"/>
                  </a:lnTo>
                  <a:lnTo>
                    <a:pt x="98" y="228"/>
                  </a:lnTo>
                  <a:lnTo>
                    <a:pt x="163" y="195"/>
                  </a:lnTo>
                  <a:lnTo>
                    <a:pt x="196" y="130"/>
                  </a:lnTo>
                  <a:lnTo>
                    <a:pt x="163" y="6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1"/>
            <p:cNvSpPr/>
            <p:nvPr/>
          </p:nvSpPr>
          <p:spPr>
            <a:xfrm>
              <a:off x="3486825" y="1784325"/>
              <a:ext cx="8150" cy="6525"/>
            </a:xfrm>
            <a:custGeom>
              <a:rect b="b" l="l" r="r" t="t"/>
              <a:pathLst>
                <a:path extrusionOk="0" h="261" w="326">
                  <a:moveTo>
                    <a:pt x="33" y="1"/>
                  </a:moveTo>
                  <a:lnTo>
                    <a:pt x="0" y="66"/>
                  </a:lnTo>
                  <a:lnTo>
                    <a:pt x="33" y="163"/>
                  </a:lnTo>
                  <a:lnTo>
                    <a:pt x="196" y="261"/>
                  </a:lnTo>
                  <a:lnTo>
                    <a:pt x="293" y="228"/>
                  </a:lnTo>
                  <a:lnTo>
                    <a:pt x="326" y="131"/>
                  </a:lnTo>
                  <a:lnTo>
                    <a:pt x="228" y="66"/>
                  </a:lnTo>
                  <a:lnTo>
                    <a:pt x="98" y="66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1"/>
            <p:cNvSpPr/>
            <p:nvPr/>
          </p:nvSpPr>
          <p:spPr>
            <a:xfrm>
              <a:off x="3491700" y="1793275"/>
              <a:ext cx="5725" cy="7350"/>
            </a:xfrm>
            <a:custGeom>
              <a:rect b="b" l="l" r="r" t="t"/>
              <a:pathLst>
                <a:path extrusionOk="0" h="294" w="229">
                  <a:moveTo>
                    <a:pt x="131" y="0"/>
                  </a:moveTo>
                  <a:lnTo>
                    <a:pt x="66" y="33"/>
                  </a:lnTo>
                  <a:lnTo>
                    <a:pt x="33" y="163"/>
                  </a:lnTo>
                  <a:lnTo>
                    <a:pt x="1" y="196"/>
                  </a:lnTo>
                  <a:lnTo>
                    <a:pt x="1" y="261"/>
                  </a:lnTo>
                  <a:lnTo>
                    <a:pt x="33" y="293"/>
                  </a:lnTo>
                  <a:lnTo>
                    <a:pt x="131" y="293"/>
                  </a:lnTo>
                  <a:lnTo>
                    <a:pt x="196" y="261"/>
                  </a:lnTo>
                  <a:lnTo>
                    <a:pt x="196" y="196"/>
                  </a:lnTo>
                  <a:lnTo>
                    <a:pt x="228" y="163"/>
                  </a:lnTo>
                  <a:lnTo>
                    <a:pt x="228" y="98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1"/>
            <p:cNvSpPr/>
            <p:nvPr/>
          </p:nvSpPr>
          <p:spPr>
            <a:xfrm>
              <a:off x="3491700" y="1807900"/>
              <a:ext cx="5725" cy="4100"/>
            </a:xfrm>
            <a:custGeom>
              <a:rect b="b" l="l" r="r" t="t"/>
              <a:pathLst>
                <a:path extrusionOk="0" h="164" w="229">
                  <a:moveTo>
                    <a:pt x="196" y="1"/>
                  </a:moveTo>
                  <a:lnTo>
                    <a:pt x="131" y="33"/>
                  </a:lnTo>
                  <a:lnTo>
                    <a:pt x="66" y="98"/>
                  </a:lnTo>
                  <a:lnTo>
                    <a:pt x="1" y="98"/>
                  </a:lnTo>
                  <a:lnTo>
                    <a:pt x="66" y="163"/>
                  </a:lnTo>
                  <a:lnTo>
                    <a:pt x="163" y="163"/>
                  </a:lnTo>
                  <a:lnTo>
                    <a:pt x="228" y="131"/>
                  </a:lnTo>
                  <a:lnTo>
                    <a:pt x="228" y="66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1"/>
            <p:cNvSpPr/>
            <p:nvPr/>
          </p:nvSpPr>
          <p:spPr>
            <a:xfrm>
              <a:off x="3472200" y="1787575"/>
              <a:ext cx="18725" cy="11425"/>
            </a:xfrm>
            <a:custGeom>
              <a:rect b="b" l="l" r="r" t="t"/>
              <a:pathLst>
                <a:path extrusionOk="0" h="457" w="749">
                  <a:moveTo>
                    <a:pt x="130" y="1"/>
                  </a:moveTo>
                  <a:lnTo>
                    <a:pt x="33" y="33"/>
                  </a:lnTo>
                  <a:lnTo>
                    <a:pt x="0" y="66"/>
                  </a:lnTo>
                  <a:lnTo>
                    <a:pt x="65" y="98"/>
                  </a:lnTo>
                  <a:lnTo>
                    <a:pt x="163" y="98"/>
                  </a:lnTo>
                  <a:lnTo>
                    <a:pt x="358" y="196"/>
                  </a:lnTo>
                  <a:lnTo>
                    <a:pt x="553" y="326"/>
                  </a:lnTo>
                  <a:lnTo>
                    <a:pt x="618" y="456"/>
                  </a:lnTo>
                  <a:lnTo>
                    <a:pt x="716" y="391"/>
                  </a:lnTo>
                  <a:lnTo>
                    <a:pt x="748" y="293"/>
                  </a:lnTo>
                  <a:lnTo>
                    <a:pt x="748" y="196"/>
                  </a:lnTo>
                  <a:lnTo>
                    <a:pt x="748" y="163"/>
                  </a:lnTo>
                  <a:lnTo>
                    <a:pt x="683" y="228"/>
                  </a:lnTo>
                  <a:lnTo>
                    <a:pt x="618" y="228"/>
                  </a:lnTo>
                  <a:lnTo>
                    <a:pt x="455" y="98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1"/>
            <p:cNvSpPr/>
            <p:nvPr/>
          </p:nvSpPr>
          <p:spPr>
            <a:xfrm>
              <a:off x="3477875" y="1779450"/>
              <a:ext cx="7350" cy="7350"/>
            </a:xfrm>
            <a:custGeom>
              <a:rect b="b" l="l" r="r" t="t"/>
              <a:pathLst>
                <a:path extrusionOk="0" h="294" w="294">
                  <a:moveTo>
                    <a:pt x="196" y="1"/>
                  </a:moveTo>
                  <a:lnTo>
                    <a:pt x="163" y="98"/>
                  </a:lnTo>
                  <a:lnTo>
                    <a:pt x="66" y="163"/>
                  </a:lnTo>
                  <a:lnTo>
                    <a:pt x="1" y="261"/>
                  </a:lnTo>
                  <a:lnTo>
                    <a:pt x="98" y="293"/>
                  </a:lnTo>
                  <a:lnTo>
                    <a:pt x="131" y="228"/>
                  </a:lnTo>
                  <a:lnTo>
                    <a:pt x="228" y="261"/>
                  </a:lnTo>
                  <a:lnTo>
                    <a:pt x="261" y="163"/>
                  </a:lnTo>
                  <a:lnTo>
                    <a:pt x="293" y="98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1"/>
            <p:cNvSpPr/>
            <p:nvPr/>
          </p:nvSpPr>
          <p:spPr>
            <a:xfrm>
              <a:off x="4925000" y="2450175"/>
              <a:ext cx="4100" cy="4075"/>
            </a:xfrm>
            <a:custGeom>
              <a:rect b="b" l="l" r="r" t="t"/>
              <a:pathLst>
                <a:path extrusionOk="0" h="163" w="164">
                  <a:moveTo>
                    <a:pt x="66" y="0"/>
                  </a:moveTo>
                  <a:lnTo>
                    <a:pt x="1" y="33"/>
                  </a:lnTo>
                  <a:lnTo>
                    <a:pt x="1" y="130"/>
                  </a:lnTo>
                  <a:lnTo>
                    <a:pt x="33" y="163"/>
                  </a:lnTo>
                  <a:lnTo>
                    <a:pt x="163" y="163"/>
                  </a:lnTo>
                  <a:lnTo>
                    <a:pt x="163" y="9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1"/>
            <p:cNvSpPr/>
            <p:nvPr/>
          </p:nvSpPr>
          <p:spPr>
            <a:xfrm>
              <a:off x="4928250" y="2482675"/>
              <a:ext cx="3275" cy="6550"/>
            </a:xfrm>
            <a:custGeom>
              <a:rect b="b" l="l" r="r" t="t"/>
              <a:pathLst>
                <a:path extrusionOk="0" h="262" w="131">
                  <a:moveTo>
                    <a:pt x="33" y="1"/>
                  </a:moveTo>
                  <a:lnTo>
                    <a:pt x="33" y="99"/>
                  </a:lnTo>
                  <a:lnTo>
                    <a:pt x="1" y="196"/>
                  </a:lnTo>
                  <a:lnTo>
                    <a:pt x="66" y="261"/>
                  </a:lnTo>
                  <a:cubicBezTo>
                    <a:pt x="66" y="261"/>
                    <a:pt x="131" y="196"/>
                    <a:pt x="131" y="196"/>
                  </a:cubicBezTo>
                  <a:lnTo>
                    <a:pt x="66" y="99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1"/>
            <p:cNvSpPr/>
            <p:nvPr/>
          </p:nvSpPr>
          <p:spPr>
            <a:xfrm>
              <a:off x="4927450" y="2499750"/>
              <a:ext cx="2450" cy="4925"/>
            </a:xfrm>
            <a:custGeom>
              <a:rect b="b" l="l" r="r" t="t"/>
              <a:pathLst>
                <a:path extrusionOk="0" h="197" w="98">
                  <a:moveTo>
                    <a:pt x="65" y="1"/>
                  </a:moveTo>
                  <a:lnTo>
                    <a:pt x="33" y="66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65" y="163"/>
                  </a:lnTo>
                  <a:lnTo>
                    <a:pt x="98" y="131"/>
                  </a:lnTo>
                  <a:lnTo>
                    <a:pt x="98" y="3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1"/>
            <p:cNvSpPr/>
            <p:nvPr/>
          </p:nvSpPr>
          <p:spPr>
            <a:xfrm>
              <a:off x="3480325" y="1759950"/>
              <a:ext cx="1650" cy="2450"/>
            </a:xfrm>
            <a:custGeom>
              <a:rect b="b" l="l" r="r" t="t"/>
              <a:pathLst>
                <a:path extrusionOk="0" h="98" w="66">
                  <a:moveTo>
                    <a:pt x="33" y="0"/>
                  </a:moveTo>
                  <a:lnTo>
                    <a:pt x="0" y="33"/>
                  </a:lnTo>
                  <a:lnTo>
                    <a:pt x="0" y="98"/>
                  </a:lnTo>
                  <a:lnTo>
                    <a:pt x="65" y="6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1"/>
            <p:cNvSpPr/>
            <p:nvPr/>
          </p:nvSpPr>
          <p:spPr>
            <a:xfrm>
              <a:off x="3473825" y="1748550"/>
              <a:ext cx="10575" cy="9800"/>
            </a:xfrm>
            <a:custGeom>
              <a:rect b="b" l="l" r="r" t="t"/>
              <a:pathLst>
                <a:path extrusionOk="0" h="392" w="423">
                  <a:moveTo>
                    <a:pt x="293" y="1"/>
                  </a:moveTo>
                  <a:lnTo>
                    <a:pt x="228" y="66"/>
                  </a:lnTo>
                  <a:lnTo>
                    <a:pt x="98" y="98"/>
                  </a:lnTo>
                  <a:lnTo>
                    <a:pt x="0" y="131"/>
                  </a:lnTo>
                  <a:lnTo>
                    <a:pt x="0" y="163"/>
                  </a:lnTo>
                  <a:lnTo>
                    <a:pt x="65" y="228"/>
                  </a:lnTo>
                  <a:lnTo>
                    <a:pt x="98" y="294"/>
                  </a:lnTo>
                  <a:cubicBezTo>
                    <a:pt x="98" y="294"/>
                    <a:pt x="130" y="391"/>
                    <a:pt x="163" y="391"/>
                  </a:cubicBezTo>
                  <a:lnTo>
                    <a:pt x="260" y="294"/>
                  </a:lnTo>
                  <a:lnTo>
                    <a:pt x="358" y="294"/>
                  </a:lnTo>
                  <a:lnTo>
                    <a:pt x="390" y="261"/>
                  </a:lnTo>
                  <a:lnTo>
                    <a:pt x="423" y="228"/>
                  </a:lnTo>
                  <a:lnTo>
                    <a:pt x="390" y="163"/>
                  </a:lnTo>
                  <a:lnTo>
                    <a:pt x="358" y="33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1"/>
            <p:cNvSpPr/>
            <p:nvPr/>
          </p:nvSpPr>
          <p:spPr>
            <a:xfrm>
              <a:off x="3507150" y="1781900"/>
              <a:ext cx="13025" cy="9775"/>
            </a:xfrm>
            <a:custGeom>
              <a:rect b="b" l="l" r="r" t="t"/>
              <a:pathLst>
                <a:path extrusionOk="0" h="391" w="521">
                  <a:moveTo>
                    <a:pt x="293" y="0"/>
                  </a:moveTo>
                  <a:lnTo>
                    <a:pt x="163" y="33"/>
                  </a:lnTo>
                  <a:lnTo>
                    <a:pt x="33" y="130"/>
                  </a:lnTo>
                  <a:lnTo>
                    <a:pt x="0" y="195"/>
                  </a:lnTo>
                  <a:lnTo>
                    <a:pt x="0" y="260"/>
                  </a:lnTo>
                  <a:lnTo>
                    <a:pt x="196" y="390"/>
                  </a:lnTo>
                  <a:lnTo>
                    <a:pt x="293" y="390"/>
                  </a:lnTo>
                  <a:lnTo>
                    <a:pt x="423" y="358"/>
                  </a:lnTo>
                  <a:lnTo>
                    <a:pt x="456" y="228"/>
                  </a:lnTo>
                  <a:lnTo>
                    <a:pt x="521" y="195"/>
                  </a:lnTo>
                  <a:lnTo>
                    <a:pt x="521" y="130"/>
                  </a:lnTo>
                  <a:lnTo>
                    <a:pt x="456" y="65"/>
                  </a:lnTo>
                  <a:lnTo>
                    <a:pt x="3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1"/>
            <p:cNvSpPr/>
            <p:nvPr/>
          </p:nvSpPr>
          <p:spPr>
            <a:xfrm>
              <a:off x="3466500" y="1773750"/>
              <a:ext cx="16275" cy="14675"/>
            </a:xfrm>
            <a:custGeom>
              <a:rect b="b" l="l" r="r" t="t"/>
              <a:pathLst>
                <a:path extrusionOk="0" h="587" w="651">
                  <a:moveTo>
                    <a:pt x="586" y="1"/>
                  </a:moveTo>
                  <a:lnTo>
                    <a:pt x="456" y="98"/>
                  </a:lnTo>
                  <a:lnTo>
                    <a:pt x="358" y="33"/>
                  </a:lnTo>
                  <a:lnTo>
                    <a:pt x="228" y="33"/>
                  </a:lnTo>
                  <a:lnTo>
                    <a:pt x="196" y="98"/>
                  </a:lnTo>
                  <a:lnTo>
                    <a:pt x="131" y="196"/>
                  </a:lnTo>
                  <a:lnTo>
                    <a:pt x="163" y="229"/>
                  </a:lnTo>
                  <a:lnTo>
                    <a:pt x="261" y="196"/>
                  </a:lnTo>
                  <a:lnTo>
                    <a:pt x="293" y="326"/>
                  </a:lnTo>
                  <a:lnTo>
                    <a:pt x="326" y="359"/>
                  </a:lnTo>
                  <a:lnTo>
                    <a:pt x="196" y="391"/>
                  </a:lnTo>
                  <a:lnTo>
                    <a:pt x="33" y="456"/>
                  </a:lnTo>
                  <a:lnTo>
                    <a:pt x="0" y="521"/>
                  </a:lnTo>
                  <a:lnTo>
                    <a:pt x="33" y="586"/>
                  </a:lnTo>
                  <a:lnTo>
                    <a:pt x="131" y="586"/>
                  </a:lnTo>
                  <a:lnTo>
                    <a:pt x="261" y="489"/>
                  </a:lnTo>
                  <a:cubicBezTo>
                    <a:pt x="261" y="489"/>
                    <a:pt x="391" y="456"/>
                    <a:pt x="391" y="456"/>
                  </a:cubicBezTo>
                  <a:lnTo>
                    <a:pt x="488" y="294"/>
                  </a:lnTo>
                  <a:lnTo>
                    <a:pt x="553" y="164"/>
                  </a:lnTo>
                  <a:lnTo>
                    <a:pt x="651" y="98"/>
                  </a:lnTo>
                  <a:lnTo>
                    <a:pt x="651" y="33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1"/>
            <p:cNvSpPr/>
            <p:nvPr/>
          </p:nvSpPr>
          <p:spPr>
            <a:xfrm>
              <a:off x="3554300" y="2129850"/>
              <a:ext cx="10600" cy="10600"/>
            </a:xfrm>
            <a:custGeom>
              <a:rect b="b" l="l" r="r" t="t"/>
              <a:pathLst>
                <a:path extrusionOk="0" h="424" w="424">
                  <a:moveTo>
                    <a:pt x="66" y="1"/>
                  </a:moveTo>
                  <a:lnTo>
                    <a:pt x="1" y="66"/>
                  </a:lnTo>
                  <a:lnTo>
                    <a:pt x="1" y="131"/>
                  </a:lnTo>
                  <a:lnTo>
                    <a:pt x="98" y="163"/>
                  </a:lnTo>
                  <a:lnTo>
                    <a:pt x="131" y="163"/>
                  </a:lnTo>
                  <a:lnTo>
                    <a:pt x="228" y="196"/>
                  </a:lnTo>
                  <a:lnTo>
                    <a:pt x="228" y="293"/>
                  </a:lnTo>
                  <a:lnTo>
                    <a:pt x="326" y="293"/>
                  </a:lnTo>
                  <a:lnTo>
                    <a:pt x="391" y="423"/>
                  </a:lnTo>
                  <a:lnTo>
                    <a:pt x="423" y="423"/>
                  </a:lnTo>
                  <a:lnTo>
                    <a:pt x="423" y="358"/>
                  </a:lnTo>
                  <a:lnTo>
                    <a:pt x="391" y="293"/>
                  </a:lnTo>
                  <a:lnTo>
                    <a:pt x="423" y="228"/>
                  </a:lnTo>
                  <a:lnTo>
                    <a:pt x="391" y="131"/>
                  </a:lnTo>
                  <a:lnTo>
                    <a:pt x="293" y="98"/>
                  </a:lnTo>
                  <a:lnTo>
                    <a:pt x="261" y="33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1"/>
            <p:cNvSpPr/>
            <p:nvPr/>
          </p:nvSpPr>
          <p:spPr>
            <a:xfrm>
              <a:off x="4869725" y="2580250"/>
              <a:ext cx="19525" cy="26850"/>
            </a:xfrm>
            <a:custGeom>
              <a:rect b="b" l="l" r="r" t="t"/>
              <a:pathLst>
                <a:path extrusionOk="0" h="1074" w="781">
                  <a:moveTo>
                    <a:pt x="748" y="0"/>
                  </a:moveTo>
                  <a:lnTo>
                    <a:pt x="683" y="33"/>
                  </a:lnTo>
                  <a:lnTo>
                    <a:pt x="553" y="163"/>
                  </a:lnTo>
                  <a:lnTo>
                    <a:pt x="553" y="228"/>
                  </a:lnTo>
                  <a:lnTo>
                    <a:pt x="488" y="228"/>
                  </a:lnTo>
                  <a:lnTo>
                    <a:pt x="391" y="293"/>
                  </a:lnTo>
                  <a:lnTo>
                    <a:pt x="358" y="260"/>
                  </a:lnTo>
                  <a:lnTo>
                    <a:pt x="326" y="195"/>
                  </a:lnTo>
                  <a:lnTo>
                    <a:pt x="293" y="195"/>
                  </a:lnTo>
                  <a:lnTo>
                    <a:pt x="261" y="293"/>
                  </a:lnTo>
                  <a:lnTo>
                    <a:pt x="293" y="358"/>
                  </a:lnTo>
                  <a:lnTo>
                    <a:pt x="228" y="423"/>
                  </a:lnTo>
                  <a:lnTo>
                    <a:pt x="163" y="521"/>
                  </a:lnTo>
                  <a:lnTo>
                    <a:pt x="130" y="521"/>
                  </a:lnTo>
                  <a:lnTo>
                    <a:pt x="130" y="586"/>
                  </a:lnTo>
                  <a:lnTo>
                    <a:pt x="98" y="683"/>
                  </a:lnTo>
                  <a:lnTo>
                    <a:pt x="33" y="748"/>
                  </a:lnTo>
                  <a:lnTo>
                    <a:pt x="0" y="813"/>
                  </a:lnTo>
                  <a:lnTo>
                    <a:pt x="65" y="846"/>
                  </a:lnTo>
                  <a:lnTo>
                    <a:pt x="33" y="878"/>
                  </a:lnTo>
                  <a:lnTo>
                    <a:pt x="0" y="976"/>
                  </a:lnTo>
                  <a:lnTo>
                    <a:pt x="33" y="1073"/>
                  </a:lnTo>
                  <a:lnTo>
                    <a:pt x="98" y="1073"/>
                  </a:lnTo>
                  <a:lnTo>
                    <a:pt x="98" y="943"/>
                  </a:lnTo>
                  <a:lnTo>
                    <a:pt x="195" y="878"/>
                  </a:lnTo>
                  <a:lnTo>
                    <a:pt x="163" y="748"/>
                  </a:lnTo>
                  <a:lnTo>
                    <a:pt x="228" y="716"/>
                  </a:lnTo>
                  <a:lnTo>
                    <a:pt x="228" y="651"/>
                  </a:lnTo>
                  <a:lnTo>
                    <a:pt x="293" y="618"/>
                  </a:lnTo>
                  <a:lnTo>
                    <a:pt x="326" y="618"/>
                  </a:lnTo>
                  <a:lnTo>
                    <a:pt x="391" y="553"/>
                  </a:lnTo>
                  <a:lnTo>
                    <a:pt x="488" y="391"/>
                  </a:lnTo>
                  <a:lnTo>
                    <a:pt x="586" y="293"/>
                  </a:lnTo>
                  <a:lnTo>
                    <a:pt x="716" y="260"/>
                  </a:lnTo>
                  <a:lnTo>
                    <a:pt x="781" y="228"/>
                  </a:lnTo>
                  <a:lnTo>
                    <a:pt x="781" y="98"/>
                  </a:lnTo>
                  <a:lnTo>
                    <a:pt x="7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1"/>
            <p:cNvSpPr/>
            <p:nvPr/>
          </p:nvSpPr>
          <p:spPr>
            <a:xfrm>
              <a:off x="3470575" y="1764825"/>
              <a:ext cx="13825" cy="7325"/>
            </a:xfrm>
            <a:custGeom>
              <a:rect b="b" l="l" r="r" t="t"/>
              <a:pathLst>
                <a:path extrusionOk="0" h="293" w="553">
                  <a:moveTo>
                    <a:pt x="228" y="0"/>
                  </a:moveTo>
                  <a:lnTo>
                    <a:pt x="130" y="33"/>
                  </a:lnTo>
                  <a:lnTo>
                    <a:pt x="33" y="130"/>
                  </a:lnTo>
                  <a:lnTo>
                    <a:pt x="0" y="195"/>
                  </a:lnTo>
                  <a:lnTo>
                    <a:pt x="33" y="260"/>
                  </a:lnTo>
                  <a:lnTo>
                    <a:pt x="130" y="293"/>
                  </a:lnTo>
                  <a:lnTo>
                    <a:pt x="228" y="228"/>
                  </a:lnTo>
                  <a:lnTo>
                    <a:pt x="293" y="293"/>
                  </a:lnTo>
                  <a:lnTo>
                    <a:pt x="358" y="293"/>
                  </a:lnTo>
                  <a:lnTo>
                    <a:pt x="423" y="260"/>
                  </a:lnTo>
                  <a:lnTo>
                    <a:pt x="455" y="163"/>
                  </a:lnTo>
                  <a:lnTo>
                    <a:pt x="520" y="130"/>
                  </a:lnTo>
                  <a:lnTo>
                    <a:pt x="553" y="65"/>
                  </a:lnTo>
                  <a:lnTo>
                    <a:pt x="488" y="33"/>
                  </a:lnTo>
                  <a:lnTo>
                    <a:pt x="358" y="3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1"/>
            <p:cNvSpPr/>
            <p:nvPr/>
          </p:nvSpPr>
          <p:spPr>
            <a:xfrm>
              <a:off x="4870525" y="2618450"/>
              <a:ext cx="4100" cy="3275"/>
            </a:xfrm>
            <a:custGeom>
              <a:rect b="b" l="l" r="r" t="t"/>
              <a:pathLst>
                <a:path extrusionOk="0" h="131" w="164">
                  <a:moveTo>
                    <a:pt x="163" y="1"/>
                  </a:moveTo>
                  <a:lnTo>
                    <a:pt x="98" y="33"/>
                  </a:lnTo>
                  <a:lnTo>
                    <a:pt x="1" y="131"/>
                  </a:lnTo>
                  <a:lnTo>
                    <a:pt x="66" y="131"/>
                  </a:lnTo>
                  <a:lnTo>
                    <a:pt x="163" y="66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1"/>
            <p:cNvSpPr/>
            <p:nvPr/>
          </p:nvSpPr>
          <p:spPr>
            <a:xfrm>
              <a:off x="3558375" y="2207075"/>
              <a:ext cx="5700" cy="2475"/>
            </a:xfrm>
            <a:custGeom>
              <a:rect b="b" l="l" r="r" t="t"/>
              <a:pathLst>
                <a:path extrusionOk="0" h="99" w="228">
                  <a:moveTo>
                    <a:pt x="98" y="1"/>
                  </a:moveTo>
                  <a:lnTo>
                    <a:pt x="0" y="33"/>
                  </a:lnTo>
                  <a:lnTo>
                    <a:pt x="0" y="98"/>
                  </a:lnTo>
                  <a:lnTo>
                    <a:pt x="33" y="98"/>
                  </a:lnTo>
                  <a:lnTo>
                    <a:pt x="65" y="66"/>
                  </a:lnTo>
                  <a:lnTo>
                    <a:pt x="163" y="33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1"/>
            <p:cNvSpPr/>
            <p:nvPr/>
          </p:nvSpPr>
          <p:spPr>
            <a:xfrm>
              <a:off x="4616075" y="2898125"/>
              <a:ext cx="4900" cy="3275"/>
            </a:xfrm>
            <a:custGeom>
              <a:rect b="b" l="l" r="r" t="t"/>
              <a:pathLst>
                <a:path extrusionOk="0" h="131" w="196">
                  <a:moveTo>
                    <a:pt x="0" y="0"/>
                  </a:moveTo>
                  <a:lnTo>
                    <a:pt x="33" y="66"/>
                  </a:lnTo>
                  <a:lnTo>
                    <a:pt x="130" y="98"/>
                  </a:lnTo>
                  <a:lnTo>
                    <a:pt x="195" y="131"/>
                  </a:lnTo>
                  <a:lnTo>
                    <a:pt x="195" y="6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1"/>
            <p:cNvSpPr/>
            <p:nvPr/>
          </p:nvSpPr>
          <p:spPr>
            <a:xfrm>
              <a:off x="4484375" y="3046100"/>
              <a:ext cx="5700" cy="2450"/>
            </a:xfrm>
            <a:custGeom>
              <a:rect b="b" l="l" r="r" t="t"/>
              <a:pathLst>
                <a:path extrusionOk="0" h="98" w="228">
                  <a:moveTo>
                    <a:pt x="130" y="0"/>
                  </a:moveTo>
                  <a:lnTo>
                    <a:pt x="0" y="33"/>
                  </a:lnTo>
                  <a:lnTo>
                    <a:pt x="33" y="65"/>
                  </a:lnTo>
                  <a:lnTo>
                    <a:pt x="98" y="65"/>
                  </a:lnTo>
                  <a:lnTo>
                    <a:pt x="228" y="98"/>
                  </a:lnTo>
                  <a:lnTo>
                    <a:pt x="228" y="3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1"/>
            <p:cNvSpPr/>
            <p:nvPr/>
          </p:nvSpPr>
          <p:spPr>
            <a:xfrm>
              <a:off x="4463225" y="3059900"/>
              <a:ext cx="31725" cy="27675"/>
            </a:xfrm>
            <a:custGeom>
              <a:rect b="b" l="l" r="r" t="t"/>
              <a:pathLst>
                <a:path extrusionOk="0" h="1107" w="1269">
                  <a:moveTo>
                    <a:pt x="879" y="1"/>
                  </a:moveTo>
                  <a:cubicBezTo>
                    <a:pt x="873" y="1"/>
                    <a:pt x="871" y="2"/>
                    <a:pt x="870" y="3"/>
                  </a:cubicBezTo>
                  <a:lnTo>
                    <a:pt x="870" y="3"/>
                  </a:lnTo>
                  <a:lnTo>
                    <a:pt x="879" y="1"/>
                  </a:lnTo>
                  <a:close/>
                  <a:moveTo>
                    <a:pt x="716" y="1"/>
                  </a:moveTo>
                  <a:lnTo>
                    <a:pt x="618" y="66"/>
                  </a:lnTo>
                  <a:lnTo>
                    <a:pt x="521" y="66"/>
                  </a:lnTo>
                  <a:lnTo>
                    <a:pt x="423" y="98"/>
                  </a:lnTo>
                  <a:lnTo>
                    <a:pt x="326" y="131"/>
                  </a:lnTo>
                  <a:lnTo>
                    <a:pt x="293" y="229"/>
                  </a:lnTo>
                  <a:lnTo>
                    <a:pt x="163" y="326"/>
                  </a:lnTo>
                  <a:lnTo>
                    <a:pt x="1" y="456"/>
                  </a:lnTo>
                  <a:lnTo>
                    <a:pt x="66" y="554"/>
                  </a:lnTo>
                  <a:lnTo>
                    <a:pt x="66" y="749"/>
                  </a:lnTo>
                  <a:lnTo>
                    <a:pt x="131" y="846"/>
                  </a:lnTo>
                  <a:lnTo>
                    <a:pt x="131" y="911"/>
                  </a:lnTo>
                  <a:lnTo>
                    <a:pt x="196" y="1009"/>
                  </a:lnTo>
                  <a:lnTo>
                    <a:pt x="326" y="1009"/>
                  </a:lnTo>
                  <a:lnTo>
                    <a:pt x="391" y="1074"/>
                  </a:lnTo>
                  <a:lnTo>
                    <a:pt x="456" y="1041"/>
                  </a:lnTo>
                  <a:lnTo>
                    <a:pt x="553" y="1107"/>
                  </a:lnTo>
                  <a:lnTo>
                    <a:pt x="618" y="1074"/>
                  </a:lnTo>
                  <a:lnTo>
                    <a:pt x="651" y="976"/>
                  </a:lnTo>
                  <a:lnTo>
                    <a:pt x="748" y="976"/>
                  </a:lnTo>
                  <a:lnTo>
                    <a:pt x="814" y="1009"/>
                  </a:lnTo>
                  <a:lnTo>
                    <a:pt x="879" y="911"/>
                  </a:lnTo>
                  <a:lnTo>
                    <a:pt x="911" y="846"/>
                  </a:lnTo>
                  <a:lnTo>
                    <a:pt x="1009" y="846"/>
                  </a:lnTo>
                  <a:lnTo>
                    <a:pt x="1074" y="749"/>
                  </a:lnTo>
                  <a:lnTo>
                    <a:pt x="1041" y="651"/>
                  </a:lnTo>
                  <a:lnTo>
                    <a:pt x="1106" y="489"/>
                  </a:lnTo>
                  <a:lnTo>
                    <a:pt x="1171" y="456"/>
                  </a:lnTo>
                  <a:lnTo>
                    <a:pt x="1171" y="359"/>
                  </a:lnTo>
                  <a:lnTo>
                    <a:pt x="1269" y="229"/>
                  </a:lnTo>
                  <a:lnTo>
                    <a:pt x="1236" y="98"/>
                  </a:lnTo>
                  <a:lnTo>
                    <a:pt x="1106" y="33"/>
                  </a:lnTo>
                  <a:lnTo>
                    <a:pt x="1009" y="1"/>
                  </a:lnTo>
                  <a:lnTo>
                    <a:pt x="911" y="33"/>
                  </a:lnTo>
                  <a:cubicBezTo>
                    <a:pt x="911" y="33"/>
                    <a:pt x="865" y="10"/>
                    <a:pt x="870" y="3"/>
                  </a:cubicBezTo>
                  <a:lnTo>
                    <a:pt x="870" y="3"/>
                  </a:lnTo>
                  <a:lnTo>
                    <a:pt x="748" y="33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1"/>
            <p:cNvSpPr/>
            <p:nvPr/>
          </p:nvSpPr>
          <p:spPr>
            <a:xfrm>
              <a:off x="4595750" y="2973725"/>
              <a:ext cx="1650" cy="3275"/>
            </a:xfrm>
            <a:custGeom>
              <a:rect b="b" l="l" r="r" t="t"/>
              <a:pathLst>
                <a:path extrusionOk="0" h="131" w="66">
                  <a:moveTo>
                    <a:pt x="33" y="1"/>
                  </a:moveTo>
                  <a:lnTo>
                    <a:pt x="0" y="33"/>
                  </a:lnTo>
                  <a:lnTo>
                    <a:pt x="33" y="131"/>
                  </a:lnTo>
                  <a:lnTo>
                    <a:pt x="65" y="131"/>
                  </a:lnTo>
                  <a:lnTo>
                    <a:pt x="65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1"/>
            <p:cNvSpPr/>
            <p:nvPr/>
          </p:nvSpPr>
          <p:spPr>
            <a:xfrm>
              <a:off x="4601425" y="2872100"/>
              <a:ext cx="7350" cy="4100"/>
            </a:xfrm>
            <a:custGeom>
              <a:rect b="b" l="l" r="r" t="t"/>
              <a:pathLst>
                <a:path extrusionOk="0" h="164" w="294">
                  <a:moveTo>
                    <a:pt x="1" y="1"/>
                  </a:moveTo>
                  <a:lnTo>
                    <a:pt x="1" y="33"/>
                  </a:lnTo>
                  <a:lnTo>
                    <a:pt x="66" y="98"/>
                  </a:lnTo>
                  <a:lnTo>
                    <a:pt x="163" y="98"/>
                  </a:lnTo>
                  <a:lnTo>
                    <a:pt x="294" y="163"/>
                  </a:lnTo>
                  <a:lnTo>
                    <a:pt x="261" y="33"/>
                  </a:lnTo>
                  <a:lnTo>
                    <a:pt x="196" y="33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1"/>
            <p:cNvSpPr/>
            <p:nvPr/>
          </p:nvSpPr>
          <p:spPr>
            <a:xfrm>
              <a:off x="4567300" y="3007875"/>
              <a:ext cx="4075" cy="1650"/>
            </a:xfrm>
            <a:custGeom>
              <a:rect b="b" l="l" r="r" t="t"/>
              <a:pathLst>
                <a:path extrusionOk="0" h="66" w="163">
                  <a:moveTo>
                    <a:pt x="98" y="1"/>
                  </a:moveTo>
                  <a:lnTo>
                    <a:pt x="0" y="33"/>
                  </a:lnTo>
                  <a:lnTo>
                    <a:pt x="33" y="66"/>
                  </a:lnTo>
                  <a:lnTo>
                    <a:pt x="98" y="66"/>
                  </a:lnTo>
                  <a:lnTo>
                    <a:pt x="163" y="33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1"/>
            <p:cNvSpPr/>
            <p:nvPr/>
          </p:nvSpPr>
          <p:spPr>
            <a:xfrm>
              <a:off x="4606300" y="2976175"/>
              <a:ext cx="23625" cy="56125"/>
            </a:xfrm>
            <a:custGeom>
              <a:rect b="b" l="l" r="r" t="t"/>
              <a:pathLst>
                <a:path extrusionOk="0" h="2245" w="945">
                  <a:moveTo>
                    <a:pt x="651" y="0"/>
                  </a:moveTo>
                  <a:lnTo>
                    <a:pt x="554" y="33"/>
                  </a:lnTo>
                  <a:lnTo>
                    <a:pt x="586" y="98"/>
                  </a:lnTo>
                  <a:lnTo>
                    <a:pt x="489" y="130"/>
                  </a:lnTo>
                  <a:lnTo>
                    <a:pt x="359" y="261"/>
                  </a:lnTo>
                  <a:lnTo>
                    <a:pt x="261" y="456"/>
                  </a:lnTo>
                  <a:lnTo>
                    <a:pt x="294" y="488"/>
                  </a:lnTo>
                  <a:lnTo>
                    <a:pt x="261" y="553"/>
                  </a:lnTo>
                  <a:lnTo>
                    <a:pt x="229" y="618"/>
                  </a:lnTo>
                  <a:lnTo>
                    <a:pt x="99" y="813"/>
                  </a:lnTo>
                  <a:lnTo>
                    <a:pt x="66" y="1008"/>
                  </a:lnTo>
                  <a:lnTo>
                    <a:pt x="1" y="1041"/>
                  </a:lnTo>
                  <a:lnTo>
                    <a:pt x="34" y="1106"/>
                  </a:lnTo>
                  <a:lnTo>
                    <a:pt x="66" y="1301"/>
                  </a:lnTo>
                  <a:lnTo>
                    <a:pt x="66" y="1529"/>
                  </a:lnTo>
                  <a:lnTo>
                    <a:pt x="131" y="1561"/>
                  </a:lnTo>
                  <a:lnTo>
                    <a:pt x="131" y="1626"/>
                  </a:lnTo>
                  <a:lnTo>
                    <a:pt x="99" y="1626"/>
                  </a:lnTo>
                  <a:lnTo>
                    <a:pt x="99" y="1691"/>
                  </a:lnTo>
                  <a:lnTo>
                    <a:pt x="164" y="1789"/>
                  </a:lnTo>
                  <a:lnTo>
                    <a:pt x="229" y="1789"/>
                  </a:lnTo>
                  <a:lnTo>
                    <a:pt x="229" y="1854"/>
                  </a:lnTo>
                  <a:lnTo>
                    <a:pt x="391" y="1919"/>
                  </a:lnTo>
                  <a:lnTo>
                    <a:pt x="456" y="2017"/>
                  </a:lnTo>
                  <a:lnTo>
                    <a:pt x="456" y="2147"/>
                  </a:lnTo>
                  <a:lnTo>
                    <a:pt x="456" y="2244"/>
                  </a:lnTo>
                  <a:lnTo>
                    <a:pt x="554" y="2212"/>
                  </a:lnTo>
                  <a:lnTo>
                    <a:pt x="619" y="2244"/>
                  </a:lnTo>
                  <a:lnTo>
                    <a:pt x="619" y="2244"/>
                  </a:lnTo>
                  <a:lnTo>
                    <a:pt x="586" y="2114"/>
                  </a:lnTo>
                  <a:lnTo>
                    <a:pt x="619" y="2017"/>
                  </a:lnTo>
                  <a:lnTo>
                    <a:pt x="554" y="1854"/>
                  </a:lnTo>
                  <a:lnTo>
                    <a:pt x="651" y="1724"/>
                  </a:lnTo>
                  <a:lnTo>
                    <a:pt x="781" y="1529"/>
                  </a:lnTo>
                  <a:lnTo>
                    <a:pt x="781" y="1399"/>
                  </a:lnTo>
                  <a:lnTo>
                    <a:pt x="846" y="1366"/>
                  </a:lnTo>
                  <a:lnTo>
                    <a:pt x="781" y="1334"/>
                  </a:lnTo>
                  <a:lnTo>
                    <a:pt x="814" y="1139"/>
                  </a:lnTo>
                  <a:lnTo>
                    <a:pt x="814" y="1008"/>
                  </a:lnTo>
                  <a:lnTo>
                    <a:pt x="814" y="846"/>
                  </a:lnTo>
                  <a:lnTo>
                    <a:pt x="846" y="716"/>
                  </a:lnTo>
                  <a:lnTo>
                    <a:pt x="879" y="456"/>
                  </a:lnTo>
                  <a:lnTo>
                    <a:pt x="912" y="326"/>
                  </a:lnTo>
                  <a:lnTo>
                    <a:pt x="944" y="293"/>
                  </a:lnTo>
                  <a:lnTo>
                    <a:pt x="944" y="228"/>
                  </a:lnTo>
                  <a:lnTo>
                    <a:pt x="846" y="130"/>
                  </a:lnTo>
                  <a:lnTo>
                    <a:pt x="814" y="130"/>
                  </a:lnTo>
                  <a:lnTo>
                    <a:pt x="749" y="33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1"/>
            <p:cNvSpPr/>
            <p:nvPr/>
          </p:nvSpPr>
          <p:spPr>
            <a:xfrm>
              <a:off x="3201475" y="2064000"/>
              <a:ext cx="4900" cy="7350"/>
            </a:xfrm>
            <a:custGeom>
              <a:rect b="b" l="l" r="r" t="t"/>
              <a:pathLst>
                <a:path extrusionOk="0" h="294" w="196">
                  <a:moveTo>
                    <a:pt x="33" y="0"/>
                  </a:moveTo>
                  <a:lnTo>
                    <a:pt x="0" y="65"/>
                  </a:lnTo>
                  <a:lnTo>
                    <a:pt x="33" y="163"/>
                  </a:lnTo>
                  <a:lnTo>
                    <a:pt x="98" y="196"/>
                  </a:lnTo>
                  <a:lnTo>
                    <a:pt x="98" y="261"/>
                  </a:lnTo>
                  <a:lnTo>
                    <a:pt x="130" y="293"/>
                  </a:lnTo>
                  <a:lnTo>
                    <a:pt x="195" y="228"/>
                  </a:lnTo>
                  <a:lnTo>
                    <a:pt x="195" y="9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1"/>
            <p:cNvSpPr/>
            <p:nvPr/>
          </p:nvSpPr>
          <p:spPr>
            <a:xfrm>
              <a:off x="3113650" y="1920100"/>
              <a:ext cx="13850" cy="24425"/>
            </a:xfrm>
            <a:custGeom>
              <a:rect b="b" l="l" r="r" t="t"/>
              <a:pathLst>
                <a:path extrusionOk="0" h="977" w="554">
                  <a:moveTo>
                    <a:pt x="33" y="0"/>
                  </a:moveTo>
                  <a:lnTo>
                    <a:pt x="1" y="33"/>
                  </a:lnTo>
                  <a:lnTo>
                    <a:pt x="1" y="163"/>
                  </a:lnTo>
                  <a:lnTo>
                    <a:pt x="66" y="261"/>
                  </a:lnTo>
                  <a:lnTo>
                    <a:pt x="98" y="358"/>
                  </a:lnTo>
                  <a:lnTo>
                    <a:pt x="131" y="521"/>
                  </a:lnTo>
                  <a:lnTo>
                    <a:pt x="164" y="618"/>
                  </a:lnTo>
                  <a:lnTo>
                    <a:pt x="261" y="618"/>
                  </a:lnTo>
                  <a:lnTo>
                    <a:pt x="359" y="683"/>
                  </a:lnTo>
                  <a:lnTo>
                    <a:pt x="391" y="781"/>
                  </a:lnTo>
                  <a:lnTo>
                    <a:pt x="424" y="813"/>
                  </a:lnTo>
                  <a:lnTo>
                    <a:pt x="489" y="944"/>
                  </a:lnTo>
                  <a:cubicBezTo>
                    <a:pt x="489" y="944"/>
                    <a:pt x="521" y="976"/>
                    <a:pt x="521" y="976"/>
                  </a:cubicBezTo>
                  <a:lnTo>
                    <a:pt x="554" y="944"/>
                  </a:lnTo>
                  <a:lnTo>
                    <a:pt x="554" y="878"/>
                  </a:lnTo>
                  <a:lnTo>
                    <a:pt x="521" y="781"/>
                  </a:lnTo>
                  <a:lnTo>
                    <a:pt x="456" y="651"/>
                  </a:lnTo>
                  <a:lnTo>
                    <a:pt x="424" y="553"/>
                  </a:lnTo>
                  <a:lnTo>
                    <a:pt x="391" y="553"/>
                  </a:lnTo>
                  <a:lnTo>
                    <a:pt x="359" y="521"/>
                  </a:lnTo>
                  <a:lnTo>
                    <a:pt x="326" y="521"/>
                  </a:lnTo>
                  <a:lnTo>
                    <a:pt x="261" y="456"/>
                  </a:lnTo>
                  <a:lnTo>
                    <a:pt x="196" y="326"/>
                  </a:lnTo>
                  <a:lnTo>
                    <a:pt x="196" y="228"/>
                  </a:lnTo>
                  <a:lnTo>
                    <a:pt x="196" y="131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1"/>
            <p:cNvSpPr/>
            <p:nvPr/>
          </p:nvSpPr>
          <p:spPr>
            <a:xfrm>
              <a:off x="3194150" y="1907100"/>
              <a:ext cx="7350" cy="5700"/>
            </a:xfrm>
            <a:custGeom>
              <a:rect b="b" l="l" r="r" t="t"/>
              <a:pathLst>
                <a:path extrusionOk="0" h="228" w="294">
                  <a:moveTo>
                    <a:pt x="0" y="0"/>
                  </a:moveTo>
                  <a:lnTo>
                    <a:pt x="0" y="33"/>
                  </a:lnTo>
                  <a:lnTo>
                    <a:pt x="33" y="130"/>
                  </a:lnTo>
                  <a:lnTo>
                    <a:pt x="98" y="228"/>
                  </a:lnTo>
                  <a:lnTo>
                    <a:pt x="196" y="228"/>
                  </a:lnTo>
                  <a:lnTo>
                    <a:pt x="293" y="195"/>
                  </a:lnTo>
                  <a:lnTo>
                    <a:pt x="293" y="98"/>
                  </a:lnTo>
                  <a:lnTo>
                    <a:pt x="228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1"/>
            <p:cNvSpPr/>
            <p:nvPr/>
          </p:nvSpPr>
          <p:spPr>
            <a:xfrm>
              <a:off x="3286025" y="1852625"/>
              <a:ext cx="14650" cy="9775"/>
            </a:xfrm>
            <a:custGeom>
              <a:rect b="b" l="l" r="r" t="t"/>
              <a:pathLst>
                <a:path extrusionOk="0" h="391" w="586">
                  <a:moveTo>
                    <a:pt x="455" y="0"/>
                  </a:moveTo>
                  <a:lnTo>
                    <a:pt x="358" y="65"/>
                  </a:lnTo>
                  <a:lnTo>
                    <a:pt x="260" y="195"/>
                  </a:lnTo>
                  <a:lnTo>
                    <a:pt x="163" y="228"/>
                  </a:lnTo>
                  <a:lnTo>
                    <a:pt x="65" y="260"/>
                  </a:lnTo>
                  <a:cubicBezTo>
                    <a:pt x="65" y="260"/>
                    <a:pt x="33" y="326"/>
                    <a:pt x="0" y="326"/>
                  </a:cubicBezTo>
                  <a:lnTo>
                    <a:pt x="33" y="391"/>
                  </a:lnTo>
                  <a:lnTo>
                    <a:pt x="65" y="391"/>
                  </a:lnTo>
                  <a:lnTo>
                    <a:pt x="195" y="358"/>
                  </a:lnTo>
                  <a:lnTo>
                    <a:pt x="325" y="228"/>
                  </a:lnTo>
                  <a:lnTo>
                    <a:pt x="423" y="195"/>
                  </a:lnTo>
                  <a:lnTo>
                    <a:pt x="553" y="98"/>
                  </a:lnTo>
                  <a:lnTo>
                    <a:pt x="585" y="65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1"/>
            <p:cNvSpPr/>
            <p:nvPr/>
          </p:nvSpPr>
          <p:spPr>
            <a:xfrm>
              <a:off x="3199025" y="1924175"/>
              <a:ext cx="20350" cy="17075"/>
            </a:xfrm>
            <a:custGeom>
              <a:rect b="b" l="l" r="r" t="t"/>
              <a:pathLst>
                <a:path extrusionOk="0" h="683" w="814">
                  <a:moveTo>
                    <a:pt x="618" y="0"/>
                  </a:moveTo>
                  <a:lnTo>
                    <a:pt x="553" y="65"/>
                  </a:lnTo>
                  <a:lnTo>
                    <a:pt x="391" y="130"/>
                  </a:lnTo>
                  <a:lnTo>
                    <a:pt x="391" y="65"/>
                  </a:lnTo>
                  <a:lnTo>
                    <a:pt x="358" y="33"/>
                  </a:lnTo>
                  <a:lnTo>
                    <a:pt x="261" y="98"/>
                  </a:lnTo>
                  <a:lnTo>
                    <a:pt x="261" y="163"/>
                  </a:lnTo>
                  <a:lnTo>
                    <a:pt x="228" y="195"/>
                  </a:lnTo>
                  <a:lnTo>
                    <a:pt x="131" y="163"/>
                  </a:lnTo>
                  <a:lnTo>
                    <a:pt x="66" y="260"/>
                  </a:lnTo>
                  <a:lnTo>
                    <a:pt x="1" y="293"/>
                  </a:lnTo>
                  <a:lnTo>
                    <a:pt x="98" y="358"/>
                  </a:lnTo>
                  <a:lnTo>
                    <a:pt x="196" y="358"/>
                  </a:lnTo>
                  <a:lnTo>
                    <a:pt x="228" y="423"/>
                  </a:lnTo>
                  <a:lnTo>
                    <a:pt x="261" y="488"/>
                  </a:lnTo>
                  <a:lnTo>
                    <a:pt x="261" y="553"/>
                  </a:lnTo>
                  <a:lnTo>
                    <a:pt x="326" y="585"/>
                  </a:lnTo>
                  <a:lnTo>
                    <a:pt x="261" y="650"/>
                  </a:lnTo>
                  <a:lnTo>
                    <a:pt x="326" y="650"/>
                  </a:lnTo>
                  <a:lnTo>
                    <a:pt x="391" y="683"/>
                  </a:lnTo>
                  <a:lnTo>
                    <a:pt x="423" y="650"/>
                  </a:lnTo>
                  <a:lnTo>
                    <a:pt x="586" y="553"/>
                  </a:lnTo>
                  <a:lnTo>
                    <a:pt x="651" y="553"/>
                  </a:lnTo>
                  <a:lnTo>
                    <a:pt x="716" y="488"/>
                  </a:lnTo>
                  <a:lnTo>
                    <a:pt x="683" y="423"/>
                  </a:lnTo>
                  <a:lnTo>
                    <a:pt x="716" y="293"/>
                  </a:lnTo>
                  <a:lnTo>
                    <a:pt x="781" y="260"/>
                  </a:lnTo>
                  <a:lnTo>
                    <a:pt x="813" y="163"/>
                  </a:lnTo>
                  <a:lnTo>
                    <a:pt x="781" y="98"/>
                  </a:lnTo>
                  <a:lnTo>
                    <a:pt x="683" y="65"/>
                  </a:lnTo>
                  <a:lnTo>
                    <a:pt x="651" y="33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1"/>
            <p:cNvSpPr/>
            <p:nvPr/>
          </p:nvSpPr>
          <p:spPr>
            <a:xfrm>
              <a:off x="3206350" y="1935550"/>
              <a:ext cx="35800" cy="39050"/>
            </a:xfrm>
            <a:custGeom>
              <a:rect b="b" l="l" r="r" t="t"/>
              <a:pathLst>
                <a:path extrusionOk="0" h="1562" w="1432">
                  <a:moveTo>
                    <a:pt x="748" y="0"/>
                  </a:moveTo>
                  <a:lnTo>
                    <a:pt x="618" y="98"/>
                  </a:lnTo>
                  <a:lnTo>
                    <a:pt x="455" y="195"/>
                  </a:lnTo>
                  <a:lnTo>
                    <a:pt x="358" y="195"/>
                  </a:lnTo>
                  <a:lnTo>
                    <a:pt x="163" y="260"/>
                  </a:lnTo>
                  <a:lnTo>
                    <a:pt x="65" y="326"/>
                  </a:lnTo>
                  <a:lnTo>
                    <a:pt x="0" y="456"/>
                  </a:lnTo>
                  <a:lnTo>
                    <a:pt x="98" y="488"/>
                  </a:lnTo>
                  <a:lnTo>
                    <a:pt x="163" y="586"/>
                  </a:lnTo>
                  <a:lnTo>
                    <a:pt x="260" y="586"/>
                  </a:lnTo>
                  <a:lnTo>
                    <a:pt x="293" y="651"/>
                  </a:lnTo>
                  <a:lnTo>
                    <a:pt x="260" y="716"/>
                  </a:lnTo>
                  <a:lnTo>
                    <a:pt x="260" y="813"/>
                  </a:lnTo>
                  <a:lnTo>
                    <a:pt x="195" y="943"/>
                  </a:lnTo>
                  <a:lnTo>
                    <a:pt x="163" y="1106"/>
                  </a:lnTo>
                  <a:lnTo>
                    <a:pt x="65" y="1171"/>
                  </a:lnTo>
                  <a:lnTo>
                    <a:pt x="98" y="1269"/>
                  </a:lnTo>
                  <a:lnTo>
                    <a:pt x="65" y="1301"/>
                  </a:lnTo>
                  <a:lnTo>
                    <a:pt x="65" y="1399"/>
                  </a:lnTo>
                  <a:lnTo>
                    <a:pt x="130" y="1399"/>
                  </a:lnTo>
                  <a:lnTo>
                    <a:pt x="195" y="1366"/>
                  </a:lnTo>
                  <a:lnTo>
                    <a:pt x="293" y="1334"/>
                  </a:lnTo>
                  <a:lnTo>
                    <a:pt x="390" y="1236"/>
                  </a:lnTo>
                  <a:lnTo>
                    <a:pt x="488" y="1269"/>
                  </a:lnTo>
                  <a:lnTo>
                    <a:pt x="553" y="1204"/>
                  </a:lnTo>
                  <a:lnTo>
                    <a:pt x="618" y="1073"/>
                  </a:lnTo>
                  <a:lnTo>
                    <a:pt x="651" y="1041"/>
                  </a:lnTo>
                  <a:lnTo>
                    <a:pt x="748" y="1041"/>
                  </a:lnTo>
                  <a:lnTo>
                    <a:pt x="781" y="1008"/>
                  </a:lnTo>
                  <a:lnTo>
                    <a:pt x="781" y="1139"/>
                  </a:lnTo>
                  <a:lnTo>
                    <a:pt x="748" y="1269"/>
                  </a:lnTo>
                  <a:lnTo>
                    <a:pt x="748" y="1399"/>
                  </a:lnTo>
                  <a:lnTo>
                    <a:pt x="716" y="1496"/>
                  </a:lnTo>
                  <a:lnTo>
                    <a:pt x="748" y="1561"/>
                  </a:lnTo>
                  <a:lnTo>
                    <a:pt x="813" y="1561"/>
                  </a:lnTo>
                  <a:lnTo>
                    <a:pt x="878" y="1496"/>
                  </a:lnTo>
                  <a:lnTo>
                    <a:pt x="878" y="1431"/>
                  </a:lnTo>
                  <a:lnTo>
                    <a:pt x="943" y="1334"/>
                  </a:lnTo>
                  <a:lnTo>
                    <a:pt x="1041" y="1269"/>
                  </a:lnTo>
                  <a:lnTo>
                    <a:pt x="1106" y="1269"/>
                  </a:lnTo>
                  <a:lnTo>
                    <a:pt x="1171" y="1041"/>
                  </a:lnTo>
                  <a:lnTo>
                    <a:pt x="1203" y="943"/>
                  </a:lnTo>
                  <a:lnTo>
                    <a:pt x="1301" y="813"/>
                  </a:lnTo>
                  <a:lnTo>
                    <a:pt x="1399" y="748"/>
                  </a:lnTo>
                  <a:lnTo>
                    <a:pt x="1431" y="716"/>
                  </a:lnTo>
                  <a:lnTo>
                    <a:pt x="1333" y="683"/>
                  </a:lnTo>
                  <a:lnTo>
                    <a:pt x="1301" y="618"/>
                  </a:lnTo>
                  <a:lnTo>
                    <a:pt x="1203" y="553"/>
                  </a:lnTo>
                  <a:lnTo>
                    <a:pt x="1073" y="618"/>
                  </a:lnTo>
                  <a:lnTo>
                    <a:pt x="1008" y="683"/>
                  </a:lnTo>
                  <a:lnTo>
                    <a:pt x="878" y="618"/>
                  </a:lnTo>
                  <a:lnTo>
                    <a:pt x="781" y="488"/>
                  </a:lnTo>
                  <a:lnTo>
                    <a:pt x="748" y="358"/>
                  </a:lnTo>
                  <a:lnTo>
                    <a:pt x="781" y="293"/>
                  </a:lnTo>
                  <a:lnTo>
                    <a:pt x="878" y="293"/>
                  </a:lnTo>
                  <a:lnTo>
                    <a:pt x="878" y="228"/>
                  </a:lnTo>
                  <a:lnTo>
                    <a:pt x="781" y="98"/>
                  </a:lnTo>
                  <a:lnTo>
                    <a:pt x="7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1"/>
            <p:cNvSpPr/>
            <p:nvPr/>
          </p:nvSpPr>
          <p:spPr>
            <a:xfrm>
              <a:off x="3112025" y="1873750"/>
              <a:ext cx="95150" cy="130100"/>
            </a:xfrm>
            <a:custGeom>
              <a:rect b="b" l="l" r="r" t="t"/>
              <a:pathLst>
                <a:path extrusionOk="0" h="5204" w="3806">
                  <a:moveTo>
                    <a:pt x="1855" y="1"/>
                  </a:moveTo>
                  <a:lnTo>
                    <a:pt x="1789" y="33"/>
                  </a:lnTo>
                  <a:lnTo>
                    <a:pt x="1724" y="131"/>
                  </a:lnTo>
                  <a:lnTo>
                    <a:pt x="1757" y="294"/>
                  </a:lnTo>
                  <a:lnTo>
                    <a:pt x="1692" y="391"/>
                  </a:lnTo>
                  <a:lnTo>
                    <a:pt x="1724" y="489"/>
                  </a:lnTo>
                  <a:lnTo>
                    <a:pt x="1692" y="586"/>
                  </a:lnTo>
                  <a:lnTo>
                    <a:pt x="1724" y="619"/>
                  </a:lnTo>
                  <a:lnTo>
                    <a:pt x="1757" y="684"/>
                  </a:lnTo>
                  <a:lnTo>
                    <a:pt x="1757" y="1009"/>
                  </a:lnTo>
                  <a:lnTo>
                    <a:pt x="1757" y="1139"/>
                  </a:lnTo>
                  <a:lnTo>
                    <a:pt x="1789" y="1269"/>
                  </a:lnTo>
                  <a:lnTo>
                    <a:pt x="1887" y="1399"/>
                  </a:lnTo>
                  <a:lnTo>
                    <a:pt x="1920" y="1497"/>
                  </a:lnTo>
                  <a:lnTo>
                    <a:pt x="2017" y="1627"/>
                  </a:lnTo>
                  <a:lnTo>
                    <a:pt x="1985" y="1724"/>
                  </a:lnTo>
                  <a:lnTo>
                    <a:pt x="1920" y="1724"/>
                  </a:lnTo>
                  <a:lnTo>
                    <a:pt x="1855" y="1659"/>
                  </a:lnTo>
                  <a:lnTo>
                    <a:pt x="1789" y="1497"/>
                  </a:lnTo>
                  <a:lnTo>
                    <a:pt x="1724" y="1399"/>
                  </a:lnTo>
                  <a:lnTo>
                    <a:pt x="1692" y="1399"/>
                  </a:lnTo>
                  <a:lnTo>
                    <a:pt x="1594" y="1432"/>
                  </a:lnTo>
                  <a:lnTo>
                    <a:pt x="1562" y="1432"/>
                  </a:lnTo>
                  <a:lnTo>
                    <a:pt x="1562" y="1399"/>
                  </a:lnTo>
                  <a:lnTo>
                    <a:pt x="1627" y="1302"/>
                  </a:lnTo>
                  <a:lnTo>
                    <a:pt x="1659" y="1237"/>
                  </a:lnTo>
                  <a:lnTo>
                    <a:pt x="1659" y="1172"/>
                  </a:lnTo>
                  <a:lnTo>
                    <a:pt x="1594" y="944"/>
                  </a:lnTo>
                  <a:lnTo>
                    <a:pt x="1594" y="749"/>
                  </a:lnTo>
                  <a:lnTo>
                    <a:pt x="1562" y="684"/>
                  </a:lnTo>
                  <a:lnTo>
                    <a:pt x="1464" y="586"/>
                  </a:lnTo>
                  <a:lnTo>
                    <a:pt x="1367" y="489"/>
                  </a:lnTo>
                  <a:lnTo>
                    <a:pt x="1302" y="456"/>
                  </a:lnTo>
                  <a:lnTo>
                    <a:pt x="1269" y="521"/>
                  </a:lnTo>
                  <a:lnTo>
                    <a:pt x="1237" y="619"/>
                  </a:lnTo>
                  <a:lnTo>
                    <a:pt x="1139" y="781"/>
                  </a:lnTo>
                  <a:lnTo>
                    <a:pt x="1107" y="911"/>
                  </a:lnTo>
                  <a:lnTo>
                    <a:pt x="1139" y="1009"/>
                  </a:lnTo>
                  <a:lnTo>
                    <a:pt x="1172" y="1139"/>
                  </a:lnTo>
                  <a:lnTo>
                    <a:pt x="1204" y="1302"/>
                  </a:lnTo>
                  <a:lnTo>
                    <a:pt x="1172" y="1269"/>
                  </a:lnTo>
                  <a:lnTo>
                    <a:pt x="1107" y="1204"/>
                  </a:lnTo>
                  <a:lnTo>
                    <a:pt x="1074" y="1074"/>
                  </a:lnTo>
                  <a:lnTo>
                    <a:pt x="1107" y="1009"/>
                  </a:lnTo>
                  <a:lnTo>
                    <a:pt x="1042" y="976"/>
                  </a:lnTo>
                  <a:lnTo>
                    <a:pt x="1009" y="911"/>
                  </a:lnTo>
                  <a:lnTo>
                    <a:pt x="976" y="911"/>
                  </a:lnTo>
                  <a:lnTo>
                    <a:pt x="944" y="944"/>
                  </a:lnTo>
                  <a:lnTo>
                    <a:pt x="879" y="944"/>
                  </a:lnTo>
                  <a:lnTo>
                    <a:pt x="911" y="879"/>
                  </a:lnTo>
                  <a:lnTo>
                    <a:pt x="1009" y="814"/>
                  </a:lnTo>
                  <a:lnTo>
                    <a:pt x="1009" y="781"/>
                  </a:lnTo>
                  <a:lnTo>
                    <a:pt x="944" y="749"/>
                  </a:lnTo>
                  <a:lnTo>
                    <a:pt x="814" y="781"/>
                  </a:lnTo>
                  <a:lnTo>
                    <a:pt x="749" y="846"/>
                  </a:lnTo>
                  <a:lnTo>
                    <a:pt x="684" y="814"/>
                  </a:lnTo>
                  <a:lnTo>
                    <a:pt x="716" y="749"/>
                  </a:lnTo>
                  <a:lnTo>
                    <a:pt x="749" y="716"/>
                  </a:lnTo>
                  <a:lnTo>
                    <a:pt x="781" y="684"/>
                  </a:lnTo>
                  <a:lnTo>
                    <a:pt x="879" y="586"/>
                  </a:lnTo>
                  <a:lnTo>
                    <a:pt x="911" y="586"/>
                  </a:lnTo>
                  <a:lnTo>
                    <a:pt x="944" y="619"/>
                  </a:lnTo>
                  <a:lnTo>
                    <a:pt x="1009" y="619"/>
                  </a:lnTo>
                  <a:lnTo>
                    <a:pt x="1074" y="554"/>
                  </a:lnTo>
                  <a:lnTo>
                    <a:pt x="1107" y="489"/>
                  </a:lnTo>
                  <a:lnTo>
                    <a:pt x="1042" y="359"/>
                  </a:lnTo>
                  <a:lnTo>
                    <a:pt x="976" y="294"/>
                  </a:lnTo>
                  <a:lnTo>
                    <a:pt x="879" y="326"/>
                  </a:lnTo>
                  <a:lnTo>
                    <a:pt x="651" y="489"/>
                  </a:lnTo>
                  <a:lnTo>
                    <a:pt x="586" y="554"/>
                  </a:lnTo>
                  <a:lnTo>
                    <a:pt x="521" y="489"/>
                  </a:lnTo>
                  <a:lnTo>
                    <a:pt x="521" y="424"/>
                  </a:lnTo>
                  <a:lnTo>
                    <a:pt x="456" y="391"/>
                  </a:lnTo>
                  <a:lnTo>
                    <a:pt x="424" y="424"/>
                  </a:lnTo>
                  <a:lnTo>
                    <a:pt x="424" y="521"/>
                  </a:lnTo>
                  <a:lnTo>
                    <a:pt x="521" y="651"/>
                  </a:lnTo>
                  <a:lnTo>
                    <a:pt x="489" y="716"/>
                  </a:lnTo>
                  <a:lnTo>
                    <a:pt x="424" y="684"/>
                  </a:lnTo>
                  <a:lnTo>
                    <a:pt x="391" y="586"/>
                  </a:lnTo>
                  <a:lnTo>
                    <a:pt x="326" y="456"/>
                  </a:lnTo>
                  <a:lnTo>
                    <a:pt x="229" y="456"/>
                  </a:lnTo>
                  <a:lnTo>
                    <a:pt x="163" y="554"/>
                  </a:lnTo>
                  <a:lnTo>
                    <a:pt x="163" y="684"/>
                  </a:lnTo>
                  <a:lnTo>
                    <a:pt x="196" y="716"/>
                  </a:lnTo>
                  <a:lnTo>
                    <a:pt x="196" y="814"/>
                  </a:lnTo>
                  <a:lnTo>
                    <a:pt x="163" y="846"/>
                  </a:lnTo>
                  <a:lnTo>
                    <a:pt x="66" y="911"/>
                  </a:lnTo>
                  <a:lnTo>
                    <a:pt x="1" y="911"/>
                  </a:lnTo>
                  <a:lnTo>
                    <a:pt x="1" y="1009"/>
                  </a:lnTo>
                  <a:lnTo>
                    <a:pt x="33" y="1139"/>
                  </a:lnTo>
                  <a:lnTo>
                    <a:pt x="66" y="1269"/>
                  </a:lnTo>
                  <a:lnTo>
                    <a:pt x="163" y="1399"/>
                  </a:lnTo>
                  <a:lnTo>
                    <a:pt x="163" y="1497"/>
                  </a:lnTo>
                  <a:lnTo>
                    <a:pt x="229" y="1464"/>
                  </a:lnTo>
                  <a:lnTo>
                    <a:pt x="294" y="1399"/>
                  </a:lnTo>
                  <a:lnTo>
                    <a:pt x="294" y="1302"/>
                  </a:lnTo>
                  <a:lnTo>
                    <a:pt x="294" y="1204"/>
                  </a:lnTo>
                  <a:lnTo>
                    <a:pt x="326" y="1204"/>
                  </a:lnTo>
                  <a:lnTo>
                    <a:pt x="391" y="1237"/>
                  </a:lnTo>
                  <a:lnTo>
                    <a:pt x="456" y="1204"/>
                  </a:lnTo>
                  <a:lnTo>
                    <a:pt x="489" y="1237"/>
                  </a:lnTo>
                  <a:lnTo>
                    <a:pt x="456" y="1334"/>
                  </a:lnTo>
                  <a:lnTo>
                    <a:pt x="391" y="1464"/>
                  </a:lnTo>
                  <a:lnTo>
                    <a:pt x="391" y="1497"/>
                  </a:lnTo>
                  <a:lnTo>
                    <a:pt x="391" y="1562"/>
                  </a:lnTo>
                  <a:lnTo>
                    <a:pt x="489" y="1627"/>
                  </a:lnTo>
                  <a:lnTo>
                    <a:pt x="489" y="1659"/>
                  </a:lnTo>
                  <a:lnTo>
                    <a:pt x="521" y="1692"/>
                  </a:lnTo>
                  <a:lnTo>
                    <a:pt x="619" y="1692"/>
                  </a:lnTo>
                  <a:lnTo>
                    <a:pt x="619" y="1789"/>
                  </a:lnTo>
                  <a:lnTo>
                    <a:pt x="521" y="1854"/>
                  </a:lnTo>
                  <a:lnTo>
                    <a:pt x="489" y="1854"/>
                  </a:lnTo>
                  <a:lnTo>
                    <a:pt x="489" y="1822"/>
                  </a:lnTo>
                  <a:lnTo>
                    <a:pt x="456" y="1757"/>
                  </a:lnTo>
                  <a:lnTo>
                    <a:pt x="326" y="1659"/>
                  </a:lnTo>
                  <a:lnTo>
                    <a:pt x="294" y="1692"/>
                  </a:lnTo>
                  <a:lnTo>
                    <a:pt x="294" y="1757"/>
                  </a:lnTo>
                  <a:lnTo>
                    <a:pt x="359" y="1854"/>
                  </a:lnTo>
                  <a:lnTo>
                    <a:pt x="424" y="1887"/>
                  </a:lnTo>
                  <a:lnTo>
                    <a:pt x="456" y="1919"/>
                  </a:lnTo>
                  <a:lnTo>
                    <a:pt x="489" y="1952"/>
                  </a:lnTo>
                  <a:lnTo>
                    <a:pt x="424" y="2017"/>
                  </a:lnTo>
                  <a:lnTo>
                    <a:pt x="489" y="2082"/>
                  </a:lnTo>
                  <a:lnTo>
                    <a:pt x="586" y="2115"/>
                  </a:lnTo>
                  <a:lnTo>
                    <a:pt x="651" y="2180"/>
                  </a:lnTo>
                  <a:lnTo>
                    <a:pt x="651" y="2245"/>
                  </a:lnTo>
                  <a:lnTo>
                    <a:pt x="749" y="2277"/>
                  </a:lnTo>
                  <a:lnTo>
                    <a:pt x="781" y="2245"/>
                  </a:lnTo>
                  <a:lnTo>
                    <a:pt x="879" y="2277"/>
                  </a:lnTo>
                  <a:lnTo>
                    <a:pt x="814" y="2342"/>
                  </a:lnTo>
                  <a:lnTo>
                    <a:pt x="716" y="2342"/>
                  </a:lnTo>
                  <a:lnTo>
                    <a:pt x="716" y="2440"/>
                  </a:lnTo>
                  <a:lnTo>
                    <a:pt x="781" y="2537"/>
                  </a:lnTo>
                  <a:lnTo>
                    <a:pt x="814" y="2505"/>
                  </a:lnTo>
                  <a:lnTo>
                    <a:pt x="879" y="2537"/>
                  </a:lnTo>
                  <a:lnTo>
                    <a:pt x="1009" y="2667"/>
                  </a:lnTo>
                  <a:lnTo>
                    <a:pt x="1042" y="2732"/>
                  </a:lnTo>
                  <a:lnTo>
                    <a:pt x="1009" y="2798"/>
                  </a:lnTo>
                  <a:lnTo>
                    <a:pt x="1009" y="2830"/>
                  </a:lnTo>
                  <a:lnTo>
                    <a:pt x="1107" y="2863"/>
                  </a:lnTo>
                  <a:lnTo>
                    <a:pt x="1302" y="2830"/>
                  </a:lnTo>
                  <a:lnTo>
                    <a:pt x="1367" y="2765"/>
                  </a:lnTo>
                  <a:lnTo>
                    <a:pt x="1367" y="2700"/>
                  </a:lnTo>
                  <a:lnTo>
                    <a:pt x="1432" y="2602"/>
                  </a:lnTo>
                  <a:lnTo>
                    <a:pt x="1497" y="2570"/>
                  </a:lnTo>
                  <a:lnTo>
                    <a:pt x="1562" y="2570"/>
                  </a:lnTo>
                  <a:lnTo>
                    <a:pt x="1562" y="2505"/>
                  </a:lnTo>
                  <a:lnTo>
                    <a:pt x="1529" y="2407"/>
                  </a:lnTo>
                  <a:lnTo>
                    <a:pt x="1464" y="2310"/>
                  </a:lnTo>
                  <a:lnTo>
                    <a:pt x="1464" y="2180"/>
                  </a:lnTo>
                  <a:lnTo>
                    <a:pt x="1432" y="2115"/>
                  </a:lnTo>
                  <a:lnTo>
                    <a:pt x="1432" y="2050"/>
                  </a:lnTo>
                  <a:lnTo>
                    <a:pt x="1497" y="2017"/>
                  </a:lnTo>
                  <a:lnTo>
                    <a:pt x="1529" y="2050"/>
                  </a:lnTo>
                  <a:lnTo>
                    <a:pt x="1594" y="2147"/>
                  </a:lnTo>
                  <a:lnTo>
                    <a:pt x="1562" y="2180"/>
                  </a:lnTo>
                  <a:lnTo>
                    <a:pt x="1594" y="2245"/>
                  </a:lnTo>
                  <a:lnTo>
                    <a:pt x="1659" y="2180"/>
                  </a:lnTo>
                  <a:lnTo>
                    <a:pt x="1659" y="2082"/>
                  </a:lnTo>
                  <a:lnTo>
                    <a:pt x="1627" y="1919"/>
                  </a:lnTo>
                  <a:lnTo>
                    <a:pt x="1692" y="1854"/>
                  </a:lnTo>
                  <a:lnTo>
                    <a:pt x="1724" y="1854"/>
                  </a:lnTo>
                  <a:lnTo>
                    <a:pt x="1757" y="1919"/>
                  </a:lnTo>
                  <a:lnTo>
                    <a:pt x="1757" y="2050"/>
                  </a:lnTo>
                  <a:lnTo>
                    <a:pt x="1789" y="2115"/>
                  </a:lnTo>
                  <a:lnTo>
                    <a:pt x="1789" y="2180"/>
                  </a:lnTo>
                  <a:lnTo>
                    <a:pt x="1724" y="2245"/>
                  </a:lnTo>
                  <a:lnTo>
                    <a:pt x="1724" y="2277"/>
                  </a:lnTo>
                  <a:lnTo>
                    <a:pt x="1757" y="2407"/>
                  </a:lnTo>
                  <a:lnTo>
                    <a:pt x="1789" y="2440"/>
                  </a:lnTo>
                  <a:lnTo>
                    <a:pt x="1887" y="2440"/>
                  </a:lnTo>
                  <a:lnTo>
                    <a:pt x="2017" y="2277"/>
                  </a:lnTo>
                  <a:lnTo>
                    <a:pt x="2050" y="2180"/>
                  </a:lnTo>
                  <a:lnTo>
                    <a:pt x="2050" y="2050"/>
                  </a:lnTo>
                  <a:lnTo>
                    <a:pt x="2082" y="2017"/>
                  </a:lnTo>
                  <a:lnTo>
                    <a:pt x="2147" y="2017"/>
                  </a:lnTo>
                  <a:lnTo>
                    <a:pt x="2180" y="2082"/>
                  </a:lnTo>
                  <a:lnTo>
                    <a:pt x="2180" y="2212"/>
                  </a:lnTo>
                  <a:lnTo>
                    <a:pt x="2115" y="2310"/>
                  </a:lnTo>
                  <a:lnTo>
                    <a:pt x="2115" y="2375"/>
                  </a:lnTo>
                  <a:lnTo>
                    <a:pt x="2212" y="2407"/>
                  </a:lnTo>
                  <a:lnTo>
                    <a:pt x="2277" y="2407"/>
                  </a:lnTo>
                  <a:lnTo>
                    <a:pt x="2342" y="2342"/>
                  </a:lnTo>
                  <a:lnTo>
                    <a:pt x="2407" y="2342"/>
                  </a:lnTo>
                  <a:lnTo>
                    <a:pt x="2407" y="2375"/>
                  </a:lnTo>
                  <a:lnTo>
                    <a:pt x="2375" y="2440"/>
                  </a:lnTo>
                  <a:lnTo>
                    <a:pt x="2277" y="2472"/>
                  </a:lnTo>
                  <a:lnTo>
                    <a:pt x="2180" y="2537"/>
                  </a:lnTo>
                  <a:lnTo>
                    <a:pt x="2017" y="2537"/>
                  </a:lnTo>
                  <a:lnTo>
                    <a:pt x="1887" y="2602"/>
                  </a:lnTo>
                  <a:lnTo>
                    <a:pt x="1855" y="2667"/>
                  </a:lnTo>
                  <a:lnTo>
                    <a:pt x="1855" y="2732"/>
                  </a:lnTo>
                  <a:lnTo>
                    <a:pt x="1757" y="2765"/>
                  </a:lnTo>
                  <a:lnTo>
                    <a:pt x="1692" y="2863"/>
                  </a:lnTo>
                  <a:lnTo>
                    <a:pt x="1627" y="2960"/>
                  </a:lnTo>
                  <a:lnTo>
                    <a:pt x="1562" y="2928"/>
                  </a:lnTo>
                  <a:lnTo>
                    <a:pt x="1464" y="2993"/>
                  </a:lnTo>
                  <a:lnTo>
                    <a:pt x="1464" y="3058"/>
                  </a:lnTo>
                  <a:lnTo>
                    <a:pt x="1399" y="3090"/>
                  </a:lnTo>
                  <a:lnTo>
                    <a:pt x="1399" y="2993"/>
                  </a:lnTo>
                  <a:lnTo>
                    <a:pt x="1367" y="2960"/>
                  </a:lnTo>
                  <a:lnTo>
                    <a:pt x="1302" y="2993"/>
                  </a:lnTo>
                  <a:lnTo>
                    <a:pt x="1237" y="3025"/>
                  </a:lnTo>
                  <a:lnTo>
                    <a:pt x="1237" y="3090"/>
                  </a:lnTo>
                  <a:lnTo>
                    <a:pt x="1204" y="3123"/>
                  </a:lnTo>
                  <a:lnTo>
                    <a:pt x="1237" y="3285"/>
                  </a:lnTo>
                  <a:lnTo>
                    <a:pt x="1237" y="3415"/>
                  </a:lnTo>
                  <a:lnTo>
                    <a:pt x="1269" y="3448"/>
                  </a:lnTo>
                  <a:lnTo>
                    <a:pt x="1367" y="3448"/>
                  </a:lnTo>
                  <a:lnTo>
                    <a:pt x="1432" y="3415"/>
                  </a:lnTo>
                  <a:lnTo>
                    <a:pt x="1529" y="3383"/>
                  </a:lnTo>
                  <a:lnTo>
                    <a:pt x="1594" y="3350"/>
                  </a:lnTo>
                  <a:lnTo>
                    <a:pt x="1659" y="3383"/>
                  </a:lnTo>
                  <a:lnTo>
                    <a:pt x="1724" y="3350"/>
                  </a:lnTo>
                  <a:lnTo>
                    <a:pt x="1822" y="3253"/>
                  </a:lnTo>
                  <a:lnTo>
                    <a:pt x="1855" y="3253"/>
                  </a:lnTo>
                  <a:lnTo>
                    <a:pt x="1887" y="3220"/>
                  </a:lnTo>
                  <a:lnTo>
                    <a:pt x="1952" y="3220"/>
                  </a:lnTo>
                  <a:lnTo>
                    <a:pt x="1985" y="3253"/>
                  </a:lnTo>
                  <a:lnTo>
                    <a:pt x="2245" y="3253"/>
                  </a:lnTo>
                  <a:lnTo>
                    <a:pt x="2310" y="3188"/>
                  </a:lnTo>
                  <a:lnTo>
                    <a:pt x="2375" y="3155"/>
                  </a:lnTo>
                  <a:lnTo>
                    <a:pt x="2440" y="3155"/>
                  </a:lnTo>
                  <a:lnTo>
                    <a:pt x="2407" y="3220"/>
                  </a:lnTo>
                  <a:lnTo>
                    <a:pt x="2375" y="3253"/>
                  </a:lnTo>
                  <a:lnTo>
                    <a:pt x="2375" y="3318"/>
                  </a:lnTo>
                  <a:lnTo>
                    <a:pt x="2310" y="3318"/>
                  </a:lnTo>
                  <a:lnTo>
                    <a:pt x="2212" y="3350"/>
                  </a:lnTo>
                  <a:lnTo>
                    <a:pt x="2082" y="3350"/>
                  </a:lnTo>
                  <a:lnTo>
                    <a:pt x="2017" y="3383"/>
                  </a:lnTo>
                  <a:lnTo>
                    <a:pt x="1822" y="3480"/>
                  </a:lnTo>
                  <a:lnTo>
                    <a:pt x="1692" y="3480"/>
                  </a:lnTo>
                  <a:lnTo>
                    <a:pt x="1692" y="3513"/>
                  </a:lnTo>
                  <a:lnTo>
                    <a:pt x="1757" y="3578"/>
                  </a:lnTo>
                  <a:lnTo>
                    <a:pt x="1985" y="3578"/>
                  </a:lnTo>
                  <a:lnTo>
                    <a:pt x="2082" y="3643"/>
                  </a:lnTo>
                  <a:lnTo>
                    <a:pt x="2082" y="3708"/>
                  </a:lnTo>
                  <a:lnTo>
                    <a:pt x="1920" y="3708"/>
                  </a:lnTo>
                  <a:lnTo>
                    <a:pt x="1822" y="3741"/>
                  </a:lnTo>
                  <a:lnTo>
                    <a:pt x="1789" y="3708"/>
                  </a:lnTo>
                  <a:lnTo>
                    <a:pt x="1692" y="3676"/>
                  </a:lnTo>
                  <a:lnTo>
                    <a:pt x="1659" y="3741"/>
                  </a:lnTo>
                  <a:lnTo>
                    <a:pt x="1627" y="3741"/>
                  </a:lnTo>
                  <a:lnTo>
                    <a:pt x="1594" y="3676"/>
                  </a:lnTo>
                  <a:lnTo>
                    <a:pt x="1529" y="3611"/>
                  </a:lnTo>
                  <a:lnTo>
                    <a:pt x="1464" y="3611"/>
                  </a:lnTo>
                  <a:lnTo>
                    <a:pt x="1367" y="3676"/>
                  </a:lnTo>
                  <a:lnTo>
                    <a:pt x="1367" y="3708"/>
                  </a:lnTo>
                  <a:lnTo>
                    <a:pt x="1399" y="3773"/>
                  </a:lnTo>
                  <a:lnTo>
                    <a:pt x="1399" y="3838"/>
                  </a:lnTo>
                  <a:lnTo>
                    <a:pt x="1399" y="3903"/>
                  </a:lnTo>
                  <a:lnTo>
                    <a:pt x="1399" y="3936"/>
                  </a:lnTo>
                  <a:lnTo>
                    <a:pt x="1399" y="4001"/>
                  </a:lnTo>
                  <a:lnTo>
                    <a:pt x="1497" y="4033"/>
                  </a:lnTo>
                  <a:lnTo>
                    <a:pt x="1497" y="4098"/>
                  </a:lnTo>
                  <a:lnTo>
                    <a:pt x="1529" y="4131"/>
                  </a:lnTo>
                  <a:lnTo>
                    <a:pt x="1562" y="4131"/>
                  </a:lnTo>
                  <a:lnTo>
                    <a:pt x="1627" y="4196"/>
                  </a:lnTo>
                  <a:lnTo>
                    <a:pt x="1627" y="4228"/>
                  </a:lnTo>
                  <a:lnTo>
                    <a:pt x="1659" y="4293"/>
                  </a:lnTo>
                  <a:lnTo>
                    <a:pt x="1692" y="4293"/>
                  </a:lnTo>
                  <a:lnTo>
                    <a:pt x="1757" y="4326"/>
                  </a:lnTo>
                  <a:lnTo>
                    <a:pt x="1822" y="4391"/>
                  </a:lnTo>
                  <a:lnTo>
                    <a:pt x="1855" y="4391"/>
                  </a:lnTo>
                  <a:lnTo>
                    <a:pt x="1855" y="4489"/>
                  </a:lnTo>
                  <a:lnTo>
                    <a:pt x="1985" y="4554"/>
                  </a:lnTo>
                  <a:lnTo>
                    <a:pt x="2082" y="4521"/>
                  </a:lnTo>
                  <a:lnTo>
                    <a:pt x="2115" y="4456"/>
                  </a:lnTo>
                  <a:lnTo>
                    <a:pt x="2147" y="4456"/>
                  </a:lnTo>
                  <a:lnTo>
                    <a:pt x="2212" y="4489"/>
                  </a:lnTo>
                  <a:lnTo>
                    <a:pt x="2245" y="4489"/>
                  </a:lnTo>
                  <a:lnTo>
                    <a:pt x="2277" y="4521"/>
                  </a:lnTo>
                  <a:lnTo>
                    <a:pt x="2277" y="4586"/>
                  </a:lnTo>
                  <a:lnTo>
                    <a:pt x="2245" y="4619"/>
                  </a:lnTo>
                  <a:lnTo>
                    <a:pt x="2180" y="4619"/>
                  </a:lnTo>
                  <a:lnTo>
                    <a:pt x="2082" y="4684"/>
                  </a:lnTo>
                  <a:lnTo>
                    <a:pt x="2082" y="4749"/>
                  </a:lnTo>
                  <a:lnTo>
                    <a:pt x="2277" y="4911"/>
                  </a:lnTo>
                  <a:lnTo>
                    <a:pt x="2310" y="4944"/>
                  </a:lnTo>
                  <a:lnTo>
                    <a:pt x="2342" y="4976"/>
                  </a:lnTo>
                  <a:lnTo>
                    <a:pt x="2342" y="5139"/>
                  </a:lnTo>
                  <a:lnTo>
                    <a:pt x="2375" y="5204"/>
                  </a:lnTo>
                  <a:lnTo>
                    <a:pt x="2407" y="5204"/>
                  </a:lnTo>
                  <a:lnTo>
                    <a:pt x="2440" y="5139"/>
                  </a:lnTo>
                  <a:lnTo>
                    <a:pt x="2472" y="5139"/>
                  </a:lnTo>
                  <a:lnTo>
                    <a:pt x="2537" y="5204"/>
                  </a:lnTo>
                  <a:lnTo>
                    <a:pt x="2602" y="5171"/>
                  </a:lnTo>
                  <a:lnTo>
                    <a:pt x="2668" y="5074"/>
                  </a:lnTo>
                  <a:lnTo>
                    <a:pt x="2668" y="4976"/>
                  </a:lnTo>
                  <a:lnTo>
                    <a:pt x="2700" y="4944"/>
                  </a:lnTo>
                  <a:lnTo>
                    <a:pt x="2700" y="4879"/>
                  </a:lnTo>
                  <a:lnTo>
                    <a:pt x="2668" y="4749"/>
                  </a:lnTo>
                  <a:lnTo>
                    <a:pt x="2668" y="4619"/>
                  </a:lnTo>
                  <a:lnTo>
                    <a:pt x="2700" y="4554"/>
                  </a:lnTo>
                  <a:lnTo>
                    <a:pt x="2733" y="4489"/>
                  </a:lnTo>
                  <a:lnTo>
                    <a:pt x="2765" y="4131"/>
                  </a:lnTo>
                  <a:lnTo>
                    <a:pt x="2765" y="4066"/>
                  </a:lnTo>
                  <a:lnTo>
                    <a:pt x="2765" y="3968"/>
                  </a:lnTo>
                  <a:lnTo>
                    <a:pt x="2830" y="3903"/>
                  </a:lnTo>
                  <a:lnTo>
                    <a:pt x="2863" y="3871"/>
                  </a:lnTo>
                  <a:lnTo>
                    <a:pt x="2765" y="3806"/>
                  </a:lnTo>
                  <a:lnTo>
                    <a:pt x="2830" y="3741"/>
                  </a:lnTo>
                  <a:lnTo>
                    <a:pt x="2960" y="3773"/>
                  </a:lnTo>
                  <a:lnTo>
                    <a:pt x="2993" y="3741"/>
                  </a:lnTo>
                  <a:lnTo>
                    <a:pt x="2993" y="3643"/>
                  </a:lnTo>
                  <a:lnTo>
                    <a:pt x="2993" y="3513"/>
                  </a:lnTo>
                  <a:lnTo>
                    <a:pt x="3025" y="3383"/>
                  </a:lnTo>
                  <a:lnTo>
                    <a:pt x="3025" y="3285"/>
                  </a:lnTo>
                  <a:lnTo>
                    <a:pt x="2960" y="3155"/>
                  </a:lnTo>
                  <a:lnTo>
                    <a:pt x="2960" y="3025"/>
                  </a:lnTo>
                  <a:lnTo>
                    <a:pt x="2993" y="3025"/>
                  </a:lnTo>
                  <a:lnTo>
                    <a:pt x="3090" y="3058"/>
                  </a:lnTo>
                  <a:lnTo>
                    <a:pt x="3155" y="2960"/>
                  </a:lnTo>
                  <a:lnTo>
                    <a:pt x="3123" y="2928"/>
                  </a:lnTo>
                  <a:lnTo>
                    <a:pt x="3123" y="2798"/>
                  </a:lnTo>
                  <a:lnTo>
                    <a:pt x="3155" y="2732"/>
                  </a:lnTo>
                  <a:lnTo>
                    <a:pt x="3123" y="2537"/>
                  </a:lnTo>
                  <a:lnTo>
                    <a:pt x="3123" y="2407"/>
                  </a:lnTo>
                  <a:lnTo>
                    <a:pt x="3123" y="2342"/>
                  </a:lnTo>
                  <a:lnTo>
                    <a:pt x="3253" y="2245"/>
                  </a:lnTo>
                  <a:lnTo>
                    <a:pt x="3253" y="2180"/>
                  </a:lnTo>
                  <a:lnTo>
                    <a:pt x="3220" y="2147"/>
                  </a:lnTo>
                  <a:lnTo>
                    <a:pt x="3220" y="2115"/>
                  </a:lnTo>
                  <a:lnTo>
                    <a:pt x="3318" y="2082"/>
                  </a:lnTo>
                  <a:lnTo>
                    <a:pt x="3481" y="1985"/>
                  </a:lnTo>
                  <a:lnTo>
                    <a:pt x="3546" y="1985"/>
                  </a:lnTo>
                  <a:lnTo>
                    <a:pt x="3643" y="1952"/>
                  </a:lnTo>
                  <a:lnTo>
                    <a:pt x="3708" y="2050"/>
                  </a:lnTo>
                  <a:lnTo>
                    <a:pt x="3741" y="2017"/>
                  </a:lnTo>
                  <a:lnTo>
                    <a:pt x="3773" y="1952"/>
                  </a:lnTo>
                  <a:lnTo>
                    <a:pt x="3806" y="1887"/>
                  </a:lnTo>
                  <a:lnTo>
                    <a:pt x="3806" y="1789"/>
                  </a:lnTo>
                  <a:lnTo>
                    <a:pt x="3708" y="1757"/>
                  </a:lnTo>
                  <a:lnTo>
                    <a:pt x="3481" y="1692"/>
                  </a:lnTo>
                  <a:lnTo>
                    <a:pt x="3383" y="1627"/>
                  </a:lnTo>
                  <a:lnTo>
                    <a:pt x="3253" y="1497"/>
                  </a:lnTo>
                  <a:lnTo>
                    <a:pt x="3188" y="1432"/>
                  </a:lnTo>
                  <a:lnTo>
                    <a:pt x="3058" y="1302"/>
                  </a:lnTo>
                  <a:lnTo>
                    <a:pt x="2993" y="1269"/>
                  </a:lnTo>
                  <a:lnTo>
                    <a:pt x="2895" y="1269"/>
                  </a:lnTo>
                  <a:lnTo>
                    <a:pt x="2830" y="1172"/>
                  </a:lnTo>
                  <a:lnTo>
                    <a:pt x="2830" y="1107"/>
                  </a:lnTo>
                  <a:lnTo>
                    <a:pt x="2765" y="879"/>
                  </a:lnTo>
                  <a:lnTo>
                    <a:pt x="2668" y="684"/>
                  </a:lnTo>
                  <a:lnTo>
                    <a:pt x="2570" y="554"/>
                  </a:lnTo>
                  <a:lnTo>
                    <a:pt x="2472" y="619"/>
                  </a:lnTo>
                  <a:lnTo>
                    <a:pt x="2440" y="716"/>
                  </a:lnTo>
                  <a:lnTo>
                    <a:pt x="2472" y="911"/>
                  </a:lnTo>
                  <a:lnTo>
                    <a:pt x="2472" y="1041"/>
                  </a:lnTo>
                  <a:lnTo>
                    <a:pt x="2407" y="1107"/>
                  </a:lnTo>
                  <a:lnTo>
                    <a:pt x="2375" y="1074"/>
                  </a:lnTo>
                  <a:lnTo>
                    <a:pt x="2375" y="1041"/>
                  </a:lnTo>
                  <a:lnTo>
                    <a:pt x="2375" y="911"/>
                  </a:lnTo>
                  <a:lnTo>
                    <a:pt x="2375" y="684"/>
                  </a:lnTo>
                  <a:lnTo>
                    <a:pt x="2440" y="619"/>
                  </a:lnTo>
                  <a:lnTo>
                    <a:pt x="2407" y="489"/>
                  </a:lnTo>
                  <a:lnTo>
                    <a:pt x="2375" y="391"/>
                  </a:lnTo>
                  <a:lnTo>
                    <a:pt x="2277" y="228"/>
                  </a:lnTo>
                  <a:lnTo>
                    <a:pt x="2180" y="163"/>
                  </a:lnTo>
                  <a:lnTo>
                    <a:pt x="2115" y="228"/>
                  </a:lnTo>
                  <a:lnTo>
                    <a:pt x="2082" y="294"/>
                  </a:lnTo>
                  <a:lnTo>
                    <a:pt x="2017" y="261"/>
                  </a:lnTo>
                  <a:lnTo>
                    <a:pt x="2017" y="131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1"/>
            <p:cNvSpPr/>
            <p:nvPr/>
          </p:nvSpPr>
          <p:spPr>
            <a:xfrm>
              <a:off x="3263250" y="1909525"/>
              <a:ext cx="13850" cy="6525"/>
            </a:xfrm>
            <a:custGeom>
              <a:rect b="b" l="l" r="r" t="t"/>
              <a:pathLst>
                <a:path extrusionOk="0" h="261" w="554">
                  <a:moveTo>
                    <a:pt x="326" y="1"/>
                  </a:moveTo>
                  <a:lnTo>
                    <a:pt x="261" y="33"/>
                  </a:lnTo>
                  <a:lnTo>
                    <a:pt x="196" y="33"/>
                  </a:lnTo>
                  <a:lnTo>
                    <a:pt x="98" y="98"/>
                  </a:lnTo>
                  <a:lnTo>
                    <a:pt x="1" y="261"/>
                  </a:lnTo>
                  <a:lnTo>
                    <a:pt x="66" y="261"/>
                  </a:lnTo>
                  <a:lnTo>
                    <a:pt x="131" y="163"/>
                  </a:lnTo>
                  <a:lnTo>
                    <a:pt x="196" y="131"/>
                  </a:lnTo>
                  <a:lnTo>
                    <a:pt x="261" y="98"/>
                  </a:lnTo>
                  <a:lnTo>
                    <a:pt x="326" y="98"/>
                  </a:lnTo>
                  <a:lnTo>
                    <a:pt x="456" y="163"/>
                  </a:lnTo>
                  <a:lnTo>
                    <a:pt x="521" y="131"/>
                  </a:lnTo>
                  <a:lnTo>
                    <a:pt x="553" y="66"/>
                  </a:lnTo>
                  <a:lnTo>
                    <a:pt x="488" y="66"/>
                  </a:lnTo>
                  <a:lnTo>
                    <a:pt x="358" y="33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1"/>
            <p:cNvSpPr/>
            <p:nvPr/>
          </p:nvSpPr>
          <p:spPr>
            <a:xfrm>
              <a:off x="3173825" y="1860750"/>
              <a:ext cx="4900" cy="4900"/>
            </a:xfrm>
            <a:custGeom>
              <a:rect b="b" l="l" r="r" t="t"/>
              <a:pathLst>
                <a:path extrusionOk="0" h="196" w="196">
                  <a:moveTo>
                    <a:pt x="98" y="1"/>
                  </a:moveTo>
                  <a:lnTo>
                    <a:pt x="33" y="33"/>
                  </a:lnTo>
                  <a:lnTo>
                    <a:pt x="0" y="98"/>
                  </a:lnTo>
                  <a:lnTo>
                    <a:pt x="33" y="163"/>
                  </a:lnTo>
                  <a:lnTo>
                    <a:pt x="130" y="196"/>
                  </a:lnTo>
                  <a:lnTo>
                    <a:pt x="163" y="196"/>
                  </a:lnTo>
                  <a:lnTo>
                    <a:pt x="196" y="163"/>
                  </a:lnTo>
                  <a:lnTo>
                    <a:pt x="196" y="98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1"/>
            <p:cNvSpPr/>
            <p:nvPr/>
          </p:nvSpPr>
          <p:spPr>
            <a:xfrm>
              <a:off x="3171375" y="1851000"/>
              <a:ext cx="80525" cy="54500"/>
            </a:xfrm>
            <a:custGeom>
              <a:rect b="b" l="l" r="r" t="t"/>
              <a:pathLst>
                <a:path extrusionOk="0" h="2180" w="3221">
                  <a:moveTo>
                    <a:pt x="521" y="0"/>
                  </a:moveTo>
                  <a:lnTo>
                    <a:pt x="489" y="65"/>
                  </a:lnTo>
                  <a:lnTo>
                    <a:pt x="456" y="228"/>
                  </a:lnTo>
                  <a:lnTo>
                    <a:pt x="489" y="325"/>
                  </a:lnTo>
                  <a:lnTo>
                    <a:pt x="554" y="456"/>
                  </a:lnTo>
                  <a:lnTo>
                    <a:pt x="586" y="586"/>
                  </a:lnTo>
                  <a:lnTo>
                    <a:pt x="521" y="618"/>
                  </a:lnTo>
                  <a:lnTo>
                    <a:pt x="456" y="553"/>
                  </a:lnTo>
                  <a:lnTo>
                    <a:pt x="424" y="456"/>
                  </a:lnTo>
                  <a:lnTo>
                    <a:pt x="391" y="423"/>
                  </a:lnTo>
                  <a:lnTo>
                    <a:pt x="391" y="488"/>
                  </a:lnTo>
                  <a:lnTo>
                    <a:pt x="424" y="618"/>
                  </a:lnTo>
                  <a:lnTo>
                    <a:pt x="456" y="683"/>
                  </a:lnTo>
                  <a:lnTo>
                    <a:pt x="456" y="781"/>
                  </a:lnTo>
                  <a:lnTo>
                    <a:pt x="424" y="846"/>
                  </a:lnTo>
                  <a:lnTo>
                    <a:pt x="391" y="813"/>
                  </a:lnTo>
                  <a:lnTo>
                    <a:pt x="359" y="716"/>
                  </a:lnTo>
                  <a:lnTo>
                    <a:pt x="326" y="651"/>
                  </a:lnTo>
                  <a:lnTo>
                    <a:pt x="131" y="683"/>
                  </a:lnTo>
                  <a:lnTo>
                    <a:pt x="66" y="618"/>
                  </a:lnTo>
                  <a:lnTo>
                    <a:pt x="1" y="683"/>
                  </a:lnTo>
                  <a:lnTo>
                    <a:pt x="33" y="781"/>
                  </a:lnTo>
                  <a:lnTo>
                    <a:pt x="131" y="781"/>
                  </a:lnTo>
                  <a:lnTo>
                    <a:pt x="163" y="846"/>
                  </a:lnTo>
                  <a:lnTo>
                    <a:pt x="131" y="911"/>
                  </a:lnTo>
                  <a:lnTo>
                    <a:pt x="163" y="943"/>
                  </a:lnTo>
                  <a:lnTo>
                    <a:pt x="261" y="943"/>
                  </a:lnTo>
                  <a:lnTo>
                    <a:pt x="294" y="976"/>
                  </a:lnTo>
                  <a:lnTo>
                    <a:pt x="131" y="1073"/>
                  </a:lnTo>
                  <a:lnTo>
                    <a:pt x="131" y="1138"/>
                  </a:lnTo>
                  <a:lnTo>
                    <a:pt x="261" y="1301"/>
                  </a:lnTo>
                  <a:lnTo>
                    <a:pt x="326" y="1334"/>
                  </a:lnTo>
                  <a:lnTo>
                    <a:pt x="424" y="1399"/>
                  </a:lnTo>
                  <a:lnTo>
                    <a:pt x="554" y="1399"/>
                  </a:lnTo>
                  <a:lnTo>
                    <a:pt x="619" y="1366"/>
                  </a:lnTo>
                  <a:lnTo>
                    <a:pt x="684" y="1399"/>
                  </a:lnTo>
                  <a:lnTo>
                    <a:pt x="749" y="1399"/>
                  </a:lnTo>
                  <a:lnTo>
                    <a:pt x="846" y="1301"/>
                  </a:lnTo>
                  <a:lnTo>
                    <a:pt x="911" y="1301"/>
                  </a:lnTo>
                  <a:lnTo>
                    <a:pt x="1107" y="1269"/>
                  </a:lnTo>
                  <a:lnTo>
                    <a:pt x="1269" y="1269"/>
                  </a:lnTo>
                  <a:lnTo>
                    <a:pt x="1334" y="1236"/>
                  </a:lnTo>
                  <a:lnTo>
                    <a:pt x="1399" y="1204"/>
                  </a:lnTo>
                  <a:lnTo>
                    <a:pt x="1432" y="1236"/>
                  </a:lnTo>
                  <a:lnTo>
                    <a:pt x="1432" y="1301"/>
                  </a:lnTo>
                  <a:lnTo>
                    <a:pt x="1399" y="1334"/>
                  </a:lnTo>
                  <a:lnTo>
                    <a:pt x="1367" y="1399"/>
                  </a:lnTo>
                  <a:lnTo>
                    <a:pt x="1302" y="1431"/>
                  </a:lnTo>
                  <a:lnTo>
                    <a:pt x="1204" y="1399"/>
                  </a:lnTo>
                  <a:lnTo>
                    <a:pt x="1074" y="1399"/>
                  </a:lnTo>
                  <a:lnTo>
                    <a:pt x="976" y="1366"/>
                  </a:lnTo>
                  <a:lnTo>
                    <a:pt x="976" y="1431"/>
                  </a:lnTo>
                  <a:lnTo>
                    <a:pt x="1009" y="1464"/>
                  </a:lnTo>
                  <a:lnTo>
                    <a:pt x="1172" y="1496"/>
                  </a:lnTo>
                  <a:lnTo>
                    <a:pt x="1204" y="1529"/>
                  </a:lnTo>
                  <a:lnTo>
                    <a:pt x="1204" y="1594"/>
                  </a:lnTo>
                  <a:lnTo>
                    <a:pt x="1172" y="1594"/>
                  </a:lnTo>
                  <a:lnTo>
                    <a:pt x="1041" y="1529"/>
                  </a:lnTo>
                  <a:lnTo>
                    <a:pt x="1041" y="1594"/>
                  </a:lnTo>
                  <a:lnTo>
                    <a:pt x="976" y="1594"/>
                  </a:lnTo>
                  <a:lnTo>
                    <a:pt x="879" y="1496"/>
                  </a:lnTo>
                  <a:lnTo>
                    <a:pt x="781" y="1496"/>
                  </a:lnTo>
                  <a:lnTo>
                    <a:pt x="651" y="1529"/>
                  </a:lnTo>
                  <a:lnTo>
                    <a:pt x="651" y="1594"/>
                  </a:lnTo>
                  <a:lnTo>
                    <a:pt x="716" y="1626"/>
                  </a:lnTo>
                  <a:lnTo>
                    <a:pt x="911" y="1789"/>
                  </a:lnTo>
                  <a:lnTo>
                    <a:pt x="976" y="1789"/>
                  </a:lnTo>
                  <a:lnTo>
                    <a:pt x="1041" y="1756"/>
                  </a:lnTo>
                  <a:lnTo>
                    <a:pt x="1107" y="1756"/>
                  </a:lnTo>
                  <a:lnTo>
                    <a:pt x="1139" y="1886"/>
                  </a:lnTo>
                  <a:lnTo>
                    <a:pt x="1139" y="1951"/>
                  </a:lnTo>
                  <a:lnTo>
                    <a:pt x="1237" y="1984"/>
                  </a:lnTo>
                  <a:lnTo>
                    <a:pt x="1334" y="1951"/>
                  </a:lnTo>
                  <a:lnTo>
                    <a:pt x="1464" y="1951"/>
                  </a:lnTo>
                  <a:lnTo>
                    <a:pt x="1594" y="1886"/>
                  </a:lnTo>
                  <a:lnTo>
                    <a:pt x="1724" y="1886"/>
                  </a:lnTo>
                  <a:lnTo>
                    <a:pt x="1854" y="1854"/>
                  </a:lnTo>
                  <a:lnTo>
                    <a:pt x="1854" y="1919"/>
                  </a:lnTo>
                  <a:lnTo>
                    <a:pt x="1854" y="1984"/>
                  </a:lnTo>
                  <a:lnTo>
                    <a:pt x="1854" y="2082"/>
                  </a:lnTo>
                  <a:lnTo>
                    <a:pt x="1985" y="2179"/>
                  </a:lnTo>
                  <a:lnTo>
                    <a:pt x="2082" y="2179"/>
                  </a:lnTo>
                  <a:lnTo>
                    <a:pt x="2245" y="2147"/>
                  </a:lnTo>
                  <a:lnTo>
                    <a:pt x="2277" y="2082"/>
                  </a:lnTo>
                  <a:lnTo>
                    <a:pt x="2277" y="2049"/>
                  </a:lnTo>
                  <a:lnTo>
                    <a:pt x="2277" y="1984"/>
                  </a:lnTo>
                  <a:lnTo>
                    <a:pt x="2310" y="1919"/>
                  </a:lnTo>
                  <a:lnTo>
                    <a:pt x="2407" y="1821"/>
                  </a:lnTo>
                  <a:lnTo>
                    <a:pt x="2472" y="1821"/>
                  </a:lnTo>
                  <a:lnTo>
                    <a:pt x="2537" y="1886"/>
                  </a:lnTo>
                  <a:lnTo>
                    <a:pt x="2602" y="1919"/>
                  </a:lnTo>
                  <a:lnTo>
                    <a:pt x="2700" y="1919"/>
                  </a:lnTo>
                  <a:lnTo>
                    <a:pt x="2830" y="1854"/>
                  </a:lnTo>
                  <a:lnTo>
                    <a:pt x="2863" y="1789"/>
                  </a:lnTo>
                  <a:lnTo>
                    <a:pt x="2830" y="1659"/>
                  </a:lnTo>
                  <a:lnTo>
                    <a:pt x="2798" y="1561"/>
                  </a:lnTo>
                  <a:lnTo>
                    <a:pt x="2863" y="1496"/>
                  </a:lnTo>
                  <a:lnTo>
                    <a:pt x="2928" y="1431"/>
                  </a:lnTo>
                  <a:lnTo>
                    <a:pt x="3025" y="1269"/>
                  </a:lnTo>
                  <a:lnTo>
                    <a:pt x="3090" y="1171"/>
                  </a:lnTo>
                  <a:lnTo>
                    <a:pt x="3188" y="1041"/>
                  </a:lnTo>
                  <a:lnTo>
                    <a:pt x="3220" y="976"/>
                  </a:lnTo>
                  <a:lnTo>
                    <a:pt x="3220" y="878"/>
                  </a:lnTo>
                  <a:lnTo>
                    <a:pt x="3188" y="813"/>
                  </a:lnTo>
                  <a:lnTo>
                    <a:pt x="3188" y="716"/>
                  </a:lnTo>
                  <a:lnTo>
                    <a:pt x="3220" y="683"/>
                  </a:lnTo>
                  <a:lnTo>
                    <a:pt x="3220" y="618"/>
                  </a:lnTo>
                  <a:lnTo>
                    <a:pt x="3188" y="586"/>
                  </a:lnTo>
                  <a:lnTo>
                    <a:pt x="3025" y="586"/>
                  </a:lnTo>
                  <a:lnTo>
                    <a:pt x="2960" y="521"/>
                  </a:lnTo>
                  <a:lnTo>
                    <a:pt x="2895" y="488"/>
                  </a:lnTo>
                  <a:lnTo>
                    <a:pt x="2700" y="521"/>
                  </a:lnTo>
                  <a:lnTo>
                    <a:pt x="2602" y="488"/>
                  </a:lnTo>
                  <a:lnTo>
                    <a:pt x="2537" y="456"/>
                  </a:lnTo>
                  <a:lnTo>
                    <a:pt x="2440" y="456"/>
                  </a:lnTo>
                  <a:lnTo>
                    <a:pt x="2375" y="391"/>
                  </a:lnTo>
                  <a:lnTo>
                    <a:pt x="2375" y="358"/>
                  </a:lnTo>
                  <a:lnTo>
                    <a:pt x="2310" y="325"/>
                  </a:lnTo>
                  <a:lnTo>
                    <a:pt x="2245" y="391"/>
                  </a:lnTo>
                  <a:lnTo>
                    <a:pt x="2212" y="325"/>
                  </a:lnTo>
                  <a:lnTo>
                    <a:pt x="2245" y="260"/>
                  </a:lnTo>
                  <a:lnTo>
                    <a:pt x="2212" y="195"/>
                  </a:lnTo>
                  <a:lnTo>
                    <a:pt x="2147" y="260"/>
                  </a:lnTo>
                  <a:lnTo>
                    <a:pt x="2115" y="325"/>
                  </a:lnTo>
                  <a:lnTo>
                    <a:pt x="2082" y="358"/>
                  </a:lnTo>
                  <a:lnTo>
                    <a:pt x="2050" y="228"/>
                  </a:lnTo>
                  <a:lnTo>
                    <a:pt x="1985" y="293"/>
                  </a:lnTo>
                  <a:lnTo>
                    <a:pt x="2017" y="325"/>
                  </a:lnTo>
                  <a:lnTo>
                    <a:pt x="1985" y="358"/>
                  </a:lnTo>
                  <a:lnTo>
                    <a:pt x="1919" y="423"/>
                  </a:lnTo>
                  <a:lnTo>
                    <a:pt x="1919" y="521"/>
                  </a:lnTo>
                  <a:lnTo>
                    <a:pt x="1919" y="586"/>
                  </a:lnTo>
                  <a:lnTo>
                    <a:pt x="1854" y="553"/>
                  </a:lnTo>
                  <a:lnTo>
                    <a:pt x="1822" y="521"/>
                  </a:lnTo>
                  <a:lnTo>
                    <a:pt x="1789" y="488"/>
                  </a:lnTo>
                  <a:lnTo>
                    <a:pt x="1789" y="553"/>
                  </a:lnTo>
                  <a:lnTo>
                    <a:pt x="1757" y="618"/>
                  </a:lnTo>
                  <a:lnTo>
                    <a:pt x="1724" y="553"/>
                  </a:lnTo>
                  <a:lnTo>
                    <a:pt x="1724" y="488"/>
                  </a:lnTo>
                  <a:lnTo>
                    <a:pt x="1757" y="391"/>
                  </a:lnTo>
                  <a:lnTo>
                    <a:pt x="1757" y="228"/>
                  </a:lnTo>
                  <a:lnTo>
                    <a:pt x="1724" y="130"/>
                  </a:lnTo>
                  <a:lnTo>
                    <a:pt x="1627" y="65"/>
                  </a:lnTo>
                  <a:lnTo>
                    <a:pt x="1562" y="0"/>
                  </a:lnTo>
                  <a:lnTo>
                    <a:pt x="1529" y="0"/>
                  </a:lnTo>
                  <a:lnTo>
                    <a:pt x="1529" y="98"/>
                  </a:lnTo>
                  <a:lnTo>
                    <a:pt x="1562" y="130"/>
                  </a:lnTo>
                  <a:lnTo>
                    <a:pt x="1594" y="195"/>
                  </a:lnTo>
                  <a:lnTo>
                    <a:pt x="1529" y="195"/>
                  </a:lnTo>
                  <a:lnTo>
                    <a:pt x="1497" y="130"/>
                  </a:lnTo>
                  <a:lnTo>
                    <a:pt x="1432" y="163"/>
                  </a:lnTo>
                  <a:lnTo>
                    <a:pt x="1432" y="260"/>
                  </a:lnTo>
                  <a:lnTo>
                    <a:pt x="1529" y="358"/>
                  </a:lnTo>
                  <a:lnTo>
                    <a:pt x="1529" y="456"/>
                  </a:lnTo>
                  <a:lnTo>
                    <a:pt x="1497" y="553"/>
                  </a:lnTo>
                  <a:lnTo>
                    <a:pt x="1529" y="683"/>
                  </a:lnTo>
                  <a:lnTo>
                    <a:pt x="1562" y="813"/>
                  </a:lnTo>
                  <a:lnTo>
                    <a:pt x="1529" y="911"/>
                  </a:lnTo>
                  <a:lnTo>
                    <a:pt x="1497" y="911"/>
                  </a:lnTo>
                  <a:lnTo>
                    <a:pt x="1464" y="813"/>
                  </a:lnTo>
                  <a:lnTo>
                    <a:pt x="1367" y="716"/>
                  </a:lnTo>
                  <a:lnTo>
                    <a:pt x="1269" y="651"/>
                  </a:lnTo>
                  <a:lnTo>
                    <a:pt x="1269" y="586"/>
                  </a:lnTo>
                  <a:lnTo>
                    <a:pt x="1302" y="521"/>
                  </a:lnTo>
                  <a:lnTo>
                    <a:pt x="1302" y="488"/>
                  </a:lnTo>
                  <a:lnTo>
                    <a:pt x="1237" y="423"/>
                  </a:lnTo>
                  <a:lnTo>
                    <a:pt x="1139" y="488"/>
                  </a:lnTo>
                  <a:lnTo>
                    <a:pt x="1107" y="488"/>
                  </a:lnTo>
                  <a:lnTo>
                    <a:pt x="1074" y="521"/>
                  </a:lnTo>
                  <a:lnTo>
                    <a:pt x="976" y="586"/>
                  </a:lnTo>
                  <a:lnTo>
                    <a:pt x="911" y="553"/>
                  </a:lnTo>
                  <a:lnTo>
                    <a:pt x="911" y="488"/>
                  </a:lnTo>
                  <a:lnTo>
                    <a:pt x="911" y="456"/>
                  </a:lnTo>
                  <a:lnTo>
                    <a:pt x="846" y="456"/>
                  </a:lnTo>
                  <a:lnTo>
                    <a:pt x="781" y="391"/>
                  </a:lnTo>
                  <a:lnTo>
                    <a:pt x="749" y="293"/>
                  </a:lnTo>
                  <a:lnTo>
                    <a:pt x="684" y="260"/>
                  </a:lnTo>
                  <a:lnTo>
                    <a:pt x="651" y="260"/>
                  </a:lnTo>
                  <a:lnTo>
                    <a:pt x="586" y="195"/>
                  </a:lnTo>
                  <a:lnTo>
                    <a:pt x="619" y="130"/>
                  </a:lnTo>
                  <a:lnTo>
                    <a:pt x="586" y="33"/>
                  </a:lnTo>
                  <a:lnTo>
                    <a:pt x="5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1"/>
            <p:cNvSpPr/>
            <p:nvPr/>
          </p:nvSpPr>
          <p:spPr>
            <a:xfrm>
              <a:off x="3252675" y="1861575"/>
              <a:ext cx="4100" cy="4075"/>
            </a:xfrm>
            <a:custGeom>
              <a:rect b="b" l="l" r="r" t="t"/>
              <a:pathLst>
                <a:path extrusionOk="0" h="163" w="164">
                  <a:moveTo>
                    <a:pt x="66" y="0"/>
                  </a:moveTo>
                  <a:lnTo>
                    <a:pt x="33" y="33"/>
                  </a:lnTo>
                  <a:lnTo>
                    <a:pt x="1" y="65"/>
                  </a:lnTo>
                  <a:lnTo>
                    <a:pt x="66" y="163"/>
                  </a:lnTo>
                  <a:lnTo>
                    <a:pt x="131" y="163"/>
                  </a:lnTo>
                  <a:lnTo>
                    <a:pt x="163" y="130"/>
                  </a:lnTo>
                  <a:lnTo>
                    <a:pt x="131" y="3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1"/>
            <p:cNvSpPr/>
            <p:nvPr/>
          </p:nvSpPr>
          <p:spPr>
            <a:xfrm>
              <a:off x="3188450" y="1841250"/>
              <a:ext cx="8975" cy="5700"/>
            </a:xfrm>
            <a:custGeom>
              <a:rect b="b" l="l" r="r" t="t"/>
              <a:pathLst>
                <a:path extrusionOk="0" h="228" w="359">
                  <a:moveTo>
                    <a:pt x="33" y="0"/>
                  </a:moveTo>
                  <a:lnTo>
                    <a:pt x="1" y="33"/>
                  </a:lnTo>
                  <a:lnTo>
                    <a:pt x="33" y="98"/>
                  </a:lnTo>
                  <a:lnTo>
                    <a:pt x="196" y="195"/>
                  </a:lnTo>
                  <a:lnTo>
                    <a:pt x="293" y="228"/>
                  </a:lnTo>
                  <a:lnTo>
                    <a:pt x="326" y="195"/>
                  </a:lnTo>
                  <a:lnTo>
                    <a:pt x="358" y="130"/>
                  </a:lnTo>
                  <a:lnTo>
                    <a:pt x="326" y="98"/>
                  </a:lnTo>
                  <a:lnTo>
                    <a:pt x="196" y="98"/>
                  </a:lnTo>
                  <a:lnTo>
                    <a:pt x="98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1"/>
            <p:cNvSpPr/>
            <p:nvPr/>
          </p:nvSpPr>
          <p:spPr>
            <a:xfrm>
              <a:off x="3251875" y="1916025"/>
              <a:ext cx="4900" cy="8975"/>
            </a:xfrm>
            <a:custGeom>
              <a:rect b="b" l="l" r="r" t="t"/>
              <a:pathLst>
                <a:path extrusionOk="0" h="359" w="196">
                  <a:moveTo>
                    <a:pt x="65" y="1"/>
                  </a:moveTo>
                  <a:lnTo>
                    <a:pt x="33" y="66"/>
                  </a:lnTo>
                  <a:lnTo>
                    <a:pt x="0" y="66"/>
                  </a:lnTo>
                  <a:lnTo>
                    <a:pt x="0" y="163"/>
                  </a:lnTo>
                  <a:lnTo>
                    <a:pt x="65" y="261"/>
                  </a:lnTo>
                  <a:lnTo>
                    <a:pt x="65" y="326"/>
                  </a:lnTo>
                  <a:lnTo>
                    <a:pt x="130" y="359"/>
                  </a:lnTo>
                  <a:lnTo>
                    <a:pt x="195" y="261"/>
                  </a:lnTo>
                  <a:lnTo>
                    <a:pt x="195" y="196"/>
                  </a:lnTo>
                  <a:lnTo>
                    <a:pt x="130" y="131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1"/>
            <p:cNvSpPr/>
            <p:nvPr/>
          </p:nvSpPr>
          <p:spPr>
            <a:xfrm>
              <a:off x="4705500" y="2675375"/>
              <a:ext cx="137425" cy="204900"/>
            </a:xfrm>
            <a:custGeom>
              <a:rect b="b" l="l" r="r" t="t"/>
              <a:pathLst>
                <a:path extrusionOk="0" h="8196" w="5497">
                  <a:moveTo>
                    <a:pt x="4325" y="0"/>
                  </a:moveTo>
                  <a:lnTo>
                    <a:pt x="4325" y="33"/>
                  </a:lnTo>
                  <a:lnTo>
                    <a:pt x="4293" y="163"/>
                  </a:lnTo>
                  <a:lnTo>
                    <a:pt x="4293" y="260"/>
                  </a:lnTo>
                  <a:lnTo>
                    <a:pt x="4325" y="293"/>
                  </a:lnTo>
                  <a:lnTo>
                    <a:pt x="4391" y="293"/>
                  </a:lnTo>
                  <a:lnTo>
                    <a:pt x="4488" y="163"/>
                  </a:lnTo>
                  <a:lnTo>
                    <a:pt x="4553" y="325"/>
                  </a:lnTo>
                  <a:lnTo>
                    <a:pt x="4521" y="423"/>
                  </a:lnTo>
                  <a:lnTo>
                    <a:pt x="4456" y="455"/>
                  </a:lnTo>
                  <a:lnTo>
                    <a:pt x="4391" y="390"/>
                  </a:lnTo>
                  <a:lnTo>
                    <a:pt x="4358" y="390"/>
                  </a:lnTo>
                  <a:lnTo>
                    <a:pt x="4391" y="520"/>
                  </a:lnTo>
                  <a:lnTo>
                    <a:pt x="4358" y="585"/>
                  </a:lnTo>
                  <a:lnTo>
                    <a:pt x="4260" y="553"/>
                  </a:lnTo>
                  <a:lnTo>
                    <a:pt x="4260" y="455"/>
                  </a:lnTo>
                  <a:lnTo>
                    <a:pt x="4228" y="358"/>
                  </a:lnTo>
                  <a:lnTo>
                    <a:pt x="4195" y="293"/>
                  </a:lnTo>
                  <a:lnTo>
                    <a:pt x="4130" y="325"/>
                  </a:lnTo>
                  <a:lnTo>
                    <a:pt x="4065" y="293"/>
                  </a:lnTo>
                  <a:lnTo>
                    <a:pt x="4065" y="358"/>
                  </a:lnTo>
                  <a:lnTo>
                    <a:pt x="4098" y="520"/>
                  </a:lnTo>
                  <a:lnTo>
                    <a:pt x="4098" y="618"/>
                  </a:lnTo>
                  <a:lnTo>
                    <a:pt x="4033" y="651"/>
                  </a:lnTo>
                  <a:lnTo>
                    <a:pt x="3968" y="748"/>
                  </a:lnTo>
                  <a:lnTo>
                    <a:pt x="3968" y="813"/>
                  </a:lnTo>
                  <a:lnTo>
                    <a:pt x="4098" y="943"/>
                  </a:lnTo>
                  <a:lnTo>
                    <a:pt x="4163" y="1008"/>
                  </a:lnTo>
                  <a:lnTo>
                    <a:pt x="4098" y="1171"/>
                  </a:lnTo>
                  <a:lnTo>
                    <a:pt x="4033" y="1203"/>
                  </a:lnTo>
                  <a:lnTo>
                    <a:pt x="3935" y="1203"/>
                  </a:lnTo>
                  <a:lnTo>
                    <a:pt x="3935" y="1236"/>
                  </a:lnTo>
                  <a:lnTo>
                    <a:pt x="4000" y="1333"/>
                  </a:lnTo>
                  <a:lnTo>
                    <a:pt x="4098" y="1333"/>
                  </a:lnTo>
                  <a:lnTo>
                    <a:pt x="4163" y="1236"/>
                  </a:lnTo>
                  <a:lnTo>
                    <a:pt x="4260" y="1496"/>
                  </a:lnTo>
                  <a:lnTo>
                    <a:pt x="4293" y="1724"/>
                  </a:lnTo>
                  <a:lnTo>
                    <a:pt x="4293" y="1886"/>
                  </a:lnTo>
                  <a:lnTo>
                    <a:pt x="4293" y="2146"/>
                  </a:lnTo>
                  <a:lnTo>
                    <a:pt x="4195" y="2504"/>
                  </a:lnTo>
                  <a:lnTo>
                    <a:pt x="4228" y="2634"/>
                  </a:lnTo>
                  <a:lnTo>
                    <a:pt x="4195" y="2797"/>
                  </a:lnTo>
                  <a:lnTo>
                    <a:pt x="4065" y="2862"/>
                  </a:lnTo>
                  <a:lnTo>
                    <a:pt x="4000" y="3024"/>
                  </a:lnTo>
                  <a:lnTo>
                    <a:pt x="4000" y="3220"/>
                  </a:lnTo>
                  <a:lnTo>
                    <a:pt x="3935" y="3317"/>
                  </a:lnTo>
                  <a:lnTo>
                    <a:pt x="3935" y="3415"/>
                  </a:lnTo>
                  <a:lnTo>
                    <a:pt x="3805" y="3545"/>
                  </a:lnTo>
                  <a:lnTo>
                    <a:pt x="3545" y="3675"/>
                  </a:lnTo>
                  <a:lnTo>
                    <a:pt x="3447" y="3707"/>
                  </a:lnTo>
                  <a:lnTo>
                    <a:pt x="3382" y="3805"/>
                  </a:lnTo>
                  <a:lnTo>
                    <a:pt x="3252" y="3740"/>
                  </a:lnTo>
                  <a:lnTo>
                    <a:pt x="3122" y="3577"/>
                  </a:lnTo>
                  <a:lnTo>
                    <a:pt x="3155" y="3512"/>
                  </a:lnTo>
                  <a:lnTo>
                    <a:pt x="3187" y="3512"/>
                  </a:lnTo>
                  <a:lnTo>
                    <a:pt x="3252" y="3415"/>
                  </a:lnTo>
                  <a:lnTo>
                    <a:pt x="3252" y="3350"/>
                  </a:lnTo>
                  <a:lnTo>
                    <a:pt x="3317" y="3285"/>
                  </a:lnTo>
                  <a:lnTo>
                    <a:pt x="3317" y="3252"/>
                  </a:lnTo>
                  <a:lnTo>
                    <a:pt x="3187" y="3285"/>
                  </a:lnTo>
                  <a:lnTo>
                    <a:pt x="3090" y="3382"/>
                  </a:lnTo>
                  <a:lnTo>
                    <a:pt x="2992" y="3415"/>
                  </a:lnTo>
                  <a:lnTo>
                    <a:pt x="2960" y="3512"/>
                  </a:lnTo>
                  <a:lnTo>
                    <a:pt x="3025" y="3642"/>
                  </a:lnTo>
                  <a:lnTo>
                    <a:pt x="3057" y="3902"/>
                  </a:lnTo>
                  <a:lnTo>
                    <a:pt x="3025" y="4000"/>
                  </a:lnTo>
                  <a:lnTo>
                    <a:pt x="2895" y="4130"/>
                  </a:lnTo>
                  <a:lnTo>
                    <a:pt x="2895" y="4195"/>
                  </a:lnTo>
                  <a:lnTo>
                    <a:pt x="2862" y="4260"/>
                  </a:lnTo>
                  <a:lnTo>
                    <a:pt x="2862" y="4455"/>
                  </a:lnTo>
                  <a:lnTo>
                    <a:pt x="2895" y="4488"/>
                  </a:lnTo>
                  <a:lnTo>
                    <a:pt x="2895" y="4585"/>
                  </a:lnTo>
                  <a:lnTo>
                    <a:pt x="2862" y="4585"/>
                  </a:lnTo>
                  <a:lnTo>
                    <a:pt x="2895" y="4618"/>
                  </a:lnTo>
                  <a:lnTo>
                    <a:pt x="2862" y="4683"/>
                  </a:lnTo>
                  <a:lnTo>
                    <a:pt x="2797" y="4715"/>
                  </a:lnTo>
                  <a:lnTo>
                    <a:pt x="2830" y="4748"/>
                  </a:lnTo>
                  <a:lnTo>
                    <a:pt x="2765" y="4780"/>
                  </a:lnTo>
                  <a:lnTo>
                    <a:pt x="2700" y="4748"/>
                  </a:lnTo>
                  <a:lnTo>
                    <a:pt x="2634" y="4813"/>
                  </a:lnTo>
                  <a:lnTo>
                    <a:pt x="2602" y="4780"/>
                  </a:lnTo>
                  <a:lnTo>
                    <a:pt x="2569" y="4683"/>
                  </a:lnTo>
                  <a:lnTo>
                    <a:pt x="2537" y="4650"/>
                  </a:lnTo>
                  <a:lnTo>
                    <a:pt x="2472" y="4715"/>
                  </a:lnTo>
                  <a:lnTo>
                    <a:pt x="2407" y="4715"/>
                  </a:lnTo>
                  <a:lnTo>
                    <a:pt x="2374" y="4683"/>
                  </a:lnTo>
                  <a:lnTo>
                    <a:pt x="2147" y="4780"/>
                  </a:lnTo>
                  <a:lnTo>
                    <a:pt x="2017" y="4813"/>
                  </a:lnTo>
                  <a:lnTo>
                    <a:pt x="1887" y="4846"/>
                  </a:lnTo>
                  <a:lnTo>
                    <a:pt x="1756" y="4878"/>
                  </a:lnTo>
                  <a:lnTo>
                    <a:pt x="1626" y="4911"/>
                  </a:lnTo>
                  <a:lnTo>
                    <a:pt x="1594" y="4878"/>
                  </a:lnTo>
                  <a:lnTo>
                    <a:pt x="1464" y="4878"/>
                  </a:lnTo>
                  <a:lnTo>
                    <a:pt x="1269" y="5008"/>
                  </a:lnTo>
                  <a:lnTo>
                    <a:pt x="1236" y="5138"/>
                  </a:lnTo>
                  <a:lnTo>
                    <a:pt x="1171" y="5203"/>
                  </a:lnTo>
                  <a:lnTo>
                    <a:pt x="1139" y="5268"/>
                  </a:lnTo>
                  <a:lnTo>
                    <a:pt x="1008" y="5431"/>
                  </a:lnTo>
                  <a:lnTo>
                    <a:pt x="911" y="5463"/>
                  </a:lnTo>
                  <a:lnTo>
                    <a:pt x="846" y="5593"/>
                  </a:lnTo>
                  <a:lnTo>
                    <a:pt x="813" y="5659"/>
                  </a:lnTo>
                  <a:lnTo>
                    <a:pt x="748" y="5724"/>
                  </a:lnTo>
                  <a:lnTo>
                    <a:pt x="586" y="5756"/>
                  </a:lnTo>
                  <a:lnTo>
                    <a:pt x="553" y="5821"/>
                  </a:lnTo>
                  <a:lnTo>
                    <a:pt x="586" y="5984"/>
                  </a:lnTo>
                  <a:lnTo>
                    <a:pt x="618" y="6016"/>
                  </a:lnTo>
                  <a:lnTo>
                    <a:pt x="651" y="6081"/>
                  </a:lnTo>
                  <a:lnTo>
                    <a:pt x="618" y="6146"/>
                  </a:lnTo>
                  <a:lnTo>
                    <a:pt x="521" y="6146"/>
                  </a:lnTo>
                  <a:lnTo>
                    <a:pt x="423" y="6244"/>
                  </a:lnTo>
                  <a:lnTo>
                    <a:pt x="391" y="6309"/>
                  </a:lnTo>
                  <a:lnTo>
                    <a:pt x="326" y="6341"/>
                  </a:lnTo>
                  <a:lnTo>
                    <a:pt x="228" y="6472"/>
                  </a:lnTo>
                  <a:lnTo>
                    <a:pt x="195" y="6537"/>
                  </a:lnTo>
                  <a:lnTo>
                    <a:pt x="98" y="6537"/>
                  </a:lnTo>
                  <a:lnTo>
                    <a:pt x="0" y="6602"/>
                  </a:lnTo>
                  <a:lnTo>
                    <a:pt x="98" y="6602"/>
                  </a:lnTo>
                  <a:lnTo>
                    <a:pt x="130" y="6699"/>
                  </a:lnTo>
                  <a:lnTo>
                    <a:pt x="195" y="6829"/>
                  </a:lnTo>
                  <a:lnTo>
                    <a:pt x="130" y="6862"/>
                  </a:lnTo>
                  <a:lnTo>
                    <a:pt x="130" y="6764"/>
                  </a:lnTo>
                  <a:lnTo>
                    <a:pt x="98" y="6699"/>
                  </a:lnTo>
                  <a:lnTo>
                    <a:pt x="65" y="6797"/>
                  </a:lnTo>
                  <a:lnTo>
                    <a:pt x="98" y="6894"/>
                  </a:lnTo>
                  <a:lnTo>
                    <a:pt x="163" y="6927"/>
                  </a:lnTo>
                  <a:lnTo>
                    <a:pt x="163" y="6992"/>
                  </a:lnTo>
                  <a:lnTo>
                    <a:pt x="130" y="7057"/>
                  </a:lnTo>
                  <a:lnTo>
                    <a:pt x="130" y="7057"/>
                  </a:lnTo>
                  <a:lnTo>
                    <a:pt x="195" y="7024"/>
                  </a:lnTo>
                  <a:lnTo>
                    <a:pt x="228" y="6959"/>
                  </a:lnTo>
                  <a:lnTo>
                    <a:pt x="293" y="6927"/>
                  </a:lnTo>
                  <a:lnTo>
                    <a:pt x="358" y="6927"/>
                  </a:lnTo>
                  <a:lnTo>
                    <a:pt x="326" y="6992"/>
                  </a:lnTo>
                  <a:lnTo>
                    <a:pt x="358" y="7024"/>
                  </a:lnTo>
                  <a:lnTo>
                    <a:pt x="423" y="6992"/>
                  </a:lnTo>
                  <a:lnTo>
                    <a:pt x="423" y="6894"/>
                  </a:lnTo>
                  <a:lnTo>
                    <a:pt x="358" y="6829"/>
                  </a:lnTo>
                  <a:lnTo>
                    <a:pt x="261" y="6862"/>
                  </a:lnTo>
                  <a:lnTo>
                    <a:pt x="261" y="6829"/>
                  </a:lnTo>
                  <a:lnTo>
                    <a:pt x="293" y="6764"/>
                  </a:lnTo>
                  <a:lnTo>
                    <a:pt x="293" y="6699"/>
                  </a:lnTo>
                  <a:lnTo>
                    <a:pt x="326" y="6634"/>
                  </a:lnTo>
                  <a:lnTo>
                    <a:pt x="423" y="6667"/>
                  </a:lnTo>
                  <a:lnTo>
                    <a:pt x="488" y="6829"/>
                  </a:lnTo>
                  <a:lnTo>
                    <a:pt x="521" y="6927"/>
                  </a:lnTo>
                  <a:lnTo>
                    <a:pt x="553" y="6992"/>
                  </a:lnTo>
                  <a:lnTo>
                    <a:pt x="553" y="7187"/>
                  </a:lnTo>
                  <a:lnTo>
                    <a:pt x="488" y="7350"/>
                  </a:lnTo>
                  <a:lnTo>
                    <a:pt x="391" y="7350"/>
                  </a:lnTo>
                  <a:lnTo>
                    <a:pt x="423" y="7415"/>
                  </a:lnTo>
                  <a:lnTo>
                    <a:pt x="488" y="7545"/>
                  </a:lnTo>
                  <a:lnTo>
                    <a:pt x="521" y="7740"/>
                  </a:lnTo>
                  <a:lnTo>
                    <a:pt x="618" y="7837"/>
                  </a:lnTo>
                  <a:lnTo>
                    <a:pt x="618" y="7935"/>
                  </a:lnTo>
                  <a:lnTo>
                    <a:pt x="586" y="8000"/>
                  </a:lnTo>
                  <a:lnTo>
                    <a:pt x="651" y="8065"/>
                  </a:lnTo>
                  <a:lnTo>
                    <a:pt x="716" y="8065"/>
                  </a:lnTo>
                  <a:lnTo>
                    <a:pt x="813" y="8097"/>
                  </a:lnTo>
                  <a:lnTo>
                    <a:pt x="846" y="8065"/>
                  </a:lnTo>
                  <a:lnTo>
                    <a:pt x="846" y="8000"/>
                  </a:lnTo>
                  <a:lnTo>
                    <a:pt x="748" y="7870"/>
                  </a:lnTo>
                  <a:lnTo>
                    <a:pt x="748" y="7707"/>
                  </a:lnTo>
                  <a:lnTo>
                    <a:pt x="813" y="7675"/>
                  </a:lnTo>
                  <a:lnTo>
                    <a:pt x="846" y="7707"/>
                  </a:lnTo>
                  <a:lnTo>
                    <a:pt x="813" y="7740"/>
                  </a:lnTo>
                  <a:lnTo>
                    <a:pt x="813" y="7805"/>
                  </a:lnTo>
                  <a:lnTo>
                    <a:pt x="911" y="7870"/>
                  </a:lnTo>
                  <a:lnTo>
                    <a:pt x="943" y="8032"/>
                  </a:lnTo>
                  <a:lnTo>
                    <a:pt x="911" y="8097"/>
                  </a:lnTo>
                  <a:lnTo>
                    <a:pt x="911" y="8195"/>
                  </a:lnTo>
                  <a:lnTo>
                    <a:pt x="1008" y="8130"/>
                  </a:lnTo>
                  <a:lnTo>
                    <a:pt x="1139" y="7967"/>
                  </a:lnTo>
                  <a:lnTo>
                    <a:pt x="1041" y="7870"/>
                  </a:lnTo>
                  <a:lnTo>
                    <a:pt x="1041" y="7837"/>
                  </a:lnTo>
                  <a:lnTo>
                    <a:pt x="1074" y="7805"/>
                  </a:lnTo>
                  <a:lnTo>
                    <a:pt x="1139" y="7837"/>
                  </a:lnTo>
                  <a:lnTo>
                    <a:pt x="1204" y="7870"/>
                  </a:lnTo>
                  <a:lnTo>
                    <a:pt x="1236" y="7740"/>
                  </a:lnTo>
                  <a:lnTo>
                    <a:pt x="1236" y="7577"/>
                  </a:lnTo>
                  <a:lnTo>
                    <a:pt x="1204" y="7512"/>
                  </a:lnTo>
                  <a:lnTo>
                    <a:pt x="1204" y="7187"/>
                  </a:lnTo>
                  <a:lnTo>
                    <a:pt x="1171" y="7024"/>
                  </a:lnTo>
                  <a:lnTo>
                    <a:pt x="1236" y="6959"/>
                  </a:lnTo>
                  <a:lnTo>
                    <a:pt x="1334" y="6829"/>
                  </a:lnTo>
                  <a:lnTo>
                    <a:pt x="1334" y="6764"/>
                  </a:lnTo>
                  <a:lnTo>
                    <a:pt x="1269" y="6764"/>
                  </a:lnTo>
                  <a:lnTo>
                    <a:pt x="1269" y="6634"/>
                  </a:lnTo>
                  <a:lnTo>
                    <a:pt x="1204" y="6634"/>
                  </a:lnTo>
                  <a:lnTo>
                    <a:pt x="1236" y="6569"/>
                  </a:lnTo>
                  <a:lnTo>
                    <a:pt x="1041" y="6569"/>
                  </a:lnTo>
                  <a:lnTo>
                    <a:pt x="1041" y="6537"/>
                  </a:lnTo>
                  <a:lnTo>
                    <a:pt x="1106" y="6472"/>
                  </a:lnTo>
                  <a:lnTo>
                    <a:pt x="1139" y="6406"/>
                  </a:lnTo>
                  <a:lnTo>
                    <a:pt x="1106" y="6276"/>
                  </a:lnTo>
                  <a:lnTo>
                    <a:pt x="1041" y="6244"/>
                  </a:lnTo>
                  <a:lnTo>
                    <a:pt x="943" y="6244"/>
                  </a:lnTo>
                  <a:lnTo>
                    <a:pt x="943" y="6276"/>
                  </a:lnTo>
                  <a:lnTo>
                    <a:pt x="878" y="6341"/>
                  </a:lnTo>
                  <a:lnTo>
                    <a:pt x="813" y="6309"/>
                  </a:lnTo>
                  <a:lnTo>
                    <a:pt x="683" y="6211"/>
                  </a:lnTo>
                  <a:lnTo>
                    <a:pt x="716" y="6114"/>
                  </a:lnTo>
                  <a:lnTo>
                    <a:pt x="878" y="6049"/>
                  </a:lnTo>
                  <a:lnTo>
                    <a:pt x="1008" y="6016"/>
                  </a:lnTo>
                  <a:lnTo>
                    <a:pt x="1171" y="6081"/>
                  </a:lnTo>
                  <a:lnTo>
                    <a:pt x="1269" y="6114"/>
                  </a:lnTo>
                  <a:lnTo>
                    <a:pt x="1269" y="6049"/>
                  </a:lnTo>
                  <a:lnTo>
                    <a:pt x="1269" y="5984"/>
                  </a:lnTo>
                  <a:lnTo>
                    <a:pt x="1269" y="5886"/>
                  </a:lnTo>
                  <a:lnTo>
                    <a:pt x="1269" y="5821"/>
                  </a:lnTo>
                  <a:lnTo>
                    <a:pt x="1301" y="5756"/>
                  </a:lnTo>
                  <a:lnTo>
                    <a:pt x="1366" y="5756"/>
                  </a:lnTo>
                  <a:lnTo>
                    <a:pt x="1399" y="5821"/>
                  </a:lnTo>
                  <a:lnTo>
                    <a:pt x="1464" y="5821"/>
                  </a:lnTo>
                  <a:lnTo>
                    <a:pt x="1561" y="5756"/>
                  </a:lnTo>
                  <a:lnTo>
                    <a:pt x="1724" y="5724"/>
                  </a:lnTo>
                  <a:lnTo>
                    <a:pt x="1919" y="5691"/>
                  </a:lnTo>
                  <a:lnTo>
                    <a:pt x="2017" y="5659"/>
                  </a:lnTo>
                  <a:lnTo>
                    <a:pt x="2049" y="5691"/>
                  </a:lnTo>
                  <a:lnTo>
                    <a:pt x="2114" y="5659"/>
                  </a:lnTo>
                  <a:lnTo>
                    <a:pt x="2114" y="5626"/>
                  </a:lnTo>
                  <a:lnTo>
                    <a:pt x="2212" y="5561"/>
                  </a:lnTo>
                  <a:lnTo>
                    <a:pt x="2244" y="5496"/>
                  </a:lnTo>
                  <a:lnTo>
                    <a:pt x="2374" y="5398"/>
                  </a:lnTo>
                  <a:lnTo>
                    <a:pt x="2504" y="5366"/>
                  </a:lnTo>
                  <a:lnTo>
                    <a:pt x="2667" y="5398"/>
                  </a:lnTo>
                  <a:lnTo>
                    <a:pt x="2765" y="5366"/>
                  </a:lnTo>
                  <a:lnTo>
                    <a:pt x="2797" y="5398"/>
                  </a:lnTo>
                  <a:lnTo>
                    <a:pt x="2797" y="5496"/>
                  </a:lnTo>
                  <a:lnTo>
                    <a:pt x="2732" y="5626"/>
                  </a:lnTo>
                  <a:lnTo>
                    <a:pt x="2700" y="5691"/>
                  </a:lnTo>
                  <a:lnTo>
                    <a:pt x="2732" y="5724"/>
                  </a:lnTo>
                  <a:lnTo>
                    <a:pt x="2765" y="5821"/>
                  </a:lnTo>
                  <a:lnTo>
                    <a:pt x="2765" y="5919"/>
                  </a:lnTo>
                  <a:lnTo>
                    <a:pt x="2732" y="5984"/>
                  </a:lnTo>
                  <a:lnTo>
                    <a:pt x="2765" y="6081"/>
                  </a:lnTo>
                  <a:lnTo>
                    <a:pt x="2895" y="6114"/>
                  </a:lnTo>
                  <a:lnTo>
                    <a:pt x="3025" y="6244"/>
                  </a:lnTo>
                  <a:lnTo>
                    <a:pt x="3122" y="6276"/>
                  </a:lnTo>
                  <a:lnTo>
                    <a:pt x="3187" y="6244"/>
                  </a:lnTo>
                  <a:lnTo>
                    <a:pt x="3285" y="6081"/>
                  </a:lnTo>
                  <a:lnTo>
                    <a:pt x="3317" y="5984"/>
                  </a:lnTo>
                  <a:lnTo>
                    <a:pt x="3350" y="5951"/>
                  </a:lnTo>
                  <a:lnTo>
                    <a:pt x="3382" y="5919"/>
                  </a:lnTo>
                  <a:lnTo>
                    <a:pt x="3350" y="5821"/>
                  </a:lnTo>
                  <a:lnTo>
                    <a:pt x="3415" y="5691"/>
                  </a:lnTo>
                  <a:lnTo>
                    <a:pt x="3610" y="5691"/>
                  </a:lnTo>
                  <a:lnTo>
                    <a:pt x="3643" y="5626"/>
                  </a:lnTo>
                  <a:lnTo>
                    <a:pt x="3610" y="5593"/>
                  </a:lnTo>
                  <a:lnTo>
                    <a:pt x="3578" y="5496"/>
                  </a:lnTo>
                  <a:lnTo>
                    <a:pt x="3382" y="5398"/>
                  </a:lnTo>
                  <a:lnTo>
                    <a:pt x="3350" y="5366"/>
                  </a:lnTo>
                  <a:lnTo>
                    <a:pt x="3415" y="5203"/>
                  </a:lnTo>
                  <a:lnTo>
                    <a:pt x="3480" y="5171"/>
                  </a:lnTo>
                  <a:lnTo>
                    <a:pt x="3513" y="5138"/>
                  </a:lnTo>
                  <a:lnTo>
                    <a:pt x="3480" y="5203"/>
                  </a:lnTo>
                  <a:lnTo>
                    <a:pt x="3513" y="5301"/>
                  </a:lnTo>
                  <a:lnTo>
                    <a:pt x="3545" y="5333"/>
                  </a:lnTo>
                  <a:lnTo>
                    <a:pt x="3578" y="5301"/>
                  </a:lnTo>
                  <a:lnTo>
                    <a:pt x="3610" y="5268"/>
                  </a:lnTo>
                  <a:lnTo>
                    <a:pt x="3675" y="5301"/>
                  </a:lnTo>
                  <a:lnTo>
                    <a:pt x="3740" y="5333"/>
                  </a:lnTo>
                  <a:lnTo>
                    <a:pt x="3773" y="5301"/>
                  </a:lnTo>
                  <a:lnTo>
                    <a:pt x="3838" y="5301"/>
                  </a:lnTo>
                  <a:lnTo>
                    <a:pt x="3805" y="5366"/>
                  </a:lnTo>
                  <a:lnTo>
                    <a:pt x="3708" y="5398"/>
                  </a:lnTo>
                  <a:lnTo>
                    <a:pt x="3740" y="5431"/>
                  </a:lnTo>
                  <a:lnTo>
                    <a:pt x="3805" y="5398"/>
                  </a:lnTo>
                  <a:lnTo>
                    <a:pt x="3935" y="5333"/>
                  </a:lnTo>
                  <a:lnTo>
                    <a:pt x="4195" y="5366"/>
                  </a:lnTo>
                  <a:lnTo>
                    <a:pt x="4358" y="5333"/>
                  </a:lnTo>
                  <a:lnTo>
                    <a:pt x="4325" y="5301"/>
                  </a:lnTo>
                  <a:lnTo>
                    <a:pt x="4293" y="5203"/>
                  </a:lnTo>
                  <a:lnTo>
                    <a:pt x="4325" y="5073"/>
                  </a:lnTo>
                  <a:lnTo>
                    <a:pt x="4423" y="5008"/>
                  </a:lnTo>
                  <a:lnTo>
                    <a:pt x="4521" y="5041"/>
                  </a:lnTo>
                  <a:lnTo>
                    <a:pt x="4521" y="5138"/>
                  </a:lnTo>
                  <a:lnTo>
                    <a:pt x="4488" y="5236"/>
                  </a:lnTo>
                  <a:lnTo>
                    <a:pt x="4553" y="5333"/>
                  </a:lnTo>
                  <a:lnTo>
                    <a:pt x="4618" y="5301"/>
                  </a:lnTo>
                  <a:lnTo>
                    <a:pt x="4716" y="5203"/>
                  </a:lnTo>
                  <a:lnTo>
                    <a:pt x="4651" y="5008"/>
                  </a:lnTo>
                  <a:lnTo>
                    <a:pt x="4683" y="4911"/>
                  </a:lnTo>
                  <a:lnTo>
                    <a:pt x="4813" y="4813"/>
                  </a:lnTo>
                  <a:lnTo>
                    <a:pt x="4878" y="4813"/>
                  </a:lnTo>
                  <a:lnTo>
                    <a:pt x="4911" y="4748"/>
                  </a:lnTo>
                  <a:lnTo>
                    <a:pt x="4846" y="4683"/>
                  </a:lnTo>
                  <a:lnTo>
                    <a:pt x="4878" y="4553"/>
                  </a:lnTo>
                  <a:lnTo>
                    <a:pt x="4943" y="4520"/>
                  </a:lnTo>
                  <a:lnTo>
                    <a:pt x="5041" y="4553"/>
                  </a:lnTo>
                  <a:lnTo>
                    <a:pt x="5073" y="4585"/>
                  </a:lnTo>
                  <a:lnTo>
                    <a:pt x="5008" y="4683"/>
                  </a:lnTo>
                  <a:lnTo>
                    <a:pt x="4976" y="4813"/>
                  </a:lnTo>
                  <a:lnTo>
                    <a:pt x="5008" y="5106"/>
                  </a:lnTo>
                  <a:lnTo>
                    <a:pt x="5073" y="5138"/>
                  </a:lnTo>
                  <a:lnTo>
                    <a:pt x="5138" y="5106"/>
                  </a:lnTo>
                  <a:lnTo>
                    <a:pt x="5171" y="5008"/>
                  </a:lnTo>
                  <a:lnTo>
                    <a:pt x="5269" y="4976"/>
                  </a:lnTo>
                  <a:lnTo>
                    <a:pt x="5366" y="4878"/>
                  </a:lnTo>
                  <a:lnTo>
                    <a:pt x="5399" y="4748"/>
                  </a:lnTo>
                  <a:lnTo>
                    <a:pt x="5399" y="4650"/>
                  </a:lnTo>
                  <a:lnTo>
                    <a:pt x="5496" y="4553"/>
                  </a:lnTo>
                  <a:lnTo>
                    <a:pt x="5496" y="4488"/>
                  </a:lnTo>
                  <a:lnTo>
                    <a:pt x="5431" y="4423"/>
                  </a:lnTo>
                  <a:lnTo>
                    <a:pt x="5301" y="4260"/>
                  </a:lnTo>
                  <a:lnTo>
                    <a:pt x="5269" y="4130"/>
                  </a:lnTo>
                  <a:lnTo>
                    <a:pt x="5236" y="3870"/>
                  </a:lnTo>
                  <a:lnTo>
                    <a:pt x="5269" y="3577"/>
                  </a:lnTo>
                  <a:lnTo>
                    <a:pt x="5269" y="3382"/>
                  </a:lnTo>
                  <a:lnTo>
                    <a:pt x="5171" y="2992"/>
                  </a:lnTo>
                  <a:lnTo>
                    <a:pt x="5041" y="2829"/>
                  </a:lnTo>
                  <a:lnTo>
                    <a:pt x="5041" y="2699"/>
                  </a:lnTo>
                  <a:lnTo>
                    <a:pt x="5073" y="2504"/>
                  </a:lnTo>
                  <a:lnTo>
                    <a:pt x="5236" y="2439"/>
                  </a:lnTo>
                  <a:lnTo>
                    <a:pt x="5301" y="2439"/>
                  </a:lnTo>
                  <a:lnTo>
                    <a:pt x="5366" y="2504"/>
                  </a:lnTo>
                  <a:lnTo>
                    <a:pt x="5399" y="2472"/>
                  </a:lnTo>
                  <a:lnTo>
                    <a:pt x="5366" y="2342"/>
                  </a:lnTo>
                  <a:lnTo>
                    <a:pt x="5334" y="2276"/>
                  </a:lnTo>
                  <a:lnTo>
                    <a:pt x="5301" y="2244"/>
                  </a:lnTo>
                  <a:lnTo>
                    <a:pt x="5269" y="2114"/>
                  </a:lnTo>
                  <a:lnTo>
                    <a:pt x="5301" y="2081"/>
                  </a:lnTo>
                  <a:lnTo>
                    <a:pt x="5301" y="1984"/>
                  </a:lnTo>
                  <a:lnTo>
                    <a:pt x="5334" y="1919"/>
                  </a:lnTo>
                  <a:lnTo>
                    <a:pt x="5334" y="1886"/>
                  </a:lnTo>
                  <a:lnTo>
                    <a:pt x="5334" y="1821"/>
                  </a:lnTo>
                  <a:lnTo>
                    <a:pt x="5301" y="1756"/>
                  </a:lnTo>
                  <a:lnTo>
                    <a:pt x="5301" y="1626"/>
                  </a:lnTo>
                  <a:lnTo>
                    <a:pt x="5334" y="1561"/>
                  </a:lnTo>
                  <a:lnTo>
                    <a:pt x="5269" y="1496"/>
                  </a:lnTo>
                  <a:lnTo>
                    <a:pt x="5236" y="1301"/>
                  </a:lnTo>
                  <a:lnTo>
                    <a:pt x="5138" y="1106"/>
                  </a:lnTo>
                  <a:lnTo>
                    <a:pt x="5041" y="1106"/>
                  </a:lnTo>
                  <a:lnTo>
                    <a:pt x="5041" y="878"/>
                  </a:lnTo>
                  <a:lnTo>
                    <a:pt x="4943" y="781"/>
                  </a:lnTo>
                  <a:lnTo>
                    <a:pt x="4716" y="520"/>
                  </a:lnTo>
                  <a:lnTo>
                    <a:pt x="4651" y="423"/>
                  </a:lnTo>
                  <a:lnTo>
                    <a:pt x="4618" y="260"/>
                  </a:lnTo>
                  <a:lnTo>
                    <a:pt x="4586" y="98"/>
                  </a:lnTo>
                  <a:lnTo>
                    <a:pt x="4618" y="33"/>
                  </a:lnTo>
                  <a:lnTo>
                    <a:pt x="4553" y="98"/>
                  </a:lnTo>
                  <a:lnTo>
                    <a:pt x="4488" y="98"/>
                  </a:lnTo>
                  <a:lnTo>
                    <a:pt x="4488" y="65"/>
                  </a:lnTo>
                  <a:lnTo>
                    <a:pt x="43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1"/>
            <p:cNvSpPr/>
            <p:nvPr/>
          </p:nvSpPr>
          <p:spPr>
            <a:xfrm>
              <a:off x="4700625" y="2949350"/>
              <a:ext cx="6525" cy="11400"/>
            </a:xfrm>
            <a:custGeom>
              <a:rect b="b" l="l" r="r" t="t"/>
              <a:pathLst>
                <a:path extrusionOk="0" h="456" w="261">
                  <a:moveTo>
                    <a:pt x="228" y="0"/>
                  </a:moveTo>
                  <a:lnTo>
                    <a:pt x="163" y="98"/>
                  </a:lnTo>
                  <a:lnTo>
                    <a:pt x="98" y="163"/>
                  </a:lnTo>
                  <a:lnTo>
                    <a:pt x="98" y="195"/>
                  </a:lnTo>
                  <a:lnTo>
                    <a:pt x="98" y="228"/>
                  </a:lnTo>
                  <a:lnTo>
                    <a:pt x="0" y="325"/>
                  </a:lnTo>
                  <a:lnTo>
                    <a:pt x="33" y="455"/>
                  </a:lnTo>
                  <a:lnTo>
                    <a:pt x="98" y="423"/>
                  </a:lnTo>
                  <a:lnTo>
                    <a:pt x="98" y="325"/>
                  </a:lnTo>
                  <a:lnTo>
                    <a:pt x="228" y="260"/>
                  </a:lnTo>
                  <a:lnTo>
                    <a:pt x="228" y="163"/>
                  </a:lnTo>
                  <a:lnTo>
                    <a:pt x="260" y="98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1"/>
            <p:cNvSpPr/>
            <p:nvPr/>
          </p:nvSpPr>
          <p:spPr>
            <a:xfrm>
              <a:off x="4701425" y="2841225"/>
              <a:ext cx="2475" cy="1650"/>
            </a:xfrm>
            <a:custGeom>
              <a:rect b="b" l="l" r="r" t="t"/>
              <a:pathLst>
                <a:path extrusionOk="0" h="66" w="99">
                  <a:moveTo>
                    <a:pt x="1" y="0"/>
                  </a:moveTo>
                  <a:lnTo>
                    <a:pt x="1" y="33"/>
                  </a:lnTo>
                  <a:lnTo>
                    <a:pt x="66" y="65"/>
                  </a:lnTo>
                  <a:lnTo>
                    <a:pt x="98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1"/>
            <p:cNvSpPr/>
            <p:nvPr/>
          </p:nvSpPr>
          <p:spPr>
            <a:xfrm>
              <a:off x="4699000" y="2844475"/>
              <a:ext cx="1650" cy="825"/>
            </a:xfrm>
            <a:custGeom>
              <a:rect b="b" l="l" r="r" t="t"/>
              <a:pathLst>
                <a:path extrusionOk="0" h="33" w="66">
                  <a:moveTo>
                    <a:pt x="65" y="0"/>
                  </a:moveTo>
                  <a:lnTo>
                    <a:pt x="0" y="33"/>
                  </a:lnTo>
                  <a:lnTo>
                    <a:pt x="65" y="3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1"/>
            <p:cNvSpPr/>
            <p:nvPr/>
          </p:nvSpPr>
          <p:spPr>
            <a:xfrm>
              <a:off x="4738825" y="2786750"/>
              <a:ext cx="1650" cy="1650"/>
            </a:xfrm>
            <a:custGeom>
              <a:rect b="b" l="l" r="r" t="t"/>
              <a:pathLst>
                <a:path extrusionOk="0" h="66" w="66">
                  <a:moveTo>
                    <a:pt x="33" y="0"/>
                  </a:moveTo>
                  <a:lnTo>
                    <a:pt x="1" y="65"/>
                  </a:lnTo>
                  <a:lnTo>
                    <a:pt x="33" y="65"/>
                  </a:lnTo>
                  <a:lnTo>
                    <a:pt x="66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1"/>
            <p:cNvSpPr/>
            <p:nvPr/>
          </p:nvSpPr>
          <p:spPr>
            <a:xfrm>
              <a:off x="4694925" y="2847725"/>
              <a:ext cx="4100" cy="5700"/>
            </a:xfrm>
            <a:custGeom>
              <a:rect b="b" l="l" r="r" t="t"/>
              <a:pathLst>
                <a:path extrusionOk="0" h="228" w="164">
                  <a:moveTo>
                    <a:pt x="66" y="0"/>
                  </a:moveTo>
                  <a:lnTo>
                    <a:pt x="1" y="33"/>
                  </a:lnTo>
                  <a:lnTo>
                    <a:pt x="1" y="98"/>
                  </a:lnTo>
                  <a:lnTo>
                    <a:pt x="33" y="195"/>
                  </a:lnTo>
                  <a:lnTo>
                    <a:pt x="98" y="228"/>
                  </a:lnTo>
                  <a:lnTo>
                    <a:pt x="163" y="163"/>
                  </a:lnTo>
                  <a:lnTo>
                    <a:pt x="131" y="98"/>
                  </a:lnTo>
                  <a:lnTo>
                    <a:pt x="66" y="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1"/>
            <p:cNvSpPr/>
            <p:nvPr/>
          </p:nvSpPr>
          <p:spPr>
            <a:xfrm>
              <a:off x="4697375" y="2846100"/>
              <a:ext cx="2450" cy="1650"/>
            </a:xfrm>
            <a:custGeom>
              <a:rect b="b" l="l" r="r" t="t"/>
              <a:pathLst>
                <a:path extrusionOk="0" h="66" w="98">
                  <a:moveTo>
                    <a:pt x="0" y="0"/>
                  </a:moveTo>
                  <a:lnTo>
                    <a:pt x="33" y="65"/>
                  </a:lnTo>
                  <a:lnTo>
                    <a:pt x="98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1"/>
            <p:cNvSpPr/>
            <p:nvPr/>
          </p:nvSpPr>
          <p:spPr>
            <a:xfrm>
              <a:off x="4727450" y="2888375"/>
              <a:ext cx="4075" cy="4900"/>
            </a:xfrm>
            <a:custGeom>
              <a:rect b="b" l="l" r="r" t="t"/>
              <a:pathLst>
                <a:path extrusionOk="0" h="196" w="163">
                  <a:moveTo>
                    <a:pt x="0" y="0"/>
                  </a:moveTo>
                  <a:lnTo>
                    <a:pt x="0" y="65"/>
                  </a:lnTo>
                  <a:lnTo>
                    <a:pt x="33" y="195"/>
                  </a:lnTo>
                  <a:lnTo>
                    <a:pt x="130" y="195"/>
                  </a:lnTo>
                  <a:lnTo>
                    <a:pt x="163" y="163"/>
                  </a:lnTo>
                  <a:lnTo>
                    <a:pt x="130" y="65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1"/>
            <p:cNvSpPr/>
            <p:nvPr/>
          </p:nvSpPr>
          <p:spPr>
            <a:xfrm>
              <a:off x="4700625" y="2843650"/>
              <a:ext cx="825" cy="850"/>
            </a:xfrm>
            <a:custGeom>
              <a:rect b="b" l="l" r="r" t="t"/>
              <a:pathLst>
                <a:path extrusionOk="0" h="34" w="33">
                  <a:moveTo>
                    <a:pt x="0" y="1"/>
                  </a:moveTo>
                  <a:lnTo>
                    <a:pt x="33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1"/>
            <p:cNvSpPr/>
            <p:nvPr/>
          </p:nvSpPr>
          <p:spPr>
            <a:xfrm>
              <a:off x="4716075" y="2852600"/>
              <a:ext cx="1650" cy="1650"/>
            </a:xfrm>
            <a:custGeom>
              <a:rect b="b" l="l" r="r" t="t"/>
              <a:pathLst>
                <a:path extrusionOk="0" h="66" w="66">
                  <a:moveTo>
                    <a:pt x="33" y="0"/>
                  </a:moveTo>
                  <a:lnTo>
                    <a:pt x="0" y="33"/>
                  </a:lnTo>
                  <a:lnTo>
                    <a:pt x="0" y="65"/>
                  </a:lnTo>
                  <a:lnTo>
                    <a:pt x="65" y="65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1"/>
            <p:cNvSpPr/>
            <p:nvPr/>
          </p:nvSpPr>
          <p:spPr>
            <a:xfrm>
              <a:off x="4740450" y="2783500"/>
              <a:ext cx="3275" cy="3275"/>
            </a:xfrm>
            <a:custGeom>
              <a:rect b="b" l="l" r="r" t="t"/>
              <a:pathLst>
                <a:path extrusionOk="0" h="131" w="131">
                  <a:moveTo>
                    <a:pt x="131" y="0"/>
                  </a:moveTo>
                  <a:lnTo>
                    <a:pt x="66" y="33"/>
                  </a:lnTo>
                  <a:lnTo>
                    <a:pt x="1" y="98"/>
                  </a:lnTo>
                  <a:lnTo>
                    <a:pt x="33" y="130"/>
                  </a:lnTo>
                  <a:lnTo>
                    <a:pt x="98" y="130"/>
                  </a:lnTo>
                  <a:lnTo>
                    <a:pt x="131" y="9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1"/>
            <p:cNvSpPr/>
            <p:nvPr/>
          </p:nvSpPr>
          <p:spPr>
            <a:xfrm>
              <a:off x="4713625" y="2857475"/>
              <a:ext cx="1650" cy="2475"/>
            </a:xfrm>
            <a:custGeom>
              <a:rect b="b" l="l" r="r" t="t"/>
              <a:pathLst>
                <a:path extrusionOk="0" h="99" w="66">
                  <a:moveTo>
                    <a:pt x="33" y="1"/>
                  </a:moveTo>
                  <a:lnTo>
                    <a:pt x="1" y="66"/>
                  </a:lnTo>
                  <a:lnTo>
                    <a:pt x="33" y="98"/>
                  </a:lnTo>
                  <a:lnTo>
                    <a:pt x="66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1"/>
            <p:cNvSpPr/>
            <p:nvPr/>
          </p:nvSpPr>
          <p:spPr>
            <a:xfrm>
              <a:off x="4798175" y="2741225"/>
              <a:ext cx="4100" cy="10575"/>
            </a:xfrm>
            <a:custGeom>
              <a:rect b="b" l="l" r="r" t="t"/>
              <a:pathLst>
                <a:path extrusionOk="0" h="423" w="164">
                  <a:moveTo>
                    <a:pt x="66" y="0"/>
                  </a:moveTo>
                  <a:lnTo>
                    <a:pt x="33" y="33"/>
                  </a:lnTo>
                  <a:lnTo>
                    <a:pt x="1" y="228"/>
                  </a:lnTo>
                  <a:lnTo>
                    <a:pt x="1" y="293"/>
                  </a:lnTo>
                  <a:lnTo>
                    <a:pt x="66" y="260"/>
                  </a:lnTo>
                  <a:lnTo>
                    <a:pt x="98" y="260"/>
                  </a:lnTo>
                  <a:lnTo>
                    <a:pt x="66" y="325"/>
                  </a:lnTo>
                  <a:lnTo>
                    <a:pt x="33" y="423"/>
                  </a:lnTo>
                  <a:lnTo>
                    <a:pt x="98" y="423"/>
                  </a:lnTo>
                  <a:lnTo>
                    <a:pt x="131" y="358"/>
                  </a:lnTo>
                  <a:lnTo>
                    <a:pt x="163" y="228"/>
                  </a:lnTo>
                  <a:lnTo>
                    <a:pt x="163" y="195"/>
                  </a:lnTo>
                  <a:lnTo>
                    <a:pt x="66" y="163"/>
                  </a:lnTo>
                  <a:lnTo>
                    <a:pt x="98" y="9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1"/>
            <p:cNvSpPr/>
            <p:nvPr/>
          </p:nvSpPr>
          <p:spPr>
            <a:xfrm>
              <a:off x="4785975" y="2659925"/>
              <a:ext cx="4100" cy="5700"/>
            </a:xfrm>
            <a:custGeom>
              <a:rect b="b" l="l" r="r" t="t"/>
              <a:pathLst>
                <a:path extrusionOk="0" h="228" w="164">
                  <a:moveTo>
                    <a:pt x="98" y="0"/>
                  </a:moveTo>
                  <a:lnTo>
                    <a:pt x="1" y="98"/>
                  </a:lnTo>
                  <a:lnTo>
                    <a:pt x="33" y="163"/>
                  </a:lnTo>
                  <a:lnTo>
                    <a:pt x="66" y="228"/>
                  </a:lnTo>
                  <a:lnTo>
                    <a:pt x="131" y="163"/>
                  </a:lnTo>
                  <a:lnTo>
                    <a:pt x="131" y="98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1"/>
            <p:cNvSpPr/>
            <p:nvPr/>
          </p:nvSpPr>
          <p:spPr>
            <a:xfrm>
              <a:off x="4739650" y="2819275"/>
              <a:ext cx="30900" cy="26850"/>
            </a:xfrm>
            <a:custGeom>
              <a:rect b="b" l="l" r="r" t="t"/>
              <a:pathLst>
                <a:path extrusionOk="0" h="1074" w="1236">
                  <a:moveTo>
                    <a:pt x="781" y="0"/>
                  </a:moveTo>
                  <a:lnTo>
                    <a:pt x="651" y="98"/>
                  </a:lnTo>
                  <a:lnTo>
                    <a:pt x="651" y="163"/>
                  </a:lnTo>
                  <a:lnTo>
                    <a:pt x="586" y="260"/>
                  </a:lnTo>
                  <a:lnTo>
                    <a:pt x="488" y="293"/>
                  </a:lnTo>
                  <a:lnTo>
                    <a:pt x="423" y="325"/>
                  </a:lnTo>
                  <a:lnTo>
                    <a:pt x="358" y="325"/>
                  </a:lnTo>
                  <a:lnTo>
                    <a:pt x="293" y="195"/>
                  </a:lnTo>
                  <a:lnTo>
                    <a:pt x="260" y="195"/>
                  </a:lnTo>
                  <a:lnTo>
                    <a:pt x="130" y="358"/>
                  </a:lnTo>
                  <a:lnTo>
                    <a:pt x="98" y="455"/>
                  </a:lnTo>
                  <a:lnTo>
                    <a:pt x="33" y="520"/>
                  </a:lnTo>
                  <a:lnTo>
                    <a:pt x="0" y="618"/>
                  </a:lnTo>
                  <a:lnTo>
                    <a:pt x="130" y="650"/>
                  </a:lnTo>
                  <a:lnTo>
                    <a:pt x="163" y="748"/>
                  </a:lnTo>
                  <a:lnTo>
                    <a:pt x="130" y="781"/>
                  </a:lnTo>
                  <a:lnTo>
                    <a:pt x="130" y="846"/>
                  </a:lnTo>
                  <a:lnTo>
                    <a:pt x="228" y="976"/>
                  </a:lnTo>
                  <a:lnTo>
                    <a:pt x="358" y="976"/>
                  </a:lnTo>
                  <a:lnTo>
                    <a:pt x="358" y="1041"/>
                  </a:lnTo>
                  <a:lnTo>
                    <a:pt x="390" y="1073"/>
                  </a:lnTo>
                  <a:lnTo>
                    <a:pt x="423" y="1041"/>
                  </a:lnTo>
                  <a:lnTo>
                    <a:pt x="553" y="1041"/>
                  </a:lnTo>
                  <a:lnTo>
                    <a:pt x="521" y="976"/>
                  </a:lnTo>
                  <a:lnTo>
                    <a:pt x="423" y="878"/>
                  </a:lnTo>
                  <a:lnTo>
                    <a:pt x="488" y="781"/>
                  </a:lnTo>
                  <a:lnTo>
                    <a:pt x="521" y="618"/>
                  </a:lnTo>
                  <a:lnTo>
                    <a:pt x="651" y="553"/>
                  </a:lnTo>
                  <a:lnTo>
                    <a:pt x="683" y="488"/>
                  </a:lnTo>
                  <a:lnTo>
                    <a:pt x="813" y="488"/>
                  </a:lnTo>
                  <a:lnTo>
                    <a:pt x="943" y="585"/>
                  </a:lnTo>
                  <a:lnTo>
                    <a:pt x="1008" y="683"/>
                  </a:lnTo>
                  <a:lnTo>
                    <a:pt x="1073" y="650"/>
                  </a:lnTo>
                  <a:lnTo>
                    <a:pt x="1106" y="455"/>
                  </a:lnTo>
                  <a:lnTo>
                    <a:pt x="1236" y="358"/>
                  </a:lnTo>
                  <a:lnTo>
                    <a:pt x="1236" y="260"/>
                  </a:lnTo>
                  <a:lnTo>
                    <a:pt x="1203" y="228"/>
                  </a:lnTo>
                  <a:lnTo>
                    <a:pt x="1171" y="163"/>
                  </a:lnTo>
                  <a:lnTo>
                    <a:pt x="1073" y="65"/>
                  </a:lnTo>
                  <a:lnTo>
                    <a:pt x="976" y="65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1"/>
            <p:cNvSpPr/>
            <p:nvPr/>
          </p:nvSpPr>
          <p:spPr>
            <a:xfrm>
              <a:off x="4655900" y="2993250"/>
              <a:ext cx="2475" cy="3275"/>
            </a:xfrm>
            <a:custGeom>
              <a:rect b="b" l="l" r="r" t="t"/>
              <a:pathLst>
                <a:path extrusionOk="0" h="131" w="99">
                  <a:moveTo>
                    <a:pt x="66" y="0"/>
                  </a:moveTo>
                  <a:lnTo>
                    <a:pt x="1" y="33"/>
                  </a:lnTo>
                  <a:lnTo>
                    <a:pt x="1" y="130"/>
                  </a:lnTo>
                  <a:lnTo>
                    <a:pt x="66" y="130"/>
                  </a:lnTo>
                  <a:lnTo>
                    <a:pt x="98" y="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1"/>
            <p:cNvSpPr/>
            <p:nvPr/>
          </p:nvSpPr>
          <p:spPr>
            <a:xfrm>
              <a:off x="4712000" y="2851775"/>
              <a:ext cx="3275" cy="5725"/>
            </a:xfrm>
            <a:custGeom>
              <a:rect b="b" l="l" r="r" t="t"/>
              <a:pathLst>
                <a:path extrusionOk="0" h="229" w="131">
                  <a:moveTo>
                    <a:pt x="33" y="1"/>
                  </a:moveTo>
                  <a:lnTo>
                    <a:pt x="1" y="66"/>
                  </a:lnTo>
                  <a:lnTo>
                    <a:pt x="1" y="163"/>
                  </a:lnTo>
                  <a:lnTo>
                    <a:pt x="33" y="229"/>
                  </a:lnTo>
                  <a:lnTo>
                    <a:pt x="98" y="229"/>
                  </a:lnTo>
                  <a:lnTo>
                    <a:pt x="131" y="131"/>
                  </a:lnTo>
                  <a:lnTo>
                    <a:pt x="66" y="33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1"/>
            <p:cNvSpPr/>
            <p:nvPr/>
          </p:nvSpPr>
          <p:spPr>
            <a:xfrm>
              <a:off x="4732325" y="2881050"/>
              <a:ext cx="2475" cy="6525"/>
            </a:xfrm>
            <a:custGeom>
              <a:rect b="b" l="l" r="r" t="t"/>
              <a:pathLst>
                <a:path extrusionOk="0" h="261" w="99">
                  <a:moveTo>
                    <a:pt x="33" y="1"/>
                  </a:moveTo>
                  <a:lnTo>
                    <a:pt x="1" y="98"/>
                  </a:lnTo>
                  <a:lnTo>
                    <a:pt x="33" y="261"/>
                  </a:lnTo>
                  <a:lnTo>
                    <a:pt x="66" y="228"/>
                  </a:lnTo>
                  <a:lnTo>
                    <a:pt x="98" y="163"/>
                  </a:lnTo>
                  <a:lnTo>
                    <a:pt x="66" y="66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1"/>
            <p:cNvSpPr/>
            <p:nvPr/>
          </p:nvSpPr>
          <p:spPr>
            <a:xfrm>
              <a:off x="4760775" y="2815200"/>
              <a:ext cx="3275" cy="2475"/>
            </a:xfrm>
            <a:custGeom>
              <a:rect b="b" l="l" r="r" t="t"/>
              <a:pathLst>
                <a:path extrusionOk="0" h="99" w="131">
                  <a:moveTo>
                    <a:pt x="66" y="0"/>
                  </a:moveTo>
                  <a:lnTo>
                    <a:pt x="1" y="98"/>
                  </a:lnTo>
                  <a:lnTo>
                    <a:pt x="66" y="98"/>
                  </a:lnTo>
                  <a:lnTo>
                    <a:pt x="131" y="66"/>
                  </a:lnTo>
                  <a:lnTo>
                    <a:pt x="131" y="3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1"/>
            <p:cNvSpPr/>
            <p:nvPr/>
          </p:nvSpPr>
          <p:spPr>
            <a:xfrm>
              <a:off x="4768900" y="2813575"/>
              <a:ext cx="2475" cy="6525"/>
            </a:xfrm>
            <a:custGeom>
              <a:rect b="b" l="l" r="r" t="t"/>
              <a:pathLst>
                <a:path extrusionOk="0" h="261" w="99">
                  <a:moveTo>
                    <a:pt x="33" y="0"/>
                  </a:moveTo>
                  <a:lnTo>
                    <a:pt x="1" y="65"/>
                  </a:lnTo>
                  <a:lnTo>
                    <a:pt x="1" y="131"/>
                  </a:lnTo>
                  <a:lnTo>
                    <a:pt x="33" y="261"/>
                  </a:lnTo>
                  <a:lnTo>
                    <a:pt x="98" y="261"/>
                  </a:lnTo>
                  <a:lnTo>
                    <a:pt x="98" y="196"/>
                  </a:lnTo>
                  <a:lnTo>
                    <a:pt x="98" y="131"/>
                  </a:lnTo>
                  <a:lnTo>
                    <a:pt x="98" y="6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1"/>
            <p:cNvSpPr/>
            <p:nvPr/>
          </p:nvSpPr>
          <p:spPr>
            <a:xfrm>
              <a:off x="4715250" y="2922525"/>
              <a:ext cx="8150" cy="6525"/>
            </a:xfrm>
            <a:custGeom>
              <a:rect b="b" l="l" r="r" t="t"/>
              <a:pathLst>
                <a:path extrusionOk="0" h="261" w="326">
                  <a:moveTo>
                    <a:pt x="261" y="0"/>
                  </a:moveTo>
                  <a:lnTo>
                    <a:pt x="228" y="33"/>
                  </a:lnTo>
                  <a:lnTo>
                    <a:pt x="163" y="33"/>
                  </a:lnTo>
                  <a:lnTo>
                    <a:pt x="163" y="65"/>
                  </a:lnTo>
                  <a:lnTo>
                    <a:pt x="131" y="65"/>
                  </a:lnTo>
                  <a:lnTo>
                    <a:pt x="33" y="130"/>
                  </a:lnTo>
                  <a:lnTo>
                    <a:pt x="1" y="195"/>
                  </a:lnTo>
                  <a:lnTo>
                    <a:pt x="33" y="228"/>
                  </a:lnTo>
                  <a:lnTo>
                    <a:pt x="98" y="228"/>
                  </a:lnTo>
                  <a:lnTo>
                    <a:pt x="163" y="260"/>
                  </a:lnTo>
                  <a:lnTo>
                    <a:pt x="163" y="228"/>
                  </a:lnTo>
                  <a:lnTo>
                    <a:pt x="196" y="163"/>
                  </a:lnTo>
                  <a:lnTo>
                    <a:pt x="261" y="98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1"/>
            <p:cNvSpPr/>
            <p:nvPr/>
          </p:nvSpPr>
          <p:spPr>
            <a:xfrm>
              <a:off x="4672175" y="2984300"/>
              <a:ext cx="3275" cy="3275"/>
            </a:xfrm>
            <a:custGeom>
              <a:rect b="b" l="l" r="r" t="t"/>
              <a:pathLst>
                <a:path extrusionOk="0" h="131" w="131">
                  <a:moveTo>
                    <a:pt x="0" y="1"/>
                  </a:moveTo>
                  <a:lnTo>
                    <a:pt x="0" y="98"/>
                  </a:lnTo>
                  <a:lnTo>
                    <a:pt x="33" y="131"/>
                  </a:lnTo>
                  <a:lnTo>
                    <a:pt x="130" y="131"/>
                  </a:lnTo>
                  <a:lnTo>
                    <a:pt x="130" y="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1"/>
            <p:cNvSpPr/>
            <p:nvPr/>
          </p:nvSpPr>
          <p:spPr>
            <a:xfrm>
              <a:off x="4659975" y="2991625"/>
              <a:ext cx="3275" cy="3275"/>
            </a:xfrm>
            <a:custGeom>
              <a:rect b="b" l="l" r="r" t="t"/>
              <a:pathLst>
                <a:path extrusionOk="0" h="131" w="131">
                  <a:moveTo>
                    <a:pt x="65" y="0"/>
                  </a:moveTo>
                  <a:lnTo>
                    <a:pt x="0" y="65"/>
                  </a:lnTo>
                  <a:lnTo>
                    <a:pt x="33" y="130"/>
                  </a:lnTo>
                  <a:lnTo>
                    <a:pt x="98" y="130"/>
                  </a:lnTo>
                  <a:lnTo>
                    <a:pt x="130" y="3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1"/>
            <p:cNvSpPr/>
            <p:nvPr/>
          </p:nvSpPr>
          <p:spPr>
            <a:xfrm>
              <a:off x="4712825" y="2933900"/>
              <a:ext cx="3275" cy="4075"/>
            </a:xfrm>
            <a:custGeom>
              <a:rect b="b" l="l" r="r" t="t"/>
              <a:pathLst>
                <a:path extrusionOk="0" h="163" w="131">
                  <a:moveTo>
                    <a:pt x="33" y="0"/>
                  </a:moveTo>
                  <a:lnTo>
                    <a:pt x="0" y="33"/>
                  </a:lnTo>
                  <a:lnTo>
                    <a:pt x="0" y="98"/>
                  </a:lnTo>
                  <a:lnTo>
                    <a:pt x="98" y="163"/>
                  </a:lnTo>
                  <a:lnTo>
                    <a:pt x="130" y="130"/>
                  </a:lnTo>
                  <a:lnTo>
                    <a:pt x="98" y="6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1"/>
            <p:cNvSpPr/>
            <p:nvPr/>
          </p:nvSpPr>
          <p:spPr>
            <a:xfrm>
              <a:off x="4792475" y="2593250"/>
              <a:ext cx="72400" cy="85400"/>
            </a:xfrm>
            <a:custGeom>
              <a:rect b="b" l="l" r="r" t="t"/>
              <a:pathLst>
                <a:path extrusionOk="0" h="3416" w="2896">
                  <a:moveTo>
                    <a:pt x="326" y="1"/>
                  </a:moveTo>
                  <a:lnTo>
                    <a:pt x="326" y="33"/>
                  </a:lnTo>
                  <a:lnTo>
                    <a:pt x="261" y="98"/>
                  </a:lnTo>
                  <a:lnTo>
                    <a:pt x="229" y="98"/>
                  </a:lnTo>
                  <a:lnTo>
                    <a:pt x="196" y="131"/>
                  </a:lnTo>
                  <a:lnTo>
                    <a:pt x="229" y="196"/>
                  </a:lnTo>
                  <a:lnTo>
                    <a:pt x="261" y="326"/>
                  </a:lnTo>
                  <a:lnTo>
                    <a:pt x="456" y="619"/>
                  </a:lnTo>
                  <a:lnTo>
                    <a:pt x="489" y="749"/>
                  </a:lnTo>
                  <a:lnTo>
                    <a:pt x="521" y="944"/>
                  </a:lnTo>
                  <a:lnTo>
                    <a:pt x="489" y="1009"/>
                  </a:lnTo>
                  <a:lnTo>
                    <a:pt x="554" y="1171"/>
                  </a:lnTo>
                  <a:lnTo>
                    <a:pt x="586" y="1269"/>
                  </a:lnTo>
                  <a:lnTo>
                    <a:pt x="554" y="1334"/>
                  </a:lnTo>
                  <a:lnTo>
                    <a:pt x="521" y="1334"/>
                  </a:lnTo>
                  <a:lnTo>
                    <a:pt x="456" y="1432"/>
                  </a:lnTo>
                  <a:lnTo>
                    <a:pt x="489" y="1529"/>
                  </a:lnTo>
                  <a:lnTo>
                    <a:pt x="521" y="1627"/>
                  </a:lnTo>
                  <a:lnTo>
                    <a:pt x="554" y="1659"/>
                  </a:lnTo>
                  <a:lnTo>
                    <a:pt x="586" y="1692"/>
                  </a:lnTo>
                  <a:lnTo>
                    <a:pt x="619" y="1757"/>
                  </a:lnTo>
                  <a:lnTo>
                    <a:pt x="586" y="1789"/>
                  </a:lnTo>
                  <a:lnTo>
                    <a:pt x="586" y="1887"/>
                  </a:lnTo>
                  <a:lnTo>
                    <a:pt x="521" y="1919"/>
                  </a:lnTo>
                  <a:lnTo>
                    <a:pt x="359" y="1887"/>
                  </a:lnTo>
                  <a:lnTo>
                    <a:pt x="196" y="1822"/>
                  </a:lnTo>
                  <a:lnTo>
                    <a:pt x="99" y="1822"/>
                  </a:lnTo>
                  <a:lnTo>
                    <a:pt x="66" y="1919"/>
                  </a:lnTo>
                  <a:lnTo>
                    <a:pt x="99" y="1952"/>
                  </a:lnTo>
                  <a:lnTo>
                    <a:pt x="131" y="1952"/>
                  </a:lnTo>
                  <a:lnTo>
                    <a:pt x="261" y="2017"/>
                  </a:lnTo>
                  <a:lnTo>
                    <a:pt x="261" y="2082"/>
                  </a:lnTo>
                  <a:lnTo>
                    <a:pt x="229" y="2114"/>
                  </a:lnTo>
                  <a:lnTo>
                    <a:pt x="164" y="2244"/>
                  </a:lnTo>
                  <a:lnTo>
                    <a:pt x="99" y="2244"/>
                  </a:lnTo>
                  <a:lnTo>
                    <a:pt x="99" y="2310"/>
                  </a:lnTo>
                  <a:lnTo>
                    <a:pt x="34" y="2342"/>
                  </a:lnTo>
                  <a:lnTo>
                    <a:pt x="1" y="2407"/>
                  </a:lnTo>
                  <a:lnTo>
                    <a:pt x="34" y="2505"/>
                  </a:lnTo>
                  <a:lnTo>
                    <a:pt x="1" y="2667"/>
                  </a:lnTo>
                  <a:lnTo>
                    <a:pt x="34" y="2732"/>
                  </a:lnTo>
                  <a:lnTo>
                    <a:pt x="99" y="2732"/>
                  </a:lnTo>
                  <a:lnTo>
                    <a:pt x="164" y="2797"/>
                  </a:lnTo>
                  <a:lnTo>
                    <a:pt x="261" y="2862"/>
                  </a:lnTo>
                  <a:lnTo>
                    <a:pt x="326" y="3057"/>
                  </a:lnTo>
                  <a:lnTo>
                    <a:pt x="359" y="3253"/>
                  </a:lnTo>
                  <a:lnTo>
                    <a:pt x="326" y="3253"/>
                  </a:lnTo>
                  <a:lnTo>
                    <a:pt x="359" y="3350"/>
                  </a:lnTo>
                  <a:lnTo>
                    <a:pt x="456" y="3415"/>
                  </a:lnTo>
                  <a:lnTo>
                    <a:pt x="586" y="3253"/>
                  </a:lnTo>
                  <a:lnTo>
                    <a:pt x="619" y="3188"/>
                  </a:lnTo>
                  <a:lnTo>
                    <a:pt x="586" y="3090"/>
                  </a:lnTo>
                  <a:lnTo>
                    <a:pt x="651" y="3057"/>
                  </a:lnTo>
                  <a:lnTo>
                    <a:pt x="781" y="3057"/>
                  </a:lnTo>
                  <a:lnTo>
                    <a:pt x="879" y="3123"/>
                  </a:lnTo>
                  <a:lnTo>
                    <a:pt x="912" y="3057"/>
                  </a:lnTo>
                  <a:lnTo>
                    <a:pt x="977" y="2960"/>
                  </a:lnTo>
                  <a:lnTo>
                    <a:pt x="944" y="2895"/>
                  </a:lnTo>
                  <a:lnTo>
                    <a:pt x="814" y="2895"/>
                  </a:lnTo>
                  <a:lnTo>
                    <a:pt x="684" y="2862"/>
                  </a:lnTo>
                  <a:lnTo>
                    <a:pt x="554" y="2700"/>
                  </a:lnTo>
                  <a:lnTo>
                    <a:pt x="456" y="2732"/>
                  </a:lnTo>
                  <a:lnTo>
                    <a:pt x="326" y="2667"/>
                  </a:lnTo>
                  <a:lnTo>
                    <a:pt x="294" y="2602"/>
                  </a:lnTo>
                  <a:lnTo>
                    <a:pt x="294" y="2472"/>
                  </a:lnTo>
                  <a:lnTo>
                    <a:pt x="359" y="2440"/>
                  </a:lnTo>
                  <a:lnTo>
                    <a:pt x="456" y="2407"/>
                  </a:lnTo>
                  <a:lnTo>
                    <a:pt x="586" y="2505"/>
                  </a:lnTo>
                  <a:lnTo>
                    <a:pt x="619" y="2537"/>
                  </a:lnTo>
                  <a:lnTo>
                    <a:pt x="749" y="2375"/>
                  </a:lnTo>
                  <a:lnTo>
                    <a:pt x="879" y="2277"/>
                  </a:lnTo>
                  <a:lnTo>
                    <a:pt x="977" y="2277"/>
                  </a:lnTo>
                  <a:lnTo>
                    <a:pt x="1009" y="2310"/>
                  </a:lnTo>
                  <a:lnTo>
                    <a:pt x="1107" y="2342"/>
                  </a:lnTo>
                  <a:lnTo>
                    <a:pt x="1204" y="2342"/>
                  </a:lnTo>
                  <a:lnTo>
                    <a:pt x="1302" y="2440"/>
                  </a:lnTo>
                  <a:lnTo>
                    <a:pt x="1432" y="2570"/>
                  </a:lnTo>
                  <a:lnTo>
                    <a:pt x="1594" y="2635"/>
                  </a:lnTo>
                  <a:lnTo>
                    <a:pt x="1757" y="2667"/>
                  </a:lnTo>
                  <a:lnTo>
                    <a:pt x="1822" y="2765"/>
                  </a:lnTo>
                  <a:lnTo>
                    <a:pt x="1887" y="2797"/>
                  </a:lnTo>
                  <a:lnTo>
                    <a:pt x="1887" y="2700"/>
                  </a:lnTo>
                  <a:lnTo>
                    <a:pt x="1920" y="2635"/>
                  </a:lnTo>
                  <a:lnTo>
                    <a:pt x="1887" y="2505"/>
                  </a:lnTo>
                  <a:lnTo>
                    <a:pt x="1920" y="2342"/>
                  </a:lnTo>
                  <a:lnTo>
                    <a:pt x="1952" y="2114"/>
                  </a:lnTo>
                  <a:lnTo>
                    <a:pt x="2115" y="1919"/>
                  </a:lnTo>
                  <a:lnTo>
                    <a:pt x="2180" y="1887"/>
                  </a:lnTo>
                  <a:lnTo>
                    <a:pt x="2277" y="1919"/>
                  </a:lnTo>
                  <a:lnTo>
                    <a:pt x="2440" y="1919"/>
                  </a:lnTo>
                  <a:lnTo>
                    <a:pt x="2407" y="1854"/>
                  </a:lnTo>
                  <a:lnTo>
                    <a:pt x="2505" y="1822"/>
                  </a:lnTo>
                  <a:lnTo>
                    <a:pt x="2603" y="1822"/>
                  </a:lnTo>
                  <a:lnTo>
                    <a:pt x="2635" y="1789"/>
                  </a:lnTo>
                  <a:lnTo>
                    <a:pt x="2668" y="1692"/>
                  </a:lnTo>
                  <a:lnTo>
                    <a:pt x="2765" y="1659"/>
                  </a:lnTo>
                  <a:lnTo>
                    <a:pt x="2830" y="1594"/>
                  </a:lnTo>
                  <a:lnTo>
                    <a:pt x="2830" y="1497"/>
                  </a:lnTo>
                  <a:lnTo>
                    <a:pt x="2863" y="1464"/>
                  </a:lnTo>
                  <a:lnTo>
                    <a:pt x="2895" y="1399"/>
                  </a:lnTo>
                  <a:lnTo>
                    <a:pt x="2830" y="1399"/>
                  </a:lnTo>
                  <a:lnTo>
                    <a:pt x="2765" y="1464"/>
                  </a:lnTo>
                  <a:lnTo>
                    <a:pt x="2700" y="1562"/>
                  </a:lnTo>
                  <a:lnTo>
                    <a:pt x="2635" y="1562"/>
                  </a:lnTo>
                  <a:lnTo>
                    <a:pt x="2635" y="1497"/>
                  </a:lnTo>
                  <a:lnTo>
                    <a:pt x="2635" y="1432"/>
                  </a:lnTo>
                  <a:lnTo>
                    <a:pt x="2538" y="1301"/>
                  </a:lnTo>
                  <a:lnTo>
                    <a:pt x="2407" y="1236"/>
                  </a:lnTo>
                  <a:lnTo>
                    <a:pt x="2375" y="1171"/>
                  </a:lnTo>
                  <a:lnTo>
                    <a:pt x="2375" y="1041"/>
                  </a:lnTo>
                  <a:lnTo>
                    <a:pt x="2440" y="879"/>
                  </a:lnTo>
                  <a:lnTo>
                    <a:pt x="2440" y="781"/>
                  </a:lnTo>
                  <a:lnTo>
                    <a:pt x="2407" y="749"/>
                  </a:lnTo>
                  <a:lnTo>
                    <a:pt x="2375" y="781"/>
                  </a:lnTo>
                  <a:lnTo>
                    <a:pt x="2375" y="879"/>
                  </a:lnTo>
                  <a:lnTo>
                    <a:pt x="2277" y="976"/>
                  </a:lnTo>
                  <a:lnTo>
                    <a:pt x="2115" y="1106"/>
                  </a:lnTo>
                  <a:lnTo>
                    <a:pt x="1985" y="1139"/>
                  </a:lnTo>
                  <a:lnTo>
                    <a:pt x="1952" y="1106"/>
                  </a:lnTo>
                  <a:lnTo>
                    <a:pt x="1855" y="1106"/>
                  </a:lnTo>
                  <a:lnTo>
                    <a:pt x="1757" y="1009"/>
                  </a:lnTo>
                  <a:lnTo>
                    <a:pt x="1627" y="1009"/>
                  </a:lnTo>
                  <a:lnTo>
                    <a:pt x="1464" y="911"/>
                  </a:lnTo>
                  <a:lnTo>
                    <a:pt x="1367" y="814"/>
                  </a:lnTo>
                  <a:lnTo>
                    <a:pt x="1269" y="814"/>
                  </a:lnTo>
                  <a:lnTo>
                    <a:pt x="1237" y="716"/>
                  </a:lnTo>
                  <a:lnTo>
                    <a:pt x="1107" y="619"/>
                  </a:lnTo>
                  <a:lnTo>
                    <a:pt x="846" y="391"/>
                  </a:lnTo>
                  <a:lnTo>
                    <a:pt x="781" y="261"/>
                  </a:lnTo>
                  <a:lnTo>
                    <a:pt x="651" y="228"/>
                  </a:lnTo>
                  <a:lnTo>
                    <a:pt x="456" y="66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1"/>
            <p:cNvSpPr/>
            <p:nvPr/>
          </p:nvSpPr>
          <p:spPr>
            <a:xfrm>
              <a:off x="4695750" y="2824150"/>
              <a:ext cx="3275" cy="3275"/>
            </a:xfrm>
            <a:custGeom>
              <a:rect b="b" l="l" r="r" t="t"/>
              <a:pathLst>
                <a:path extrusionOk="0" h="131" w="131">
                  <a:moveTo>
                    <a:pt x="65" y="0"/>
                  </a:moveTo>
                  <a:lnTo>
                    <a:pt x="0" y="65"/>
                  </a:lnTo>
                  <a:lnTo>
                    <a:pt x="33" y="130"/>
                  </a:lnTo>
                  <a:lnTo>
                    <a:pt x="65" y="130"/>
                  </a:lnTo>
                  <a:lnTo>
                    <a:pt x="98" y="65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1"/>
            <p:cNvSpPr/>
            <p:nvPr/>
          </p:nvSpPr>
          <p:spPr>
            <a:xfrm>
              <a:off x="4659975" y="2836325"/>
              <a:ext cx="9775" cy="5725"/>
            </a:xfrm>
            <a:custGeom>
              <a:rect b="b" l="l" r="r" t="t"/>
              <a:pathLst>
                <a:path extrusionOk="0" h="229" w="391">
                  <a:moveTo>
                    <a:pt x="293" y="1"/>
                  </a:moveTo>
                  <a:lnTo>
                    <a:pt x="65" y="66"/>
                  </a:lnTo>
                  <a:lnTo>
                    <a:pt x="0" y="131"/>
                  </a:lnTo>
                  <a:lnTo>
                    <a:pt x="33" y="229"/>
                  </a:lnTo>
                  <a:lnTo>
                    <a:pt x="130" y="229"/>
                  </a:lnTo>
                  <a:lnTo>
                    <a:pt x="325" y="196"/>
                  </a:lnTo>
                  <a:lnTo>
                    <a:pt x="391" y="66"/>
                  </a:lnTo>
                  <a:lnTo>
                    <a:pt x="3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1"/>
            <p:cNvSpPr/>
            <p:nvPr/>
          </p:nvSpPr>
          <p:spPr>
            <a:xfrm>
              <a:off x="4655900" y="2820075"/>
              <a:ext cx="3275" cy="4100"/>
            </a:xfrm>
            <a:custGeom>
              <a:rect b="b" l="l" r="r" t="t"/>
              <a:pathLst>
                <a:path extrusionOk="0" h="164" w="131">
                  <a:moveTo>
                    <a:pt x="98" y="1"/>
                  </a:moveTo>
                  <a:lnTo>
                    <a:pt x="66" y="66"/>
                  </a:lnTo>
                  <a:lnTo>
                    <a:pt x="33" y="66"/>
                  </a:lnTo>
                  <a:lnTo>
                    <a:pt x="1" y="98"/>
                  </a:lnTo>
                  <a:lnTo>
                    <a:pt x="66" y="163"/>
                  </a:lnTo>
                  <a:lnTo>
                    <a:pt x="98" y="131"/>
                  </a:lnTo>
                  <a:lnTo>
                    <a:pt x="131" y="131"/>
                  </a:lnTo>
                  <a:lnTo>
                    <a:pt x="131" y="33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1"/>
            <p:cNvSpPr/>
            <p:nvPr/>
          </p:nvSpPr>
          <p:spPr>
            <a:xfrm>
              <a:off x="4676225" y="2813575"/>
              <a:ext cx="2475" cy="2450"/>
            </a:xfrm>
            <a:custGeom>
              <a:rect b="b" l="l" r="r" t="t"/>
              <a:pathLst>
                <a:path extrusionOk="0" h="98" w="99">
                  <a:moveTo>
                    <a:pt x="33" y="0"/>
                  </a:moveTo>
                  <a:lnTo>
                    <a:pt x="1" y="33"/>
                  </a:lnTo>
                  <a:lnTo>
                    <a:pt x="33" y="98"/>
                  </a:lnTo>
                  <a:lnTo>
                    <a:pt x="98" y="6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1"/>
            <p:cNvSpPr/>
            <p:nvPr/>
          </p:nvSpPr>
          <p:spPr>
            <a:xfrm>
              <a:off x="4685175" y="2810325"/>
              <a:ext cx="3275" cy="4900"/>
            </a:xfrm>
            <a:custGeom>
              <a:rect b="b" l="l" r="r" t="t"/>
              <a:pathLst>
                <a:path extrusionOk="0" h="196" w="131">
                  <a:moveTo>
                    <a:pt x="98" y="0"/>
                  </a:moveTo>
                  <a:lnTo>
                    <a:pt x="0" y="65"/>
                  </a:lnTo>
                  <a:lnTo>
                    <a:pt x="33" y="130"/>
                  </a:lnTo>
                  <a:lnTo>
                    <a:pt x="65" y="195"/>
                  </a:lnTo>
                  <a:lnTo>
                    <a:pt x="98" y="163"/>
                  </a:lnTo>
                  <a:lnTo>
                    <a:pt x="130" y="130"/>
                  </a:lnTo>
                  <a:lnTo>
                    <a:pt x="130" y="3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1"/>
            <p:cNvSpPr/>
            <p:nvPr/>
          </p:nvSpPr>
          <p:spPr>
            <a:xfrm>
              <a:off x="4696550" y="2816025"/>
              <a:ext cx="3275" cy="7325"/>
            </a:xfrm>
            <a:custGeom>
              <a:rect b="b" l="l" r="r" t="t"/>
              <a:pathLst>
                <a:path extrusionOk="0" h="293" w="131">
                  <a:moveTo>
                    <a:pt x="98" y="0"/>
                  </a:moveTo>
                  <a:lnTo>
                    <a:pt x="33" y="33"/>
                  </a:lnTo>
                  <a:lnTo>
                    <a:pt x="1" y="98"/>
                  </a:lnTo>
                  <a:lnTo>
                    <a:pt x="1" y="195"/>
                  </a:lnTo>
                  <a:lnTo>
                    <a:pt x="33" y="293"/>
                  </a:lnTo>
                  <a:lnTo>
                    <a:pt x="66" y="228"/>
                  </a:lnTo>
                  <a:lnTo>
                    <a:pt x="131" y="130"/>
                  </a:lnTo>
                  <a:lnTo>
                    <a:pt x="98" y="6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1"/>
            <p:cNvSpPr/>
            <p:nvPr/>
          </p:nvSpPr>
          <p:spPr>
            <a:xfrm>
              <a:off x="5376225" y="3595675"/>
              <a:ext cx="19525" cy="15475"/>
            </a:xfrm>
            <a:custGeom>
              <a:rect b="b" l="l" r="r" t="t"/>
              <a:pathLst>
                <a:path extrusionOk="0" h="619" w="781">
                  <a:moveTo>
                    <a:pt x="520" y="0"/>
                  </a:moveTo>
                  <a:lnTo>
                    <a:pt x="293" y="65"/>
                  </a:lnTo>
                  <a:lnTo>
                    <a:pt x="130" y="228"/>
                  </a:lnTo>
                  <a:lnTo>
                    <a:pt x="98" y="325"/>
                  </a:lnTo>
                  <a:lnTo>
                    <a:pt x="0" y="358"/>
                  </a:lnTo>
                  <a:lnTo>
                    <a:pt x="0" y="488"/>
                  </a:lnTo>
                  <a:lnTo>
                    <a:pt x="163" y="586"/>
                  </a:lnTo>
                  <a:lnTo>
                    <a:pt x="423" y="618"/>
                  </a:lnTo>
                  <a:lnTo>
                    <a:pt x="488" y="553"/>
                  </a:lnTo>
                  <a:lnTo>
                    <a:pt x="618" y="586"/>
                  </a:lnTo>
                  <a:lnTo>
                    <a:pt x="781" y="488"/>
                  </a:lnTo>
                  <a:lnTo>
                    <a:pt x="716" y="195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1"/>
            <p:cNvSpPr/>
            <p:nvPr/>
          </p:nvSpPr>
          <p:spPr>
            <a:xfrm>
              <a:off x="5394100" y="3576975"/>
              <a:ext cx="21975" cy="14650"/>
            </a:xfrm>
            <a:custGeom>
              <a:rect b="b" l="l" r="r" t="t"/>
              <a:pathLst>
                <a:path extrusionOk="0" h="586" w="879">
                  <a:moveTo>
                    <a:pt x="846" y="0"/>
                  </a:moveTo>
                  <a:lnTo>
                    <a:pt x="683" y="163"/>
                  </a:lnTo>
                  <a:lnTo>
                    <a:pt x="586" y="163"/>
                  </a:lnTo>
                  <a:lnTo>
                    <a:pt x="456" y="293"/>
                  </a:lnTo>
                  <a:lnTo>
                    <a:pt x="326" y="228"/>
                  </a:lnTo>
                  <a:lnTo>
                    <a:pt x="228" y="293"/>
                  </a:lnTo>
                  <a:lnTo>
                    <a:pt x="66" y="293"/>
                  </a:lnTo>
                  <a:lnTo>
                    <a:pt x="1" y="488"/>
                  </a:lnTo>
                  <a:lnTo>
                    <a:pt x="131" y="586"/>
                  </a:lnTo>
                  <a:lnTo>
                    <a:pt x="196" y="521"/>
                  </a:lnTo>
                  <a:lnTo>
                    <a:pt x="326" y="521"/>
                  </a:lnTo>
                  <a:lnTo>
                    <a:pt x="358" y="456"/>
                  </a:lnTo>
                  <a:lnTo>
                    <a:pt x="488" y="456"/>
                  </a:lnTo>
                  <a:lnTo>
                    <a:pt x="488" y="553"/>
                  </a:lnTo>
                  <a:lnTo>
                    <a:pt x="748" y="521"/>
                  </a:lnTo>
                  <a:lnTo>
                    <a:pt x="814" y="391"/>
                  </a:lnTo>
                  <a:lnTo>
                    <a:pt x="781" y="326"/>
                  </a:lnTo>
                  <a:lnTo>
                    <a:pt x="683" y="423"/>
                  </a:lnTo>
                  <a:lnTo>
                    <a:pt x="618" y="423"/>
                  </a:lnTo>
                  <a:lnTo>
                    <a:pt x="781" y="260"/>
                  </a:lnTo>
                  <a:lnTo>
                    <a:pt x="781" y="163"/>
                  </a:lnTo>
                  <a:lnTo>
                    <a:pt x="879" y="65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1"/>
            <p:cNvSpPr/>
            <p:nvPr/>
          </p:nvSpPr>
          <p:spPr>
            <a:xfrm>
              <a:off x="5238000" y="3552575"/>
              <a:ext cx="8975" cy="15475"/>
            </a:xfrm>
            <a:custGeom>
              <a:rect b="b" l="l" r="r" t="t"/>
              <a:pathLst>
                <a:path extrusionOk="0" h="619" w="359">
                  <a:moveTo>
                    <a:pt x="66" y="1"/>
                  </a:moveTo>
                  <a:lnTo>
                    <a:pt x="1" y="228"/>
                  </a:lnTo>
                  <a:lnTo>
                    <a:pt x="33" y="358"/>
                  </a:lnTo>
                  <a:lnTo>
                    <a:pt x="33" y="489"/>
                  </a:lnTo>
                  <a:lnTo>
                    <a:pt x="98" y="619"/>
                  </a:lnTo>
                  <a:lnTo>
                    <a:pt x="196" y="619"/>
                  </a:lnTo>
                  <a:lnTo>
                    <a:pt x="228" y="554"/>
                  </a:lnTo>
                  <a:lnTo>
                    <a:pt x="293" y="586"/>
                  </a:lnTo>
                  <a:lnTo>
                    <a:pt x="358" y="521"/>
                  </a:lnTo>
                  <a:lnTo>
                    <a:pt x="358" y="391"/>
                  </a:lnTo>
                  <a:lnTo>
                    <a:pt x="326" y="326"/>
                  </a:lnTo>
                  <a:lnTo>
                    <a:pt x="358" y="228"/>
                  </a:lnTo>
                  <a:lnTo>
                    <a:pt x="293" y="163"/>
                  </a:lnTo>
                  <a:lnTo>
                    <a:pt x="261" y="228"/>
                  </a:lnTo>
                  <a:lnTo>
                    <a:pt x="261" y="293"/>
                  </a:lnTo>
                  <a:lnTo>
                    <a:pt x="196" y="326"/>
                  </a:lnTo>
                  <a:lnTo>
                    <a:pt x="131" y="261"/>
                  </a:lnTo>
                  <a:lnTo>
                    <a:pt x="131" y="98"/>
                  </a:lnTo>
                  <a:cubicBezTo>
                    <a:pt x="131" y="98"/>
                    <a:pt x="66" y="1"/>
                    <a:pt x="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1"/>
            <p:cNvSpPr/>
            <p:nvPr/>
          </p:nvSpPr>
          <p:spPr>
            <a:xfrm>
              <a:off x="5256700" y="3597300"/>
              <a:ext cx="4900" cy="5700"/>
            </a:xfrm>
            <a:custGeom>
              <a:rect b="b" l="l" r="r" t="t"/>
              <a:pathLst>
                <a:path extrusionOk="0" h="228" w="196">
                  <a:moveTo>
                    <a:pt x="98" y="0"/>
                  </a:moveTo>
                  <a:lnTo>
                    <a:pt x="1" y="33"/>
                  </a:lnTo>
                  <a:lnTo>
                    <a:pt x="1" y="130"/>
                  </a:lnTo>
                  <a:lnTo>
                    <a:pt x="98" y="228"/>
                  </a:lnTo>
                  <a:lnTo>
                    <a:pt x="196" y="163"/>
                  </a:lnTo>
                  <a:lnTo>
                    <a:pt x="196" y="6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1"/>
            <p:cNvSpPr/>
            <p:nvPr/>
          </p:nvSpPr>
          <p:spPr>
            <a:xfrm>
              <a:off x="5257525" y="3584275"/>
              <a:ext cx="4075" cy="3300"/>
            </a:xfrm>
            <a:custGeom>
              <a:rect b="b" l="l" r="r" t="t"/>
              <a:pathLst>
                <a:path extrusionOk="0" h="132" w="163">
                  <a:moveTo>
                    <a:pt x="33" y="1"/>
                  </a:moveTo>
                  <a:lnTo>
                    <a:pt x="0" y="99"/>
                  </a:lnTo>
                  <a:lnTo>
                    <a:pt x="33" y="131"/>
                  </a:lnTo>
                  <a:lnTo>
                    <a:pt x="163" y="131"/>
                  </a:lnTo>
                  <a:lnTo>
                    <a:pt x="130" y="66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1"/>
            <p:cNvSpPr/>
            <p:nvPr/>
          </p:nvSpPr>
          <p:spPr>
            <a:xfrm>
              <a:off x="5259950" y="3555825"/>
              <a:ext cx="1650" cy="7350"/>
            </a:xfrm>
            <a:custGeom>
              <a:rect b="b" l="l" r="r" t="t"/>
              <a:pathLst>
                <a:path extrusionOk="0" h="294" w="66">
                  <a:moveTo>
                    <a:pt x="1" y="1"/>
                  </a:moveTo>
                  <a:lnTo>
                    <a:pt x="33" y="196"/>
                  </a:lnTo>
                  <a:lnTo>
                    <a:pt x="1" y="293"/>
                  </a:lnTo>
                  <a:lnTo>
                    <a:pt x="66" y="1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1"/>
            <p:cNvSpPr/>
            <p:nvPr/>
          </p:nvSpPr>
          <p:spPr>
            <a:xfrm>
              <a:off x="5264825" y="3614375"/>
              <a:ext cx="2475" cy="6525"/>
            </a:xfrm>
            <a:custGeom>
              <a:rect b="b" l="l" r="r" t="t"/>
              <a:pathLst>
                <a:path extrusionOk="0" h="261" w="99">
                  <a:moveTo>
                    <a:pt x="33" y="0"/>
                  </a:moveTo>
                  <a:lnTo>
                    <a:pt x="1" y="65"/>
                  </a:lnTo>
                  <a:lnTo>
                    <a:pt x="1" y="163"/>
                  </a:lnTo>
                  <a:lnTo>
                    <a:pt x="98" y="260"/>
                  </a:lnTo>
                  <a:lnTo>
                    <a:pt x="98" y="9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1"/>
            <p:cNvSpPr/>
            <p:nvPr/>
          </p:nvSpPr>
          <p:spPr>
            <a:xfrm>
              <a:off x="5245325" y="3572100"/>
              <a:ext cx="8150" cy="12200"/>
            </a:xfrm>
            <a:custGeom>
              <a:rect b="b" l="l" r="r" t="t"/>
              <a:pathLst>
                <a:path extrusionOk="0" h="488" w="326">
                  <a:moveTo>
                    <a:pt x="33" y="0"/>
                  </a:moveTo>
                  <a:lnTo>
                    <a:pt x="0" y="65"/>
                  </a:lnTo>
                  <a:lnTo>
                    <a:pt x="33" y="130"/>
                  </a:lnTo>
                  <a:lnTo>
                    <a:pt x="98" y="130"/>
                  </a:lnTo>
                  <a:lnTo>
                    <a:pt x="130" y="195"/>
                  </a:lnTo>
                  <a:lnTo>
                    <a:pt x="98" y="260"/>
                  </a:lnTo>
                  <a:lnTo>
                    <a:pt x="98" y="423"/>
                  </a:lnTo>
                  <a:lnTo>
                    <a:pt x="98" y="488"/>
                  </a:lnTo>
                  <a:lnTo>
                    <a:pt x="228" y="423"/>
                  </a:lnTo>
                  <a:lnTo>
                    <a:pt x="326" y="390"/>
                  </a:lnTo>
                  <a:lnTo>
                    <a:pt x="261" y="325"/>
                  </a:lnTo>
                  <a:lnTo>
                    <a:pt x="196" y="195"/>
                  </a:lnTo>
                  <a:lnTo>
                    <a:pt x="196" y="9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1"/>
            <p:cNvSpPr/>
            <p:nvPr/>
          </p:nvSpPr>
          <p:spPr>
            <a:xfrm>
              <a:off x="5267275" y="3627375"/>
              <a:ext cx="1650" cy="4100"/>
            </a:xfrm>
            <a:custGeom>
              <a:rect b="b" l="l" r="r" t="t"/>
              <a:pathLst>
                <a:path extrusionOk="0" h="164" w="66">
                  <a:moveTo>
                    <a:pt x="0" y="1"/>
                  </a:moveTo>
                  <a:lnTo>
                    <a:pt x="0" y="66"/>
                  </a:lnTo>
                  <a:lnTo>
                    <a:pt x="33" y="163"/>
                  </a:lnTo>
                  <a:lnTo>
                    <a:pt x="65" y="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1"/>
            <p:cNvSpPr/>
            <p:nvPr/>
          </p:nvSpPr>
          <p:spPr>
            <a:xfrm>
              <a:off x="5253450" y="3562325"/>
              <a:ext cx="4100" cy="2475"/>
            </a:xfrm>
            <a:custGeom>
              <a:rect b="b" l="l" r="r" t="t"/>
              <a:pathLst>
                <a:path extrusionOk="0" h="99" w="164">
                  <a:moveTo>
                    <a:pt x="163" y="1"/>
                  </a:moveTo>
                  <a:lnTo>
                    <a:pt x="66" y="33"/>
                  </a:lnTo>
                  <a:cubicBezTo>
                    <a:pt x="66" y="33"/>
                    <a:pt x="1" y="99"/>
                    <a:pt x="1" y="99"/>
                  </a:cubicBezTo>
                  <a:lnTo>
                    <a:pt x="66" y="99"/>
                  </a:lnTo>
                  <a:lnTo>
                    <a:pt x="163" y="33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1"/>
            <p:cNvSpPr/>
            <p:nvPr/>
          </p:nvSpPr>
          <p:spPr>
            <a:xfrm>
              <a:off x="5255075" y="3576150"/>
              <a:ext cx="5725" cy="5725"/>
            </a:xfrm>
            <a:custGeom>
              <a:rect b="b" l="l" r="r" t="t"/>
              <a:pathLst>
                <a:path extrusionOk="0" h="229" w="229">
                  <a:moveTo>
                    <a:pt x="131" y="1"/>
                  </a:moveTo>
                  <a:lnTo>
                    <a:pt x="1" y="98"/>
                  </a:lnTo>
                  <a:lnTo>
                    <a:pt x="1" y="163"/>
                  </a:lnTo>
                  <a:lnTo>
                    <a:pt x="66" y="228"/>
                  </a:lnTo>
                  <a:lnTo>
                    <a:pt x="131" y="228"/>
                  </a:lnTo>
                  <a:lnTo>
                    <a:pt x="163" y="196"/>
                  </a:lnTo>
                  <a:lnTo>
                    <a:pt x="228" y="196"/>
                  </a:lnTo>
                  <a:lnTo>
                    <a:pt x="228" y="98"/>
                  </a:lnTo>
                  <a:lnTo>
                    <a:pt x="163" y="9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1"/>
            <p:cNvSpPr/>
            <p:nvPr/>
          </p:nvSpPr>
          <p:spPr>
            <a:xfrm>
              <a:off x="5259150" y="3567075"/>
              <a:ext cx="1650" cy="5850"/>
            </a:xfrm>
            <a:custGeom>
              <a:rect b="b" l="l" r="r" t="t"/>
              <a:pathLst>
                <a:path extrusionOk="0" h="234" w="66">
                  <a:moveTo>
                    <a:pt x="32" y="1"/>
                  </a:moveTo>
                  <a:cubicBezTo>
                    <a:pt x="26" y="1"/>
                    <a:pt x="0" y="104"/>
                    <a:pt x="0" y="104"/>
                  </a:cubicBezTo>
                  <a:lnTo>
                    <a:pt x="33" y="234"/>
                  </a:lnTo>
                  <a:lnTo>
                    <a:pt x="65" y="234"/>
                  </a:lnTo>
                  <a:lnTo>
                    <a:pt x="65" y="136"/>
                  </a:lnTo>
                  <a:lnTo>
                    <a:pt x="65" y="39"/>
                  </a:lnTo>
                  <a:lnTo>
                    <a:pt x="33" y="6"/>
                  </a:lnTo>
                  <a:cubicBezTo>
                    <a:pt x="33" y="2"/>
                    <a:pt x="32" y="1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1"/>
            <p:cNvSpPr/>
            <p:nvPr/>
          </p:nvSpPr>
          <p:spPr>
            <a:xfrm>
              <a:off x="5120125" y="3451775"/>
              <a:ext cx="4075" cy="3275"/>
            </a:xfrm>
            <a:custGeom>
              <a:rect b="b" l="l" r="r" t="t"/>
              <a:pathLst>
                <a:path extrusionOk="0" h="131" w="163">
                  <a:moveTo>
                    <a:pt x="65" y="0"/>
                  </a:moveTo>
                  <a:lnTo>
                    <a:pt x="0" y="33"/>
                  </a:lnTo>
                  <a:lnTo>
                    <a:pt x="0" y="98"/>
                  </a:lnTo>
                  <a:lnTo>
                    <a:pt x="33" y="130"/>
                  </a:lnTo>
                  <a:lnTo>
                    <a:pt x="130" y="130"/>
                  </a:lnTo>
                  <a:lnTo>
                    <a:pt x="163" y="65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1"/>
            <p:cNvSpPr/>
            <p:nvPr/>
          </p:nvSpPr>
          <p:spPr>
            <a:xfrm>
              <a:off x="5123375" y="3460725"/>
              <a:ext cx="2475" cy="1650"/>
            </a:xfrm>
            <a:custGeom>
              <a:rect b="b" l="l" r="r" t="t"/>
              <a:pathLst>
                <a:path extrusionOk="0" h="66" w="99">
                  <a:moveTo>
                    <a:pt x="66" y="0"/>
                  </a:moveTo>
                  <a:lnTo>
                    <a:pt x="0" y="33"/>
                  </a:lnTo>
                  <a:lnTo>
                    <a:pt x="98" y="65"/>
                  </a:lnTo>
                  <a:lnTo>
                    <a:pt x="98" y="3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1"/>
            <p:cNvSpPr/>
            <p:nvPr/>
          </p:nvSpPr>
          <p:spPr>
            <a:xfrm>
              <a:off x="5232325" y="3493225"/>
              <a:ext cx="4900" cy="3275"/>
            </a:xfrm>
            <a:custGeom>
              <a:rect b="b" l="l" r="r" t="t"/>
              <a:pathLst>
                <a:path extrusionOk="0" h="131" w="196">
                  <a:moveTo>
                    <a:pt x="65" y="1"/>
                  </a:moveTo>
                  <a:lnTo>
                    <a:pt x="0" y="66"/>
                  </a:lnTo>
                  <a:lnTo>
                    <a:pt x="33" y="131"/>
                  </a:lnTo>
                  <a:lnTo>
                    <a:pt x="130" y="131"/>
                  </a:lnTo>
                  <a:lnTo>
                    <a:pt x="195" y="66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1"/>
            <p:cNvSpPr/>
            <p:nvPr/>
          </p:nvSpPr>
          <p:spPr>
            <a:xfrm>
              <a:off x="5124175" y="3453400"/>
              <a:ext cx="7350" cy="8150"/>
            </a:xfrm>
            <a:custGeom>
              <a:rect b="b" l="l" r="r" t="t"/>
              <a:pathLst>
                <a:path extrusionOk="0" h="326" w="294">
                  <a:moveTo>
                    <a:pt x="99" y="0"/>
                  </a:moveTo>
                  <a:lnTo>
                    <a:pt x="34" y="65"/>
                  </a:lnTo>
                  <a:lnTo>
                    <a:pt x="1" y="195"/>
                  </a:lnTo>
                  <a:lnTo>
                    <a:pt x="131" y="195"/>
                  </a:lnTo>
                  <a:lnTo>
                    <a:pt x="164" y="293"/>
                  </a:lnTo>
                  <a:lnTo>
                    <a:pt x="229" y="326"/>
                  </a:lnTo>
                  <a:lnTo>
                    <a:pt x="294" y="326"/>
                  </a:lnTo>
                  <a:lnTo>
                    <a:pt x="294" y="228"/>
                  </a:lnTo>
                  <a:lnTo>
                    <a:pt x="261" y="130"/>
                  </a:lnTo>
                  <a:lnTo>
                    <a:pt x="164" y="98"/>
                  </a:lnTo>
                  <a:lnTo>
                    <a:pt x="131" y="3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1"/>
            <p:cNvSpPr/>
            <p:nvPr/>
          </p:nvSpPr>
          <p:spPr>
            <a:xfrm>
              <a:off x="5131500" y="3462350"/>
              <a:ext cx="3275" cy="2450"/>
            </a:xfrm>
            <a:custGeom>
              <a:rect b="b" l="l" r="r" t="t"/>
              <a:pathLst>
                <a:path extrusionOk="0" h="98" w="131">
                  <a:moveTo>
                    <a:pt x="1" y="0"/>
                  </a:moveTo>
                  <a:lnTo>
                    <a:pt x="33" y="33"/>
                  </a:lnTo>
                  <a:lnTo>
                    <a:pt x="33" y="98"/>
                  </a:lnTo>
                  <a:lnTo>
                    <a:pt x="131" y="9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1"/>
            <p:cNvSpPr/>
            <p:nvPr/>
          </p:nvSpPr>
          <p:spPr>
            <a:xfrm>
              <a:off x="5113625" y="3433875"/>
              <a:ext cx="15475" cy="11425"/>
            </a:xfrm>
            <a:custGeom>
              <a:rect b="b" l="l" r="r" t="t"/>
              <a:pathLst>
                <a:path extrusionOk="0" h="457" w="619">
                  <a:moveTo>
                    <a:pt x="65" y="1"/>
                  </a:moveTo>
                  <a:lnTo>
                    <a:pt x="0" y="66"/>
                  </a:lnTo>
                  <a:lnTo>
                    <a:pt x="98" y="196"/>
                  </a:lnTo>
                  <a:lnTo>
                    <a:pt x="260" y="326"/>
                  </a:lnTo>
                  <a:lnTo>
                    <a:pt x="390" y="424"/>
                  </a:lnTo>
                  <a:lnTo>
                    <a:pt x="488" y="456"/>
                  </a:lnTo>
                  <a:lnTo>
                    <a:pt x="618" y="456"/>
                  </a:lnTo>
                  <a:lnTo>
                    <a:pt x="586" y="391"/>
                  </a:lnTo>
                  <a:lnTo>
                    <a:pt x="488" y="294"/>
                  </a:lnTo>
                  <a:lnTo>
                    <a:pt x="390" y="261"/>
                  </a:lnTo>
                  <a:lnTo>
                    <a:pt x="390" y="196"/>
                  </a:lnTo>
                  <a:lnTo>
                    <a:pt x="293" y="131"/>
                  </a:lnTo>
                  <a:lnTo>
                    <a:pt x="130" y="131"/>
                  </a:lnTo>
                  <a:lnTo>
                    <a:pt x="130" y="3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1"/>
            <p:cNvSpPr/>
            <p:nvPr/>
          </p:nvSpPr>
          <p:spPr>
            <a:xfrm>
              <a:off x="5115250" y="3448525"/>
              <a:ext cx="3275" cy="4900"/>
            </a:xfrm>
            <a:custGeom>
              <a:rect b="b" l="l" r="r" t="t"/>
              <a:pathLst>
                <a:path extrusionOk="0" h="196" w="131">
                  <a:moveTo>
                    <a:pt x="0" y="0"/>
                  </a:moveTo>
                  <a:lnTo>
                    <a:pt x="0" y="98"/>
                  </a:lnTo>
                  <a:lnTo>
                    <a:pt x="33" y="163"/>
                  </a:lnTo>
                  <a:lnTo>
                    <a:pt x="33" y="195"/>
                  </a:lnTo>
                  <a:lnTo>
                    <a:pt x="98" y="163"/>
                  </a:lnTo>
                  <a:lnTo>
                    <a:pt x="130" y="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1"/>
            <p:cNvSpPr/>
            <p:nvPr/>
          </p:nvSpPr>
          <p:spPr>
            <a:xfrm>
              <a:off x="5108750" y="3437125"/>
              <a:ext cx="1650" cy="1650"/>
            </a:xfrm>
            <a:custGeom>
              <a:rect b="b" l="l" r="r" t="t"/>
              <a:pathLst>
                <a:path extrusionOk="0" h="66" w="66">
                  <a:moveTo>
                    <a:pt x="33" y="1"/>
                  </a:moveTo>
                  <a:lnTo>
                    <a:pt x="0" y="33"/>
                  </a:lnTo>
                  <a:lnTo>
                    <a:pt x="65" y="66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1"/>
            <p:cNvSpPr/>
            <p:nvPr/>
          </p:nvSpPr>
          <p:spPr>
            <a:xfrm>
              <a:off x="5112800" y="3429825"/>
              <a:ext cx="2475" cy="3275"/>
            </a:xfrm>
            <a:custGeom>
              <a:rect b="b" l="l" r="r" t="t"/>
              <a:pathLst>
                <a:path extrusionOk="0" h="131" w="99">
                  <a:moveTo>
                    <a:pt x="98" y="0"/>
                  </a:moveTo>
                  <a:lnTo>
                    <a:pt x="1" y="130"/>
                  </a:lnTo>
                  <a:lnTo>
                    <a:pt x="98" y="9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1"/>
            <p:cNvSpPr/>
            <p:nvPr/>
          </p:nvSpPr>
          <p:spPr>
            <a:xfrm>
              <a:off x="5139625" y="3447700"/>
              <a:ext cx="17100" cy="13850"/>
            </a:xfrm>
            <a:custGeom>
              <a:rect b="b" l="l" r="r" t="t"/>
              <a:pathLst>
                <a:path extrusionOk="0" h="554" w="684">
                  <a:moveTo>
                    <a:pt x="1" y="1"/>
                  </a:moveTo>
                  <a:cubicBezTo>
                    <a:pt x="1" y="1"/>
                    <a:pt x="131" y="98"/>
                    <a:pt x="131" y="98"/>
                  </a:cubicBezTo>
                  <a:lnTo>
                    <a:pt x="391" y="358"/>
                  </a:lnTo>
                  <a:lnTo>
                    <a:pt x="489" y="423"/>
                  </a:lnTo>
                  <a:lnTo>
                    <a:pt x="554" y="488"/>
                  </a:lnTo>
                  <a:lnTo>
                    <a:pt x="554" y="554"/>
                  </a:lnTo>
                  <a:lnTo>
                    <a:pt x="619" y="488"/>
                  </a:lnTo>
                  <a:lnTo>
                    <a:pt x="684" y="554"/>
                  </a:lnTo>
                  <a:lnTo>
                    <a:pt x="651" y="456"/>
                  </a:lnTo>
                  <a:lnTo>
                    <a:pt x="684" y="423"/>
                  </a:lnTo>
                  <a:lnTo>
                    <a:pt x="489" y="228"/>
                  </a:lnTo>
                  <a:lnTo>
                    <a:pt x="326" y="131"/>
                  </a:lnTo>
                  <a:lnTo>
                    <a:pt x="196" y="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1"/>
            <p:cNvSpPr/>
            <p:nvPr/>
          </p:nvSpPr>
          <p:spPr>
            <a:xfrm>
              <a:off x="5162400" y="3468025"/>
              <a:ext cx="3275" cy="2475"/>
            </a:xfrm>
            <a:custGeom>
              <a:rect b="b" l="l" r="r" t="t"/>
              <a:pathLst>
                <a:path extrusionOk="0" h="99" w="131">
                  <a:moveTo>
                    <a:pt x="0" y="1"/>
                  </a:moveTo>
                  <a:lnTo>
                    <a:pt x="33" y="66"/>
                  </a:lnTo>
                  <a:lnTo>
                    <a:pt x="130" y="98"/>
                  </a:lnTo>
                  <a:lnTo>
                    <a:pt x="130" y="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1"/>
            <p:cNvSpPr/>
            <p:nvPr/>
          </p:nvSpPr>
          <p:spPr>
            <a:xfrm>
              <a:off x="5157525" y="3504625"/>
              <a:ext cx="7325" cy="3275"/>
            </a:xfrm>
            <a:custGeom>
              <a:rect b="b" l="l" r="r" t="t"/>
              <a:pathLst>
                <a:path extrusionOk="0" h="131" w="293">
                  <a:moveTo>
                    <a:pt x="0" y="0"/>
                  </a:moveTo>
                  <a:lnTo>
                    <a:pt x="0" y="65"/>
                  </a:lnTo>
                  <a:lnTo>
                    <a:pt x="33" y="98"/>
                  </a:lnTo>
                  <a:lnTo>
                    <a:pt x="130" y="98"/>
                  </a:lnTo>
                  <a:lnTo>
                    <a:pt x="228" y="130"/>
                  </a:lnTo>
                  <a:lnTo>
                    <a:pt x="293" y="98"/>
                  </a:lnTo>
                  <a:lnTo>
                    <a:pt x="195" y="6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1"/>
            <p:cNvSpPr/>
            <p:nvPr/>
          </p:nvSpPr>
          <p:spPr>
            <a:xfrm>
              <a:off x="5154275" y="3471275"/>
              <a:ext cx="15475" cy="11425"/>
            </a:xfrm>
            <a:custGeom>
              <a:rect b="b" l="l" r="r" t="t"/>
              <a:pathLst>
                <a:path extrusionOk="0" h="457" w="619">
                  <a:moveTo>
                    <a:pt x="98" y="1"/>
                  </a:moveTo>
                  <a:lnTo>
                    <a:pt x="33" y="33"/>
                  </a:lnTo>
                  <a:lnTo>
                    <a:pt x="0" y="163"/>
                  </a:lnTo>
                  <a:lnTo>
                    <a:pt x="130" y="326"/>
                  </a:lnTo>
                  <a:lnTo>
                    <a:pt x="260" y="358"/>
                  </a:lnTo>
                  <a:lnTo>
                    <a:pt x="390" y="326"/>
                  </a:lnTo>
                  <a:lnTo>
                    <a:pt x="488" y="456"/>
                  </a:lnTo>
                  <a:lnTo>
                    <a:pt x="586" y="456"/>
                  </a:lnTo>
                  <a:lnTo>
                    <a:pt x="618" y="326"/>
                  </a:lnTo>
                  <a:lnTo>
                    <a:pt x="586" y="261"/>
                  </a:lnTo>
                  <a:lnTo>
                    <a:pt x="521" y="261"/>
                  </a:lnTo>
                  <a:lnTo>
                    <a:pt x="455" y="196"/>
                  </a:lnTo>
                  <a:lnTo>
                    <a:pt x="325" y="98"/>
                  </a:lnTo>
                  <a:lnTo>
                    <a:pt x="163" y="98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1"/>
            <p:cNvSpPr/>
            <p:nvPr/>
          </p:nvSpPr>
          <p:spPr>
            <a:xfrm>
              <a:off x="5166475" y="3459900"/>
              <a:ext cx="14650" cy="18725"/>
            </a:xfrm>
            <a:custGeom>
              <a:rect b="b" l="l" r="r" t="t"/>
              <a:pathLst>
                <a:path extrusionOk="0" h="749" w="586">
                  <a:moveTo>
                    <a:pt x="0" y="0"/>
                  </a:moveTo>
                  <a:lnTo>
                    <a:pt x="0" y="33"/>
                  </a:lnTo>
                  <a:lnTo>
                    <a:pt x="98" y="66"/>
                  </a:lnTo>
                  <a:lnTo>
                    <a:pt x="65" y="131"/>
                  </a:lnTo>
                  <a:lnTo>
                    <a:pt x="130" y="228"/>
                  </a:lnTo>
                  <a:lnTo>
                    <a:pt x="163" y="391"/>
                  </a:lnTo>
                  <a:lnTo>
                    <a:pt x="390" y="586"/>
                  </a:lnTo>
                  <a:lnTo>
                    <a:pt x="455" y="618"/>
                  </a:lnTo>
                  <a:lnTo>
                    <a:pt x="488" y="716"/>
                  </a:lnTo>
                  <a:lnTo>
                    <a:pt x="553" y="748"/>
                  </a:lnTo>
                  <a:lnTo>
                    <a:pt x="585" y="618"/>
                  </a:lnTo>
                  <a:lnTo>
                    <a:pt x="488" y="521"/>
                  </a:lnTo>
                  <a:lnTo>
                    <a:pt x="390" y="456"/>
                  </a:lnTo>
                  <a:lnTo>
                    <a:pt x="358" y="391"/>
                  </a:lnTo>
                  <a:lnTo>
                    <a:pt x="228" y="196"/>
                  </a:lnTo>
                  <a:lnTo>
                    <a:pt x="228" y="9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1"/>
            <p:cNvSpPr/>
            <p:nvPr/>
          </p:nvSpPr>
          <p:spPr>
            <a:xfrm>
              <a:off x="5175400" y="3486725"/>
              <a:ext cx="13050" cy="8975"/>
            </a:xfrm>
            <a:custGeom>
              <a:rect b="b" l="l" r="r" t="t"/>
              <a:pathLst>
                <a:path extrusionOk="0" h="359" w="522">
                  <a:moveTo>
                    <a:pt x="1" y="1"/>
                  </a:moveTo>
                  <a:lnTo>
                    <a:pt x="66" y="98"/>
                  </a:lnTo>
                  <a:lnTo>
                    <a:pt x="66" y="163"/>
                  </a:lnTo>
                  <a:lnTo>
                    <a:pt x="196" y="293"/>
                  </a:lnTo>
                  <a:lnTo>
                    <a:pt x="391" y="358"/>
                  </a:lnTo>
                  <a:lnTo>
                    <a:pt x="521" y="358"/>
                  </a:lnTo>
                  <a:lnTo>
                    <a:pt x="456" y="326"/>
                  </a:lnTo>
                  <a:lnTo>
                    <a:pt x="489" y="261"/>
                  </a:lnTo>
                  <a:lnTo>
                    <a:pt x="423" y="163"/>
                  </a:lnTo>
                  <a:lnTo>
                    <a:pt x="228" y="131"/>
                  </a:lnTo>
                  <a:lnTo>
                    <a:pt x="98" y="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1"/>
            <p:cNvSpPr/>
            <p:nvPr/>
          </p:nvSpPr>
          <p:spPr>
            <a:xfrm>
              <a:off x="4983550" y="3370475"/>
              <a:ext cx="10575" cy="4075"/>
            </a:xfrm>
            <a:custGeom>
              <a:rect b="b" l="l" r="r" t="t"/>
              <a:pathLst>
                <a:path extrusionOk="0" h="163" w="423">
                  <a:moveTo>
                    <a:pt x="33" y="0"/>
                  </a:moveTo>
                  <a:lnTo>
                    <a:pt x="0" y="33"/>
                  </a:lnTo>
                  <a:cubicBezTo>
                    <a:pt x="0" y="33"/>
                    <a:pt x="33" y="98"/>
                    <a:pt x="33" y="98"/>
                  </a:cubicBezTo>
                  <a:lnTo>
                    <a:pt x="130" y="130"/>
                  </a:lnTo>
                  <a:lnTo>
                    <a:pt x="163" y="163"/>
                  </a:lnTo>
                  <a:lnTo>
                    <a:pt x="325" y="163"/>
                  </a:lnTo>
                  <a:lnTo>
                    <a:pt x="423" y="65"/>
                  </a:lnTo>
                  <a:lnTo>
                    <a:pt x="358" y="33"/>
                  </a:lnTo>
                  <a:lnTo>
                    <a:pt x="293" y="33"/>
                  </a:lnTo>
                  <a:lnTo>
                    <a:pt x="228" y="0"/>
                  </a:lnTo>
                  <a:lnTo>
                    <a:pt x="130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1"/>
            <p:cNvSpPr/>
            <p:nvPr/>
          </p:nvSpPr>
          <p:spPr>
            <a:xfrm>
              <a:off x="4973775" y="3407050"/>
              <a:ext cx="3275" cy="3275"/>
            </a:xfrm>
            <a:custGeom>
              <a:rect b="b" l="l" r="r" t="t"/>
              <a:pathLst>
                <a:path extrusionOk="0" h="131" w="131">
                  <a:moveTo>
                    <a:pt x="131" y="1"/>
                  </a:moveTo>
                  <a:lnTo>
                    <a:pt x="1" y="33"/>
                  </a:lnTo>
                  <a:lnTo>
                    <a:pt x="33" y="131"/>
                  </a:lnTo>
                  <a:lnTo>
                    <a:pt x="98" y="66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1"/>
            <p:cNvSpPr/>
            <p:nvPr/>
          </p:nvSpPr>
          <p:spPr>
            <a:xfrm>
              <a:off x="4988425" y="3415175"/>
              <a:ext cx="3275" cy="4100"/>
            </a:xfrm>
            <a:custGeom>
              <a:rect b="b" l="l" r="r" t="t"/>
              <a:pathLst>
                <a:path extrusionOk="0" h="164" w="131">
                  <a:moveTo>
                    <a:pt x="65" y="1"/>
                  </a:moveTo>
                  <a:lnTo>
                    <a:pt x="0" y="98"/>
                  </a:lnTo>
                  <a:lnTo>
                    <a:pt x="65" y="164"/>
                  </a:lnTo>
                  <a:lnTo>
                    <a:pt x="130" y="164"/>
                  </a:lnTo>
                  <a:lnTo>
                    <a:pt x="130" y="66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1"/>
            <p:cNvSpPr/>
            <p:nvPr/>
          </p:nvSpPr>
          <p:spPr>
            <a:xfrm>
              <a:off x="5021750" y="3359900"/>
              <a:ext cx="4100" cy="4100"/>
            </a:xfrm>
            <a:custGeom>
              <a:rect b="b" l="l" r="r" t="t"/>
              <a:pathLst>
                <a:path extrusionOk="0" h="164" w="164">
                  <a:moveTo>
                    <a:pt x="1" y="1"/>
                  </a:moveTo>
                  <a:lnTo>
                    <a:pt x="33" y="66"/>
                  </a:lnTo>
                  <a:lnTo>
                    <a:pt x="163" y="163"/>
                  </a:lnTo>
                  <a:lnTo>
                    <a:pt x="163" y="98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1"/>
            <p:cNvSpPr/>
            <p:nvPr/>
          </p:nvSpPr>
          <p:spPr>
            <a:xfrm>
              <a:off x="4997350" y="3419250"/>
              <a:ext cx="4100" cy="4900"/>
            </a:xfrm>
            <a:custGeom>
              <a:rect b="b" l="l" r="r" t="t"/>
              <a:pathLst>
                <a:path extrusionOk="0" h="196" w="164">
                  <a:moveTo>
                    <a:pt x="66" y="1"/>
                  </a:moveTo>
                  <a:lnTo>
                    <a:pt x="1" y="66"/>
                  </a:lnTo>
                  <a:lnTo>
                    <a:pt x="66" y="163"/>
                  </a:lnTo>
                  <a:lnTo>
                    <a:pt x="164" y="196"/>
                  </a:lnTo>
                  <a:lnTo>
                    <a:pt x="164" y="163"/>
                  </a:lnTo>
                  <a:lnTo>
                    <a:pt x="164" y="66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1"/>
            <p:cNvSpPr/>
            <p:nvPr/>
          </p:nvSpPr>
          <p:spPr>
            <a:xfrm>
              <a:off x="5033125" y="3474525"/>
              <a:ext cx="4900" cy="4100"/>
            </a:xfrm>
            <a:custGeom>
              <a:rect b="b" l="l" r="r" t="t"/>
              <a:pathLst>
                <a:path extrusionOk="0" h="164" w="196">
                  <a:moveTo>
                    <a:pt x="33" y="1"/>
                  </a:moveTo>
                  <a:lnTo>
                    <a:pt x="1" y="33"/>
                  </a:lnTo>
                  <a:lnTo>
                    <a:pt x="33" y="98"/>
                  </a:lnTo>
                  <a:lnTo>
                    <a:pt x="66" y="131"/>
                  </a:lnTo>
                  <a:lnTo>
                    <a:pt x="163" y="131"/>
                  </a:lnTo>
                  <a:lnTo>
                    <a:pt x="163" y="163"/>
                  </a:lnTo>
                  <a:lnTo>
                    <a:pt x="196" y="131"/>
                  </a:lnTo>
                  <a:lnTo>
                    <a:pt x="163" y="66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1"/>
            <p:cNvSpPr/>
            <p:nvPr/>
          </p:nvSpPr>
          <p:spPr>
            <a:xfrm>
              <a:off x="5029875" y="3377800"/>
              <a:ext cx="4900" cy="4900"/>
            </a:xfrm>
            <a:custGeom>
              <a:rect b="b" l="l" r="r" t="t"/>
              <a:pathLst>
                <a:path extrusionOk="0" h="196" w="196">
                  <a:moveTo>
                    <a:pt x="98" y="0"/>
                  </a:moveTo>
                  <a:lnTo>
                    <a:pt x="1" y="65"/>
                  </a:lnTo>
                  <a:lnTo>
                    <a:pt x="1" y="130"/>
                  </a:lnTo>
                  <a:lnTo>
                    <a:pt x="66" y="195"/>
                  </a:lnTo>
                  <a:lnTo>
                    <a:pt x="196" y="163"/>
                  </a:lnTo>
                  <a:lnTo>
                    <a:pt x="196" y="6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1"/>
            <p:cNvSpPr/>
            <p:nvPr/>
          </p:nvSpPr>
          <p:spPr>
            <a:xfrm>
              <a:off x="5040450" y="3459075"/>
              <a:ext cx="2475" cy="5725"/>
            </a:xfrm>
            <a:custGeom>
              <a:rect b="b" l="l" r="r" t="t"/>
              <a:pathLst>
                <a:path extrusionOk="0" h="229" w="99">
                  <a:moveTo>
                    <a:pt x="98" y="1"/>
                  </a:moveTo>
                  <a:lnTo>
                    <a:pt x="33" y="33"/>
                  </a:lnTo>
                  <a:lnTo>
                    <a:pt x="0" y="66"/>
                  </a:lnTo>
                  <a:lnTo>
                    <a:pt x="33" y="131"/>
                  </a:lnTo>
                  <a:lnTo>
                    <a:pt x="66" y="131"/>
                  </a:lnTo>
                  <a:lnTo>
                    <a:pt x="66" y="196"/>
                  </a:lnTo>
                  <a:lnTo>
                    <a:pt x="66" y="229"/>
                  </a:lnTo>
                  <a:lnTo>
                    <a:pt x="98" y="229"/>
                  </a:lnTo>
                  <a:lnTo>
                    <a:pt x="98" y="164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1"/>
            <p:cNvSpPr/>
            <p:nvPr/>
          </p:nvSpPr>
          <p:spPr>
            <a:xfrm>
              <a:off x="5090850" y="3418450"/>
              <a:ext cx="16300" cy="19525"/>
            </a:xfrm>
            <a:custGeom>
              <a:rect b="b" l="l" r="r" t="t"/>
              <a:pathLst>
                <a:path extrusionOk="0" h="781" w="652">
                  <a:moveTo>
                    <a:pt x="131" y="0"/>
                  </a:moveTo>
                  <a:lnTo>
                    <a:pt x="33" y="33"/>
                  </a:lnTo>
                  <a:lnTo>
                    <a:pt x="1" y="130"/>
                  </a:lnTo>
                  <a:lnTo>
                    <a:pt x="33" y="195"/>
                  </a:lnTo>
                  <a:lnTo>
                    <a:pt x="33" y="390"/>
                  </a:lnTo>
                  <a:lnTo>
                    <a:pt x="131" y="423"/>
                  </a:lnTo>
                  <a:lnTo>
                    <a:pt x="228" y="618"/>
                  </a:lnTo>
                  <a:lnTo>
                    <a:pt x="196" y="683"/>
                  </a:lnTo>
                  <a:lnTo>
                    <a:pt x="261" y="748"/>
                  </a:lnTo>
                  <a:lnTo>
                    <a:pt x="358" y="748"/>
                  </a:lnTo>
                  <a:lnTo>
                    <a:pt x="423" y="780"/>
                  </a:lnTo>
                  <a:lnTo>
                    <a:pt x="554" y="780"/>
                  </a:lnTo>
                  <a:lnTo>
                    <a:pt x="586" y="715"/>
                  </a:lnTo>
                  <a:lnTo>
                    <a:pt x="651" y="683"/>
                  </a:lnTo>
                  <a:lnTo>
                    <a:pt x="651" y="553"/>
                  </a:lnTo>
                  <a:lnTo>
                    <a:pt x="554" y="423"/>
                  </a:lnTo>
                  <a:lnTo>
                    <a:pt x="391" y="293"/>
                  </a:lnTo>
                  <a:lnTo>
                    <a:pt x="228" y="228"/>
                  </a:lnTo>
                  <a:lnTo>
                    <a:pt x="196" y="9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1"/>
            <p:cNvSpPr/>
            <p:nvPr/>
          </p:nvSpPr>
          <p:spPr>
            <a:xfrm>
              <a:off x="5028250" y="3410300"/>
              <a:ext cx="4100" cy="4100"/>
            </a:xfrm>
            <a:custGeom>
              <a:rect b="b" l="l" r="r" t="t"/>
              <a:pathLst>
                <a:path extrusionOk="0" h="164" w="164">
                  <a:moveTo>
                    <a:pt x="33" y="1"/>
                  </a:moveTo>
                  <a:lnTo>
                    <a:pt x="1" y="66"/>
                  </a:lnTo>
                  <a:lnTo>
                    <a:pt x="98" y="163"/>
                  </a:lnTo>
                  <a:lnTo>
                    <a:pt x="163" y="98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1"/>
            <p:cNvSpPr/>
            <p:nvPr/>
          </p:nvSpPr>
          <p:spPr>
            <a:xfrm>
              <a:off x="5027450" y="3471275"/>
              <a:ext cx="4075" cy="4900"/>
            </a:xfrm>
            <a:custGeom>
              <a:rect b="b" l="l" r="r" t="t"/>
              <a:pathLst>
                <a:path extrusionOk="0" h="196" w="163">
                  <a:moveTo>
                    <a:pt x="65" y="1"/>
                  </a:moveTo>
                  <a:lnTo>
                    <a:pt x="0" y="66"/>
                  </a:lnTo>
                  <a:lnTo>
                    <a:pt x="33" y="163"/>
                  </a:lnTo>
                  <a:lnTo>
                    <a:pt x="98" y="131"/>
                  </a:lnTo>
                  <a:lnTo>
                    <a:pt x="130" y="196"/>
                  </a:lnTo>
                  <a:lnTo>
                    <a:pt x="163" y="196"/>
                  </a:lnTo>
                  <a:lnTo>
                    <a:pt x="163" y="131"/>
                  </a:lnTo>
                  <a:lnTo>
                    <a:pt x="130" y="66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1"/>
            <p:cNvSpPr/>
            <p:nvPr/>
          </p:nvSpPr>
          <p:spPr>
            <a:xfrm>
              <a:off x="4775425" y="3349325"/>
              <a:ext cx="260975" cy="143925"/>
            </a:xfrm>
            <a:custGeom>
              <a:rect b="b" l="l" r="r" t="t"/>
              <a:pathLst>
                <a:path extrusionOk="0" h="5757" w="10439">
                  <a:moveTo>
                    <a:pt x="846" y="1"/>
                  </a:moveTo>
                  <a:lnTo>
                    <a:pt x="683" y="33"/>
                  </a:lnTo>
                  <a:lnTo>
                    <a:pt x="650" y="66"/>
                  </a:lnTo>
                  <a:lnTo>
                    <a:pt x="520" y="163"/>
                  </a:lnTo>
                  <a:lnTo>
                    <a:pt x="423" y="196"/>
                  </a:lnTo>
                  <a:lnTo>
                    <a:pt x="358" y="261"/>
                  </a:lnTo>
                  <a:lnTo>
                    <a:pt x="195" y="261"/>
                  </a:lnTo>
                  <a:lnTo>
                    <a:pt x="130" y="359"/>
                  </a:lnTo>
                  <a:lnTo>
                    <a:pt x="163" y="424"/>
                  </a:lnTo>
                  <a:lnTo>
                    <a:pt x="163" y="489"/>
                  </a:lnTo>
                  <a:lnTo>
                    <a:pt x="33" y="554"/>
                  </a:lnTo>
                  <a:lnTo>
                    <a:pt x="0" y="619"/>
                  </a:lnTo>
                  <a:lnTo>
                    <a:pt x="130" y="651"/>
                  </a:lnTo>
                  <a:lnTo>
                    <a:pt x="228" y="619"/>
                  </a:lnTo>
                  <a:lnTo>
                    <a:pt x="260" y="554"/>
                  </a:lnTo>
                  <a:lnTo>
                    <a:pt x="293" y="619"/>
                  </a:lnTo>
                  <a:lnTo>
                    <a:pt x="455" y="716"/>
                  </a:lnTo>
                  <a:lnTo>
                    <a:pt x="520" y="814"/>
                  </a:lnTo>
                  <a:lnTo>
                    <a:pt x="488" y="846"/>
                  </a:lnTo>
                  <a:lnTo>
                    <a:pt x="520" y="976"/>
                  </a:lnTo>
                  <a:lnTo>
                    <a:pt x="618" y="1041"/>
                  </a:lnTo>
                  <a:lnTo>
                    <a:pt x="716" y="1074"/>
                  </a:lnTo>
                  <a:lnTo>
                    <a:pt x="813" y="1041"/>
                  </a:lnTo>
                  <a:lnTo>
                    <a:pt x="878" y="1074"/>
                  </a:lnTo>
                  <a:lnTo>
                    <a:pt x="943" y="1041"/>
                  </a:lnTo>
                  <a:lnTo>
                    <a:pt x="1008" y="1074"/>
                  </a:lnTo>
                  <a:lnTo>
                    <a:pt x="1171" y="1041"/>
                  </a:lnTo>
                  <a:lnTo>
                    <a:pt x="1301" y="1041"/>
                  </a:lnTo>
                  <a:lnTo>
                    <a:pt x="1268" y="976"/>
                  </a:lnTo>
                  <a:lnTo>
                    <a:pt x="1528" y="1009"/>
                  </a:lnTo>
                  <a:lnTo>
                    <a:pt x="1561" y="1074"/>
                  </a:lnTo>
                  <a:lnTo>
                    <a:pt x="1528" y="1204"/>
                  </a:lnTo>
                  <a:lnTo>
                    <a:pt x="1496" y="1172"/>
                  </a:lnTo>
                  <a:lnTo>
                    <a:pt x="1431" y="1269"/>
                  </a:lnTo>
                  <a:lnTo>
                    <a:pt x="1398" y="1367"/>
                  </a:lnTo>
                  <a:lnTo>
                    <a:pt x="1333" y="1269"/>
                  </a:lnTo>
                  <a:lnTo>
                    <a:pt x="1171" y="1204"/>
                  </a:lnTo>
                  <a:lnTo>
                    <a:pt x="1073" y="1204"/>
                  </a:lnTo>
                  <a:lnTo>
                    <a:pt x="1041" y="1334"/>
                  </a:lnTo>
                  <a:lnTo>
                    <a:pt x="943" y="1399"/>
                  </a:lnTo>
                  <a:lnTo>
                    <a:pt x="846" y="1367"/>
                  </a:lnTo>
                  <a:lnTo>
                    <a:pt x="748" y="1367"/>
                  </a:lnTo>
                  <a:lnTo>
                    <a:pt x="716" y="1302"/>
                  </a:lnTo>
                  <a:lnTo>
                    <a:pt x="585" y="1334"/>
                  </a:lnTo>
                  <a:lnTo>
                    <a:pt x="520" y="1399"/>
                  </a:lnTo>
                  <a:lnTo>
                    <a:pt x="553" y="1464"/>
                  </a:lnTo>
                  <a:lnTo>
                    <a:pt x="683" y="1464"/>
                  </a:lnTo>
                  <a:lnTo>
                    <a:pt x="781" y="1529"/>
                  </a:lnTo>
                  <a:lnTo>
                    <a:pt x="813" y="1659"/>
                  </a:lnTo>
                  <a:lnTo>
                    <a:pt x="846" y="1692"/>
                  </a:lnTo>
                  <a:lnTo>
                    <a:pt x="911" y="1659"/>
                  </a:lnTo>
                  <a:lnTo>
                    <a:pt x="943" y="1757"/>
                  </a:lnTo>
                  <a:lnTo>
                    <a:pt x="943" y="1822"/>
                  </a:lnTo>
                  <a:lnTo>
                    <a:pt x="878" y="1822"/>
                  </a:lnTo>
                  <a:lnTo>
                    <a:pt x="878" y="1887"/>
                  </a:lnTo>
                  <a:lnTo>
                    <a:pt x="976" y="2082"/>
                  </a:lnTo>
                  <a:lnTo>
                    <a:pt x="1041" y="2115"/>
                  </a:lnTo>
                  <a:lnTo>
                    <a:pt x="1171" y="2082"/>
                  </a:lnTo>
                  <a:lnTo>
                    <a:pt x="1268" y="1952"/>
                  </a:lnTo>
                  <a:lnTo>
                    <a:pt x="1268" y="1854"/>
                  </a:lnTo>
                  <a:lnTo>
                    <a:pt x="1333" y="1724"/>
                  </a:lnTo>
                  <a:lnTo>
                    <a:pt x="1398" y="1692"/>
                  </a:lnTo>
                  <a:lnTo>
                    <a:pt x="1398" y="1627"/>
                  </a:lnTo>
                  <a:lnTo>
                    <a:pt x="1431" y="1497"/>
                  </a:lnTo>
                  <a:lnTo>
                    <a:pt x="1496" y="1399"/>
                  </a:lnTo>
                  <a:lnTo>
                    <a:pt x="1496" y="1529"/>
                  </a:lnTo>
                  <a:lnTo>
                    <a:pt x="1431" y="1594"/>
                  </a:lnTo>
                  <a:lnTo>
                    <a:pt x="1463" y="1724"/>
                  </a:lnTo>
                  <a:lnTo>
                    <a:pt x="1496" y="1854"/>
                  </a:lnTo>
                  <a:lnTo>
                    <a:pt x="1561" y="1919"/>
                  </a:lnTo>
                  <a:lnTo>
                    <a:pt x="1594" y="1854"/>
                  </a:lnTo>
                  <a:lnTo>
                    <a:pt x="1626" y="1854"/>
                  </a:lnTo>
                  <a:lnTo>
                    <a:pt x="1691" y="1887"/>
                  </a:lnTo>
                  <a:lnTo>
                    <a:pt x="1691" y="1985"/>
                  </a:lnTo>
                  <a:lnTo>
                    <a:pt x="1756" y="1919"/>
                  </a:lnTo>
                  <a:lnTo>
                    <a:pt x="1789" y="1952"/>
                  </a:lnTo>
                  <a:lnTo>
                    <a:pt x="1821" y="1985"/>
                  </a:lnTo>
                  <a:lnTo>
                    <a:pt x="1886" y="2017"/>
                  </a:lnTo>
                  <a:lnTo>
                    <a:pt x="1984" y="1985"/>
                  </a:lnTo>
                  <a:lnTo>
                    <a:pt x="2049" y="1985"/>
                  </a:lnTo>
                  <a:lnTo>
                    <a:pt x="2049" y="2017"/>
                  </a:lnTo>
                  <a:lnTo>
                    <a:pt x="1951" y="2017"/>
                  </a:lnTo>
                  <a:lnTo>
                    <a:pt x="1919" y="2082"/>
                  </a:lnTo>
                  <a:lnTo>
                    <a:pt x="2049" y="2115"/>
                  </a:lnTo>
                  <a:lnTo>
                    <a:pt x="2049" y="2147"/>
                  </a:lnTo>
                  <a:lnTo>
                    <a:pt x="2081" y="2212"/>
                  </a:lnTo>
                  <a:lnTo>
                    <a:pt x="2211" y="2277"/>
                  </a:lnTo>
                  <a:lnTo>
                    <a:pt x="2374" y="2277"/>
                  </a:lnTo>
                  <a:lnTo>
                    <a:pt x="2699" y="2375"/>
                  </a:lnTo>
                  <a:lnTo>
                    <a:pt x="2992" y="2472"/>
                  </a:lnTo>
                  <a:lnTo>
                    <a:pt x="3089" y="2440"/>
                  </a:lnTo>
                  <a:lnTo>
                    <a:pt x="3252" y="2505"/>
                  </a:lnTo>
                  <a:lnTo>
                    <a:pt x="3285" y="2602"/>
                  </a:lnTo>
                  <a:lnTo>
                    <a:pt x="3415" y="2667"/>
                  </a:lnTo>
                  <a:lnTo>
                    <a:pt x="3512" y="2667"/>
                  </a:lnTo>
                  <a:lnTo>
                    <a:pt x="3610" y="2602"/>
                  </a:lnTo>
                  <a:lnTo>
                    <a:pt x="3512" y="2700"/>
                  </a:lnTo>
                  <a:lnTo>
                    <a:pt x="3545" y="2732"/>
                  </a:lnTo>
                  <a:lnTo>
                    <a:pt x="3610" y="2732"/>
                  </a:lnTo>
                  <a:lnTo>
                    <a:pt x="3642" y="2765"/>
                  </a:lnTo>
                  <a:lnTo>
                    <a:pt x="3772" y="2732"/>
                  </a:lnTo>
                  <a:lnTo>
                    <a:pt x="3772" y="2732"/>
                  </a:lnTo>
                  <a:lnTo>
                    <a:pt x="3675" y="2798"/>
                  </a:lnTo>
                  <a:lnTo>
                    <a:pt x="3740" y="2863"/>
                  </a:lnTo>
                  <a:lnTo>
                    <a:pt x="3707" y="2895"/>
                  </a:lnTo>
                  <a:lnTo>
                    <a:pt x="3772" y="2928"/>
                  </a:lnTo>
                  <a:lnTo>
                    <a:pt x="3870" y="2928"/>
                  </a:lnTo>
                  <a:lnTo>
                    <a:pt x="3772" y="3025"/>
                  </a:lnTo>
                  <a:lnTo>
                    <a:pt x="3772" y="3058"/>
                  </a:lnTo>
                  <a:lnTo>
                    <a:pt x="3870" y="3188"/>
                  </a:lnTo>
                  <a:lnTo>
                    <a:pt x="3837" y="3285"/>
                  </a:lnTo>
                  <a:lnTo>
                    <a:pt x="3870" y="3350"/>
                  </a:lnTo>
                  <a:lnTo>
                    <a:pt x="3967" y="3415"/>
                  </a:lnTo>
                  <a:lnTo>
                    <a:pt x="4098" y="3513"/>
                  </a:lnTo>
                  <a:lnTo>
                    <a:pt x="4163" y="3578"/>
                  </a:lnTo>
                  <a:lnTo>
                    <a:pt x="4033" y="3578"/>
                  </a:lnTo>
                  <a:lnTo>
                    <a:pt x="4000" y="3643"/>
                  </a:lnTo>
                  <a:lnTo>
                    <a:pt x="4098" y="3708"/>
                  </a:lnTo>
                  <a:lnTo>
                    <a:pt x="4163" y="3741"/>
                  </a:lnTo>
                  <a:lnTo>
                    <a:pt x="4358" y="3741"/>
                  </a:lnTo>
                  <a:lnTo>
                    <a:pt x="4293" y="3773"/>
                  </a:lnTo>
                  <a:lnTo>
                    <a:pt x="4195" y="3806"/>
                  </a:lnTo>
                  <a:lnTo>
                    <a:pt x="4098" y="3806"/>
                  </a:lnTo>
                  <a:lnTo>
                    <a:pt x="4163" y="3871"/>
                  </a:lnTo>
                  <a:lnTo>
                    <a:pt x="4228" y="3903"/>
                  </a:lnTo>
                  <a:lnTo>
                    <a:pt x="4195" y="4033"/>
                  </a:lnTo>
                  <a:lnTo>
                    <a:pt x="4163" y="4066"/>
                  </a:lnTo>
                  <a:lnTo>
                    <a:pt x="4163" y="4131"/>
                  </a:lnTo>
                  <a:lnTo>
                    <a:pt x="4130" y="4228"/>
                  </a:lnTo>
                  <a:lnTo>
                    <a:pt x="4098" y="4261"/>
                  </a:lnTo>
                  <a:lnTo>
                    <a:pt x="4163" y="4326"/>
                  </a:lnTo>
                  <a:lnTo>
                    <a:pt x="4293" y="4261"/>
                  </a:lnTo>
                  <a:lnTo>
                    <a:pt x="4325" y="4293"/>
                  </a:lnTo>
                  <a:lnTo>
                    <a:pt x="4390" y="4293"/>
                  </a:lnTo>
                  <a:lnTo>
                    <a:pt x="4488" y="4261"/>
                  </a:lnTo>
                  <a:lnTo>
                    <a:pt x="4650" y="4261"/>
                  </a:lnTo>
                  <a:lnTo>
                    <a:pt x="4715" y="4228"/>
                  </a:lnTo>
                  <a:lnTo>
                    <a:pt x="4748" y="4098"/>
                  </a:lnTo>
                  <a:lnTo>
                    <a:pt x="4748" y="4228"/>
                  </a:lnTo>
                  <a:lnTo>
                    <a:pt x="4715" y="4293"/>
                  </a:lnTo>
                  <a:lnTo>
                    <a:pt x="4715" y="4391"/>
                  </a:lnTo>
                  <a:lnTo>
                    <a:pt x="4780" y="4423"/>
                  </a:lnTo>
                  <a:lnTo>
                    <a:pt x="4878" y="4521"/>
                  </a:lnTo>
                  <a:lnTo>
                    <a:pt x="4878" y="4554"/>
                  </a:lnTo>
                  <a:lnTo>
                    <a:pt x="4911" y="4619"/>
                  </a:lnTo>
                  <a:lnTo>
                    <a:pt x="5073" y="4781"/>
                  </a:lnTo>
                  <a:lnTo>
                    <a:pt x="5203" y="4846"/>
                  </a:lnTo>
                  <a:lnTo>
                    <a:pt x="5398" y="4846"/>
                  </a:lnTo>
                  <a:lnTo>
                    <a:pt x="5463" y="4879"/>
                  </a:lnTo>
                  <a:lnTo>
                    <a:pt x="5561" y="4846"/>
                  </a:lnTo>
                  <a:lnTo>
                    <a:pt x="5919" y="4846"/>
                  </a:lnTo>
                  <a:lnTo>
                    <a:pt x="5919" y="4911"/>
                  </a:lnTo>
                  <a:lnTo>
                    <a:pt x="5984" y="4976"/>
                  </a:lnTo>
                  <a:lnTo>
                    <a:pt x="6081" y="5009"/>
                  </a:lnTo>
                  <a:lnTo>
                    <a:pt x="6211" y="4911"/>
                  </a:lnTo>
                  <a:lnTo>
                    <a:pt x="6374" y="4879"/>
                  </a:lnTo>
                  <a:lnTo>
                    <a:pt x="6406" y="4814"/>
                  </a:lnTo>
                  <a:lnTo>
                    <a:pt x="6439" y="4846"/>
                  </a:lnTo>
                  <a:lnTo>
                    <a:pt x="6504" y="4814"/>
                  </a:lnTo>
                  <a:lnTo>
                    <a:pt x="6471" y="4651"/>
                  </a:lnTo>
                  <a:lnTo>
                    <a:pt x="6341" y="4554"/>
                  </a:lnTo>
                  <a:lnTo>
                    <a:pt x="6211" y="4489"/>
                  </a:lnTo>
                  <a:lnTo>
                    <a:pt x="6081" y="4456"/>
                  </a:lnTo>
                  <a:lnTo>
                    <a:pt x="6016" y="4423"/>
                  </a:lnTo>
                  <a:lnTo>
                    <a:pt x="5919" y="4391"/>
                  </a:lnTo>
                  <a:lnTo>
                    <a:pt x="5886" y="4391"/>
                  </a:lnTo>
                  <a:lnTo>
                    <a:pt x="5854" y="4326"/>
                  </a:lnTo>
                  <a:lnTo>
                    <a:pt x="5821" y="4228"/>
                  </a:lnTo>
                  <a:lnTo>
                    <a:pt x="5724" y="4098"/>
                  </a:lnTo>
                  <a:lnTo>
                    <a:pt x="5626" y="4033"/>
                  </a:lnTo>
                  <a:lnTo>
                    <a:pt x="5593" y="3968"/>
                  </a:lnTo>
                  <a:lnTo>
                    <a:pt x="5561" y="3903"/>
                  </a:lnTo>
                  <a:lnTo>
                    <a:pt x="5626" y="3968"/>
                  </a:lnTo>
                  <a:lnTo>
                    <a:pt x="5658" y="4033"/>
                  </a:lnTo>
                  <a:lnTo>
                    <a:pt x="5724" y="4066"/>
                  </a:lnTo>
                  <a:lnTo>
                    <a:pt x="5821" y="4131"/>
                  </a:lnTo>
                  <a:lnTo>
                    <a:pt x="5854" y="4228"/>
                  </a:lnTo>
                  <a:lnTo>
                    <a:pt x="5854" y="4326"/>
                  </a:lnTo>
                  <a:lnTo>
                    <a:pt x="5886" y="4326"/>
                  </a:lnTo>
                  <a:lnTo>
                    <a:pt x="6049" y="4358"/>
                  </a:lnTo>
                  <a:lnTo>
                    <a:pt x="6114" y="4423"/>
                  </a:lnTo>
                  <a:lnTo>
                    <a:pt x="6276" y="4423"/>
                  </a:lnTo>
                  <a:lnTo>
                    <a:pt x="6439" y="4391"/>
                  </a:lnTo>
                  <a:lnTo>
                    <a:pt x="6537" y="4391"/>
                  </a:lnTo>
                  <a:lnTo>
                    <a:pt x="6634" y="4358"/>
                  </a:lnTo>
                  <a:lnTo>
                    <a:pt x="6602" y="4326"/>
                  </a:lnTo>
                  <a:lnTo>
                    <a:pt x="6537" y="4293"/>
                  </a:lnTo>
                  <a:lnTo>
                    <a:pt x="6471" y="4196"/>
                  </a:lnTo>
                  <a:lnTo>
                    <a:pt x="6406" y="4228"/>
                  </a:lnTo>
                  <a:lnTo>
                    <a:pt x="6374" y="4131"/>
                  </a:lnTo>
                  <a:lnTo>
                    <a:pt x="6439" y="4196"/>
                  </a:lnTo>
                  <a:lnTo>
                    <a:pt x="6537" y="4163"/>
                  </a:lnTo>
                  <a:lnTo>
                    <a:pt x="6634" y="4261"/>
                  </a:lnTo>
                  <a:lnTo>
                    <a:pt x="6732" y="4293"/>
                  </a:lnTo>
                  <a:lnTo>
                    <a:pt x="6667" y="4228"/>
                  </a:lnTo>
                  <a:lnTo>
                    <a:pt x="6667" y="4131"/>
                  </a:lnTo>
                  <a:lnTo>
                    <a:pt x="6732" y="4098"/>
                  </a:lnTo>
                  <a:lnTo>
                    <a:pt x="6732" y="4066"/>
                  </a:lnTo>
                  <a:lnTo>
                    <a:pt x="6732" y="3968"/>
                  </a:lnTo>
                  <a:lnTo>
                    <a:pt x="6634" y="3903"/>
                  </a:lnTo>
                  <a:lnTo>
                    <a:pt x="6634" y="3838"/>
                  </a:lnTo>
                  <a:lnTo>
                    <a:pt x="6732" y="3903"/>
                  </a:lnTo>
                  <a:lnTo>
                    <a:pt x="6764" y="3968"/>
                  </a:lnTo>
                  <a:lnTo>
                    <a:pt x="6862" y="4066"/>
                  </a:lnTo>
                  <a:lnTo>
                    <a:pt x="6959" y="4066"/>
                  </a:lnTo>
                  <a:lnTo>
                    <a:pt x="6959" y="4033"/>
                  </a:lnTo>
                  <a:lnTo>
                    <a:pt x="6927" y="3968"/>
                  </a:lnTo>
                  <a:lnTo>
                    <a:pt x="6959" y="3968"/>
                  </a:lnTo>
                  <a:lnTo>
                    <a:pt x="6992" y="4066"/>
                  </a:lnTo>
                  <a:lnTo>
                    <a:pt x="7024" y="4066"/>
                  </a:lnTo>
                  <a:lnTo>
                    <a:pt x="7024" y="4001"/>
                  </a:lnTo>
                  <a:lnTo>
                    <a:pt x="6992" y="3936"/>
                  </a:lnTo>
                  <a:lnTo>
                    <a:pt x="7024" y="3838"/>
                  </a:lnTo>
                  <a:lnTo>
                    <a:pt x="7089" y="3871"/>
                  </a:lnTo>
                  <a:lnTo>
                    <a:pt x="7219" y="3936"/>
                  </a:lnTo>
                  <a:lnTo>
                    <a:pt x="7252" y="4001"/>
                  </a:lnTo>
                  <a:lnTo>
                    <a:pt x="7382" y="4001"/>
                  </a:lnTo>
                  <a:lnTo>
                    <a:pt x="7415" y="4033"/>
                  </a:lnTo>
                  <a:lnTo>
                    <a:pt x="7447" y="3968"/>
                  </a:lnTo>
                  <a:lnTo>
                    <a:pt x="7447" y="4033"/>
                  </a:lnTo>
                  <a:lnTo>
                    <a:pt x="7447" y="4131"/>
                  </a:lnTo>
                  <a:lnTo>
                    <a:pt x="7512" y="4131"/>
                  </a:lnTo>
                  <a:lnTo>
                    <a:pt x="7577" y="4196"/>
                  </a:lnTo>
                  <a:lnTo>
                    <a:pt x="7870" y="4261"/>
                  </a:lnTo>
                  <a:lnTo>
                    <a:pt x="7967" y="4293"/>
                  </a:lnTo>
                  <a:lnTo>
                    <a:pt x="8032" y="4423"/>
                  </a:lnTo>
                  <a:lnTo>
                    <a:pt x="8065" y="4554"/>
                  </a:lnTo>
                  <a:lnTo>
                    <a:pt x="8228" y="4749"/>
                  </a:lnTo>
                  <a:lnTo>
                    <a:pt x="8228" y="4814"/>
                  </a:lnTo>
                  <a:lnTo>
                    <a:pt x="8358" y="4846"/>
                  </a:lnTo>
                  <a:lnTo>
                    <a:pt x="8390" y="4911"/>
                  </a:lnTo>
                  <a:lnTo>
                    <a:pt x="8423" y="4976"/>
                  </a:lnTo>
                  <a:lnTo>
                    <a:pt x="8650" y="5236"/>
                  </a:lnTo>
                  <a:lnTo>
                    <a:pt x="8683" y="5302"/>
                  </a:lnTo>
                  <a:lnTo>
                    <a:pt x="8780" y="5367"/>
                  </a:lnTo>
                  <a:lnTo>
                    <a:pt x="8910" y="5432"/>
                  </a:lnTo>
                  <a:lnTo>
                    <a:pt x="8975" y="5399"/>
                  </a:lnTo>
                  <a:lnTo>
                    <a:pt x="9041" y="5399"/>
                  </a:lnTo>
                  <a:lnTo>
                    <a:pt x="9106" y="5432"/>
                  </a:lnTo>
                  <a:lnTo>
                    <a:pt x="9268" y="5432"/>
                  </a:lnTo>
                  <a:lnTo>
                    <a:pt x="9398" y="5464"/>
                  </a:lnTo>
                  <a:lnTo>
                    <a:pt x="9626" y="5464"/>
                  </a:lnTo>
                  <a:lnTo>
                    <a:pt x="9723" y="5529"/>
                  </a:lnTo>
                  <a:lnTo>
                    <a:pt x="9821" y="5497"/>
                  </a:lnTo>
                  <a:lnTo>
                    <a:pt x="9886" y="5562"/>
                  </a:lnTo>
                  <a:lnTo>
                    <a:pt x="9984" y="5562"/>
                  </a:lnTo>
                  <a:lnTo>
                    <a:pt x="10016" y="5594"/>
                  </a:lnTo>
                  <a:lnTo>
                    <a:pt x="9951" y="5659"/>
                  </a:lnTo>
                  <a:lnTo>
                    <a:pt x="10049" y="5659"/>
                  </a:lnTo>
                  <a:lnTo>
                    <a:pt x="10179" y="5757"/>
                  </a:lnTo>
                  <a:lnTo>
                    <a:pt x="10309" y="5724"/>
                  </a:lnTo>
                  <a:lnTo>
                    <a:pt x="10341" y="5659"/>
                  </a:lnTo>
                  <a:lnTo>
                    <a:pt x="10211" y="5562"/>
                  </a:lnTo>
                  <a:lnTo>
                    <a:pt x="10146" y="5562"/>
                  </a:lnTo>
                  <a:lnTo>
                    <a:pt x="10146" y="5529"/>
                  </a:lnTo>
                  <a:lnTo>
                    <a:pt x="10244" y="5497"/>
                  </a:lnTo>
                  <a:lnTo>
                    <a:pt x="10341" y="5529"/>
                  </a:lnTo>
                  <a:lnTo>
                    <a:pt x="10439" y="5464"/>
                  </a:lnTo>
                  <a:lnTo>
                    <a:pt x="10244" y="5432"/>
                  </a:lnTo>
                  <a:lnTo>
                    <a:pt x="10016" y="5399"/>
                  </a:lnTo>
                  <a:lnTo>
                    <a:pt x="9854" y="5334"/>
                  </a:lnTo>
                  <a:lnTo>
                    <a:pt x="9821" y="5269"/>
                  </a:lnTo>
                  <a:lnTo>
                    <a:pt x="9951" y="5204"/>
                  </a:lnTo>
                  <a:lnTo>
                    <a:pt x="10016" y="5204"/>
                  </a:lnTo>
                  <a:lnTo>
                    <a:pt x="10049" y="5171"/>
                  </a:lnTo>
                  <a:lnTo>
                    <a:pt x="9984" y="5139"/>
                  </a:lnTo>
                  <a:lnTo>
                    <a:pt x="9821" y="5139"/>
                  </a:lnTo>
                  <a:lnTo>
                    <a:pt x="9626" y="5106"/>
                  </a:lnTo>
                  <a:lnTo>
                    <a:pt x="9561" y="5041"/>
                  </a:lnTo>
                  <a:lnTo>
                    <a:pt x="9561" y="4976"/>
                  </a:lnTo>
                  <a:lnTo>
                    <a:pt x="9626" y="4911"/>
                  </a:lnTo>
                  <a:lnTo>
                    <a:pt x="9658" y="4846"/>
                  </a:lnTo>
                  <a:lnTo>
                    <a:pt x="9593" y="4781"/>
                  </a:lnTo>
                  <a:lnTo>
                    <a:pt x="9528" y="4781"/>
                  </a:lnTo>
                  <a:lnTo>
                    <a:pt x="9496" y="4814"/>
                  </a:lnTo>
                  <a:lnTo>
                    <a:pt x="9398" y="4781"/>
                  </a:lnTo>
                  <a:lnTo>
                    <a:pt x="9366" y="4781"/>
                  </a:lnTo>
                  <a:lnTo>
                    <a:pt x="9268" y="4684"/>
                  </a:lnTo>
                  <a:lnTo>
                    <a:pt x="9236" y="4521"/>
                  </a:lnTo>
                  <a:lnTo>
                    <a:pt x="9171" y="4489"/>
                  </a:lnTo>
                  <a:lnTo>
                    <a:pt x="9073" y="4261"/>
                  </a:lnTo>
                  <a:lnTo>
                    <a:pt x="9008" y="4228"/>
                  </a:lnTo>
                  <a:lnTo>
                    <a:pt x="8975" y="4163"/>
                  </a:lnTo>
                  <a:lnTo>
                    <a:pt x="8878" y="4163"/>
                  </a:lnTo>
                  <a:lnTo>
                    <a:pt x="8780" y="4131"/>
                  </a:lnTo>
                  <a:lnTo>
                    <a:pt x="8748" y="4001"/>
                  </a:lnTo>
                  <a:lnTo>
                    <a:pt x="8618" y="3903"/>
                  </a:lnTo>
                  <a:lnTo>
                    <a:pt x="8585" y="3773"/>
                  </a:lnTo>
                  <a:lnTo>
                    <a:pt x="8520" y="3708"/>
                  </a:lnTo>
                  <a:lnTo>
                    <a:pt x="8455" y="3578"/>
                  </a:lnTo>
                  <a:lnTo>
                    <a:pt x="8455" y="3545"/>
                  </a:lnTo>
                  <a:lnTo>
                    <a:pt x="8683" y="3578"/>
                  </a:lnTo>
                  <a:lnTo>
                    <a:pt x="8878" y="3480"/>
                  </a:lnTo>
                  <a:lnTo>
                    <a:pt x="8943" y="3383"/>
                  </a:lnTo>
                  <a:lnTo>
                    <a:pt x="8910" y="3253"/>
                  </a:lnTo>
                  <a:lnTo>
                    <a:pt x="8780" y="3090"/>
                  </a:lnTo>
                  <a:lnTo>
                    <a:pt x="8650" y="3090"/>
                  </a:lnTo>
                  <a:lnTo>
                    <a:pt x="8618" y="3123"/>
                  </a:lnTo>
                  <a:lnTo>
                    <a:pt x="8488" y="3058"/>
                  </a:lnTo>
                  <a:lnTo>
                    <a:pt x="8293" y="2993"/>
                  </a:lnTo>
                  <a:lnTo>
                    <a:pt x="8195" y="2863"/>
                  </a:lnTo>
                  <a:lnTo>
                    <a:pt x="8097" y="2895"/>
                  </a:lnTo>
                  <a:lnTo>
                    <a:pt x="7837" y="2798"/>
                  </a:lnTo>
                  <a:lnTo>
                    <a:pt x="7805" y="2732"/>
                  </a:lnTo>
                  <a:lnTo>
                    <a:pt x="7870" y="2602"/>
                  </a:lnTo>
                  <a:lnTo>
                    <a:pt x="7902" y="2505"/>
                  </a:lnTo>
                  <a:lnTo>
                    <a:pt x="7837" y="2407"/>
                  </a:lnTo>
                  <a:lnTo>
                    <a:pt x="7642" y="2212"/>
                  </a:lnTo>
                  <a:lnTo>
                    <a:pt x="7577" y="2212"/>
                  </a:lnTo>
                  <a:lnTo>
                    <a:pt x="7545" y="2245"/>
                  </a:lnTo>
                  <a:lnTo>
                    <a:pt x="7480" y="2180"/>
                  </a:lnTo>
                  <a:lnTo>
                    <a:pt x="7382" y="2115"/>
                  </a:lnTo>
                  <a:lnTo>
                    <a:pt x="7350" y="2017"/>
                  </a:lnTo>
                  <a:lnTo>
                    <a:pt x="7252" y="2017"/>
                  </a:lnTo>
                  <a:lnTo>
                    <a:pt x="7187" y="1919"/>
                  </a:lnTo>
                  <a:lnTo>
                    <a:pt x="7154" y="1952"/>
                  </a:lnTo>
                  <a:lnTo>
                    <a:pt x="7057" y="1887"/>
                  </a:lnTo>
                  <a:lnTo>
                    <a:pt x="6927" y="1887"/>
                  </a:lnTo>
                  <a:lnTo>
                    <a:pt x="6829" y="1789"/>
                  </a:lnTo>
                  <a:lnTo>
                    <a:pt x="6699" y="1757"/>
                  </a:lnTo>
                  <a:lnTo>
                    <a:pt x="6504" y="1659"/>
                  </a:lnTo>
                  <a:lnTo>
                    <a:pt x="6211" y="1627"/>
                  </a:lnTo>
                  <a:lnTo>
                    <a:pt x="6114" y="1562"/>
                  </a:lnTo>
                  <a:lnTo>
                    <a:pt x="6049" y="1497"/>
                  </a:lnTo>
                  <a:lnTo>
                    <a:pt x="6016" y="1497"/>
                  </a:lnTo>
                  <a:lnTo>
                    <a:pt x="5951" y="1529"/>
                  </a:lnTo>
                  <a:lnTo>
                    <a:pt x="5756" y="1432"/>
                  </a:lnTo>
                  <a:lnTo>
                    <a:pt x="5724" y="1399"/>
                  </a:lnTo>
                  <a:lnTo>
                    <a:pt x="5593" y="1367"/>
                  </a:lnTo>
                  <a:lnTo>
                    <a:pt x="5431" y="1269"/>
                  </a:lnTo>
                  <a:lnTo>
                    <a:pt x="5333" y="1269"/>
                  </a:lnTo>
                  <a:lnTo>
                    <a:pt x="5236" y="1302"/>
                  </a:lnTo>
                  <a:lnTo>
                    <a:pt x="5171" y="1269"/>
                  </a:lnTo>
                  <a:lnTo>
                    <a:pt x="5171" y="1204"/>
                  </a:lnTo>
                  <a:lnTo>
                    <a:pt x="5203" y="1172"/>
                  </a:lnTo>
                  <a:lnTo>
                    <a:pt x="5106" y="1107"/>
                  </a:lnTo>
                  <a:lnTo>
                    <a:pt x="5008" y="1107"/>
                  </a:lnTo>
                  <a:lnTo>
                    <a:pt x="4878" y="1074"/>
                  </a:lnTo>
                  <a:lnTo>
                    <a:pt x="4813" y="1074"/>
                  </a:lnTo>
                  <a:lnTo>
                    <a:pt x="4748" y="1107"/>
                  </a:lnTo>
                  <a:lnTo>
                    <a:pt x="4423" y="944"/>
                  </a:lnTo>
                  <a:lnTo>
                    <a:pt x="4293" y="911"/>
                  </a:lnTo>
                  <a:lnTo>
                    <a:pt x="4195" y="911"/>
                  </a:lnTo>
                  <a:lnTo>
                    <a:pt x="4098" y="814"/>
                  </a:lnTo>
                  <a:lnTo>
                    <a:pt x="3902" y="781"/>
                  </a:lnTo>
                  <a:lnTo>
                    <a:pt x="3740" y="716"/>
                  </a:lnTo>
                  <a:lnTo>
                    <a:pt x="3642" y="619"/>
                  </a:lnTo>
                  <a:lnTo>
                    <a:pt x="3512" y="619"/>
                  </a:lnTo>
                  <a:lnTo>
                    <a:pt x="3252" y="781"/>
                  </a:lnTo>
                  <a:lnTo>
                    <a:pt x="3252" y="814"/>
                  </a:lnTo>
                  <a:lnTo>
                    <a:pt x="3285" y="911"/>
                  </a:lnTo>
                  <a:lnTo>
                    <a:pt x="3285" y="976"/>
                  </a:lnTo>
                  <a:lnTo>
                    <a:pt x="3122" y="1009"/>
                  </a:lnTo>
                  <a:lnTo>
                    <a:pt x="3024" y="1041"/>
                  </a:lnTo>
                  <a:lnTo>
                    <a:pt x="2894" y="1041"/>
                  </a:lnTo>
                  <a:lnTo>
                    <a:pt x="2862" y="1074"/>
                  </a:lnTo>
                  <a:lnTo>
                    <a:pt x="2862" y="1172"/>
                  </a:lnTo>
                  <a:lnTo>
                    <a:pt x="2764" y="1237"/>
                  </a:lnTo>
                  <a:lnTo>
                    <a:pt x="2667" y="1237"/>
                  </a:lnTo>
                  <a:lnTo>
                    <a:pt x="2602" y="1367"/>
                  </a:lnTo>
                  <a:lnTo>
                    <a:pt x="2602" y="1497"/>
                  </a:lnTo>
                  <a:lnTo>
                    <a:pt x="2537" y="1529"/>
                  </a:lnTo>
                  <a:lnTo>
                    <a:pt x="2472" y="1562"/>
                  </a:lnTo>
                  <a:lnTo>
                    <a:pt x="2439" y="1659"/>
                  </a:lnTo>
                  <a:lnTo>
                    <a:pt x="2341" y="1692"/>
                  </a:lnTo>
                  <a:lnTo>
                    <a:pt x="2244" y="1692"/>
                  </a:lnTo>
                  <a:lnTo>
                    <a:pt x="2179" y="1627"/>
                  </a:lnTo>
                  <a:lnTo>
                    <a:pt x="2081" y="1529"/>
                  </a:lnTo>
                  <a:lnTo>
                    <a:pt x="2049" y="1432"/>
                  </a:lnTo>
                  <a:lnTo>
                    <a:pt x="2016" y="1464"/>
                  </a:lnTo>
                  <a:lnTo>
                    <a:pt x="1984" y="1367"/>
                  </a:lnTo>
                  <a:lnTo>
                    <a:pt x="1984" y="1269"/>
                  </a:lnTo>
                  <a:lnTo>
                    <a:pt x="1919" y="1237"/>
                  </a:lnTo>
                  <a:lnTo>
                    <a:pt x="1854" y="1269"/>
                  </a:lnTo>
                  <a:lnTo>
                    <a:pt x="1886" y="1399"/>
                  </a:lnTo>
                  <a:lnTo>
                    <a:pt x="1821" y="1399"/>
                  </a:lnTo>
                  <a:lnTo>
                    <a:pt x="1756" y="1334"/>
                  </a:lnTo>
                  <a:lnTo>
                    <a:pt x="1691" y="1204"/>
                  </a:lnTo>
                  <a:lnTo>
                    <a:pt x="1691" y="976"/>
                  </a:lnTo>
                  <a:lnTo>
                    <a:pt x="1659" y="814"/>
                  </a:lnTo>
                  <a:lnTo>
                    <a:pt x="1724" y="716"/>
                  </a:lnTo>
                  <a:lnTo>
                    <a:pt x="1789" y="619"/>
                  </a:lnTo>
                  <a:lnTo>
                    <a:pt x="1756" y="521"/>
                  </a:lnTo>
                  <a:lnTo>
                    <a:pt x="1659" y="456"/>
                  </a:lnTo>
                  <a:lnTo>
                    <a:pt x="1659" y="326"/>
                  </a:lnTo>
                  <a:lnTo>
                    <a:pt x="1691" y="261"/>
                  </a:lnTo>
                  <a:lnTo>
                    <a:pt x="1659" y="228"/>
                  </a:lnTo>
                  <a:lnTo>
                    <a:pt x="1463" y="196"/>
                  </a:lnTo>
                  <a:lnTo>
                    <a:pt x="1301" y="228"/>
                  </a:lnTo>
                  <a:lnTo>
                    <a:pt x="1138" y="98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1"/>
            <p:cNvSpPr/>
            <p:nvPr/>
          </p:nvSpPr>
          <p:spPr>
            <a:xfrm>
              <a:off x="5088425" y="3412750"/>
              <a:ext cx="2450" cy="5700"/>
            </a:xfrm>
            <a:custGeom>
              <a:rect b="b" l="l" r="r" t="t"/>
              <a:pathLst>
                <a:path extrusionOk="0" h="228" w="98">
                  <a:moveTo>
                    <a:pt x="33" y="0"/>
                  </a:moveTo>
                  <a:lnTo>
                    <a:pt x="0" y="33"/>
                  </a:lnTo>
                  <a:lnTo>
                    <a:pt x="33" y="98"/>
                  </a:lnTo>
                  <a:lnTo>
                    <a:pt x="33" y="228"/>
                  </a:lnTo>
                  <a:lnTo>
                    <a:pt x="98" y="130"/>
                  </a:lnTo>
                  <a:lnTo>
                    <a:pt x="98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1"/>
            <p:cNvSpPr/>
            <p:nvPr/>
          </p:nvSpPr>
          <p:spPr>
            <a:xfrm>
              <a:off x="5084350" y="3404625"/>
              <a:ext cx="4100" cy="4075"/>
            </a:xfrm>
            <a:custGeom>
              <a:rect b="b" l="l" r="r" t="t"/>
              <a:pathLst>
                <a:path extrusionOk="0" h="163" w="164">
                  <a:moveTo>
                    <a:pt x="98" y="0"/>
                  </a:moveTo>
                  <a:lnTo>
                    <a:pt x="66" y="65"/>
                  </a:lnTo>
                  <a:lnTo>
                    <a:pt x="1" y="98"/>
                  </a:lnTo>
                  <a:lnTo>
                    <a:pt x="33" y="130"/>
                  </a:lnTo>
                  <a:lnTo>
                    <a:pt x="98" y="163"/>
                  </a:lnTo>
                  <a:lnTo>
                    <a:pt x="163" y="6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1"/>
            <p:cNvSpPr/>
            <p:nvPr/>
          </p:nvSpPr>
          <p:spPr>
            <a:xfrm>
              <a:off x="5039625" y="3379425"/>
              <a:ext cx="30925" cy="31725"/>
            </a:xfrm>
            <a:custGeom>
              <a:rect b="b" l="l" r="r" t="t"/>
              <a:pathLst>
                <a:path extrusionOk="0" h="1269" w="1237">
                  <a:moveTo>
                    <a:pt x="1" y="0"/>
                  </a:moveTo>
                  <a:lnTo>
                    <a:pt x="33" y="98"/>
                  </a:lnTo>
                  <a:lnTo>
                    <a:pt x="99" y="163"/>
                  </a:lnTo>
                  <a:lnTo>
                    <a:pt x="456" y="358"/>
                  </a:lnTo>
                  <a:lnTo>
                    <a:pt x="651" y="455"/>
                  </a:lnTo>
                  <a:lnTo>
                    <a:pt x="781" y="488"/>
                  </a:lnTo>
                  <a:lnTo>
                    <a:pt x="977" y="683"/>
                  </a:lnTo>
                  <a:lnTo>
                    <a:pt x="1042" y="943"/>
                  </a:lnTo>
                  <a:lnTo>
                    <a:pt x="1009" y="1041"/>
                  </a:lnTo>
                  <a:lnTo>
                    <a:pt x="1042" y="1138"/>
                  </a:lnTo>
                  <a:lnTo>
                    <a:pt x="1139" y="1268"/>
                  </a:lnTo>
                  <a:lnTo>
                    <a:pt x="1172" y="1138"/>
                  </a:lnTo>
                  <a:lnTo>
                    <a:pt x="1237" y="1041"/>
                  </a:lnTo>
                  <a:lnTo>
                    <a:pt x="1237" y="943"/>
                  </a:lnTo>
                  <a:lnTo>
                    <a:pt x="1172" y="911"/>
                  </a:lnTo>
                  <a:lnTo>
                    <a:pt x="1139" y="683"/>
                  </a:lnTo>
                  <a:lnTo>
                    <a:pt x="1042" y="683"/>
                  </a:lnTo>
                  <a:lnTo>
                    <a:pt x="977" y="553"/>
                  </a:lnTo>
                  <a:lnTo>
                    <a:pt x="846" y="488"/>
                  </a:lnTo>
                  <a:lnTo>
                    <a:pt x="749" y="390"/>
                  </a:lnTo>
                  <a:lnTo>
                    <a:pt x="619" y="358"/>
                  </a:lnTo>
                  <a:lnTo>
                    <a:pt x="424" y="195"/>
                  </a:lnTo>
                  <a:lnTo>
                    <a:pt x="261" y="1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1"/>
            <p:cNvSpPr/>
            <p:nvPr/>
          </p:nvSpPr>
          <p:spPr>
            <a:xfrm>
              <a:off x="4941275" y="3456650"/>
              <a:ext cx="1650" cy="825"/>
            </a:xfrm>
            <a:custGeom>
              <a:rect b="b" l="l" r="r" t="t"/>
              <a:pathLst>
                <a:path extrusionOk="0" h="33" w="66">
                  <a:moveTo>
                    <a:pt x="0" y="0"/>
                  </a:moveTo>
                  <a:lnTo>
                    <a:pt x="33" y="3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1"/>
            <p:cNvSpPr/>
            <p:nvPr/>
          </p:nvSpPr>
          <p:spPr>
            <a:xfrm>
              <a:off x="5078650" y="3500550"/>
              <a:ext cx="4100" cy="2475"/>
            </a:xfrm>
            <a:custGeom>
              <a:rect b="b" l="l" r="r" t="t"/>
              <a:pathLst>
                <a:path extrusionOk="0" h="99" w="164">
                  <a:moveTo>
                    <a:pt x="66" y="0"/>
                  </a:moveTo>
                  <a:lnTo>
                    <a:pt x="1" y="66"/>
                  </a:lnTo>
                  <a:lnTo>
                    <a:pt x="1" y="98"/>
                  </a:lnTo>
                  <a:lnTo>
                    <a:pt x="131" y="98"/>
                  </a:lnTo>
                  <a:lnTo>
                    <a:pt x="163" y="3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1"/>
            <p:cNvSpPr/>
            <p:nvPr/>
          </p:nvSpPr>
          <p:spPr>
            <a:xfrm>
              <a:off x="5067275" y="3502175"/>
              <a:ext cx="7350" cy="4100"/>
            </a:xfrm>
            <a:custGeom>
              <a:rect b="b" l="l" r="r" t="t"/>
              <a:pathLst>
                <a:path extrusionOk="0" h="164" w="294">
                  <a:moveTo>
                    <a:pt x="66" y="1"/>
                  </a:moveTo>
                  <a:lnTo>
                    <a:pt x="1" y="33"/>
                  </a:lnTo>
                  <a:lnTo>
                    <a:pt x="131" y="163"/>
                  </a:lnTo>
                  <a:lnTo>
                    <a:pt x="293" y="163"/>
                  </a:lnTo>
                  <a:lnTo>
                    <a:pt x="261" y="98"/>
                  </a:lnTo>
                  <a:lnTo>
                    <a:pt x="163" y="98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1"/>
            <p:cNvSpPr/>
            <p:nvPr/>
          </p:nvSpPr>
          <p:spPr>
            <a:xfrm>
              <a:off x="4941275" y="3459900"/>
              <a:ext cx="3275" cy="1650"/>
            </a:xfrm>
            <a:custGeom>
              <a:rect b="b" l="l" r="r" t="t"/>
              <a:pathLst>
                <a:path extrusionOk="0" h="66" w="131">
                  <a:moveTo>
                    <a:pt x="65" y="0"/>
                  </a:moveTo>
                  <a:lnTo>
                    <a:pt x="0" y="66"/>
                  </a:lnTo>
                  <a:lnTo>
                    <a:pt x="98" y="6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1"/>
            <p:cNvSpPr/>
            <p:nvPr/>
          </p:nvSpPr>
          <p:spPr>
            <a:xfrm>
              <a:off x="4942900" y="3451775"/>
              <a:ext cx="2450" cy="4075"/>
            </a:xfrm>
            <a:custGeom>
              <a:rect b="b" l="l" r="r" t="t"/>
              <a:pathLst>
                <a:path extrusionOk="0" h="163" w="98">
                  <a:moveTo>
                    <a:pt x="65" y="0"/>
                  </a:moveTo>
                  <a:lnTo>
                    <a:pt x="0" y="65"/>
                  </a:lnTo>
                  <a:lnTo>
                    <a:pt x="0" y="98"/>
                  </a:lnTo>
                  <a:lnTo>
                    <a:pt x="33" y="163"/>
                  </a:lnTo>
                  <a:lnTo>
                    <a:pt x="65" y="163"/>
                  </a:lnTo>
                  <a:lnTo>
                    <a:pt x="98" y="13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1"/>
            <p:cNvSpPr/>
            <p:nvPr/>
          </p:nvSpPr>
          <p:spPr>
            <a:xfrm>
              <a:off x="5035575" y="3479400"/>
              <a:ext cx="7350" cy="5725"/>
            </a:xfrm>
            <a:custGeom>
              <a:rect b="b" l="l" r="r" t="t"/>
              <a:pathLst>
                <a:path extrusionOk="0" h="229" w="294">
                  <a:moveTo>
                    <a:pt x="0" y="1"/>
                  </a:moveTo>
                  <a:lnTo>
                    <a:pt x="33" y="33"/>
                  </a:lnTo>
                  <a:lnTo>
                    <a:pt x="98" y="131"/>
                  </a:lnTo>
                  <a:lnTo>
                    <a:pt x="130" y="131"/>
                  </a:lnTo>
                  <a:lnTo>
                    <a:pt x="98" y="196"/>
                  </a:lnTo>
                  <a:lnTo>
                    <a:pt x="195" y="229"/>
                  </a:lnTo>
                  <a:lnTo>
                    <a:pt x="228" y="196"/>
                  </a:lnTo>
                  <a:lnTo>
                    <a:pt x="261" y="164"/>
                  </a:lnTo>
                  <a:lnTo>
                    <a:pt x="293" y="131"/>
                  </a:lnTo>
                  <a:lnTo>
                    <a:pt x="293" y="66"/>
                  </a:lnTo>
                  <a:lnTo>
                    <a:pt x="261" y="66"/>
                  </a:lnTo>
                  <a:lnTo>
                    <a:pt x="195" y="131"/>
                  </a:lnTo>
                  <a:lnTo>
                    <a:pt x="163" y="99"/>
                  </a:lnTo>
                  <a:lnTo>
                    <a:pt x="130" y="66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1"/>
            <p:cNvSpPr/>
            <p:nvPr/>
          </p:nvSpPr>
          <p:spPr>
            <a:xfrm>
              <a:off x="4936375" y="3462350"/>
              <a:ext cx="5725" cy="4075"/>
            </a:xfrm>
            <a:custGeom>
              <a:rect b="b" l="l" r="r" t="t"/>
              <a:pathLst>
                <a:path extrusionOk="0" h="163" w="229">
                  <a:moveTo>
                    <a:pt x="1" y="0"/>
                  </a:moveTo>
                  <a:lnTo>
                    <a:pt x="229" y="163"/>
                  </a:lnTo>
                  <a:lnTo>
                    <a:pt x="164" y="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1"/>
            <p:cNvSpPr/>
            <p:nvPr/>
          </p:nvSpPr>
          <p:spPr>
            <a:xfrm>
              <a:off x="5004675" y="3401375"/>
              <a:ext cx="56925" cy="30100"/>
            </a:xfrm>
            <a:custGeom>
              <a:rect b="b" l="l" r="r" t="t"/>
              <a:pathLst>
                <a:path extrusionOk="0" h="1204" w="2277">
                  <a:moveTo>
                    <a:pt x="2147" y="0"/>
                  </a:moveTo>
                  <a:lnTo>
                    <a:pt x="2082" y="33"/>
                  </a:lnTo>
                  <a:lnTo>
                    <a:pt x="2049" y="98"/>
                  </a:lnTo>
                  <a:lnTo>
                    <a:pt x="1984" y="33"/>
                  </a:lnTo>
                  <a:lnTo>
                    <a:pt x="1854" y="33"/>
                  </a:lnTo>
                  <a:lnTo>
                    <a:pt x="1789" y="98"/>
                  </a:lnTo>
                  <a:lnTo>
                    <a:pt x="1854" y="325"/>
                  </a:lnTo>
                  <a:lnTo>
                    <a:pt x="1887" y="390"/>
                  </a:lnTo>
                  <a:lnTo>
                    <a:pt x="1822" y="423"/>
                  </a:lnTo>
                  <a:lnTo>
                    <a:pt x="1724" y="423"/>
                  </a:lnTo>
                  <a:lnTo>
                    <a:pt x="1529" y="585"/>
                  </a:lnTo>
                  <a:lnTo>
                    <a:pt x="1497" y="716"/>
                  </a:lnTo>
                  <a:lnTo>
                    <a:pt x="1431" y="748"/>
                  </a:lnTo>
                  <a:lnTo>
                    <a:pt x="1366" y="716"/>
                  </a:lnTo>
                  <a:lnTo>
                    <a:pt x="1301" y="781"/>
                  </a:lnTo>
                  <a:lnTo>
                    <a:pt x="1236" y="716"/>
                  </a:lnTo>
                  <a:lnTo>
                    <a:pt x="1171" y="716"/>
                  </a:lnTo>
                  <a:lnTo>
                    <a:pt x="1074" y="813"/>
                  </a:lnTo>
                  <a:lnTo>
                    <a:pt x="1009" y="781"/>
                  </a:lnTo>
                  <a:lnTo>
                    <a:pt x="976" y="650"/>
                  </a:lnTo>
                  <a:lnTo>
                    <a:pt x="1009" y="553"/>
                  </a:lnTo>
                  <a:lnTo>
                    <a:pt x="944" y="520"/>
                  </a:lnTo>
                  <a:lnTo>
                    <a:pt x="879" y="585"/>
                  </a:lnTo>
                  <a:lnTo>
                    <a:pt x="879" y="650"/>
                  </a:lnTo>
                  <a:lnTo>
                    <a:pt x="814" y="716"/>
                  </a:lnTo>
                  <a:lnTo>
                    <a:pt x="716" y="683"/>
                  </a:lnTo>
                  <a:lnTo>
                    <a:pt x="586" y="748"/>
                  </a:lnTo>
                  <a:lnTo>
                    <a:pt x="488" y="748"/>
                  </a:lnTo>
                  <a:lnTo>
                    <a:pt x="423" y="716"/>
                  </a:lnTo>
                  <a:lnTo>
                    <a:pt x="326" y="716"/>
                  </a:lnTo>
                  <a:lnTo>
                    <a:pt x="196" y="748"/>
                  </a:lnTo>
                  <a:lnTo>
                    <a:pt x="98" y="683"/>
                  </a:lnTo>
                  <a:lnTo>
                    <a:pt x="1" y="813"/>
                  </a:lnTo>
                  <a:lnTo>
                    <a:pt x="98" y="911"/>
                  </a:lnTo>
                  <a:lnTo>
                    <a:pt x="228" y="943"/>
                  </a:lnTo>
                  <a:lnTo>
                    <a:pt x="391" y="1073"/>
                  </a:lnTo>
                  <a:lnTo>
                    <a:pt x="391" y="1138"/>
                  </a:lnTo>
                  <a:lnTo>
                    <a:pt x="488" y="1073"/>
                  </a:lnTo>
                  <a:lnTo>
                    <a:pt x="651" y="1073"/>
                  </a:lnTo>
                  <a:lnTo>
                    <a:pt x="716" y="1171"/>
                  </a:lnTo>
                  <a:lnTo>
                    <a:pt x="846" y="1203"/>
                  </a:lnTo>
                  <a:lnTo>
                    <a:pt x="911" y="1171"/>
                  </a:lnTo>
                  <a:lnTo>
                    <a:pt x="1106" y="1138"/>
                  </a:lnTo>
                  <a:lnTo>
                    <a:pt x="1204" y="1171"/>
                  </a:lnTo>
                  <a:lnTo>
                    <a:pt x="1301" y="1138"/>
                  </a:lnTo>
                  <a:lnTo>
                    <a:pt x="1431" y="1203"/>
                  </a:lnTo>
                  <a:lnTo>
                    <a:pt x="1464" y="1138"/>
                  </a:lnTo>
                  <a:lnTo>
                    <a:pt x="1464" y="1073"/>
                  </a:lnTo>
                  <a:lnTo>
                    <a:pt x="1627" y="1073"/>
                  </a:lnTo>
                  <a:lnTo>
                    <a:pt x="1789" y="813"/>
                  </a:lnTo>
                  <a:lnTo>
                    <a:pt x="1789" y="748"/>
                  </a:lnTo>
                  <a:lnTo>
                    <a:pt x="1887" y="716"/>
                  </a:lnTo>
                  <a:lnTo>
                    <a:pt x="1952" y="781"/>
                  </a:lnTo>
                  <a:lnTo>
                    <a:pt x="2082" y="748"/>
                  </a:lnTo>
                  <a:lnTo>
                    <a:pt x="2147" y="650"/>
                  </a:lnTo>
                  <a:lnTo>
                    <a:pt x="2017" y="553"/>
                  </a:lnTo>
                  <a:lnTo>
                    <a:pt x="2017" y="455"/>
                  </a:lnTo>
                  <a:lnTo>
                    <a:pt x="2082" y="423"/>
                  </a:lnTo>
                  <a:lnTo>
                    <a:pt x="2147" y="455"/>
                  </a:lnTo>
                  <a:lnTo>
                    <a:pt x="2277" y="325"/>
                  </a:lnTo>
                  <a:lnTo>
                    <a:pt x="2277" y="98"/>
                  </a:lnTo>
                  <a:lnTo>
                    <a:pt x="21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1"/>
            <p:cNvSpPr/>
            <p:nvPr/>
          </p:nvSpPr>
          <p:spPr>
            <a:xfrm>
              <a:off x="4940450" y="3462350"/>
              <a:ext cx="1650" cy="1650"/>
            </a:xfrm>
            <a:custGeom>
              <a:rect b="b" l="l" r="r" t="t"/>
              <a:pathLst>
                <a:path extrusionOk="0" h="66" w="66">
                  <a:moveTo>
                    <a:pt x="33" y="0"/>
                  </a:moveTo>
                  <a:lnTo>
                    <a:pt x="1" y="33"/>
                  </a:lnTo>
                  <a:lnTo>
                    <a:pt x="66" y="65"/>
                  </a:lnTo>
                  <a:lnTo>
                    <a:pt x="66" y="6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1"/>
            <p:cNvSpPr/>
            <p:nvPr/>
          </p:nvSpPr>
          <p:spPr>
            <a:xfrm>
              <a:off x="4938000" y="3461525"/>
              <a:ext cx="1675" cy="850"/>
            </a:xfrm>
            <a:custGeom>
              <a:rect b="b" l="l" r="r" t="t"/>
              <a:pathLst>
                <a:path extrusionOk="0" h="34" w="67">
                  <a:moveTo>
                    <a:pt x="1" y="1"/>
                  </a:moveTo>
                  <a:lnTo>
                    <a:pt x="66" y="33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1"/>
            <p:cNvSpPr/>
            <p:nvPr/>
          </p:nvSpPr>
          <p:spPr>
            <a:xfrm>
              <a:off x="4955075" y="3450150"/>
              <a:ext cx="1650" cy="825"/>
            </a:xfrm>
            <a:custGeom>
              <a:rect b="b" l="l" r="r" t="t"/>
              <a:pathLst>
                <a:path extrusionOk="0" h="33" w="66">
                  <a:moveTo>
                    <a:pt x="1" y="0"/>
                  </a:moveTo>
                  <a:lnTo>
                    <a:pt x="33" y="3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1"/>
            <p:cNvSpPr/>
            <p:nvPr/>
          </p:nvSpPr>
          <p:spPr>
            <a:xfrm>
              <a:off x="4959975" y="3450950"/>
              <a:ext cx="825" cy="1650"/>
            </a:xfrm>
            <a:custGeom>
              <a:rect b="b" l="l" r="r" t="t"/>
              <a:pathLst>
                <a:path extrusionOk="0" h="66" w="33">
                  <a:moveTo>
                    <a:pt x="0" y="1"/>
                  </a:moveTo>
                  <a:lnTo>
                    <a:pt x="33" y="66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1"/>
            <p:cNvSpPr/>
            <p:nvPr/>
          </p:nvSpPr>
          <p:spPr>
            <a:xfrm>
              <a:off x="4951825" y="3450150"/>
              <a:ext cx="1650" cy="1650"/>
            </a:xfrm>
            <a:custGeom>
              <a:rect b="b" l="l" r="r" t="t"/>
              <a:pathLst>
                <a:path extrusionOk="0" h="66" w="66">
                  <a:moveTo>
                    <a:pt x="1" y="0"/>
                  </a:moveTo>
                  <a:lnTo>
                    <a:pt x="1" y="65"/>
                  </a:lnTo>
                  <a:lnTo>
                    <a:pt x="66" y="65"/>
                  </a:lnTo>
                  <a:lnTo>
                    <a:pt x="33" y="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1"/>
            <p:cNvSpPr/>
            <p:nvPr/>
          </p:nvSpPr>
          <p:spPr>
            <a:xfrm>
              <a:off x="4945325" y="3450950"/>
              <a:ext cx="2475" cy="2475"/>
            </a:xfrm>
            <a:custGeom>
              <a:rect b="b" l="l" r="r" t="t"/>
              <a:pathLst>
                <a:path extrusionOk="0" h="99" w="99">
                  <a:moveTo>
                    <a:pt x="1" y="1"/>
                  </a:moveTo>
                  <a:lnTo>
                    <a:pt x="33" y="98"/>
                  </a:lnTo>
                  <a:lnTo>
                    <a:pt x="98" y="98"/>
                  </a:lnTo>
                  <a:lnTo>
                    <a:pt x="66" y="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1"/>
            <p:cNvSpPr/>
            <p:nvPr/>
          </p:nvSpPr>
          <p:spPr>
            <a:xfrm>
              <a:off x="4953450" y="3448525"/>
              <a:ext cx="1650" cy="2450"/>
            </a:xfrm>
            <a:custGeom>
              <a:rect b="b" l="l" r="r" t="t"/>
              <a:pathLst>
                <a:path extrusionOk="0" h="98" w="66">
                  <a:moveTo>
                    <a:pt x="33" y="0"/>
                  </a:moveTo>
                  <a:lnTo>
                    <a:pt x="1" y="33"/>
                  </a:lnTo>
                  <a:lnTo>
                    <a:pt x="66" y="98"/>
                  </a:lnTo>
                  <a:lnTo>
                    <a:pt x="66" y="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1"/>
            <p:cNvSpPr/>
            <p:nvPr/>
          </p:nvSpPr>
          <p:spPr>
            <a:xfrm>
              <a:off x="5059950" y="3468025"/>
              <a:ext cx="4925" cy="4900"/>
            </a:xfrm>
            <a:custGeom>
              <a:rect b="b" l="l" r="r" t="t"/>
              <a:pathLst>
                <a:path extrusionOk="0" h="196" w="197">
                  <a:moveTo>
                    <a:pt x="33" y="1"/>
                  </a:moveTo>
                  <a:lnTo>
                    <a:pt x="1" y="66"/>
                  </a:lnTo>
                  <a:lnTo>
                    <a:pt x="33" y="131"/>
                  </a:lnTo>
                  <a:lnTo>
                    <a:pt x="98" y="131"/>
                  </a:lnTo>
                  <a:lnTo>
                    <a:pt x="196" y="196"/>
                  </a:lnTo>
                  <a:lnTo>
                    <a:pt x="196" y="131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1"/>
            <p:cNvSpPr/>
            <p:nvPr/>
          </p:nvSpPr>
          <p:spPr>
            <a:xfrm>
              <a:off x="4587625" y="3228200"/>
              <a:ext cx="1650" cy="1650"/>
            </a:xfrm>
            <a:custGeom>
              <a:rect b="b" l="l" r="r" t="t"/>
              <a:pathLst>
                <a:path extrusionOk="0" h="66" w="66">
                  <a:moveTo>
                    <a:pt x="33" y="33"/>
                  </a:moveTo>
                  <a:lnTo>
                    <a:pt x="65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1"/>
            <p:cNvSpPr/>
            <p:nvPr/>
          </p:nvSpPr>
          <p:spPr>
            <a:xfrm>
              <a:off x="4584350" y="3231450"/>
              <a:ext cx="3300" cy="5725"/>
            </a:xfrm>
            <a:custGeom>
              <a:rect b="b" l="l" r="r" t="t"/>
              <a:pathLst>
                <a:path extrusionOk="0" h="229" w="132">
                  <a:moveTo>
                    <a:pt x="99" y="0"/>
                  </a:moveTo>
                  <a:lnTo>
                    <a:pt x="1" y="33"/>
                  </a:lnTo>
                  <a:lnTo>
                    <a:pt x="1" y="131"/>
                  </a:lnTo>
                  <a:lnTo>
                    <a:pt x="33" y="228"/>
                  </a:lnTo>
                  <a:lnTo>
                    <a:pt x="99" y="228"/>
                  </a:lnTo>
                  <a:lnTo>
                    <a:pt x="99" y="98"/>
                  </a:lnTo>
                  <a:lnTo>
                    <a:pt x="131" y="3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1"/>
            <p:cNvSpPr/>
            <p:nvPr/>
          </p:nvSpPr>
          <p:spPr>
            <a:xfrm>
              <a:off x="4625825" y="3154225"/>
              <a:ext cx="17100" cy="19525"/>
            </a:xfrm>
            <a:custGeom>
              <a:rect b="b" l="l" r="r" t="t"/>
              <a:pathLst>
                <a:path extrusionOk="0" h="781" w="684">
                  <a:moveTo>
                    <a:pt x="98" y="0"/>
                  </a:moveTo>
                  <a:lnTo>
                    <a:pt x="0" y="33"/>
                  </a:lnTo>
                  <a:lnTo>
                    <a:pt x="33" y="98"/>
                  </a:lnTo>
                  <a:lnTo>
                    <a:pt x="98" y="98"/>
                  </a:lnTo>
                  <a:lnTo>
                    <a:pt x="131" y="228"/>
                  </a:lnTo>
                  <a:lnTo>
                    <a:pt x="196" y="260"/>
                  </a:lnTo>
                  <a:lnTo>
                    <a:pt x="261" y="325"/>
                  </a:lnTo>
                  <a:lnTo>
                    <a:pt x="261" y="488"/>
                  </a:lnTo>
                  <a:lnTo>
                    <a:pt x="358" y="553"/>
                  </a:lnTo>
                  <a:lnTo>
                    <a:pt x="358" y="651"/>
                  </a:lnTo>
                  <a:lnTo>
                    <a:pt x="456" y="781"/>
                  </a:lnTo>
                  <a:lnTo>
                    <a:pt x="553" y="781"/>
                  </a:lnTo>
                  <a:lnTo>
                    <a:pt x="618" y="716"/>
                  </a:lnTo>
                  <a:lnTo>
                    <a:pt x="618" y="618"/>
                  </a:lnTo>
                  <a:lnTo>
                    <a:pt x="683" y="585"/>
                  </a:lnTo>
                  <a:lnTo>
                    <a:pt x="683" y="488"/>
                  </a:lnTo>
                  <a:lnTo>
                    <a:pt x="618" y="423"/>
                  </a:lnTo>
                  <a:lnTo>
                    <a:pt x="683" y="358"/>
                  </a:lnTo>
                  <a:lnTo>
                    <a:pt x="683" y="260"/>
                  </a:lnTo>
                  <a:lnTo>
                    <a:pt x="553" y="195"/>
                  </a:lnTo>
                  <a:lnTo>
                    <a:pt x="326" y="0"/>
                  </a:lnTo>
                  <a:lnTo>
                    <a:pt x="228" y="3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1"/>
            <p:cNvSpPr/>
            <p:nvPr/>
          </p:nvSpPr>
          <p:spPr>
            <a:xfrm>
              <a:off x="4588425" y="3185100"/>
              <a:ext cx="30925" cy="41500"/>
            </a:xfrm>
            <a:custGeom>
              <a:rect b="b" l="l" r="r" t="t"/>
              <a:pathLst>
                <a:path extrusionOk="0" h="1660" w="1237">
                  <a:moveTo>
                    <a:pt x="1106" y="1"/>
                  </a:moveTo>
                  <a:lnTo>
                    <a:pt x="1041" y="33"/>
                  </a:lnTo>
                  <a:lnTo>
                    <a:pt x="1009" y="196"/>
                  </a:lnTo>
                  <a:lnTo>
                    <a:pt x="1041" y="359"/>
                  </a:lnTo>
                  <a:lnTo>
                    <a:pt x="944" y="294"/>
                  </a:lnTo>
                  <a:lnTo>
                    <a:pt x="944" y="294"/>
                  </a:lnTo>
                  <a:lnTo>
                    <a:pt x="1009" y="391"/>
                  </a:lnTo>
                  <a:lnTo>
                    <a:pt x="1009" y="489"/>
                  </a:lnTo>
                  <a:lnTo>
                    <a:pt x="944" y="586"/>
                  </a:lnTo>
                  <a:lnTo>
                    <a:pt x="846" y="586"/>
                  </a:lnTo>
                  <a:lnTo>
                    <a:pt x="781" y="684"/>
                  </a:lnTo>
                  <a:lnTo>
                    <a:pt x="749" y="781"/>
                  </a:lnTo>
                  <a:lnTo>
                    <a:pt x="651" y="814"/>
                  </a:lnTo>
                  <a:lnTo>
                    <a:pt x="553" y="1042"/>
                  </a:lnTo>
                  <a:lnTo>
                    <a:pt x="391" y="1204"/>
                  </a:lnTo>
                  <a:lnTo>
                    <a:pt x="293" y="1204"/>
                  </a:lnTo>
                  <a:lnTo>
                    <a:pt x="228" y="1367"/>
                  </a:lnTo>
                  <a:lnTo>
                    <a:pt x="163" y="1367"/>
                  </a:lnTo>
                  <a:lnTo>
                    <a:pt x="1" y="1594"/>
                  </a:lnTo>
                  <a:lnTo>
                    <a:pt x="1" y="1627"/>
                  </a:lnTo>
                  <a:lnTo>
                    <a:pt x="1" y="1659"/>
                  </a:lnTo>
                  <a:lnTo>
                    <a:pt x="98" y="1594"/>
                  </a:lnTo>
                  <a:lnTo>
                    <a:pt x="163" y="1562"/>
                  </a:lnTo>
                  <a:lnTo>
                    <a:pt x="228" y="1497"/>
                  </a:lnTo>
                  <a:lnTo>
                    <a:pt x="358" y="1464"/>
                  </a:lnTo>
                  <a:lnTo>
                    <a:pt x="488" y="1269"/>
                  </a:lnTo>
                  <a:lnTo>
                    <a:pt x="586" y="1237"/>
                  </a:lnTo>
                  <a:lnTo>
                    <a:pt x="683" y="1172"/>
                  </a:lnTo>
                  <a:lnTo>
                    <a:pt x="683" y="1107"/>
                  </a:lnTo>
                  <a:lnTo>
                    <a:pt x="749" y="1009"/>
                  </a:lnTo>
                  <a:lnTo>
                    <a:pt x="749" y="879"/>
                  </a:lnTo>
                  <a:lnTo>
                    <a:pt x="814" y="781"/>
                  </a:lnTo>
                  <a:lnTo>
                    <a:pt x="976" y="781"/>
                  </a:lnTo>
                  <a:lnTo>
                    <a:pt x="1009" y="684"/>
                  </a:lnTo>
                  <a:lnTo>
                    <a:pt x="1106" y="586"/>
                  </a:lnTo>
                  <a:lnTo>
                    <a:pt x="1171" y="586"/>
                  </a:lnTo>
                  <a:lnTo>
                    <a:pt x="1236" y="489"/>
                  </a:lnTo>
                  <a:lnTo>
                    <a:pt x="1171" y="359"/>
                  </a:lnTo>
                  <a:lnTo>
                    <a:pt x="1106" y="261"/>
                  </a:lnTo>
                  <a:lnTo>
                    <a:pt x="1106" y="163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1"/>
            <p:cNvSpPr/>
            <p:nvPr/>
          </p:nvSpPr>
          <p:spPr>
            <a:xfrm>
              <a:off x="4618500" y="3171300"/>
              <a:ext cx="8150" cy="5700"/>
            </a:xfrm>
            <a:custGeom>
              <a:rect b="b" l="l" r="r" t="t"/>
              <a:pathLst>
                <a:path extrusionOk="0" h="228" w="326">
                  <a:moveTo>
                    <a:pt x="33" y="0"/>
                  </a:moveTo>
                  <a:lnTo>
                    <a:pt x="1" y="65"/>
                  </a:lnTo>
                  <a:lnTo>
                    <a:pt x="33" y="130"/>
                  </a:lnTo>
                  <a:lnTo>
                    <a:pt x="98" y="195"/>
                  </a:lnTo>
                  <a:lnTo>
                    <a:pt x="196" y="195"/>
                  </a:lnTo>
                  <a:lnTo>
                    <a:pt x="261" y="228"/>
                  </a:lnTo>
                  <a:lnTo>
                    <a:pt x="326" y="163"/>
                  </a:lnTo>
                  <a:lnTo>
                    <a:pt x="293" y="130"/>
                  </a:lnTo>
                  <a:lnTo>
                    <a:pt x="196" y="98"/>
                  </a:lnTo>
                  <a:lnTo>
                    <a:pt x="131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1"/>
            <p:cNvSpPr/>
            <p:nvPr/>
          </p:nvSpPr>
          <p:spPr>
            <a:xfrm>
              <a:off x="4620950" y="3149350"/>
              <a:ext cx="4075" cy="3275"/>
            </a:xfrm>
            <a:custGeom>
              <a:rect b="b" l="l" r="r" t="t"/>
              <a:pathLst>
                <a:path extrusionOk="0" h="131" w="163">
                  <a:moveTo>
                    <a:pt x="0" y="0"/>
                  </a:moveTo>
                  <a:lnTo>
                    <a:pt x="33" y="98"/>
                  </a:lnTo>
                  <a:lnTo>
                    <a:pt x="163" y="13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1"/>
            <p:cNvSpPr/>
            <p:nvPr/>
          </p:nvSpPr>
          <p:spPr>
            <a:xfrm>
              <a:off x="4651025" y="3250950"/>
              <a:ext cx="6525" cy="5725"/>
            </a:xfrm>
            <a:custGeom>
              <a:rect b="b" l="l" r="r" t="t"/>
              <a:pathLst>
                <a:path extrusionOk="0" h="229" w="261">
                  <a:moveTo>
                    <a:pt x="163" y="1"/>
                  </a:moveTo>
                  <a:lnTo>
                    <a:pt x="98" y="66"/>
                  </a:lnTo>
                  <a:lnTo>
                    <a:pt x="1" y="66"/>
                  </a:lnTo>
                  <a:lnTo>
                    <a:pt x="1" y="131"/>
                  </a:lnTo>
                  <a:lnTo>
                    <a:pt x="66" y="196"/>
                  </a:lnTo>
                  <a:lnTo>
                    <a:pt x="131" y="229"/>
                  </a:lnTo>
                  <a:lnTo>
                    <a:pt x="261" y="99"/>
                  </a:lnTo>
                  <a:lnTo>
                    <a:pt x="261" y="66"/>
                  </a:lnTo>
                  <a:lnTo>
                    <a:pt x="228" y="66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1"/>
            <p:cNvSpPr/>
            <p:nvPr/>
          </p:nvSpPr>
          <p:spPr>
            <a:xfrm>
              <a:off x="4629075" y="3071300"/>
              <a:ext cx="2475" cy="2450"/>
            </a:xfrm>
            <a:custGeom>
              <a:rect b="b" l="l" r="r" t="t"/>
              <a:pathLst>
                <a:path extrusionOk="0" h="98" w="99">
                  <a:moveTo>
                    <a:pt x="33" y="0"/>
                  </a:moveTo>
                  <a:lnTo>
                    <a:pt x="1" y="98"/>
                  </a:lnTo>
                  <a:lnTo>
                    <a:pt x="98" y="6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1"/>
            <p:cNvSpPr/>
            <p:nvPr/>
          </p:nvSpPr>
          <p:spPr>
            <a:xfrm>
              <a:off x="4631525" y="3076975"/>
              <a:ext cx="3275" cy="1650"/>
            </a:xfrm>
            <a:custGeom>
              <a:rect b="b" l="l" r="r" t="t"/>
              <a:pathLst>
                <a:path extrusionOk="0" h="66" w="131">
                  <a:moveTo>
                    <a:pt x="0" y="1"/>
                  </a:moveTo>
                  <a:lnTo>
                    <a:pt x="33" y="66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1"/>
            <p:cNvSpPr/>
            <p:nvPr/>
          </p:nvSpPr>
          <p:spPr>
            <a:xfrm>
              <a:off x="4589250" y="3229000"/>
              <a:ext cx="1650" cy="1650"/>
            </a:xfrm>
            <a:custGeom>
              <a:rect b="b" l="l" r="r" t="t"/>
              <a:pathLst>
                <a:path extrusionOk="0" h="66" w="66">
                  <a:moveTo>
                    <a:pt x="33" y="1"/>
                  </a:moveTo>
                  <a:lnTo>
                    <a:pt x="0" y="33"/>
                  </a:lnTo>
                  <a:lnTo>
                    <a:pt x="65" y="66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1"/>
            <p:cNvSpPr/>
            <p:nvPr/>
          </p:nvSpPr>
          <p:spPr>
            <a:xfrm>
              <a:off x="4615250" y="3081050"/>
              <a:ext cx="64250" cy="88650"/>
            </a:xfrm>
            <a:custGeom>
              <a:rect b="b" l="l" r="r" t="t"/>
              <a:pathLst>
                <a:path extrusionOk="0" h="3546" w="2570">
                  <a:moveTo>
                    <a:pt x="521" y="0"/>
                  </a:moveTo>
                  <a:lnTo>
                    <a:pt x="358" y="65"/>
                  </a:lnTo>
                  <a:lnTo>
                    <a:pt x="326" y="163"/>
                  </a:lnTo>
                  <a:lnTo>
                    <a:pt x="228" y="391"/>
                  </a:lnTo>
                  <a:lnTo>
                    <a:pt x="261" y="521"/>
                  </a:lnTo>
                  <a:lnTo>
                    <a:pt x="261" y="748"/>
                  </a:lnTo>
                  <a:lnTo>
                    <a:pt x="196" y="1008"/>
                  </a:lnTo>
                  <a:lnTo>
                    <a:pt x="163" y="1139"/>
                  </a:lnTo>
                  <a:lnTo>
                    <a:pt x="228" y="1301"/>
                  </a:lnTo>
                  <a:lnTo>
                    <a:pt x="228" y="1366"/>
                  </a:lnTo>
                  <a:lnTo>
                    <a:pt x="163" y="1399"/>
                  </a:lnTo>
                  <a:lnTo>
                    <a:pt x="66" y="1399"/>
                  </a:lnTo>
                  <a:lnTo>
                    <a:pt x="1" y="1301"/>
                  </a:lnTo>
                  <a:lnTo>
                    <a:pt x="1" y="1431"/>
                  </a:lnTo>
                  <a:lnTo>
                    <a:pt x="1" y="1561"/>
                  </a:lnTo>
                  <a:lnTo>
                    <a:pt x="66" y="1561"/>
                  </a:lnTo>
                  <a:lnTo>
                    <a:pt x="98" y="1594"/>
                  </a:lnTo>
                  <a:lnTo>
                    <a:pt x="66" y="1659"/>
                  </a:lnTo>
                  <a:lnTo>
                    <a:pt x="98" y="1821"/>
                  </a:lnTo>
                  <a:lnTo>
                    <a:pt x="163" y="1984"/>
                  </a:lnTo>
                  <a:lnTo>
                    <a:pt x="163" y="2147"/>
                  </a:lnTo>
                  <a:lnTo>
                    <a:pt x="228" y="2179"/>
                  </a:lnTo>
                  <a:lnTo>
                    <a:pt x="293" y="2179"/>
                  </a:lnTo>
                  <a:lnTo>
                    <a:pt x="293" y="2277"/>
                  </a:lnTo>
                  <a:lnTo>
                    <a:pt x="423" y="2407"/>
                  </a:lnTo>
                  <a:lnTo>
                    <a:pt x="488" y="2439"/>
                  </a:lnTo>
                  <a:lnTo>
                    <a:pt x="554" y="2342"/>
                  </a:lnTo>
                  <a:lnTo>
                    <a:pt x="488" y="2277"/>
                  </a:lnTo>
                  <a:lnTo>
                    <a:pt x="488" y="2212"/>
                  </a:lnTo>
                  <a:lnTo>
                    <a:pt x="586" y="2244"/>
                  </a:lnTo>
                  <a:lnTo>
                    <a:pt x="684" y="2309"/>
                  </a:lnTo>
                  <a:lnTo>
                    <a:pt x="586" y="2439"/>
                  </a:lnTo>
                  <a:lnTo>
                    <a:pt x="521" y="2504"/>
                  </a:lnTo>
                  <a:lnTo>
                    <a:pt x="521" y="2569"/>
                  </a:lnTo>
                  <a:lnTo>
                    <a:pt x="521" y="2700"/>
                  </a:lnTo>
                  <a:lnTo>
                    <a:pt x="586" y="2830"/>
                  </a:lnTo>
                  <a:lnTo>
                    <a:pt x="619" y="2700"/>
                  </a:lnTo>
                  <a:lnTo>
                    <a:pt x="684" y="2700"/>
                  </a:lnTo>
                  <a:lnTo>
                    <a:pt x="716" y="2797"/>
                  </a:lnTo>
                  <a:lnTo>
                    <a:pt x="684" y="2862"/>
                  </a:lnTo>
                  <a:lnTo>
                    <a:pt x="749" y="2862"/>
                  </a:lnTo>
                  <a:lnTo>
                    <a:pt x="846" y="2797"/>
                  </a:lnTo>
                  <a:lnTo>
                    <a:pt x="944" y="2895"/>
                  </a:lnTo>
                  <a:lnTo>
                    <a:pt x="1041" y="2862"/>
                  </a:lnTo>
                  <a:lnTo>
                    <a:pt x="1041" y="2765"/>
                  </a:lnTo>
                  <a:lnTo>
                    <a:pt x="1074" y="2700"/>
                  </a:lnTo>
                  <a:lnTo>
                    <a:pt x="1204" y="2700"/>
                  </a:lnTo>
                  <a:lnTo>
                    <a:pt x="1432" y="2797"/>
                  </a:lnTo>
                  <a:lnTo>
                    <a:pt x="1464" y="2862"/>
                  </a:lnTo>
                  <a:lnTo>
                    <a:pt x="1562" y="2960"/>
                  </a:lnTo>
                  <a:lnTo>
                    <a:pt x="1692" y="3122"/>
                  </a:lnTo>
                  <a:lnTo>
                    <a:pt x="1724" y="3122"/>
                  </a:lnTo>
                  <a:lnTo>
                    <a:pt x="1692" y="2927"/>
                  </a:lnTo>
                  <a:lnTo>
                    <a:pt x="1562" y="2732"/>
                  </a:lnTo>
                  <a:lnTo>
                    <a:pt x="1594" y="2700"/>
                  </a:lnTo>
                  <a:lnTo>
                    <a:pt x="1659" y="2700"/>
                  </a:lnTo>
                  <a:lnTo>
                    <a:pt x="1724" y="2765"/>
                  </a:lnTo>
                  <a:lnTo>
                    <a:pt x="1789" y="2797"/>
                  </a:lnTo>
                  <a:lnTo>
                    <a:pt x="1854" y="2927"/>
                  </a:lnTo>
                  <a:lnTo>
                    <a:pt x="1984" y="2992"/>
                  </a:lnTo>
                  <a:lnTo>
                    <a:pt x="2049" y="3090"/>
                  </a:lnTo>
                  <a:lnTo>
                    <a:pt x="2049" y="3187"/>
                  </a:lnTo>
                  <a:lnTo>
                    <a:pt x="2114" y="3220"/>
                  </a:lnTo>
                  <a:lnTo>
                    <a:pt x="2245" y="3350"/>
                  </a:lnTo>
                  <a:lnTo>
                    <a:pt x="2342" y="3317"/>
                  </a:lnTo>
                  <a:lnTo>
                    <a:pt x="2342" y="3285"/>
                  </a:lnTo>
                  <a:lnTo>
                    <a:pt x="2407" y="3317"/>
                  </a:lnTo>
                  <a:lnTo>
                    <a:pt x="2407" y="3350"/>
                  </a:lnTo>
                  <a:lnTo>
                    <a:pt x="2310" y="3415"/>
                  </a:lnTo>
                  <a:lnTo>
                    <a:pt x="2407" y="3512"/>
                  </a:lnTo>
                  <a:lnTo>
                    <a:pt x="2505" y="3545"/>
                  </a:lnTo>
                  <a:lnTo>
                    <a:pt x="2537" y="3382"/>
                  </a:lnTo>
                  <a:lnTo>
                    <a:pt x="2537" y="3317"/>
                  </a:lnTo>
                  <a:lnTo>
                    <a:pt x="2570" y="3285"/>
                  </a:lnTo>
                  <a:lnTo>
                    <a:pt x="2537" y="3220"/>
                  </a:lnTo>
                  <a:lnTo>
                    <a:pt x="2440" y="3220"/>
                  </a:lnTo>
                  <a:lnTo>
                    <a:pt x="2375" y="3187"/>
                  </a:lnTo>
                  <a:lnTo>
                    <a:pt x="2277" y="3187"/>
                  </a:lnTo>
                  <a:lnTo>
                    <a:pt x="2277" y="3122"/>
                  </a:lnTo>
                  <a:lnTo>
                    <a:pt x="2180" y="2927"/>
                  </a:lnTo>
                  <a:lnTo>
                    <a:pt x="2180" y="2862"/>
                  </a:lnTo>
                  <a:lnTo>
                    <a:pt x="2212" y="2797"/>
                  </a:lnTo>
                  <a:lnTo>
                    <a:pt x="2277" y="2830"/>
                  </a:lnTo>
                  <a:lnTo>
                    <a:pt x="2342" y="2830"/>
                  </a:lnTo>
                  <a:lnTo>
                    <a:pt x="2342" y="2797"/>
                  </a:lnTo>
                  <a:lnTo>
                    <a:pt x="2245" y="2732"/>
                  </a:lnTo>
                  <a:lnTo>
                    <a:pt x="2114" y="2732"/>
                  </a:lnTo>
                  <a:lnTo>
                    <a:pt x="2049" y="2634"/>
                  </a:lnTo>
                  <a:lnTo>
                    <a:pt x="1984" y="2667"/>
                  </a:lnTo>
                  <a:lnTo>
                    <a:pt x="2017" y="2765"/>
                  </a:lnTo>
                  <a:lnTo>
                    <a:pt x="1919" y="2797"/>
                  </a:lnTo>
                  <a:lnTo>
                    <a:pt x="1887" y="2765"/>
                  </a:lnTo>
                  <a:lnTo>
                    <a:pt x="1887" y="2634"/>
                  </a:lnTo>
                  <a:lnTo>
                    <a:pt x="1822" y="2504"/>
                  </a:lnTo>
                  <a:lnTo>
                    <a:pt x="1692" y="2407"/>
                  </a:lnTo>
                  <a:lnTo>
                    <a:pt x="1562" y="2407"/>
                  </a:lnTo>
                  <a:lnTo>
                    <a:pt x="1432" y="2537"/>
                  </a:lnTo>
                  <a:lnTo>
                    <a:pt x="1399" y="2602"/>
                  </a:lnTo>
                  <a:lnTo>
                    <a:pt x="1334" y="2634"/>
                  </a:lnTo>
                  <a:lnTo>
                    <a:pt x="1204" y="2602"/>
                  </a:lnTo>
                  <a:lnTo>
                    <a:pt x="1139" y="2504"/>
                  </a:lnTo>
                  <a:lnTo>
                    <a:pt x="1074" y="2439"/>
                  </a:lnTo>
                  <a:lnTo>
                    <a:pt x="1074" y="2309"/>
                  </a:lnTo>
                  <a:lnTo>
                    <a:pt x="1106" y="2244"/>
                  </a:lnTo>
                  <a:lnTo>
                    <a:pt x="1041" y="2179"/>
                  </a:lnTo>
                  <a:lnTo>
                    <a:pt x="976" y="2049"/>
                  </a:lnTo>
                  <a:lnTo>
                    <a:pt x="944" y="1984"/>
                  </a:lnTo>
                  <a:lnTo>
                    <a:pt x="944" y="1854"/>
                  </a:lnTo>
                  <a:lnTo>
                    <a:pt x="1009" y="1789"/>
                  </a:lnTo>
                  <a:lnTo>
                    <a:pt x="1009" y="1659"/>
                  </a:lnTo>
                  <a:lnTo>
                    <a:pt x="1041" y="1561"/>
                  </a:lnTo>
                  <a:lnTo>
                    <a:pt x="1204" y="1431"/>
                  </a:lnTo>
                  <a:lnTo>
                    <a:pt x="1269" y="1366"/>
                  </a:lnTo>
                  <a:lnTo>
                    <a:pt x="1269" y="1366"/>
                  </a:lnTo>
                  <a:lnTo>
                    <a:pt x="1236" y="1464"/>
                  </a:lnTo>
                  <a:lnTo>
                    <a:pt x="1236" y="1496"/>
                  </a:lnTo>
                  <a:lnTo>
                    <a:pt x="1334" y="1366"/>
                  </a:lnTo>
                  <a:lnTo>
                    <a:pt x="1301" y="1236"/>
                  </a:lnTo>
                  <a:lnTo>
                    <a:pt x="1367" y="1106"/>
                  </a:lnTo>
                  <a:lnTo>
                    <a:pt x="1399" y="846"/>
                  </a:lnTo>
                  <a:lnTo>
                    <a:pt x="1367" y="781"/>
                  </a:lnTo>
                  <a:lnTo>
                    <a:pt x="1334" y="651"/>
                  </a:lnTo>
                  <a:lnTo>
                    <a:pt x="1269" y="618"/>
                  </a:lnTo>
                  <a:lnTo>
                    <a:pt x="1171" y="456"/>
                  </a:lnTo>
                  <a:lnTo>
                    <a:pt x="1171" y="261"/>
                  </a:lnTo>
                  <a:lnTo>
                    <a:pt x="1236" y="163"/>
                  </a:lnTo>
                  <a:lnTo>
                    <a:pt x="1269" y="98"/>
                  </a:lnTo>
                  <a:lnTo>
                    <a:pt x="1171" y="0"/>
                  </a:lnTo>
                  <a:lnTo>
                    <a:pt x="1139" y="33"/>
                  </a:lnTo>
                  <a:lnTo>
                    <a:pt x="1139" y="65"/>
                  </a:lnTo>
                  <a:lnTo>
                    <a:pt x="1041" y="130"/>
                  </a:lnTo>
                  <a:lnTo>
                    <a:pt x="911" y="130"/>
                  </a:lnTo>
                  <a:lnTo>
                    <a:pt x="879" y="195"/>
                  </a:lnTo>
                  <a:lnTo>
                    <a:pt x="814" y="130"/>
                  </a:lnTo>
                  <a:lnTo>
                    <a:pt x="716" y="33"/>
                  </a:lnTo>
                  <a:lnTo>
                    <a:pt x="5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1"/>
            <p:cNvSpPr/>
            <p:nvPr/>
          </p:nvSpPr>
          <p:spPr>
            <a:xfrm>
              <a:off x="4656725" y="3191625"/>
              <a:ext cx="15475" cy="26025"/>
            </a:xfrm>
            <a:custGeom>
              <a:rect b="b" l="l" r="r" t="t"/>
              <a:pathLst>
                <a:path extrusionOk="0" h="1041" w="619">
                  <a:moveTo>
                    <a:pt x="390" y="0"/>
                  </a:moveTo>
                  <a:lnTo>
                    <a:pt x="325" y="65"/>
                  </a:lnTo>
                  <a:lnTo>
                    <a:pt x="325" y="163"/>
                  </a:lnTo>
                  <a:lnTo>
                    <a:pt x="260" y="260"/>
                  </a:lnTo>
                  <a:lnTo>
                    <a:pt x="293" y="390"/>
                  </a:lnTo>
                  <a:lnTo>
                    <a:pt x="228" y="520"/>
                  </a:lnTo>
                  <a:lnTo>
                    <a:pt x="65" y="553"/>
                  </a:lnTo>
                  <a:lnTo>
                    <a:pt x="0" y="618"/>
                  </a:lnTo>
                  <a:lnTo>
                    <a:pt x="33" y="781"/>
                  </a:lnTo>
                  <a:lnTo>
                    <a:pt x="98" y="781"/>
                  </a:lnTo>
                  <a:lnTo>
                    <a:pt x="228" y="878"/>
                  </a:lnTo>
                  <a:lnTo>
                    <a:pt x="325" y="878"/>
                  </a:lnTo>
                  <a:lnTo>
                    <a:pt x="358" y="1008"/>
                  </a:lnTo>
                  <a:lnTo>
                    <a:pt x="423" y="1041"/>
                  </a:lnTo>
                  <a:lnTo>
                    <a:pt x="521" y="976"/>
                  </a:lnTo>
                  <a:lnTo>
                    <a:pt x="521" y="878"/>
                  </a:lnTo>
                  <a:lnTo>
                    <a:pt x="455" y="748"/>
                  </a:lnTo>
                  <a:lnTo>
                    <a:pt x="455" y="553"/>
                  </a:lnTo>
                  <a:lnTo>
                    <a:pt x="521" y="260"/>
                  </a:lnTo>
                  <a:lnTo>
                    <a:pt x="586" y="163"/>
                  </a:lnTo>
                  <a:lnTo>
                    <a:pt x="618" y="65"/>
                  </a:lnTo>
                  <a:lnTo>
                    <a:pt x="521" y="0"/>
                  </a:lnTo>
                  <a:lnTo>
                    <a:pt x="488" y="33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1"/>
            <p:cNvSpPr/>
            <p:nvPr/>
          </p:nvSpPr>
          <p:spPr>
            <a:xfrm>
              <a:off x="4656725" y="3194875"/>
              <a:ext cx="4075" cy="4900"/>
            </a:xfrm>
            <a:custGeom>
              <a:rect b="b" l="l" r="r" t="t"/>
              <a:pathLst>
                <a:path extrusionOk="0" h="196" w="163">
                  <a:moveTo>
                    <a:pt x="130" y="0"/>
                  </a:moveTo>
                  <a:lnTo>
                    <a:pt x="33" y="33"/>
                  </a:lnTo>
                  <a:lnTo>
                    <a:pt x="0" y="130"/>
                  </a:lnTo>
                  <a:lnTo>
                    <a:pt x="65" y="195"/>
                  </a:lnTo>
                  <a:lnTo>
                    <a:pt x="163" y="98"/>
                  </a:lnTo>
                  <a:lnTo>
                    <a:pt x="163" y="3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1"/>
            <p:cNvSpPr/>
            <p:nvPr/>
          </p:nvSpPr>
          <p:spPr>
            <a:xfrm>
              <a:off x="4665650" y="3168025"/>
              <a:ext cx="13050" cy="10600"/>
            </a:xfrm>
            <a:custGeom>
              <a:rect b="b" l="l" r="r" t="t"/>
              <a:pathLst>
                <a:path extrusionOk="0" h="424" w="522">
                  <a:moveTo>
                    <a:pt x="33" y="1"/>
                  </a:moveTo>
                  <a:lnTo>
                    <a:pt x="33" y="131"/>
                  </a:lnTo>
                  <a:lnTo>
                    <a:pt x="66" y="196"/>
                  </a:lnTo>
                  <a:lnTo>
                    <a:pt x="1" y="229"/>
                  </a:lnTo>
                  <a:lnTo>
                    <a:pt x="1" y="294"/>
                  </a:lnTo>
                  <a:lnTo>
                    <a:pt x="33" y="359"/>
                  </a:lnTo>
                  <a:lnTo>
                    <a:pt x="131" y="229"/>
                  </a:lnTo>
                  <a:lnTo>
                    <a:pt x="196" y="229"/>
                  </a:lnTo>
                  <a:lnTo>
                    <a:pt x="326" y="359"/>
                  </a:lnTo>
                  <a:lnTo>
                    <a:pt x="456" y="424"/>
                  </a:lnTo>
                  <a:lnTo>
                    <a:pt x="521" y="424"/>
                  </a:lnTo>
                  <a:lnTo>
                    <a:pt x="521" y="359"/>
                  </a:lnTo>
                  <a:lnTo>
                    <a:pt x="456" y="261"/>
                  </a:lnTo>
                  <a:lnTo>
                    <a:pt x="294" y="164"/>
                  </a:lnTo>
                  <a:lnTo>
                    <a:pt x="229" y="131"/>
                  </a:lnTo>
                  <a:lnTo>
                    <a:pt x="131" y="66"/>
                  </a:lnTo>
                  <a:lnTo>
                    <a:pt x="98" y="66"/>
                  </a:lnTo>
                  <a:lnTo>
                    <a:pt x="98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1"/>
            <p:cNvSpPr/>
            <p:nvPr/>
          </p:nvSpPr>
          <p:spPr>
            <a:xfrm>
              <a:off x="4701425" y="3191625"/>
              <a:ext cx="1650" cy="825"/>
            </a:xfrm>
            <a:custGeom>
              <a:rect b="b" l="l" r="r" t="t"/>
              <a:pathLst>
                <a:path extrusionOk="0" h="33" w="66">
                  <a:moveTo>
                    <a:pt x="1" y="0"/>
                  </a:moveTo>
                  <a:lnTo>
                    <a:pt x="33" y="33"/>
                  </a:lnTo>
                  <a:lnTo>
                    <a:pt x="66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1"/>
            <p:cNvSpPr/>
            <p:nvPr/>
          </p:nvSpPr>
          <p:spPr>
            <a:xfrm>
              <a:off x="4699000" y="3198125"/>
              <a:ext cx="3275" cy="9775"/>
            </a:xfrm>
            <a:custGeom>
              <a:rect b="b" l="l" r="r" t="t"/>
              <a:pathLst>
                <a:path extrusionOk="0" h="391" w="131">
                  <a:moveTo>
                    <a:pt x="98" y="0"/>
                  </a:moveTo>
                  <a:lnTo>
                    <a:pt x="33" y="33"/>
                  </a:lnTo>
                  <a:lnTo>
                    <a:pt x="0" y="130"/>
                  </a:lnTo>
                  <a:lnTo>
                    <a:pt x="65" y="260"/>
                  </a:lnTo>
                  <a:lnTo>
                    <a:pt x="65" y="325"/>
                  </a:lnTo>
                  <a:lnTo>
                    <a:pt x="65" y="390"/>
                  </a:lnTo>
                  <a:lnTo>
                    <a:pt x="130" y="390"/>
                  </a:lnTo>
                  <a:lnTo>
                    <a:pt x="130" y="260"/>
                  </a:lnTo>
                  <a:lnTo>
                    <a:pt x="65" y="195"/>
                  </a:lnTo>
                  <a:lnTo>
                    <a:pt x="65" y="65"/>
                  </a:lnTo>
                  <a:lnTo>
                    <a:pt x="98" y="6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1"/>
            <p:cNvSpPr/>
            <p:nvPr/>
          </p:nvSpPr>
          <p:spPr>
            <a:xfrm>
              <a:off x="4700625" y="3194050"/>
              <a:ext cx="1650" cy="1650"/>
            </a:xfrm>
            <a:custGeom>
              <a:rect b="b" l="l" r="r" t="t"/>
              <a:pathLst>
                <a:path extrusionOk="0" h="66" w="66">
                  <a:moveTo>
                    <a:pt x="0" y="1"/>
                  </a:moveTo>
                  <a:lnTo>
                    <a:pt x="0" y="66"/>
                  </a:lnTo>
                  <a:lnTo>
                    <a:pt x="65" y="66"/>
                  </a:lnTo>
                  <a:lnTo>
                    <a:pt x="65" y="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1"/>
            <p:cNvSpPr/>
            <p:nvPr/>
          </p:nvSpPr>
          <p:spPr>
            <a:xfrm>
              <a:off x="4705500" y="3203000"/>
              <a:ext cx="3275" cy="5700"/>
            </a:xfrm>
            <a:custGeom>
              <a:rect b="b" l="l" r="r" t="t"/>
              <a:pathLst>
                <a:path extrusionOk="0" h="228" w="131">
                  <a:moveTo>
                    <a:pt x="65" y="0"/>
                  </a:moveTo>
                  <a:lnTo>
                    <a:pt x="33" y="98"/>
                  </a:lnTo>
                  <a:lnTo>
                    <a:pt x="0" y="163"/>
                  </a:lnTo>
                  <a:lnTo>
                    <a:pt x="65" y="228"/>
                  </a:lnTo>
                  <a:lnTo>
                    <a:pt x="130" y="195"/>
                  </a:lnTo>
                  <a:lnTo>
                    <a:pt x="98" y="9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1"/>
            <p:cNvSpPr/>
            <p:nvPr/>
          </p:nvSpPr>
          <p:spPr>
            <a:xfrm>
              <a:off x="4704675" y="3208675"/>
              <a:ext cx="1650" cy="2475"/>
            </a:xfrm>
            <a:custGeom>
              <a:rect b="b" l="l" r="r" t="t"/>
              <a:pathLst>
                <a:path extrusionOk="0" h="99" w="66">
                  <a:moveTo>
                    <a:pt x="1" y="1"/>
                  </a:moveTo>
                  <a:lnTo>
                    <a:pt x="1" y="66"/>
                  </a:lnTo>
                  <a:lnTo>
                    <a:pt x="33" y="99"/>
                  </a:lnTo>
                  <a:lnTo>
                    <a:pt x="66" y="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1"/>
            <p:cNvSpPr/>
            <p:nvPr/>
          </p:nvSpPr>
          <p:spPr>
            <a:xfrm>
              <a:off x="4652650" y="3207875"/>
              <a:ext cx="63450" cy="59375"/>
            </a:xfrm>
            <a:custGeom>
              <a:rect b="b" l="l" r="r" t="t"/>
              <a:pathLst>
                <a:path extrusionOk="0" h="2375" w="2538">
                  <a:moveTo>
                    <a:pt x="1789" y="0"/>
                  </a:moveTo>
                  <a:lnTo>
                    <a:pt x="1789" y="131"/>
                  </a:lnTo>
                  <a:lnTo>
                    <a:pt x="1854" y="326"/>
                  </a:lnTo>
                  <a:lnTo>
                    <a:pt x="1854" y="423"/>
                  </a:lnTo>
                  <a:lnTo>
                    <a:pt x="1757" y="326"/>
                  </a:lnTo>
                  <a:lnTo>
                    <a:pt x="1724" y="326"/>
                  </a:lnTo>
                  <a:lnTo>
                    <a:pt x="1724" y="456"/>
                  </a:lnTo>
                  <a:lnTo>
                    <a:pt x="1692" y="521"/>
                  </a:lnTo>
                  <a:lnTo>
                    <a:pt x="1627" y="456"/>
                  </a:lnTo>
                  <a:lnTo>
                    <a:pt x="1529" y="423"/>
                  </a:lnTo>
                  <a:lnTo>
                    <a:pt x="1464" y="618"/>
                  </a:lnTo>
                  <a:lnTo>
                    <a:pt x="1497" y="651"/>
                  </a:lnTo>
                  <a:lnTo>
                    <a:pt x="1497" y="748"/>
                  </a:lnTo>
                  <a:lnTo>
                    <a:pt x="1431" y="781"/>
                  </a:lnTo>
                  <a:lnTo>
                    <a:pt x="1366" y="651"/>
                  </a:lnTo>
                  <a:lnTo>
                    <a:pt x="1269" y="716"/>
                  </a:lnTo>
                  <a:lnTo>
                    <a:pt x="1204" y="878"/>
                  </a:lnTo>
                  <a:lnTo>
                    <a:pt x="1074" y="943"/>
                  </a:lnTo>
                  <a:lnTo>
                    <a:pt x="976" y="976"/>
                  </a:lnTo>
                  <a:lnTo>
                    <a:pt x="879" y="1074"/>
                  </a:lnTo>
                  <a:lnTo>
                    <a:pt x="1009" y="911"/>
                  </a:lnTo>
                  <a:lnTo>
                    <a:pt x="1009" y="716"/>
                  </a:lnTo>
                  <a:lnTo>
                    <a:pt x="846" y="618"/>
                  </a:lnTo>
                  <a:lnTo>
                    <a:pt x="781" y="618"/>
                  </a:lnTo>
                  <a:lnTo>
                    <a:pt x="716" y="716"/>
                  </a:lnTo>
                  <a:lnTo>
                    <a:pt x="586" y="748"/>
                  </a:lnTo>
                  <a:lnTo>
                    <a:pt x="521" y="846"/>
                  </a:lnTo>
                  <a:lnTo>
                    <a:pt x="586" y="943"/>
                  </a:lnTo>
                  <a:lnTo>
                    <a:pt x="423" y="976"/>
                  </a:lnTo>
                  <a:lnTo>
                    <a:pt x="326" y="943"/>
                  </a:lnTo>
                  <a:lnTo>
                    <a:pt x="261" y="1009"/>
                  </a:lnTo>
                  <a:lnTo>
                    <a:pt x="163" y="1041"/>
                  </a:lnTo>
                  <a:lnTo>
                    <a:pt x="66" y="1171"/>
                  </a:lnTo>
                  <a:lnTo>
                    <a:pt x="98" y="1236"/>
                  </a:lnTo>
                  <a:lnTo>
                    <a:pt x="66" y="1399"/>
                  </a:lnTo>
                  <a:lnTo>
                    <a:pt x="1" y="1529"/>
                  </a:lnTo>
                  <a:lnTo>
                    <a:pt x="98" y="1659"/>
                  </a:lnTo>
                  <a:lnTo>
                    <a:pt x="131" y="1594"/>
                  </a:lnTo>
                  <a:lnTo>
                    <a:pt x="228" y="1366"/>
                  </a:lnTo>
                  <a:lnTo>
                    <a:pt x="293" y="1301"/>
                  </a:lnTo>
                  <a:lnTo>
                    <a:pt x="326" y="1171"/>
                  </a:lnTo>
                  <a:lnTo>
                    <a:pt x="391" y="1139"/>
                  </a:lnTo>
                  <a:lnTo>
                    <a:pt x="456" y="1204"/>
                  </a:lnTo>
                  <a:lnTo>
                    <a:pt x="456" y="1334"/>
                  </a:lnTo>
                  <a:lnTo>
                    <a:pt x="488" y="1366"/>
                  </a:lnTo>
                  <a:lnTo>
                    <a:pt x="521" y="1334"/>
                  </a:lnTo>
                  <a:lnTo>
                    <a:pt x="586" y="1366"/>
                  </a:lnTo>
                  <a:lnTo>
                    <a:pt x="586" y="1269"/>
                  </a:lnTo>
                  <a:lnTo>
                    <a:pt x="618" y="1236"/>
                  </a:lnTo>
                  <a:lnTo>
                    <a:pt x="684" y="1269"/>
                  </a:lnTo>
                  <a:lnTo>
                    <a:pt x="651" y="1334"/>
                  </a:lnTo>
                  <a:lnTo>
                    <a:pt x="716" y="1301"/>
                  </a:lnTo>
                  <a:lnTo>
                    <a:pt x="781" y="1366"/>
                  </a:lnTo>
                  <a:lnTo>
                    <a:pt x="846" y="1366"/>
                  </a:lnTo>
                  <a:lnTo>
                    <a:pt x="781" y="1301"/>
                  </a:lnTo>
                  <a:lnTo>
                    <a:pt x="814" y="1269"/>
                  </a:lnTo>
                  <a:lnTo>
                    <a:pt x="781" y="1204"/>
                  </a:lnTo>
                  <a:lnTo>
                    <a:pt x="846" y="1171"/>
                  </a:lnTo>
                  <a:lnTo>
                    <a:pt x="879" y="1171"/>
                  </a:lnTo>
                  <a:lnTo>
                    <a:pt x="976" y="1236"/>
                  </a:lnTo>
                  <a:lnTo>
                    <a:pt x="1074" y="1269"/>
                  </a:lnTo>
                  <a:lnTo>
                    <a:pt x="1171" y="1366"/>
                  </a:lnTo>
                  <a:lnTo>
                    <a:pt x="1204" y="1431"/>
                  </a:lnTo>
                  <a:lnTo>
                    <a:pt x="1269" y="1529"/>
                  </a:lnTo>
                  <a:lnTo>
                    <a:pt x="1269" y="1529"/>
                  </a:lnTo>
                  <a:lnTo>
                    <a:pt x="1171" y="1496"/>
                  </a:lnTo>
                  <a:lnTo>
                    <a:pt x="1139" y="1496"/>
                  </a:lnTo>
                  <a:lnTo>
                    <a:pt x="1139" y="1561"/>
                  </a:lnTo>
                  <a:lnTo>
                    <a:pt x="1106" y="1626"/>
                  </a:lnTo>
                  <a:lnTo>
                    <a:pt x="1139" y="1691"/>
                  </a:lnTo>
                  <a:lnTo>
                    <a:pt x="1171" y="1756"/>
                  </a:lnTo>
                  <a:lnTo>
                    <a:pt x="1139" y="1822"/>
                  </a:lnTo>
                  <a:lnTo>
                    <a:pt x="1204" y="1919"/>
                  </a:lnTo>
                  <a:lnTo>
                    <a:pt x="1236" y="2017"/>
                  </a:lnTo>
                  <a:lnTo>
                    <a:pt x="1334" y="2147"/>
                  </a:lnTo>
                  <a:lnTo>
                    <a:pt x="1464" y="2147"/>
                  </a:lnTo>
                  <a:lnTo>
                    <a:pt x="1529" y="2212"/>
                  </a:lnTo>
                  <a:lnTo>
                    <a:pt x="1659" y="2277"/>
                  </a:lnTo>
                  <a:lnTo>
                    <a:pt x="1724" y="2212"/>
                  </a:lnTo>
                  <a:lnTo>
                    <a:pt x="1757" y="2147"/>
                  </a:lnTo>
                  <a:lnTo>
                    <a:pt x="1822" y="2114"/>
                  </a:lnTo>
                  <a:lnTo>
                    <a:pt x="1854" y="2179"/>
                  </a:lnTo>
                  <a:lnTo>
                    <a:pt x="1789" y="2212"/>
                  </a:lnTo>
                  <a:lnTo>
                    <a:pt x="1822" y="2309"/>
                  </a:lnTo>
                  <a:lnTo>
                    <a:pt x="1854" y="2374"/>
                  </a:lnTo>
                  <a:lnTo>
                    <a:pt x="1952" y="2309"/>
                  </a:lnTo>
                  <a:lnTo>
                    <a:pt x="2082" y="2114"/>
                  </a:lnTo>
                  <a:lnTo>
                    <a:pt x="2082" y="2017"/>
                  </a:lnTo>
                  <a:lnTo>
                    <a:pt x="2049" y="1952"/>
                  </a:lnTo>
                  <a:lnTo>
                    <a:pt x="1984" y="1822"/>
                  </a:lnTo>
                  <a:lnTo>
                    <a:pt x="1887" y="1724"/>
                  </a:lnTo>
                  <a:lnTo>
                    <a:pt x="1919" y="1659"/>
                  </a:lnTo>
                  <a:lnTo>
                    <a:pt x="2049" y="1431"/>
                  </a:lnTo>
                  <a:lnTo>
                    <a:pt x="2114" y="1399"/>
                  </a:lnTo>
                  <a:lnTo>
                    <a:pt x="2179" y="1496"/>
                  </a:lnTo>
                  <a:lnTo>
                    <a:pt x="2212" y="1594"/>
                  </a:lnTo>
                  <a:lnTo>
                    <a:pt x="2277" y="1691"/>
                  </a:lnTo>
                  <a:lnTo>
                    <a:pt x="2277" y="1756"/>
                  </a:lnTo>
                  <a:lnTo>
                    <a:pt x="2309" y="1919"/>
                  </a:lnTo>
                  <a:lnTo>
                    <a:pt x="2342" y="2017"/>
                  </a:lnTo>
                  <a:lnTo>
                    <a:pt x="2342" y="1919"/>
                  </a:lnTo>
                  <a:lnTo>
                    <a:pt x="2375" y="1822"/>
                  </a:lnTo>
                  <a:lnTo>
                    <a:pt x="2342" y="1659"/>
                  </a:lnTo>
                  <a:lnTo>
                    <a:pt x="2342" y="1594"/>
                  </a:lnTo>
                  <a:lnTo>
                    <a:pt x="2407" y="1594"/>
                  </a:lnTo>
                  <a:lnTo>
                    <a:pt x="2440" y="1659"/>
                  </a:lnTo>
                  <a:lnTo>
                    <a:pt x="2440" y="1594"/>
                  </a:lnTo>
                  <a:lnTo>
                    <a:pt x="2472" y="1594"/>
                  </a:lnTo>
                  <a:lnTo>
                    <a:pt x="2537" y="1464"/>
                  </a:lnTo>
                  <a:lnTo>
                    <a:pt x="2505" y="1269"/>
                  </a:lnTo>
                  <a:lnTo>
                    <a:pt x="2472" y="1171"/>
                  </a:lnTo>
                  <a:lnTo>
                    <a:pt x="2407" y="1106"/>
                  </a:lnTo>
                  <a:lnTo>
                    <a:pt x="2407" y="976"/>
                  </a:lnTo>
                  <a:lnTo>
                    <a:pt x="2375" y="846"/>
                  </a:lnTo>
                  <a:lnTo>
                    <a:pt x="2342" y="911"/>
                  </a:lnTo>
                  <a:lnTo>
                    <a:pt x="2342" y="781"/>
                  </a:lnTo>
                  <a:lnTo>
                    <a:pt x="2342" y="716"/>
                  </a:lnTo>
                  <a:lnTo>
                    <a:pt x="2309" y="716"/>
                  </a:lnTo>
                  <a:lnTo>
                    <a:pt x="2244" y="651"/>
                  </a:lnTo>
                  <a:lnTo>
                    <a:pt x="2277" y="586"/>
                  </a:lnTo>
                  <a:lnTo>
                    <a:pt x="2342" y="586"/>
                  </a:lnTo>
                  <a:lnTo>
                    <a:pt x="2342" y="456"/>
                  </a:lnTo>
                  <a:lnTo>
                    <a:pt x="2244" y="358"/>
                  </a:lnTo>
                  <a:lnTo>
                    <a:pt x="2277" y="261"/>
                  </a:lnTo>
                  <a:lnTo>
                    <a:pt x="2179" y="326"/>
                  </a:lnTo>
                  <a:lnTo>
                    <a:pt x="2082" y="228"/>
                  </a:lnTo>
                  <a:lnTo>
                    <a:pt x="1952" y="98"/>
                  </a:lnTo>
                  <a:lnTo>
                    <a:pt x="1919" y="33"/>
                  </a:lnTo>
                  <a:lnTo>
                    <a:pt x="1887" y="33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1"/>
            <p:cNvSpPr/>
            <p:nvPr/>
          </p:nvSpPr>
          <p:spPr>
            <a:xfrm>
              <a:off x="4647775" y="3176975"/>
              <a:ext cx="19525" cy="21175"/>
            </a:xfrm>
            <a:custGeom>
              <a:rect b="b" l="l" r="r" t="t"/>
              <a:pathLst>
                <a:path extrusionOk="0" h="847" w="781">
                  <a:moveTo>
                    <a:pt x="131" y="1"/>
                  </a:moveTo>
                  <a:lnTo>
                    <a:pt x="33" y="33"/>
                  </a:lnTo>
                  <a:lnTo>
                    <a:pt x="0" y="98"/>
                  </a:lnTo>
                  <a:lnTo>
                    <a:pt x="98" y="131"/>
                  </a:lnTo>
                  <a:lnTo>
                    <a:pt x="163" y="163"/>
                  </a:lnTo>
                  <a:lnTo>
                    <a:pt x="163" y="261"/>
                  </a:lnTo>
                  <a:lnTo>
                    <a:pt x="131" y="358"/>
                  </a:lnTo>
                  <a:lnTo>
                    <a:pt x="131" y="554"/>
                  </a:lnTo>
                  <a:lnTo>
                    <a:pt x="98" y="651"/>
                  </a:lnTo>
                  <a:lnTo>
                    <a:pt x="131" y="846"/>
                  </a:lnTo>
                  <a:lnTo>
                    <a:pt x="196" y="814"/>
                  </a:lnTo>
                  <a:lnTo>
                    <a:pt x="228" y="781"/>
                  </a:lnTo>
                  <a:lnTo>
                    <a:pt x="358" y="716"/>
                  </a:lnTo>
                  <a:lnTo>
                    <a:pt x="423" y="716"/>
                  </a:lnTo>
                  <a:lnTo>
                    <a:pt x="423" y="684"/>
                  </a:lnTo>
                  <a:lnTo>
                    <a:pt x="488" y="684"/>
                  </a:lnTo>
                  <a:lnTo>
                    <a:pt x="521" y="619"/>
                  </a:lnTo>
                  <a:lnTo>
                    <a:pt x="651" y="488"/>
                  </a:lnTo>
                  <a:lnTo>
                    <a:pt x="716" y="391"/>
                  </a:lnTo>
                  <a:lnTo>
                    <a:pt x="748" y="326"/>
                  </a:lnTo>
                  <a:lnTo>
                    <a:pt x="781" y="261"/>
                  </a:lnTo>
                  <a:lnTo>
                    <a:pt x="716" y="163"/>
                  </a:lnTo>
                  <a:lnTo>
                    <a:pt x="683" y="228"/>
                  </a:lnTo>
                  <a:lnTo>
                    <a:pt x="586" y="293"/>
                  </a:lnTo>
                  <a:lnTo>
                    <a:pt x="521" y="196"/>
                  </a:lnTo>
                  <a:lnTo>
                    <a:pt x="293" y="196"/>
                  </a:lnTo>
                  <a:lnTo>
                    <a:pt x="326" y="131"/>
                  </a:lnTo>
                  <a:lnTo>
                    <a:pt x="228" y="9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1"/>
            <p:cNvSpPr/>
            <p:nvPr/>
          </p:nvSpPr>
          <p:spPr>
            <a:xfrm>
              <a:off x="4648600" y="3166400"/>
              <a:ext cx="4075" cy="8975"/>
            </a:xfrm>
            <a:custGeom>
              <a:rect b="b" l="l" r="r" t="t"/>
              <a:pathLst>
                <a:path extrusionOk="0" h="359" w="163">
                  <a:moveTo>
                    <a:pt x="163" y="1"/>
                  </a:moveTo>
                  <a:lnTo>
                    <a:pt x="98" y="33"/>
                  </a:lnTo>
                  <a:lnTo>
                    <a:pt x="65" y="131"/>
                  </a:lnTo>
                  <a:lnTo>
                    <a:pt x="0" y="229"/>
                  </a:lnTo>
                  <a:lnTo>
                    <a:pt x="65" y="359"/>
                  </a:lnTo>
                  <a:lnTo>
                    <a:pt x="130" y="326"/>
                  </a:lnTo>
                  <a:lnTo>
                    <a:pt x="163" y="196"/>
                  </a:lnTo>
                  <a:lnTo>
                    <a:pt x="130" y="98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1"/>
            <p:cNvSpPr/>
            <p:nvPr/>
          </p:nvSpPr>
          <p:spPr>
            <a:xfrm>
              <a:off x="4618500" y="3176975"/>
              <a:ext cx="4100" cy="4900"/>
            </a:xfrm>
            <a:custGeom>
              <a:rect b="b" l="l" r="r" t="t"/>
              <a:pathLst>
                <a:path extrusionOk="0" h="196" w="164">
                  <a:moveTo>
                    <a:pt x="33" y="1"/>
                  </a:moveTo>
                  <a:lnTo>
                    <a:pt x="1" y="66"/>
                  </a:lnTo>
                  <a:lnTo>
                    <a:pt x="33" y="196"/>
                  </a:lnTo>
                  <a:lnTo>
                    <a:pt x="98" y="196"/>
                  </a:lnTo>
                  <a:lnTo>
                    <a:pt x="131" y="163"/>
                  </a:lnTo>
                  <a:lnTo>
                    <a:pt x="163" y="131"/>
                  </a:lnTo>
                  <a:lnTo>
                    <a:pt x="131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1"/>
            <p:cNvSpPr/>
            <p:nvPr/>
          </p:nvSpPr>
          <p:spPr>
            <a:xfrm>
              <a:off x="4620125" y="3195675"/>
              <a:ext cx="4100" cy="3275"/>
            </a:xfrm>
            <a:custGeom>
              <a:rect b="b" l="l" r="r" t="t"/>
              <a:pathLst>
                <a:path extrusionOk="0" h="131" w="164">
                  <a:moveTo>
                    <a:pt x="98" y="1"/>
                  </a:moveTo>
                  <a:lnTo>
                    <a:pt x="66" y="33"/>
                  </a:lnTo>
                  <a:lnTo>
                    <a:pt x="33" y="66"/>
                  </a:lnTo>
                  <a:lnTo>
                    <a:pt x="1" y="131"/>
                  </a:lnTo>
                  <a:lnTo>
                    <a:pt x="163" y="131"/>
                  </a:lnTo>
                  <a:lnTo>
                    <a:pt x="163" y="66"/>
                  </a:lnTo>
                  <a:lnTo>
                    <a:pt x="98" y="33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1"/>
            <p:cNvSpPr/>
            <p:nvPr/>
          </p:nvSpPr>
          <p:spPr>
            <a:xfrm>
              <a:off x="4670550" y="3167225"/>
              <a:ext cx="4075" cy="4100"/>
            </a:xfrm>
            <a:custGeom>
              <a:rect b="b" l="l" r="r" t="t"/>
              <a:pathLst>
                <a:path extrusionOk="0" h="164" w="163">
                  <a:moveTo>
                    <a:pt x="0" y="0"/>
                  </a:moveTo>
                  <a:lnTo>
                    <a:pt x="33" y="65"/>
                  </a:lnTo>
                  <a:lnTo>
                    <a:pt x="130" y="163"/>
                  </a:lnTo>
                  <a:lnTo>
                    <a:pt x="163" y="163"/>
                  </a:lnTo>
                  <a:lnTo>
                    <a:pt x="98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1"/>
            <p:cNvSpPr/>
            <p:nvPr/>
          </p:nvSpPr>
          <p:spPr>
            <a:xfrm>
              <a:off x="4656725" y="3168850"/>
              <a:ext cx="2450" cy="2475"/>
            </a:xfrm>
            <a:custGeom>
              <a:rect b="b" l="l" r="r" t="t"/>
              <a:pathLst>
                <a:path extrusionOk="0" h="99" w="98">
                  <a:moveTo>
                    <a:pt x="33" y="0"/>
                  </a:moveTo>
                  <a:lnTo>
                    <a:pt x="0" y="33"/>
                  </a:lnTo>
                  <a:lnTo>
                    <a:pt x="0" y="98"/>
                  </a:lnTo>
                  <a:lnTo>
                    <a:pt x="98" y="98"/>
                  </a:lnTo>
                  <a:lnTo>
                    <a:pt x="98" y="66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1"/>
            <p:cNvSpPr/>
            <p:nvPr/>
          </p:nvSpPr>
          <p:spPr>
            <a:xfrm>
              <a:off x="4633150" y="3068050"/>
              <a:ext cx="1650" cy="2450"/>
            </a:xfrm>
            <a:custGeom>
              <a:rect b="b" l="l" r="r" t="t"/>
              <a:pathLst>
                <a:path extrusionOk="0" h="98" w="66">
                  <a:moveTo>
                    <a:pt x="65" y="0"/>
                  </a:moveTo>
                  <a:lnTo>
                    <a:pt x="0" y="65"/>
                  </a:lnTo>
                  <a:lnTo>
                    <a:pt x="65" y="9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1"/>
            <p:cNvSpPr/>
            <p:nvPr/>
          </p:nvSpPr>
          <p:spPr>
            <a:xfrm>
              <a:off x="4681925" y="3194050"/>
              <a:ext cx="825" cy="2475"/>
            </a:xfrm>
            <a:custGeom>
              <a:rect b="b" l="l" r="r" t="t"/>
              <a:pathLst>
                <a:path extrusionOk="0" h="99" w="33">
                  <a:moveTo>
                    <a:pt x="33" y="1"/>
                  </a:moveTo>
                  <a:lnTo>
                    <a:pt x="0" y="66"/>
                  </a:lnTo>
                  <a:lnTo>
                    <a:pt x="33" y="98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1"/>
            <p:cNvSpPr/>
            <p:nvPr/>
          </p:nvSpPr>
          <p:spPr>
            <a:xfrm>
              <a:off x="4671350" y="3215200"/>
              <a:ext cx="4100" cy="2450"/>
            </a:xfrm>
            <a:custGeom>
              <a:rect b="b" l="l" r="r" t="t"/>
              <a:pathLst>
                <a:path extrusionOk="0" h="98" w="164">
                  <a:moveTo>
                    <a:pt x="33" y="0"/>
                  </a:moveTo>
                  <a:lnTo>
                    <a:pt x="1" y="65"/>
                  </a:lnTo>
                  <a:lnTo>
                    <a:pt x="66" y="98"/>
                  </a:lnTo>
                  <a:lnTo>
                    <a:pt x="163" y="65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1"/>
            <p:cNvSpPr/>
            <p:nvPr/>
          </p:nvSpPr>
          <p:spPr>
            <a:xfrm>
              <a:off x="4694925" y="3203000"/>
              <a:ext cx="1650" cy="4075"/>
            </a:xfrm>
            <a:custGeom>
              <a:rect b="b" l="l" r="r" t="t"/>
              <a:pathLst>
                <a:path extrusionOk="0" h="163" w="66">
                  <a:moveTo>
                    <a:pt x="1" y="0"/>
                  </a:moveTo>
                  <a:lnTo>
                    <a:pt x="1" y="98"/>
                  </a:lnTo>
                  <a:lnTo>
                    <a:pt x="66" y="163"/>
                  </a:lnTo>
                  <a:lnTo>
                    <a:pt x="66" y="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1"/>
            <p:cNvSpPr/>
            <p:nvPr/>
          </p:nvSpPr>
          <p:spPr>
            <a:xfrm>
              <a:off x="4686800" y="3213575"/>
              <a:ext cx="3275" cy="4075"/>
            </a:xfrm>
            <a:custGeom>
              <a:rect b="b" l="l" r="r" t="t"/>
              <a:pathLst>
                <a:path extrusionOk="0" h="163" w="131">
                  <a:moveTo>
                    <a:pt x="33" y="0"/>
                  </a:moveTo>
                  <a:lnTo>
                    <a:pt x="0" y="65"/>
                  </a:lnTo>
                  <a:lnTo>
                    <a:pt x="33" y="130"/>
                  </a:lnTo>
                  <a:lnTo>
                    <a:pt x="98" y="163"/>
                  </a:lnTo>
                  <a:lnTo>
                    <a:pt x="131" y="6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1"/>
            <p:cNvSpPr/>
            <p:nvPr/>
          </p:nvSpPr>
          <p:spPr>
            <a:xfrm>
              <a:off x="4676225" y="3146075"/>
              <a:ext cx="4900" cy="8175"/>
            </a:xfrm>
            <a:custGeom>
              <a:rect b="b" l="l" r="r" t="t"/>
              <a:pathLst>
                <a:path extrusionOk="0" h="327" w="196">
                  <a:moveTo>
                    <a:pt x="98" y="1"/>
                  </a:moveTo>
                  <a:lnTo>
                    <a:pt x="33" y="33"/>
                  </a:lnTo>
                  <a:lnTo>
                    <a:pt x="66" y="164"/>
                  </a:lnTo>
                  <a:lnTo>
                    <a:pt x="33" y="229"/>
                  </a:lnTo>
                  <a:lnTo>
                    <a:pt x="1" y="261"/>
                  </a:lnTo>
                  <a:lnTo>
                    <a:pt x="33" y="326"/>
                  </a:lnTo>
                  <a:lnTo>
                    <a:pt x="163" y="294"/>
                  </a:lnTo>
                  <a:lnTo>
                    <a:pt x="196" y="196"/>
                  </a:lnTo>
                  <a:lnTo>
                    <a:pt x="163" y="9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1"/>
            <p:cNvSpPr/>
            <p:nvPr/>
          </p:nvSpPr>
          <p:spPr>
            <a:xfrm>
              <a:off x="4681100" y="3167225"/>
              <a:ext cx="19550" cy="21975"/>
            </a:xfrm>
            <a:custGeom>
              <a:rect b="b" l="l" r="r" t="t"/>
              <a:pathLst>
                <a:path extrusionOk="0" h="879" w="782">
                  <a:moveTo>
                    <a:pt x="326" y="0"/>
                  </a:moveTo>
                  <a:lnTo>
                    <a:pt x="261" y="33"/>
                  </a:lnTo>
                  <a:lnTo>
                    <a:pt x="228" y="65"/>
                  </a:lnTo>
                  <a:lnTo>
                    <a:pt x="33" y="65"/>
                  </a:lnTo>
                  <a:lnTo>
                    <a:pt x="1" y="33"/>
                  </a:lnTo>
                  <a:lnTo>
                    <a:pt x="1" y="98"/>
                  </a:lnTo>
                  <a:lnTo>
                    <a:pt x="66" y="261"/>
                  </a:lnTo>
                  <a:lnTo>
                    <a:pt x="196" y="391"/>
                  </a:lnTo>
                  <a:lnTo>
                    <a:pt x="326" y="521"/>
                  </a:lnTo>
                  <a:lnTo>
                    <a:pt x="391" y="553"/>
                  </a:lnTo>
                  <a:lnTo>
                    <a:pt x="359" y="618"/>
                  </a:lnTo>
                  <a:lnTo>
                    <a:pt x="326" y="683"/>
                  </a:lnTo>
                  <a:lnTo>
                    <a:pt x="359" y="683"/>
                  </a:lnTo>
                  <a:lnTo>
                    <a:pt x="359" y="716"/>
                  </a:lnTo>
                  <a:lnTo>
                    <a:pt x="424" y="716"/>
                  </a:lnTo>
                  <a:lnTo>
                    <a:pt x="489" y="781"/>
                  </a:lnTo>
                  <a:lnTo>
                    <a:pt x="521" y="846"/>
                  </a:lnTo>
                  <a:lnTo>
                    <a:pt x="684" y="878"/>
                  </a:lnTo>
                  <a:lnTo>
                    <a:pt x="716" y="878"/>
                  </a:lnTo>
                  <a:lnTo>
                    <a:pt x="749" y="846"/>
                  </a:lnTo>
                  <a:lnTo>
                    <a:pt x="781" y="878"/>
                  </a:lnTo>
                  <a:lnTo>
                    <a:pt x="781" y="878"/>
                  </a:lnTo>
                  <a:lnTo>
                    <a:pt x="749" y="813"/>
                  </a:lnTo>
                  <a:lnTo>
                    <a:pt x="716" y="716"/>
                  </a:lnTo>
                  <a:lnTo>
                    <a:pt x="651" y="683"/>
                  </a:lnTo>
                  <a:lnTo>
                    <a:pt x="651" y="521"/>
                  </a:lnTo>
                  <a:lnTo>
                    <a:pt x="651" y="326"/>
                  </a:lnTo>
                  <a:lnTo>
                    <a:pt x="651" y="261"/>
                  </a:lnTo>
                  <a:lnTo>
                    <a:pt x="619" y="228"/>
                  </a:lnTo>
                  <a:lnTo>
                    <a:pt x="521" y="131"/>
                  </a:lnTo>
                  <a:lnTo>
                    <a:pt x="456" y="33"/>
                  </a:lnTo>
                  <a:lnTo>
                    <a:pt x="391" y="0"/>
                  </a:lnTo>
                  <a:lnTo>
                    <a:pt x="359" y="33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1"/>
            <p:cNvSpPr/>
            <p:nvPr/>
          </p:nvSpPr>
          <p:spPr>
            <a:xfrm>
              <a:off x="4677050" y="3202175"/>
              <a:ext cx="8950" cy="8150"/>
            </a:xfrm>
            <a:custGeom>
              <a:rect b="b" l="l" r="r" t="t"/>
              <a:pathLst>
                <a:path extrusionOk="0" h="326" w="358">
                  <a:moveTo>
                    <a:pt x="228" y="1"/>
                  </a:moveTo>
                  <a:lnTo>
                    <a:pt x="65" y="131"/>
                  </a:lnTo>
                  <a:lnTo>
                    <a:pt x="0" y="196"/>
                  </a:lnTo>
                  <a:lnTo>
                    <a:pt x="33" y="293"/>
                  </a:lnTo>
                  <a:lnTo>
                    <a:pt x="33" y="326"/>
                  </a:lnTo>
                  <a:lnTo>
                    <a:pt x="163" y="326"/>
                  </a:lnTo>
                  <a:lnTo>
                    <a:pt x="325" y="261"/>
                  </a:lnTo>
                  <a:lnTo>
                    <a:pt x="358" y="196"/>
                  </a:lnTo>
                  <a:lnTo>
                    <a:pt x="358" y="66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1"/>
            <p:cNvSpPr/>
            <p:nvPr/>
          </p:nvSpPr>
          <p:spPr>
            <a:xfrm>
              <a:off x="4670550" y="3188350"/>
              <a:ext cx="8150" cy="23625"/>
            </a:xfrm>
            <a:custGeom>
              <a:rect b="b" l="l" r="r" t="t"/>
              <a:pathLst>
                <a:path extrusionOk="0" h="945" w="326">
                  <a:moveTo>
                    <a:pt x="260" y="1"/>
                  </a:moveTo>
                  <a:lnTo>
                    <a:pt x="228" y="196"/>
                  </a:lnTo>
                  <a:lnTo>
                    <a:pt x="130" y="359"/>
                  </a:lnTo>
                  <a:lnTo>
                    <a:pt x="130" y="489"/>
                  </a:lnTo>
                  <a:lnTo>
                    <a:pt x="65" y="651"/>
                  </a:lnTo>
                  <a:lnTo>
                    <a:pt x="0" y="749"/>
                  </a:lnTo>
                  <a:lnTo>
                    <a:pt x="0" y="846"/>
                  </a:lnTo>
                  <a:lnTo>
                    <a:pt x="0" y="944"/>
                  </a:lnTo>
                  <a:lnTo>
                    <a:pt x="98" y="846"/>
                  </a:lnTo>
                  <a:lnTo>
                    <a:pt x="130" y="619"/>
                  </a:lnTo>
                  <a:lnTo>
                    <a:pt x="293" y="456"/>
                  </a:lnTo>
                  <a:lnTo>
                    <a:pt x="293" y="359"/>
                  </a:lnTo>
                  <a:lnTo>
                    <a:pt x="293" y="261"/>
                  </a:lnTo>
                  <a:lnTo>
                    <a:pt x="325" y="196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1"/>
            <p:cNvSpPr/>
            <p:nvPr/>
          </p:nvSpPr>
          <p:spPr>
            <a:xfrm>
              <a:off x="4662400" y="3159900"/>
              <a:ext cx="4100" cy="5725"/>
            </a:xfrm>
            <a:custGeom>
              <a:rect b="b" l="l" r="r" t="t"/>
              <a:pathLst>
                <a:path extrusionOk="0" h="229" w="164">
                  <a:moveTo>
                    <a:pt x="1" y="1"/>
                  </a:moveTo>
                  <a:lnTo>
                    <a:pt x="1" y="66"/>
                  </a:lnTo>
                  <a:lnTo>
                    <a:pt x="131" y="228"/>
                  </a:lnTo>
                  <a:lnTo>
                    <a:pt x="163" y="163"/>
                  </a:lnTo>
                  <a:lnTo>
                    <a:pt x="131" y="98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1"/>
            <p:cNvSpPr/>
            <p:nvPr/>
          </p:nvSpPr>
          <p:spPr>
            <a:xfrm>
              <a:off x="4681100" y="3181850"/>
              <a:ext cx="4900" cy="2475"/>
            </a:xfrm>
            <a:custGeom>
              <a:rect b="b" l="l" r="r" t="t"/>
              <a:pathLst>
                <a:path extrusionOk="0" h="99" w="196">
                  <a:moveTo>
                    <a:pt x="66" y="1"/>
                  </a:moveTo>
                  <a:lnTo>
                    <a:pt x="1" y="66"/>
                  </a:lnTo>
                  <a:lnTo>
                    <a:pt x="98" y="98"/>
                  </a:lnTo>
                  <a:lnTo>
                    <a:pt x="163" y="98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1"/>
            <p:cNvSpPr/>
            <p:nvPr/>
          </p:nvSpPr>
          <p:spPr>
            <a:xfrm>
              <a:off x="4681925" y="3185925"/>
              <a:ext cx="13850" cy="17900"/>
            </a:xfrm>
            <a:custGeom>
              <a:rect b="b" l="l" r="r" t="t"/>
              <a:pathLst>
                <a:path extrusionOk="0" h="716" w="554">
                  <a:moveTo>
                    <a:pt x="0" y="0"/>
                  </a:moveTo>
                  <a:lnTo>
                    <a:pt x="65" y="98"/>
                  </a:lnTo>
                  <a:lnTo>
                    <a:pt x="65" y="196"/>
                  </a:lnTo>
                  <a:lnTo>
                    <a:pt x="130" y="261"/>
                  </a:lnTo>
                  <a:lnTo>
                    <a:pt x="163" y="228"/>
                  </a:lnTo>
                  <a:lnTo>
                    <a:pt x="228" y="261"/>
                  </a:lnTo>
                  <a:lnTo>
                    <a:pt x="228" y="423"/>
                  </a:lnTo>
                  <a:lnTo>
                    <a:pt x="260" y="521"/>
                  </a:lnTo>
                  <a:lnTo>
                    <a:pt x="293" y="651"/>
                  </a:lnTo>
                  <a:lnTo>
                    <a:pt x="391" y="716"/>
                  </a:lnTo>
                  <a:lnTo>
                    <a:pt x="391" y="586"/>
                  </a:lnTo>
                  <a:lnTo>
                    <a:pt x="456" y="651"/>
                  </a:lnTo>
                  <a:lnTo>
                    <a:pt x="553" y="618"/>
                  </a:lnTo>
                  <a:lnTo>
                    <a:pt x="553" y="553"/>
                  </a:lnTo>
                  <a:lnTo>
                    <a:pt x="456" y="391"/>
                  </a:lnTo>
                  <a:lnTo>
                    <a:pt x="391" y="326"/>
                  </a:lnTo>
                  <a:lnTo>
                    <a:pt x="358" y="163"/>
                  </a:lnTo>
                  <a:lnTo>
                    <a:pt x="293" y="33"/>
                  </a:lnTo>
                  <a:lnTo>
                    <a:pt x="293" y="0"/>
                  </a:lnTo>
                  <a:lnTo>
                    <a:pt x="163" y="3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1"/>
            <p:cNvSpPr/>
            <p:nvPr/>
          </p:nvSpPr>
          <p:spPr>
            <a:xfrm>
              <a:off x="4646150" y="3153400"/>
              <a:ext cx="4900" cy="5725"/>
            </a:xfrm>
            <a:custGeom>
              <a:rect b="b" l="l" r="r" t="t"/>
              <a:pathLst>
                <a:path extrusionOk="0" h="229" w="196">
                  <a:moveTo>
                    <a:pt x="33" y="1"/>
                  </a:moveTo>
                  <a:lnTo>
                    <a:pt x="0" y="66"/>
                  </a:lnTo>
                  <a:lnTo>
                    <a:pt x="0" y="131"/>
                  </a:lnTo>
                  <a:lnTo>
                    <a:pt x="131" y="228"/>
                  </a:lnTo>
                  <a:lnTo>
                    <a:pt x="163" y="163"/>
                  </a:lnTo>
                  <a:lnTo>
                    <a:pt x="196" y="131"/>
                  </a:lnTo>
                  <a:lnTo>
                    <a:pt x="131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1"/>
            <p:cNvSpPr/>
            <p:nvPr/>
          </p:nvSpPr>
          <p:spPr>
            <a:xfrm>
              <a:off x="4639650" y="3074550"/>
              <a:ext cx="2450" cy="3275"/>
            </a:xfrm>
            <a:custGeom>
              <a:rect b="b" l="l" r="r" t="t"/>
              <a:pathLst>
                <a:path extrusionOk="0" h="131" w="98">
                  <a:moveTo>
                    <a:pt x="65" y="0"/>
                  </a:moveTo>
                  <a:cubicBezTo>
                    <a:pt x="58" y="0"/>
                    <a:pt x="55" y="4"/>
                    <a:pt x="56" y="9"/>
                  </a:cubicBezTo>
                  <a:lnTo>
                    <a:pt x="56" y="9"/>
                  </a:lnTo>
                  <a:lnTo>
                    <a:pt x="65" y="0"/>
                  </a:lnTo>
                  <a:close/>
                  <a:moveTo>
                    <a:pt x="56" y="9"/>
                  </a:moveTo>
                  <a:lnTo>
                    <a:pt x="0" y="65"/>
                  </a:lnTo>
                  <a:lnTo>
                    <a:pt x="33" y="130"/>
                  </a:lnTo>
                  <a:lnTo>
                    <a:pt x="98" y="65"/>
                  </a:lnTo>
                  <a:cubicBezTo>
                    <a:pt x="98" y="65"/>
                    <a:pt x="60" y="27"/>
                    <a:pt x="56" y="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1"/>
            <p:cNvSpPr/>
            <p:nvPr/>
          </p:nvSpPr>
          <p:spPr>
            <a:xfrm>
              <a:off x="4646950" y="3142825"/>
              <a:ext cx="2475" cy="3275"/>
            </a:xfrm>
            <a:custGeom>
              <a:rect b="b" l="l" r="r" t="t"/>
              <a:pathLst>
                <a:path extrusionOk="0" h="131" w="99">
                  <a:moveTo>
                    <a:pt x="1" y="1"/>
                  </a:moveTo>
                  <a:lnTo>
                    <a:pt x="1" y="98"/>
                  </a:lnTo>
                  <a:lnTo>
                    <a:pt x="99" y="131"/>
                  </a:lnTo>
                  <a:lnTo>
                    <a:pt x="66" y="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1"/>
            <p:cNvSpPr/>
            <p:nvPr/>
          </p:nvSpPr>
          <p:spPr>
            <a:xfrm>
              <a:off x="4644525" y="3130650"/>
              <a:ext cx="4900" cy="8950"/>
            </a:xfrm>
            <a:custGeom>
              <a:rect b="b" l="l" r="r" t="t"/>
              <a:pathLst>
                <a:path extrusionOk="0" h="358" w="196">
                  <a:moveTo>
                    <a:pt x="130" y="0"/>
                  </a:moveTo>
                  <a:lnTo>
                    <a:pt x="0" y="98"/>
                  </a:lnTo>
                  <a:lnTo>
                    <a:pt x="65" y="228"/>
                  </a:lnTo>
                  <a:lnTo>
                    <a:pt x="33" y="260"/>
                  </a:lnTo>
                  <a:lnTo>
                    <a:pt x="65" y="358"/>
                  </a:lnTo>
                  <a:lnTo>
                    <a:pt x="130" y="293"/>
                  </a:lnTo>
                  <a:lnTo>
                    <a:pt x="130" y="130"/>
                  </a:lnTo>
                  <a:lnTo>
                    <a:pt x="196" y="65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1"/>
            <p:cNvSpPr/>
            <p:nvPr/>
          </p:nvSpPr>
          <p:spPr>
            <a:xfrm>
              <a:off x="4529900" y="3439575"/>
              <a:ext cx="17100" cy="5725"/>
            </a:xfrm>
            <a:custGeom>
              <a:rect b="b" l="l" r="r" t="t"/>
              <a:pathLst>
                <a:path extrusionOk="0" h="229" w="684">
                  <a:moveTo>
                    <a:pt x="65" y="1"/>
                  </a:moveTo>
                  <a:lnTo>
                    <a:pt x="0" y="98"/>
                  </a:lnTo>
                  <a:lnTo>
                    <a:pt x="98" y="196"/>
                  </a:lnTo>
                  <a:lnTo>
                    <a:pt x="163" y="228"/>
                  </a:lnTo>
                  <a:lnTo>
                    <a:pt x="228" y="196"/>
                  </a:lnTo>
                  <a:lnTo>
                    <a:pt x="423" y="196"/>
                  </a:lnTo>
                  <a:lnTo>
                    <a:pt x="520" y="163"/>
                  </a:lnTo>
                  <a:lnTo>
                    <a:pt x="651" y="131"/>
                  </a:lnTo>
                  <a:lnTo>
                    <a:pt x="683" y="66"/>
                  </a:lnTo>
                  <a:lnTo>
                    <a:pt x="618" y="33"/>
                  </a:lnTo>
                  <a:lnTo>
                    <a:pt x="488" y="66"/>
                  </a:lnTo>
                  <a:lnTo>
                    <a:pt x="390" y="33"/>
                  </a:lnTo>
                  <a:lnTo>
                    <a:pt x="130" y="3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1"/>
            <p:cNvSpPr/>
            <p:nvPr/>
          </p:nvSpPr>
          <p:spPr>
            <a:xfrm>
              <a:off x="4752650" y="3436325"/>
              <a:ext cx="1650" cy="825"/>
            </a:xfrm>
            <a:custGeom>
              <a:rect b="b" l="l" r="r" t="t"/>
              <a:pathLst>
                <a:path extrusionOk="0" h="33" w="66">
                  <a:moveTo>
                    <a:pt x="33" y="0"/>
                  </a:moveTo>
                  <a:lnTo>
                    <a:pt x="1" y="33"/>
                  </a:lnTo>
                  <a:lnTo>
                    <a:pt x="66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1"/>
            <p:cNvSpPr/>
            <p:nvPr/>
          </p:nvSpPr>
          <p:spPr>
            <a:xfrm>
              <a:off x="4699800" y="3293225"/>
              <a:ext cx="4100" cy="6550"/>
            </a:xfrm>
            <a:custGeom>
              <a:rect b="b" l="l" r="r" t="t"/>
              <a:pathLst>
                <a:path extrusionOk="0" h="262" w="164">
                  <a:moveTo>
                    <a:pt x="33" y="1"/>
                  </a:moveTo>
                  <a:lnTo>
                    <a:pt x="1" y="66"/>
                  </a:lnTo>
                  <a:lnTo>
                    <a:pt x="33" y="196"/>
                  </a:lnTo>
                  <a:lnTo>
                    <a:pt x="131" y="261"/>
                  </a:lnTo>
                  <a:lnTo>
                    <a:pt x="163" y="229"/>
                  </a:lnTo>
                  <a:lnTo>
                    <a:pt x="131" y="99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1"/>
            <p:cNvSpPr/>
            <p:nvPr/>
          </p:nvSpPr>
          <p:spPr>
            <a:xfrm>
              <a:off x="4698175" y="3458275"/>
              <a:ext cx="1650" cy="1650"/>
            </a:xfrm>
            <a:custGeom>
              <a:rect b="b" l="l" r="r" t="t"/>
              <a:pathLst>
                <a:path extrusionOk="0" h="66" w="66">
                  <a:moveTo>
                    <a:pt x="33" y="0"/>
                  </a:moveTo>
                  <a:lnTo>
                    <a:pt x="1" y="33"/>
                  </a:lnTo>
                  <a:lnTo>
                    <a:pt x="33" y="65"/>
                  </a:lnTo>
                  <a:lnTo>
                    <a:pt x="66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1"/>
            <p:cNvSpPr/>
            <p:nvPr/>
          </p:nvSpPr>
          <p:spPr>
            <a:xfrm>
              <a:off x="4754275" y="3450950"/>
              <a:ext cx="4100" cy="4100"/>
            </a:xfrm>
            <a:custGeom>
              <a:rect b="b" l="l" r="r" t="t"/>
              <a:pathLst>
                <a:path extrusionOk="0" h="164" w="164">
                  <a:moveTo>
                    <a:pt x="66" y="1"/>
                  </a:moveTo>
                  <a:lnTo>
                    <a:pt x="1" y="66"/>
                  </a:lnTo>
                  <a:lnTo>
                    <a:pt x="1" y="98"/>
                  </a:lnTo>
                  <a:lnTo>
                    <a:pt x="66" y="163"/>
                  </a:lnTo>
                  <a:lnTo>
                    <a:pt x="163" y="131"/>
                  </a:lnTo>
                  <a:lnTo>
                    <a:pt x="131" y="66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1"/>
            <p:cNvSpPr/>
            <p:nvPr/>
          </p:nvSpPr>
          <p:spPr>
            <a:xfrm>
              <a:off x="4873775" y="3455825"/>
              <a:ext cx="4100" cy="4100"/>
            </a:xfrm>
            <a:custGeom>
              <a:rect b="b" l="l" r="r" t="t"/>
              <a:pathLst>
                <a:path extrusionOk="0" h="164" w="164">
                  <a:moveTo>
                    <a:pt x="99" y="1"/>
                  </a:moveTo>
                  <a:lnTo>
                    <a:pt x="33" y="33"/>
                  </a:lnTo>
                  <a:lnTo>
                    <a:pt x="1" y="131"/>
                  </a:lnTo>
                  <a:lnTo>
                    <a:pt x="33" y="131"/>
                  </a:lnTo>
                  <a:lnTo>
                    <a:pt x="164" y="163"/>
                  </a:lnTo>
                  <a:lnTo>
                    <a:pt x="164" y="131"/>
                  </a:lnTo>
                  <a:lnTo>
                    <a:pt x="131" y="33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1"/>
            <p:cNvSpPr/>
            <p:nvPr/>
          </p:nvSpPr>
          <p:spPr>
            <a:xfrm>
              <a:off x="4722575" y="3350150"/>
              <a:ext cx="2450" cy="3275"/>
            </a:xfrm>
            <a:custGeom>
              <a:rect b="b" l="l" r="r" t="t"/>
              <a:pathLst>
                <a:path extrusionOk="0" h="131" w="98">
                  <a:moveTo>
                    <a:pt x="33" y="0"/>
                  </a:moveTo>
                  <a:lnTo>
                    <a:pt x="0" y="130"/>
                  </a:lnTo>
                  <a:lnTo>
                    <a:pt x="65" y="130"/>
                  </a:lnTo>
                  <a:lnTo>
                    <a:pt x="98" y="6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1"/>
            <p:cNvSpPr/>
            <p:nvPr/>
          </p:nvSpPr>
          <p:spPr>
            <a:xfrm>
              <a:off x="4726625" y="3364775"/>
              <a:ext cx="9800" cy="4900"/>
            </a:xfrm>
            <a:custGeom>
              <a:rect b="b" l="l" r="r" t="t"/>
              <a:pathLst>
                <a:path extrusionOk="0" h="196" w="392">
                  <a:moveTo>
                    <a:pt x="163" y="1"/>
                  </a:moveTo>
                  <a:lnTo>
                    <a:pt x="1" y="98"/>
                  </a:lnTo>
                  <a:lnTo>
                    <a:pt x="66" y="163"/>
                  </a:lnTo>
                  <a:lnTo>
                    <a:pt x="163" y="196"/>
                  </a:lnTo>
                  <a:lnTo>
                    <a:pt x="391" y="196"/>
                  </a:lnTo>
                  <a:lnTo>
                    <a:pt x="391" y="131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1"/>
            <p:cNvSpPr/>
            <p:nvPr/>
          </p:nvSpPr>
          <p:spPr>
            <a:xfrm>
              <a:off x="4489250" y="3360725"/>
              <a:ext cx="4900" cy="4900"/>
            </a:xfrm>
            <a:custGeom>
              <a:rect b="b" l="l" r="r" t="t"/>
              <a:pathLst>
                <a:path extrusionOk="0" h="196" w="196">
                  <a:moveTo>
                    <a:pt x="0" y="0"/>
                  </a:moveTo>
                  <a:lnTo>
                    <a:pt x="0" y="65"/>
                  </a:lnTo>
                  <a:lnTo>
                    <a:pt x="0" y="130"/>
                  </a:lnTo>
                  <a:lnTo>
                    <a:pt x="33" y="195"/>
                  </a:lnTo>
                  <a:lnTo>
                    <a:pt x="98" y="163"/>
                  </a:lnTo>
                  <a:lnTo>
                    <a:pt x="195" y="65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1"/>
            <p:cNvSpPr/>
            <p:nvPr/>
          </p:nvSpPr>
          <p:spPr>
            <a:xfrm>
              <a:off x="4815250" y="3430625"/>
              <a:ext cx="4900" cy="8975"/>
            </a:xfrm>
            <a:custGeom>
              <a:rect b="b" l="l" r="r" t="t"/>
              <a:pathLst>
                <a:path extrusionOk="0" h="359" w="196">
                  <a:moveTo>
                    <a:pt x="1" y="1"/>
                  </a:moveTo>
                  <a:lnTo>
                    <a:pt x="1" y="33"/>
                  </a:lnTo>
                  <a:lnTo>
                    <a:pt x="1" y="131"/>
                  </a:lnTo>
                  <a:lnTo>
                    <a:pt x="33" y="196"/>
                  </a:lnTo>
                  <a:lnTo>
                    <a:pt x="1" y="196"/>
                  </a:lnTo>
                  <a:lnTo>
                    <a:pt x="1" y="293"/>
                  </a:lnTo>
                  <a:lnTo>
                    <a:pt x="33" y="359"/>
                  </a:lnTo>
                  <a:lnTo>
                    <a:pt x="98" y="326"/>
                  </a:lnTo>
                  <a:lnTo>
                    <a:pt x="196" y="261"/>
                  </a:lnTo>
                  <a:lnTo>
                    <a:pt x="196" y="196"/>
                  </a:lnTo>
                  <a:lnTo>
                    <a:pt x="163" y="163"/>
                  </a:lnTo>
                  <a:lnTo>
                    <a:pt x="131" y="98"/>
                  </a:lnTo>
                  <a:lnTo>
                    <a:pt x="33" y="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1"/>
            <p:cNvSpPr/>
            <p:nvPr/>
          </p:nvSpPr>
          <p:spPr>
            <a:xfrm>
              <a:off x="4732325" y="3385100"/>
              <a:ext cx="2475" cy="1650"/>
            </a:xfrm>
            <a:custGeom>
              <a:rect b="b" l="l" r="r" t="t"/>
              <a:pathLst>
                <a:path extrusionOk="0" h="66" w="99">
                  <a:moveTo>
                    <a:pt x="1" y="1"/>
                  </a:moveTo>
                  <a:lnTo>
                    <a:pt x="33" y="66"/>
                  </a:lnTo>
                  <a:lnTo>
                    <a:pt x="66" y="66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1"/>
            <p:cNvSpPr/>
            <p:nvPr/>
          </p:nvSpPr>
          <p:spPr>
            <a:xfrm>
              <a:off x="4729875" y="3456650"/>
              <a:ext cx="5725" cy="2450"/>
            </a:xfrm>
            <a:custGeom>
              <a:rect b="b" l="l" r="r" t="t"/>
              <a:pathLst>
                <a:path extrusionOk="0" h="98" w="229">
                  <a:moveTo>
                    <a:pt x="1" y="0"/>
                  </a:moveTo>
                  <a:lnTo>
                    <a:pt x="1" y="65"/>
                  </a:lnTo>
                  <a:lnTo>
                    <a:pt x="99" y="98"/>
                  </a:lnTo>
                  <a:lnTo>
                    <a:pt x="229" y="65"/>
                  </a:lnTo>
                  <a:lnTo>
                    <a:pt x="229" y="0"/>
                  </a:lnTo>
                  <a:lnTo>
                    <a:pt x="131" y="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1"/>
            <p:cNvSpPr/>
            <p:nvPr/>
          </p:nvSpPr>
          <p:spPr>
            <a:xfrm>
              <a:off x="4733150" y="3394050"/>
              <a:ext cx="5700" cy="3275"/>
            </a:xfrm>
            <a:custGeom>
              <a:rect b="b" l="l" r="r" t="t"/>
              <a:pathLst>
                <a:path extrusionOk="0" h="131" w="228">
                  <a:moveTo>
                    <a:pt x="163" y="0"/>
                  </a:moveTo>
                  <a:lnTo>
                    <a:pt x="98" y="33"/>
                  </a:lnTo>
                  <a:lnTo>
                    <a:pt x="0" y="65"/>
                  </a:lnTo>
                  <a:lnTo>
                    <a:pt x="65" y="130"/>
                  </a:lnTo>
                  <a:lnTo>
                    <a:pt x="130" y="98"/>
                  </a:lnTo>
                  <a:lnTo>
                    <a:pt x="163" y="130"/>
                  </a:lnTo>
                  <a:lnTo>
                    <a:pt x="228" y="33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1"/>
            <p:cNvSpPr/>
            <p:nvPr/>
          </p:nvSpPr>
          <p:spPr>
            <a:xfrm>
              <a:off x="4729875" y="3387550"/>
              <a:ext cx="1650" cy="1650"/>
            </a:xfrm>
            <a:custGeom>
              <a:rect b="b" l="l" r="r" t="t"/>
              <a:pathLst>
                <a:path extrusionOk="0" h="66" w="66">
                  <a:moveTo>
                    <a:pt x="66" y="0"/>
                  </a:moveTo>
                  <a:lnTo>
                    <a:pt x="1" y="65"/>
                  </a:lnTo>
                  <a:lnTo>
                    <a:pt x="66" y="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1"/>
            <p:cNvSpPr/>
            <p:nvPr/>
          </p:nvSpPr>
          <p:spPr>
            <a:xfrm>
              <a:off x="4759975" y="3430625"/>
              <a:ext cx="1650" cy="1650"/>
            </a:xfrm>
            <a:custGeom>
              <a:rect b="b" l="l" r="r" t="t"/>
              <a:pathLst>
                <a:path extrusionOk="0" h="66" w="66">
                  <a:moveTo>
                    <a:pt x="0" y="1"/>
                  </a:moveTo>
                  <a:lnTo>
                    <a:pt x="0" y="66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1"/>
            <p:cNvSpPr/>
            <p:nvPr/>
          </p:nvSpPr>
          <p:spPr>
            <a:xfrm>
              <a:off x="4755900" y="3455825"/>
              <a:ext cx="2475" cy="1650"/>
            </a:xfrm>
            <a:custGeom>
              <a:rect b="b" l="l" r="r" t="t"/>
              <a:pathLst>
                <a:path extrusionOk="0" h="66" w="99">
                  <a:moveTo>
                    <a:pt x="98" y="1"/>
                  </a:moveTo>
                  <a:lnTo>
                    <a:pt x="1" y="66"/>
                  </a:lnTo>
                  <a:lnTo>
                    <a:pt x="66" y="66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1"/>
            <p:cNvSpPr/>
            <p:nvPr/>
          </p:nvSpPr>
          <p:spPr>
            <a:xfrm>
              <a:off x="4860775" y="3446075"/>
              <a:ext cx="18725" cy="13025"/>
            </a:xfrm>
            <a:custGeom>
              <a:rect b="b" l="l" r="r" t="t"/>
              <a:pathLst>
                <a:path extrusionOk="0" h="521" w="749">
                  <a:moveTo>
                    <a:pt x="456" y="1"/>
                  </a:moveTo>
                  <a:lnTo>
                    <a:pt x="326" y="66"/>
                  </a:lnTo>
                  <a:lnTo>
                    <a:pt x="261" y="196"/>
                  </a:lnTo>
                  <a:lnTo>
                    <a:pt x="196" y="326"/>
                  </a:lnTo>
                  <a:lnTo>
                    <a:pt x="1" y="521"/>
                  </a:lnTo>
                  <a:lnTo>
                    <a:pt x="163" y="521"/>
                  </a:lnTo>
                  <a:lnTo>
                    <a:pt x="261" y="488"/>
                  </a:lnTo>
                  <a:lnTo>
                    <a:pt x="391" y="521"/>
                  </a:lnTo>
                  <a:lnTo>
                    <a:pt x="488" y="488"/>
                  </a:lnTo>
                  <a:lnTo>
                    <a:pt x="553" y="391"/>
                  </a:lnTo>
                  <a:lnTo>
                    <a:pt x="651" y="358"/>
                  </a:lnTo>
                  <a:lnTo>
                    <a:pt x="684" y="326"/>
                  </a:lnTo>
                  <a:lnTo>
                    <a:pt x="684" y="261"/>
                  </a:lnTo>
                  <a:lnTo>
                    <a:pt x="716" y="228"/>
                  </a:lnTo>
                  <a:lnTo>
                    <a:pt x="716" y="131"/>
                  </a:lnTo>
                  <a:lnTo>
                    <a:pt x="749" y="98"/>
                  </a:lnTo>
                  <a:lnTo>
                    <a:pt x="684" y="33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1"/>
            <p:cNvSpPr/>
            <p:nvPr/>
          </p:nvSpPr>
          <p:spPr>
            <a:xfrm>
              <a:off x="4564025" y="3463975"/>
              <a:ext cx="2475" cy="1650"/>
            </a:xfrm>
            <a:custGeom>
              <a:rect b="b" l="l" r="r" t="t"/>
              <a:pathLst>
                <a:path extrusionOk="0" h="66" w="99">
                  <a:moveTo>
                    <a:pt x="66" y="0"/>
                  </a:moveTo>
                  <a:lnTo>
                    <a:pt x="1" y="65"/>
                  </a:lnTo>
                  <a:lnTo>
                    <a:pt x="99" y="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1"/>
            <p:cNvSpPr/>
            <p:nvPr/>
          </p:nvSpPr>
          <p:spPr>
            <a:xfrm>
              <a:off x="4481100" y="3247700"/>
              <a:ext cx="135800" cy="154500"/>
            </a:xfrm>
            <a:custGeom>
              <a:rect b="b" l="l" r="r" t="t"/>
              <a:pathLst>
                <a:path extrusionOk="0" h="6180" w="5432">
                  <a:moveTo>
                    <a:pt x="4261" y="1"/>
                  </a:moveTo>
                  <a:lnTo>
                    <a:pt x="4196" y="33"/>
                  </a:lnTo>
                  <a:lnTo>
                    <a:pt x="4229" y="131"/>
                  </a:lnTo>
                  <a:lnTo>
                    <a:pt x="4131" y="229"/>
                  </a:lnTo>
                  <a:lnTo>
                    <a:pt x="4066" y="229"/>
                  </a:lnTo>
                  <a:lnTo>
                    <a:pt x="4098" y="131"/>
                  </a:lnTo>
                  <a:lnTo>
                    <a:pt x="4098" y="33"/>
                  </a:lnTo>
                  <a:lnTo>
                    <a:pt x="4033" y="33"/>
                  </a:lnTo>
                  <a:lnTo>
                    <a:pt x="3968" y="294"/>
                  </a:lnTo>
                  <a:lnTo>
                    <a:pt x="3871" y="294"/>
                  </a:lnTo>
                  <a:lnTo>
                    <a:pt x="3773" y="554"/>
                  </a:lnTo>
                  <a:lnTo>
                    <a:pt x="3741" y="684"/>
                  </a:lnTo>
                  <a:lnTo>
                    <a:pt x="3546" y="879"/>
                  </a:lnTo>
                  <a:lnTo>
                    <a:pt x="3448" y="879"/>
                  </a:lnTo>
                  <a:lnTo>
                    <a:pt x="3318" y="944"/>
                  </a:lnTo>
                  <a:lnTo>
                    <a:pt x="3253" y="1009"/>
                  </a:lnTo>
                  <a:lnTo>
                    <a:pt x="3318" y="1009"/>
                  </a:lnTo>
                  <a:lnTo>
                    <a:pt x="3285" y="1074"/>
                  </a:lnTo>
                  <a:lnTo>
                    <a:pt x="3318" y="1107"/>
                  </a:lnTo>
                  <a:lnTo>
                    <a:pt x="3448" y="1074"/>
                  </a:lnTo>
                  <a:lnTo>
                    <a:pt x="3416" y="1139"/>
                  </a:lnTo>
                  <a:lnTo>
                    <a:pt x="3318" y="1172"/>
                  </a:lnTo>
                  <a:lnTo>
                    <a:pt x="3285" y="1204"/>
                  </a:lnTo>
                  <a:lnTo>
                    <a:pt x="3285" y="1237"/>
                  </a:lnTo>
                  <a:lnTo>
                    <a:pt x="3220" y="1237"/>
                  </a:lnTo>
                  <a:lnTo>
                    <a:pt x="3220" y="1204"/>
                  </a:lnTo>
                  <a:lnTo>
                    <a:pt x="3220" y="1074"/>
                  </a:lnTo>
                  <a:lnTo>
                    <a:pt x="3090" y="1107"/>
                  </a:lnTo>
                  <a:lnTo>
                    <a:pt x="2960" y="1204"/>
                  </a:lnTo>
                  <a:lnTo>
                    <a:pt x="2765" y="1269"/>
                  </a:lnTo>
                  <a:lnTo>
                    <a:pt x="2765" y="1302"/>
                  </a:lnTo>
                  <a:lnTo>
                    <a:pt x="2700" y="1399"/>
                  </a:lnTo>
                  <a:lnTo>
                    <a:pt x="2668" y="1529"/>
                  </a:lnTo>
                  <a:lnTo>
                    <a:pt x="2537" y="1627"/>
                  </a:lnTo>
                  <a:lnTo>
                    <a:pt x="2505" y="1757"/>
                  </a:lnTo>
                  <a:lnTo>
                    <a:pt x="2342" y="1887"/>
                  </a:lnTo>
                  <a:lnTo>
                    <a:pt x="2310" y="1985"/>
                  </a:lnTo>
                  <a:lnTo>
                    <a:pt x="2180" y="2147"/>
                  </a:lnTo>
                  <a:lnTo>
                    <a:pt x="2050" y="2277"/>
                  </a:lnTo>
                  <a:lnTo>
                    <a:pt x="1594" y="2375"/>
                  </a:lnTo>
                  <a:lnTo>
                    <a:pt x="1562" y="2407"/>
                  </a:lnTo>
                  <a:lnTo>
                    <a:pt x="1594" y="2537"/>
                  </a:lnTo>
                  <a:lnTo>
                    <a:pt x="1627" y="2602"/>
                  </a:lnTo>
                  <a:lnTo>
                    <a:pt x="1562" y="2570"/>
                  </a:lnTo>
                  <a:lnTo>
                    <a:pt x="1497" y="2602"/>
                  </a:lnTo>
                  <a:lnTo>
                    <a:pt x="1367" y="2602"/>
                  </a:lnTo>
                  <a:lnTo>
                    <a:pt x="1302" y="2700"/>
                  </a:lnTo>
                  <a:lnTo>
                    <a:pt x="1269" y="2798"/>
                  </a:lnTo>
                  <a:lnTo>
                    <a:pt x="1269" y="2960"/>
                  </a:lnTo>
                  <a:lnTo>
                    <a:pt x="1172" y="3090"/>
                  </a:lnTo>
                  <a:lnTo>
                    <a:pt x="1204" y="3123"/>
                  </a:lnTo>
                  <a:lnTo>
                    <a:pt x="977" y="3090"/>
                  </a:lnTo>
                  <a:lnTo>
                    <a:pt x="749" y="3025"/>
                  </a:lnTo>
                  <a:lnTo>
                    <a:pt x="619" y="3025"/>
                  </a:lnTo>
                  <a:lnTo>
                    <a:pt x="554" y="2928"/>
                  </a:lnTo>
                  <a:lnTo>
                    <a:pt x="456" y="2830"/>
                  </a:lnTo>
                  <a:lnTo>
                    <a:pt x="424" y="2830"/>
                  </a:lnTo>
                  <a:lnTo>
                    <a:pt x="326" y="2863"/>
                  </a:lnTo>
                  <a:lnTo>
                    <a:pt x="294" y="2960"/>
                  </a:lnTo>
                  <a:lnTo>
                    <a:pt x="164" y="3123"/>
                  </a:lnTo>
                  <a:lnTo>
                    <a:pt x="66" y="3253"/>
                  </a:lnTo>
                  <a:lnTo>
                    <a:pt x="66" y="3350"/>
                  </a:lnTo>
                  <a:lnTo>
                    <a:pt x="99" y="3415"/>
                  </a:lnTo>
                  <a:lnTo>
                    <a:pt x="99" y="3480"/>
                  </a:lnTo>
                  <a:lnTo>
                    <a:pt x="1" y="3513"/>
                  </a:lnTo>
                  <a:lnTo>
                    <a:pt x="33" y="3708"/>
                  </a:lnTo>
                  <a:lnTo>
                    <a:pt x="196" y="3903"/>
                  </a:lnTo>
                  <a:lnTo>
                    <a:pt x="229" y="4001"/>
                  </a:lnTo>
                  <a:lnTo>
                    <a:pt x="164" y="3968"/>
                  </a:lnTo>
                  <a:lnTo>
                    <a:pt x="131" y="4001"/>
                  </a:lnTo>
                  <a:lnTo>
                    <a:pt x="196" y="4131"/>
                  </a:lnTo>
                  <a:lnTo>
                    <a:pt x="326" y="4163"/>
                  </a:lnTo>
                  <a:lnTo>
                    <a:pt x="391" y="4131"/>
                  </a:lnTo>
                  <a:lnTo>
                    <a:pt x="554" y="4098"/>
                  </a:lnTo>
                  <a:lnTo>
                    <a:pt x="684" y="4033"/>
                  </a:lnTo>
                  <a:lnTo>
                    <a:pt x="684" y="4033"/>
                  </a:lnTo>
                  <a:lnTo>
                    <a:pt x="554" y="4131"/>
                  </a:lnTo>
                  <a:lnTo>
                    <a:pt x="359" y="4196"/>
                  </a:lnTo>
                  <a:lnTo>
                    <a:pt x="294" y="4261"/>
                  </a:lnTo>
                  <a:lnTo>
                    <a:pt x="196" y="4261"/>
                  </a:lnTo>
                  <a:lnTo>
                    <a:pt x="196" y="4293"/>
                  </a:lnTo>
                  <a:lnTo>
                    <a:pt x="326" y="4326"/>
                  </a:lnTo>
                  <a:lnTo>
                    <a:pt x="456" y="4424"/>
                  </a:lnTo>
                  <a:lnTo>
                    <a:pt x="619" y="4554"/>
                  </a:lnTo>
                  <a:lnTo>
                    <a:pt x="651" y="4651"/>
                  </a:lnTo>
                  <a:lnTo>
                    <a:pt x="684" y="4749"/>
                  </a:lnTo>
                  <a:lnTo>
                    <a:pt x="586" y="4846"/>
                  </a:lnTo>
                  <a:lnTo>
                    <a:pt x="554" y="4944"/>
                  </a:lnTo>
                  <a:lnTo>
                    <a:pt x="554" y="5009"/>
                  </a:lnTo>
                  <a:lnTo>
                    <a:pt x="651" y="5041"/>
                  </a:lnTo>
                  <a:lnTo>
                    <a:pt x="684" y="5302"/>
                  </a:lnTo>
                  <a:lnTo>
                    <a:pt x="684" y="5432"/>
                  </a:lnTo>
                  <a:lnTo>
                    <a:pt x="749" y="5562"/>
                  </a:lnTo>
                  <a:lnTo>
                    <a:pt x="814" y="5562"/>
                  </a:lnTo>
                  <a:lnTo>
                    <a:pt x="879" y="5497"/>
                  </a:lnTo>
                  <a:lnTo>
                    <a:pt x="912" y="5562"/>
                  </a:lnTo>
                  <a:lnTo>
                    <a:pt x="1042" y="5562"/>
                  </a:lnTo>
                  <a:lnTo>
                    <a:pt x="1107" y="5594"/>
                  </a:lnTo>
                  <a:lnTo>
                    <a:pt x="1237" y="5594"/>
                  </a:lnTo>
                  <a:lnTo>
                    <a:pt x="1334" y="5529"/>
                  </a:lnTo>
                  <a:lnTo>
                    <a:pt x="1399" y="5562"/>
                  </a:lnTo>
                  <a:lnTo>
                    <a:pt x="1464" y="5529"/>
                  </a:lnTo>
                  <a:lnTo>
                    <a:pt x="1529" y="5432"/>
                  </a:lnTo>
                  <a:lnTo>
                    <a:pt x="1529" y="5529"/>
                  </a:lnTo>
                  <a:lnTo>
                    <a:pt x="1562" y="5659"/>
                  </a:lnTo>
                  <a:lnTo>
                    <a:pt x="1594" y="5822"/>
                  </a:lnTo>
                  <a:lnTo>
                    <a:pt x="1562" y="5919"/>
                  </a:lnTo>
                  <a:lnTo>
                    <a:pt x="1659" y="5919"/>
                  </a:lnTo>
                  <a:lnTo>
                    <a:pt x="1757" y="5757"/>
                  </a:lnTo>
                  <a:lnTo>
                    <a:pt x="1822" y="5757"/>
                  </a:lnTo>
                  <a:lnTo>
                    <a:pt x="1887" y="5789"/>
                  </a:lnTo>
                  <a:lnTo>
                    <a:pt x="1952" y="5789"/>
                  </a:lnTo>
                  <a:lnTo>
                    <a:pt x="1985" y="5724"/>
                  </a:lnTo>
                  <a:lnTo>
                    <a:pt x="2115" y="5724"/>
                  </a:lnTo>
                  <a:lnTo>
                    <a:pt x="2180" y="5627"/>
                  </a:lnTo>
                  <a:lnTo>
                    <a:pt x="2245" y="5627"/>
                  </a:lnTo>
                  <a:lnTo>
                    <a:pt x="2342" y="5692"/>
                  </a:lnTo>
                  <a:lnTo>
                    <a:pt x="2407" y="5659"/>
                  </a:lnTo>
                  <a:lnTo>
                    <a:pt x="2472" y="5692"/>
                  </a:lnTo>
                  <a:lnTo>
                    <a:pt x="2472" y="5789"/>
                  </a:lnTo>
                  <a:lnTo>
                    <a:pt x="2505" y="5822"/>
                  </a:lnTo>
                  <a:lnTo>
                    <a:pt x="2603" y="5854"/>
                  </a:lnTo>
                  <a:lnTo>
                    <a:pt x="2570" y="5789"/>
                  </a:lnTo>
                  <a:lnTo>
                    <a:pt x="2603" y="5692"/>
                  </a:lnTo>
                  <a:lnTo>
                    <a:pt x="2668" y="5789"/>
                  </a:lnTo>
                  <a:lnTo>
                    <a:pt x="2733" y="5822"/>
                  </a:lnTo>
                  <a:lnTo>
                    <a:pt x="2798" y="5789"/>
                  </a:lnTo>
                  <a:lnTo>
                    <a:pt x="2830" y="5854"/>
                  </a:lnTo>
                  <a:lnTo>
                    <a:pt x="2895" y="5854"/>
                  </a:lnTo>
                  <a:lnTo>
                    <a:pt x="2928" y="5887"/>
                  </a:lnTo>
                  <a:lnTo>
                    <a:pt x="2960" y="5952"/>
                  </a:lnTo>
                  <a:lnTo>
                    <a:pt x="2960" y="6050"/>
                  </a:lnTo>
                  <a:lnTo>
                    <a:pt x="2993" y="6180"/>
                  </a:lnTo>
                  <a:lnTo>
                    <a:pt x="3090" y="6180"/>
                  </a:lnTo>
                  <a:lnTo>
                    <a:pt x="3285" y="6050"/>
                  </a:lnTo>
                  <a:lnTo>
                    <a:pt x="3448" y="6050"/>
                  </a:lnTo>
                  <a:lnTo>
                    <a:pt x="3643" y="5919"/>
                  </a:lnTo>
                  <a:lnTo>
                    <a:pt x="3741" y="5724"/>
                  </a:lnTo>
                  <a:lnTo>
                    <a:pt x="3741" y="5627"/>
                  </a:lnTo>
                  <a:lnTo>
                    <a:pt x="3773" y="5497"/>
                  </a:lnTo>
                  <a:lnTo>
                    <a:pt x="3806" y="5562"/>
                  </a:lnTo>
                  <a:lnTo>
                    <a:pt x="3838" y="5562"/>
                  </a:lnTo>
                  <a:lnTo>
                    <a:pt x="3936" y="5367"/>
                  </a:lnTo>
                  <a:lnTo>
                    <a:pt x="3903" y="5334"/>
                  </a:lnTo>
                  <a:lnTo>
                    <a:pt x="3838" y="5302"/>
                  </a:lnTo>
                  <a:lnTo>
                    <a:pt x="3871" y="5269"/>
                  </a:lnTo>
                  <a:lnTo>
                    <a:pt x="3968" y="5302"/>
                  </a:lnTo>
                  <a:lnTo>
                    <a:pt x="4001" y="5237"/>
                  </a:lnTo>
                  <a:lnTo>
                    <a:pt x="3968" y="5139"/>
                  </a:lnTo>
                  <a:lnTo>
                    <a:pt x="3903" y="5172"/>
                  </a:lnTo>
                  <a:lnTo>
                    <a:pt x="3871" y="5139"/>
                  </a:lnTo>
                  <a:lnTo>
                    <a:pt x="3936" y="5074"/>
                  </a:lnTo>
                  <a:lnTo>
                    <a:pt x="3968" y="5009"/>
                  </a:lnTo>
                  <a:lnTo>
                    <a:pt x="3936" y="4976"/>
                  </a:lnTo>
                  <a:lnTo>
                    <a:pt x="3806" y="4976"/>
                  </a:lnTo>
                  <a:lnTo>
                    <a:pt x="3838" y="4911"/>
                  </a:lnTo>
                  <a:lnTo>
                    <a:pt x="3838" y="4879"/>
                  </a:lnTo>
                  <a:lnTo>
                    <a:pt x="3903" y="4879"/>
                  </a:lnTo>
                  <a:lnTo>
                    <a:pt x="4001" y="4846"/>
                  </a:lnTo>
                  <a:lnTo>
                    <a:pt x="4001" y="4749"/>
                  </a:lnTo>
                  <a:lnTo>
                    <a:pt x="4098" y="4651"/>
                  </a:lnTo>
                  <a:lnTo>
                    <a:pt x="4098" y="4554"/>
                  </a:lnTo>
                  <a:lnTo>
                    <a:pt x="4098" y="4456"/>
                  </a:lnTo>
                  <a:lnTo>
                    <a:pt x="4131" y="4489"/>
                  </a:lnTo>
                  <a:lnTo>
                    <a:pt x="4196" y="4586"/>
                  </a:lnTo>
                  <a:lnTo>
                    <a:pt x="4261" y="4489"/>
                  </a:lnTo>
                  <a:lnTo>
                    <a:pt x="4326" y="4391"/>
                  </a:lnTo>
                  <a:lnTo>
                    <a:pt x="4294" y="4261"/>
                  </a:lnTo>
                  <a:lnTo>
                    <a:pt x="4424" y="4163"/>
                  </a:lnTo>
                  <a:lnTo>
                    <a:pt x="4456" y="3968"/>
                  </a:lnTo>
                  <a:lnTo>
                    <a:pt x="4521" y="3903"/>
                  </a:lnTo>
                  <a:lnTo>
                    <a:pt x="4521" y="3708"/>
                  </a:lnTo>
                  <a:lnTo>
                    <a:pt x="4586" y="3643"/>
                  </a:lnTo>
                  <a:lnTo>
                    <a:pt x="4586" y="3578"/>
                  </a:lnTo>
                  <a:lnTo>
                    <a:pt x="4684" y="3448"/>
                  </a:lnTo>
                  <a:lnTo>
                    <a:pt x="4749" y="3513"/>
                  </a:lnTo>
                  <a:lnTo>
                    <a:pt x="4781" y="3448"/>
                  </a:lnTo>
                  <a:lnTo>
                    <a:pt x="4749" y="3318"/>
                  </a:lnTo>
                  <a:lnTo>
                    <a:pt x="4911" y="3480"/>
                  </a:lnTo>
                  <a:lnTo>
                    <a:pt x="5042" y="3513"/>
                  </a:lnTo>
                  <a:lnTo>
                    <a:pt x="5107" y="3448"/>
                  </a:lnTo>
                  <a:lnTo>
                    <a:pt x="5172" y="3480"/>
                  </a:lnTo>
                  <a:lnTo>
                    <a:pt x="5237" y="3448"/>
                  </a:lnTo>
                  <a:lnTo>
                    <a:pt x="5269" y="3350"/>
                  </a:lnTo>
                  <a:lnTo>
                    <a:pt x="5204" y="3318"/>
                  </a:lnTo>
                  <a:lnTo>
                    <a:pt x="5172" y="3253"/>
                  </a:lnTo>
                  <a:lnTo>
                    <a:pt x="5074" y="3155"/>
                  </a:lnTo>
                  <a:lnTo>
                    <a:pt x="5009" y="3155"/>
                  </a:lnTo>
                  <a:lnTo>
                    <a:pt x="4781" y="2960"/>
                  </a:lnTo>
                  <a:lnTo>
                    <a:pt x="4684" y="2928"/>
                  </a:lnTo>
                  <a:lnTo>
                    <a:pt x="4651" y="2830"/>
                  </a:lnTo>
                  <a:lnTo>
                    <a:pt x="4619" y="2798"/>
                  </a:lnTo>
                  <a:lnTo>
                    <a:pt x="4651" y="2733"/>
                  </a:lnTo>
                  <a:lnTo>
                    <a:pt x="4781" y="2700"/>
                  </a:lnTo>
                  <a:lnTo>
                    <a:pt x="4814" y="2602"/>
                  </a:lnTo>
                  <a:lnTo>
                    <a:pt x="4749" y="2505"/>
                  </a:lnTo>
                  <a:lnTo>
                    <a:pt x="4586" y="2342"/>
                  </a:lnTo>
                  <a:lnTo>
                    <a:pt x="4554" y="2212"/>
                  </a:lnTo>
                  <a:lnTo>
                    <a:pt x="4456" y="2147"/>
                  </a:lnTo>
                  <a:lnTo>
                    <a:pt x="4489" y="2050"/>
                  </a:lnTo>
                  <a:lnTo>
                    <a:pt x="4521" y="2050"/>
                  </a:lnTo>
                  <a:lnTo>
                    <a:pt x="4521" y="1985"/>
                  </a:lnTo>
                  <a:lnTo>
                    <a:pt x="4489" y="1952"/>
                  </a:lnTo>
                  <a:lnTo>
                    <a:pt x="4391" y="1855"/>
                  </a:lnTo>
                  <a:lnTo>
                    <a:pt x="4554" y="1855"/>
                  </a:lnTo>
                  <a:lnTo>
                    <a:pt x="4684" y="1822"/>
                  </a:lnTo>
                  <a:lnTo>
                    <a:pt x="4586" y="1692"/>
                  </a:lnTo>
                  <a:lnTo>
                    <a:pt x="4456" y="1659"/>
                  </a:lnTo>
                  <a:lnTo>
                    <a:pt x="4489" y="1594"/>
                  </a:lnTo>
                  <a:lnTo>
                    <a:pt x="4489" y="1562"/>
                  </a:lnTo>
                  <a:lnTo>
                    <a:pt x="4554" y="1562"/>
                  </a:lnTo>
                  <a:lnTo>
                    <a:pt x="4554" y="1529"/>
                  </a:lnTo>
                  <a:lnTo>
                    <a:pt x="4554" y="1464"/>
                  </a:lnTo>
                  <a:lnTo>
                    <a:pt x="4684" y="1562"/>
                  </a:lnTo>
                  <a:lnTo>
                    <a:pt x="4781" y="1594"/>
                  </a:lnTo>
                  <a:lnTo>
                    <a:pt x="4879" y="1529"/>
                  </a:lnTo>
                  <a:lnTo>
                    <a:pt x="5009" y="1497"/>
                  </a:lnTo>
                  <a:lnTo>
                    <a:pt x="5009" y="1432"/>
                  </a:lnTo>
                  <a:lnTo>
                    <a:pt x="4879" y="1302"/>
                  </a:lnTo>
                  <a:lnTo>
                    <a:pt x="4879" y="1172"/>
                  </a:lnTo>
                  <a:lnTo>
                    <a:pt x="4944" y="1139"/>
                  </a:lnTo>
                  <a:lnTo>
                    <a:pt x="5172" y="1139"/>
                  </a:lnTo>
                  <a:lnTo>
                    <a:pt x="5334" y="1107"/>
                  </a:lnTo>
                  <a:lnTo>
                    <a:pt x="5432" y="1009"/>
                  </a:lnTo>
                  <a:lnTo>
                    <a:pt x="5432" y="944"/>
                  </a:lnTo>
                  <a:lnTo>
                    <a:pt x="5334" y="944"/>
                  </a:lnTo>
                  <a:lnTo>
                    <a:pt x="5204" y="911"/>
                  </a:lnTo>
                  <a:lnTo>
                    <a:pt x="5139" y="846"/>
                  </a:lnTo>
                  <a:lnTo>
                    <a:pt x="5042" y="846"/>
                  </a:lnTo>
                  <a:lnTo>
                    <a:pt x="4911" y="716"/>
                  </a:lnTo>
                  <a:lnTo>
                    <a:pt x="4846" y="716"/>
                  </a:lnTo>
                  <a:lnTo>
                    <a:pt x="4749" y="781"/>
                  </a:lnTo>
                  <a:lnTo>
                    <a:pt x="4684" y="749"/>
                  </a:lnTo>
                  <a:lnTo>
                    <a:pt x="4814" y="651"/>
                  </a:lnTo>
                  <a:lnTo>
                    <a:pt x="4749" y="586"/>
                  </a:lnTo>
                  <a:lnTo>
                    <a:pt x="4716" y="586"/>
                  </a:lnTo>
                  <a:lnTo>
                    <a:pt x="4651" y="684"/>
                  </a:lnTo>
                  <a:lnTo>
                    <a:pt x="4586" y="651"/>
                  </a:lnTo>
                  <a:lnTo>
                    <a:pt x="4554" y="619"/>
                  </a:lnTo>
                  <a:lnTo>
                    <a:pt x="4554" y="456"/>
                  </a:lnTo>
                  <a:lnTo>
                    <a:pt x="4651" y="424"/>
                  </a:lnTo>
                  <a:lnTo>
                    <a:pt x="4651" y="359"/>
                  </a:lnTo>
                  <a:lnTo>
                    <a:pt x="4521" y="261"/>
                  </a:lnTo>
                  <a:lnTo>
                    <a:pt x="4456" y="294"/>
                  </a:lnTo>
                  <a:lnTo>
                    <a:pt x="4359" y="229"/>
                  </a:lnTo>
                  <a:lnTo>
                    <a:pt x="4359" y="66"/>
                  </a:lnTo>
                  <a:lnTo>
                    <a:pt x="42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1"/>
            <p:cNvSpPr/>
            <p:nvPr/>
          </p:nvSpPr>
          <p:spPr>
            <a:xfrm>
              <a:off x="4703050" y="3448525"/>
              <a:ext cx="13850" cy="6525"/>
            </a:xfrm>
            <a:custGeom>
              <a:rect b="b" l="l" r="r" t="t"/>
              <a:pathLst>
                <a:path extrusionOk="0" h="261" w="554">
                  <a:moveTo>
                    <a:pt x="456" y="0"/>
                  </a:moveTo>
                  <a:lnTo>
                    <a:pt x="359" y="65"/>
                  </a:lnTo>
                  <a:lnTo>
                    <a:pt x="196" y="65"/>
                  </a:lnTo>
                  <a:lnTo>
                    <a:pt x="131" y="33"/>
                  </a:lnTo>
                  <a:lnTo>
                    <a:pt x="33" y="65"/>
                  </a:lnTo>
                  <a:lnTo>
                    <a:pt x="1" y="195"/>
                  </a:lnTo>
                  <a:lnTo>
                    <a:pt x="33" y="228"/>
                  </a:lnTo>
                  <a:lnTo>
                    <a:pt x="131" y="163"/>
                  </a:lnTo>
                  <a:lnTo>
                    <a:pt x="293" y="195"/>
                  </a:lnTo>
                  <a:lnTo>
                    <a:pt x="359" y="260"/>
                  </a:lnTo>
                  <a:lnTo>
                    <a:pt x="391" y="195"/>
                  </a:lnTo>
                  <a:lnTo>
                    <a:pt x="456" y="130"/>
                  </a:lnTo>
                  <a:lnTo>
                    <a:pt x="554" y="98"/>
                  </a:lnTo>
                  <a:lnTo>
                    <a:pt x="521" y="33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1"/>
            <p:cNvSpPr/>
            <p:nvPr/>
          </p:nvSpPr>
          <p:spPr>
            <a:xfrm>
              <a:off x="4560775" y="3438750"/>
              <a:ext cx="5725" cy="4100"/>
            </a:xfrm>
            <a:custGeom>
              <a:rect b="b" l="l" r="r" t="t"/>
              <a:pathLst>
                <a:path extrusionOk="0" h="164" w="229">
                  <a:moveTo>
                    <a:pt x="66" y="1"/>
                  </a:moveTo>
                  <a:lnTo>
                    <a:pt x="1" y="66"/>
                  </a:lnTo>
                  <a:lnTo>
                    <a:pt x="1" y="99"/>
                  </a:lnTo>
                  <a:lnTo>
                    <a:pt x="98" y="164"/>
                  </a:lnTo>
                  <a:lnTo>
                    <a:pt x="163" y="66"/>
                  </a:lnTo>
                  <a:lnTo>
                    <a:pt x="196" y="99"/>
                  </a:lnTo>
                  <a:lnTo>
                    <a:pt x="229" y="99"/>
                  </a:lnTo>
                  <a:lnTo>
                    <a:pt x="229" y="66"/>
                  </a:lnTo>
                  <a:lnTo>
                    <a:pt x="163" y="34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1"/>
            <p:cNvSpPr/>
            <p:nvPr/>
          </p:nvSpPr>
          <p:spPr>
            <a:xfrm>
              <a:off x="4685975" y="3368850"/>
              <a:ext cx="13050" cy="4900"/>
            </a:xfrm>
            <a:custGeom>
              <a:rect b="b" l="l" r="r" t="t"/>
              <a:pathLst>
                <a:path extrusionOk="0" h="196" w="522">
                  <a:moveTo>
                    <a:pt x="66" y="0"/>
                  </a:moveTo>
                  <a:lnTo>
                    <a:pt x="1" y="65"/>
                  </a:lnTo>
                  <a:lnTo>
                    <a:pt x="1" y="130"/>
                  </a:lnTo>
                  <a:lnTo>
                    <a:pt x="33" y="163"/>
                  </a:lnTo>
                  <a:lnTo>
                    <a:pt x="131" y="195"/>
                  </a:lnTo>
                  <a:lnTo>
                    <a:pt x="261" y="130"/>
                  </a:lnTo>
                  <a:lnTo>
                    <a:pt x="326" y="163"/>
                  </a:lnTo>
                  <a:lnTo>
                    <a:pt x="424" y="98"/>
                  </a:lnTo>
                  <a:lnTo>
                    <a:pt x="521" y="130"/>
                  </a:lnTo>
                  <a:lnTo>
                    <a:pt x="489" y="33"/>
                  </a:lnTo>
                  <a:lnTo>
                    <a:pt x="424" y="0"/>
                  </a:lnTo>
                  <a:lnTo>
                    <a:pt x="359" y="33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1"/>
            <p:cNvSpPr/>
            <p:nvPr/>
          </p:nvSpPr>
          <p:spPr>
            <a:xfrm>
              <a:off x="4699000" y="3369650"/>
              <a:ext cx="13025" cy="3275"/>
            </a:xfrm>
            <a:custGeom>
              <a:rect b="b" l="l" r="r" t="t"/>
              <a:pathLst>
                <a:path extrusionOk="0" h="131" w="521">
                  <a:moveTo>
                    <a:pt x="65" y="1"/>
                  </a:moveTo>
                  <a:lnTo>
                    <a:pt x="0" y="33"/>
                  </a:lnTo>
                  <a:lnTo>
                    <a:pt x="65" y="66"/>
                  </a:lnTo>
                  <a:lnTo>
                    <a:pt x="65" y="98"/>
                  </a:lnTo>
                  <a:lnTo>
                    <a:pt x="163" y="131"/>
                  </a:lnTo>
                  <a:lnTo>
                    <a:pt x="390" y="66"/>
                  </a:lnTo>
                  <a:lnTo>
                    <a:pt x="521" y="33"/>
                  </a:lnTo>
                  <a:lnTo>
                    <a:pt x="423" y="33"/>
                  </a:lnTo>
                  <a:lnTo>
                    <a:pt x="228" y="1"/>
                  </a:lnTo>
                  <a:lnTo>
                    <a:pt x="163" y="3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1"/>
            <p:cNvSpPr/>
            <p:nvPr/>
          </p:nvSpPr>
          <p:spPr>
            <a:xfrm>
              <a:off x="4705500" y="3373725"/>
              <a:ext cx="3275" cy="5725"/>
            </a:xfrm>
            <a:custGeom>
              <a:rect b="b" l="l" r="r" t="t"/>
              <a:pathLst>
                <a:path extrusionOk="0" h="229" w="131">
                  <a:moveTo>
                    <a:pt x="0" y="0"/>
                  </a:moveTo>
                  <a:lnTo>
                    <a:pt x="33" y="98"/>
                  </a:lnTo>
                  <a:lnTo>
                    <a:pt x="65" y="228"/>
                  </a:lnTo>
                  <a:lnTo>
                    <a:pt x="130" y="228"/>
                  </a:lnTo>
                  <a:lnTo>
                    <a:pt x="130" y="196"/>
                  </a:lnTo>
                  <a:lnTo>
                    <a:pt x="33" y="6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1"/>
            <p:cNvSpPr/>
            <p:nvPr/>
          </p:nvSpPr>
          <p:spPr>
            <a:xfrm>
              <a:off x="4551850" y="3455825"/>
              <a:ext cx="15475" cy="9800"/>
            </a:xfrm>
            <a:custGeom>
              <a:rect b="b" l="l" r="r" t="t"/>
              <a:pathLst>
                <a:path extrusionOk="0" h="392" w="619">
                  <a:moveTo>
                    <a:pt x="130" y="1"/>
                  </a:moveTo>
                  <a:lnTo>
                    <a:pt x="0" y="33"/>
                  </a:lnTo>
                  <a:lnTo>
                    <a:pt x="0" y="131"/>
                  </a:lnTo>
                  <a:lnTo>
                    <a:pt x="33" y="196"/>
                  </a:lnTo>
                  <a:lnTo>
                    <a:pt x="195" y="229"/>
                  </a:lnTo>
                  <a:lnTo>
                    <a:pt x="325" y="326"/>
                  </a:lnTo>
                  <a:lnTo>
                    <a:pt x="358" y="391"/>
                  </a:lnTo>
                  <a:lnTo>
                    <a:pt x="390" y="326"/>
                  </a:lnTo>
                  <a:lnTo>
                    <a:pt x="488" y="294"/>
                  </a:lnTo>
                  <a:lnTo>
                    <a:pt x="520" y="229"/>
                  </a:lnTo>
                  <a:lnTo>
                    <a:pt x="618" y="229"/>
                  </a:lnTo>
                  <a:lnTo>
                    <a:pt x="618" y="163"/>
                  </a:lnTo>
                  <a:lnTo>
                    <a:pt x="520" y="33"/>
                  </a:lnTo>
                  <a:lnTo>
                    <a:pt x="390" y="1"/>
                  </a:lnTo>
                  <a:lnTo>
                    <a:pt x="228" y="33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1"/>
            <p:cNvSpPr/>
            <p:nvPr/>
          </p:nvSpPr>
          <p:spPr>
            <a:xfrm>
              <a:off x="4706300" y="3387550"/>
              <a:ext cx="18725" cy="10575"/>
            </a:xfrm>
            <a:custGeom>
              <a:rect b="b" l="l" r="r" t="t"/>
              <a:pathLst>
                <a:path extrusionOk="0" h="423" w="749">
                  <a:moveTo>
                    <a:pt x="294" y="0"/>
                  </a:moveTo>
                  <a:lnTo>
                    <a:pt x="229" y="65"/>
                  </a:lnTo>
                  <a:lnTo>
                    <a:pt x="98" y="33"/>
                  </a:lnTo>
                  <a:lnTo>
                    <a:pt x="33" y="98"/>
                  </a:lnTo>
                  <a:lnTo>
                    <a:pt x="1" y="228"/>
                  </a:lnTo>
                  <a:lnTo>
                    <a:pt x="98" y="358"/>
                  </a:lnTo>
                  <a:lnTo>
                    <a:pt x="261" y="390"/>
                  </a:lnTo>
                  <a:lnTo>
                    <a:pt x="294" y="423"/>
                  </a:lnTo>
                  <a:lnTo>
                    <a:pt x="554" y="423"/>
                  </a:lnTo>
                  <a:lnTo>
                    <a:pt x="651" y="325"/>
                  </a:lnTo>
                  <a:lnTo>
                    <a:pt x="749" y="325"/>
                  </a:lnTo>
                  <a:lnTo>
                    <a:pt x="749" y="260"/>
                  </a:lnTo>
                  <a:lnTo>
                    <a:pt x="651" y="130"/>
                  </a:lnTo>
                  <a:lnTo>
                    <a:pt x="651" y="65"/>
                  </a:lnTo>
                  <a:lnTo>
                    <a:pt x="489" y="33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1"/>
            <p:cNvSpPr/>
            <p:nvPr/>
          </p:nvSpPr>
          <p:spPr>
            <a:xfrm>
              <a:off x="4577850" y="3392425"/>
              <a:ext cx="850" cy="4900"/>
            </a:xfrm>
            <a:custGeom>
              <a:rect b="b" l="l" r="r" t="t"/>
              <a:pathLst>
                <a:path extrusionOk="0" h="196" w="34">
                  <a:moveTo>
                    <a:pt x="1" y="0"/>
                  </a:moveTo>
                  <a:lnTo>
                    <a:pt x="1" y="65"/>
                  </a:lnTo>
                  <a:lnTo>
                    <a:pt x="1" y="195"/>
                  </a:lnTo>
                  <a:lnTo>
                    <a:pt x="33" y="195"/>
                  </a:lnTo>
                  <a:lnTo>
                    <a:pt x="33" y="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1"/>
            <p:cNvSpPr/>
            <p:nvPr/>
          </p:nvSpPr>
          <p:spPr>
            <a:xfrm>
              <a:off x="4646150" y="3489175"/>
              <a:ext cx="4100" cy="3275"/>
            </a:xfrm>
            <a:custGeom>
              <a:rect b="b" l="l" r="r" t="t"/>
              <a:pathLst>
                <a:path extrusionOk="0" h="131" w="164">
                  <a:moveTo>
                    <a:pt x="98" y="0"/>
                  </a:moveTo>
                  <a:lnTo>
                    <a:pt x="33" y="33"/>
                  </a:lnTo>
                  <a:lnTo>
                    <a:pt x="0" y="130"/>
                  </a:lnTo>
                  <a:lnTo>
                    <a:pt x="98" y="130"/>
                  </a:lnTo>
                  <a:lnTo>
                    <a:pt x="163" y="98"/>
                  </a:lnTo>
                  <a:lnTo>
                    <a:pt x="131" y="6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1"/>
            <p:cNvSpPr/>
            <p:nvPr/>
          </p:nvSpPr>
          <p:spPr>
            <a:xfrm>
              <a:off x="4568925" y="3459075"/>
              <a:ext cx="11400" cy="8975"/>
            </a:xfrm>
            <a:custGeom>
              <a:rect b="b" l="l" r="r" t="t"/>
              <a:pathLst>
                <a:path extrusionOk="0" h="359" w="456">
                  <a:moveTo>
                    <a:pt x="260" y="1"/>
                  </a:moveTo>
                  <a:lnTo>
                    <a:pt x="163" y="66"/>
                  </a:lnTo>
                  <a:lnTo>
                    <a:pt x="130" y="229"/>
                  </a:lnTo>
                  <a:lnTo>
                    <a:pt x="33" y="229"/>
                  </a:lnTo>
                  <a:lnTo>
                    <a:pt x="0" y="261"/>
                  </a:lnTo>
                  <a:lnTo>
                    <a:pt x="33" y="294"/>
                  </a:lnTo>
                  <a:lnTo>
                    <a:pt x="195" y="359"/>
                  </a:lnTo>
                  <a:lnTo>
                    <a:pt x="293" y="294"/>
                  </a:lnTo>
                  <a:lnTo>
                    <a:pt x="390" y="326"/>
                  </a:lnTo>
                  <a:lnTo>
                    <a:pt x="358" y="261"/>
                  </a:lnTo>
                  <a:lnTo>
                    <a:pt x="423" y="164"/>
                  </a:lnTo>
                  <a:lnTo>
                    <a:pt x="455" y="6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1"/>
            <p:cNvSpPr/>
            <p:nvPr/>
          </p:nvSpPr>
          <p:spPr>
            <a:xfrm>
              <a:off x="4580300" y="3456650"/>
              <a:ext cx="33350" cy="13850"/>
            </a:xfrm>
            <a:custGeom>
              <a:rect b="b" l="l" r="r" t="t"/>
              <a:pathLst>
                <a:path extrusionOk="0" h="554" w="1334">
                  <a:moveTo>
                    <a:pt x="716" y="0"/>
                  </a:moveTo>
                  <a:lnTo>
                    <a:pt x="586" y="65"/>
                  </a:lnTo>
                  <a:lnTo>
                    <a:pt x="586" y="130"/>
                  </a:lnTo>
                  <a:lnTo>
                    <a:pt x="813" y="228"/>
                  </a:lnTo>
                  <a:lnTo>
                    <a:pt x="878" y="293"/>
                  </a:lnTo>
                  <a:lnTo>
                    <a:pt x="748" y="326"/>
                  </a:lnTo>
                  <a:lnTo>
                    <a:pt x="651" y="358"/>
                  </a:lnTo>
                  <a:lnTo>
                    <a:pt x="521" y="293"/>
                  </a:lnTo>
                  <a:lnTo>
                    <a:pt x="488" y="196"/>
                  </a:lnTo>
                  <a:lnTo>
                    <a:pt x="423" y="163"/>
                  </a:lnTo>
                  <a:lnTo>
                    <a:pt x="326" y="196"/>
                  </a:lnTo>
                  <a:lnTo>
                    <a:pt x="261" y="163"/>
                  </a:lnTo>
                  <a:lnTo>
                    <a:pt x="98" y="228"/>
                  </a:lnTo>
                  <a:cubicBezTo>
                    <a:pt x="98" y="228"/>
                    <a:pt x="0" y="326"/>
                    <a:pt x="33" y="326"/>
                  </a:cubicBezTo>
                  <a:lnTo>
                    <a:pt x="0" y="391"/>
                  </a:lnTo>
                  <a:lnTo>
                    <a:pt x="33" y="423"/>
                  </a:lnTo>
                  <a:lnTo>
                    <a:pt x="0" y="456"/>
                  </a:lnTo>
                  <a:lnTo>
                    <a:pt x="65" y="521"/>
                  </a:lnTo>
                  <a:lnTo>
                    <a:pt x="163" y="553"/>
                  </a:lnTo>
                  <a:lnTo>
                    <a:pt x="293" y="521"/>
                  </a:lnTo>
                  <a:lnTo>
                    <a:pt x="358" y="553"/>
                  </a:lnTo>
                  <a:lnTo>
                    <a:pt x="488" y="521"/>
                  </a:lnTo>
                  <a:lnTo>
                    <a:pt x="521" y="456"/>
                  </a:lnTo>
                  <a:lnTo>
                    <a:pt x="618" y="488"/>
                  </a:lnTo>
                  <a:lnTo>
                    <a:pt x="748" y="456"/>
                  </a:lnTo>
                  <a:lnTo>
                    <a:pt x="846" y="456"/>
                  </a:lnTo>
                  <a:lnTo>
                    <a:pt x="943" y="358"/>
                  </a:lnTo>
                  <a:lnTo>
                    <a:pt x="976" y="423"/>
                  </a:lnTo>
                  <a:lnTo>
                    <a:pt x="1236" y="423"/>
                  </a:lnTo>
                  <a:lnTo>
                    <a:pt x="1171" y="391"/>
                  </a:lnTo>
                  <a:lnTo>
                    <a:pt x="1301" y="391"/>
                  </a:lnTo>
                  <a:lnTo>
                    <a:pt x="1334" y="261"/>
                  </a:lnTo>
                  <a:lnTo>
                    <a:pt x="1269" y="326"/>
                  </a:lnTo>
                  <a:lnTo>
                    <a:pt x="1269" y="228"/>
                  </a:lnTo>
                  <a:lnTo>
                    <a:pt x="1269" y="130"/>
                  </a:lnTo>
                  <a:lnTo>
                    <a:pt x="1171" y="98"/>
                  </a:lnTo>
                  <a:lnTo>
                    <a:pt x="1171" y="196"/>
                  </a:lnTo>
                  <a:lnTo>
                    <a:pt x="1106" y="228"/>
                  </a:lnTo>
                  <a:lnTo>
                    <a:pt x="1106" y="130"/>
                  </a:lnTo>
                  <a:lnTo>
                    <a:pt x="1008" y="65"/>
                  </a:lnTo>
                  <a:lnTo>
                    <a:pt x="911" y="98"/>
                  </a:lnTo>
                  <a:lnTo>
                    <a:pt x="813" y="33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1"/>
            <p:cNvSpPr/>
            <p:nvPr/>
          </p:nvSpPr>
          <p:spPr>
            <a:xfrm>
              <a:off x="4573800" y="3391600"/>
              <a:ext cx="3275" cy="9800"/>
            </a:xfrm>
            <a:custGeom>
              <a:rect b="b" l="l" r="r" t="t"/>
              <a:pathLst>
                <a:path extrusionOk="0" h="392" w="131">
                  <a:moveTo>
                    <a:pt x="98" y="1"/>
                  </a:moveTo>
                  <a:lnTo>
                    <a:pt x="65" y="33"/>
                  </a:lnTo>
                  <a:lnTo>
                    <a:pt x="0" y="196"/>
                  </a:lnTo>
                  <a:lnTo>
                    <a:pt x="0" y="359"/>
                  </a:lnTo>
                  <a:lnTo>
                    <a:pt x="33" y="391"/>
                  </a:lnTo>
                  <a:lnTo>
                    <a:pt x="98" y="359"/>
                  </a:lnTo>
                  <a:lnTo>
                    <a:pt x="130" y="228"/>
                  </a:lnTo>
                  <a:lnTo>
                    <a:pt x="130" y="66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1"/>
            <p:cNvSpPr/>
            <p:nvPr/>
          </p:nvSpPr>
          <p:spPr>
            <a:xfrm>
              <a:off x="4570550" y="3444450"/>
              <a:ext cx="825" cy="850"/>
            </a:xfrm>
            <a:custGeom>
              <a:rect b="b" l="l" r="r" t="t"/>
              <a:pathLst>
                <a:path extrusionOk="0" h="34" w="33">
                  <a:moveTo>
                    <a:pt x="33" y="1"/>
                  </a:moveTo>
                  <a:lnTo>
                    <a:pt x="0" y="33"/>
                  </a:lnTo>
                  <a:lnTo>
                    <a:pt x="33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1"/>
            <p:cNvSpPr/>
            <p:nvPr/>
          </p:nvSpPr>
          <p:spPr>
            <a:xfrm>
              <a:off x="4621750" y="3455825"/>
              <a:ext cx="43925" cy="13050"/>
            </a:xfrm>
            <a:custGeom>
              <a:rect b="b" l="l" r="r" t="t"/>
              <a:pathLst>
                <a:path extrusionOk="0" h="522" w="1757">
                  <a:moveTo>
                    <a:pt x="1659" y="1"/>
                  </a:moveTo>
                  <a:lnTo>
                    <a:pt x="1562" y="33"/>
                  </a:lnTo>
                  <a:lnTo>
                    <a:pt x="1594" y="66"/>
                  </a:lnTo>
                  <a:lnTo>
                    <a:pt x="1529" y="163"/>
                  </a:lnTo>
                  <a:lnTo>
                    <a:pt x="1432" y="196"/>
                  </a:lnTo>
                  <a:lnTo>
                    <a:pt x="1367" y="261"/>
                  </a:lnTo>
                  <a:lnTo>
                    <a:pt x="1269" y="294"/>
                  </a:lnTo>
                  <a:lnTo>
                    <a:pt x="1204" y="229"/>
                  </a:lnTo>
                  <a:lnTo>
                    <a:pt x="1041" y="229"/>
                  </a:lnTo>
                  <a:lnTo>
                    <a:pt x="944" y="261"/>
                  </a:lnTo>
                  <a:lnTo>
                    <a:pt x="781" y="163"/>
                  </a:lnTo>
                  <a:lnTo>
                    <a:pt x="651" y="131"/>
                  </a:lnTo>
                  <a:lnTo>
                    <a:pt x="586" y="163"/>
                  </a:lnTo>
                  <a:lnTo>
                    <a:pt x="456" y="98"/>
                  </a:lnTo>
                  <a:lnTo>
                    <a:pt x="196" y="163"/>
                  </a:lnTo>
                  <a:lnTo>
                    <a:pt x="33" y="229"/>
                  </a:lnTo>
                  <a:cubicBezTo>
                    <a:pt x="33" y="229"/>
                    <a:pt x="1" y="326"/>
                    <a:pt x="1" y="326"/>
                  </a:cubicBezTo>
                  <a:lnTo>
                    <a:pt x="33" y="424"/>
                  </a:lnTo>
                  <a:lnTo>
                    <a:pt x="131" y="456"/>
                  </a:lnTo>
                  <a:lnTo>
                    <a:pt x="196" y="424"/>
                  </a:lnTo>
                  <a:lnTo>
                    <a:pt x="261" y="456"/>
                  </a:lnTo>
                  <a:lnTo>
                    <a:pt x="424" y="456"/>
                  </a:lnTo>
                  <a:lnTo>
                    <a:pt x="489" y="521"/>
                  </a:lnTo>
                  <a:lnTo>
                    <a:pt x="586" y="456"/>
                  </a:lnTo>
                  <a:lnTo>
                    <a:pt x="651" y="489"/>
                  </a:lnTo>
                  <a:lnTo>
                    <a:pt x="749" y="489"/>
                  </a:lnTo>
                  <a:lnTo>
                    <a:pt x="846" y="424"/>
                  </a:lnTo>
                  <a:lnTo>
                    <a:pt x="1041" y="456"/>
                  </a:lnTo>
                  <a:lnTo>
                    <a:pt x="1172" y="391"/>
                  </a:lnTo>
                  <a:lnTo>
                    <a:pt x="1334" y="391"/>
                  </a:lnTo>
                  <a:lnTo>
                    <a:pt x="1399" y="424"/>
                  </a:lnTo>
                  <a:lnTo>
                    <a:pt x="1464" y="359"/>
                  </a:lnTo>
                  <a:lnTo>
                    <a:pt x="1562" y="359"/>
                  </a:lnTo>
                  <a:lnTo>
                    <a:pt x="1659" y="261"/>
                  </a:lnTo>
                  <a:lnTo>
                    <a:pt x="1724" y="229"/>
                  </a:lnTo>
                  <a:lnTo>
                    <a:pt x="1757" y="131"/>
                  </a:lnTo>
                  <a:lnTo>
                    <a:pt x="1757" y="33"/>
                  </a:lnTo>
                  <a:lnTo>
                    <a:pt x="16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1"/>
            <p:cNvSpPr/>
            <p:nvPr/>
          </p:nvSpPr>
          <p:spPr>
            <a:xfrm>
              <a:off x="4783550" y="3442025"/>
              <a:ext cx="3275" cy="1650"/>
            </a:xfrm>
            <a:custGeom>
              <a:rect b="b" l="l" r="r" t="t"/>
              <a:pathLst>
                <a:path extrusionOk="0" h="66" w="131">
                  <a:moveTo>
                    <a:pt x="0" y="0"/>
                  </a:moveTo>
                  <a:lnTo>
                    <a:pt x="130" y="65"/>
                  </a:lnTo>
                  <a:lnTo>
                    <a:pt x="130" y="65"/>
                  </a:lnTo>
                  <a:lnTo>
                    <a:pt x="98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1"/>
            <p:cNvSpPr/>
            <p:nvPr/>
          </p:nvSpPr>
          <p:spPr>
            <a:xfrm>
              <a:off x="4820125" y="3432250"/>
              <a:ext cx="2475" cy="2475"/>
            </a:xfrm>
            <a:custGeom>
              <a:rect b="b" l="l" r="r" t="t"/>
              <a:pathLst>
                <a:path extrusionOk="0" h="99" w="99">
                  <a:moveTo>
                    <a:pt x="1" y="1"/>
                  </a:moveTo>
                  <a:lnTo>
                    <a:pt x="1" y="66"/>
                  </a:lnTo>
                  <a:lnTo>
                    <a:pt x="33" y="98"/>
                  </a:lnTo>
                  <a:lnTo>
                    <a:pt x="98" y="98"/>
                  </a:lnTo>
                  <a:lnTo>
                    <a:pt x="66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1"/>
            <p:cNvSpPr/>
            <p:nvPr/>
          </p:nvSpPr>
          <p:spPr>
            <a:xfrm>
              <a:off x="4817700" y="3425750"/>
              <a:ext cx="6525" cy="5725"/>
            </a:xfrm>
            <a:custGeom>
              <a:rect b="b" l="l" r="r" t="t"/>
              <a:pathLst>
                <a:path extrusionOk="0" h="229" w="261">
                  <a:moveTo>
                    <a:pt x="163" y="1"/>
                  </a:moveTo>
                  <a:lnTo>
                    <a:pt x="98" y="33"/>
                  </a:lnTo>
                  <a:lnTo>
                    <a:pt x="0" y="131"/>
                  </a:lnTo>
                  <a:lnTo>
                    <a:pt x="33" y="131"/>
                  </a:lnTo>
                  <a:lnTo>
                    <a:pt x="130" y="196"/>
                  </a:lnTo>
                  <a:lnTo>
                    <a:pt x="195" y="228"/>
                  </a:lnTo>
                  <a:lnTo>
                    <a:pt x="228" y="163"/>
                  </a:lnTo>
                  <a:lnTo>
                    <a:pt x="260" y="98"/>
                  </a:lnTo>
                  <a:lnTo>
                    <a:pt x="228" y="98"/>
                  </a:lnTo>
                  <a:lnTo>
                    <a:pt x="228" y="66"/>
                  </a:lnTo>
                  <a:lnTo>
                    <a:pt x="195" y="33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1"/>
            <p:cNvSpPr/>
            <p:nvPr/>
          </p:nvSpPr>
          <p:spPr>
            <a:xfrm>
              <a:off x="4822575" y="3435500"/>
              <a:ext cx="1650" cy="2475"/>
            </a:xfrm>
            <a:custGeom>
              <a:rect b="b" l="l" r="r" t="t"/>
              <a:pathLst>
                <a:path extrusionOk="0" h="99" w="66">
                  <a:moveTo>
                    <a:pt x="33" y="1"/>
                  </a:moveTo>
                  <a:lnTo>
                    <a:pt x="0" y="66"/>
                  </a:lnTo>
                  <a:lnTo>
                    <a:pt x="33" y="98"/>
                  </a:lnTo>
                  <a:lnTo>
                    <a:pt x="65" y="66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1"/>
            <p:cNvSpPr/>
            <p:nvPr/>
          </p:nvSpPr>
          <p:spPr>
            <a:xfrm>
              <a:off x="4798175" y="3418450"/>
              <a:ext cx="4900" cy="8150"/>
            </a:xfrm>
            <a:custGeom>
              <a:rect b="b" l="l" r="r" t="t"/>
              <a:pathLst>
                <a:path extrusionOk="0" h="326" w="196">
                  <a:moveTo>
                    <a:pt x="196" y="0"/>
                  </a:moveTo>
                  <a:lnTo>
                    <a:pt x="98" y="33"/>
                  </a:lnTo>
                  <a:lnTo>
                    <a:pt x="33" y="260"/>
                  </a:lnTo>
                  <a:lnTo>
                    <a:pt x="1" y="325"/>
                  </a:lnTo>
                  <a:lnTo>
                    <a:pt x="1" y="325"/>
                  </a:lnTo>
                  <a:lnTo>
                    <a:pt x="66" y="293"/>
                  </a:lnTo>
                  <a:lnTo>
                    <a:pt x="131" y="98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1"/>
            <p:cNvSpPr/>
            <p:nvPr/>
          </p:nvSpPr>
          <p:spPr>
            <a:xfrm>
              <a:off x="4595750" y="3288350"/>
              <a:ext cx="825" cy="1650"/>
            </a:xfrm>
            <a:custGeom>
              <a:rect b="b" l="l" r="r" t="t"/>
              <a:pathLst>
                <a:path extrusionOk="0" h="66" w="33">
                  <a:moveTo>
                    <a:pt x="0" y="1"/>
                  </a:moveTo>
                  <a:lnTo>
                    <a:pt x="0" y="33"/>
                  </a:lnTo>
                  <a:lnTo>
                    <a:pt x="33" y="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1"/>
            <p:cNvSpPr/>
            <p:nvPr/>
          </p:nvSpPr>
          <p:spPr>
            <a:xfrm>
              <a:off x="4595750" y="3286725"/>
              <a:ext cx="3275" cy="2475"/>
            </a:xfrm>
            <a:custGeom>
              <a:rect b="b" l="l" r="r" t="t"/>
              <a:pathLst>
                <a:path extrusionOk="0" h="99" w="131">
                  <a:moveTo>
                    <a:pt x="33" y="1"/>
                  </a:moveTo>
                  <a:lnTo>
                    <a:pt x="0" y="33"/>
                  </a:lnTo>
                  <a:lnTo>
                    <a:pt x="33" y="98"/>
                  </a:lnTo>
                  <a:lnTo>
                    <a:pt x="130" y="98"/>
                  </a:lnTo>
                  <a:lnTo>
                    <a:pt x="130" y="66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1"/>
            <p:cNvSpPr/>
            <p:nvPr/>
          </p:nvSpPr>
          <p:spPr>
            <a:xfrm>
              <a:off x="4820950" y="3419250"/>
              <a:ext cx="2450" cy="1650"/>
            </a:xfrm>
            <a:custGeom>
              <a:rect b="b" l="l" r="r" t="t"/>
              <a:pathLst>
                <a:path extrusionOk="0" h="66" w="98">
                  <a:moveTo>
                    <a:pt x="0" y="1"/>
                  </a:moveTo>
                  <a:lnTo>
                    <a:pt x="65" y="66"/>
                  </a:lnTo>
                  <a:lnTo>
                    <a:pt x="98" y="66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1"/>
            <p:cNvSpPr/>
            <p:nvPr/>
          </p:nvSpPr>
          <p:spPr>
            <a:xfrm>
              <a:off x="4816875" y="3420075"/>
              <a:ext cx="6525" cy="6525"/>
            </a:xfrm>
            <a:custGeom>
              <a:rect b="b" l="l" r="r" t="t"/>
              <a:pathLst>
                <a:path extrusionOk="0" h="261" w="261">
                  <a:moveTo>
                    <a:pt x="98" y="0"/>
                  </a:moveTo>
                  <a:lnTo>
                    <a:pt x="66" y="65"/>
                  </a:lnTo>
                  <a:lnTo>
                    <a:pt x="1" y="98"/>
                  </a:lnTo>
                  <a:lnTo>
                    <a:pt x="66" y="98"/>
                  </a:lnTo>
                  <a:lnTo>
                    <a:pt x="66" y="163"/>
                  </a:lnTo>
                  <a:lnTo>
                    <a:pt x="131" y="130"/>
                  </a:lnTo>
                  <a:lnTo>
                    <a:pt x="131" y="130"/>
                  </a:lnTo>
                  <a:lnTo>
                    <a:pt x="33" y="195"/>
                  </a:lnTo>
                  <a:lnTo>
                    <a:pt x="66" y="260"/>
                  </a:lnTo>
                  <a:lnTo>
                    <a:pt x="98" y="260"/>
                  </a:lnTo>
                  <a:lnTo>
                    <a:pt x="163" y="195"/>
                  </a:lnTo>
                  <a:lnTo>
                    <a:pt x="228" y="195"/>
                  </a:lnTo>
                  <a:lnTo>
                    <a:pt x="261" y="163"/>
                  </a:lnTo>
                  <a:lnTo>
                    <a:pt x="261" y="65"/>
                  </a:lnTo>
                  <a:lnTo>
                    <a:pt x="228" y="65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1"/>
            <p:cNvSpPr/>
            <p:nvPr/>
          </p:nvSpPr>
          <p:spPr>
            <a:xfrm>
              <a:off x="4795750" y="3420875"/>
              <a:ext cx="1650" cy="5725"/>
            </a:xfrm>
            <a:custGeom>
              <a:rect b="b" l="l" r="r" t="t"/>
              <a:pathLst>
                <a:path extrusionOk="0" h="229" w="66">
                  <a:moveTo>
                    <a:pt x="0" y="1"/>
                  </a:moveTo>
                  <a:lnTo>
                    <a:pt x="33" y="98"/>
                  </a:lnTo>
                  <a:lnTo>
                    <a:pt x="33" y="163"/>
                  </a:lnTo>
                  <a:lnTo>
                    <a:pt x="65" y="228"/>
                  </a:lnTo>
                  <a:lnTo>
                    <a:pt x="65" y="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1"/>
            <p:cNvSpPr/>
            <p:nvPr/>
          </p:nvSpPr>
          <p:spPr>
            <a:xfrm>
              <a:off x="4785975" y="3439575"/>
              <a:ext cx="1650" cy="1650"/>
            </a:xfrm>
            <a:custGeom>
              <a:rect b="b" l="l" r="r" t="t"/>
              <a:pathLst>
                <a:path extrusionOk="0" h="66" w="66">
                  <a:moveTo>
                    <a:pt x="66" y="1"/>
                  </a:moveTo>
                  <a:lnTo>
                    <a:pt x="1" y="66"/>
                  </a:lnTo>
                  <a:lnTo>
                    <a:pt x="66" y="33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1"/>
            <p:cNvSpPr/>
            <p:nvPr/>
          </p:nvSpPr>
          <p:spPr>
            <a:xfrm>
              <a:off x="4733150" y="3383475"/>
              <a:ext cx="39850" cy="14650"/>
            </a:xfrm>
            <a:custGeom>
              <a:rect b="b" l="l" r="r" t="t"/>
              <a:pathLst>
                <a:path extrusionOk="0" h="586" w="1594">
                  <a:moveTo>
                    <a:pt x="846" y="1"/>
                  </a:moveTo>
                  <a:lnTo>
                    <a:pt x="748" y="98"/>
                  </a:lnTo>
                  <a:lnTo>
                    <a:pt x="618" y="66"/>
                  </a:lnTo>
                  <a:lnTo>
                    <a:pt x="553" y="33"/>
                  </a:lnTo>
                  <a:lnTo>
                    <a:pt x="390" y="66"/>
                  </a:lnTo>
                  <a:lnTo>
                    <a:pt x="163" y="66"/>
                  </a:lnTo>
                  <a:lnTo>
                    <a:pt x="130" y="131"/>
                  </a:lnTo>
                  <a:lnTo>
                    <a:pt x="130" y="163"/>
                  </a:lnTo>
                  <a:lnTo>
                    <a:pt x="33" y="196"/>
                  </a:lnTo>
                  <a:lnTo>
                    <a:pt x="0" y="293"/>
                  </a:lnTo>
                  <a:lnTo>
                    <a:pt x="33" y="358"/>
                  </a:lnTo>
                  <a:lnTo>
                    <a:pt x="98" y="358"/>
                  </a:lnTo>
                  <a:lnTo>
                    <a:pt x="195" y="228"/>
                  </a:lnTo>
                  <a:lnTo>
                    <a:pt x="260" y="293"/>
                  </a:lnTo>
                  <a:lnTo>
                    <a:pt x="293" y="358"/>
                  </a:lnTo>
                  <a:lnTo>
                    <a:pt x="390" y="358"/>
                  </a:lnTo>
                  <a:lnTo>
                    <a:pt x="488" y="261"/>
                  </a:lnTo>
                  <a:lnTo>
                    <a:pt x="553" y="261"/>
                  </a:lnTo>
                  <a:lnTo>
                    <a:pt x="618" y="358"/>
                  </a:lnTo>
                  <a:lnTo>
                    <a:pt x="846" y="391"/>
                  </a:lnTo>
                  <a:lnTo>
                    <a:pt x="911" y="326"/>
                  </a:lnTo>
                  <a:lnTo>
                    <a:pt x="1008" y="326"/>
                  </a:lnTo>
                  <a:lnTo>
                    <a:pt x="1236" y="456"/>
                  </a:lnTo>
                  <a:lnTo>
                    <a:pt x="1301" y="456"/>
                  </a:lnTo>
                  <a:lnTo>
                    <a:pt x="1431" y="586"/>
                  </a:lnTo>
                  <a:lnTo>
                    <a:pt x="1528" y="586"/>
                  </a:lnTo>
                  <a:lnTo>
                    <a:pt x="1594" y="488"/>
                  </a:lnTo>
                  <a:lnTo>
                    <a:pt x="1528" y="293"/>
                  </a:lnTo>
                  <a:lnTo>
                    <a:pt x="1268" y="131"/>
                  </a:lnTo>
                  <a:lnTo>
                    <a:pt x="1041" y="98"/>
                  </a:lnTo>
                  <a:lnTo>
                    <a:pt x="9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1"/>
            <p:cNvSpPr/>
            <p:nvPr/>
          </p:nvSpPr>
          <p:spPr>
            <a:xfrm>
              <a:off x="4739650" y="3394850"/>
              <a:ext cx="1650" cy="850"/>
            </a:xfrm>
            <a:custGeom>
              <a:rect b="b" l="l" r="r" t="t"/>
              <a:pathLst>
                <a:path extrusionOk="0" h="34" w="66">
                  <a:moveTo>
                    <a:pt x="0" y="1"/>
                  </a:moveTo>
                  <a:lnTo>
                    <a:pt x="0" y="33"/>
                  </a:lnTo>
                  <a:lnTo>
                    <a:pt x="65" y="3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1"/>
            <p:cNvSpPr/>
            <p:nvPr/>
          </p:nvSpPr>
          <p:spPr>
            <a:xfrm>
              <a:off x="4484375" y="3350950"/>
              <a:ext cx="4900" cy="2475"/>
            </a:xfrm>
            <a:custGeom>
              <a:rect b="b" l="l" r="r" t="t"/>
              <a:pathLst>
                <a:path extrusionOk="0" h="99" w="196">
                  <a:moveTo>
                    <a:pt x="0" y="1"/>
                  </a:moveTo>
                  <a:lnTo>
                    <a:pt x="33" y="66"/>
                  </a:lnTo>
                  <a:lnTo>
                    <a:pt x="130" y="98"/>
                  </a:lnTo>
                  <a:lnTo>
                    <a:pt x="195" y="66"/>
                  </a:lnTo>
                  <a:lnTo>
                    <a:pt x="163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1"/>
            <p:cNvSpPr/>
            <p:nvPr/>
          </p:nvSpPr>
          <p:spPr>
            <a:xfrm>
              <a:off x="4739650" y="3442025"/>
              <a:ext cx="2450" cy="2450"/>
            </a:xfrm>
            <a:custGeom>
              <a:rect b="b" l="l" r="r" t="t"/>
              <a:pathLst>
                <a:path extrusionOk="0" h="98" w="98">
                  <a:moveTo>
                    <a:pt x="65" y="0"/>
                  </a:moveTo>
                  <a:lnTo>
                    <a:pt x="0" y="33"/>
                  </a:lnTo>
                  <a:lnTo>
                    <a:pt x="33" y="98"/>
                  </a:lnTo>
                  <a:lnTo>
                    <a:pt x="98" y="98"/>
                  </a:lnTo>
                  <a:lnTo>
                    <a:pt x="98" y="3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1"/>
            <p:cNvSpPr/>
            <p:nvPr/>
          </p:nvSpPr>
          <p:spPr>
            <a:xfrm>
              <a:off x="4742075" y="3394050"/>
              <a:ext cx="1650" cy="1650"/>
            </a:xfrm>
            <a:custGeom>
              <a:rect b="b" l="l" r="r" t="t"/>
              <a:pathLst>
                <a:path extrusionOk="0" h="66" w="66">
                  <a:moveTo>
                    <a:pt x="66" y="0"/>
                  </a:moveTo>
                  <a:lnTo>
                    <a:pt x="1" y="33"/>
                  </a:lnTo>
                  <a:lnTo>
                    <a:pt x="33" y="65"/>
                  </a:lnTo>
                  <a:lnTo>
                    <a:pt x="66" y="3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1"/>
            <p:cNvSpPr/>
            <p:nvPr/>
          </p:nvSpPr>
          <p:spPr>
            <a:xfrm>
              <a:off x="4775425" y="3442825"/>
              <a:ext cx="7325" cy="12225"/>
            </a:xfrm>
            <a:custGeom>
              <a:rect b="b" l="l" r="r" t="t"/>
              <a:pathLst>
                <a:path extrusionOk="0" h="489" w="293">
                  <a:moveTo>
                    <a:pt x="228" y="1"/>
                  </a:moveTo>
                  <a:lnTo>
                    <a:pt x="195" y="66"/>
                  </a:lnTo>
                  <a:lnTo>
                    <a:pt x="195" y="98"/>
                  </a:lnTo>
                  <a:lnTo>
                    <a:pt x="33" y="228"/>
                  </a:lnTo>
                  <a:lnTo>
                    <a:pt x="33" y="261"/>
                  </a:lnTo>
                  <a:lnTo>
                    <a:pt x="65" y="293"/>
                  </a:lnTo>
                  <a:lnTo>
                    <a:pt x="0" y="358"/>
                  </a:lnTo>
                  <a:lnTo>
                    <a:pt x="0" y="423"/>
                  </a:lnTo>
                  <a:lnTo>
                    <a:pt x="65" y="488"/>
                  </a:lnTo>
                  <a:lnTo>
                    <a:pt x="130" y="488"/>
                  </a:lnTo>
                  <a:lnTo>
                    <a:pt x="260" y="326"/>
                  </a:lnTo>
                  <a:lnTo>
                    <a:pt x="293" y="196"/>
                  </a:lnTo>
                  <a:lnTo>
                    <a:pt x="260" y="131"/>
                  </a:lnTo>
                  <a:lnTo>
                    <a:pt x="293" y="66"/>
                  </a:lnTo>
                  <a:lnTo>
                    <a:pt x="293" y="33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1"/>
            <p:cNvSpPr/>
            <p:nvPr/>
          </p:nvSpPr>
          <p:spPr>
            <a:xfrm>
              <a:off x="4742900" y="3458275"/>
              <a:ext cx="3275" cy="825"/>
            </a:xfrm>
            <a:custGeom>
              <a:rect b="b" l="l" r="r" t="t"/>
              <a:pathLst>
                <a:path extrusionOk="0" h="33" w="131">
                  <a:moveTo>
                    <a:pt x="0" y="0"/>
                  </a:moveTo>
                  <a:lnTo>
                    <a:pt x="65" y="33"/>
                  </a:lnTo>
                  <a:lnTo>
                    <a:pt x="130" y="3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1"/>
            <p:cNvSpPr/>
            <p:nvPr/>
          </p:nvSpPr>
          <p:spPr>
            <a:xfrm>
              <a:off x="4722575" y="3446900"/>
              <a:ext cx="2450" cy="2450"/>
            </a:xfrm>
            <a:custGeom>
              <a:rect b="b" l="l" r="r" t="t"/>
              <a:pathLst>
                <a:path extrusionOk="0" h="98" w="98">
                  <a:moveTo>
                    <a:pt x="33" y="0"/>
                  </a:moveTo>
                  <a:lnTo>
                    <a:pt x="0" y="33"/>
                  </a:lnTo>
                  <a:lnTo>
                    <a:pt x="0" y="98"/>
                  </a:lnTo>
                  <a:lnTo>
                    <a:pt x="98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1"/>
            <p:cNvSpPr/>
            <p:nvPr/>
          </p:nvSpPr>
          <p:spPr>
            <a:xfrm>
              <a:off x="4720125" y="3456650"/>
              <a:ext cx="2475" cy="1650"/>
            </a:xfrm>
            <a:custGeom>
              <a:rect b="b" l="l" r="r" t="t"/>
              <a:pathLst>
                <a:path extrusionOk="0" h="66" w="99">
                  <a:moveTo>
                    <a:pt x="66" y="0"/>
                  </a:moveTo>
                  <a:lnTo>
                    <a:pt x="1" y="33"/>
                  </a:lnTo>
                  <a:lnTo>
                    <a:pt x="33" y="65"/>
                  </a:lnTo>
                  <a:lnTo>
                    <a:pt x="98" y="3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1"/>
            <p:cNvSpPr/>
            <p:nvPr/>
          </p:nvSpPr>
          <p:spPr>
            <a:xfrm>
              <a:off x="4815250" y="3427375"/>
              <a:ext cx="4900" cy="4900"/>
            </a:xfrm>
            <a:custGeom>
              <a:rect b="b" l="l" r="r" t="t"/>
              <a:pathLst>
                <a:path extrusionOk="0" h="196" w="196">
                  <a:moveTo>
                    <a:pt x="1" y="1"/>
                  </a:moveTo>
                  <a:lnTo>
                    <a:pt x="1" y="66"/>
                  </a:lnTo>
                  <a:lnTo>
                    <a:pt x="98" y="163"/>
                  </a:lnTo>
                  <a:lnTo>
                    <a:pt x="163" y="196"/>
                  </a:lnTo>
                  <a:lnTo>
                    <a:pt x="196" y="163"/>
                  </a:lnTo>
                  <a:lnTo>
                    <a:pt x="98" y="98"/>
                  </a:lnTo>
                  <a:lnTo>
                    <a:pt x="66" y="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1"/>
            <p:cNvSpPr/>
            <p:nvPr/>
          </p:nvSpPr>
          <p:spPr>
            <a:xfrm>
              <a:off x="4669725" y="3462350"/>
              <a:ext cx="51250" cy="26850"/>
            </a:xfrm>
            <a:custGeom>
              <a:rect b="b" l="l" r="r" t="t"/>
              <a:pathLst>
                <a:path extrusionOk="0" h="1074" w="2050">
                  <a:moveTo>
                    <a:pt x="1984" y="0"/>
                  </a:moveTo>
                  <a:lnTo>
                    <a:pt x="1789" y="33"/>
                  </a:lnTo>
                  <a:lnTo>
                    <a:pt x="1659" y="33"/>
                  </a:lnTo>
                  <a:lnTo>
                    <a:pt x="1561" y="65"/>
                  </a:lnTo>
                  <a:lnTo>
                    <a:pt x="1431" y="65"/>
                  </a:lnTo>
                  <a:lnTo>
                    <a:pt x="1301" y="98"/>
                  </a:lnTo>
                  <a:lnTo>
                    <a:pt x="1074" y="65"/>
                  </a:lnTo>
                  <a:lnTo>
                    <a:pt x="911" y="228"/>
                  </a:lnTo>
                  <a:lnTo>
                    <a:pt x="781" y="293"/>
                  </a:lnTo>
                  <a:lnTo>
                    <a:pt x="716" y="293"/>
                  </a:lnTo>
                  <a:lnTo>
                    <a:pt x="651" y="325"/>
                  </a:lnTo>
                  <a:lnTo>
                    <a:pt x="586" y="358"/>
                  </a:lnTo>
                  <a:lnTo>
                    <a:pt x="423" y="358"/>
                  </a:lnTo>
                  <a:lnTo>
                    <a:pt x="358" y="455"/>
                  </a:lnTo>
                  <a:lnTo>
                    <a:pt x="326" y="488"/>
                  </a:lnTo>
                  <a:lnTo>
                    <a:pt x="228" y="553"/>
                  </a:lnTo>
                  <a:lnTo>
                    <a:pt x="163" y="650"/>
                  </a:lnTo>
                  <a:lnTo>
                    <a:pt x="66" y="813"/>
                  </a:lnTo>
                  <a:lnTo>
                    <a:pt x="66" y="846"/>
                  </a:lnTo>
                  <a:lnTo>
                    <a:pt x="98" y="911"/>
                  </a:lnTo>
                  <a:lnTo>
                    <a:pt x="131" y="943"/>
                  </a:lnTo>
                  <a:lnTo>
                    <a:pt x="66" y="943"/>
                  </a:lnTo>
                  <a:lnTo>
                    <a:pt x="33" y="911"/>
                  </a:lnTo>
                  <a:lnTo>
                    <a:pt x="1" y="1041"/>
                  </a:lnTo>
                  <a:lnTo>
                    <a:pt x="33" y="1073"/>
                  </a:lnTo>
                  <a:lnTo>
                    <a:pt x="228" y="1073"/>
                  </a:lnTo>
                  <a:lnTo>
                    <a:pt x="358" y="943"/>
                  </a:lnTo>
                  <a:lnTo>
                    <a:pt x="553" y="943"/>
                  </a:lnTo>
                  <a:lnTo>
                    <a:pt x="651" y="878"/>
                  </a:lnTo>
                  <a:lnTo>
                    <a:pt x="716" y="748"/>
                  </a:lnTo>
                  <a:lnTo>
                    <a:pt x="911" y="618"/>
                  </a:lnTo>
                  <a:lnTo>
                    <a:pt x="976" y="553"/>
                  </a:lnTo>
                  <a:lnTo>
                    <a:pt x="1009" y="520"/>
                  </a:lnTo>
                  <a:lnTo>
                    <a:pt x="1041" y="520"/>
                  </a:lnTo>
                  <a:lnTo>
                    <a:pt x="1139" y="423"/>
                  </a:lnTo>
                  <a:lnTo>
                    <a:pt x="1204" y="390"/>
                  </a:lnTo>
                  <a:lnTo>
                    <a:pt x="1301" y="390"/>
                  </a:lnTo>
                  <a:lnTo>
                    <a:pt x="1529" y="358"/>
                  </a:lnTo>
                  <a:lnTo>
                    <a:pt x="1692" y="260"/>
                  </a:lnTo>
                  <a:lnTo>
                    <a:pt x="1822" y="228"/>
                  </a:lnTo>
                  <a:lnTo>
                    <a:pt x="1887" y="163"/>
                  </a:lnTo>
                  <a:lnTo>
                    <a:pt x="1919" y="163"/>
                  </a:lnTo>
                  <a:lnTo>
                    <a:pt x="2049" y="98"/>
                  </a:lnTo>
                  <a:lnTo>
                    <a:pt x="2049" y="33"/>
                  </a:lnTo>
                  <a:lnTo>
                    <a:pt x="1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1"/>
            <p:cNvSpPr/>
            <p:nvPr/>
          </p:nvSpPr>
          <p:spPr>
            <a:xfrm>
              <a:off x="4725825" y="3457450"/>
              <a:ext cx="1650" cy="1650"/>
            </a:xfrm>
            <a:custGeom>
              <a:rect b="b" l="l" r="r" t="t"/>
              <a:pathLst>
                <a:path extrusionOk="0" h="66" w="66">
                  <a:moveTo>
                    <a:pt x="65" y="1"/>
                  </a:moveTo>
                  <a:lnTo>
                    <a:pt x="0" y="33"/>
                  </a:lnTo>
                  <a:lnTo>
                    <a:pt x="65" y="66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1"/>
            <p:cNvSpPr/>
            <p:nvPr/>
          </p:nvSpPr>
          <p:spPr>
            <a:xfrm>
              <a:off x="4594925" y="3294050"/>
              <a:ext cx="2475" cy="1650"/>
            </a:xfrm>
            <a:custGeom>
              <a:rect b="b" l="l" r="r" t="t"/>
              <a:pathLst>
                <a:path extrusionOk="0" h="66" w="99">
                  <a:moveTo>
                    <a:pt x="98" y="1"/>
                  </a:moveTo>
                  <a:lnTo>
                    <a:pt x="1" y="33"/>
                  </a:lnTo>
                  <a:lnTo>
                    <a:pt x="66" y="66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1"/>
            <p:cNvSpPr/>
            <p:nvPr/>
          </p:nvSpPr>
          <p:spPr>
            <a:xfrm>
              <a:off x="4816075" y="3423325"/>
              <a:ext cx="825" cy="825"/>
            </a:xfrm>
            <a:custGeom>
              <a:rect b="b" l="l" r="r" t="t"/>
              <a:pathLst>
                <a:path extrusionOk="0" h="33" w="33">
                  <a:moveTo>
                    <a:pt x="0" y="0"/>
                  </a:moveTo>
                  <a:lnTo>
                    <a:pt x="0" y="33"/>
                  </a:lnTo>
                  <a:lnTo>
                    <a:pt x="33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1"/>
            <p:cNvSpPr/>
            <p:nvPr/>
          </p:nvSpPr>
          <p:spPr>
            <a:xfrm>
              <a:off x="4723375" y="3355025"/>
              <a:ext cx="2475" cy="2475"/>
            </a:xfrm>
            <a:custGeom>
              <a:rect b="b" l="l" r="r" t="t"/>
              <a:pathLst>
                <a:path extrusionOk="0" h="99" w="99">
                  <a:moveTo>
                    <a:pt x="33" y="0"/>
                  </a:moveTo>
                  <a:lnTo>
                    <a:pt x="1" y="66"/>
                  </a:lnTo>
                  <a:lnTo>
                    <a:pt x="98" y="98"/>
                  </a:lnTo>
                  <a:lnTo>
                    <a:pt x="66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1"/>
            <p:cNvSpPr/>
            <p:nvPr/>
          </p:nvSpPr>
          <p:spPr>
            <a:xfrm>
              <a:off x="4480300" y="3368025"/>
              <a:ext cx="3275" cy="2475"/>
            </a:xfrm>
            <a:custGeom>
              <a:rect b="b" l="l" r="r" t="t"/>
              <a:pathLst>
                <a:path extrusionOk="0" h="99" w="131">
                  <a:moveTo>
                    <a:pt x="98" y="1"/>
                  </a:moveTo>
                  <a:lnTo>
                    <a:pt x="0" y="33"/>
                  </a:lnTo>
                  <a:lnTo>
                    <a:pt x="0" y="66"/>
                  </a:lnTo>
                  <a:lnTo>
                    <a:pt x="98" y="98"/>
                  </a:lnTo>
                  <a:lnTo>
                    <a:pt x="131" y="66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1"/>
            <p:cNvSpPr/>
            <p:nvPr/>
          </p:nvSpPr>
          <p:spPr>
            <a:xfrm>
              <a:off x="4664025" y="3462350"/>
              <a:ext cx="3275" cy="2450"/>
            </a:xfrm>
            <a:custGeom>
              <a:rect b="b" l="l" r="r" t="t"/>
              <a:pathLst>
                <a:path extrusionOk="0" h="98" w="131">
                  <a:moveTo>
                    <a:pt x="1" y="98"/>
                  </a:moveTo>
                  <a:lnTo>
                    <a:pt x="33" y="33"/>
                  </a:lnTo>
                  <a:lnTo>
                    <a:pt x="131" y="0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1"/>
            <p:cNvSpPr/>
            <p:nvPr/>
          </p:nvSpPr>
          <p:spPr>
            <a:xfrm>
              <a:off x="4662400" y="3406250"/>
              <a:ext cx="8175" cy="16275"/>
            </a:xfrm>
            <a:custGeom>
              <a:rect b="b" l="l" r="r" t="t"/>
              <a:pathLst>
                <a:path extrusionOk="0" h="651" w="327">
                  <a:moveTo>
                    <a:pt x="196" y="0"/>
                  </a:moveTo>
                  <a:lnTo>
                    <a:pt x="163" y="33"/>
                  </a:lnTo>
                  <a:lnTo>
                    <a:pt x="163" y="195"/>
                  </a:lnTo>
                  <a:lnTo>
                    <a:pt x="98" y="390"/>
                  </a:lnTo>
                  <a:lnTo>
                    <a:pt x="33" y="521"/>
                  </a:lnTo>
                  <a:lnTo>
                    <a:pt x="1" y="618"/>
                  </a:lnTo>
                  <a:lnTo>
                    <a:pt x="66" y="651"/>
                  </a:lnTo>
                  <a:lnTo>
                    <a:pt x="131" y="618"/>
                  </a:lnTo>
                  <a:lnTo>
                    <a:pt x="196" y="521"/>
                  </a:lnTo>
                  <a:lnTo>
                    <a:pt x="261" y="488"/>
                  </a:lnTo>
                  <a:lnTo>
                    <a:pt x="294" y="455"/>
                  </a:lnTo>
                  <a:lnTo>
                    <a:pt x="294" y="390"/>
                  </a:lnTo>
                  <a:lnTo>
                    <a:pt x="196" y="390"/>
                  </a:lnTo>
                  <a:lnTo>
                    <a:pt x="163" y="293"/>
                  </a:lnTo>
                  <a:lnTo>
                    <a:pt x="196" y="260"/>
                  </a:lnTo>
                  <a:lnTo>
                    <a:pt x="261" y="195"/>
                  </a:lnTo>
                  <a:lnTo>
                    <a:pt x="294" y="163"/>
                  </a:lnTo>
                  <a:lnTo>
                    <a:pt x="326" y="195"/>
                  </a:lnTo>
                  <a:lnTo>
                    <a:pt x="326" y="163"/>
                  </a:lnTo>
                  <a:lnTo>
                    <a:pt x="294" y="98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1"/>
            <p:cNvSpPr/>
            <p:nvPr/>
          </p:nvSpPr>
          <p:spPr>
            <a:xfrm>
              <a:off x="4594925" y="3297300"/>
              <a:ext cx="850" cy="2475"/>
            </a:xfrm>
            <a:custGeom>
              <a:rect b="b" l="l" r="r" t="t"/>
              <a:pathLst>
                <a:path extrusionOk="0" h="99" w="34">
                  <a:moveTo>
                    <a:pt x="1" y="1"/>
                  </a:moveTo>
                  <a:lnTo>
                    <a:pt x="1" y="98"/>
                  </a:lnTo>
                  <a:lnTo>
                    <a:pt x="33" y="98"/>
                  </a:lnTo>
                  <a:lnTo>
                    <a:pt x="33" y="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1"/>
            <p:cNvSpPr/>
            <p:nvPr/>
          </p:nvSpPr>
          <p:spPr>
            <a:xfrm>
              <a:off x="4609575" y="3472100"/>
              <a:ext cx="25225" cy="14650"/>
            </a:xfrm>
            <a:custGeom>
              <a:rect b="b" l="l" r="r" t="t"/>
              <a:pathLst>
                <a:path extrusionOk="0" h="586" w="1009">
                  <a:moveTo>
                    <a:pt x="228" y="0"/>
                  </a:moveTo>
                  <a:lnTo>
                    <a:pt x="0" y="130"/>
                  </a:lnTo>
                  <a:lnTo>
                    <a:pt x="0" y="195"/>
                  </a:lnTo>
                  <a:lnTo>
                    <a:pt x="98" y="293"/>
                  </a:lnTo>
                  <a:lnTo>
                    <a:pt x="228" y="325"/>
                  </a:lnTo>
                  <a:lnTo>
                    <a:pt x="358" y="293"/>
                  </a:lnTo>
                  <a:lnTo>
                    <a:pt x="423" y="391"/>
                  </a:lnTo>
                  <a:lnTo>
                    <a:pt x="520" y="423"/>
                  </a:lnTo>
                  <a:lnTo>
                    <a:pt x="618" y="553"/>
                  </a:lnTo>
                  <a:lnTo>
                    <a:pt x="748" y="586"/>
                  </a:lnTo>
                  <a:lnTo>
                    <a:pt x="878" y="586"/>
                  </a:lnTo>
                  <a:lnTo>
                    <a:pt x="1008" y="521"/>
                  </a:lnTo>
                  <a:lnTo>
                    <a:pt x="1008" y="423"/>
                  </a:lnTo>
                  <a:lnTo>
                    <a:pt x="911" y="358"/>
                  </a:lnTo>
                  <a:lnTo>
                    <a:pt x="846" y="228"/>
                  </a:lnTo>
                  <a:lnTo>
                    <a:pt x="748" y="228"/>
                  </a:lnTo>
                  <a:lnTo>
                    <a:pt x="683" y="130"/>
                  </a:lnTo>
                  <a:lnTo>
                    <a:pt x="585" y="65"/>
                  </a:lnTo>
                  <a:lnTo>
                    <a:pt x="488" y="130"/>
                  </a:lnTo>
                  <a:lnTo>
                    <a:pt x="390" y="130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1"/>
            <p:cNvSpPr/>
            <p:nvPr/>
          </p:nvSpPr>
          <p:spPr>
            <a:xfrm>
              <a:off x="4667275" y="3458275"/>
              <a:ext cx="1650" cy="2475"/>
            </a:xfrm>
            <a:custGeom>
              <a:rect b="b" l="l" r="r" t="t"/>
              <a:pathLst>
                <a:path extrusionOk="0" h="99" w="66">
                  <a:moveTo>
                    <a:pt x="66" y="0"/>
                  </a:moveTo>
                  <a:lnTo>
                    <a:pt x="1" y="65"/>
                  </a:lnTo>
                  <a:lnTo>
                    <a:pt x="33" y="98"/>
                  </a:lnTo>
                  <a:lnTo>
                    <a:pt x="66" y="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1"/>
            <p:cNvSpPr/>
            <p:nvPr/>
          </p:nvSpPr>
          <p:spPr>
            <a:xfrm>
              <a:off x="4666475" y="3485100"/>
              <a:ext cx="2450" cy="3275"/>
            </a:xfrm>
            <a:custGeom>
              <a:rect b="b" l="l" r="r" t="t"/>
              <a:pathLst>
                <a:path extrusionOk="0" h="131" w="98">
                  <a:moveTo>
                    <a:pt x="33" y="1"/>
                  </a:moveTo>
                  <a:lnTo>
                    <a:pt x="0" y="98"/>
                  </a:lnTo>
                  <a:lnTo>
                    <a:pt x="33" y="131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1"/>
            <p:cNvSpPr/>
            <p:nvPr/>
          </p:nvSpPr>
          <p:spPr>
            <a:xfrm>
              <a:off x="4659975" y="3489975"/>
              <a:ext cx="8950" cy="6525"/>
            </a:xfrm>
            <a:custGeom>
              <a:rect b="b" l="l" r="r" t="t"/>
              <a:pathLst>
                <a:path extrusionOk="0" h="261" w="358">
                  <a:moveTo>
                    <a:pt x="325" y="1"/>
                  </a:moveTo>
                  <a:lnTo>
                    <a:pt x="228" y="33"/>
                  </a:lnTo>
                  <a:lnTo>
                    <a:pt x="228" y="66"/>
                  </a:lnTo>
                  <a:lnTo>
                    <a:pt x="65" y="163"/>
                  </a:lnTo>
                  <a:lnTo>
                    <a:pt x="0" y="228"/>
                  </a:lnTo>
                  <a:lnTo>
                    <a:pt x="65" y="261"/>
                  </a:lnTo>
                  <a:lnTo>
                    <a:pt x="325" y="163"/>
                  </a:lnTo>
                  <a:lnTo>
                    <a:pt x="358" y="66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1"/>
            <p:cNvSpPr/>
            <p:nvPr/>
          </p:nvSpPr>
          <p:spPr>
            <a:xfrm>
              <a:off x="4768100" y="3356650"/>
              <a:ext cx="4900" cy="1650"/>
            </a:xfrm>
            <a:custGeom>
              <a:rect b="b" l="l" r="r" t="t"/>
              <a:pathLst>
                <a:path extrusionOk="0" h="66" w="196">
                  <a:moveTo>
                    <a:pt x="98" y="1"/>
                  </a:moveTo>
                  <a:lnTo>
                    <a:pt x="0" y="33"/>
                  </a:lnTo>
                  <a:lnTo>
                    <a:pt x="65" y="66"/>
                  </a:lnTo>
                  <a:lnTo>
                    <a:pt x="196" y="33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1"/>
            <p:cNvSpPr/>
            <p:nvPr/>
          </p:nvSpPr>
          <p:spPr>
            <a:xfrm>
              <a:off x="4431525" y="3434700"/>
              <a:ext cx="1650" cy="1650"/>
            </a:xfrm>
            <a:custGeom>
              <a:rect b="b" l="l" r="r" t="t"/>
              <a:pathLst>
                <a:path extrusionOk="0" h="66" w="66">
                  <a:moveTo>
                    <a:pt x="0" y="0"/>
                  </a:moveTo>
                  <a:lnTo>
                    <a:pt x="0" y="65"/>
                  </a:lnTo>
                  <a:lnTo>
                    <a:pt x="65" y="65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1"/>
            <p:cNvSpPr/>
            <p:nvPr/>
          </p:nvSpPr>
          <p:spPr>
            <a:xfrm>
              <a:off x="4833950" y="3367225"/>
              <a:ext cx="18725" cy="3275"/>
            </a:xfrm>
            <a:custGeom>
              <a:rect b="b" l="l" r="r" t="t"/>
              <a:pathLst>
                <a:path extrusionOk="0" h="131" w="749">
                  <a:moveTo>
                    <a:pt x="326" y="0"/>
                  </a:moveTo>
                  <a:lnTo>
                    <a:pt x="196" y="65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1" y="0"/>
                    <a:pt x="33" y="33"/>
                    <a:pt x="33" y="33"/>
                  </a:cubicBezTo>
                  <a:lnTo>
                    <a:pt x="228" y="98"/>
                  </a:lnTo>
                  <a:lnTo>
                    <a:pt x="456" y="130"/>
                  </a:lnTo>
                  <a:lnTo>
                    <a:pt x="683" y="98"/>
                  </a:lnTo>
                  <a:lnTo>
                    <a:pt x="748" y="65"/>
                  </a:lnTo>
                  <a:lnTo>
                    <a:pt x="553" y="33"/>
                  </a:lnTo>
                  <a:lnTo>
                    <a:pt x="488" y="65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1"/>
            <p:cNvSpPr/>
            <p:nvPr/>
          </p:nvSpPr>
          <p:spPr>
            <a:xfrm>
              <a:off x="4833950" y="3353400"/>
              <a:ext cx="13025" cy="7350"/>
            </a:xfrm>
            <a:custGeom>
              <a:rect b="b" l="l" r="r" t="t"/>
              <a:pathLst>
                <a:path extrusionOk="0" h="294" w="521">
                  <a:moveTo>
                    <a:pt x="0" y="0"/>
                  </a:moveTo>
                  <a:lnTo>
                    <a:pt x="0" y="33"/>
                  </a:lnTo>
                  <a:lnTo>
                    <a:pt x="98" y="131"/>
                  </a:lnTo>
                  <a:lnTo>
                    <a:pt x="98" y="65"/>
                  </a:lnTo>
                  <a:lnTo>
                    <a:pt x="163" y="65"/>
                  </a:lnTo>
                  <a:lnTo>
                    <a:pt x="228" y="196"/>
                  </a:lnTo>
                  <a:lnTo>
                    <a:pt x="228" y="261"/>
                  </a:lnTo>
                  <a:lnTo>
                    <a:pt x="326" y="261"/>
                  </a:lnTo>
                  <a:lnTo>
                    <a:pt x="391" y="293"/>
                  </a:lnTo>
                  <a:lnTo>
                    <a:pt x="521" y="261"/>
                  </a:lnTo>
                  <a:lnTo>
                    <a:pt x="456" y="228"/>
                  </a:lnTo>
                  <a:lnTo>
                    <a:pt x="391" y="196"/>
                  </a:lnTo>
                  <a:lnTo>
                    <a:pt x="326" y="65"/>
                  </a:lnTo>
                  <a:lnTo>
                    <a:pt x="228" y="33"/>
                  </a:lnTo>
                  <a:lnTo>
                    <a:pt x="131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1"/>
            <p:cNvSpPr/>
            <p:nvPr/>
          </p:nvSpPr>
          <p:spPr>
            <a:xfrm>
              <a:off x="4298200" y="3266400"/>
              <a:ext cx="146350" cy="160200"/>
            </a:xfrm>
            <a:custGeom>
              <a:rect b="b" l="l" r="r" t="t"/>
              <a:pathLst>
                <a:path extrusionOk="0" h="6408" w="5854">
                  <a:moveTo>
                    <a:pt x="98" y="1"/>
                  </a:moveTo>
                  <a:lnTo>
                    <a:pt x="0" y="33"/>
                  </a:lnTo>
                  <a:lnTo>
                    <a:pt x="0" y="98"/>
                  </a:lnTo>
                  <a:lnTo>
                    <a:pt x="0" y="261"/>
                  </a:lnTo>
                  <a:lnTo>
                    <a:pt x="130" y="554"/>
                  </a:lnTo>
                  <a:lnTo>
                    <a:pt x="228" y="586"/>
                  </a:lnTo>
                  <a:lnTo>
                    <a:pt x="455" y="846"/>
                  </a:lnTo>
                  <a:lnTo>
                    <a:pt x="520" y="846"/>
                  </a:lnTo>
                  <a:lnTo>
                    <a:pt x="683" y="1009"/>
                  </a:lnTo>
                  <a:lnTo>
                    <a:pt x="748" y="1041"/>
                  </a:lnTo>
                  <a:lnTo>
                    <a:pt x="813" y="1009"/>
                  </a:lnTo>
                  <a:lnTo>
                    <a:pt x="976" y="1172"/>
                  </a:lnTo>
                  <a:lnTo>
                    <a:pt x="1171" y="1464"/>
                  </a:lnTo>
                  <a:lnTo>
                    <a:pt x="1366" y="1627"/>
                  </a:lnTo>
                  <a:lnTo>
                    <a:pt x="1431" y="1627"/>
                  </a:lnTo>
                  <a:lnTo>
                    <a:pt x="1431" y="1789"/>
                  </a:lnTo>
                  <a:lnTo>
                    <a:pt x="1463" y="1822"/>
                  </a:lnTo>
                  <a:lnTo>
                    <a:pt x="1496" y="1952"/>
                  </a:lnTo>
                  <a:lnTo>
                    <a:pt x="1561" y="2017"/>
                  </a:lnTo>
                  <a:lnTo>
                    <a:pt x="1659" y="2017"/>
                  </a:lnTo>
                  <a:lnTo>
                    <a:pt x="1821" y="2180"/>
                  </a:lnTo>
                  <a:lnTo>
                    <a:pt x="1886" y="2245"/>
                  </a:lnTo>
                  <a:lnTo>
                    <a:pt x="1951" y="2212"/>
                  </a:lnTo>
                  <a:lnTo>
                    <a:pt x="1951" y="2277"/>
                  </a:lnTo>
                  <a:lnTo>
                    <a:pt x="1919" y="2342"/>
                  </a:lnTo>
                  <a:lnTo>
                    <a:pt x="1984" y="2440"/>
                  </a:lnTo>
                  <a:lnTo>
                    <a:pt x="2049" y="2570"/>
                  </a:lnTo>
                  <a:lnTo>
                    <a:pt x="2016" y="2602"/>
                  </a:lnTo>
                  <a:lnTo>
                    <a:pt x="2146" y="2895"/>
                  </a:lnTo>
                  <a:lnTo>
                    <a:pt x="2179" y="3025"/>
                  </a:lnTo>
                  <a:lnTo>
                    <a:pt x="2341" y="3090"/>
                  </a:lnTo>
                  <a:lnTo>
                    <a:pt x="2472" y="3188"/>
                  </a:lnTo>
                  <a:lnTo>
                    <a:pt x="2472" y="3285"/>
                  </a:lnTo>
                  <a:lnTo>
                    <a:pt x="2602" y="3513"/>
                  </a:lnTo>
                  <a:lnTo>
                    <a:pt x="2732" y="3611"/>
                  </a:lnTo>
                  <a:lnTo>
                    <a:pt x="2764" y="3871"/>
                  </a:lnTo>
                  <a:lnTo>
                    <a:pt x="2959" y="4228"/>
                  </a:lnTo>
                  <a:lnTo>
                    <a:pt x="2959" y="4358"/>
                  </a:lnTo>
                  <a:lnTo>
                    <a:pt x="2992" y="4521"/>
                  </a:lnTo>
                  <a:lnTo>
                    <a:pt x="3187" y="4651"/>
                  </a:lnTo>
                  <a:lnTo>
                    <a:pt x="3382" y="4879"/>
                  </a:lnTo>
                  <a:lnTo>
                    <a:pt x="3447" y="5009"/>
                  </a:lnTo>
                  <a:lnTo>
                    <a:pt x="3577" y="5041"/>
                  </a:lnTo>
                  <a:lnTo>
                    <a:pt x="3642" y="5106"/>
                  </a:lnTo>
                  <a:lnTo>
                    <a:pt x="3772" y="5204"/>
                  </a:lnTo>
                  <a:lnTo>
                    <a:pt x="3772" y="5367"/>
                  </a:lnTo>
                  <a:lnTo>
                    <a:pt x="3902" y="5432"/>
                  </a:lnTo>
                  <a:lnTo>
                    <a:pt x="4032" y="5562"/>
                  </a:lnTo>
                  <a:lnTo>
                    <a:pt x="4260" y="5724"/>
                  </a:lnTo>
                  <a:lnTo>
                    <a:pt x="4325" y="5854"/>
                  </a:lnTo>
                  <a:lnTo>
                    <a:pt x="4488" y="5887"/>
                  </a:lnTo>
                  <a:lnTo>
                    <a:pt x="4780" y="6147"/>
                  </a:lnTo>
                  <a:lnTo>
                    <a:pt x="4813" y="6277"/>
                  </a:lnTo>
                  <a:lnTo>
                    <a:pt x="4878" y="6310"/>
                  </a:lnTo>
                  <a:lnTo>
                    <a:pt x="4976" y="6407"/>
                  </a:lnTo>
                  <a:lnTo>
                    <a:pt x="5008" y="6375"/>
                  </a:lnTo>
                  <a:lnTo>
                    <a:pt x="5008" y="6277"/>
                  </a:lnTo>
                  <a:lnTo>
                    <a:pt x="4976" y="6212"/>
                  </a:lnTo>
                  <a:lnTo>
                    <a:pt x="4976" y="6147"/>
                  </a:lnTo>
                  <a:lnTo>
                    <a:pt x="5073" y="6180"/>
                  </a:lnTo>
                  <a:lnTo>
                    <a:pt x="5268" y="6375"/>
                  </a:lnTo>
                  <a:lnTo>
                    <a:pt x="5301" y="6342"/>
                  </a:lnTo>
                  <a:lnTo>
                    <a:pt x="5333" y="6212"/>
                  </a:lnTo>
                  <a:lnTo>
                    <a:pt x="5366" y="6115"/>
                  </a:lnTo>
                  <a:lnTo>
                    <a:pt x="5463" y="6147"/>
                  </a:lnTo>
                  <a:lnTo>
                    <a:pt x="5561" y="6310"/>
                  </a:lnTo>
                  <a:lnTo>
                    <a:pt x="5593" y="6310"/>
                  </a:lnTo>
                  <a:lnTo>
                    <a:pt x="5691" y="6245"/>
                  </a:lnTo>
                  <a:lnTo>
                    <a:pt x="5658" y="6017"/>
                  </a:lnTo>
                  <a:lnTo>
                    <a:pt x="5724" y="5724"/>
                  </a:lnTo>
                  <a:lnTo>
                    <a:pt x="5658" y="5529"/>
                  </a:lnTo>
                  <a:lnTo>
                    <a:pt x="5756" y="5302"/>
                  </a:lnTo>
                  <a:lnTo>
                    <a:pt x="5691" y="5236"/>
                  </a:lnTo>
                  <a:lnTo>
                    <a:pt x="5724" y="5074"/>
                  </a:lnTo>
                  <a:lnTo>
                    <a:pt x="5821" y="5041"/>
                  </a:lnTo>
                  <a:lnTo>
                    <a:pt x="5854" y="4944"/>
                  </a:lnTo>
                  <a:lnTo>
                    <a:pt x="5821" y="4846"/>
                  </a:lnTo>
                  <a:lnTo>
                    <a:pt x="5756" y="4814"/>
                  </a:lnTo>
                  <a:lnTo>
                    <a:pt x="5658" y="4749"/>
                  </a:lnTo>
                  <a:lnTo>
                    <a:pt x="5626" y="4619"/>
                  </a:lnTo>
                  <a:lnTo>
                    <a:pt x="5561" y="4586"/>
                  </a:lnTo>
                  <a:lnTo>
                    <a:pt x="5528" y="4489"/>
                  </a:lnTo>
                  <a:lnTo>
                    <a:pt x="5431" y="4456"/>
                  </a:lnTo>
                  <a:lnTo>
                    <a:pt x="5171" y="4456"/>
                  </a:lnTo>
                  <a:lnTo>
                    <a:pt x="5138" y="4293"/>
                  </a:lnTo>
                  <a:lnTo>
                    <a:pt x="5073" y="4196"/>
                  </a:lnTo>
                  <a:lnTo>
                    <a:pt x="5008" y="4228"/>
                  </a:lnTo>
                  <a:lnTo>
                    <a:pt x="5041" y="4131"/>
                  </a:lnTo>
                  <a:lnTo>
                    <a:pt x="5008" y="4033"/>
                  </a:lnTo>
                  <a:lnTo>
                    <a:pt x="4976" y="3773"/>
                  </a:lnTo>
                  <a:lnTo>
                    <a:pt x="4878" y="3806"/>
                  </a:lnTo>
                  <a:lnTo>
                    <a:pt x="4813" y="3773"/>
                  </a:lnTo>
                  <a:lnTo>
                    <a:pt x="4618" y="3741"/>
                  </a:lnTo>
                  <a:lnTo>
                    <a:pt x="4423" y="3643"/>
                  </a:lnTo>
                  <a:lnTo>
                    <a:pt x="4423" y="3545"/>
                  </a:lnTo>
                  <a:lnTo>
                    <a:pt x="4520" y="3513"/>
                  </a:lnTo>
                  <a:lnTo>
                    <a:pt x="4650" y="3415"/>
                  </a:lnTo>
                  <a:lnTo>
                    <a:pt x="4585" y="3383"/>
                  </a:lnTo>
                  <a:lnTo>
                    <a:pt x="4455" y="3415"/>
                  </a:lnTo>
                  <a:lnTo>
                    <a:pt x="4390" y="3383"/>
                  </a:lnTo>
                  <a:lnTo>
                    <a:pt x="4293" y="3415"/>
                  </a:lnTo>
                  <a:lnTo>
                    <a:pt x="4293" y="3415"/>
                  </a:lnTo>
                  <a:lnTo>
                    <a:pt x="4358" y="3350"/>
                  </a:lnTo>
                  <a:lnTo>
                    <a:pt x="4488" y="3253"/>
                  </a:lnTo>
                  <a:lnTo>
                    <a:pt x="4650" y="3220"/>
                  </a:lnTo>
                  <a:lnTo>
                    <a:pt x="4618" y="3123"/>
                  </a:lnTo>
                  <a:lnTo>
                    <a:pt x="4455" y="2928"/>
                  </a:lnTo>
                  <a:lnTo>
                    <a:pt x="4358" y="2928"/>
                  </a:lnTo>
                  <a:lnTo>
                    <a:pt x="4228" y="2993"/>
                  </a:lnTo>
                  <a:lnTo>
                    <a:pt x="4130" y="3058"/>
                  </a:lnTo>
                  <a:lnTo>
                    <a:pt x="4000" y="3090"/>
                  </a:lnTo>
                  <a:lnTo>
                    <a:pt x="4065" y="3058"/>
                  </a:lnTo>
                  <a:lnTo>
                    <a:pt x="4130" y="3025"/>
                  </a:lnTo>
                  <a:lnTo>
                    <a:pt x="4163" y="2993"/>
                  </a:lnTo>
                  <a:lnTo>
                    <a:pt x="4228" y="2928"/>
                  </a:lnTo>
                  <a:lnTo>
                    <a:pt x="4195" y="2863"/>
                  </a:lnTo>
                  <a:lnTo>
                    <a:pt x="4065" y="2798"/>
                  </a:lnTo>
                  <a:lnTo>
                    <a:pt x="3902" y="2830"/>
                  </a:lnTo>
                  <a:lnTo>
                    <a:pt x="3772" y="2700"/>
                  </a:lnTo>
                  <a:lnTo>
                    <a:pt x="3772" y="2635"/>
                  </a:lnTo>
                  <a:lnTo>
                    <a:pt x="3740" y="2505"/>
                  </a:lnTo>
                  <a:lnTo>
                    <a:pt x="3512" y="2277"/>
                  </a:lnTo>
                  <a:lnTo>
                    <a:pt x="3382" y="2277"/>
                  </a:lnTo>
                  <a:lnTo>
                    <a:pt x="3285" y="2212"/>
                  </a:lnTo>
                  <a:lnTo>
                    <a:pt x="3285" y="2017"/>
                  </a:lnTo>
                  <a:lnTo>
                    <a:pt x="3122" y="1854"/>
                  </a:lnTo>
                  <a:lnTo>
                    <a:pt x="2927" y="1757"/>
                  </a:lnTo>
                  <a:lnTo>
                    <a:pt x="2797" y="1757"/>
                  </a:lnTo>
                  <a:lnTo>
                    <a:pt x="2764" y="1789"/>
                  </a:lnTo>
                  <a:lnTo>
                    <a:pt x="2699" y="1757"/>
                  </a:lnTo>
                  <a:lnTo>
                    <a:pt x="2667" y="1627"/>
                  </a:lnTo>
                  <a:lnTo>
                    <a:pt x="2602" y="1692"/>
                  </a:lnTo>
                  <a:lnTo>
                    <a:pt x="2537" y="1627"/>
                  </a:lnTo>
                  <a:lnTo>
                    <a:pt x="2537" y="1464"/>
                  </a:lnTo>
                  <a:lnTo>
                    <a:pt x="2439" y="1334"/>
                  </a:lnTo>
                  <a:lnTo>
                    <a:pt x="2341" y="1302"/>
                  </a:lnTo>
                  <a:lnTo>
                    <a:pt x="2276" y="1237"/>
                  </a:lnTo>
                  <a:lnTo>
                    <a:pt x="1984" y="1041"/>
                  </a:lnTo>
                  <a:lnTo>
                    <a:pt x="1886" y="1009"/>
                  </a:lnTo>
                  <a:lnTo>
                    <a:pt x="1756" y="879"/>
                  </a:lnTo>
                  <a:lnTo>
                    <a:pt x="1626" y="879"/>
                  </a:lnTo>
                  <a:lnTo>
                    <a:pt x="1594" y="781"/>
                  </a:lnTo>
                  <a:lnTo>
                    <a:pt x="1561" y="619"/>
                  </a:lnTo>
                  <a:lnTo>
                    <a:pt x="1463" y="554"/>
                  </a:lnTo>
                  <a:lnTo>
                    <a:pt x="1398" y="424"/>
                  </a:lnTo>
                  <a:lnTo>
                    <a:pt x="1366" y="424"/>
                  </a:lnTo>
                  <a:lnTo>
                    <a:pt x="1268" y="261"/>
                  </a:lnTo>
                  <a:lnTo>
                    <a:pt x="1138" y="228"/>
                  </a:lnTo>
                  <a:lnTo>
                    <a:pt x="1041" y="228"/>
                  </a:lnTo>
                  <a:lnTo>
                    <a:pt x="976" y="261"/>
                  </a:lnTo>
                  <a:lnTo>
                    <a:pt x="911" y="228"/>
                  </a:lnTo>
                  <a:lnTo>
                    <a:pt x="781" y="228"/>
                  </a:lnTo>
                  <a:lnTo>
                    <a:pt x="618" y="261"/>
                  </a:lnTo>
                  <a:lnTo>
                    <a:pt x="553" y="196"/>
                  </a:lnTo>
                  <a:lnTo>
                    <a:pt x="293" y="33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1"/>
            <p:cNvSpPr/>
            <p:nvPr/>
          </p:nvSpPr>
          <p:spPr>
            <a:xfrm>
              <a:off x="4342900" y="3359100"/>
              <a:ext cx="9775" cy="11400"/>
            </a:xfrm>
            <a:custGeom>
              <a:rect b="b" l="l" r="r" t="t"/>
              <a:pathLst>
                <a:path extrusionOk="0" h="456" w="391">
                  <a:moveTo>
                    <a:pt x="131" y="0"/>
                  </a:moveTo>
                  <a:lnTo>
                    <a:pt x="1" y="98"/>
                  </a:lnTo>
                  <a:lnTo>
                    <a:pt x="1" y="163"/>
                  </a:lnTo>
                  <a:lnTo>
                    <a:pt x="131" y="228"/>
                  </a:lnTo>
                  <a:lnTo>
                    <a:pt x="261" y="423"/>
                  </a:lnTo>
                  <a:lnTo>
                    <a:pt x="391" y="455"/>
                  </a:lnTo>
                  <a:lnTo>
                    <a:pt x="391" y="260"/>
                  </a:lnTo>
                  <a:lnTo>
                    <a:pt x="228" y="3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1"/>
            <p:cNvSpPr/>
            <p:nvPr/>
          </p:nvSpPr>
          <p:spPr>
            <a:xfrm>
              <a:off x="4432325" y="3425750"/>
              <a:ext cx="118725" cy="40675"/>
            </a:xfrm>
            <a:custGeom>
              <a:rect b="b" l="l" r="r" t="t"/>
              <a:pathLst>
                <a:path extrusionOk="0" h="1627" w="4749">
                  <a:moveTo>
                    <a:pt x="456" y="1"/>
                  </a:moveTo>
                  <a:lnTo>
                    <a:pt x="326" y="131"/>
                  </a:lnTo>
                  <a:lnTo>
                    <a:pt x="359" y="228"/>
                  </a:lnTo>
                  <a:lnTo>
                    <a:pt x="293" y="326"/>
                  </a:lnTo>
                  <a:lnTo>
                    <a:pt x="196" y="358"/>
                  </a:lnTo>
                  <a:lnTo>
                    <a:pt x="163" y="456"/>
                  </a:lnTo>
                  <a:lnTo>
                    <a:pt x="98" y="488"/>
                  </a:lnTo>
                  <a:lnTo>
                    <a:pt x="66" y="456"/>
                  </a:lnTo>
                  <a:lnTo>
                    <a:pt x="1" y="456"/>
                  </a:lnTo>
                  <a:lnTo>
                    <a:pt x="33" y="521"/>
                  </a:lnTo>
                  <a:lnTo>
                    <a:pt x="98" y="554"/>
                  </a:lnTo>
                  <a:lnTo>
                    <a:pt x="293" y="554"/>
                  </a:lnTo>
                  <a:lnTo>
                    <a:pt x="424" y="521"/>
                  </a:lnTo>
                  <a:lnTo>
                    <a:pt x="456" y="586"/>
                  </a:lnTo>
                  <a:lnTo>
                    <a:pt x="521" y="651"/>
                  </a:lnTo>
                  <a:lnTo>
                    <a:pt x="586" y="619"/>
                  </a:lnTo>
                  <a:lnTo>
                    <a:pt x="684" y="619"/>
                  </a:lnTo>
                  <a:lnTo>
                    <a:pt x="619" y="651"/>
                  </a:lnTo>
                  <a:lnTo>
                    <a:pt x="554" y="781"/>
                  </a:lnTo>
                  <a:lnTo>
                    <a:pt x="586" y="846"/>
                  </a:lnTo>
                  <a:lnTo>
                    <a:pt x="749" y="846"/>
                  </a:lnTo>
                  <a:lnTo>
                    <a:pt x="879" y="911"/>
                  </a:lnTo>
                  <a:lnTo>
                    <a:pt x="976" y="846"/>
                  </a:lnTo>
                  <a:lnTo>
                    <a:pt x="1041" y="879"/>
                  </a:lnTo>
                  <a:lnTo>
                    <a:pt x="1204" y="911"/>
                  </a:lnTo>
                  <a:lnTo>
                    <a:pt x="1367" y="1009"/>
                  </a:lnTo>
                  <a:lnTo>
                    <a:pt x="1594" y="1074"/>
                  </a:lnTo>
                  <a:lnTo>
                    <a:pt x="1692" y="976"/>
                  </a:lnTo>
                  <a:lnTo>
                    <a:pt x="1757" y="976"/>
                  </a:lnTo>
                  <a:lnTo>
                    <a:pt x="1854" y="1041"/>
                  </a:lnTo>
                  <a:lnTo>
                    <a:pt x="1952" y="1074"/>
                  </a:lnTo>
                  <a:lnTo>
                    <a:pt x="2017" y="1009"/>
                  </a:lnTo>
                  <a:lnTo>
                    <a:pt x="2082" y="1009"/>
                  </a:lnTo>
                  <a:lnTo>
                    <a:pt x="2212" y="1074"/>
                  </a:lnTo>
                  <a:lnTo>
                    <a:pt x="2375" y="1074"/>
                  </a:lnTo>
                  <a:lnTo>
                    <a:pt x="2635" y="1236"/>
                  </a:lnTo>
                  <a:lnTo>
                    <a:pt x="2928" y="1334"/>
                  </a:lnTo>
                  <a:lnTo>
                    <a:pt x="3025" y="1269"/>
                  </a:lnTo>
                  <a:lnTo>
                    <a:pt x="3220" y="1301"/>
                  </a:lnTo>
                  <a:lnTo>
                    <a:pt x="3350" y="1399"/>
                  </a:lnTo>
                  <a:lnTo>
                    <a:pt x="3480" y="1301"/>
                  </a:lnTo>
                  <a:lnTo>
                    <a:pt x="3610" y="1334"/>
                  </a:lnTo>
                  <a:lnTo>
                    <a:pt x="3741" y="1399"/>
                  </a:lnTo>
                  <a:lnTo>
                    <a:pt x="3903" y="1399"/>
                  </a:lnTo>
                  <a:lnTo>
                    <a:pt x="4066" y="1301"/>
                  </a:lnTo>
                  <a:lnTo>
                    <a:pt x="4131" y="1301"/>
                  </a:lnTo>
                  <a:lnTo>
                    <a:pt x="4228" y="1432"/>
                  </a:lnTo>
                  <a:lnTo>
                    <a:pt x="4358" y="1464"/>
                  </a:lnTo>
                  <a:lnTo>
                    <a:pt x="4488" y="1562"/>
                  </a:lnTo>
                  <a:lnTo>
                    <a:pt x="4619" y="1562"/>
                  </a:lnTo>
                  <a:lnTo>
                    <a:pt x="4684" y="1627"/>
                  </a:lnTo>
                  <a:lnTo>
                    <a:pt x="4749" y="1594"/>
                  </a:lnTo>
                  <a:lnTo>
                    <a:pt x="4716" y="1464"/>
                  </a:lnTo>
                  <a:lnTo>
                    <a:pt x="4651" y="1399"/>
                  </a:lnTo>
                  <a:lnTo>
                    <a:pt x="4716" y="1334"/>
                  </a:lnTo>
                  <a:lnTo>
                    <a:pt x="4749" y="1106"/>
                  </a:lnTo>
                  <a:lnTo>
                    <a:pt x="4684" y="1041"/>
                  </a:lnTo>
                  <a:lnTo>
                    <a:pt x="4586" y="1041"/>
                  </a:lnTo>
                  <a:lnTo>
                    <a:pt x="4554" y="1009"/>
                  </a:lnTo>
                  <a:lnTo>
                    <a:pt x="4488" y="1009"/>
                  </a:lnTo>
                  <a:lnTo>
                    <a:pt x="4423" y="1041"/>
                  </a:lnTo>
                  <a:lnTo>
                    <a:pt x="4326" y="1041"/>
                  </a:lnTo>
                  <a:lnTo>
                    <a:pt x="4228" y="1009"/>
                  </a:lnTo>
                  <a:lnTo>
                    <a:pt x="4131" y="1041"/>
                  </a:lnTo>
                  <a:lnTo>
                    <a:pt x="4001" y="976"/>
                  </a:lnTo>
                  <a:lnTo>
                    <a:pt x="3936" y="911"/>
                  </a:lnTo>
                  <a:lnTo>
                    <a:pt x="3936" y="814"/>
                  </a:lnTo>
                  <a:lnTo>
                    <a:pt x="3838" y="684"/>
                  </a:lnTo>
                  <a:lnTo>
                    <a:pt x="3838" y="554"/>
                  </a:lnTo>
                  <a:lnTo>
                    <a:pt x="3676" y="554"/>
                  </a:lnTo>
                  <a:lnTo>
                    <a:pt x="3610" y="586"/>
                  </a:lnTo>
                  <a:lnTo>
                    <a:pt x="3545" y="488"/>
                  </a:lnTo>
                  <a:lnTo>
                    <a:pt x="3448" y="488"/>
                  </a:lnTo>
                  <a:lnTo>
                    <a:pt x="3318" y="391"/>
                  </a:lnTo>
                  <a:lnTo>
                    <a:pt x="3253" y="358"/>
                  </a:lnTo>
                  <a:lnTo>
                    <a:pt x="3155" y="391"/>
                  </a:lnTo>
                  <a:lnTo>
                    <a:pt x="3090" y="391"/>
                  </a:lnTo>
                  <a:lnTo>
                    <a:pt x="2960" y="228"/>
                  </a:lnTo>
                  <a:lnTo>
                    <a:pt x="2863" y="261"/>
                  </a:lnTo>
                  <a:lnTo>
                    <a:pt x="2830" y="456"/>
                  </a:lnTo>
                  <a:lnTo>
                    <a:pt x="2765" y="554"/>
                  </a:lnTo>
                  <a:lnTo>
                    <a:pt x="2505" y="586"/>
                  </a:lnTo>
                  <a:lnTo>
                    <a:pt x="2245" y="521"/>
                  </a:lnTo>
                  <a:lnTo>
                    <a:pt x="1919" y="554"/>
                  </a:lnTo>
                  <a:lnTo>
                    <a:pt x="1724" y="456"/>
                  </a:lnTo>
                  <a:lnTo>
                    <a:pt x="1692" y="423"/>
                  </a:lnTo>
                  <a:lnTo>
                    <a:pt x="1692" y="326"/>
                  </a:lnTo>
                  <a:lnTo>
                    <a:pt x="1659" y="196"/>
                  </a:lnTo>
                  <a:lnTo>
                    <a:pt x="1399" y="163"/>
                  </a:lnTo>
                  <a:lnTo>
                    <a:pt x="1237" y="131"/>
                  </a:lnTo>
                  <a:lnTo>
                    <a:pt x="1106" y="33"/>
                  </a:lnTo>
                  <a:lnTo>
                    <a:pt x="944" y="33"/>
                  </a:lnTo>
                  <a:lnTo>
                    <a:pt x="911" y="98"/>
                  </a:lnTo>
                  <a:lnTo>
                    <a:pt x="879" y="131"/>
                  </a:lnTo>
                  <a:lnTo>
                    <a:pt x="781" y="66"/>
                  </a:lnTo>
                  <a:lnTo>
                    <a:pt x="619" y="33"/>
                  </a:lnTo>
                  <a:lnTo>
                    <a:pt x="489" y="33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1"/>
            <p:cNvSpPr/>
            <p:nvPr/>
          </p:nvSpPr>
          <p:spPr>
            <a:xfrm>
              <a:off x="4362425" y="3381850"/>
              <a:ext cx="2450" cy="3275"/>
            </a:xfrm>
            <a:custGeom>
              <a:rect b="b" l="l" r="r" t="t"/>
              <a:pathLst>
                <a:path extrusionOk="0" h="131" w="98">
                  <a:moveTo>
                    <a:pt x="0" y="1"/>
                  </a:moveTo>
                  <a:lnTo>
                    <a:pt x="0" y="131"/>
                  </a:lnTo>
                  <a:lnTo>
                    <a:pt x="98" y="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1"/>
            <p:cNvSpPr/>
            <p:nvPr/>
          </p:nvSpPr>
          <p:spPr>
            <a:xfrm>
              <a:off x="4390875" y="3416800"/>
              <a:ext cx="3275" cy="3300"/>
            </a:xfrm>
            <a:custGeom>
              <a:rect b="b" l="l" r="r" t="t"/>
              <a:pathLst>
                <a:path extrusionOk="0" h="132" w="131">
                  <a:moveTo>
                    <a:pt x="65" y="1"/>
                  </a:moveTo>
                  <a:lnTo>
                    <a:pt x="0" y="33"/>
                  </a:lnTo>
                  <a:lnTo>
                    <a:pt x="130" y="131"/>
                  </a:lnTo>
                  <a:lnTo>
                    <a:pt x="130" y="66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1"/>
            <p:cNvSpPr/>
            <p:nvPr/>
          </p:nvSpPr>
          <p:spPr>
            <a:xfrm>
              <a:off x="4355900" y="3373725"/>
              <a:ext cx="4925" cy="4100"/>
            </a:xfrm>
            <a:custGeom>
              <a:rect b="b" l="l" r="r" t="t"/>
              <a:pathLst>
                <a:path extrusionOk="0" h="164" w="197">
                  <a:moveTo>
                    <a:pt x="66" y="0"/>
                  </a:moveTo>
                  <a:lnTo>
                    <a:pt x="1" y="65"/>
                  </a:lnTo>
                  <a:lnTo>
                    <a:pt x="66" y="131"/>
                  </a:lnTo>
                  <a:lnTo>
                    <a:pt x="196" y="16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1"/>
            <p:cNvSpPr/>
            <p:nvPr/>
          </p:nvSpPr>
          <p:spPr>
            <a:xfrm>
              <a:off x="4364850" y="3384300"/>
              <a:ext cx="4900" cy="7325"/>
            </a:xfrm>
            <a:custGeom>
              <a:rect b="b" l="l" r="r" t="t"/>
              <a:pathLst>
                <a:path extrusionOk="0" h="293" w="196">
                  <a:moveTo>
                    <a:pt x="66" y="0"/>
                  </a:moveTo>
                  <a:lnTo>
                    <a:pt x="1" y="98"/>
                  </a:lnTo>
                  <a:lnTo>
                    <a:pt x="196" y="293"/>
                  </a:lnTo>
                  <a:lnTo>
                    <a:pt x="196" y="293"/>
                  </a:lnTo>
                  <a:lnTo>
                    <a:pt x="163" y="163"/>
                  </a:lnTo>
                  <a:lnTo>
                    <a:pt x="163" y="9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1"/>
            <p:cNvSpPr/>
            <p:nvPr/>
          </p:nvSpPr>
          <p:spPr>
            <a:xfrm>
              <a:off x="4486000" y="3356650"/>
              <a:ext cx="6525" cy="3275"/>
            </a:xfrm>
            <a:custGeom>
              <a:rect b="b" l="l" r="r" t="t"/>
              <a:pathLst>
                <a:path extrusionOk="0" h="131" w="261">
                  <a:moveTo>
                    <a:pt x="33" y="1"/>
                  </a:moveTo>
                  <a:lnTo>
                    <a:pt x="0" y="33"/>
                  </a:lnTo>
                  <a:lnTo>
                    <a:pt x="98" y="131"/>
                  </a:lnTo>
                  <a:lnTo>
                    <a:pt x="260" y="131"/>
                  </a:lnTo>
                  <a:lnTo>
                    <a:pt x="260" y="98"/>
                  </a:lnTo>
                  <a:lnTo>
                    <a:pt x="228" y="98"/>
                  </a:lnTo>
                  <a:lnTo>
                    <a:pt x="163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1"/>
            <p:cNvSpPr/>
            <p:nvPr/>
          </p:nvSpPr>
          <p:spPr>
            <a:xfrm>
              <a:off x="4772975" y="3355825"/>
              <a:ext cx="2475" cy="1675"/>
            </a:xfrm>
            <a:custGeom>
              <a:rect b="b" l="l" r="r" t="t"/>
              <a:pathLst>
                <a:path extrusionOk="0" h="67" w="99">
                  <a:moveTo>
                    <a:pt x="1" y="1"/>
                  </a:moveTo>
                  <a:lnTo>
                    <a:pt x="33" y="66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1"/>
            <p:cNvSpPr/>
            <p:nvPr/>
          </p:nvSpPr>
          <p:spPr>
            <a:xfrm>
              <a:off x="4725825" y="3351775"/>
              <a:ext cx="7350" cy="5725"/>
            </a:xfrm>
            <a:custGeom>
              <a:rect b="b" l="l" r="r" t="t"/>
              <a:pathLst>
                <a:path extrusionOk="0" h="229" w="294">
                  <a:moveTo>
                    <a:pt x="65" y="0"/>
                  </a:moveTo>
                  <a:lnTo>
                    <a:pt x="0" y="33"/>
                  </a:lnTo>
                  <a:lnTo>
                    <a:pt x="33" y="98"/>
                  </a:lnTo>
                  <a:lnTo>
                    <a:pt x="65" y="196"/>
                  </a:lnTo>
                  <a:lnTo>
                    <a:pt x="163" y="196"/>
                  </a:lnTo>
                  <a:lnTo>
                    <a:pt x="228" y="228"/>
                  </a:lnTo>
                  <a:lnTo>
                    <a:pt x="293" y="196"/>
                  </a:lnTo>
                  <a:lnTo>
                    <a:pt x="261" y="163"/>
                  </a:lnTo>
                  <a:lnTo>
                    <a:pt x="163" y="130"/>
                  </a:lnTo>
                  <a:lnTo>
                    <a:pt x="195" y="3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1"/>
            <p:cNvSpPr/>
            <p:nvPr/>
          </p:nvSpPr>
          <p:spPr>
            <a:xfrm>
              <a:off x="4727450" y="3315200"/>
              <a:ext cx="19525" cy="44725"/>
            </a:xfrm>
            <a:custGeom>
              <a:rect b="b" l="l" r="r" t="t"/>
              <a:pathLst>
                <a:path extrusionOk="0" h="1789" w="781">
                  <a:moveTo>
                    <a:pt x="261" y="0"/>
                  </a:moveTo>
                  <a:lnTo>
                    <a:pt x="98" y="163"/>
                  </a:lnTo>
                  <a:lnTo>
                    <a:pt x="65" y="325"/>
                  </a:lnTo>
                  <a:lnTo>
                    <a:pt x="98" y="455"/>
                  </a:lnTo>
                  <a:lnTo>
                    <a:pt x="33" y="488"/>
                  </a:lnTo>
                  <a:lnTo>
                    <a:pt x="0" y="618"/>
                  </a:lnTo>
                  <a:lnTo>
                    <a:pt x="33" y="683"/>
                  </a:lnTo>
                  <a:lnTo>
                    <a:pt x="98" y="813"/>
                  </a:lnTo>
                  <a:lnTo>
                    <a:pt x="65" y="878"/>
                  </a:lnTo>
                  <a:lnTo>
                    <a:pt x="33" y="976"/>
                  </a:lnTo>
                  <a:lnTo>
                    <a:pt x="130" y="1073"/>
                  </a:lnTo>
                  <a:lnTo>
                    <a:pt x="130" y="1138"/>
                  </a:lnTo>
                  <a:lnTo>
                    <a:pt x="163" y="1203"/>
                  </a:lnTo>
                  <a:lnTo>
                    <a:pt x="98" y="1301"/>
                  </a:lnTo>
                  <a:lnTo>
                    <a:pt x="163" y="1431"/>
                  </a:lnTo>
                  <a:lnTo>
                    <a:pt x="293" y="1496"/>
                  </a:lnTo>
                  <a:lnTo>
                    <a:pt x="358" y="1659"/>
                  </a:lnTo>
                  <a:lnTo>
                    <a:pt x="456" y="1691"/>
                  </a:lnTo>
                  <a:lnTo>
                    <a:pt x="488" y="1789"/>
                  </a:lnTo>
                  <a:lnTo>
                    <a:pt x="488" y="1724"/>
                  </a:lnTo>
                  <a:lnTo>
                    <a:pt x="521" y="1724"/>
                  </a:lnTo>
                  <a:lnTo>
                    <a:pt x="521" y="1659"/>
                  </a:lnTo>
                  <a:lnTo>
                    <a:pt x="358" y="1528"/>
                  </a:lnTo>
                  <a:lnTo>
                    <a:pt x="326" y="1398"/>
                  </a:lnTo>
                  <a:lnTo>
                    <a:pt x="228" y="1203"/>
                  </a:lnTo>
                  <a:lnTo>
                    <a:pt x="228" y="1008"/>
                  </a:lnTo>
                  <a:lnTo>
                    <a:pt x="326" y="976"/>
                  </a:lnTo>
                  <a:lnTo>
                    <a:pt x="423" y="1041"/>
                  </a:lnTo>
                  <a:lnTo>
                    <a:pt x="586" y="1041"/>
                  </a:lnTo>
                  <a:lnTo>
                    <a:pt x="651" y="1073"/>
                  </a:lnTo>
                  <a:lnTo>
                    <a:pt x="748" y="1073"/>
                  </a:lnTo>
                  <a:lnTo>
                    <a:pt x="716" y="1041"/>
                  </a:lnTo>
                  <a:lnTo>
                    <a:pt x="683" y="976"/>
                  </a:lnTo>
                  <a:lnTo>
                    <a:pt x="553" y="878"/>
                  </a:lnTo>
                  <a:lnTo>
                    <a:pt x="488" y="846"/>
                  </a:lnTo>
                  <a:lnTo>
                    <a:pt x="423" y="780"/>
                  </a:lnTo>
                  <a:lnTo>
                    <a:pt x="521" y="715"/>
                  </a:lnTo>
                  <a:lnTo>
                    <a:pt x="683" y="650"/>
                  </a:lnTo>
                  <a:lnTo>
                    <a:pt x="781" y="455"/>
                  </a:lnTo>
                  <a:lnTo>
                    <a:pt x="781" y="390"/>
                  </a:lnTo>
                  <a:lnTo>
                    <a:pt x="716" y="325"/>
                  </a:lnTo>
                  <a:lnTo>
                    <a:pt x="553" y="358"/>
                  </a:lnTo>
                  <a:lnTo>
                    <a:pt x="391" y="455"/>
                  </a:lnTo>
                  <a:lnTo>
                    <a:pt x="358" y="520"/>
                  </a:lnTo>
                  <a:lnTo>
                    <a:pt x="423" y="520"/>
                  </a:lnTo>
                  <a:lnTo>
                    <a:pt x="391" y="585"/>
                  </a:lnTo>
                  <a:lnTo>
                    <a:pt x="293" y="618"/>
                  </a:lnTo>
                  <a:lnTo>
                    <a:pt x="261" y="715"/>
                  </a:lnTo>
                  <a:lnTo>
                    <a:pt x="196" y="715"/>
                  </a:lnTo>
                  <a:lnTo>
                    <a:pt x="130" y="618"/>
                  </a:lnTo>
                  <a:lnTo>
                    <a:pt x="228" y="553"/>
                  </a:lnTo>
                  <a:lnTo>
                    <a:pt x="293" y="553"/>
                  </a:lnTo>
                  <a:lnTo>
                    <a:pt x="358" y="423"/>
                  </a:lnTo>
                  <a:lnTo>
                    <a:pt x="358" y="260"/>
                  </a:lnTo>
                  <a:lnTo>
                    <a:pt x="261" y="228"/>
                  </a:lnTo>
                  <a:lnTo>
                    <a:pt x="228" y="163"/>
                  </a:lnTo>
                  <a:lnTo>
                    <a:pt x="326" y="65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1"/>
            <p:cNvSpPr/>
            <p:nvPr/>
          </p:nvSpPr>
          <p:spPr>
            <a:xfrm>
              <a:off x="4751025" y="3344450"/>
              <a:ext cx="5725" cy="4100"/>
            </a:xfrm>
            <a:custGeom>
              <a:rect b="b" l="l" r="r" t="t"/>
              <a:pathLst>
                <a:path extrusionOk="0" h="164" w="229">
                  <a:moveTo>
                    <a:pt x="0" y="1"/>
                  </a:moveTo>
                  <a:lnTo>
                    <a:pt x="66" y="66"/>
                  </a:lnTo>
                  <a:lnTo>
                    <a:pt x="228" y="163"/>
                  </a:lnTo>
                  <a:lnTo>
                    <a:pt x="196" y="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1"/>
            <p:cNvSpPr/>
            <p:nvPr/>
          </p:nvSpPr>
          <p:spPr>
            <a:xfrm>
              <a:off x="4772150" y="3357475"/>
              <a:ext cx="4925" cy="6525"/>
            </a:xfrm>
            <a:custGeom>
              <a:rect b="b" l="l" r="r" t="t"/>
              <a:pathLst>
                <a:path extrusionOk="0" h="261" w="197">
                  <a:moveTo>
                    <a:pt x="99" y="0"/>
                  </a:moveTo>
                  <a:lnTo>
                    <a:pt x="1" y="98"/>
                  </a:lnTo>
                  <a:lnTo>
                    <a:pt x="1" y="228"/>
                  </a:lnTo>
                  <a:lnTo>
                    <a:pt x="99" y="260"/>
                  </a:lnTo>
                  <a:lnTo>
                    <a:pt x="164" y="228"/>
                  </a:lnTo>
                  <a:lnTo>
                    <a:pt x="196" y="3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1"/>
            <p:cNvSpPr/>
            <p:nvPr/>
          </p:nvSpPr>
          <p:spPr>
            <a:xfrm>
              <a:off x="4766475" y="3346075"/>
              <a:ext cx="14650" cy="4900"/>
            </a:xfrm>
            <a:custGeom>
              <a:rect b="b" l="l" r="r" t="t"/>
              <a:pathLst>
                <a:path extrusionOk="0" h="196" w="586">
                  <a:moveTo>
                    <a:pt x="261" y="1"/>
                  </a:moveTo>
                  <a:lnTo>
                    <a:pt x="195" y="33"/>
                  </a:lnTo>
                  <a:lnTo>
                    <a:pt x="98" y="66"/>
                  </a:lnTo>
                  <a:lnTo>
                    <a:pt x="65" y="66"/>
                  </a:lnTo>
                  <a:lnTo>
                    <a:pt x="98" y="98"/>
                  </a:lnTo>
                  <a:lnTo>
                    <a:pt x="0" y="131"/>
                  </a:lnTo>
                  <a:lnTo>
                    <a:pt x="163" y="163"/>
                  </a:lnTo>
                  <a:lnTo>
                    <a:pt x="261" y="196"/>
                  </a:lnTo>
                  <a:lnTo>
                    <a:pt x="358" y="196"/>
                  </a:lnTo>
                  <a:lnTo>
                    <a:pt x="358" y="131"/>
                  </a:lnTo>
                  <a:lnTo>
                    <a:pt x="261" y="98"/>
                  </a:lnTo>
                  <a:lnTo>
                    <a:pt x="261" y="66"/>
                  </a:lnTo>
                  <a:lnTo>
                    <a:pt x="293" y="66"/>
                  </a:lnTo>
                  <a:lnTo>
                    <a:pt x="423" y="131"/>
                  </a:lnTo>
                  <a:lnTo>
                    <a:pt x="521" y="163"/>
                  </a:lnTo>
                  <a:lnTo>
                    <a:pt x="586" y="131"/>
                  </a:lnTo>
                  <a:lnTo>
                    <a:pt x="586" y="66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1"/>
            <p:cNvSpPr/>
            <p:nvPr/>
          </p:nvSpPr>
          <p:spPr>
            <a:xfrm>
              <a:off x="4772150" y="3446075"/>
              <a:ext cx="3300" cy="1650"/>
            </a:xfrm>
            <a:custGeom>
              <a:rect b="b" l="l" r="r" t="t"/>
              <a:pathLst>
                <a:path extrusionOk="0" h="66" w="132">
                  <a:moveTo>
                    <a:pt x="131" y="1"/>
                  </a:moveTo>
                  <a:lnTo>
                    <a:pt x="1" y="33"/>
                  </a:lnTo>
                  <a:lnTo>
                    <a:pt x="66" y="66"/>
                  </a:lnTo>
                  <a:lnTo>
                    <a:pt x="131" y="33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1"/>
            <p:cNvSpPr/>
            <p:nvPr/>
          </p:nvSpPr>
          <p:spPr>
            <a:xfrm>
              <a:off x="4771350" y="3455825"/>
              <a:ext cx="4100" cy="2475"/>
            </a:xfrm>
            <a:custGeom>
              <a:rect b="b" l="l" r="r" t="t"/>
              <a:pathLst>
                <a:path extrusionOk="0" h="99" w="164">
                  <a:moveTo>
                    <a:pt x="131" y="1"/>
                  </a:moveTo>
                  <a:lnTo>
                    <a:pt x="33" y="66"/>
                  </a:lnTo>
                  <a:lnTo>
                    <a:pt x="0" y="98"/>
                  </a:lnTo>
                  <a:lnTo>
                    <a:pt x="66" y="98"/>
                  </a:lnTo>
                  <a:lnTo>
                    <a:pt x="163" y="33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1"/>
            <p:cNvSpPr/>
            <p:nvPr/>
          </p:nvSpPr>
          <p:spPr>
            <a:xfrm>
              <a:off x="4825000" y="3357475"/>
              <a:ext cx="3275" cy="2450"/>
            </a:xfrm>
            <a:custGeom>
              <a:rect b="b" l="l" r="r" t="t"/>
              <a:pathLst>
                <a:path extrusionOk="0" h="98" w="131">
                  <a:moveTo>
                    <a:pt x="66" y="0"/>
                  </a:moveTo>
                  <a:lnTo>
                    <a:pt x="1" y="33"/>
                  </a:lnTo>
                  <a:lnTo>
                    <a:pt x="66" y="98"/>
                  </a:lnTo>
                  <a:lnTo>
                    <a:pt x="131" y="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1"/>
            <p:cNvSpPr/>
            <p:nvPr/>
          </p:nvSpPr>
          <p:spPr>
            <a:xfrm>
              <a:off x="4770525" y="3447700"/>
              <a:ext cx="1650" cy="850"/>
            </a:xfrm>
            <a:custGeom>
              <a:rect b="b" l="l" r="r" t="t"/>
              <a:pathLst>
                <a:path extrusionOk="0" h="34" w="66">
                  <a:moveTo>
                    <a:pt x="66" y="1"/>
                  </a:moveTo>
                  <a:lnTo>
                    <a:pt x="1" y="33"/>
                  </a:lnTo>
                  <a:lnTo>
                    <a:pt x="33" y="33"/>
                  </a:lnTo>
                  <a:cubicBezTo>
                    <a:pt x="33" y="33"/>
                    <a:pt x="66" y="1"/>
                    <a:pt x="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1"/>
            <p:cNvSpPr/>
            <p:nvPr/>
          </p:nvSpPr>
          <p:spPr>
            <a:xfrm>
              <a:off x="4829075" y="3366400"/>
              <a:ext cx="3275" cy="850"/>
            </a:xfrm>
            <a:custGeom>
              <a:rect b="b" l="l" r="r" t="t"/>
              <a:pathLst>
                <a:path extrusionOk="0" h="34" w="131">
                  <a:moveTo>
                    <a:pt x="0" y="1"/>
                  </a:moveTo>
                  <a:lnTo>
                    <a:pt x="65" y="33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1"/>
            <p:cNvSpPr/>
            <p:nvPr/>
          </p:nvSpPr>
          <p:spPr>
            <a:xfrm>
              <a:off x="4437200" y="3301375"/>
              <a:ext cx="4100" cy="4075"/>
            </a:xfrm>
            <a:custGeom>
              <a:rect b="b" l="l" r="r" t="t"/>
              <a:pathLst>
                <a:path extrusionOk="0" h="163" w="164">
                  <a:moveTo>
                    <a:pt x="98" y="0"/>
                  </a:moveTo>
                  <a:lnTo>
                    <a:pt x="33" y="33"/>
                  </a:lnTo>
                  <a:lnTo>
                    <a:pt x="1" y="130"/>
                  </a:lnTo>
                  <a:lnTo>
                    <a:pt x="66" y="163"/>
                  </a:lnTo>
                  <a:lnTo>
                    <a:pt x="164" y="3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1"/>
            <p:cNvSpPr/>
            <p:nvPr/>
          </p:nvSpPr>
          <p:spPr>
            <a:xfrm>
              <a:off x="4445350" y="3299750"/>
              <a:ext cx="1650" cy="1650"/>
            </a:xfrm>
            <a:custGeom>
              <a:rect b="b" l="l" r="r" t="t"/>
              <a:pathLst>
                <a:path extrusionOk="0" h="66" w="66">
                  <a:moveTo>
                    <a:pt x="33" y="0"/>
                  </a:moveTo>
                  <a:lnTo>
                    <a:pt x="0" y="65"/>
                  </a:lnTo>
                  <a:lnTo>
                    <a:pt x="65" y="6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1"/>
            <p:cNvSpPr/>
            <p:nvPr/>
          </p:nvSpPr>
          <p:spPr>
            <a:xfrm>
              <a:off x="4468100" y="3284300"/>
              <a:ext cx="6525" cy="8150"/>
            </a:xfrm>
            <a:custGeom>
              <a:rect b="b" l="l" r="r" t="t"/>
              <a:pathLst>
                <a:path extrusionOk="0" h="326" w="261">
                  <a:moveTo>
                    <a:pt x="131" y="0"/>
                  </a:moveTo>
                  <a:lnTo>
                    <a:pt x="66" y="65"/>
                  </a:lnTo>
                  <a:lnTo>
                    <a:pt x="1" y="130"/>
                  </a:lnTo>
                  <a:lnTo>
                    <a:pt x="98" y="228"/>
                  </a:lnTo>
                  <a:lnTo>
                    <a:pt x="163" y="228"/>
                  </a:lnTo>
                  <a:lnTo>
                    <a:pt x="131" y="325"/>
                  </a:lnTo>
                  <a:lnTo>
                    <a:pt x="228" y="325"/>
                  </a:lnTo>
                  <a:lnTo>
                    <a:pt x="261" y="16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1"/>
            <p:cNvSpPr/>
            <p:nvPr/>
          </p:nvSpPr>
          <p:spPr>
            <a:xfrm>
              <a:off x="4433150" y="3367225"/>
              <a:ext cx="19525" cy="21975"/>
            </a:xfrm>
            <a:custGeom>
              <a:rect b="b" l="l" r="r" t="t"/>
              <a:pathLst>
                <a:path extrusionOk="0" h="879" w="781">
                  <a:moveTo>
                    <a:pt x="260" y="0"/>
                  </a:moveTo>
                  <a:lnTo>
                    <a:pt x="260" y="98"/>
                  </a:lnTo>
                  <a:lnTo>
                    <a:pt x="293" y="163"/>
                  </a:lnTo>
                  <a:lnTo>
                    <a:pt x="195" y="130"/>
                  </a:lnTo>
                  <a:lnTo>
                    <a:pt x="130" y="33"/>
                  </a:lnTo>
                  <a:lnTo>
                    <a:pt x="98" y="65"/>
                  </a:lnTo>
                  <a:lnTo>
                    <a:pt x="98" y="163"/>
                  </a:lnTo>
                  <a:lnTo>
                    <a:pt x="0" y="228"/>
                  </a:lnTo>
                  <a:lnTo>
                    <a:pt x="65" y="325"/>
                  </a:lnTo>
                  <a:lnTo>
                    <a:pt x="260" y="325"/>
                  </a:lnTo>
                  <a:lnTo>
                    <a:pt x="293" y="391"/>
                  </a:lnTo>
                  <a:lnTo>
                    <a:pt x="293" y="488"/>
                  </a:lnTo>
                  <a:lnTo>
                    <a:pt x="358" y="521"/>
                  </a:lnTo>
                  <a:lnTo>
                    <a:pt x="391" y="651"/>
                  </a:lnTo>
                  <a:lnTo>
                    <a:pt x="521" y="748"/>
                  </a:lnTo>
                  <a:lnTo>
                    <a:pt x="618" y="716"/>
                  </a:lnTo>
                  <a:lnTo>
                    <a:pt x="651" y="846"/>
                  </a:lnTo>
                  <a:lnTo>
                    <a:pt x="716" y="878"/>
                  </a:lnTo>
                  <a:lnTo>
                    <a:pt x="748" y="813"/>
                  </a:lnTo>
                  <a:lnTo>
                    <a:pt x="716" y="683"/>
                  </a:lnTo>
                  <a:lnTo>
                    <a:pt x="781" y="553"/>
                  </a:lnTo>
                  <a:lnTo>
                    <a:pt x="618" y="521"/>
                  </a:lnTo>
                  <a:lnTo>
                    <a:pt x="488" y="391"/>
                  </a:lnTo>
                  <a:lnTo>
                    <a:pt x="456" y="163"/>
                  </a:lnTo>
                  <a:lnTo>
                    <a:pt x="391" y="130"/>
                  </a:lnTo>
                  <a:lnTo>
                    <a:pt x="391" y="33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1"/>
            <p:cNvSpPr/>
            <p:nvPr/>
          </p:nvSpPr>
          <p:spPr>
            <a:xfrm>
              <a:off x="4445350" y="3295675"/>
              <a:ext cx="1650" cy="2475"/>
            </a:xfrm>
            <a:custGeom>
              <a:rect b="b" l="l" r="r" t="t"/>
              <a:pathLst>
                <a:path extrusionOk="0" h="99" w="66">
                  <a:moveTo>
                    <a:pt x="0" y="1"/>
                  </a:moveTo>
                  <a:lnTo>
                    <a:pt x="33" y="98"/>
                  </a:lnTo>
                  <a:lnTo>
                    <a:pt x="65" y="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1"/>
            <p:cNvSpPr/>
            <p:nvPr/>
          </p:nvSpPr>
          <p:spPr>
            <a:xfrm>
              <a:off x="4454275" y="3385925"/>
              <a:ext cx="1650" cy="2450"/>
            </a:xfrm>
            <a:custGeom>
              <a:rect b="b" l="l" r="r" t="t"/>
              <a:pathLst>
                <a:path extrusionOk="0" h="98" w="66">
                  <a:moveTo>
                    <a:pt x="1" y="0"/>
                  </a:moveTo>
                  <a:lnTo>
                    <a:pt x="1" y="98"/>
                  </a:lnTo>
                  <a:lnTo>
                    <a:pt x="66" y="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1"/>
            <p:cNvSpPr/>
            <p:nvPr/>
          </p:nvSpPr>
          <p:spPr>
            <a:xfrm>
              <a:off x="4446150" y="3303800"/>
              <a:ext cx="850" cy="2475"/>
            </a:xfrm>
            <a:custGeom>
              <a:rect b="b" l="l" r="r" t="t"/>
              <a:pathLst>
                <a:path extrusionOk="0" h="99" w="34">
                  <a:moveTo>
                    <a:pt x="1" y="1"/>
                  </a:moveTo>
                  <a:lnTo>
                    <a:pt x="1" y="98"/>
                  </a:lnTo>
                  <a:lnTo>
                    <a:pt x="33" y="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1"/>
            <p:cNvSpPr/>
            <p:nvPr/>
          </p:nvSpPr>
          <p:spPr>
            <a:xfrm>
              <a:off x="4420950" y="3352575"/>
              <a:ext cx="4900" cy="4100"/>
            </a:xfrm>
            <a:custGeom>
              <a:rect b="b" l="l" r="r" t="t"/>
              <a:pathLst>
                <a:path extrusionOk="0" h="164" w="196">
                  <a:moveTo>
                    <a:pt x="66" y="1"/>
                  </a:moveTo>
                  <a:lnTo>
                    <a:pt x="1" y="66"/>
                  </a:lnTo>
                  <a:lnTo>
                    <a:pt x="98" y="164"/>
                  </a:lnTo>
                  <a:lnTo>
                    <a:pt x="196" y="98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1"/>
            <p:cNvSpPr/>
            <p:nvPr/>
          </p:nvSpPr>
          <p:spPr>
            <a:xfrm>
              <a:off x="4342900" y="3342825"/>
              <a:ext cx="4900" cy="2475"/>
            </a:xfrm>
            <a:custGeom>
              <a:rect b="b" l="l" r="r" t="t"/>
              <a:pathLst>
                <a:path extrusionOk="0" h="99" w="196">
                  <a:moveTo>
                    <a:pt x="66" y="1"/>
                  </a:moveTo>
                  <a:lnTo>
                    <a:pt x="1" y="66"/>
                  </a:lnTo>
                  <a:lnTo>
                    <a:pt x="131" y="66"/>
                  </a:lnTo>
                  <a:lnTo>
                    <a:pt x="163" y="98"/>
                  </a:lnTo>
                  <a:lnTo>
                    <a:pt x="196" y="33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1"/>
            <p:cNvSpPr/>
            <p:nvPr/>
          </p:nvSpPr>
          <p:spPr>
            <a:xfrm>
              <a:off x="4420125" y="3327375"/>
              <a:ext cx="6550" cy="8150"/>
            </a:xfrm>
            <a:custGeom>
              <a:rect b="b" l="l" r="r" t="t"/>
              <a:pathLst>
                <a:path extrusionOk="0" h="326" w="262">
                  <a:moveTo>
                    <a:pt x="196" y="1"/>
                  </a:moveTo>
                  <a:lnTo>
                    <a:pt x="131" y="66"/>
                  </a:lnTo>
                  <a:lnTo>
                    <a:pt x="66" y="66"/>
                  </a:lnTo>
                  <a:lnTo>
                    <a:pt x="1" y="163"/>
                  </a:lnTo>
                  <a:lnTo>
                    <a:pt x="131" y="196"/>
                  </a:lnTo>
                  <a:lnTo>
                    <a:pt x="164" y="326"/>
                  </a:lnTo>
                  <a:lnTo>
                    <a:pt x="229" y="293"/>
                  </a:lnTo>
                  <a:lnTo>
                    <a:pt x="261" y="131"/>
                  </a:lnTo>
                  <a:lnTo>
                    <a:pt x="196" y="98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1"/>
            <p:cNvSpPr/>
            <p:nvPr/>
          </p:nvSpPr>
          <p:spPr>
            <a:xfrm>
              <a:off x="4423400" y="3346900"/>
              <a:ext cx="7325" cy="4900"/>
            </a:xfrm>
            <a:custGeom>
              <a:rect b="b" l="l" r="r" t="t"/>
              <a:pathLst>
                <a:path extrusionOk="0" h="196" w="293">
                  <a:moveTo>
                    <a:pt x="65" y="0"/>
                  </a:moveTo>
                  <a:lnTo>
                    <a:pt x="0" y="98"/>
                  </a:lnTo>
                  <a:lnTo>
                    <a:pt x="65" y="163"/>
                  </a:lnTo>
                  <a:lnTo>
                    <a:pt x="130" y="130"/>
                  </a:lnTo>
                  <a:lnTo>
                    <a:pt x="260" y="195"/>
                  </a:lnTo>
                  <a:lnTo>
                    <a:pt x="293" y="163"/>
                  </a:lnTo>
                  <a:lnTo>
                    <a:pt x="130" y="3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1"/>
            <p:cNvSpPr/>
            <p:nvPr/>
          </p:nvSpPr>
          <p:spPr>
            <a:xfrm>
              <a:off x="4324200" y="3316000"/>
              <a:ext cx="3275" cy="1650"/>
            </a:xfrm>
            <a:custGeom>
              <a:rect b="b" l="l" r="r" t="t"/>
              <a:pathLst>
                <a:path extrusionOk="0" h="66" w="131">
                  <a:moveTo>
                    <a:pt x="66" y="1"/>
                  </a:moveTo>
                  <a:lnTo>
                    <a:pt x="1" y="33"/>
                  </a:lnTo>
                  <a:lnTo>
                    <a:pt x="131" y="66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1"/>
            <p:cNvSpPr/>
            <p:nvPr/>
          </p:nvSpPr>
          <p:spPr>
            <a:xfrm>
              <a:off x="4324200" y="3324950"/>
              <a:ext cx="10600" cy="13025"/>
            </a:xfrm>
            <a:custGeom>
              <a:rect b="b" l="l" r="r" t="t"/>
              <a:pathLst>
                <a:path extrusionOk="0" h="521" w="424">
                  <a:moveTo>
                    <a:pt x="163" y="0"/>
                  </a:moveTo>
                  <a:lnTo>
                    <a:pt x="98" y="65"/>
                  </a:lnTo>
                  <a:lnTo>
                    <a:pt x="1" y="65"/>
                  </a:lnTo>
                  <a:lnTo>
                    <a:pt x="131" y="195"/>
                  </a:lnTo>
                  <a:lnTo>
                    <a:pt x="131" y="293"/>
                  </a:lnTo>
                  <a:lnTo>
                    <a:pt x="228" y="325"/>
                  </a:lnTo>
                  <a:lnTo>
                    <a:pt x="326" y="521"/>
                  </a:lnTo>
                  <a:lnTo>
                    <a:pt x="358" y="488"/>
                  </a:lnTo>
                  <a:lnTo>
                    <a:pt x="391" y="358"/>
                  </a:lnTo>
                  <a:lnTo>
                    <a:pt x="423" y="260"/>
                  </a:lnTo>
                  <a:lnTo>
                    <a:pt x="293" y="163"/>
                  </a:lnTo>
                  <a:lnTo>
                    <a:pt x="228" y="33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1"/>
            <p:cNvSpPr/>
            <p:nvPr/>
          </p:nvSpPr>
          <p:spPr>
            <a:xfrm>
              <a:off x="4339650" y="3351775"/>
              <a:ext cx="4100" cy="4900"/>
            </a:xfrm>
            <a:custGeom>
              <a:rect b="b" l="l" r="r" t="t"/>
              <a:pathLst>
                <a:path extrusionOk="0" h="196" w="164">
                  <a:moveTo>
                    <a:pt x="66" y="0"/>
                  </a:moveTo>
                  <a:lnTo>
                    <a:pt x="1" y="98"/>
                  </a:lnTo>
                  <a:lnTo>
                    <a:pt x="66" y="196"/>
                  </a:lnTo>
                  <a:lnTo>
                    <a:pt x="163" y="98"/>
                  </a:lnTo>
                  <a:lnTo>
                    <a:pt x="163" y="3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1"/>
            <p:cNvSpPr/>
            <p:nvPr/>
          </p:nvSpPr>
          <p:spPr>
            <a:xfrm>
              <a:off x="4459975" y="3380225"/>
              <a:ext cx="14650" cy="10600"/>
            </a:xfrm>
            <a:custGeom>
              <a:rect b="b" l="l" r="r" t="t"/>
              <a:pathLst>
                <a:path extrusionOk="0" h="424" w="586">
                  <a:moveTo>
                    <a:pt x="163" y="1"/>
                  </a:moveTo>
                  <a:lnTo>
                    <a:pt x="131" y="33"/>
                  </a:lnTo>
                  <a:lnTo>
                    <a:pt x="163" y="131"/>
                  </a:lnTo>
                  <a:lnTo>
                    <a:pt x="163" y="163"/>
                  </a:lnTo>
                  <a:lnTo>
                    <a:pt x="33" y="196"/>
                  </a:lnTo>
                  <a:lnTo>
                    <a:pt x="0" y="261"/>
                  </a:lnTo>
                  <a:lnTo>
                    <a:pt x="98" y="261"/>
                  </a:lnTo>
                  <a:lnTo>
                    <a:pt x="98" y="228"/>
                  </a:lnTo>
                  <a:lnTo>
                    <a:pt x="163" y="196"/>
                  </a:lnTo>
                  <a:lnTo>
                    <a:pt x="163" y="326"/>
                  </a:lnTo>
                  <a:lnTo>
                    <a:pt x="228" y="423"/>
                  </a:lnTo>
                  <a:lnTo>
                    <a:pt x="326" y="261"/>
                  </a:lnTo>
                  <a:lnTo>
                    <a:pt x="391" y="358"/>
                  </a:lnTo>
                  <a:lnTo>
                    <a:pt x="456" y="358"/>
                  </a:lnTo>
                  <a:lnTo>
                    <a:pt x="488" y="293"/>
                  </a:lnTo>
                  <a:lnTo>
                    <a:pt x="586" y="261"/>
                  </a:lnTo>
                  <a:lnTo>
                    <a:pt x="521" y="163"/>
                  </a:lnTo>
                  <a:lnTo>
                    <a:pt x="358" y="33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1"/>
            <p:cNvSpPr/>
            <p:nvPr/>
          </p:nvSpPr>
          <p:spPr>
            <a:xfrm>
              <a:off x="4303875" y="3304625"/>
              <a:ext cx="5725" cy="4900"/>
            </a:xfrm>
            <a:custGeom>
              <a:rect b="b" l="l" r="r" t="t"/>
              <a:pathLst>
                <a:path extrusionOk="0" h="196" w="229">
                  <a:moveTo>
                    <a:pt x="98" y="0"/>
                  </a:moveTo>
                  <a:lnTo>
                    <a:pt x="33" y="65"/>
                  </a:lnTo>
                  <a:lnTo>
                    <a:pt x="1" y="130"/>
                  </a:lnTo>
                  <a:lnTo>
                    <a:pt x="98" y="195"/>
                  </a:lnTo>
                  <a:lnTo>
                    <a:pt x="228" y="163"/>
                  </a:lnTo>
                  <a:lnTo>
                    <a:pt x="163" y="6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1"/>
            <p:cNvSpPr/>
            <p:nvPr/>
          </p:nvSpPr>
          <p:spPr>
            <a:xfrm>
              <a:off x="4415250" y="3327375"/>
              <a:ext cx="4100" cy="4900"/>
            </a:xfrm>
            <a:custGeom>
              <a:rect b="b" l="l" r="r" t="t"/>
              <a:pathLst>
                <a:path extrusionOk="0" h="196" w="164">
                  <a:moveTo>
                    <a:pt x="131" y="1"/>
                  </a:moveTo>
                  <a:lnTo>
                    <a:pt x="1" y="163"/>
                  </a:lnTo>
                  <a:lnTo>
                    <a:pt x="98" y="196"/>
                  </a:lnTo>
                  <a:lnTo>
                    <a:pt x="163" y="9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1"/>
            <p:cNvSpPr/>
            <p:nvPr/>
          </p:nvSpPr>
          <p:spPr>
            <a:xfrm>
              <a:off x="4396550" y="3329000"/>
              <a:ext cx="8975" cy="8175"/>
            </a:xfrm>
            <a:custGeom>
              <a:rect b="b" l="l" r="r" t="t"/>
              <a:pathLst>
                <a:path extrusionOk="0" h="327" w="359">
                  <a:moveTo>
                    <a:pt x="66" y="1"/>
                  </a:moveTo>
                  <a:lnTo>
                    <a:pt x="1" y="131"/>
                  </a:lnTo>
                  <a:lnTo>
                    <a:pt x="1" y="228"/>
                  </a:lnTo>
                  <a:lnTo>
                    <a:pt x="196" y="261"/>
                  </a:lnTo>
                  <a:lnTo>
                    <a:pt x="326" y="326"/>
                  </a:lnTo>
                  <a:lnTo>
                    <a:pt x="359" y="294"/>
                  </a:lnTo>
                  <a:lnTo>
                    <a:pt x="326" y="131"/>
                  </a:lnTo>
                  <a:lnTo>
                    <a:pt x="196" y="33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1"/>
            <p:cNvSpPr/>
            <p:nvPr/>
          </p:nvSpPr>
          <p:spPr>
            <a:xfrm>
              <a:off x="4390875" y="3324950"/>
              <a:ext cx="6525" cy="5700"/>
            </a:xfrm>
            <a:custGeom>
              <a:rect b="b" l="l" r="r" t="t"/>
              <a:pathLst>
                <a:path extrusionOk="0" h="228" w="261">
                  <a:moveTo>
                    <a:pt x="0" y="0"/>
                  </a:moveTo>
                  <a:lnTo>
                    <a:pt x="130" y="195"/>
                  </a:lnTo>
                  <a:lnTo>
                    <a:pt x="195" y="228"/>
                  </a:lnTo>
                  <a:lnTo>
                    <a:pt x="260" y="130"/>
                  </a:lnTo>
                  <a:lnTo>
                    <a:pt x="195" y="3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1"/>
            <p:cNvSpPr/>
            <p:nvPr/>
          </p:nvSpPr>
          <p:spPr>
            <a:xfrm>
              <a:off x="4381925" y="3316825"/>
              <a:ext cx="5725" cy="5700"/>
            </a:xfrm>
            <a:custGeom>
              <a:rect b="b" l="l" r="r" t="t"/>
              <a:pathLst>
                <a:path extrusionOk="0" h="228" w="229">
                  <a:moveTo>
                    <a:pt x="131" y="0"/>
                  </a:moveTo>
                  <a:lnTo>
                    <a:pt x="66" y="65"/>
                  </a:lnTo>
                  <a:lnTo>
                    <a:pt x="1" y="65"/>
                  </a:lnTo>
                  <a:lnTo>
                    <a:pt x="33" y="228"/>
                  </a:lnTo>
                  <a:lnTo>
                    <a:pt x="131" y="228"/>
                  </a:lnTo>
                  <a:lnTo>
                    <a:pt x="228" y="9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1"/>
            <p:cNvSpPr/>
            <p:nvPr/>
          </p:nvSpPr>
          <p:spPr>
            <a:xfrm>
              <a:off x="4633950" y="3254225"/>
              <a:ext cx="2475" cy="2450"/>
            </a:xfrm>
            <a:custGeom>
              <a:rect b="b" l="l" r="r" t="t"/>
              <a:pathLst>
                <a:path extrusionOk="0" h="98" w="99">
                  <a:moveTo>
                    <a:pt x="66" y="0"/>
                  </a:moveTo>
                  <a:lnTo>
                    <a:pt x="1" y="98"/>
                  </a:lnTo>
                  <a:lnTo>
                    <a:pt x="66" y="98"/>
                  </a:lnTo>
                  <a:lnTo>
                    <a:pt x="98" y="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1"/>
            <p:cNvSpPr/>
            <p:nvPr/>
          </p:nvSpPr>
          <p:spPr>
            <a:xfrm>
              <a:off x="4631525" y="3424950"/>
              <a:ext cx="3275" cy="8950"/>
            </a:xfrm>
            <a:custGeom>
              <a:rect b="b" l="l" r="r" t="t"/>
              <a:pathLst>
                <a:path extrusionOk="0" h="358" w="131">
                  <a:moveTo>
                    <a:pt x="65" y="0"/>
                  </a:moveTo>
                  <a:lnTo>
                    <a:pt x="33" y="33"/>
                  </a:lnTo>
                  <a:lnTo>
                    <a:pt x="33" y="130"/>
                  </a:lnTo>
                  <a:lnTo>
                    <a:pt x="0" y="195"/>
                  </a:lnTo>
                  <a:lnTo>
                    <a:pt x="33" y="260"/>
                  </a:lnTo>
                  <a:lnTo>
                    <a:pt x="65" y="358"/>
                  </a:lnTo>
                  <a:lnTo>
                    <a:pt x="98" y="228"/>
                  </a:lnTo>
                  <a:lnTo>
                    <a:pt x="130" y="16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1"/>
            <p:cNvSpPr/>
            <p:nvPr/>
          </p:nvSpPr>
          <p:spPr>
            <a:xfrm>
              <a:off x="4618500" y="3463975"/>
              <a:ext cx="2475" cy="2450"/>
            </a:xfrm>
            <a:custGeom>
              <a:rect b="b" l="l" r="r" t="t"/>
              <a:pathLst>
                <a:path extrusionOk="0" h="98" w="99">
                  <a:moveTo>
                    <a:pt x="66" y="0"/>
                  </a:moveTo>
                  <a:lnTo>
                    <a:pt x="1" y="98"/>
                  </a:lnTo>
                  <a:lnTo>
                    <a:pt x="98" y="98"/>
                  </a:lnTo>
                  <a:lnTo>
                    <a:pt x="98" y="3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1"/>
            <p:cNvSpPr/>
            <p:nvPr/>
          </p:nvSpPr>
          <p:spPr>
            <a:xfrm>
              <a:off x="4633150" y="3442025"/>
              <a:ext cx="2450" cy="2450"/>
            </a:xfrm>
            <a:custGeom>
              <a:rect b="b" l="l" r="r" t="t"/>
              <a:pathLst>
                <a:path extrusionOk="0" h="98" w="98">
                  <a:moveTo>
                    <a:pt x="33" y="0"/>
                  </a:moveTo>
                  <a:lnTo>
                    <a:pt x="0" y="33"/>
                  </a:lnTo>
                  <a:lnTo>
                    <a:pt x="65" y="98"/>
                  </a:lnTo>
                  <a:lnTo>
                    <a:pt x="98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1"/>
            <p:cNvSpPr/>
            <p:nvPr/>
          </p:nvSpPr>
          <p:spPr>
            <a:xfrm>
              <a:off x="4615250" y="3461525"/>
              <a:ext cx="3275" cy="4900"/>
            </a:xfrm>
            <a:custGeom>
              <a:rect b="b" l="l" r="r" t="t"/>
              <a:pathLst>
                <a:path extrusionOk="0" h="196" w="131">
                  <a:moveTo>
                    <a:pt x="33" y="1"/>
                  </a:moveTo>
                  <a:lnTo>
                    <a:pt x="1" y="131"/>
                  </a:lnTo>
                  <a:lnTo>
                    <a:pt x="66" y="196"/>
                  </a:lnTo>
                  <a:lnTo>
                    <a:pt x="98" y="66"/>
                  </a:lnTo>
                  <a:lnTo>
                    <a:pt x="131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1"/>
            <p:cNvSpPr/>
            <p:nvPr/>
          </p:nvSpPr>
          <p:spPr>
            <a:xfrm>
              <a:off x="4649400" y="3351775"/>
              <a:ext cx="3275" cy="1650"/>
            </a:xfrm>
            <a:custGeom>
              <a:rect b="b" l="l" r="r" t="t"/>
              <a:pathLst>
                <a:path extrusionOk="0" h="66" w="131">
                  <a:moveTo>
                    <a:pt x="1" y="0"/>
                  </a:moveTo>
                  <a:lnTo>
                    <a:pt x="66" y="65"/>
                  </a:lnTo>
                  <a:lnTo>
                    <a:pt x="131" y="3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1"/>
            <p:cNvSpPr/>
            <p:nvPr/>
          </p:nvSpPr>
          <p:spPr>
            <a:xfrm>
              <a:off x="4650225" y="3414375"/>
              <a:ext cx="4075" cy="6525"/>
            </a:xfrm>
            <a:custGeom>
              <a:rect b="b" l="l" r="r" t="t"/>
              <a:pathLst>
                <a:path extrusionOk="0" h="261" w="163">
                  <a:moveTo>
                    <a:pt x="65" y="0"/>
                  </a:moveTo>
                  <a:lnTo>
                    <a:pt x="33" y="33"/>
                  </a:lnTo>
                  <a:lnTo>
                    <a:pt x="33" y="98"/>
                  </a:lnTo>
                  <a:lnTo>
                    <a:pt x="0" y="130"/>
                  </a:lnTo>
                  <a:lnTo>
                    <a:pt x="33" y="228"/>
                  </a:lnTo>
                  <a:lnTo>
                    <a:pt x="65" y="261"/>
                  </a:lnTo>
                  <a:lnTo>
                    <a:pt x="163" y="196"/>
                  </a:lnTo>
                  <a:lnTo>
                    <a:pt x="130" y="9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1"/>
            <p:cNvSpPr/>
            <p:nvPr/>
          </p:nvSpPr>
          <p:spPr>
            <a:xfrm>
              <a:off x="4656725" y="3409500"/>
              <a:ext cx="6525" cy="8950"/>
            </a:xfrm>
            <a:custGeom>
              <a:rect b="b" l="l" r="r" t="t"/>
              <a:pathLst>
                <a:path extrusionOk="0" h="358" w="261">
                  <a:moveTo>
                    <a:pt x="228" y="0"/>
                  </a:moveTo>
                  <a:lnTo>
                    <a:pt x="130" y="65"/>
                  </a:lnTo>
                  <a:lnTo>
                    <a:pt x="65" y="130"/>
                  </a:lnTo>
                  <a:lnTo>
                    <a:pt x="98" y="195"/>
                  </a:lnTo>
                  <a:lnTo>
                    <a:pt x="0" y="293"/>
                  </a:lnTo>
                  <a:cubicBezTo>
                    <a:pt x="0" y="293"/>
                    <a:pt x="0" y="325"/>
                    <a:pt x="0" y="325"/>
                  </a:cubicBezTo>
                  <a:lnTo>
                    <a:pt x="33" y="358"/>
                  </a:lnTo>
                  <a:lnTo>
                    <a:pt x="130" y="358"/>
                  </a:lnTo>
                  <a:lnTo>
                    <a:pt x="163" y="325"/>
                  </a:lnTo>
                  <a:lnTo>
                    <a:pt x="195" y="293"/>
                  </a:lnTo>
                  <a:lnTo>
                    <a:pt x="195" y="228"/>
                  </a:lnTo>
                  <a:lnTo>
                    <a:pt x="260" y="163"/>
                  </a:lnTo>
                  <a:lnTo>
                    <a:pt x="260" y="98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1"/>
            <p:cNvSpPr/>
            <p:nvPr/>
          </p:nvSpPr>
          <p:spPr>
            <a:xfrm>
              <a:off x="4618500" y="3276975"/>
              <a:ext cx="850" cy="4100"/>
            </a:xfrm>
            <a:custGeom>
              <a:rect b="b" l="l" r="r" t="t"/>
              <a:pathLst>
                <a:path extrusionOk="0" h="164" w="34">
                  <a:moveTo>
                    <a:pt x="1" y="1"/>
                  </a:moveTo>
                  <a:lnTo>
                    <a:pt x="1" y="66"/>
                  </a:lnTo>
                  <a:lnTo>
                    <a:pt x="33" y="163"/>
                  </a:lnTo>
                  <a:lnTo>
                    <a:pt x="33" y="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1"/>
            <p:cNvSpPr/>
            <p:nvPr/>
          </p:nvSpPr>
          <p:spPr>
            <a:xfrm>
              <a:off x="4716875" y="3289975"/>
              <a:ext cx="2475" cy="2475"/>
            </a:xfrm>
            <a:custGeom>
              <a:rect b="b" l="l" r="r" t="t"/>
              <a:pathLst>
                <a:path extrusionOk="0" h="99" w="99">
                  <a:moveTo>
                    <a:pt x="1" y="1"/>
                  </a:moveTo>
                  <a:lnTo>
                    <a:pt x="33" y="98"/>
                  </a:lnTo>
                  <a:lnTo>
                    <a:pt x="98" y="98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1"/>
            <p:cNvSpPr/>
            <p:nvPr/>
          </p:nvSpPr>
          <p:spPr>
            <a:xfrm>
              <a:off x="4738025" y="3312750"/>
              <a:ext cx="6525" cy="5725"/>
            </a:xfrm>
            <a:custGeom>
              <a:rect b="b" l="l" r="r" t="t"/>
              <a:pathLst>
                <a:path extrusionOk="0" h="229" w="261">
                  <a:moveTo>
                    <a:pt x="163" y="0"/>
                  </a:moveTo>
                  <a:lnTo>
                    <a:pt x="98" y="33"/>
                  </a:lnTo>
                  <a:lnTo>
                    <a:pt x="0" y="65"/>
                  </a:lnTo>
                  <a:lnTo>
                    <a:pt x="33" y="228"/>
                  </a:lnTo>
                  <a:lnTo>
                    <a:pt x="98" y="196"/>
                  </a:lnTo>
                  <a:lnTo>
                    <a:pt x="163" y="196"/>
                  </a:lnTo>
                  <a:lnTo>
                    <a:pt x="260" y="98"/>
                  </a:lnTo>
                  <a:lnTo>
                    <a:pt x="228" y="33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1"/>
            <p:cNvSpPr/>
            <p:nvPr/>
          </p:nvSpPr>
          <p:spPr>
            <a:xfrm>
              <a:off x="4638025" y="3260725"/>
              <a:ext cx="7325" cy="2450"/>
            </a:xfrm>
            <a:custGeom>
              <a:rect b="b" l="l" r="r" t="t"/>
              <a:pathLst>
                <a:path extrusionOk="0" h="98" w="293">
                  <a:moveTo>
                    <a:pt x="33" y="0"/>
                  </a:moveTo>
                  <a:lnTo>
                    <a:pt x="0" y="65"/>
                  </a:lnTo>
                  <a:lnTo>
                    <a:pt x="33" y="98"/>
                  </a:lnTo>
                  <a:lnTo>
                    <a:pt x="130" y="98"/>
                  </a:lnTo>
                  <a:lnTo>
                    <a:pt x="163" y="65"/>
                  </a:lnTo>
                  <a:lnTo>
                    <a:pt x="228" y="98"/>
                  </a:lnTo>
                  <a:lnTo>
                    <a:pt x="293" y="65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1"/>
            <p:cNvSpPr/>
            <p:nvPr/>
          </p:nvSpPr>
          <p:spPr>
            <a:xfrm>
              <a:off x="4716875" y="3282675"/>
              <a:ext cx="3275" cy="6525"/>
            </a:xfrm>
            <a:custGeom>
              <a:rect b="b" l="l" r="r" t="t"/>
              <a:pathLst>
                <a:path extrusionOk="0" h="261" w="131">
                  <a:moveTo>
                    <a:pt x="33" y="0"/>
                  </a:moveTo>
                  <a:lnTo>
                    <a:pt x="1" y="33"/>
                  </a:lnTo>
                  <a:lnTo>
                    <a:pt x="33" y="163"/>
                  </a:lnTo>
                  <a:lnTo>
                    <a:pt x="33" y="260"/>
                  </a:lnTo>
                  <a:lnTo>
                    <a:pt x="98" y="228"/>
                  </a:lnTo>
                  <a:lnTo>
                    <a:pt x="131" y="130"/>
                  </a:lnTo>
                  <a:lnTo>
                    <a:pt x="131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1"/>
            <p:cNvSpPr/>
            <p:nvPr/>
          </p:nvSpPr>
          <p:spPr>
            <a:xfrm>
              <a:off x="4623375" y="3269650"/>
              <a:ext cx="6550" cy="4925"/>
            </a:xfrm>
            <a:custGeom>
              <a:rect b="b" l="l" r="r" t="t"/>
              <a:pathLst>
                <a:path extrusionOk="0" h="197" w="262">
                  <a:moveTo>
                    <a:pt x="261" y="1"/>
                  </a:moveTo>
                  <a:lnTo>
                    <a:pt x="163" y="33"/>
                  </a:lnTo>
                  <a:lnTo>
                    <a:pt x="1" y="164"/>
                  </a:lnTo>
                  <a:lnTo>
                    <a:pt x="33" y="196"/>
                  </a:lnTo>
                  <a:lnTo>
                    <a:pt x="131" y="196"/>
                  </a:lnTo>
                  <a:lnTo>
                    <a:pt x="261" y="98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1"/>
            <p:cNvSpPr/>
            <p:nvPr/>
          </p:nvSpPr>
          <p:spPr>
            <a:xfrm>
              <a:off x="4668100" y="3371275"/>
              <a:ext cx="2475" cy="1650"/>
            </a:xfrm>
            <a:custGeom>
              <a:rect b="b" l="l" r="r" t="t"/>
              <a:pathLst>
                <a:path extrusionOk="0" h="66" w="99">
                  <a:moveTo>
                    <a:pt x="98" y="1"/>
                  </a:moveTo>
                  <a:lnTo>
                    <a:pt x="0" y="33"/>
                  </a:lnTo>
                  <a:lnTo>
                    <a:pt x="66" y="66"/>
                  </a:lnTo>
                  <a:cubicBezTo>
                    <a:pt x="66" y="66"/>
                    <a:pt x="98" y="1"/>
                    <a:pt x="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1"/>
            <p:cNvSpPr/>
            <p:nvPr/>
          </p:nvSpPr>
          <p:spPr>
            <a:xfrm>
              <a:off x="4669725" y="3459075"/>
              <a:ext cx="7350" cy="4925"/>
            </a:xfrm>
            <a:custGeom>
              <a:rect b="b" l="l" r="r" t="t"/>
              <a:pathLst>
                <a:path extrusionOk="0" h="197" w="294">
                  <a:moveTo>
                    <a:pt x="261" y="1"/>
                  </a:moveTo>
                  <a:lnTo>
                    <a:pt x="196" y="33"/>
                  </a:lnTo>
                  <a:lnTo>
                    <a:pt x="66" y="33"/>
                  </a:lnTo>
                  <a:lnTo>
                    <a:pt x="98" y="99"/>
                  </a:lnTo>
                  <a:lnTo>
                    <a:pt x="1" y="164"/>
                  </a:lnTo>
                  <a:lnTo>
                    <a:pt x="33" y="196"/>
                  </a:lnTo>
                  <a:lnTo>
                    <a:pt x="163" y="196"/>
                  </a:lnTo>
                  <a:lnTo>
                    <a:pt x="196" y="131"/>
                  </a:lnTo>
                  <a:lnTo>
                    <a:pt x="293" y="33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1"/>
            <p:cNvSpPr/>
            <p:nvPr/>
          </p:nvSpPr>
          <p:spPr>
            <a:xfrm>
              <a:off x="4665650" y="3362350"/>
              <a:ext cx="10600" cy="5700"/>
            </a:xfrm>
            <a:custGeom>
              <a:rect b="b" l="l" r="r" t="t"/>
              <a:pathLst>
                <a:path extrusionOk="0" h="228" w="424">
                  <a:moveTo>
                    <a:pt x="98" y="0"/>
                  </a:moveTo>
                  <a:lnTo>
                    <a:pt x="1" y="65"/>
                  </a:lnTo>
                  <a:lnTo>
                    <a:pt x="1" y="163"/>
                  </a:lnTo>
                  <a:lnTo>
                    <a:pt x="66" y="228"/>
                  </a:lnTo>
                  <a:lnTo>
                    <a:pt x="131" y="163"/>
                  </a:lnTo>
                  <a:lnTo>
                    <a:pt x="229" y="228"/>
                  </a:lnTo>
                  <a:lnTo>
                    <a:pt x="294" y="163"/>
                  </a:lnTo>
                  <a:lnTo>
                    <a:pt x="326" y="195"/>
                  </a:lnTo>
                  <a:lnTo>
                    <a:pt x="424" y="163"/>
                  </a:lnTo>
                  <a:lnTo>
                    <a:pt x="424" y="98"/>
                  </a:lnTo>
                  <a:lnTo>
                    <a:pt x="359" y="33"/>
                  </a:lnTo>
                  <a:lnTo>
                    <a:pt x="326" y="98"/>
                  </a:lnTo>
                  <a:lnTo>
                    <a:pt x="229" y="130"/>
                  </a:lnTo>
                  <a:lnTo>
                    <a:pt x="229" y="130"/>
                  </a:lnTo>
                  <a:lnTo>
                    <a:pt x="261" y="65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1"/>
            <p:cNvSpPr/>
            <p:nvPr/>
          </p:nvSpPr>
          <p:spPr>
            <a:xfrm>
              <a:off x="4677850" y="3459900"/>
              <a:ext cx="4900" cy="4100"/>
            </a:xfrm>
            <a:custGeom>
              <a:rect b="b" l="l" r="r" t="t"/>
              <a:pathLst>
                <a:path extrusionOk="0" h="164" w="196">
                  <a:moveTo>
                    <a:pt x="196" y="0"/>
                  </a:moveTo>
                  <a:lnTo>
                    <a:pt x="131" y="66"/>
                  </a:lnTo>
                  <a:lnTo>
                    <a:pt x="33" y="66"/>
                  </a:lnTo>
                  <a:lnTo>
                    <a:pt x="1" y="98"/>
                  </a:lnTo>
                  <a:lnTo>
                    <a:pt x="66" y="98"/>
                  </a:lnTo>
                  <a:lnTo>
                    <a:pt x="131" y="163"/>
                  </a:lnTo>
                  <a:lnTo>
                    <a:pt x="196" y="66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1"/>
            <p:cNvSpPr/>
            <p:nvPr/>
          </p:nvSpPr>
          <p:spPr>
            <a:xfrm>
              <a:off x="4651850" y="3350150"/>
              <a:ext cx="1650" cy="1650"/>
            </a:xfrm>
            <a:custGeom>
              <a:rect b="b" l="l" r="r" t="t"/>
              <a:pathLst>
                <a:path extrusionOk="0" h="66" w="66">
                  <a:moveTo>
                    <a:pt x="65" y="0"/>
                  </a:moveTo>
                  <a:cubicBezTo>
                    <a:pt x="65" y="0"/>
                    <a:pt x="0" y="33"/>
                    <a:pt x="0" y="33"/>
                  </a:cubicBezTo>
                  <a:lnTo>
                    <a:pt x="65" y="65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1"/>
            <p:cNvSpPr/>
            <p:nvPr/>
          </p:nvSpPr>
          <p:spPr>
            <a:xfrm>
              <a:off x="4758350" y="3368850"/>
              <a:ext cx="8950" cy="4900"/>
            </a:xfrm>
            <a:custGeom>
              <a:rect b="b" l="l" r="r" t="t"/>
              <a:pathLst>
                <a:path extrusionOk="0" h="196" w="358">
                  <a:moveTo>
                    <a:pt x="260" y="0"/>
                  </a:moveTo>
                  <a:lnTo>
                    <a:pt x="65" y="33"/>
                  </a:lnTo>
                  <a:lnTo>
                    <a:pt x="0" y="98"/>
                  </a:lnTo>
                  <a:lnTo>
                    <a:pt x="33" y="130"/>
                  </a:lnTo>
                  <a:lnTo>
                    <a:pt x="228" y="195"/>
                  </a:lnTo>
                  <a:lnTo>
                    <a:pt x="358" y="130"/>
                  </a:lnTo>
                  <a:lnTo>
                    <a:pt x="325" y="130"/>
                  </a:lnTo>
                  <a:lnTo>
                    <a:pt x="293" y="3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1"/>
            <p:cNvSpPr/>
            <p:nvPr/>
          </p:nvSpPr>
          <p:spPr>
            <a:xfrm>
              <a:off x="4672175" y="3369650"/>
              <a:ext cx="1650" cy="1650"/>
            </a:xfrm>
            <a:custGeom>
              <a:rect b="b" l="l" r="r" t="t"/>
              <a:pathLst>
                <a:path extrusionOk="0" h="66" w="66">
                  <a:moveTo>
                    <a:pt x="33" y="1"/>
                  </a:moveTo>
                  <a:lnTo>
                    <a:pt x="0" y="33"/>
                  </a:lnTo>
                  <a:lnTo>
                    <a:pt x="65" y="66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1"/>
            <p:cNvSpPr/>
            <p:nvPr/>
          </p:nvSpPr>
          <p:spPr>
            <a:xfrm>
              <a:off x="4684350" y="3457450"/>
              <a:ext cx="8975" cy="4925"/>
            </a:xfrm>
            <a:custGeom>
              <a:rect b="b" l="l" r="r" t="t"/>
              <a:pathLst>
                <a:path extrusionOk="0" h="197" w="359">
                  <a:moveTo>
                    <a:pt x="131" y="1"/>
                  </a:moveTo>
                  <a:lnTo>
                    <a:pt x="1" y="66"/>
                  </a:lnTo>
                  <a:lnTo>
                    <a:pt x="66" y="98"/>
                  </a:lnTo>
                  <a:lnTo>
                    <a:pt x="33" y="131"/>
                  </a:lnTo>
                  <a:lnTo>
                    <a:pt x="33" y="164"/>
                  </a:lnTo>
                  <a:lnTo>
                    <a:pt x="131" y="196"/>
                  </a:lnTo>
                  <a:lnTo>
                    <a:pt x="294" y="131"/>
                  </a:lnTo>
                  <a:lnTo>
                    <a:pt x="359" y="66"/>
                  </a:lnTo>
                  <a:lnTo>
                    <a:pt x="326" y="1"/>
                  </a:lnTo>
                  <a:lnTo>
                    <a:pt x="163" y="33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1"/>
            <p:cNvSpPr/>
            <p:nvPr/>
          </p:nvSpPr>
          <p:spPr>
            <a:xfrm>
              <a:off x="4610375" y="3323325"/>
              <a:ext cx="88650" cy="99200"/>
            </a:xfrm>
            <a:custGeom>
              <a:rect b="b" l="l" r="r" t="t"/>
              <a:pathLst>
                <a:path extrusionOk="0" h="3968" w="3546">
                  <a:moveTo>
                    <a:pt x="3318" y="0"/>
                  </a:moveTo>
                  <a:lnTo>
                    <a:pt x="3220" y="33"/>
                  </a:lnTo>
                  <a:lnTo>
                    <a:pt x="3220" y="130"/>
                  </a:lnTo>
                  <a:lnTo>
                    <a:pt x="3122" y="195"/>
                  </a:lnTo>
                  <a:lnTo>
                    <a:pt x="3122" y="260"/>
                  </a:lnTo>
                  <a:lnTo>
                    <a:pt x="2992" y="325"/>
                  </a:lnTo>
                  <a:lnTo>
                    <a:pt x="2927" y="325"/>
                  </a:lnTo>
                  <a:lnTo>
                    <a:pt x="2862" y="423"/>
                  </a:lnTo>
                  <a:lnTo>
                    <a:pt x="2732" y="455"/>
                  </a:lnTo>
                  <a:lnTo>
                    <a:pt x="2505" y="390"/>
                  </a:lnTo>
                  <a:lnTo>
                    <a:pt x="2277" y="390"/>
                  </a:lnTo>
                  <a:lnTo>
                    <a:pt x="2244" y="423"/>
                  </a:lnTo>
                  <a:lnTo>
                    <a:pt x="2179" y="455"/>
                  </a:lnTo>
                  <a:lnTo>
                    <a:pt x="2082" y="358"/>
                  </a:lnTo>
                  <a:lnTo>
                    <a:pt x="1919" y="358"/>
                  </a:lnTo>
                  <a:lnTo>
                    <a:pt x="1822" y="325"/>
                  </a:lnTo>
                  <a:lnTo>
                    <a:pt x="1692" y="293"/>
                  </a:lnTo>
                  <a:lnTo>
                    <a:pt x="1594" y="358"/>
                  </a:lnTo>
                  <a:lnTo>
                    <a:pt x="1529" y="293"/>
                  </a:lnTo>
                  <a:lnTo>
                    <a:pt x="1431" y="195"/>
                  </a:lnTo>
                  <a:lnTo>
                    <a:pt x="1269" y="163"/>
                  </a:lnTo>
                  <a:lnTo>
                    <a:pt x="1171" y="163"/>
                  </a:lnTo>
                  <a:lnTo>
                    <a:pt x="1171" y="293"/>
                  </a:lnTo>
                  <a:lnTo>
                    <a:pt x="1074" y="358"/>
                  </a:lnTo>
                  <a:lnTo>
                    <a:pt x="1041" y="455"/>
                  </a:lnTo>
                  <a:lnTo>
                    <a:pt x="976" y="521"/>
                  </a:lnTo>
                  <a:lnTo>
                    <a:pt x="846" y="455"/>
                  </a:lnTo>
                  <a:lnTo>
                    <a:pt x="716" y="488"/>
                  </a:lnTo>
                  <a:lnTo>
                    <a:pt x="651" y="553"/>
                  </a:lnTo>
                  <a:lnTo>
                    <a:pt x="683" y="586"/>
                  </a:lnTo>
                  <a:lnTo>
                    <a:pt x="521" y="716"/>
                  </a:lnTo>
                  <a:lnTo>
                    <a:pt x="521" y="878"/>
                  </a:lnTo>
                  <a:lnTo>
                    <a:pt x="553" y="943"/>
                  </a:lnTo>
                  <a:lnTo>
                    <a:pt x="553" y="1138"/>
                  </a:lnTo>
                  <a:lnTo>
                    <a:pt x="521" y="1203"/>
                  </a:lnTo>
                  <a:lnTo>
                    <a:pt x="586" y="1301"/>
                  </a:lnTo>
                  <a:lnTo>
                    <a:pt x="586" y="1431"/>
                  </a:lnTo>
                  <a:lnTo>
                    <a:pt x="553" y="1366"/>
                  </a:lnTo>
                  <a:lnTo>
                    <a:pt x="521" y="1268"/>
                  </a:lnTo>
                  <a:lnTo>
                    <a:pt x="456" y="1301"/>
                  </a:lnTo>
                  <a:lnTo>
                    <a:pt x="391" y="1399"/>
                  </a:lnTo>
                  <a:lnTo>
                    <a:pt x="293" y="1431"/>
                  </a:lnTo>
                  <a:lnTo>
                    <a:pt x="293" y="1529"/>
                  </a:lnTo>
                  <a:lnTo>
                    <a:pt x="293" y="1659"/>
                  </a:lnTo>
                  <a:lnTo>
                    <a:pt x="261" y="1724"/>
                  </a:lnTo>
                  <a:lnTo>
                    <a:pt x="293" y="1951"/>
                  </a:lnTo>
                  <a:lnTo>
                    <a:pt x="261" y="2016"/>
                  </a:lnTo>
                  <a:lnTo>
                    <a:pt x="261" y="2081"/>
                  </a:lnTo>
                  <a:lnTo>
                    <a:pt x="163" y="2114"/>
                  </a:lnTo>
                  <a:lnTo>
                    <a:pt x="196" y="2277"/>
                  </a:lnTo>
                  <a:lnTo>
                    <a:pt x="66" y="2342"/>
                  </a:lnTo>
                  <a:lnTo>
                    <a:pt x="33" y="2504"/>
                  </a:lnTo>
                  <a:lnTo>
                    <a:pt x="33" y="2537"/>
                  </a:lnTo>
                  <a:lnTo>
                    <a:pt x="1" y="2602"/>
                  </a:lnTo>
                  <a:lnTo>
                    <a:pt x="66" y="2797"/>
                  </a:lnTo>
                  <a:lnTo>
                    <a:pt x="98" y="2862"/>
                  </a:lnTo>
                  <a:lnTo>
                    <a:pt x="163" y="2829"/>
                  </a:lnTo>
                  <a:lnTo>
                    <a:pt x="228" y="2829"/>
                  </a:lnTo>
                  <a:lnTo>
                    <a:pt x="293" y="2797"/>
                  </a:lnTo>
                  <a:lnTo>
                    <a:pt x="326" y="2829"/>
                  </a:lnTo>
                  <a:lnTo>
                    <a:pt x="391" y="2959"/>
                  </a:lnTo>
                  <a:lnTo>
                    <a:pt x="456" y="3220"/>
                  </a:lnTo>
                  <a:lnTo>
                    <a:pt x="423" y="3252"/>
                  </a:lnTo>
                  <a:lnTo>
                    <a:pt x="391" y="3415"/>
                  </a:lnTo>
                  <a:lnTo>
                    <a:pt x="326" y="3512"/>
                  </a:lnTo>
                  <a:lnTo>
                    <a:pt x="326" y="3740"/>
                  </a:lnTo>
                  <a:lnTo>
                    <a:pt x="326" y="3935"/>
                  </a:lnTo>
                  <a:lnTo>
                    <a:pt x="391" y="3935"/>
                  </a:lnTo>
                  <a:lnTo>
                    <a:pt x="456" y="3968"/>
                  </a:lnTo>
                  <a:lnTo>
                    <a:pt x="553" y="3968"/>
                  </a:lnTo>
                  <a:lnTo>
                    <a:pt x="618" y="3903"/>
                  </a:lnTo>
                  <a:lnTo>
                    <a:pt x="716" y="3935"/>
                  </a:lnTo>
                  <a:lnTo>
                    <a:pt x="814" y="3903"/>
                  </a:lnTo>
                  <a:lnTo>
                    <a:pt x="879" y="3968"/>
                  </a:lnTo>
                  <a:lnTo>
                    <a:pt x="879" y="3870"/>
                  </a:lnTo>
                  <a:lnTo>
                    <a:pt x="879" y="3772"/>
                  </a:lnTo>
                  <a:lnTo>
                    <a:pt x="814" y="3740"/>
                  </a:lnTo>
                  <a:lnTo>
                    <a:pt x="781" y="3577"/>
                  </a:lnTo>
                  <a:lnTo>
                    <a:pt x="846" y="3480"/>
                  </a:lnTo>
                  <a:lnTo>
                    <a:pt x="879" y="3317"/>
                  </a:lnTo>
                  <a:lnTo>
                    <a:pt x="846" y="3155"/>
                  </a:lnTo>
                  <a:lnTo>
                    <a:pt x="814" y="3122"/>
                  </a:lnTo>
                  <a:lnTo>
                    <a:pt x="911" y="2959"/>
                  </a:lnTo>
                  <a:lnTo>
                    <a:pt x="944" y="2829"/>
                  </a:lnTo>
                  <a:lnTo>
                    <a:pt x="911" y="2667"/>
                  </a:lnTo>
                  <a:lnTo>
                    <a:pt x="846" y="2602"/>
                  </a:lnTo>
                  <a:lnTo>
                    <a:pt x="846" y="2537"/>
                  </a:lnTo>
                  <a:lnTo>
                    <a:pt x="976" y="2472"/>
                  </a:lnTo>
                  <a:lnTo>
                    <a:pt x="1009" y="2407"/>
                  </a:lnTo>
                  <a:lnTo>
                    <a:pt x="1106" y="2374"/>
                  </a:lnTo>
                  <a:lnTo>
                    <a:pt x="1236" y="2407"/>
                  </a:lnTo>
                  <a:lnTo>
                    <a:pt x="1204" y="2472"/>
                  </a:lnTo>
                  <a:lnTo>
                    <a:pt x="1269" y="2537"/>
                  </a:lnTo>
                  <a:lnTo>
                    <a:pt x="1269" y="2667"/>
                  </a:lnTo>
                  <a:lnTo>
                    <a:pt x="1171" y="2764"/>
                  </a:lnTo>
                  <a:lnTo>
                    <a:pt x="1139" y="2862"/>
                  </a:lnTo>
                  <a:lnTo>
                    <a:pt x="1204" y="2959"/>
                  </a:lnTo>
                  <a:lnTo>
                    <a:pt x="1269" y="2959"/>
                  </a:lnTo>
                  <a:lnTo>
                    <a:pt x="1334" y="3057"/>
                  </a:lnTo>
                  <a:lnTo>
                    <a:pt x="1464" y="3122"/>
                  </a:lnTo>
                  <a:lnTo>
                    <a:pt x="1496" y="3220"/>
                  </a:lnTo>
                  <a:lnTo>
                    <a:pt x="1431" y="3220"/>
                  </a:lnTo>
                  <a:lnTo>
                    <a:pt x="1431" y="3415"/>
                  </a:lnTo>
                  <a:lnTo>
                    <a:pt x="1464" y="3512"/>
                  </a:lnTo>
                  <a:lnTo>
                    <a:pt x="1529" y="3545"/>
                  </a:lnTo>
                  <a:lnTo>
                    <a:pt x="1594" y="3512"/>
                  </a:lnTo>
                  <a:lnTo>
                    <a:pt x="1724" y="3577"/>
                  </a:lnTo>
                  <a:lnTo>
                    <a:pt x="1789" y="3545"/>
                  </a:lnTo>
                  <a:lnTo>
                    <a:pt x="1789" y="3512"/>
                  </a:lnTo>
                  <a:lnTo>
                    <a:pt x="1757" y="3447"/>
                  </a:lnTo>
                  <a:lnTo>
                    <a:pt x="1854" y="3350"/>
                  </a:lnTo>
                  <a:lnTo>
                    <a:pt x="1952" y="3350"/>
                  </a:lnTo>
                  <a:lnTo>
                    <a:pt x="2082" y="3252"/>
                  </a:lnTo>
                  <a:lnTo>
                    <a:pt x="2212" y="3285"/>
                  </a:lnTo>
                  <a:lnTo>
                    <a:pt x="2277" y="3220"/>
                  </a:lnTo>
                  <a:lnTo>
                    <a:pt x="2407" y="3220"/>
                  </a:lnTo>
                  <a:lnTo>
                    <a:pt x="2440" y="3155"/>
                  </a:lnTo>
                  <a:lnTo>
                    <a:pt x="2440" y="3122"/>
                  </a:lnTo>
                  <a:lnTo>
                    <a:pt x="2309" y="3090"/>
                  </a:lnTo>
                  <a:lnTo>
                    <a:pt x="2244" y="3122"/>
                  </a:lnTo>
                  <a:lnTo>
                    <a:pt x="2114" y="3122"/>
                  </a:lnTo>
                  <a:lnTo>
                    <a:pt x="2114" y="3025"/>
                  </a:lnTo>
                  <a:lnTo>
                    <a:pt x="2049" y="3025"/>
                  </a:lnTo>
                  <a:lnTo>
                    <a:pt x="2049" y="2992"/>
                  </a:lnTo>
                  <a:lnTo>
                    <a:pt x="2017" y="2959"/>
                  </a:lnTo>
                  <a:lnTo>
                    <a:pt x="1952" y="2992"/>
                  </a:lnTo>
                  <a:lnTo>
                    <a:pt x="1952" y="2927"/>
                  </a:lnTo>
                  <a:lnTo>
                    <a:pt x="1854" y="2927"/>
                  </a:lnTo>
                  <a:lnTo>
                    <a:pt x="1822" y="2862"/>
                  </a:lnTo>
                  <a:lnTo>
                    <a:pt x="1887" y="2797"/>
                  </a:lnTo>
                  <a:lnTo>
                    <a:pt x="1919" y="2732"/>
                  </a:lnTo>
                  <a:lnTo>
                    <a:pt x="1952" y="2764"/>
                  </a:lnTo>
                  <a:lnTo>
                    <a:pt x="1919" y="2699"/>
                  </a:lnTo>
                  <a:lnTo>
                    <a:pt x="1984" y="2667"/>
                  </a:lnTo>
                  <a:lnTo>
                    <a:pt x="1984" y="2634"/>
                  </a:lnTo>
                  <a:lnTo>
                    <a:pt x="1952" y="2569"/>
                  </a:lnTo>
                  <a:lnTo>
                    <a:pt x="1887" y="2569"/>
                  </a:lnTo>
                  <a:lnTo>
                    <a:pt x="1919" y="2504"/>
                  </a:lnTo>
                  <a:lnTo>
                    <a:pt x="1887" y="2439"/>
                  </a:lnTo>
                  <a:lnTo>
                    <a:pt x="1789" y="2374"/>
                  </a:lnTo>
                  <a:lnTo>
                    <a:pt x="1757" y="2374"/>
                  </a:lnTo>
                  <a:lnTo>
                    <a:pt x="1724" y="2277"/>
                  </a:lnTo>
                  <a:lnTo>
                    <a:pt x="1562" y="2114"/>
                  </a:lnTo>
                  <a:lnTo>
                    <a:pt x="1496" y="2049"/>
                  </a:lnTo>
                  <a:lnTo>
                    <a:pt x="1431" y="1951"/>
                  </a:lnTo>
                  <a:lnTo>
                    <a:pt x="1431" y="1919"/>
                  </a:lnTo>
                  <a:lnTo>
                    <a:pt x="1496" y="1919"/>
                  </a:lnTo>
                  <a:lnTo>
                    <a:pt x="1496" y="1984"/>
                  </a:lnTo>
                  <a:lnTo>
                    <a:pt x="1594" y="1984"/>
                  </a:lnTo>
                  <a:lnTo>
                    <a:pt x="1692" y="1919"/>
                  </a:lnTo>
                  <a:lnTo>
                    <a:pt x="1692" y="1854"/>
                  </a:lnTo>
                  <a:lnTo>
                    <a:pt x="1919" y="1789"/>
                  </a:lnTo>
                  <a:lnTo>
                    <a:pt x="2082" y="1659"/>
                  </a:lnTo>
                  <a:lnTo>
                    <a:pt x="2147" y="1529"/>
                  </a:lnTo>
                  <a:lnTo>
                    <a:pt x="2244" y="1496"/>
                  </a:lnTo>
                  <a:lnTo>
                    <a:pt x="2244" y="1399"/>
                  </a:lnTo>
                  <a:lnTo>
                    <a:pt x="2375" y="1399"/>
                  </a:lnTo>
                  <a:lnTo>
                    <a:pt x="2472" y="1431"/>
                  </a:lnTo>
                  <a:lnTo>
                    <a:pt x="2537" y="1431"/>
                  </a:lnTo>
                  <a:lnTo>
                    <a:pt x="2635" y="1301"/>
                  </a:lnTo>
                  <a:lnTo>
                    <a:pt x="2635" y="1236"/>
                  </a:lnTo>
                  <a:lnTo>
                    <a:pt x="2505" y="1203"/>
                  </a:lnTo>
                  <a:lnTo>
                    <a:pt x="2277" y="1203"/>
                  </a:lnTo>
                  <a:lnTo>
                    <a:pt x="2179" y="1301"/>
                  </a:lnTo>
                  <a:lnTo>
                    <a:pt x="1952" y="1301"/>
                  </a:lnTo>
                  <a:lnTo>
                    <a:pt x="1854" y="1399"/>
                  </a:lnTo>
                  <a:lnTo>
                    <a:pt x="1757" y="1399"/>
                  </a:lnTo>
                  <a:lnTo>
                    <a:pt x="1659" y="1431"/>
                  </a:lnTo>
                  <a:lnTo>
                    <a:pt x="1562" y="1366"/>
                  </a:lnTo>
                  <a:lnTo>
                    <a:pt x="1464" y="1334"/>
                  </a:lnTo>
                  <a:lnTo>
                    <a:pt x="1366" y="1464"/>
                  </a:lnTo>
                  <a:lnTo>
                    <a:pt x="1301" y="1626"/>
                  </a:lnTo>
                  <a:lnTo>
                    <a:pt x="1204" y="1691"/>
                  </a:lnTo>
                  <a:lnTo>
                    <a:pt x="1074" y="1691"/>
                  </a:lnTo>
                  <a:lnTo>
                    <a:pt x="1041" y="1626"/>
                  </a:lnTo>
                  <a:lnTo>
                    <a:pt x="911" y="1464"/>
                  </a:lnTo>
                  <a:lnTo>
                    <a:pt x="781" y="1366"/>
                  </a:lnTo>
                  <a:lnTo>
                    <a:pt x="716" y="1171"/>
                  </a:lnTo>
                  <a:lnTo>
                    <a:pt x="716" y="976"/>
                  </a:lnTo>
                  <a:lnTo>
                    <a:pt x="814" y="748"/>
                  </a:lnTo>
                  <a:lnTo>
                    <a:pt x="911" y="683"/>
                  </a:lnTo>
                  <a:lnTo>
                    <a:pt x="1041" y="618"/>
                  </a:lnTo>
                  <a:lnTo>
                    <a:pt x="1171" y="683"/>
                  </a:lnTo>
                  <a:lnTo>
                    <a:pt x="1334" y="683"/>
                  </a:lnTo>
                  <a:lnTo>
                    <a:pt x="1529" y="618"/>
                  </a:lnTo>
                  <a:lnTo>
                    <a:pt x="1659" y="618"/>
                  </a:lnTo>
                  <a:lnTo>
                    <a:pt x="1692" y="683"/>
                  </a:lnTo>
                  <a:lnTo>
                    <a:pt x="1822" y="683"/>
                  </a:lnTo>
                  <a:lnTo>
                    <a:pt x="1887" y="651"/>
                  </a:lnTo>
                  <a:lnTo>
                    <a:pt x="2114" y="683"/>
                  </a:lnTo>
                  <a:lnTo>
                    <a:pt x="2212" y="651"/>
                  </a:lnTo>
                  <a:lnTo>
                    <a:pt x="2244" y="618"/>
                  </a:lnTo>
                  <a:lnTo>
                    <a:pt x="2375" y="651"/>
                  </a:lnTo>
                  <a:lnTo>
                    <a:pt x="2472" y="683"/>
                  </a:lnTo>
                  <a:lnTo>
                    <a:pt x="2472" y="748"/>
                  </a:lnTo>
                  <a:lnTo>
                    <a:pt x="2602" y="781"/>
                  </a:lnTo>
                  <a:lnTo>
                    <a:pt x="2992" y="683"/>
                  </a:lnTo>
                  <a:lnTo>
                    <a:pt x="3155" y="553"/>
                  </a:lnTo>
                  <a:lnTo>
                    <a:pt x="3220" y="488"/>
                  </a:lnTo>
                  <a:lnTo>
                    <a:pt x="3285" y="455"/>
                  </a:lnTo>
                  <a:lnTo>
                    <a:pt x="3350" y="390"/>
                  </a:lnTo>
                  <a:lnTo>
                    <a:pt x="3415" y="358"/>
                  </a:lnTo>
                  <a:lnTo>
                    <a:pt x="3448" y="260"/>
                  </a:lnTo>
                  <a:lnTo>
                    <a:pt x="3480" y="195"/>
                  </a:lnTo>
                  <a:lnTo>
                    <a:pt x="3545" y="130"/>
                  </a:lnTo>
                  <a:lnTo>
                    <a:pt x="3480" y="98"/>
                  </a:lnTo>
                  <a:lnTo>
                    <a:pt x="3480" y="33"/>
                  </a:lnTo>
                  <a:lnTo>
                    <a:pt x="33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1"/>
            <p:cNvSpPr/>
            <p:nvPr/>
          </p:nvSpPr>
          <p:spPr>
            <a:xfrm>
              <a:off x="4674600" y="3367225"/>
              <a:ext cx="2475" cy="1650"/>
            </a:xfrm>
            <a:custGeom>
              <a:rect b="b" l="l" r="r" t="t"/>
              <a:pathLst>
                <a:path extrusionOk="0" h="66" w="99">
                  <a:moveTo>
                    <a:pt x="66" y="0"/>
                  </a:moveTo>
                  <a:lnTo>
                    <a:pt x="1" y="33"/>
                  </a:lnTo>
                  <a:lnTo>
                    <a:pt x="98" y="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1"/>
            <p:cNvSpPr/>
            <p:nvPr/>
          </p:nvSpPr>
          <p:spPr>
            <a:xfrm>
              <a:off x="4513625" y="3311125"/>
              <a:ext cx="2475" cy="2450"/>
            </a:xfrm>
            <a:custGeom>
              <a:rect b="b" l="l" r="r" t="t"/>
              <a:pathLst>
                <a:path extrusionOk="0" h="98" w="99">
                  <a:moveTo>
                    <a:pt x="66" y="0"/>
                  </a:moveTo>
                  <a:lnTo>
                    <a:pt x="1" y="98"/>
                  </a:lnTo>
                  <a:lnTo>
                    <a:pt x="98" y="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1"/>
            <p:cNvSpPr/>
            <p:nvPr/>
          </p:nvSpPr>
          <p:spPr>
            <a:xfrm>
              <a:off x="4516075" y="3310300"/>
              <a:ext cx="1650" cy="2475"/>
            </a:xfrm>
            <a:custGeom>
              <a:rect b="b" l="l" r="r" t="t"/>
              <a:pathLst>
                <a:path extrusionOk="0" h="99" w="66">
                  <a:moveTo>
                    <a:pt x="0" y="1"/>
                  </a:moveTo>
                  <a:lnTo>
                    <a:pt x="0" y="33"/>
                  </a:lnTo>
                  <a:lnTo>
                    <a:pt x="33" y="98"/>
                  </a:lnTo>
                  <a:lnTo>
                    <a:pt x="65" y="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1"/>
            <p:cNvSpPr/>
            <p:nvPr/>
          </p:nvSpPr>
          <p:spPr>
            <a:xfrm>
              <a:off x="4515250" y="3307875"/>
              <a:ext cx="850" cy="2450"/>
            </a:xfrm>
            <a:custGeom>
              <a:rect b="b" l="l" r="r" t="t"/>
              <a:pathLst>
                <a:path extrusionOk="0" h="98" w="34">
                  <a:moveTo>
                    <a:pt x="33" y="0"/>
                  </a:moveTo>
                  <a:lnTo>
                    <a:pt x="1" y="65"/>
                  </a:lnTo>
                  <a:lnTo>
                    <a:pt x="1" y="98"/>
                  </a:lnTo>
                  <a:lnTo>
                    <a:pt x="33" y="9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1"/>
            <p:cNvSpPr/>
            <p:nvPr/>
          </p:nvSpPr>
          <p:spPr>
            <a:xfrm>
              <a:off x="4362425" y="3267225"/>
              <a:ext cx="3275" cy="4900"/>
            </a:xfrm>
            <a:custGeom>
              <a:rect b="b" l="l" r="r" t="t"/>
              <a:pathLst>
                <a:path extrusionOk="0" h="196" w="131">
                  <a:moveTo>
                    <a:pt x="0" y="0"/>
                  </a:moveTo>
                  <a:lnTo>
                    <a:pt x="33" y="98"/>
                  </a:lnTo>
                  <a:lnTo>
                    <a:pt x="65" y="195"/>
                  </a:lnTo>
                  <a:lnTo>
                    <a:pt x="130" y="163"/>
                  </a:lnTo>
                  <a:lnTo>
                    <a:pt x="98" y="9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1"/>
            <p:cNvSpPr/>
            <p:nvPr/>
          </p:nvSpPr>
          <p:spPr>
            <a:xfrm>
              <a:off x="4586800" y="3242825"/>
              <a:ext cx="4100" cy="3275"/>
            </a:xfrm>
            <a:custGeom>
              <a:rect b="b" l="l" r="r" t="t"/>
              <a:pathLst>
                <a:path extrusionOk="0" h="131" w="164">
                  <a:moveTo>
                    <a:pt x="98" y="1"/>
                  </a:moveTo>
                  <a:lnTo>
                    <a:pt x="1" y="98"/>
                  </a:lnTo>
                  <a:lnTo>
                    <a:pt x="33" y="131"/>
                  </a:lnTo>
                  <a:lnTo>
                    <a:pt x="163" y="98"/>
                  </a:lnTo>
                  <a:lnTo>
                    <a:pt x="163" y="33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1"/>
            <p:cNvSpPr/>
            <p:nvPr/>
          </p:nvSpPr>
          <p:spPr>
            <a:xfrm>
              <a:off x="4516875" y="3307875"/>
              <a:ext cx="3275" cy="4075"/>
            </a:xfrm>
            <a:custGeom>
              <a:rect b="b" l="l" r="r" t="t"/>
              <a:pathLst>
                <a:path extrusionOk="0" h="163" w="131">
                  <a:moveTo>
                    <a:pt x="33" y="0"/>
                  </a:moveTo>
                  <a:lnTo>
                    <a:pt x="1" y="33"/>
                  </a:lnTo>
                  <a:lnTo>
                    <a:pt x="1" y="65"/>
                  </a:lnTo>
                  <a:lnTo>
                    <a:pt x="66" y="163"/>
                  </a:lnTo>
                  <a:lnTo>
                    <a:pt x="131" y="13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1"/>
            <p:cNvSpPr/>
            <p:nvPr/>
          </p:nvSpPr>
          <p:spPr>
            <a:xfrm>
              <a:off x="4582725" y="3242825"/>
              <a:ext cx="3275" cy="1650"/>
            </a:xfrm>
            <a:custGeom>
              <a:rect b="b" l="l" r="r" t="t"/>
              <a:pathLst>
                <a:path extrusionOk="0" h="66" w="131">
                  <a:moveTo>
                    <a:pt x="131" y="1"/>
                  </a:moveTo>
                  <a:lnTo>
                    <a:pt x="1" y="66"/>
                  </a:lnTo>
                  <a:lnTo>
                    <a:pt x="66" y="66"/>
                  </a:lnTo>
                  <a:lnTo>
                    <a:pt x="131" y="33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1"/>
            <p:cNvSpPr/>
            <p:nvPr/>
          </p:nvSpPr>
          <p:spPr>
            <a:xfrm>
              <a:off x="4410375" y="3198925"/>
              <a:ext cx="4100" cy="7350"/>
            </a:xfrm>
            <a:custGeom>
              <a:rect b="b" l="l" r="r" t="t"/>
              <a:pathLst>
                <a:path extrusionOk="0" h="294" w="164">
                  <a:moveTo>
                    <a:pt x="98" y="1"/>
                  </a:moveTo>
                  <a:lnTo>
                    <a:pt x="1" y="66"/>
                  </a:lnTo>
                  <a:lnTo>
                    <a:pt x="66" y="131"/>
                  </a:lnTo>
                  <a:lnTo>
                    <a:pt x="33" y="196"/>
                  </a:lnTo>
                  <a:lnTo>
                    <a:pt x="66" y="293"/>
                  </a:lnTo>
                  <a:lnTo>
                    <a:pt x="131" y="261"/>
                  </a:lnTo>
                  <a:lnTo>
                    <a:pt x="163" y="98"/>
                  </a:lnTo>
                  <a:lnTo>
                    <a:pt x="131" y="98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1"/>
            <p:cNvSpPr/>
            <p:nvPr/>
          </p:nvSpPr>
          <p:spPr>
            <a:xfrm>
              <a:off x="4357525" y="3207875"/>
              <a:ext cx="1675" cy="1650"/>
            </a:xfrm>
            <a:custGeom>
              <a:rect b="b" l="l" r="r" t="t"/>
              <a:pathLst>
                <a:path extrusionOk="0" h="66" w="67">
                  <a:moveTo>
                    <a:pt x="66" y="0"/>
                  </a:moveTo>
                  <a:lnTo>
                    <a:pt x="1" y="33"/>
                  </a:lnTo>
                  <a:lnTo>
                    <a:pt x="66" y="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1"/>
            <p:cNvSpPr/>
            <p:nvPr/>
          </p:nvSpPr>
          <p:spPr>
            <a:xfrm>
              <a:off x="4386000" y="3175350"/>
              <a:ext cx="3275" cy="4100"/>
            </a:xfrm>
            <a:custGeom>
              <a:rect b="b" l="l" r="r" t="t"/>
              <a:pathLst>
                <a:path extrusionOk="0" h="164" w="131">
                  <a:moveTo>
                    <a:pt x="0" y="1"/>
                  </a:moveTo>
                  <a:lnTo>
                    <a:pt x="0" y="98"/>
                  </a:lnTo>
                  <a:lnTo>
                    <a:pt x="65" y="163"/>
                  </a:lnTo>
                  <a:lnTo>
                    <a:pt x="130" y="1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1"/>
            <p:cNvSpPr/>
            <p:nvPr/>
          </p:nvSpPr>
          <p:spPr>
            <a:xfrm>
              <a:off x="4336400" y="3232275"/>
              <a:ext cx="2475" cy="5700"/>
            </a:xfrm>
            <a:custGeom>
              <a:rect b="b" l="l" r="r" t="t"/>
              <a:pathLst>
                <a:path extrusionOk="0" h="228" w="99">
                  <a:moveTo>
                    <a:pt x="33" y="0"/>
                  </a:moveTo>
                  <a:lnTo>
                    <a:pt x="0" y="65"/>
                  </a:lnTo>
                  <a:lnTo>
                    <a:pt x="33" y="98"/>
                  </a:lnTo>
                  <a:lnTo>
                    <a:pt x="33" y="228"/>
                  </a:lnTo>
                  <a:lnTo>
                    <a:pt x="98" y="13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1"/>
            <p:cNvSpPr/>
            <p:nvPr/>
          </p:nvSpPr>
          <p:spPr>
            <a:xfrm>
              <a:off x="4346975" y="3238775"/>
              <a:ext cx="825" cy="3275"/>
            </a:xfrm>
            <a:custGeom>
              <a:rect b="b" l="l" r="r" t="t"/>
              <a:pathLst>
                <a:path extrusionOk="0" h="131" w="33">
                  <a:moveTo>
                    <a:pt x="0" y="0"/>
                  </a:moveTo>
                  <a:lnTo>
                    <a:pt x="0" y="130"/>
                  </a:lnTo>
                  <a:lnTo>
                    <a:pt x="33" y="6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1"/>
            <p:cNvSpPr/>
            <p:nvPr/>
          </p:nvSpPr>
          <p:spPr>
            <a:xfrm>
              <a:off x="4358350" y="3211125"/>
              <a:ext cx="2475" cy="4100"/>
            </a:xfrm>
            <a:custGeom>
              <a:rect b="b" l="l" r="r" t="t"/>
              <a:pathLst>
                <a:path extrusionOk="0" h="164" w="99">
                  <a:moveTo>
                    <a:pt x="66" y="1"/>
                  </a:moveTo>
                  <a:lnTo>
                    <a:pt x="0" y="33"/>
                  </a:lnTo>
                  <a:lnTo>
                    <a:pt x="0" y="98"/>
                  </a:lnTo>
                  <a:lnTo>
                    <a:pt x="66" y="163"/>
                  </a:lnTo>
                  <a:lnTo>
                    <a:pt x="98" y="66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1"/>
            <p:cNvSpPr/>
            <p:nvPr/>
          </p:nvSpPr>
          <p:spPr>
            <a:xfrm>
              <a:off x="4355100" y="3251775"/>
              <a:ext cx="2450" cy="2475"/>
            </a:xfrm>
            <a:custGeom>
              <a:rect b="b" l="l" r="r" t="t"/>
              <a:pathLst>
                <a:path extrusionOk="0" h="99" w="98">
                  <a:moveTo>
                    <a:pt x="0" y="0"/>
                  </a:moveTo>
                  <a:lnTo>
                    <a:pt x="33" y="98"/>
                  </a:lnTo>
                  <a:lnTo>
                    <a:pt x="98" y="66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1"/>
            <p:cNvSpPr/>
            <p:nvPr/>
          </p:nvSpPr>
          <p:spPr>
            <a:xfrm>
              <a:off x="4260800" y="3081850"/>
              <a:ext cx="4075" cy="4925"/>
            </a:xfrm>
            <a:custGeom>
              <a:rect b="b" l="l" r="r" t="t"/>
              <a:pathLst>
                <a:path extrusionOk="0" h="197" w="163">
                  <a:moveTo>
                    <a:pt x="65" y="1"/>
                  </a:moveTo>
                  <a:lnTo>
                    <a:pt x="0" y="66"/>
                  </a:lnTo>
                  <a:lnTo>
                    <a:pt x="33" y="131"/>
                  </a:lnTo>
                  <a:lnTo>
                    <a:pt x="130" y="196"/>
                  </a:lnTo>
                  <a:lnTo>
                    <a:pt x="163" y="98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1"/>
            <p:cNvSpPr/>
            <p:nvPr/>
          </p:nvSpPr>
          <p:spPr>
            <a:xfrm>
              <a:off x="2804725" y="1817650"/>
              <a:ext cx="2264200" cy="2008925"/>
            </a:xfrm>
            <a:custGeom>
              <a:rect b="b" l="l" r="r" t="t"/>
              <a:pathLst>
                <a:path extrusionOk="0" h="80357" w="90568">
                  <a:moveTo>
                    <a:pt x="75381" y="23805"/>
                  </a:moveTo>
                  <a:lnTo>
                    <a:pt x="75381" y="23805"/>
                  </a:lnTo>
                  <a:lnTo>
                    <a:pt x="75381" y="23805"/>
                  </a:lnTo>
                  <a:close/>
                  <a:moveTo>
                    <a:pt x="19382" y="24391"/>
                  </a:moveTo>
                  <a:lnTo>
                    <a:pt x="19382" y="24391"/>
                  </a:lnTo>
                  <a:lnTo>
                    <a:pt x="19382" y="24391"/>
                  </a:lnTo>
                  <a:close/>
                  <a:moveTo>
                    <a:pt x="26081" y="34277"/>
                  </a:moveTo>
                  <a:lnTo>
                    <a:pt x="26016" y="34309"/>
                  </a:lnTo>
                  <a:lnTo>
                    <a:pt x="26081" y="34439"/>
                  </a:lnTo>
                  <a:lnTo>
                    <a:pt x="26276" y="34667"/>
                  </a:lnTo>
                  <a:lnTo>
                    <a:pt x="26439" y="34829"/>
                  </a:lnTo>
                  <a:lnTo>
                    <a:pt x="26439" y="34829"/>
                  </a:lnTo>
                  <a:lnTo>
                    <a:pt x="26179" y="34537"/>
                  </a:lnTo>
                  <a:lnTo>
                    <a:pt x="26146" y="34407"/>
                  </a:lnTo>
                  <a:lnTo>
                    <a:pt x="26081" y="34277"/>
                  </a:lnTo>
                  <a:close/>
                  <a:moveTo>
                    <a:pt x="31349" y="38374"/>
                  </a:moveTo>
                  <a:lnTo>
                    <a:pt x="31414" y="38439"/>
                  </a:lnTo>
                  <a:lnTo>
                    <a:pt x="31414" y="38472"/>
                  </a:lnTo>
                  <a:lnTo>
                    <a:pt x="31349" y="38374"/>
                  </a:lnTo>
                  <a:close/>
                  <a:moveTo>
                    <a:pt x="34211" y="33301"/>
                  </a:moveTo>
                  <a:lnTo>
                    <a:pt x="34244" y="33334"/>
                  </a:lnTo>
                  <a:lnTo>
                    <a:pt x="34211" y="33431"/>
                  </a:lnTo>
                  <a:lnTo>
                    <a:pt x="34276" y="33464"/>
                  </a:lnTo>
                  <a:lnTo>
                    <a:pt x="34309" y="33431"/>
                  </a:lnTo>
                  <a:lnTo>
                    <a:pt x="34374" y="33431"/>
                  </a:lnTo>
                  <a:lnTo>
                    <a:pt x="34374" y="33496"/>
                  </a:lnTo>
                  <a:lnTo>
                    <a:pt x="34504" y="33496"/>
                  </a:lnTo>
                  <a:lnTo>
                    <a:pt x="34504" y="33431"/>
                  </a:lnTo>
                  <a:lnTo>
                    <a:pt x="34569" y="33399"/>
                  </a:lnTo>
                  <a:lnTo>
                    <a:pt x="34569" y="33366"/>
                  </a:lnTo>
                  <a:lnTo>
                    <a:pt x="34666" y="33334"/>
                  </a:lnTo>
                  <a:lnTo>
                    <a:pt x="34731" y="33366"/>
                  </a:lnTo>
                  <a:lnTo>
                    <a:pt x="34894" y="33366"/>
                  </a:lnTo>
                  <a:lnTo>
                    <a:pt x="34927" y="33399"/>
                  </a:lnTo>
                  <a:lnTo>
                    <a:pt x="34959" y="33464"/>
                  </a:lnTo>
                  <a:lnTo>
                    <a:pt x="35024" y="33496"/>
                  </a:lnTo>
                  <a:lnTo>
                    <a:pt x="35024" y="33529"/>
                  </a:lnTo>
                  <a:lnTo>
                    <a:pt x="34992" y="33594"/>
                  </a:lnTo>
                  <a:lnTo>
                    <a:pt x="35024" y="33659"/>
                  </a:lnTo>
                  <a:lnTo>
                    <a:pt x="35089" y="33724"/>
                  </a:lnTo>
                  <a:lnTo>
                    <a:pt x="35089" y="33821"/>
                  </a:lnTo>
                  <a:lnTo>
                    <a:pt x="35024" y="33919"/>
                  </a:lnTo>
                  <a:lnTo>
                    <a:pt x="35057" y="33951"/>
                  </a:lnTo>
                  <a:lnTo>
                    <a:pt x="35089" y="34016"/>
                  </a:lnTo>
                  <a:lnTo>
                    <a:pt x="35122" y="34049"/>
                  </a:lnTo>
                  <a:lnTo>
                    <a:pt x="35057" y="34081"/>
                  </a:lnTo>
                  <a:lnTo>
                    <a:pt x="34992" y="34114"/>
                  </a:lnTo>
                  <a:lnTo>
                    <a:pt x="34992" y="34244"/>
                  </a:lnTo>
                  <a:lnTo>
                    <a:pt x="35057" y="34374"/>
                  </a:lnTo>
                  <a:lnTo>
                    <a:pt x="35154" y="34407"/>
                  </a:lnTo>
                  <a:lnTo>
                    <a:pt x="35219" y="34439"/>
                  </a:lnTo>
                  <a:lnTo>
                    <a:pt x="35219" y="34472"/>
                  </a:lnTo>
                  <a:lnTo>
                    <a:pt x="35089" y="34537"/>
                  </a:lnTo>
                  <a:lnTo>
                    <a:pt x="35024" y="34537"/>
                  </a:lnTo>
                  <a:lnTo>
                    <a:pt x="34927" y="34439"/>
                  </a:lnTo>
                  <a:lnTo>
                    <a:pt x="34862" y="34439"/>
                  </a:lnTo>
                  <a:lnTo>
                    <a:pt x="34829" y="34472"/>
                  </a:lnTo>
                  <a:lnTo>
                    <a:pt x="34764" y="34439"/>
                  </a:lnTo>
                  <a:lnTo>
                    <a:pt x="34666" y="34439"/>
                  </a:lnTo>
                  <a:lnTo>
                    <a:pt x="34569" y="34472"/>
                  </a:lnTo>
                  <a:lnTo>
                    <a:pt x="34504" y="34439"/>
                  </a:lnTo>
                  <a:lnTo>
                    <a:pt x="34406" y="34472"/>
                  </a:lnTo>
                  <a:lnTo>
                    <a:pt x="34276" y="34504"/>
                  </a:lnTo>
                  <a:lnTo>
                    <a:pt x="34244" y="34569"/>
                  </a:lnTo>
                  <a:lnTo>
                    <a:pt x="34244" y="34602"/>
                  </a:lnTo>
                  <a:lnTo>
                    <a:pt x="34244" y="34699"/>
                  </a:lnTo>
                  <a:lnTo>
                    <a:pt x="34179" y="34732"/>
                  </a:lnTo>
                  <a:lnTo>
                    <a:pt x="34211" y="34797"/>
                  </a:lnTo>
                  <a:lnTo>
                    <a:pt x="34309" y="34894"/>
                  </a:lnTo>
                  <a:lnTo>
                    <a:pt x="34309" y="34992"/>
                  </a:lnTo>
                  <a:lnTo>
                    <a:pt x="34439" y="34992"/>
                  </a:lnTo>
                  <a:lnTo>
                    <a:pt x="34471" y="35057"/>
                  </a:lnTo>
                  <a:lnTo>
                    <a:pt x="34439" y="35090"/>
                  </a:lnTo>
                  <a:lnTo>
                    <a:pt x="34341" y="35057"/>
                  </a:lnTo>
                  <a:lnTo>
                    <a:pt x="34309" y="35057"/>
                  </a:lnTo>
                  <a:lnTo>
                    <a:pt x="34244" y="35122"/>
                  </a:lnTo>
                  <a:lnTo>
                    <a:pt x="34211" y="35090"/>
                  </a:lnTo>
                  <a:lnTo>
                    <a:pt x="34146" y="35090"/>
                  </a:lnTo>
                  <a:lnTo>
                    <a:pt x="34081" y="35057"/>
                  </a:lnTo>
                  <a:lnTo>
                    <a:pt x="33951" y="35090"/>
                  </a:lnTo>
                  <a:lnTo>
                    <a:pt x="33886" y="35057"/>
                  </a:lnTo>
                  <a:lnTo>
                    <a:pt x="33853" y="35122"/>
                  </a:lnTo>
                  <a:lnTo>
                    <a:pt x="33821" y="35155"/>
                  </a:lnTo>
                  <a:lnTo>
                    <a:pt x="33886" y="35252"/>
                  </a:lnTo>
                  <a:lnTo>
                    <a:pt x="33983" y="35252"/>
                  </a:lnTo>
                  <a:lnTo>
                    <a:pt x="34081" y="35285"/>
                  </a:lnTo>
                  <a:lnTo>
                    <a:pt x="34114" y="35382"/>
                  </a:lnTo>
                  <a:lnTo>
                    <a:pt x="34179" y="35415"/>
                  </a:lnTo>
                  <a:lnTo>
                    <a:pt x="34211" y="35512"/>
                  </a:lnTo>
                  <a:lnTo>
                    <a:pt x="34244" y="35545"/>
                  </a:lnTo>
                  <a:lnTo>
                    <a:pt x="34276" y="35610"/>
                  </a:lnTo>
                  <a:lnTo>
                    <a:pt x="34439" y="35773"/>
                  </a:lnTo>
                  <a:lnTo>
                    <a:pt x="34439" y="35870"/>
                  </a:lnTo>
                  <a:lnTo>
                    <a:pt x="34439" y="36000"/>
                  </a:lnTo>
                  <a:lnTo>
                    <a:pt x="34569" y="36000"/>
                  </a:lnTo>
                  <a:lnTo>
                    <a:pt x="34601" y="35968"/>
                  </a:lnTo>
                  <a:lnTo>
                    <a:pt x="34666" y="36000"/>
                  </a:lnTo>
                  <a:lnTo>
                    <a:pt x="34699" y="36065"/>
                  </a:lnTo>
                  <a:lnTo>
                    <a:pt x="34731" y="36130"/>
                  </a:lnTo>
                  <a:lnTo>
                    <a:pt x="34796" y="36195"/>
                  </a:lnTo>
                  <a:lnTo>
                    <a:pt x="34829" y="36228"/>
                  </a:lnTo>
                  <a:lnTo>
                    <a:pt x="34894" y="36195"/>
                  </a:lnTo>
                  <a:lnTo>
                    <a:pt x="34992" y="36228"/>
                  </a:lnTo>
                  <a:lnTo>
                    <a:pt x="35089" y="36260"/>
                  </a:lnTo>
                  <a:lnTo>
                    <a:pt x="35252" y="36260"/>
                  </a:lnTo>
                  <a:lnTo>
                    <a:pt x="35219" y="36293"/>
                  </a:lnTo>
                  <a:lnTo>
                    <a:pt x="35219" y="36358"/>
                  </a:lnTo>
                  <a:lnTo>
                    <a:pt x="35219" y="36520"/>
                  </a:lnTo>
                  <a:lnTo>
                    <a:pt x="35154" y="36651"/>
                  </a:lnTo>
                  <a:lnTo>
                    <a:pt x="35187" y="36781"/>
                  </a:lnTo>
                  <a:lnTo>
                    <a:pt x="35187" y="36911"/>
                  </a:lnTo>
                  <a:lnTo>
                    <a:pt x="35187" y="36976"/>
                  </a:lnTo>
                  <a:lnTo>
                    <a:pt x="35284" y="37041"/>
                  </a:lnTo>
                  <a:lnTo>
                    <a:pt x="35317" y="37138"/>
                  </a:lnTo>
                  <a:lnTo>
                    <a:pt x="35382" y="37203"/>
                  </a:lnTo>
                  <a:lnTo>
                    <a:pt x="35414" y="37268"/>
                  </a:lnTo>
                  <a:lnTo>
                    <a:pt x="35544" y="37464"/>
                  </a:lnTo>
                  <a:lnTo>
                    <a:pt x="35512" y="37626"/>
                  </a:lnTo>
                  <a:lnTo>
                    <a:pt x="35447" y="37724"/>
                  </a:lnTo>
                  <a:lnTo>
                    <a:pt x="35479" y="37984"/>
                  </a:lnTo>
                  <a:lnTo>
                    <a:pt x="35544" y="38081"/>
                  </a:lnTo>
                  <a:lnTo>
                    <a:pt x="35577" y="38146"/>
                  </a:lnTo>
                  <a:lnTo>
                    <a:pt x="35740" y="38342"/>
                  </a:lnTo>
                  <a:lnTo>
                    <a:pt x="35740" y="38277"/>
                  </a:lnTo>
                  <a:lnTo>
                    <a:pt x="35675" y="38211"/>
                  </a:lnTo>
                  <a:lnTo>
                    <a:pt x="35707" y="38179"/>
                  </a:lnTo>
                  <a:lnTo>
                    <a:pt x="35870" y="38179"/>
                  </a:lnTo>
                  <a:lnTo>
                    <a:pt x="35935" y="38146"/>
                  </a:lnTo>
                  <a:lnTo>
                    <a:pt x="35967" y="38179"/>
                  </a:lnTo>
                  <a:lnTo>
                    <a:pt x="35935" y="38277"/>
                  </a:lnTo>
                  <a:lnTo>
                    <a:pt x="35967" y="38407"/>
                  </a:lnTo>
                  <a:lnTo>
                    <a:pt x="36032" y="38374"/>
                  </a:lnTo>
                  <a:lnTo>
                    <a:pt x="36097" y="38472"/>
                  </a:lnTo>
                  <a:lnTo>
                    <a:pt x="36097" y="38504"/>
                  </a:lnTo>
                  <a:lnTo>
                    <a:pt x="36000" y="38472"/>
                  </a:lnTo>
                  <a:lnTo>
                    <a:pt x="35935" y="38504"/>
                  </a:lnTo>
                  <a:lnTo>
                    <a:pt x="35902" y="38439"/>
                  </a:lnTo>
                  <a:lnTo>
                    <a:pt x="35772" y="38537"/>
                  </a:lnTo>
                  <a:lnTo>
                    <a:pt x="35805" y="38634"/>
                  </a:lnTo>
                  <a:lnTo>
                    <a:pt x="35837" y="38732"/>
                  </a:lnTo>
                  <a:lnTo>
                    <a:pt x="35837" y="38602"/>
                  </a:lnTo>
                  <a:lnTo>
                    <a:pt x="35902" y="38569"/>
                  </a:lnTo>
                  <a:lnTo>
                    <a:pt x="35935" y="38602"/>
                  </a:lnTo>
                  <a:lnTo>
                    <a:pt x="36032" y="38634"/>
                  </a:lnTo>
                  <a:lnTo>
                    <a:pt x="36097" y="38732"/>
                  </a:lnTo>
                  <a:lnTo>
                    <a:pt x="36227" y="38797"/>
                  </a:lnTo>
                  <a:lnTo>
                    <a:pt x="36260" y="38894"/>
                  </a:lnTo>
                  <a:lnTo>
                    <a:pt x="36260" y="39057"/>
                  </a:lnTo>
                  <a:lnTo>
                    <a:pt x="36260" y="39155"/>
                  </a:lnTo>
                  <a:lnTo>
                    <a:pt x="36260" y="39415"/>
                  </a:lnTo>
                  <a:lnTo>
                    <a:pt x="36325" y="39610"/>
                  </a:lnTo>
                  <a:lnTo>
                    <a:pt x="36422" y="39870"/>
                  </a:lnTo>
                  <a:lnTo>
                    <a:pt x="36455" y="40000"/>
                  </a:lnTo>
                  <a:lnTo>
                    <a:pt x="36553" y="40130"/>
                  </a:lnTo>
                  <a:lnTo>
                    <a:pt x="36520" y="40293"/>
                  </a:lnTo>
                  <a:lnTo>
                    <a:pt x="36422" y="40260"/>
                  </a:lnTo>
                  <a:lnTo>
                    <a:pt x="36097" y="40228"/>
                  </a:lnTo>
                  <a:lnTo>
                    <a:pt x="35837" y="40260"/>
                  </a:lnTo>
                  <a:lnTo>
                    <a:pt x="35512" y="40358"/>
                  </a:lnTo>
                  <a:lnTo>
                    <a:pt x="35349" y="40358"/>
                  </a:lnTo>
                  <a:lnTo>
                    <a:pt x="35024" y="40260"/>
                  </a:lnTo>
                  <a:lnTo>
                    <a:pt x="34894" y="40260"/>
                  </a:lnTo>
                  <a:lnTo>
                    <a:pt x="34634" y="40163"/>
                  </a:lnTo>
                  <a:lnTo>
                    <a:pt x="34536" y="40065"/>
                  </a:lnTo>
                  <a:lnTo>
                    <a:pt x="34504" y="39935"/>
                  </a:lnTo>
                  <a:lnTo>
                    <a:pt x="34439" y="39935"/>
                  </a:lnTo>
                  <a:lnTo>
                    <a:pt x="34309" y="39870"/>
                  </a:lnTo>
                  <a:lnTo>
                    <a:pt x="34179" y="39902"/>
                  </a:lnTo>
                  <a:lnTo>
                    <a:pt x="34114" y="39870"/>
                  </a:lnTo>
                  <a:lnTo>
                    <a:pt x="33983" y="39870"/>
                  </a:lnTo>
                  <a:lnTo>
                    <a:pt x="33886" y="39772"/>
                  </a:lnTo>
                  <a:lnTo>
                    <a:pt x="33788" y="39740"/>
                  </a:lnTo>
                  <a:lnTo>
                    <a:pt x="33756" y="39707"/>
                  </a:lnTo>
                  <a:lnTo>
                    <a:pt x="33788" y="39577"/>
                  </a:lnTo>
                  <a:lnTo>
                    <a:pt x="33756" y="39447"/>
                  </a:lnTo>
                  <a:lnTo>
                    <a:pt x="33691" y="39350"/>
                  </a:lnTo>
                  <a:lnTo>
                    <a:pt x="33691" y="39317"/>
                  </a:lnTo>
                  <a:lnTo>
                    <a:pt x="33691" y="39122"/>
                  </a:lnTo>
                  <a:lnTo>
                    <a:pt x="33658" y="39057"/>
                  </a:lnTo>
                  <a:lnTo>
                    <a:pt x="33691" y="38992"/>
                  </a:lnTo>
                  <a:lnTo>
                    <a:pt x="33626" y="38829"/>
                  </a:lnTo>
                  <a:lnTo>
                    <a:pt x="33658" y="38764"/>
                  </a:lnTo>
                  <a:lnTo>
                    <a:pt x="33723" y="38732"/>
                  </a:lnTo>
                  <a:lnTo>
                    <a:pt x="33788" y="38797"/>
                  </a:lnTo>
                  <a:lnTo>
                    <a:pt x="33756" y="38927"/>
                  </a:lnTo>
                  <a:lnTo>
                    <a:pt x="33788" y="38959"/>
                  </a:lnTo>
                  <a:lnTo>
                    <a:pt x="33821" y="38894"/>
                  </a:lnTo>
                  <a:lnTo>
                    <a:pt x="33821" y="38732"/>
                  </a:lnTo>
                  <a:lnTo>
                    <a:pt x="33853" y="38667"/>
                  </a:lnTo>
                  <a:lnTo>
                    <a:pt x="33853" y="38602"/>
                  </a:lnTo>
                  <a:lnTo>
                    <a:pt x="33821" y="38537"/>
                  </a:lnTo>
                  <a:lnTo>
                    <a:pt x="33853" y="38439"/>
                  </a:lnTo>
                  <a:lnTo>
                    <a:pt x="33886" y="38374"/>
                  </a:lnTo>
                  <a:lnTo>
                    <a:pt x="33853" y="38277"/>
                  </a:lnTo>
                  <a:lnTo>
                    <a:pt x="33853" y="38146"/>
                  </a:lnTo>
                  <a:lnTo>
                    <a:pt x="34016" y="38016"/>
                  </a:lnTo>
                  <a:lnTo>
                    <a:pt x="34179" y="37984"/>
                  </a:lnTo>
                  <a:lnTo>
                    <a:pt x="34244" y="37951"/>
                  </a:lnTo>
                  <a:lnTo>
                    <a:pt x="34309" y="37951"/>
                  </a:lnTo>
                  <a:lnTo>
                    <a:pt x="34244" y="37854"/>
                  </a:lnTo>
                  <a:lnTo>
                    <a:pt x="34114" y="37789"/>
                  </a:lnTo>
                  <a:lnTo>
                    <a:pt x="33951" y="37789"/>
                  </a:lnTo>
                  <a:lnTo>
                    <a:pt x="33853" y="37691"/>
                  </a:lnTo>
                  <a:lnTo>
                    <a:pt x="33821" y="37626"/>
                  </a:lnTo>
                  <a:lnTo>
                    <a:pt x="33658" y="37496"/>
                  </a:lnTo>
                  <a:lnTo>
                    <a:pt x="33593" y="37333"/>
                  </a:lnTo>
                  <a:lnTo>
                    <a:pt x="33561" y="37236"/>
                  </a:lnTo>
                  <a:lnTo>
                    <a:pt x="33398" y="37008"/>
                  </a:lnTo>
                  <a:lnTo>
                    <a:pt x="33301" y="36943"/>
                  </a:lnTo>
                  <a:lnTo>
                    <a:pt x="33236" y="36911"/>
                  </a:lnTo>
                  <a:lnTo>
                    <a:pt x="32975" y="36683"/>
                  </a:lnTo>
                  <a:lnTo>
                    <a:pt x="32748" y="36423"/>
                  </a:lnTo>
                  <a:lnTo>
                    <a:pt x="32715" y="36260"/>
                  </a:lnTo>
                  <a:lnTo>
                    <a:pt x="32650" y="36195"/>
                  </a:lnTo>
                  <a:lnTo>
                    <a:pt x="32618" y="36033"/>
                  </a:lnTo>
                  <a:lnTo>
                    <a:pt x="32585" y="35968"/>
                  </a:lnTo>
                  <a:lnTo>
                    <a:pt x="32585" y="35903"/>
                  </a:lnTo>
                  <a:lnTo>
                    <a:pt x="32520" y="35903"/>
                  </a:lnTo>
                  <a:lnTo>
                    <a:pt x="32520" y="35805"/>
                  </a:lnTo>
                  <a:lnTo>
                    <a:pt x="32585" y="35838"/>
                  </a:lnTo>
                  <a:lnTo>
                    <a:pt x="32618" y="35740"/>
                  </a:lnTo>
                  <a:lnTo>
                    <a:pt x="32650" y="35642"/>
                  </a:lnTo>
                  <a:lnTo>
                    <a:pt x="32585" y="35642"/>
                  </a:lnTo>
                  <a:lnTo>
                    <a:pt x="32520" y="35707"/>
                  </a:lnTo>
                  <a:lnTo>
                    <a:pt x="32423" y="35610"/>
                  </a:lnTo>
                  <a:lnTo>
                    <a:pt x="32423" y="35447"/>
                  </a:lnTo>
                  <a:lnTo>
                    <a:pt x="32292" y="35415"/>
                  </a:lnTo>
                  <a:lnTo>
                    <a:pt x="32227" y="35317"/>
                  </a:lnTo>
                  <a:lnTo>
                    <a:pt x="32162" y="35350"/>
                  </a:lnTo>
                  <a:lnTo>
                    <a:pt x="32097" y="35317"/>
                  </a:lnTo>
                  <a:lnTo>
                    <a:pt x="32032" y="35155"/>
                  </a:lnTo>
                  <a:lnTo>
                    <a:pt x="32065" y="35057"/>
                  </a:lnTo>
                  <a:lnTo>
                    <a:pt x="32130" y="35025"/>
                  </a:lnTo>
                  <a:lnTo>
                    <a:pt x="32130" y="34829"/>
                  </a:lnTo>
                  <a:lnTo>
                    <a:pt x="32162" y="34732"/>
                  </a:lnTo>
                  <a:lnTo>
                    <a:pt x="32195" y="34634"/>
                  </a:lnTo>
                  <a:lnTo>
                    <a:pt x="32260" y="34569"/>
                  </a:lnTo>
                  <a:lnTo>
                    <a:pt x="32292" y="34472"/>
                  </a:lnTo>
                  <a:lnTo>
                    <a:pt x="32325" y="34374"/>
                  </a:lnTo>
                  <a:lnTo>
                    <a:pt x="32325" y="34309"/>
                  </a:lnTo>
                  <a:lnTo>
                    <a:pt x="32390" y="34342"/>
                  </a:lnTo>
                  <a:lnTo>
                    <a:pt x="32423" y="34374"/>
                  </a:lnTo>
                  <a:lnTo>
                    <a:pt x="32488" y="34342"/>
                  </a:lnTo>
                  <a:lnTo>
                    <a:pt x="32520" y="34277"/>
                  </a:lnTo>
                  <a:lnTo>
                    <a:pt x="32553" y="34342"/>
                  </a:lnTo>
                  <a:lnTo>
                    <a:pt x="32618" y="34277"/>
                  </a:lnTo>
                  <a:lnTo>
                    <a:pt x="32683" y="34277"/>
                  </a:lnTo>
                  <a:lnTo>
                    <a:pt x="32748" y="34244"/>
                  </a:lnTo>
                  <a:lnTo>
                    <a:pt x="32715" y="34179"/>
                  </a:lnTo>
                  <a:lnTo>
                    <a:pt x="32650" y="34179"/>
                  </a:lnTo>
                  <a:lnTo>
                    <a:pt x="32715" y="34147"/>
                  </a:lnTo>
                  <a:cubicBezTo>
                    <a:pt x="32715" y="34147"/>
                    <a:pt x="32748" y="34179"/>
                    <a:pt x="32748" y="34179"/>
                  </a:cubicBezTo>
                  <a:cubicBezTo>
                    <a:pt x="32748" y="34179"/>
                    <a:pt x="32845" y="34147"/>
                    <a:pt x="32845" y="34147"/>
                  </a:cubicBezTo>
                  <a:lnTo>
                    <a:pt x="32878" y="34212"/>
                  </a:lnTo>
                  <a:lnTo>
                    <a:pt x="32910" y="34179"/>
                  </a:lnTo>
                  <a:lnTo>
                    <a:pt x="32878" y="34114"/>
                  </a:lnTo>
                  <a:lnTo>
                    <a:pt x="32748" y="34016"/>
                  </a:lnTo>
                  <a:lnTo>
                    <a:pt x="32813" y="34016"/>
                  </a:lnTo>
                  <a:lnTo>
                    <a:pt x="32910" y="34049"/>
                  </a:lnTo>
                  <a:lnTo>
                    <a:pt x="32943" y="34016"/>
                  </a:lnTo>
                  <a:lnTo>
                    <a:pt x="33040" y="34049"/>
                  </a:lnTo>
                  <a:lnTo>
                    <a:pt x="33040" y="33984"/>
                  </a:lnTo>
                  <a:lnTo>
                    <a:pt x="32975" y="33951"/>
                  </a:lnTo>
                  <a:lnTo>
                    <a:pt x="33040" y="33951"/>
                  </a:lnTo>
                  <a:lnTo>
                    <a:pt x="33040" y="33886"/>
                  </a:lnTo>
                  <a:lnTo>
                    <a:pt x="32975" y="33854"/>
                  </a:lnTo>
                  <a:lnTo>
                    <a:pt x="33073" y="33821"/>
                  </a:lnTo>
                  <a:lnTo>
                    <a:pt x="33073" y="33756"/>
                  </a:lnTo>
                  <a:lnTo>
                    <a:pt x="33073" y="33724"/>
                  </a:lnTo>
                  <a:lnTo>
                    <a:pt x="33105" y="33724"/>
                  </a:lnTo>
                  <a:lnTo>
                    <a:pt x="33138" y="33789"/>
                  </a:lnTo>
                  <a:lnTo>
                    <a:pt x="33236" y="33789"/>
                  </a:lnTo>
                  <a:lnTo>
                    <a:pt x="33268" y="33724"/>
                  </a:lnTo>
                  <a:lnTo>
                    <a:pt x="33301" y="33724"/>
                  </a:lnTo>
                  <a:lnTo>
                    <a:pt x="33333" y="33756"/>
                  </a:lnTo>
                  <a:lnTo>
                    <a:pt x="33366" y="33724"/>
                  </a:lnTo>
                  <a:lnTo>
                    <a:pt x="33398" y="33659"/>
                  </a:lnTo>
                  <a:lnTo>
                    <a:pt x="33431" y="33659"/>
                  </a:lnTo>
                  <a:lnTo>
                    <a:pt x="33528" y="33594"/>
                  </a:lnTo>
                  <a:lnTo>
                    <a:pt x="33593" y="33529"/>
                  </a:lnTo>
                  <a:lnTo>
                    <a:pt x="33626" y="33529"/>
                  </a:lnTo>
                  <a:lnTo>
                    <a:pt x="33691" y="33431"/>
                  </a:lnTo>
                  <a:lnTo>
                    <a:pt x="33756" y="33431"/>
                  </a:lnTo>
                  <a:lnTo>
                    <a:pt x="33788" y="33464"/>
                  </a:lnTo>
                  <a:lnTo>
                    <a:pt x="33821" y="33464"/>
                  </a:lnTo>
                  <a:lnTo>
                    <a:pt x="33821" y="33399"/>
                  </a:lnTo>
                  <a:lnTo>
                    <a:pt x="33918" y="33301"/>
                  </a:lnTo>
                  <a:lnTo>
                    <a:pt x="34049" y="33301"/>
                  </a:lnTo>
                  <a:lnTo>
                    <a:pt x="34114" y="33334"/>
                  </a:lnTo>
                  <a:lnTo>
                    <a:pt x="34179" y="33334"/>
                  </a:lnTo>
                  <a:lnTo>
                    <a:pt x="34211" y="33301"/>
                  </a:lnTo>
                  <a:close/>
                  <a:moveTo>
                    <a:pt x="27284" y="43447"/>
                  </a:moveTo>
                  <a:lnTo>
                    <a:pt x="27252" y="43870"/>
                  </a:lnTo>
                  <a:lnTo>
                    <a:pt x="27252" y="43642"/>
                  </a:lnTo>
                  <a:lnTo>
                    <a:pt x="27284" y="43447"/>
                  </a:lnTo>
                  <a:close/>
                  <a:moveTo>
                    <a:pt x="51251" y="56130"/>
                  </a:moveTo>
                  <a:lnTo>
                    <a:pt x="51284" y="56195"/>
                  </a:lnTo>
                  <a:lnTo>
                    <a:pt x="51284" y="56162"/>
                  </a:lnTo>
                  <a:lnTo>
                    <a:pt x="51251" y="56130"/>
                  </a:lnTo>
                  <a:close/>
                  <a:moveTo>
                    <a:pt x="45918" y="1"/>
                  </a:moveTo>
                  <a:lnTo>
                    <a:pt x="45756" y="131"/>
                  </a:lnTo>
                  <a:lnTo>
                    <a:pt x="45723" y="196"/>
                  </a:lnTo>
                  <a:lnTo>
                    <a:pt x="45626" y="229"/>
                  </a:lnTo>
                  <a:lnTo>
                    <a:pt x="45691" y="359"/>
                  </a:lnTo>
                  <a:lnTo>
                    <a:pt x="45593" y="456"/>
                  </a:lnTo>
                  <a:lnTo>
                    <a:pt x="45593" y="619"/>
                  </a:lnTo>
                  <a:lnTo>
                    <a:pt x="45626" y="749"/>
                  </a:lnTo>
                  <a:lnTo>
                    <a:pt x="45495" y="879"/>
                  </a:lnTo>
                  <a:lnTo>
                    <a:pt x="45495" y="1367"/>
                  </a:lnTo>
                  <a:lnTo>
                    <a:pt x="45626" y="1497"/>
                  </a:lnTo>
                  <a:lnTo>
                    <a:pt x="45626" y="1627"/>
                  </a:lnTo>
                  <a:lnTo>
                    <a:pt x="45528" y="1627"/>
                  </a:lnTo>
                  <a:lnTo>
                    <a:pt x="45528" y="1757"/>
                  </a:lnTo>
                  <a:lnTo>
                    <a:pt x="45626" y="1887"/>
                  </a:lnTo>
                  <a:lnTo>
                    <a:pt x="45756" y="1887"/>
                  </a:lnTo>
                  <a:lnTo>
                    <a:pt x="45853" y="2017"/>
                  </a:lnTo>
                  <a:lnTo>
                    <a:pt x="46016" y="2050"/>
                  </a:lnTo>
                  <a:lnTo>
                    <a:pt x="45853" y="2147"/>
                  </a:lnTo>
                  <a:lnTo>
                    <a:pt x="45918" y="2277"/>
                  </a:lnTo>
                  <a:lnTo>
                    <a:pt x="45918" y="2375"/>
                  </a:lnTo>
                  <a:lnTo>
                    <a:pt x="46113" y="2375"/>
                  </a:lnTo>
                  <a:lnTo>
                    <a:pt x="46243" y="2342"/>
                  </a:lnTo>
                  <a:lnTo>
                    <a:pt x="46406" y="2407"/>
                  </a:lnTo>
                  <a:lnTo>
                    <a:pt x="46569" y="2407"/>
                  </a:lnTo>
                  <a:lnTo>
                    <a:pt x="46601" y="2472"/>
                  </a:lnTo>
                  <a:lnTo>
                    <a:pt x="46504" y="2538"/>
                  </a:lnTo>
                  <a:lnTo>
                    <a:pt x="46341" y="2538"/>
                  </a:lnTo>
                  <a:lnTo>
                    <a:pt x="46211" y="2472"/>
                  </a:lnTo>
                  <a:lnTo>
                    <a:pt x="45983" y="2570"/>
                  </a:lnTo>
                  <a:lnTo>
                    <a:pt x="45886" y="2538"/>
                  </a:lnTo>
                  <a:lnTo>
                    <a:pt x="45788" y="2570"/>
                  </a:lnTo>
                  <a:lnTo>
                    <a:pt x="45691" y="2538"/>
                  </a:lnTo>
                  <a:lnTo>
                    <a:pt x="45593" y="2538"/>
                  </a:lnTo>
                  <a:lnTo>
                    <a:pt x="45528" y="2635"/>
                  </a:lnTo>
                  <a:lnTo>
                    <a:pt x="45300" y="2635"/>
                  </a:lnTo>
                  <a:lnTo>
                    <a:pt x="45235" y="2700"/>
                  </a:lnTo>
                  <a:lnTo>
                    <a:pt x="45235" y="2765"/>
                  </a:lnTo>
                  <a:lnTo>
                    <a:pt x="45365" y="2798"/>
                  </a:lnTo>
                  <a:lnTo>
                    <a:pt x="45365" y="2863"/>
                  </a:lnTo>
                  <a:lnTo>
                    <a:pt x="45495" y="2863"/>
                  </a:lnTo>
                  <a:lnTo>
                    <a:pt x="45560" y="2895"/>
                  </a:lnTo>
                  <a:lnTo>
                    <a:pt x="45691" y="2830"/>
                  </a:lnTo>
                  <a:lnTo>
                    <a:pt x="45788" y="2960"/>
                  </a:lnTo>
                  <a:lnTo>
                    <a:pt x="45918" y="3058"/>
                  </a:lnTo>
                  <a:lnTo>
                    <a:pt x="46048" y="3285"/>
                  </a:lnTo>
                  <a:lnTo>
                    <a:pt x="45951" y="3481"/>
                  </a:lnTo>
                  <a:lnTo>
                    <a:pt x="45788" y="3578"/>
                  </a:lnTo>
                  <a:lnTo>
                    <a:pt x="45886" y="3318"/>
                  </a:lnTo>
                  <a:lnTo>
                    <a:pt x="45821" y="3253"/>
                  </a:lnTo>
                  <a:lnTo>
                    <a:pt x="45821" y="3090"/>
                  </a:lnTo>
                  <a:lnTo>
                    <a:pt x="45658" y="3090"/>
                  </a:lnTo>
                  <a:lnTo>
                    <a:pt x="45626" y="3058"/>
                  </a:lnTo>
                  <a:lnTo>
                    <a:pt x="45626" y="2993"/>
                  </a:lnTo>
                  <a:lnTo>
                    <a:pt x="45560" y="2960"/>
                  </a:lnTo>
                  <a:lnTo>
                    <a:pt x="45463" y="3025"/>
                  </a:lnTo>
                  <a:lnTo>
                    <a:pt x="45300" y="3025"/>
                  </a:lnTo>
                  <a:lnTo>
                    <a:pt x="45203" y="3155"/>
                  </a:lnTo>
                  <a:lnTo>
                    <a:pt x="45300" y="3188"/>
                  </a:lnTo>
                  <a:lnTo>
                    <a:pt x="45235" y="3253"/>
                  </a:lnTo>
                  <a:lnTo>
                    <a:pt x="45138" y="3253"/>
                  </a:lnTo>
                  <a:lnTo>
                    <a:pt x="45203" y="3351"/>
                  </a:lnTo>
                  <a:lnTo>
                    <a:pt x="45170" y="3416"/>
                  </a:lnTo>
                  <a:lnTo>
                    <a:pt x="45040" y="3513"/>
                  </a:lnTo>
                  <a:lnTo>
                    <a:pt x="45008" y="3416"/>
                  </a:lnTo>
                  <a:lnTo>
                    <a:pt x="44975" y="3383"/>
                  </a:lnTo>
                  <a:lnTo>
                    <a:pt x="44878" y="3448"/>
                  </a:lnTo>
                  <a:lnTo>
                    <a:pt x="44910" y="3578"/>
                  </a:lnTo>
                  <a:lnTo>
                    <a:pt x="44878" y="3676"/>
                  </a:lnTo>
                  <a:lnTo>
                    <a:pt x="44780" y="3676"/>
                  </a:lnTo>
                  <a:lnTo>
                    <a:pt x="44780" y="3513"/>
                  </a:lnTo>
                  <a:lnTo>
                    <a:pt x="44682" y="3416"/>
                  </a:lnTo>
                  <a:lnTo>
                    <a:pt x="44650" y="3481"/>
                  </a:lnTo>
                  <a:lnTo>
                    <a:pt x="44682" y="3578"/>
                  </a:lnTo>
                  <a:lnTo>
                    <a:pt x="44585" y="3741"/>
                  </a:lnTo>
                  <a:lnTo>
                    <a:pt x="44552" y="3871"/>
                  </a:lnTo>
                  <a:lnTo>
                    <a:pt x="44422" y="3806"/>
                  </a:lnTo>
                  <a:lnTo>
                    <a:pt x="44422" y="3741"/>
                  </a:lnTo>
                  <a:lnTo>
                    <a:pt x="44552" y="3481"/>
                  </a:lnTo>
                  <a:lnTo>
                    <a:pt x="44487" y="3416"/>
                  </a:lnTo>
                  <a:lnTo>
                    <a:pt x="44390" y="3383"/>
                  </a:lnTo>
                  <a:lnTo>
                    <a:pt x="44097" y="3481"/>
                  </a:lnTo>
                  <a:lnTo>
                    <a:pt x="44000" y="3448"/>
                  </a:lnTo>
                  <a:lnTo>
                    <a:pt x="43837" y="3578"/>
                  </a:lnTo>
                  <a:lnTo>
                    <a:pt x="43739" y="3546"/>
                  </a:lnTo>
                  <a:lnTo>
                    <a:pt x="43642" y="3481"/>
                  </a:lnTo>
                  <a:lnTo>
                    <a:pt x="43512" y="3513"/>
                  </a:lnTo>
                  <a:lnTo>
                    <a:pt x="43642" y="3611"/>
                  </a:lnTo>
                  <a:lnTo>
                    <a:pt x="43544" y="3708"/>
                  </a:lnTo>
                  <a:lnTo>
                    <a:pt x="43512" y="3676"/>
                  </a:lnTo>
                  <a:lnTo>
                    <a:pt x="43512" y="3611"/>
                  </a:lnTo>
                  <a:lnTo>
                    <a:pt x="43479" y="3611"/>
                  </a:lnTo>
                  <a:lnTo>
                    <a:pt x="43414" y="3708"/>
                  </a:lnTo>
                  <a:lnTo>
                    <a:pt x="43349" y="3741"/>
                  </a:lnTo>
                  <a:lnTo>
                    <a:pt x="43349" y="3968"/>
                  </a:lnTo>
                  <a:lnTo>
                    <a:pt x="43414" y="4033"/>
                  </a:lnTo>
                  <a:lnTo>
                    <a:pt x="43544" y="3936"/>
                  </a:lnTo>
                  <a:lnTo>
                    <a:pt x="43609" y="3968"/>
                  </a:lnTo>
                  <a:lnTo>
                    <a:pt x="43772" y="3871"/>
                  </a:lnTo>
                  <a:lnTo>
                    <a:pt x="43837" y="3871"/>
                  </a:lnTo>
                  <a:lnTo>
                    <a:pt x="43837" y="4001"/>
                  </a:lnTo>
                  <a:lnTo>
                    <a:pt x="43512" y="4131"/>
                  </a:lnTo>
                  <a:lnTo>
                    <a:pt x="43479" y="4229"/>
                  </a:lnTo>
                  <a:lnTo>
                    <a:pt x="43349" y="4294"/>
                  </a:lnTo>
                  <a:lnTo>
                    <a:pt x="43122" y="4359"/>
                  </a:lnTo>
                  <a:lnTo>
                    <a:pt x="43089" y="4424"/>
                  </a:lnTo>
                  <a:lnTo>
                    <a:pt x="43122" y="4489"/>
                  </a:lnTo>
                  <a:lnTo>
                    <a:pt x="42959" y="4521"/>
                  </a:lnTo>
                  <a:lnTo>
                    <a:pt x="42861" y="4489"/>
                  </a:lnTo>
                  <a:lnTo>
                    <a:pt x="42796" y="4521"/>
                  </a:lnTo>
                  <a:lnTo>
                    <a:pt x="42764" y="4619"/>
                  </a:lnTo>
                  <a:lnTo>
                    <a:pt x="42699" y="4619"/>
                  </a:lnTo>
                  <a:lnTo>
                    <a:pt x="42569" y="4684"/>
                  </a:lnTo>
                  <a:lnTo>
                    <a:pt x="42536" y="4749"/>
                  </a:lnTo>
                  <a:lnTo>
                    <a:pt x="42601" y="4846"/>
                  </a:lnTo>
                  <a:lnTo>
                    <a:pt x="42536" y="4846"/>
                  </a:lnTo>
                  <a:lnTo>
                    <a:pt x="42504" y="4944"/>
                  </a:lnTo>
                  <a:lnTo>
                    <a:pt x="42471" y="4976"/>
                  </a:lnTo>
                  <a:lnTo>
                    <a:pt x="42406" y="4879"/>
                  </a:lnTo>
                  <a:lnTo>
                    <a:pt x="42374" y="4879"/>
                  </a:lnTo>
                  <a:lnTo>
                    <a:pt x="42276" y="5042"/>
                  </a:lnTo>
                  <a:lnTo>
                    <a:pt x="42276" y="5074"/>
                  </a:lnTo>
                  <a:lnTo>
                    <a:pt x="42243" y="5139"/>
                  </a:lnTo>
                  <a:lnTo>
                    <a:pt x="42243" y="5237"/>
                  </a:lnTo>
                  <a:lnTo>
                    <a:pt x="42146" y="5334"/>
                  </a:lnTo>
                  <a:lnTo>
                    <a:pt x="42146" y="5432"/>
                  </a:lnTo>
                  <a:lnTo>
                    <a:pt x="42016" y="5497"/>
                  </a:lnTo>
                  <a:lnTo>
                    <a:pt x="41853" y="5497"/>
                  </a:lnTo>
                  <a:lnTo>
                    <a:pt x="41756" y="5594"/>
                  </a:lnTo>
                  <a:lnTo>
                    <a:pt x="41723" y="5692"/>
                  </a:lnTo>
                  <a:lnTo>
                    <a:pt x="41821" y="5692"/>
                  </a:lnTo>
                  <a:lnTo>
                    <a:pt x="41886" y="5627"/>
                  </a:lnTo>
                  <a:lnTo>
                    <a:pt x="42113" y="5692"/>
                  </a:lnTo>
                  <a:lnTo>
                    <a:pt x="42048" y="5757"/>
                  </a:lnTo>
                  <a:lnTo>
                    <a:pt x="41951" y="5724"/>
                  </a:lnTo>
                  <a:lnTo>
                    <a:pt x="41918" y="5789"/>
                  </a:lnTo>
                  <a:lnTo>
                    <a:pt x="42016" y="5855"/>
                  </a:lnTo>
                  <a:lnTo>
                    <a:pt x="41983" y="6050"/>
                  </a:lnTo>
                  <a:lnTo>
                    <a:pt x="41886" y="6115"/>
                  </a:lnTo>
                  <a:lnTo>
                    <a:pt x="41918" y="6212"/>
                  </a:lnTo>
                  <a:lnTo>
                    <a:pt x="41886" y="6310"/>
                  </a:lnTo>
                  <a:lnTo>
                    <a:pt x="41788" y="6147"/>
                  </a:lnTo>
                  <a:lnTo>
                    <a:pt x="41691" y="6180"/>
                  </a:lnTo>
                  <a:lnTo>
                    <a:pt x="41561" y="6017"/>
                  </a:lnTo>
                  <a:lnTo>
                    <a:pt x="41496" y="5985"/>
                  </a:lnTo>
                  <a:lnTo>
                    <a:pt x="41463" y="6017"/>
                  </a:lnTo>
                  <a:lnTo>
                    <a:pt x="41528" y="6082"/>
                  </a:lnTo>
                  <a:lnTo>
                    <a:pt x="41528" y="6180"/>
                  </a:lnTo>
                  <a:lnTo>
                    <a:pt x="41496" y="6277"/>
                  </a:lnTo>
                  <a:lnTo>
                    <a:pt x="41561" y="6375"/>
                  </a:lnTo>
                  <a:lnTo>
                    <a:pt x="41658" y="6310"/>
                  </a:lnTo>
                  <a:lnTo>
                    <a:pt x="41821" y="6375"/>
                  </a:lnTo>
                  <a:lnTo>
                    <a:pt x="41951" y="6407"/>
                  </a:lnTo>
                  <a:lnTo>
                    <a:pt x="41951" y="6505"/>
                  </a:lnTo>
                  <a:lnTo>
                    <a:pt x="42081" y="6570"/>
                  </a:lnTo>
                  <a:lnTo>
                    <a:pt x="42178" y="6537"/>
                  </a:lnTo>
                  <a:lnTo>
                    <a:pt x="42211" y="6505"/>
                  </a:lnTo>
                  <a:lnTo>
                    <a:pt x="42276" y="6570"/>
                  </a:lnTo>
                  <a:lnTo>
                    <a:pt x="42146" y="6635"/>
                  </a:lnTo>
                  <a:lnTo>
                    <a:pt x="42016" y="6635"/>
                  </a:lnTo>
                  <a:lnTo>
                    <a:pt x="41918" y="6537"/>
                  </a:lnTo>
                  <a:lnTo>
                    <a:pt x="41853" y="6570"/>
                  </a:lnTo>
                  <a:lnTo>
                    <a:pt x="41853" y="6668"/>
                  </a:lnTo>
                  <a:lnTo>
                    <a:pt x="41788" y="6700"/>
                  </a:lnTo>
                  <a:lnTo>
                    <a:pt x="41918" y="6863"/>
                  </a:lnTo>
                  <a:lnTo>
                    <a:pt x="42016" y="6830"/>
                  </a:lnTo>
                  <a:lnTo>
                    <a:pt x="42178" y="6798"/>
                  </a:lnTo>
                  <a:lnTo>
                    <a:pt x="42243" y="6960"/>
                  </a:lnTo>
                  <a:lnTo>
                    <a:pt x="42309" y="7025"/>
                  </a:lnTo>
                  <a:lnTo>
                    <a:pt x="42341" y="6960"/>
                  </a:lnTo>
                  <a:lnTo>
                    <a:pt x="42504" y="6960"/>
                  </a:lnTo>
                  <a:lnTo>
                    <a:pt x="42471" y="7058"/>
                  </a:lnTo>
                  <a:lnTo>
                    <a:pt x="42634" y="7155"/>
                  </a:lnTo>
                  <a:lnTo>
                    <a:pt x="42764" y="7155"/>
                  </a:lnTo>
                  <a:lnTo>
                    <a:pt x="42829" y="7318"/>
                  </a:lnTo>
                  <a:lnTo>
                    <a:pt x="42764" y="7513"/>
                  </a:lnTo>
                  <a:lnTo>
                    <a:pt x="42569" y="7611"/>
                  </a:lnTo>
                  <a:lnTo>
                    <a:pt x="42471" y="7741"/>
                  </a:lnTo>
                  <a:lnTo>
                    <a:pt x="42471" y="7806"/>
                  </a:lnTo>
                  <a:lnTo>
                    <a:pt x="42666" y="8001"/>
                  </a:lnTo>
                  <a:lnTo>
                    <a:pt x="42764" y="8066"/>
                  </a:lnTo>
                  <a:lnTo>
                    <a:pt x="42569" y="8066"/>
                  </a:lnTo>
                  <a:lnTo>
                    <a:pt x="42374" y="7871"/>
                  </a:lnTo>
                  <a:lnTo>
                    <a:pt x="42374" y="7773"/>
                  </a:lnTo>
                  <a:lnTo>
                    <a:pt x="42471" y="7546"/>
                  </a:lnTo>
                  <a:lnTo>
                    <a:pt x="42536" y="7480"/>
                  </a:lnTo>
                  <a:lnTo>
                    <a:pt x="42536" y="7415"/>
                  </a:lnTo>
                  <a:lnTo>
                    <a:pt x="42601" y="7285"/>
                  </a:lnTo>
                  <a:lnTo>
                    <a:pt x="42569" y="7253"/>
                  </a:lnTo>
                  <a:lnTo>
                    <a:pt x="42178" y="7415"/>
                  </a:lnTo>
                  <a:lnTo>
                    <a:pt x="41983" y="7480"/>
                  </a:lnTo>
                  <a:lnTo>
                    <a:pt x="41951" y="7611"/>
                  </a:lnTo>
                  <a:lnTo>
                    <a:pt x="41821" y="7643"/>
                  </a:lnTo>
                  <a:lnTo>
                    <a:pt x="41691" y="7611"/>
                  </a:lnTo>
                  <a:lnTo>
                    <a:pt x="41561" y="7643"/>
                  </a:lnTo>
                  <a:lnTo>
                    <a:pt x="41430" y="7773"/>
                  </a:lnTo>
                  <a:lnTo>
                    <a:pt x="41008" y="7936"/>
                  </a:lnTo>
                  <a:lnTo>
                    <a:pt x="40715" y="8001"/>
                  </a:lnTo>
                  <a:lnTo>
                    <a:pt x="40585" y="8001"/>
                  </a:lnTo>
                  <a:lnTo>
                    <a:pt x="40455" y="8131"/>
                  </a:lnTo>
                  <a:lnTo>
                    <a:pt x="40292" y="8131"/>
                  </a:lnTo>
                  <a:lnTo>
                    <a:pt x="40227" y="8196"/>
                  </a:lnTo>
                  <a:lnTo>
                    <a:pt x="40357" y="8293"/>
                  </a:lnTo>
                  <a:lnTo>
                    <a:pt x="40357" y="8424"/>
                  </a:lnTo>
                  <a:lnTo>
                    <a:pt x="40325" y="8521"/>
                  </a:lnTo>
                  <a:lnTo>
                    <a:pt x="40390" y="8586"/>
                  </a:lnTo>
                  <a:lnTo>
                    <a:pt x="40455" y="8586"/>
                  </a:lnTo>
                  <a:lnTo>
                    <a:pt x="40487" y="8651"/>
                  </a:lnTo>
                  <a:lnTo>
                    <a:pt x="40455" y="8749"/>
                  </a:lnTo>
                  <a:lnTo>
                    <a:pt x="40618" y="8846"/>
                  </a:lnTo>
                  <a:lnTo>
                    <a:pt x="40780" y="9074"/>
                  </a:lnTo>
                  <a:lnTo>
                    <a:pt x="40748" y="9269"/>
                  </a:lnTo>
                  <a:lnTo>
                    <a:pt x="40813" y="9367"/>
                  </a:lnTo>
                  <a:lnTo>
                    <a:pt x="40845" y="9367"/>
                  </a:lnTo>
                  <a:lnTo>
                    <a:pt x="40878" y="9497"/>
                  </a:lnTo>
                  <a:lnTo>
                    <a:pt x="41008" y="9627"/>
                  </a:lnTo>
                  <a:lnTo>
                    <a:pt x="41138" y="9594"/>
                  </a:lnTo>
                  <a:lnTo>
                    <a:pt x="41528" y="9627"/>
                  </a:lnTo>
                  <a:lnTo>
                    <a:pt x="41658" y="9529"/>
                  </a:lnTo>
                  <a:lnTo>
                    <a:pt x="41658" y="9627"/>
                  </a:lnTo>
                  <a:lnTo>
                    <a:pt x="41691" y="9692"/>
                  </a:lnTo>
                  <a:lnTo>
                    <a:pt x="41691" y="9854"/>
                  </a:lnTo>
                  <a:lnTo>
                    <a:pt x="41853" y="9919"/>
                  </a:lnTo>
                  <a:lnTo>
                    <a:pt x="41918" y="10082"/>
                  </a:lnTo>
                  <a:lnTo>
                    <a:pt x="42211" y="10082"/>
                  </a:lnTo>
                  <a:lnTo>
                    <a:pt x="42406" y="10212"/>
                  </a:lnTo>
                  <a:lnTo>
                    <a:pt x="42471" y="10212"/>
                  </a:lnTo>
                  <a:lnTo>
                    <a:pt x="42569" y="10342"/>
                  </a:lnTo>
                  <a:lnTo>
                    <a:pt x="42601" y="10602"/>
                  </a:lnTo>
                  <a:lnTo>
                    <a:pt x="42634" y="10732"/>
                  </a:lnTo>
                  <a:lnTo>
                    <a:pt x="42601" y="10863"/>
                  </a:lnTo>
                  <a:lnTo>
                    <a:pt x="42731" y="10993"/>
                  </a:lnTo>
                  <a:lnTo>
                    <a:pt x="42829" y="11058"/>
                  </a:lnTo>
                  <a:lnTo>
                    <a:pt x="42991" y="11318"/>
                  </a:lnTo>
                  <a:lnTo>
                    <a:pt x="43056" y="11545"/>
                  </a:lnTo>
                  <a:lnTo>
                    <a:pt x="43219" y="11676"/>
                  </a:lnTo>
                  <a:lnTo>
                    <a:pt x="43252" y="11773"/>
                  </a:lnTo>
                  <a:lnTo>
                    <a:pt x="43122" y="12001"/>
                  </a:lnTo>
                  <a:lnTo>
                    <a:pt x="43056" y="12033"/>
                  </a:lnTo>
                  <a:lnTo>
                    <a:pt x="42991" y="12001"/>
                  </a:lnTo>
                  <a:lnTo>
                    <a:pt x="43089" y="12163"/>
                  </a:lnTo>
                  <a:lnTo>
                    <a:pt x="43252" y="12163"/>
                  </a:lnTo>
                  <a:lnTo>
                    <a:pt x="43382" y="12261"/>
                  </a:lnTo>
                  <a:lnTo>
                    <a:pt x="43577" y="12456"/>
                  </a:lnTo>
                  <a:lnTo>
                    <a:pt x="43739" y="12521"/>
                  </a:lnTo>
                  <a:lnTo>
                    <a:pt x="43772" y="12521"/>
                  </a:lnTo>
                  <a:lnTo>
                    <a:pt x="43837" y="12554"/>
                  </a:lnTo>
                  <a:lnTo>
                    <a:pt x="44032" y="12423"/>
                  </a:lnTo>
                  <a:lnTo>
                    <a:pt x="44195" y="12391"/>
                  </a:lnTo>
                  <a:lnTo>
                    <a:pt x="44390" y="12521"/>
                  </a:lnTo>
                  <a:lnTo>
                    <a:pt x="44552" y="12554"/>
                  </a:lnTo>
                  <a:lnTo>
                    <a:pt x="44650" y="12554"/>
                  </a:lnTo>
                  <a:lnTo>
                    <a:pt x="44715" y="12716"/>
                  </a:lnTo>
                  <a:lnTo>
                    <a:pt x="44715" y="12911"/>
                  </a:lnTo>
                  <a:lnTo>
                    <a:pt x="44682" y="12716"/>
                  </a:lnTo>
                  <a:lnTo>
                    <a:pt x="44585" y="12619"/>
                  </a:lnTo>
                  <a:lnTo>
                    <a:pt x="44422" y="12619"/>
                  </a:lnTo>
                  <a:lnTo>
                    <a:pt x="44195" y="12423"/>
                  </a:lnTo>
                  <a:lnTo>
                    <a:pt x="44065" y="12423"/>
                  </a:lnTo>
                  <a:lnTo>
                    <a:pt x="43935" y="12619"/>
                  </a:lnTo>
                  <a:lnTo>
                    <a:pt x="43902" y="12749"/>
                  </a:lnTo>
                  <a:lnTo>
                    <a:pt x="43935" y="12846"/>
                  </a:lnTo>
                  <a:lnTo>
                    <a:pt x="43739" y="12619"/>
                  </a:lnTo>
                  <a:lnTo>
                    <a:pt x="43512" y="12619"/>
                  </a:lnTo>
                  <a:lnTo>
                    <a:pt x="43382" y="12521"/>
                  </a:lnTo>
                  <a:lnTo>
                    <a:pt x="43414" y="12391"/>
                  </a:lnTo>
                  <a:lnTo>
                    <a:pt x="43284" y="12261"/>
                  </a:lnTo>
                  <a:lnTo>
                    <a:pt x="43122" y="12228"/>
                  </a:lnTo>
                  <a:lnTo>
                    <a:pt x="42959" y="12228"/>
                  </a:lnTo>
                  <a:lnTo>
                    <a:pt x="42764" y="12131"/>
                  </a:lnTo>
                  <a:lnTo>
                    <a:pt x="42829" y="12066"/>
                  </a:lnTo>
                  <a:lnTo>
                    <a:pt x="42829" y="11936"/>
                  </a:lnTo>
                  <a:lnTo>
                    <a:pt x="42894" y="11903"/>
                  </a:lnTo>
                  <a:lnTo>
                    <a:pt x="42861" y="11806"/>
                  </a:lnTo>
                  <a:lnTo>
                    <a:pt x="42861" y="11578"/>
                  </a:lnTo>
                  <a:lnTo>
                    <a:pt x="42796" y="11383"/>
                  </a:lnTo>
                  <a:lnTo>
                    <a:pt x="42699" y="11318"/>
                  </a:lnTo>
                  <a:lnTo>
                    <a:pt x="42634" y="11480"/>
                  </a:lnTo>
                  <a:lnTo>
                    <a:pt x="42569" y="11513"/>
                  </a:lnTo>
                  <a:lnTo>
                    <a:pt x="42569" y="11643"/>
                  </a:lnTo>
                  <a:lnTo>
                    <a:pt x="42504" y="11741"/>
                  </a:lnTo>
                  <a:lnTo>
                    <a:pt x="42536" y="11806"/>
                  </a:lnTo>
                  <a:lnTo>
                    <a:pt x="42504" y="11936"/>
                  </a:lnTo>
                  <a:lnTo>
                    <a:pt x="42439" y="11936"/>
                  </a:lnTo>
                  <a:lnTo>
                    <a:pt x="42374" y="11610"/>
                  </a:lnTo>
                  <a:lnTo>
                    <a:pt x="42471" y="11513"/>
                  </a:lnTo>
                  <a:lnTo>
                    <a:pt x="42439" y="11383"/>
                  </a:lnTo>
                  <a:lnTo>
                    <a:pt x="42276" y="11253"/>
                  </a:lnTo>
                  <a:lnTo>
                    <a:pt x="42276" y="11058"/>
                  </a:lnTo>
                  <a:lnTo>
                    <a:pt x="42211" y="10960"/>
                  </a:lnTo>
                  <a:lnTo>
                    <a:pt x="42211" y="10797"/>
                  </a:lnTo>
                  <a:lnTo>
                    <a:pt x="42374" y="10700"/>
                  </a:lnTo>
                  <a:lnTo>
                    <a:pt x="42374" y="10635"/>
                  </a:lnTo>
                  <a:lnTo>
                    <a:pt x="42341" y="10537"/>
                  </a:lnTo>
                  <a:lnTo>
                    <a:pt x="42374" y="10342"/>
                  </a:lnTo>
                  <a:lnTo>
                    <a:pt x="42243" y="10310"/>
                  </a:lnTo>
                  <a:lnTo>
                    <a:pt x="42211" y="10342"/>
                  </a:lnTo>
                  <a:lnTo>
                    <a:pt x="42113" y="10245"/>
                  </a:lnTo>
                  <a:lnTo>
                    <a:pt x="41918" y="10407"/>
                  </a:lnTo>
                  <a:lnTo>
                    <a:pt x="41626" y="10440"/>
                  </a:lnTo>
                  <a:lnTo>
                    <a:pt x="41463" y="10440"/>
                  </a:lnTo>
                  <a:lnTo>
                    <a:pt x="41235" y="10212"/>
                  </a:lnTo>
                  <a:lnTo>
                    <a:pt x="41138" y="10147"/>
                  </a:lnTo>
                  <a:lnTo>
                    <a:pt x="41105" y="10017"/>
                  </a:lnTo>
                  <a:lnTo>
                    <a:pt x="40780" y="9984"/>
                  </a:lnTo>
                  <a:lnTo>
                    <a:pt x="40650" y="9919"/>
                  </a:lnTo>
                  <a:lnTo>
                    <a:pt x="40520" y="9757"/>
                  </a:lnTo>
                  <a:lnTo>
                    <a:pt x="40162" y="9789"/>
                  </a:lnTo>
                  <a:lnTo>
                    <a:pt x="40065" y="9724"/>
                  </a:lnTo>
                  <a:lnTo>
                    <a:pt x="39935" y="9789"/>
                  </a:lnTo>
                  <a:lnTo>
                    <a:pt x="39805" y="10017"/>
                  </a:lnTo>
                  <a:lnTo>
                    <a:pt x="39805" y="10115"/>
                  </a:lnTo>
                  <a:lnTo>
                    <a:pt x="39739" y="10180"/>
                  </a:lnTo>
                  <a:lnTo>
                    <a:pt x="39674" y="10115"/>
                  </a:lnTo>
                  <a:lnTo>
                    <a:pt x="39642" y="10180"/>
                  </a:lnTo>
                  <a:lnTo>
                    <a:pt x="39707" y="10277"/>
                  </a:lnTo>
                  <a:lnTo>
                    <a:pt x="39902" y="10147"/>
                  </a:lnTo>
                  <a:lnTo>
                    <a:pt x="40097" y="10212"/>
                  </a:lnTo>
                  <a:lnTo>
                    <a:pt x="40195" y="10407"/>
                  </a:lnTo>
                  <a:lnTo>
                    <a:pt x="40065" y="10602"/>
                  </a:lnTo>
                  <a:lnTo>
                    <a:pt x="39935" y="10635"/>
                  </a:lnTo>
                  <a:lnTo>
                    <a:pt x="39674" y="10537"/>
                  </a:lnTo>
                  <a:lnTo>
                    <a:pt x="39544" y="10375"/>
                  </a:lnTo>
                  <a:lnTo>
                    <a:pt x="39447" y="10375"/>
                  </a:lnTo>
                  <a:lnTo>
                    <a:pt x="39317" y="10472"/>
                  </a:lnTo>
                  <a:lnTo>
                    <a:pt x="39252" y="10537"/>
                  </a:lnTo>
                  <a:lnTo>
                    <a:pt x="39187" y="10570"/>
                  </a:lnTo>
                  <a:lnTo>
                    <a:pt x="39349" y="10797"/>
                  </a:lnTo>
                  <a:lnTo>
                    <a:pt x="39414" y="10830"/>
                  </a:lnTo>
                  <a:lnTo>
                    <a:pt x="39447" y="10960"/>
                  </a:lnTo>
                  <a:lnTo>
                    <a:pt x="39642" y="11123"/>
                  </a:lnTo>
                  <a:lnTo>
                    <a:pt x="39805" y="11123"/>
                  </a:lnTo>
                  <a:lnTo>
                    <a:pt x="39902" y="11220"/>
                  </a:lnTo>
                  <a:lnTo>
                    <a:pt x="40162" y="11220"/>
                  </a:lnTo>
                  <a:lnTo>
                    <a:pt x="40227" y="11155"/>
                  </a:lnTo>
                  <a:lnTo>
                    <a:pt x="40292" y="11155"/>
                  </a:lnTo>
                  <a:lnTo>
                    <a:pt x="40292" y="11253"/>
                  </a:lnTo>
                  <a:lnTo>
                    <a:pt x="40487" y="11253"/>
                  </a:lnTo>
                  <a:lnTo>
                    <a:pt x="40552" y="11415"/>
                  </a:lnTo>
                  <a:lnTo>
                    <a:pt x="40618" y="11415"/>
                  </a:lnTo>
                  <a:lnTo>
                    <a:pt x="40650" y="11545"/>
                  </a:lnTo>
                  <a:lnTo>
                    <a:pt x="40845" y="11545"/>
                  </a:lnTo>
                  <a:lnTo>
                    <a:pt x="40943" y="11480"/>
                  </a:lnTo>
                  <a:lnTo>
                    <a:pt x="40943" y="11480"/>
                  </a:lnTo>
                  <a:lnTo>
                    <a:pt x="40878" y="11578"/>
                  </a:lnTo>
                  <a:lnTo>
                    <a:pt x="40650" y="11610"/>
                  </a:lnTo>
                  <a:lnTo>
                    <a:pt x="40520" y="11545"/>
                  </a:lnTo>
                  <a:lnTo>
                    <a:pt x="40422" y="11545"/>
                  </a:lnTo>
                  <a:lnTo>
                    <a:pt x="40260" y="11383"/>
                  </a:lnTo>
                  <a:lnTo>
                    <a:pt x="40162" y="11350"/>
                  </a:lnTo>
                  <a:lnTo>
                    <a:pt x="40065" y="11415"/>
                  </a:lnTo>
                  <a:lnTo>
                    <a:pt x="39967" y="11415"/>
                  </a:lnTo>
                  <a:lnTo>
                    <a:pt x="39870" y="11545"/>
                  </a:lnTo>
                  <a:lnTo>
                    <a:pt x="39805" y="11448"/>
                  </a:lnTo>
                  <a:lnTo>
                    <a:pt x="39707" y="11383"/>
                  </a:lnTo>
                  <a:lnTo>
                    <a:pt x="39609" y="11415"/>
                  </a:lnTo>
                  <a:lnTo>
                    <a:pt x="39447" y="11415"/>
                  </a:lnTo>
                  <a:lnTo>
                    <a:pt x="39284" y="11318"/>
                  </a:lnTo>
                  <a:lnTo>
                    <a:pt x="39154" y="11350"/>
                  </a:lnTo>
                  <a:lnTo>
                    <a:pt x="39089" y="11253"/>
                  </a:lnTo>
                  <a:lnTo>
                    <a:pt x="39187" y="11188"/>
                  </a:lnTo>
                  <a:lnTo>
                    <a:pt x="39187" y="11123"/>
                  </a:lnTo>
                  <a:lnTo>
                    <a:pt x="39089" y="11058"/>
                  </a:lnTo>
                  <a:lnTo>
                    <a:pt x="39089" y="10960"/>
                  </a:lnTo>
                  <a:lnTo>
                    <a:pt x="38959" y="10830"/>
                  </a:lnTo>
                  <a:lnTo>
                    <a:pt x="38894" y="10700"/>
                  </a:lnTo>
                  <a:lnTo>
                    <a:pt x="38926" y="10570"/>
                  </a:lnTo>
                  <a:lnTo>
                    <a:pt x="38829" y="10407"/>
                  </a:lnTo>
                  <a:lnTo>
                    <a:pt x="38861" y="10180"/>
                  </a:lnTo>
                  <a:lnTo>
                    <a:pt x="38731" y="10082"/>
                  </a:lnTo>
                  <a:lnTo>
                    <a:pt x="38731" y="9919"/>
                  </a:lnTo>
                  <a:lnTo>
                    <a:pt x="38666" y="9854"/>
                  </a:lnTo>
                  <a:lnTo>
                    <a:pt x="38601" y="9822"/>
                  </a:lnTo>
                  <a:lnTo>
                    <a:pt x="38569" y="9692"/>
                  </a:lnTo>
                  <a:lnTo>
                    <a:pt x="38439" y="9562"/>
                  </a:lnTo>
                  <a:lnTo>
                    <a:pt x="38374" y="9627"/>
                  </a:lnTo>
                  <a:lnTo>
                    <a:pt x="38569" y="10050"/>
                  </a:lnTo>
                  <a:lnTo>
                    <a:pt x="38666" y="10342"/>
                  </a:lnTo>
                  <a:lnTo>
                    <a:pt x="38601" y="10570"/>
                  </a:lnTo>
                  <a:lnTo>
                    <a:pt x="38406" y="10765"/>
                  </a:lnTo>
                  <a:lnTo>
                    <a:pt x="38309" y="10895"/>
                  </a:lnTo>
                  <a:lnTo>
                    <a:pt x="38309" y="10928"/>
                  </a:lnTo>
                  <a:lnTo>
                    <a:pt x="38406" y="11025"/>
                  </a:lnTo>
                  <a:lnTo>
                    <a:pt x="38439" y="11188"/>
                  </a:lnTo>
                  <a:lnTo>
                    <a:pt x="38341" y="11383"/>
                  </a:lnTo>
                  <a:lnTo>
                    <a:pt x="38374" y="11513"/>
                  </a:lnTo>
                  <a:lnTo>
                    <a:pt x="38569" y="11643"/>
                  </a:lnTo>
                  <a:lnTo>
                    <a:pt x="38796" y="11838"/>
                  </a:lnTo>
                  <a:lnTo>
                    <a:pt x="38861" y="12001"/>
                  </a:lnTo>
                  <a:lnTo>
                    <a:pt x="38992" y="12001"/>
                  </a:lnTo>
                  <a:lnTo>
                    <a:pt x="39122" y="12098"/>
                  </a:lnTo>
                  <a:lnTo>
                    <a:pt x="39219" y="12326"/>
                  </a:lnTo>
                  <a:lnTo>
                    <a:pt x="39187" y="12684"/>
                  </a:lnTo>
                  <a:lnTo>
                    <a:pt x="39154" y="12814"/>
                  </a:lnTo>
                  <a:lnTo>
                    <a:pt x="39284" y="13009"/>
                  </a:lnTo>
                  <a:lnTo>
                    <a:pt x="39252" y="13236"/>
                  </a:lnTo>
                  <a:lnTo>
                    <a:pt x="39317" y="13367"/>
                  </a:lnTo>
                  <a:lnTo>
                    <a:pt x="39512" y="13562"/>
                  </a:lnTo>
                  <a:lnTo>
                    <a:pt x="39544" y="13692"/>
                  </a:lnTo>
                  <a:lnTo>
                    <a:pt x="39512" y="13822"/>
                  </a:lnTo>
                  <a:lnTo>
                    <a:pt x="39577" y="13887"/>
                  </a:lnTo>
                  <a:lnTo>
                    <a:pt x="39707" y="13919"/>
                  </a:lnTo>
                  <a:lnTo>
                    <a:pt x="39870" y="13822"/>
                  </a:lnTo>
                  <a:lnTo>
                    <a:pt x="40065" y="13887"/>
                  </a:lnTo>
                  <a:lnTo>
                    <a:pt x="40130" y="13822"/>
                  </a:lnTo>
                  <a:lnTo>
                    <a:pt x="40162" y="13692"/>
                  </a:lnTo>
                  <a:lnTo>
                    <a:pt x="40292" y="13562"/>
                  </a:lnTo>
                  <a:lnTo>
                    <a:pt x="40455" y="13594"/>
                  </a:lnTo>
                  <a:lnTo>
                    <a:pt x="40520" y="13562"/>
                  </a:lnTo>
                  <a:lnTo>
                    <a:pt x="40715" y="13692"/>
                  </a:lnTo>
                  <a:lnTo>
                    <a:pt x="40845" y="13627"/>
                  </a:lnTo>
                  <a:lnTo>
                    <a:pt x="40910" y="13757"/>
                  </a:lnTo>
                  <a:lnTo>
                    <a:pt x="41170" y="13854"/>
                  </a:lnTo>
                  <a:lnTo>
                    <a:pt x="41333" y="13854"/>
                  </a:lnTo>
                  <a:lnTo>
                    <a:pt x="41463" y="14017"/>
                  </a:lnTo>
                  <a:lnTo>
                    <a:pt x="41463" y="14114"/>
                  </a:lnTo>
                  <a:lnTo>
                    <a:pt x="41626" y="14212"/>
                  </a:lnTo>
                  <a:lnTo>
                    <a:pt x="41658" y="14277"/>
                  </a:lnTo>
                  <a:lnTo>
                    <a:pt x="41691" y="14310"/>
                  </a:lnTo>
                  <a:lnTo>
                    <a:pt x="41723" y="14375"/>
                  </a:lnTo>
                  <a:lnTo>
                    <a:pt x="41788" y="14440"/>
                  </a:lnTo>
                  <a:lnTo>
                    <a:pt x="41723" y="14537"/>
                  </a:lnTo>
                  <a:lnTo>
                    <a:pt x="41593" y="14537"/>
                  </a:lnTo>
                  <a:lnTo>
                    <a:pt x="41593" y="14732"/>
                  </a:lnTo>
                  <a:lnTo>
                    <a:pt x="41658" y="14895"/>
                  </a:lnTo>
                  <a:lnTo>
                    <a:pt x="41723" y="14927"/>
                  </a:lnTo>
                  <a:lnTo>
                    <a:pt x="41691" y="15025"/>
                  </a:lnTo>
                  <a:lnTo>
                    <a:pt x="41756" y="15123"/>
                  </a:lnTo>
                  <a:lnTo>
                    <a:pt x="41886" y="15123"/>
                  </a:lnTo>
                  <a:lnTo>
                    <a:pt x="41951" y="15220"/>
                  </a:lnTo>
                  <a:lnTo>
                    <a:pt x="42113" y="15220"/>
                  </a:lnTo>
                  <a:lnTo>
                    <a:pt x="42178" y="15058"/>
                  </a:lnTo>
                  <a:lnTo>
                    <a:pt x="42243" y="15155"/>
                  </a:lnTo>
                  <a:lnTo>
                    <a:pt x="42341" y="15123"/>
                  </a:lnTo>
                  <a:lnTo>
                    <a:pt x="42406" y="15155"/>
                  </a:lnTo>
                  <a:lnTo>
                    <a:pt x="42341" y="15188"/>
                  </a:lnTo>
                  <a:lnTo>
                    <a:pt x="42309" y="15253"/>
                  </a:lnTo>
                  <a:lnTo>
                    <a:pt x="42146" y="15253"/>
                  </a:lnTo>
                  <a:lnTo>
                    <a:pt x="42048" y="15285"/>
                  </a:lnTo>
                  <a:lnTo>
                    <a:pt x="41918" y="15318"/>
                  </a:lnTo>
                  <a:lnTo>
                    <a:pt x="41788" y="15220"/>
                  </a:lnTo>
                  <a:lnTo>
                    <a:pt x="41658" y="15220"/>
                  </a:lnTo>
                  <a:lnTo>
                    <a:pt x="41561" y="15090"/>
                  </a:lnTo>
                  <a:lnTo>
                    <a:pt x="41626" y="15058"/>
                  </a:lnTo>
                  <a:lnTo>
                    <a:pt x="41593" y="14895"/>
                  </a:lnTo>
                  <a:lnTo>
                    <a:pt x="41496" y="14797"/>
                  </a:lnTo>
                  <a:lnTo>
                    <a:pt x="41463" y="14667"/>
                  </a:lnTo>
                  <a:lnTo>
                    <a:pt x="41365" y="14602"/>
                  </a:lnTo>
                  <a:lnTo>
                    <a:pt x="41398" y="14472"/>
                  </a:lnTo>
                  <a:lnTo>
                    <a:pt x="41268" y="14310"/>
                  </a:lnTo>
                  <a:lnTo>
                    <a:pt x="41203" y="14310"/>
                  </a:lnTo>
                  <a:lnTo>
                    <a:pt x="41170" y="14212"/>
                  </a:lnTo>
                  <a:lnTo>
                    <a:pt x="41008" y="14147"/>
                  </a:lnTo>
                  <a:lnTo>
                    <a:pt x="41008" y="13984"/>
                  </a:lnTo>
                  <a:lnTo>
                    <a:pt x="40813" y="13822"/>
                  </a:lnTo>
                  <a:lnTo>
                    <a:pt x="40683" y="13822"/>
                  </a:lnTo>
                  <a:lnTo>
                    <a:pt x="40455" y="14049"/>
                  </a:lnTo>
                  <a:lnTo>
                    <a:pt x="40325" y="14049"/>
                  </a:lnTo>
                  <a:lnTo>
                    <a:pt x="40227" y="14180"/>
                  </a:lnTo>
                  <a:lnTo>
                    <a:pt x="40065" y="14310"/>
                  </a:lnTo>
                  <a:lnTo>
                    <a:pt x="40097" y="14635"/>
                  </a:lnTo>
                  <a:lnTo>
                    <a:pt x="40162" y="14700"/>
                  </a:lnTo>
                  <a:lnTo>
                    <a:pt x="40357" y="14830"/>
                  </a:lnTo>
                  <a:lnTo>
                    <a:pt x="40520" y="15220"/>
                  </a:lnTo>
                  <a:lnTo>
                    <a:pt x="40520" y="15318"/>
                  </a:lnTo>
                  <a:lnTo>
                    <a:pt x="40357" y="15610"/>
                  </a:lnTo>
                  <a:lnTo>
                    <a:pt x="40325" y="15805"/>
                  </a:lnTo>
                  <a:lnTo>
                    <a:pt x="40422" y="15936"/>
                  </a:lnTo>
                  <a:lnTo>
                    <a:pt x="40325" y="16196"/>
                  </a:lnTo>
                  <a:lnTo>
                    <a:pt x="40325" y="16293"/>
                  </a:lnTo>
                  <a:lnTo>
                    <a:pt x="40162" y="16456"/>
                  </a:lnTo>
                  <a:lnTo>
                    <a:pt x="40162" y="16521"/>
                  </a:lnTo>
                  <a:lnTo>
                    <a:pt x="40065" y="16553"/>
                  </a:lnTo>
                  <a:lnTo>
                    <a:pt x="39967" y="16651"/>
                  </a:lnTo>
                  <a:lnTo>
                    <a:pt x="39967" y="16781"/>
                  </a:lnTo>
                  <a:lnTo>
                    <a:pt x="40032" y="16879"/>
                  </a:lnTo>
                  <a:lnTo>
                    <a:pt x="40065" y="16976"/>
                  </a:lnTo>
                  <a:lnTo>
                    <a:pt x="39902" y="17074"/>
                  </a:lnTo>
                  <a:lnTo>
                    <a:pt x="39674" y="17009"/>
                  </a:lnTo>
                  <a:lnTo>
                    <a:pt x="39642" y="16976"/>
                  </a:lnTo>
                  <a:lnTo>
                    <a:pt x="39479" y="16976"/>
                  </a:lnTo>
                  <a:lnTo>
                    <a:pt x="39284" y="17009"/>
                  </a:lnTo>
                  <a:lnTo>
                    <a:pt x="39089" y="16944"/>
                  </a:lnTo>
                  <a:lnTo>
                    <a:pt x="38699" y="16879"/>
                  </a:lnTo>
                  <a:lnTo>
                    <a:pt x="38569" y="16749"/>
                  </a:lnTo>
                  <a:lnTo>
                    <a:pt x="38504" y="16651"/>
                  </a:lnTo>
                  <a:lnTo>
                    <a:pt x="38341" y="16684"/>
                  </a:lnTo>
                  <a:lnTo>
                    <a:pt x="38276" y="16781"/>
                  </a:lnTo>
                  <a:lnTo>
                    <a:pt x="38244" y="16749"/>
                  </a:lnTo>
                  <a:lnTo>
                    <a:pt x="38179" y="16716"/>
                  </a:lnTo>
                  <a:lnTo>
                    <a:pt x="38244" y="16586"/>
                  </a:lnTo>
                  <a:lnTo>
                    <a:pt x="38406" y="16586"/>
                  </a:lnTo>
                  <a:lnTo>
                    <a:pt x="38731" y="16521"/>
                  </a:lnTo>
                  <a:lnTo>
                    <a:pt x="38764" y="16456"/>
                  </a:lnTo>
                  <a:lnTo>
                    <a:pt x="39024" y="16618"/>
                  </a:lnTo>
                  <a:lnTo>
                    <a:pt x="39089" y="16586"/>
                  </a:lnTo>
                  <a:lnTo>
                    <a:pt x="39122" y="16521"/>
                  </a:lnTo>
                  <a:lnTo>
                    <a:pt x="39219" y="16521"/>
                  </a:lnTo>
                  <a:lnTo>
                    <a:pt x="39219" y="16618"/>
                  </a:lnTo>
                  <a:lnTo>
                    <a:pt x="39057" y="16684"/>
                  </a:lnTo>
                  <a:lnTo>
                    <a:pt x="39154" y="16781"/>
                  </a:lnTo>
                  <a:lnTo>
                    <a:pt x="39349" y="16781"/>
                  </a:lnTo>
                  <a:lnTo>
                    <a:pt x="39447" y="16651"/>
                  </a:lnTo>
                  <a:lnTo>
                    <a:pt x="39544" y="16618"/>
                  </a:lnTo>
                  <a:lnTo>
                    <a:pt x="39544" y="16521"/>
                  </a:lnTo>
                  <a:lnTo>
                    <a:pt x="39447" y="16423"/>
                  </a:lnTo>
                  <a:lnTo>
                    <a:pt x="39447" y="16326"/>
                  </a:lnTo>
                  <a:lnTo>
                    <a:pt x="39577" y="16391"/>
                  </a:lnTo>
                  <a:lnTo>
                    <a:pt x="39609" y="16326"/>
                  </a:lnTo>
                  <a:lnTo>
                    <a:pt x="39609" y="16098"/>
                  </a:lnTo>
                  <a:lnTo>
                    <a:pt x="39739" y="16033"/>
                  </a:lnTo>
                  <a:lnTo>
                    <a:pt x="39739" y="15968"/>
                  </a:lnTo>
                  <a:lnTo>
                    <a:pt x="39642" y="16001"/>
                  </a:lnTo>
                  <a:lnTo>
                    <a:pt x="39609" y="15968"/>
                  </a:lnTo>
                  <a:lnTo>
                    <a:pt x="39739" y="15903"/>
                  </a:lnTo>
                  <a:lnTo>
                    <a:pt x="39739" y="15675"/>
                  </a:lnTo>
                  <a:lnTo>
                    <a:pt x="39707" y="15610"/>
                  </a:lnTo>
                  <a:lnTo>
                    <a:pt x="39772" y="15513"/>
                  </a:lnTo>
                  <a:lnTo>
                    <a:pt x="39772" y="15448"/>
                  </a:lnTo>
                  <a:lnTo>
                    <a:pt x="39870" y="15383"/>
                  </a:lnTo>
                  <a:lnTo>
                    <a:pt x="39837" y="15220"/>
                  </a:lnTo>
                  <a:lnTo>
                    <a:pt x="39739" y="15090"/>
                  </a:lnTo>
                  <a:lnTo>
                    <a:pt x="39642" y="14895"/>
                  </a:lnTo>
                  <a:lnTo>
                    <a:pt x="39674" y="14732"/>
                  </a:lnTo>
                  <a:lnTo>
                    <a:pt x="39674" y="14635"/>
                  </a:lnTo>
                  <a:lnTo>
                    <a:pt x="39739" y="14635"/>
                  </a:lnTo>
                  <a:lnTo>
                    <a:pt x="39739" y="14570"/>
                  </a:lnTo>
                  <a:lnTo>
                    <a:pt x="39577" y="14407"/>
                  </a:lnTo>
                  <a:lnTo>
                    <a:pt x="39512" y="14375"/>
                  </a:lnTo>
                  <a:lnTo>
                    <a:pt x="39447" y="14310"/>
                  </a:lnTo>
                  <a:lnTo>
                    <a:pt x="39252" y="14245"/>
                  </a:lnTo>
                  <a:lnTo>
                    <a:pt x="39057" y="13984"/>
                  </a:lnTo>
                  <a:lnTo>
                    <a:pt x="38992" y="13757"/>
                  </a:lnTo>
                  <a:lnTo>
                    <a:pt x="38959" y="13692"/>
                  </a:lnTo>
                  <a:lnTo>
                    <a:pt x="38992" y="13594"/>
                  </a:lnTo>
                  <a:lnTo>
                    <a:pt x="38894" y="13529"/>
                  </a:lnTo>
                  <a:lnTo>
                    <a:pt x="38829" y="13399"/>
                  </a:lnTo>
                  <a:lnTo>
                    <a:pt x="38861" y="13269"/>
                  </a:lnTo>
                  <a:lnTo>
                    <a:pt x="38699" y="13041"/>
                  </a:lnTo>
                  <a:lnTo>
                    <a:pt x="38699" y="12879"/>
                  </a:lnTo>
                  <a:lnTo>
                    <a:pt x="38601" y="12749"/>
                  </a:lnTo>
                  <a:lnTo>
                    <a:pt x="38634" y="12651"/>
                  </a:lnTo>
                  <a:lnTo>
                    <a:pt x="38634" y="12586"/>
                  </a:lnTo>
                  <a:lnTo>
                    <a:pt x="38536" y="12489"/>
                  </a:lnTo>
                  <a:lnTo>
                    <a:pt x="38504" y="12163"/>
                  </a:lnTo>
                  <a:lnTo>
                    <a:pt x="38439" y="12066"/>
                  </a:lnTo>
                  <a:lnTo>
                    <a:pt x="38309" y="11968"/>
                  </a:lnTo>
                  <a:lnTo>
                    <a:pt x="38244" y="11773"/>
                  </a:lnTo>
                  <a:lnTo>
                    <a:pt x="38179" y="11741"/>
                  </a:lnTo>
                  <a:lnTo>
                    <a:pt x="38113" y="11773"/>
                  </a:lnTo>
                  <a:lnTo>
                    <a:pt x="38113" y="11741"/>
                  </a:lnTo>
                  <a:lnTo>
                    <a:pt x="37983" y="11708"/>
                  </a:lnTo>
                  <a:lnTo>
                    <a:pt x="37918" y="11545"/>
                  </a:lnTo>
                  <a:lnTo>
                    <a:pt x="37788" y="11448"/>
                  </a:lnTo>
                  <a:lnTo>
                    <a:pt x="37756" y="11318"/>
                  </a:lnTo>
                  <a:lnTo>
                    <a:pt x="37821" y="11285"/>
                  </a:lnTo>
                  <a:lnTo>
                    <a:pt x="37853" y="11188"/>
                  </a:lnTo>
                  <a:lnTo>
                    <a:pt x="37788" y="11090"/>
                  </a:lnTo>
                  <a:lnTo>
                    <a:pt x="37821" y="11025"/>
                  </a:lnTo>
                  <a:lnTo>
                    <a:pt x="37756" y="10928"/>
                  </a:lnTo>
                  <a:lnTo>
                    <a:pt x="37821" y="10635"/>
                  </a:lnTo>
                  <a:lnTo>
                    <a:pt x="37756" y="10472"/>
                  </a:lnTo>
                  <a:lnTo>
                    <a:pt x="37756" y="10310"/>
                  </a:lnTo>
                  <a:lnTo>
                    <a:pt x="37691" y="10245"/>
                  </a:lnTo>
                  <a:lnTo>
                    <a:pt x="37691" y="10115"/>
                  </a:lnTo>
                  <a:lnTo>
                    <a:pt x="37626" y="9984"/>
                  </a:lnTo>
                  <a:lnTo>
                    <a:pt x="37691" y="9952"/>
                  </a:lnTo>
                  <a:lnTo>
                    <a:pt x="37658" y="9854"/>
                  </a:lnTo>
                  <a:lnTo>
                    <a:pt x="37561" y="9822"/>
                  </a:lnTo>
                  <a:lnTo>
                    <a:pt x="37398" y="9822"/>
                  </a:lnTo>
                  <a:lnTo>
                    <a:pt x="37073" y="9692"/>
                  </a:lnTo>
                  <a:lnTo>
                    <a:pt x="36975" y="9692"/>
                  </a:lnTo>
                  <a:lnTo>
                    <a:pt x="36910" y="9757"/>
                  </a:lnTo>
                  <a:lnTo>
                    <a:pt x="36813" y="9692"/>
                  </a:lnTo>
                  <a:lnTo>
                    <a:pt x="36715" y="9692"/>
                  </a:lnTo>
                  <a:lnTo>
                    <a:pt x="36585" y="9757"/>
                  </a:lnTo>
                  <a:lnTo>
                    <a:pt x="36422" y="9757"/>
                  </a:lnTo>
                  <a:lnTo>
                    <a:pt x="36325" y="9822"/>
                  </a:lnTo>
                  <a:lnTo>
                    <a:pt x="36292" y="9789"/>
                  </a:lnTo>
                  <a:lnTo>
                    <a:pt x="36325" y="9724"/>
                  </a:lnTo>
                  <a:lnTo>
                    <a:pt x="36227" y="9692"/>
                  </a:lnTo>
                  <a:lnTo>
                    <a:pt x="36130" y="9692"/>
                  </a:lnTo>
                  <a:lnTo>
                    <a:pt x="36162" y="9919"/>
                  </a:lnTo>
                  <a:lnTo>
                    <a:pt x="36130" y="10115"/>
                  </a:lnTo>
                  <a:lnTo>
                    <a:pt x="36227" y="10245"/>
                  </a:lnTo>
                  <a:lnTo>
                    <a:pt x="36195" y="10277"/>
                  </a:lnTo>
                  <a:lnTo>
                    <a:pt x="36130" y="10472"/>
                  </a:lnTo>
                  <a:lnTo>
                    <a:pt x="36195" y="10537"/>
                  </a:lnTo>
                  <a:lnTo>
                    <a:pt x="36195" y="10667"/>
                  </a:lnTo>
                  <a:lnTo>
                    <a:pt x="36227" y="10732"/>
                  </a:lnTo>
                  <a:lnTo>
                    <a:pt x="36195" y="10830"/>
                  </a:lnTo>
                  <a:lnTo>
                    <a:pt x="36195" y="10993"/>
                  </a:lnTo>
                  <a:lnTo>
                    <a:pt x="36292" y="11123"/>
                  </a:lnTo>
                  <a:lnTo>
                    <a:pt x="36195" y="11253"/>
                  </a:lnTo>
                  <a:lnTo>
                    <a:pt x="36227" y="11350"/>
                  </a:lnTo>
                  <a:lnTo>
                    <a:pt x="36260" y="11480"/>
                  </a:lnTo>
                  <a:lnTo>
                    <a:pt x="36227" y="11545"/>
                  </a:lnTo>
                  <a:lnTo>
                    <a:pt x="36130" y="11610"/>
                  </a:lnTo>
                  <a:lnTo>
                    <a:pt x="35935" y="11903"/>
                  </a:lnTo>
                  <a:lnTo>
                    <a:pt x="35870" y="11968"/>
                  </a:lnTo>
                  <a:lnTo>
                    <a:pt x="35870" y="12066"/>
                  </a:lnTo>
                  <a:lnTo>
                    <a:pt x="35935" y="12163"/>
                  </a:lnTo>
                  <a:lnTo>
                    <a:pt x="35902" y="12261"/>
                  </a:lnTo>
                  <a:lnTo>
                    <a:pt x="35870" y="12423"/>
                  </a:lnTo>
                  <a:lnTo>
                    <a:pt x="36000" y="12554"/>
                  </a:lnTo>
                  <a:lnTo>
                    <a:pt x="36065" y="12521"/>
                  </a:lnTo>
                  <a:lnTo>
                    <a:pt x="36130" y="12586"/>
                  </a:lnTo>
                  <a:lnTo>
                    <a:pt x="36227" y="12781"/>
                  </a:lnTo>
                  <a:lnTo>
                    <a:pt x="36357" y="12781"/>
                  </a:lnTo>
                  <a:lnTo>
                    <a:pt x="36455" y="12879"/>
                  </a:lnTo>
                  <a:lnTo>
                    <a:pt x="36357" y="12846"/>
                  </a:lnTo>
                  <a:lnTo>
                    <a:pt x="36292" y="12944"/>
                  </a:lnTo>
                  <a:lnTo>
                    <a:pt x="36292" y="13074"/>
                  </a:lnTo>
                  <a:lnTo>
                    <a:pt x="36455" y="13204"/>
                  </a:lnTo>
                  <a:lnTo>
                    <a:pt x="36455" y="13334"/>
                  </a:lnTo>
                  <a:lnTo>
                    <a:pt x="36357" y="13399"/>
                  </a:lnTo>
                  <a:lnTo>
                    <a:pt x="36292" y="13334"/>
                  </a:lnTo>
                  <a:lnTo>
                    <a:pt x="36292" y="13432"/>
                  </a:lnTo>
                  <a:lnTo>
                    <a:pt x="36390" y="13659"/>
                  </a:lnTo>
                  <a:lnTo>
                    <a:pt x="36455" y="13724"/>
                  </a:lnTo>
                  <a:lnTo>
                    <a:pt x="36520" y="13919"/>
                  </a:lnTo>
                  <a:lnTo>
                    <a:pt x="36553" y="13822"/>
                  </a:lnTo>
                  <a:lnTo>
                    <a:pt x="36650" y="13887"/>
                  </a:lnTo>
                  <a:lnTo>
                    <a:pt x="36780" y="13887"/>
                  </a:lnTo>
                  <a:lnTo>
                    <a:pt x="36878" y="13952"/>
                  </a:lnTo>
                  <a:lnTo>
                    <a:pt x="37008" y="13822"/>
                  </a:lnTo>
                  <a:lnTo>
                    <a:pt x="37040" y="13887"/>
                  </a:lnTo>
                  <a:lnTo>
                    <a:pt x="37040" y="14049"/>
                  </a:lnTo>
                  <a:lnTo>
                    <a:pt x="37138" y="14180"/>
                  </a:lnTo>
                  <a:lnTo>
                    <a:pt x="37203" y="14180"/>
                  </a:lnTo>
                  <a:lnTo>
                    <a:pt x="37398" y="14440"/>
                  </a:lnTo>
                  <a:lnTo>
                    <a:pt x="37528" y="14472"/>
                  </a:lnTo>
                  <a:lnTo>
                    <a:pt x="37593" y="14407"/>
                  </a:lnTo>
                  <a:lnTo>
                    <a:pt x="37691" y="14407"/>
                  </a:lnTo>
                  <a:lnTo>
                    <a:pt x="37723" y="14472"/>
                  </a:lnTo>
                  <a:lnTo>
                    <a:pt x="37821" y="14440"/>
                  </a:lnTo>
                  <a:lnTo>
                    <a:pt x="37723" y="14537"/>
                  </a:lnTo>
                  <a:lnTo>
                    <a:pt x="37723" y="14797"/>
                  </a:lnTo>
                  <a:lnTo>
                    <a:pt x="37691" y="14895"/>
                  </a:lnTo>
                  <a:lnTo>
                    <a:pt x="37756" y="14993"/>
                  </a:lnTo>
                  <a:lnTo>
                    <a:pt x="37723" y="15058"/>
                  </a:lnTo>
                  <a:lnTo>
                    <a:pt x="37658" y="15058"/>
                  </a:lnTo>
                  <a:lnTo>
                    <a:pt x="37691" y="15220"/>
                  </a:lnTo>
                  <a:lnTo>
                    <a:pt x="37691" y="15285"/>
                  </a:lnTo>
                  <a:lnTo>
                    <a:pt x="37593" y="15253"/>
                  </a:lnTo>
                  <a:lnTo>
                    <a:pt x="37463" y="15025"/>
                  </a:lnTo>
                  <a:lnTo>
                    <a:pt x="37301" y="14895"/>
                  </a:lnTo>
                  <a:lnTo>
                    <a:pt x="37138" y="14862"/>
                  </a:lnTo>
                  <a:lnTo>
                    <a:pt x="37073" y="14732"/>
                  </a:lnTo>
                  <a:lnTo>
                    <a:pt x="36975" y="14635"/>
                  </a:lnTo>
                  <a:lnTo>
                    <a:pt x="36683" y="14602"/>
                  </a:lnTo>
                  <a:lnTo>
                    <a:pt x="36390" y="14440"/>
                  </a:lnTo>
                  <a:lnTo>
                    <a:pt x="36227" y="14407"/>
                  </a:lnTo>
                  <a:lnTo>
                    <a:pt x="36195" y="14310"/>
                  </a:lnTo>
                  <a:lnTo>
                    <a:pt x="36130" y="14310"/>
                  </a:lnTo>
                  <a:lnTo>
                    <a:pt x="36032" y="14212"/>
                  </a:lnTo>
                  <a:lnTo>
                    <a:pt x="35870" y="14277"/>
                  </a:lnTo>
                  <a:lnTo>
                    <a:pt x="35772" y="14375"/>
                  </a:lnTo>
                  <a:lnTo>
                    <a:pt x="35707" y="14245"/>
                  </a:lnTo>
                  <a:lnTo>
                    <a:pt x="35740" y="14180"/>
                  </a:lnTo>
                  <a:lnTo>
                    <a:pt x="35740" y="14114"/>
                  </a:lnTo>
                  <a:lnTo>
                    <a:pt x="35382" y="13984"/>
                  </a:lnTo>
                  <a:lnTo>
                    <a:pt x="35219" y="13887"/>
                  </a:lnTo>
                  <a:lnTo>
                    <a:pt x="34731" y="13854"/>
                  </a:lnTo>
                  <a:lnTo>
                    <a:pt x="34309" y="13919"/>
                  </a:lnTo>
                  <a:lnTo>
                    <a:pt x="34211" y="13887"/>
                  </a:lnTo>
                  <a:lnTo>
                    <a:pt x="34114" y="13887"/>
                  </a:lnTo>
                  <a:lnTo>
                    <a:pt x="34016" y="13854"/>
                  </a:lnTo>
                  <a:lnTo>
                    <a:pt x="33886" y="13854"/>
                  </a:lnTo>
                  <a:lnTo>
                    <a:pt x="33821" y="13919"/>
                  </a:lnTo>
                  <a:lnTo>
                    <a:pt x="33886" y="14017"/>
                  </a:lnTo>
                  <a:lnTo>
                    <a:pt x="33886" y="14114"/>
                  </a:lnTo>
                  <a:lnTo>
                    <a:pt x="33756" y="14147"/>
                  </a:lnTo>
                  <a:lnTo>
                    <a:pt x="33756" y="14180"/>
                  </a:lnTo>
                  <a:lnTo>
                    <a:pt x="33853" y="14310"/>
                  </a:lnTo>
                  <a:lnTo>
                    <a:pt x="33918" y="14342"/>
                  </a:lnTo>
                  <a:lnTo>
                    <a:pt x="33983" y="14537"/>
                  </a:lnTo>
                  <a:lnTo>
                    <a:pt x="34016" y="14635"/>
                  </a:lnTo>
                  <a:lnTo>
                    <a:pt x="34049" y="14537"/>
                  </a:lnTo>
                  <a:lnTo>
                    <a:pt x="34114" y="14570"/>
                  </a:lnTo>
                  <a:lnTo>
                    <a:pt x="34211" y="14732"/>
                  </a:lnTo>
                  <a:lnTo>
                    <a:pt x="34211" y="14830"/>
                  </a:lnTo>
                  <a:lnTo>
                    <a:pt x="34341" y="14862"/>
                  </a:lnTo>
                  <a:lnTo>
                    <a:pt x="34471" y="15025"/>
                  </a:lnTo>
                  <a:lnTo>
                    <a:pt x="34341" y="14993"/>
                  </a:lnTo>
                  <a:lnTo>
                    <a:pt x="34276" y="14927"/>
                  </a:lnTo>
                  <a:lnTo>
                    <a:pt x="34211" y="14960"/>
                  </a:lnTo>
                  <a:lnTo>
                    <a:pt x="34179" y="15123"/>
                  </a:lnTo>
                  <a:lnTo>
                    <a:pt x="34049" y="15188"/>
                  </a:lnTo>
                  <a:lnTo>
                    <a:pt x="33918" y="15123"/>
                  </a:lnTo>
                  <a:lnTo>
                    <a:pt x="33853" y="15188"/>
                  </a:lnTo>
                  <a:lnTo>
                    <a:pt x="33821" y="15253"/>
                  </a:lnTo>
                  <a:lnTo>
                    <a:pt x="33951" y="15383"/>
                  </a:lnTo>
                  <a:lnTo>
                    <a:pt x="33983" y="15415"/>
                  </a:lnTo>
                  <a:lnTo>
                    <a:pt x="33983" y="15480"/>
                  </a:lnTo>
                  <a:lnTo>
                    <a:pt x="33918" y="15545"/>
                  </a:lnTo>
                  <a:lnTo>
                    <a:pt x="33658" y="15545"/>
                  </a:lnTo>
                  <a:lnTo>
                    <a:pt x="33593" y="15448"/>
                  </a:lnTo>
                  <a:lnTo>
                    <a:pt x="33626" y="15383"/>
                  </a:lnTo>
                  <a:lnTo>
                    <a:pt x="33561" y="15253"/>
                  </a:lnTo>
                  <a:lnTo>
                    <a:pt x="33658" y="15188"/>
                  </a:lnTo>
                  <a:lnTo>
                    <a:pt x="33658" y="15123"/>
                  </a:lnTo>
                  <a:lnTo>
                    <a:pt x="33561" y="15025"/>
                  </a:lnTo>
                  <a:lnTo>
                    <a:pt x="33463" y="14993"/>
                  </a:lnTo>
                  <a:lnTo>
                    <a:pt x="33561" y="14895"/>
                  </a:lnTo>
                  <a:lnTo>
                    <a:pt x="33528" y="14862"/>
                  </a:lnTo>
                  <a:lnTo>
                    <a:pt x="33463" y="14895"/>
                  </a:lnTo>
                  <a:lnTo>
                    <a:pt x="33398" y="14895"/>
                  </a:lnTo>
                  <a:lnTo>
                    <a:pt x="33268" y="15058"/>
                  </a:lnTo>
                  <a:lnTo>
                    <a:pt x="33171" y="15058"/>
                  </a:lnTo>
                  <a:lnTo>
                    <a:pt x="33073" y="15155"/>
                  </a:lnTo>
                  <a:lnTo>
                    <a:pt x="33073" y="15188"/>
                  </a:lnTo>
                  <a:lnTo>
                    <a:pt x="32943" y="15220"/>
                  </a:lnTo>
                  <a:lnTo>
                    <a:pt x="32878" y="15285"/>
                  </a:lnTo>
                  <a:lnTo>
                    <a:pt x="32878" y="15350"/>
                  </a:lnTo>
                  <a:lnTo>
                    <a:pt x="32813" y="15415"/>
                  </a:lnTo>
                  <a:lnTo>
                    <a:pt x="32585" y="15415"/>
                  </a:lnTo>
                  <a:lnTo>
                    <a:pt x="32488" y="15383"/>
                  </a:lnTo>
                  <a:lnTo>
                    <a:pt x="32390" y="15383"/>
                  </a:lnTo>
                  <a:lnTo>
                    <a:pt x="32325" y="15350"/>
                  </a:lnTo>
                  <a:lnTo>
                    <a:pt x="32162" y="15448"/>
                  </a:lnTo>
                  <a:lnTo>
                    <a:pt x="32130" y="15480"/>
                  </a:lnTo>
                  <a:lnTo>
                    <a:pt x="32032" y="15513"/>
                  </a:lnTo>
                  <a:lnTo>
                    <a:pt x="31935" y="15610"/>
                  </a:lnTo>
                  <a:lnTo>
                    <a:pt x="31935" y="15643"/>
                  </a:lnTo>
                  <a:lnTo>
                    <a:pt x="32032" y="15708"/>
                  </a:lnTo>
                  <a:lnTo>
                    <a:pt x="32000" y="15773"/>
                  </a:lnTo>
                  <a:lnTo>
                    <a:pt x="32032" y="15838"/>
                  </a:lnTo>
                  <a:lnTo>
                    <a:pt x="32000" y="15871"/>
                  </a:lnTo>
                  <a:lnTo>
                    <a:pt x="31902" y="15805"/>
                  </a:lnTo>
                  <a:lnTo>
                    <a:pt x="31870" y="15740"/>
                  </a:lnTo>
                  <a:lnTo>
                    <a:pt x="31805" y="15740"/>
                  </a:lnTo>
                  <a:lnTo>
                    <a:pt x="31707" y="15871"/>
                  </a:lnTo>
                  <a:lnTo>
                    <a:pt x="31642" y="16001"/>
                  </a:lnTo>
                  <a:lnTo>
                    <a:pt x="31642" y="15871"/>
                  </a:lnTo>
                  <a:lnTo>
                    <a:pt x="31545" y="15838"/>
                  </a:lnTo>
                  <a:lnTo>
                    <a:pt x="31447" y="15903"/>
                  </a:lnTo>
                  <a:lnTo>
                    <a:pt x="31219" y="15903"/>
                  </a:lnTo>
                  <a:lnTo>
                    <a:pt x="31219" y="15805"/>
                  </a:lnTo>
                  <a:lnTo>
                    <a:pt x="31317" y="15708"/>
                  </a:lnTo>
                  <a:lnTo>
                    <a:pt x="31414" y="15708"/>
                  </a:lnTo>
                  <a:lnTo>
                    <a:pt x="31479" y="15610"/>
                  </a:lnTo>
                  <a:lnTo>
                    <a:pt x="31382" y="15513"/>
                  </a:lnTo>
                  <a:lnTo>
                    <a:pt x="31414" y="15480"/>
                  </a:lnTo>
                  <a:lnTo>
                    <a:pt x="31479" y="15448"/>
                  </a:lnTo>
                  <a:lnTo>
                    <a:pt x="31382" y="15318"/>
                  </a:lnTo>
                  <a:lnTo>
                    <a:pt x="31317" y="15350"/>
                  </a:lnTo>
                  <a:lnTo>
                    <a:pt x="31219" y="15350"/>
                  </a:lnTo>
                  <a:lnTo>
                    <a:pt x="31187" y="15285"/>
                  </a:lnTo>
                  <a:lnTo>
                    <a:pt x="31382" y="15188"/>
                  </a:lnTo>
                  <a:lnTo>
                    <a:pt x="31479" y="15188"/>
                  </a:lnTo>
                  <a:lnTo>
                    <a:pt x="31577" y="15123"/>
                  </a:lnTo>
                  <a:lnTo>
                    <a:pt x="31545" y="15090"/>
                  </a:lnTo>
                  <a:lnTo>
                    <a:pt x="31382" y="15123"/>
                  </a:lnTo>
                  <a:lnTo>
                    <a:pt x="31089" y="15253"/>
                  </a:lnTo>
                  <a:lnTo>
                    <a:pt x="30992" y="15318"/>
                  </a:lnTo>
                  <a:lnTo>
                    <a:pt x="31024" y="15350"/>
                  </a:lnTo>
                  <a:lnTo>
                    <a:pt x="31057" y="15448"/>
                  </a:lnTo>
                  <a:lnTo>
                    <a:pt x="31122" y="15513"/>
                  </a:lnTo>
                  <a:lnTo>
                    <a:pt x="31057" y="15610"/>
                  </a:lnTo>
                  <a:lnTo>
                    <a:pt x="30992" y="15610"/>
                  </a:lnTo>
                  <a:lnTo>
                    <a:pt x="30894" y="15513"/>
                  </a:lnTo>
                  <a:lnTo>
                    <a:pt x="30927" y="15480"/>
                  </a:lnTo>
                  <a:lnTo>
                    <a:pt x="30959" y="15448"/>
                  </a:lnTo>
                  <a:lnTo>
                    <a:pt x="30959" y="15383"/>
                  </a:lnTo>
                  <a:lnTo>
                    <a:pt x="30927" y="15383"/>
                  </a:lnTo>
                  <a:lnTo>
                    <a:pt x="30732" y="15578"/>
                  </a:lnTo>
                  <a:lnTo>
                    <a:pt x="30732" y="15610"/>
                  </a:lnTo>
                  <a:lnTo>
                    <a:pt x="30797" y="15708"/>
                  </a:lnTo>
                  <a:lnTo>
                    <a:pt x="30862" y="15740"/>
                  </a:lnTo>
                  <a:lnTo>
                    <a:pt x="30862" y="15805"/>
                  </a:lnTo>
                  <a:lnTo>
                    <a:pt x="30732" y="15936"/>
                  </a:lnTo>
                  <a:lnTo>
                    <a:pt x="30666" y="15871"/>
                  </a:lnTo>
                  <a:lnTo>
                    <a:pt x="30699" y="15838"/>
                  </a:lnTo>
                  <a:lnTo>
                    <a:pt x="30699" y="15740"/>
                  </a:lnTo>
                  <a:lnTo>
                    <a:pt x="30666" y="15740"/>
                  </a:lnTo>
                  <a:lnTo>
                    <a:pt x="30634" y="15643"/>
                  </a:lnTo>
                  <a:lnTo>
                    <a:pt x="30439" y="15708"/>
                  </a:lnTo>
                  <a:lnTo>
                    <a:pt x="30406" y="15805"/>
                  </a:lnTo>
                  <a:lnTo>
                    <a:pt x="30276" y="15871"/>
                  </a:lnTo>
                  <a:lnTo>
                    <a:pt x="30146" y="15838"/>
                  </a:lnTo>
                  <a:lnTo>
                    <a:pt x="30081" y="15871"/>
                  </a:lnTo>
                  <a:lnTo>
                    <a:pt x="30081" y="15936"/>
                  </a:lnTo>
                  <a:lnTo>
                    <a:pt x="29886" y="16196"/>
                  </a:lnTo>
                  <a:lnTo>
                    <a:pt x="29821" y="16228"/>
                  </a:lnTo>
                  <a:lnTo>
                    <a:pt x="29626" y="16456"/>
                  </a:lnTo>
                  <a:lnTo>
                    <a:pt x="29528" y="16488"/>
                  </a:lnTo>
                  <a:lnTo>
                    <a:pt x="29431" y="16423"/>
                  </a:lnTo>
                  <a:lnTo>
                    <a:pt x="29398" y="16423"/>
                  </a:lnTo>
                  <a:lnTo>
                    <a:pt x="29431" y="16521"/>
                  </a:lnTo>
                  <a:lnTo>
                    <a:pt x="29593" y="16651"/>
                  </a:lnTo>
                  <a:lnTo>
                    <a:pt x="29593" y="16716"/>
                  </a:lnTo>
                  <a:lnTo>
                    <a:pt x="29431" y="16651"/>
                  </a:lnTo>
                  <a:lnTo>
                    <a:pt x="29398" y="16716"/>
                  </a:lnTo>
                  <a:lnTo>
                    <a:pt x="29106" y="16749"/>
                  </a:lnTo>
                  <a:lnTo>
                    <a:pt x="29041" y="16781"/>
                  </a:lnTo>
                  <a:lnTo>
                    <a:pt x="29138" y="16879"/>
                  </a:lnTo>
                  <a:lnTo>
                    <a:pt x="29138" y="16976"/>
                  </a:lnTo>
                  <a:lnTo>
                    <a:pt x="29073" y="17106"/>
                  </a:lnTo>
                  <a:lnTo>
                    <a:pt x="29106" y="17269"/>
                  </a:lnTo>
                  <a:lnTo>
                    <a:pt x="29073" y="17399"/>
                  </a:lnTo>
                  <a:lnTo>
                    <a:pt x="28878" y="17464"/>
                  </a:lnTo>
                  <a:lnTo>
                    <a:pt x="28845" y="17529"/>
                  </a:lnTo>
                  <a:lnTo>
                    <a:pt x="28748" y="17529"/>
                  </a:lnTo>
                  <a:lnTo>
                    <a:pt x="28683" y="17594"/>
                  </a:lnTo>
                  <a:lnTo>
                    <a:pt x="28618" y="17464"/>
                  </a:lnTo>
                  <a:lnTo>
                    <a:pt x="28488" y="17594"/>
                  </a:lnTo>
                  <a:lnTo>
                    <a:pt x="28390" y="17594"/>
                  </a:lnTo>
                  <a:lnTo>
                    <a:pt x="28195" y="17301"/>
                  </a:lnTo>
                  <a:lnTo>
                    <a:pt x="27967" y="17106"/>
                  </a:lnTo>
                  <a:lnTo>
                    <a:pt x="27870" y="17074"/>
                  </a:lnTo>
                  <a:lnTo>
                    <a:pt x="27902" y="16911"/>
                  </a:lnTo>
                  <a:lnTo>
                    <a:pt x="27935" y="16846"/>
                  </a:lnTo>
                  <a:lnTo>
                    <a:pt x="27967" y="16879"/>
                  </a:lnTo>
                  <a:lnTo>
                    <a:pt x="28032" y="16814"/>
                  </a:lnTo>
                  <a:lnTo>
                    <a:pt x="28000" y="16749"/>
                  </a:lnTo>
                  <a:lnTo>
                    <a:pt x="28065" y="16684"/>
                  </a:lnTo>
                  <a:lnTo>
                    <a:pt x="28228" y="16684"/>
                  </a:lnTo>
                  <a:lnTo>
                    <a:pt x="28260" y="16618"/>
                  </a:lnTo>
                  <a:lnTo>
                    <a:pt x="28455" y="16618"/>
                  </a:lnTo>
                  <a:lnTo>
                    <a:pt x="28488" y="16553"/>
                  </a:lnTo>
                  <a:lnTo>
                    <a:pt x="28325" y="16358"/>
                  </a:lnTo>
                  <a:lnTo>
                    <a:pt x="28325" y="16261"/>
                  </a:lnTo>
                  <a:lnTo>
                    <a:pt x="28195" y="16261"/>
                  </a:lnTo>
                  <a:lnTo>
                    <a:pt x="28097" y="16131"/>
                  </a:lnTo>
                  <a:lnTo>
                    <a:pt x="28097" y="16033"/>
                  </a:lnTo>
                  <a:lnTo>
                    <a:pt x="27967" y="15936"/>
                  </a:lnTo>
                  <a:lnTo>
                    <a:pt x="27675" y="15903"/>
                  </a:lnTo>
                  <a:lnTo>
                    <a:pt x="27480" y="15936"/>
                  </a:lnTo>
                  <a:lnTo>
                    <a:pt x="27382" y="15968"/>
                  </a:lnTo>
                  <a:lnTo>
                    <a:pt x="27252" y="15968"/>
                  </a:lnTo>
                  <a:lnTo>
                    <a:pt x="27057" y="15838"/>
                  </a:lnTo>
                  <a:lnTo>
                    <a:pt x="26927" y="15838"/>
                  </a:lnTo>
                  <a:lnTo>
                    <a:pt x="26927" y="15871"/>
                  </a:lnTo>
                  <a:lnTo>
                    <a:pt x="27187" y="16098"/>
                  </a:lnTo>
                  <a:lnTo>
                    <a:pt x="27349" y="16196"/>
                  </a:lnTo>
                  <a:lnTo>
                    <a:pt x="27415" y="16423"/>
                  </a:lnTo>
                  <a:lnTo>
                    <a:pt x="27415" y="16553"/>
                  </a:lnTo>
                  <a:lnTo>
                    <a:pt x="27480" y="16618"/>
                  </a:lnTo>
                  <a:lnTo>
                    <a:pt x="27447" y="16651"/>
                  </a:lnTo>
                  <a:lnTo>
                    <a:pt x="27415" y="16781"/>
                  </a:lnTo>
                  <a:lnTo>
                    <a:pt x="27447" y="16846"/>
                  </a:lnTo>
                  <a:lnTo>
                    <a:pt x="27415" y="16879"/>
                  </a:lnTo>
                  <a:lnTo>
                    <a:pt x="27415" y="17106"/>
                  </a:lnTo>
                  <a:lnTo>
                    <a:pt x="27382" y="17236"/>
                  </a:lnTo>
                  <a:lnTo>
                    <a:pt x="27415" y="17399"/>
                  </a:lnTo>
                  <a:lnTo>
                    <a:pt x="27577" y="17366"/>
                  </a:lnTo>
                  <a:lnTo>
                    <a:pt x="27675" y="17431"/>
                  </a:lnTo>
                  <a:lnTo>
                    <a:pt x="27772" y="17529"/>
                  </a:lnTo>
                  <a:lnTo>
                    <a:pt x="27740" y="17594"/>
                  </a:lnTo>
                  <a:lnTo>
                    <a:pt x="27772" y="17659"/>
                  </a:lnTo>
                  <a:lnTo>
                    <a:pt x="27740" y="17724"/>
                  </a:lnTo>
                  <a:lnTo>
                    <a:pt x="27740" y="17757"/>
                  </a:lnTo>
                  <a:lnTo>
                    <a:pt x="27805" y="17822"/>
                  </a:lnTo>
                  <a:lnTo>
                    <a:pt x="27772" y="17887"/>
                  </a:lnTo>
                  <a:lnTo>
                    <a:pt x="27772" y="18114"/>
                  </a:lnTo>
                  <a:lnTo>
                    <a:pt x="27707" y="18179"/>
                  </a:lnTo>
                  <a:lnTo>
                    <a:pt x="27805" y="18342"/>
                  </a:lnTo>
                  <a:lnTo>
                    <a:pt x="27805" y="18537"/>
                  </a:lnTo>
                  <a:lnTo>
                    <a:pt x="27740" y="18472"/>
                  </a:lnTo>
                  <a:lnTo>
                    <a:pt x="27707" y="18342"/>
                  </a:lnTo>
                  <a:lnTo>
                    <a:pt x="27577" y="18212"/>
                  </a:lnTo>
                  <a:lnTo>
                    <a:pt x="27447" y="18342"/>
                  </a:lnTo>
                  <a:lnTo>
                    <a:pt x="27447" y="18244"/>
                  </a:lnTo>
                  <a:lnTo>
                    <a:pt x="27415" y="18147"/>
                  </a:lnTo>
                  <a:lnTo>
                    <a:pt x="27089" y="18147"/>
                  </a:lnTo>
                  <a:lnTo>
                    <a:pt x="26992" y="18082"/>
                  </a:lnTo>
                  <a:lnTo>
                    <a:pt x="26862" y="18049"/>
                  </a:lnTo>
                  <a:lnTo>
                    <a:pt x="26764" y="18114"/>
                  </a:lnTo>
                  <a:lnTo>
                    <a:pt x="26667" y="18375"/>
                  </a:lnTo>
                  <a:lnTo>
                    <a:pt x="26471" y="18505"/>
                  </a:lnTo>
                  <a:lnTo>
                    <a:pt x="26374" y="18537"/>
                  </a:lnTo>
                  <a:lnTo>
                    <a:pt x="26276" y="18602"/>
                  </a:lnTo>
                  <a:lnTo>
                    <a:pt x="26244" y="18765"/>
                  </a:lnTo>
                  <a:lnTo>
                    <a:pt x="26114" y="18895"/>
                  </a:lnTo>
                  <a:lnTo>
                    <a:pt x="25984" y="19025"/>
                  </a:lnTo>
                  <a:lnTo>
                    <a:pt x="25951" y="19122"/>
                  </a:lnTo>
                  <a:lnTo>
                    <a:pt x="26016" y="19285"/>
                  </a:lnTo>
                  <a:lnTo>
                    <a:pt x="26244" y="19513"/>
                  </a:lnTo>
                  <a:lnTo>
                    <a:pt x="26406" y="19708"/>
                  </a:lnTo>
                  <a:lnTo>
                    <a:pt x="26309" y="19805"/>
                  </a:lnTo>
                  <a:lnTo>
                    <a:pt x="26244" y="19805"/>
                  </a:lnTo>
                  <a:lnTo>
                    <a:pt x="26244" y="19935"/>
                  </a:lnTo>
                  <a:lnTo>
                    <a:pt x="26146" y="20001"/>
                  </a:lnTo>
                  <a:lnTo>
                    <a:pt x="26081" y="20098"/>
                  </a:lnTo>
                  <a:lnTo>
                    <a:pt x="25951" y="19968"/>
                  </a:lnTo>
                  <a:lnTo>
                    <a:pt x="25593" y="19805"/>
                  </a:lnTo>
                  <a:lnTo>
                    <a:pt x="25496" y="19805"/>
                  </a:lnTo>
                  <a:lnTo>
                    <a:pt x="25463" y="19708"/>
                  </a:lnTo>
                  <a:lnTo>
                    <a:pt x="25268" y="19708"/>
                  </a:lnTo>
                  <a:lnTo>
                    <a:pt x="25171" y="19643"/>
                  </a:lnTo>
                  <a:lnTo>
                    <a:pt x="25106" y="19513"/>
                  </a:lnTo>
                  <a:lnTo>
                    <a:pt x="24943" y="19480"/>
                  </a:lnTo>
                  <a:lnTo>
                    <a:pt x="24845" y="19415"/>
                  </a:lnTo>
                  <a:lnTo>
                    <a:pt x="24715" y="19415"/>
                  </a:lnTo>
                  <a:lnTo>
                    <a:pt x="24683" y="19480"/>
                  </a:lnTo>
                  <a:lnTo>
                    <a:pt x="24715" y="19545"/>
                  </a:lnTo>
                  <a:lnTo>
                    <a:pt x="24683" y="19610"/>
                  </a:lnTo>
                  <a:lnTo>
                    <a:pt x="24715" y="19675"/>
                  </a:lnTo>
                  <a:lnTo>
                    <a:pt x="24650" y="19740"/>
                  </a:lnTo>
                  <a:lnTo>
                    <a:pt x="24553" y="19740"/>
                  </a:lnTo>
                  <a:lnTo>
                    <a:pt x="24618" y="19870"/>
                  </a:lnTo>
                  <a:lnTo>
                    <a:pt x="24650" y="20001"/>
                  </a:lnTo>
                  <a:lnTo>
                    <a:pt x="24813" y="20066"/>
                  </a:lnTo>
                  <a:lnTo>
                    <a:pt x="24911" y="20196"/>
                  </a:lnTo>
                  <a:lnTo>
                    <a:pt x="25041" y="20261"/>
                  </a:lnTo>
                  <a:lnTo>
                    <a:pt x="25138" y="20196"/>
                  </a:lnTo>
                  <a:lnTo>
                    <a:pt x="25203" y="20228"/>
                  </a:lnTo>
                  <a:lnTo>
                    <a:pt x="25268" y="20163"/>
                  </a:lnTo>
                  <a:lnTo>
                    <a:pt x="25301" y="20228"/>
                  </a:lnTo>
                  <a:lnTo>
                    <a:pt x="25398" y="20293"/>
                  </a:lnTo>
                  <a:lnTo>
                    <a:pt x="25398" y="20326"/>
                  </a:lnTo>
                  <a:lnTo>
                    <a:pt x="25366" y="20391"/>
                  </a:lnTo>
                  <a:lnTo>
                    <a:pt x="25463" y="20456"/>
                  </a:lnTo>
                  <a:lnTo>
                    <a:pt x="25463" y="20618"/>
                  </a:lnTo>
                  <a:lnTo>
                    <a:pt x="25398" y="20651"/>
                  </a:lnTo>
                  <a:lnTo>
                    <a:pt x="25301" y="20651"/>
                  </a:lnTo>
                  <a:lnTo>
                    <a:pt x="25171" y="20781"/>
                  </a:lnTo>
                  <a:lnTo>
                    <a:pt x="25138" y="20781"/>
                  </a:lnTo>
                  <a:lnTo>
                    <a:pt x="25041" y="20683"/>
                  </a:lnTo>
                  <a:lnTo>
                    <a:pt x="24878" y="20683"/>
                  </a:lnTo>
                  <a:lnTo>
                    <a:pt x="24813" y="20618"/>
                  </a:lnTo>
                  <a:lnTo>
                    <a:pt x="24650" y="20618"/>
                  </a:lnTo>
                  <a:lnTo>
                    <a:pt x="24585" y="20586"/>
                  </a:lnTo>
                  <a:lnTo>
                    <a:pt x="24585" y="20456"/>
                  </a:lnTo>
                  <a:lnTo>
                    <a:pt x="24488" y="20391"/>
                  </a:lnTo>
                  <a:lnTo>
                    <a:pt x="24423" y="20293"/>
                  </a:lnTo>
                  <a:lnTo>
                    <a:pt x="24358" y="20293"/>
                  </a:lnTo>
                  <a:lnTo>
                    <a:pt x="24260" y="20358"/>
                  </a:lnTo>
                  <a:lnTo>
                    <a:pt x="24065" y="20293"/>
                  </a:lnTo>
                  <a:lnTo>
                    <a:pt x="24000" y="20196"/>
                  </a:lnTo>
                  <a:lnTo>
                    <a:pt x="23967" y="20163"/>
                  </a:lnTo>
                  <a:lnTo>
                    <a:pt x="24000" y="20066"/>
                  </a:lnTo>
                  <a:lnTo>
                    <a:pt x="24000" y="19935"/>
                  </a:lnTo>
                  <a:lnTo>
                    <a:pt x="24000" y="19838"/>
                  </a:lnTo>
                  <a:lnTo>
                    <a:pt x="23870" y="19773"/>
                  </a:lnTo>
                  <a:lnTo>
                    <a:pt x="23902" y="19675"/>
                  </a:lnTo>
                  <a:lnTo>
                    <a:pt x="23740" y="19545"/>
                  </a:lnTo>
                  <a:lnTo>
                    <a:pt x="23740" y="19415"/>
                  </a:lnTo>
                  <a:lnTo>
                    <a:pt x="23642" y="19383"/>
                  </a:lnTo>
                  <a:lnTo>
                    <a:pt x="23675" y="19285"/>
                  </a:lnTo>
                  <a:lnTo>
                    <a:pt x="23740" y="19253"/>
                  </a:lnTo>
                  <a:lnTo>
                    <a:pt x="23772" y="19090"/>
                  </a:lnTo>
                  <a:lnTo>
                    <a:pt x="23772" y="18992"/>
                  </a:lnTo>
                  <a:lnTo>
                    <a:pt x="23707" y="18992"/>
                  </a:lnTo>
                  <a:lnTo>
                    <a:pt x="23740" y="18895"/>
                  </a:lnTo>
                  <a:lnTo>
                    <a:pt x="23772" y="18830"/>
                  </a:lnTo>
                  <a:lnTo>
                    <a:pt x="23707" y="18830"/>
                  </a:lnTo>
                  <a:lnTo>
                    <a:pt x="23577" y="18667"/>
                  </a:lnTo>
                  <a:lnTo>
                    <a:pt x="23350" y="18570"/>
                  </a:lnTo>
                  <a:lnTo>
                    <a:pt x="23285" y="18602"/>
                  </a:lnTo>
                  <a:lnTo>
                    <a:pt x="23220" y="18570"/>
                  </a:lnTo>
                  <a:lnTo>
                    <a:pt x="23154" y="18570"/>
                  </a:lnTo>
                  <a:lnTo>
                    <a:pt x="23089" y="18602"/>
                  </a:lnTo>
                  <a:lnTo>
                    <a:pt x="22992" y="18570"/>
                  </a:lnTo>
                  <a:lnTo>
                    <a:pt x="23024" y="18505"/>
                  </a:lnTo>
                  <a:lnTo>
                    <a:pt x="23122" y="18505"/>
                  </a:lnTo>
                  <a:lnTo>
                    <a:pt x="23154" y="18407"/>
                  </a:lnTo>
                  <a:lnTo>
                    <a:pt x="23024" y="18407"/>
                  </a:lnTo>
                  <a:lnTo>
                    <a:pt x="23024" y="18375"/>
                  </a:lnTo>
                  <a:lnTo>
                    <a:pt x="23122" y="18342"/>
                  </a:lnTo>
                  <a:lnTo>
                    <a:pt x="23057" y="18277"/>
                  </a:lnTo>
                  <a:lnTo>
                    <a:pt x="22959" y="18342"/>
                  </a:lnTo>
                  <a:lnTo>
                    <a:pt x="22797" y="18375"/>
                  </a:lnTo>
                  <a:lnTo>
                    <a:pt x="22764" y="18342"/>
                  </a:lnTo>
                  <a:lnTo>
                    <a:pt x="22829" y="18277"/>
                  </a:lnTo>
                  <a:lnTo>
                    <a:pt x="22927" y="18244"/>
                  </a:lnTo>
                  <a:lnTo>
                    <a:pt x="22894" y="18179"/>
                  </a:lnTo>
                  <a:lnTo>
                    <a:pt x="22732" y="18147"/>
                  </a:lnTo>
                  <a:lnTo>
                    <a:pt x="22699" y="18082"/>
                  </a:lnTo>
                  <a:lnTo>
                    <a:pt x="22569" y="17984"/>
                  </a:lnTo>
                  <a:lnTo>
                    <a:pt x="22569" y="17854"/>
                  </a:lnTo>
                  <a:lnTo>
                    <a:pt x="22439" y="17757"/>
                  </a:lnTo>
                  <a:lnTo>
                    <a:pt x="22472" y="17724"/>
                  </a:lnTo>
                  <a:lnTo>
                    <a:pt x="22569" y="17724"/>
                  </a:lnTo>
                  <a:lnTo>
                    <a:pt x="22602" y="17757"/>
                  </a:lnTo>
                  <a:lnTo>
                    <a:pt x="22732" y="17789"/>
                  </a:lnTo>
                  <a:lnTo>
                    <a:pt x="22732" y="17887"/>
                  </a:lnTo>
                  <a:lnTo>
                    <a:pt x="22959" y="18049"/>
                  </a:lnTo>
                  <a:lnTo>
                    <a:pt x="23057" y="18082"/>
                  </a:lnTo>
                  <a:lnTo>
                    <a:pt x="23057" y="18049"/>
                  </a:lnTo>
                  <a:lnTo>
                    <a:pt x="23187" y="18114"/>
                  </a:lnTo>
                  <a:lnTo>
                    <a:pt x="23350" y="18114"/>
                  </a:lnTo>
                  <a:lnTo>
                    <a:pt x="23382" y="18082"/>
                  </a:lnTo>
                  <a:lnTo>
                    <a:pt x="23447" y="18147"/>
                  </a:lnTo>
                  <a:lnTo>
                    <a:pt x="23382" y="18179"/>
                  </a:lnTo>
                  <a:lnTo>
                    <a:pt x="23415" y="18212"/>
                  </a:lnTo>
                  <a:lnTo>
                    <a:pt x="23415" y="18277"/>
                  </a:lnTo>
                  <a:lnTo>
                    <a:pt x="23512" y="18277"/>
                  </a:lnTo>
                  <a:lnTo>
                    <a:pt x="23577" y="18244"/>
                  </a:lnTo>
                  <a:lnTo>
                    <a:pt x="23740" y="18244"/>
                  </a:lnTo>
                  <a:lnTo>
                    <a:pt x="23675" y="18277"/>
                  </a:lnTo>
                  <a:lnTo>
                    <a:pt x="23772" y="18277"/>
                  </a:lnTo>
                  <a:lnTo>
                    <a:pt x="23902" y="18244"/>
                  </a:lnTo>
                  <a:lnTo>
                    <a:pt x="23870" y="18310"/>
                  </a:lnTo>
                  <a:lnTo>
                    <a:pt x="24032" y="18440"/>
                  </a:lnTo>
                  <a:lnTo>
                    <a:pt x="24098" y="18407"/>
                  </a:lnTo>
                  <a:lnTo>
                    <a:pt x="24195" y="18440"/>
                  </a:lnTo>
                  <a:lnTo>
                    <a:pt x="24195" y="18472"/>
                  </a:lnTo>
                  <a:lnTo>
                    <a:pt x="24358" y="18472"/>
                  </a:lnTo>
                  <a:lnTo>
                    <a:pt x="24455" y="18505"/>
                  </a:lnTo>
                  <a:lnTo>
                    <a:pt x="24520" y="18440"/>
                  </a:lnTo>
                  <a:lnTo>
                    <a:pt x="24650" y="18537"/>
                  </a:lnTo>
                  <a:lnTo>
                    <a:pt x="24813" y="18570"/>
                  </a:lnTo>
                  <a:lnTo>
                    <a:pt x="25138" y="18602"/>
                  </a:lnTo>
                  <a:lnTo>
                    <a:pt x="25366" y="18570"/>
                  </a:lnTo>
                  <a:lnTo>
                    <a:pt x="25398" y="18537"/>
                  </a:lnTo>
                  <a:lnTo>
                    <a:pt x="25561" y="18537"/>
                  </a:lnTo>
                  <a:lnTo>
                    <a:pt x="25626" y="18472"/>
                  </a:lnTo>
                  <a:lnTo>
                    <a:pt x="25821" y="18440"/>
                  </a:lnTo>
                  <a:lnTo>
                    <a:pt x="25951" y="18342"/>
                  </a:lnTo>
                  <a:lnTo>
                    <a:pt x="26146" y="18082"/>
                  </a:lnTo>
                  <a:lnTo>
                    <a:pt x="26179" y="18017"/>
                  </a:lnTo>
                  <a:lnTo>
                    <a:pt x="26276" y="17854"/>
                  </a:lnTo>
                  <a:lnTo>
                    <a:pt x="26276" y="17789"/>
                  </a:lnTo>
                  <a:lnTo>
                    <a:pt x="26341" y="17692"/>
                  </a:lnTo>
                  <a:lnTo>
                    <a:pt x="26341" y="17562"/>
                  </a:lnTo>
                  <a:lnTo>
                    <a:pt x="26341" y="17431"/>
                  </a:lnTo>
                  <a:lnTo>
                    <a:pt x="26341" y="17301"/>
                  </a:lnTo>
                  <a:lnTo>
                    <a:pt x="26309" y="17236"/>
                  </a:lnTo>
                  <a:lnTo>
                    <a:pt x="26276" y="17269"/>
                  </a:lnTo>
                  <a:lnTo>
                    <a:pt x="26179" y="17139"/>
                  </a:lnTo>
                  <a:lnTo>
                    <a:pt x="26114" y="17074"/>
                  </a:lnTo>
                  <a:lnTo>
                    <a:pt x="26081" y="16944"/>
                  </a:lnTo>
                  <a:lnTo>
                    <a:pt x="25951" y="16846"/>
                  </a:lnTo>
                  <a:lnTo>
                    <a:pt x="25854" y="16814"/>
                  </a:lnTo>
                  <a:lnTo>
                    <a:pt x="25854" y="16879"/>
                  </a:lnTo>
                  <a:lnTo>
                    <a:pt x="25724" y="16814"/>
                  </a:lnTo>
                  <a:lnTo>
                    <a:pt x="25724" y="16749"/>
                  </a:lnTo>
                  <a:lnTo>
                    <a:pt x="25528" y="16586"/>
                  </a:lnTo>
                  <a:lnTo>
                    <a:pt x="25528" y="16488"/>
                  </a:lnTo>
                  <a:lnTo>
                    <a:pt x="25431" y="16391"/>
                  </a:lnTo>
                  <a:lnTo>
                    <a:pt x="25366" y="16391"/>
                  </a:lnTo>
                  <a:lnTo>
                    <a:pt x="25398" y="16423"/>
                  </a:lnTo>
                  <a:lnTo>
                    <a:pt x="25463" y="16553"/>
                  </a:lnTo>
                  <a:lnTo>
                    <a:pt x="25398" y="16586"/>
                  </a:lnTo>
                  <a:lnTo>
                    <a:pt x="25268" y="16456"/>
                  </a:lnTo>
                  <a:lnTo>
                    <a:pt x="25171" y="16456"/>
                  </a:lnTo>
                  <a:lnTo>
                    <a:pt x="25008" y="16326"/>
                  </a:lnTo>
                  <a:lnTo>
                    <a:pt x="24976" y="16326"/>
                  </a:lnTo>
                  <a:lnTo>
                    <a:pt x="24976" y="16358"/>
                  </a:lnTo>
                  <a:lnTo>
                    <a:pt x="24976" y="16423"/>
                  </a:lnTo>
                  <a:lnTo>
                    <a:pt x="24911" y="16391"/>
                  </a:lnTo>
                  <a:lnTo>
                    <a:pt x="24780" y="16228"/>
                  </a:lnTo>
                  <a:lnTo>
                    <a:pt x="24683" y="16196"/>
                  </a:lnTo>
                  <a:lnTo>
                    <a:pt x="24618" y="16098"/>
                  </a:lnTo>
                  <a:lnTo>
                    <a:pt x="24228" y="15871"/>
                  </a:lnTo>
                  <a:lnTo>
                    <a:pt x="23707" y="15578"/>
                  </a:lnTo>
                  <a:lnTo>
                    <a:pt x="23577" y="15513"/>
                  </a:lnTo>
                  <a:lnTo>
                    <a:pt x="23577" y="15578"/>
                  </a:lnTo>
                  <a:lnTo>
                    <a:pt x="23447" y="15480"/>
                  </a:lnTo>
                  <a:lnTo>
                    <a:pt x="23317" y="15480"/>
                  </a:lnTo>
                  <a:lnTo>
                    <a:pt x="23317" y="15513"/>
                  </a:lnTo>
                  <a:lnTo>
                    <a:pt x="23252" y="15578"/>
                  </a:lnTo>
                  <a:lnTo>
                    <a:pt x="23154" y="15513"/>
                  </a:lnTo>
                  <a:lnTo>
                    <a:pt x="22992" y="15513"/>
                  </a:lnTo>
                  <a:lnTo>
                    <a:pt x="22927" y="15415"/>
                  </a:lnTo>
                  <a:lnTo>
                    <a:pt x="22829" y="15383"/>
                  </a:lnTo>
                  <a:lnTo>
                    <a:pt x="22829" y="15415"/>
                  </a:lnTo>
                  <a:lnTo>
                    <a:pt x="22846" y="15448"/>
                  </a:lnTo>
                  <a:lnTo>
                    <a:pt x="22764" y="15448"/>
                  </a:lnTo>
                  <a:lnTo>
                    <a:pt x="22732" y="15480"/>
                  </a:lnTo>
                  <a:lnTo>
                    <a:pt x="22732" y="15578"/>
                  </a:lnTo>
                  <a:lnTo>
                    <a:pt x="22667" y="15708"/>
                  </a:lnTo>
                  <a:lnTo>
                    <a:pt x="22569" y="15708"/>
                  </a:lnTo>
                  <a:lnTo>
                    <a:pt x="22634" y="15610"/>
                  </a:lnTo>
                  <a:lnTo>
                    <a:pt x="22699" y="15578"/>
                  </a:lnTo>
                  <a:lnTo>
                    <a:pt x="22667" y="15513"/>
                  </a:lnTo>
                  <a:lnTo>
                    <a:pt x="22569" y="15513"/>
                  </a:lnTo>
                  <a:lnTo>
                    <a:pt x="22602" y="15448"/>
                  </a:lnTo>
                  <a:lnTo>
                    <a:pt x="22634" y="15415"/>
                  </a:lnTo>
                  <a:lnTo>
                    <a:pt x="22569" y="15383"/>
                  </a:lnTo>
                  <a:lnTo>
                    <a:pt x="22537" y="15448"/>
                  </a:lnTo>
                  <a:lnTo>
                    <a:pt x="22439" y="15545"/>
                  </a:lnTo>
                  <a:lnTo>
                    <a:pt x="22439" y="15480"/>
                  </a:lnTo>
                  <a:lnTo>
                    <a:pt x="22439" y="15448"/>
                  </a:lnTo>
                  <a:lnTo>
                    <a:pt x="22407" y="15415"/>
                  </a:lnTo>
                  <a:lnTo>
                    <a:pt x="22374" y="15480"/>
                  </a:lnTo>
                  <a:lnTo>
                    <a:pt x="22341" y="15480"/>
                  </a:lnTo>
                  <a:lnTo>
                    <a:pt x="22341" y="15415"/>
                  </a:lnTo>
                  <a:lnTo>
                    <a:pt x="22244" y="15383"/>
                  </a:lnTo>
                  <a:lnTo>
                    <a:pt x="22146" y="15448"/>
                  </a:lnTo>
                  <a:lnTo>
                    <a:pt x="22146" y="15350"/>
                  </a:lnTo>
                  <a:lnTo>
                    <a:pt x="22081" y="15350"/>
                  </a:lnTo>
                  <a:lnTo>
                    <a:pt x="22016" y="15415"/>
                  </a:lnTo>
                  <a:lnTo>
                    <a:pt x="21984" y="15318"/>
                  </a:lnTo>
                  <a:lnTo>
                    <a:pt x="21984" y="15188"/>
                  </a:lnTo>
                  <a:lnTo>
                    <a:pt x="22049" y="15123"/>
                  </a:lnTo>
                  <a:lnTo>
                    <a:pt x="22049" y="15188"/>
                  </a:lnTo>
                  <a:lnTo>
                    <a:pt x="22146" y="15253"/>
                  </a:lnTo>
                  <a:lnTo>
                    <a:pt x="22276" y="15253"/>
                  </a:lnTo>
                  <a:lnTo>
                    <a:pt x="22341" y="15285"/>
                  </a:lnTo>
                  <a:lnTo>
                    <a:pt x="22439" y="15220"/>
                  </a:lnTo>
                  <a:lnTo>
                    <a:pt x="22439" y="15155"/>
                  </a:lnTo>
                  <a:lnTo>
                    <a:pt x="22374" y="15123"/>
                  </a:lnTo>
                  <a:lnTo>
                    <a:pt x="22341" y="15090"/>
                  </a:lnTo>
                  <a:lnTo>
                    <a:pt x="22244" y="15058"/>
                  </a:lnTo>
                  <a:lnTo>
                    <a:pt x="22211" y="15090"/>
                  </a:lnTo>
                  <a:lnTo>
                    <a:pt x="22146" y="15025"/>
                  </a:lnTo>
                  <a:lnTo>
                    <a:pt x="22114" y="14960"/>
                  </a:lnTo>
                  <a:lnTo>
                    <a:pt x="21984" y="14927"/>
                  </a:lnTo>
                  <a:lnTo>
                    <a:pt x="21886" y="14895"/>
                  </a:lnTo>
                  <a:lnTo>
                    <a:pt x="21886" y="14927"/>
                  </a:lnTo>
                  <a:lnTo>
                    <a:pt x="21919" y="14993"/>
                  </a:lnTo>
                  <a:lnTo>
                    <a:pt x="21951" y="14993"/>
                  </a:lnTo>
                  <a:lnTo>
                    <a:pt x="21951" y="15058"/>
                  </a:lnTo>
                  <a:lnTo>
                    <a:pt x="21821" y="15058"/>
                  </a:lnTo>
                  <a:lnTo>
                    <a:pt x="21821" y="15090"/>
                  </a:lnTo>
                  <a:lnTo>
                    <a:pt x="21919" y="15155"/>
                  </a:lnTo>
                  <a:lnTo>
                    <a:pt x="21854" y="15188"/>
                  </a:lnTo>
                  <a:lnTo>
                    <a:pt x="21789" y="15155"/>
                  </a:lnTo>
                  <a:lnTo>
                    <a:pt x="21756" y="15220"/>
                  </a:lnTo>
                  <a:lnTo>
                    <a:pt x="21724" y="15383"/>
                  </a:lnTo>
                  <a:lnTo>
                    <a:pt x="21691" y="15318"/>
                  </a:lnTo>
                  <a:lnTo>
                    <a:pt x="21691" y="15188"/>
                  </a:lnTo>
                  <a:lnTo>
                    <a:pt x="21659" y="15155"/>
                  </a:lnTo>
                  <a:lnTo>
                    <a:pt x="21496" y="15155"/>
                  </a:lnTo>
                  <a:lnTo>
                    <a:pt x="21431" y="15090"/>
                  </a:lnTo>
                  <a:lnTo>
                    <a:pt x="21366" y="15090"/>
                  </a:lnTo>
                  <a:lnTo>
                    <a:pt x="21333" y="15155"/>
                  </a:lnTo>
                  <a:lnTo>
                    <a:pt x="21301" y="15123"/>
                  </a:lnTo>
                  <a:lnTo>
                    <a:pt x="21268" y="15058"/>
                  </a:lnTo>
                  <a:lnTo>
                    <a:pt x="21236" y="15058"/>
                  </a:lnTo>
                  <a:lnTo>
                    <a:pt x="21236" y="15123"/>
                  </a:lnTo>
                  <a:lnTo>
                    <a:pt x="21203" y="15220"/>
                  </a:lnTo>
                  <a:lnTo>
                    <a:pt x="21171" y="15220"/>
                  </a:lnTo>
                  <a:lnTo>
                    <a:pt x="21138" y="15123"/>
                  </a:lnTo>
                  <a:lnTo>
                    <a:pt x="21073" y="15188"/>
                  </a:lnTo>
                  <a:lnTo>
                    <a:pt x="21041" y="15253"/>
                  </a:lnTo>
                  <a:lnTo>
                    <a:pt x="21008" y="15155"/>
                  </a:lnTo>
                  <a:lnTo>
                    <a:pt x="20976" y="15025"/>
                  </a:lnTo>
                  <a:lnTo>
                    <a:pt x="20943" y="15025"/>
                  </a:lnTo>
                  <a:lnTo>
                    <a:pt x="20911" y="14927"/>
                  </a:lnTo>
                  <a:lnTo>
                    <a:pt x="20846" y="14895"/>
                  </a:lnTo>
                  <a:lnTo>
                    <a:pt x="20781" y="14895"/>
                  </a:lnTo>
                  <a:lnTo>
                    <a:pt x="20683" y="14862"/>
                  </a:lnTo>
                  <a:lnTo>
                    <a:pt x="20585" y="14862"/>
                  </a:lnTo>
                  <a:lnTo>
                    <a:pt x="20520" y="14765"/>
                  </a:lnTo>
                  <a:lnTo>
                    <a:pt x="20683" y="14797"/>
                  </a:lnTo>
                  <a:lnTo>
                    <a:pt x="20813" y="14765"/>
                  </a:lnTo>
                  <a:lnTo>
                    <a:pt x="20911" y="14797"/>
                  </a:lnTo>
                  <a:lnTo>
                    <a:pt x="21138" y="14830"/>
                  </a:lnTo>
                  <a:lnTo>
                    <a:pt x="21268" y="14765"/>
                  </a:lnTo>
                  <a:lnTo>
                    <a:pt x="21366" y="14602"/>
                  </a:lnTo>
                  <a:lnTo>
                    <a:pt x="21561" y="14537"/>
                  </a:lnTo>
                  <a:lnTo>
                    <a:pt x="21659" y="14472"/>
                  </a:lnTo>
                  <a:lnTo>
                    <a:pt x="21659" y="14440"/>
                  </a:lnTo>
                  <a:lnTo>
                    <a:pt x="21594" y="14407"/>
                  </a:lnTo>
                  <a:lnTo>
                    <a:pt x="21561" y="14375"/>
                  </a:lnTo>
                  <a:lnTo>
                    <a:pt x="21496" y="14342"/>
                  </a:lnTo>
                  <a:lnTo>
                    <a:pt x="21398" y="14375"/>
                  </a:lnTo>
                  <a:lnTo>
                    <a:pt x="21268" y="14277"/>
                  </a:lnTo>
                  <a:lnTo>
                    <a:pt x="21203" y="14277"/>
                  </a:lnTo>
                  <a:lnTo>
                    <a:pt x="21106" y="14342"/>
                  </a:lnTo>
                  <a:lnTo>
                    <a:pt x="21073" y="14342"/>
                  </a:lnTo>
                  <a:lnTo>
                    <a:pt x="21041" y="14310"/>
                  </a:lnTo>
                  <a:lnTo>
                    <a:pt x="21138" y="14277"/>
                  </a:lnTo>
                  <a:lnTo>
                    <a:pt x="21138" y="14180"/>
                  </a:lnTo>
                  <a:lnTo>
                    <a:pt x="21041" y="14147"/>
                  </a:lnTo>
                  <a:lnTo>
                    <a:pt x="21008" y="14114"/>
                  </a:lnTo>
                  <a:lnTo>
                    <a:pt x="20943" y="14114"/>
                  </a:lnTo>
                  <a:lnTo>
                    <a:pt x="20878" y="14245"/>
                  </a:lnTo>
                  <a:lnTo>
                    <a:pt x="20846" y="14245"/>
                  </a:lnTo>
                  <a:lnTo>
                    <a:pt x="20846" y="14147"/>
                  </a:lnTo>
                  <a:lnTo>
                    <a:pt x="20813" y="14180"/>
                  </a:lnTo>
                  <a:lnTo>
                    <a:pt x="20781" y="14212"/>
                  </a:lnTo>
                  <a:lnTo>
                    <a:pt x="20715" y="14212"/>
                  </a:lnTo>
                  <a:lnTo>
                    <a:pt x="20715" y="14180"/>
                  </a:lnTo>
                  <a:lnTo>
                    <a:pt x="20781" y="14114"/>
                  </a:lnTo>
                  <a:lnTo>
                    <a:pt x="20781" y="14049"/>
                  </a:lnTo>
                  <a:lnTo>
                    <a:pt x="20683" y="13984"/>
                  </a:lnTo>
                  <a:lnTo>
                    <a:pt x="20585" y="13984"/>
                  </a:lnTo>
                  <a:lnTo>
                    <a:pt x="20520" y="14049"/>
                  </a:lnTo>
                  <a:lnTo>
                    <a:pt x="20488" y="14180"/>
                  </a:lnTo>
                  <a:lnTo>
                    <a:pt x="20423" y="14212"/>
                  </a:lnTo>
                  <a:lnTo>
                    <a:pt x="20423" y="14277"/>
                  </a:lnTo>
                  <a:lnTo>
                    <a:pt x="20488" y="14407"/>
                  </a:lnTo>
                  <a:lnTo>
                    <a:pt x="20455" y="14472"/>
                  </a:lnTo>
                  <a:lnTo>
                    <a:pt x="20423" y="14537"/>
                  </a:lnTo>
                  <a:lnTo>
                    <a:pt x="20358" y="14440"/>
                  </a:lnTo>
                  <a:lnTo>
                    <a:pt x="20293" y="14440"/>
                  </a:lnTo>
                  <a:lnTo>
                    <a:pt x="20293" y="14472"/>
                  </a:lnTo>
                  <a:lnTo>
                    <a:pt x="20195" y="14440"/>
                  </a:lnTo>
                  <a:lnTo>
                    <a:pt x="20065" y="14505"/>
                  </a:lnTo>
                  <a:lnTo>
                    <a:pt x="20163" y="14375"/>
                  </a:lnTo>
                  <a:lnTo>
                    <a:pt x="20260" y="14342"/>
                  </a:lnTo>
                  <a:lnTo>
                    <a:pt x="20293" y="14245"/>
                  </a:lnTo>
                  <a:lnTo>
                    <a:pt x="20293" y="14180"/>
                  </a:lnTo>
                  <a:lnTo>
                    <a:pt x="20260" y="14212"/>
                  </a:lnTo>
                  <a:lnTo>
                    <a:pt x="20163" y="14277"/>
                  </a:lnTo>
                  <a:lnTo>
                    <a:pt x="20098" y="14245"/>
                  </a:lnTo>
                  <a:lnTo>
                    <a:pt x="20098" y="14212"/>
                  </a:lnTo>
                  <a:lnTo>
                    <a:pt x="20163" y="14147"/>
                  </a:lnTo>
                  <a:lnTo>
                    <a:pt x="20163" y="14114"/>
                  </a:lnTo>
                  <a:lnTo>
                    <a:pt x="20065" y="14082"/>
                  </a:lnTo>
                  <a:lnTo>
                    <a:pt x="20065" y="14049"/>
                  </a:lnTo>
                  <a:lnTo>
                    <a:pt x="20130" y="14017"/>
                  </a:lnTo>
                  <a:lnTo>
                    <a:pt x="20163" y="14049"/>
                  </a:lnTo>
                  <a:lnTo>
                    <a:pt x="20293" y="14049"/>
                  </a:lnTo>
                  <a:lnTo>
                    <a:pt x="20358" y="13887"/>
                  </a:lnTo>
                  <a:lnTo>
                    <a:pt x="20325" y="13822"/>
                  </a:lnTo>
                  <a:lnTo>
                    <a:pt x="20228" y="13854"/>
                  </a:lnTo>
                  <a:lnTo>
                    <a:pt x="20195" y="13822"/>
                  </a:lnTo>
                  <a:lnTo>
                    <a:pt x="20195" y="13724"/>
                  </a:lnTo>
                  <a:lnTo>
                    <a:pt x="20163" y="13659"/>
                  </a:lnTo>
                  <a:lnTo>
                    <a:pt x="20098" y="13724"/>
                  </a:lnTo>
                  <a:lnTo>
                    <a:pt x="20033" y="13724"/>
                  </a:lnTo>
                  <a:lnTo>
                    <a:pt x="20000" y="13659"/>
                  </a:lnTo>
                  <a:lnTo>
                    <a:pt x="19902" y="13757"/>
                  </a:lnTo>
                  <a:lnTo>
                    <a:pt x="19902" y="13789"/>
                  </a:lnTo>
                  <a:lnTo>
                    <a:pt x="19968" y="13854"/>
                  </a:lnTo>
                  <a:lnTo>
                    <a:pt x="19935" y="13919"/>
                  </a:lnTo>
                  <a:lnTo>
                    <a:pt x="19902" y="13919"/>
                  </a:lnTo>
                  <a:lnTo>
                    <a:pt x="19805" y="13822"/>
                  </a:lnTo>
                  <a:lnTo>
                    <a:pt x="19772" y="13854"/>
                  </a:lnTo>
                  <a:lnTo>
                    <a:pt x="19740" y="13952"/>
                  </a:lnTo>
                  <a:lnTo>
                    <a:pt x="19772" y="13984"/>
                  </a:lnTo>
                  <a:lnTo>
                    <a:pt x="19837" y="13984"/>
                  </a:lnTo>
                  <a:lnTo>
                    <a:pt x="19870" y="14017"/>
                  </a:lnTo>
                  <a:lnTo>
                    <a:pt x="19870" y="14082"/>
                  </a:lnTo>
                  <a:lnTo>
                    <a:pt x="19805" y="14114"/>
                  </a:lnTo>
                  <a:lnTo>
                    <a:pt x="19805" y="14212"/>
                  </a:lnTo>
                  <a:lnTo>
                    <a:pt x="19740" y="14245"/>
                  </a:lnTo>
                  <a:lnTo>
                    <a:pt x="19740" y="14310"/>
                  </a:lnTo>
                  <a:lnTo>
                    <a:pt x="19772" y="14342"/>
                  </a:lnTo>
                  <a:lnTo>
                    <a:pt x="19707" y="14375"/>
                  </a:lnTo>
                  <a:lnTo>
                    <a:pt x="19740" y="14472"/>
                  </a:lnTo>
                  <a:lnTo>
                    <a:pt x="19707" y="14505"/>
                  </a:lnTo>
                  <a:lnTo>
                    <a:pt x="19642" y="14440"/>
                  </a:lnTo>
                  <a:lnTo>
                    <a:pt x="19577" y="14505"/>
                  </a:lnTo>
                  <a:lnTo>
                    <a:pt x="19577" y="14537"/>
                  </a:lnTo>
                  <a:lnTo>
                    <a:pt x="19480" y="14602"/>
                  </a:lnTo>
                  <a:lnTo>
                    <a:pt x="19480" y="14505"/>
                  </a:lnTo>
                  <a:lnTo>
                    <a:pt x="19577" y="14310"/>
                  </a:lnTo>
                  <a:lnTo>
                    <a:pt x="19480" y="14277"/>
                  </a:lnTo>
                  <a:lnTo>
                    <a:pt x="19512" y="14245"/>
                  </a:lnTo>
                  <a:lnTo>
                    <a:pt x="19545" y="14180"/>
                  </a:lnTo>
                  <a:lnTo>
                    <a:pt x="19577" y="14017"/>
                  </a:lnTo>
                  <a:lnTo>
                    <a:pt x="19545" y="13952"/>
                  </a:lnTo>
                  <a:lnTo>
                    <a:pt x="19480" y="13952"/>
                  </a:lnTo>
                  <a:lnTo>
                    <a:pt x="19350" y="14180"/>
                  </a:lnTo>
                  <a:lnTo>
                    <a:pt x="19350" y="14310"/>
                  </a:lnTo>
                  <a:lnTo>
                    <a:pt x="19220" y="14472"/>
                  </a:lnTo>
                  <a:lnTo>
                    <a:pt x="19187" y="14602"/>
                  </a:lnTo>
                  <a:lnTo>
                    <a:pt x="19220" y="14667"/>
                  </a:lnTo>
                  <a:lnTo>
                    <a:pt x="19187" y="14765"/>
                  </a:lnTo>
                  <a:lnTo>
                    <a:pt x="19057" y="14927"/>
                  </a:lnTo>
                  <a:lnTo>
                    <a:pt x="18992" y="14960"/>
                  </a:lnTo>
                  <a:lnTo>
                    <a:pt x="18992" y="14862"/>
                  </a:lnTo>
                  <a:lnTo>
                    <a:pt x="18959" y="14797"/>
                  </a:lnTo>
                  <a:lnTo>
                    <a:pt x="19057" y="14667"/>
                  </a:lnTo>
                  <a:lnTo>
                    <a:pt x="19024" y="14570"/>
                  </a:lnTo>
                  <a:lnTo>
                    <a:pt x="19057" y="14505"/>
                  </a:lnTo>
                  <a:lnTo>
                    <a:pt x="19024" y="14407"/>
                  </a:lnTo>
                  <a:lnTo>
                    <a:pt x="19187" y="14245"/>
                  </a:lnTo>
                  <a:lnTo>
                    <a:pt x="19220" y="14147"/>
                  </a:lnTo>
                  <a:lnTo>
                    <a:pt x="19220" y="14114"/>
                  </a:lnTo>
                  <a:lnTo>
                    <a:pt x="19220" y="14049"/>
                  </a:lnTo>
                  <a:lnTo>
                    <a:pt x="19155" y="14049"/>
                  </a:lnTo>
                  <a:lnTo>
                    <a:pt x="19057" y="13952"/>
                  </a:lnTo>
                  <a:lnTo>
                    <a:pt x="19024" y="13984"/>
                  </a:lnTo>
                  <a:lnTo>
                    <a:pt x="19024" y="14082"/>
                  </a:lnTo>
                  <a:lnTo>
                    <a:pt x="18959" y="14147"/>
                  </a:lnTo>
                  <a:lnTo>
                    <a:pt x="18959" y="14049"/>
                  </a:lnTo>
                  <a:lnTo>
                    <a:pt x="18894" y="13984"/>
                  </a:lnTo>
                  <a:lnTo>
                    <a:pt x="18797" y="13952"/>
                  </a:lnTo>
                  <a:lnTo>
                    <a:pt x="18732" y="13984"/>
                  </a:lnTo>
                  <a:lnTo>
                    <a:pt x="18764" y="14114"/>
                  </a:lnTo>
                  <a:lnTo>
                    <a:pt x="18732" y="14180"/>
                  </a:lnTo>
                  <a:lnTo>
                    <a:pt x="18667" y="14147"/>
                  </a:lnTo>
                  <a:lnTo>
                    <a:pt x="18634" y="14114"/>
                  </a:lnTo>
                  <a:lnTo>
                    <a:pt x="18569" y="14147"/>
                  </a:lnTo>
                  <a:lnTo>
                    <a:pt x="18602" y="14180"/>
                  </a:lnTo>
                  <a:lnTo>
                    <a:pt x="18699" y="14277"/>
                  </a:lnTo>
                  <a:lnTo>
                    <a:pt x="18732" y="14342"/>
                  </a:lnTo>
                  <a:lnTo>
                    <a:pt x="18699" y="14375"/>
                  </a:lnTo>
                  <a:lnTo>
                    <a:pt x="18667" y="14342"/>
                  </a:lnTo>
                  <a:lnTo>
                    <a:pt x="18602" y="14407"/>
                  </a:lnTo>
                  <a:lnTo>
                    <a:pt x="18602" y="14440"/>
                  </a:lnTo>
                  <a:lnTo>
                    <a:pt x="18602" y="14505"/>
                  </a:lnTo>
                  <a:lnTo>
                    <a:pt x="18569" y="14537"/>
                  </a:lnTo>
                  <a:lnTo>
                    <a:pt x="18504" y="14472"/>
                  </a:lnTo>
                  <a:lnTo>
                    <a:pt x="18439" y="14472"/>
                  </a:lnTo>
                  <a:lnTo>
                    <a:pt x="18374" y="14570"/>
                  </a:lnTo>
                  <a:lnTo>
                    <a:pt x="18309" y="14602"/>
                  </a:lnTo>
                  <a:lnTo>
                    <a:pt x="18309" y="14635"/>
                  </a:lnTo>
                  <a:lnTo>
                    <a:pt x="18374" y="14667"/>
                  </a:lnTo>
                  <a:lnTo>
                    <a:pt x="18277" y="14732"/>
                  </a:lnTo>
                  <a:lnTo>
                    <a:pt x="18244" y="14830"/>
                  </a:lnTo>
                  <a:lnTo>
                    <a:pt x="18309" y="14895"/>
                  </a:lnTo>
                  <a:lnTo>
                    <a:pt x="18277" y="14960"/>
                  </a:lnTo>
                  <a:lnTo>
                    <a:pt x="18342" y="14993"/>
                  </a:lnTo>
                  <a:lnTo>
                    <a:pt x="18374" y="15025"/>
                  </a:lnTo>
                  <a:lnTo>
                    <a:pt x="18342" y="15090"/>
                  </a:lnTo>
                  <a:lnTo>
                    <a:pt x="18211" y="15058"/>
                  </a:lnTo>
                  <a:lnTo>
                    <a:pt x="18179" y="14927"/>
                  </a:lnTo>
                  <a:lnTo>
                    <a:pt x="18114" y="14927"/>
                  </a:lnTo>
                  <a:lnTo>
                    <a:pt x="18179" y="14862"/>
                  </a:lnTo>
                  <a:lnTo>
                    <a:pt x="18081" y="14797"/>
                  </a:lnTo>
                  <a:lnTo>
                    <a:pt x="17886" y="14797"/>
                  </a:lnTo>
                  <a:lnTo>
                    <a:pt x="17724" y="14667"/>
                  </a:lnTo>
                  <a:lnTo>
                    <a:pt x="17659" y="14667"/>
                  </a:lnTo>
                  <a:lnTo>
                    <a:pt x="17626" y="14732"/>
                  </a:lnTo>
                  <a:lnTo>
                    <a:pt x="17594" y="14667"/>
                  </a:lnTo>
                  <a:lnTo>
                    <a:pt x="17496" y="14732"/>
                  </a:lnTo>
                  <a:lnTo>
                    <a:pt x="17398" y="14765"/>
                  </a:lnTo>
                  <a:lnTo>
                    <a:pt x="17398" y="14797"/>
                  </a:lnTo>
                  <a:lnTo>
                    <a:pt x="17496" y="14960"/>
                  </a:lnTo>
                  <a:lnTo>
                    <a:pt x="17594" y="14927"/>
                  </a:lnTo>
                  <a:lnTo>
                    <a:pt x="17626" y="14993"/>
                  </a:lnTo>
                  <a:lnTo>
                    <a:pt x="17756" y="14993"/>
                  </a:lnTo>
                  <a:lnTo>
                    <a:pt x="17691" y="15090"/>
                  </a:lnTo>
                  <a:lnTo>
                    <a:pt x="17691" y="15188"/>
                  </a:lnTo>
                  <a:lnTo>
                    <a:pt x="17789" y="15318"/>
                  </a:lnTo>
                  <a:lnTo>
                    <a:pt x="17789" y="15383"/>
                  </a:lnTo>
                  <a:lnTo>
                    <a:pt x="17691" y="15318"/>
                  </a:lnTo>
                  <a:lnTo>
                    <a:pt x="17626" y="15220"/>
                  </a:lnTo>
                  <a:lnTo>
                    <a:pt x="17529" y="15155"/>
                  </a:lnTo>
                  <a:lnTo>
                    <a:pt x="17496" y="15090"/>
                  </a:lnTo>
                  <a:lnTo>
                    <a:pt x="17464" y="15188"/>
                  </a:lnTo>
                  <a:lnTo>
                    <a:pt x="17398" y="15253"/>
                  </a:lnTo>
                  <a:lnTo>
                    <a:pt x="17366" y="15123"/>
                  </a:lnTo>
                  <a:lnTo>
                    <a:pt x="17301" y="15188"/>
                  </a:lnTo>
                  <a:lnTo>
                    <a:pt x="17301" y="15253"/>
                  </a:lnTo>
                  <a:lnTo>
                    <a:pt x="17203" y="15318"/>
                  </a:lnTo>
                  <a:lnTo>
                    <a:pt x="17203" y="15415"/>
                  </a:lnTo>
                  <a:lnTo>
                    <a:pt x="17301" y="15480"/>
                  </a:lnTo>
                  <a:lnTo>
                    <a:pt x="17366" y="15578"/>
                  </a:lnTo>
                  <a:lnTo>
                    <a:pt x="17268" y="15545"/>
                  </a:lnTo>
                  <a:lnTo>
                    <a:pt x="17236" y="15513"/>
                  </a:lnTo>
                  <a:lnTo>
                    <a:pt x="17138" y="15610"/>
                  </a:lnTo>
                  <a:lnTo>
                    <a:pt x="17138" y="15675"/>
                  </a:lnTo>
                  <a:lnTo>
                    <a:pt x="17008" y="15773"/>
                  </a:lnTo>
                  <a:lnTo>
                    <a:pt x="17008" y="15740"/>
                  </a:lnTo>
                  <a:lnTo>
                    <a:pt x="17073" y="15675"/>
                  </a:lnTo>
                  <a:lnTo>
                    <a:pt x="17073" y="15610"/>
                  </a:lnTo>
                  <a:lnTo>
                    <a:pt x="17138" y="15448"/>
                  </a:lnTo>
                  <a:lnTo>
                    <a:pt x="17073" y="15155"/>
                  </a:lnTo>
                  <a:lnTo>
                    <a:pt x="17008" y="15188"/>
                  </a:lnTo>
                  <a:lnTo>
                    <a:pt x="16878" y="15383"/>
                  </a:lnTo>
                  <a:lnTo>
                    <a:pt x="16878" y="15513"/>
                  </a:lnTo>
                  <a:lnTo>
                    <a:pt x="16911" y="15578"/>
                  </a:lnTo>
                  <a:lnTo>
                    <a:pt x="16813" y="15675"/>
                  </a:lnTo>
                  <a:lnTo>
                    <a:pt x="16813" y="15578"/>
                  </a:lnTo>
                  <a:lnTo>
                    <a:pt x="16846" y="15480"/>
                  </a:lnTo>
                  <a:lnTo>
                    <a:pt x="16813" y="15318"/>
                  </a:lnTo>
                  <a:lnTo>
                    <a:pt x="16781" y="15318"/>
                  </a:lnTo>
                  <a:lnTo>
                    <a:pt x="16651" y="15383"/>
                  </a:lnTo>
                  <a:lnTo>
                    <a:pt x="16585" y="15513"/>
                  </a:lnTo>
                  <a:lnTo>
                    <a:pt x="16651" y="15610"/>
                  </a:lnTo>
                  <a:lnTo>
                    <a:pt x="16618" y="15708"/>
                  </a:lnTo>
                  <a:lnTo>
                    <a:pt x="16781" y="15805"/>
                  </a:lnTo>
                  <a:lnTo>
                    <a:pt x="16813" y="15871"/>
                  </a:lnTo>
                  <a:lnTo>
                    <a:pt x="16748" y="16001"/>
                  </a:lnTo>
                  <a:lnTo>
                    <a:pt x="16716" y="15838"/>
                  </a:lnTo>
                  <a:lnTo>
                    <a:pt x="16618" y="15805"/>
                  </a:lnTo>
                  <a:lnTo>
                    <a:pt x="16553" y="15610"/>
                  </a:lnTo>
                  <a:lnTo>
                    <a:pt x="16520" y="15610"/>
                  </a:lnTo>
                  <a:lnTo>
                    <a:pt x="16390" y="15643"/>
                  </a:lnTo>
                  <a:lnTo>
                    <a:pt x="16358" y="15708"/>
                  </a:lnTo>
                  <a:lnTo>
                    <a:pt x="16488" y="15805"/>
                  </a:lnTo>
                  <a:lnTo>
                    <a:pt x="16553" y="15805"/>
                  </a:lnTo>
                  <a:lnTo>
                    <a:pt x="16585" y="15871"/>
                  </a:lnTo>
                  <a:lnTo>
                    <a:pt x="16585" y="15871"/>
                  </a:lnTo>
                  <a:lnTo>
                    <a:pt x="16488" y="15838"/>
                  </a:lnTo>
                  <a:lnTo>
                    <a:pt x="16423" y="15871"/>
                  </a:lnTo>
                  <a:lnTo>
                    <a:pt x="16488" y="15968"/>
                  </a:lnTo>
                  <a:lnTo>
                    <a:pt x="16358" y="15903"/>
                  </a:lnTo>
                  <a:lnTo>
                    <a:pt x="16358" y="15773"/>
                  </a:lnTo>
                  <a:lnTo>
                    <a:pt x="16325" y="15740"/>
                  </a:lnTo>
                  <a:lnTo>
                    <a:pt x="16293" y="15675"/>
                  </a:lnTo>
                  <a:lnTo>
                    <a:pt x="16228" y="15708"/>
                  </a:lnTo>
                  <a:lnTo>
                    <a:pt x="16228" y="15838"/>
                  </a:lnTo>
                  <a:lnTo>
                    <a:pt x="16260" y="15903"/>
                  </a:lnTo>
                  <a:lnTo>
                    <a:pt x="16260" y="16033"/>
                  </a:lnTo>
                  <a:lnTo>
                    <a:pt x="16163" y="15968"/>
                  </a:lnTo>
                  <a:lnTo>
                    <a:pt x="16098" y="16001"/>
                  </a:lnTo>
                  <a:lnTo>
                    <a:pt x="16000" y="16131"/>
                  </a:lnTo>
                  <a:lnTo>
                    <a:pt x="16065" y="16131"/>
                  </a:lnTo>
                  <a:lnTo>
                    <a:pt x="16130" y="16228"/>
                  </a:lnTo>
                  <a:lnTo>
                    <a:pt x="16065" y="16228"/>
                  </a:lnTo>
                  <a:lnTo>
                    <a:pt x="16000" y="16261"/>
                  </a:lnTo>
                  <a:lnTo>
                    <a:pt x="16065" y="16293"/>
                  </a:lnTo>
                  <a:lnTo>
                    <a:pt x="16000" y="16358"/>
                  </a:lnTo>
                  <a:lnTo>
                    <a:pt x="15935" y="16358"/>
                  </a:lnTo>
                  <a:lnTo>
                    <a:pt x="15935" y="16423"/>
                  </a:lnTo>
                  <a:lnTo>
                    <a:pt x="15968" y="16423"/>
                  </a:lnTo>
                  <a:lnTo>
                    <a:pt x="15903" y="16456"/>
                  </a:lnTo>
                  <a:lnTo>
                    <a:pt x="15870" y="16391"/>
                  </a:lnTo>
                  <a:lnTo>
                    <a:pt x="15773" y="16423"/>
                  </a:lnTo>
                  <a:lnTo>
                    <a:pt x="15707" y="16521"/>
                  </a:lnTo>
                  <a:lnTo>
                    <a:pt x="15740" y="16553"/>
                  </a:lnTo>
                  <a:lnTo>
                    <a:pt x="15707" y="16586"/>
                  </a:lnTo>
                  <a:lnTo>
                    <a:pt x="15610" y="16586"/>
                  </a:lnTo>
                  <a:lnTo>
                    <a:pt x="15545" y="16684"/>
                  </a:lnTo>
                  <a:lnTo>
                    <a:pt x="15642" y="16716"/>
                  </a:lnTo>
                  <a:lnTo>
                    <a:pt x="15870" y="16651"/>
                  </a:lnTo>
                  <a:lnTo>
                    <a:pt x="15903" y="16684"/>
                  </a:lnTo>
                  <a:lnTo>
                    <a:pt x="16000" y="16651"/>
                  </a:lnTo>
                  <a:lnTo>
                    <a:pt x="16065" y="16651"/>
                  </a:lnTo>
                  <a:lnTo>
                    <a:pt x="16065" y="16716"/>
                  </a:lnTo>
                  <a:lnTo>
                    <a:pt x="16000" y="16781"/>
                  </a:lnTo>
                  <a:lnTo>
                    <a:pt x="16000" y="16944"/>
                  </a:lnTo>
                  <a:lnTo>
                    <a:pt x="15968" y="16944"/>
                  </a:lnTo>
                  <a:lnTo>
                    <a:pt x="15935" y="16911"/>
                  </a:lnTo>
                  <a:lnTo>
                    <a:pt x="15903" y="16846"/>
                  </a:lnTo>
                  <a:lnTo>
                    <a:pt x="15838" y="16846"/>
                  </a:lnTo>
                  <a:lnTo>
                    <a:pt x="15805" y="16814"/>
                  </a:lnTo>
                  <a:lnTo>
                    <a:pt x="15675" y="16814"/>
                  </a:lnTo>
                  <a:lnTo>
                    <a:pt x="15707" y="16846"/>
                  </a:lnTo>
                  <a:lnTo>
                    <a:pt x="15675" y="16911"/>
                  </a:lnTo>
                  <a:lnTo>
                    <a:pt x="15610" y="16879"/>
                  </a:lnTo>
                  <a:lnTo>
                    <a:pt x="15545" y="16879"/>
                  </a:lnTo>
                  <a:lnTo>
                    <a:pt x="15642" y="16944"/>
                  </a:lnTo>
                  <a:lnTo>
                    <a:pt x="15675" y="17009"/>
                  </a:lnTo>
                  <a:lnTo>
                    <a:pt x="15610" y="17009"/>
                  </a:lnTo>
                  <a:lnTo>
                    <a:pt x="15577" y="17074"/>
                  </a:lnTo>
                  <a:lnTo>
                    <a:pt x="15610" y="17139"/>
                  </a:lnTo>
                  <a:lnTo>
                    <a:pt x="15577" y="17204"/>
                  </a:lnTo>
                  <a:lnTo>
                    <a:pt x="15545" y="17139"/>
                  </a:lnTo>
                  <a:lnTo>
                    <a:pt x="15545" y="17041"/>
                  </a:lnTo>
                  <a:lnTo>
                    <a:pt x="15447" y="16944"/>
                  </a:lnTo>
                  <a:lnTo>
                    <a:pt x="15382" y="17009"/>
                  </a:lnTo>
                  <a:lnTo>
                    <a:pt x="15317" y="17041"/>
                  </a:lnTo>
                  <a:lnTo>
                    <a:pt x="15285" y="16976"/>
                  </a:lnTo>
                  <a:lnTo>
                    <a:pt x="15285" y="16944"/>
                  </a:lnTo>
                  <a:lnTo>
                    <a:pt x="15252" y="16944"/>
                  </a:lnTo>
                  <a:lnTo>
                    <a:pt x="15155" y="17009"/>
                  </a:lnTo>
                  <a:lnTo>
                    <a:pt x="15220" y="17106"/>
                  </a:lnTo>
                  <a:lnTo>
                    <a:pt x="15350" y="17106"/>
                  </a:lnTo>
                  <a:lnTo>
                    <a:pt x="15447" y="17139"/>
                  </a:lnTo>
                  <a:lnTo>
                    <a:pt x="15382" y="17236"/>
                  </a:lnTo>
                  <a:lnTo>
                    <a:pt x="15187" y="17269"/>
                  </a:lnTo>
                  <a:lnTo>
                    <a:pt x="15155" y="17236"/>
                  </a:lnTo>
                  <a:lnTo>
                    <a:pt x="15057" y="17236"/>
                  </a:lnTo>
                  <a:lnTo>
                    <a:pt x="15025" y="17334"/>
                  </a:lnTo>
                  <a:lnTo>
                    <a:pt x="15090" y="17399"/>
                  </a:lnTo>
                  <a:lnTo>
                    <a:pt x="15025" y="17464"/>
                  </a:lnTo>
                  <a:lnTo>
                    <a:pt x="15122" y="17464"/>
                  </a:lnTo>
                  <a:lnTo>
                    <a:pt x="15220" y="17334"/>
                  </a:lnTo>
                  <a:lnTo>
                    <a:pt x="15285" y="17366"/>
                  </a:lnTo>
                  <a:lnTo>
                    <a:pt x="15350" y="17431"/>
                  </a:lnTo>
                  <a:lnTo>
                    <a:pt x="15187" y="17431"/>
                  </a:lnTo>
                  <a:lnTo>
                    <a:pt x="15187" y="17529"/>
                  </a:lnTo>
                  <a:lnTo>
                    <a:pt x="15220" y="17627"/>
                  </a:lnTo>
                  <a:lnTo>
                    <a:pt x="15350" y="17692"/>
                  </a:lnTo>
                  <a:lnTo>
                    <a:pt x="15350" y="17757"/>
                  </a:lnTo>
                  <a:lnTo>
                    <a:pt x="15252" y="17692"/>
                  </a:lnTo>
                  <a:lnTo>
                    <a:pt x="15187" y="17724"/>
                  </a:lnTo>
                  <a:lnTo>
                    <a:pt x="15122" y="17594"/>
                  </a:lnTo>
                  <a:lnTo>
                    <a:pt x="15057" y="17627"/>
                  </a:lnTo>
                  <a:lnTo>
                    <a:pt x="14992" y="17692"/>
                  </a:lnTo>
                  <a:lnTo>
                    <a:pt x="15090" y="17757"/>
                  </a:lnTo>
                  <a:lnTo>
                    <a:pt x="14992" y="17757"/>
                  </a:lnTo>
                  <a:lnTo>
                    <a:pt x="14894" y="17822"/>
                  </a:lnTo>
                  <a:lnTo>
                    <a:pt x="14894" y="17887"/>
                  </a:lnTo>
                  <a:lnTo>
                    <a:pt x="14992" y="17919"/>
                  </a:lnTo>
                  <a:lnTo>
                    <a:pt x="15057" y="17887"/>
                  </a:lnTo>
                  <a:lnTo>
                    <a:pt x="15122" y="17919"/>
                  </a:lnTo>
                  <a:lnTo>
                    <a:pt x="15220" y="17887"/>
                  </a:lnTo>
                  <a:lnTo>
                    <a:pt x="15252" y="17984"/>
                  </a:lnTo>
                  <a:lnTo>
                    <a:pt x="15317" y="18017"/>
                  </a:lnTo>
                  <a:lnTo>
                    <a:pt x="15317" y="18082"/>
                  </a:lnTo>
                  <a:lnTo>
                    <a:pt x="15187" y="17984"/>
                  </a:lnTo>
                  <a:lnTo>
                    <a:pt x="15057" y="17984"/>
                  </a:lnTo>
                  <a:lnTo>
                    <a:pt x="15025" y="18017"/>
                  </a:lnTo>
                  <a:lnTo>
                    <a:pt x="14862" y="18049"/>
                  </a:lnTo>
                  <a:lnTo>
                    <a:pt x="14862" y="18147"/>
                  </a:lnTo>
                  <a:lnTo>
                    <a:pt x="14764" y="18179"/>
                  </a:lnTo>
                  <a:lnTo>
                    <a:pt x="14732" y="18147"/>
                  </a:lnTo>
                  <a:lnTo>
                    <a:pt x="14602" y="18212"/>
                  </a:lnTo>
                  <a:lnTo>
                    <a:pt x="14537" y="18212"/>
                  </a:lnTo>
                  <a:lnTo>
                    <a:pt x="14537" y="18277"/>
                  </a:lnTo>
                  <a:lnTo>
                    <a:pt x="14602" y="18310"/>
                  </a:lnTo>
                  <a:lnTo>
                    <a:pt x="14667" y="18375"/>
                  </a:lnTo>
                  <a:lnTo>
                    <a:pt x="14602" y="18407"/>
                  </a:lnTo>
                  <a:lnTo>
                    <a:pt x="14569" y="18375"/>
                  </a:lnTo>
                  <a:lnTo>
                    <a:pt x="14537" y="18407"/>
                  </a:lnTo>
                  <a:lnTo>
                    <a:pt x="14602" y="18472"/>
                  </a:lnTo>
                  <a:lnTo>
                    <a:pt x="14569" y="18505"/>
                  </a:lnTo>
                  <a:lnTo>
                    <a:pt x="14472" y="18472"/>
                  </a:lnTo>
                  <a:lnTo>
                    <a:pt x="14439" y="18505"/>
                  </a:lnTo>
                  <a:lnTo>
                    <a:pt x="14504" y="18537"/>
                  </a:lnTo>
                  <a:lnTo>
                    <a:pt x="14439" y="18570"/>
                  </a:lnTo>
                  <a:lnTo>
                    <a:pt x="14472" y="18635"/>
                  </a:lnTo>
                  <a:lnTo>
                    <a:pt x="14537" y="18635"/>
                  </a:lnTo>
                  <a:lnTo>
                    <a:pt x="14472" y="18700"/>
                  </a:lnTo>
                  <a:lnTo>
                    <a:pt x="14407" y="18700"/>
                  </a:lnTo>
                  <a:lnTo>
                    <a:pt x="14374" y="18667"/>
                  </a:lnTo>
                  <a:lnTo>
                    <a:pt x="14374" y="18732"/>
                  </a:lnTo>
                  <a:lnTo>
                    <a:pt x="14342" y="18765"/>
                  </a:lnTo>
                  <a:lnTo>
                    <a:pt x="14374" y="18797"/>
                  </a:lnTo>
                  <a:lnTo>
                    <a:pt x="14537" y="18862"/>
                  </a:lnTo>
                  <a:lnTo>
                    <a:pt x="14537" y="18927"/>
                  </a:lnTo>
                  <a:lnTo>
                    <a:pt x="14602" y="18927"/>
                  </a:lnTo>
                  <a:lnTo>
                    <a:pt x="14699" y="18895"/>
                  </a:lnTo>
                  <a:lnTo>
                    <a:pt x="14699" y="18895"/>
                  </a:lnTo>
                  <a:lnTo>
                    <a:pt x="14634" y="18960"/>
                  </a:lnTo>
                  <a:lnTo>
                    <a:pt x="14634" y="18992"/>
                  </a:lnTo>
                  <a:lnTo>
                    <a:pt x="14537" y="18992"/>
                  </a:lnTo>
                  <a:lnTo>
                    <a:pt x="14504" y="18960"/>
                  </a:lnTo>
                  <a:lnTo>
                    <a:pt x="14342" y="18960"/>
                  </a:lnTo>
                  <a:lnTo>
                    <a:pt x="14244" y="19057"/>
                  </a:lnTo>
                  <a:lnTo>
                    <a:pt x="14277" y="19090"/>
                  </a:lnTo>
                  <a:lnTo>
                    <a:pt x="14374" y="19090"/>
                  </a:lnTo>
                  <a:lnTo>
                    <a:pt x="14374" y="19155"/>
                  </a:lnTo>
                  <a:lnTo>
                    <a:pt x="14439" y="19220"/>
                  </a:lnTo>
                  <a:lnTo>
                    <a:pt x="14439" y="19285"/>
                  </a:lnTo>
                  <a:lnTo>
                    <a:pt x="14374" y="19220"/>
                  </a:lnTo>
                  <a:lnTo>
                    <a:pt x="14309" y="19220"/>
                  </a:lnTo>
                  <a:lnTo>
                    <a:pt x="14277" y="19285"/>
                  </a:lnTo>
                  <a:lnTo>
                    <a:pt x="14277" y="19350"/>
                  </a:lnTo>
                  <a:lnTo>
                    <a:pt x="14244" y="19383"/>
                  </a:lnTo>
                  <a:lnTo>
                    <a:pt x="14309" y="19448"/>
                  </a:lnTo>
                  <a:lnTo>
                    <a:pt x="14309" y="19513"/>
                  </a:lnTo>
                  <a:lnTo>
                    <a:pt x="14277" y="19513"/>
                  </a:lnTo>
                  <a:lnTo>
                    <a:pt x="14212" y="19448"/>
                  </a:lnTo>
                  <a:lnTo>
                    <a:pt x="14179" y="19480"/>
                  </a:lnTo>
                  <a:lnTo>
                    <a:pt x="14179" y="19578"/>
                  </a:lnTo>
                  <a:lnTo>
                    <a:pt x="14277" y="19578"/>
                  </a:lnTo>
                  <a:lnTo>
                    <a:pt x="14277" y="19643"/>
                  </a:lnTo>
                  <a:lnTo>
                    <a:pt x="14277" y="19675"/>
                  </a:lnTo>
                  <a:lnTo>
                    <a:pt x="14147" y="19610"/>
                  </a:lnTo>
                  <a:lnTo>
                    <a:pt x="14114" y="19643"/>
                  </a:lnTo>
                  <a:lnTo>
                    <a:pt x="14114" y="19740"/>
                  </a:lnTo>
                  <a:lnTo>
                    <a:pt x="14147" y="19740"/>
                  </a:lnTo>
                  <a:lnTo>
                    <a:pt x="14147" y="19838"/>
                  </a:lnTo>
                  <a:lnTo>
                    <a:pt x="14179" y="19903"/>
                  </a:lnTo>
                  <a:lnTo>
                    <a:pt x="14244" y="19903"/>
                  </a:lnTo>
                  <a:lnTo>
                    <a:pt x="14277" y="19838"/>
                  </a:lnTo>
                  <a:lnTo>
                    <a:pt x="14342" y="19838"/>
                  </a:lnTo>
                  <a:lnTo>
                    <a:pt x="14277" y="19968"/>
                  </a:lnTo>
                  <a:lnTo>
                    <a:pt x="14212" y="19968"/>
                  </a:lnTo>
                  <a:lnTo>
                    <a:pt x="14114" y="20066"/>
                  </a:lnTo>
                  <a:lnTo>
                    <a:pt x="14049" y="20066"/>
                  </a:lnTo>
                  <a:lnTo>
                    <a:pt x="13984" y="20098"/>
                  </a:lnTo>
                  <a:lnTo>
                    <a:pt x="13984" y="20131"/>
                  </a:lnTo>
                  <a:lnTo>
                    <a:pt x="13886" y="20163"/>
                  </a:lnTo>
                  <a:lnTo>
                    <a:pt x="13821" y="20228"/>
                  </a:lnTo>
                  <a:lnTo>
                    <a:pt x="13886" y="20261"/>
                  </a:lnTo>
                  <a:lnTo>
                    <a:pt x="13886" y="20326"/>
                  </a:lnTo>
                  <a:lnTo>
                    <a:pt x="13756" y="20326"/>
                  </a:lnTo>
                  <a:lnTo>
                    <a:pt x="13691" y="20423"/>
                  </a:lnTo>
                  <a:lnTo>
                    <a:pt x="13691" y="20456"/>
                  </a:lnTo>
                  <a:lnTo>
                    <a:pt x="13789" y="20488"/>
                  </a:lnTo>
                  <a:lnTo>
                    <a:pt x="13724" y="20521"/>
                  </a:lnTo>
                  <a:lnTo>
                    <a:pt x="13691" y="20618"/>
                  </a:lnTo>
                  <a:lnTo>
                    <a:pt x="13594" y="20618"/>
                  </a:lnTo>
                  <a:lnTo>
                    <a:pt x="13594" y="20553"/>
                  </a:lnTo>
                  <a:lnTo>
                    <a:pt x="13529" y="20521"/>
                  </a:lnTo>
                  <a:lnTo>
                    <a:pt x="13496" y="20553"/>
                  </a:lnTo>
                  <a:lnTo>
                    <a:pt x="13431" y="20553"/>
                  </a:lnTo>
                  <a:lnTo>
                    <a:pt x="13464" y="20618"/>
                  </a:lnTo>
                  <a:lnTo>
                    <a:pt x="13399" y="20683"/>
                  </a:lnTo>
                  <a:lnTo>
                    <a:pt x="13399" y="20716"/>
                  </a:lnTo>
                  <a:lnTo>
                    <a:pt x="13431" y="20781"/>
                  </a:lnTo>
                  <a:lnTo>
                    <a:pt x="13301" y="20781"/>
                  </a:lnTo>
                  <a:lnTo>
                    <a:pt x="13236" y="20814"/>
                  </a:lnTo>
                  <a:lnTo>
                    <a:pt x="13236" y="20911"/>
                  </a:lnTo>
                  <a:lnTo>
                    <a:pt x="13171" y="20976"/>
                  </a:lnTo>
                  <a:lnTo>
                    <a:pt x="13171" y="21009"/>
                  </a:lnTo>
                  <a:lnTo>
                    <a:pt x="13138" y="21139"/>
                  </a:lnTo>
                  <a:lnTo>
                    <a:pt x="13073" y="21171"/>
                  </a:lnTo>
                  <a:lnTo>
                    <a:pt x="12976" y="21269"/>
                  </a:lnTo>
                  <a:lnTo>
                    <a:pt x="13008" y="21301"/>
                  </a:lnTo>
                  <a:lnTo>
                    <a:pt x="13138" y="21236"/>
                  </a:lnTo>
                  <a:lnTo>
                    <a:pt x="13171" y="21236"/>
                  </a:lnTo>
                  <a:lnTo>
                    <a:pt x="13171" y="21301"/>
                  </a:lnTo>
                  <a:lnTo>
                    <a:pt x="13106" y="21334"/>
                  </a:lnTo>
                  <a:lnTo>
                    <a:pt x="13106" y="21431"/>
                  </a:lnTo>
                  <a:lnTo>
                    <a:pt x="13171" y="21529"/>
                  </a:lnTo>
                  <a:lnTo>
                    <a:pt x="13268" y="21464"/>
                  </a:lnTo>
                  <a:lnTo>
                    <a:pt x="13399" y="21431"/>
                  </a:lnTo>
                  <a:lnTo>
                    <a:pt x="13561" y="21301"/>
                  </a:lnTo>
                  <a:lnTo>
                    <a:pt x="13561" y="21204"/>
                  </a:lnTo>
                  <a:lnTo>
                    <a:pt x="13464" y="21236"/>
                  </a:lnTo>
                  <a:lnTo>
                    <a:pt x="13529" y="21139"/>
                  </a:lnTo>
                  <a:lnTo>
                    <a:pt x="13561" y="21041"/>
                  </a:lnTo>
                  <a:lnTo>
                    <a:pt x="13594" y="21009"/>
                  </a:lnTo>
                  <a:lnTo>
                    <a:pt x="13659" y="20976"/>
                  </a:lnTo>
                  <a:lnTo>
                    <a:pt x="13789" y="20976"/>
                  </a:lnTo>
                  <a:lnTo>
                    <a:pt x="13659" y="21074"/>
                  </a:lnTo>
                  <a:lnTo>
                    <a:pt x="13626" y="21139"/>
                  </a:lnTo>
                  <a:lnTo>
                    <a:pt x="13789" y="21204"/>
                  </a:lnTo>
                  <a:lnTo>
                    <a:pt x="13724" y="21269"/>
                  </a:lnTo>
                  <a:lnTo>
                    <a:pt x="13659" y="21269"/>
                  </a:lnTo>
                  <a:lnTo>
                    <a:pt x="13496" y="21431"/>
                  </a:lnTo>
                  <a:lnTo>
                    <a:pt x="13594" y="21464"/>
                  </a:lnTo>
                  <a:lnTo>
                    <a:pt x="13561" y="21529"/>
                  </a:lnTo>
                  <a:lnTo>
                    <a:pt x="13561" y="21659"/>
                  </a:lnTo>
                  <a:lnTo>
                    <a:pt x="13464" y="21626"/>
                  </a:lnTo>
                  <a:lnTo>
                    <a:pt x="13366" y="21561"/>
                  </a:lnTo>
                  <a:lnTo>
                    <a:pt x="13268" y="21561"/>
                  </a:lnTo>
                  <a:lnTo>
                    <a:pt x="13203" y="21626"/>
                  </a:lnTo>
                  <a:lnTo>
                    <a:pt x="13203" y="21692"/>
                  </a:lnTo>
                  <a:lnTo>
                    <a:pt x="13106" y="21757"/>
                  </a:lnTo>
                  <a:lnTo>
                    <a:pt x="13041" y="21789"/>
                  </a:lnTo>
                  <a:lnTo>
                    <a:pt x="13106" y="21724"/>
                  </a:lnTo>
                  <a:lnTo>
                    <a:pt x="13138" y="21692"/>
                  </a:lnTo>
                  <a:lnTo>
                    <a:pt x="13073" y="21594"/>
                  </a:lnTo>
                  <a:lnTo>
                    <a:pt x="13073" y="21496"/>
                  </a:lnTo>
                  <a:lnTo>
                    <a:pt x="13008" y="21399"/>
                  </a:lnTo>
                  <a:lnTo>
                    <a:pt x="12943" y="21399"/>
                  </a:lnTo>
                  <a:lnTo>
                    <a:pt x="12878" y="21464"/>
                  </a:lnTo>
                  <a:lnTo>
                    <a:pt x="12781" y="21496"/>
                  </a:lnTo>
                  <a:lnTo>
                    <a:pt x="12781" y="21529"/>
                  </a:lnTo>
                  <a:lnTo>
                    <a:pt x="12911" y="21529"/>
                  </a:lnTo>
                  <a:lnTo>
                    <a:pt x="12781" y="21659"/>
                  </a:lnTo>
                  <a:lnTo>
                    <a:pt x="12683" y="21626"/>
                  </a:lnTo>
                  <a:lnTo>
                    <a:pt x="12618" y="21626"/>
                  </a:lnTo>
                  <a:lnTo>
                    <a:pt x="12521" y="21724"/>
                  </a:lnTo>
                  <a:lnTo>
                    <a:pt x="12586" y="21757"/>
                  </a:lnTo>
                  <a:lnTo>
                    <a:pt x="12618" y="21724"/>
                  </a:lnTo>
                  <a:lnTo>
                    <a:pt x="12651" y="21757"/>
                  </a:lnTo>
                  <a:lnTo>
                    <a:pt x="12553" y="21822"/>
                  </a:lnTo>
                  <a:lnTo>
                    <a:pt x="12488" y="21887"/>
                  </a:lnTo>
                  <a:lnTo>
                    <a:pt x="12455" y="21822"/>
                  </a:lnTo>
                  <a:lnTo>
                    <a:pt x="12358" y="21822"/>
                  </a:lnTo>
                  <a:lnTo>
                    <a:pt x="12358" y="21887"/>
                  </a:lnTo>
                  <a:lnTo>
                    <a:pt x="12488" y="21952"/>
                  </a:lnTo>
                  <a:lnTo>
                    <a:pt x="12618" y="21952"/>
                  </a:lnTo>
                  <a:lnTo>
                    <a:pt x="12586" y="22017"/>
                  </a:lnTo>
                  <a:lnTo>
                    <a:pt x="12651" y="22049"/>
                  </a:lnTo>
                  <a:lnTo>
                    <a:pt x="12651" y="22114"/>
                  </a:lnTo>
                  <a:lnTo>
                    <a:pt x="12521" y="22082"/>
                  </a:lnTo>
                  <a:lnTo>
                    <a:pt x="12488" y="21984"/>
                  </a:lnTo>
                  <a:lnTo>
                    <a:pt x="12423" y="21984"/>
                  </a:lnTo>
                  <a:lnTo>
                    <a:pt x="12325" y="21919"/>
                  </a:lnTo>
                  <a:lnTo>
                    <a:pt x="12293" y="21854"/>
                  </a:lnTo>
                  <a:lnTo>
                    <a:pt x="12260" y="21854"/>
                  </a:lnTo>
                  <a:lnTo>
                    <a:pt x="12228" y="21919"/>
                  </a:lnTo>
                  <a:lnTo>
                    <a:pt x="12325" y="22049"/>
                  </a:lnTo>
                  <a:lnTo>
                    <a:pt x="12423" y="22147"/>
                  </a:lnTo>
                  <a:lnTo>
                    <a:pt x="12521" y="22147"/>
                  </a:lnTo>
                  <a:lnTo>
                    <a:pt x="12553" y="22179"/>
                  </a:lnTo>
                  <a:lnTo>
                    <a:pt x="12488" y="22212"/>
                  </a:lnTo>
                  <a:lnTo>
                    <a:pt x="12325" y="22147"/>
                  </a:lnTo>
                  <a:lnTo>
                    <a:pt x="12195" y="21984"/>
                  </a:lnTo>
                  <a:lnTo>
                    <a:pt x="12130" y="22017"/>
                  </a:lnTo>
                  <a:lnTo>
                    <a:pt x="12033" y="21952"/>
                  </a:lnTo>
                  <a:lnTo>
                    <a:pt x="11968" y="21952"/>
                  </a:lnTo>
                  <a:lnTo>
                    <a:pt x="11903" y="21919"/>
                  </a:lnTo>
                  <a:lnTo>
                    <a:pt x="11870" y="21984"/>
                  </a:lnTo>
                  <a:lnTo>
                    <a:pt x="11903" y="22049"/>
                  </a:lnTo>
                  <a:lnTo>
                    <a:pt x="11838" y="22114"/>
                  </a:lnTo>
                  <a:lnTo>
                    <a:pt x="11903" y="22179"/>
                  </a:lnTo>
                  <a:lnTo>
                    <a:pt x="12098" y="22147"/>
                  </a:lnTo>
                  <a:lnTo>
                    <a:pt x="12130" y="22179"/>
                  </a:lnTo>
                  <a:lnTo>
                    <a:pt x="12033" y="22212"/>
                  </a:lnTo>
                  <a:lnTo>
                    <a:pt x="12065" y="22244"/>
                  </a:lnTo>
                  <a:lnTo>
                    <a:pt x="12228" y="22179"/>
                  </a:lnTo>
                  <a:lnTo>
                    <a:pt x="12260" y="22179"/>
                  </a:lnTo>
                  <a:lnTo>
                    <a:pt x="12228" y="22244"/>
                  </a:lnTo>
                  <a:lnTo>
                    <a:pt x="12098" y="22309"/>
                  </a:lnTo>
                  <a:lnTo>
                    <a:pt x="12033" y="22407"/>
                  </a:lnTo>
                  <a:lnTo>
                    <a:pt x="11935" y="22374"/>
                  </a:lnTo>
                  <a:lnTo>
                    <a:pt x="11838" y="22244"/>
                  </a:lnTo>
                  <a:lnTo>
                    <a:pt x="11773" y="22244"/>
                  </a:lnTo>
                  <a:lnTo>
                    <a:pt x="11740" y="22309"/>
                  </a:lnTo>
                  <a:lnTo>
                    <a:pt x="11643" y="22244"/>
                  </a:lnTo>
                  <a:lnTo>
                    <a:pt x="11577" y="22277"/>
                  </a:lnTo>
                  <a:lnTo>
                    <a:pt x="11545" y="22244"/>
                  </a:lnTo>
                  <a:lnTo>
                    <a:pt x="11480" y="22277"/>
                  </a:lnTo>
                  <a:lnTo>
                    <a:pt x="11480" y="22342"/>
                  </a:lnTo>
                  <a:lnTo>
                    <a:pt x="11643" y="22342"/>
                  </a:lnTo>
                  <a:lnTo>
                    <a:pt x="11773" y="22407"/>
                  </a:lnTo>
                  <a:lnTo>
                    <a:pt x="11903" y="22505"/>
                  </a:lnTo>
                  <a:lnTo>
                    <a:pt x="11870" y="22570"/>
                  </a:lnTo>
                  <a:lnTo>
                    <a:pt x="11903" y="22635"/>
                  </a:lnTo>
                  <a:lnTo>
                    <a:pt x="11838" y="22700"/>
                  </a:lnTo>
                  <a:lnTo>
                    <a:pt x="11805" y="22635"/>
                  </a:lnTo>
                  <a:lnTo>
                    <a:pt x="11773" y="22505"/>
                  </a:lnTo>
                  <a:lnTo>
                    <a:pt x="11708" y="22472"/>
                  </a:lnTo>
                  <a:lnTo>
                    <a:pt x="11610" y="22505"/>
                  </a:lnTo>
                  <a:lnTo>
                    <a:pt x="11643" y="22570"/>
                  </a:lnTo>
                  <a:lnTo>
                    <a:pt x="11610" y="22602"/>
                  </a:lnTo>
                  <a:lnTo>
                    <a:pt x="11512" y="22537"/>
                  </a:lnTo>
                  <a:lnTo>
                    <a:pt x="11382" y="22635"/>
                  </a:lnTo>
                  <a:lnTo>
                    <a:pt x="11512" y="22732"/>
                  </a:lnTo>
                  <a:lnTo>
                    <a:pt x="11415" y="22732"/>
                  </a:lnTo>
                  <a:lnTo>
                    <a:pt x="11350" y="22765"/>
                  </a:lnTo>
                  <a:lnTo>
                    <a:pt x="11350" y="22635"/>
                  </a:lnTo>
                  <a:lnTo>
                    <a:pt x="11187" y="22635"/>
                  </a:lnTo>
                  <a:lnTo>
                    <a:pt x="11220" y="22732"/>
                  </a:lnTo>
                  <a:lnTo>
                    <a:pt x="11155" y="22797"/>
                  </a:lnTo>
                  <a:lnTo>
                    <a:pt x="11122" y="22700"/>
                  </a:lnTo>
                  <a:lnTo>
                    <a:pt x="11057" y="22602"/>
                  </a:lnTo>
                  <a:lnTo>
                    <a:pt x="10992" y="22635"/>
                  </a:lnTo>
                  <a:lnTo>
                    <a:pt x="10992" y="22700"/>
                  </a:lnTo>
                  <a:lnTo>
                    <a:pt x="11122" y="22765"/>
                  </a:lnTo>
                  <a:lnTo>
                    <a:pt x="11057" y="22830"/>
                  </a:lnTo>
                  <a:lnTo>
                    <a:pt x="11122" y="22895"/>
                  </a:lnTo>
                  <a:lnTo>
                    <a:pt x="11220" y="22862"/>
                  </a:lnTo>
                  <a:lnTo>
                    <a:pt x="11382" y="22895"/>
                  </a:lnTo>
                  <a:lnTo>
                    <a:pt x="11480" y="22960"/>
                  </a:lnTo>
                  <a:lnTo>
                    <a:pt x="11643" y="22960"/>
                  </a:lnTo>
                  <a:lnTo>
                    <a:pt x="11675" y="22895"/>
                  </a:lnTo>
                  <a:lnTo>
                    <a:pt x="11773" y="22895"/>
                  </a:lnTo>
                  <a:lnTo>
                    <a:pt x="11675" y="23025"/>
                  </a:lnTo>
                  <a:lnTo>
                    <a:pt x="11512" y="22992"/>
                  </a:lnTo>
                  <a:lnTo>
                    <a:pt x="11480" y="23025"/>
                  </a:lnTo>
                  <a:lnTo>
                    <a:pt x="11317" y="22927"/>
                  </a:lnTo>
                  <a:lnTo>
                    <a:pt x="11187" y="22960"/>
                  </a:lnTo>
                  <a:lnTo>
                    <a:pt x="11155" y="22927"/>
                  </a:lnTo>
                  <a:lnTo>
                    <a:pt x="11057" y="23025"/>
                  </a:lnTo>
                  <a:lnTo>
                    <a:pt x="10960" y="23025"/>
                  </a:lnTo>
                  <a:lnTo>
                    <a:pt x="10960" y="23057"/>
                  </a:lnTo>
                  <a:lnTo>
                    <a:pt x="11122" y="23155"/>
                  </a:lnTo>
                  <a:lnTo>
                    <a:pt x="11057" y="23220"/>
                  </a:lnTo>
                  <a:lnTo>
                    <a:pt x="11155" y="23252"/>
                  </a:lnTo>
                  <a:lnTo>
                    <a:pt x="11187" y="23187"/>
                  </a:lnTo>
                  <a:lnTo>
                    <a:pt x="11350" y="23187"/>
                  </a:lnTo>
                  <a:lnTo>
                    <a:pt x="11220" y="23285"/>
                  </a:lnTo>
                  <a:lnTo>
                    <a:pt x="10992" y="23285"/>
                  </a:lnTo>
                  <a:lnTo>
                    <a:pt x="10992" y="23318"/>
                  </a:lnTo>
                  <a:lnTo>
                    <a:pt x="11057" y="23350"/>
                  </a:lnTo>
                  <a:lnTo>
                    <a:pt x="11122" y="23350"/>
                  </a:lnTo>
                  <a:lnTo>
                    <a:pt x="11025" y="23415"/>
                  </a:lnTo>
                  <a:lnTo>
                    <a:pt x="10992" y="23415"/>
                  </a:lnTo>
                  <a:lnTo>
                    <a:pt x="10992" y="23448"/>
                  </a:lnTo>
                  <a:lnTo>
                    <a:pt x="11057" y="23480"/>
                  </a:lnTo>
                  <a:lnTo>
                    <a:pt x="11090" y="23545"/>
                  </a:lnTo>
                  <a:lnTo>
                    <a:pt x="11220" y="23545"/>
                  </a:lnTo>
                  <a:lnTo>
                    <a:pt x="11285" y="23513"/>
                  </a:lnTo>
                  <a:lnTo>
                    <a:pt x="11415" y="23480"/>
                  </a:lnTo>
                  <a:lnTo>
                    <a:pt x="11545" y="23513"/>
                  </a:lnTo>
                  <a:lnTo>
                    <a:pt x="11577" y="23545"/>
                  </a:lnTo>
                  <a:lnTo>
                    <a:pt x="11643" y="23480"/>
                  </a:lnTo>
                  <a:lnTo>
                    <a:pt x="11643" y="23415"/>
                  </a:lnTo>
                  <a:lnTo>
                    <a:pt x="11740" y="23415"/>
                  </a:lnTo>
                  <a:lnTo>
                    <a:pt x="11740" y="23448"/>
                  </a:lnTo>
                  <a:lnTo>
                    <a:pt x="11838" y="23448"/>
                  </a:lnTo>
                  <a:lnTo>
                    <a:pt x="11935" y="23383"/>
                  </a:lnTo>
                  <a:lnTo>
                    <a:pt x="12000" y="23383"/>
                  </a:lnTo>
                  <a:lnTo>
                    <a:pt x="11968" y="23448"/>
                  </a:lnTo>
                  <a:lnTo>
                    <a:pt x="11903" y="23480"/>
                  </a:lnTo>
                  <a:lnTo>
                    <a:pt x="12033" y="23513"/>
                  </a:lnTo>
                  <a:lnTo>
                    <a:pt x="12065" y="23448"/>
                  </a:lnTo>
                  <a:lnTo>
                    <a:pt x="12033" y="23383"/>
                  </a:lnTo>
                  <a:lnTo>
                    <a:pt x="12130" y="23285"/>
                  </a:lnTo>
                  <a:lnTo>
                    <a:pt x="12098" y="23383"/>
                  </a:lnTo>
                  <a:lnTo>
                    <a:pt x="12195" y="23480"/>
                  </a:lnTo>
                  <a:lnTo>
                    <a:pt x="12130" y="23545"/>
                  </a:lnTo>
                  <a:lnTo>
                    <a:pt x="12000" y="23578"/>
                  </a:lnTo>
                  <a:lnTo>
                    <a:pt x="11903" y="23643"/>
                  </a:lnTo>
                  <a:lnTo>
                    <a:pt x="11968" y="23675"/>
                  </a:lnTo>
                  <a:lnTo>
                    <a:pt x="11903" y="23740"/>
                  </a:lnTo>
                  <a:lnTo>
                    <a:pt x="11773" y="23740"/>
                  </a:lnTo>
                  <a:lnTo>
                    <a:pt x="11773" y="23708"/>
                  </a:lnTo>
                  <a:lnTo>
                    <a:pt x="11838" y="23643"/>
                  </a:lnTo>
                  <a:lnTo>
                    <a:pt x="11838" y="23545"/>
                  </a:lnTo>
                  <a:lnTo>
                    <a:pt x="11740" y="23545"/>
                  </a:lnTo>
                  <a:lnTo>
                    <a:pt x="11610" y="23643"/>
                  </a:lnTo>
                  <a:lnTo>
                    <a:pt x="11610" y="23708"/>
                  </a:lnTo>
                  <a:lnTo>
                    <a:pt x="11545" y="23610"/>
                  </a:lnTo>
                  <a:lnTo>
                    <a:pt x="11447" y="23578"/>
                  </a:lnTo>
                  <a:lnTo>
                    <a:pt x="11317" y="23610"/>
                  </a:lnTo>
                  <a:lnTo>
                    <a:pt x="11252" y="23578"/>
                  </a:lnTo>
                  <a:lnTo>
                    <a:pt x="11122" y="23643"/>
                  </a:lnTo>
                  <a:lnTo>
                    <a:pt x="11057" y="23643"/>
                  </a:lnTo>
                  <a:lnTo>
                    <a:pt x="10992" y="23610"/>
                  </a:lnTo>
                  <a:lnTo>
                    <a:pt x="10960" y="23610"/>
                  </a:lnTo>
                  <a:lnTo>
                    <a:pt x="10992" y="23708"/>
                  </a:lnTo>
                  <a:lnTo>
                    <a:pt x="10992" y="23773"/>
                  </a:lnTo>
                  <a:lnTo>
                    <a:pt x="11025" y="23805"/>
                  </a:lnTo>
                  <a:lnTo>
                    <a:pt x="11122" y="23805"/>
                  </a:lnTo>
                  <a:lnTo>
                    <a:pt x="11155" y="23740"/>
                  </a:lnTo>
                  <a:lnTo>
                    <a:pt x="11220" y="23740"/>
                  </a:lnTo>
                  <a:lnTo>
                    <a:pt x="11155" y="23805"/>
                  </a:lnTo>
                  <a:lnTo>
                    <a:pt x="11155" y="23903"/>
                  </a:lnTo>
                  <a:lnTo>
                    <a:pt x="11122" y="23935"/>
                  </a:lnTo>
                  <a:lnTo>
                    <a:pt x="11025" y="23903"/>
                  </a:lnTo>
                  <a:lnTo>
                    <a:pt x="11057" y="24000"/>
                  </a:lnTo>
                  <a:lnTo>
                    <a:pt x="11122" y="24065"/>
                  </a:lnTo>
                  <a:lnTo>
                    <a:pt x="11285" y="23903"/>
                  </a:lnTo>
                  <a:lnTo>
                    <a:pt x="11382" y="23935"/>
                  </a:lnTo>
                  <a:lnTo>
                    <a:pt x="11350" y="24000"/>
                  </a:lnTo>
                  <a:lnTo>
                    <a:pt x="11350" y="24065"/>
                  </a:lnTo>
                  <a:lnTo>
                    <a:pt x="11220" y="24163"/>
                  </a:lnTo>
                  <a:lnTo>
                    <a:pt x="11252" y="24196"/>
                  </a:lnTo>
                  <a:lnTo>
                    <a:pt x="11317" y="24196"/>
                  </a:lnTo>
                  <a:lnTo>
                    <a:pt x="11285" y="24261"/>
                  </a:lnTo>
                  <a:lnTo>
                    <a:pt x="11350" y="24358"/>
                  </a:lnTo>
                  <a:lnTo>
                    <a:pt x="11285" y="24456"/>
                  </a:lnTo>
                  <a:lnTo>
                    <a:pt x="11317" y="24456"/>
                  </a:lnTo>
                  <a:lnTo>
                    <a:pt x="11415" y="24326"/>
                  </a:lnTo>
                  <a:lnTo>
                    <a:pt x="11480" y="24293"/>
                  </a:lnTo>
                  <a:lnTo>
                    <a:pt x="11512" y="24196"/>
                  </a:lnTo>
                  <a:lnTo>
                    <a:pt x="11708" y="24098"/>
                  </a:lnTo>
                  <a:lnTo>
                    <a:pt x="11870" y="24098"/>
                  </a:lnTo>
                  <a:lnTo>
                    <a:pt x="11805" y="24131"/>
                  </a:lnTo>
                  <a:lnTo>
                    <a:pt x="11708" y="24196"/>
                  </a:lnTo>
                  <a:lnTo>
                    <a:pt x="11708" y="24326"/>
                  </a:lnTo>
                  <a:lnTo>
                    <a:pt x="11740" y="24391"/>
                  </a:lnTo>
                  <a:lnTo>
                    <a:pt x="11675" y="24326"/>
                  </a:lnTo>
                  <a:lnTo>
                    <a:pt x="11643" y="24228"/>
                  </a:lnTo>
                  <a:lnTo>
                    <a:pt x="11610" y="24228"/>
                  </a:lnTo>
                  <a:lnTo>
                    <a:pt x="11512" y="24358"/>
                  </a:lnTo>
                  <a:lnTo>
                    <a:pt x="11480" y="24358"/>
                  </a:lnTo>
                  <a:lnTo>
                    <a:pt x="11577" y="24391"/>
                  </a:lnTo>
                  <a:lnTo>
                    <a:pt x="11480" y="24521"/>
                  </a:lnTo>
                  <a:lnTo>
                    <a:pt x="11415" y="24521"/>
                  </a:lnTo>
                  <a:lnTo>
                    <a:pt x="11382" y="24586"/>
                  </a:lnTo>
                  <a:lnTo>
                    <a:pt x="11447" y="24618"/>
                  </a:lnTo>
                  <a:lnTo>
                    <a:pt x="11577" y="24618"/>
                  </a:lnTo>
                  <a:lnTo>
                    <a:pt x="11610" y="24683"/>
                  </a:lnTo>
                  <a:lnTo>
                    <a:pt x="11512" y="24683"/>
                  </a:lnTo>
                  <a:lnTo>
                    <a:pt x="11480" y="24748"/>
                  </a:lnTo>
                  <a:lnTo>
                    <a:pt x="11480" y="24813"/>
                  </a:lnTo>
                  <a:lnTo>
                    <a:pt x="11350" y="24748"/>
                  </a:lnTo>
                  <a:lnTo>
                    <a:pt x="11285" y="24781"/>
                  </a:lnTo>
                  <a:lnTo>
                    <a:pt x="11285" y="24846"/>
                  </a:lnTo>
                  <a:lnTo>
                    <a:pt x="11252" y="24748"/>
                  </a:lnTo>
                  <a:lnTo>
                    <a:pt x="11187" y="24781"/>
                  </a:lnTo>
                  <a:lnTo>
                    <a:pt x="11090" y="24911"/>
                  </a:lnTo>
                  <a:lnTo>
                    <a:pt x="11122" y="25009"/>
                  </a:lnTo>
                  <a:lnTo>
                    <a:pt x="11252" y="25171"/>
                  </a:lnTo>
                  <a:lnTo>
                    <a:pt x="11285" y="25074"/>
                  </a:lnTo>
                  <a:lnTo>
                    <a:pt x="11317" y="25106"/>
                  </a:lnTo>
                  <a:lnTo>
                    <a:pt x="11415" y="25074"/>
                  </a:lnTo>
                  <a:lnTo>
                    <a:pt x="11382" y="25041"/>
                  </a:lnTo>
                  <a:lnTo>
                    <a:pt x="11447" y="24943"/>
                  </a:lnTo>
                  <a:lnTo>
                    <a:pt x="11545" y="25009"/>
                  </a:lnTo>
                  <a:lnTo>
                    <a:pt x="11480" y="25041"/>
                  </a:lnTo>
                  <a:lnTo>
                    <a:pt x="11545" y="25106"/>
                  </a:lnTo>
                  <a:lnTo>
                    <a:pt x="11577" y="25106"/>
                  </a:lnTo>
                  <a:lnTo>
                    <a:pt x="11480" y="25139"/>
                  </a:lnTo>
                  <a:lnTo>
                    <a:pt x="11545" y="25301"/>
                  </a:lnTo>
                  <a:lnTo>
                    <a:pt x="11610" y="25236"/>
                  </a:lnTo>
                  <a:lnTo>
                    <a:pt x="11740" y="25204"/>
                  </a:lnTo>
                  <a:lnTo>
                    <a:pt x="11773" y="25269"/>
                  </a:lnTo>
                  <a:lnTo>
                    <a:pt x="11675" y="25269"/>
                  </a:lnTo>
                  <a:lnTo>
                    <a:pt x="11610" y="25334"/>
                  </a:lnTo>
                  <a:lnTo>
                    <a:pt x="11675" y="25399"/>
                  </a:lnTo>
                  <a:lnTo>
                    <a:pt x="11675" y="25431"/>
                  </a:lnTo>
                  <a:lnTo>
                    <a:pt x="11480" y="25301"/>
                  </a:lnTo>
                  <a:lnTo>
                    <a:pt x="11415" y="25334"/>
                  </a:lnTo>
                  <a:lnTo>
                    <a:pt x="11350" y="25301"/>
                  </a:lnTo>
                  <a:lnTo>
                    <a:pt x="11285" y="25301"/>
                  </a:lnTo>
                  <a:lnTo>
                    <a:pt x="11285" y="25366"/>
                  </a:lnTo>
                  <a:lnTo>
                    <a:pt x="11220" y="25431"/>
                  </a:lnTo>
                  <a:lnTo>
                    <a:pt x="11350" y="25659"/>
                  </a:lnTo>
                  <a:lnTo>
                    <a:pt x="11447" y="25691"/>
                  </a:lnTo>
                  <a:lnTo>
                    <a:pt x="11610" y="25789"/>
                  </a:lnTo>
                  <a:lnTo>
                    <a:pt x="11805" y="25887"/>
                  </a:lnTo>
                  <a:lnTo>
                    <a:pt x="11838" y="25952"/>
                  </a:lnTo>
                  <a:lnTo>
                    <a:pt x="11773" y="25984"/>
                  </a:lnTo>
                  <a:lnTo>
                    <a:pt x="11870" y="26049"/>
                  </a:lnTo>
                  <a:lnTo>
                    <a:pt x="11935" y="26017"/>
                  </a:lnTo>
                  <a:lnTo>
                    <a:pt x="11903" y="25919"/>
                  </a:lnTo>
                  <a:lnTo>
                    <a:pt x="11968" y="25919"/>
                  </a:lnTo>
                  <a:lnTo>
                    <a:pt x="12033" y="25952"/>
                  </a:lnTo>
                  <a:lnTo>
                    <a:pt x="12000" y="25984"/>
                  </a:lnTo>
                  <a:lnTo>
                    <a:pt x="12130" y="26114"/>
                  </a:lnTo>
                  <a:lnTo>
                    <a:pt x="12163" y="26049"/>
                  </a:lnTo>
                  <a:lnTo>
                    <a:pt x="12195" y="26082"/>
                  </a:lnTo>
                  <a:lnTo>
                    <a:pt x="12293" y="26049"/>
                  </a:lnTo>
                  <a:lnTo>
                    <a:pt x="12390" y="25919"/>
                  </a:lnTo>
                  <a:lnTo>
                    <a:pt x="12455" y="25919"/>
                  </a:lnTo>
                  <a:lnTo>
                    <a:pt x="12488" y="25887"/>
                  </a:lnTo>
                  <a:lnTo>
                    <a:pt x="12521" y="25887"/>
                  </a:lnTo>
                  <a:lnTo>
                    <a:pt x="12553" y="25952"/>
                  </a:lnTo>
                  <a:lnTo>
                    <a:pt x="12618" y="25952"/>
                  </a:lnTo>
                  <a:lnTo>
                    <a:pt x="12781" y="25789"/>
                  </a:lnTo>
                  <a:lnTo>
                    <a:pt x="12781" y="25724"/>
                  </a:lnTo>
                  <a:lnTo>
                    <a:pt x="12716" y="25626"/>
                  </a:lnTo>
                  <a:lnTo>
                    <a:pt x="12716" y="25626"/>
                  </a:lnTo>
                  <a:lnTo>
                    <a:pt x="12846" y="25691"/>
                  </a:lnTo>
                  <a:lnTo>
                    <a:pt x="12976" y="25594"/>
                  </a:lnTo>
                  <a:lnTo>
                    <a:pt x="12943" y="25561"/>
                  </a:lnTo>
                  <a:lnTo>
                    <a:pt x="13008" y="25496"/>
                  </a:lnTo>
                  <a:lnTo>
                    <a:pt x="12976" y="25431"/>
                  </a:lnTo>
                  <a:lnTo>
                    <a:pt x="13073" y="25366"/>
                  </a:lnTo>
                  <a:lnTo>
                    <a:pt x="13171" y="25366"/>
                  </a:lnTo>
                  <a:lnTo>
                    <a:pt x="13171" y="25301"/>
                  </a:lnTo>
                  <a:lnTo>
                    <a:pt x="13106" y="25204"/>
                  </a:lnTo>
                  <a:lnTo>
                    <a:pt x="13106" y="25139"/>
                  </a:lnTo>
                  <a:lnTo>
                    <a:pt x="13041" y="25009"/>
                  </a:lnTo>
                  <a:lnTo>
                    <a:pt x="12943" y="24943"/>
                  </a:lnTo>
                  <a:lnTo>
                    <a:pt x="12976" y="24878"/>
                  </a:lnTo>
                  <a:lnTo>
                    <a:pt x="13008" y="24911"/>
                  </a:lnTo>
                  <a:lnTo>
                    <a:pt x="13106" y="25009"/>
                  </a:lnTo>
                  <a:lnTo>
                    <a:pt x="13171" y="25171"/>
                  </a:lnTo>
                  <a:lnTo>
                    <a:pt x="13203" y="25204"/>
                  </a:lnTo>
                  <a:lnTo>
                    <a:pt x="13268" y="25204"/>
                  </a:lnTo>
                  <a:lnTo>
                    <a:pt x="13236" y="25269"/>
                  </a:lnTo>
                  <a:lnTo>
                    <a:pt x="13301" y="25334"/>
                  </a:lnTo>
                  <a:lnTo>
                    <a:pt x="13399" y="25269"/>
                  </a:lnTo>
                  <a:lnTo>
                    <a:pt x="13366" y="25236"/>
                  </a:lnTo>
                  <a:lnTo>
                    <a:pt x="13334" y="25204"/>
                  </a:lnTo>
                  <a:lnTo>
                    <a:pt x="13366" y="25139"/>
                  </a:lnTo>
                  <a:lnTo>
                    <a:pt x="13464" y="25204"/>
                  </a:lnTo>
                  <a:lnTo>
                    <a:pt x="13464" y="25236"/>
                  </a:lnTo>
                  <a:lnTo>
                    <a:pt x="13594" y="25106"/>
                  </a:lnTo>
                  <a:lnTo>
                    <a:pt x="13626" y="25009"/>
                  </a:lnTo>
                  <a:lnTo>
                    <a:pt x="13594" y="24911"/>
                  </a:lnTo>
                  <a:lnTo>
                    <a:pt x="13529" y="24878"/>
                  </a:lnTo>
                  <a:lnTo>
                    <a:pt x="13464" y="24813"/>
                  </a:lnTo>
                  <a:lnTo>
                    <a:pt x="13529" y="24781"/>
                  </a:lnTo>
                  <a:lnTo>
                    <a:pt x="13529" y="24716"/>
                  </a:lnTo>
                  <a:lnTo>
                    <a:pt x="13594" y="24716"/>
                  </a:lnTo>
                  <a:lnTo>
                    <a:pt x="13626" y="24683"/>
                  </a:lnTo>
                  <a:lnTo>
                    <a:pt x="13561" y="24618"/>
                  </a:lnTo>
                  <a:lnTo>
                    <a:pt x="13594" y="24521"/>
                  </a:lnTo>
                  <a:lnTo>
                    <a:pt x="13659" y="24456"/>
                  </a:lnTo>
                  <a:lnTo>
                    <a:pt x="13724" y="24521"/>
                  </a:lnTo>
                  <a:lnTo>
                    <a:pt x="13659" y="24618"/>
                  </a:lnTo>
                  <a:lnTo>
                    <a:pt x="13691" y="24748"/>
                  </a:lnTo>
                  <a:lnTo>
                    <a:pt x="13659" y="24846"/>
                  </a:lnTo>
                  <a:lnTo>
                    <a:pt x="13724" y="24943"/>
                  </a:lnTo>
                  <a:lnTo>
                    <a:pt x="13756" y="25009"/>
                  </a:lnTo>
                  <a:lnTo>
                    <a:pt x="13854" y="25106"/>
                  </a:lnTo>
                  <a:lnTo>
                    <a:pt x="13984" y="25106"/>
                  </a:lnTo>
                  <a:lnTo>
                    <a:pt x="14049" y="25139"/>
                  </a:lnTo>
                  <a:lnTo>
                    <a:pt x="14016" y="25204"/>
                  </a:lnTo>
                  <a:lnTo>
                    <a:pt x="13984" y="25204"/>
                  </a:lnTo>
                  <a:lnTo>
                    <a:pt x="13919" y="25236"/>
                  </a:lnTo>
                  <a:lnTo>
                    <a:pt x="13951" y="25464"/>
                  </a:lnTo>
                  <a:lnTo>
                    <a:pt x="13984" y="25529"/>
                  </a:lnTo>
                  <a:lnTo>
                    <a:pt x="13984" y="25724"/>
                  </a:lnTo>
                  <a:lnTo>
                    <a:pt x="14049" y="25756"/>
                  </a:lnTo>
                  <a:lnTo>
                    <a:pt x="14081" y="25789"/>
                  </a:lnTo>
                  <a:lnTo>
                    <a:pt x="14081" y="25919"/>
                  </a:lnTo>
                  <a:lnTo>
                    <a:pt x="14179" y="25854"/>
                  </a:lnTo>
                  <a:lnTo>
                    <a:pt x="14114" y="25789"/>
                  </a:lnTo>
                  <a:lnTo>
                    <a:pt x="14147" y="25691"/>
                  </a:lnTo>
                  <a:lnTo>
                    <a:pt x="14179" y="25691"/>
                  </a:lnTo>
                  <a:lnTo>
                    <a:pt x="14147" y="25756"/>
                  </a:lnTo>
                  <a:lnTo>
                    <a:pt x="14244" y="25822"/>
                  </a:lnTo>
                  <a:lnTo>
                    <a:pt x="14277" y="25854"/>
                  </a:lnTo>
                  <a:lnTo>
                    <a:pt x="14179" y="25952"/>
                  </a:lnTo>
                  <a:lnTo>
                    <a:pt x="14147" y="26049"/>
                  </a:lnTo>
                  <a:lnTo>
                    <a:pt x="14179" y="26114"/>
                  </a:lnTo>
                  <a:lnTo>
                    <a:pt x="14179" y="26244"/>
                  </a:lnTo>
                  <a:lnTo>
                    <a:pt x="14114" y="26277"/>
                  </a:lnTo>
                  <a:lnTo>
                    <a:pt x="14179" y="26374"/>
                  </a:lnTo>
                  <a:lnTo>
                    <a:pt x="14277" y="26407"/>
                  </a:lnTo>
                  <a:lnTo>
                    <a:pt x="14309" y="26537"/>
                  </a:lnTo>
                  <a:lnTo>
                    <a:pt x="14374" y="26569"/>
                  </a:lnTo>
                  <a:lnTo>
                    <a:pt x="14472" y="26765"/>
                  </a:lnTo>
                  <a:lnTo>
                    <a:pt x="14472" y="26927"/>
                  </a:lnTo>
                  <a:lnTo>
                    <a:pt x="14602" y="26960"/>
                  </a:lnTo>
                  <a:lnTo>
                    <a:pt x="14634" y="27057"/>
                  </a:lnTo>
                  <a:lnTo>
                    <a:pt x="14732" y="27155"/>
                  </a:lnTo>
                  <a:lnTo>
                    <a:pt x="14829" y="27090"/>
                  </a:lnTo>
                  <a:lnTo>
                    <a:pt x="14862" y="27220"/>
                  </a:lnTo>
                  <a:lnTo>
                    <a:pt x="14797" y="27382"/>
                  </a:lnTo>
                  <a:lnTo>
                    <a:pt x="14667" y="27382"/>
                  </a:lnTo>
                  <a:lnTo>
                    <a:pt x="14634" y="27447"/>
                  </a:lnTo>
                  <a:lnTo>
                    <a:pt x="14699" y="27480"/>
                  </a:lnTo>
                  <a:lnTo>
                    <a:pt x="14732" y="27578"/>
                  </a:lnTo>
                  <a:lnTo>
                    <a:pt x="14829" y="27610"/>
                  </a:lnTo>
                  <a:lnTo>
                    <a:pt x="14894" y="27870"/>
                  </a:lnTo>
                  <a:lnTo>
                    <a:pt x="14829" y="27968"/>
                  </a:lnTo>
                  <a:lnTo>
                    <a:pt x="14894" y="28033"/>
                  </a:lnTo>
                  <a:lnTo>
                    <a:pt x="14992" y="28033"/>
                  </a:lnTo>
                  <a:lnTo>
                    <a:pt x="15252" y="27935"/>
                  </a:lnTo>
                  <a:lnTo>
                    <a:pt x="15382" y="28000"/>
                  </a:lnTo>
                  <a:lnTo>
                    <a:pt x="15480" y="27903"/>
                  </a:lnTo>
                  <a:lnTo>
                    <a:pt x="15480" y="27805"/>
                  </a:lnTo>
                  <a:lnTo>
                    <a:pt x="15415" y="27773"/>
                  </a:lnTo>
                  <a:lnTo>
                    <a:pt x="15512" y="27578"/>
                  </a:lnTo>
                  <a:lnTo>
                    <a:pt x="15675" y="27578"/>
                  </a:lnTo>
                  <a:lnTo>
                    <a:pt x="15707" y="27382"/>
                  </a:lnTo>
                  <a:lnTo>
                    <a:pt x="15740" y="27480"/>
                  </a:lnTo>
                  <a:lnTo>
                    <a:pt x="15935" y="27513"/>
                  </a:lnTo>
                  <a:lnTo>
                    <a:pt x="16033" y="27447"/>
                  </a:lnTo>
                  <a:lnTo>
                    <a:pt x="16130" y="27480"/>
                  </a:lnTo>
                  <a:lnTo>
                    <a:pt x="16195" y="27545"/>
                  </a:lnTo>
                  <a:lnTo>
                    <a:pt x="16293" y="27415"/>
                  </a:lnTo>
                  <a:lnTo>
                    <a:pt x="16358" y="27220"/>
                  </a:lnTo>
                  <a:lnTo>
                    <a:pt x="16423" y="27122"/>
                  </a:lnTo>
                  <a:lnTo>
                    <a:pt x="16455" y="26862"/>
                  </a:lnTo>
                  <a:lnTo>
                    <a:pt x="16488" y="26765"/>
                  </a:lnTo>
                  <a:lnTo>
                    <a:pt x="16390" y="26700"/>
                  </a:lnTo>
                  <a:lnTo>
                    <a:pt x="16423" y="26569"/>
                  </a:lnTo>
                  <a:lnTo>
                    <a:pt x="16520" y="26472"/>
                  </a:lnTo>
                  <a:lnTo>
                    <a:pt x="16423" y="26374"/>
                  </a:lnTo>
                  <a:lnTo>
                    <a:pt x="16520" y="26277"/>
                  </a:lnTo>
                  <a:lnTo>
                    <a:pt x="16390" y="26212"/>
                  </a:lnTo>
                  <a:lnTo>
                    <a:pt x="16455" y="26114"/>
                  </a:lnTo>
                  <a:lnTo>
                    <a:pt x="16390" y="26017"/>
                  </a:lnTo>
                  <a:lnTo>
                    <a:pt x="16488" y="26049"/>
                  </a:lnTo>
                  <a:lnTo>
                    <a:pt x="16618" y="26049"/>
                  </a:lnTo>
                  <a:lnTo>
                    <a:pt x="16520" y="25919"/>
                  </a:lnTo>
                  <a:lnTo>
                    <a:pt x="16553" y="25822"/>
                  </a:lnTo>
                  <a:lnTo>
                    <a:pt x="16553" y="25756"/>
                  </a:lnTo>
                  <a:lnTo>
                    <a:pt x="16390" y="25691"/>
                  </a:lnTo>
                  <a:lnTo>
                    <a:pt x="16585" y="25691"/>
                  </a:lnTo>
                  <a:lnTo>
                    <a:pt x="16488" y="25561"/>
                  </a:lnTo>
                  <a:lnTo>
                    <a:pt x="16390" y="25561"/>
                  </a:lnTo>
                  <a:lnTo>
                    <a:pt x="16455" y="25496"/>
                  </a:lnTo>
                  <a:lnTo>
                    <a:pt x="16553" y="25496"/>
                  </a:lnTo>
                  <a:lnTo>
                    <a:pt x="16585" y="25464"/>
                  </a:lnTo>
                  <a:lnTo>
                    <a:pt x="16585" y="25399"/>
                  </a:lnTo>
                  <a:lnTo>
                    <a:pt x="16683" y="25464"/>
                  </a:lnTo>
                  <a:lnTo>
                    <a:pt x="16683" y="25334"/>
                  </a:lnTo>
                  <a:lnTo>
                    <a:pt x="16781" y="25269"/>
                  </a:lnTo>
                  <a:lnTo>
                    <a:pt x="16846" y="25269"/>
                  </a:lnTo>
                  <a:lnTo>
                    <a:pt x="16813" y="25171"/>
                  </a:lnTo>
                  <a:lnTo>
                    <a:pt x="16878" y="25139"/>
                  </a:lnTo>
                  <a:lnTo>
                    <a:pt x="16911" y="25171"/>
                  </a:lnTo>
                  <a:lnTo>
                    <a:pt x="16878" y="25269"/>
                  </a:lnTo>
                  <a:lnTo>
                    <a:pt x="16943" y="25269"/>
                  </a:lnTo>
                  <a:lnTo>
                    <a:pt x="17041" y="25139"/>
                  </a:lnTo>
                  <a:lnTo>
                    <a:pt x="17106" y="25139"/>
                  </a:lnTo>
                  <a:lnTo>
                    <a:pt x="17171" y="25074"/>
                  </a:lnTo>
                  <a:lnTo>
                    <a:pt x="17171" y="24976"/>
                  </a:lnTo>
                  <a:lnTo>
                    <a:pt x="17106" y="24911"/>
                  </a:lnTo>
                  <a:lnTo>
                    <a:pt x="16976" y="24878"/>
                  </a:lnTo>
                  <a:lnTo>
                    <a:pt x="16878" y="24943"/>
                  </a:lnTo>
                  <a:lnTo>
                    <a:pt x="16846" y="24911"/>
                  </a:lnTo>
                  <a:lnTo>
                    <a:pt x="16748" y="24943"/>
                  </a:lnTo>
                  <a:lnTo>
                    <a:pt x="16683" y="24878"/>
                  </a:lnTo>
                  <a:lnTo>
                    <a:pt x="16553" y="24846"/>
                  </a:lnTo>
                  <a:lnTo>
                    <a:pt x="16488" y="24813"/>
                  </a:lnTo>
                  <a:lnTo>
                    <a:pt x="16358" y="24813"/>
                  </a:lnTo>
                  <a:lnTo>
                    <a:pt x="16325" y="24846"/>
                  </a:lnTo>
                  <a:lnTo>
                    <a:pt x="16293" y="24813"/>
                  </a:lnTo>
                  <a:lnTo>
                    <a:pt x="16130" y="24813"/>
                  </a:lnTo>
                  <a:lnTo>
                    <a:pt x="16130" y="24781"/>
                  </a:lnTo>
                  <a:lnTo>
                    <a:pt x="16228" y="24748"/>
                  </a:lnTo>
                  <a:lnTo>
                    <a:pt x="16293" y="24781"/>
                  </a:lnTo>
                  <a:lnTo>
                    <a:pt x="16390" y="24683"/>
                  </a:lnTo>
                  <a:lnTo>
                    <a:pt x="16423" y="24716"/>
                  </a:lnTo>
                  <a:lnTo>
                    <a:pt x="16520" y="24683"/>
                  </a:lnTo>
                  <a:lnTo>
                    <a:pt x="16553" y="24618"/>
                  </a:lnTo>
                  <a:lnTo>
                    <a:pt x="16651" y="24651"/>
                  </a:lnTo>
                  <a:lnTo>
                    <a:pt x="16683" y="24683"/>
                  </a:lnTo>
                  <a:lnTo>
                    <a:pt x="16748" y="24683"/>
                  </a:lnTo>
                  <a:lnTo>
                    <a:pt x="16748" y="24618"/>
                  </a:lnTo>
                  <a:lnTo>
                    <a:pt x="16813" y="24683"/>
                  </a:lnTo>
                  <a:lnTo>
                    <a:pt x="16911" y="24716"/>
                  </a:lnTo>
                  <a:lnTo>
                    <a:pt x="16911" y="24781"/>
                  </a:lnTo>
                  <a:lnTo>
                    <a:pt x="17008" y="24846"/>
                  </a:lnTo>
                  <a:lnTo>
                    <a:pt x="17138" y="24813"/>
                  </a:lnTo>
                  <a:lnTo>
                    <a:pt x="17171" y="24683"/>
                  </a:lnTo>
                  <a:lnTo>
                    <a:pt x="17333" y="24553"/>
                  </a:lnTo>
                  <a:lnTo>
                    <a:pt x="17398" y="24391"/>
                  </a:lnTo>
                  <a:lnTo>
                    <a:pt x="17301" y="24293"/>
                  </a:lnTo>
                  <a:lnTo>
                    <a:pt x="17301" y="24196"/>
                  </a:lnTo>
                  <a:lnTo>
                    <a:pt x="17138" y="24098"/>
                  </a:lnTo>
                  <a:lnTo>
                    <a:pt x="17171" y="24065"/>
                  </a:lnTo>
                  <a:lnTo>
                    <a:pt x="16976" y="23903"/>
                  </a:lnTo>
                  <a:lnTo>
                    <a:pt x="16943" y="23805"/>
                  </a:lnTo>
                  <a:lnTo>
                    <a:pt x="16878" y="23740"/>
                  </a:lnTo>
                  <a:lnTo>
                    <a:pt x="16781" y="23870"/>
                  </a:lnTo>
                  <a:lnTo>
                    <a:pt x="16716" y="23773"/>
                  </a:lnTo>
                  <a:lnTo>
                    <a:pt x="16683" y="23805"/>
                  </a:lnTo>
                  <a:lnTo>
                    <a:pt x="16683" y="23708"/>
                  </a:lnTo>
                  <a:lnTo>
                    <a:pt x="16585" y="23675"/>
                  </a:lnTo>
                  <a:lnTo>
                    <a:pt x="16553" y="23610"/>
                  </a:lnTo>
                  <a:lnTo>
                    <a:pt x="16488" y="23545"/>
                  </a:lnTo>
                  <a:lnTo>
                    <a:pt x="16553" y="23448"/>
                  </a:lnTo>
                  <a:lnTo>
                    <a:pt x="16488" y="23318"/>
                  </a:lnTo>
                  <a:lnTo>
                    <a:pt x="16553" y="23285"/>
                  </a:lnTo>
                  <a:lnTo>
                    <a:pt x="16553" y="23220"/>
                  </a:lnTo>
                  <a:lnTo>
                    <a:pt x="16455" y="23187"/>
                  </a:lnTo>
                  <a:lnTo>
                    <a:pt x="16553" y="23090"/>
                  </a:lnTo>
                  <a:lnTo>
                    <a:pt x="16520" y="22927"/>
                  </a:lnTo>
                  <a:lnTo>
                    <a:pt x="16553" y="22895"/>
                  </a:lnTo>
                  <a:lnTo>
                    <a:pt x="16618" y="22960"/>
                  </a:lnTo>
                  <a:lnTo>
                    <a:pt x="16618" y="22862"/>
                  </a:lnTo>
                  <a:lnTo>
                    <a:pt x="16553" y="22765"/>
                  </a:lnTo>
                  <a:lnTo>
                    <a:pt x="16585" y="22602"/>
                  </a:lnTo>
                  <a:lnTo>
                    <a:pt x="16553" y="22505"/>
                  </a:lnTo>
                  <a:lnTo>
                    <a:pt x="16585" y="22439"/>
                  </a:lnTo>
                  <a:lnTo>
                    <a:pt x="16553" y="22309"/>
                  </a:lnTo>
                  <a:lnTo>
                    <a:pt x="16455" y="22179"/>
                  </a:lnTo>
                  <a:lnTo>
                    <a:pt x="16683" y="22179"/>
                  </a:lnTo>
                  <a:lnTo>
                    <a:pt x="16781" y="22049"/>
                  </a:lnTo>
                  <a:lnTo>
                    <a:pt x="16716" y="21952"/>
                  </a:lnTo>
                  <a:lnTo>
                    <a:pt x="16748" y="21887"/>
                  </a:lnTo>
                  <a:lnTo>
                    <a:pt x="16846" y="21919"/>
                  </a:lnTo>
                  <a:lnTo>
                    <a:pt x="16976" y="21789"/>
                  </a:lnTo>
                  <a:lnTo>
                    <a:pt x="17008" y="21724"/>
                  </a:lnTo>
                  <a:lnTo>
                    <a:pt x="16911" y="21724"/>
                  </a:lnTo>
                  <a:lnTo>
                    <a:pt x="16943" y="21626"/>
                  </a:lnTo>
                  <a:lnTo>
                    <a:pt x="17041" y="21561"/>
                  </a:lnTo>
                  <a:lnTo>
                    <a:pt x="17073" y="21626"/>
                  </a:lnTo>
                  <a:lnTo>
                    <a:pt x="17138" y="21594"/>
                  </a:lnTo>
                  <a:lnTo>
                    <a:pt x="17138" y="21496"/>
                  </a:lnTo>
                  <a:lnTo>
                    <a:pt x="17203" y="21496"/>
                  </a:lnTo>
                  <a:lnTo>
                    <a:pt x="17236" y="21561"/>
                  </a:lnTo>
                  <a:lnTo>
                    <a:pt x="17301" y="21496"/>
                  </a:lnTo>
                  <a:lnTo>
                    <a:pt x="17301" y="21366"/>
                  </a:lnTo>
                  <a:lnTo>
                    <a:pt x="17366" y="21269"/>
                  </a:lnTo>
                  <a:lnTo>
                    <a:pt x="17431" y="21269"/>
                  </a:lnTo>
                  <a:lnTo>
                    <a:pt x="17464" y="21334"/>
                  </a:lnTo>
                  <a:lnTo>
                    <a:pt x="17529" y="21334"/>
                  </a:lnTo>
                  <a:lnTo>
                    <a:pt x="17561" y="21236"/>
                  </a:lnTo>
                  <a:lnTo>
                    <a:pt x="17691" y="21171"/>
                  </a:lnTo>
                  <a:lnTo>
                    <a:pt x="17659" y="21074"/>
                  </a:lnTo>
                  <a:lnTo>
                    <a:pt x="17691" y="20976"/>
                  </a:lnTo>
                  <a:lnTo>
                    <a:pt x="17724" y="21041"/>
                  </a:lnTo>
                  <a:lnTo>
                    <a:pt x="17854" y="20944"/>
                  </a:lnTo>
                  <a:lnTo>
                    <a:pt x="17919" y="20944"/>
                  </a:lnTo>
                  <a:lnTo>
                    <a:pt x="18016" y="20748"/>
                  </a:lnTo>
                  <a:lnTo>
                    <a:pt x="18016" y="20586"/>
                  </a:lnTo>
                  <a:lnTo>
                    <a:pt x="18081" y="20488"/>
                  </a:lnTo>
                  <a:lnTo>
                    <a:pt x="18146" y="20488"/>
                  </a:lnTo>
                  <a:lnTo>
                    <a:pt x="18244" y="20358"/>
                  </a:lnTo>
                  <a:lnTo>
                    <a:pt x="18179" y="20358"/>
                  </a:lnTo>
                  <a:lnTo>
                    <a:pt x="18114" y="20261"/>
                  </a:lnTo>
                  <a:lnTo>
                    <a:pt x="18179" y="20261"/>
                  </a:lnTo>
                  <a:lnTo>
                    <a:pt x="18146" y="20196"/>
                  </a:lnTo>
                  <a:lnTo>
                    <a:pt x="18081" y="20163"/>
                  </a:lnTo>
                  <a:lnTo>
                    <a:pt x="17951" y="20098"/>
                  </a:lnTo>
                  <a:lnTo>
                    <a:pt x="18081" y="20066"/>
                  </a:lnTo>
                  <a:lnTo>
                    <a:pt x="18081" y="19968"/>
                  </a:lnTo>
                  <a:lnTo>
                    <a:pt x="18146" y="19805"/>
                  </a:lnTo>
                  <a:lnTo>
                    <a:pt x="18179" y="19740"/>
                  </a:lnTo>
                  <a:lnTo>
                    <a:pt x="18114" y="19675"/>
                  </a:lnTo>
                  <a:lnTo>
                    <a:pt x="18049" y="19675"/>
                  </a:lnTo>
                  <a:lnTo>
                    <a:pt x="18016" y="19610"/>
                  </a:lnTo>
                  <a:lnTo>
                    <a:pt x="18049" y="19545"/>
                  </a:lnTo>
                  <a:lnTo>
                    <a:pt x="18114" y="19578"/>
                  </a:lnTo>
                  <a:lnTo>
                    <a:pt x="18114" y="19643"/>
                  </a:lnTo>
                  <a:lnTo>
                    <a:pt x="18146" y="19610"/>
                  </a:lnTo>
                  <a:lnTo>
                    <a:pt x="18179" y="19545"/>
                  </a:lnTo>
                  <a:lnTo>
                    <a:pt x="18081" y="19513"/>
                  </a:lnTo>
                  <a:lnTo>
                    <a:pt x="18146" y="19480"/>
                  </a:lnTo>
                  <a:lnTo>
                    <a:pt x="18244" y="19480"/>
                  </a:lnTo>
                  <a:lnTo>
                    <a:pt x="18342" y="19383"/>
                  </a:lnTo>
                  <a:lnTo>
                    <a:pt x="18244" y="19350"/>
                  </a:lnTo>
                  <a:lnTo>
                    <a:pt x="18179" y="19220"/>
                  </a:lnTo>
                  <a:lnTo>
                    <a:pt x="18277" y="19220"/>
                  </a:lnTo>
                  <a:lnTo>
                    <a:pt x="18309" y="19285"/>
                  </a:lnTo>
                  <a:lnTo>
                    <a:pt x="18374" y="19285"/>
                  </a:lnTo>
                  <a:lnTo>
                    <a:pt x="18439" y="19188"/>
                  </a:lnTo>
                  <a:lnTo>
                    <a:pt x="18439" y="19090"/>
                  </a:lnTo>
                  <a:lnTo>
                    <a:pt x="18504" y="19057"/>
                  </a:lnTo>
                  <a:lnTo>
                    <a:pt x="18569" y="19155"/>
                  </a:lnTo>
                  <a:lnTo>
                    <a:pt x="18634" y="19057"/>
                  </a:lnTo>
                  <a:lnTo>
                    <a:pt x="18699" y="19155"/>
                  </a:lnTo>
                  <a:lnTo>
                    <a:pt x="18764" y="19188"/>
                  </a:lnTo>
                  <a:lnTo>
                    <a:pt x="18829" y="19090"/>
                  </a:lnTo>
                  <a:lnTo>
                    <a:pt x="18894" y="19155"/>
                  </a:lnTo>
                  <a:lnTo>
                    <a:pt x="19024" y="19057"/>
                  </a:lnTo>
                  <a:lnTo>
                    <a:pt x="19090" y="19122"/>
                  </a:lnTo>
                  <a:lnTo>
                    <a:pt x="19187" y="19155"/>
                  </a:lnTo>
                  <a:lnTo>
                    <a:pt x="19252" y="19090"/>
                  </a:lnTo>
                  <a:lnTo>
                    <a:pt x="19317" y="19122"/>
                  </a:lnTo>
                  <a:lnTo>
                    <a:pt x="19415" y="19155"/>
                  </a:lnTo>
                  <a:lnTo>
                    <a:pt x="19512" y="19253"/>
                  </a:lnTo>
                  <a:lnTo>
                    <a:pt x="19707" y="19253"/>
                  </a:lnTo>
                  <a:lnTo>
                    <a:pt x="19837" y="19383"/>
                  </a:lnTo>
                  <a:lnTo>
                    <a:pt x="19772" y="19415"/>
                  </a:lnTo>
                  <a:lnTo>
                    <a:pt x="19805" y="19480"/>
                  </a:lnTo>
                  <a:lnTo>
                    <a:pt x="19805" y="19643"/>
                  </a:lnTo>
                  <a:lnTo>
                    <a:pt x="19772" y="19675"/>
                  </a:lnTo>
                  <a:lnTo>
                    <a:pt x="19935" y="19838"/>
                  </a:lnTo>
                  <a:lnTo>
                    <a:pt x="19837" y="19805"/>
                  </a:lnTo>
                  <a:lnTo>
                    <a:pt x="19772" y="19805"/>
                  </a:lnTo>
                  <a:lnTo>
                    <a:pt x="19902" y="19935"/>
                  </a:lnTo>
                  <a:lnTo>
                    <a:pt x="19902" y="20001"/>
                  </a:lnTo>
                  <a:lnTo>
                    <a:pt x="19740" y="19903"/>
                  </a:lnTo>
                  <a:lnTo>
                    <a:pt x="19610" y="19903"/>
                  </a:lnTo>
                  <a:lnTo>
                    <a:pt x="19480" y="20001"/>
                  </a:lnTo>
                  <a:lnTo>
                    <a:pt x="19480" y="20098"/>
                  </a:lnTo>
                  <a:lnTo>
                    <a:pt x="19382" y="20196"/>
                  </a:lnTo>
                  <a:lnTo>
                    <a:pt x="19382" y="20261"/>
                  </a:lnTo>
                  <a:lnTo>
                    <a:pt x="19350" y="20293"/>
                  </a:lnTo>
                  <a:lnTo>
                    <a:pt x="19187" y="20456"/>
                  </a:lnTo>
                  <a:lnTo>
                    <a:pt x="19155" y="20651"/>
                  </a:lnTo>
                  <a:lnTo>
                    <a:pt x="19122" y="20651"/>
                  </a:lnTo>
                  <a:lnTo>
                    <a:pt x="19090" y="20586"/>
                  </a:lnTo>
                  <a:lnTo>
                    <a:pt x="19024" y="20618"/>
                  </a:lnTo>
                  <a:lnTo>
                    <a:pt x="19057" y="20716"/>
                  </a:lnTo>
                  <a:lnTo>
                    <a:pt x="19057" y="20814"/>
                  </a:lnTo>
                  <a:lnTo>
                    <a:pt x="18927" y="20814"/>
                  </a:lnTo>
                  <a:lnTo>
                    <a:pt x="18862" y="20911"/>
                  </a:lnTo>
                  <a:lnTo>
                    <a:pt x="18894" y="21041"/>
                  </a:lnTo>
                  <a:lnTo>
                    <a:pt x="18959" y="21074"/>
                  </a:lnTo>
                  <a:lnTo>
                    <a:pt x="18829" y="21041"/>
                  </a:lnTo>
                  <a:lnTo>
                    <a:pt x="18797" y="21009"/>
                  </a:lnTo>
                  <a:lnTo>
                    <a:pt x="18732" y="21041"/>
                  </a:lnTo>
                  <a:lnTo>
                    <a:pt x="18699" y="21139"/>
                  </a:lnTo>
                  <a:lnTo>
                    <a:pt x="18699" y="21204"/>
                  </a:lnTo>
                  <a:lnTo>
                    <a:pt x="18634" y="21171"/>
                  </a:lnTo>
                  <a:lnTo>
                    <a:pt x="18602" y="21204"/>
                  </a:lnTo>
                  <a:lnTo>
                    <a:pt x="18667" y="21269"/>
                  </a:lnTo>
                  <a:lnTo>
                    <a:pt x="18667" y="21334"/>
                  </a:lnTo>
                  <a:lnTo>
                    <a:pt x="18602" y="21399"/>
                  </a:lnTo>
                  <a:lnTo>
                    <a:pt x="18602" y="21464"/>
                  </a:lnTo>
                  <a:lnTo>
                    <a:pt x="18504" y="21529"/>
                  </a:lnTo>
                  <a:lnTo>
                    <a:pt x="18439" y="21464"/>
                  </a:lnTo>
                  <a:lnTo>
                    <a:pt x="18439" y="21431"/>
                  </a:lnTo>
                  <a:lnTo>
                    <a:pt x="18277" y="21431"/>
                  </a:lnTo>
                  <a:lnTo>
                    <a:pt x="18309" y="21529"/>
                  </a:lnTo>
                  <a:lnTo>
                    <a:pt x="18244" y="21594"/>
                  </a:lnTo>
                  <a:lnTo>
                    <a:pt x="18309" y="21692"/>
                  </a:lnTo>
                  <a:lnTo>
                    <a:pt x="18244" y="21789"/>
                  </a:lnTo>
                  <a:lnTo>
                    <a:pt x="18211" y="21789"/>
                  </a:lnTo>
                  <a:lnTo>
                    <a:pt x="18146" y="21887"/>
                  </a:lnTo>
                  <a:lnTo>
                    <a:pt x="18179" y="21984"/>
                  </a:lnTo>
                  <a:lnTo>
                    <a:pt x="18211" y="22017"/>
                  </a:lnTo>
                  <a:lnTo>
                    <a:pt x="18179" y="22114"/>
                  </a:lnTo>
                  <a:lnTo>
                    <a:pt x="18211" y="22179"/>
                  </a:lnTo>
                  <a:lnTo>
                    <a:pt x="18277" y="22147"/>
                  </a:lnTo>
                  <a:lnTo>
                    <a:pt x="18342" y="22212"/>
                  </a:lnTo>
                  <a:lnTo>
                    <a:pt x="18309" y="22342"/>
                  </a:lnTo>
                  <a:lnTo>
                    <a:pt x="18277" y="22374"/>
                  </a:lnTo>
                  <a:lnTo>
                    <a:pt x="18309" y="22505"/>
                  </a:lnTo>
                  <a:lnTo>
                    <a:pt x="18309" y="22537"/>
                  </a:lnTo>
                  <a:lnTo>
                    <a:pt x="18407" y="22700"/>
                  </a:lnTo>
                  <a:lnTo>
                    <a:pt x="18472" y="22765"/>
                  </a:lnTo>
                  <a:lnTo>
                    <a:pt x="18439" y="22830"/>
                  </a:lnTo>
                  <a:lnTo>
                    <a:pt x="18504" y="22927"/>
                  </a:lnTo>
                  <a:lnTo>
                    <a:pt x="18439" y="22960"/>
                  </a:lnTo>
                  <a:lnTo>
                    <a:pt x="18439" y="23122"/>
                  </a:lnTo>
                  <a:lnTo>
                    <a:pt x="18407" y="23187"/>
                  </a:lnTo>
                  <a:lnTo>
                    <a:pt x="18407" y="23415"/>
                  </a:lnTo>
                  <a:lnTo>
                    <a:pt x="18472" y="23480"/>
                  </a:lnTo>
                  <a:lnTo>
                    <a:pt x="18407" y="23610"/>
                  </a:lnTo>
                  <a:lnTo>
                    <a:pt x="18407" y="23708"/>
                  </a:lnTo>
                  <a:lnTo>
                    <a:pt x="18439" y="23740"/>
                  </a:lnTo>
                  <a:lnTo>
                    <a:pt x="18602" y="23675"/>
                  </a:lnTo>
                  <a:lnTo>
                    <a:pt x="18634" y="23740"/>
                  </a:lnTo>
                  <a:lnTo>
                    <a:pt x="18667" y="23675"/>
                  </a:lnTo>
                  <a:lnTo>
                    <a:pt x="18797" y="23805"/>
                  </a:lnTo>
                  <a:lnTo>
                    <a:pt x="18862" y="23773"/>
                  </a:lnTo>
                  <a:lnTo>
                    <a:pt x="18927" y="23838"/>
                  </a:lnTo>
                  <a:lnTo>
                    <a:pt x="19122" y="23838"/>
                  </a:lnTo>
                  <a:lnTo>
                    <a:pt x="19090" y="23935"/>
                  </a:lnTo>
                  <a:lnTo>
                    <a:pt x="19155" y="23935"/>
                  </a:lnTo>
                  <a:lnTo>
                    <a:pt x="19285" y="23838"/>
                  </a:lnTo>
                  <a:lnTo>
                    <a:pt x="19285" y="23903"/>
                  </a:lnTo>
                  <a:lnTo>
                    <a:pt x="19220" y="24000"/>
                  </a:lnTo>
                  <a:lnTo>
                    <a:pt x="19350" y="24196"/>
                  </a:lnTo>
                  <a:lnTo>
                    <a:pt x="19382" y="24261"/>
                  </a:lnTo>
                  <a:lnTo>
                    <a:pt x="19350" y="24358"/>
                  </a:lnTo>
                  <a:lnTo>
                    <a:pt x="19382" y="24391"/>
                  </a:lnTo>
                  <a:lnTo>
                    <a:pt x="19447" y="24228"/>
                  </a:lnTo>
                  <a:lnTo>
                    <a:pt x="19512" y="24196"/>
                  </a:lnTo>
                  <a:lnTo>
                    <a:pt x="19512" y="24261"/>
                  </a:lnTo>
                  <a:lnTo>
                    <a:pt x="19610" y="24228"/>
                  </a:lnTo>
                  <a:lnTo>
                    <a:pt x="19675" y="24228"/>
                  </a:lnTo>
                  <a:lnTo>
                    <a:pt x="19870" y="24098"/>
                  </a:lnTo>
                  <a:lnTo>
                    <a:pt x="19968" y="24098"/>
                  </a:lnTo>
                  <a:lnTo>
                    <a:pt x="20163" y="23968"/>
                  </a:lnTo>
                  <a:lnTo>
                    <a:pt x="20163" y="23903"/>
                  </a:lnTo>
                  <a:lnTo>
                    <a:pt x="20293" y="23935"/>
                  </a:lnTo>
                  <a:lnTo>
                    <a:pt x="20390" y="23935"/>
                  </a:lnTo>
                  <a:lnTo>
                    <a:pt x="20488" y="23805"/>
                  </a:lnTo>
                  <a:lnTo>
                    <a:pt x="20520" y="23838"/>
                  </a:lnTo>
                  <a:lnTo>
                    <a:pt x="20455" y="23935"/>
                  </a:lnTo>
                  <a:lnTo>
                    <a:pt x="20520" y="23968"/>
                  </a:lnTo>
                  <a:lnTo>
                    <a:pt x="20585" y="23838"/>
                  </a:lnTo>
                  <a:lnTo>
                    <a:pt x="20618" y="23838"/>
                  </a:lnTo>
                  <a:lnTo>
                    <a:pt x="20585" y="23740"/>
                  </a:lnTo>
                  <a:lnTo>
                    <a:pt x="20618" y="23675"/>
                  </a:lnTo>
                  <a:lnTo>
                    <a:pt x="20683" y="23773"/>
                  </a:lnTo>
                  <a:lnTo>
                    <a:pt x="20748" y="23805"/>
                  </a:lnTo>
                  <a:lnTo>
                    <a:pt x="20748" y="23708"/>
                  </a:lnTo>
                  <a:lnTo>
                    <a:pt x="20813" y="23838"/>
                  </a:lnTo>
                  <a:lnTo>
                    <a:pt x="20878" y="23805"/>
                  </a:lnTo>
                  <a:lnTo>
                    <a:pt x="20878" y="23740"/>
                  </a:lnTo>
                  <a:lnTo>
                    <a:pt x="20943" y="23740"/>
                  </a:lnTo>
                  <a:lnTo>
                    <a:pt x="20976" y="23805"/>
                  </a:lnTo>
                  <a:lnTo>
                    <a:pt x="21041" y="23740"/>
                  </a:lnTo>
                  <a:lnTo>
                    <a:pt x="21171" y="23708"/>
                  </a:lnTo>
                  <a:lnTo>
                    <a:pt x="21268" y="23773"/>
                  </a:lnTo>
                  <a:lnTo>
                    <a:pt x="21431" y="23773"/>
                  </a:lnTo>
                  <a:lnTo>
                    <a:pt x="21431" y="23708"/>
                  </a:lnTo>
                  <a:lnTo>
                    <a:pt x="21398" y="23675"/>
                  </a:lnTo>
                  <a:lnTo>
                    <a:pt x="21431" y="23643"/>
                  </a:lnTo>
                  <a:lnTo>
                    <a:pt x="21496" y="23643"/>
                  </a:lnTo>
                  <a:lnTo>
                    <a:pt x="21528" y="23708"/>
                  </a:lnTo>
                  <a:lnTo>
                    <a:pt x="21626" y="23740"/>
                  </a:lnTo>
                  <a:cubicBezTo>
                    <a:pt x="21626" y="23740"/>
                    <a:pt x="21659" y="23708"/>
                    <a:pt x="21659" y="23675"/>
                  </a:cubicBezTo>
                  <a:lnTo>
                    <a:pt x="21659" y="23643"/>
                  </a:lnTo>
                  <a:lnTo>
                    <a:pt x="21691" y="23643"/>
                  </a:lnTo>
                  <a:cubicBezTo>
                    <a:pt x="21691" y="23643"/>
                    <a:pt x="21691" y="23643"/>
                    <a:pt x="21691" y="23610"/>
                  </a:cubicBezTo>
                  <a:cubicBezTo>
                    <a:pt x="21724" y="23610"/>
                    <a:pt x="21854" y="23545"/>
                    <a:pt x="21854" y="23545"/>
                  </a:cubicBezTo>
                  <a:lnTo>
                    <a:pt x="21984" y="23513"/>
                  </a:lnTo>
                  <a:lnTo>
                    <a:pt x="21984" y="23513"/>
                  </a:lnTo>
                  <a:lnTo>
                    <a:pt x="21886" y="23578"/>
                  </a:lnTo>
                  <a:lnTo>
                    <a:pt x="21919" y="23643"/>
                  </a:lnTo>
                  <a:lnTo>
                    <a:pt x="21919" y="23740"/>
                  </a:lnTo>
                  <a:lnTo>
                    <a:pt x="21821" y="23643"/>
                  </a:lnTo>
                  <a:lnTo>
                    <a:pt x="21789" y="23708"/>
                  </a:lnTo>
                  <a:lnTo>
                    <a:pt x="21919" y="23870"/>
                  </a:lnTo>
                  <a:lnTo>
                    <a:pt x="22049" y="23870"/>
                  </a:lnTo>
                  <a:lnTo>
                    <a:pt x="22114" y="23968"/>
                  </a:lnTo>
                  <a:lnTo>
                    <a:pt x="22244" y="23968"/>
                  </a:lnTo>
                  <a:lnTo>
                    <a:pt x="22276" y="23935"/>
                  </a:lnTo>
                  <a:lnTo>
                    <a:pt x="22374" y="23935"/>
                  </a:lnTo>
                  <a:lnTo>
                    <a:pt x="22472" y="24098"/>
                  </a:lnTo>
                  <a:lnTo>
                    <a:pt x="22407" y="24163"/>
                  </a:lnTo>
                  <a:lnTo>
                    <a:pt x="22244" y="24098"/>
                  </a:lnTo>
                  <a:lnTo>
                    <a:pt x="22179" y="24131"/>
                  </a:lnTo>
                  <a:lnTo>
                    <a:pt x="22146" y="24228"/>
                  </a:lnTo>
                  <a:lnTo>
                    <a:pt x="22016" y="24326"/>
                  </a:lnTo>
                  <a:lnTo>
                    <a:pt x="21919" y="24261"/>
                  </a:lnTo>
                  <a:lnTo>
                    <a:pt x="21854" y="24326"/>
                  </a:lnTo>
                  <a:lnTo>
                    <a:pt x="21854" y="24423"/>
                  </a:lnTo>
                  <a:lnTo>
                    <a:pt x="21756" y="24456"/>
                  </a:lnTo>
                  <a:lnTo>
                    <a:pt x="21724" y="24358"/>
                  </a:lnTo>
                  <a:lnTo>
                    <a:pt x="21659" y="24391"/>
                  </a:lnTo>
                  <a:lnTo>
                    <a:pt x="21659" y="24423"/>
                  </a:lnTo>
                  <a:lnTo>
                    <a:pt x="21724" y="24521"/>
                  </a:lnTo>
                  <a:lnTo>
                    <a:pt x="21691" y="24651"/>
                  </a:lnTo>
                  <a:lnTo>
                    <a:pt x="21659" y="24683"/>
                  </a:lnTo>
                  <a:lnTo>
                    <a:pt x="21236" y="24683"/>
                  </a:lnTo>
                  <a:lnTo>
                    <a:pt x="21041" y="24553"/>
                  </a:lnTo>
                  <a:lnTo>
                    <a:pt x="20846" y="24553"/>
                  </a:lnTo>
                  <a:lnTo>
                    <a:pt x="20748" y="24521"/>
                  </a:lnTo>
                  <a:lnTo>
                    <a:pt x="20650" y="24521"/>
                  </a:lnTo>
                  <a:lnTo>
                    <a:pt x="20553" y="24423"/>
                  </a:lnTo>
                  <a:lnTo>
                    <a:pt x="20553" y="24521"/>
                  </a:lnTo>
                  <a:lnTo>
                    <a:pt x="20488" y="24488"/>
                  </a:lnTo>
                  <a:lnTo>
                    <a:pt x="20488" y="24553"/>
                  </a:lnTo>
                  <a:lnTo>
                    <a:pt x="20553" y="24586"/>
                  </a:lnTo>
                  <a:lnTo>
                    <a:pt x="20455" y="24651"/>
                  </a:lnTo>
                  <a:lnTo>
                    <a:pt x="20390" y="24618"/>
                  </a:lnTo>
                  <a:lnTo>
                    <a:pt x="20195" y="24618"/>
                  </a:lnTo>
                  <a:lnTo>
                    <a:pt x="20163" y="24553"/>
                  </a:lnTo>
                  <a:lnTo>
                    <a:pt x="20130" y="24683"/>
                  </a:lnTo>
                  <a:lnTo>
                    <a:pt x="20033" y="24651"/>
                  </a:lnTo>
                  <a:lnTo>
                    <a:pt x="19935" y="24683"/>
                  </a:lnTo>
                  <a:lnTo>
                    <a:pt x="19935" y="24781"/>
                  </a:lnTo>
                  <a:lnTo>
                    <a:pt x="19837" y="24748"/>
                  </a:lnTo>
                  <a:lnTo>
                    <a:pt x="19675" y="24846"/>
                  </a:lnTo>
                  <a:lnTo>
                    <a:pt x="19610" y="24943"/>
                  </a:lnTo>
                  <a:lnTo>
                    <a:pt x="19642" y="25269"/>
                  </a:lnTo>
                  <a:lnTo>
                    <a:pt x="19707" y="25301"/>
                  </a:lnTo>
                  <a:lnTo>
                    <a:pt x="19740" y="25269"/>
                  </a:lnTo>
                  <a:lnTo>
                    <a:pt x="19837" y="25269"/>
                  </a:lnTo>
                  <a:lnTo>
                    <a:pt x="19772" y="25334"/>
                  </a:lnTo>
                  <a:lnTo>
                    <a:pt x="19707" y="25366"/>
                  </a:lnTo>
                  <a:lnTo>
                    <a:pt x="19707" y="25496"/>
                  </a:lnTo>
                  <a:lnTo>
                    <a:pt x="19805" y="25626"/>
                  </a:lnTo>
                  <a:lnTo>
                    <a:pt x="19935" y="25756"/>
                  </a:lnTo>
                  <a:lnTo>
                    <a:pt x="20000" y="25756"/>
                  </a:lnTo>
                  <a:lnTo>
                    <a:pt x="20000" y="25659"/>
                  </a:lnTo>
                  <a:lnTo>
                    <a:pt x="20130" y="25561"/>
                  </a:lnTo>
                  <a:lnTo>
                    <a:pt x="20163" y="25659"/>
                  </a:lnTo>
                  <a:lnTo>
                    <a:pt x="20098" y="25919"/>
                  </a:lnTo>
                  <a:lnTo>
                    <a:pt x="20098" y="25984"/>
                  </a:lnTo>
                  <a:lnTo>
                    <a:pt x="20098" y="26114"/>
                  </a:lnTo>
                  <a:lnTo>
                    <a:pt x="20163" y="26342"/>
                  </a:lnTo>
                  <a:lnTo>
                    <a:pt x="20098" y="26537"/>
                  </a:lnTo>
                  <a:lnTo>
                    <a:pt x="19902" y="26732"/>
                  </a:lnTo>
                  <a:lnTo>
                    <a:pt x="19805" y="26732"/>
                  </a:lnTo>
                  <a:lnTo>
                    <a:pt x="19675" y="26602"/>
                  </a:lnTo>
                  <a:lnTo>
                    <a:pt x="19642" y="26504"/>
                  </a:lnTo>
                  <a:lnTo>
                    <a:pt x="19415" y="26244"/>
                  </a:lnTo>
                  <a:lnTo>
                    <a:pt x="19382" y="26082"/>
                  </a:lnTo>
                  <a:lnTo>
                    <a:pt x="19350" y="26082"/>
                  </a:lnTo>
                  <a:lnTo>
                    <a:pt x="19252" y="26179"/>
                  </a:lnTo>
                  <a:lnTo>
                    <a:pt x="19090" y="26212"/>
                  </a:lnTo>
                  <a:lnTo>
                    <a:pt x="19057" y="26277"/>
                  </a:lnTo>
                  <a:lnTo>
                    <a:pt x="18959" y="26277"/>
                  </a:lnTo>
                  <a:lnTo>
                    <a:pt x="18862" y="26407"/>
                  </a:lnTo>
                  <a:lnTo>
                    <a:pt x="18862" y="26504"/>
                  </a:lnTo>
                  <a:lnTo>
                    <a:pt x="18829" y="26504"/>
                  </a:lnTo>
                  <a:lnTo>
                    <a:pt x="18829" y="26667"/>
                  </a:lnTo>
                  <a:lnTo>
                    <a:pt x="18699" y="26830"/>
                  </a:lnTo>
                  <a:lnTo>
                    <a:pt x="18699" y="26960"/>
                  </a:lnTo>
                  <a:lnTo>
                    <a:pt x="18699" y="27057"/>
                  </a:lnTo>
                  <a:lnTo>
                    <a:pt x="18602" y="27122"/>
                  </a:lnTo>
                  <a:lnTo>
                    <a:pt x="18667" y="27382"/>
                  </a:lnTo>
                  <a:lnTo>
                    <a:pt x="18732" y="27447"/>
                  </a:lnTo>
                  <a:lnTo>
                    <a:pt x="18732" y="27610"/>
                  </a:lnTo>
                  <a:lnTo>
                    <a:pt x="18797" y="27740"/>
                  </a:lnTo>
                  <a:lnTo>
                    <a:pt x="18732" y="27838"/>
                  </a:lnTo>
                  <a:lnTo>
                    <a:pt x="18764" y="27838"/>
                  </a:lnTo>
                  <a:lnTo>
                    <a:pt x="18959" y="27805"/>
                  </a:lnTo>
                  <a:lnTo>
                    <a:pt x="19090" y="28000"/>
                  </a:lnTo>
                  <a:lnTo>
                    <a:pt x="19220" y="28065"/>
                  </a:lnTo>
                  <a:lnTo>
                    <a:pt x="19415" y="28033"/>
                  </a:lnTo>
                  <a:lnTo>
                    <a:pt x="19512" y="28065"/>
                  </a:lnTo>
                  <a:lnTo>
                    <a:pt x="19512" y="28163"/>
                  </a:lnTo>
                  <a:lnTo>
                    <a:pt x="19577" y="28195"/>
                  </a:lnTo>
                  <a:lnTo>
                    <a:pt x="19642" y="28228"/>
                  </a:lnTo>
                  <a:lnTo>
                    <a:pt x="19577" y="28326"/>
                  </a:lnTo>
                  <a:lnTo>
                    <a:pt x="19610" y="28521"/>
                  </a:lnTo>
                  <a:lnTo>
                    <a:pt x="19707" y="28521"/>
                  </a:lnTo>
                  <a:lnTo>
                    <a:pt x="18992" y="28586"/>
                  </a:lnTo>
                  <a:lnTo>
                    <a:pt x="18309" y="28553"/>
                  </a:lnTo>
                  <a:lnTo>
                    <a:pt x="18277" y="28553"/>
                  </a:lnTo>
                  <a:lnTo>
                    <a:pt x="18081" y="28716"/>
                  </a:lnTo>
                  <a:lnTo>
                    <a:pt x="17919" y="28748"/>
                  </a:lnTo>
                  <a:lnTo>
                    <a:pt x="17886" y="28716"/>
                  </a:lnTo>
                  <a:lnTo>
                    <a:pt x="18049" y="28651"/>
                  </a:lnTo>
                  <a:lnTo>
                    <a:pt x="18179" y="28488"/>
                  </a:lnTo>
                  <a:lnTo>
                    <a:pt x="18146" y="28488"/>
                  </a:lnTo>
                  <a:lnTo>
                    <a:pt x="18016" y="28618"/>
                  </a:lnTo>
                  <a:lnTo>
                    <a:pt x="17821" y="28716"/>
                  </a:lnTo>
                  <a:lnTo>
                    <a:pt x="17594" y="28651"/>
                  </a:lnTo>
                  <a:lnTo>
                    <a:pt x="17561" y="28521"/>
                  </a:lnTo>
                  <a:lnTo>
                    <a:pt x="17594" y="28423"/>
                  </a:lnTo>
                  <a:lnTo>
                    <a:pt x="17724" y="28456"/>
                  </a:lnTo>
                  <a:lnTo>
                    <a:pt x="17756" y="28488"/>
                  </a:lnTo>
                  <a:lnTo>
                    <a:pt x="17756" y="28456"/>
                  </a:lnTo>
                  <a:lnTo>
                    <a:pt x="17626" y="28391"/>
                  </a:lnTo>
                  <a:lnTo>
                    <a:pt x="17366" y="28293"/>
                  </a:lnTo>
                  <a:lnTo>
                    <a:pt x="17138" y="28423"/>
                  </a:lnTo>
                  <a:lnTo>
                    <a:pt x="16976" y="28391"/>
                  </a:lnTo>
                  <a:lnTo>
                    <a:pt x="16846" y="28456"/>
                  </a:lnTo>
                  <a:lnTo>
                    <a:pt x="16748" y="28586"/>
                  </a:lnTo>
                  <a:lnTo>
                    <a:pt x="16585" y="28618"/>
                  </a:lnTo>
                  <a:lnTo>
                    <a:pt x="16488" y="28716"/>
                  </a:lnTo>
                  <a:lnTo>
                    <a:pt x="16488" y="28813"/>
                  </a:lnTo>
                  <a:lnTo>
                    <a:pt x="16325" y="28813"/>
                  </a:lnTo>
                  <a:lnTo>
                    <a:pt x="16065" y="28943"/>
                  </a:lnTo>
                  <a:lnTo>
                    <a:pt x="15903" y="28943"/>
                  </a:lnTo>
                  <a:lnTo>
                    <a:pt x="15838" y="29073"/>
                  </a:lnTo>
                  <a:lnTo>
                    <a:pt x="15805" y="29204"/>
                  </a:lnTo>
                  <a:lnTo>
                    <a:pt x="15773" y="29236"/>
                  </a:lnTo>
                  <a:lnTo>
                    <a:pt x="15773" y="29269"/>
                  </a:lnTo>
                  <a:lnTo>
                    <a:pt x="15740" y="29301"/>
                  </a:lnTo>
                  <a:lnTo>
                    <a:pt x="15642" y="29301"/>
                  </a:lnTo>
                  <a:lnTo>
                    <a:pt x="15577" y="29236"/>
                  </a:lnTo>
                  <a:lnTo>
                    <a:pt x="15480" y="29236"/>
                  </a:lnTo>
                  <a:lnTo>
                    <a:pt x="15382" y="29171"/>
                  </a:lnTo>
                  <a:lnTo>
                    <a:pt x="15415" y="29073"/>
                  </a:lnTo>
                  <a:lnTo>
                    <a:pt x="15350" y="28976"/>
                  </a:lnTo>
                  <a:lnTo>
                    <a:pt x="15220" y="29008"/>
                  </a:lnTo>
                  <a:lnTo>
                    <a:pt x="15090" y="28878"/>
                  </a:lnTo>
                  <a:lnTo>
                    <a:pt x="14992" y="28846"/>
                  </a:lnTo>
                  <a:lnTo>
                    <a:pt x="14960" y="28781"/>
                  </a:lnTo>
                  <a:lnTo>
                    <a:pt x="14927" y="28813"/>
                  </a:lnTo>
                  <a:lnTo>
                    <a:pt x="14797" y="28813"/>
                  </a:lnTo>
                  <a:lnTo>
                    <a:pt x="14699" y="28911"/>
                  </a:lnTo>
                  <a:lnTo>
                    <a:pt x="14667" y="28878"/>
                  </a:lnTo>
                  <a:lnTo>
                    <a:pt x="14699" y="28813"/>
                  </a:lnTo>
                  <a:lnTo>
                    <a:pt x="14732" y="28813"/>
                  </a:lnTo>
                  <a:lnTo>
                    <a:pt x="14764" y="28781"/>
                  </a:lnTo>
                  <a:lnTo>
                    <a:pt x="14862" y="28748"/>
                  </a:lnTo>
                  <a:lnTo>
                    <a:pt x="14732" y="28716"/>
                  </a:lnTo>
                  <a:lnTo>
                    <a:pt x="14699" y="28748"/>
                  </a:lnTo>
                  <a:lnTo>
                    <a:pt x="14667" y="28813"/>
                  </a:lnTo>
                  <a:lnTo>
                    <a:pt x="14569" y="28846"/>
                  </a:lnTo>
                  <a:lnTo>
                    <a:pt x="14569" y="28911"/>
                  </a:lnTo>
                  <a:lnTo>
                    <a:pt x="14374" y="28943"/>
                  </a:lnTo>
                  <a:lnTo>
                    <a:pt x="14309" y="29041"/>
                  </a:lnTo>
                  <a:lnTo>
                    <a:pt x="14277" y="29106"/>
                  </a:lnTo>
                  <a:lnTo>
                    <a:pt x="14179" y="29106"/>
                  </a:lnTo>
                  <a:lnTo>
                    <a:pt x="14147" y="29073"/>
                  </a:lnTo>
                  <a:lnTo>
                    <a:pt x="14049" y="29041"/>
                  </a:lnTo>
                  <a:lnTo>
                    <a:pt x="13984" y="29073"/>
                  </a:lnTo>
                  <a:lnTo>
                    <a:pt x="13854" y="29041"/>
                  </a:lnTo>
                  <a:lnTo>
                    <a:pt x="13951" y="28976"/>
                  </a:lnTo>
                  <a:lnTo>
                    <a:pt x="14016" y="28976"/>
                  </a:lnTo>
                  <a:lnTo>
                    <a:pt x="14081" y="28878"/>
                  </a:lnTo>
                  <a:lnTo>
                    <a:pt x="14081" y="28813"/>
                  </a:lnTo>
                  <a:lnTo>
                    <a:pt x="14049" y="28781"/>
                  </a:lnTo>
                  <a:lnTo>
                    <a:pt x="13951" y="28846"/>
                  </a:lnTo>
                  <a:lnTo>
                    <a:pt x="13919" y="28878"/>
                  </a:lnTo>
                  <a:lnTo>
                    <a:pt x="13789" y="28781"/>
                  </a:lnTo>
                  <a:lnTo>
                    <a:pt x="13756" y="28716"/>
                  </a:lnTo>
                  <a:lnTo>
                    <a:pt x="13724" y="28748"/>
                  </a:lnTo>
                  <a:lnTo>
                    <a:pt x="13691" y="28813"/>
                  </a:lnTo>
                  <a:lnTo>
                    <a:pt x="13594" y="28878"/>
                  </a:lnTo>
                  <a:lnTo>
                    <a:pt x="13561" y="28781"/>
                  </a:lnTo>
                  <a:lnTo>
                    <a:pt x="13496" y="28748"/>
                  </a:lnTo>
                  <a:lnTo>
                    <a:pt x="13464" y="28716"/>
                  </a:lnTo>
                  <a:lnTo>
                    <a:pt x="13496" y="28651"/>
                  </a:lnTo>
                  <a:lnTo>
                    <a:pt x="13561" y="28521"/>
                  </a:lnTo>
                  <a:lnTo>
                    <a:pt x="13464" y="28521"/>
                  </a:lnTo>
                  <a:lnTo>
                    <a:pt x="13366" y="28391"/>
                  </a:lnTo>
                  <a:lnTo>
                    <a:pt x="13399" y="28326"/>
                  </a:lnTo>
                  <a:lnTo>
                    <a:pt x="13301" y="28260"/>
                  </a:lnTo>
                  <a:lnTo>
                    <a:pt x="13268" y="28260"/>
                  </a:lnTo>
                  <a:lnTo>
                    <a:pt x="13268" y="28195"/>
                  </a:lnTo>
                  <a:lnTo>
                    <a:pt x="13334" y="28130"/>
                  </a:lnTo>
                  <a:lnTo>
                    <a:pt x="13334" y="28065"/>
                  </a:lnTo>
                  <a:lnTo>
                    <a:pt x="13301" y="28033"/>
                  </a:lnTo>
                  <a:lnTo>
                    <a:pt x="13301" y="27968"/>
                  </a:lnTo>
                  <a:lnTo>
                    <a:pt x="13496" y="27838"/>
                  </a:lnTo>
                  <a:lnTo>
                    <a:pt x="13464" y="27805"/>
                  </a:lnTo>
                  <a:lnTo>
                    <a:pt x="13529" y="27740"/>
                  </a:lnTo>
                  <a:lnTo>
                    <a:pt x="13561" y="27773"/>
                  </a:lnTo>
                  <a:lnTo>
                    <a:pt x="13691" y="27708"/>
                  </a:lnTo>
                  <a:lnTo>
                    <a:pt x="13691" y="27578"/>
                  </a:lnTo>
                  <a:lnTo>
                    <a:pt x="13626" y="27480"/>
                  </a:lnTo>
                  <a:lnTo>
                    <a:pt x="13691" y="27415"/>
                  </a:lnTo>
                  <a:lnTo>
                    <a:pt x="13789" y="27382"/>
                  </a:lnTo>
                  <a:lnTo>
                    <a:pt x="13854" y="27480"/>
                  </a:lnTo>
                  <a:lnTo>
                    <a:pt x="13886" y="27447"/>
                  </a:lnTo>
                  <a:lnTo>
                    <a:pt x="13919" y="27447"/>
                  </a:lnTo>
                  <a:lnTo>
                    <a:pt x="13951" y="27415"/>
                  </a:lnTo>
                  <a:lnTo>
                    <a:pt x="13984" y="27317"/>
                  </a:lnTo>
                  <a:lnTo>
                    <a:pt x="13919" y="27220"/>
                  </a:lnTo>
                  <a:lnTo>
                    <a:pt x="13854" y="27252"/>
                  </a:lnTo>
                  <a:lnTo>
                    <a:pt x="13724" y="27252"/>
                  </a:lnTo>
                  <a:lnTo>
                    <a:pt x="13659" y="27187"/>
                  </a:lnTo>
                  <a:lnTo>
                    <a:pt x="13594" y="27090"/>
                  </a:lnTo>
                  <a:lnTo>
                    <a:pt x="13561" y="27090"/>
                  </a:lnTo>
                  <a:lnTo>
                    <a:pt x="13594" y="27025"/>
                  </a:lnTo>
                  <a:lnTo>
                    <a:pt x="13594" y="26927"/>
                  </a:lnTo>
                  <a:lnTo>
                    <a:pt x="13496" y="26862"/>
                  </a:lnTo>
                  <a:lnTo>
                    <a:pt x="13334" y="26862"/>
                  </a:lnTo>
                  <a:lnTo>
                    <a:pt x="13268" y="26895"/>
                  </a:lnTo>
                  <a:lnTo>
                    <a:pt x="13171" y="26895"/>
                  </a:lnTo>
                  <a:lnTo>
                    <a:pt x="13138" y="26927"/>
                  </a:lnTo>
                  <a:lnTo>
                    <a:pt x="13236" y="27057"/>
                  </a:lnTo>
                  <a:lnTo>
                    <a:pt x="13203" y="27090"/>
                  </a:lnTo>
                  <a:lnTo>
                    <a:pt x="13301" y="27187"/>
                  </a:lnTo>
                  <a:lnTo>
                    <a:pt x="13301" y="27220"/>
                  </a:lnTo>
                  <a:lnTo>
                    <a:pt x="13203" y="27187"/>
                  </a:lnTo>
                  <a:lnTo>
                    <a:pt x="13106" y="27220"/>
                  </a:lnTo>
                  <a:lnTo>
                    <a:pt x="13106" y="27155"/>
                  </a:lnTo>
                  <a:lnTo>
                    <a:pt x="13138" y="27090"/>
                  </a:lnTo>
                  <a:lnTo>
                    <a:pt x="13106" y="26992"/>
                  </a:lnTo>
                  <a:lnTo>
                    <a:pt x="13073" y="26992"/>
                  </a:lnTo>
                  <a:lnTo>
                    <a:pt x="12976" y="27122"/>
                  </a:lnTo>
                  <a:lnTo>
                    <a:pt x="13041" y="27187"/>
                  </a:lnTo>
                  <a:lnTo>
                    <a:pt x="12943" y="27252"/>
                  </a:lnTo>
                  <a:lnTo>
                    <a:pt x="12878" y="27187"/>
                  </a:lnTo>
                  <a:lnTo>
                    <a:pt x="12781" y="27187"/>
                  </a:lnTo>
                  <a:lnTo>
                    <a:pt x="12716" y="27155"/>
                  </a:lnTo>
                  <a:lnTo>
                    <a:pt x="12651" y="27252"/>
                  </a:lnTo>
                  <a:lnTo>
                    <a:pt x="12748" y="27317"/>
                  </a:lnTo>
                  <a:lnTo>
                    <a:pt x="12748" y="27415"/>
                  </a:lnTo>
                  <a:lnTo>
                    <a:pt x="12683" y="27382"/>
                  </a:lnTo>
                  <a:lnTo>
                    <a:pt x="12651" y="27382"/>
                  </a:lnTo>
                  <a:lnTo>
                    <a:pt x="12651" y="27513"/>
                  </a:lnTo>
                  <a:lnTo>
                    <a:pt x="12748" y="27545"/>
                  </a:lnTo>
                  <a:lnTo>
                    <a:pt x="12748" y="27675"/>
                  </a:lnTo>
                  <a:lnTo>
                    <a:pt x="12813" y="27740"/>
                  </a:lnTo>
                  <a:lnTo>
                    <a:pt x="12651" y="27805"/>
                  </a:lnTo>
                  <a:lnTo>
                    <a:pt x="12586" y="27968"/>
                  </a:lnTo>
                  <a:lnTo>
                    <a:pt x="12651" y="28000"/>
                  </a:lnTo>
                  <a:lnTo>
                    <a:pt x="12748" y="27968"/>
                  </a:lnTo>
                  <a:lnTo>
                    <a:pt x="12878" y="28065"/>
                  </a:lnTo>
                  <a:lnTo>
                    <a:pt x="12878" y="28228"/>
                  </a:lnTo>
                  <a:lnTo>
                    <a:pt x="12846" y="28260"/>
                  </a:lnTo>
                  <a:lnTo>
                    <a:pt x="12878" y="28326"/>
                  </a:lnTo>
                  <a:lnTo>
                    <a:pt x="12878" y="28358"/>
                  </a:lnTo>
                  <a:lnTo>
                    <a:pt x="12878" y="28456"/>
                  </a:lnTo>
                  <a:lnTo>
                    <a:pt x="12943" y="28488"/>
                  </a:lnTo>
                  <a:lnTo>
                    <a:pt x="13008" y="28521"/>
                  </a:lnTo>
                  <a:lnTo>
                    <a:pt x="13008" y="28586"/>
                  </a:lnTo>
                  <a:lnTo>
                    <a:pt x="13106" y="28683"/>
                  </a:lnTo>
                  <a:lnTo>
                    <a:pt x="13008" y="28716"/>
                  </a:lnTo>
                  <a:lnTo>
                    <a:pt x="12911" y="28716"/>
                  </a:lnTo>
                  <a:lnTo>
                    <a:pt x="12911" y="28813"/>
                  </a:lnTo>
                  <a:lnTo>
                    <a:pt x="13008" y="28781"/>
                  </a:lnTo>
                  <a:lnTo>
                    <a:pt x="13008" y="28911"/>
                  </a:lnTo>
                  <a:lnTo>
                    <a:pt x="13106" y="28976"/>
                  </a:lnTo>
                  <a:lnTo>
                    <a:pt x="13041" y="29041"/>
                  </a:lnTo>
                  <a:lnTo>
                    <a:pt x="13041" y="29106"/>
                  </a:lnTo>
                  <a:lnTo>
                    <a:pt x="13106" y="29171"/>
                  </a:lnTo>
                  <a:lnTo>
                    <a:pt x="13236" y="29171"/>
                  </a:lnTo>
                  <a:lnTo>
                    <a:pt x="13399" y="29334"/>
                  </a:lnTo>
                  <a:lnTo>
                    <a:pt x="13626" y="29431"/>
                  </a:lnTo>
                  <a:lnTo>
                    <a:pt x="13399" y="29399"/>
                  </a:lnTo>
                  <a:lnTo>
                    <a:pt x="13236" y="29204"/>
                  </a:lnTo>
                  <a:lnTo>
                    <a:pt x="13106" y="29236"/>
                  </a:lnTo>
                  <a:lnTo>
                    <a:pt x="13041" y="29204"/>
                  </a:lnTo>
                  <a:lnTo>
                    <a:pt x="12943" y="29204"/>
                  </a:lnTo>
                  <a:lnTo>
                    <a:pt x="12878" y="29334"/>
                  </a:lnTo>
                  <a:lnTo>
                    <a:pt x="12911" y="29399"/>
                  </a:lnTo>
                  <a:lnTo>
                    <a:pt x="12911" y="29561"/>
                  </a:lnTo>
                  <a:lnTo>
                    <a:pt x="12943" y="29659"/>
                  </a:lnTo>
                  <a:lnTo>
                    <a:pt x="12846" y="29529"/>
                  </a:lnTo>
                  <a:lnTo>
                    <a:pt x="12846" y="29431"/>
                  </a:lnTo>
                  <a:lnTo>
                    <a:pt x="12748" y="29334"/>
                  </a:lnTo>
                  <a:lnTo>
                    <a:pt x="12716" y="29366"/>
                  </a:lnTo>
                  <a:lnTo>
                    <a:pt x="12716" y="29431"/>
                  </a:lnTo>
                  <a:lnTo>
                    <a:pt x="12748" y="29529"/>
                  </a:lnTo>
                  <a:lnTo>
                    <a:pt x="12716" y="29594"/>
                  </a:lnTo>
                  <a:lnTo>
                    <a:pt x="12618" y="29496"/>
                  </a:lnTo>
                  <a:lnTo>
                    <a:pt x="12618" y="29366"/>
                  </a:lnTo>
                  <a:lnTo>
                    <a:pt x="12488" y="29301"/>
                  </a:lnTo>
                  <a:lnTo>
                    <a:pt x="12423" y="29334"/>
                  </a:lnTo>
                  <a:lnTo>
                    <a:pt x="12195" y="29399"/>
                  </a:lnTo>
                  <a:lnTo>
                    <a:pt x="12163" y="29496"/>
                  </a:lnTo>
                  <a:lnTo>
                    <a:pt x="12228" y="29594"/>
                  </a:lnTo>
                  <a:lnTo>
                    <a:pt x="12358" y="29594"/>
                  </a:lnTo>
                  <a:lnTo>
                    <a:pt x="12358" y="29691"/>
                  </a:lnTo>
                  <a:lnTo>
                    <a:pt x="12260" y="29659"/>
                  </a:lnTo>
                  <a:lnTo>
                    <a:pt x="12163" y="29594"/>
                  </a:lnTo>
                  <a:lnTo>
                    <a:pt x="12033" y="29529"/>
                  </a:lnTo>
                  <a:lnTo>
                    <a:pt x="11870" y="29529"/>
                  </a:lnTo>
                  <a:lnTo>
                    <a:pt x="11773" y="29626"/>
                  </a:lnTo>
                  <a:lnTo>
                    <a:pt x="11675" y="29594"/>
                  </a:lnTo>
                  <a:lnTo>
                    <a:pt x="11643" y="29626"/>
                  </a:lnTo>
                  <a:lnTo>
                    <a:pt x="11512" y="29626"/>
                  </a:lnTo>
                  <a:lnTo>
                    <a:pt x="11382" y="29756"/>
                  </a:lnTo>
                  <a:lnTo>
                    <a:pt x="11187" y="29854"/>
                  </a:lnTo>
                  <a:lnTo>
                    <a:pt x="11155" y="29854"/>
                  </a:lnTo>
                  <a:lnTo>
                    <a:pt x="11025" y="29886"/>
                  </a:lnTo>
                  <a:lnTo>
                    <a:pt x="11025" y="30017"/>
                  </a:lnTo>
                  <a:lnTo>
                    <a:pt x="10927" y="30082"/>
                  </a:lnTo>
                  <a:lnTo>
                    <a:pt x="10960" y="30212"/>
                  </a:lnTo>
                  <a:lnTo>
                    <a:pt x="10927" y="30342"/>
                  </a:lnTo>
                  <a:lnTo>
                    <a:pt x="10895" y="30407"/>
                  </a:lnTo>
                  <a:lnTo>
                    <a:pt x="10862" y="30472"/>
                  </a:lnTo>
                  <a:lnTo>
                    <a:pt x="10764" y="30537"/>
                  </a:lnTo>
                  <a:lnTo>
                    <a:pt x="10764" y="30634"/>
                  </a:lnTo>
                  <a:lnTo>
                    <a:pt x="10895" y="30732"/>
                  </a:lnTo>
                  <a:lnTo>
                    <a:pt x="10992" y="30764"/>
                  </a:lnTo>
                  <a:lnTo>
                    <a:pt x="10895" y="30764"/>
                  </a:lnTo>
                  <a:lnTo>
                    <a:pt x="10830" y="30830"/>
                  </a:lnTo>
                  <a:lnTo>
                    <a:pt x="10797" y="30862"/>
                  </a:lnTo>
                  <a:lnTo>
                    <a:pt x="10830" y="30927"/>
                  </a:lnTo>
                  <a:lnTo>
                    <a:pt x="10895" y="30927"/>
                  </a:lnTo>
                  <a:lnTo>
                    <a:pt x="10895" y="30960"/>
                  </a:lnTo>
                  <a:lnTo>
                    <a:pt x="10797" y="30992"/>
                  </a:lnTo>
                  <a:lnTo>
                    <a:pt x="10732" y="30895"/>
                  </a:lnTo>
                  <a:lnTo>
                    <a:pt x="10634" y="30830"/>
                  </a:lnTo>
                  <a:lnTo>
                    <a:pt x="10537" y="30862"/>
                  </a:lnTo>
                  <a:lnTo>
                    <a:pt x="10569" y="30927"/>
                  </a:lnTo>
                  <a:lnTo>
                    <a:pt x="10667" y="30927"/>
                  </a:lnTo>
                  <a:lnTo>
                    <a:pt x="10732" y="30992"/>
                  </a:lnTo>
                  <a:lnTo>
                    <a:pt x="10764" y="30992"/>
                  </a:lnTo>
                  <a:lnTo>
                    <a:pt x="10862" y="31057"/>
                  </a:lnTo>
                  <a:lnTo>
                    <a:pt x="10764" y="31025"/>
                  </a:lnTo>
                  <a:lnTo>
                    <a:pt x="10699" y="31025"/>
                  </a:lnTo>
                  <a:lnTo>
                    <a:pt x="10569" y="30992"/>
                  </a:lnTo>
                  <a:lnTo>
                    <a:pt x="10472" y="30992"/>
                  </a:lnTo>
                  <a:lnTo>
                    <a:pt x="10342" y="31057"/>
                  </a:lnTo>
                  <a:lnTo>
                    <a:pt x="10277" y="31187"/>
                  </a:lnTo>
                  <a:lnTo>
                    <a:pt x="10244" y="31220"/>
                  </a:lnTo>
                  <a:lnTo>
                    <a:pt x="10082" y="31285"/>
                  </a:lnTo>
                  <a:lnTo>
                    <a:pt x="10017" y="31252"/>
                  </a:lnTo>
                  <a:lnTo>
                    <a:pt x="9886" y="31350"/>
                  </a:lnTo>
                  <a:lnTo>
                    <a:pt x="9821" y="31447"/>
                  </a:lnTo>
                  <a:lnTo>
                    <a:pt x="9854" y="31577"/>
                  </a:lnTo>
                  <a:lnTo>
                    <a:pt x="9821" y="31773"/>
                  </a:lnTo>
                  <a:lnTo>
                    <a:pt x="9659" y="31935"/>
                  </a:lnTo>
                  <a:lnTo>
                    <a:pt x="9659" y="32000"/>
                  </a:lnTo>
                  <a:lnTo>
                    <a:pt x="9496" y="32033"/>
                  </a:lnTo>
                  <a:lnTo>
                    <a:pt x="9431" y="32033"/>
                  </a:lnTo>
                  <a:lnTo>
                    <a:pt x="9334" y="32000"/>
                  </a:lnTo>
                  <a:lnTo>
                    <a:pt x="9106" y="32130"/>
                  </a:lnTo>
                  <a:lnTo>
                    <a:pt x="9073" y="32195"/>
                  </a:lnTo>
                  <a:lnTo>
                    <a:pt x="9106" y="32260"/>
                  </a:lnTo>
                  <a:lnTo>
                    <a:pt x="9204" y="32293"/>
                  </a:lnTo>
                  <a:lnTo>
                    <a:pt x="9073" y="32390"/>
                  </a:lnTo>
                  <a:lnTo>
                    <a:pt x="8911" y="32423"/>
                  </a:lnTo>
                  <a:lnTo>
                    <a:pt x="8716" y="32390"/>
                  </a:lnTo>
                  <a:lnTo>
                    <a:pt x="8618" y="32358"/>
                  </a:lnTo>
                  <a:lnTo>
                    <a:pt x="8553" y="32390"/>
                  </a:lnTo>
                  <a:lnTo>
                    <a:pt x="8521" y="32325"/>
                  </a:lnTo>
                  <a:lnTo>
                    <a:pt x="8456" y="32260"/>
                  </a:lnTo>
                  <a:lnTo>
                    <a:pt x="8488" y="32195"/>
                  </a:lnTo>
                  <a:lnTo>
                    <a:pt x="8391" y="32130"/>
                  </a:lnTo>
                  <a:lnTo>
                    <a:pt x="8293" y="32163"/>
                  </a:lnTo>
                  <a:lnTo>
                    <a:pt x="8130" y="32163"/>
                  </a:lnTo>
                  <a:lnTo>
                    <a:pt x="8163" y="32260"/>
                  </a:lnTo>
                  <a:lnTo>
                    <a:pt x="8130" y="32325"/>
                  </a:lnTo>
                  <a:lnTo>
                    <a:pt x="8326" y="32488"/>
                  </a:lnTo>
                  <a:lnTo>
                    <a:pt x="8293" y="32521"/>
                  </a:lnTo>
                  <a:lnTo>
                    <a:pt x="8293" y="32618"/>
                  </a:lnTo>
                  <a:lnTo>
                    <a:pt x="8293" y="32683"/>
                  </a:lnTo>
                  <a:lnTo>
                    <a:pt x="8358" y="32781"/>
                  </a:lnTo>
                  <a:lnTo>
                    <a:pt x="8358" y="32878"/>
                  </a:lnTo>
                  <a:lnTo>
                    <a:pt x="8163" y="32846"/>
                  </a:lnTo>
                  <a:lnTo>
                    <a:pt x="8098" y="32878"/>
                  </a:lnTo>
                  <a:lnTo>
                    <a:pt x="8000" y="32846"/>
                  </a:lnTo>
                  <a:lnTo>
                    <a:pt x="7935" y="32878"/>
                  </a:lnTo>
                  <a:lnTo>
                    <a:pt x="7870" y="32846"/>
                  </a:lnTo>
                  <a:lnTo>
                    <a:pt x="7773" y="32943"/>
                  </a:lnTo>
                  <a:lnTo>
                    <a:pt x="7610" y="32748"/>
                  </a:lnTo>
                  <a:lnTo>
                    <a:pt x="7545" y="32716"/>
                  </a:lnTo>
                  <a:lnTo>
                    <a:pt x="7415" y="32748"/>
                  </a:lnTo>
                  <a:lnTo>
                    <a:pt x="7317" y="32846"/>
                  </a:lnTo>
                  <a:lnTo>
                    <a:pt x="7252" y="32813"/>
                  </a:lnTo>
                  <a:lnTo>
                    <a:pt x="7187" y="32846"/>
                  </a:lnTo>
                  <a:lnTo>
                    <a:pt x="7122" y="32813"/>
                  </a:lnTo>
                  <a:lnTo>
                    <a:pt x="7025" y="32846"/>
                  </a:lnTo>
                  <a:lnTo>
                    <a:pt x="6960" y="32911"/>
                  </a:lnTo>
                  <a:lnTo>
                    <a:pt x="6797" y="32911"/>
                  </a:lnTo>
                  <a:lnTo>
                    <a:pt x="6732" y="33008"/>
                  </a:lnTo>
                  <a:lnTo>
                    <a:pt x="6765" y="33073"/>
                  </a:lnTo>
                  <a:lnTo>
                    <a:pt x="6862" y="33041"/>
                  </a:lnTo>
                  <a:lnTo>
                    <a:pt x="6960" y="33073"/>
                  </a:lnTo>
                  <a:lnTo>
                    <a:pt x="6960" y="33106"/>
                  </a:lnTo>
                  <a:lnTo>
                    <a:pt x="6862" y="33073"/>
                  </a:lnTo>
                  <a:lnTo>
                    <a:pt x="6797" y="33106"/>
                  </a:lnTo>
                  <a:lnTo>
                    <a:pt x="6862" y="33203"/>
                  </a:lnTo>
                  <a:lnTo>
                    <a:pt x="6895" y="33106"/>
                  </a:lnTo>
                  <a:lnTo>
                    <a:pt x="6960" y="33138"/>
                  </a:lnTo>
                  <a:lnTo>
                    <a:pt x="6960" y="33203"/>
                  </a:lnTo>
                  <a:lnTo>
                    <a:pt x="6895" y="33236"/>
                  </a:lnTo>
                  <a:lnTo>
                    <a:pt x="6797" y="33268"/>
                  </a:lnTo>
                  <a:lnTo>
                    <a:pt x="6797" y="33301"/>
                  </a:lnTo>
                  <a:lnTo>
                    <a:pt x="6895" y="33301"/>
                  </a:lnTo>
                  <a:lnTo>
                    <a:pt x="6927" y="33399"/>
                  </a:lnTo>
                  <a:lnTo>
                    <a:pt x="6927" y="33464"/>
                  </a:lnTo>
                  <a:lnTo>
                    <a:pt x="7025" y="33399"/>
                  </a:lnTo>
                  <a:lnTo>
                    <a:pt x="7122" y="33431"/>
                  </a:lnTo>
                  <a:lnTo>
                    <a:pt x="7187" y="33399"/>
                  </a:lnTo>
                  <a:lnTo>
                    <a:pt x="7350" y="33496"/>
                  </a:lnTo>
                  <a:lnTo>
                    <a:pt x="7382" y="33529"/>
                  </a:lnTo>
                  <a:lnTo>
                    <a:pt x="7447" y="33529"/>
                  </a:lnTo>
                  <a:lnTo>
                    <a:pt x="7578" y="33626"/>
                  </a:lnTo>
                  <a:lnTo>
                    <a:pt x="7643" y="33529"/>
                  </a:lnTo>
                  <a:lnTo>
                    <a:pt x="7708" y="33561"/>
                  </a:lnTo>
                  <a:lnTo>
                    <a:pt x="7675" y="33626"/>
                  </a:lnTo>
                  <a:lnTo>
                    <a:pt x="7708" y="33659"/>
                  </a:lnTo>
                  <a:lnTo>
                    <a:pt x="7805" y="33594"/>
                  </a:lnTo>
                  <a:lnTo>
                    <a:pt x="7870" y="33659"/>
                  </a:lnTo>
                  <a:lnTo>
                    <a:pt x="7805" y="33756"/>
                  </a:lnTo>
                  <a:lnTo>
                    <a:pt x="7870" y="33821"/>
                  </a:lnTo>
                  <a:lnTo>
                    <a:pt x="7935" y="33854"/>
                  </a:lnTo>
                  <a:lnTo>
                    <a:pt x="8033" y="33789"/>
                  </a:lnTo>
                  <a:lnTo>
                    <a:pt x="8130" y="33789"/>
                  </a:lnTo>
                  <a:lnTo>
                    <a:pt x="8228" y="33886"/>
                  </a:lnTo>
                  <a:lnTo>
                    <a:pt x="8130" y="33821"/>
                  </a:lnTo>
                  <a:lnTo>
                    <a:pt x="8033" y="33821"/>
                  </a:lnTo>
                  <a:lnTo>
                    <a:pt x="7968" y="33919"/>
                  </a:lnTo>
                  <a:lnTo>
                    <a:pt x="8033" y="33951"/>
                  </a:lnTo>
                  <a:lnTo>
                    <a:pt x="8065" y="34049"/>
                  </a:lnTo>
                  <a:lnTo>
                    <a:pt x="8000" y="34147"/>
                  </a:lnTo>
                  <a:lnTo>
                    <a:pt x="8033" y="34212"/>
                  </a:lnTo>
                  <a:lnTo>
                    <a:pt x="8098" y="34212"/>
                  </a:lnTo>
                  <a:lnTo>
                    <a:pt x="8260" y="34374"/>
                  </a:lnTo>
                  <a:lnTo>
                    <a:pt x="8391" y="34407"/>
                  </a:lnTo>
                  <a:lnTo>
                    <a:pt x="8488" y="34472"/>
                  </a:lnTo>
                  <a:lnTo>
                    <a:pt x="8488" y="34569"/>
                  </a:lnTo>
                  <a:lnTo>
                    <a:pt x="8553" y="34634"/>
                  </a:lnTo>
                  <a:lnTo>
                    <a:pt x="8521" y="34764"/>
                  </a:lnTo>
                  <a:lnTo>
                    <a:pt x="8488" y="34764"/>
                  </a:lnTo>
                  <a:lnTo>
                    <a:pt x="8456" y="34862"/>
                  </a:lnTo>
                  <a:lnTo>
                    <a:pt x="8553" y="34894"/>
                  </a:lnTo>
                  <a:lnTo>
                    <a:pt x="8716" y="34992"/>
                  </a:lnTo>
                  <a:lnTo>
                    <a:pt x="8846" y="35317"/>
                  </a:lnTo>
                  <a:lnTo>
                    <a:pt x="8683" y="35187"/>
                  </a:lnTo>
                  <a:lnTo>
                    <a:pt x="8651" y="35057"/>
                  </a:lnTo>
                  <a:lnTo>
                    <a:pt x="8553" y="34992"/>
                  </a:lnTo>
                  <a:lnTo>
                    <a:pt x="8488" y="35025"/>
                  </a:lnTo>
                  <a:lnTo>
                    <a:pt x="8456" y="35285"/>
                  </a:lnTo>
                  <a:lnTo>
                    <a:pt x="8456" y="35480"/>
                  </a:lnTo>
                  <a:lnTo>
                    <a:pt x="8521" y="35545"/>
                  </a:lnTo>
                  <a:lnTo>
                    <a:pt x="8456" y="35577"/>
                  </a:lnTo>
                  <a:lnTo>
                    <a:pt x="8423" y="35935"/>
                  </a:lnTo>
                  <a:lnTo>
                    <a:pt x="8326" y="36260"/>
                  </a:lnTo>
                  <a:lnTo>
                    <a:pt x="8228" y="36325"/>
                  </a:lnTo>
                  <a:lnTo>
                    <a:pt x="8163" y="36358"/>
                  </a:lnTo>
                  <a:lnTo>
                    <a:pt x="8098" y="36358"/>
                  </a:lnTo>
                  <a:lnTo>
                    <a:pt x="8033" y="36455"/>
                  </a:lnTo>
                  <a:lnTo>
                    <a:pt x="7773" y="36293"/>
                  </a:lnTo>
                  <a:lnTo>
                    <a:pt x="7675" y="36293"/>
                  </a:lnTo>
                  <a:lnTo>
                    <a:pt x="7578" y="36390"/>
                  </a:lnTo>
                  <a:lnTo>
                    <a:pt x="7382" y="36358"/>
                  </a:lnTo>
                  <a:lnTo>
                    <a:pt x="7350" y="36260"/>
                  </a:lnTo>
                  <a:lnTo>
                    <a:pt x="7155" y="36260"/>
                  </a:lnTo>
                  <a:lnTo>
                    <a:pt x="6895" y="36358"/>
                  </a:lnTo>
                  <a:lnTo>
                    <a:pt x="6732" y="36325"/>
                  </a:lnTo>
                  <a:lnTo>
                    <a:pt x="6342" y="36260"/>
                  </a:lnTo>
                  <a:lnTo>
                    <a:pt x="6212" y="36163"/>
                  </a:lnTo>
                  <a:lnTo>
                    <a:pt x="6179" y="36130"/>
                  </a:lnTo>
                  <a:lnTo>
                    <a:pt x="6017" y="36163"/>
                  </a:lnTo>
                  <a:lnTo>
                    <a:pt x="5854" y="36228"/>
                  </a:lnTo>
                  <a:lnTo>
                    <a:pt x="5756" y="36163"/>
                  </a:lnTo>
                  <a:lnTo>
                    <a:pt x="5626" y="36163"/>
                  </a:lnTo>
                  <a:lnTo>
                    <a:pt x="5529" y="36260"/>
                  </a:lnTo>
                  <a:lnTo>
                    <a:pt x="5431" y="36130"/>
                  </a:lnTo>
                  <a:lnTo>
                    <a:pt x="5301" y="36098"/>
                  </a:lnTo>
                  <a:lnTo>
                    <a:pt x="5204" y="36130"/>
                  </a:lnTo>
                  <a:lnTo>
                    <a:pt x="5171" y="36098"/>
                  </a:lnTo>
                  <a:lnTo>
                    <a:pt x="4976" y="36228"/>
                  </a:lnTo>
                  <a:lnTo>
                    <a:pt x="5009" y="36293"/>
                  </a:lnTo>
                  <a:lnTo>
                    <a:pt x="5074" y="36325"/>
                  </a:lnTo>
                  <a:lnTo>
                    <a:pt x="4976" y="36390"/>
                  </a:lnTo>
                  <a:lnTo>
                    <a:pt x="4813" y="36423"/>
                  </a:lnTo>
                  <a:lnTo>
                    <a:pt x="4748" y="36390"/>
                  </a:lnTo>
                  <a:lnTo>
                    <a:pt x="4553" y="36455"/>
                  </a:lnTo>
                  <a:lnTo>
                    <a:pt x="4488" y="36585"/>
                  </a:lnTo>
                  <a:lnTo>
                    <a:pt x="4553" y="36683"/>
                  </a:lnTo>
                  <a:lnTo>
                    <a:pt x="4618" y="36651"/>
                  </a:lnTo>
                  <a:lnTo>
                    <a:pt x="4618" y="36716"/>
                  </a:lnTo>
                  <a:lnTo>
                    <a:pt x="4651" y="36748"/>
                  </a:lnTo>
                  <a:lnTo>
                    <a:pt x="4618" y="36911"/>
                  </a:lnTo>
                  <a:lnTo>
                    <a:pt x="4651" y="36911"/>
                  </a:lnTo>
                  <a:lnTo>
                    <a:pt x="4748" y="36846"/>
                  </a:lnTo>
                  <a:lnTo>
                    <a:pt x="4716" y="36943"/>
                  </a:lnTo>
                  <a:lnTo>
                    <a:pt x="4748" y="36976"/>
                  </a:lnTo>
                  <a:lnTo>
                    <a:pt x="4716" y="37041"/>
                  </a:lnTo>
                  <a:lnTo>
                    <a:pt x="4781" y="37073"/>
                  </a:lnTo>
                  <a:lnTo>
                    <a:pt x="4651" y="37171"/>
                  </a:lnTo>
                  <a:lnTo>
                    <a:pt x="4683" y="37203"/>
                  </a:lnTo>
                  <a:lnTo>
                    <a:pt x="4683" y="37301"/>
                  </a:lnTo>
                  <a:lnTo>
                    <a:pt x="4748" y="37496"/>
                  </a:lnTo>
                  <a:lnTo>
                    <a:pt x="4716" y="37821"/>
                  </a:lnTo>
                  <a:lnTo>
                    <a:pt x="4748" y="37886"/>
                  </a:lnTo>
                  <a:lnTo>
                    <a:pt x="4716" y="38016"/>
                  </a:lnTo>
                  <a:lnTo>
                    <a:pt x="4781" y="38114"/>
                  </a:lnTo>
                  <a:lnTo>
                    <a:pt x="4716" y="38211"/>
                  </a:lnTo>
                  <a:lnTo>
                    <a:pt x="4651" y="38342"/>
                  </a:lnTo>
                  <a:lnTo>
                    <a:pt x="4651" y="38504"/>
                  </a:lnTo>
                  <a:lnTo>
                    <a:pt x="4521" y="38667"/>
                  </a:lnTo>
                  <a:lnTo>
                    <a:pt x="4521" y="38797"/>
                  </a:lnTo>
                  <a:lnTo>
                    <a:pt x="4391" y="38992"/>
                  </a:lnTo>
                  <a:lnTo>
                    <a:pt x="4326" y="39285"/>
                  </a:lnTo>
                  <a:lnTo>
                    <a:pt x="4326" y="39382"/>
                  </a:lnTo>
                  <a:lnTo>
                    <a:pt x="4423" y="39382"/>
                  </a:lnTo>
                  <a:lnTo>
                    <a:pt x="4488" y="39285"/>
                  </a:lnTo>
                  <a:lnTo>
                    <a:pt x="4586" y="39220"/>
                  </a:lnTo>
                  <a:lnTo>
                    <a:pt x="4586" y="39285"/>
                  </a:lnTo>
                  <a:lnTo>
                    <a:pt x="4618" y="39350"/>
                  </a:lnTo>
                  <a:lnTo>
                    <a:pt x="4456" y="39415"/>
                  </a:lnTo>
                  <a:lnTo>
                    <a:pt x="4456" y="39545"/>
                  </a:lnTo>
                  <a:lnTo>
                    <a:pt x="4488" y="39577"/>
                  </a:lnTo>
                  <a:lnTo>
                    <a:pt x="4586" y="39512"/>
                  </a:lnTo>
                  <a:lnTo>
                    <a:pt x="4716" y="39512"/>
                  </a:lnTo>
                  <a:lnTo>
                    <a:pt x="4651" y="39577"/>
                  </a:lnTo>
                  <a:lnTo>
                    <a:pt x="4683" y="39740"/>
                  </a:lnTo>
                  <a:lnTo>
                    <a:pt x="4618" y="39870"/>
                  </a:lnTo>
                  <a:lnTo>
                    <a:pt x="4651" y="40130"/>
                  </a:lnTo>
                  <a:lnTo>
                    <a:pt x="4586" y="40325"/>
                  </a:lnTo>
                  <a:lnTo>
                    <a:pt x="4553" y="40390"/>
                  </a:lnTo>
                  <a:lnTo>
                    <a:pt x="4586" y="40423"/>
                  </a:lnTo>
                  <a:lnTo>
                    <a:pt x="4748" y="40325"/>
                  </a:lnTo>
                  <a:lnTo>
                    <a:pt x="4976" y="40423"/>
                  </a:lnTo>
                  <a:lnTo>
                    <a:pt x="5074" y="40488"/>
                  </a:lnTo>
                  <a:lnTo>
                    <a:pt x="5236" y="40390"/>
                  </a:lnTo>
                  <a:lnTo>
                    <a:pt x="5366" y="40358"/>
                  </a:lnTo>
                  <a:lnTo>
                    <a:pt x="5399" y="40325"/>
                  </a:lnTo>
                  <a:lnTo>
                    <a:pt x="5464" y="40358"/>
                  </a:lnTo>
                  <a:lnTo>
                    <a:pt x="5626" y="40358"/>
                  </a:lnTo>
                  <a:lnTo>
                    <a:pt x="5854" y="40585"/>
                  </a:lnTo>
                  <a:lnTo>
                    <a:pt x="5821" y="40618"/>
                  </a:lnTo>
                  <a:lnTo>
                    <a:pt x="5919" y="40846"/>
                  </a:lnTo>
                  <a:lnTo>
                    <a:pt x="6114" y="41041"/>
                  </a:lnTo>
                  <a:lnTo>
                    <a:pt x="6277" y="41041"/>
                  </a:lnTo>
                  <a:lnTo>
                    <a:pt x="6439" y="40976"/>
                  </a:lnTo>
                  <a:lnTo>
                    <a:pt x="6439" y="40878"/>
                  </a:lnTo>
                  <a:lnTo>
                    <a:pt x="6504" y="40813"/>
                  </a:lnTo>
                  <a:lnTo>
                    <a:pt x="6700" y="40781"/>
                  </a:lnTo>
                  <a:lnTo>
                    <a:pt x="6862" y="40618"/>
                  </a:lnTo>
                  <a:lnTo>
                    <a:pt x="7057" y="40618"/>
                  </a:lnTo>
                  <a:lnTo>
                    <a:pt x="7155" y="40553"/>
                  </a:lnTo>
                  <a:lnTo>
                    <a:pt x="7350" y="40618"/>
                  </a:lnTo>
                  <a:lnTo>
                    <a:pt x="7513" y="40618"/>
                  </a:lnTo>
                  <a:lnTo>
                    <a:pt x="7545" y="40585"/>
                  </a:lnTo>
                  <a:lnTo>
                    <a:pt x="7643" y="40585"/>
                  </a:lnTo>
                  <a:lnTo>
                    <a:pt x="7740" y="40650"/>
                  </a:lnTo>
                  <a:lnTo>
                    <a:pt x="7805" y="40585"/>
                  </a:lnTo>
                  <a:lnTo>
                    <a:pt x="7870" y="40488"/>
                  </a:lnTo>
                  <a:lnTo>
                    <a:pt x="7968" y="40585"/>
                  </a:lnTo>
                  <a:lnTo>
                    <a:pt x="8098" y="40618"/>
                  </a:lnTo>
                  <a:lnTo>
                    <a:pt x="8195" y="40423"/>
                  </a:lnTo>
                  <a:lnTo>
                    <a:pt x="8195" y="40325"/>
                  </a:lnTo>
                  <a:lnTo>
                    <a:pt x="8521" y="40163"/>
                  </a:lnTo>
                  <a:lnTo>
                    <a:pt x="8716" y="40163"/>
                  </a:lnTo>
                  <a:lnTo>
                    <a:pt x="8748" y="40098"/>
                  </a:lnTo>
                  <a:lnTo>
                    <a:pt x="8716" y="40033"/>
                  </a:lnTo>
                  <a:lnTo>
                    <a:pt x="8716" y="39902"/>
                  </a:lnTo>
                  <a:lnTo>
                    <a:pt x="8911" y="39642"/>
                  </a:lnTo>
                  <a:lnTo>
                    <a:pt x="8878" y="39545"/>
                  </a:lnTo>
                  <a:lnTo>
                    <a:pt x="9073" y="39480"/>
                  </a:lnTo>
                  <a:lnTo>
                    <a:pt x="9204" y="39382"/>
                  </a:lnTo>
                  <a:lnTo>
                    <a:pt x="9041" y="39187"/>
                  </a:lnTo>
                  <a:lnTo>
                    <a:pt x="8976" y="39155"/>
                  </a:lnTo>
                  <a:lnTo>
                    <a:pt x="8943" y="39024"/>
                  </a:lnTo>
                  <a:lnTo>
                    <a:pt x="8846" y="38894"/>
                  </a:lnTo>
                  <a:lnTo>
                    <a:pt x="8911" y="38797"/>
                  </a:lnTo>
                  <a:lnTo>
                    <a:pt x="9138" y="38472"/>
                  </a:lnTo>
                  <a:lnTo>
                    <a:pt x="9236" y="38407"/>
                  </a:lnTo>
                  <a:lnTo>
                    <a:pt x="9399" y="38146"/>
                  </a:lnTo>
                  <a:lnTo>
                    <a:pt x="9431" y="38179"/>
                  </a:lnTo>
                  <a:lnTo>
                    <a:pt x="9431" y="38211"/>
                  </a:lnTo>
                  <a:lnTo>
                    <a:pt x="9496" y="38146"/>
                  </a:lnTo>
                  <a:lnTo>
                    <a:pt x="9529" y="38049"/>
                  </a:lnTo>
                  <a:lnTo>
                    <a:pt x="9464" y="37984"/>
                  </a:lnTo>
                  <a:lnTo>
                    <a:pt x="9594" y="37919"/>
                  </a:lnTo>
                  <a:lnTo>
                    <a:pt x="9724" y="37821"/>
                  </a:lnTo>
                  <a:lnTo>
                    <a:pt x="9919" y="37854"/>
                  </a:lnTo>
                  <a:cubicBezTo>
                    <a:pt x="9919" y="37854"/>
                    <a:pt x="10082" y="37789"/>
                    <a:pt x="10114" y="37756"/>
                  </a:cubicBezTo>
                  <a:cubicBezTo>
                    <a:pt x="10114" y="37756"/>
                    <a:pt x="10179" y="37659"/>
                    <a:pt x="10179" y="37659"/>
                  </a:cubicBezTo>
                  <a:lnTo>
                    <a:pt x="10374" y="37529"/>
                  </a:lnTo>
                  <a:lnTo>
                    <a:pt x="10439" y="37431"/>
                  </a:lnTo>
                  <a:lnTo>
                    <a:pt x="10439" y="37301"/>
                  </a:lnTo>
                  <a:lnTo>
                    <a:pt x="10439" y="37138"/>
                  </a:lnTo>
                  <a:lnTo>
                    <a:pt x="10504" y="37073"/>
                  </a:lnTo>
                  <a:lnTo>
                    <a:pt x="10504" y="37041"/>
                  </a:lnTo>
                  <a:lnTo>
                    <a:pt x="10504" y="36976"/>
                  </a:lnTo>
                  <a:lnTo>
                    <a:pt x="10472" y="36813"/>
                  </a:lnTo>
                  <a:lnTo>
                    <a:pt x="10504" y="36651"/>
                  </a:lnTo>
                  <a:lnTo>
                    <a:pt x="10504" y="36553"/>
                  </a:lnTo>
                  <a:lnTo>
                    <a:pt x="10634" y="36455"/>
                  </a:lnTo>
                  <a:lnTo>
                    <a:pt x="10830" y="36260"/>
                  </a:lnTo>
                  <a:lnTo>
                    <a:pt x="10862" y="36228"/>
                  </a:lnTo>
                  <a:lnTo>
                    <a:pt x="10927" y="36293"/>
                  </a:lnTo>
                  <a:lnTo>
                    <a:pt x="11057" y="36293"/>
                  </a:lnTo>
                  <a:lnTo>
                    <a:pt x="11187" y="36390"/>
                  </a:lnTo>
                  <a:lnTo>
                    <a:pt x="11285" y="36390"/>
                  </a:lnTo>
                  <a:lnTo>
                    <a:pt x="11350" y="36325"/>
                  </a:lnTo>
                  <a:lnTo>
                    <a:pt x="11447" y="36293"/>
                  </a:lnTo>
                  <a:lnTo>
                    <a:pt x="11773" y="36520"/>
                  </a:lnTo>
                  <a:lnTo>
                    <a:pt x="11838" y="36585"/>
                  </a:lnTo>
                  <a:lnTo>
                    <a:pt x="12098" y="36585"/>
                  </a:lnTo>
                  <a:lnTo>
                    <a:pt x="12195" y="36520"/>
                  </a:lnTo>
                  <a:lnTo>
                    <a:pt x="12163" y="36455"/>
                  </a:lnTo>
                  <a:lnTo>
                    <a:pt x="12260" y="36325"/>
                  </a:lnTo>
                  <a:lnTo>
                    <a:pt x="12586" y="36098"/>
                  </a:lnTo>
                  <a:lnTo>
                    <a:pt x="12618" y="36098"/>
                  </a:lnTo>
                  <a:lnTo>
                    <a:pt x="12878" y="36033"/>
                  </a:lnTo>
                  <a:lnTo>
                    <a:pt x="12943" y="35935"/>
                  </a:lnTo>
                  <a:lnTo>
                    <a:pt x="12976" y="35838"/>
                  </a:lnTo>
                  <a:lnTo>
                    <a:pt x="13236" y="35675"/>
                  </a:lnTo>
                  <a:lnTo>
                    <a:pt x="13594" y="35773"/>
                  </a:lnTo>
                  <a:lnTo>
                    <a:pt x="13691" y="35838"/>
                  </a:lnTo>
                  <a:lnTo>
                    <a:pt x="13854" y="35903"/>
                  </a:lnTo>
                  <a:lnTo>
                    <a:pt x="13886" y="35968"/>
                  </a:lnTo>
                  <a:lnTo>
                    <a:pt x="13919" y="36033"/>
                  </a:lnTo>
                  <a:lnTo>
                    <a:pt x="13984" y="36130"/>
                  </a:lnTo>
                  <a:lnTo>
                    <a:pt x="14081" y="36260"/>
                  </a:lnTo>
                  <a:lnTo>
                    <a:pt x="14081" y="36358"/>
                  </a:lnTo>
                  <a:lnTo>
                    <a:pt x="14147" y="36423"/>
                  </a:lnTo>
                  <a:lnTo>
                    <a:pt x="14147" y="36553"/>
                  </a:lnTo>
                  <a:lnTo>
                    <a:pt x="14277" y="36618"/>
                  </a:lnTo>
                  <a:lnTo>
                    <a:pt x="14342" y="36716"/>
                  </a:lnTo>
                  <a:lnTo>
                    <a:pt x="14504" y="36878"/>
                  </a:lnTo>
                  <a:lnTo>
                    <a:pt x="14504" y="36976"/>
                  </a:lnTo>
                  <a:lnTo>
                    <a:pt x="14667" y="36976"/>
                  </a:lnTo>
                  <a:lnTo>
                    <a:pt x="14764" y="37106"/>
                  </a:lnTo>
                  <a:lnTo>
                    <a:pt x="14797" y="37171"/>
                  </a:lnTo>
                  <a:lnTo>
                    <a:pt x="14862" y="37203"/>
                  </a:lnTo>
                  <a:lnTo>
                    <a:pt x="15057" y="37496"/>
                  </a:lnTo>
                  <a:lnTo>
                    <a:pt x="15285" y="37626"/>
                  </a:lnTo>
                  <a:lnTo>
                    <a:pt x="15382" y="37659"/>
                  </a:lnTo>
                  <a:lnTo>
                    <a:pt x="15480" y="37724"/>
                  </a:lnTo>
                  <a:lnTo>
                    <a:pt x="15480" y="37821"/>
                  </a:lnTo>
                  <a:lnTo>
                    <a:pt x="15577" y="37821"/>
                  </a:lnTo>
                  <a:lnTo>
                    <a:pt x="15642" y="37756"/>
                  </a:lnTo>
                  <a:lnTo>
                    <a:pt x="15773" y="37789"/>
                  </a:lnTo>
                  <a:lnTo>
                    <a:pt x="15870" y="37789"/>
                  </a:lnTo>
                  <a:lnTo>
                    <a:pt x="16000" y="38016"/>
                  </a:lnTo>
                  <a:lnTo>
                    <a:pt x="16065" y="38049"/>
                  </a:lnTo>
                  <a:lnTo>
                    <a:pt x="16130" y="38016"/>
                  </a:lnTo>
                  <a:lnTo>
                    <a:pt x="16195" y="38049"/>
                  </a:lnTo>
                  <a:lnTo>
                    <a:pt x="16195" y="38114"/>
                  </a:lnTo>
                  <a:lnTo>
                    <a:pt x="16293" y="38114"/>
                  </a:lnTo>
                  <a:lnTo>
                    <a:pt x="16390" y="38146"/>
                  </a:lnTo>
                  <a:lnTo>
                    <a:pt x="16455" y="38211"/>
                  </a:lnTo>
                  <a:lnTo>
                    <a:pt x="16455" y="38342"/>
                  </a:lnTo>
                  <a:lnTo>
                    <a:pt x="16423" y="38374"/>
                  </a:lnTo>
                  <a:lnTo>
                    <a:pt x="16488" y="38439"/>
                  </a:lnTo>
                  <a:lnTo>
                    <a:pt x="16585" y="38439"/>
                  </a:lnTo>
                  <a:lnTo>
                    <a:pt x="16618" y="38537"/>
                  </a:lnTo>
                  <a:lnTo>
                    <a:pt x="16748" y="38569"/>
                  </a:lnTo>
                  <a:lnTo>
                    <a:pt x="16813" y="38504"/>
                  </a:lnTo>
                  <a:lnTo>
                    <a:pt x="16911" y="38569"/>
                  </a:lnTo>
                  <a:lnTo>
                    <a:pt x="16943" y="38732"/>
                  </a:lnTo>
                  <a:lnTo>
                    <a:pt x="16976" y="38894"/>
                  </a:lnTo>
                  <a:lnTo>
                    <a:pt x="17041" y="38959"/>
                  </a:lnTo>
                  <a:lnTo>
                    <a:pt x="17073" y="39155"/>
                  </a:lnTo>
                  <a:lnTo>
                    <a:pt x="17138" y="39252"/>
                  </a:lnTo>
                  <a:lnTo>
                    <a:pt x="17138" y="39350"/>
                  </a:lnTo>
                  <a:lnTo>
                    <a:pt x="17073" y="39415"/>
                  </a:lnTo>
                  <a:lnTo>
                    <a:pt x="17041" y="39415"/>
                  </a:lnTo>
                  <a:lnTo>
                    <a:pt x="17008" y="39447"/>
                  </a:lnTo>
                  <a:lnTo>
                    <a:pt x="17008" y="39545"/>
                  </a:lnTo>
                  <a:lnTo>
                    <a:pt x="17008" y="39642"/>
                  </a:lnTo>
                  <a:lnTo>
                    <a:pt x="16943" y="39707"/>
                  </a:lnTo>
                  <a:lnTo>
                    <a:pt x="16878" y="39740"/>
                  </a:lnTo>
                  <a:lnTo>
                    <a:pt x="16846" y="39805"/>
                  </a:lnTo>
                  <a:lnTo>
                    <a:pt x="16846" y="39870"/>
                  </a:lnTo>
                  <a:lnTo>
                    <a:pt x="16976" y="40000"/>
                  </a:lnTo>
                  <a:lnTo>
                    <a:pt x="17138" y="39968"/>
                  </a:lnTo>
                  <a:lnTo>
                    <a:pt x="17203" y="39870"/>
                  </a:lnTo>
                  <a:lnTo>
                    <a:pt x="17236" y="39772"/>
                  </a:lnTo>
                  <a:lnTo>
                    <a:pt x="17366" y="39642"/>
                  </a:lnTo>
                  <a:lnTo>
                    <a:pt x="17398" y="39382"/>
                  </a:lnTo>
                  <a:lnTo>
                    <a:pt x="17464" y="39317"/>
                  </a:lnTo>
                  <a:lnTo>
                    <a:pt x="17561" y="39285"/>
                  </a:lnTo>
                  <a:lnTo>
                    <a:pt x="17594" y="39187"/>
                  </a:lnTo>
                  <a:lnTo>
                    <a:pt x="17594" y="39155"/>
                  </a:lnTo>
                  <a:lnTo>
                    <a:pt x="17594" y="39024"/>
                  </a:lnTo>
                  <a:lnTo>
                    <a:pt x="17561" y="38959"/>
                  </a:lnTo>
                  <a:lnTo>
                    <a:pt x="17431" y="38797"/>
                  </a:lnTo>
                  <a:lnTo>
                    <a:pt x="17333" y="38797"/>
                  </a:lnTo>
                  <a:lnTo>
                    <a:pt x="17301" y="38732"/>
                  </a:lnTo>
                  <a:lnTo>
                    <a:pt x="17301" y="38602"/>
                  </a:lnTo>
                  <a:lnTo>
                    <a:pt x="17366" y="38537"/>
                  </a:lnTo>
                  <a:lnTo>
                    <a:pt x="17398" y="38439"/>
                  </a:lnTo>
                  <a:lnTo>
                    <a:pt x="17398" y="38374"/>
                  </a:lnTo>
                  <a:lnTo>
                    <a:pt x="17431" y="38309"/>
                  </a:lnTo>
                  <a:lnTo>
                    <a:pt x="17496" y="38179"/>
                  </a:lnTo>
                  <a:lnTo>
                    <a:pt x="17529" y="38146"/>
                  </a:lnTo>
                  <a:lnTo>
                    <a:pt x="17594" y="38146"/>
                  </a:lnTo>
                  <a:lnTo>
                    <a:pt x="17724" y="38211"/>
                  </a:lnTo>
                  <a:lnTo>
                    <a:pt x="17756" y="38244"/>
                  </a:lnTo>
                  <a:lnTo>
                    <a:pt x="17919" y="38244"/>
                  </a:lnTo>
                  <a:lnTo>
                    <a:pt x="17951" y="38277"/>
                  </a:lnTo>
                  <a:lnTo>
                    <a:pt x="17951" y="38374"/>
                  </a:lnTo>
                  <a:lnTo>
                    <a:pt x="17984" y="38472"/>
                  </a:lnTo>
                  <a:lnTo>
                    <a:pt x="18081" y="38569"/>
                  </a:lnTo>
                  <a:lnTo>
                    <a:pt x="18179" y="38602"/>
                  </a:lnTo>
                  <a:lnTo>
                    <a:pt x="18179" y="38569"/>
                  </a:lnTo>
                  <a:lnTo>
                    <a:pt x="18211" y="38537"/>
                  </a:lnTo>
                  <a:lnTo>
                    <a:pt x="18179" y="38472"/>
                  </a:lnTo>
                  <a:lnTo>
                    <a:pt x="18244" y="38407"/>
                  </a:lnTo>
                  <a:lnTo>
                    <a:pt x="18244" y="38277"/>
                  </a:lnTo>
                  <a:lnTo>
                    <a:pt x="18211" y="38179"/>
                  </a:lnTo>
                  <a:lnTo>
                    <a:pt x="18114" y="38114"/>
                  </a:lnTo>
                  <a:lnTo>
                    <a:pt x="17951" y="38081"/>
                  </a:lnTo>
                  <a:lnTo>
                    <a:pt x="17854" y="37951"/>
                  </a:lnTo>
                  <a:lnTo>
                    <a:pt x="17691" y="37854"/>
                  </a:lnTo>
                  <a:lnTo>
                    <a:pt x="17268" y="37626"/>
                  </a:lnTo>
                  <a:lnTo>
                    <a:pt x="17073" y="37561"/>
                  </a:lnTo>
                  <a:lnTo>
                    <a:pt x="16943" y="37561"/>
                  </a:lnTo>
                  <a:lnTo>
                    <a:pt x="16911" y="37496"/>
                  </a:lnTo>
                  <a:lnTo>
                    <a:pt x="16911" y="37431"/>
                  </a:lnTo>
                  <a:lnTo>
                    <a:pt x="17041" y="37333"/>
                  </a:lnTo>
                  <a:lnTo>
                    <a:pt x="17073" y="37268"/>
                  </a:lnTo>
                  <a:lnTo>
                    <a:pt x="16976" y="37236"/>
                  </a:lnTo>
                  <a:lnTo>
                    <a:pt x="16846" y="37236"/>
                  </a:lnTo>
                  <a:lnTo>
                    <a:pt x="16748" y="37203"/>
                  </a:lnTo>
                  <a:lnTo>
                    <a:pt x="16553" y="37203"/>
                  </a:lnTo>
                  <a:lnTo>
                    <a:pt x="16488" y="37171"/>
                  </a:lnTo>
                  <a:lnTo>
                    <a:pt x="16390" y="37171"/>
                  </a:lnTo>
                  <a:lnTo>
                    <a:pt x="16293" y="37073"/>
                  </a:lnTo>
                  <a:lnTo>
                    <a:pt x="16163" y="36976"/>
                  </a:lnTo>
                  <a:lnTo>
                    <a:pt x="16065" y="36846"/>
                  </a:lnTo>
                  <a:lnTo>
                    <a:pt x="15968" y="36748"/>
                  </a:lnTo>
                  <a:lnTo>
                    <a:pt x="15903" y="36651"/>
                  </a:lnTo>
                  <a:lnTo>
                    <a:pt x="15903" y="36520"/>
                  </a:lnTo>
                  <a:lnTo>
                    <a:pt x="15870" y="36520"/>
                  </a:lnTo>
                  <a:lnTo>
                    <a:pt x="15838" y="36423"/>
                  </a:lnTo>
                  <a:lnTo>
                    <a:pt x="15512" y="36065"/>
                  </a:lnTo>
                  <a:lnTo>
                    <a:pt x="15447" y="35968"/>
                  </a:lnTo>
                  <a:lnTo>
                    <a:pt x="15317" y="35903"/>
                  </a:lnTo>
                  <a:lnTo>
                    <a:pt x="15090" y="35773"/>
                  </a:lnTo>
                  <a:lnTo>
                    <a:pt x="15025" y="35707"/>
                  </a:lnTo>
                  <a:lnTo>
                    <a:pt x="14992" y="35545"/>
                  </a:lnTo>
                  <a:lnTo>
                    <a:pt x="14927" y="35415"/>
                  </a:lnTo>
                  <a:lnTo>
                    <a:pt x="14992" y="35382"/>
                  </a:lnTo>
                  <a:lnTo>
                    <a:pt x="15057" y="35252"/>
                  </a:lnTo>
                  <a:lnTo>
                    <a:pt x="14992" y="35155"/>
                  </a:lnTo>
                  <a:lnTo>
                    <a:pt x="14927" y="35057"/>
                  </a:lnTo>
                  <a:lnTo>
                    <a:pt x="14992" y="34960"/>
                  </a:lnTo>
                  <a:lnTo>
                    <a:pt x="15090" y="34960"/>
                  </a:lnTo>
                  <a:lnTo>
                    <a:pt x="15220" y="34862"/>
                  </a:lnTo>
                  <a:lnTo>
                    <a:pt x="15317" y="34862"/>
                  </a:lnTo>
                  <a:lnTo>
                    <a:pt x="15415" y="34764"/>
                  </a:lnTo>
                  <a:lnTo>
                    <a:pt x="15480" y="34732"/>
                  </a:lnTo>
                  <a:lnTo>
                    <a:pt x="15610" y="34764"/>
                  </a:lnTo>
                  <a:lnTo>
                    <a:pt x="15707" y="34829"/>
                  </a:lnTo>
                  <a:lnTo>
                    <a:pt x="15707" y="34894"/>
                  </a:lnTo>
                  <a:lnTo>
                    <a:pt x="15610" y="34927"/>
                  </a:lnTo>
                  <a:lnTo>
                    <a:pt x="15610" y="35025"/>
                  </a:lnTo>
                  <a:lnTo>
                    <a:pt x="15642" y="35220"/>
                  </a:lnTo>
                  <a:lnTo>
                    <a:pt x="15773" y="35350"/>
                  </a:lnTo>
                  <a:lnTo>
                    <a:pt x="15740" y="35382"/>
                  </a:lnTo>
                  <a:lnTo>
                    <a:pt x="15805" y="35415"/>
                  </a:lnTo>
                  <a:lnTo>
                    <a:pt x="15935" y="35220"/>
                  </a:lnTo>
                  <a:lnTo>
                    <a:pt x="15968" y="35090"/>
                  </a:lnTo>
                  <a:lnTo>
                    <a:pt x="16033" y="35025"/>
                  </a:lnTo>
                  <a:lnTo>
                    <a:pt x="16163" y="35025"/>
                  </a:lnTo>
                  <a:lnTo>
                    <a:pt x="16195" y="35122"/>
                  </a:lnTo>
                  <a:lnTo>
                    <a:pt x="16293" y="35187"/>
                  </a:lnTo>
                  <a:lnTo>
                    <a:pt x="16325" y="35350"/>
                  </a:lnTo>
                  <a:lnTo>
                    <a:pt x="16423" y="35512"/>
                  </a:lnTo>
                  <a:lnTo>
                    <a:pt x="16553" y="35642"/>
                  </a:lnTo>
                  <a:lnTo>
                    <a:pt x="16618" y="35675"/>
                  </a:lnTo>
                  <a:lnTo>
                    <a:pt x="16716" y="35773"/>
                  </a:lnTo>
                  <a:lnTo>
                    <a:pt x="16618" y="35740"/>
                  </a:lnTo>
                  <a:lnTo>
                    <a:pt x="16520" y="35740"/>
                  </a:lnTo>
                  <a:lnTo>
                    <a:pt x="16488" y="35838"/>
                  </a:lnTo>
                  <a:lnTo>
                    <a:pt x="16520" y="35935"/>
                  </a:lnTo>
                  <a:lnTo>
                    <a:pt x="16651" y="35935"/>
                  </a:lnTo>
                  <a:lnTo>
                    <a:pt x="16781" y="36033"/>
                  </a:lnTo>
                  <a:lnTo>
                    <a:pt x="16878" y="36098"/>
                  </a:lnTo>
                  <a:lnTo>
                    <a:pt x="16943" y="36195"/>
                  </a:lnTo>
                  <a:lnTo>
                    <a:pt x="16976" y="36260"/>
                  </a:lnTo>
                  <a:lnTo>
                    <a:pt x="17106" y="36228"/>
                  </a:lnTo>
                  <a:lnTo>
                    <a:pt x="17333" y="36228"/>
                  </a:lnTo>
                  <a:lnTo>
                    <a:pt x="17464" y="36293"/>
                  </a:lnTo>
                  <a:lnTo>
                    <a:pt x="17724" y="36585"/>
                  </a:lnTo>
                  <a:lnTo>
                    <a:pt x="17659" y="36585"/>
                  </a:lnTo>
                  <a:lnTo>
                    <a:pt x="17529" y="36520"/>
                  </a:lnTo>
                  <a:lnTo>
                    <a:pt x="17529" y="36520"/>
                  </a:lnTo>
                  <a:lnTo>
                    <a:pt x="17594" y="36585"/>
                  </a:lnTo>
                  <a:lnTo>
                    <a:pt x="17691" y="36618"/>
                  </a:lnTo>
                  <a:lnTo>
                    <a:pt x="17756" y="36651"/>
                  </a:lnTo>
                  <a:lnTo>
                    <a:pt x="17984" y="36683"/>
                  </a:lnTo>
                  <a:lnTo>
                    <a:pt x="18016" y="36651"/>
                  </a:lnTo>
                  <a:lnTo>
                    <a:pt x="18146" y="36781"/>
                  </a:lnTo>
                  <a:lnTo>
                    <a:pt x="18179" y="36846"/>
                  </a:lnTo>
                  <a:lnTo>
                    <a:pt x="18277" y="36878"/>
                  </a:lnTo>
                  <a:lnTo>
                    <a:pt x="18472" y="37138"/>
                  </a:lnTo>
                  <a:lnTo>
                    <a:pt x="18504" y="37236"/>
                  </a:lnTo>
                  <a:lnTo>
                    <a:pt x="18602" y="37268"/>
                  </a:lnTo>
                  <a:lnTo>
                    <a:pt x="18764" y="37366"/>
                  </a:lnTo>
                  <a:lnTo>
                    <a:pt x="18764" y="37431"/>
                  </a:lnTo>
                  <a:lnTo>
                    <a:pt x="18699" y="37464"/>
                  </a:lnTo>
                  <a:lnTo>
                    <a:pt x="18667" y="37691"/>
                  </a:lnTo>
                  <a:lnTo>
                    <a:pt x="18732" y="37854"/>
                  </a:lnTo>
                  <a:lnTo>
                    <a:pt x="18667" y="37984"/>
                  </a:lnTo>
                  <a:lnTo>
                    <a:pt x="18667" y="38114"/>
                  </a:lnTo>
                  <a:lnTo>
                    <a:pt x="18732" y="38211"/>
                  </a:lnTo>
                  <a:lnTo>
                    <a:pt x="18699" y="38342"/>
                  </a:lnTo>
                  <a:lnTo>
                    <a:pt x="18732" y="38407"/>
                  </a:lnTo>
                  <a:lnTo>
                    <a:pt x="18927" y="38407"/>
                  </a:lnTo>
                  <a:lnTo>
                    <a:pt x="19024" y="38634"/>
                  </a:lnTo>
                  <a:lnTo>
                    <a:pt x="19122" y="38699"/>
                  </a:lnTo>
                  <a:lnTo>
                    <a:pt x="19155" y="38732"/>
                  </a:lnTo>
                  <a:lnTo>
                    <a:pt x="19155" y="38862"/>
                  </a:lnTo>
                  <a:lnTo>
                    <a:pt x="19350" y="39024"/>
                  </a:lnTo>
                  <a:lnTo>
                    <a:pt x="19447" y="39187"/>
                  </a:lnTo>
                  <a:lnTo>
                    <a:pt x="19512" y="39187"/>
                  </a:lnTo>
                  <a:lnTo>
                    <a:pt x="19480" y="39252"/>
                  </a:lnTo>
                  <a:lnTo>
                    <a:pt x="19642" y="39447"/>
                  </a:lnTo>
                  <a:lnTo>
                    <a:pt x="19675" y="39610"/>
                  </a:lnTo>
                  <a:lnTo>
                    <a:pt x="19740" y="39610"/>
                  </a:lnTo>
                  <a:lnTo>
                    <a:pt x="19837" y="39512"/>
                  </a:lnTo>
                  <a:lnTo>
                    <a:pt x="19902" y="39610"/>
                  </a:lnTo>
                  <a:lnTo>
                    <a:pt x="20033" y="39642"/>
                  </a:lnTo>
                  <a:lnTo>
                    <a:pt x="20098" y="39545"/>
                  </a:lnTo>
                  <a:lnTo>
                    <a:pt x="20195" y="39545"/>
                  </a:lnTo>
                  <a:lnTo>
                    <a:pt x="20325" y="39642"/>
                  </a:lnTo>
                  <a:lnTo>
                    <a:pt x="20423" y="39610"/>
                  </a:lnTo>
                  <a:lnTo>
                    <a:pt x="20423" y="39675"/>
                  </a:lnTo>
                  <a:lnTo>
                    <a:pt x="20488" y="39675"/>
                  </a:lnTo>
                  <a:lnTo>
                    <a:pt x="20553" y="39707"/>
                  </a:lnTo>
                  <a:lnTo>
                    <a:pt x="20650" y="39740"/>
                  </a:lnTo>
                  <a:lnTo>
                    <a:pt x="20585" y="39772"/>
                  </a:lnTo>
                  <a:lnTo>
                    <a:pt x="20520" y="39870"/>
                  </a:lnTo>
                  <a:lnTo>
                    <a:pt x="20423" y="39805"/>
                  </a:lnTo>
                  <a:lnTo>
                    <a:pt x="20325" y="39772"/>
                  </a:lnTo>
                  <a:lnTo>
                    <a:pt x="20130" y="39642"/>
                  </a:lnTo>
                  <a:lnTo>
                    <a:pt x="20033" y="39675"/>
                  </a:lnTo>
                  <a:lnTo>
                    <a:pt x="19935" y="39707"/>
                  </a:lnTo>
                  <a:lnTo>
                    <a:pt x="19870" y="39675"/>
                  </a:lnTo>
                  <a:lnTo>
                    <a:pt x="19772" y="39772"/>
                  </a:lnTo>
                  <a:lnTo>
                    <a:pt x="19707" y="39805"/>
                  </a:lnTo>
                  <a:lnTo>
                    <a:pt x="19675" y="39870"/>
                  </a:lnTo>
                  <a:lnTo>
                    <a:pt x="19805" y="40000"/>
                  </a:lnTo>
                  <a:lnTo>
                    <a:pt x="19902" y="40065"/>
                  </a:lnTo>
                  <a:lnTo>
                    <a:pt x="20033" y="40163"/>
                  </a:lnTo>
                  <a:lnTo>
                    <a:pt x="20033" y="40260"/>
                  </a:lnTo>
                  <a:lnTo>
                    <a:pt x="20000" y="40293"/>
                  </a:lnTo>
                  <a:lnTo>
                    <a:pt x="20000" y="40390"/>
                  </a:lnTo>
                  <a:lnTo>
                    <a:pt x="20098" y="40520"/>
                  </a:lnTo>
                  <a:lnTo>
                    <a:pt x="20163" y="40618"/>
                  </a:lnTo>
                  <a:lnTo>
                    <a:pt x="20195" y="40520"/>
                  </a:lnTo>
                  <a:lnTo>
                    <a:pt x="20163" y="40488"/>
                  </a:lnTo>
                  <a:lnTo>
                    <a:pt x="20228" y="40390"/>
                  </a:lnTo>
                  <a:lnTo>
                    <a:pt x="20260" y="40520"/>
                  </a:lnTo>
                  <a:lnTo>
                    <a:pt x="20390" y="40553"/>
                  </a:lnTo>
                  <a:lnTo>
                    <a:pt x="20423" y="40650"/>
                  </a:lnTo>
                  <a:lnTo>
                    <a:pt x="20390" y="40748"/>
                  </a:lnTo>
                  <a:lnTo>
                    <a:pt x="20455" y="40813"/>
                  </a:lnTo>
                  <a:lnTo>
                    <a:pt x="20455" y="40650"/>
                  </a:lnTo>
                  <a:lnTo>
                    <a:pt x="20520" y="40520"/>
                  </a:lnTo>
                  <a:lnTo>
                    <a:pt x="20618" y="40520"/>
                  </a:lnTo>
                  <a:lnTo>
                    <a:pt x="20650" y="40618"/>
                  </a:lnTo>
                  <a:lnTo>
                    <a:pt x="20813" y="40748"/>
                  </a:lnTo>
                  <a:lnTo>
                    <a:pt x="20748" y="40618"/>
                  </a:lnTo>
                  <a:lnTo>
                    <a:pt x="20748" y="40553"/>
                  </a:lnTo>
                  <a:lnTo>
                    <a:pt x="20683" y="40455"/>
                  </a:lnTo>
                  <a:lnTo>
                    <a:pt x="20618" y="40293"/>
                  </a:lnTo>
                  <a:lnTo>
                    <a:pt x="20553" y="40163"/>
                  </a:lnTo>
                  <a:lnTo>
                    <a:pt x="20553" y="40130"/>
                  </a:lnTo>
                  <a:lnTo>
                    <a:pt x="20618" y="40130"/>
                  </a:lnTo>
                  <a:lnTo>
                    <a:pt x="20748" y="40195"/>
                  </a:lnTo>
                  <a:lnTo>
                    <a:pt x="20715" y="40228"/>
                  </a:lnTo>
                  <a:lnTo>
                    <a:pt x="20748" y="40260"/>
                  </a:lnTo>
                  <a:lnTo>
                    <a:pt x="20813" y="40195"/>
                  </a:lnTo>
                  <a:lnTo>
                    <a:pt x="20943" y="40260"/>
                  </a:lnTo>
                  <a:lnTo>
                    <a:pt x="20943" y="40195"/>
                  </a:lnTo>
                  <a:lnTo>
                    <a:pt x="20878" y="40163"/>
                  </a:lnTo>
                  <a:lnTo>
                    <a:pt x="20878" y="40130"/>
                  </a:lnTo>
                  <a:lnTo>
                    <a:pt x="20846" y="40130"/>
                  </a:lnTo>
                  <a:lnTo>
                    <a:pt x="20748" y="40065"/>
                  </a:lnTo>
                  <a:lnTo>
                    <a:pt x="20748" y="40000"/>
                  </a:lnTo>
                  <a:lnTo>
                    <a:pt x="20650" y="39935"/>
                  </a:lnTo>
                  <a:lnTo>
                    <a:pt x="20748" y="39870"/>
                  </a:lnTo>
                  <a:lnTo>
                    <a:pt x="20846" y="39870"/>
                  </a:lnTo>
                  <a:lnTo>
                    <a:pt x="20911" y="39837"/>
                  </a:lnTo>
                  <a:lnTo>
                    <a:pt x="21041" y="39935"/>
                  </a:lnTo>
                  <a:lnTo>
                    <a:pt x="21073" y="39968"/>
                  </a:lnTo>
                  <a:lnTo>
                    <a:pt x="21171" y="40000"/>
                  </a:lnTo>
                  <a:lnTo>
                    <a:pt x="21203" y="39935"/>
                  </a:lnTo>
                  <a:lnTo>
                    <a:pt x="21106" y="39805"/>
                  </a:lnTo>
                  <a:lnTo>
                    <a:pt x="21138" y="39675"/>
                  </a:lnTo>
                  <a:lnTo>
                    <a:pt x="21073" y="39610"/>
                  </a:lnTo>
                  <a:lnTo>
                    <a:pt x="20846" y="39447"/>
                  </a:lnTo>
                  <a:lnTo>
                    <a:pt x="20781" y="39447"/>
                  </a:lnTo>
                  <a:lnTo>
                    <a:pt x="20715" y="39382"/>
                  </a:lnTo>
                  <a:lnTo>
                    <a:pt x="20650" y="39382"/>
                  </a:lnTo>
                  <a:lnTo>
                    <a:pt x="20618" y="39317"/>
                  </a:lnTo>
                  <a:lnTo>
                    <a:pt x="20520" y="39317"/>
                  </a:lnTo>
                  <a:lnTo>
                    <a:pt x="20390" y="39220"/>
                  </a:lnTo>
                  <a:lnTo>
                    <a:pt x="20520" y="39220"/>
                  </a:lnTo>
                  <a:lnTo>
                    <a:pt x="20585" y="39122"/>
                  </a:lnTo>
                  <a:lnTo>
                    <a:pt x="20585" y="39089"/>
                  </a:lnTo>
                  <a:lnTo>
                    <a:pt x="20488" y="39057"/>
                  </a:lnTo>
                  <a:lnTo>
                    <a:pt x="20520" y="38959"/>
                  </a:lnTo>
                  <a:lnTo>
                    <a:pt x="20520" y="38927"/>
                  </a:lnTo>
                  <a:lnTo>
                    <a:pt x="20618" y="38927"/>
                  </a:lnTo>
                  <a:lnTo>
                    <a:pt x="20683" y="38992"/>
                  </a:lnTo>
                  <a:lnTo>
                    <a:pt x="20650" y="39057"/>
                  </a:lnTo>
                  <a:lnTo>
                    <a:pt x="20650" y="39122"/>
                  </a:lnTo>
                  <a:lnTo>
                    <a:pt x="20715" y="39089"/>
                  </a:lnTo>
                  <a:lnTo>
                    <a:pt x="20748" y="38959"/>
                  </a:lnTo>
                  <a:lnTo>
                    <a:pt x="20683" y="38894"/>
                  </a:lnTo>
                  <a:lnTo>
                    <a:pt x="20520" y="38699"/>
                  </a:lnTo>
                  <a:lnTo>
                    <a:pt x="20455" y="38634"/>
                  </a:lnTo>
                  <a:lnTo>
                    <a:pt x="20423" y="38569"/>
                  </a:lnTo>
                  <a:lnTo>
                    <a:pt x="20293" y="38472"/>
                  </a:lnTo>
                  <a:lnTo>
                    <a:pt x="20358" y="38407"/>
                  </a:lnTo>
                  <a:lnTo>
                    <a:pt x="20325" y="38179"/>
                  </a:lnTo>
                  <a:lnTo>
                    <a:pt x="20390" y="38081"/>
                  </a:lnTo>
                  <a:lnTo>
                    <a:pt x="20520" y="38049"/>
                  </a:lnTo>
                  <a:lnTo>
                    <a:pt x="20553" y="38146"/>
                  </a:lnTo>
                  <a:lnTo>
                    <a:pt x="20488" y="38146"/>
                  </a:lnTo>
                  <a:lnTo>
                    <a:pt x="20488" y="38211"/>
                  </a:lnTo>
                  <a:lnTo>
                    <a:pt x="20650" y="38309"/>
                  </a:lnTo>
                  <a:lnTo>
                    <a:pt x="20683" y="38407"/>
                  </a:lnTo>
                  <a:lnTo>
                    <a:pt x="20781" y="38504"/>
                  </a:lnTo>
                  <a:lnTo>
                    <a:pt x="20911" y="38504"/>
                  </a:lnTo>
                  <a:lnTo>
                    <a:pt x="20813" y="38439"/>
                  </a:lnTo>
                  <a:lnTo>
                    <a:pt x="20781" y="38374"/>
                  </a:lnTo>
                  <a:lnTo>
                    <a:pt x="20781" y="38277"/>
                  </a:lnTo>
                  <a:lnTo>
                    <a:pt x="20878" y="38342"/>
                  </a:lnTo>
                  <a:lnTo>
                    <a:pt x="20976" y="38439"/>
                  </a:lnTo>
                  <a:lnTo>
                    <a:pt x="21041" y="38472"/>
                  </a:lnTo>
                  <a:lnTo>
                    <a:pt x="21106" y="38407"/>
                  </a:lnTo>
                  <a:lnTo>
                    <a:pt x="21008" y="38342"/>
                  </a:lnTo>
                  <a:lnTo>
                    <a:pt x="20943" y="38309"/>
                  </a:lnTo>
                  <a:lnTo>
                    <a:pt x="20943" y="38244"/>
                  </a:lnTo>
                  <a:lnTo>
                    <a:pt x="21138" y="38277"/>
                  </a:lnTo>
                  <a:lnTo>
                    <a:pt x="21203" y="38342"/>
                  </a:lnTo>
                  <a:lnTo>
                    <a:pt x="21236" y="38309"/>
                  </a:lnTo>
                  <a:lnTo>
                    <a:pt x="21138" y="38179"/>
                  </a:lnTo>
                  <a:lnTo>
                    <a:pt x="21008" y="38179"/>
                  </a:lnTo>
                  <a:lnTo>
                    <a:pt x="20911" y="38049"/>
                  </a:lnTo>
                  <a:lnTo>
                    <a:pt x="20976" y="37984"/>
                  </a:lnTo>
                  <a:lnTo>
                    <a:pt x="21073" y="38016"/>
                  </a:lnTo>
                  <a:lnTo>
                    <a:pt x="21171" y="37984"/>
                  </a:lnTo>
                  <a:lnTo>
                    <a:pt x="21203" y="37854"/>
                  </a:lnTo>
                  <a:lnTo>
                    <a:pt x="21268" y="37821"/>
                  </a:lnTo>
                  <a:lnTo>
                    <a:pt x="21398" y="37886"/>
                  </a:lnTo>
                  <a:lnTo>
                    <a:pt x="21496" y="37919"/>
                  </a:lnTo>
                  <a:lnTo>
                    <a:pt x="21594" y="37789"/>
                  </a:lnTo>
                  <a:lnTo>
                    <a:pt x="21594" y="37756"/>
                  </a:lnTo>
                  <a:lnTo>
                    <a:pt x="21626" y="37756"/>
                  </a:lnTo>
                  <a:lnTo>
                    <a:pt x="21691" y="37821"/>
                  </a:lnTo>
                  <a:lnTo>
                    <a:pt x="21919" y="37821"/>
                  </a:lnTo>
                  <a:lnTo>
                    <a:pt x="22081" y="37886"/>
                  </a:lnTo>
                  <a:lnTo>
                    <a:pt x="22146" y="37984"/>
                  </a:lnTo>
                  <a:lnTo>
                    <a:pt x="22211" y="38016"/>
                  </a:lnTo>
                  <a:lnTo>
                    <a:pt x="22439" y="38016"/>
                  </a:lnTo>
                  <a:lnTo>
                    <a:pt x="22341" y="38081"/>
                  </a:lnTo>
                  <a:lnTo>
                    <a:pt x="22276" y="38081"/>
                  </a:lnTo>
                  <a:lnTo>
                    <a:pt x="22211" y="38244"/>
                  </a:lnTo>
                  <a:lnTo>
                    <a:pt x="22244" y="38309"/>
                  </a:lnTo>
                  <a:lnTo>
                    <a:pt x="22439" y="38146"/>
                  </a:lnTo>
                  <a:lnTo>
                    <a:pt x="22732" y="37984"/>
                  </a:lnTo>
                  <a:lnTo>
                    <a:pt x="22797" y="37854"/>
                  </a:lnTo>
                  <a:lnTo>
                    <a:pt x="22894" y="37789"/>
                  </a:lnTo>
                  <a:lnTo>
                    <a:pt x="23089" y="37789"/>
                  </a:lnTo>
                  <a:lnTo>
                    <a:pt x="23122" y="37756"/>
                  </a:lnTo>
                  <a:lnTo>
                    <a:pt x="23252" y="37756"/>
                  </a:lnTo>
                  <a:lnTo>
                    <a:pt x="23317" y="37789"/>
                  </a:lnTo>
                  <a:lnTo>
                    <a:pt x="23447" y="37821"/>
                  </a:lnTo>
                  <a:lnTo>
                    <a:pt x="23545" y="37724"/>
                  </a:lnTo>
                  <a:lnTo>
                    <a:pt x="23545" y="37659"/>
                  </a:lnTo>
                  <a:lnTo>
                    <a:pt x="23447" y="37594"/>
                  </a:lnTo>
                  <a:lnTo>
                    <a:pt x="23317" y="37464"/>
                  </a:lnTo>
                  <a:lnTo>
                    <a:pt x="23187" y="37464"/>
                  </a:lnTo>
                  <a:lnTo>
                    <a:pt x="23024" y="37301"/>
                  </a:lnTo>
                  <a:lnTo>
                    <a:pt x="23024" y="37106"/>
                  </a:lnTo>
                  <a:lnTo>
                    <a:pt x="22927" y="36976"/>
                  </a:lnTo>
                  <a:lnTo>
                    <a:pt x="22829" y="36846"/>
                  </a:lnTo>
                  <a:lnTo>
                    <a:pt x="22732" y="36813"/>
                  </a:lnTo>
                  <a:lnTo>
                    <a:pt x="22732" y="36748"/>
                  </a:lnTo>
                  <a:lnTo>
                    <a:pt x="22862" y="36651"/>
                  </a:lnTo>
                  <a:lnTo>
                    <a:pt x="22894" y="36553"/>
                  </a:lnTo>
                  <a:lnTo>
                    <a:pt x="22894" y="36325"/>
                  </a:lnTo>
                  <a:lnTo>
                    <a:pt x="23024" y="36195"/>
                  </a:lnTo>
                  <a:lnTo>
                    <a:pt x="23122" y="36195"/>
                  </a:lnTo>
                  <a:lnTo>
                    <a:pt x="23187" y="36130"/>
                  </a:lnTo>
                  <a:lnTo>
                    <a:pt x="23220" y="35935"/>
                  </a:lnTo>
                  <a:lnTo>
                    <a:pt x="23220" y="35903"/>
                  </a:lnTo>
                  <a:lnTo>
                    <a:pt x="23187" y="35773"/>
                  </a:lnTo>
                  <a:lnTo>
                    <a:pt x="23220" y="35675"/>
                  </a:lnTo>
                  <a:lnTo>
                    <a:pt x="23252" y="35512"/>
                  </a:lnTo>
                  <a:lnTo>
                    <a:pt x="23187" y="35447"/>
                  </a:lnTo>
                  <a:lnTo>
                    <a:pt x="23252" y="35382"/>
                  </a:lnTo>
                  <a:lnTo>
                    <a:pt x="23285" y="35252"/>
                  </a:lnTo>
                  <a:lnTo>
                    <a:pt x="23480" y="35252"/>
                  </a:lnTo>
                  <a:lnTo>
                    <a:pt x="23577" y="35220"/>
                  </a:lnTo>
                  <a:lnTo>
                    <a:pt x="23675" y="35090"/>
                  </a:lnTo>
                  <a:lnTo>
                    <a:pt x="23675" y="34992"/>
                  </a:lnTo>
                  <a:lnTo>
                    <a:pt x="23610" y="34960"/>
                  </a:lnTo>
                  <a:lnTo>
                    <a:pt x="23675" y="34894"/>
                  </a:lnTo>
                  <a:lnTo>
                    <a:pt x="23675" y="34797"/>
                  </a:lnTo>
                  <a:lnTo>
                    <a:pt x="23642" y="34732"/>
                  </a:lnTo>
                  <a:lnTo>
                    <a:pt x="23642" y="34667"/>
                  </a:lnTo>
                  <a:lnTo>
                    <a:pt x="23642" y="34602"/>
                  </a:lnTo>
                  <a:lnTo>
                    <a:pt x="23675" y="34667"/>
                  </a:lnTo>
                  <a:lnTo>
                    <a:pt x="23772" y="34667"/>
                  </a:lnTo>
                  <a:lnTo>
                    <a:pt x="23967" y="34439"/>
                  </a:lnTo>
                  <a:lnTo>
                    <a:pt x="23935" y="34374"/>
                  </a:lnTo>
                  <a:lnTo>
                    <a:pt x="23967" y="34374"/>
                  </a:lnTo>
                  <a:lnTo>
                    <a:pt x="24098" y="34212"/>
                  </a:lnTo>
                  <a:lnTo>
                    <a:pt x="24098" y="34081"/>
                  </a:lnTo>
                  <a:lnTo>
                    <a:pt x="24163" y="34016"/>
                  </a:lnTo>
                  <a:lnTo>
                    <a:pt x="24293" y="34016"/>
                  </a:lnTo>
                  <a:lnTo>
                    <a:pt x="24390" y="33886"/>
                  </a:lnTo>
                  <a:lnTo>
                    <a:pt x="24455" y="33951"/>
                  </a:lnTo>
                  <a:lnTo>
                    <a:pt x="24553" y="33951"/>
                  </a:lnTo>
                  <a:lnTo>
                    <a:pt x="24585" y="33919"/>
                  </a:lnTo>
                  <a:lnTo>
                    <a:pt x="24650" y="33821"/>
                  </a:lnTo>
                  <a:lnTo>
                    <a:pt x="24683" y="33886"/>
                  </a:lnTo>
                  <a:lnTo>
                    <a:pt x="24748" y="33951"/>
                  </a:lnTo>
                  <a:lnTo>
                    <a:pt x="24813" y="33984"/>
                  </a:lnTo>
                  <a:lnTo>
                    <a:pt x="24976" y="33919"/>
                  </a:lnTo>
                  <a:lnTo>
                    <a:pt x="24878" y="33984"/>
                  </a:lnTo>
                  <a:lnTo>
                    <a:pt x="24813" y="34049"/>
                  </a:lnTo>
                  <a:lnTo>
                    <a:pt x="24715" y="34016"/>
                  </a:lnTo>
                  <a:lnTo>
                    <a:pt x="24390" y="34016"/>
                  </a:lnTo>
                  <a:lnTo>
                    <a:pt x="24455" y="34081"/>
                  </a:lnTo>
                  <a:lnTo>
                    <a:pt x="24650" y="34081"/>
                  </a:lnTo>
                  <a:lnTo>
                    <a:pt x="24780" y="34147"/>
                  </a:lnTo>
                  <a:lnTo>
                    <a:pt x="24780" y="34179"/>
                  </a:lnTo>
                  <a:lnTo>
                    <a:pt x="24715" y="34212"/>
                  </a:lnTo>
                  <a:lnTo>
                    <a:pt x="24780" y="34309"/>
                  </a:lnTo>
                  <a:lnTo>
                    <a:pt x="24878" y="34309"/>
                  </a:lnTo>
                  <a:lnTo>
                    <a:pt x="24976" y="34342"/>
                  </a:lnTo>
                  <a:lnTo>
                    <a:pt x="25073" y="34309"/>
                  </a:lnTo>
                  <a:lnTo>
                    <a:pt x="25203" y="34277"/>
                  </a:lnTo>
                  <a:lnTo>
                    <a:pt x="25333" y="34342"/>
                  </a:lnTo>
                  <a:lnTo>
                    <a:pt x="25398" y="34374"/>
                  </a:lnTo>
                  <a:lnTo>
                    <a:pt x="25463" y="34309"/>
                  </a:lnTo>
                  <a:lnTo>
                    <a:pt x="25496" y="34342"/>
                  </a:lnTo>
                  <a:lnTo>
                    <a:pt x="25528" y="34472"/>
                  </a:lnTo>
                  <a:lnTo>
                    <a:pt x="25593" y="34537"/>
                  </a:lnTo>
                  <a:lnTo>
                    <a:pt x="25528" y="34569"/>
                  </a:lnTo>
                  <a:lnTo>
                    <a:pt x="25398" y="34602"/>
                  </a:lnTo>
                  <a:lnTo>
                    <a:pt x="25203" y="34699"/>
                  </a:lnTo>
                  <a:lnTo>
                    <a:pt x="25073" y="34862"/>
                  </a:lnTo>
                  <a:lnTo>
                    <a:pt x="25171" y="34894"/>
                  </a:lnTo>
                  <a:lnTo>
                    <a:pt x="25268" y="34862"/>
                  </a:lnTo>
                  <a:lnTo>
                    <a:pt x="25366" y="34894"/>
                  </a:lnTo>
                  <a:lnTo>
                    <a:pt x="25431" y="34894"/>
                  </a:lnTo>
                  <a:lnTo>
                    <a:pt x="25593" y="35025"/>
                  </a:lnTo>
                  <a:lnTo>
                    <a:pt x="25593" y="35122"/>
                  </a:lnTo>
                  <a:lnTo>
                    <a:pt x="25528" y="35285"/>
                  </a:lnTo>
                  <a:lnTo>
                    <a:pt x="25528" y="35350"/>
                  </a:lnTo>
                  <a:lnTo>
                    <a:pt x="25593" y="35415"/>
                  </a:lnTo>
                  <a:lnTo>
                    <a:pt x="25789" y="35415"/>
                  </a:lnTo>
                  <a:lnTo>
                    <a:pt x="25984" y="35350"/>
                  </a:lnTo>
                  <a:lnTo>
                    <a:pt x="26244" y="35155"/>
                  </a:lnTo>
                  <a:lnTo>
                    <a:pt x="26406" y="35155"/>
                  </a:lnTo>
                  <a:lnTo>
                    <a:pt x="26504" y="35025"/>
                  </a:lnTo>
                  <a:lnTo>
                    <a:pt x="26602" y="34960"/>
                  </a:lnTo>
                  <a:lnTo>
                    <a:pt x="26829" y="34992"/>
                  </a:lnTo>
                  <a:lnTo>
                    <a:pt x="26992" y="34992"/>
                  </a:lnTo>
                  <a:lnTo>
                    <a:pt x="27057" y="34894"/>
                  </a:lnTo>
                  <a:lnTo>
                    <a:pt x="27024" y="34797"/>
                  </a:lnTo>
                  <a:lnTo>
                    <a:pt x="27089" y="34764"/>
                  </a:lnTo>
                  <a:lnTo>
                    <a:pt x="27122" y="34699"/>
                  </a:lnTo>
                  <a:lnTo>
                    <a:pt x="26959" y="34667"/>
                  </a:lnTo>
                  <a:lnTo>
                    <a:pt x="26797" y="34699"/>
                  </a:lnTo>
                  <a:lnTo>
                    <a:pt x="26764" y="34797"/>
                  </a:lnTo>
                  <a:lnTo>
                    <a:pt x="26667" y="34732"/>
                  </a:lnTo>
                  <a:lnTo>
                    <a:pt x="26602" y="34764"/>
                  </a:lnTo>
                  <a:lnTo>
                    <a:pt x="26504" y="34829"/>
                  </a:lnTo>
                  <a:lnTo>
                    <a:pt x="26439" y="34829"/>
                  </a:lnTo>
                  <a:lnTo>
                    <a:pt x="26374" y="34862"/>
                  </a:lnTo>
                  <a:lnTo>
                    <a:pt x="26276" y="34829"/>
                  </a:lnTo>
                  <a:lnTo>
                    <a:pt x="26211" y="34764"/>
                  </a:lnTo>
                  <a:lnTo>
                    <a:pt x="26179" y="34634"/>
                  </a:lnTo>
                  <a:lnTo>
                    <a:pt x="26114" y="34602"/>
                  </a:lnTo>
                  <a:lnTo>
                    <a:pt x="26049" y="34667"/>
                  </a:lnTo>
                  <a:lnTo>
                    <a:pt x="26081" y="34569"/>
                  </a:lnTo>
                  <a:lnTo>
                    <a:pt x="26016" y="34569"/>
                  </a:lnTo>
                  <a:lnTo>
                    <a:pt x="25984" y="34602"/>
                  </a:lnTo>
                  <a:lnTo>
                    <a:pt x="25984" y="34569"/>
                  </a:lnTo>
                  <a:lnTo>
                    <a:pt x="26016" y="34504"/>
                  </a:lnTo>
                  <a:lnTo>
                    <a:pt x="25984" y="34439"/>
                  </a:lnTo>
                  <a:lnTo>
                    <a:pt x="25919" y="34472"/>
                  </a:lnTo>
                  <a:lnTo>
                    <a:pt x="25854" y="34439"/>
                  </a:lnTo>
                  <a:lnTo>
                    <a:pt x="25789" y="34342"/>
                  </a:lnTo>
                  <a:lnTo>
                    <a:pt x="25626" y="34374"/>
                  </a:lnTo>
                  <a:lnTo>
                    <a:pt x="25561" y="34309"/>
                  </a:lnTo>
                  <a:lnTo>
                    <a:pt x="25593" y="34277"/>
                  </a:lnTo>
                  <a:lnTo>
                    <a:pt x="25691" y="34309"/>
                  </a:lnTo>
                  <a:lnTo>
                    <a:pt x="25756" y="34244"/>
                  </a:lnTo>
                  <a:lnTo>
                    <a:pt x="25854" y="34309"/>
                  </a:lnTo>
                  <a:lnTo>
                    <a:pt x="25951" y="34309"/>
                  </a:lnTo>
                  <a:lnTo>
                    <a:pt x="25984" y="34244"/>
                  </a:lnTo>
                  <a:lnTo>
                    <a:pt x="26081" y="34212"/>
                  </a:lnTo>
                  <a:lnTo>
                    <a:pt x="26244" y="34049"/>
                  </a:lnTo>
                  <a:lnTo>
                    <a:pt x="26244" y="33984"/>
                  </a:lnTo>
                  <a:lnTo>
                    <a:pt x="26309" y="34016"/>
                  </a:lnTo>
                  <a:lnTo>
                    <a:pt x="26309" y="34049"/>
                  </a:lnTo>
                  <a:lnTo>
                    <a:pt x="26211" y="34179"/>
                  </a:lnTo>
                  <a:lnTo>
                    <a:pt x="26179" y="34212"/>
                  </a:lnTo>
                  <a:lnTo>
                    <a:pt x="26211" y="34277"/>
                  </a:lnTo>
                  <a:lnTo>
                    <a:pt x="26276" y="34212"/>
                  </a:lnTo>
                  <a:lnTo>
                    <a:pt x="26374" y="34081"/>
                  </a:lnTo>
                  <a:lnTo>
                    <a:pt x="26406" y="33984"/>
                  </a:lnTo>
                  <a:lnTo>
                    <a:pt x="26341" y="33919"/>
                  </a:lnTo>
                  <a:lnTo>
                    <a:pt x="26309" y="33854"/>
                  </a:lnTo>
                  <a:lnTo>
                    <a:pt x="26374" y="33854"/>
                  </a:lnTo>
                  <a:lnTo>
                    <a:pt x="26439" y="33984"/>
                  </a:lnTo>
                  <a:lnTo>
                    <a:pt x="26504" y="33984"/>
                  </a:lnTo>
                  <a:lnTo>
                    <a:pt x="26602" y="33919"/>
                  </a:lnTo>
                  <a:lnTo>
                    <a:pt x="26732" y="33951"/>
                  </a:lnTo>
                  <a:lnTo>
                    <a:pt x="26829" y="33886"/>
                  </a:lnTo>
                  <a:lnTo>
                    <a:pt x="26959" y="33854"/>
                  </a:lnTo>
                  <a:lnTo>
                    <a:pt x="26992" y="33886"/>
                  </a:lnTo>
                  <a:lnTo>
                    <a:pt x="27089" y="33756"/>
                  </a:lnTo>
                  <a:lnTo>
                    <a:pt x="27154" y="33659"/>
                  </a:lnTo>
                  <a:lnTo>
                    <a:pt x="27284" y="33659"/>
                  </a:lnTo>
                  <a:lnTo>
                    <a:pt x="27317" y="33561"/>
                  </a:lnTo>
                  <a:lnTo>
                    <a:pt x="27382" y="33529"/>
                  </a:lnTo>
                  <a:lnTo>
                    <a:pt x="27512" y="33529"/>
                  </a:lnTo>
                  <a:lnTo>
                    <a:pt x="27642" y="33464"/>
                  </a:lnTo>
                  <a:lnTo>
                    <a:pt x="27707" y="33496"/>
                  </a:lnTo>
                  <a:lnTo>
                    <a:pt x="27740" y="33529"/>
                  </a:lnTo>
                  <a:lnTo>
                    <a:pt x="27837" y="33496"/>
                  </a:lnTo>
                  <a:lnTo>
                    <a:pt x="27967" y="33496"/>
                  </a:lnTo>
                  <a:lnTo>
                    <a:pt x="28065" y="33431"/>
                  </a:lnTo>
                  <a:lnTo>
                    <a:pt x="28195" y="33399"/>
                  </a:lnTo>
                  <a:lnTo>
                    <a:pt x="28228" y="33464"/>
                  </a:lnTo>
                  <a:lnTo>
                    <a:pt x="28228" y="33561"/>
                  </a:lnTo>
                  <a:lnTo>
                    <a:pt x="27935" y="33691"/>
                  </a:lnTo>
                  <a:lnTo>
                    <a:pt x="27805" y="33789"/>
                  </a:lnTo>
                  <a:lnTo>
                    <a:pt x="27870" y="33821"/>
                  </a:lnTo>
                  <a:lnTo>
                    <a:pt x="27935" y="33821"/>
                  </a:lnTo>
                  <a:lnTo>
                    <a:pt x="27870" y="33919"/>
                  </a:lnTo>
                  <a:lnTo>
                    <a:pt x="27740" y="33886"/>
                  </a:lnTo>
                  <a:lnTo>
                    <a:pt x="27577" y="33919"/>
                  </a:lnTo>
                  <a:lnTo>
                    <a:pt x="27642" y="34081"/>
                  </a:lnTo>
                  <a:lnTo>
                    <a:pt x="27707" y="34147"/>
                  </a:lnTo>
                  <a:lnTo>
                    <a:pt x="27772" y="34081"/>
                  </a:lnTo>
                  <a:lnTo>
                    <a:pt x="27805" y="34147"/>
                  </a:lnTo>
                  <a:lnTo>
                    <a:pt x="27902" y="34179"/>
                  </a:lnTo>
                  <a:lnTo>
                    <a:pt x="27902" y="34244"/>
                  </a:lnTo>
                  <a:lnTo>
                    <a:pt x="27837" y="34244"/>
                  </a:lnTo>
                  <a:lnTo>
                    <a:pt x="27805" y="34309"/>
                  </a:lnTo>
                  <a:lnTo>
                    <a:pt x="27707" y="34309"/>
                  </a:lnTo>
                  <a:lnTo>
                    <a:pt x="27675" y="34342"/>
                  </a:lnTo>
                  <a:lnTo>
                    <a:pt x="27675" y="34374"/>
                  </a:lnTo>
                  <a:lnTo>
                    <a:pt x="27577" y="34504"/>
                  </a:lnTo>
                  <a:lnTo>
                    <a:pt x="27577" y="34602"/>
                  </a:lnTo>
                  <a:lnTo>
                    <a:pt x="27610" y="34634"/>
                  </a:lnTo>
                  <a:lnTo>
                    <a:pt x="27577" y="34797"/>
                  </a:lnTo>
                  <a:lnTo>
                    <a:pt x="27480" y="34764"/>
                  </a:lnTo>
                  <a:lnTo>
                    <a:pt x="27447" y="34797"/>
                  </a:lnTo>
                  <a:lnTo>
                    <a:pt x="27382" y="34732"/>
                  </a:lnTo>
                  <a:lnTo>
                    <a:pt x="27252" y="34699"/>
                  </a:lnTo>
                  <a:lnTo>
                    <a:pt x="27252" y="34764"/>
                  </a:lnTo>
                  <a:lnTo>
                    <a:pt x="27284" y="34829"/>
                  </a:lnTo>
                  <a:lnTo>
                    <a:pt x="27219" y="34862"/>
                  </a:lnTo>
                  <a:lnTo>
                    <a:pt x="27154" y="34927"/>
                  </a:lnTo>
                  <a:lnTo>
                    <a:pt x="27317" y="34927"/>
                  </a:lnTo>
                  <a:lnTo>
                    <a:pt x="27480" y="35057"/>
                  </a:lnTo>
                  <a:lnTo>
                    <a:pt x="27480" y="35122"/>
                  </a:lnTo>
                  <a:lnTo>
                    <a:pt x="27610" y="35252"/>
                  </a:lnTo>
                  <a:lnTo>
                    <a:pt x="27805" y="35252"/>
                  </a:lnTo>
                  <a:lnTo>
                    <a:pt x="28000" y="35382"/>
                  </a:lnTo>
                  <a:lnTo>
                    <a:pt x="28130" y="35415"/>
                  </a:lnTo>
                  <a:lnTo>
                    <a:pt x="28488" y="35642"/>
                  </a:lnTo>
                  <a:lnTo>
                    <a:pt x="28553" y="35773"/>
                  </a:lnTo>
                  <a:lnTo>
                    <a:pt x="28650" y="35805"/>
                  </a:lnTo>
                  <a:lnTo>
                    <a:pt x="28683" y="35870"/>
                  </a:lnTo>
                  <a:lnTo>
                    <a:pt x="28748" y="35968"/>
                  </a:lnTo>
                  <a:lnTo>
                    <a:pt x="28845" y="35968"/>
                  </a:lnTo>
                  <a:lnTo>
                    <a:pt x="28878" y="36033"/>
                  </a:lnTo>
                  <a:lnTo>
                    <a:pt x="28975" y="36065"/>
                  </a:lnTo>
                  <a:lnTo>
                    <a:pt x="29041" y="36065"/>
                  </a:lnTo>
                  <a:lnTo>
                    <a:pt x="29138" y="36195"/>
                  </a:lnTo>
                  <a:lnTo>
                    <a:pt x="29236" y="36195"/>
                  </a:lnTo>
                  <a:lnTo>
                    <a:pt x="29268" y="36228"/>
                  </a:lnTo>
                  <a:lnTo>
                    <a:pt x="29333" y="36195"/>
                  </a:lnTo>
                  <a:lnTo>
                    <a:pt x="29463" y="36325"/>
                  </a:lnTo>
                  <a:lnTo>
                    <a:pt x="29496" y="36390"/>
                  </a:lnTo>
                  <a:lnTo>
                    <a:pt x="29626" y="36390"/>
                  </a:lnTo>
                  <a:lnTo>
                    <a:pt x="29723" y="36585"/>
                  </a:lnTo>
                  <a:lnTo>
                    <a:pt x="29788" y="36651"/>
                  </a:lnTo>
                  <a:lnTo>
                    <a:pt x="29821" y="36878"/>
                  </a:lnTo>
                  <a:lnTo>
                    <a:pt x="29919" y="37041"/>
                  </a:lnTo>
                  <a:lnTo>
                    <a:pt x="29886" y="37106"/>
                  </a:lnTo>
                  <a:lnTo>
                    <a:pt x="29886" y="37203"/>
                  </a:lnTo>
                  <a:lnTo>
                    <a:pt x="29886" y="37236"/>
                  </a:lnTo>
                  <a:lnTo>
                    <a:pt x="29854" y="37268"/>
                  </a:lnTo>
                  <a:lnTo>
                    <a:pt x="29788" y="37398"/>
                  </a:lnTo>
                  <a:lnTo>
                    <a:pt x="29658" y="37464"/>
                  </a:lnTo>
                  <a:lnTo>
                    <a:pt x="29496" y="37561"/>
                  </a:lnTo>
                  <a:lnTo>
                    <a:pt x="29463" y="37659"/>
                  </a:lnTo>
                  <a:lnTo>
                    <a:pt x="29301" y="37659"/>
                  </a:lnTo>
                  <a:lnTo>
                    <a:pt x="29236" y="37724"/>
                  </a:lnTo>
                  <a:lnTo>
                    <a:pt x="29008" y="37659"/>
                  </a:lnTo>
                  <a:lnTo>
                    <a:pt x="28943" y="37626"/>
                  </a:lnTo>
                  <a:lnTo>
                    <a:pt x="28878" y="37626"/>
                  </a:lnTo>
                  <a:lnTo>
                    <a:pt x="28845" y="37594"/>
                  </a:lnTo>
                  <a:lnTo>
                    <a:pt x="28715" y="37626"/>
                  </a:lnTo>
                  <a:lnTo>
                    <a:pt x="28520" y="37659"/>
                  </a:lnTo>
                  <a:lnTo>
                    <a:pt x="28325" y="37756"/>
                  </a:lnTo>
                  <a:lnTo>
                    <a:pt x="28130" y="37691"/>
                  </a:lnTo>
                  <a:lnTo>
                    <a:pt x="28000" y="37626"/>
                  </a:lnTo>
                  <a:lnTo>
                    <a:pt x="27935" y="37659"/>
                  </a:lnTo>
                  <a:lnTo>
                    <a:pt x="27740" y="37561"/>
                  </a:lnTo>
                  <a:lnTo>
                    <a:pt x="27642" y="37561"/>
                  </a:lnTo>
                  <a:lnTo>
                    <a:pt x="27447" y="37431"/>
                  </a:lnTo>
                  <a:lnTo>
                    <a:pt x="27382" y="37431"/>
                  </a:lnTo>
                  <a:lnTo>
                    <a:pt x="27349" y="37496"/>
                  </a:lnTo>
                  <a:lnTo>
                    <a:pt x="27252" y="37464"/>
                  </a:lnTo>
                  <a:lnTo>
                    <a:pt x="27154" y="37366"/>
                  </a:lnTo>
                  <a:lnTo>
                    <a:pt x="27122" y="37236"/>
                  </a:lnTo>
                  <a:lnTo>
                    <a:pt x="27057" y="37138"/>
                  </a:lnTo>
                  <a:lnTo>
                    <a:pt x="26992" y="37171"/>
                  </a:lnTo>
                  <a:lnTo>
                    <a:pt x="26862" y="37301"/>
                  </a:lnTo>
                  <a:lnTo>
                    <a:pt x="26829" y="37268"/>
                  </a:lnTo>
                  <a:lnTo>
                    <a:pt x="26764" y="37301"/>
                  </a:lnTo>
                  <a:lnTo>
                    <a:pt x="26569" y="37138"/>
                  </a:lnTo>
                  <a:lnTo>
                    <a:pt x="26569" y="37008"/>
                  </a:lnTo>
                  <a:lnTo>
                    <a:pt x="26537" y="37008"/>
                  </a:lnTo>
                  <a:lnTo>
                    <a:pt x="26406" y="37073"/>
                  </a:lnTo>
                  <a:lnTo>
                    <a:pt x="26244" y="37073"/>
                  </a:lnTo>
                  <a:lnTo>
                    <a:pt x="26146" y="37041"/>
                  </a:lnTo>
                  <a:lnTo>
                    <a:pt x="26049" y="37073"/>
                  </a:lnTo>
                  <a:lnTo>
                    <a:pt x="25789" y="37073"/>
                  </a:lnTo>
                  <a:lnTo>
                    <a:pt x="25658" y="37106"/>
                  </a:lnTo>
                  <a:lnTo>
                    <a:pt x="25398" y="37203"/>
                  </a:lnTo>
                  <a:lnTo>
                    <a:pt x="25301" y="37203"/>
                  </a:lnTo>
                  <a:lnTo>
                    <a:pt x="25106" y="37236"/>
                  </a:lnTo>
                  <a:lnTo>
                    <a:pt x="25041" y="37333"/>
                  </a:lnTo>
                  <a:lnTo>
                    <a:pt x="24943" y="37366"/>
                  </a:lnTo>
                  <a:lnTo>
                    <a:pt x="24878" y="37431"/>
                  </a:lnTo>
                  <a:lnTo>
                    <a:pt x="24813" y="37464"/>
                  </a:lnTo>
                  <a:lnTo>
                    <a:pt x="24748" y="37594"/>
                  </a:lnTo>
                  <a:lnTo>
                    <a:pt x="24715" y="37626"/>
                  </a:lnTo>
                  <a:lnTo>
                    <a:pt x="24715" y="37691"/>
                  </a:lnTo>
                  <a:lnTo>
                    <a:pt x="24520" y="37691"/>
                  </a:lnTo>
                  <a:lnTo>
                    <a:pt x="24260" y="37594"/>
                  </a:lnTo>
                  <a:lnTo>
                    <a:pt x="24163" y="37594"/>
                  </a:lnTo>
                  <a:lnTo>
                    <a:pt x="24098" y="37659"/>
                  </a:lnTo>
                  <a:lnTo>
                    <a:pt x="23967" y="37626"/>
                  </a:lnTo>
                  <a:lnTo>
                    <a:pt x="23805" y="37659"/>
                  </a:lnTo>
                  <a:lnTo>
                    <a:pt x="23740" y="37626"/>
                  </a:lnTo>
                  <a:lnTo>
                    <a:pt x="23610" y="37659"/>
                  </a:lnTo>
                  <a:lnTo>
                    <a:pt x="23577" y="37756"/>
                  </a:lnTo>
                  <a:lnTo>
                    <a:pt x="23675" y="37919"/>
                  </a:lnTo>
                  <a:lnTo>
                    <a:pt x="23935" y="37919"/>
                  </a:lnTo>
                  <a:lnTo>
                    <a:pt x="23935" y="37984"/>
                  </a:lnTo>
                  <a:lnTo>
                    <a:pt x="23707" y="37984"/>
                  </a:lnTo>
                  <a:lnTo>
                    <a:pt x="23512" y="38049"/>
                  </a:lnTo>
                  <a:lnTo>
                    <a:pt x="23447" y="38114"/>
                  </a:lnTo>
                  <a:lnTo>
                    <a:pt x="23480" y="38179"/>
                  </a:lnTo>
                  <a:lnTo>
                    <a:pt x="23610" y="38146"/>
                  </a:lnTo>
                  <a:lnTo>
                    <a:pt x="23642" y="38211"/>
                  </a:lnTo>
                  <a:lnTo>
                    <a:pt x="23545" y="38244"/>
                  </a:lnTo>
                  <a:lnTo>
                    <a:pt x="23317" y="38244"/>
                  </a:lnTo>
                  <a:lnTo>
                    <a:pt x="23220" y="38179"/>
                  </a:lnTo>
                  <a:lnTo>
                    <a:pt x="23089" y="38244"/>
                  </a:lnTo>
                  <a:lnTo>
                    <a:pt x="23024" y="38146"/>
                  </a:lnTo>
                  <a:lnTo>
                    <a:pt x="22959" y="38146"/>
                  </a:lnTo>
                  <a:lnTo>
                    <a:pt x="22862" y="38277"/>
                  </a:lnTo>
                  <a:lnTo>
                    <a:pt x="22764" y="38244"/>
                  </a:lnTo>
                  <a:lnTo>
                    <a:pt x="22634" y="38146"/>
                  </a:lnTo>
                  <a:lnTo>
                    <a:pt x="22504" y="38146"/>
                  </a:lnTo>
                  <a:lnTo>
                    <a:pt x="22276" y="38342"/>
                  </a:lnTo>
                  <a:lnTo>
                    <a:pt x="22244" y="38439"/>
                  </a:lnTo>
                  <a:lnTo>
                    <a:pt x="22211" y="38537"/>
                  </a:lnTo>
                  <a:lnTo>
                    <a:pt x="22244" y="38602"/>
                  </a:lnTo>
                  <a:lnTo>
                    <a:pt x="22244" y="38699"/>
                  </a:lnTo>
                  <a:lnTo>
                    <a:pt x="22211" y="38764"/>
                  </a:lnTo>
                  <a:lnTo>
                    <a:pt x="22244" y="38829"/>
                  </a:lnTo>
                  <a:lnTo>
                    <a:pt x="22374" y="38764"/>
                  </a:lnTo>
                  <a:lnTo>
                    <a:pt x="22407" y="38797"/>
                  </a:lnTo>
                  <a:lnTo>
                    <a:pt x="22504" y="38764"/>
                  </a:lnTo>
                  <a:lnTo>
                    <a:pt x="22634" y="38764"/>
                  </a:lnTo>
                  <a:lnTo>
                    <a:pt x="22537" y="38894"/>
                  </a:lnTo>
                  <a:lnTo>
                    <a:pt x="22537" y="38959"/>
                  </a:lnTo>
                  <a:lnTo>
                    <a:pt x="22602" y="39057"/>
                  </a:lnTo>
                  <a:lnTo>
                    <a:pt x="22602" y="39122"/>
                  </a:lnTo>
                  <a:lnTo>
                    <a:pt x="22569" y="39155"/>
                  </a:lnTo>
                  <a:lnTo>
                    <a:pt x="22602" y="39187"/>
                  </a:lnTo>
                  <a:lnTo>
                    <a:pt x="22699" y="39122"/>
                  </a:lnTo>
                  <a:lnTo>
                    <a:pt x="22699" y="39187"/>
                  </a:lnTo>
                  <a:lnTo>
                    <a:pt x="22634" y="39252"/>
                  </a:lnTo>
                  <a:lnTo>
                    <a:pt x="22504" y="39317"/>
                  </a:lnTo>
                  <a:lnTo>
                    <a:pt x="22569" y="39350"/>
                  </a:lnTo>
                  <a:lnTo>
                    <a:pt x="22634" y="39382"/>
                  </a:lnTo>
                  <a:lnTo>
                    <a:pt x="22569" y="39415"/>
                  </a:lnTo>
                  <a:lnTo>
                    <a:pt x="22504" y="39512"/>
                  </a:lnTo>
                  <a:lnTo>
                    <a:pt x="22472" y="39512"/>
                  </a:lnTo>
                  <a:lnTo>
                    <a:pt x="22407" y="39382"/>
                  </a:lnTo>
                  <a:lnTo>
                    <a:pt x="22374" y="39350"/>
                  </a:lnTo>
                  <a:lnTo>
                    <a:pt x="22341" y="39447"/>
                  </a:lnTo>
                  <a:lnTo>
                    <a:pt x="22374" y="39545"/>
                  </a:lnTo>
                  <a:lnTo>
                    <a:pt x="22341" y="39577"/>
                  </a:lnTo>
                  <a:lnTo>
                    <a:pt x="22341" y="39675"/>
                  </a:lnTo>
                  <a:lnTo>
                    <a:pt x="22439" y="39707"/>
                  </a:lnTo>
                  <a:lnTo>
                    <a:pt x="22472" y="39675"/>
                  </a:lnTo>
                  <a:lnTo>
                    <a:pt x="22569" y="39772"/>
                  </a:lnTo>
                  <a:lnTo>
                    <a:pt x="22634" y="39740"/>
                  </a:lnTo>
                  <a:lnTo>
                    <a:pt x="22764" y="39805"/>
                  </a:lnTo>
                  <a:lnTo>
                    <a:pt x="22797" y="39935"/>
                  </a:lnTo>
                  <a:lnTo>
                    <a:pt x="22732" y="40033"/>
                  </a:lnTo>
                  <a:lnTo>
                    <a:pt x="22797" y="40098"/>
                  </a:lnTo>
                  <a:lnTo>
                    <a:pt x="22797" y="40163"/>
                  </a:lnTo>
                  <a:lnTo>
                    <a:pt x="22862" y="40163"/>
                  </a:lnTo>
                  <a:lnTo>
                    <a:pt x="22992" y="40293"/>
                  </a:lnTo>
                  <a:lnTo>
                    <a:pt x="22959" y="40358"/>
                  </a:lnTo>
                  <a:lnTo>
                    <a:pt x="22862" y="40358"/>
                  </a:lnTo>
                  <a:lnTo>
                    <a:pt x="22829" y="40390"/>
                  </a:lnTo>
                  <a:lnTo>
                    <a:pt x="22894" y="40423"/>
                  </a:lnTo>
                  <a:lnTo>
                    <a:pt x="23057" y="40390"/>
                  </a:lnTo>
                  <a:lnTo>
                    <a:pt x="23285" y="40390"/>
                  </a:lnTo>
                  <a:lnTo>
                    <a:pt x="23285" y="40423"/>
                  </a:lnTo>
                  <a:lnTo>
                    <a:pt x="23220" y="40488"/>
                  </a:lnTo>
                  <a:lnTo>
                    <a:pt x="23122" y="40553"/>
                  </a:lnTo>
                  <a:lnTo>
                    <a:pt x="22927" y="40520"/>
                  </a:lnTo>
                  <a:lnTo>
                    <a:pt x="22894" y="40585"/>
                  </a:lnTo>
                  <a:lnTo>
                    <a:pt x="22959" y="40618"/>
                  </a:lnTo>
                  <a:lnTo>
                    <a:pt x="23057" y="40585"/>
                  </a:lnTo>
                  <a:lnTo>
                    <a:pt x="23187" y="40585"/>
                  </a:lnTo>
                  <a:lnTo>
                    <a:pt x="23220" y="40553"/>
                  </a:lnTo>
                  <a:lnTo>
                    <a:pt x="23220" y="40618"/>
                  </a:lnTo>
                  <a:lnTo>
                    <a:pt x="23252" y="40650"/>
                  </a:lnTo>
                  <a:lnTo>
                    <a:pt x="23317" y="40585"/>
                  </a:lnTo>
                  <a:lnTo>
                    <a:pt x="23382" y="40488"/>
                  </a:lnTo>
                  <a:lnTo>
                    <a:pt x="23480" y="40488"/>
                  </a:lnTo>
                  <a:lnTo>
                    <a:pt x="23512" y="40553"/>
                  </a:lnTo>
                  <a:lnTo>
                    <a:pt x="23610" y="40553"/>
                  </a:lnTo>
                  <a:lnTo>
                    <a:pt x="23707" y="40618"/>
                  </a:lnTo>
                  <a:lnTo>
                    <a:pt x="23740" y="40553"/>
                  </a:lnTo>
                  <a:lnTo>
                    <a:pt x="23837" y="40553"/>
                  </a:lnTo>
                  <a:lnTo>
                    <a:pt x="23805" y="40618"/>
                  </a:lnTo>
                  <a:lnTo>
                    <a:pt x="23772" y="40618"/>
                  </a:lnTo>
                  <a:lnTo>
                    <a:pt x="23837" y="40715"/>
                  </a:lnTo>
                  <a:lnTo>
                    <a:pt x="23837" y="40781"/>
                  </a:lnTo>
                  <a:lnTo>
                    <a:pt x="23935" y="40878"/>
                  </a:lnTo>
                  <a:lnTo>
                    <a:pt x="24000" y="40846"/>
                  </a:lnTo>
                  <a:lnTo>
                    <a:pt x="24098" y="40911"/>
                  </a:lnTo>
                  <a:lnTo>
                    <a:pt x="24228" y="40878"/>
                  </a:lnTo>
                  <a:lnTo>
                    <a:pt x="24293" y="40846"/>
                  </a:lnTo>
                  <a:lnTo>
                    <a:pt x="24423" y="40846"/>
                  </a:lnTo>
                  <a:lnTo>
                    <a:pt x="24455" y="40781"/>
                  </a:lnTo>
                  <a:lnTo>
                    <a:pt x="24553" y="40813"/>
                  </a:lnTo>
                  <a:lnTo>
                    <a:pt x="24618" y="40781"/>
                  </a:lnTo>
                  <a:lnTo>
                    <a:pt x="24618" y="40650"/>
                  </a:lnTo>
                  <a:lnTo>
                    <a:pt x="24650" y="40585"/>
                  </a:lnTo>
                  <a:lnTo>
                    <a:pt x="24618" y="40488"/>
                  </a:lnTo>
                  <a:lnTo>
                    <a:pt x="24845" y="40455"/>
                  </a:lnTo>
                  <a:lnTo>
                    <a:pt x="25041" y="40488"/>
                  </a:lnTo>
                  <a:lnTo>
                    <a:pt x="25301" y="40618"/>
                  </a:lnTo>
                  <a:lnTo>
                    <a:pt x="25398" y="40618"/>
                  </a:lnTo>
                  <a:lnTo>
                    <a:pt x="25561" y="40846"/>
                  </a:lnTo>
                  <a:lnTo>
                    <a:pt x="25691" y="40911"/>
                  </a:lnTo>
                  <a:lnTo>
                    <a:pt x="26179" y="40878"/>
                  </a:lnTo>
                  <a:lnTo>
                    <a:pt x="26341" y="40813"/>
                  </a:lnTo>
                  <a:lnTo>
                    <a:pt x="26406" y="40813"/>
                  </a:lnTo>
                  <a:lnTo>
                    <a:pt x="26471" y="40781"/>
                  </a:lnTo>
                  <a:lnTo>
                    <a:pt x="26504" y="40683"/>
                  </a:lnTo>
                  <a:lnTo>
                    <a:pt x="26732" y="40423"/>
                  </a:lnTo>
                  <a:lnTo>
                    <a:pt x="26764" y="40423"/>
                  </a:lnTo>
                  <a:lnTo>
                    <a:pt x="26992" y="40488"/>
                  </a:lnTo>
                  <a:lnTo>
                    <a:pt x="27122" y="40553"/>
                  </a:lnTo>
                  <a:lnTo>
                    <a:pt x="27284" y="40520"/>
                  </a:lnTo>
                  <a:lnTo>
                    <a:pt x="27317" y="40488"/>
                  </a:lnTo>
                  <a:lnTo>
                    <a:pt x="27415" y="40390"/>
                  </a:lnTo>
                  <a:lnTo>
                    <a:pt x="27512" y="40423"/>
                  </a:lnTo>
                  <a:lnTo>
                    <a:pt x="27512" y="40488"/>
                  </a:lnTo>
                  <a:lnTo>
                    <a:pt x="27447" y="40618"/>
                  </a:lnTo>
                  <a:lnTo>
                    <a:pt x="27349" y="40715"/>
                  </a:lnTo>
                  <a:lnTo>
                    <a:pt x="27349" y="40748"/>
                  </a:lnTo>
                  <a:lnTo>
                    <a:pt x="27447" y="40878"/>
                  </a:lnTo>
                  <a:lnTo>
                    <a:pt x="27415" y="40943"/>
                  </a:lnTo>
                  <a:lnTo>
                    <a:pt x="27415" y="40976"/>
                  </a:lnTo>
                  <a:lnTo>
                    <a:pt x="27349" y="40976"/>
                  </a:lnTo>
                  <a:lnTo>
                    <a:pt x="27382" y="41138"/>
                  </a:lnTo>
                  <a:lnTo>
                    <a:pt x="27447" y="41333"/>
                  </a:lnTo>
                  <a:lnTo>
                    <a:pt x="27480" y="41463"/>
                  </a:lnTo>
                  <a:lnTo>
                    <a:pt x="27480" y="41594"/>
                  </a:lnTo>
                  <a:lnTo>
                    <a:pt x="27447" y="41789"/>
                  </a:lnTo>
                  <a:lnTo>
                    <a:pt x="27447" y="41821"/>
                  </a:lnTo>
                  <a:lnTo>
                    <a:pt x="27382" y="41821"/>
                  </a:lnTo>
                  <a:lnTo>
                    <a:pt x="27349" y="42211"/>
                  </a:lnTo>
                  <a:lnTo>
                    <a:pt x="27252" y="42341"/>
                  </a:lnTo>
                  <a:lnTo>
                    <a:pt x="27154" y="42472"/>
                  </a:lnTo>
                  <a:lnTo>
                    <a:pt x="27154" y="42634"/>
                  </a:lnTo>
                  <a:lnTo>
                    <a:pt x="27024" y="42764"/>
                  </a:lnTo>
                  <a:lnTo>
                    <a:pt x="26992" y="43154"/>
                  </a:lnTo>
                  <a:lnTo>
                    <a:pt x="26829" y="43447"/>
                  </a:lnTo>
                  <a:lnTo>
                    <a:pt x="26667" y="43675"/>
                  </a:lnTo>
                  <a:lnTo>
                    <a:pt x="26602" y="43772"/>
                  </a:lnTo>
                  <a:lnTo>
                    <a:pt x="26471" y="43837"/>
                  </a:lnTo>
                  <a:lnTo>
                    <a:pt x="26114" y="43772"/>
                  </a:lnTo>
                  <a:lnTo>
                    <a:pt x="25854" y="43837"/>
                  </a:lnTo>
                  <a:lnTo>
                    <a:pt x="25658" y="43707"/>
                  </a:lnTo>
                  <a:lnTo>
                    <a:pt x="25626" y="43805"/>
                  </a:lnTo>
                  <a:lnTo>
                    <a:pt x="25724" y="43902"/>
                  </a:lnTo>
                  <a:lnTo>
                    <a:pt x="25724" y="43967"/>
                  </a:lnTo>
                  <a:lnTo>
                    <a:pt x="25626" y="43870"/>
                  </a:lnTo>
                  <a:lnTo>
                    <a:pt x="25528" y="43805"/>
                  </a:lnTo>
                  <a:lnTo>
                    <a:pt x="25496" y="43707"/>
                  </a:lnTo>
                  <a:lnTo>
                    <a:pt x="25561" y="43675"/>
                  </a:lnTo>
                  <a:lnTo>
                    <a:pt x="25496" y="43642"/>
                  </a:lnTo>
                  <a:lnTo>
                    <a:pt x="25431" y="43642"/>
                  </a:lnTo>
                  <a:lnTo>
                    <a:pt x="25301" y="43610"/>
                  </a:lnTo>
                  <a:lnTo>
                    <a:pt x="25138" y="43577"/>
                  </a:lnTo>
                  <a:lnTo>
                    <a:pt x="25106" y="43610"/>
                  </a:lnTo>
                  <a:lnTo>
                    <a:pt x="25171" y="43610"/>
                  </a:lnTo>
                  <a:lnTo>
                    <a:pt x="25203" y="43642"/>
                  </a:lnTo>
                  <a:lnTo>
                    <a:pt x="25106" y="43675"/>
                  </a:lnTo>
                  <a:lnTo>
                    <a:pt x="25008" y="43642"/>
                  </a:lnTo>
                  <a:lnTo>
                    <a:pt x="24878" y="43707"/>
                  </a:lnTo>
                  <a:lnTo>
                    <a:pt x="24845" y="43675"/>
                  </a:lnTo>
                  <a:lnTo>
                    <a:pt x="24845" y="43642"/>
                  </a:lnTo>
                  <a:lnTo>
                    <a:pt x="24943" y="43642"/>
                  </a:lnTo>
                  <a:lnTo>
                    <a:pt x="25041" y="43610"/>
                  </a:lnTo>
                  <a:lnTo>
                    <a:pt x="24780" y="43610"/>
                  </a:lnTo>
                  <a:lnTo>
                    <a:pt x="24715" y="43675"/>
                  </a:lnTo>
                  <a:lnTo>
                    <a:pt x="24553" y="43740"/>
                  </a:lnTo>
                  <a:lnTo>
                    <a:pt x="24488" y="43772"/>
                  </a:lnTo>
                  <a:lnTo>
                    <a:pt x="24358" y="43805"/>
                  </a:lnTo>
                  <a:lnTo>
                    <a:pt x="24260" y="43935"/>
                  </a:lnTo>
                  <a:lnTo>
                    <a:pt x="24228" y="43967"/>
                  </a:lnTo>
                  <a:lnTo>
                    <a:pt x="24065" y="43967"/>
                  </a:lnTo>
                  <a:lnTo>
                    <a:pt x="23870" y="43870"/>
                  </a:lnTo>
                  <a:lnTo>
                    <a:pt x="23740" y="43837"/>
                  </a:lnTo>
                  <a:lnTo>
                    <a:pt x="23545" y="43870"/>
                  </a:lnTo>
                  <a:lnTo>
                    <a:pt x="23415" y="43772"/>
                  </a:lnTo>
                  <a:lnTo>
                    <a:pt x="23350" y="43772"/>
                  </a:lnTo>
                  <a:lnTo>
                    <a:pt x="23285" y="43805"/>
                  </a:lnTo>
                  <a:lnTo>
                    <a:pt x="23122" y="43707"/>
                  </a:lnTo>
                  <a:lnTo>
                    <a:pt x="22959" y="43642"/>
                  </a:lnTo>
                  <a:lnTo>
                    <a:pt x="22537" y="43610"/>
                  </a:lnTo>
                  <a:lnTo>
                    <a:pt x="22341" y="43545"/>
                  </a:lnTo>
                  <a:lnTo>
                    <a:pt x="22081" y="43577"/>
                  </a:lnTo>
                  <a:lnTo>
                    <a:pt x="22016" y="43577"/>
                  </a:lnTo>
                  <a:lnTo>
                    <a:pt x="21984" y="43447"/>
                  </a:lnTo>
                  <a:lnTo>
                    <a:pt x="21886" y="43350"/>
                  </a:lnTo>
                  <a:lnTo>
                    <a:pt x="21691" y="43350"/>
                  </a:lnTo>
                  <a:lnTo>
                    <a:pt x="21333" y="43317"/>
                  </a:lnTo>
                  <a:lnTo>
                    <a:pt x="21268" y="43252"/>
                  </a:lnTo>
                  <a:lnTo>
                    <a:pt x="21138" y="43219"/>
                  </a:lnTo>
                  <a:lnTo>
                    <a:pt x="20943" y="43187"/>
                  </a:lnTo>
                  <a:lnTo>
                    <a:pt x="20911" y="43122"/>
                  </a:lnTo>
                  <a:lnTo>
                    <a:pt x="20943" y="43089"/>
                  </a:lnTo>
                  <a:lnTo>
                    <a:pt x="20943" y="43024"/>
                  </a:lnTo>
                  <a:lnTo>
                    <a:pt x="20715" y="42927"/>
                  </a:lnTo>
                  <a:lnTo>
                    <a:pt x="20585" y="42927"/>
                  </a:lnTo>
                  <a:lnTo>
                    <a:pt x="20423" y="42862"/>
                  </a:lnTo>
                  <a:lnTo>
                    <a:pt x="20358" y="42829"/>
                  </a:lnTo>
                  <a:lnTo>
                    <a:pt x="20325" y="42894"/>
                  </a:lnTo>
                  <a:lnTo>
                    <a:pt x="20195" y="42829"/>
                  </a:lnTo>
                  <a:lnTo>
                    <a:pt x="20163" y="42829"/>
                  </a:lnTo>
                  <a:lnTo>
                    <a:pt x="20000" y="42927"/>
                  </a:lnTo>
                  <a:lnTo>
                    <a:pt x="19740" y="42927"/>
                  </a:lnTo>
                  <a:lnTo>
                    <a:pt x="19512" y="43057"/>
                  </a:lnTo>
                  <a:lnTo>
                    <a:pt x="19382" y="43187"/>
                  </a:lnTo>
                  <a:lnTo>
                    <a:pt x="19350" y="43317"/>
                  </a:lnTo>
                  <a:lnTo>
                    <a:pt x="19285" y="43382"/>
                  </a:lnTo>
                  <a:lnTo>
                    <a:pt x="19252" y="43642"/>
                  </a:lnTo>
                  <a:lnTo>
                    <a:pt x="19350" y="43805"/>
                  </a:lnTo>
                  <a:lnTo>
                    <a:pt x="19415" y="44000"/>
                  </a:lnTo>
                  <a:lnTo>
                    <a:pt x="19382" y="44130"/>
                  </a:lnTo>
                  <a:lnTo>
                    <a:pt x="19252" y="44260"/>
                  </a:lnTo>
                  <a:lnTo>
                    <a:pt x="19220" y="44325"/>
                  </a:lnTo>
                  <a:lnTo>
                    <a:pt x="19057" y="44488"/>
                  </a:lnTo>
                  <a:lnTo>
                    <a:pt x="18927" y="44520"/>
                  </a:lnTo>
                  <a:lnTo>
                    <a:pt x="18699" y="44423"/>
                  </a:lnTo>
                  <a:lnTo>
                    <a:pt x="18504" y="44260"/>
                  </a:lnTo>
                  <a:lnTo>
                    <a:pt x="18342" y="44130"/>
                  </a:lnTo>
                  <a:lnTo>
                    <a:pt x="18114" y="44000"/>
                  </a:lnTo>
                  <a:lnTo>
                    <a:pt x="17691" y="43837"/>
                  </a:lnTo>
                  <a:lnTo>
                    <a:pt x="17529" y="43805"/>
                  </a:lnTo>
                  <a:lnTo>
                    <a:pt x="17464" y="43837"/>
                  </a:lnTo>
                  <a:lnTo>
                    <a:pt x="17268" y="43837"/>
                  </a:lnTo>
                  <a:lnTo>
                    <a:pt x="17106" y="43740"/>
                  </a:lnTo>
                  <a:lnTo>
                    <a:pt x="16943" y="43447"/>
                  </a:lnTo>
                  <a:lnTo>
                    <a:pt x="16943" y="43285"/>
                  </a:lnTo>
                  <a:lnTo>
                    <a:pt x="16813" y="43089"/>
                  </a:lnTo>
                  <a:lnTo>
                    <a:pt x="16455" y="43057"/>
                  </a:lnTo>
                  <a:lnTo>
                    <a:pt x="16293" y="42927"/>
                  </a:lnTo>
                  <a:lnTo>
                    <a:pt x="16000" y="42927"/>
                  </a:lnTo>
                  <a:lnTo>
                    <a:pt x="15838" y="42862"/>
                  </a:lnTo>
                  <a:lnTo>
                    <a:pt x="15447" y="42927"/>
                  </a:lnTo>
                  <a:lnTo>
                    <a:pt x="15187" y="42862"/>
                  </a:lnTo>
                  <a:lnTo>
                    <a:pt x="15090" y="42764"/>
                  </a:lnTo>
                  <a:lnTo>
                    <a:pt x="14960" y="42732"/>
                  </a:lnTo>
                  <a:lnTo>
                    <a:pt x="14894" y="42732"/>
                  </a:lnTo>
                  <a:lnTo>
                    <a:pt x="14764" y="42634"/>
                  </a:lnTo>
                  <a:lnTo>
                    <a:pt x="14732" y="42569"/>
                  </a:lnTo>
                  <a:lnTo>
                    <a:pt x="14732" y="42504"/>
                  </a:lnTo>
                  <a:lnTo>
                    <a:pt x="14667" y="42472"/>
                  </a:lnTo>
                  <a:lnTo>
                    <a:pt x="14634" y="42472"/>
                  </a:lnTo>
                  <a:lnTo>
                    <a:pt x="14634" y="42537"/>
                  </a:lnTo>
                  <a:lnTo>
                    <a:pt x="14602" y="42569"/>
                  </a:lnTo>
                  <a:lnTo>
                    <a:pt x="14504" y="42537"/>
                  </a:lnTo>
                  <a:lnTo>
                    <a:pt x="14504" y="42439"/>
                  </a:lnTo>
                  <a:lnTo>
                    <a:pt x="14407" y="42472"/>
                  </a:lnTo>
                  <a:lnTo>
                    <a:pt x="14244" y="42341"/>
                  </a:lnTo>
                  <a:lnTo>
                    <a:pt x="14147" y="42179"/>
                  </a:lnTo>
                  <a:lnTo>
                    <a:pt x="14212" y="42016"/>
                  </a:lnTo>
                  <a:lnTo>
                    <a:pt x="14472" y="41854"/>
                  </a:lnTo>
                  <a:lnTo>
                    <a:pt x="14634" y="41691"/>
                  </a:lnTo>
                  <a:lnTo>
                    <a:pt x="14667" y="41626"/>
                  </a:lnTo>
                  <a:lnTo>
                    <a:pt x="14634" y="41594"/>
                  </a:lnTo>
                  <a:lnTo>
                    <a:pt x="14667" y="41528"/>
                  </a:lnTo>
                  <a:lnTo>
                    <a:pt x="14667" y="41431"/>
                  </a:lnTo>
                  <a:lnTo>
                    <a:pt x="14634" y="41398"/>
                  </a:lnTo>
                  <a:lnTo>
                    <a:pt x="14634" y="41236"/>
                  </a:lnTo>
                  <a:lnTo>
                    <a:pt x="14472" y="41171"/>
                  </a:lnTo>
                  <a:lnTo>
                    <a:pt x="14342" y="41008"/>
                  </a:lnTo>
                  <a:lnTo>
                    <a:pt x="14374" y="40878"/>
                  </a:lnTo>
                  <a:lnTo>
                    <a:pt x="14504" y="40781"/>
                  </a:lnTo>
                  <a:lnTo>
                    <a:pt x="14504" y="40683"/>
                  </a:lnTo>
                  <a:lnTo>
                    <a:pt x="14602" y="40520"/>
                  </a:lnTo>
                  <a:lnTo>
                    <a:pt x="14602" y="40423"/>
                  </a:lnTo>
                  <a:lnTo>
                    <a:pt x="14569" y="40390"/>
                  </a:lnTo>
                  <a:lnTo>
                    <a:pt x="14374" y="40553"/>
                  </a:lnTo>
                  <a:lnTo>
                    <a:pt x="14309" y="40618"/>
                  </a:lnTo>
                  <a:lnTo>
                    <a:pt x="14244" y="40585"/>
                  </a:lnTo>
                  <a:lnTo>
                    <a:pt x="14179" y="40423"/>
                  </a:lnTo>
                  <a:lnTo>
                    <a:pt x="14114" y="40390"/>
                  </a:lnTo>
                  <a:lnTo>
                    <a:pt x="14114" y="40293"/>
                  </a:lnTo>
                  <a:lnTo>
                    <a:pt x="14049" y="40228"/>
                  </a:lnTo>
                  <a:lnTo>
                    <a:pt x="13951" y="40260"/>
                  </a:lnTo>
                  <a:lnTo>
                    <a:pt x="13951" y="40325"/>
                  </a:lnTo>
                  <a:lnTo>
                    <a:pt x="13886" y="40260"/>
                  </a:lnTo>
                  <a:lnTo>
                    <a:pt x="13724" y="40293"/>
                  </a:lnTo>
                  <a:lnTo>
                    <a:pt x="13561" y="40390"/>
                  </a:lnTo>
                  <a:lnTo>
                    <a:pt x="13399" y="40488"/>
                  </a:lnTo>
                  <a:lnTo>
                    <a:pt x="13366" y="40455"/>
                  </a:lnTo>
                  <a:lnTo>
                    <a:pt x="13236" y="40488"/>
                  </a:lnTo>
                  <a:lnTo>
                    <a:pt x="13138" y="40488"/>
                  </a:lnTo>
                  <a:lnTo>
                    <a:pt x="12911" y="40553"/>
                  </a:lnTo>
                  <a:lnTo>
                    <a:pt x="12813" y="40455"/>
                  </a:lnTo>
                  <a:lnTo>
                    <a:pt x="12651" y="40390"/>
                  </a:lnTo>
                  <a:lnTo>
                    <a:pt x="12651" y="40455"/>
                  </a:lnTo>
                  <a:lnTo>
                    <a:pt x="12553" y="40553"/>
                  </a:lnTo>
                  <a:lnTo>
                    <a:pt x="12390" y="40520"/>
                  </a:lnTo>
                  <a:lnTo>
                    <a:pt x="12358" y="40423"/>
                  </a:lnTo>
                  <a:lnTo>
                    <a:pt x="12293" y="40390"/>
                  </a:lnTo>
                  <a:lnTo>
                    <a:pt x="12163" y="40390"/>
                  </a:lnTo>
                  <a:lnTo>
                    <a:pt x="12163" y="40488"/>
                  </a:lnTo>
                  <a:lnTo>
                    <a:pt x="12065" y="40488"/>
                  </a:lnTo>
                  <a:lnTo>
                    <a:pt x="12000" y="40585"/>
                  </a:lnTo>
                  <a:lnTo>
                    <a:pt x="11935" y="40553"/>
                  </a:lnTo>
                  <a:lnTo>
                    <a:pt x="11838" y="40553"/>
                  </a:lnTo>
                  <a:lnTo>
                    <a:pt x="11740" y="40650"/>
                  </a:lnTo>
                  <a:lnTo>
                    <a:pt x="11610" y="40650"/>
                  </a:lnTo>
                  <a:lnTo>
                    <a:pt x="11545" y="40520"/>
                  </a:lnTo>
                  <a:lnTo>
                    <a:pt x="11415" y="40520"/>
                  </a:lnTo>
                  <a:lnTo>
                    <a:pt x="11350" y="40488"/>
                  </a:lnTo>
                  <a:lnTo>
                    <a:pt x="11187" y="40520"/>
                  </a:lnTo>
                  <a:lnTo>
                    <a:pt x="11025" y="40520"/>
                  </a:lnTo>
                  <a:lnTo>
                    <a:pt x="10927" y="40488"/>
                  </a:lnTo>
                  <a:lnTo>
                    <a:pt x="10862" y="40488"/>
                  </a:lnTo>
                  <a:lnTo>
                    <a:pt x="10797" y="40618"/>
                  </a:lnTo>
                  <a:lnTo>
                    <a:pt x="10699" y="40618"/>
                  </a:lnTo>
                  <a:lnTo>
                    <a:pt x="10602" y="40585"/>
                  </a:lnTo>
                  <a:lnTo>
                    <a:pt x="10472" y="40715"/>
                  </a:lnTo>
                  <a:lnTo>
                    <a:pt x="10374" y="40715"/>
                  </a:lnTo>
                  <a:lnTo>
                    <a:pt x="10244" y="40618"/>
                  </a:lnTo>
                  <a:lnTo>
                    <a:pt x="10147" y="40683"/>
                  </a:lnTo>
                  <a:lnTo>
                    <a:pt x="9951" y="40683"/>
                  </a:lnTo>
                  <a:lnTo>
                    <a:pt x="9821" y="40650"/>
                  </a:lnTo>
                  <a:lnTo>
                    <a:pt x="9561" y="40846"/>
                  </a:lnTo>
                  <a:lnTo>
                    <a:pt x="9399" y="40878"/>
                  </a:lnTo>
                  <a:lnTo>
                    <a:pt x="9334" y="40878"/>
                  </a:lnTo>
                  <a:lnTo>
                    <a:pt x="9204" y="40943"/>
                  </a:lnTo>
                  <a:lnTo>
                    <a:pt x="9204" y="41041"/>
                  </a:lnTo>
                  <a:lnTo>
                    <a:pt x="9138" y="41138"/>
                  </a:lnTo>
                  <a:lnTo>
                    <a:pt x="9073" y="41138"/>
                  </a:lnTo>
                  <a:lnTo>
                    <a:pt x="9041" y="41106"/>
                  </a:lnTo>
                  <a:lnTo>
                    <a:pt x="8976" y="41106"/>
                  </a:lnTo>
                  <a:lnTo>
                    <a:pt x="8911" y="41138"/>
                  </a:lnTo>
                  <a:lnTo>
                    <a:pt x="8878" y="41171"/>
                  </a:lnTo>
                  <a:lnTo>
                    <a:pt x="8748" y="41171"/>
                  </a:lnTo>
                  <a:lnTo>
                    <a:pt x="8618" y="41236"/>
                  </a:lnTo>
                  <a:lnTo>
                    <a:pt x="8553" y="41301"/>
                  </a:lnTo>
                  <a:lnTo>
                    <a:pt x="8521" y="41366"/>
                  </a:lnTo>
                  <a:lnTo>
                    <a:pt x="8423" y="41496"/>
                  </a:lnTo>
                  <a:lnTo>
                    <a:pt x="8260" y="41528"/>
                  </a:lnTo>
                  <a:lnTo>
                    <a:pt x="8130" y="41561"/>
                  </a:lnTo>
                  <a:lnTo>
                    <a:pt x="8065" y="41561"/>
                  </a:lnTo>
                  <a:lnTo>
                    <a:pt x="7740" y="41528"/>
                  </a:lnTo>
                  <a:lnTo>
                    <a:pt x="7675" y="41463"/>
                  </a:lnTo>
                  <a:lnTo>
                    <a:pt x="7643" y="41366"/>
                  </a:lnTo>
                  <a:lnTo>
                    <a:pt x="7610" y="41333"/>
                  </a:lnTo>
                  <a:lnTo>
                    <a:pt x="7513" y="41431"/>
                  </a:lnTo>
                  <a:lnTo>
                    <a:pt x="7350" y="41463"/>
                  </a:lnTo>
                  <a:lnTo>
                    <a:pt x="7187" y="41431"/>
                  </a:lnTo>
                  <a:lnTo>
                    <a:pt x="7090" y="41431"/>
                  </a:lnTo>
                  <a:lnTo>
                    <a:pt x="6992" y="41496"/>
                  </a:lnTo>
                  <a:lnTo>
                    <a:pt x="6700" y="41496"/>
                  </a:lnTo>
                  <a:lnTo>
                    <a:pt x="6569" y="41333"/>
                  </a:lnTo>
                  <a:lnTo>
                    <a:pt x="6504" y="41301"/>
                  </a:lnTo>
                  <a:lnTo>
                    <a:pt x="6472" y="41203"/>
                  </a:lnTo>
                  <a:lnTo>
                    <a:pt x="6472" y="41138"/>
                  </a:lnTo>
                  <a:lnTo>
                    <a:pt x="6504" y="41106"/>
                  </a:lnTo>
                  <a:lnTo>
                    <a:pt x="6472" y="41073"/>
                  </a:lnTo>
                  <a:lnTo>
                    <a:pt x="6374" y="41106"/>
                  </a:lnTo>
                  <a:lnTo>
                    <a:pt x="6309" y="41138"/>
                  </a:lnTo>
                  <a:lnTo>
                    <a:pt x="6244" y="41138"/>
                  </a:lnTo>
                  <a:lnTo>
                    <a:pt x="6147" y="41268"/>
                  </a:lnTo>
                  <a:lnTo>
                    <a:pt x="6114" y="41528"/>
                  </a:lnTo>
                  <a:lnTo>
                    <a:pt x="5984" y="41691"/>
                  </a:lnTo>
                  <a:lnTo>
                    <a:pt x="5984" y="41919"/>
                  </a:lnTo>
                  <a:lnTo>
                    <a:pt x="5919" y="42049"/>
                  </a:lnTo>
                  <a:lnTo>
                    <a:pt x="5659" y="42276"/>
                  </a:lnTo>
                  <a:lnTo>
                    <a:pt x="5594" y="42276"/>
                  </a:lnTo>
                  <a:lnTo>
                    <a:pt x="5496" y="42374"/>
                  </a:lnTo>
                  <a:lnTo>
                    <a:pt x="5301" y="42439"/>
                  </a:lnTo>
                  <a:lnTo>
                    <a:pt x="5139" y="42569"/>
                  </a:lnTo>
                  <a:lnTo>
                    <a:pt x="5106" y="42569"/>
                  </a:lnTo>
                  <a:lnTo>
                    <a:pt x="4878" y="42732"/>
                  </a:lnTo>
                  <a:lnTo>
                    <a:pt x="4748" y="42764"/>
                  </a:lnTo>
                  <a:lnTo>
                    <a:pt x="4683" y="42862"/>
                  </a:lnTo>
                  <a:lnTo>
                    <a:pt x="4423" y="43057"/>
                  </a:lnTo>
                  <a:lnTo>
                    <a:pt x="4521" y="43219"/>
                  </a:lnTo>
                  <a:lnTo>
                    <a:pt x="4488" y="43350"/>
                  </a:lnTo>
                  <a:lnTo>
                    <a:pt x="4293" y="43545"/>
                  </a:lnTo>
                  <a:lnTo>
                    <a:pt x="4163" y="43837"/>
                  </a:lnTo>
                  <a:lnTo>
                    <a:pt x="4130" y="43935"/>
                  </a:lnTo>
                  <a:lnTo>
                    <a:pt x="4228" y="44130"/>
                  </a:lnTo>
                  <a:lnTo>
                    <a:pt x="4163" y="44325"/>
                  </a:lnTo>
                  <a:lnTo>
                    <a:pt x="4196" y="44358"/>
                  </a:lnTo>
                  <a:lnTo>
                    <a:pt x="4261" y="44455"/>
                  </a:lnTo>
                  <a:lnTo>
                    <a:pt x="4228" y="44585"/>
                  </a:lnTo>
                  <a:lnTo>
                    <a:pt x="3903" y="44976"/>
                  </a:lnTo>
                  <a:lnTo>
                    <a:pt x="3870" y="45138"/>
                  </a:lnTo>
                  <a:lnTo>
                    <a:pt x="3708" y="45301"/>
                  </a:lnTo>
                  <a:lnTo>
                    <a:pt x="3545" y="45301"/>
                  </a:lnTo>
                  <a:lnTo>
                    <a:pt x="3187" y="45626"/>
                  </a:lnTo>
                  <a:lnTo>
                    <a:pt x="2667" y="45723"/>
                  </a:lnTo>
                  <a:lnTo>
                    <a:pt x="2537" y="45919"/>
                  </a:lnTo>
                  <a:lnTo>
                    <a:pt x="2309" y="46211"/>
                  </a:lnTo>
                  <a:lnTo>
                    <a:pt x="2309" y="46406"/>
                  </a:lnTo>
                  <a:lnTo>
                    <a:pt x="2212" y="46406"/>
                  </a:lnTo>
                  <a:lnTo>
                    <a:pt x="1854" y="46602"/>
                  </a:lnTo>
                  <a:lnTo>
                    <a:pt x="1822" y="46699"/>
                  </a:lnTo>
                  <a:lnTo>
                    <a:pt x="1659" y="46797"/>
                  </a:lnTo>
                  <a:lnTo>
                    <a:pt x="1724" y="46927"/>
                  </a:lnTo>
                  <a:lnTo>
                    <a:pt x="1399" y="47415"/>
                  </a:lnTo>
                  <a:lnTo>
                    <a:pt x="1366" y="47577"/>
                  </a:lnTo>
                  <a:lnTo>
                    <a:pt x="1139" y="47805"/>
                  </a:lnTo>
                  <a:lnTo>
                    <a:pt x="1041" y="47837"/>
                  </a:lnTo>
                  <a:lnTo>
                    <a:pt x="911" y="48130"/>
                  </a:lnTo>
                  <a:lnTo>
                    <a:pt x="911" y="48195"/>
                  </a:lnTo>
                  <a:lnTo>
                    <a:pt x="716" y="48488"/>
                  </a:lnTo>
                  <a:lnTo>
                    <a:pt x="716" y="48553"/>
                  </a:lnTo>
                  <a:lnTo>
                    <a:pt x="781" y="48585"/>
                  </a:lnTo>
                  <a:lnTo>
                    <a:pt x="683" y="48618"/>
                  </a:lnTo>
                  <a:lnTo>
                    <a:pt x="521" y="48943"/>
                  </a:lnTo>
                  <a:lnTo>
                    <a:pt x="456" y="48943"/>
                  </a:lnTo>
                  <a:lnTo>
                    <a:pt x="358" y="49040"/>
                  </a:lnTo>
                  <a:lnTo>
                    <a:pt x="358" y="49171"/>
                  </a:lnTo>
                  <a:lnTo>
                    <a:pt x="326" y="49268"/>
                  </a:lnTo>
                  <a:lnTo>
                    <a:pt x="326" y="49463"/>
                  </a:lnTo>
                  <a:lnTo>
                    <a:pt x="261" y="49593"/>
                  </a:lnTo>
                  <a:lnTo>
                    <a:pt x="293" y="49788"/>
                  </a:lnTo>
                  <a:lnTo>
                    <a:pt x="391" y="49658"/>
                  </a:lnTo>
                  <a:lnTo>
                    <a:pt x="456" y="49788"/>
                  </a:lnTo>
                  <a:lnTo>
                    <a:pt x="488" y="49821"/>
                  </a:lnTo>
                  <a:lnTo>
                    <a:pt x="553" y="49756"/>
                  </a:lnTo>
                  <a:lnTo>
                    <a:pt x="716" y="49984"/>
                  </a:lnTo>
                  <a:lnTo>
                    <a:pt x="651" y="50049"/>
                  </a:lnTo>
                  <a:lnTo>
                    <a:pt x="683" y="50179"/>
                  </a:lnTo>
                  <a:lnTo>
                    <a:pt x="651" y="50341"/>
                  </a:lnTo>
                  <a:lnTo>
                    <a:pt x="553" y="50341"/>
                  </a:lnTo>
                  <a:lnTo>
                    <a:pt x="521" y="50406"/>
                  </a:lnTo>
                  <a:lnTo>
                    <a:pt x="651" y="50634"/>
                  </a:lnTo>
                  <a:lnTo>
                    <a:pt x="781" y="51187"/>
                  </a:lnTo>
                  <a:lnTo>
                    <a:pt x="716" y="51544"/>
                  </a:lnTo>
                  <a:lnTo>
                    <a:pt x="586" y="51740"/>
                  </a:lnTo>
                  <a:lnTo>
                    <a:pt x="521" y="52065"/>
                  </a:lnTo>
                  <a:lnTo>
                    <a:pt x="488" y="52292"/>
                  </a:lnTo>
                  <a:lnTo>
                    <a:pt x="456" y="52455"/>
                  </a:lnTo>
                  <a:lnTo>
                    <a:pt x="326" y="52715"/>
                  </a:lnTo>
                  <a:lnTo>
                    <a:pt x="0" y="53008"/>
                  </a:lnTo>
                  <a:lnTo>
                    <a:pt x="163" y="53170"/>
                  </a:lnTo>
                  <a:lnTo>
                    <a:pt x="293" y="53366"/>
                  </a:lnTo>
                  <a:lnTo>
                    <a:pt x="391" y="53366"/>
                  </a:lnTo>
                  <a:lnTo>
                    <a:pt x="391" y="53496"/>
                  </a:lnTo>
                  <a:lnTo>
                    <a:pt x="358" y="53496"/>
                  </a:lnTo>
                  <a:lnTo>
                    <a:pt x="488" y="53561"/>
                  </a:lnTo>
                  <a:lnTo>
                    <a:pt x="391" y="53626"/>
                  </a:lnTo>
                  <a:lnTo>
                    <a:pt x="423" y="53658"/>
                  </a:lnTo>
                  <a:lnTo>
                    <a:pt x="456" y="53756"/>
                  </a:lnTo>
                  <a:lnTo>
                    <a:pt x="586" y="53821"/>
                  </a:lnTo>
                  <a:lnTo>
                    <a:pt x="716" y="53788"/>
                  </a:lnTo>
                  <a:lnTo>
                    <a:pt x="716" y="53788"/>
                  </a:lnTo>
                  <a:lnTo>
                    <a:pt x="618" y="53853"/>
                  </a:lnTo>
                  <a:lnTo>
                    <a:pt x="488" y="53886"/>
                  </a:lnTo>
                  <a:lnTo>
                    <a:pt x="358" y="53723"/>
                  </a:lnTo>
                  <a:lnTo>
                    <a:pt x="261" y="53821"/>
                  </a:lnTo>
                  <a:lnTo>
                    <a:pt x="326" y="53918"/>
                  </a:lnTo>
                  <a:lnTo>
                    <a:pt x="326" y="53951"/>
                  </a:lnTo>
                  <a:lnTo>
                    <a:pt x="326" y="54048"/>
                  </a:lnTo>
                  <a:lnTo>
                    <a:pt x="293" y="54114"/>
                  </a:lnTo>
                  <a:lnTo>
                    <a:pt x="293" y="54146"/>
                  </a:lnTo>
                  <a:lnTo>
                    <a:pt x="423" y="54081"/>
                  </a:lnTo>
                  <a:lnTo>
                    <a:pt x="618" y="54146"/>
                  </a:lnTo>
                  <a:lnTo>
                    <a:pt x="488" y="54244"/>
                  </a:lnTo>
                  <a:lnTo>
                    <a:pt x="423" y="54211"/>
                  </a:lnTo>
                  <a:lnTo>
                    <a:pt x="358" y="54179"/>
                  </a:lnTo>
                  <a:lnTo>
                    <a:pt x="391" y="54211"/>
                  </a:lnTo>
                  <a:lnTo>
                    <a:pt x="391" y="54341"/>
                  </a:lnTo>
                  <a:lnTo>
                    <a:pt x="423" y="54406"/>
                  </a:lnTo>
                  <a:lnTo>
                    <a:pt x="586" y="54406"/>
                  </a:lnTo>
                  <a:lnTo>
                    <a:pt x="683" y="54439"/>
                  </a:lnTo>
                  <a:lnTo>
                    <a:pt x="586" y="54504"/>
                  </a:lnTo>
                  <a:lnTo>
                    <a:pt x="683" y="54601"/>
                  </a:lnTo>
                  <a:lnTo>
                    <a:pt x="781" y="54601"/>
                  </a:lnTo>
                  <a:lnTo>
                    <a:pt x="813" y="54666"/>
                  </a:lnTo>
                  <a:lnTo>
                    <a:pt x="879" y="54666"/>
                  </a:lnTo>
                  <a:lnTo>
                    <a:pt x="1009" y="54634"/>
                  </a:lnTo>
                  <a:lnTo>
                    <a:pt x="1139" y="54601"/>
                  </a:lnTo>
                  <a:lnTo>
                    <a:pt x="1269" y="54666"/>
                  </a:lnTo>
                  <a:lnTo>
                    <a:pt x="1236" y="54699"/>
                  </a:lnTo>
                  <a:lnTo>
                    <a:pt x="976" y="54731"/>
                  </a:lnTo>
                  <a:lnTo>
                    <a:pt x="1009" y="54764"/>
                  </a:lnTo>
                  <a:lnTo>
                    <a:pt x="1106" y="54764"/>
                  </a:lnTo>
                  <a:lnTo>
                    <a:pt x="1139" y="54829"/>
                  </a:lnTo>
                  <a:lnTo>
                    <a:pt x="1106" y="54861"/>
                  </a:lnTo>
                  <a:lnTo>
                    <a:pt x="1171" y="54894"/>
                  </a:lnTo>
                  <a:lnTo>
                    <a:pt x="1041" y="55024"/>
                  </a:lnTo>
                  <a:lnTo>
                    <a:pt x="1269" y="54992"/>
                  </a:lnTo>
                  <a:lnTo>
                    <a:pt x="1269" y="55089"/>
                  </a:lnTo>
                  <a:lnTo>
                    <a:pt x="1301" y="55122"/>
                  </a:lnTo>
                  <a:lnTo>
                    <a:pt x="1399" y="55089"/>
                  </a:lnTo>
                  <a:lnTo>
                    <a:pt x="1431" y="55089"/>
                  </a:lnTo>
                  <a:lnTo>
                    <a:pt x="1496" y="55154"/>
                  </a:lnTo>
                  <a:lnTo>
                    <a:pt x="1464" y="55349"/>
                  </a:lnTo>
                  <a:lnTo>
                    <a:pt x="1594" y="55512"/>
                  </a:lnTo>
                  <a:lnTo>
                    <a:pt x="1692" y="55544"/>
                  </a:lnTo>
                  <a:lnTo>
                    <a:pt x="1789" y="55577"/>
                  </a:lnTo>
                  <a:lnTo>
                    <a:pt x="1822" y="55512"/>
                  </a:lnTo>
                  <a:lnTo>
                    <a:pt x="1919" y="55544"/>
                  </a:lnTo>
                  <a:lnTo>
                    <a:pt x="1887" y="55577"/>
                  </a:lnTo>
                  <a:lnTo>
                    <a:pt x="1887" y="55674"/>
                  </a:lnTo>
                  <a:lnTo>
                    <a:pt x="1919" y="55707"/>
                  </a:lnTo>
                  <a:lnTo>
                    <a:pt x="2049" y="55707"/>
                  </a:lnTo>
                  <a:lnTo>
                    <a:pt x="2082" y="55870"/>
                  </a:lnTo>
                  <a:lnTo>
                    <a:pt x="2212" y="55967"/>
                  </a:lnTo>
                  <a:lnTo>
                    <a:pt x="2309" y="56032"/>
                  </a:lnTo>
                  <a:lnTo>
                    <a:pt x="2244" y="56130"/>
                  </a:lnTo>
                  <a:lnTo>
                    <a:pt x="2244" y="56195"/>
                  </a:lnTo>
                  <a:lnTo>
                    <a:pt x="2309" y="56260"/>
                  </a:lnTo>
                  <a:lnTo>
                    <a:pt x="2244" y="56390"/>
                  </a:lnTo>
                  <a:lnTo>
                    <a:pt x="2277" y="56455"/>
                  </a:lnTo>
                  <a:lnTo>
                    <a:pt x="2407" y="56487"/>
                  </a:lnTo>
                  <a:lnTo>
                    <a:pt x="2439" y="56650"/>
                  </a:lnTo>
                  <a:lnTo>
                    <a:pt x="2439" y="56780"/>
                  </a:lnTo>
                  <a:lnTo>
                    <a:pt x="2570" y="56910"/>
                  </a:lnTo>
                  <a:lnTo>
                    <a:pt x="2667" y="56845"/>
                  </a:lnTo>
                  <a:lnTo>
                    <a:pt x="2667" y="56878"/>
                  </a:lnTo>
                  <a:lnTo>
                    <a:pt x="2635" y="56975"/>
                  </a:lnTo>
                  <a:lnTo>
                    <a:pt x="2700" y="57040"/>
                  </a:lnTo>
                  <a:lnTo>
                    <a:pt x="2765" y="57138"/>
                  </a:lnTo>
                  <a:lnTo>
                    <a:pt x="2732" y="57203"/>
                  </a:lnTo>
                  <a:lnTo>
                    <a:pt x="2862" y="57235"/>
                  </a:lnTo>
                  <a:lnTo>
                    <a:pt x="3155" y="57365"/>
                  </a:lnTo>
                  <a:lnTo>
                    <a:pt x="3350" y="57365"/>
                  </a:lnTo>
                  <a:lnTo>
                    <a:pt x="3415" y="57398"/>
                  </a:lnTo>
                  <a:lnTo>
                    <a:pt x="3383" y="57496"/>
                  </a:lnTo>
                  <a:lnTo>
                    <a:pt x="3480" y="57528"/>
                  </a:lnTo>
                  <a:lnTo>
                    <a:pt x="3610" y="57723"/>
                  </a:lnTo>
                  <a:lnTo>
                    <a:pt x="3708" y="57723"/>
                  </a:lnTo>
                  <a:lnTo>
                    <a:pt x="3903" y="57853"/>
                  </a:lnTo>
                  <a:lnTo>
                    <a:pt x="3903" y="57886"/>
                  </a:lnTo>
                  <a:lnTo>
                    <a:pt x="4228" y="58211"/>
                  </a:lnTo>
                  <a:lnTo>
                    <a:pt x="4358" y="58211"/>
                  </a:lnTo>
                  <a:lnTo>
                    <a:pt x="4748" y="58504"/>
                  </a:lnTo>
                  <a:lnTo>
                    <a:pt x="5301" y="58699"/>
                  </a:lnTo>
                  <a:lnTo>
                    <a:pt x="5334" y="58731"/>
                  </a:lnTo>
                  <a:lnTo>
                    <a:pt x="5529" y="58569"/>
                  </a:lnTo>
                  <a:lnTo>
                    <a:pt x="5626" y="58569"/>
                  </a:lnTo>
                  <a:lnTo>
                    <a:pt x="5691" y="58504"/>
                  </a:lnTo>
                  <a:lnTo>
                    <a:pt x="6049" y="58374"/>
                  </a:lnTo>
                  <a:lnTo>
                    <a:pt x="6049" y="58309"/>
                  </a:lnTo>
                  <a:lnTo>
                    <a:pt x="6244" y="58309"/>
                  </a:lnTo>
                  <a:lnTo>
                    <a:pt x="6960" y="58276"/>
                  </a:lnTo>
                  <a:lnTo>
                    <a:pt x="7220" y="58211"/>
                  </a:lnTo>
                  <a:lnTo>
                    <a:pt x="7447" y="58309"/>
                  </a:lnTo>
                  <a:lnTo>
                    <a:pt x="7480" y="58178"/>
                  </a:lnTo>
                  <a:lnTo>
                    <a:pt x="7578" y="58178"/>
                  </a:lnTo>
                  <a:lnTo>
                    <a:pt x="7675" y="58309"/>
                  </a:lnTo>
                  <a:lnTo>
                    <a:pt x="7708" y="58341"/>
                  </a:lnTo>
                  <a:lnTo>
                    <a:pt x="7968" y="58406"/>
                  </a:lnTo>
                  <a:lnTo>
                    <a:pt x="8195" y="58471"/>
                  </a:lnTo>
                  <a:lnTo>
                    <a:pt x="8651" y="58276"/>
                  </a:lnTo>
                  <a:lnTo>
                    <a:pt x="8976" y="58244"/>
                  </a:lnTo>
                  <a:lnTo>
                    <a:pt x="9236" y="58016"/>
                  </a:lnTo>
                  <a:lnTo>
                    <a:pt x="9496" y="57886"/>
                  </a:lnTo>
                  <a:lnTo>
                    <a:pt x="9789" y="57853"/>
                  </a:lnTo>
                  <a:lnTo>
                    <a:pt x="9821" y="57853"/>
                  </a:lnTo>
                  <a:lnTo>
                    <a:pt x="10114" y="57658"/>
                  </a:lnTo>
                  <a:lnTo>
                    <a:pt x="10179" y="57658"/>
                  </a:lnTo>
                  <a:lnTo>
                    <a:pt x="10342" y="57691"/>
                  </a:lnTo>
                  <a:lnTo>
                    <a:pt x="10732" y="57561"/>
                  </a:lnTo>
                  <a:lnTo>
                    <a:pt x="10732" y="57593"/>
                  </a:lnTo>
                  <a:lnTo>
                    <a:pt x="10960" y="57626"/>
                  </a:lnTo>
                  <a:lnTo>
                    <a:pt x="11122" y="57561"/>
                  </a:lnTo>
                  <a:lnTo>
                    <a:pt x="11512" y="57756"/>
                  </a:lnTo>
                  <a:lnTo>
                    <a:pt x="11708" y="57983"/>
                  </a:lnTo>
                  <a:lnTo>
                    <a:pt x="11870" y="58211"/>
                  </a:lnTo>
                  <a:lnTo>
                    <a:pt x="11838" y="58406"/>
                  </a:lnTo>
                  <a:lnTo>
                    <a:pt x="11935" y="58439"/>
                  </a:lnTo>
                  <a:lnTo>
                    <a:pt x="12000" y="58601"/>
                  </a:lnTo>
                  <a:lnTo>
                    <a:pt x="12130" y="58731"/>
                  </a:lnTo>
                  <a:lnTo>
                    <a:pt x="12325" y="58796"/>
                  </a:lnTo>
                  <a:lnTo>
                    <a:pt x="12813" y="58764"/>
                  </a:lnTo>
                  <a:lnTo>
                    <a:pt x="12943" y="58699"/>
                  </a:lnTo>
                  <a:lnTo>
                    <a:pt x="13008" y="58731"/>
                  </a:lnTo>
                  <a:lnTo>
                    <a:pt x="13268" y="58634"/>
                  </a:lnTo>
                  <a:lnTo>
                    <a:pt x="13334" y="58666"/>
                  </a:lnTo>
                  <a:lnTo>
                    <a:pt x="13464" y="58634"/>
                  </a:lnTo>
                  <a:lnTo>
                    <a:pt x="13529" y="58504"/>
                  </a:lnTo>
                  <a:lnTo>
                    <a:pt x="13626" y="58601"/>
                  </a:lnTo>
                  <a:lnTo>
                    <a:pt x="13659" y="58569"/>
                  </a:lnTo>
                  <a:lnTo>
                    <a:pt x="13756" y="58601"/>
                  </a:lnTo>
                  <a:lnTo>
                    <a:pt x="13821" y="58569"/>
                  </a:lnTo>
                  <a:lnTo>
                    <a:pt x="13886" y="58894"/>
                  </a:lnTo>
                  <a:lnTo>
                    <a:pt x="13984" y="58894"/>
                  </a:lnTo>
                  <a:lnTo>
                    <a:pt x="14049" y="58959"/>
                  </a:lnTo>
                  <a:lnTo>
                    <a:pt x="14179" y="58894"/>
                  </a:lnTo>
                  <a:lnTo>
                    <a:pt x="14277" y="59024"/>
                  </a:lnTo>
                  <a:lnTo>
                    <a:pt x="14244" y="59089"/>
                  </a:lnTo>
                  <a:lnTo>
                    <a:pt x="14244" y="59252"/>
                  </a:lnTo>
                  <a:lnTo>
                    <a:pt x="14342" y="59382"/>
                  </a:lnTo>
                  <a:lnTo>
                    <a:pt x="14342" y="59577"/>
                  </a:lnTo>
                  <a:lnTo>
                    <a:pt x="14277" y="59772"/>
                  </a:lnTo>
                  <a:lnTo>
                    <a:pt x="14374" y="59837"/>
                  </a:lnTo>
                  <a:lnTo>
                    <a:pt x="14277" y="59935"/>
                  </a:lnTo>
                  <a:lnTo>
                    <a:pt x="14244" y="59935"/>
                  </a:lnTo>
                  <a:lnTo>
                    <a:pt x="14309" y="60032"/>
                  </a:lnTo>
                  <a:lnTo>
                    <a:pt x="14114" y="60227"/>
                  </a:lnTo>
                  <a:lnTo>
                    <a:pt x="13984" y="60487"/>
                  </a:lnTo>
                  <a:lnTo>
                    <a:pt x="14114" y="60552"/>
                  </a:lnTo>
                  <a:lnTo>
                    <a:pt x="14114" y="60585"/>
                  </a:lnTo>
                  <a:lnTo>
                    <a:pt x="14114" y="60715"/>
                  </a:lnTo>
                  <a:lnTo>
                    <a:pt x="14016" y="60715"/>
                  </a:lnTo>
                  <a:lnTo>
                    <a:pt x="14114" y="60878"/>
                  </a:lnTo>
                  <a:lnTo>
                    <a:pt x="14277" y="60943"/>
                  </a:lnTo>
                  <a:lnTo>
                    <a:pt x="14049" y="60975"/>
                  </a:lnTo>
                  <a:lnTo>
                    <a:pt x="13984" y="60943"/>
                  </a:lnTo>
                  <a:lnTo>
                    <a:pt x="13984" y="61073"/>
                  </a:lnTo>
                  <a:lnTo>
                    <a:pt x="13951" y="61365"/>
                  </a:lnTo>
                  <a:lnTo>
                    <a:pt x="13854" y="61463"/>
                  </a:lnTo>
                  <a:lnTo>
                    <a:pt x="13724" y="61398"/>
                  </a:lnTo>
                  <a:lnTo>
                    <a:pt x="13724" y="61463"/>
                  </a:lnTo>
                  <a:lnTo>
                    <a:pt x="13821" y="61691"/>
                  </a:lnTo>
                  <a:lnTo>
                    <a:pt x="13886" y="61756"/>
                  </a:lnTo>
                  <a:lnTo>
                    <a:pt x="13886" y="61821"/>
                  </a:lnTo>
                  <a:lnTo>
                    <a:pt x="13984" y="61951"/>
                  </a:lnTo>
                  <a:lnTo>
                    <a:pt x="13984" y="62113"/>
                  </a:lnTo>
                  <a:lnTo>
                    <a:pt x="14049" y="62211"/>
                  </a:lnTo>
                  <a:lnTo>
                    <a:pt x="14114" y="62308"/>
                  </a:lnTo>
                  <a:lnTo>
                    <a:pt x="14244" y="62439"/>
                  </a:lnTo>
                  <a:lnTo>
                    <a:pt x="14212" y="62471"/>
                  </a:lnTo>
                  <a:lnTo>
                    <a:pt x="14374" y="62634"/>
                  </a:lnTo>
                  <a:lnTo>
                    <a:pt x="14602" y="62796"/>
                  </a:lnTo>
                  <a:lnTo>
                    <a:pt x="14634" y="62926"/>
                  </a:lnTo>
                  <a:lnTo>
                    <a:pt x="14829" y="63024"/>
                  </a:lnTo>
                  <a:lnTo>
                    <a:pt x="14862" y="63121"/>
                  </a:lnTo>
                  <a:lnTo>
                    <a:pt x="14960" y="63154"/>
                  </a:lnTo>
                  <a:lnTo>
                    <a:pt x="14992" y="63154"/>
                  </a:lnTo>
                  <a:lnTo>
                    <a:pt x="15090" y="63284"/>
                  </a:lnTo>
                  <a:lnTo>
                    <a:pt x="15122" y="63349"/>
                  </a:lnTo>
                  <a:lnTo>
                    <a:pt x="15285" y="63447"/>
                  </a:lnTo>
                  <a:lnTo>
                    <a:pt x="15285" y="63544"/>
                  </a:lnTo>
                  <a:lnTo>
                    <a:pt x="15382" y="63642"/>
                  </a:lnTo>
                  <a:lnTo>
                    <a:pt x="15350" y="63739"/>
                  </a:lnTo>
                  <a:lnTo>
                    <a:pt x="15415" y="63804"/>
                  </a:lnTo>
                  <a:lnTo>
                    <a:pt x="15480" y="63869"/>
                  </a:lnTo>
                  <a:lnTo>
                    <a:pt x="15512" y="64032"/>
                  </a:lnTo>
                  <a:lnTo>
                    <a:pt x="15480" y="64130"/>
                  </a:lnTo>
                  <a:lnTo>
                    <a:pt x="15480" y="64195"/>
                  </a:lnTo>
                  <a:lnTo>
                    <a:pt x="15512" y="64260"/>
                  </a:lnTo>
                  <a:lnTo>
                    <a:pt x="15675" y="64260"/>
                  </a:lnTo>
                  <a:lnTo>
                    <a:pt x="15740" y="64325"/>
                  </a:lnTo>
                  <a:lnTo>
                    <a:pt x="15577" y="64390"/>
                  </a:lnTo>
                  <a:lnTo>
                    <a:pt x="15642" y="64455"/>
                  </a:lnTo>
                  <a:lnTo>
                    <a:pt x="15642" y="64552"/>
                  </a:lnTo>
                  <a:lnTo>
                    <a:pt x="15935" y="64878"/>
                  </a:lnTo>
                  <a:lnTo>
                    <a:pt x="15935" y="65300"/>
                  </a:lnTo>
                  <a:lnTo>
                    <a:pt x="16098" y="65495"/>
                  </a:lnTo>
                  <a:lnTo>
                    <a:pt x="16065" y="65723"/>
                  </a:lnTo>
                  <a:lnTo>
                    <a:pt x="15903" y="65951"/>
                  </a:lnTo>
                  <a:lnTo>
                    <a:pt x="16000" y="65983"/>
                  </a:lnTo>
                  <a:lnTo>
                    <a:pt x="16000" y="66178"/>
                  </a:lnTo>
                  <a:lnTo>
                    <a:pt x="16098" y="66308"/>
                  </a:lnTo>
                  <a:lnTo>
                    <a:pt x="16098" y="66438"/>
                  </a:lnTo>
                  <a:lnTo>
                    <a:pt x="16293" y="66764"/>
                  </a:lnTo>
                  <a:lnTo>
                    <a:pt x="16293" y="66861"/>
                  </a:lnTo>
                  <a:lnTo>
                    <a:pt x="16358" y="66926"/>
                  </a:lnTo>
                  <a:lnTo>
                    <a:pt x="16358" y="67414"/>
                  </a:lnTo>
                  <a:lnTo>
                    <a:pt x="16130" y="67804"/>
                  </a:lnTo>
                  <a:lnTo>
                    <a:pt x="16065" y="67804"/>
                  </a:lnTo>
                  <a:lnTo>
                    <a:pt x="15838" y="67967"/>
                  </a:lnTo>
                  <a:lnTo>
                    <a:pt x="15838" y="68097"/>
                  </a:lnTo>
                  <a:lnTo>
                    <a:pt x="15545" y="68357"/>
                  </a:lnTo>
                  <a:lnTo>
                    <a:pt x="15545" y="68520"/>
                  </a:lnTo>
                  <a:lnTo>
                    <a:pt x="15480" y="68585"/>
                  </a:lnTo>
                  <a:lnTo>
                    <a:pt x="15480" y="69007"/>
                  </a:lnTo>
                  <a:lnTo>
                    <a:pt x="15350" y="69170"/>
                  </a:lnTo>
                  <a:lnTo>
                    <a:pt x="15317" y="69365"/>
                  </a:lnTo>
                  <a:lnTo>
                    <a:pt x="15187" y="69560"/>
                  </a:lnTo>
                  <a:lnTo>
                    <a:pt x="15187" y="69755"/>
                  </a:lnTo>
                  <a:lnTo>
                    <a:pt x="15155" y="69918"/>
                  </a:lnTo>
                  <a:lnTo>
                    <a:pt x="15155" y="70178"/>
                  </a:lnTo>
                  <a:lnTo>
                    <a:pt x="15155" y="70341"/>
                  </a:lnTo>
                  <a:lnTo>
                    <a:pt x="15155" y="70373"/>
                  </a:lnTo>
                  <a:lnTo>
                    <a:pt x="15187" y="70829"/>
                  </a:lnTo>
                  <a:lnTo>
                    <a:pt x="15480" y="71154"/>
                  </a:lnTo>
                  <a:lnTo>
                    <a:pt x="15642" y="71446"/>
                  </a:lnTo>
                  <a:lnTo>
                    <a:pt x="15903" y="72032"/>
                  </a:lnTo>
                  <a:lnTo>
                    <a:pt x="15968" y="72259"/>
                  </a:lnTo>
                  <a:lnTo>
                    <a:pt x="16228" y="72650"/>
                  </a:lnTo>
                  <a:lnTo>
                    <a:pt x="16228" y="72812"/>
                  </a:lnTo>
                  <a:lnTo>
                    <a:pt x="16488" y="73203"/>
                  </a:lnTo>
                  <a:lnTo>
                    <a:pt x="16488" y="73430"/>
                  </a:lnTo>
                  <a:lnTo>
                    <a:pt x="16423" y="73463"/>
                  </a:lnTo>
                  <a:lnTo>
                    <a:pt x="16520" y="73723"/>
                  </a:lnTo>
                  <a:lnTo>
                    <a:pt x="16520" y="74146"/>
                  </a:lnTo>
                  <a:lnTo>
                    <a:pt x="16683" y="74568"/>
                  </a:lnTo>
                  <a:lnTo>
                    <a:pt x="16651" y="74796"/>
                  </a:lnTo>
                  <a:lnTo>
                    <a:pt x="16716" y="74926"/>
                  </a:lnTo>
                  <a:lnTo>
                    <a:pt x="16651" y="74991"/>
                  </a:lnTo>
                  <a:lnTo>
                    <a:pt x="16716" y="75056"/>
                  </a:lnTo>
                  <a:lnTo>
                    <a:pt x="16748" y="75349"/>
                  </a:lnTo>
                  <a:lnTo>
                    <a:pt x="16813" y="75381"/>
                  </a:lnTo>
                  <a:lnTo>
                    <a:pt x="16846" y="75479"/>
                  </a:lnTo>
                  <a:lnTo>
                    <a:pt x="16813" y="75511"/>
                  </a:lnTo>
                  <a:lnTo>
                    <a:pt x="16813" y="75641"/>
                  </a:lnTo>
                  <a:lnTo>
                    <a:pt x="16878" y="75707"/>
                  </a:lnTo>
                  <a:lnTo>
                    <a:pt x="16911" y="75934"/>
                  </a:lnTo>
                  <a:lnTo>
                    <a:pt x="17008" y="76064"/>
                  </a:lnTo>
                  <a:lnTo>
                    <a:pt x="17138" y="76324"/>
                  </a:lnTo>
                  <a:lnTo>
                    <a:pt x="17268" y="76422"/>
                  </a:lnTo>
                  <a:lnTo>
                    <a:pt x="17268" y="76520"/>
                  </a:lnTo>
                  <a:lnTo>
                    <a:pt x="17464" y="76650"/>
                  </a:lnTo>
                  <a:lnTo>
                    <a:pt x="17496" y="76812"/>
                  </a:lnTo>
                  <a:lnTo>
                    <a:pt x="17659" y="76942"/>
                  </a:lnTo>
                  <a:lnTo>
                    <a:pt x="17789" y="77267"/>
                  </a:lnTo>
                  <a:lnTo>
                    <a:pt x="17789" y="77430"/>
                  </a:lnTo>
                  <a:lnTo>
                    <a:pt x="17886" y="77723"/>
                  </a:lnTo>
                  <a:lnTo>
                    <a:pt x="17951" y="78015"/>
                  </a:lnTo>
                  <a:lnTo>
                    <a:pt x="18114" y="78211"/>
                  </a:lnTo>
                  <a:lnTo>
                    <a:pt x="18114" y="78341"/>
                  </a:lnTo>
                  <a:lnTo>
                    <a:pt x="18277" y="78568"/>
                  </a:lnTo>
                  <a:lnTo>
                    <a:pt x="18244" y="78666"/>
                  </a:lnTo>
                  <a:lnTo>
                    <a:pt x="18309" y="78828"/>
                  </a:lnTo>
                  <a:lnTo>
                    <a:pt x="18277" y="78991"/>
                  </a:lnTo>
                  <a:lnTo>
                    <a:pt x="18211" y="79089"/>
                  </a:lnTo>
                  <a:lnTo>
                    <a:pt x="18179" y="79089"/>
                  </a:lnTo>
                  <a:lnTo>
                    <a:pt x="18114" y="79024"/>
                  </a:lnTo>
                  <a:lnTo>
                    <a:pt x="18049" y="79089"/>
                  </a:lnTo>
                  <a:lnTo>
                    <a:pt x="18049" y="79219"/>
                  </a:lnTo>
                  <a:lnTo>
                    <a:pt x="18146" y="79349"/>
                  </a:lnTo>
                  <a:lnTo>
                    <a:pt x="18244" y="79446"/>
                  </a:lnTo>
                  <a:lnTo>
                    <a:pt x="18342" y="79609"/>
                  </a:lnTo>
                  <a:lnTo>
                    <a:pt x="18244" y="79739"/>
                  </a:lnTo>
                  <a:lnTo>
                    <a:pt x="18277" y="79869"/>
                  </a:lnTo>
                  <a:lnTo>
                    <a:pt x="18244" y="79934"/>
                  </a:lnTo>
                  <a:lnTo>
                    <a:pt x="18244" y="80064"/>
                  </a:lnTo>
                  <a:lnTo>
                    <a:pt x="18309" y="80097"/>
                  </a:lnTo>
                  <a:lnTo>
                    <a:pt x="18309" y="79999"/>
                  </a:lnTo>
                  <a:lnTo>
                    <a:pt x="18407" y="79934"/>
                  </a:lnTo>
                  <a:lnTo>
                    <a:pt x="18537" y="79967"/>
                  </a:lnTo>
                  <a:lnTo>
                    <a:pt x="18569" y="80064"/>
                  </a:lnTo>
                  <a:lnTo>
                    <a:pt x="18504" y="80097"/>
                  </a:lnTo>
                  <a:lnTo>
                    <a:pt x="18569" y="80129"/>
                  </a:lnTo>
                  <a:lnTo>
                    <a:pt x="18634" y="80097"/>
                  </a:lnTo>
                  <a:lnTo>
                    <a:pt x="18732" y="80129"/>
                  </a:lnTo>
                  <a:lnTo>
                    <a:pt x="18764" y="80259"/>
                  </a:lnTo>
                  <a:lnTo>
                    <a:pt x="18797" y="80227"/>
                  </a:lnTo>
                  <a:lnTo>
                    <a:pt x="19057" y="80357"/>
                  </a:lnTo>
                  <a:lnTo>
                    <a:pt x="19122" y="80324"/>
                  </a:lnTo>
                  <a:lnTo>
                    <a:pt x="19187" y="80357"/>
                  </a:lnTo>
                  <a:lnTo>
                    <a:pt x="19220" y="80259"/>
                  </a:lnTo>
                  <a:lnTo>
                    <a:pt x="19317" y="80259"/>
                  </a:lnTo>
                  <a:lnTo>
                    <a:pt x="19415" y="80129"/>
                  </a:lnTo>
                  <a:lnTo>
                    <a:pt x="19545" y="80162"/>
                  </a:lnTo>
                  <a:lnTo>
                    <a:pt x="19577" y="80129"/>
                  </a:lnTo>
                  <a:lnTo>
                    <a:pt x="19707" y="80097"/>
                  </a:lnTo>
                  <a:lnTo>
                    <a:pt x="19870" y="80162"/>
                  </a:lnTo>
                  <a:lnTo>
                    <a:pt x="19935" y="80129"/>
                  </a:lnTo>
                  <a:lnTo>
                    <a:pt x="20065" y="80129"/>
                  </a:lnTo>
                  <a:lnTo>
                    <a:pt x="20098" y="80097"/>
                  </a:lnTo>
                  <a:lnTo>
                    <a:pt x="20163" y="80032"/>
                  </a:lnTo>
                  <a:lnTo>
                    <a:pt x="20228" y="79999"/>
                  </a:lnTo>
                  <a:lnTo>
                    <a:pt x="20260" y="80032"/>
                  </a:lnTo>
                  <a:lnTo>
                    <a:pt x="20293" y="79967"/>
                  </a:lnTo>
                  <a:lnTo>
                    <a:pt x="20390" y="79902"/>
                  </a:lnTo>
                  <a:lnTo>
                    <a:pt x="20650" y="79934"/>
                  </a:lnTo>
                  <a:lnTo>
                    <a:pt x="20781" y="79999"/>
                  </a:lnTo>
                  <a:lnTo>
                    <a:pt x="20878" y="79967"/>
                  </a:lnTo>
                  <a:lnTo>
                    <a:pt x="20878" y="79934"/>
                  </a:lnTo>
                  <a:lnTo>
                    <a:pt x="21041" y="79902"/>
                  </a:lnTo>
                  <a:lnTo>
                    <a:pt x="21268" y="79967"/>
                  </a:lnTo>
                  <a:lnTo>
                    <a:pt x="21366" y="79999"/>
                  </a:lnTo>
                  <a:lnTo>
                    <a:pt x="21626" y="80064"/>
                  </a:lnTo>
                  <a:lnTo>
                    <a:pt x="21659" y="80032"/>
                  </a:lnTo>
                  <a:lnTo>
                    <a:pt x="21626" y="79967"/>
                  </a:lnTo>
                  <a:lnTo>
                    <a:pt x="21691" y="79869"/>
                  </a:lnTo>
                  <a:lnTo>
                    <a:pt x="21756" y="79902"/>
                  </a:lnTo>
                  <a:lnTo>
                    <a:pt x="21886" y="79934"/>
                  </a:lnTo>
                  <a:lnTo>
                    <a:pt x="22049" y="79934"/>
                  </a:lnTo>
                  <a:lnTo>
                    <a:pt x="22081" y="79902"/>
                  </a:lnTo>
                  <a:lnTo>
                    <a:pt x="21984" y="79837"/>
                  </a:lnTo>
                  <a:lnTo>
                    <a:pt x="22049" y="79739"/>
                  </a:lnTo>
                  <a:lnTo>
                    <a:pt x="22179" y="79706"/>
                  </a:lnTo>
                  <a:lnTo>
                    <a:pt x="22341" y="79706"/>
                  </a:lnTo>
                  <a:lnTo>
                    <a:pt x="22407" y="79739"/>
                  </a:lnTo>
                  <a:lnTo>
                    <a:pt x="22504" y="79739"/>
                  </a:lnTo>
                  <a:lnTo>
                    <a:pt x="22634" y="79674"/>
                  </a:lnTo>
                  <a:lnTo>
                    <a:pt x="22829" y="79609"/>
                  </a:lnTo>
                  <a:lnTo>
                    <a:pt x="22829" y="79576"/>
                  </a:lnTo>
                  <a:lnTo>
                    <a:pt x="22959" y="79544"/>
                  </a:lnTo>
                  <a:lnTo>
                    <a:pt x="23057" y="79446"/>
                  </a:lnTo>
                  <a:lnTo>
                    <a:pt x="23415" y="79219"/>
                  </a:lnTo>
                  <a:lnTo>
                    <a:pt x="23512" y="79121"/>
                  </a:lnTo>
                  <a:lnTo>
                    <a:pt x="23512" y="79089"/>
                  </a:lnTo>
                  <a:lnTo>
                    <a:pt x="23577" y="79089"/>
                  </a:lnTo>
                  <a:lnTo>
                    <a:pt x="24130" y="78536"/>
                  </a:lnTo>
                  <a:lnTo>
                    <a:pt x="24163" y="78503"/>
                  </a:lnTo>
                  <a:lnTo>
                    <a:pt x="24195" y="78503"/>
                  </a:lnTo>
                  <a:lnTo>
                    <a:pt x="24293" y="78373"/>
                  </a:lnTo>
                  <a:lnTo>
                    <a:pt x="24390" y="78341"/>
                  </a:lnTo>
                  <a:lnTo>
                    <a:pt x="24423" y="78178"/>
                  </a:lnTo>
                  <a:lnTo>
                    <a:pt x="24585" y="78015"/>
                  </a:lnTo>
                  <a:lnTo>
                    <a:pt x="24813" y="77658"/>
                  </a:lnTo>
                  <a:lnTo>
                    <a:pt x="24878" y="77495"/>
                  </a:lnTo>
                  <a:lnTo>
                    <a:pt x="25008" y="77495"/>
                  </a:lnTo>
                  <a:lnTo>
                    <a:pt x="25041" y="77398"/>
                  </a:lnTo>
                  <a:lnTo>
                    <a:pt x="25041" y="77333"/>
                  </a:lnTo>
                  <a:lnTo>
                    <a:pt x="25171" y="77202"/>
                  </a:lnTo>
                  <a:lnTo>
                    <a:pt x="25236" y="77072"/>
                  </a:lnTo>
                  <a:lnTo>
                    <a:pt x="25366" y="77007"/>
                  </a:lnTo>
                  <a:lnTo>
                    <a:pt x="25398" y="76942"/>
                  </a:lnTo>
                  <a:lnTo>
                    <a:pt x="25496" y="76910"/>
                  </a:lnTo>
                  <a:lnTo>
                    <a:pt x="25528" y="76845"/>
                  </a:lnTo>
                  <a:lnTo>
                    <a:pt x="25593" y="76845"/>
                  </a:lnTo>
                  <a:lnTo>
                    <a:pt x="25724" y="76682"/>
                  </a:lnTo>
                  <a:lnTo>
                    <a:pt x="25756" y="76585"/>
                  </a:lnTo>
                  <a:lnTo>
                    <a:pt x="25821" y="76487"/>
                  </a:lnTo>
                  <a:lnTo>
                    <a:pt x="25886" y="76292"/>
                  </a:lnTo>
                  <a:lnTo>
                    <a:pt x="25951" y="76129"/>
                  </a:lnTo>
                  <a:lnTo>
                    <a:pt x="25984" y="75967"/>
                  </a:lnTo>
                  <a:lnTo>
                    <a:pt x="26049" y="75772"/>
                  </a:lnTo>
                  <a:lnTo>
                    <a:pt x="26016" y="75772"/>
                  </a:lnTo>
                  <a:lnTo>
                    <a:pt x="26081" y="75674"/>
                  </a:lnTo>
                  <a:lnTo>
                    <a:pt x="26081" y="75641"/>
                  </a:lnTo>
                  <a:lnTo>
                    <a:pt x="26081" y="75576"/>
                  </a:lnTo>
                  <a:lnTo>
                    <a:pt x="26146" y="75479"/>
                  </a:lnTo>
                  <a:lnTo>
                    <a:pt x="26179" y="75349"/>
                  </a:lnTo>
                  <a:lnTo>
                    <a:pt x="26146" y="75284"/>
                  </a:lnTo>
                  <a:lnTo>
                    <a:pt x="26114" y="75284"/>
                  </a:lnTo>
                  <a:lnTo>
                    <a:pt x="26114" y="75381"/>
                  </a:lnTo>
                  <a:lnTo>
                    <a:pt x="26016" y="75349"/>
                  </a:lnTo>
                  <a:lnTo>
                    <a:pt x="25984" y="75414"/>
                  </a:lnTo>
                  <a:lnTo>
                    <a:pt x="25984" y="75316"/>
                  </a:lnTo>
                  <a:lnTo>
                    <a:pt x="25919" y="75219"/>
                  </a:lnTo>
                  <a:lnTo>
                    <a:pt x="25951" y="75186"/>
                  </a:lnTo>
                  <a:lnTo>
                    <a:pt x="26016" y="75186"/>
                  </a:lnTo>
                  <a:lnTo>
                    <a:pt x="26049" y="75056"/>
                  </a:lnTo>
                  <a:lnTo>
                    <a:pt x="26114" y="74991"/>
                  </a:lnTo>
                  <a:lnTo>
                    <a:pt x="26146" y="74926"/>
                  </a:lnTo>
                  <a:lnTo>
                    <a:pt x="26276" y="74894"/>
                  </a:lnTo>
                  <a:lnTo>
                    <a:pt x="26471" y="74731"/>
                  </a:lnTo>
                  <a:lnTo>
                    <a:pt x="26927" y="74633"/>
                  </a:lnTo>
                  <a:lnTo>
                    <a:pt x="27284" y="74471"/>
                  </a:lnTo>
                  <a:lnTo>
                    <a:pt x="27480" y="74276"/>
                  </a:lnTo>
                  <a:lnTo>
                    <a:pt x="27512" y="74113"/>
                  </a:lnTo>
                  <a:lnTo>
                    <a:pt x="27577" y="74016"/>
                  </a:lnTo>
                  <a:lnTo>
                    <a:pt x="27545" y="73950"/>
                  </a:lnTo>
                  <a:lnTo>
                    <a:pt x="27480" y="74016"/>
                  </a:lnTo>
                  <a:lnTo>
                    <a:pt x="27447" y="73918"/>
                  </a:lnTo>
                  <a:lnTo>
                    <a:pt x="27480" y="73918"/>
                  </a:lnTo>
                  <a:lnTo>
                    <a:pt x="27480" y="73820"/>
                  </a:lnTo>
                  <a:lnTo>
                    <a:pt x="27545" y="73755"/>
                  </a:lnTo>
                  <a:lnTo>
                    <a:pt x="27545" y="73658"/>
                  </a:lnTo>
                  <a:lnTo>
                    <a:pt x="27610" y="73495"/>
                  </a:lnTo>
                  <a:lnTo>
                    <a:pt x="27577" y="73463"/>
                  </a:lnTo>
                  <a:lnTo>
                    <a:pt x="27577" y="73333"/>
                  </a:lnTo>
                  <a:lnTo>
                    <a:pt x="27642" y="73268"/>
                  </a:lnTo>
                  <a:lnTo>
                    <a:pt x="27642" y="73137"/>
                  </a:lnTo>
                  <a:lnTo>
                    <a:pt x="27610" y="73137"/>
                  </a:lnTo>
                  <a:lnTo>
                    <a:pt x="27610" y="73007"/>
                  </a:lnTo>
                  <a:lnTo>
                    <a:pt x="27545" y="73137"/>
                  </a:lnTo>
                  <a:lnTo>
                    <a:pt x="27545" y="73235"/>
                  </a:lnTo>
                  <a:lnTo>
                    <a:pt x="27512" y="73235"/>
                  </a:lnTo>
                  <a:lnTo>
                    <a:pt x="27480" y="73137"/>
                  </a:lnTo>
                  <a:lnTo>
                    <a:pt x="27512" y="72780"/>
                  </a:lnTo>
                  <a:lnTo>
                    <a:pt x="27447" y="72682"/>
                  </a:lnTo>
                  <a:lnTo>
                    <a:pt x="27447" y="72552"/>
                  </a:lnTo>
                  <a:lnTo>
                    <a:pt x="27382" y="72455"/>
                  </a:lnTo>
                  <a:lnTo>
                    <a:pt x="27317" y="72422"/>
                  </a:lnTo>
                  <a:lnTo>
                    <a:pt x="27382" y="72390"/>
                  </a:lnTo>
                  <a:lnTo>
                    <a:pt x="27382" y="72292"/>
                  </a:lnTo>
                  <a:lnTo>
                    <a:pt x="27252" y="72097"/>
                  </a:lnTo>
                  <a:lnTo>
                    <a:pt x="27284" y="72032"/>
                  </a:lnTo>
                  <a:lnTo>
                    <a:pt x="27284" y="71934"/>
                  </a:lnTo>
                  <a:lnTo>
                    <a:pt x="27317" y="71869"/>
                  </a:lnTo>
                  <a:lnTo>
                    <a:pt x="27317" y="71804"/>
                  </a:lnTo>
                  <a:lnTo>
                    <a:pt x="27284" y="71739"/>
                  </a:lnTo>
                  <a:lnTo>
                    <a:pt x="27284" y="71707"/>
                  </a:lnTo>
                  <a:lnTo>
                    <a:pt x="27317" y="71674"/>
                  </a:lnTo>
                  <a:lnTo>
                    <a:pt x="27447" y="71739"/>
                  </a:lnTo>
                  <a:lnTo>
                    <a:pt x="27480" y="71674"/>
                  </a:lnTo>
                  <a:lnTo>
                    <a:pt x="27610" y="71674"/>
                  </a:lnTo>
                  <a:lnTo>
                    <a:pt x="27707" y="71609"/>
                  </a:lnTo>
                  <a:lnTo>
                    <a:pt x="27707" y="71479"/>
                  </a:lnTo>
                  <a:lnTo>
                    <a:pt x="27967" y="71284"/>
                  </a:lnTo>
                  <a:lnTo>
                    <a:pt x="28097" y="71284"/>
                  </a:lnTo>
                  <a:lnTo>
                    <a:pt x="28097" y="71219"/>
                  </a:lnTo>
                  <a:lnTo>
                    <a:pt x="28130" y="71219"/>
                  </a:lnTo>
                  <a:lnTo>
                    <a:pt x="28195" y="71154"/>
                  </a:lnTo>
                  <a:lnTo>
                    <a:pt x="28195" y="71089"/>
                  </a:lnTo>
                  <a:lnTo>
                    <a:pt x="28423" y="70991"/>
                  </a:lnTo>
                  <a:lnTo>
                    <a:pt x="28423" y="70894"/>
                  </a:lnTo>
                  <a:lnTo>
                    <a:pt x="28488" y="70894"/>
                  </a:lnTo>
                  <a:lnTo>
                    <a:pt x="28520" y="70731"/>
                  </a:lnTo>
                  <a:lnTo>
                    <a:pt x="28553" y="70829"/>
                  </a:lnTo>
                  <a:lnTo>
                    <a:pt x="28618" y="70796"/>
                  </a:lnTo>
                  <a:lnTo>
                    <a:pt x="28748" y="70633"/>
                  </a:lnTo>
                  <a:lnTo>
                    <a:pt x="28748" y="70568"/>
                  </a:lnTo>
                  <a:lnTo>
                    <a:pt x="28813" y="70601"/>
                  </a:lnTo>
                  <a:lnTo>
                    <a:pt x="29008" y="70471"/>
                  </a:lnTo>
                  <a:lnTo>
                    <a:pt x="29171" y="70406"/>
                  </a:lnTo>
                  <a:lnTo>
                    <a:pt x="29171" y="70373"/>
                  </a:lnTo>
                  <a:lnTo>
                    <a:pt x="29301" y="70373"/>
                  </a:lnTo>
                  <a:lnTo>
                    <a:pt x="29658" y="70211"/>
                  </a:lnTo>
                  <a:lnTo>
                    <a:pt x="29691" y="70113"/>
                  </a:lnTo>
                  <a:lnTo>
                    <a:pt x="29723" y="70113"/>
                  </a:lnTo>
                  <a:lnTo>
                    <a:pt x="30081" y="69918"/>
                  </a:lnTo>
                  <a:lnTo>
                    <a:pt x="30081" y="69820"/>
                  </a:lnTo>
                  <a:lnTo>
                    <a:pt x="30179" y="69820"/>
                  </a:lnTo>
                  <a:lnTo>
                    <a:pt x="30276" y="69658"/>
                  </a:lnTo>
                  <a:lnTo>
                    <a:pt x="30276" y="69593"/>
                  </a:lnTo>
                  <a:lnTo>
                    <a:pt x="30406" y="69463"/>
                  </a:lnTo>
                  <a:lnTo>
                    <a:pt x="30471" y="69430"/>
                  </a:lnTo>
                  <a:lnTo>
                    <a:pt x="30471" y="69333"/>
                  </a:lnTo>
                  <a:lnTo>
                    <a:pt x="30536" y="69268"/>
                  </a:lnTo>
                  <a:lnTo>
                    <a:pt x="30439" y="69268"/>
                  </a:lnTo>
                  <a:lnTo>
                    <a:pt x="30406" y="69235"/>
                  </a:lnTo>
                  <a:lnTo>
                    <a:pt x="30471" y="69170"/>
                  </a:lnTo>
                  <a:lnTo>
                    <a:pt x="30569" y="69170"/>
                  </a:lnTo>
                  <a:lnTo>
                    <a:pt x="30569" y="69105"/>
                  </a:lnTo>
                  <a:lnTo>
                    <a:pt x="30536" y="69073"/>
                  </a:lnTo>
                  <a:lnTo>
                    <a:pt x="30601" y="69040"/>
                  </a:lnTo>
                  <a:lnTo>
                    <a:pt x="30634" y="68975"/>
                  </a:lnTo>
                  <a:lnTo>
                    <a:pt x="30634" y="68747"/>
                  </a:lnTo>
                  <a:lnTo>
                    <a:pt x="30504" y="68747"/>
                  </a:lnTo>
                  <a:lnTo>
                    <a:pt x="30471" y="68682"/>
                  </a:lnTo>
                  <a:lnTo>
                    <a:pt x="30536" y="68650"/>
                  </a:lnTo>
                  <a:lnTo>
                    <a:pt x="30536" y="68422"/>
                  </a:lnTo>
                  <a:lnTo>
                    <a:pt x="30504" y="68390"/>
                  </a:lnTo>
                  <a:lnTo>
                    <a:pt x="30536" y="68357"/>
                  </a:lnTo>
                  <a:lnTo>
                    <a:pt x="30569" y="68097"/>
                  </a:lnTo>
                  <a:lnTo>
                    <a:pt x="30536" y="67967"/>
                  </a:lnTo>
                  <a:lnTo>
                    <a:pt x="30601" y="67902"/>
                  </a:lnTo>
                  <a:lnTo>
                    <a:pt x="30601" y="67772"/>
                  </a:lnTo>
                  <a:lnTo>
                    <a:pt x="30569" y="67739"/>
                  </a:lnTo>
                  <a:lnTo>
                    <a:pt x="30569" y="67609"/>
                  </a:lnTo>
                  <a:lnTo>
                    <a:pt x="30601" y="67577"/>
                  </a:lnTo>
                  <a:lnTo>
                    <a:pt x="30536" y="67447"/>
                  </a:lnTo>
                  <a:lnTo>
                    <a:pt x="30536" y="67284"/>
                  </a:lnTo>
                  <a:lnTo>
                    <a:pt x="30569" y="67219"/>
                  </a:lnTo>
                  <a:lnTo>
                    <a:pt x="30569" y="67186"/>
                  </a:lnTo>
                  <a:lnTo>
                    <a:pt x="30536" y="67154"/>
                  </a:lnTo>
                  <a:lnTo>
                    <a:pt x="30536" y="67089"/>
                  </a:lnTo>
                  <a:lnTo>
                    <a:pt x="30666" y="66959"/>
                  </a:lnTo>
                  <a:lnTo>
                    <a:pt x="30634" y="66926"/>
                  </a:lnTo>
                  <a:lnTo>
                    <a:pt x="30666" y="66861"/>
                  </a:lnTo>
                  <a:lnTo>
                    <a:pt x="30666" y="66731"/>
                  </a:lnTo>
                  <a:lnTo>
                    <a:pt x="30634" y="66699"/>
                  </a:lnTo>
                  <a:lnTo>
                    <a:pt x="30634" y="66634"/>
                  </a:lnTo>
                  <a:lnTo>
                    <a:pt x="30504" y="66536"/>
                  </a:lnTo>
                  <a:lnTo>
                    <a:pt x="30374" y="66536"/>
                  </a:lnTo>
                  <a:lnTo>
                    <a:pt x="30179" y="66341"/>
                  </a:lnTo>
                  <a:lnTo>
                    <a:pt x="30211" y="66276"/>
                  </a:lnTo>
                  <a:lnTo>
                    <a:pt x="30146" y="66113"/>
                  </a:lnTo>
                  <a:lnTo>
                    <a:pt x="30114" y="66048"/>
                  </a:lnTo>
                  <a:lnTo>
                    <a:pt x="30146" y="65951"/>
                  </a:lnTo>
                  <a:lnTo>
                    <a:pt x="30081" y="65918"/>
                  </a:lnTo>
                  <a:lnTo>
                    <a:pt x="30081" y="65788"/>
                  </a:lnTo>
                  <a:lnTo>
                    <a:pt x="30049" y="65723"/>
                  </a:lnTo>
                  <a:lnTo>
                    <a:pt x="30081" y="65723"/>
                  </a:lnTo>
                  <a:lnTo>
                    <a:pt x="30016" y="65593"/>
                  </a:lnTo>
                  <a:lnTo>
                    <a:pt x="29984" y="65463"/>
                  </a:lnTo>
                  <a:lnTo>
                    <a:pt x="30081" y="65398"/>
                  </a:lnTo>
                  <a:lnTo>
                    <a:pt x="30081" y="65268"/>
                  </a:lnTo>
                  <a:lnTo>
                    <a:pt x="30016" y="65203"/>
                  </a:lnTo>
                  <a:lnTo>
                    <a:pt x="29984" y="65008"/>
                  </a:lnTo>
                  <a:lnTo>
                    <a:pt x="30016" y="64878"/>
                  </a:lnTo>
                  <a:lnTo>
                    <a:pt x="30081" y="64845"/>
                  </a:lnTo>
                  <a:lnTo>
                    <a:pt x="30146" y="64845"/>
                  </a:lnTo>
                  <a:lnTo>
                    <a:pt x="30146" y="64780"/>
                  </a:lnTo>
                  <a:lnTo>
                    <a:pt x="30081" y="64585"/>
                  </a:lnTo>
                  <a:lnTo>
                    <a:pt x="30016" y="64617"/>
                  </a:lnTo>
                  <a:lnTo>
                    <a:pt x="29919" y="64487"/>
                  </a:lnTo>
                  <a:lnTo>
                    <a:pt x="29756" y="64357"/>
                  </a:lnTo>
                  <a:lnTo>
                    <a:pt x="29756" y="64227"/>
                  </a:lnTo>
                  <a:lnTo>
                    <a:pt x="29854" y="63999"/>
                  </a:lnTo>
                  <a:lnTo>
                    <a:pt x="29951" y="63642"/>
                  </a:lnTo>
                  <a:lnTo>
                    <a:pt x="29984" y="63609"/>
                  </a:lnTo>
                  <a:lnTo>
                    <a:pt x="29984" y="63512"/>
                  </a:lnTo>
                  <a:lnTo>
                    <a:pt x="29951" y="63479"/>
                  </a:lnTo>
                  <a:lnTo>
                    <a:pt x="30016" y="63479"/>
                  </a:lnTo>
                  <a:lnTo>
                    <a:pt x="30146" y="63447"/>
                  </a:lnTo>
                  <a:lnTo>
                    <a:pt x="30341" y="63154"/>
                  </a:lnTo>
                  <a:lnTo>
                    <a:pt x="30406" y="62991"/>
                  </a:lnTo>
                  <a:lnTo>
                    <a:pt x="30406" y="62861"/>
                  </a:lnTo>
                  <a:lnTo>
                    <a:pt x="30504" y="62764"/>
                  </a:lnTo>
                  <a:lnTo>
                    <a:pt x="30569" y="62634"/>
                  </a:lnTo>
                  <a:lnTo>
                    <a:pt x="30536" y="62601"/>
                  </a:lnTo>
                  <a:lnTo>
                    <a:pt x="30536" y="62536"/>
                  </a:lnTo>
                  <a:lnTo>
                    <a:pt x="30634" y="62439"/>
                  </a:lnTo>
                  <a:lnTo>
                    <a:pt x="30634" y="62406"/>
                  </a:lnTo>
                  <a:lnTo>
                    <a:pt x="30862" y="62406"/>
                  </a:lnTo>
                  <a:lnTo>
                    <a:pt x="30959" y="62243"/>
                  </a:lnTo>
                  <a:lnTo>
                    <a:pt x="31122" y="62178"/>
                  </a:lnTo>
                  <a:lnTo>
                    <a:pt x="31089" y="62146"/>
                  </a:lnTo>
                  <a:lnTo>
                    <a:pt x="31154" y="62081"/>
                  </a:lnTo>
                  <a:lnTo>
                    <a:pt x="31219" y="62048"/>
                  </a:lnTo>
                  <a:lnTo>
                    <a:pt x="31382" y="61853"/>
                  </a:lnTo>
                  <a:lnTo>
                    <a:pt x="31382" y="61821"/>
                  </a:lnTo>
                  <a:lnTo>
                    <a:pt x="31382" y="61788"/>
                  </a:lnTo>
                  <a:lnTo>
                    <a:pt x="31837" y="61300"/>
                  </a:lnTo>
                  <a:lnTo>
                    <a:pt x="31870" y="61203"/>
                  </a:lnTo>
                  <a:lnTo>
                    <a:pt x="32000" y="61073"/>
                  </a:lnTo>
                  <a:lnTo>
                    <a:pt x="32097" y="61040"/>
                  </a:lnTo>
                  <a:lnTo>
                    <a:pt x="32162" y="60975"/>
                  </a:lnTo>
                  <a:lnTo>
                    <a:pt x="32195" y="60943"/>
                  </a:lnTo>
                  <a:lnTo>
                    <a:pt x="32488" y="60617"/>
                  </a:lnTo>
                  <a:lnTo>
                    <a:pt x="32585" y="60585"/>
                  </a:lnTo>
                  <a:lnTo>
                    <a:pt x="32943" y="60227"/>
                  </a:lnTo>
                  <a:lnTo>
                    <a:pt x="33138" y="60065"/>
                  </a:lnTo>
                  <a:lnTo>
                    <a:pt x="33268" y="59967"/>
                  </a:lnTo>
                  <a:lnTo>
                    <a:pt x="33463" y="59935"/>
                  </a:lnTo>
                  <a:lnTo>
                    <a:pt x="33691" y="59707"/>
                  </a:lnTo>
                  <a:lnTo>
                    <a:pt x="34309" y="59187"/>
                  </a:lnTo>
                  <a:lnTo>
                    <a:pt x="34569" y="58861"/>
                  </a:lnTo>
                  <a:lnTo>
                    <a:pt x="34731" y="58699"/>
                  </a:lnTo>
                  <a:lnTo>
                    <a:pt x="34764" y="58569"/>
                  </a:lnTo>
                  <a:lnTo>
                    <a:pt x="35122" y="58081"/>
                  </a:lnTo>
                  <a:lnTo>
                    <a:pt x="35154" y="57983"/>
                  </a:lnTo>
                  <a:lnTo>
                    <a:pt x="35317" y="57723"/>
                  </a:lnTo>
                  <a:lnTo>
                    <a:pt x="35349" y="57561"/>
                  </a:lnTo>
                  <a:lnTo>
                    <a:pt x="35642" y="56975"/>
                  </a:lnTo>
                  <a:lnTo>
                    <a:pt x="35707" y="56910"/>
                  </a:lnTo>
                  <a:lnTo>
                    <a:pt x="35675" y="56845"/>
                  </a:lnTo>
                  <a:lnTo>
                    <a:pt x="35675" y="56780"/>
                  </a:lnTo>
                  <a:lnTo>
                    <a:pt x="35772" y="56650"/>
                  </a:lnTo>
                  <a:lnTo>
                    <a:pt x="35837" y="56683"/>
                  </a:lnTo>
                  <a:lnTo>
                    <a:pt x="35902" y="56585"/>
                  </a:lnTo>
                  <a:lnTo>
                    <a:pt x="36032" y="56325"/>
                  </a:lnTo>
                  <a:lnTo>
                    <a:pt x="36227" y="56065"/>
                  </a:lnTo>
                  <a:lnTo>
                    <a:pt x="36195" y="55902"/>
                  </a:lnTo>
                  <a:lnTo>
                    <a:pt x="36227" y="55870"/>
                  </a:lnTo>
                  <a:lnTo>
                    <a:pt x="36260" y="55740"/>
                  </a:lnTo>
                  <a:lnTo>
                    <a:pt x="36227" y="55674"/>
                  </a:lnTo>
                  <a:lnTo>
                    <a:pt x="36292" y="55544"/>
                  </a:lnTo>
                  <a:lnTo>
                    <a:pt x="36325" y="55512"/>
                  </a:lnTo>
                  <a:lnTo>
                    <a:pt x="36422" y="55512"/>
                  </a:lnTo>
                  <a:lnTo>
                    <a:pt x="36422" y="55544"/>
                  </a:lnTo>
                  <a:lnTo>
                    <a:pt x="36455" y="55512"/>
                  </a:lnTo>
                  <a:lnTo>
                    <a:pt x="36422" y="55447"/>
                  </a:lnTo>
                  <a:lnTo>
                    <a:pt x="36390" y="55447"/>
                  </a:lnTo>
                  <a:lnTo>
                    <a:pt x="36390" y="55479"/>
                  </a:lnTo>
                  <a:lnTo>
                    <a:pt x="36325" y="55479"/>
                  </a:lnTo>
                  <a:lnTo>
                    <a:pt x="36357" y="55414"/>
                  </a:lnTo>
                  <a:lnTo>
                    <a:pt x="36357" y="55317"/>
                  </a:lnTo>
                  <a:lnTo>
                    <a:pt x="36292" y="55252"/>
                  </a:lnTo>
                  <a:lnTo>
                    <a:pt x="36357" y="55154"/>
                  </a:lnTo>
                  <a:lnTo>
                    <a:pt x="36390" y="55089"/>
                  </a:lnTo>
                  <a:lnTo>
                    <a:pt x="36390" y="55057"/>
                  </a:lnTo>
                  <a:lnTo>
                    <a:pt x="36325" y="55057"/>
                  </a:lnTo>
                  <a:lnTo>
                    <a:pt x="36292" y="55024"/>
                  </a:lnTo>
                  <a:lnTo>
                    <a:pt x="36325" y="54959"/>
                  </a:lnTo>
                  <a:lnTo>
                    <a:pt x="36325" y="54894"/>
                  </a:lnTo>
                  <a:lnTo>
                    <a:pt x="36357" y="54796"/>
                  </a:lnTo>
                  <a:lnTo>
                    <a:pt x="36422" y="54699"/>
                  </a:lnTo>
                  <a:lnTo>
                    <a:pt x="36325" y="54699"/>
                  </a:lnTo>
                  <a:lnTo>
                    <a:pt x="36195" y="54666"/>
                  </a:lnTo>
                  <a:lnTo>
                    <a:pt x="36130" y="54601"/>
                  </a:lnTo>
                  <a:lnTo>
                    <a:pt x="36130" y="54634"/>
                  </a:lnTo>
                  <a:lnTo>
                    <a:pt x="36097" y="54634"/>
                  </a:lnTo>
                  <a:lnTo>
                    <a:pt x="36032" y="54699"/>
                  </a:lnTo>
                  <a:lnTo>
                    <a:pt x="36000" y="54796"/>
                  </a:lnTo>
                  <a:lnTo>
                    <a:pt x="36000" y="54764"/>
                  </a:lnTo>
                  <a:lnTo>
                    <a:pt x="35902" y="54861"/>
                  </a:lnTo>
                  <a:lnTo>
                    <a:pt x="35740" y="54894"/>
                  </a:lnTo>
                  <a:lnTo>
                    <a:pt x="35707" y="54927"/>
                  </a:lnTo>
                  <a:lnTo>
                    <a:pt x="35675" y="54894"/>
                  </a:lnTo>
                  <a:lnTo>
                    <a:pt x="35512" y="54894"/>
                  </a:lnTo>
                  <a:lnTo>
                    <a:pt x="35414" y="54992"/>
                  </a:lnTo>
                  <a:lnTo>
                    <a:pt x="35154" y="55024"/>
                  </a:lnTo>
                  <a:lnTo>
                    <a:pt x="35089" y="55024"/>
                  </a:lnTo>
                  <a:lnTo>
                    <a:pt x="35057" y="54992"/>
                  </a:lnTo>
                  <a:lnTo>
                    <a:pt x="34894" y="55024"/>
                  </a:lnTo>
                  <a:lnTo>
                    <a:pt x="34731" y="55089"/>
                  </a:lnTo>
                  <a:lnTo>
                    <a:pt x="34504" y="55089"/>
                  </a:lnTo>
                  <a:lnTo>
                    <a:pt x="34406" y="55057"/>
                  </a:lnTo>
                  <a:lnTo>
                    <a:pt x="34309" y="55089"/>
                  </a:lnTo>
                  <a:lnTo>
                    <a:pt x="33983" y="55284"/>
                  </a:lnTo>
                  <a:lnTo>
                    <a:pt x="33821" y="55284"/>
                  </a:lnTo>
                  <a:lnTo>
                    <a:pt x="33723" y="55252"/>
                  </a:lnTo>
                  <a:lnTo>
                    <a:pt x="33431" y="55252"/>
                  </a:lnTo>
                  <a:lnTo>
                    <a:pt x="33268" y="55382"/>
                  </a:lnTo>
                  <a:lnTo>
                    <a:pt x="33171" y="55382"/>
                  </a:lnTo>
                  <a:lnTo>
                    <a:pt x="33040" y="55479"/>
                  </a:lnTo>
                  <a:lnTo>
                    <a:pt x="32975" y="55512"/>
                  </a:lnTo>
                  <a:lnTo>
                    <a:pt x="32845" y="55544"/>
                  </a:lnTo>
                  <a:lnTo>
                    <a:pt x="32715" y="55512"/>
                  </a:lnTo>
                  <a:lnTo>
                    <a:pt x="32585" y="55382"/>
                  </a:lnTo>
                  <a:lnTo>
                    <a:pt x="32520" y="55382"/>
                  </a:lnTo>
                  <a:lnTo>
                    <a:pt x="32488" y="55317"/>
                  </a:lnTo>
                  <a:lnTo>
                    <a:pt x="32162" y="54959"/>
                  </a:lnTo>
                  <a:lnTo>
                    <a:pt x="32130" y="54927"/>
                  </a:lnTo>
                  <a:lnTo>
                    <a:pt x="32097" y="54861"/>
                  </a:lnTo>
                  <a:lnTo>
                    <a:pt x="32065" y="54829"/>
                  </a:lnTo>
                  <a:lnTo>
                    <a:pt x="31935" y="54829"/>
                  </a:lnTo>
                  <a:lnTo>
                    <a:pt x="31870" y="54861"/>
                  </a:lnTo>
                  <a:lnTo>
                    <a:pt x="31837" y="54861"/>
                  </a:lnTo>
                  <a:lnTo>
                    <a:pt x="31772" y="54796"/>
                  </a:lnTo>
                  <a:lnTo>
                    <a:pt x="31870" y="54796"/>
                  </a:lnTo>
                  <a:lnTo>
                    <a:pt x="31935" y="54699"/>
                  </a:lnTo>
                  <a:lnTo>
                    <a:pt x="32000" y="54699"/>
                  </a:lnTo>
                  <a:lnTo>
                    <a:pt x="32097" y="54601"/>
                  </a:lnTo>
                  <a:lnTo>
                    <a:pt x="32162" y="54569"/>
                  </a:lnTo>
                  <a:lnTo>
                    <a:pt x="32130" y="54406"/>
                  </a:lnTo>
                  <a:lnTo>
                    <a:pt x="32162" y="54374"/>
                  </a:lnTo>
                  <a:lnTo>
                    <a:pt x="32130" y="54374"/>
                  </a:lnTo>
                  <a:lnTo>
                    <a:pt x="32000" y="54244"/>
                  </a:lnTo>
                  <a:lnTo>
                    <a:pt x="32000" y="54211"/>
                  </a:lnTo>
                  <a:lnTo>
                    <a:pt x="31967" y="54179"/>
                  </a:lnTo>
                  <a:lnTo>
                    <a:pt x="31902" y="54211"/>
                  </a:lnTo>
                  <a:lnTo>
                    <a:pt x="31870" y="54179"/>
                  </a:lnTo>
                  <a:lnTo>
                    <a:pt x="31805" y="54179"/>
                  </a:lnTo>
                  <a:lnTo>
                    <a:pt x="31740" y="54081"/>
                  </a:lnTo>
                  <a:lnTo>
                    <a:pt x="31772" y="54048"/>
                  </a:lnTo>
                  <a:lnTo>
                    <a:pt x="31707" y="53951"/>
                  </a:lnTo>
                  <a:lnTo>
                    <a:pt x="31642" y="53918"/>
                  </a:lnTo>
                  <a:lnTo>
                    <a:pt x="31545" y="53691"/>
                  </a:lnTo>
                  <a:lnTo>
                    <a:pt x="31512" y="53658"/>
                  </a:lnTo>
                  <a:lnTo>
                    <a:pt x="31512" y="53691"/>
                  </a:lnTo>
                  <a:lnTo>
                    <a:pt x="31447" y="53691"/>
                  </a:lnTo>
                  <a:lnTo>
                    <a:pt x="31382" y="53593"/>
                  </a:lnTo>
                  <a:lnTo>
                    <a:pt x="31284" y="53528"/>
                  </a:lnTo>
                  <a:lnTo>
                    <a:pt x="31187" y="53398"/>
                  </a:lnTo>
                  <a:lnTo>
                    <a:pt x="31024" y="53203"/>
                  </a:lnTo>
                  <a:lnTo>
                    <a:pt x="30992" y="53138"/>
                  </a:lnTo>
                  <a:lnTo>
                    <a:pt x="30829" y="53105"/>
                  </a:lnTo>
                  <a:lnTo>
                    <a:pt x="30797" y="53073"/>
                  </a:lnTo>
                  <a:lnTo>
                    <a:pt x="30699" y="52943"/>
                  </a:lnTo>
                  <a:lnTo>
                    <a:pt x="30634" y="52975"/>
                  </a:lnTo>
                  <a:lnTo>
                    <a:pt x="30601" y="52943"/>
                  </a:lnTo>
                  <a:lnTo>
                    <a:pt x="30504" y="52975"/>
                  </a:lnTo>
                  <a:lnTo>
                    <a:pt x="30471" y="53008"/>
                  </a:lnTo>
                  <a:lnTo>
                    <a:pt x="30406" y="52943"/>
                  </a:lnTo>
                  <a:lnTo>
                    <a:pt x="30309" y="52813"/>
                  </a:lnTo>
                  <a:lnTo>
                    <a:pt x="30341" y="52780"/>
                  </a:lnTo>
                  <a:lnTo>
                    <a:pt x="30244" y="52618"/>
                  </a:lnTo>
                  <a:lnTo>
                    <a:pt x="30211" y="52650"/>
                  </a:lnTo>
                  <a:lnTo>
                    <a:pt x="30179" y="52748"/>
                  </a:lnTo>
                  <a:lnTo>
                    <a:pt x="30211" y="52748"/>
                  </a:lnTo>
                  <a:lnTo>
                    <a:pt x="30211" y="52910"/>
                  </a:lnTo>
                  <a:lnTo>
                    <a:pt x="30146" y="52878"/>
                  </a:lnTo>
                  <a:lnTo>
                    <a:pt x="30114" y="52715"/>
                  </a:lnTo>
                  <a:lnTo>
                    <a:pt x="30049" y="52585"/>
                  </a:lnTo>
                  <a:lnTo>
                    <a:pt x="29984" y="52585"/>
                  </a:lnTo>
                  <a:lnTo>
                    <a:pt x="29984" y="52520"/>
                  </a:lnTo>
                  <a:lnTo>
                    <a:pt x="29951" y="52390"/>
                  </a:lnTo>
                  <a:lnTo>
                    <a:pt x="29919" y="52357"/>
                  </a:lnTo>
                  <a:lnTo>
                    <a:pt x="29854" y="52000"/>
                  </a:lnTo>
                  <a:lnTo>
                    <a:pt x="29626" y="51414"/>
                  </a:lnTo>
                  <a:lnTo>
                    <a:pt x="29496" y="51284"/>
                  </a:lnTo>
                  <a:lnTo>
                    <a:pt x="29463" y="51284"/>
                  </a:lnTo>
                  <a:lnTo>
                    <a:pt x="29463" y="51187"/>
                  </a:lnTo>
                  <a:lnTo>
                    <a:pt x="29333" y="51154"/>
                  </a:lnTo>
                  <a:lnTo>
                    <a:pt x="29236" y="51122"/>
                  </a:lnTo>
                  <a:lnTo>
                    <a:pt x="29236" y="51024"/>
                  </a:lnTo>
                  <a:lnTo>
                    <a:pt x="29008" y="50894"/>
                  </a:lnTo>
                  <a:lnTo>
                    <a:pt x="28910" y="50862"/>
                  </a:lnTo>
                  <a:lnTo>
                    <a:pt x="28813" y="50666"/>
                  </a:lnTo>
                  <a:lnTo>
                    <a:pt x="28748" y="50439"/>
                  </a:lnTo>
                  <a:lnTo>
                    <a:pt x="28780" y="50244"/>
                  </a:lnTo>
                  <a:lnTo>
                    <a:pt x="28748" y="50049"/>
                  </a:lnTo>
                  <a:lnTo>
                    <a:pt x="28618" y="49658"/>
                  </a:lnTo>
                  <a:lnTo>
                    <a:pt x="28585" y="49561"/>
                  </a:lnTo>
                  <a:lnTo>
                    <a:pt x="28618" y="49561"/>
                  </a:lnTo>
                  <a:lnTo>
                    <a:pt x="28650" y="49593"/>
                  </a:lnTo>
                  <a:lnTo>
                    <a:pt x="28683" y="49658"/>
                  </a:lnTo>
                  <a:lnTo>
                    <a:pt x="28683" y="49593"/>
                  </a:lnTo>
                  <a:lnTo>
                    <a:pt x="28585" y="49463"/>
                  </a:lnTo>
                  <a:lnTo>
                    <a:pt x="28553" y="49333"/>
                  </a:lnTo>
                  <a:lnTo>
                    <a:pt x="28520" y="49301"/>
                  </a:lnTo>
                  <a:lnTo>
                    <a:pt x="28520" y="49268"/>
                  </a:lnTo>
                  <a:lnTo>
                    <a:pt x="28520" y="49236"/>
                  </a:lnTo>
                  <a:lnTo>
                    <a:pt x="28488" y="49171"/>
                  </a:lnTo>
                  <a:lnTo>
                    <a:pt x="28520" y="49138"/>
                  </a:lnTo>
                  <a:lnTo>
                    <a:pt x="28520" y="49106"/>
                  </a:lnTo>
                  <a:lnTo>
                    <a:pt x="28520" y="49073"/>
                  </a:lnTo>
                  <a:lnTo>
                    <a:pt x="28423" y="49040"/>
                  </a:lnTo>
                  <a:lnTo>
                    <a:pt x="28293" y="48910"/>
                  </a:lnTo>
                  <a:lnTo>
                    <a:pt x="28260" y="48845"/>
                  </a:lnTo>
                  <a:lnTo>
                    <a:pt x="28162" y="48813"/>
                  </a:lnTo>
                  <a:lnTo>
                    <a:pt x="28097" y="48683"/>
                  </a:lnTo>
                  <a:lnTo>
                    <a:pt x="28032" y="48715"/>
                  </a:lnTo>
                  <a:lnTo>
                    <a:pt x="27935" y="48715"/>
                  </a:lnTo>
                  <a:lnTo>
                    <a:pt x="27772" y="48585"/>
                  </a:lnTo>
                  <a:lnTo>
                    <a:pt x="27675" y="48325"/>
                  </a:lnTo>
                  <a:lnTo>
                    <a:pt x="27707" y="48260"/>
                  </a:lnTo>
                  <a:lnTo>
                    <a:pt x="27675" y="48130"/>
                  </a:lnTo>
                  <a:lnTo>
                    <a:pt x="27642" y="48032"/>
                  </a:lnTo>
                  <a:lnTo>
                    <a:pt x="27675" y="48000"/>
                  </a:lnTo>
                  <a:lnTo>
                    <a:pt x="27707" y="48032"/>
                  </a:lnTo>
                  <a:lnTo>
                    <a:pt x="27870" y="48032"/>
                  </a:lnTo>
                  <a:lnTo>
                    <a:pt x="27805" y="47967"/>
                  </a:lnTo>
                  <a:lnTo>
                    <a:pt x="27740" y="47967"/>
                  </a:lnTo>
                  <a:lnTo>
                    <a:pt x="27675" y="47837"/>
                  </a:lnTo>
                  <a:lnTo>
                    <a:pt x="27642" y="47805"/>
                  </a:lnTo>
                  <a:lnTo>
                    <a:pt x="27642" y="47837"/>
                  </a:lnTo>
                  <a:lnTo>
                    <a:pt x="27577" y="47772"/>
                  </a:lnTo>
                  <a:lnTo>
                    <a:pt x="27512" y="47642"/>
                  </a:lnTo>
                  <a:lnTo>
                    <a:pt x="27317" y="47317"/>
                  </a:lnTo>
                  <a:lnTo>
                    <a:pt x="27219" y="47252"/>
                  </a:lnTo>
                  <a:lnTo>
                    <a:pt x="27187" y="47122"/>
                  </a:lnTo>
                  <a:lnTo>
                    <a:pt x="26862" y="46634"/>
                  </a:lnTo>
                  <a:lnTo>
                    <a:pt x="26862" y="46504"/>
                  </a:lnTo>
                  <a:lnTo>
                    <a:pt x="26797" y="46439"/>
                  </a:lnTo>
                  <a:lnTo>
                    <a:pt x="26797" y="46211"/>
                  </a:lnTo>
                  <a:lnTo>
                    <a:pt x="26732" y="46146"/>
                  </a:lnTo>
                  <a:lnTo>
                    <a:pt x="26732" y="46081"/>
                  </a:lnTo>
                  <a:lnTo>
                    <a:pt x="26569" y="45886"/>
                  </a:lnTo>
                  <a:lnTo>
                    <a:pt x="26537" y="45821"/>
                  </a:lnTo>
                  <a:lnTo>
                    <a:pt x="26569" y="45723"/>
                  </a:lnTo>
                  <a:lnTo>
                    <a:pt x="26537" y="45658"/>
                  </a:lnTo>
                  <a:lnTo>
                    <a:pt x="26211" y="45398"/>
                  </a:lnTo>
                  <a:lnTo>
                    <a:pt x="26179" y="45301"/>
                  </a:lnTo>
                  <a:lnTo>
                    <a:pt x="25984" y="45073"/>
                  </a:lnTo>
                  <a:lnTo>
                    <a:pt x="25984" y="44943"/>
                  </a:lnTo>
                  <a:lnTo>
                    <a:pt x="25886" y="44813"/>
                  </a:lnTo>
                  <a:lnTo>
                    <a:pt x="25886" y="44748"/>
                  </a:lnTo>
                  <a:lnTo>
                    <a:pt x="25886" y="44650"/>
                  </a:lnTo>
                  <a:lnTo>
                    <a:pt x="25919" y="44618"/>
                  </a:lnTo>
                  <a:lnTo>
                    <a:pt x="25919" y="44650"/>
                  </a:lnTo>
                  <a:lnTo>
                    <a:pt x="25984" y="44650"/>
                  </a:lnTo>
                  <a:lnTo>
                    <a:pt x="26016" y="44813"/>
                  </a:lnTo>
                  <a:lnTo>
                    <a:pt x="26081" y="44845"/>
                  </a:lnTo>
                  <a:lnTo>
                    <a:pt x="26081" y="44910"/>
                  </a:lnTo>
                  <a:lnTo>
                    <a:pt x="26276" y="45106"/>
                  </a:lnTo>
                  <a:lnTo>
                    <a:pt x="26276" y="45203"/>
                  </a:lnTo>
                  <a:lnTo>
                    <a:pt x="26341" y="45301"/>
                  </a:lnTo>
                  <a:lnTo>
                    <a:pt x="26471" y="45366"/>
                  </a:lnTo>
                  <a:lnTo>
                    <a:pt x="26504" y="45463"/>
                  </a:lnTo>
                  <a:lnTo>
                    <a:pt x="26764" y="45756"/>
                  </a:lnTo>
                  <a:lnTo>
                    <a:pt x="26894" y="45821"/>
                  </a:lnTo>
                  <a:lnTo>
                    <a:pt x="26927" y="45854"/>
                  </a:lnTo>
                  <a:lnTo>
                    <a:pt x="26927" y="45789"/>
                  </a:lnTo>
                  <a:lnTo>
                    <a:pt x="27024" y="45723"/>
                  </a:lnTo>
                  <a:lnTo>
                    <a:pt x="27057" y="45528"/>
                  </a:lnTo>
                  <a:lnTo>
                    <a:pt x="26992" y="45496"/>
                  </a:lnTo>
                  <a:lnTo>
                    <a:pt x="27057" y="45333"/>
                  </a:lnTo>
                  <a:lnTo>
                    <a:pt x="27089" y="45203"/>
                  </a:lnTo>
                  <a:lnTo>
                    <a:pt x="27154" y="44910"/>
                  </a:lnTo>
                  <a:lnTo>
                    <a:pt x="27187" y="44878"/>
                  </a:lnTo>
                  <a:lnTo>
                    <a:pt x="27252" y="44780"/>
                  </a:lnTo>
                  <a:lnTo>
                    <a:pt x="27252" y="44845"/>
                  </a:lnTo>
                  <a:lnTo>
                    <a:pt x="27219" y="44976"/>
                  </a:lnTo>
                  <a:lnTo>
                    <a:pt x="27187" y="45171"/>
                  </a:lnTo>
                  <a:lnTo>
                    <a:pt x="27187" y="45398"/>
                  </a:lnTo>
                  <a:lnTo>
                    <a:pt x="27154" y="45561"/>
                  </a:lnTo>
                  <a:lnTo>
                    <a:pt x="27154" y="45593"/>
                  </a:lnTo>
                  <a:lnTo>
                    <a:pt x="27219" y="45593"/>
                  </a:lnTo>
                  <a:lnTo>
                    <a:pt x="27252" y="45626"/>
                  </a:lnTo>
                  <a:lnTo>
                    <a:pt x="27317" y="45561"/>
                  </a:lnTo>
                  <a:lnTo>
                    <a:pt x="27447" y="45626"/>
                  </a:lnTo>
                  <a:lnTo>
                    <a:pt x="27415" y="45658"/>
                  </a:lnTo>
                  <a:lnTo>
                    <a:pt x="27642" y="45919"/>
                  </a:lnTo>
                  <a:lnTo>
                    <a:pt x="27675" y="46049"/>
                  </a:lnTo>
                  <a:lnTo>
                    <a:pt x="27740" y="46049"/>
                  </a:lnTo>
                  <a:lnTo>
                    <a:pt x="27740" y="46179"/>
                  </a:lnTo>
                  <a:lnTo>
                    <a:pt x="27870" y="46276"/>
                  </a:lnTo>
                  <a:lnTo>
                    <a:pt x="27935" y="46276"/>
                  </a:lnTo>
                  <a:lnTo>
                    <a:pt x="28065" y="46536"/>
                  </a:lnTo>
                  <a:lnTo>
                    <a:pt x="28065" y="46634"/>
                  </a:lnTo>
                  <a:lnTo>
                    <a:pt x="28130" y="46732"/>
                  </a:lnTo>
                  <a:lnTo>
                    <a:pt x="28195" y="46732"/>
                  </a:lnTo>
                  <a:lnTo>
                    <a:pt x="28228" y="46862"/>
                  </a:lnTo>
                  <a:lnTo>
                    <a:pt x="28293" y="46927"/>
                  </a:lnTo>
                  <a:lnTo>
                    <a:pt x="28390" y="46992"/>
                  </a:lnTo>
                  <a:lnTo>
                    <a:pt x="28488" y="47252"/>
                  </a:lnTo>
                  <a:lnTo>
                    <a:pt x="28585" y="47284"/>
                  </a:lnTo>
                  <a:lnTo>
                    <a:pt x="28618" y="47447"/>
                  </a:lnTo>
                  <a:lnTo>
                    <a:pt x="28585" y="47512"/>
                  </a:lnTo>
                  <a:lnTo>
                    <a:pt x="28585" y="47610"/>
                  </a:lnTo>
                  <a:lnTo>
                    <a:pt x="28683" y="47675"/>
                  </a:lnTo>
                  <a:lnTo>
                    <a:pt x="28683" y="47772"/>
                  </a:lnTo>
                  <a:lnTo>
                    <a:pt x="28780" y="47805"/>
                  </a:lnTo>
                  <a:lnTo>
                    <a:pt x="28845" y="47740"/>
                  </a:lnTo>
                  <a:lnTo>
                    <a:pt x="28943" y="47837"/>
                  </a:lnTo>
                  <a:lnTo>
                    <a:pt x="29138" y="47902"/>
                  </a:lnTo>
                  <a:lnTo>
                    <a:pt x="29268" y="48032"/>
                  </a:lnTo>
                  <a:lnTo>
                    <a:pt x="29301" y="48162"/>
                  </a:lnTo>
                  <a:lnTo>
                    <a:pt x="29333" y="48162"/>
                  </a:lnTo>
                  <a:lnTo>
                    <a:pt x="29366" y="48293"/>
                  </a:lnTo>
                  <a:lnTo>
                    <a:pt x="29431" y="48358"/>
                  </a:lnTo>
                  <a:lnTo>
                    <a:pt x="29463" y="48520"/>
                  </a:lnTo>
                  <a:lnTo>
                    <a:pt x="29561" y="48618"/>
                  </a:lnTo>
                  <a:lnTo>
                    <a:pt x="29593" y="48813"/>
                  </a:lnTo>
                  <a:lnTo>
                    <a:pt x="29626" y="48878"/>
                  </a:lnTo>
                  <a:lnTo>
                    <a:pt x="29593" y="49040"/>
                  </a:lnTo>
                  <a:lnTo>
                    <a:pt x="29561" y="49073"/>
                  </a:lnTo>
                  <a:lnTo>
                    <a:pt x="29593" y="49171"/>
                  </a:lnTo>
                  <a:lnTo>
                    <a:pt x="29626" y="49366"/>
                  </a:lnTo>
                  <a:lnTo>
                    <a:pt x="29658" y="49561"/>
                  </a:lnTo>
                  <a:lnTo>
                    <a:pt x="29756" y="49626"/>
                  </a:lnTo>
                  <a:lnTo>
                    <a:pt x="29788" y="49723"/>
                  </a:lnTo>
                  <a:lnTo>
                    <a:pt x="30049" y="49984"/>
                  </a:lnTo>
                  <a:lnTo>
                    <a:pt x="30146" y="50049"/>
                  </a:lnTo>
                  <a:lnTo>
                    <a:pt x="30244" y="50049"/>
                  </a:lnTo>
                  <a:lnTo>
                    <a:pt x="30309" y="50146"/>
                  </a:lnTo>
                  <a:lnTo>
                    <a:pt x="30374" y="50146"/>
                  </a:lnTo>
                  <a:lnTo>
                    <a:pt x="30536" y="50276"/>
                  </a:lnTo>
                  <a:lnTo>
                    <a:pt x="30536" y="50374"/>
                  </a:lnTo>
                  <a:lnTo>
                    <a:pt x="30666" y="50374"/>
                  </a:lnTo>
                  <a:lnTo>
                    <a:pt x="30634" y="50471"/>
                  </a:lnTo>
                  <a:lnTo>
                    <a:pt x="30699" y="50504"/>
                  </a:lnTo>
                  <a:lnTo>
                    <a:pt x="30829" y="50959"/>
                  </a:lnTo>
                  <a:lnTo>
                    <a:pt x="30959" y="51024"/>
                  </a:lnTo>
                  <a:lnTo>
                    <a:pt x="30959" y="51154"/>
                  </a:lnTo>
                  <a:lnTo>
                    <a:pt x="31349" y="51577"/>
                  </a:lnTo>
                  <a:lnTo>
                    <a:pt x="31414" y="51577"/>
                  </a:lnTo>
                  <a:lnTo>
                    <a:pt x="31447" y="51805"/>
                  </a:lnTo>
                  <a:lnTo>
                    <a:pt x="31610" y="51837"/>
                  </a:lnTo>
                  <a:lnTo>
                    <a:pt x="31707" y="52097"/>
                  </a:lnTo>
                  <a:lnTo>
                    <a:pt x="31740" y="52195"/>
                  </a:lnTo>
                  <a:lnTo>
                    <a:pt x="31805" y="52488"/>
                  </a:lnTo>
                  <a:lnTo>
                    <a:pt x="31805" y="52650"/>
                  </a:lnTo>
                  <a:lnTo>
                    <a:pt x="31740" y="52650"/>
                  </a:lnTo>
                  <a:lnTo>
                    <a:pt x="31740" y="52683"/>
                  </a:lnTo>
                  <a:lnTo>
                    <a:pt x="31642" y="52683"/>
                  </a:lnTo>
                  <a:lnTo>
                    <a:pt x="31675" y="52748"/>
                  </a:lnTo>
                  <a:lnTo>
                    <a:pt x="31740" y="52748"/>
                  </a:lnTo>
                  <a:lnTo>
                    <a:pt x="31740" y="52813"/>
                  </a:lnTo>
                  <a:lnTo>
                    <a:pt x="31870" y="52975"/>
                  </a:lnTo>
                  <a:lnTo>
                    <a:pt x="31935" y="53496"/>
                  </a:lnTo>
                  <a:lnTo>
                    <a:pt x="32065" y="53593"/>
                  </a:lnTo>
                  <a:lnTo>
                    <a:pt x="32065" y="53756"/>
                  </a:lnTo>
                  <a:lnTo>
                    <a:pt x="32032" y="53788"/>
                  </a:lnTo>
                  <a:lnTo>
                    <a:pt x="32065" y="53951"/>
                  </a:lnTo>
                  <a:lnTo>
                    <a:pt x="32195" y="54048"/>
                  </a:lnTo>
                  <a:lnTo>
                    <a:pt x="32227" y="54179"/>
                  </a:lnTo>
                  <a:lnTo>
                    <a:pt x="32260" y="54276"/>
                  </a:lnTo>
                  <a:lnTo>
                    <a:pt x="32358" y="54276"/>
                  </a:lnTo>
                  <a:lnTo>
                    <a:pt x="32390" y="54211"/>
                  </a:lnTo>
                  <a:lnTo>
                    <a:pt x="32553" y="54276"/>
                  </a:lnTo>
                  <a:lnTo>
                    <a:pt x="32650" y="54244"/>
                  </a:lnTo>
                  <a:lnTo>
                    <a:pt x="32748" y="54146"/>
                  </a:lnTo>
                  <a:lnTo>
                    <a:pt x="32845" y="54146"/>
                  </a:lnTo>
                  <a:lnTo>
                    <a:pt x="32910" y="54211"/>
                  </a:lnTo>
                  <a:lnTo>
                    <a:pt x="33008" y="54179"/>
                  </a:lnTo>
                  <a:lnTo>
                    <a:pt x="33105" y="54048"/>
                  </a:lnTo>
                  <a:lnTo>
                    <a:pt x="33171" y="54016"/>
                  </a:lnTo>
                  <a:lnTo>
                    <a:pt x="33236" y="53886"/>
                  </a:lnTo>
                  <a:lnTo>
                    <a:pt x="33366" y="53788"/>
                  </a:lnTo>
                  <a:lnTo>
                    <a:pt x="33528" y="53788"/>
                  </a:lnTo>
                  <a:lnTo>
                    <a:pt x="33528" y="53821"/>
                  </a:lnTo>
                  <a:lnTo>
                    <a:pt x="33691" y="53821"/>
                  </a:lnTo>
                  <a:lnTo>
                    <a:pt x="33723" y="53853"/>
                  </a:lnTo>
                  <a:lnTo>
                    <a:pt x="33821" y="53886"/>
                  </a:lnTo>
                  <a:lnTo>
                    <a:pt x="34081" y="53788"/>
                  </a:lnTo>
                  <a:lnTo>
                    <a:pt x="34276" y="53756"/>
                  </a:lnTo>
                  <a:lnTo>
                    <a:pt x="34341" y="53691"/>
                  </a:lnTo>
                  <a:lnTo>
                    <a:pt x="34341" y="53626"/>
                  </a:lnTo>
                  <a:lnTo>
                    <a:pt x="34536" y="53496"/>
                  </a:lnTo>
                  <a:lnTo>
                    <a:pt x="34634" y="53496"/>
                  </a:lnTo>
                  <a:lnTo>
                    <a:pt x="34699" y="53528"/>
                  </a:lnTo>
                  <a:lnTo>
                    <a:pt x="34764" y="53528"/>
                  </a:lnTo>
                  <a:lnTo>
                    <a:pt x="34796" y="53463"/>
                  </a:lnTo>
                  <a:lnTo>
                    <a:pt x="34829" y="53496"/>
                  </a:lnTo>
                  <a:lnTo>
                    <a:pt x="34927" y="53496"/>
                  </a:lnTo>
                  <a:lnTo>
                    <a:pt x="35057" y="53366"/>
                  </a:lnTo>
                  <a:lnTo>
                    <a:pt x="35187" y="53203"/>
                  </a:lnTo>
                  <a:lnTo>
                    <a:pt x="35284" y="53138"/>
                  </a:lnTo>
                  <a:lnTo>
                    <a:pt x="35349" y="53138"/>
                  </a:lnTo>
                  <a:lnTo>
                    <a:pt x="35935" y="52975"/>
                  </a:lnTo>
                  <a:lnTo>
                    <a:pt x="35967" y="52910"/>
                  </a:lnTo>
                  <a:lnTo>
                    <a:pt x="36292" y="52845"/>
                  </a:lnTo>
                  <a:lnTo>
                    <a:pt x="36520" y="52748"/>
                  </a:lnTo>
                  <a:lnTo>
                    <a:pt x="36618" y="52650"/>
                  </a:lnTo>
                  <a:lnTo>
                    <a:pt x="36845" y="52618"/>
                  </a:lnTo>
                  <a:lnTo>
                    <a:pt x="36813" y="52553"/>
                  </a:lnTo>
                  <a:lnTo>
                    <a:pt x="36845" y="52520"/>
                  </a:lnTo>
                  <a:lnTo>
                    <a:pt x="36780" y="52455"/>
                  </a:lnTo>
                  <a:lnTo>
                    <a:pt x="36813" y="52325"/>
                  </a:lnTo>
                  <a:lnTo>
                    <a:pt x="37008" y="52130"/>
                  </a:lnTo>
                  <a:lnTo>
                    <a:pt x="37203" y="52065"/>
                  </a:lnTo>
                  <a:lnTo>
                    <a:pt x="37301" y="52032"/>
                  </a:lnTo>
                  <a:lnTo>
                    <a:pt x="37528" y="52032"/>
                  </a:lnTo>
                  <a:lnTo>
                    <a:pt x="37593" y="51935"/>
                  </a:lnTo>
                  <a:lnTo>
                    <a:pt x="37691" y="51935"/>
                  </a:lnTo>
                  <a:lnTo>
                    <a:pt x="37886" y="51837"/>
                  </a:lnTo>
                  <a:lnTo>
                    <a:pt x="38081" y="51837"/>
                  </a:lnTo>
                  <a:lnTo>
                    <a:pt x="38179" y="51870"/>
                  </a:lnTo>
                  <a:lnTo>
                    <a:pt x="38244" y="51870"/>
                  </a:lnTo>
                  <a:lnTo>
                    <a:pt x="38374" y="51675"/>
                  </a:lnTo>
                  <a:lnTo>
                    <a:pt x="38374" y="51642"/>
                  </a:lnTo>
                  <a:lnTo>
                    <a:pt x="38374" y="51577"/>
                  </a:lnTo>
                  <a:lnTo>
                    <a:pt x="38341" y="51577"/>
                  </a:lnTo>
                  <a:lnTo>
                    <a:pt x="38341" y="51512"/>
                  </a:lnTo>
                  <a:lnTo>
                    <a:pt x="38341" y="51447"/>
                  </a:lnTo>
                  <a:lnTo>
                    <a:pt x="38406" y="51382"/>
                  </a:lnTo>
                  <a:lnTo>
                    <a:pt x="38439" y="51317"/>
                  </a:lnTo>
                  <a:lnTo>
                    <a:pt x="38829" y="51317"/>
                  </a:lnTo>
                  <a:lnTo>
                    <a:pt x="38926" y="51219"/>
                  </a:lnTo>
                  <a:lnTo>
                    <a:pt x="38992" y="51187"/>
                  </a:lnTo>
                  <a:lnTo>
                    <a:pt x="38992" y="51024"/>
                  </a:lnTo>
                  <a:lnTo>
                    <a:pt x="39187" y="50797"/>
                  </a:lnTo>
                  <a:lnTo>
                    <a:pt x="39284" y="50764"/>
                  </a:lnTo>
                  <a:lnTo>
                    <a:pt x="39382" y="50797"/>
                  </a:lnTo>
                  <a:lnTo>
                    <a:pt x="39414" y="50764"/>
                  </a:lnTo>
                  <a:lnTo>
                    <a:pt x="39674" y="50731"/>
                  </a:lnTo>
                  <a:lnTo>
                    <a:pt x="39707" y="50666"/>
                  </a:lnTo>
                  <a:lnTo>
                    <a:pt x="39674" y="50634"/>
                  </a:lnTo>
                  <a:lnTo>
                    <a:pt x="39609" y="50439"/>
                  </a:lnTo>
                  <a:lnTo>
                    <a:pt x="39642" y="50439"/>
                  </a:lnTo>
                  <a:lnTo>
                    <a:pt x="39577" y="50341"/>
                  </a:lnTo>
                  <a:lnTo>
                    <a:pt x="39544" y="50341"/>
                  </a:lnTo>
                  <a:lnTo>
                    <a:pt x="39577" y="50244"/>
                  </a:lnTo>
                  <a:lnTo>
                    <a:pt x="39577" y="50146"/>
                  </a:lnTo>
                  <a:lnTo>
                    <a:pt x="39674" y="49984"/>
                  </a:lnTo>
                  <a:lnTo>
                    <a:pt x="39739" y="49984"/>
                  </a:lnTo>
                  <a:lnTo>
                    <a:pt x="39707" y="49886"/>
                  </a:lnTo>
                  <a:lnTo>
                    <a:pt x="39739" y="49886"/>
                  </a:lnTo>
                  <a:lnTo>
                    <a:pt x="39805" y="49788"/>
                  </a:lnTo>
                  <a:lnTo>
                    <a:pt x="39837" y="49756"/>
                  </a:lnTo>
                  <a:lnTo>
                    <a:pt x="39902" y="49756"/>
                  </a:lnTo>
                  <a:lnTo>
                    <a:pt x="39870" y="49821"/>
                  </a:lnTo>
                  <a:lnTo>
                    <a:pt x="39870" y="49853"/>
                  </a:lnTo>
                  <a:lnTo>
                    <a:pt x="39902" y="49886"/>
                  </a:lnTo>
                  <a:lnTo>
                    <a:pt x="39967" y="49886"/>
                  </a:lnTo>
                  <a:lnTo>
                    <a:pt x="40032" y="49691"/>
                  </a:lnTo>
                  <a:lnTo>
                    <a:pt x="40097" y="49658"/>
                  </a:lnTo>
                  <a:lnTo>
                    <a:pt x="40162" y="49528"/>
                  </a:lnTo>
                  <a:lnTo>
                    <a:pt x="40292" y="49398"/>
                  </a:lnTo>
                  <a:lnTo>
                    <a:pt x="40487" y="49106"/>
                  </a:lnTo>
                  <a:lnTo>
                    <a:pt x="40487" y="49008"/>
                  </a:lnTo>
                  <a:lnTo>
                    <a:pt x="40487" y="48943"/>
                  </a:lnTo>
                  <a:lnTo>
                    <a:pt x="40552" y="48813"/>
                  </a:lnTo>
                  <a:lnTo>
                    <a:pt x="40552" y="48715"/>
                  </a:lnTo>
                  <a:lnTo>
                    <a:pt x="40520" y="48683"/>
                  </a:lnTo>
                  <a:lnTo>
                    <a:pt x="40422" y="48683"/>
                  </a:lnTo>
                  <a:lnTo>
                    <a:pt x="40227" y="48520"/>
                  </a:lnTo>
                  <a:lnTo>
                    <a:pt x="40195" y="48423"/>
                  </a:lnTo>
                  <a:lnTo>
                    <a:pt x="40097" y="48325"/>
                  </a:lnTo>
                  <a:lnTo>
                    <a:pt x="40065" y="48195"/>
                  </a:lnTo>
                  <a:lnTo>
                    <a:pt x="39902" y="48000"/>
                  </a:lnTo>
                  <a:lnTo>
                    <a:pt x="39837" y="48000"/>
                  </a:lnTo>
                  <a:lnTo>
                    <a:pt x="39707" y="48032"/>
                  </a:lnTo>
                  <a:lnTo>
                    <a:pt x="39479" y="47967"/>
                  </a:lnTo>
                  <a:lnTo>
                    <a:pt x="39349" y="47967"/>
                  </a:lnTo>
                  <a:lnTo>
                    <a:pt x="39284" y="48032"/>
                  </a:lnTo>
                  <a:lnTo>
                    <a:pt x="39154" y="47967"/>
                  </a:lnTo>
                  <a:lnTo>
                    <a:pt x="38861" y="47740"/>
                  </a:lnTo>
                  <a:lnTo>
                    <a:pt x="38861" y="47642"/>
                  </a:lnTo>
                  <a:lnTo>
                    <a:pt x="38666" y="47447"/>
                  </a:lnTo>
                  <a:lnTo>
                    <a:pt x="38634" y="47122"/>
                  </a:lnTo>
                  <a:lnTo>
                    <a:pt x="38634" y="46992"/>
                  </a:lnTo>
                  <a:lnTo>
                    <a:pt x="38601" y="46927"/>
                  </a:lnTo>
                  <a:lnTo>
                    <a:pt x="38406" y="46927"/>
                  </a:lnTo>
                  <a:lnTo>
                    <a:pt x="38374" y="46894"/>
                  </a:lnTo>
                  <a:lnTo>
                    <a:pt x="38374" y="46829"/>
                  </a:lnTo>
                  <a:lnTo>
                    <a:pt x="38406" y="46732"/>
                  </a:lnTo>
                  <a:lnTo>
                    <a:pt x="38439" y="46569"/>
                  </a:lnTo>
                  <a:lnTo>
                    <a:pt x="38406" y="46569"/>
                  </a:lnTo>
                  <a:lnTo>
                    <a:pt x="38406" y="46504"/>
                  </a:lnTo>
                  <a:lnTo>
                    <a:pt x="38406" y="46471"/>
                  </a:lnTo>
                  <a:lnTo>
                    <a:pt x="38439" y="46471"/>
                  </a:lnTo>
                  <a:lnTo>
                    <a:pt x="38406" y="46406"/>
                  </a:lnTo>
                  <a:lnTo>
                    <a:pt x="38374" y="46439"/>
                  </a:lnTo>
                  <a:lnTo>
                    <a:pt x="38341" y="46439"/>
                  </a:lnTo>
                  <a:lnTo>
                    <a:pt x="38309" y="46569"/>
                  </a:lnTo>
                  <a:lnTo>
                    <a:pt x="38276" y="46602"/>
                  </a:lnTo>
                  <a:lnTo>
                    <a:pt x="38244" y="46569"/>
                  </a:lnTo>
                  <a:lnTo>
                    <a:pt x="38244" y="46602"/>
                  </a:lnTo>
                  <a:lnTo>
                    <a:pt x="38244" y="46667"/>
                  </a:lnTo>
                  <a:lnTo>
                    <a:pt x="38244" y="46732"/>
                  </a:lnTo>
                  <a:lnTo>
                    <a:pt x="38211" y="46797"/>
                  </a:lnTo>
                  <a:lnTo>
                    <a:pt x="37886" y="46992"/>
                  </a:lnTo>
                  <a:lnTo>
                    <a:pt x="37886" y="47154"/>
                  </a:lnTo>
                  <a:lnTo>
                    <a:pt x="37561" y="47415"/>
                  </a:lnTo>
                  <a:lnTo>
                    <a:pt x="37528" y="47480"/>
                  </a:lnTo>
                  <a:lnTo>
                    <a:pt x="37561" y="47480"/>
                  </a:lnTo>
                  <a:lnTo>
                    <a:pt x="37593" y="47545"/>
                  </a:lnTo>
                  <a:lnTo>
                    <a:pt x="37463" y="47707"/>
                  </a:lnTo>
                  <a:lnTo>
                    <a:pt x="37398" y="47642"/>
                  </a:lnTo>
                  <a:lnTo>
                    <a:pt x="37366" y="47675"/>
                  </a:lnTo>
                  <a:lnTo>
                    <a:pt x="37301" y="47675"/>
                  </a:lnTo>
                  <a:lnTo>
                    <a:pt x="37301" y="47740"/>
                  </a:lnTo>
                  <a:lnTo>
                    <a:pt x="37268" y="47772"/>
                  </a:lnTo>
                  <a:lnTo>
                    <a:pt x="37235" y="47805"/>
                  </a:lnTo>
                  <a:lnTo>
                    <a:pt x="37073" y="47837"/>
                  </a:lnTo>
                  <a:lnTo>
                    <a:pt x="36975" y="47837"/>
                  </a:lnTo>
                  <a:lnTo>
                    <a:pt x="36910" y="47805"/>
                  </a:lnTo>
                  <a:lnTo>
                    <a:pt x="36813" y="47805"/>
                  </a:lnTo>
                  <a:lnTo>
                    <a:pt x="36780" y="47772"/>
                  </a:lnTo>
                  <a:lnTo>
                    <a:pt x="36683" y="47805"/>
                  </a:lnTo>
                  <a:lnTo>
                    <a:pt x="36520" y="47740"/>
                  </a:lnTo>
                  <a:lnTo>
                    <a:pt x="36292" y="47902"/>
                  </a:lnTo>
                  <a:lnTo>
                    <a:pt x="36227" y="47902"/>
                  </a:lnTo>
                  <a:lnTo>
                    <a:pt x="36130" y="47870"/>
                  </a:lnTo>
                  <a:lnTo>
                    <a:pt x="36032" y="47935"/>
                  </a:lnTo>
                  <a:lnTo>
                    <a:pt x="36000" y="47675"/>
                  </a:lnTo>
                  <a:lnTo>
                    <a:pt x="35967" y="47740"/>
                  </a:lnTo>
                  <a:lnTo>
                    <a:pt x="35935" y="47707"/>
                  </a:lnTo>
                  <a:lnTo>
                    <a:pt x="35902" y="47707"/>
                  </a:lnTo>
                  <a:lnTo>
                    <a:pt x="35837" y="47642"/>
                  </a:lnTo>
                  <a:lnTo>
                    <a:pt x="35837" y="47577"/>
                  </a:lnTo>
                  <a:lnTo>
                    <a:pt x="35902" y="47512"/>
                  </a:lnTo>
                  <a:lnTo>
                    <a:pt x="35805" y="47512"/>
                  </a:lnTo>
                  <a:lnTo>
                    <a:pt x="35805" y="47480"/>
                  </a:lnTo>
                  <a:lnTo>
                    <a:pt x="35870" y="47480"/>
                  </a:lnTo>
                  <a:lnTo>
                    <a:pt x="35902" y="47219"/>
                  </a:lnTo>
                  <a:lnTo>
                    <a:pt x="35837" y="47122"/>
                  </a:lnTo>
                  <a:lnTo>
                    <a:pt x="35805" y="47122"/>
                  </a:lnTo>
                  <a:lnTo>
                    <a:pt x="35772" y="46927"/>
                  </a:lnTo>
                  <a:lnTo>
                    <a:pt x="35805" y="46927"/>
                  </a:lnTo>
                  <a:lnTo>
                    <a:pt x="35837" y="46764"/>
                  </a:lnTo>
                  <a:lnTo>
                    <a:pt x="35837" y="46732"/>
                  </a:lnTo>
                  <a:lnTo>
                    <a:pt x="35772" y="46732"/>
                  </a:lnTo>
                  <a:lnTo>
                    <a:pt x="35772" y="46667"/>
                  </a:lnTo>
                  <a:lnTo>
                    <a:pt x="35675" y="46602"/>
                  </a:lnTo>
                  <a:lnTo>
                    <a:pt x="35642" y="46602"/>
                  </a:lnTo>
                  <a:lnTo>
                    <a:pt x="35609" y="46634"/>
                  </a:lnTo>
                  <a:lnTo>
                    <a:pt x="35577" y="46634"/>
                  </a:lnTo>
                  <a:lnTo>
                    <a:pt x="35577" y="46699"/>
                  </a:lnTo>
                  <a:lnTo>
                    <a:pt x="35544" y="46732"/>
                  </a:lnTo>
                  <a:lnTo>
                    <a:pt x="35577" y="46797"/>
                  </a:lnTo>
                  <a:lnTo>
                    <a:pt x="35544" y="46797"/>
                  </a:lnTo>
                  <a:lnTo>
                    <a:pt x="35577" y="46959"/>
                  </a:lnTo>
                  <a:lnTo>
                    <a:pt x="35479" y="46959"/>
                  </a:lnTo>
                  <a:lnTo>
                    <a:pt x="35479" y="47122"/>
                  </a:lnTo>
                  <a:lnTo>
                    <a:pt x="35512" y="47187"/>
                  </a:lnTo>
                  <a:lnTo>
                    <a:pt x="35544" y="47219"/>
                  </a:lnTo>
                  <a:lnTo>
                    <a:pt x="35544" y="47349"/>
                  </a:lnTo>
                  <a:lnTo>
                    <a:pt x="35512" y="47349"/>
                  </a:lnTo>
                  <a:lnTo>
                    <a:pt x="35479" y="47382"/>
                  </a:lnTo>
                  <a:lnTo>
                    <a:pt x="35382" y="47252"/>
                  </a:lnTo>
                  <a:lnTo>
                    <a:pt x="35349" y="47122"/>
                  </a:lnTo>
                  <a:lnTo>
                    <a:pt x="35089" y="46797"/>
                  </a:lnTo>
                  <a:lnTo>
                    <a:pt x="35024" y="46667"/>
                  </a:lnTo>
                  <a:lnTo>
                    <a:pt x="35089" y="46667"/>
                  </a:lnTo>
                  <a:lnTo>
                    <a:pt x="35089" y="46602"/>
                  </a:lnTo>
                  <a:lnTo>
                    <a:pt x="34992" y="46341"/>
                  </a:lnTo>
                  <a:lnTo>
                    <a:pt x="34992" y="46309"/>
                  </a:lnTo>
                  <a:lnTo>
                    <a:pt x="34927" y="46179"/>
                  </a:lnTo>
                  <a:lnTo>
                    <a:pt x="34862" y="46179"/>
                  </a:lnTo>
                  <a:lnTo>
                    <a:pt x="34699" y="45951"/>
                  </a:lnTo>
                  <a:lnTo>
                    <a:pt x="34634" y="45951"/>
                  </a:lnTo>
                  <a:lnTo>
                    <a:pt x="34569" y="45854"/>
                  </a:lnTo>
                  <a:lnTo>
                    <a:pt x="34569" y="45821"/>
                  </a:lnTo>
                  <a:lnTo>
                    <a:pt x="34634" y="45821"/>
                  </a:lnTo>
                  <a:lnTo>
                    <a:pt x="34601" y="45756"/>
                  </a:lnTo>
                  <a:lnTo>
                    <a:pt x="34504" y="45756"/>
                  </a:lnTo>
                  <a:lnTo>
                    <a:pt x="34341" y="45723"/>
                  </a:lnTo>
                  <a:lnTo>
                    <a:pt x="34244" y="45431"/>
                  </a:lnTo>
                  <a:lnTo>
                    <a:pt x="34179" y="45301"/>
                  </a:lnTo>
                  <a:lnTo>
                    <a:pt x="34114" y="45268"/>
                  </a:lnTo>
                  <a:lnTo>
                    <a:pt x="34114" y="45203"/>
                  </a:lnTo>
                  <a:lnTo>
                    <a:pt x="34081" y="45203"/>
                  </a:lnTo>
                  <a:lnTo>
                    <a:pt x="34016" y="45171"/>
                  </a:lnTo>
                  <a:lnTo>
                    <a:pt x="33983" y="45106"/>
                  </a:lnTo>
                  <a:lnTo>
                    <a:pt x="33983" y="45073"/>
                  </a:lnTo>
                  <a:lnTo>
                    <a:pt x="34016" y="45073"/>
                  </a:lnTo>
                  <a:lnTo>
                    <a:pt x="33951" y="45008"/>
                  </a:lnTo>
                  <a:lnTo>
                    <a:pt x="33951" y="44910"/>
                  </a:lnTo>
                  <a:lnTo>
                    <a:pt x="33918" y="44845"/>
                  </a:lnTo>
                  <a:lnTo>
                    <a:pt x="33886" y="44878"/>
                  </a:lnTo>
                  <a:lnTo>
                    <a:pt x="33691" y="44748"/>
                  </a:lnTo>
                  <a:lnTo>
                    <a:pt x="33983" y="44683"/>
                  </a:lnTo>
                  <a:lnTo>
                    <a:pt x="33918" y="44455"/>
                  </a:lnTo>
                  <a:lnTo>
                    <a:pt x="33951" y="44423"/>
                  </a:lnTo>
                  <a:lnTo>
                    <a:pt x="33983" y="44293"/>
                  </a:lnTo>
                  <a:lnTo>
                    <a:pt x="34049" y="44293"/>
                  </a:lnTo>
                  <a:lnTo>
                    <a:pt x="34114" y="44260"/>
                  </a:lnTo>
                  <a:lnTo>
                    <a:pt x="34114" y="44293"/>
                  </a:lnTo>
                  <a:lnTo>
                    <a:pt x="34179" y="44390"/>
                  </a:lnTo>
                  <a:lnTo>
                    <a:pt x="34244" y="44390"/>
                  </a:lnTo>
                  <a:lnTo>
                    <a:pt x="34309" y="44325"/>
                  </a:lnTo>
                  <a:lnTo>
                    <a:pt x="34309" y="44228"/>
                  </a:lnTo>
                  <a:lnTo>
                    <a:pt x="34244" y="44163"/>
                  </a:lnTo>
                  <a:lnTo>
                    <a:pt x="34309" y="44195"/>
                  </a:lnTo>
                  <a:lnTo>
                    <a:pt x="34374" y="44163"/>
                  </a:lnTo>
                  <a:lnTo>
                    <a:pt x="34406" y="44130"/>
                  </a:lnTo>
                  <a:lnTo>
                    <a:pt x="34374" y="44195"/>
                  </a:lnTo>
                  <a:lnTo>
                    <a:pt x="34374" y="44260"/>
                  </a:lnTo>
                  <a:lnTo>
                    <a:pt x="34471" y="44325"/>
                  </a:lnTo>
                  <a:lnTo>
                    <a:pt x="34536" y="44293"/>
                  </a:lnTo>
                  <a:lnTo>
                    <a:pt x="34569" y="44390"/>
                  </a:lnTo>
                  <a:lnTo>
                    <a:pt x="34634" y="44390"/>
                  </a:lnTo>
                  <a:lnTo>
                    <a:pt x="34796" y="44260"/>
                  </a:lnTo>
                  <a:lnTo>
                    <a:pt x="34862" y="44293"/>
                  </a:lnTo>
                  <a:lnTo>
                    <a:pt x="34959" y="44455"/>
                  </a:lnTo>
                  <a:lnTo>
                    <a:pt x="34992" y="44553"/>
                  </a:lnTo>
                  <a:lnTo>
                    <a:pt x="35187" y="44780"/>
                  </a:lnTo>
                  <a:lnTo>
                    <a:pt x="35187" y="44943"/>
                  </a:lnTo>
                  <a:lnTo>
                    <a:pt x="35252" y="44976"/>
                  </a:lnTo>
                  <a:lnTo>
                    <a:pt x="35317" y="44976"/>
                  </a:lnTo>
                  <a:lnTo>
                    <a:pt x="35382" y="45073"/>
                  </a:lnTo>
                  <a:lnTo>
                    <a:pt x="35349" y="45073"/>
                  </a:lnTo>
                  <a:lnTo>
                    <a:pt x="35317" y="45041"/>
                  </a:lnTo>
                  <a:lnTo>
                    <a:pt x="35284" y="45073"/>
                  </a:lnTo>
                  <a:lnTo>
                    <a:pt x="35382" y="45138"/>
                  </a:lnTo>
                  <a:lnTo>
                    <a:pt x="35447" y="45138"/>
                  </a:lnTo>
                  <a:lnTo>
                    <a:pt x="35447" y="45203"/>
                  </a:lnTo>
                  <a:lnTo>
                    <a:pt x="35609" y="45561"/>
                  </a:lnTo>
                  <a:lnTo>
                    <a:pt x="35707" y="45626"/>
                  </a:lnTo>
                  <a:lnTo>
                    <a:pt x="35902" y="45626"/>
                  </a:lnTo>
                  <a:lnTo>
                    <a:pt x="36065" y="45658"/>
                  </a:lnTo>
                  <a:lnTo>
                    <a:pt x="36097" y="45723"/>
                  </a:lnTo>
                  <a:lnTo>
                    <a:pt x="36292" y="45723"/>
                  </a:lnTo>
                  <a:lnTo>
                    <a:pt x="36292" y="45756"/>
                  </a:lnTo>
                  <a:lnTo>
                    <a:pt x="36390" y="45789"/>
                  </a:lnTo>
                  <a:lnTo>
                    <a:pt x="36422" y="45821"/>
                  </a:lnTo>
                  <a:lnTo>
                    <a:pt x="36357" y="45886"/>
                  </a:lnTo>
                  <a:lnTo>
                    <a:pt x="36520" y="46049"/>
                  </a:lnTo>
                  <a:lnTo>
                    <a:pt x="36650" y="46081"/>
                  </a:lnTo>
                  <a:lnTo>
                    <a:pt x="36715" y="46146"/>
                  </a:lnTo>
                  <a:lnTo>
                    <a:pt x="36813" y="46146"/>
                  </a:lnTo>
                  <a:lnTo>
                    <a:pt x="37008" y="46309"/>
                  </a:lnTo>
                  <a:lnTo>
                    <a:pt x="37040" y="46276"/>
                  </a:lnTo>
                  <a:lnTo>
                    <a:pt x="37170" y="46244"/>
                  </a:lnTo>
                  <a:lnTo>
                    <a:pt x="37366" y="46309"/>
                  </a:lnTo>
                  <a:lnTo>
                    <a:pt x="37561" y="46439"/>
                  </a:lnTo>
                  <a:lnTo>
                    <a:pt x="37756" y="46276"/>
                  </a:lnTo>
                  <a:lnTo>
                    <a:pt x="37951" y="46146"/>
                  </a:lnTo>
                  <a:lnTo>
                    <a:pt x="37983" y="46081"/>
                  </a:lnTo>
                  <a:lnTo>
                    <a:pt x="37983" y="46146"/>
                  </a:lnTo>
                  <a:lnTo>
                    <a:pt x="38081" y="46146"/>
                  </a:lnTo>
                  <a:lnTo>
                    <a:pt x="38244" y="46049"/>
                  </a:lnTo>
                  <a:lnTo>
                    <a:pt x="38341" y="46016"/>
                  </a:lnTo>
                  <a:lnTo>
                    <a:pt x="38536" y="46016"/>
                  </a:lnTo>
                  <a:lnTo>
                    <a:pt x="38536" y="46049"/>
                  </a:lnTo>
                  <a:lnTo>
                    <a:pt x="38569" y="46049"/>
                  </a:lnTo>
                  <a:lnTo>
                    <a:pt x="38601" y="46114"/>
                  </a:lnTo>
                  <a:lnTo>
                    <a:pt x="38699" y="46244"/>
                  </a:lnTo>
                  <a:lnTo>
                    <a:pt x="38731" y="46439"/>
                  </a:lnTo>
                  <a:lnTo>
                    <a:pt x="38861" y="46634"/>
                  </a:lnTo>
                  <a:lnTo>
                    <a:pt x="38861" y="46797"/>
                  </a:lnTo>
                  <a:lnTo>
                    <a:pt x="38926" y="46829"/>
                  </a:lnTo>
                  <a:lnTo>
                    <a:pt x="38926" y="46894"/>
                  </a:lnTo>
                  <a:lnTo>
                    <a:pt x="39219" y="46894"/>
                  </a:lnTo>
                  <a:lnTo>
                    <a:pt x="39349" y="46862"/>
                  </a:lnTo>
                  <a:lnTo>
                    <a:pt x="39447" y="46959"/>
                  </a:lnTo>
                  <a:lnTo>
                    <a:pt x="39577" y="46862"/>
                  </a:lnTo>
                  <a:lnTo>
                    <a:pt x="39609" y="46862"/>
                  </a:lnTo>
                  <a:lnTo>
                    <a:pt x="39739" y="46992"/>
                  </a:lnTo>
                  <a:lnTo>
                    <a:pt x="40032" y="46959"/>
                  </a:lnTo>
                  <a:lnTo>
                    <a:pt x="40195" y="47024"/>
                  </a:lnTo>
                  <a:lnTo>
                    <a:pt x="40422" y="47057"/>
                  </a:lnTo>
                  <a:lnTo>
                    <a:pt x="40520" y="47089"/>
                  </a:lnTo>
                  <a:lnTo>
                    <a:pt x="40585" y="47057"/>
                  </a:lnTo>
                  <a:lnTo>
                    <a:pt x="40650" y="47122"/>
                  </a:lnTo>
                  <a:lnTo>
                    <a:pt x="40683" y="47122"/>
                  </a:lnTo>
                  <a:lnTo>
                    <a:pt x="40715" y="47024"/>
                  </a:lnTo>
                  <a:lnTo>
                    <a:pt x="40780" y="47024"/>
                  </a:lnTo>
                  <a:lnTo>
                    <a:pt x="40845" y="47122"/>
                  </a:lnTo>
                  <a:lnTo>
                    <a:pt x="40975" y="47154"/>
                  </a:lnTo>
                  <a:lnTo>
                    <a:pt x="41138" y="47219"/>
                  </a:lnTo>
                  <a:lnTo>
                    <a:pt x="41235" y="47187"/>
                  </a:lnTo>
                  <a:lnTo>
                    <a:pt x="41235" y="47122"/>
                  </a:lnTo>
                  <a:lnTo>
                    <a:pt x="41333" y="47122"/>
                  </a:lnTo>
                  <a:lnTo>
                    <a:pt x="41333" y="47219"/>
                  </a:lnTo>
                  <a:lnTo>
                    <a:pt x="41398" y="47219"/>
                  </a:lnTo>
                  <a:lnTo>
                    <a:pt x="41528" y="47154"/>
                  </a:lnTo>
                  <a:lnTo>
                    <a:pt x="41658" y="47122"/>
                  </a:lnTo>
                  <a:lnTo>
                    <a:pt x="41658" y="47187"/>
                  </a:lnTo>
                  <a:lnTo>
                    <a:pt x="41723" y="47154"/>
                  </a:lnTo>
                  <a:lnTo>
                    <a:pt x="41788" y="47089"/>
                  </a:lnTo>
                  <a:lnTo>
                    <a:pt x="41918" y="47122"/>
                  </a:lnTo>
                  <a:lnTo>
                    <a:pt x="41951" y="47122"/>
                  </a:lnTo>
                  <a:lnTo>
                    <a:pt x="42048" y="47089"/>
                  </a:lnTo>
                  <a:lnTo>
                    <a:pt x="42113" y="47122"/>
                  </a:lnTo>
                  <a:lnTo>
                    <a:pt x="42178" y="47122"/>
                  </a:lnTo>
                  <a:lnTo>
                    <a:pt x="42178" y="47057"/>
                  </a:lnTo>
                  <a:lnTo>
                    <a:pt x="42243" y="46992"/>
                  </a:lnTo>
                  <a:lnTo>
                    <a:pt x="42341" y="47057"/>
                  </a:lnTo>
                  <a:lnTo>
                    <a:pt x="42406" y="47057"/>
                  </a:lnTo>
                  <a:lnTo>
                    <a:pt x="42439" y="47024"/>
                  </a:lnTo>
                  <a:lnTo>
                    <a:pt x="42471" y="47024"/>
                  </a:lnTo>
                  <a:lnTo>
                    <a:pt x="42504" y="47089"/>
                  </a:lnTo>
                  <a:lnTo>
                    <a:pt x="42601" y="47089"/>
                  </a:lnTo>
                  <a:lnTo>
                    <a:pt x="42666" y="47154"/>
                  </a:lnTo>
                  <a:lnTo>
                    <a:pt x="42764" y="47154"/>
                  </a:lnTo>
                  <a:lnTo>
                    <a:pt x="42894" y="47024"/>
                  </a:lnTo>
                  <a:lnTo>
                    <a:pt x="43024" y="47024"/>
                  </a:lnTo>
                  <a:lnTo>
                    <a:pt x="43122" y="47057"/>
                  </a:lnTo>
                  <a:lnTo>
                    <a:pt x="43187" y="46992"/>
                  </a:lnTo>
                  <a:lnTo>
                    <a:pt x="43284" y="46992"/>
                  </a:lnTo>
                  <a:lnTo>
                    <a:pt x="43284" y="46959"/>
                  </a:lnTo>
                  <a:lnTo>
                    <a:pt x="43317" y="46992"/>
                  </a:lnTo>
                  <a:lnTo>
                    <a:pt x="43479" y="47024"/>
                  </a:lnTo>
                  <a:lnTo>
                    <a:pt x="43609" y="46959"/>
                  </a:lnTo>
                  <a:lnTo>
                    <a:pt x="43772" y="46959"/>
                  </a:lnTo>
                  <a:lnTo>
                    <a:pt x="43869" y="47057"/>
                  </a:lnTo>
                  <a:lnTo>
                    <a:pt x="43935" y="47154"/>
                  </a:lnTo>
                  <a:lnTo>
                    <a:pt x="43902" y="47252"/>
                  </a:lnTo>
                  <a:lnTo>
                    <a:pt x="43935" y="47284"/>
                  </a:lnTo>
                  <a:lnTo>
                    <a:pt x="43902" y="47284"/>
                  </a:lnTo>
                  <a:lnTo>
                    <a:pt x="43902" y="47317"/>
                  </a:lnTo>
                  <a:lnTo>
                    <a:pt x="44000" y="47317"/>
                  </a:lnTo>
                  <a:lnTo>
                    <a:pt x="44162" y="47252"/>
                  </a:lnTo>
                  <a:lnTo>
                    <a:pt x="44162" y="47349"/>
                  </a:lnTo>
                  <a:lnTo>
                    <a:pt x="44260" y="47480"/>
                  </a:lnTo>
                  <a:lnTo>
                    <a:pt x="44292" y="47675"/>
                  </a:lnTo>
                  <a:lnTo>
                    <a:pt x="44325" y="47707"/>
                  </a:lnTo>
                  <a:lnTo>
                    <a:pt x="44325" y="47772"/>
                  </a:lnTo>
                  <a:lnTo>
                    <a:pt x="44260" y="47805"/>
                  </a:lnTo>
                  <a:lnTo>
                    <a:pt x="44357" y="47805"/>
                  </a:lnTo>
                  <a:lnTo>
                    <a:pt x="44390" y="47935"/>
                  </a:lnTo>
                  <a:lnTo>
                    <a:pt x="44487" y="47935"/>
                  </a:lnTo>
                  <a:lnTo>
                    <a:pt x="44650" y="47902"/>
                  </a:lnTo>
                  <a:lnTo>
                    <a:pt x="44813" y="48000"/>
                  </a:lnTo>
                  <a:lnTo>
                    <a:pt x="44813" y="48065"/>
                  </a:lnTo>
                  <a:lnTo>
                    <a:pt x="44910" y="48032"/>
                  </a:lnTo>
                  <a:lnTo>
                    <a:pt x="45040" y="47935"/>
                  </a:lnTo>
                  <a:lnTo>
                    <a:pt x="45203" y="47902"/>
                  </a:lnTo>
                  <a:lnTo>
                    <a:pt x="45203" y="47902"/>
                  </a:lnTo>
                  <a:lnTo>
                    <a:pt x="45073" y="47967"/>
                  </a:lnTo>
                  <a:lnTo>
                    <a:pt x="44975" y="48097"/>
                  </a:lnTo>
                  <a:lnTo>
                    <a:pt x="44975" y="48227"/>
                  </a:lnTo>
                  <a:lnTo>
                    <a:pt x="45040" y="48260"/>
                  </a:lnTo>
                  <a:lnTo>
                    <a:pt x="45203" y="48423"/>
                  </a:lnTo>
                  <a:lnTo>
                    <a:pt x="45528" y="48553"/>
                  </a:lnTo>
                  <a:lnTo>
                    <a:pt x="45626" y="48520"/>
                  </a:lnTo>
                  <a:lnTo>
                    <a:pt x="45756" y="48520"/>
                  </a:lnTo>
                  <a:lnTo>
                    <a:pt x="45983" y="48423"/>
                  </a:lnTo>
                  <a:lnTo>
                    <a:pt x="45983" y="48358"/>
                  </a:lnTo>
                  <a:lnTo>
                    <a:pt x="45983" y="48325"/>
                  </a:lnTo>
                  <a:lnTo>
                    <a:pt x="46016" y="48358"/>
                  </a:lnTo>
                  <a:lnTo>
                    <a:pt x="46113" y="48358"/>
                  </a:lnTo>
                  <a:lnTo>
                    <a:pt x="46081" y="48455"/>
                  </a:lnTo>
                  <a:lnTo>
                    <a:pt x="46048" y="48455"/>
                  </a:lnTo>
                  <a:lnTo>
                    <a:pt x="45951" y="48618"/>
                  </a:lnTo>
                  <a:lnTo>
                    <a:pt x="45886" y="48618"/>
                  </a:lnTo>
                  <a:lnTo>
                    <a:pt x="45658" y="48780"/>
                  </a:lnTo>
                  <a:lnTo>
                    <a:pt x="45658" y="48813"/>
                  </a:lnTo>
                  <a:lnTo>
                    <a:pt x="45593" y="48780"/>
                  </a:lnTo>
                  <a:lnTo>
                    <a:pt x="45560" y="48780"/>
                  </a:lnTo>
                  <a:lnTo>
                    <a:pt x="45495" y="48845"/>
                  </a:lnTo>
                  <a:lnTo>
                    <a:pt x="45430" y="48845"/>
                  </a:lnTo>
                  <a:lnTo>
                    <a:pt x="45430" y="48715"/>
                  </a:lnTo>
                  <a:lnTo>
                    <a:pt x="45365" y="48748"/>
                  </a:lnTo>
                  <a:lnTo>
                    <a:pt x="45333" y="48715"/>
                  </a:lnTo>
                  <a:lnTo>
                    <a:pt x="45268" y="48715"/>
                  </a:lnTo>
                  <a:lnTo>
                    <a:pt x="45235" y="48748"/>
                  </a:lnTo>
                  <a:lnTo>
                    <a:pt x="45268" y="48845"/>
                  </a:lnTo>
                  <a:lnTo>
                    <a:pt x="45495" y="49073"/>
                  </a:lnTo>
                  <a:lnTo>
                    <a:pt x="45560" y="49106"/>
                  </a:lnTo>
                  <a:lnTo>
                    <a:pt x="45626" y="49106"/>
                  </a:lnTo>
                  <a:lnTo>
                    <a:pt x="45626" y="49138"/>
                  </a:lnTo>
                  <a:lnTo>
                    <a:pt x="45788" y="49366"/>
                  </a:lnTo>
                  <a:lnTo>
                    <a:pt x="46211" y="49691"/>
                  </a:lnTo>
                  <a:lnTo>
                    <a:pt x="46373" y="49723"/>
                  </a:lnTo>
                  <a:lnTo>
                    <a:pt x="46504" y="49691"/>
                  </a:lnTo>
                  <a:lnTo>
                    <a:pt x="46796" y="49528"/>
                  </a:lnTo>
                  <a:lnTo>
                    <a:pt x="46959" y="49431"/>
                  </a:lnTo>
                  <a:lnTo>
                    <a:pt x="46959" y="49366"/>
                  </a:lnTo>
                  <a:lnTo>
                    <a:pt x="47056" y="49268"/>
                  </a:lnTo>
                  <a:lnTo>
                    <a:pt x="47056" y="49106"/>
                  </a:lnTo>
                  <a:lnTo>
                    <a:pt x="46991" y="49008"/>
                  </a:lnTo>
                  <a:lnTo>
                    <a:pt x="47056" y="48780"/>
                  </a:lnTo>
                  <a:lnTo>
                    <a:pt x="47056" y="48683"/>
                  </a:lnTo>
                  <a:lnTo>
                    <a:pt x="47089" y="48618"/>
                  </a:lnTo>
                  <a:lnTo>
                    <a:pt x="47121" y="48715"/>
                  </a:lnTo>
                  <a:lnTo>
                    <a:pt x="47252" y="48683"/>
                  </a:lnTo>
                  <a:lnTo>
                    <a:pt x="47317" y="48715"/>
                  </a:lnTo>
                  <a:lnTo>
                    <a:pt x="47414" y="48650"/>
                  </a:lnTo>
                  <a:lnTo>
                    <a:pt x="47382" y="48715"/>
                  </a:lnTo>
                  <a:lnTo>
                    <a:pt x="47284" y="48813"/>
                  </a:lnTo>
                  <a:lnTo>
                    <a:pt x="47186" y="48813"/>
                  </a:lnTo>
                  <a:lnTo>
                    <a:pt x="47154" y="48943"/>
                  </a:lnTo>
                  <a:lnTo>
                    <a:pt x="47219" y="49008"/>
                  </a:lnTo>
                  <a:lnTo>
                    <a:pt x="47219" y="49106"/>
                  </a:lnTo>
                  <a:lnTo>
                    <a:pt x="47382" y="49106"/>
                  </a:lnTo>
                  <a:lnTo>
                    <a:pt x="47479" y="49138"/>
                  </a:lnTo>
                  <a:lnTo>
                    <a:pt x="47414" y="49138"/>
                  </a:lnTo>
                  <a:lnTo>
                    <a:pt x="47349" y="49171"/>
                  </a:lnTo>
                  <a:lnTo>
                    <a:pt x="47252" y="49268"/>
                  </a:lnTo>
                  <a:lnTo>
                    <a:pt x="47284" y="49496"/>
                  </a:lnTo>
                  <a:lnTo>
                    <a:pt x="47349" y="49561"/>
                  </a:lnTo>
                  <a:lnTo>
                    <a:pt x="47414" y="49691"/>
                  </a:lnTo>
                  <a:lnTo>
                    <a:pt x="47414" y="49853"/>
                  </a:lnTo>
                  <a:lnTo>
                    <a:pt x="47349" y="49984"/>
                  </a:lnTo>
                  <a:lnTo>
                    <a:pt x="47349" y="50081"/>
                  </a:lnTo>
                  <a:lnTo>
                    <a:pt x="47447" y="50114"/>
                  </a:lnTo>
                  <a:lnTo>
                    <a:pt x="47349" y="50179"/>
                  </a:lnTo>
                  <a:lnTo>
                    <a:pt x="47382" y="50341"/>
                  </a:lnTo>
                  <a:lnTo>
                    <a:pt x="47544" y="50634"/>
                  </a:lnTo>
                  <a:lnTo>
                    <a:pt x="47544" y="50731"/>
                  </a:lnTo>
                  <a:lnTo>
                    <a:pt x="47609" y="50797"/>
                  </a:lnTo>
                  <a:lnTo>
                    <a:pt x="47544" y="50829"/>
                  </a:lnTo>
                  <a:lnTo>
                    <a:pt x="47512" y="50927"/>
                  </a:lnTo>
                  <a:lnTo>
                    <a:pt x="47674" y="51154"/>
                  </a:lnTo>
                  <a:lnTo>
                    <a:pt x="47577" y="51154"/>
                  </a:lnTo>
                  <a:lnTo>
                    <a:pt x="47674" y="51317"/>
                  </a:lnTo>
                  <a:lnTo>
                    <a:pt x="47674" y="51447"/>
                  </a:lnTo>
                  <a:lnTo>
                    <a:pt x="47902" y="51870"/>
                  </a:lnTo>
                  <a:lnTo>
                    <a:pt x="47902" y="52195"/>
                  </a:lnTo>
                  <a:lnTo>
                    <a:pt x="47967" y="52423"/>
                  </a:lnTo>
                  <a:lnTo>
                    <a:pt x="48064" y="52455"/>
                  </a:lnTo>
                  <a:lnTo>
                    <a:pt x="48097" y="52618"/>
                  </a:lnTo>
                  <a:lnTo>
                    <a:pt x="48162" y="52650"/>
                  </a:lnTo>
                  <a:lnTo>
                    <a:pt x="48195" y="52748"/>
                  </a:lnTo>
                  <a:lnTo>
                    <a:pt x="48292" y="52943"/>
                  </a:lnTo>
                  <a:lnTo>
                    <a:pt x="48325" y="52975"/>
                  </a:lnTo>
                  <a:lnTo>
                    <a:pt x="48325" y="53040"/>
                  </a:lnTo>
                  <a:lnTo>
                    <a:pt x="48487" y="53170"/>
                  </a:lnTo>
                  <a:lnTo>
                    <a:pt x="48520" y="53203"/>
                  </a:lnTo>
                  <a:lnTo>
                    <a:pt x="48520" y="53366"/>
                  </a:lnTo>
                  <a:lnTo>
                    <a:pt x="48585" y="53463"/>
                  </a:lnTo>
                  <a:lnTo>
                    <a:pt x="48650" y="53593"/>
                  </a:lnTo>
                  <a:lnTo>
                    <a:pt x="48650" y="53756"/>
                  </a:lnTo>
                  <a:lnTo>
                    <a:pt x="48747" y="53983"/>
                  </a:lnTo>
                  <a:lnTo>
                    <a:pt x="48812" y="54081"/>
                  </a:lnTo>
                  <a:lnTo>
                    <a:pt x="48845" y="54309"/>
                  </a:lnTo>
                  <a:lnTo>
                    <a:pt x="48877" y="54341"/>
                  </a:lnTo>
                  <a:lnTo>
                    <a:pt x="48943" y="54471"/>
                  </a:lnTo>
                  <a:lnTo>
                    <a:pt x="49105" y="54634"/>
                  </a:lnTo>
                  <a:lnTo>
                    <a:pt x="49138" y="54634"/>
                  </a:lnTo>
                  <a:lnTo>
                    <a:pt x="49235" y="54796"/>
                  </a:lnTo>
                  <a:lnTo>
                    <a:pt x="49398" y="54959"/>
                  </a:lnTo>
                  <a:lnTo>
                    <a:pt x="49430" y="55154"/>
                  </a:lnTo>
                  <a:lnTo>
                    <a:pt x="49495" y="55317"/>
                  </a:lnTo>
                  <a:lnTo>
                    <a:pt x="49528" y="55317"/>
                  </a:lnTo>
                  <a:lnTo>
                    <a:pt x="49528" y="55414"/>
                  </a:lnTo>
                  <a:lnTo>
                    <a:pt x="49658" y="55642"/>
                  </a:lnTo>
                  <a:lnTo>
                    <a:pt x="49723" y="55837"/>
                  </a:lnTo>
                  <a:lnTo>
                    <a:pt x="49723" y="56032"/>
                  </a:lnTo>
                  <a:lnTo>
                    <a:pt x="49918" y="56455"/>
                  </a:lnTo>
                  <a:lnTo>
                    <a:pt x="50081" y="56618"/>
                  </a:lnTo>
                  <a:lnTo>
                    <a:pt x="50243" y="56748"/>
                  </a:lnTo>
                  <a:lnTo>
                    <a:pt x="50406" y="56748"/>
                  </a:lnTo>
                  <a:lnTo>
                    <a:pt x="50601" y="56618"/>
                  </a:lnTo>
                  <a:lnTo>
                    <a:pt x="50666" y="56487"/>
                  </a:lnTo>
                  <a:lnTo>
                    <a:pt x="50634" y="56455"/>
                  </a:lnTo>
                  <a:lnTo>
                    <a:pt x="50666" y="56422"/>
                  </a:lnTo>
                  <a:lnTo>
                    <a:pt x="50666" y="56357"/>
                  </a:lnTo>
                  <a:lnTo>
                    <a:pt x="50731" y="56260"/>
                  </a:lnTo>
                  <a:lnTo>
                    <a:pt x="50926" y="56195"/>
                  </a:lnTo>
                  <a:lnTo>
                    <a:pt x="50959" y="56195"/>
                  </a:lnTo>
                  <a:lnTo>
                    <a:pt x="51186" y="56097"/>
                  </a:lnTo>
                  <a:lnTo>
                    <a:pt x="51251" y="56130"/>
                  </a:lnTo>
                  <a:lnTo>
                    <a:pt x="51089" y="56032"/>
                  </a:lnTo>
                  <a:lnTo>
                    <a:pt x="51056" y="55967"/>
                  </a:lnTo>
                  <a:lnTo>
                    <a:pt x="51121" y="55902"/>
                  </a:lnTo>
                  <a:lnTo>
                    <a:pt x="51251" y="55707"/>
                  </a:lnTo>
                  <a:lnTo>
                    <a:pt x="51219" y="55674"/>
                  </a:lnTo>
                  <a:lnTo>
                    <a:pt x="51284" y="55577"/>
                  </a:lnTo>
                  <a:lnTo>
                    <a:pt x="51414" y="55544"/>
                  </a:lnTo>
                  <a:lnTo>
                    <a:pt x="51479" y="55577"/>
                  </a:lnTo>
                  <a:lnTo>
                    <a:pt x="51577" y="55544"/>
                  </a:lnTo>
                  <a:lnTo>
                    <a:pt x="51577" y="55414"/>
                  </a:lnTo>
                  <a:lnTo>
                    <a:pt x="51544" y="54959"/>
                  </a:lnTo>
                  <a:lnTo>
                    <a:pt x="51479" y="54894"/>
                  </a:lnTo>
                  <a:lnTo>
                    <a:pt x="51479" y="54699"/>
                  </a:lnTo>
                  <a:lnTo>
                    <a:pt x="51642" y="54439"/>
                  </a:lnTo>
                  <a:lnTo>
                    <a:pt x="51739" y="54081"/>
                  </a:lnTo>
                  <a:lnTo>
                    <a:pt x="51739" y="53821"/>
                  </a:lnTo>
                  <a:lnTo>
                    <a:pt x="51609" y="53788"/>
                  </a:lnTo>
                  <a:lnTo>
                    <a:pt x="51609" y="53366"/>
                  </a:lnTo>
                  <a:lnTo>
                    <a:pt x="51577" y="53236"/>
                  </a:lnTo>
                  <a:lnTo>
                    <a:pt x="51674" y="53138"/>
                  </a:lnTo>
                  <a:lnTo>
                    <a:pt x="51577" y="52878"/>
                  </a:lnTo>
                  <a:lnTo>
                    <a:pt x="51577" y="52683"/>
                  </a:lnTo>
                  <a:lnTo>
                    <a:pt x="51609" y="52585"/>
                  </a:lnTo>
                  <a:lnTo>
                    <a:pt x="51804" y="52423"/>
                  </a:lnTo>
                  <a:lnTo>
                    <a:pt x="51837" y="52423"/>
                  </a:lnTo>
                  <a:lnTo>
                    <a:pt x="51902" y="52488"/>
                  </a:lnTo>
                  <a:lnTo>
                    <a:pt x="51967" y="52488"/>
                  </a:lnTo>
                  <a:lnTo>
                    <a:pt x="52129" y="52325"/>
                  </a:lnTo>
                  <a:lnTo>
                    <a:pt x="52129" y="52195"/>
                  </a:lnTo>
                  <a:lnTo>
                    <a:pt x="52227" y="52130"/>
                  </a:lnTo>
                  <a:lnTo>
                    <a:pt x="52455" y="52162"/>
                  </a:lnTo>
                  <a:lnTo>
                    <a:pt x="52585" y="52065"/>
                  </a:lnTo>
                  <a:lnTo>
                    <a:pt x="52682" y="51935"/>
                  </a:lnTo>
                  <a:lnTo>
                    <a:pt x="52650" y="51805"/>
                  </a:lnTo>
                  <a:lnTo>
                    <a:pt x="52682" y="51707"/>
                  </a:lnTo>
                  <a:lnTo>
                    <a:pt x="52812" y="51577"/>
                  </a:lnTo>
                  <a:lnTo>
                    <a:pt x="53040" y="51512"/>
                  </a:lnTo>
                  <a:lnTo>
                    <a:pt x="53138" y="51414"/>
                  </a:lnTo>
                  <a:lnTo>
                    <a:pt x="53203" y="51252"/>
                  </a:lnTo>
                  <a:lnTo>
                    <a:pt x="53690" y="50894"/>
                  </a:lnTo>
                  <a:lnTo>
                    <a:pt x="53788" y="50634"/>
                  </a:lnTo>
                  <a:lnTo>
                    <a:pt x="54146" y="50309"/>
                  </a:lnTo>
                  <a:lnTo>
                    <a:pt x="54081" y="50276"/>
                  </a:lnTo>
                  <a:lnTo>
                    <a:pt x="54048" y="50309"/>
                  </a:lnTo>
                  <a:lnTo>
                    <a:pt x="53983" y="50341"/>
                  </a:lnTo>
                  <a:lnTo>
                    <a:pt x="53983" y="50211"/>
                  </a:lnTo>
                  <a:lnTo>
                    <a:pt x="54048" y="50211"/>
                  </a:lnTo>
                  <a:lnTo>
                    <a:pt x="54146" y="50146"/>
                  </a:lnTo>
                  <a:lnTo>
                    <a:pt x="54178" y="50146"/>
                  </a:lnTo>
                  <a:lnTo>
                    <a:pt x="54211" y="50179"/>
                  </a:lnTo>
                  <a:lnTo>
                    <a:pt x="54211" y="50211"/>
                  </a:lnTo>
                  <a:lnTo>
                    <a:pt x="54243" y="50244"/>
                  </a:lnTo>
                  <a:lnTo>
                    <a:pt x="54536" y="50114"/>
                  </a:lnTo>
                  <a:lnTo>
                    <a:pt x="54536" y="50049"/>
                  </a:lnTo>
                  <a:lnTo>
                    <a:pt x="54731" y="49919"/>
                  </a:lnTo>
                  <a:lnTo>
                    <a:pt x="54699" y="49853"/>
                  </a:lnTo>
                  <a:lnTo>
                    <a:pt x="54764" y="49821"/>
                  </a:lnTo>
                  <a:lnTo>
                    <a:pt x="54796" y="49723"/>
                  </a:lnTo>
                  <a:lnTo>
                    <a:pt x="54926" y="49626"/>
                  </a:lnTo>
                  <a:lnTo>
                    <a:pt x="54894" y="49626"/>
                  </a:lnTo>
                  <a:lnTo>
                    <a:pt x="54894" y="49593"/>
                  </a:lnTo>
                  <a:lnTo>
                    <a:pt x="54829" y="49463"/>
                  </a:lnTo>
                  <a:lnTo>
                    <a:pt x="54829" y="49398"/>
                  </a:lnTo>
                  <a:lnTo>
                    <a:pt x="54861" y="49301"/>
                  </a:lnTo>
                  <a:lnTo>
                    <a:pt x="54894" y="49203"/>
                  </a:lnTo>
                  <a:lnTo>
                    <a:pt x="54959" y="49171"/>
                  </a:lnTo>
                  <a:lnTo>
                    <a:pt x="55284" y="49040"/>
                  </a:lnTo>
                  <a:lnTo>
                    <a:pt x="55349" y="48975"/>
                  </a:lnTo>
                  <a:lnTo>
                    <a:pt x="55349" y="48878"/>
                  </a:lnTo>
                  <a:lnTo>
                    <a:pt x="55381" y="48813"/>
                  </a:lnTo>
                  <a:lnTo>
                    <a:pt x="55414" y="48780"/>
                  </a:lnTo>
                  <a:lnTo>
                    <a:pt x="55381" y="48748"/>
                  </a:lnTo>
                  <a:lnTo>
                    <a:pt x="55316" y="48715"/>
                  </a:lnTo>
                  <a:lnTo>
                    <a:pt x="55316" y="48683"/>
                  </a:lnTo>
                  <a:lnTo>
                    <a:pt x="55414" y="48683"/>
                  </a:lnTo>
                  <a:lnTo>
                    <a:pt x="55479" y="48748"/>
                  </a:lnTo>
                  <a:lnTo>
                    <a:pt x="55479" y="48845"/>
                  </a:lnTo>
                  <a:lnTo>
                    <a:pt x="55511" y="48975"/>
                  </a:lnTo>
                  <a:lnTo>
                    <a:pt x="55577" y="49008"/>
                  </a:lnTo>
                  <a:lnTo>
                    <a:pt x="55609" y="48975"/>
                  </a:lnTo>
                  <a:lnTo>
                    <a:pt x="55674" y="48975"/>
                  </a:lnTo>
                  <a:lnTo>
                    <a:pt x="55707" y="48943"/>
                  </a:lnTo>
                  <a:lnTo>
                    <a:pt x="55707" y="48975"/>
                  </a:lnTo>
                  <a:lnTo>
                    <a:pt x="55739" y="48910"/>
                  </a:lnTo>
                  <a:lnTo>
                    <a:pt x="55739" y="48878"/>
                  </a:lnTo>
                  <a:lnTo>
                    <a:pt x="55772" y="48943"/>
                  </a:lnTo>
                  <a:lnTo>
                    <a:pt x="55804" y="49040"/>
                  </a:lnTo>
                  <a:lnTo>
                    <a:pt x="55869" y="49073"/>
                  </a:lnTo>
                  <a:lnTo>
                    <a:pt x="55869" y="49040"/>
                  </a:lnTo>
                  <a:lnTo>
                    <a:pt x="55934" y="49106"/>
                  </a:lnTo>
                  <a:lnTo>
                    <a:pt x="55999" y="49008"/>
                  </a:lnTo>
                  <a:lnTo>
                    <a:pt x="55934" y="48910"/>
                  </a:lnTo>
                  <a:lnTo>
                    <a:pt x="55967" y="48910"/>
                  </a:lnTo>
                  <a:lnTo>
                    <a:pt x="55999" y="48878"/>
                  </a:lnTo>
                  <a:lnTo>
                    <a:pt x="56064" y="48975"/>
                  </a:lnTo>
                  <a:lnTo>
                    <a:pt x="56064" y="49040"/>
                  </a:lnTo>
                  <a:lnTo>
                    <a:pt x="56129" y="49040"/>
                  </a:lnTo>
                  <a:lnTo>
                    <a:pt x="56162" y="48943"/>
                  </a:lnTo>
                  <a:lnTo>
                    <a:pt x="56194" y="48943"/>
                  </a:lnTo>
                  <a:lnTo>
                    <a:pt x="56259" y="48975"/>
                  </a:lnTo>
                  <a:lnTo>
                    <a:pt x="56292" y="49008"/>
                  </a:lnTo>
                  <a:lnTo>
                    <a:pt x="56324" y="48975"/>
                  </a:lnTo>
                  <a:lnTo>
                    <a:pt x="56324" y="48878"/>
                  </a:lnTo>
                  <a:lnTo>
                    <a:pt x="56292" y="48748"/>
                  </a:lnTo>
                  <a:lnTo>
                    <a:pt x="56324" y="48748"/>
                  </a:lnTo>
                  <a:lnTo>
                    <a:pt x="56324" y="48650"/>
                  </a:lnTo>
                  <a:lnTo>
                    <a:pt x="56357" y="48585"/>
                  </a:lnTo>
                  <a:lnTo>
                    <a:pt x="56324" y="48520"/>
                  </a:lnTo>
                  <a:lnTo>
                    <a:pt x="56390" y="48553"/>
                  </a:lnTo>
                  <a:lnTo>
                    <a:pt x="56390" y="48585"/>
                  </a:lnTo>
                  <a:lnTo>
                    <a:pt x="56324" y="48780"/>
                  </a:lnTo>
                  <a:lnTo>
                    <a:pt x="56390" y="48878"/>
                  </a:lnTo>
                  <a:lnTo>
                    <a:pt x="56455" y="48780"/>
                  </a:lnTo>
                  <a:lnTo>
                    <a:pt x="56520" y="48715"/>
                  </a:lnTo>
                  <a:lnTo>
                    <a:pt x="56520" y="48780"/>
                  </a:lnTo>
                  <a:lnTo>
                    <a:pt x="56455" y="48780"/>
                  </a:lnTo>
                  <a:lnTo>
                    <a:pt x="56422" y="48878"/>
                  </a:lnTo>
                  <a:lnTo>
                    <a:pt x="56487" y="48943"/>
                  </a:lnTo>
                  <a:lnTo>
                    <a:pt x="56585" y="48780"/>
                  </a:lnTo>
                  <a:lnTo>
                    <a:pt x="56682" y="48748"/>
                  </a:lnTo>
                  <a:lnTo>
                    <a:pt x="56682" y="48618"/>
                  </a:lnTo>
                  <a:lnTo>
                    <a:pt x="56617" y="48488"/>
                  </a:lnTo>
                  <a:lnTo>
                    <a:pt x="56552" y="48455"/>
                  </a:lnTo>
                  <a:lnTo>
                    <a:pt x="56650" y="48423"/>
                  </a:lnTo>
                  <a:lnTo>
                    <a:pt x="56682" y="48358"/>
                  </a:lnTo>
                  <a:lnTo>
                    <a:pt x="56617" y="48260"/>
                  </a:lnTo>
                  <a:lnTo>
                    <a:pt x="56585" y="48065"/>
                  </a:lnTo>
                  <a:lnTo>
                    <a:pt x="56617" y="48227"/>
                  </a:lnTo>
                  <a:lnTo>
                    <a:pt x="56715" y="48325"/>
                  </a:lnTo>
                  <a:lnTo>
                    <a:pt x="56780" y="48293"/>
                  </a:lnTo>
                  <a:lnTo>
                    <a:pt x="56812" y="48358"/>
                  </a:lnTo>
                  <a:lnTo>
                    <a:pt x="57007" y="48423"/>
                  </a:lnTo>
                  <a:lnTo>
                    <a:pt x="57105" y="48358"/>
                  </a:lnTo>
                  <a:lnTo>
                    <a:pt x="57137" y="48390"/>
                  </a:lnTo>
                  <a:lnTo>
                    <a:pt x="57137" y="48358"/>
                  </a:lnTo>
                  <a:lnTo>
                    <a:pt x="57170" y="48358"/>
                  </a:lnTo>
                  <a:lnTo>
                    <a:pt x="57333" y="48715"/>
                  </a:lnTo>
                  <a:lnTo>
                    <a:pt x="57398" y="48780"/>
                  </a:lnTo>
                  <a:lnTo>
                    <a:pt x="57398" y="48845"/>
                  </a:lnTo>
                  <a:lnTo>
                    <a:pt x="57365" y="48975"/>
                  </a:lnTo>
                  <a:lnTo>
                    <a:pt x="57430" y="48975"/>
                  </a:lnTo>
                  <a:lnTo>
                    <a:pt x="57398" y="49138"/>
                  </a:lnTo>
                  <a:lnTo>
                    <a:pt x="57398" y="49171"/>
                  </a:lnTo>
                  <a:lnTo>
                    <a:pt x="57463" y="49106"/>
                  </a:lnTo>
                  <a:lnTo>
                    <a:pt x="57495" y="49073"/>
                  </a:lnTo>
                  <a:lnTo>
                    <a:pt x="57495" y="49138"/>
                  </a:lnTo>
                  <a:lnTo>
                    <a:pt x="57463" y="49203"/>
                  </a:lnTo>
                  <a:lnTo>
                    <a:pt x="57495" y="49268"/>
                  </a:lnTo>
                  <a:lnTo>
                    <a:pt x="57593" y="49398"/>
                  </a:lnTo>
                  <a:lnTo>
                    <a:pt x="57690" y="49593"/>
                  </a:lnTo>
                  <a:lnTo>
                    <a:pt x="57658" y="49463"/>
                  </a:lnTo>
                  <a:lnTo>
                    <a:pt x="57690" y="49431"/>
                  </a:lnTo>
                  <a:lnTo>
                    <a:pt x="57723" y="49561"/>
                  </a:lnTo>
                  <a:lnTo>
                    <a:pt x="57755" y="49691"/>
                  </a:lnTo>
                  <a:lnTo>
                    <a:pt x="58016" y="49919"/>
                  </a:lnTo>
                  <a:lnTo>
                    <a:pt x="57950" y="49821"/>
                  </a:lnTo>
                  <a:lnTo>
                    <a:pt x="57950" y="49756"/>
                  </a:lnTo>
                  <a:lnTo>
                    <a:pt x="58048" y="49821"/>
                  </a:lnTo>
                  <a:lnTo>
                    <a:pt x="58146" y="49821"/>
                  </a:lnTo>
                  <a:lnTo>
                    <a:pt x="58048" y="49919"/>
                  </a:lnTo>
                  <a:lnTo>
                    <a:pt x="58081" y="49951"/>
                  </a:lnTo>
                  <a:lnTo>
                    <a:pt x="58178" y="49951"/>
                  </a:lnTo>
                  <a:lnTo>
                    <a:pt x="58178" y="49886"/>
                  </a:lnTo>
                  <a:lnTo>
                    <a:pt x="58211" y="49951"/>
                  </a:lnTo>
                  <a:lnTo>
                    <a:pt x="58308" y="49951"/>
                  </a:lnTo>
                  <a:lnTo>
                    <a:pt x="58341" y="50049"/>
                  </a:lnTo>
                  <a:lnTo>
                    <a:pt x="58503" y="50081"/>
                  </a:lnTo>
                  <a:lnTo>
                    <a:pt x="58601" y="50211"/>
                  </a:lnTo>
                  <a:lnTo>
                    <a:pt x="58601" y="50309"/>
                  </a:lnTo>
                  <a:lnTo>
                    <a:pt x="58536" y="50341"/>
                  </a:lnTo>
                  <a:lnTo>
                    <a:pt x="58503" y="50276"/>
                  </a:lnTo>
                  <a:lnTo>
                    <a:pt x="58406" y="50309"/>
                  </a:lnTo>
                  <a:lnTo>
                    <a:pt x="58471" y="50406"/>
                  </a:lnTo>
                  <a:lnTo>
                    <a:pt x="58503" y="50406"/>
                  </a:lnTo>
                  <a:lnTo>
                    <a:pt x="58471" y="50439"/>
                  </a:lnTo>
                  <a:lnTo>
                    <a:pt x="58406" y="50406"/>
                  </a:lnTo>
                  <a:lnTo>
                    <a:pt x="58373" y="50309"/>
                  </a:lnTo>
                  <a:lnTo>
                    <a:pt x="58276" y="50309"/>
                  </a:lnTo>
                  <a:lnTo>
                    <a:pt x="58276" y="50374"/>
                  </a:lnTo>
                  <a:lnTo>
                    <a:pt x="58373" y="50471"/>
                  </a:lnTo>
                  <a:lnTo>
                    <a:pt x="58406" y="50504"/>
                  </a:lnTo>
                  <a:lnTo>
                    <a:pt x="58471" y="50634"/>
                  </a:lnTo>
                  <a:lnTo>
                    <a:pt x="58666" y="50699"/>
                  </a:lnTo>
                  <a:lnTo>
                    <a:pt x="58666" y="50504"/>
                  </a:lnTo>
                  <a:lnTo>
                    <a:pt x="58601" y="50406"/>
                  </a:lnTo>
                  <a:lnTo>
                    <a:pt x="58731" y="50504"/>
                  </a:lnTo>
                  <a:lnTo>
                    <a:pt x="58731" y="50601"/>
                  </a:lnTo>
                  <a:lnTo>
                    <a:pt x="58796" y="50666"/>
                  </a:lnTo>
                  <a:lnTo>
                    <a:pt x="58828" y="50764"/>
                  </a:lnTo>
                  <a:lnTo>
                    <a:pt x="58894" y="50927"/>
                  </a:lnTo>
                  <a:lnTo>
                    <a:pt x="58959" y="50959"/>
                  </a:lnTo>
                  <a:lnTo>
                    <a:pt x="58926" y="50992"/>
                  </a:lnTo>
                  <a:lnTo>
                    <a:pt x="58959" y="51057"/>
                  </a:lnTo>
                  <a:lnTo>
                    <a:pt x="59024" y="51089"/>
                  </a:lnTo>
                  <a:lnTo>
                    <a:pt x="59024" y="51284"/>
                  </a:lnTo>
                  <a:lnTo>
                    <a:pt x="59121" y="51512"/>
                  </a:lnTo>
                  <a:lnTo>
                    <a:pt x="59154" y="51577"/>
                  </a:lnTo>
                  <a:lnTo>
                    <a:pt x="59056" y="51642"/>
                  </a:lnTo>
                  <a:lnTo>
                    <a:pt x="58959" y="52162"/>
                  </a:lnTo>
                  <a:lnTo>
                    <a:pt x="58991" y="52292"/>
                  </a:lnTo>
                  <a:lnTo>
                    <a:pt x="58991" y="52325"/>
                  </a:lnTo>
                  <a:lnTo>
                    <a:pt x="58991" y="52357"/>
                  </a:lnTo>
                  <a:lnTo>
                    <a:pt x="59089" y="52227"/>
                  </a:lnTo>
                  <a:lnTo>
                    <a:pt x="59186" y="52130"/>
                  </a:lnTo>
                  <a:lnTo>
                    <a:pt x="59251" y="52000"/>
                  </a:lnTo>
                  <a:lnTo>
                    <a:pt x="59251" y="52162"/>
                  </a:lnTo>
                  <a:lnTo>
                    <a:pt x="59089" y="52292"/>
                  </a:lnTo>
                  <a:lnTo>
                    <a:pt x="59089" y="52423"/>
                  </a:lnTo>
                  <a:lnTo>
                    <a:pt x="59154" y="52423"/>
                  </a:lnTo>
                  <a:lnTo>
                    <a:pt x="59186" y="52357"/>
                  </a:lnTo>
                  <a:lnTo>
                    <a:pt x="59316" y="52292"/>
                  </a:lnTo>
                  <a:lnTo>
                    <a:pt x="59381" y="52357"/>
                  </a:lnTo>
                  <a:lnTo>
                    <a:pt x="59446" y="52357"/>
                  </a:lnTo>
                  <a:lnTo>
                    <a:pt x="59446" y="52325"/>
                  </a:lnTo>
                  <a:lnTo>
                    <a:pt x="59511" y="52325"/>
                  </a:lnTo>
                  <a:lnTo>
                    <a:pt x="59544" y="52292"/>
                  </a:lnTo>
                  <a:lnTo>
                    <a:pt x="59641" y="52292"/>
                  </a:lnTo>
                  <a:lnTo>
                    <a:pt x="59837" y="52162"/>
                  </a:lnTo>
                  <a:lnTo>
                    <a:pt x="59869" y="52065"/>
                  </a:lnTo>
                  <a:lnTo>
                    <a:pt x="59934" y="52065"/>
                  </a:lnTo>
                  <a:lnTo>
                    <a:pt x="60032" y="52000"/>
                  </a:lnTo>
                  <a:lnTo>
                    <a:pt x="59967" y="51967"/>
                  </a:lnTo>
                  <a:lnTo>
                    <a:pt x="59967" y="51935"/>
                  </a:lnTo>
                  <a:lnTo>
                    <a:pt x="59934" y="51870"/>
                  </a:lnTo>
                  <a:lnTo>
                    <a:pt x="59967" y="51870"/>
                  </a:lnTo>
                  <a:lnTo>
                    <a:pt x="60032" y="51935"/>
                  </a:lnTo>
                  <a:lnTo>
                    <a:pt x="60097" y="51967"/>
                  </a:lnTo>
                  <a:lnTo>
                    <a:pt x="60227" y="51837"/>
                  </a:lnTo>
                  <a:lnTo>
                    <a:pt x="60227" y="51772"/>
                  </a:lnTo>
                  <a:lnTo>
                    <a:pt x="60259" y="51707"/>
                  </a:lnTo>
                  <a:lnTo>
                    <a:pt x="60292" y="51610"/>
                  </a:lnTo>
                  <a:lnTo>
                    <a:pt x="60227" y="51577"/>
                  </a:lnTo>
                  <a:lnTo>
                    <a:pt x="60227" y="51512"/>
                  </a:lnTo>
                  <a:lnTo>
                    <a:pt x="60259" y="51479"/>
                  </a:lnTo>
                  <a:lnTo>
                    <a:pt x="60194" y="51414"/>
                  </a:lnTo>
                  <a:lnTo>
                    <a:pt x="60292" y="51447"/>
                  </a:lnTo>
                  <a:lnTo>
                    <a:pt x="60292" y="51512"/>
                  </a:lnTo>
                  <a:lnTo>
                    <a:pt x="60324" y="51512"/>
                  </a:lnTo>
                  <a:lnTo>
                    <a:pt x="60357" y="51577"/>
                  </a:lnTo>
                  <a:lnTo>
                    <a:pt x="60454" y="51772"/>
                  </a:lnTo>
                  <a:lnTo>
                    <a:pt x="60520" y="51837"/>
                  </a:lnTo>
                  <a:lnTo>
                    <a:pt x="60552" y="51967"/>
                  </a:lnTo>
                  <a:lnTo>
                    <a:pt x="60650" y="51967"/>
                  </a:lnTo>
                  <a:lnTo>
                    <a:pt x="60715" y="51935"/>
                  </a:lnTo>
                  <a:lnTo>
                    <a:pt x="60747" y="51870"/>
                  </a:lnTo>
                  <a:lnTo>
                    <a:pt x="60747" y="51935"/>
                  </a:lnTo>
                  <a:lnTo>
                    <a:pt x="60715" y="51967"/>
                  </a:lnTo>
                  <a:lnTo>
                    <a:pt x="60780" y="52097"/>
                  </a:lnTo>
                  <a:lnTo>
                    <a:pt x="60780" y="52162"/>
                  </a:lnTo>
                  <a:lnTo>
                    <a:pt x="60747" y="52195"/>
                  </a:lnTo>
                  <a:lnTo>
                    <a:pt x="60747" y="52292"/>
                  </a:lnTo>
                  <a:lnTo>
                    <a:pt x="60812" y="52325"/>
                  </a:lnTo>
                  <a:lnTo>
                    <a:pt x="60877" y="52715"/>
                  </a:lnTo>
                  <a:lnTo>
                    <a:pt x="60910" y="52715"/>
                  </a:lnTo>
                  <a:lnTo>
                    <a:pt x="60910" y="52910"/>
                  </a:lnTo>
                  <a:lnTo>
                    <a:pt x="61040" y="52975"/>
                  </a:lnTo>
                  <a:lnTo>
                    <a:pt x="61007" y="53040"/>
                  </a:lnTo>
                  <a:lnTo>
                    <a:pt x="61007" y="53138"/>
                  </a:lnTo>
                  <a:lnTo>
                    <a:pt x="61072" y="53236"/>
                  </a:lnTo>
                  <a:lnTo>
                    <a:pt x="61072" y="53463"/>
                  </a:lnTo>
                  <a:lnTo>
                    <a:pt x="61137" y="53561"/>
                  </a:lnTo>
                  <a:lnTo>
                    <a:pt x="61105" y="53658"/>
                  </a:lnTo>
                  <a:lnTo>
                    <a:pt x="61137" y="53626"/>
                  </a:lnTo>
                  <a:lnTo>
                    <a:pt x="61170" y="53463"/>
                  </a:lnTo>
                  <a:lnTo>
                    <a:pt x="61235" y="53593"/>
                  </a:lnTo>
                  <a:lnTo>
                    <a:pt x="61267" y="53691"/>
                  </a:lnTo>
                  <a:lnTo>
                    <a:pt x="61333" y="53756"/>
                  </a:lnTo>
                  <a:lnTo>
                    <a:pt x="61398" y="54081"/>
                  </a:lnTo>
                  <a:lnTo>
                    <a:pt x="61430" y="54146"/>
                  </a:lnTo>
                  <a:lnTo>
                    <a:pt x="61463" y="54244"/>
                  </a:lnTo>
                  <a:lnTo>
                    <a:pt x="61430" y="54276"/>
                  </a:lnTo>
                  <a:lnTo>
                    <a:pt x="61430" y="54406"/>
                  </a:lnTo>
                  <a:lnTo>
                    <a:pt x="61495" y="54504"/>
                  </a:lnTo>
                  <a:lnTo>
                    <a:pt x="61560" y="54569"/>
                  </a:lnTo>
                  <a:lnTo>
                    <a:pt x="61495" y="54634"/>
                  </a:lnTo>
                  <a:lnTo>
                    <a:pt x="61528" y="54796"/>
                  </a:lnTo>
                  <a:lnTo>
                    <a:pt x="61528" y="54861"/>
                  </a:lnTo>
                  <a:lnTo>
                    <a:pt x="61495" y="54861"/>
                  </a:lnTo>
                  <a:lnTo>
                    <a:pt x="61463" y="54992"/>
                  </a:lnTo>
                  <a:lnTo>
                    <a:pt x="61495" y="55024"/>
                  </a:lnTo>
                  <a:lnTo>
                    <a:pt x="61495" y="55122"/>
                  </a:lnTo>
                  <a:lnTo>
                    <a:pt x="61430" y="55219"/>
                  </a:lnTo>
                  <a:lnTo>
                    <a:pt x="61398" y="55252"/>
                  </a:lnTo>
                  <a:lnTo>
                    <a:pt x="61365" y="55252"/>
                  </a:lnTo>
                  <a:lnTo>
                    <a:pt x="61365" y="55284"/>
                  </a:lnTo>
                  <a:lnTo>
                    <a:pt x="61398" y="55349"/>
                  </a:lnTo>
                  <a:lnTo>
                    <a:pt x="61398" y="55512"/>
                  </a:lnTo>
                  <a:lnTo>
                    <a:pt x="61463" y="55674"/>
                  </a:lnTo>
                  <a:lnTo>
                    <a:pt x="61463" y="55512"/>
                  </a:lnTo>
                  <a:lnTo>
                    <a:pt x="61495" y="55414"/>
                  </a:lnTo>
                  <a:lnTo>
                    <a:pt x="61495" y="55447"/>
                  </a:lnTo>
                  <a:lnTo>
                    <a:pt x="61495" y="55609"/>
                  </a:lnTo>
                  <a:lnTo>
                    <a:pt x="61528" y="55609"/>
                  </a:lnTo>
                  <a:lnTo>
                    <a:pt x="61463" y="55707"/>
                  </a:lnTo>
                  <a:lnTo>
                    <a:pt x="61495" y="55772"/>
                  </a:lnTo>
                  <a:lnTo>
                    <a:pt x="61430" y="55870"/>
                  </a:lnTo>
                  <a:lnTo>
                    <a:pt x="61495" y="55870"/>
                  </a:lnTo>
                  <a:lnTo>
                    <a:pt x="61430" y="55967"/>
                  </a:lnTo>
                  <a:lnTo>
                    <a:pt x="61398" y="55967"/>
                  </a:lnTo>
                  <a:lnTo>
                    <a:pt x="61398" y="56162"/>
                  </a:lnTo>
                  <a:lnTo>
                    <a:pt x="61333" y="56195"/>
                  </a:lnTo>
                  <a:lnTo>
                    <a:pt x="61333" y="56357"/>
                  </a:lnTo>
                  <a:lnTo>
                    <a:pt x="61300" y="56390"/>
                  </a:lnTo>
                  <a:lnTo>
                    <a:pt x="61333" y="56585"/>
                  </a:lnTo>
                  <a:lnTo>
                    <a:pt x="61398" y="56650"/>
                  </a:lnTo>
                  <a:lnTo>
                    <a:pt x="61463" y="56650"/>
                  </a:lnTo>
                  <a:lnTo>
                    <a:pt x="61463" y="56552"/>
                  </a:lnTo>
                  <a:lnTo>
                    <a:pt x="61560" y="56520"/>
                  </a:lnTo>
                  <a:lnTo>
                    <a:pt x="61560" y="56552"/>
                  </a:lnTo>
                  <a:lnTo>
                    <a:pt x="61625" y="56618"/>
                  </a:lnTo>
                  <a:lnTo>
                    <a:pt x="61625" y="56683"/>
                  </a:lnTo>
                  <a:lnTo>
                    <a:pt x="61723" y="56715"/>
                  </a:lnTo>
                  <a:lnTo>
                    <a:pt x="61755" y="56878"/>
                  </a:lnTo>
                  <a:lnTo>
                    <a:pt x="61853" y="56878"/>
                  </a:lnTo>
                  <a:lnTo>
                    <a:pt x="61983" y="57040"/>
                  </a:lnTo>
                  <a:lnTo>
                    <a:pt x="61983" y="57138"/>
                  </a:lnTo>
                  <a:lnTo>
                    <a:pt x="62080" y="57138"/>
                  </a:lnTo>
                  <a:lnTo>
                    <a:pt x="62113" y="57235"/>
                  </a:lnTo>
                  <a:lnTo>
                    <a:pt x="62178" y="57235"/>
                  </a:lnTo>
                  <a:lnTo>
                    <a:pt x="62178" y="57300"/>
                  </a:lnTo>
                  <a:lnTo>
                    <a:pt x="62113" y="57333"/>
                  </a:lnTo>
                  <a:lnTo>
                    <a:pt x="62113" y="57398"/>
                  </a:lnTo>
                  <a:lnTo>
                    <a:pt x="62341" y="57561"/>
                  </a:lnTo>
                  <a:lnTo>
                    <a:pt x="62406" y="57626"/>
                  </a:lnTo>
                  <a:lnTo>
                    <a:pt x="62503" y="57821"/>
                  </a:lnTo>
                  <a:lnTo>
                    <a:pt x="62568" y="58244"/>
                  </a:lnTo>
                  <a:lnTo>
                    <a:pt x="62633" y="58406"/>
                  </a:lnTo>
                  <a:lnTo>
                    <a:pt x="62698" y="58536"/>
                  </a:lnTo>
                  <a:lnTo>
                    <a:pt x="62666" y="58699"/>
                  </a:lnTo>
                  <a:lnTo>
                    <a:pt x="62633" y="58731"/>
                  </a:lnTo>
                  <a:lnTo>
                    <a:pt x="62666" y="58829"/>
                  </a:lnTo>
                  <a:lnTo>
                    <a:pt x="62731" y="58926"/>
                  </a:lnTo>
                  <a:lnTo>
                    <a:pt x="62698" y="58959"/>
                  </a:lnTo>
                  <a:lnTo>
                    <a:pt x="62763" y="59057"/>
                  </a:lnTo>
                  <a:lnTo>
                    <a:pt x="62926" y="59154"/>
                  </a:lnTo>
                  <a:lnTo>
                    <a:pt x="62991" y="59284"/>
                  </a:lnTo>
                  <a:lnTo>
                    <a:pt x="63089" y="59349"/>
                  </a:lnTo>
                  <a:lnTo>
                    <a:pt x="63154" y="59447"/>
                  </a:lnTo>
                  <a:lnTo>
                    <a:pt x="63089" y="59512"/>
                  </a:lnTo>
                  <a:lnTo>
                    <a:pt x="63056" y="59609"/>
                  </a:lnTo>
                  <a:lnTo>
                    <a:pt x="63121" y="59674"/>
                  </a:lnTo>
                  <a:lnTo>
                    <a:pt x="63316" y="59739"/>
                  </a:lnTo>
                  <a:lnTo>
                    <a:pt x="63479" y="59869"/>
                  </a:lnTo>
                  <a:lnTo>
                    <a:pt x="63479" y="59967"/>
                  </a:lnTo>
                  <a:lnTo>
                    <a:pt x="63609" y="60097"/>
                  </a:lnTo>
                  <a:lnTo>
                    <a:pt x="63771" y="60097"/>
                  </a:lnTo>
                  <a:lnTo>
                    <a:pt x="63804" y="60130"/>
                  </a:lnTo>
                  <a:lnTo>
                    <a:pt x="63902" y="60227"/>
                  </a:lnTo>
                  <a:lnTo>
                    <a:pt x="64064" y="60292"/>
                  </a:lnTo>
                  <a:lnTo>
                    <a:pt x="64227" y="60325"/>
                  </a:lnTo>
                  <a:lnTo>
                    <a:pt x="64292" y="60422"/>
                  </a:lnTo>
                  <a:lnTo>
                    <a:pt x="64389" y="60455"/>
                  </a:lnTo>
                  <a:lnTo>
                    <a:pt x="64422" y="60422"/>
                  </a:lnTo>
                  <a:lnTo>
                    <a:pt x="64487" y="60487"/>
                  </a:lnTo>
                  <a:lnTo>
                    <a:pt x="64584" y="60422"/>
                  </a:lnTo>
                  <a:lnTo>
                    <a:pt x="64584" y="60390"/>
                  </a:lnTo>
                  <a:lnTo>
                    <a:pt x="64552" y="60390"/>
                  </a:lnTo>
                  <a:lnTo>
                    <a:pt x="64584" y="60325"/>
                  </a:lnTo>
                  <a:lnTo>
                    <a:pt x="64584" y="60390"/>
                  </a:lnTo>
                  <a:lnTo>
                    <a:pt x="64617" y="60422"/>
                  </a:lnTo>
                  <a:lnTo>
                    <a:pt x="64682" y="60455"/>
                  </a:lnTo>
                  <a:lnTo>
                    <a:pt x="64682" y="60292"/>
                  </a:lnTo>
                  <a:lnTo>
                    <a:pt x="64584" y="60097"/>
                  </a:lnTo>
                  <a:lnTo>
                    <a:pt x="64552" y="60065"/>
                  </a:lnTo>
                  <a:lnTo>
                    <a:pt x="64552" y="60032"/>
                  </a:lnTo>
                  <a:lnTo>
                    <a:pt x="64519" y="60000"/>
                  </a:lnTo>
                  <a:lnTo>
                    <a:pt x="64487" y="59967"/>
                  </a:lnTo>
                  <a:lnTo>
                    <a:pt x="64454" y="59804"/>
                  </a:lnTo>
                  <a:lnTo>
                    <a:pt x="64487" y="59772"/>
                  </a:lnTo>
                  <a:lnTo>
                    <a:pt x="64454" y="59707"/>
                  </a:lnTo>
                  <a:lnTo>
                    <a:pt x="64357" y="59707"/>
                  </a:lnTo>
                  <a:lnTo>
                    <a:pt x="64259" y="59609"/>
                  </a:lnTo>
                  <a:lnTo>
                    <a:pt x="64162" y="59479"/>
                  </a:lnTo>
                  <a:lnTo>
                    <a:pt x="64162" y="59219"/>
                  </a:lnTo>
                  <a:lnTo>
                    <a:pt x="64129" y="59154"/>
                  </a:lnTo>
                  <a:lnTo>
                    <a:pt x="64129" y="59057"/>
                  </a:lnTo>
                  <a:lnTo>
                    <a:pt x="64162" y="58991"/>
                  </a:lnTo>
                  <a:lnTo>
                    <a:pt x="64162" y="58731"/>
                  </a:lnTo>
                  <a:lnTo>
                    <a:pt x="64194" y="58666"/>
                  </a:lnTo>
                  <a:lnTo>
                    <a:pt x="64129" y="58471"/>
                  </a:lnTo>
                  <a:lnTo>
                    <a:pt x="64032" y="58276"/>
                  </a:lnTo>
                  <a:lnTo>
                    <a:pt x="63641" y="57886"/>
                  </a:lnTo>
                  <a:lnTo>
                    <a:pt x="63544" y="57756"/>
                  </a:lnTo>
                  <a:lnTo>
                    <a:pt x="63511" y="57756"/>
                  </a:lnTo>
                  <a:lnTo>
                    <a:pt x="63446" y="57821"/>
                  </a:lnTo>
                  <a:lnTo>
                    <a:pt x="63381" y="57821"/>
                  </a:lnTo>
                  <a:lnTo>
                    <a:pt x="63381" y="57756"/>
                  </a:lnTo>
                  <a:lnTo>
                    <a:pt x="63284" y="57691"/>
                  </a:lnTo>
                  <a:lnTo>
                    <a:pt x="63219" y="57626"/>
                  </a:lnTo>
                  <a:lnTo>
                    <a:pt x="63154" y="57463"/>
                  </a:lnTo>
                  <a:lnTo>
                    <a:pt x="63056" y="57431"/>
                  </a:lnTo>
                  <a:lnTo>
                    <a:pt x="62958" y="57431"/>
                  </a:lnTo>
                  <a:lnTo>
                    <a:pt x="62893" y="57463"/>
                  </a:lnTo>
                  <a:lnTo>
                    <a:pt x="62828" y="57398"/>
                  </a:lnTo>
                  <a:lnTo>
                    <a:pt x="62698" y="57268"/>
                  </a:lnTo>
                  <a:lnTo>
                    <a:pt x="62601" y="57203"/>
                  </a:lnTo>
                  <a:lnTo>
                    <a:pt x="62601" y="57105"/>
                  </a:lnTo>
                  <a:lnTo>
                    <a:pt x="62568" y="57073"/>
                  </a:lnTo>
                  <a:lnTo>
                    <a:pt x="62568" y="57170"/>
                  </a:lnTo>
                  <a:lnTo>
                    <a:pt x="62406" y="57105"/>
                  </a:lnTo>
                  <a:lnTo>
                    <a:pt x="62406" y="57040"/>
                  </a:lnTo>
                  <a:lnTo>
                    <a:pt x="62503" y="56975"/>
                  </a:lnTo>
                  <a:lnTo>
                    <a:pt x="62536" y="57008"/>
                  </a:lnTo>
                  <a:lnTo>
                    <a:pt x="62536" y="56975"/>
                  </a:lnTo>
                  <a:lnTo>
                    <a:pt x="62568" y="56943"/>
                  </a:lnTo>
                  <a:lnTo>
                    <a:pt x="62536" y="56715"/>
                  </a:lnTo>
                  <a:lnTo>
                    <a:pt x="62471" y="56683"/>
                  </a:lnTo>
                  <a:lnTo>
                    <a:pt x="62471" y="56618"/>
                  </a:lnTo>
                  <a:lnTo>
                    <a:pt x="62406" y="56520"/>
                  </a:lnTo>
                  <a:lnTo>
                    <a:pt x="62373" y="56422"/>
                  </a:lnTo>
                  <a:lnTo>
                    <a:pt x="62373" y="56487"/>
                  </a:lnTo>
                  <a:lnTo>
                    <a:pt x="62373" y="56520"/>
                  </a:lnTo>
                  <a:lnTo>
                    <a:pt x="62308" y="56520"/>
                  </a:lnTo>
                  <a:lnTo>
                    <a:pt x="62276" y="56422"/>
                  </a:lnTo>
                  <a:lnTo>
                    <a:pt x="62211" y="56390"/>
                  </a:lnTo>
                  <a:lnTo>
                    <a:pt x="62211" y="56292"/>
                  </a:lnTo>
                  <a:lnTo>
                    <a:pt x="62178" y="56227"/>
                  </a:lnTo>
                  <a:lnTo>
                    <a:pt x="62145" y="56097"/>
                  </a:lnTo>
                  <a:lnTo>
                    <a:pt x="62113" y="56065"/>
                  </a:lnTo>
                  <a:lnTo>
                    <a:pt x="62015" y="56032"/>
                  </a:lnTo>
                  <a:lnTo>
                    <a:pt x="61950" y="56097"/>
                  </a:lnTo>
                  <a:lnTo>
                    <a:pt x="61950" y="56130"/>
                  </a:lnTo>
                  <a:lnTo>
                    <a:pt x="61885" y="56162"/>
                  </a:lnTo>
                  <a:lnTo>
                    <a:pt x="61853" y="56097"/>
                  </a:lnTo>
                  <a:lnTo>
                    <a:pt x="61885" y="56000"/>
                  </a:lnTo>
                  <a:lnTo>
                    <a:pt x="61788" y="55837"/>
                  </a:lnTo>
                  <a:lnTo>
                    <a:pt x="61788" y="55772"/>
                  </a:lnTo>
                  <a:lnTo>
                    <a:pt x="61755" y="55674"/>
                  </a:lnTo>
                  <a:lnTo>
                    <a:pt x="61755" y="55609"/>
                  </a:lnTo>
                  <a:lnTo>
                    <a:pt x="61820" y="55544"/>
                  </a:lnTo>
                  <a:lnTo>
                    <a:pt x="61788" y="55544"/>
                  </a:lnTo>
                  <a:lnTo>
                    <a:pt x="61755" y="55512"/>
                  </a:lnTo>
                  <a:lnTo>
                    <a:pt x="61788" y="55414"/>
                  </a:lnTo>
                  <a:lnTo>
                    <a:pt x="61788" y="55317"/>
                  </a:lnTo>
                  <a:lnTo>
                    <a:pt x="61918" y="55154"/>
                  </a:lnTo>
                  <a:lnTo>
                    <a:pt x="61950" y="54731"/>
                  </a:lnTo>
                  <a:lnTo>
                    <a:pt x="62015" y="54634"/>
                  </a:lnTo>
                  <a:lnTo>
                    <a:pt x="62048" y="54504"/>
                  </a:lnTo>
                  <a:lnTo>
                    <a:pt x="62113" y="54406"/>
                  </a:lnTo>
                  <a:lnTo>
                    <a:pt x="62145" y="54276"/>
                  </a:lnTo>
                  <a:lnTo>
                    <a:pt x="62080" y="54244"/>
                  </a:lnTo>
                  <a:lnTo>
                    <a:pt x="62113" y="54179"/>
                  </a:lnTo>
                  <a:lnTo>
                    <a:pt x="62113" y="54048"/>
                  </a:lnTo>
                  <a:lnTo>
                    <a:pt x="62178" y="53951"/>
                  </a:lnTo>
                  <a:lnTo>
                    <a:pt x="62145" y="53853"/>
                  </a:lnTo>
                  <a:lnTo>
                    <a:pt x="62048" y="53821"/>
                  </a:lnTo>
                  <a:lnTo>
                    <a:pt x="62080" y="53756"/>
                  </a:lnTo>
                  <a:lnTo>
                    <a:pt x="62080" y="53723"/>
                  </a:lnTo>
                  <a:lnTo>
                    <a:pt x="62178" y="53723"/>
                  </a:lnTo>
                  <a:lnTo>
                    <a:pt x="62211" y="53691"/>
                  </a:lnTo>
                  <a:lnTo>
                    <a:pt x="62243" y="53723"/>
                  </a:lnTo>
                  <a:lnTo>
                    <a:pt x="62308" y="53723"/>
                  </a:lnTo>
                  <a:lnTo>
                    <a:pt x="62406" y="53691"/>
                  </a:lnTo>
                  <a:lnTo>
                    <a:pt x="62438" y="53723"/>
                  </a:lnTo>
                  <a:lnTo>
                    <a:pt x="62471" y="53691"/>
                  </a:lnTo>
                  <a:lnTo>
                    <a:pt x="62471" y="53723"/>
                  </a:lnTo>
                  <a:lnTo>
                    <a:pt x="62568" y="53723"/>
                  </a:lnTo>
                  <a:lnTo>
                    <a:pt x="62601" y="53821"/>
                  </a:lnTo>
                  <a:lnTo>
                    <a:pt x="62568" y="53853"/>
                  </a:lnTo>
                  <a:lnTo>
                    <a:pt x="62568" y="53983"/>
                  </a:lnTo>
                  <a:lnTo>
                    <a:pt x="62601" y="54081"/>
                  </a:lnTo>
                  <a:lnTo>
                    <a:pt x="62568" y="54114"/>
                  </a:lnTo>
                  <a:lnTo>
                    <a:pt x="62536" y="54179"/>
                  </a:lnTo>
                  <a:lnTo>
                    <a:pt x="62633" y="54179"/>
                  </a:lnTo>
                  <a:lnTo>
                    <a:pt x="62698" y="54211"/>
                  </a:lnTo>
                  <a:lnTo>
                    <a:pt x="62796" y="54179"/>
                  </a:lnTo>
                  <a:lnTo>
                    <a:pt x="62926" y="54211"/>
                  </a:lnTo>
                  <a:lnTo>
                    <a:pt x="62958" y="54244"/>
                  </a:lnTo>
                  <a:lnTo>
                    <a:pt x="62991" y="54211"/>
                  </a:lnTo>
                  <a:lnTo>
                    <a:pt x="62958" y="54211"/>
                  </a:lnTo>
                  <a:lnTo>
                    <a:pt x="63024" y="54146"/>
                  </a:lnTo>
                  <a:lnTo>
                    <a:pt x="63089" y="54179"/>
                  </a:lnTo>
                  <a:lnTo>
                    <a:pt x="63251" y="54309"/>
                  </a:lnTo>
                  <a:lnTo>
                    <a:pt x="63316" y="54341"/>
                  </a:lnTo>
                  <a:lnTo>
                    <a:pt x="63316" y="54406"/>
                  </a:lnTo>
                  <a:lnTo>
                    <a:pt x="63349" y="54406"/>
                  </a:lnTo>
                  <a:lnTo>
                    <a:pt x="63446" y="54504"/>
                  </a:lnTo>
                  <a:lnTo>
                    <a:pt x="63479" y="54504"/>
                  </a:lnTo>
                  <a:lnTo>
                    <a:pt x="63511" y="54439"/>
                  </a:lnTo>
                  <a:lnTo>
                    <a:pt x="63544" y="54439"/>
                  </a:lnTo>
                  <a:lnTo>
                    <a:pt x="63609" y="54536"/>
                  </a:lnTo>
                  <a:lnTo>
                    <a:pt x="63609" y="54634"/>
                  </a:lnTo>
                  <a:lnTo>
                    <a:pt x="63674" y="54699"/>
                  </a:lnTo>
                  <a:lnTo>
                    <a:pt x="63706" y="54796"/>
                  </a:lnTo>
                  <a:lnTo>
                    <a:pt x="63771" y="54894"/>
                  </a:lnTo>
                  <a:lnTo>
                    <a:pt x="63804" y="54894"/>
                  </a:lnTo>
                  <a:lnTo>
                    <a:pt x="63837" y="54959"/>
                  </a:lnTo>
                  <a:lnTo>
                    <a:pt x="63837" y="55057"/>
                  </a:lnTo>
                  <a:lnTo>
                    <a:pt x="63869" y="55089"/>
                  </a:lnTo>
                  <a:lnTo>
                    <a:pt x="63902" y="55187"/>
                  </a:lnTo>
                  <a:lnTo>
                    <a:pt x="64032" y="55187"/>
                  </a:lnTo>
                  <a:lnTo>
                    <a:pt x="64032" y="55089"/>
                  </a:lnTo>
                  <a:lnTo>
                    <a:pt x="64097" y="55024"/>
                  </a:lnTo>
                  <a:lnTo>
                    <a:pt x="64162" y="55024"/>
                  </a:lnTo>
                  <a:lnTo>
                    <a:pt x="64162" y="55089"/>
                  </a:lnTo>
                  <a:lnTo>
                    <a:pt x="64194" y="55154"/>
                  </a:lnTo>
                  <a:lnTo>
                    <a:pt x="64162" y="55219"/>
                  </a:lnTo>
                  <a:lnTo>
                    <a:pt x="64097" y="55317"/>
                  </a:lnTo>
                  <a:lnTo>
                    <a:pt x="64129" y="55349"/>
                  </a:lnTo>
                  <a:lnTo>
                    <a:pt x="64162" y="55382"/>
                  </a:lnTo>
                  <a:lnTo>
                    <a:pt x="64227" y="55382"/>
                  </a:lnTo>
                  <a:lnTo>
                    <a:pt x="64292" y="55317"/>
                  </a:lnTo>
                  <a:lnTo>
                    <a:pt x="64324" y="55284"/>
                  </a:lnTo>
                  <a:lnTo>
                    <a:pt x="64357" y="55317"/>
                  </a:lnTo>
                  <a:lnTo>
                    <a:pt x="64487" y="55349"/>
                  </a:lnTo>
                  <a:lnTo>
                    <a:pt x="64519" y="55349"/>
                  </a:lnTo>
                  <a:lnTo>
                    <a:pt x="64617" y="55414"/>
                  </a:lnTo>
                  <a:lnTo>
                    <a:pt x="64617" y="55447"/>
                  </a:lnTo>
                  <a:lnTo>
                    <a:pt x="64617" y="55512"/>
                  </a:lnTo>
                  <a:lnTo>
                    <a:pt x="64617" y="55544"/>
                  </a:lnTo>
                  <a:lnTo>
                    <a:pt x="64715" y="55577"/>
                  </a:lnTo>
                  <a:lnTo>
                    <a:pt x="64780" y="55544"/>
                  </a:lnTo>
                  <a:lnTo>
                    <a:pt x="64812" y="55577"/>
                  </a:lnTo>
                  <a:lnTo>
                    <a:pt x="65007" y="55577"/>
                  </a:lnTo>
                  <a:lnTo>
                    <a:pt x="65072" y="55544"/>
                  </a:lnTo>
                  <a:lnTo>
                    <a:pt x="65040" y="55609"/>
                  </a:lnTo>
                  <a:lnTo>
                    <a:pt x="64910" y="55707"/>
                  </a:lnTo>
                  <a:lnTo>
                    <a:pt x="64812" y="55837"/>
                  </a:lnTo>
                  <a:lnTo>
                    <a:pt x="64812" y="56000"/>
                  </a:lnTo>
                  <a:lnTo>
                    <a:pt x="64812" y="56065"/>
                  </a:lnTo>
                  <a:lnTo>
                    <a:pt x="64845" y="56097"/>
                  </a:lnTo>
                  <a:lnTo>
                    <a:pt x="64812" y="56097"/>
                  </a:lnTo>
                  <a:lnTo>
                    <a:pt x="64812" y="56260"/>
                  </a:lnTo>
                  <a:lnTo>
                    <a:pt x="64877" y="56292"/>
                  </a:lnTo>
                  <a:lnTo>
                    <a:pt x="64942" y="56292"/>
                  </a:lnTo>
                  <a:lnTo>
                    <a:pt x="64877" y="56357"/>
                  </a:lnTo>
                  <a:lnTo>
                    <a:pt x="64780" y="56390"/>
                  </a:lnTo>
                  <a:lnTo>
                    <a:pt x="64715" y="56422"/>
                  </a:lnTo>
                  <a:lnTo>
                    <a:pt x="64845" y="56455"/>
                  </a:lnTo>
                  <a:lnTo>
                    <a:pt x="65072" y="56357"/>
                  </a:lnTo>
                  <a:lnTo>
                    <a:pt x="65072" y="56325"/>
                  </a:lnTo>
                  <a:lnTo>
                    <a:pt x="65137" y="56260"/>
                  </a:lnTo>
                  <a:lnTo>
                    <a:pt x="65170" y="56162"/>
                  </a:lnTo>
                  <a:lnTo>
                    <a:pt x="65202" y="56097"/>
                  </a:lnTo>
                  <a:lnTo>
                    <a:pt x="65267" y="56097"/>
                  </a:lnTo>
                  <a:lnTo>
                    <a:pt x="65300" y="56065"/>
                  </a:lnTo>
                  <a:lnTo>
                    <a:pt x="65397" y="56000"/>
                  </a:lnTo>
                  <a:lnTo>
                    <a:pt x="65463" y="55967"/>
                  </a:lnTo>
                  <a:lnTo>
                    <a:pt x="65495" y="55935"/>
                  </a:lnTo>
                  <a:lnTo>
                    <a:pt x="65528" y="55902"/>
                  </a:lnTo>
                  <a:lnTo>
                    <a:pt x="65495" y="55870"/>
                  </a:lnTo>
                  <a:lnTo>
                    <a:pt x="65463" y="55772"/>
                  </a:lnTo>
                  <a:lnTo>
                    <a:pt x="65528" y="55772"/>
                  </a:lnTo>
                  <a:lnTo>
                    <a:pt x="65593" y="55837"/>
                  </a:lnTo>
                  <a:lnTo>
                    <a:pt x="65625" y="55837"/>
                  </a:lnTo>
                  <a:lnTo>
                    <a:pt x="65658" y="55805"/>
                  </a:lnTo>
                  <a:lnTo>
                    <a:pt x="65690" y="55740"/>
                  </a:lnTo>
                  <a:lnTo>
                    <a:pt x="65593" y="55642"/>
                  </a:lnTo>
                  <a:lnTo>
                    <a:pt x="65593" y="55642"/>
                  </a:lnTo>
                  <a:lnTo>
                    <a:pt x="65690" y="55707"/>
                  </a:lnTo>
                  <a:lnTo>
                    <a:pt x="65788" y="55674"/>
                  </a:lnTo>
                  <a:lnTo>
                    <a:pt x="65723" y="55609"/>
                  </a:lnTo>
                  <a:lnTo>
                    <a:pt x="65755" y="55544"/>
                  </a:lnTo>
                  <a:lnTo>
                    <a:pt x="65625" y="55479"/>
                  </a:lnTo>
                  <a:lnTo>
                    <a:pt x="65723" y="55479"/>
                  </a:lnTo>
                  <a:lnTo>
                    <a:pt x="65723" y="55447"/>
                  </a:lnTo>
                  <a:lnTo>
                    <a:pt x="65658" y="55382"/>
                  </a:lnTo>
                  <a:lnTo>
                    <a:pt x="65658" y="55382"/>
                  </a:lnTo>
                  <a:lnTo>
                    <a:pt x="65755" y="55414"/>
                  </a:lnTo>
                  <a:lnTo>
                    <a:pt x="65788" y="55382"/>
                  </a:lnTo>
                  <a:lnTo>
                    <a:pt x="65788" y="55317"/>
                  </a:lnTo>
                  <a:lnTo>
                    <a:pt x="65820" y="55382"/>
                  </a:lnTo>
                  <a:lnTo>
                    <a:pt x="65788" y="55447"/>
                  </a:lnTo>
                  <a:lnTo>
                    <a:pt x="65820" y="55479"/>
                  </a:lnTo>
                  <a:lnTo>
                    <a:pt x="65918" y="55447"/>
                  </a:lnTo>
                  <a:lnTo>
                    <a:pt x="65983" y="55479"/>
                  </a:lnTo>
                  <a:lnTo>
                    <a:pt x="66113" y="55479"/>
                  </a:lnTo>
                  <a:lnTo>
                    <a:pt x="66341" y="55349"/>
                  </a:lnTo>
                  <a:lnTo>
                    <a:pt x="66406" y="55252"/>
                  </a:lnTo>
                  <a:lnTo>
                    <a:pt x="66503" y="55252"/>
                  </a:lnTo>
                  <a:lnTo>
                    <a:pt x="66503" y="55187"/>
                  </a:lnTo>
                  <a:lnTo>
                    <a:pt x="66633" y="55089"/>
                  </a:lnTo>
                  <a:lnTo>
                    <a:pt x="66698" y="55057"/>
                  </a:lnTo>
                  <a:lnTo>
                    <a:pt x="66828" y="54927"/>
                  </a:lnTo>
                  <a:lnTo>
                    <a:pt x="66861" y="54927"/>
                  </a:lnTo>
                  <a:lnTo>
                    <a:pt x="66893" y="54796"/>
                  </a:lnTo>
                  <a:lnTo>
                    <a:pt x="66958" y="54764"/>
                  </a:lnTo>
                  <a:lnTo>
                    <a:pt x="67023" y="54699"/>
                  </a:lnTo>
                  <a:lnTo>
                    <a:pt x="66991" y="54666"/>
                  </a:lnTo>
                  <a:lnTo>
                    <a:pt x="67023" y="54569"/>
                  </a:lnTo>
                  <a:lnTo>
                    <a:pt x="66958" y="54439"/>
                  </a:lnTo>
                  <a:lnTo>
                    <a:pt x="67023" y="54374"/>
                  </a:lnTo>
                  <a:lnTo>
                    <a:pt x="67056" y="54309"/>
                  </a:lnTo>
                  <a:lnTo>
                    <a:pt x="67088" y="54276"/>
                  </a:lnTo>
                  <a:lnTo>
                    <a:pt x="67088" y="54244"/>
                  </a:lnTo>
                  <a:lnTo>
                    <a:pt x="67056" y="54179"/>
                  </a:lnTo>
                  <a:lnTo>
                    <a:pt x="67056" y="54081"/>
                  </a:lnTo>
                  <a:lnTo>
                    <a:pt x="67088" y="54081"/>
                  </a:lnTo>
                  <a:lnTo>
                    <a:pt x="67121" y="54114"/>
                  </a:lnTo>
                  <a:lnTo>
                    <a:pt x="67121" y="54146"/>
                  </a:lnTo>
                  <a:lnTo>
                    <a:pt x="67154" y="54146"/>
                  </a:lnTo>
                  <a:lnTo>
                    <a:pt x="67154" y="54081"/>
                  </a:lnTo>
                  <a:lnTo>
                    <a:pt x="67121" y="53951"/>
                  </a:lnTo>
                  <a:lnTo>
                    <a:pt x="67088" y="53886"/>
                  </a:lnTo>
                  <a:lnTo>
                    <a:pt x="67023" y="53853"/>
                  </a:lnTo>
                  <a:lnTo>
                    <a:pt x="67023" y="53788"/>
                  </a:lnTo>
                  <a:lnTo>
                    <a:pt x="66991" y="53658"/>
                  </a:lnTo>
                  <a:lnTo>
                    <a:pt x="67023" y="53626"/>
                  </a:lnTo>
                  <a:lnTo>
                    <a:pt x="66991" y="53528"/>
                  </a:lnTo>
                  <a:lnTo>
                    <a:pt x="66991" y="53496"/>
                  </a:lnTo>
                  <a:lnTo>
                    <a:pt x="66991" y="53398"/>
                  </a:lnTo>
                  <a:lnTo>
                    <a:pt x="66958" y="53366"/>
                  </a:lnTo>
                  <a:lnTo>
                    <a:pt x="66926" y="53170"/>
                  </a:lnTo>
                  <a:lnTo>
                    <a:pt x="66893" y="53138"/>
                  </a:lnTo>
                  <a:lnTo>
                    <a:pt x="66861" y="52943"/>
                  </a:lnTo>
                  <a:lnTo>
                    <a:pt x="66763" y="52845"/>
                  </a:lnTo>
                  <a:lnTo>
                    <a:pt x="66796" y="52813"/>
                  </a:lnTo>
                  <a:lnTo>
                    <a:pt x="66763" y="52748"/>
                  </a:lnTo>
                  <a:lnTo>
                    <a:pt x="66763" y="52683"/>
                  </a:lnTo>
                  <a:lnTo>
                    <a:pt x="66633" y="52585"/>
                  </a:lnTo>
                  <a:lnTo>
                    <a:pt x="66633" y="52488"/>
                  </a:lnTo>
                  <a:lnTo>
                    <a:pt x="66601" y="52488"/>
                  </a:lnTo>
                  <a:lnTo>
                    <a:pt x="66601" y="52423"/>
                  </a:lnTo>
                  <a:lnTo>
                    <a:pt x="66503" y="52292"/>
                  </a:lnTo>
                  <a:lnTo>
                    <a:pt x="66275" y="52097"/>
                  </a:lnTo>
                  <a:lnTo>
                    <a:pt x="66210" y="52000"/>
                  </a:lnTo>
                  <a:lnTo>
                    <a:pt x="65983" y="51805"/>
                  </a:lnTo>
                  <a:lnTo>
                    <a:pt x="65690" y="51675"/>
                  </a:lnTo>
                  <a:lnTo>
                    <a:pt x="65658" y="51610"/>
                  </a:lnTo>
                  <a:lnTo>
                    <a:pt x="65560" y="51544"/>
                  </a:lnTo>
                  <a:lnTo>
                    <a:pt x="65332" y="51382"/>
                  </a:lnTo>
                  <a:lnTo>
                    <a:pt x="65332" y="51317"/>
                  </a:lnTo>
                  <a:lnTo>
                    <a:pt x="65267" y="51187"/>
                  </a:lnTo>
                  <a:lnTo>
                    <a:pt x="65300" y="51154"/>
                  </a:lnTo>
                  <a:lnTo>
                    <a:pt x="65300" y="51089"/>
                  </a:lnTo>
                  <a:lnTo>
                    <a:pt x="65235" y="50992"/>
                  </a:lnTo>
                  <a:lnTo>
                    <a:pt x="65170" y="50992"/>
                  </a:lnTo>
                  <a:lnTo>
                    <a:pt x="65040" y="50862"/>
                  </a:lnTo>
                  <a:lnTo>
                    <a:pt x="64877" y="50764"/>
                  </a:lnTo>
                  <a:lnTo>
                    <a:pt x="64780" y="50731"/>
                  </a:lnTo>
                  <a:lnTo>
                    <a:pt x="64877" y="50699"/>
                  </a:lnTo>
                  <a:lnTo>
                    <a:pt x="64877" y="50634"/>
                  </a:lnTo>
                  <a:lnTo>
                    <a:pt x="64780" y="50536"/>
                  </a:lnTo>
                  <a:lnTo>
                    <a:pt x="64845" y="50471"/>
                  </a:lnTo>
                  <a:lnTo>
                    <a:pt x="64877" y="50276"/>
                  </a:lnTo>
                  <a:lnTo>
                    <a:pt x="64845" y="50244"/>
                  </a:lnTo>
                  <a:lnTo>
                    <a:pt x="64812" y="50211"/>
                  </a:lnTo>
                  <a:lnTo>
                    <a:pt x="64812" y="50114"/>
                  </a:lnTo>
                  <a:lnTo>
                    <a:pt x="64845" y="50081"/>
                  </a:lnTo>
                  <a:lnTo>
                    <a:pt x="64877" y="49984"/>
                  </a:lnTo>
                  <a:lnTo>
                    <a:pt x="64942" y="49951"/>
                  </a:lnTo>
                  <a:lnTo>
                    <a:pt x="64942" y="49919"/>
                  </a:lnTo>
                  <a:lnTo>
                    <a:pt x="64975" y="49951"/>
                  </a:lnTo>
                  <a:lnTo>
                    <a:pt x="65040" y="49951"/>
                  </a:lnTo>
                  <a:lnTo>
                    <a:pt x="65105" y="49821"/>
                  </a:lnTo>
                  <a:lnTo>
                    <a:pt x="65137" y="49821"/>
                  </a:lnTo>
                  <a:lnTo>
                    <a:pt x="65170" y="49756"/>
                  </a:lnTo>
                  <a:lnTo>
                    <a:pt x="65137" y="49691"/>
                  </a:lnTo>
                  <a:lnTo>
                    <a:pt x="65170" y="49691"/>
                  </a:lnTo>
                  <a:lnTo>
                    <a:pt x="65170" y="49561"/>
                  </a:lnTo>
                  <a:lnTo>
                    <a:pt x="65202" y="49496"/>
                  </a:lnTo>
                  <a:lnTo>
                    <a:pt x="65170" y="49463"/>
                  </a:lnTo>
                  <a:lnTo>
                    <a:pt x="65202" y="49398"/>
                  </a:lnTo>
                  <a:lnTo>
                    <a:pt x="65202" y="49333"/>
                  </a:lnTo>
                  <a:lnTo>
                    <a:pt x="65235" y="49333"/>
                  </a:lnTo>
                  <a:lnTo>
                    <a:pt x="65267" y="49398"/>
                  </a:lnTo>
                  <a:lnTo>
                    <a:pt x="65300" y="49366"/>
                  </a:lnTo>
                  <a:lnTo>
                    <a:pt x="65365" y="49333"/>
                  </a:lnTo>
                  <a:lnTo>
                    <a:pt x="65430" y="49301"/>
                  </a:lnTo>
                  <a:lnTo>
                    <a:pt x="65495" y="49333"/>
                  </a:lnTo>
                  <a:lnTo>
                    <a:pt x="65528" y="49301"/>
                  </a:lnTo>
                  <a:lnTo>
                    <a:pt x="65560" y="49236"/>
                  </a:lnTo>
                  <a:lnTo>
                    <a:pt x="65560" y="49171"/>
                  </a:lnTo>
                  <a:lnTo>
                    <a:pt x="65560" y="49138"/>
                  </a:lnTo>
                  <a:lnTo>
                    <a:pt x="65658" y="49106"/>
                  </a:lnTo>
                  <a:lnTo>
                    <a:pt x="65755" y="49106"/>
                  </a:lnTo>
                  <a:lnTo>
                    <a:pt x="65853" y="49073"/>
                  </a:lnTo>
                  <a:lnTo>
                    <a:pt x="65918" y="49073"/>
                  </a:lnTo>
                  <a:lnTo>
                    <a:pt x="65950" y="49040"/>
                  </a:lnTo>
                  <a:lnTo>
                    <a:pt x="65983" y="48975"/>
                  </a:lnTo>
                  <a:lnTo>
                    <a:pt x="65983" y="48943"/>
                  </a:lnTo>
                  <a:lnTo>
                    <a:pt x="66015" y="48943"/>
                  </a:lnTo>
                  <a:lnTo>
                    <a:pt x="66048" y="48910"/>
                  </a:lnTo>
                  <a:lnTo>
                    <a:pt x="66113" y="48943"/>
                  </a:lnTo>
                  <a:lnTo>
                    <a:pt x="66210" y="48910"/>
                  </a:lnTo>
                  <a:lnTo>
                    <a:pt x="66210" y="48845"/>
                  </a:lnTo>
                  <a:lnTo>
                    <a:pt x="66210" y="48748"/>
                  </a:lnTo>
                  <a:lnTo>
                    <a:pt x="66275" y="48845"/>
                  </a:lnTo>
                  <a:lnTo>
                    <a:pt x="66373" y="48943"/>
                  </a:lnTo>
                  <a:lnTo>
                    <a:pt x="66438" y="48943"/>
                  </a:lnTo>
                  <a:lnTo>
                    <a:pt x="66568" y="49040"/>
                  </a:lnTo>
                  <a:lnTo>
                    <a:pt x="66698" y="49040"/>
                  </a:lnTo>
                  <a:lnTo>
                    <a:pt x="66731" y="48943"/>
                  </a:lnTo>
                  <a:lnTo>
                    <a:pt x="66828" y="49008"/>
                  </a:lnTo>
                  <a:lnTo>
                    <a:pt x="66893" y="48975"/>
                  </a:lnTo>
                  <a:lnTo>
                    <a:pt x="66958" y="49008"/>
                  </a:lnTo>
                  <a:lnTo>
                    <a:pt x="66958" y="49040"/>
                  </a:lnTo>
                  <a:lnTo>
                    <a:pt x="66893" y="49040"/>
                  </a:lnTo>
                  <a:lnTo>
                    <a:pt x="66861" y="49138"/>
                  </a:lnTo>
                  <a:lnTo>
                    <a:pt x="66796" y="49236"/>
                  </a:lnTo>
                  <a:lnTo>
                    <a:pt x="66796" y="49301"/>
                  </a:lnTo>
                  <a:lnTo>
                    <a:pt x="66926" y="49463"/>
                  </a:lnTo>
                  <a:lnTo>
                    <a:pt x="66991" y="49528"/>
                  </a:lnTo>
                  <a:lnTo>
                    <a:pt x="66991" y="49561"/>
                  </a:lnTo>
                  <a:lnTo>
                    <a:pt x="66991" y="49691"/>
                  </a:lnTo>
                  <a:lnTo>
                    <a:pt x="67023" y="49658"/>
                  </a:lnTo>
                  <a:lnTo>
                    <a:pt x="67056" y="49593"/>
                  </a:lnTo>
                  <a:lnTo>
                    <a:pt x="67186" y="49626"/>
                  </a:lnTo>
                  <a:lnTo>
                    <a:pt x="67251" y="49626"/>
                  </a:lnTo>
                  <a:lnTo>
                    <a:pt x="67349" y="49528"/>
                  </a:lnTo>
                  <a:lnTo>
                    <a:pt x="67316" y="49463"/>
                  </a:lnTo>
                  <a:lnTo>
                    <a:pt x="67284" y="49463"/>
                  </a:lnTo>
                  <a:lnTo>
                    <a:pt x="67284" y="49431"/>
                  </a:lnTo>
                  <a:lnTo>
                    <a:pt x="67219" y="49333"/>
                  </a:lnTo>
                  <a:lnTo>
                    <a:pt x="67154" y="49333"/>
                  </a:lnTo>
                  <a:lnTo>
                    <a:pt x="67121" y="49236"/>
                  </a:lnTo>
                  <a:lnTo>
                    <a:pt x="67154" y="49203"/>
                  </a:lnTo>
                  <a:lnTo>
                    <a:pt x="67219" y="49138"/>
                  </a:lnTo>
                  <a:lnTo>
                    <a:pt x="67219" y="49073"/>
                  </a:lnTo>
                  <a:lnTo>
                    <a:pt x="67219" y="49008"/>
                  </a:lnTo>
                  <a:lnTo>
                    <a:pt x="67251" y="49008"/>
                  </a:lnTo>
                  <a:lnTo>
                    <a:pt x="67284" y="48975"/>
                  </a:lnTo>
                  <a:lnTo>
                    <a:pt x="67284" y="49008"/>
                  </a:lnTo>
                  <a:lnTo>
                    <a:pt x="67316" y="49040"/>
                  </a:lnTo>
                  <a:lnTo>
                    <a:pt x="67316" y="49073"/>
                  </a:lnTo>
                  <a:lnTo>
                    <a:pt x="67381" y="49073"/>
                  </a:lnTo>
                  <a:lnTo>
                    <a:pt x="67349" y="49106"/>
                  </a:lnTo>
                  <a:lnTo>
                    <a:pt x="67381" y="49106"/>
                  </a:lnTo>
                  <a:lnTo>
                    <a:pt x="67446" y="49073"/>
                  </a:lnTo>
                  <a:lnTo>
                    <a:pt x="67544" y="49040"/>
                  </a:lnTo>
                  <a:lnTo>
                    <a:pt x="67576" y="48975"/>
                  </a:lnTo>
                  <a:lnTo>
                    <a:pt x="67674" y="49008"/>
                  </a:lnTo>
                  <a:lnTo>
                    <a:pt x="67771" y="48975"/>
                  </a:lnTo>
                  <a:lnTo>
                    <a:pt x="67869" y="48910"/>
                  </a:lnTo>
                  <a:lnTo>
                    <a:pt x="67836" y="48845"/>
                  </a:lnTo>
                  <a:lnTo>
                    <a:pt x="67934" y="48845"/>
                  </a:lnTo>
                  <a:lnTo>
                    <a:pt x="68032" y="48813"/>
                  </a:lnTo>
                  <a:lnTo>
                    <a:pt x="68129" y="48845"/>
                  </a:lnTo>
                  <a:lnTo>
                    <a:pt x="68194" y="48813"/>
                  </a:lnTo>
                  <a:lnTo>
                    <a:pt x="68324" y="48780"/>
                  </a:lnTo>
                  <a:lnTo>
                    <a:pt x="68422" y="48683"/>
                  </a:lnTo>
                  <a:lnTo>
                    <a:pt x="68487" y="48585"/>
                  </a:lnTo>
                  <a:lnTo>
                    <a:pt x="68487" y="48520"/>
                  </a:lnTo>
                  <a:lnTo>
                    <a:pt x="68519" y="48553"/>
                  </a:lnTo>
                  <a:lnTo>
                    <a:pt x="68552" y="48585"/>
                  </a:lnTo>
                  <a:lnTo>
                    <a:pt x="68617" y="48553"/>
                  </a:lnTo>
                  <a:lnTo>
                    <a:pt x="68649" y="48488"/>
                  </a:lnTo>
                  <a:lnTo>
                    <a:pt x="68747" y="48423"/>
                  </a:lnTo>
                  <a:lnTo>
                    <a:pt x="68747" y="48293"/>
                  </a:lnTo>
                  <a:lnTo>
                    <a:pt x="68714" y="48227"/>
                  </a:lnTo>
                  <a:lnTo>
                    <a:pt x="68714" y="48130"/>
                  </a:lnTo>
                  <a:lnTo>
                    <a:pt x="68682" y="48065"/>
                  </a:lnTo>
                  <a:lnTo>
                    <a:pt x="68747" y="48130"/>
                  </a:lnTo>
                  <a:lnTo>
                    <a:pt x="68877" y="48195"/>
                  </a:lnTo>
                  <a:lnTo>
                    <a:pt x="68877" y="48260"/>
                  </a:lnTo>
                  <a:lnTo>
                    <a:pt x="69007" y="48358"/>
                  </a:lnTo>
                  <a:lnTo>
                    <a:pt x="69072" y="48358"/>
                  </a:lnTo>
                  <a:lnTo>
                    <a:pt x="69007" y="48423"/>
                  </a:lnTo>
                  <a:lnTo>
                    <a:pt x="68942" y="48455"/>
                  </a:lnTo>
                  <a:lnTo>
                    <a:pt x="68975" y="48520"/>
                  </a:lnTo>
                  <a:lnTo>
                    <a:pt x="69137" y="48423"/>
                  </a:lnTo>
                  <a:lnTo>
                    <a:pt x="69170" y="48293"/>
                  </a:lnTo>
                  <a:lnTo>
                    <a:pt x="69267" y="48260"/>
                  </a:lnTo>
                  <a:lnTo>
                    <a:pt x="69300" y="48227"/>
                  </a:lnTo>
                  <a:lnTo>
                    <a:pt x="69397" y="48293"/>
                  </a:lnTo>
                  <a:lnTo>
                    <a:pt x="69462" y="48260"/>
                  </a:lnTo>
                  <a:lnTo>
                    <a:pt x="69495" y="48195"/>
                  </a:lnTo>
                  <a:lnTo>
                    <a:pt x="69560" y="48162"/>
                  </a:lnTo>
                  <a:lnTo>
                    <a:pt x="69592" y="48097"/>
                  </a:lnTo>
                  <a:lnTo>
                    <a:pt x="69625" y="48162"/>
                  </a:lnTo>
                  <a:lnTo>
                    <a:pt x="69723" y="48260"/>
                  </a:lnTo>
                  <a:lnTo>
                    <a:pt x="69755" y="48227"/>
                  </a:lnTo>
                  <a:lnTo>
                    <a:pt x="69788" y="48130"/>
                  </a:lnTo>
                  <a:lnTo>
                    <a:pt x="69853" y="48130"/>
                  </a:lnTo>
                  <a:lnTo>
                    <a:pt x="69853" y="48162"/>
                  </a:lnTo>
                  <a:lnTo>
                    <a:pt x="69950" y="48162"/>
                  </a:lnTo>
                  <a:lnTo>
                    <a:pt x="69950" y="48097"/>
                  </a:lnTo>
                  <a:lnTo>
                    <a:pt x="70080" y="48097"/>
                  </a:lnTo>
                  <a:lnTo>
                    <a:pt x="70145" y="48032"/>
                  </a:lnTo>
                  <a:lnTo>
                    <a:pt x="70178" y="47967"/>
                  </a:lnTo>
                  <a:lnTo>
                    <a:pt x="70210" y="48032"/>
                  </a:lnTo>
                  <a:lnTo>
                    <a:pt x="70243" y="48000"/>
                  </a:lnTo>
                  <a:lnTo>
                    <a:pt x="70308" y="48000"/>
                  </a:lnTo>
                  <a:lnTo>
                    <a:pt x="70373" y="47967"/>
                  </a:lnTo>
                  <a:lnTo>
                    <a:pt x="70340" y="47902"/>
                  </a:lnTo>
                  <a:lnTo>
                    <a:pt x="70373" y="47837"/>
                  </a:lnTo>
                  <a:lnTo>
                    <a:pt x="70438" y="47707"/>
                  </a:lnTo>
                  <a:lnTo>
                    <a:pt x="70373" y="47610"/>
                  </a:lnTo>
                  <a:lnTo>
                    <a:pt x="70373" y="47610"/>
                  </a:lnTo>
                  <a:lnTo>
                    <a:pt x="70438" y="47642"/>
                  </a:lnTo>
                  <a:lnTo>
                    <a:pt x="70471" y="47577"/>
                  </a:lnTo>
                  <a:lnTo>
                    <a:pt x="70601" y="47545"/>
                  </a:lnTo>
                  <a:lnTo>
                    <a:pt x="70601" y="47610"/>
                  </a:lnTo>
                  <a:lnTo>
                    <a:pt x="70698" y="47610"/>
                  </a:lnTo>
                  <a:lnTo>
                    <a:pt x="70731" y="47480"/>
                  </a:lnTo>
                  <a:lnTo>
                    <a:pt x="70796" y="47480"/>
                  </a:lnTo>
                  <a:lnTo>
                    <a:pt x="70796" y="47382"/>
                  </a:lnTo>
                  <a:lnTo>
                    <a:pt x="70861" y="47382"/>
                  </a:lnTo>
                  <a:lnTo>
                    <a:pt x="70861" y="47447"/>
                  </a:lnTo>
                  <a:lnTo>
                    <a:pt x="70893" y="47415"/>
                  </a:lnTo>
                  <a:lnTo>
                    <a:pt x="70958" y="47317"/>
                  </a:lnTo>
                  <a:lnTo>
                    <a:pt x="71023" y="47382"/>
                  </a:lnTo>
                  <a:lnTo>
                    <a:pt x="71023" y="47284"/>
                  </a:lnTo>
                  <a:lnTo>
                    <a:pt x="71088" y="47284"/>
                  </a:lnTo>
                  <a:lnTo>
                    <a:pt x="71153" y="47187"/>
                  </a:lnTo>
                  <a:lnTo>
                    <a:pt x="71056" y="47154"/>
                  </a:lnTo>
                  <a:lnTo>
                    <a:pt x="70958" y="47187"/>
                  </a:lnTo>
                  <a:lnTo>
                    <a:pt x="70828" y="47089"/>
                  </a:lnTo>
                  <a:lnTo>
                    <a:pt x="71023" y="47089"/>
                  </a:lnTo>
                  <a:lnTo>
                    <a:pt x="71088" y="46959"/>
                  </a:lnTo>
                  <a:lnTo>
                    <a:pt x="71121" y="47024"/>
                  </a:lnTo>
                  <a:lnTo>
                    <a:pt x="71186" y="46959"/>
                  </a:lnTo>
                  <a:lnTo>
                    <a:pt x="71349" y="47057"/>
                  </a:lnTo>
                  <a:lnTo>
                    <a:pt x="71381" y="46927"/>
                  </a:lnTo>
                  <a:lnTo>
                    <a:pt x="71284" y="46894"/>
                  </a:lnTo>
                  <a:lnTo>
                    <a:pt x="71251" y="46862"/>
                  </a:lnTo>
                  <a:lnTo>
                    <a:pt x="71251" y="46797"/>
                  </a:lnTo>
                  <a:lnTo>
                    <a:pt x="71381" y="46862"/>
                  </a:lnTo>
                  <a:lnTo>
                    <a:pt x="71446" y="46797"/>
                  </a:lnTo>
                  <a:lnTo>
                    <a:pt x="71414" y="46764"/>
                  </a:lnTo>
                  <a:lnTo>
                    <a:pt x="71349" y="46764"/>
                  </a:lnTo>
                  <a:lnTo>
                    <a:pt x="71349" y="46667"/>
                  </a:lnTo>
                  <a:lnTo>
                    <a:pt x="71284" y="46602"/>
                  </a:lnTo>
                  <a:lnTo>
                    <a:pt x="71349" y="46602"/>
                  </a:lnTo>
                  <a:lnTo>
                    <a:pt x="71381" y="46634"/>
                  </a:lnTo>
                  <a:lnTo>
                    <a:pt x="71446" y="46634"/>
                  </a:lnTo>
                  <a:lnTo>
                    <a:pt x="71479" y="46699"/>
                  </a:lnTo>
                  <a:lnTo>
                    <a:pt x="71479" y="46602"/>
                  </a:lnTo>
                  <a:lnTo>
                    <a:pt x="71381" y="46536"/>
                  </a:lnTo>
                  <a:lnTo>
                    <a:pt x="71414" y="46471"/>
                  </a:lnTo>
                  <a:lnTo>
                    <a:pt x="71446" y="46471"/>
                  </a:lnTo>
                  <a:lnTo>
                    <a:pt x="71511" y="46406"/>
                  </a:lnTo>
                  <a:lnTo>
                    <a:pt x="71576" y="46471"/>
                  </a:lnTo>
                  <a:lnTo>
                    <a:pt x="71576" y="46536"/>
                  </a:lnTo>
                  <a:lnTo>
                    <a:pt x="71641" y="46536"/>
                  </a:lnTo>
                  <a:lnTo>
                    <a:pt x="71706" y="46634"/>
                  </a:lnTo>
                  <a:lnTo>
                    <a:pt x="71706" y="46504"/>
                  </a:lnTo>
                  <a:lnTo>
                    <a:pt x="71674" y="46439"/>
                  </a:lnTo>
                  <a:lnTo>
                    <a:pt x="71609" y="46439"/>
                  </a:lnTo>
                  <a:lnTo>
                    <a:pt x="71576" y="46374"/>
                  </a:lnTo>
                  <a:lnTo>
                    <a:pt x="71674" y="46341"/>
                  </a:lnTo>
                  <a:lnTo>
                    <a:pt x="71674" y="46276"/>
                  </a:lnTo>
                  <a:lnTo>
                    <a:pt x="71576" y="46244"/>
                  </a:lnTo>
                  <a:lnTo>
                    <a:pt x="71706" y="46146"/>
                  </a:lnTo>
                  <a:lnTo>
                    <a:pt x="71641" y="46081"/>
                  </a:lnTo>
                  <a:lnTo>
                    <a:pt x="71576" y="46081"/>
                  </a:lnTo>
                  <a:lnTo>
                    <a:pt x="71511" y="46146"/>
                  </a:lnTo>
                  <a:lnTo>
                    <a:pt x="71544" y="46049"/>
                  </a:lnTo>
                  <a:lnTo>
                    <a:pt x="71641" y="45984"/>
                  </a:lnTo>
                  <a:lnTo>
                    <a:pt x="71836" y="45886"/>
                  </a:lnTo>
                  <a:lnTo>
                    <a:pt x="71771" y="45821"/>
                  </a:lnTo>
                  <a:lnTo>
                    <a:pt x="71706" y="45886"/>
                  </a:lnTo>
                  <a:lnTo>
                    <a:pt x="71576" y="45789"/>
                  </a:lnTo>
                  <a:lnTo>
                    <a:pt x="71674" y="45789"/>
                  </a:lnTo>
                  <a:lnTo>
                    <a:pt x="71609" y="45691"/>
                  </a:lnTo>
                  <a:lnTo>
                    <a:pt x="71544" y="45691"/>
                  </a:lnTo>
                  <a:lnTo>
                    <a:pt x="71576" y="45626"/>
                  </a:lnTo>
                  <a:lnTo>
                    <a:pt x="71544" y="45561"/>
                  </a:lnTo>
                  <a:lnTo>
                    <a:pt x="71544" y="45561"/>
                  </a:lnTo>
                  <a:lnTo>
                    <a:pt x="71609" y="45593"/>
                  </a:lnTo>
                  <a:lnTo>
                    <a:pt x="71641" y="45496"/>
                  </a:lnTo>
                  <a:lnTo>
                    <a:pt x="71706" y="45496"/>
                  </a:lnTo>
                  <a:lnTo>
                    <a:pt x="71706" y="45593"/>
                  </a:lnTo>
                  <a:lnTo>
                    <a:pt x="71771" y="45593"/>
                  </a:lnTo>
                  <a:lnTo>
                    <a:pt x="71901" y="45463"/>
                  </a:lnTo>
                  <a:lnTo>
                    <a:pt x="71934" y="45398"/>
                  </a:lnTo>
                  <a:lnTo>
                    <a:pt x="72031" y="45398"/>
                  </a:lnTo>
                  <a:lnTo>
                    <a:pt x="71966" y="45333"/>
                  </a:lnTo>
                  <a:lnTo>
                    <a:pt x="71901" y="45301"/>
                  </a:lnTo>
                  <a:lnTo>
                    <a:pt x="71901" y="45236"/>
                  </a:lnTo>
                  <a:lnTo>
                    <a:pt x="71999" y="45301"/>
                  </a:lnTo>
                  <a:lnTo>
                    <a:pt x="72064" y="45268"/>
                  </a:lnTo>
                  <a:lnTo>
                    <a:pt x="72064" y="45171"/>
                  </a:lnTo>
                  <a:lnTo>
                    <a:pt x="72097" y="45106"/>
                  </a:lnTo>
                  <a:lnTo>
                    <a:pt x="72064" y="45073"/>
                  </a:lnTo>
                  <a:lnTo>
                    <a:pt x="72064" y="44976"/>
                  </a:lnTo>
                  <a:lnTo>
                    <a:pt x="72129" y="44943"/>
                  </a:lnTo>
                  <a:lnTo>
                    <a:pt x="72097" y="44878"/>
                  </a:lnTo>
                  <a:lnTo>
                    <a:pt x="72097" y="44813"/>
                  </a:lnTo>
                  <a:lnTo>
                    <a:pt x="71999" y="44780"/>
                  </a:lnTo>
                  <a:lnTo>
                    <a:pt x="71999" y="44780"/>
                  </a:lnTo>
                  <a:lnTo>
                    <a:pt x="72129" y="44813"/>
                  </a:lnTo>
                  <a:lnTo>
                    <a:pt x="72194" y="44748"/>
                  </a:lnTo>
                  <a:lnTo>
                    <a:pt x="72292" y="44585"/>
                  </a:lnTo>
                  <a:lnTo>
                    <a:pt x="72357" y="44553"/>
                  </a:lnTo>
                  <a:lnTo>
                    <a:pt x="72389" y="44650"/>
                  </a:lnTo>
                  <a:lnTo>
                    <a:pt x="72422" y="44683"/>
                  </a:lnTo>
                  <a:lnTo>
                    <a:pt x="72422" y="44585"/>
                  </a:lnTo>
                  <a:lnTo>
                    <a:pt x="72519" y="44520"/>
                  </a:lnTo>
                  <a:lnTo>
                    <a:pt x="72454" y="44423"/>
                  </a:lnTo>
                  <a:lnTo>
                    <a:pt x="72357" y="44423"/>
                  </a:lnTo>
                  <a:lnTo>
                    <a:pt x="72292" y="44390"/>
                  </a:lnTo>
                  <a:lnTo>
                    <a:pt x="72357" y="44358"/>
                  </a:lnTo>
                  <a:lnTo>
                    <a:pt x="72422" y="44358"/>
                  </a:lnTo>
                  <a:lnTo>
                    <a:pt x="72487" y="44293"/>
                  </a:lnTo>
                  <a:lnTo>
                    <a:pt x="72422" y="44260"/>
                  </a:lnTo>
                  <a:lnTo>
                    <a:pt x="72357" y="44228"/>
                  </a:lnTo>
                  <a:lnTo>
                    <a:pt x="72422" y="44163"/>
                  </a:lnTo>
                  <a:lnTo>
                    <a:pt x="72487" y="44163"/>
                  </a:lnTo>
                  <a:lnTo>
                    <a:pt x="72487" y="44130"/>
                  </a:lnTo>
                  <a:lnTo>
                    <a:pt x="72422" y="44065"/>
                  </a:lnTo>
                  <a:lnTo>
                    <a:pt x="72259" y="44065"/>
                  </a:lnTo>
                  <a:lnTo>
                    <a:pt x="72259" y="44032"/>
                  </a:lnTo>
                  <a:lnTo>
                    <a:pt x="72389" y="43935"/>
                  </a:lnTo>
                  <a:lnTo>
                    <a:pt x="72487" y="43967"/>
                  </a:lnTo>
                  <a:lnTo>
                    <a:pt x="72519" y="43935"/>
                  </a:lnTo>
                  <a:lnTo>
                    <a:pt x="72519" y="43870"/>
                  </a:lnTo>
                  <a:lnTo>
                    <a:pt x="72584" y="43902"/>
                  </a:lnTo>
                  <a:lnTo>
                    <a:pt x="72584" y="43935"/>
                  </a:lnTo>
                  <a:lnTo>
                    <a:pt x="72649" y="43902"/>
                  </a:lnTo>
                  <a:lnTo>
                    <a:pt x="72617" y="43837"/>
                  </a:lnTo>
                  <a:lnTo>
                    <a:pt x="72617" y="43675"/>
                  </a:lnTo>
                  <a:lnTo>
                    <a:pt x="72552" y="43642"/>
                  </a:lnTo>
                  <a:lnTo>
                    <a:pt x="72487" y="43707"/>
                  </a:lnTo>
                  <a:lnTo>
                    <a:pt x="72519" y="43740"/>
                  </a:lnTo>
                  <a:lnTo>
                    <a:pt x="72519" y="43772"/>
                  </a:lnTo>
                  <a:lnTo>
                    <a:pt x="72389" y="43740"/>
                  </a:lnTo>
                  <a:lnTo>
                    <a:pt x="72259" y="43870"/>
                  </a:lnTo>
                  <a:lnTo>
                    <a:pt x="72194" y="43870"/>
                  </a:lnTo>
                  <a:lnTo>
                    <a:pt x="72194" y="43772"/>
                  </a:lnTo>
                  <a:lnTo>
                    <a:pt x="72324" y="43740"/>
                  </a:lnTo>
                  <a:lnTo>
                    <a:pt x="72584" y="43512"/>
                  </a:lnTo>
                  <a:lnTo>
                    <a:pt x="72552" y="43480"/>
                  </a:lnTo>
                  <a:lnTo>
                    <a:pt x="72454" y="43480"/>
                  </a:lnTo>
                  <a:lnTo>
                    <a:pt x="72389" y="43415"/>
                  </a:lnTo>
                  <a:lnTo>
                    <a:pt x="72389" y="43480"/>
                  </a:lnTo>
                  <a:lnTo>
                    <a:pt x="72194" y="43252"/>
                  </a:lnTo>
                  <a:lnTo>
                    <a:pt x="72064" y="43219"/>
                  </a:lnTo>
                  <a:lnTo>
                    <a:pt x="71901" y="43382"/>
                  </a:lnTo>
                  <a:lnTo>
                    <a:pt x="71836" y="43350"/>
                  </a:lnTo>
                  <a:lnTo>
                    <a:pt x="71706" y="43187"/>
                  </a:lnTo>
                  <a:lnTo>
                    <a:pt x="71609" y="43219"/>
                  </a:lnTo>
                  <a:lnTo>
                    <a:pt x="71511" y="43285"/>
                  </a:lnTo>
                  <a:lnTo>
                    <a:pt x="71479" y="43382"/>
                  </a:lnTo>
                  <a:lnTo>
                    <a:pt x="71479" y="43252"/>
                  </a:lnTo>
                  <a:lnTo>
                    <a:pt x="71609" y="43154"/>
                  </a:lnTo>
                  <a:lnTo>
                    <a:pt x="71674" y="43154"/>
                  </a:lnTo>
                  <a:lnTo>
                    <a:pt x="71739" y="43122"/>
                  </a:lnTo>
                  <a:lnTo>
                    <a:pt x="71869" y="43187"/>
                  </a:lnTo>
                  <a:lnTo>
                    <a:pt x="71966" y="43122"/>
                  </a:lnTo>
                  <a:lnTo>
                    <a:pt x="71966" y="43057"/>
                  </a:lnTo>
                  <a:lnTo>
                    <a:pt x="72031" y="42992"/>
                  </a:lnTo>
                  <a:lnTo>
                    <a:pt x="72097" y="42992"/>
                  </a:lnTo>
                  <a:lnTo>
                    <a:pt x="72227" y="42862"/>
                  </a:lnTo>
                  <a:lnTo>
                    <a:pt x="72357" y="42829"/>
                  </a:lnTo>
                  <a:lnTo>
                    <a:pt x="72357" y="42764"/>
                  </a:lnTo>
                  <a:lnTo>
                    <a:pt x="72227" y="42569"/>
                  </a:lnTo>
                  <a:lnTo>
                    <a:pt x="71966" y="42374"/>
                  </a:lnTo>
                  <a:lnTo>
                    <a:pt x="71771" y="42276"/>
                  </a:lnTo>
                  <a:lnTo>
                    <a:pt x="71576" y="42081"/>
                  </a:lnTo>
                  <a:lnTo>
                    <a:pt x="71479" y="42081"/>
                  </a:lnTo>
                  <a:lnTo>
                    <a:pt x="71284" y="42179"/>
                  </a:lnTo>
                  <a:lnTo>
                    <a:pt x="71218" y="42179"/>
                  </a:lnTo>
                  <a:lnTo>
                    <a:pt x="71088" y="42049"/>
                  </a:lnTo>
                  <a:lnTo>
                    <a:pt x="71056" y="41984"/>
                  </a:lnTo>
                  <a:lnTo>
                    <a:pt x="71023" y="41951"/>
                  </a:lnTo>
                  <a:lnTo>
                    <a:pt x="70893" y="42016"/>
                  </a:lnTo>
                  <a:lnTo>
                    <a:pt x="70763" y="41984"/>
                  </a:lnTo>
                  <a:lnTo>
                    <a:pt x="70633" y="42049"/>
                  </a:lnTo>
                  <a:lnTo>
                    <a:pt x="70471" y="42211"/>
                  </a:lnTo>
                  <a:lnTo>
                    <a:pt x="70471" y="42211"/>
                  </a:lnTo>
                  <a:lnTo>
                    <a:pt x="70601" y="41984"/>
                  </a:lnTo>
                  <a:lnTo>
                    <a:pt x="70698" y="41919"/>
                  </a:lnTo>
                  <a:lnTo>
                    <a:pt x="70763" y="41951"/>
                  </a:lnTo>
                  <a:lnTo>
                    <a:pt x="70828" y="41951"/>
                  </a:lnTo>
                  <a:lnTo>
                    <a:pt x="70861" y="41919"/>
                  </a:lnTo>
                  <a:lnTo>
                    <a:pt x="70958" y="41951"/>
                  </a:lnTo>
                  <a:lnTo>
                    <a:pt x="71088" y="41886"/>
                  </a:lnTo>
                  <a:lnTo>
                    <a:pt x="71153" y="42049"/>
                  </a:lnTo>
                  <a:lnTo>
                    <a:pt x="71218" y="42114"/>
                  </a:lnTo>
                  <a:lnTo>
                    <a:pt x="71349" y="42114"/>
                  </a:lnTo>
                  <a:lnTo>
                    <a:pt x="71414" y="42016"/>
                  </a:lnTo>
                  <a:lnTo>
                    <a:pt x="71576" y="42049"/>
                  </a:lnTo>
                  <a:lnTo>
                    <a:pt x="71706" y="42114"/>
                  </a:lnTo>
                  <a:lnTo>
                    <a:pt x="71771" y="42114"/>
                  </a:lnTo>
                  <a:lnTo>
                    <a:pt x="71869" y="42244"/>
                  </a:lnTo>
                  <a:lnTo>
                    <a:pt x="72031" y="42146"/>
                  </a:lnTo>
                  <a:lnTo>
                    <a:pt x="72259" y="42211"/>
                  </a:lnTo>
                  <a:lnTo>
                    <a:pt x="72324" y="42179"/>
                  </a:lnTo>
                  <a:lnTo>
                    <a:pt x="72227" y="42049"/>
                  </a:lnTo>
                  <a:lnTo>
                    <a:pt x="72162" y="42016"/>
                  </a:lnTo>
                  <a:lnTo>
                    <a:pt x="72031" y="41854"/>
                  </a:lnTo>
                  <a:lnTo>
                    <a:pt x="71966" y="41789"/>
                  </a:lnTo>
                  <a:lnTo>
                    <a:pt x="71869" y="41789"/>
                  </a:lnTo>
                  <a:lnTo>
                    <a:pt x="71771" y="41756"/>
                  </a:lnTo>
                  <a:lnTo>
                    <a:pt x="71641" y="41561"/>
                  </a:lnTo>
                  <a:lnTo>
                    <a:pt x="71609" y="41398"/>
                  </a:lnTo>
                  <a:lnTo>
                    <a:pt x="71414" y="41268"/>
                  </a:lnTo>
                  <a:lnTo>
                    <a:pt x="71414" y="41106"/>
                  </a:lnTo>
                  <a:lnTo>
                    <a:pt x="71316" y="41073"/>
                  </a:lnTo>
                  <a:lnTo>
                    <a:pt x="71349" y="40943"/>
                  </a:lnTo>
                  <a:lnTo>
                    <a:pt x="71316" y="40943"/>
                  </a:lnTo>
                  <a:lnTo>
                    <a:pt x="71153" y="40585"/>
                  </a:lnTo>
                  <a:lnTo>
                    <a:pt x="70861" y="40455"/>
                  </a:lnTo>
                  <a:lnTo>
                    <a:pt x="70796" y="40488"/>
                  </a:lnTo>
                  <a:lnTo>
                    <a:pt x="70796" y="40423"/>
                  </a:lnTo>
                  <a:lnTo>
                    <a:pt x="70536" y="40293"/>
                  </a:lnTo>
                  <a:lnTo>
                    <a:pt x="70471" y="40293"/>
                  </a:lnTo>
                  <a:lnTo>
                    <a:pt x="70471" y="40033"/>
                  </a:lnTo>
                  <a:lnTo>
                    <a:pt x="70536" y="39837"/>
                  </a:lnTo>
                  <a:lnTo>
                    <a:pt x="70471" y="39740"/>
                  </a:lnTo>
                  <a:lnTo>
                    <a:pt x="70503" y="39577"/>
                  </a:lnTo>
                  <a:lnTo>
                    <a:pt x="70536" y="39610"/>
                  </a:lnTo>
                  <a:lnTo>
                    <a:pt x="70633" y="39577"/>
                  </a:lnTo>
                  <a:lnTo>
                    <a:pt x="70731" y="39415"/>
                  </a:lnTo>
                  <a:lnTo>
                    <a:pt x="70763" y="39447"/>
                  </a:lnTo>
                  <a:lnTo>
                    <a:pt x="70861" y="39350"/>
                  </a:lnTo>
                  <a:lnTo>
                    <a:pt x="70763" y="39285"/>
                  </a:lnTo>
                  <a:lnTo>
                    <a:pt x="70731" y="39220"/>
                  </a:lnTo>
                  <a:lnTo>
                    <a:pt x="70796" y="39122"/>
                  </a:lnTo>
                  <a:lnTo>
                    <a:pt x="70958" y="39122"/>
                  </a:lnTo>
                  <a:lnTo>
                    <a:pt x="70958" y="39024"/>
                  </a:lnTo>
                  <a:lnTo>
                    <a:pt x="71121" y="38992"/>
                  </a:lnTo>
                  <a:lnTo>
                    <a:pt x="71088" y="38894"/>
                  </a:lnTo>
                  <a:lnTo>
                    <a:pt x="70958" y="38829"/>
                  </a:lnTo>
                  <a:lnTo>
                    <a:pt x="71088" y="38797"/>
                  </a:lnTo>
                  <a:lnTo>
                    <a:pt x="71186" y="38894"/>
                  </a:lnTo>
                  <a:lnTo>
                    <a:pt x="71218" y="38829"/>
                  </a:lnTo>
                  <a:lnTo>
                    <a:pt x="71316" y="38829"/>
                  </a:lnTo>
                  <a:lnTo>
                    <a:pt x="71414" y="38732"/>
                  </a:lnTo>
                  <a:lnTo>
                    <a:pt x="71479" y="38732"/>
                  </a:lnTo>
                  <a:lnTo>
                    <a:pt x="71576" y="38602"/>
                  </a:lnTo>
                  <a:lnTo>
                    <a:pt x="71641" y="38667"/>
                  </a:lnTo>
                  <a:lnTo>
                    <a:pt x="71674" y="38602"/>
                  </a:lnTo>
                  <a:lnTo>
                    <a:pt x="71674" y="38634"/>
                  </a:lnTo>
                  <a:lnTo>
                    <a:pt x="71804" y="38732"/>
                  </a:lnTo>
                  <a:lnTo>
                    <a:pt x="71934" y="38634"/>
                  </a:lnTo>
                  <a:lnTo>
                    <a:pt x="71934" y="38602"/>
                  </a:lnTo>
                  <a:lnTo>
                    <a:pt x="71869" y="38569"/>
                  </a:lnTo>
                  <a:lnTo>
                    <a:pt x="71836" y="38472"/>
                  </a:lnTo>
                  <a:lnTo>
                    <a:pt x="71934" y="38407"/>
                  </a:lnTo>
                  <a:lnTo>
                    <a:pt x="71966" y="38407"/>
                  </a:lnTo>
                  <a:lnTo>
                    <a:pt x="71901" y="38309"/>
                  </a:lnTo>
                  <a:lnTo>
                    <a:pt x="71901" y="38244"/>
                  </a:lnTo>
                  <a:lnTo>
                    <a:pt x="71999" y="38211"/>
                  </a:lnTo>
                  <a:lnTo>
                    <a:pt x="71934" y="38146"/>
                  </a:lnTo>
                  <a:lnTo>
                    <a:pt x="71804" y="38179"/>
                  </a:lnTo>
                  <a:lnTo>
                    <a:pt x="71674" y="38179"/>
                  </a:lnTo>
                  <a:lnTo>
                    <a:pt x="71674" y="38146"/>
                  </a:lnTo>
                  <a:lnTo>
                    <a:pt x="71544" y="38146"/>
                  </a:lnTo>
                  <a:lnTo>
                    <a:pt x="71511" y="38211"/>
                  </a:lnTo>
                  <a:lnTo>
                    <a:pt x="71186" y="38211"/>
                  </a:lnTo>
                  <a:lnTo>
                    <a:pt x="71121" y="38146"/>
                  </a:lnTo>
                  <a:lnTo>
                    <a:pt x="71056" y="38114"/>
                  </a:lnTo>
                  <a:lnTo>
                    <a:pt x="70991" y="38016"/>
                  </a:lnTo>
                  <a:lnTo>
                    <a:pt x="70926" y="38016"/>
                  </a:lnTo>
                  <a:lnTo>
                    <a:pt x="70893" y="37951"/>
                  </a:lnTo>
                  <a:lnTo>
                    <a:pt x="70633" y="38081"/>
                  </a:lnTo>
                  <a:lnTo>
                    <a:pt x="70503" y="38081"/>
                  </a:lnTo>
                  <a:lnTo>
                    <a:pt x="70568" y="38114"/>
                  </a:lnTo>
                  <a:lnTo>
                    <a:pt x="70568" y="38211"/>
                  </a:lnTo>
                  <a:lnTo>
                    <a:pt x="70503" y="38277"/>
                  </a:lnTo>
                  <a:lnTo>
                    <a:pt x="70340" y="38342"/>
                  </a:lnTo>
                  <a:lnTo>
                    <a:pt x="70373" y="38342"/>
                  </a:lnTo>
                  <a:lnTo>
                    <a:pt x="70405" y="38407"/>
                  </a:lnTo>
                  <a:lnTo>
                    <a:pt x="70373" y="38504"/>
                  </a:lnTo>
                  <a:lnTo>
                    <a:pt x="70308" y="38569"/>
                  </a:lnTo>
                  <a:lnTo>
                    <a:pt x="70210" y="38504"/>
                  </a:lnTo>
                  <a:lnTo>
                    <a:pt x="70113" y="38569"/>
                  </a:lnTo>
                  <a:lnTo>
                    <a:pt x="69950" y="38569"/>
                  </a:lnTo>
                  <a:lnTo>
                    <a:pt x="69820" y="38277"/>
                  </a:lnTo>
                  <a:lnTo>
                    <a:pt x="69820" y="38146"/>
                  </a:lnTo>
                  <a:lnTo>
                    <a:pt x="69788" y="38049"/>
                  </a:lnTo>
                  <a:lnTo>
                    <a:pt x="69658" y="38049"/>
                  </a:lnTo>
                  <a:lnTo>
                    <a:pt x="69592" y="38081"/>
                  </a:lnTo>
                  <a:lnTo>
                    <a:pt x="69592" y="38016"/>
                  </a:lnTo>
                  <a:lnTo>
                    <a:pt x="69527" y="38016"/>
                  </a:lnTo>
                  <a:lnTo>
                    <a:pt x="69462" y="38081"/>
                  </a:lnTo>
                  <a:lnTo>
                    <a:pt x="69430" y="38049"/>
                  </a:lnTo>
                  <a:lnTo>
                    <a:pt x="69430" y="38081"/>
                  </a:lnTo>
                  <a:lnTo>
                    <a:pt x="69365" y="37951"/>
                  </a:lnTo>
                  <a:lnTo>
                    <a:pt x="69332" y="37886"/>
                  </a:lnTo>
                  <a:lnTo>
                    <a:pt x="69170" y="37756"/>
                  </a:lnTo>
                  <a:lnTo>
                    <a:pt x="69040" y="37691"/>
                  </a:lnTo>
                  <a:lnTo>
                    <a:pt x="69040" y="37594"/>
                  </a:lnTo>
                  <a:lnTo>
                    <a:pt x="68975" y="37464"/>
                  </a:lnTo>
                  <a:lnTo>
                    <a:pt x="69040" y="37398"/>
                  </a:lnTo>
                  <a:lnTo>
                    <a:pt x="69007" y="37366"/>
                  </a:lnTo>
                  <a:lnTo>
                    <a:pt x="69040" y="37301"/>
                  </a:lnTo>
                  <a:lnTo>
                    <a:pt x="69040" y="37203"/>
                  </a:lnTo>
                  <a:lnTo>
                    <a:pt x="69105" y="37138"/>
                  </a:lnTo>
                  <a:lnTo>
                    <a:pt x="69137" y="37073"/>
                  </a:lnTo>
                  <a:lnTo>
                    <a:pt x="69332" y="37138"/>
                  </a:lnTo>
                  <a:lnTo>
                    <a:pt x="69625" y="37138"/>
                  </a:lnTo>
                  <a:lnTo>
                    <a:pt x="69690" y="37041"/>
                  </a:lnTo>
                  <a:lnTo>
                    <a:pt x="69658" y="36976"/>
                  </a:lnTo>
                  <a:lnTo>
                    <a:pt x="69690" y="36976"/>
                  </a:lnTo>
                  <a:lnTo>
                    <a:pt x="69658" y="36846"/>
                  </a:lnTo>
                  <a:lnTo>
                    <a:pt x="69625" y="36813"/>
                  </a:lnTo>
                  <a:lnTo>
                    <a:pt x="69690" y="36748"/>
                  </a:lnTo>
                  <a:lnTo>
                    <a:pt x="69723" y="36488"/>
                  </a:lnTo>
                  <a:lnTo>
                    <a:pt x="69918" y="36390"/>
                  </a:lnTo>
                  <a:lnTo>
                    <a:pt x="70048" y="36390"/>
                  </a:lnTo>
                  <a:lnTo>
                    <a:pt x="70113" y="36228"/>
                  </a:lnTo>
                  <a:lnTo>
                    <a:pt x="70178" y="36228"/>
                  </a:lnTo>
                  <a:lnTo>
                    <a:pt x="70178" y="36033"/>
                  </a:lnTo>
                  <a:lnTo>
                    <a:pt x="70308" y="35903"/>
                  </a:lnTo>
                  <a:lnTo>
                    <a:pt x="70308" y="35773"/>
                  </a:lnTo>
                  <a:lnTo>
                    <a:pt x="70373" y="35740"/>
                  </a:lnTo>
                  <a:lnTo>
                    <a:pt x="70438" y="35642"/>
                  </a:lnTo>
                  <a:lnTo>
                    <a:pt x="70568" y="35642"/>
                  </a:lnTo>
                  <a:lnTo>
                    <a:pt x="70601" y="35675"/>
                  </a:lnTo>
                  <a:lnTo>
                    <a:pt x="70698" y="35675"/>
                  </a:lnTo>
                  <a:lnTo>
                    <a:pt x="70731" y="35545"/>
                  </a:lnTo>
                  <a:lnTo>
                    <a:pt x="70893" y="35740"/>
                  </a:lnTo>
                  <a:lnTo>
                    <a:pt x="71121" y="35903"/>
                  </a:lnTo>
                  <a:lnTo>
                    <a:pt x="71153" y="36000"/>
                  </a:lnTo>
                  <a:lnTo>
                    <a:pt x="71088" y="36033"/>
                  </a:lnTo>
                  <a:lnTo>
                    <a:pt x="71056" y="36098"/>
                  </a:lnTo>
                  <a:lnTo>
                    <a:pt x="70926" y="36228"/>
                  </a:lnTo>
                  <a:lnTo>
                    <a:pt x="70926" y="36358"/>
                  </a:lnTo>
                  <a:lnTo>
                    <a:pt x="70828" y="36390"/>
                  </a:lnTo>
                  <a:lnTo>
                    <a:pt x="70828" y="36423"/>
                  </a:lnTo>
                  <a:lnTo>
                    <a:pt x="70828" y="36553"/>
                  </a:lnTo>
                  <a:lnTo>
                    <a:pt x="70926" y="36683"/>
                  </a:lnTo>
                  <a:lnTo>
                    <a:pt x="70926" y="36748"/>
                  </a:lnTo>
                  <a:lnTo>
                    <a:pt x="70893" y="36781"/>
                  </a:lnTo>
                  <a:lnTo>
                    <a:pt x="70893" y="36846"/>
                  </a:lnTo>
                  <a:lnTo>
                    <a:pt x="70926" y="36878"/>
                  </a:lnTo>
                  <a:lnTo>
                    <a:pt x="71056" y="36846"/>
                  </a:lnTo>
                  <a:lnTo>
                    <a:pt x="71153" y="36748"/>
                  </a:lnTo>
                  <a:lnTo>
                    <a:pt x="71121" y="36846"/>
                  </a:lnTo>
                  <a:lnTo>
                    <a:pt x="71023" y="36911"/>
                  </a:lnTo>
                  <a:lnTo>
                    <a:pt x="71023" y="36976"/>
                  </a:lnTo>
                  <a:lnTo>
                    <a:pt x="71088" y="36976"/>
                  </a:lnTo>
                  <a:lnTo>
                    <a:pt x="71088" y="37041"/>
                  </a:lnTo>
                  <a:lnTo>
                    <a:pt x="71023" y="37073"/>
                  </a:lnTo>
                  <a:lnTo>
                    <a:pt x="70926" y="37073"/>
                  </a:lnTo>
                  <a:lnTo>
                    <a:pt x="70861" y="37138"/>
                  </a:lnTo>
                  <a:lnTo>
                    <a:pt x="70763" y="37138"/>
                  </a:lnTo>
                  <a:lnTo>
                    <a:pt x="70731" y="37236"/>
                  </a:lnTo>
                  <a:lnTo>
                    <a:pt x="70828" y="37268"/>
                  </a:lnTo>
                  <a:lnTo>
                    <a:pt x="70828" y="37366"/>
                  </a:lnTo>
                  <a:lnTo>
                    <a:pt x="70893" y="37366"/>
                  </a:lnTo>
                  <a:lnTo>
                    <a:pt x="70958" y="37268"/>
                  </a:lnTo>
                  <a:lnTo>
                    <a:pt x="71023" y="37268"/>
                  </a:lnTo>
                  <a:lnTo>
                    <a:pt x="71121" y="37138"/>
                  </a:lnTo>
                  <a:lnTo>
                    <a:pt x="71251" y="37073"/>
                  </a:lnTo>
                  <a:lnTo>
                    <a:pt x="71284" y="37041"/>
                  </a:lnTo>
                  <a:lnTo>
                    <a:pt x="71218" y="36943"/>
                  </a:lnTo>
                  <a:lnTo>
                    <a:pt x="71349" y="36846"/>
                  </a:lnTo>
                  <a:lnTo>
                    <a:pt x="71609" y="36651"/>
                  </a:lnTo>
                  <a:lnTo>
                    <a:pt x="71674" y="36683"/>
                  </a:lnTo>
                  <a:lnTo>
                    <a:pt x="71674" y="36553"/>
                  </a:lnTo>
                  <a:lnTo>
                    <a:pt x="71804" y="36553"/>
                  </a:lnTo>
                  <a:lnTo>
                    <a:pt x="71934" y="36455"/>
                  </a:lnTo>
                  <a:lnTo>
                    <a:pt x="71999" y="36520"/>
                  </a:lnTo>
                  <a:lnTo>
                    <a:pt x="72064" y="36488"/>
                  </a:lnTo>
                  <a:lnTo>
                    <a:pt x="72194" y="36488"/>
                  </a:lnTo>
                  <a:lnTo>
                    <a:pt x="72324" y="36293"/>
                  </a:lnTo>
                  <a:lnTo>
                    <a:pt x="72389" y="36390"/>
                  </a:lnTo>
                  <a:lnTo>
                    <a:pt x="72389" y="36423"/>
                  </a:lnTo>
                  <a:lnTo>
                    <a:pt x="72422" y="36423"/>
                  </a:lnTo>
                  <a:lnTo>
                    <a:pt x="72454" y="36618"/>
                  </a:lnTo>
                  <a:lnTo>
                    <a:pt x="72552" y="36553"/>
                  </a:lnTo>
                  <a:lnTo>
                    <a:pt x="72552" y="36488"/>
                  </a:lnTo>
                  <a:lnTo>
                    <a:pt x="72649" y="36553"/>
                  </a:lnTo>
                  <a:lnTo>
                    <a:pt x="72714" y="36618"/>
                  </a:lnTo>
                  <a:lnTo>
                    <a:pt x="72877" y="36585"/>
                  </a:lnTo>
                  <a:lnTo>
                    <a:pt x="72942" y="36520"/>
                  </a:lnTo>
                  <a:lnTo>
                    <a:pt x="73007" y="36520"/>
                  </a:lnTo>
                  <a:lnTo>
                    <a:pt x="72975" y="36585"/>
                  </a:lnTo>
                  <a:lnTo>
                    <a:pt x="72909" y="36651"/>
                  </a:lnTo>
                  <a:lnTo>
                    <a:pt x="72975" y="36748"/>
                  </a:lnTo>
                  <a:lnTo>
                    <a:pt x="72844" y="36976"/>
                  </a:lnTo>
                  <a:lnTo>
                    <a:pt x="72844" y="37203"/>
                  </a:lnTo>
                  <a:lnTo>
                    <a:pt x="72877" y="37268"/>
                  </a:lnTo>
                  <a:lnTo>
                    <a:pt x="73072" y="37268"/>
                  </a:lnTo>
                  <a:lnTo>
                    <a:pt x="73202" y="37203"/>
                  </a:lnTo>
                  <a:lnTo>
                    <a:pt x="73072" y="37301"/>
                  </a:lnTo>
                  <a:lnTo>
                    <a:pt x="72942" y="37333"/>
                  </a:lnTo>
                  <a:lnTo>
                    <a:pt x="72877" y="37464"/>
                  </a:lnTo>
                  <a:lnTo>
                    <a:pt x="72844" y="37691"/>
                  </a:lnTo>
                  <a:lnTo>
                    <a:pt x="72844" y="37789"/>
                  </a:lnTo>
                  <a:lnTo>
                    <a:pt x="72877" y="37821"/>
                  </a:lnTo>
                  <a:lnTo>
                    <a:pt x="72975" y="37756"/>
                  </a:lnTo>
                  <a:lnTo>
                    <a:pt x="73072" y="37789"/>
                  </a:lnTo>
                  <a:lnTo>
                    <a:pt x="72975" y="37951"/>
                  </a:lnTo>
                  <a:lnTo>
                    <a:pt x="73040" y="38016"/>
                  </a:lnTo>
                  <a:lnTo>
                    <a:pt x="73137" y="37919"/>
                  </a:lnTo>
                  <a:lnTo>
                    <a:pt x="73202" y="37984"/>
                  </a:lnTo>
                  <a:lnTo>
                    <a:pt x="73300" y="37854"/>
                  </a:lnTo>
                  <a:lnTo>
                    <a:pt x="73267" y="37789"/>
                  </a:lnTo>
                  <a:lnTo>
                    <a:pt x="73332" y="37756"/>
                  </a:lnTo>
                  <a:lnTo>
                    <a:pt x="73462" y="37886"/>
                  </a:lnTo>
                  <a:lnTo>
                    <a:pt x="73560" y="37821"/>
                  </a:lnTo>
                  <a:lnTo>
                    <a:pt x="73722" y="37854"/>
                  </a:lnTo>
                  <a:lnTo>
                    <a:pt x="73657" y="37886"/>
                  </a:lnTo>
                  <a:lnTo>
                    <a:pt x="73853" y="38049"/>
                  </a:lnTo>
                  <a:lnTo>
                    <a:pt x="73983" y="38244"/>
                  </a:lnTo>
                  <a:lnTo>
                    <a:pt x="74048" y="38277"/>
                  </a:lnTo>
                  <a:lnTo>
                    <a:pt x="74015" y="38309"/>
                  </a:lnTo>
                  <a:lnTo>
                    <a:pt x="74113" y="38439"/>
                  </a:lnTo>
                  <a:lnTo>
                    <a:pt x="74145" y="38537"/>
                  </a:lnTo>
                  <a:lnTo>
                    <a:pt x="73983" y="38472"/>
                  </a:lnTo>
                  <a:lnTo>
                    <a:pt x="73918" y="38407"/>
                  </a:lnTo>
                  <a:lnTo>
                    <a:pt x="73885" y="38504"/>
                  </a:lnTo>
                  <a:lnTo>
                    <a:pt x="73820" y="38472"/>
                  </a:lnTo>
                  <a:lnTo>
                    <a:pt x="73722" y="38634"/>
                  </a:lnTo>
                  <a:lnTo>
                    <a:pt x="73950" y="38764"/>
                  </a:lnTo>
                  <a:lnTo>
                    <a:pt x="74015" y="38732"/>
                  </a:lnTo>
                  <a:lnTo>
                    <a:pt x="74048" y="38862"/>
                  </a:lnTo>
                  <a:lnTo>
                    <a:pt x="74048" y="39057"/>
                  </a:lnTo>
                  <a:lnTo>
                    <a:pt x="74113" y="39089"/>
                  </a:lnTo>
                  <a:lnTo>
                    <a:pt x="74145" y="39057"/>
                  </a:lnTo>
                  <a:lnTo>
                    <a:pt x="74243" y="39252"/>
                  </a:lnTo>
                  <a:lnTo>
                    <a:pt x="74080" y="39350"/>
                  </a:lnTo>
                  <a:lnTo>
                    <a:pt x="74080" y="39415"/>
                  </a:lnTo>
                  <a:lnTo>
                    <a:pt x="74145" y="39480"/>
                  </a:lnTo>
                  <a:lnTo>
                    <a:pt x="74145" y="39577"/>
                  </a:lnTo>
                  <a:lnTo>
                    <a:pt x="74080" y="39610"/>
                  </a:lnTo>
                  <a:lnTo>
                    <a:pt x="74080" y="39707"/>
                  </a:lnTo>
                  <a:lnTo>
                    <a:pt x="74145" y="39805"/>
                  </a:lnTo>
                  <a:lnTo>
                    <a:pt x="74080" y="39805"/>
                  </a:lnTo>
                  <a:lnTo>
                    <a:pt x="74210" y="40065"/>
                  </a:lnTo>
                  <a:lnTo>
                    <a:pt x="74275" y="40065"/>
                  </a:lnTo>
                  <a:lnTo>
                    <a:pt x="74308" y="40195"/>
                  </a:lnTo>
                  <a:lnTo>
                    <a:pt x="74340" y="40228"/>
                  </a:lnTo>
                  <a:lnTo>
                    <a:pt x="74340" y="40325"/>
                  </a:lnTo>
                  <a:lnTo>
                    <a:pt x="74405" y="40260"/>
                  </a:lnTo>
                  <a:lnTo>
                    <a:pt x="74438" y="40130"/>
                  </a:lnTo>
                  <a:lnTo>
                    <a:pt x="74470" y="40195"/>
                  </a:lnTo>
                  <a:lnTo>
                    <a:pt x="74568" y="40065"/>
                  </a:lnTo>
                  <a:lnTo>
                    <a:pt x="74796" y="39870"/>
                  </a:lnTo>
                  <a:lnTo>
                    <a:pt x="74893" y="39870"/>
                  </a:lnTo>
                  <a:lnTo>
                    <a:pt x="74893" y="39902"/>
                  </a:lnTo>
                  <a:lnTo>
                    <a:pt x="74991" y="39837"/>
                  </a:lnTo>
                  <a:lnTo>
                    <a:pt x="75023" y="39837"/>
                  </a:lnTo>
                  <a:lnTo>
                    <a:pt x="75088" y="39935"/>
                  </a:lnTo>
                  <a:lnTo>
                    <a:pt x="75186" y="39902"/>
                  </a:lnTo>
                  <a:lnTo>
                    <a:pt x="75218" y="39935"/>
                  </a:lnTo>
                  <a:lnTo>
                    <a:pt x="75283" y="39902"/>
                  </a:lnTo>
                  <a:lnTo>
                    <a:pt x="75251" y="39837"/>
                  </a:lnTo>
                  <a:lnTo>
                    <a:pt x="75381" y="39740"/>
                  </a:lnTo>
                  <a:lnTo>
                    <a:pt x="75479" y="39740"/>
                  </a:lnTo>
                  <a:lnTo>
                    <a:pt x="75641" y="39577"/>
                  </a:lnTo>
                  <a:lnTo>
                    <a:pt x="75609" y="39512"/>
                  </a:lnTo>
                  <a:lnTo>
                    <a:pt x="75674" y="39447"/>
                  </a:lnTo>
                  <a:lnTo>
                    <a:pt x="75641" y="39057"/>
                  </a:lnTo>
                  <a:lnTo>
                    <a:pt x="75609" y="39057"/>
                  </a:lnTo>
                  <a:lnTo>
                    <a:pt x="75576" y="39089"/>
                  </a:lnTo>
                  <a:lnTo>
                    <a:pt x="75576" y="38959"/>
                  </a:lnTo>
                  <a:lnTo>
                    <a:pt x="75511" y="38602"/>
                  </a:lnTo>
                  <a:lnTo>
                    <a:pt x="75414" y="38504"/>
                  </a:lnTo>
                  <a:lnTo>
                    <a:pt x="75414" y="38277"/>
                  </a:lnTo>
                  <a:lnTo>
                    <a:pt x="75088" y="37886"/>
                  </a:lnTo>
                  <a:lnTo>
                    <a:pt x="74828" y="37594"/>
                  </a:lnTo>
                  <a:lnTo>
                    <a:pt x="74633" y="37236"/>
                  </a:lnTo>
                  <a:lnTo>
                    <a:pt x="74568" y="37106"/>
                  </a:lnTo>
                  <a:lnTo>
                    <a:pt x="74178" y="36878"/>
                  </a:lnTo>
                  <a:lnTo>
                    <a:pt x="74113" y="36781"/>
                  </a:lnTo>
                  <a:lnTo>
                    <a:pt x="73918" y="36748"/>
                  </a:lnTo>
                  <a:lnTo>
                    <a:pt x="73885" y="36618"/>
                  </a:lnTo>
                  <a:lnTo>
                    <a:pt x="73950" y="36553"/>
                  </a:lnTo>
                  <a:lnTo>
                    <a:pt x="73885" y="36455"/>
                  </a:lnTo>
                  <a:lnTo>
                    <a:pt x="73885" y="36293"/>
                  </a:lnTo>
                  <a:lnTo>
                    <a:pt x="74048" y="36228"/>
                  </a:lnTo>
                  <a:lnTo>
                    <a:pt x="74080" y="36098"/>
                  </a:lnTo>
                  <a:lnTo>
                    <a:pt x="74178" y="36033"/>
                  </a:lnTo>
                  <a:lnTo>
                    <a:pt x="74308" y="36033"/>
                  </a:lnTo>
                  <a:lnTo>
                    <a:pt x="74340" y="35968"/>
                  </a:lnTo>
                  <a:lnTo>
                    <a:pt x="74405" y="35903"/>
                  </a:lnTo>
                  <a:lnTo>
                    <a:pt x="74373" y="35838"/>
                  </a:lnTo>
                  <a:lnTo>
                    <a:pt x="74633" y="35545"/>
                  </a:lnTo>
                  <a:lnTo>
                    <a:pt x="74601" y="35512"/>
                  </a:lnTo>
                  <a:lnTo>
                    <a:pt x="74731" y="35382"/>
                  </a:lnTo>
                  <a:lnTo>
                    <a:pt x="74796" y="35285"/>
                  </a:lnTo>
                  <a:lnTo>
                    <a:pt x="74698" y="35220"/>
                  </a:lnTo>
                  <a:lnTo>
                    <a:pt x="74698" y="34927"/>
                  </a:lnTo>
                  <a:lnTo>
                    <a:pt x="74601" y="34829"/>
                  </a:lnTo>
                  <a:lnTo>
                    <a:pt x="74568" y="34699"/>
                  </a:lnTo>
                  <a:lnTo>
                    <a:pt x="74666" y="34439"/>
                  </a:lnTo>
                  <a:lnTo>
                    <a:pt x="74666" y="34309"/>
                  </a:lnTo>
                  <a:lnTo>
                    <a:pt x="74731" y="34309"/>
                  </a:lnTo>
                  <a:lnTo>
                    <a:pt x="74893" y="34114"/>
                  </a:lnTo>
                  <a:lnTo>
                    <a:pt x="74958" y="34114"/>
                  </a:lnTo>
                  <a:lnTo>
                    <a:pt x="74991" y="33951"/>
                  </a:lnTo>
                  <a:lnTo>
                    <a:pt x="75121" y="33951"/>
                  </a:lnTo>
                  <a:lnTo>
                    <a:pt x="75153" y="33984"/>
                  </a:lnTo>
                  <a:lnTo>
                    <a:pt x="75218" y="33821"/>
                  </a:lnTo>
                  <a:lnTo>
                    <a:pt x="75283" y="33756"/>
                  </a:lnTo>
                  <a:lnTo>
                    <a:pt x="75283" y="33561"/>
                  </a:lnTo>
                  <a:lnTo>
                    <a:pt x="75381" y="33496"/>
                  </a:lnTo>
                  <a:lnTo>
                    <a:pt x="75381" y="33399"/>
                  </a:lnTo>
                  <a:lnTo>
                    <a:pt x="75414" y="33334"/>
                  </a:lnTo>
                  <a:lnTo>
                    <a:pt x="75544" y="33431"/>
                  </a:lnTo>
                  <a:lnTo>
                    <a:pt x="75674" y="33366"/>
                  </a:lnTo>
                  <a:lnTo>
                    <a:pt x="75706" y="33399"/>
                  </a:lnTo>
                  <a:lnTo>
                    <a:pt x="75739" y="33594"/>
                  </a:lnTo>
                  <a:lnTo>
                    <a:pt x="75901" y="33659"/>
                  </a:lnTo>
                  <a:lnTo>
                    <a:pt x="76064" y="33756"/>
                  </a:lnTo>
                  <a:lnTo>
                    <a:pt x="76129" y="33691"/>
                  </a:lnTo>
                  <a:lnTo>
                    <a:pt x="76194" y="33756"/>
                  </a:lnTo>
                  <a:lnTo>
                    <a:pt x="76292" y="33626"/>
                  </a:lnTo>
                  <a:lnTo>
                    <a:pt x="76454" y="33626"/>
                  </a:lnTo>
                  <a:lnTo>
                    <a:pt x="76487" y="33529"/>
                  </a:lnTo>
                  <a:lnTo>
                    <a:pt x="76552" y="33529"/>
                  </a:lnTo>
                  <a:lnTo>
                    <a:pt x="76649" y="33399"/>
                  </a:lnTo>
                  <a:lnTo>
                    <a:pt x="76812" y="33171"/>
                  </a:lnTo>
                  <a:lnTo>
                    <a:pt x="76779" y="33138"/>
                  </a:lnTo>
                  <a:lnTo>
                    <a:pt x="76909" y="33073"/>
                  </a:lnTo>
                  <a:lnTo>
                    <a:pt x="76909" y="32943"/>
                  </a:lnTo>
                  <a:lnTo>
                    <a:pt x="76844" y="32813"/>
                  </a:lnTo>
                  <a:lnTo>
                    <a:pt x="76942" y="32846"/>
                  </a:lnTo>
                  <a:lnTo>
                    <a:pt x="76942" y="32878"/>
                  </a:lnTo>
                  <a:lnTo>
                    <a:pt x="77072" y="32716"/>
                  </a:lnTo>
                  <a:lnTo>
                    <a:pt x="77007" y="32618"/>
                  </a:lnTo>
                  <a:lnTo>
                    <a:pt x="77072" y="32586"/>
                  </a:lnTo>
                  <a:lnTo>
                    <a:pt x="77072" y="32423"/>
                  </a:lnTo>
                  <a:lnTo>
                    <a:pt x="77170" y="32358"/>
                  </a:lnTo>
                  <a:lnTo>
                    <a:pt x="77170" y="32260"/>
                  </a:lnTo>
                  <a:lnTo>
                    <a:pt x="77300" y="32163"/>
                  </a:lnTo>
                  <a:lnTo>
                    <a:pt x="77332" y="32098"/>
                  </a:lnTo>
                  <a:lnTo>
                    <a:pt x="77300" y="32065"/>
                  </a:lnTo>
                  <a:lnTo>
                    <a:pt x="77300" y="31935"/>
                  </a:lnTo>
                  <a:lnTo>
                    <a:pt x="77365" y="31903"/>
                  </a:lnTo>
                  <a:lnTo>
                    <a:pt x="77462" y="31447"/>
                  </a:lnTo>
                  <a:lnTo>
                    <a:pt x="77592" y="31317"/>
                  </a:lnTo>
                  <a:lnTo>
                    <a:pt x="77592" y="31220"/>
                  </a:lnTo>
                  <a:lnTo>
                    <a:pt x="77690" y="31122"/>
                  </a:lnTo>
                  <a:lnTo>
                    <a:pt x="77722" y="30992"/>
                  </a:lnTo>
                  <a:lnTo>
                    <a:pt x="77852" y="30830"/>
                  </a:lnTo>
                  <a:lnTo>
                    <a:pt x="77852" y="30732"/>
                  </a:lnTo>
                  <a:lnTo>
                    <a:pt x="77820" y="30699"/>
                  </a:lnTo>
                  <a:lnTo>
                    <a:pt x="77755" y="30569"/>
                  </a:lnTo>
                  <a:lnTo>
                    <a:pt x="77885" y="30439"/>
                  </a:lnTo>
                  <a:lnTo>
                    <a:pt x="77820" y="30212"/>
                  </a:lnTo>
                  <a:lnTo>
                    <a:pt x="77918" y="30114"/>
                  </a:lnTo>
                  <a:lnTo>
                    <a:pt x="77918" y="30017"/>
                  </a:lnTo>
                  <a:lnTo>
                    <a:pt x="77852" y="30017"/>
                  </a:lnTo>
                  <a:lnTo>
                    <a:pt x="77950" y="29854"/>
                  </a:lnTo>
                  <a:lnTo>
                    <a:pt x="77950" y="29691"/>
                  </a:lnTo>
                  <a:lnTo>
                    <a:pt x="78048" y="29594"/>
                  </a:lnTo>
                  <a:lnTo>
                    <a:pt x="78048" y="29464"/>
                  </a:lnTo>
                  <a:lnTo>
                    <a:pt x="78015" y="29431"/>
                  </a:lnTo>
                  <a:lnTo>
                    <a:pt x="78015" y="29269"/>
                  </a:lnTo>
                  <a:lnTo>
                    <a:pt x="78080" y="29106"/>
                  </a:lnTo>
                  <a:lnTo>
                    <a:pt x="78080" y="28943"/>
                  </a:lnTo>
                  <a:lnTo>
                    <a:pt x="78243" y="28781"/>
                  </a:lnTo>
                  <a:lnTo>
                    <a:pt x="78243" y="28651"/>
                  </a:lnTo>
                  <a:lnTo>
                    <a:pt x="78178" y="28521"/>
                  </a:lnTo>
                  <a:lnTo>
                    <a:pt x="78178" y="28391"/>
                  </a:lnTo>
                  <a:lnTo>
                    <a:pt x="78210" y="28326"/>
                  </a:lnTo>
                  <a:lnTo>
                    <a:pt x="78210" y="28195"/>
                  </a:lnTo>
                  <a:lnTo>
                    <a:pt x="78145" y="28228"/>
                  </a:lnTo>
                  <a:lnTo>
                    <a:pt x="78080" y="27968"/>
                  </a:lnTo>
                  <a:lnTo>
                    <a:pt x="78113" y="27903"/>
                  </a:lnTo>
                  <a:lnTo>
                    <a:pt x="78080" y="27805"/>
                  </a:lnTo>
                  <a:lnTo>
                    <a:pt x="78080" y="27610"/>
                  </a:lnTo>
                  <a:lnTo>
                    <a:pt x="77918" y="27447"/>
                  </a:lnTo>
                  <a:lnTo>
                    <a:pt x="77885" y="27447"/>
                  </a:lnTo>
                  <a:lnTo>
                    <a:pt x="77820" y="27350"/>
                  </a:lnTo>
                  <a:lnTo>
                    <a:pt x="77885" y="27317"/>
                  </a:lnTo>
                  <a:lnTo>
                    <a:pt x="77950" y="27187"/>
                  </a:lnTo>
                  <a:lnTo>
                    <a:pt x="77950" y="27122"/>
                  </a:lnTo>
                  <a:lnTo>
                    <a:pt x="77852" y="27187"/>
                  </a:lnTo>
                  <a:lnTo>
                    <a:pt x="77755" y="27187"/>
                  </a:lnTo>
                  <a:lnTo>
                    <a:pt x="77657" y="26830"/>
                  </a:lnTo>
                  <a:lnTo>
                    <a:pt x="77657" y="26732"/>
                  </a:lnTo>
                  <a:lnTo>
                    <a:pt x="77625" y="26667"/>
                  </a:lnTo>
                  <a:lnTo>
                    <a:pt x="77625" y="26472"/>
                  </a:lnTo>
                  <a:lnTo>
                    <a:pt x="77657" y="26407"/>
                  </a:lnTo>
                  <a:lnTo>
                    <a:pt x="77560" y="26147"/>
                  </a:lnTo>
                  <a:lnTo>
                    <a:pt x="77625" y="26082"/>
                  </a:lnTo>
                  <a:lnTo>
                    <a:pt x="77592" y="26017"/>
                  </a:lnTo>
                  <a:lnTo>
                    <a:pt x="77592" y="25984"/>
                  </a:lnTo>
                  <a:lnTo>
                    <a:pt x="77625" y="25919"/>
                  </a:lnTo>
                  <a:lnTo>
                    <a:pt x="77560" y="25854"/>
                  </a:lnTo>
                  <a:lnTo>
                    <a:pt x="77625" y="25756"/>
                  </a:lnTo>
                  <a:lnTo>
                    <a:pt x="77592" y="25659"/>
                  </a:lnTo>
                  <a:lnTo>
                    <a:pt x="77592" y="25594"/>
                  </a:lnTo>
                  <a:lnTo>
                    <a:pt x="77657" y="25529"/>
                  </a:lnTo>
                  <a:lnTo>
                    <a:pt x="77560" y="25464"/>
                  </a:lnTo>
                  <a:lnTo>
                    <a:pt x="77560" y="25334"/>
                  </a:lnTo>
                  <a:lnTo>
                    <a:pt x="77592" y="25269"/>
                  </a:lnTo>
                  <a:lnTo>
                    <a:pt x="77592" y="25171"/>
                  </a:lnTo>
                  <a:lnTo>
                    <a:pt x="77495" y="25236"/>
                  </a:lnTo>
                  <a:lnTo>
                    <a:pt x="77430" y="25204"/>
                  </a:lnTo>
                  <a:lnTo>
                    <a:pt x="77300" y="25106"/>
                  </a:lnTo>
                  <a:lnTo>
                    <a:pt x="77300" y="25009"/>
                  </a:lnTo>
                  <a:lnTo>
                    <a:pt x="77365" y="24911"/>
                  </a:lnTo>
                  <a:lnTo>
                    <a:pt x="77365" y="24813"/>
                  </a:lnTo>
                  <a:lnTo>
                    <a:pt x="77235" y="24651"/>
                  </a:lnTo>
                  <a:lnTo>
                    <a:pt x="77137" y="24651"/>
                  </a:lnTo>
                  <a:lnTo>
                    <a:pt x="77039" y="24521"/>
                  </a:lnTo>
                  <a:lnTo>
                    <a:pt x="77105" y="24488"/>
                  </a:lnTo>
                  <a:lnTo>
                    <a:pt x="77137" y="24391"/>
                  </a:lnTo>
                  <a:lnTo>
                    <a:pt x="77170" y="24293"/>
                  </a:lnTo>
                  <a:lnTo>
                    <a:pt x="77105" y="24131"/>
                  </a:lnTo>
                  <a:lnTo>
                    <a:pt x="77039" y="24131"/>
                  </a:lnTo>
                  <a:lnTo>
                    <a:pt x="76974" y="24065"/>
                  </a:lnTo>
                  <a:lnTo>
                    <a:pt x="76877" y="24033"/>
                  </a:lnTo>
                  <a:lnTo>
                    <a:pt x="76844" y="23968"/>
                  </a:lnTo>
                  <a:lnTo>
                    <a:pt x="76617" y="23903"/>
                  </a:lnTo>
                  <a:lnTo>
                    <a:pt x="76552" y="23805"/>
                  </a:lnTo>
                  <a:lnTo>
                    <a:pt x="76422" y="23805"/>
                  </a:lnTo>
                  <a:lnTo>
                    <a:pt x="76357" y="23740"/>
                  </a:lnTo>
                  <a:lnTo>
                    <a:pt x="76292" y="23610"/>
                  </a:lnTo>
                  <a:lnTo>
                    <a:pt x="76226" y="23545"/>
                  </a:lnTo>
                  <a:lnTo>
                    <a:pt x="76096" y="23545"/>
                  </a:lnTo>
                  <a:lnTo>
                    <a:pt x="75966" y="23448"/>
                  </a:lnTo>
                  <a:lnTo>
                    <a:pt x="75836" y="23545"/>
                  </a:lnTo>
                  <a:lnTo>
                    <a:pt x="75739" y="23545"/>
                  </a:lnTo>
                  <a:lnTo>
                    <a:pt x="75706" y="23610"/>
                  </a:lnTo>
                  <a:lnTo>
                    <a:pt x="75641" y="23610"/>
                  </a:lnTo>
                  <a:lnTo>
                    <a:pt x="75609" y="23578"/>
                  </a:lnTo>
                  <a:lnTo>
                    <a:pt x="75609" y="23513"/>
                  </a:lnTo>
                  <a:lnTo>
                    <a:pt x="75511" y="23448"/>
                  </a:lnTo>
                  <a:lnTo>
                    <a:pt x="75414" y="23448"/>
                  </a:lnTo>
                  <a:lnTo>
                    <a:pt x="75446" y="23643"/>
                  </a:lnTo>
                  <a:lnTo>
                    <a:pt x="75544" y="23740"/>
                  </a:lnTo>
                  <a:lnTo>
                    <a:pt x="75511" y="23838"/>
                  </a:lnTo>
                  <a:lnTo>
                    <a:pt x="75544" y="24000"/>
                  </a:lnTo>
                  <a:lnTo>
                    <a:pt x="75511" y="24163"/>
                  </a:lnTo>
                  <a:lnTo>
                    <a:pt x="75446" y="24196"/>
                  </a:lnTo>
                  <a:lnTo>
                    <a:pt x="75446" y="24065"/>
                  </a:lnTo>
                  <a:lnTo>
                    <a:pt x="75446" y="23935"/>
                  </a:lnTo>
                  <a:lnTo>
                    <a:pt x="75381" y="23805"/>
                  </a:lnTo>
                  <a:lnTo>
                    <a:pt x="75348" y="23870"/>
                  </a:lnTo>
                  <a:lnTo>
                    <a:pt x="75381" y="23968"/>
                  </a:lnTo>
                  <a:lnTo>
                    <a:pt x="75316" y="24131"/>
                  </a:lnTo>
                  <a:lnTo>
                    <a:pt x="75218" y="24196"/>
                  </a:lnTo>
                  <a:lnTo>
                    <a:pt x="74958" y="24261"/>
                  </a:lnTo>
                  <a:lnTo>
                    <a:pt x="74926" y="24196"/>
                  </a:lnTo>
                  <a:lnTo>
                    <a:pt x="75023" y="24131"/>
                  </a:lnTo>
                  <a:lnTo>
                    <a:pt x="75088" y="24131"/>
                  </a:lnTo>
                  <a:lnTo>
                    <a:pt x="75056" y="23968"/>
                  </a:lnTo>
                  <a:lnTo>
                    <a:pt x="75121" y="23870"/>
                  </a:lnTo>
                  <a:lnTo>
                    <a:pt x="75153" y="23838"/>
                  </a:lnTo>
                  <a:lnTo>
                    <a:pt x="75056" y="23838"/>
                  </a:lnTo>
                  <a:lnTo>
                    <a:pt x="74991" y="23870"/>
                  </a:lnTo>
                  <a:lnTo>
                    <a:pt x="74958" y="23805"/>
                  </a:lnTo>
                  <a:lnTo>
                    <a:pt x="74861" y="23838"/>
                  </a:lnTo>
                  <a:lnTo>
                    <a:pt x="74828" y="23968"/>
                  </a:lnTo>
                  <a:lnTo>
                    <a:pt x="74763" y="24000"/>
                  </a:lnTo>
                  <a:lnTo>
                    <a:pt x="74731" y="24000"/>
                  </a:lnTo>
                  <a:lnTo>
                    <a:pt x="74666" y="24065"/>
                  </a:lnTo>
                  <a:lnTo>
                    <a:pt x="74503" y="23968"/>
                  </a:lnTo>
                  <a:lnTo>
                    <a:pt x="74535" y="23838"/>
                  </a:lnTo>
                  <a:lnTo>
                    <a:pt x="74503" y="23675"/>
                  </a:lnTo>
                  <a:lnTo>
                    <a:pt x="74373" y="23513"/>
                  </a:lnTo>
                  <a:lnTo>
                    <a:pt x="74373" y="23220"/>
                  </a:lnTo>
                  <a:lnTo>
                    <a:pt x="74243" y="23252"/>
                  </a:lnTo>
                  <a:lnTo>
                    <a:pt x="74210" y="23252"/>
                  </a:lnTo>
                  <a:lnTo>
                    <a:pt x="74113" y="23318"/>
                  </a:lnTo>
                  <a:lnTo>
                    <a:pt x="74048" y="23350"/>
                  </a:lnTo>
                  <a:lnTo>
                    <a:pt x="73885" y="23448"/>
                  </a:lnTo>
                  <a:lnTo>
                    <a:pt x="73788" y="23415"/>
                  </a:lnTo>
                  <a:lnTo>
                    <a:pt x="73690" y="23350"/>
                  </a:lnTo>
                  <a:lnTo>
                    <a:pt x="73592" y="23383"/>
                  </a:lnTo>
                  <a:lnTo>
                    <a:pt x="73495" y="23318"/>
                  </a:lnTo>
                  <a:lnTo>
                    <a:pt x="73462" y="23220"/>
                  </a:lnTo>
                  <a:lnTo>
                    <a:pt x="73495" y="23122"/>
                  </a:lnTo>
                  <a:lnTo>
                    <a:pt x="73527" y="23025"/>
                  </a:lnTo>
                  <a:lnTo>
                    <a:pt x="73625" y="22862"/>
                  </a:lnTo>
                  <a:lnTo>
                    <a:pt x="73625" y="22765"/>
                  </a:lnTo>
                  <a:lnTo>
                    <a:pt x="73788" y="22635"/>
                  </a:lnTo>
                  <a:lnTo>
                    <a:pt x="73788" y="22472"/>
                  </a:lnTo>
                  <a:lnTo>
                    <a:pt x="73950" y="22309"/>
                  </a:lnTo>
                  <a:lnTo>
                    <a:pt x="73950" y="22179"/>
                  </a:lnTo>
                  <a:lnTo>
                    <a:pt x="74015" y="22179"/>
                  </a:lnTo>
                  <a:lnTo>
                    <a:pt x="73983" y="22114"/>
                  </a:lnTo>
                  <a:lnTo>
                    <a:pt x="74113" y="21952"/>
                  </a:lnTo>
                  <a:lnTo>
                    <a:pt x="74113" y="21822"/>
                  </a:lnTo>
                  <a:lnTo>
                    <a:pt x="74210" y="21724"/>
                  </a:lnTo>
                  <a:lnTo>
                    <a:pt x="74145" y="21594"/>
                  </a:lnTo>
                  <a:lnTo>
                    <a:pt x="74178" y="21529"/>
                  </a:lnTo>
                  <a:lnTo>
                    <a:pt x="74178" y="21334"/>
                  </a:lnTo>
                  <a:lnTo>
                    <a:pt x="74243" y="21074"/>
                  </a:lnTo>
                  <a:lnTo>
                    <a:pt x="74275" y="21074"/>
                  </a:lnTo>
                  <a:lnTo>
                    <a:pt x="74308" y="20879"/>
                  </a:lnTo>
                  <a:lnTo>
                    <a:pt x="74405" y="20846"/>
                  </a:lnTo>
                  <a:lnTo>
                    <a:pt x="74373" y="20716"/>
                  </a:lnTo>
                  <a:lnTo>
                    <a:pt x="74503" y="20553"/>
                  </a:lnTo>
                  <a:lnTo>
                    <a:pt x="74535" y="20423"/>
                  </a:lnTo>
                  <a:lnTo>
                    <a:pt x="74633" y="20326"/>
                  </a:lnTo>
                  <a:lnTo>
                    <a:pt x="74568" y="20163"/>
                  </a:lnTo>
                  <a:lnTo>
                    <a:pt x="74633" y="20131"/>
                  </a:lnTo>
                  <a:lnTo>
                    <a:pt x="74633" y="20001"/>
                  </a:lnTo>
                  <a:lnTo>
                    <a:pt x="74698" y="19968"/>
                  </a:lnTo>
                  <a:lnTo>
                    <a:pt x="74763" y="19968"/>
                  </a:lnTo>
                  <a:lnTo>
                    <a:pt x="74763" y="19838"/>
                  </a:lnTo>
                  <a:lnTo>
                    <a:pt x="74698" y="19773"/>
                  </a:lnTo>
                  <a:lnTo>
                    <a:pt x="74698" y="19545"/>
                  </a:lnTo>
                  <a:lnTo>
                    <a:pt x="74666" y="19415"/>
                  </a:lnTo>
                  <a:lnTo>
                    <a:pt x="74763" y="19253"/>
                  </a:lnTo>
                  <a:lnTo>
                    <a:pt x="74893" y="19090"/>
                  </a:lnTo>
                  <a:lnTo>
                    <a:pt x="74958" y="18862"/>
                  </a:lnTo>
                  <a:lnTo>
                    <a:pt x="74796" y="18667"/>
                  </a:lnTo>
                  <a:lnTo>
                    <a:pt x="74828" y="18537"/>
                  </a:lnTo>
                  <a:lnTo>
                    <a:pt x="74926" y="18440"/>
                  </a:lnTo>
                  <a:lnTo>
                    <a:pt x="74958" y="18342"/>
                  </a:lnTo>
                  <a:lnTo>
                    <a:pt x="75153" y="18179"/>
                  </a:lnTo>
                  <a:lnTo>
                    <a:pt x="75186" y="18082"/>
                  </a:lnTo>
                  <a:lnTo>
                    <a:pt x="75251" y="18082"/>
                  </a:lnTo>
                  <a:lnTo>
                    <a:pt x="75316" y="18147"/>
                  </a:lnTo>
                  <a:lnTo>
                    <a:pt x="75446" y="18147"/>
                  </a:lnTo>
                  <a:lnTo>
                    <a:pt x="75609" y="17984"/>
                  </a:lnTo>
                  <a:lnTo>
                    <a:pt x="75771" y="17984"/>
                  </a:lnTo>
                  <a:lnTo>
                    <a:pt x="75934" y="17887"/>
                  </a:lnTo>
                  <a:lnTo>
                    <a:pt x="76064" y="17887"/>
                  </a:lnTo>
                  <a:lnTo>
                    <a:pt x="76161" y="17822"/>
                  </a:lnTo>
                  <a:lnTo>
                    <a:pt x="76259" y="17822"/>
                  </a:lnTo>
                  <a:lnTo>
                    <a:pt x="76357" y="17789"/>
                  </a:lnTo>
                  <a:lnTo>
                    <a:pt x="76389" y="17724"/>
                  </a:lnTo>
                  <a:lnTo>
                    <a:pt x="76487" y="17789"/>
                  </a:lnTo>
                  <a:lnTo>
                    <a:pt x="76454" y="17887"/>
                  </a:lnTo>
                  <a:lnTo>
                    <a:pt x="76519" y="17919"/>
                  </a:lnTo>
                  <a:lnTo>
                    <a:pt x="76617" y="18017"/>
                  </a:lnTo>
                  <a:lnTo>
                    <a:pt x="76682" y="17919"/>
                  </a:lnTo>
                  <a:lnTo>
                    <a:pt x="76747" y="17822"/>
                  </a:lnTo>
                  <a:lnTo>
                    <a:pt x="76617" y="17724"/>
                  </a:lnTo>
                  <a:lnTo>
                    <a:pt x="76617" y="17659"/>
                  </a:lnTo>
                  <a:lnTo>
                    <a:pt x="76714" y="17594"/>
                  </a:lnTo>
                  <a:lnTo>
                    <a:pt x="76942" y="17627"/>
                  </a:lnTo>
                  <a:lnTo>
                    <a:pt x="77007" y="17562"/>
                  </a:lnTo>
                  <a:lnTo>
                    <a:pt x="77235" y="17594"/>
                  </a:lnTo>
                  <a:lnTo>
                    <a:pt x="77267" y="17659"/>
                  </a:lnTo>
                  <a:lnTo>
                    <a:pt x="77332" y="17659"/>
                  </a:lnTo>
                  <a:lnTo>
                    <a:pt x="77397" y="17594"/>
                  </a:lnTo>
                  <a:lnTo>
                    <a:pt x="77462" y="17627"/>
                  </a:lnTo>
                  <a:lnTo>
                    <a:pt x="77430" y="17529"/>
                  </a:lnTo>
                  <a:lnTo>
                    <a:pt x="77495" y="17464"/>
                  </a:lnTo>
                  <a:lnTo>
                    <a:pt x="77657" y="17497"/>
                  </a:lnTo>
                  <a:lnTo>
                    <a:pt x="77755" y="17562"/>
                  </a:lnTo>
                  <a:lnTo>
                    <a:pt x="77950" y="17497"/>
                  </a:lnTo>
                  <a:lnTo>
                    <a:pt x="77950" y="17399"/>
                  </a:lnTo>
                  <a:lnTo>
                    <a:pt x="77885" y="17366"/>
                  </a:lnTo>
                  <a:lnTo>
                    <a:pt x="77852" y="17399"/>
                  </a:lnTo>
                  <a:lnTo>
                    <a:pt x="77722" y="17334"/>
                  </a:lnTo>
                  <a:lnTo>
                    <a:pt x="77787" y="17204"/>
                  </a:lnTo>
                  <a:lnTo>
                    <a:pt x="77820" y="17301"/>
                  </a:lnTo>
                  <a:lnTo>
                    <a:pt x="77983" y="17236"/>
                  </a:lnTo>
                  <a:lnTo>
                    <a:pt x="77820" y="17139"/>
                  </a:lnTo>
                  <a:lnTo>
                    <a:pt x="77820" y="17074"/>
                  </a:lnTo>
                  <a:lnTo>
                    <a:pt x="77918" y="17074"/>
                  </a:lnTo>
                  <a:lnTo>
                    <a:pt x="78048" y="16911"/>
                  </a:lnTo>
                  <a:lnTo>
                    <a:pt x="78210" y="16911"/>
                  </a:lnTo>
                  <a:lnTo>
                    <a:pt x="78275" y="16976"/>
                  </a:lnTo>
                  <a:lnTo>
                    <a:pt x="78373" y="16911"/>
                  </a:lnTo>
                  <a:lnTo>
                    <a:pt x="78535" y="16976"/>
                  </a:lnTo>
                  <a:lnTo>
                    <a:pt x="78698" y="16976"/>
                  </a:lnTo>
                  <a:lnTo>
                    <a:pt x="78698" y="17009"/>
                  </a:lnTo>
                  <a:lnTo>
                    <a:pt x="78763" y="17074"/>
                  </a:lnTo>
                  <a:lnTo>
                    <a:pt x="78828" y="17041"/>
                  </a:lnTo>
                  <a:lnTo>
                    <a:pt x="78763" y="16976"/>
                  </a:lnTo>
                  <a:lnTo>
                    <a:pt x="78926" y="16944"/>
                  </a:lnTo>
                  <a:lnTo>
                    <a:pt x="79088" y="16976"/>
                  </a:lnTo>
                  <a:lnTo>
                    <a:pt x="79186" y="17009"/>
                  </a:lnTo>
                  <a:lnTo>
                    <a:pt x="79283" y="17074"/>
                  </a:lnTo>
                  <a:lnTo>
                    <a:pt x="79283" y="17139"/>
                  </a:lnTo>
                  <a:lnTo>
                    <a:pt x="79413" y="17139"/>
                  </a:lnTo>
                  <a:lnTo>
                    <a:pt x="79511" y="17074"/>
                  </a:lnTo>
                  <a:lnTo>
                    <a:pt x="79609" y="17074"/>
                  </a:lnTo>
                  <a:lnTo>
                    <a:pt x="79641" y="17139"/>
                  </a:lnTo>
                  <a:lnTo>
                    <a:pt x="79446" y="17269"/>
                  </a:lnTo>
                  <a:lnTo>
                    <a:pt x="79283" y="17269"/>
                  </a:lnTo>
                  <a:lnTo>
                    <a:pt x="79251" y="17334"/>
                  </a:lnTo>
                  <a:lnTo>
                    <a:pt x="79251" y="17431"/>
                  </a:lnTo>
                  <a:lnTo>
                    <a:pt x="79153" y="17431"/>
                  </a:lnTo>
                  <a:lnTo>
                    <a:pt x="79153" y="17497"/>
                  </a:lnTo>
                  <a:lnTo>
                    <a:pt x="79186" y="17529"/>
                  </a:lnTo>
                  <a:lnTo>
                    <a:pt x="79283" y="17529"/>
                  </a:lnTo>
                  <a:lnTo>
                    <a:pt x="79413" y="17724"/>
                  </a:lnTo>
                  <a:lnTo>
                    <a:pt x="79446" y="17659"/>
                  </a:lnTo>
                  <a:lnTo>
                    <a:pt x="79609" y="17627"/>
                  </a:lnTo>
                  <a:lnTo>
                    <a:pt x="79674" y="17529"/>
                  </a:lnTo>
                  <a:lnTo>
                    <a:pt x="79641" y="17497"/>
                  </a:lnTo>
                  <a:lnTo>
                    <a:pt x="79771" y="17431"/>
                  </a:lnTo>
                  <a:lnTo>
                    <a:pt x="79674" y="17334"/>
                  </a:lnTo>
                  <a:lnTo>
                    <a:pt x="79739" y="17334"/>
                  </a:lnTo>
                  <a:lnTo>
                    <a:pt x="79869" y="17464"/>
                  </a:lnTo>
                  <a:lnTo>
                    <a:pt x="79966" y="17464"/>
                  </a:lnTo>
                  <a:lnTo>
                    <a:pt x="79999" y="17399"/>
                  </a:lnTo>
                  <a:lnTo>
                    <a:pt x="79966" y="17366"/>
                  </a:lnTo>
                  <a:lnTo>
                    <a:pt x="80031" y="17301"/>
                  </a:lnTo>
                  <a:lnTo>
                    <a:pt x="80096" y="17236"/>
                  </a:lnTo>
                  <a:lnTo>
                    <a:pt x="80129" y="17236"/>
                  </a:lnTo>
                  <a:lnTo>
                    <a:pt x="80129" y="17139"/>
                  </a:lnTo>
                  <a:lnTo>
                    <a:pt x="80096" y="17074"/>
                  </a:lnTo>
                  <a:lnTo>
                    <a:pt x="80194" y="17041"/>
                  </a:lnTo>
                  <a:lnTo>
                    <a:pt x="80226" y="17074"/>
                  </a:lnTo>
                  <a:lnTo>
                    <a:pt x="80324" y="17041"/>
                  </a:lnTo>
                  <a:lnTo>
                    <a:pt x="80356" y="17106"/>
                  </a:lnTo>
                  <a:lnTo>
                    <a:pt x="80389" y="17171"/>
                  </a:lnTo>
                  <a:lnTo>
                    <a:pt x="80454" y="17204"/>
                  </a:lnTo>
                  <a:lnTo>
                    <a:pt x="80584" y="17074"/>
                  </a:lnTo>
                  <a:lnTo>
                    <a:pt x="80519" y="17009"/>
                  </a:lnTo>
                  <a:lnTo>
                    <a:pt x="80552" y="16976"/>
                  </a:lnTo>
                  <a:lnTo>
                    <a:pt x="80617" y="16944"/>
                  </a:lnTo>
                  <a:lnTo>
                    <a:pt x="80714" y="16944"/>
                  </a:lnTo>
                  <a:lnTo>
                    <a:pt x="80779" y="16911"/>
                  </a:lnTo>
                  <a:lnTo>
                    <a:pt x="80844" y="16911"/>
                  </a:lnTo>
                  <a:lnTo>
                    <a:pt x="80844" y="16879"/>
                  </a:lnTo>
                  <a:lnTo>
                    <a:pt x="80747" y="16781"/>
                  </a:lnTo>
                  <a:lnTo>
                    <a:pt x="80779" y="16749"/>
                  </a:lnTo>
                  <a:lnTo>
                    <a:pt x="80779" y="16684"/>
                  </a:lnTo>
                  <a:lnTo>
                    <a:pt x="80682" y="16618"/>
                  </a:lnTo>
                  <a:lnTo>
                    <a:pt x="80617" y="16586"/>
                  </a:lnTo>
                  <a:lnTo>
                    <a:pt x="80584" y="16618"/>
                  </a:lnTo>
                  <a:lnTo>
                    <a:pt x="80617" y="16651"/>
                  </a:lnTo>
                  <a:lnTo>
                    <a:pt x="80552" y="16651"/>
                  </a:lnTo>
                  <a:lnTo>
                    <a:pt x="80454" y="16618"/>
                  </a:lnTo>
                  <a:lnTo>
                    <a:pt x="80422" y="16618"/>
                  </a:lnTo>
                  <a:lnTo>
                    <a:pt x="80422" y="16684"/>
                  </a:lnTo>
                  <a:lnTo>
                    <a:pt x="80324" y="16684"/>
                  </a:lnTo>
                  <a:lnTo>
                    <a:pt x="80291" y="16716"/>
                  </a:lnTo>
                  <a:lnTo>
                    <a:pt x="80194" y="16684"/>
                  </a:lnTo>
                  <a:lnTo>
                    <a:pt x="80226" y="16586"/>
                  </a:lnTo>
                  <a:lnTo>
                    <a:pt x="80291" y="16553"/>
                  </a:lnTo>
                  <a:lnTo>
                    <a:pt x="80129" y="16358"/>
                  </a:lnTo>
                  <a:lnTo>
                    <a:pt x="80226" y="16293"/>
                  </a:lnTo>
                  <a:lnTo>
                    <a:pt x="80129" y="16163"/>
                  </a:lnTo>
                  <a:lnTo>
                    <a:pt x="80161" y="15968"/>
                  </a:lnTo>
                  <a:lnTo>
                    <a:pt x="80194" y="15871"/>
                  </a:lnTo>
                  <a:lnTo>
                    <a:pt x="80259" y="15773"/>
                  </a:lnTo>
                  <a:lnTo>
                    <a:pt x="80259" y="15610"/>
                  </a:lnTo>
                  <a:lnTo>
                    <a:pt x="80356" y="15480"/>
                  </a:lnTo>
                  <a:lnTo>
                    <a:pt x="80356" y="15383"/>
                  </a:lnTo>
                  <a:lnTo>
                    <a:pt x="80324" y="15350"/>
                  </a:lnTo>
                  <a:lnTo>
                    <a:pt x="80454" y="15318"/>
                  </a:lnTo>
                  <a:lnTo>
                    <a:pt x="80324" y="15155"/>
                  </a:lnTo>
                  <a:lnTo>
                    <a:pt x="80356" y="14797"/>
                  </a:lnTo>
                  <a:lnTo>
                    <a:pt x="80454" y="14732"/>
                  </a:lnTo>
                  <a:lnTo>
                    <a:pt x="80356" y="14570"/>
                  </a:lnTo>
                  <a:lnTo>
                    <a:pt x="80324" y="14440"/>
                  </a:lnTo>
                  <a:lnTo>
                    <a:pt x="80259" y="14375"/>
                  </a:lnTo>
                  <a:lnTo>
                    <a:pt x="80259" y="14310"/>
                  </a:lnTo>
                  <a:lnTo>
                    <a:pt x="80356" y="14245"/>
                  </a:lnTo>
                  <a:lnTo>
                    <a:pt x="80356" y="14114"/>
                  </a:lnTo>
                  <a:lnTo>
                    <a:pt x="80422" y="14082"/>
                  </a:lnTo>
                  <a:lnTo>
                    <a:pt x="80519" y="13887"/>
                  </a:lnTo>
                  <a:lnTo>
                    <a:pt x="80649" y="13887"/>
                  </a:lnTo>
                  <a:lnTo>
                    <a:pt x="80714" y="13854"/>
                  </a:lnTo>
                  <a:lnTo>
                    <a:pt x="80779" y="13887"/>
                  </a:lnTo>
                  <a:lnTo>
                    <a:pt x="80844" y="13789"/>
                  </a:lnTo>
                  <a:lnTo>
                    <a:pt x="81039" y="13789"/>
                  </a:lnTo>
                  <a:lnTo>
                    <a:pt x="81039" y="13724"/>
                  </a:lnTo>
                  <a:lnTo>
                    <a:pt x="81137" y="13724"/>
                  </a:lnTo>
                  <a:lnTo>
                    <a:pt x="81169" y="13627"/>
                  </a:lnTo>
                  <a:lnTo>
                    <a:pt x="81202" y="13627"/>
                  </a:lnTo>
                  <a:lnTo>
                    <a:pt x="81235" y="13562"/>
                  </a:lnTo>
                  <a:lnTo>
                    <a:pt x="81365" y="13562"/>
                  </a:lnTo>
                  <a:lnTo>
                    <a:pt x="81397" y="13692"/>
                  </a:lnTo>
                  <a:lnTo>
                    <a:pt x="81430" y="13659"/>
                  </a:lnTo>
                  <a:lnTo>
                    <a:pt x="81462" y="13659"/>
                  </a:lnTo>
                  <a:lnTo>
                    <a:pt x="81527" y="13789"/>
                  </a:lnTo>
                  <a:lnTo>
                    <a:pt x="81560" y="13789"/>
                  </a:lnTo>
                  <a:lnTo>
                    <a:pt x="81657" y="13692"/>
                  </a:lnTo>
                  <a:lnTo>
                    <a:pt x="81657" y="13529"/>
                  </a:lnTo>
                  <a:lnTo>
                    <a:pt x="81722" y="13529"/>
                  </a:lnTo>
                  <a:lnTo>
                    <a:pt x="81755" y="13399"/>
                  </a:lnTo>
                  <a:lnTo>
                    <a:pt x="81787" y="13399"/>
                  </a:lnTo>
                  <a:lnTo>
                    <a:pt x="81820" y="13464"/>
                  </a:lnTo>
                  <a:lnTo>
                    <a:pt x="81917" y="13562"/>
                  </a:lnTo>
                  <a:lnTo>
                    <a:pt x="81950" y="13692"/>
                  </a:lnTo>
                  <a:lnTo>
                    <a:pt x="81917" y="13724"/>
                  </a:lnTo>
                  <a:lnTo>
                    <a:pt x="81950" y="13789"/>
                  </a:lnTo>
                  <a:lnTo>
                    <a:pt x="81982" y="13887"/>
                  </a:lnTo>
                  <a:lnTo>
                    <a:pt x="81917" y="13952"/>
                  </a:lnTo>
                  <a:lnTo>
                    <a:pt x="81950" y="13984"/>
                  </a:lnTo>
                  <a:lnTo>
                    <a:pt x="81982" y="14082"/>
                  </a:lnTo>
                  <a:lnTo>
                    <a:pt x="81950" y="14114"/>
                  </a:lnTo>
                  <a:lnTo>
                    <a:pt x="81950" y="14180"/>
                  </a:lnTo>
                  <a:lnTo>
                    <a:pt x="81982" y="14245"/>
                  </a:lnTo>
                  <a:lnTo>
                    <a:pt x="81950" y="14310"/>
                  </a:lnTo>
                  <a:lnTo>
                    <a:pt x="81917" y="14342"/>
                  </a:lnTo>
                  <a:lnTo>
                    <a:pt x="81950" y="14407"/>
                  </a:lnTo>
                  <a:lnTo>
                    <a:pt x="82048" y="14310"/>
                  </a:lnTo>
                  <a:lnTo>
                    <a:pt x="82080" y="14375"/>
                  </a:lnTo>
                  <a:lnTo>
                    <a:pt x="82178" y="14407"/>
                  </a:lnTo>
                  <a:lnTo>
                    <a:pt x="82210" y="14602"/>
                  </a:lnTo>
                  <a:lnTo>
                    <a:pt x="82243" y="14537"/>
                  </a:lnTo>
                  <a:lnTo>
                    <a:pt x="82243" y="14472"/>
                  </a:lnTo>
                  <a:lnTo>
                    <a:pt x="82340" y="14375"/>
                  </a:lnTo>
                  <a:lnTo>
                    <a:pt x="82438" y="14407"/>
                  </a:lnTo>
                  <a:lnTo>
                    <a:pt x="82470" y="14440"/>
                  </a:lnTo>
                  <a:lnTo>
                    <a:pt x="82373" y="14602"/>
                  </a:lnTo>
                  <a:lnTo>
                    <a:pt x="82470" y="14700"/>
                  </a:lnTo>
                  <a:lnTo>
                    <a:pt x="82503" y="14797"/>
                  </a:lnTo>
                  <a:lnTo>
                    <a:pt x="82568" y="14635"/>
                  </a:lnTo>
                  <a:lnTo>
                    <a:pt x="82633" y="14602"/>
                  </a:lnTo>
                  <a:lnTo>
                    <a:pt x="82665" y="14537"/>
                  </a:lnTo>
                  <a:lnTo>
                    <a:pt x="82698" y="14472"/>
                  </a:lnTo>
                  <a:lnTo>
                    <a:pt x="82698" y="14212"/>
                  </a:lnTo>
                  <a:lnTo>
                    <a:pt x="82763" y="14114"/>
                  </a:lnTo>
                  <a:lnTo>
                    <a:pt x="82698" y="14049"/>
                  </a:lnTo>
                  <a:lnTo>
                    <a:pt x="82795" y="13984"/>
                  </a:lnTo>
                  <a:lnTo>
                    <a:pt x="82795" y="13887"/>
                  </a:lnTo>
                  <a:lnTo>
                    <a:pt x="82763" y="13854"/>
                  </a:lnTo>
                  <a:lnTo>
                    <a:pt x="82763" y="13822"/>
                  </a:lnTo>
                  <a:lnTo>
                    <a:pt x="82795" y="13789"/>
                  </a:lnTo>
                  <a:lnTo>
                    <a:pt x="82828" y="13627"/>
                  </a:lnTo>
                  <a:lnTo>
                    <a:pt x="82763" y="13562"/>
                  </a:lnTo>
                  <a:lnTo>
                    <a:pt x="82828" y="13399"/>
                  </a:lnTo>
                  <a:lnTo>
                    <a:pt x="82893" y="13367"/>
                  </a:lnTo>
                  <a:lnTo>
                    <a:pt x="83023" y="13334"/>
                  </a:lnTo>
                  <a:lnTo>
                    <a:pt x="83088" y="13399"/>
                  </a:lnTo>
                  <a:lnTo>
                    <a:pt x="83153" y="13464"/>
                  </a:lnTo>
                  <a:lnTo>
                    <a:pt x="83186" y="13399"/>
                  </a:lnTo>
                  <a:lnTo>
                    <a:pt x="83121" y="13334"/>
                  </a:lnTo>
                  <a:lnTo>
                    <a:pt x="83153" y="13204"/>
                  </a:lnTo>
                  <a:lnTo>
                    <a:pt x="82991" y="13139"/>
                  </a:lnTo>
                  <a:lnTo>
                    <a:pt x="82926" y="12911"/>
                  </a:lnTo>
                  <a:lnTo>
                    <a:pt x="82861" y="12879"/>
                  </a:lnTo>
                  <a:lnTo>
                    <a:pt x="82861" y="12814"/>
                  </a:lnTo>
                  <a:lnTo>
                    <a:pt x="82763" y="12749"/>
                  </a:lnTo>
                  <a:lnTo>
                    <a:pt x="82730" y="12586"/>
                  </a:lnTo>
                  <a:lnTo>
                    <a:pt x="82763" y="12554"/>
                  </a:lnTo>
                  <a:lnTo>
                    <a:pt x="82730" y="12423"/>
                  </a:lnTo>
                  <a:lnTo>
                    <a:pt x="82633" y="12358"/>
                  </a:lnTo>
                  <a:lnTo>
                    <a:pt x="82633" y="12261"/>
                  </a:lnTo>
                  <a:lnTo>
                    <a:pt x="82600" y="12196"/>
                  </a:lnTo>
                  <a:lnTo>
                    <a:pt x="82730" y="12066"/>
                  </a:lnTo>
                  <a:lnTo>
                    <a:pt x="82828" y="12066"/>
                  </a:lnTo>
                  <a:lnTo>
                    <a:pt x="82926" y="11936"/>
                  </a:lnTo>
                  <a:lnTo>
                    <a:pt x="83088" y="11968"/>
                  </a:lnTo>
                  <a:lnTo>
                    <a:pt x="83121" y="11903"/>
                  </a:lnTo>
                  <a:lnTo>
                    <a:pt x="83283" y="12033"/>
                  </a:lnTo>
                  <a:lnTo>
                    <a:pt x="83413" y="12033"/>
                  </a:lnTo>
                  <a:lnTo>
                    <a:pt x="83478" y="12066"/>
                  </a:lnTo>
                  <a:lnTo>
                    <a:pt x="83641" y="12066"/>
                  </a:lnTo>
                  <a:lnTo>
                    <a:pt x="83511" y="12131"/>
                  </a:lnTo>
                  <a:lnTo>
                    <a:pt x="83576" y="12196"/>
                  </a:lnTo>
                  <a:lnTo>
                    <a:pt x="83478" y="12228"/>
                  </a:lnTo>
                  <a:lnTo>
                    <a:pt x="83348" y="12196"/>
                  </a:lnTo>
                  <a:lnTo>
                    <a:pt x="83186" y="12358"/>
                  </a:lnTo>
                  <a:lnTo>
                    <a:pt x="83186" y="12423"/>
                  </a:lnTo>
                  <a:lnTo>
                    <a:pt x="83251" y="12554"/>
                  </a:lnTo>
                  <a:lnTo>
                    <a:pt x="83251" y="12684"/>
                  </a:lnTo>
                  <a:lnTo>
                    <a:pt x="83316" y="12749"/>
                  </a:lnTo>
                  <a:lnTo>
                    <a:pt x="83348" y="12814"/>
                  </a:lnTo>
                  <a:lnTo>
                    <a:pt x="83446" y="12944"/>
                  </a:lnTo>
                  <a:lnTo>
                    <a:pt x="83446" y="13009"/>
                  </a:lnTo>
                  <a:lnTo>
                    <a:pt x="83478" y="13009"/>
                  </a:lnTo>
                  <a:lnTo>
                    <a:pt x="83446" y="13074"/>
                  </a:lnTo>
                  <a:lnTo>
                    <a:pt x="83543" y="13106"/>
                  </a:lnTo>
                  <a:lnTo>
                    <a:pt x="83576" y="13236"/>
                  </a:lnTo>
                  <a:lnTo>
                    <a:pt x="83576" y="13301"/>
                  </a:lnTo>
                  <a:lnTo>
                    <a:pt x="83543" y="13367"/>
                  </a:lnTo>
                  <a:lnTo>
                    <a:pt x="83576" y="13594"/>
                  </a:lnTo>
                  <a:lnTo>
                    <a:pt x="83608" y="13627"/>
                  </a:lnTo>
                  <a:lnTo>
                    <a:pt x="83641" y="13529"/>
                  </a:lnTo>
                  <a:lnTo>
                    <a:pt x="83673" y="13562"/>
                  </a:lnTo>
                  <a:lnTo>
                    <a:pt x="83739" y="13659"/>
                  </a:lnTo>
                  <a:lnTo>
                    <a:pt x="83771" y="13724"/>
                  </a:lnTo>
                  <a:lnTo>
                    <a:pt x="83706" y="13887"/>
                  </a:lnTo>
                  <a:lnTo>
                    <a:pt x="83706" y="14082"/>
                  </a:lnTo>
                  <a:lnTo>
                    <a:pt x="83804" y="14147"/>
                  </a:lnTo>
                  <a:lnTo>
                    <a:pt x="83869" y="14114"/>
                  </a:lnTo>
                  <a:lnTo>
                    <a:pt x="83966" y="14114"/>
                  </a:lnTo>
                  <a:lnTo>
                    <a:pt x="83999" y="14147"/>
                  </a:lnTo>
                  <a:lnTo>
                    <a:pt x="83966" y="14212"/>
                  </a:lnTo>
                  <a:lnTo>
                    <a:pt x="83901" y="14212"/>
                  </a:lnTo>
                  <a:lnTo>
                    <a:pt x="83804" y="14310"/>
                  </a:lnTo>
                  <a:lnTo>
                    <a:pt x="83771" y="14310"/>
                  </a:lnTo>
                  <a:lnTo>
                    <a:pt x="83641" y="14440"/>
                  </a:lnTo>
                  <a:lnTo>
                    <a:pt x="83608" y="14537"/>
                  </a:lnTo>
                  <a:lnTo>
                    <a:pt x="83511" y="14602"/>
                  </a:lnTo>
                  <a:lnTo>
                    <a:pt x="83478" y="14667"/>
                  </a:lnTo>
                  <a:lnTo>
                    <a:pt x="83381" y="14667"/>
                  </a:lnTo>
                  <a:lnTo>
                    <a:pt x="83381" y="14797"/>
                  </a:lnTo>
                  <a:lnTo>
                    <a:pt x="83316" y="14862"/>
                  </a:lnTo>
                  <a:lnTo>
                    <a:pt x="83381" y="14993"/>
                  </a:lnTo>
                  <a:lnTo>
                    <a:pt x="83446" y="14960"/>
                  </a:lnTo>
                  <a:lnTo>
                    <a:pt x="83446" y="15123"/>
                  </a:lnTo>
                  <a:lnTo>
                    <a:pt x="83348" y="15285"/>
                  </a:lnTo>
                  <a:lnTo>
                    <a:pt x="83348" y="15350"/>
                  </a:lnTo>
                  <a:lnTo>
                    <a:pt x="83413" y="15383"/>
                  </a:lnTo>
                  <a:lnTo>
                    <a:pt x="83381" y="15610"/>
                  </a:lnTo>
                  <a:lnTo>
                    <a:pt x="83413" y="15773"/>
                  </a:lnTo>
                  <a:lnTo>
                    <a:pt x="83381" y="15871"/>
                  </a:lnTo>
                  <a:lnTo>
                    <a:pt x="83251" y="15903"/>
                  </a:lnTo>
                  <a:lnTo>
                    <a:pt x="83218" y="16001"/>
                  </a:lnTo>
                  <a:lnTo>
                    <a:pt x="83283" y="16066"/>
                  </a:lnTo>
                  <a:lnTo>
                    <a:pt x="83251" y="16261"/>
                  </a:lnTo>
                  <a:lnTo>
                    <a:pt x="83218" y="16293"/>
                  </a:lnTo>
                  <a:lnTo>
                    <a:pt x="83251" y="16391"/>
                  </a:lnTo>
                  <a:lnTo>
                    <a:pt x="83348" y="16488"/>
                  </a:lnTo>
                  <a:lnTo>
                    <a:pt x="83251" y="16488"/>
                  </a:lnTo>
                  <a:lnTo>
                    <a:pt x="83218" y="16651"/>
                  </a:lnTo>
                  <a:lnTo>
                    <a:pt x="83251" y="16716"/>
                  </a:lnTo>
                  <a:lnTo>
                    <a:pt x="83251" y="16846"/>
                  </a:lnTo>
                  <a:lnTo>
                    <a:pt x="83153" y="16944"/>
                  </a:lnTo>
                  <a:lnTo>
                    <a:pt x="83218" y="17074"/>
                  </a:lnTo>
                  <a:lnTo>
                    <a:pt x="83218" y="17269"/>
                  </a:lnTo>
                  <a:lnTo>
                    <a:pt x="83283" y="17464"/>
                  </a:lnTo>
                  <a:lnTo>
                    <a:pt x="83121" y="17789"/>
                  </a:lnTo>
                  <a:lnTo>
                    <a:pt x="83218" y="17919"/>
                  </a:lnTo>
                  <a:lnTo>
                    <a:pt x="83218" y="17919"/>
                  </a:lnTo>
                  <a:lnTo>
                    <a:pt x="83121" y="17887"/>
                  </a:lnTo>
                  <a:lnTo>
                    <a:pt x="82926" y="17919"/>
                  </a:lnTo>
                  <a:lnTo>
                    <a:pt x="82926" y="18114"/>
                  </a:lnTo>
                  <a:lnTo>
                    <a:pt x="82958" y="18212"/>
                  </a:lnTo>
                  <a:lnTo>
                    <a:pt x="82861" y="18342"/>
                  </a:lnTo>
                  <a:lnTo>
                    <a:pt x="82633" y="18212"/>
                  </a:lnTo>
                  <a:lnTo>
                    <a:pt x="82535" y="18342"/>
                  </a:lnTo>
                  <a:lnTo>
                    <a:pt x="82535" y="18407"/>
                  </a:lnTo>
                  <a:lnTo>
                    <a:pt x="82698" y="18407"/>
                  </a:lnTo>
                  <a:lnTo>
                    <a:pt x="82893" y="18667"/>
                  </a:lnTo>
                  <a:lnTo>
                    <a:pt x="82861" y="18927"/>
                  </a:lnTo>
                  <a:lnTo>
                    <a:pt x="82795" y="19090"/>
                  </a:lnTo>
                  <a:lnTo>
                    <a:pt x="82828" y="19155"/>
                  </a:lnTo>
                  <a:lnTo>
                    <a:pt x="82763" y="19188"/>
                  </a:lnTo>
                  <a:lnTo>
                    <a:pt x="82730" y="19350"/>
                  </a:lnTo>
                  <a:lnTo>
                    <a:pt x="82600" y="19513"/>
                  </a:lnTo>
                  <a:lnTo>
                    <a:pt x="82600" y="19740"/>
                  </a:lnTo>
                  <a:lnTo>
                    <a:pt x="82665" y="19903"/>
                  </a:lnTo>
                  <a:lnTo>
                    <a:pt x="82730" y="20293"/>
                  </a:lnTo>
                  <a:lnTo>
                    <a:pt x="82861" y="20521"/>
                  </a:lnTo>
                  <a:lnTo>
                    <a:pt x="82861" y="20716"/>
                  </a:lnTo>
                  <a:lnTo>
                    <a:pt x="83088" y="21236"/>
                  </a:lnTo>
                  <a:lnTo>
                    <a:pt x="83381" y="21789"/>
                  </a:lnTo>
                  <a:lnTo>
                    <a:pt x="83673" y="22244"/>
                  </a:lnTo>
                  <a:lnTo>
                    <a:pt x="83804" y="22407"/>
                  </a:lnTo>
                  <a:lnTo>
                    <a:pt x="83804" y="22570"/>
                  </a:lnTo>
                  <a:lnTo>
                    <a:pt x="84194" y="22992"/>
                  </a:lnTo>
                  <a:lnTo>
                    <a:pt x="84584" y="23740"/>
                  </a:lnTo>
                  <a:lnTo>
                    <a:pt x="84779" y="23838"/>
                  </a:lnTo>
                  <a:lnTo>
                    <a:pt x="84942" y="23838"/>
                  </a:lnTo>
                  <a:lnTo>
                    <a:pt x="85007" y="23805"/>
                  </a:lnTo>
                  <a:lnTo>
                    <a:pt x="85007" y="23805"/>
                  </a:lnTo>
                  <a:lnTo>
                    <a:pt x="84974" y="23903"/>
                  </a:lnTo>
                  <a:lnTo>
                    <a:pt x="84877" y="23935"/>
                  </a:lnTo>
                  <a:lnTo>
                    <a:pt x="84812" y="23935"/>
                  </a:lnTo>
                  <a:lnTo>
                    <a:pt x="84942" y="24163"/>
                  </a:lnTo>
                  <a:lnTo>
                    <a:pt x="85137" y="24618"/>
                  </a:lnTo>
                  <a:lnTo>
                    <a:pt x="85169" y="24781"/>
                  </a:lnTo>
                  <a:lnTo>
                    <a:pt x="85267" y="24943"/>
                  </a:lnTo>
                  <a:lnTo>
                    <a:pt x="85495" y="24976"/>
                  </a:lnTo>
                  <a:lnTo>
                    <a:pt x="85527" y="25041"/>
                  </a:lnTo>
                  <a:lnTo>
                    <a:pt x="85527" y="25171"/>
                  </a:lnTo>
                  <a:lnTo>
                    <a:pt x="85560" y="25236"/>
                  </a:lnTo>
                  <a:lnTo>
                    <a:pt x="85527" y="25366"/>
                  </a:lnTo>
                  <a:lnTo>
                    <a:pt x="85625" y="25106"/>
                  </a:lnTo>
                  <a:lnTo>
                    <a:pt x="85690" y="24878"/>
                  </a:lnTo>
                  <a:lnTo>
                    <a:pt x="85722" y="24878"/>
                  </a:lnTo>
                  <a:lnTo>
                    <a:pt x="85755" y="24748"/>
                  </a:lnTo>
                  <a:lnTo>
                    <a:pt x="85885" y="24651"/>
                  </a:lnTo>
                  <a:lnTo>
                    <a:pt x="85885" y="24553"/>
                  </a:lnTo>
                  <a:lnTo>
                    <a:pt x="85885" y="24488"/>
                  </a:lnTo>
                  <a:lnTo>
                    <a:pt x="85917" y="24391"/>
                  </a:lnTo>
                  <a:lnTo>
                    <a:pt x="85950" y="24163"/>
                  </a:lnTo>
                  <a:lnTo>
                    <a:pt x="85885" y="24065"/>
                  </a:lnTo>
                  <a:lnTo>
                    <a:pt x="85917" y="23935"/>
                  </a:lnTo>
                  <a:lnTo>
                    <a:pt x="85982" y="23838"/>
                  </a:lnTo>
                  <a:lnTo>
                    <a:pt x="85885" y="23740"/>
                  </a:lnTo>
                  <a:lnTo>
                    <a:pt x="85820" y="23773"/>
                  </a:lnTo>
                  <a:lnTo>
                    <a:pt x="85755" y="23773"/>
                  </a:lnTo>
                  <a:lnTo>
                    <a:pt x="85787" y="23675"/>
                  </a:lnTo>
                  <a:lnTo>
                    <a:pt x="85722" y="23513"/>
                  </a:lnTo>
                  <a:lnTo>
                    <a:pt x="85722" y="23513"/>
                  </a:lnTo>
                  <a:lnTo>
                    <a:pt x="85787" y="23545"/>
                  </a:lnTo>
                  <a:lnTo>
                    <a:pt x="85820" y="23480"/>
                  </a:lnTo>
                  <a:lnTo>
                    <a:pt x="85722" y="23383"/>
                  </a:lnTo>
                  <a:lnTo>
                    <a:pt x="85755" y="23318"/>
                  </a:lnTo>
                  <a:lnTo>
                    <a:pt x="85787" y="23187"/>
                  </a:lnTo>
                  <a:lnTo>
                    <a:pt x="85657" y="23220"/>
                  </a:lnTo>
                  <a:lnTo>
                    <a:pt x="85592" y="23155"/>
                  </a:lnTo>
                  <a:lnTo>
                    <a:pt x="85657" y="23057"/>
                  </a:lnTo>
                  <a:lnTo>
                    <a:pt x="85755" y="23122"/>
                  </a:lnTo>
                  <a:lnTo>
                    <a:pt x="85917" y="22992"/>
                  </a:lnTo>
                  <a:lnTo>
                    <a:pt x="85982" y="22992"/>
                  </a:lnTo>
                  <a:lnTo>
                    <a:pt x="86080" y="22927"/>
                  </a:lnTo>
                  <a:lnTo>
                    <a:pt x="86178" y="22862"/>
                  </a:lnTo>
                  <a:lnTo>
                    <a:pt x="86210" y="22895"/>
                  </a:lnTo>
                  <a:lnTo>
                    <a:pt x="86340" y="22895"/>
                  </a:lnTo>
                  <a:lnTo>
                    <a:pt x="86275" y="22797"/>
                  </a:lnTo>
                  <a:lnTo>
                    <a:pt x="86112" y="22700"/>
                  </a:lnTo>
                  <a:lnTo>
                    <a:pt x="86112" y="22570"/>
                  </a:lnTo>
                  <a:lnTo>
                    <a:pt x="85982" y="22505"/>
                  </a:lnTo>
                  <a:lnTo>
                    <a:pt x="85885" y="22212"/>
                  </a:lnTo>
                  <a:lnTo>
                    <a:pt x="85950" y="21919"/>
                  </a:lnTo>
                  <a:lnTo>
                    <a:pt x="85852" y="21822"/>
                  </a:lnTo>
                  <a:lnTo>
                    <a:pt x="85917" y="21757"/>
                  </a:lnTo>
                  <a:lnTo>
                    <a:pt x="85950" y="21626"/>
                  </a:lnTo>
                  <a:lnTo>
                    <a:pt x="86047" y="21431"/>
                  </a:lnTo>
                  <a:lnTo>
                    <a:pt x="85982" y="21366"/>
                  </a:lnTo>
                  <a:lnTo>
                    <a:pt x="86080" y="21399"/>
                  </a:lnTo>
                  <a:lnTo>
                    <a:pt x="86243" y="21301"/>
                  </a:lnTo>
                  <a:lnTo>
                    <a:pt x="86275" y="21334"/>
                  </a:lnTo>
                  <a:lnTo>
                    <a:pt x="86600" y="21236"/>
                  </a:lnTo>
                  <a:lnTo>
                    <a:pt x="86568" y="21074"/>
                  </a:lnTo>
                  <a:lnTo>
                    <a:pt x="86633" y="21009"/>
                  </a:lnTo>
                  <a:lnTo>
                    <a:pt x="86535" y="20944"/>
                  </a:lnTo>
                  <a:lnTo>
                    <a:pt x="86340" y="20683"/>
                  </a:lnTo>
                  <a:lnTo>
                    <a:pt x="86275" y="20683"/>
                  </a:lnTo>
                  <a:lnTo>
                    <a:pt x="85982" y="20261"/>
                  </a:lnTo>
                  <a:lnTo>
                    <a:pt x="86015" y="20196"/>
                  </a:lnTo>
                  <a:lnTo>
                    <a:pt x="85917" y="20098"/>
                  </a:lnTo>
                  <a:lnTo>
                    <a:pt x="85917" y="19740"/>
                  </a:lnTo>
                  <a:lnTo>
                    <a:pt x="85950" y="19675"/>
                  </a:lnTo>
                  <a:lnTo>
                    <a:pt x="85885" y="19513"/>
                  </a:lnTo>
                  <a:lnTo>
                    <a:pt x="85982" y="19383"/>
                  </a:lnTo>
                  <a:lnTo>
                    <a:pt x="85982" y="19285"/>
                  </a:lnTo>
                  <a:lnTo>
                    <a:pt x="85852" y="19318"/>
                  </a:lnTo>
                  <a:lnTo>
                    <a:pt x="85820" y="19253"/>
                  </a:lnTo>
                  <a:lnTo>
                    <a:pt x="85917" y="19090"/>
                  </a:lnTo>
                  <a:lnTo>
                    <a:pt x="86015" y="19090"/>
                  </a:lnTo>
                  <a:lnTo>
                    <a:pt x="86015" y="18992"/>
                  </a:lnTo>
                  <a:lnTo>
                    <a:pt x="85982" y="18960"/>
                  </a:lnTo>
                  <a:lnTo>
                    <a:pt x="86047" y="18895"/>
                  </a:lnTo>
                  <a:lnTo>
                    <a:pt x="86080" y="18992"/>
                  </a:lnTo>
                  <a:lnTo>
                    <a:pt x="86080" y="19122"/>
                  </a:lnTo>
                  <a:lnTo>
                    <a:pt x="86015" y="19220"/>
                  </a:lnTo>
                  <a:lnTo>
                    <a:pt x="86047" y="19383"/>
                  </a:lnTo>
                  <a:lnTo>
                    <a:pt x="86178" y="19448"/>
                  </a:lnTo>
                  <a:lnTo>
                    <a:pt x="86340" y="19545"/>
                  </a:lnTo>
                  <a:lnTo>
                    <a:pt x="86405" y="19513"/>
                  </a:lnTo>
                  <a:lnTo>
                    <a:pt x="86405" y="19383"/>
                  </a:lnTo>
                  <a:lnTo>
                    <a:pt x="86470" y="19318"/>
                  </a:lnTo>
                  <a:lnTo>
                    <a:pt x="86373" y="19122"/>
                  </a:lnTo>
                  <a:lnTo>
                    <a:pt x="86145" y="18927"/>
                  </a:lnTo>
                  <a:lnTo>
                    <a:pt x="86145" y="18700"/>
                  </a:lnTo>
                  <a:lnTo>
                    <a:pt x="86015" y="18635"/>
                  </a:lnTo>
                  <a:lnTo>
                    <a:pt x="86015" y="18602"/>
                  </a:lnTo>
                  <a:lnTo>
                    <a:pt x="85982" y="18635"/>
                  </a:lnTo>
                  <a:lnTo>
                    <a:pt x="85885" y="18700"/>
                  </a:lnTo>
                  <a:lnTo>
                    <a:pt x="85885" y="18765"/>
                  </a:lnTo>
                  <a:lnTo>
                    <a:pt x="85820" y="18797"/>
                  </a:lnTo>
                  <a:lnTo>
                    <a:pt x="85722" y="18732"/>
                  </a:lnTo>
                  <a:lnTo>
                    <a:pt x="85722" y="18537"/>
                  </a:lnTo>
                  <a:lnTo>
                    <a:pt x="85657" y="18407"/>
                  </a:lnTo>
                  <a:lnTo>
                    <a:pt x="85560" y="18212"/>
                  </a:lnTo>
                  <a:lnTo>
                    <a:pt x="85625" y="18147"/>
                  </a:lnTo>
                  <a:lnTo>
                    <a:pt x="85657" y="18114"/>
                  </a:lnTo>
                  <a:lnTo>
                    <a:pt x="85625" y="18017"/>
                  </a:lnTo>
                  <a:lnTo>
                    <a:pt x="85690" y="17919"/>
                  </a:lnTo>
                  <a:lnTo>
                    <a:pt x="85625" y="17822"/>
                  </a:lnTo>
                  <a:lnTo>
                    <a:pt x="85657" y="17757"/>
                  </a:lnTo>
                  <a:lnTo>
                    <a:pt x="85657" y="17692"/>
                  </a:lnTo>
                  <a:lnTo>
                    <a:pt x="85560" y="17627"/>
                  </a:lnTo>
                  <a:lnTo>
                    <a:pt x="85495" y="17659"/>
                  </a:lnTo>
                  <a:lnTo>
                    <a:pt x="85299" y="17529"/>
                  </a:lnTo>
                  <a:lnTo>
                    <a:pt x="85202" y="17529"/>
                  </a:lnTo>
                  <a:lnTo>
                    <a:pt x="85104" y="17562"/>
                  </a:lnTo>
                  <a:lnTo>
                    <a:pt x="85137" y="17659"/>
                  </a:lnTo>
                  <a:lnTo>
                    <a:pt x="85267" y="17789"/>
                  </a:lnTo>
                  <a:lnTo>
                    <a:pt x="85234" y="17887"/>
                  </a:lnTo>
                  <a:lnTo>
                    <a:pt x="85202" y="17919"/>
                  </a:lnTo>
                  <a:lnTo>
                    <a:pt x="85072" y="17854"/>
                  </a:lnTo>
                  <a:lnTo>
                    <a:pt x="84909" y="17692"/>
                  </a:lnTo>
                  <a:lnTo>
                    <a:pt x="84812" y="17594"/>
                  </a:lnTo>
                  <a:lnTo>
                    <a:pt x="84747" y="17529"/>
                  </a:lnTo>
                  <a:lnTo>
                    <a:pt x="84779" y="17464"/>
                  </a:lnTo>
                  <a:lnTo>
                    <a:pt x="84714" y="17269"/>
                  </a:lnTo>
                  <a:lnTo>
                    <a:pt x="84714" y="17171"/>
                  </a:lnTo>
                  <a:lnTo>
                    <a:pt x="84714" y="17106"/>
                  </a:lnTo>
                  <a:lnTo>
                    <a:pt x="84649" y="17009"/>
                  </a:lnTo>
                  <a:lnTo>
                    <a:pt x="84682" y="16911"/>
                  </a:lnTo>
                  <a:lnTo>
                    <a:pt x="84649" y="16781"/>
                  </a:lnTo>
                  <a:lnTo>
                    <a:pt x="84714" y="16684"/>
                  </a:lnTo>
                  <a:lnTo>
                    <a:pt x="84682" y="16586"/>
                  </a:lnTo>
                  <a:lnTo>
                    <a:pt x="84714" y="16456"/>
                  </a:lnTo>
                  <a:lnTo>
                    <a:pt x="84714" y="16358"/>
                  </a:lnTo>
                  <a:lnTo>
                    <a:pt x="84649" y="16391"/>
                  </a:lnTo>
                  <a:lnTo>
                    <a:pt x="84552" y="16261"/>
                  </a:lnTo>
                  <a:lnTo>
                    <a:pt x="84584" y="16228"/>
                  </a:lnTo>
                  <a:lnTo>
                    <a:pt x="84649" y="16196"/>
                  </a:lnTo>
                  <a:lnTo>
                    <a:pt x="84747" y="16261"/>
                  </a:lnTo>
                  <a:lnTo>
                    <a:pt x="84747" y="16228"/>
                  </a:lnTo>
                  <a:lnTo>
                    <a:pt x="84682" y="16163"/>
                  </a:lnTo>
                  <a:lnTo>
                    <a:pt x="84584" y="16098"/>
                  </a:lnTo>
                  <a:lnTo>
                    <a:pt x="84617" y="16001"/>
                  </a:lnTo>
                  <a:lnTo>
                    <a:pt x="84649" y="16001"/>
                  </a:lnTo>
                  <a:lnTo>
                    <a:pt x="84649" y="15936"/>
                  </a:lnTo>
                  <a:lnTo>
                    <a:pt x="84552" y="15871"/>
                  </a:lnTo>
                  <a:lnTo>
                    <a:pt x="84454" y="15838"/>
                  </a:lnTo>
                  <a:lnTo>
                    <a:pt x="84421" y="15740"/>
                  </a:lnTo>
                  <a:lnTo>
                    <a:pt x="84486" y="15740"/>
                  </a:lnTo>
                  <a:lnTo>
                    <a:pt x="84454" y="15610"/>
                  </a:lnTo>
                  <a:lnTo>
                    <a:pt x="84356" y="15513"/>
                  </a:lnTo>
                  <a:lnTo>
                    <a:pt x="84356" y="15415"/>
                  </a:lnTo>
                  <a:lnTo>
                    <a:pt x="84389" y="15318"/>
                  </a:lnTo>
                  <a:lnTo>
                    <a:pt x="84454" y="15285"/>
                  </a:lnTo>
                  <a:lnTo>
                    <a:pt x="84389" y="15188"/>
                  </a:lnTo>
                  <a:lnTo>
                    <a:pt x="84389" y="15090"/>
                  </a:lnTo>
                  <a:lnTo>
                    <a:pt x="84486" y="15090"/>
                  </a:lnTo>
                  <a:lnTo>
                    <a:pt x="84584" y="15155"/>
                  </a:lnTo>
                  <a:lnTo>
                    <a:pt x="84649" y="15155"/>
                  </a:lnTo>
                  <a:lnTo>
                    <a:pt x="84682" y="14993"/>
                  </a:lnTo>
                  <a:lnTo>
                    <a:pt x="84779" y="14993"/>
                  </a:lnTo>
                  <a:lnTo>
                    <a:pt x="84812" y="15058"/>
                  </a:lnTo>
                  <a:lnTo>
                    <a:pt x="84877" y="15058"/>
                  </a:lnTo>
                  <a:lnTo>
                    <a:pt x="84974" y="15188"/>
                  </a:lnTo>
                  <a:lnTo>
                    <a:pt x="85072" y="14927"/>
                  </a:lnTo>
                  <a:lnTo>
                    <a:pt x="84974" y="14895"/>
                  </a:lnTo>
                  <a:lnTo>
                    <a:pt x="84974" y="14797"/>
                  </a:lnTo>
                  <a:lnTo>
                    <a:pt x="85072" y="14732"/>
                  </a:lnTo>
                  <a:lnTo>
                    <a:pt x="85202" y="14505"/>
                  </a:lnTo>
                  <a:lnTo>
                    <a:pt x="85202" y="14407"/>
                  </a:lnTo>
                  <a:lnTo>
                    <a:pt x="85299" y="14505"/>
                  </a:lnTo>
                  <a:lnTo>
                    <a:pt x="85397" y="14537"/>
                  </a:lnTo>
                  <a:lnTo>
                    <a:pt x="85397" y="14667"/>
                  </a:lnTo>
                  <a:lnTo>
                    <a:pt x="85527" y="15025"/>
                  </a:lnTo>
                  <a:lnTo>
                    <a:pt x="85592" y="15090"/>
                  </a:lnTo>
                  <a:lnTo>
                    <a:pt x="85657" y="15058"/>
                  </a:lnTo>
                  <a:lnTo>
                    <a:pt x="85690" y="14765"/>
                  </a:lnTo>
                  <a:lnTo>
                    <a:pt x="85722" y="14667"/>
                  </a:lnTo>
                  <a:lnTo>
                    <a:pt x="85690" y="14570"/>
                  </a:lnTo>
                  <a:lnTo>
                    <a:pt x="85755" y="14472"/>
                  </a:lnTo>
                  <a:lnTo>
                    <a:pt x="85657" y="14342"/>
                  </a:lnTo>
                  <a:lnTo>
                    <a:pt x="85657" y="14342"/>
                  </a:lnTo>
                  <a:lnTo>
                    <a:pt x="85787" y="14375"/>
                  </a:lnTo>
                  <a:lnTo>
                    <a:pt x="85852" y="14310"/>
                  </a:lnTo>
                  <a:lnTo>
                    <a:pt x="85917" y="14114"/>
                  </a:lnTo>
                  <a:lnTo>
                    <a:pt x="86015" y="14114"/>
                  </a:lnTo>
                  <a:lnTo>
                    <a:pt x="86112" y="13984"/>
                  </a:lnTo>
                  <a:lnTo>
                    <a:pt x="86243" y="13952"/>
                  </a:lnTo>
                  <a:lnTo>
                    <a:pt x="86275" y="13984"/>
                  </a:lnTo>
                  <a:lnTo>
                    <a:pt x="86470" y="13854"/>
                  </a:lnTo>
                  <a:lnTo>
                    <a:pt x="86633" y="13887"/>
                  </a:lnTo>
                  <a:lnTo>
                    <a:pt x="86893" y="14049"/>
                  </a:lnTo>
                  <a:lnTo>
                    <a:pt x="86925" y="14147"/>
                  </a:lnTo>
                  <a:lnTo>
                    <a:pt x="86990" y="14180"/>
                  </a:lnTo>
                  <a:lnTo>
                    <a:pt x="87088" y="14147"/>
                  </a:lnTo>
                  <a:lnTo>
                    <a:pt x="87153" y="14180"/>
                  </a:lnTo>
                  <a:lnTo>
                    <a:pt x="87088" y="14212"/>
                  </a:lnTo>
                  <a:lnTo>
                    <a:pt x="87251" y="14375"/>
                  </a:lnTo>
                  <a:lnTo>
                    <a:pt x="87316" y="14342"/>
                  </a:lnTo>
                  <a:lnTo>
                    <a:pt x="87413" y="14440"/>
                  </a:lnTo>
                  <a:lnTo>
                    <a:pt x="87511" y="14407"/>
                  </a:lnTo>
                  <a:lnTo>
                    <a:pt x="87608" y="14440"/>
                  </a:lnTo>
                  <a:lnTo>
                    <a:pt x="87608" y="14342"/>
                  </a:lnTo>
                  <a:lnTo>
                    <a:pt x="87446" y="14147"/>
                  </a:lnTo>
                  <a:lnTo>
                    <a:pt x="87478" y="14082"/>
                  </a:lnTo>
                  <a:lnTo>
                    <a:pt x="87446" y="14017"/>
                  </a:lnTo>
                  <a:lnTo>
                    <a:pt x="87381" y="13984"/>
                  </a:lnTo>
                  <a:lnTo>
                    <a:pt x="87413" y="13887"/>
                  </a:lnTo>
                  <a:lnTo>
                    <a:pt x="87446" y="13789"/>
                  </a:lnTo>
                  <a:lnTo>
                    <a:pt x="87511" y="13562"/>
                  </a:lnTo>
                  <a:lnTo>
                    <a:pt x="87576" y="13367"/>
                  </a:lnTo>
                  <a:lnTo>
                    <a:pt x="87543" y="13269"/>
                  </a:lnTo>
                  <a:lnTo>
                    <a:pt x="87673" y="13106"/>
                  </a:lnTo>
                  <a:lnTo>
                    <a:pt x="87608" y="13041"/>
                  </a:lnTo>
                  <a:lnTo>
                    <a:pt x="87673" y="13009"/>
                  </a:lnTo>
                  <a:lnTo>
                    <a:pt x="87608" y="12814"/>
                  </a:lnTo>
                  <a:lnTo>
                    <a:pt x="87543" y="12781"/>
                  </a:lnTo>
                  <a:lnTo>
                    <a:pt x="87543" y="12716"/>
                  </a:lnTo>
                  <a:lnTo>
                    <a:pt x="87673" y="12716"/>
                  </a:lnTo>
                  <a:lnTo>
                    <a:pt x="87738" y="12586"/>
                  </a:lnTo>
                  <a:lnTo>
                    <a:pt x="87576" y="12521"/>
                  </a:lnTo>
                  <a:lnTo>
                    <a:pt x="87511" y="12456"/>
                  </a:lnTo>
                  <a:lnTo>
                    <a:pt x="87576" y="12423"/>
                  </a:lnTo>
                  <a:lnTo>
                    <a:pt x="87641" y="12489"/>
                  </a:lnTo>
                  <a:lnTo>
                    <a:pt x="87706" y="12456"/>
                  </a:lnTo>
                  <a:lnTo>
                    <a:pt x="87738" y="12358"/>
                  </a:lnTo>
                  <a:lnTo>
                    <a:pt x="87706" y="12293"/>
                  </a:lnTo>
                  <a:lnTo>
                    <a:pt x="87803" y="12196"/>
                  </a:lnTo>
                  <a:lnTo>
                    <a:pt x="87803" y="12131"/>
                  </a:lnTo>
                  <a:lnTo>
                    <a:pt x="87738" y="12033"/>
                  </a:lnTo>
                  <a:lnTo>
                    <a:pt x="87803" y="12001"/>
                  </a:lnTo>
                  <a:lnTo>
                    <a:pt x="87869" y="12033"/>
                  </a:lnTo>
                  <a:lnTo>
                    <a:pt x="87901" y="11936"/>
                  </a:lnTo>
                  <a:lnTo>
                    <a:pt x="87934" y="11903"/>
                  </a:lnTo>
                  <a:lnTo>
                    <a:pt x="87901" y="11838"/>
                  </a:lnTo>
                  <a:lnTo>
                    <a:pt x="87966" y="11806"/>
                  </a:lnTo>
                  <a:lnTo>
                    <a:pt x="88096" y="11676"/>
                  </a:lnTo>
                  <a:lnTo>
                    <a:pt x="88031" y="11610"/>
                  </a:lnTo>
                  <a:lnTo>
                    <a:pt x="88064" y="11513"/>
                  </a:lnTo>
                  <a:lnTo>
                    <a:pt x="88129" y="11578"/>
                  </a:lnTo>
                  <a:lnTo>
                    <a:pt x="88226" y="11448"/>
                  </a:lnTo>
                  <a:lnTo>
                    <a:pt x="88161" y="11318"/>
                  </a:lnTo>
                  <a:lnTo>
                    <a:pt x="88161" y="11155"/>
                  </a:lnTo>
                  <a:lnTo>
                    <a:pt x="88259" y="11155"/>
                  </a:lnTo>
                  <a:lnTo>
                    <a:pt x="88259" y="11188"/>
                  </a:lnTo>
                  <a:lnTo>
                    <a:pt x="88324" y="11123"/>
                  </a:lnTo>
                  <a:lnTo>
                    <a:pt x="88486" y="10928"/>
                  </a:lnTo>
                  <a:lnTo>
                    <a:pt x="88421" y="10895"/>
                  </a:lnTo>
                  <a:lnTo>
                    <a:pt x="88421" y="10797"/>
                  </a:lnTo>
                  <a:lnTo>
                    <a:pt x="88519" y="10797"/>
                  </a:lnTo>
                  <a:lnTo>
                    <a:pt x="88714" y="10635"/>
                  </a:lnTo>
                  <a:lnTo>
                    <a:pt x="88616" y="10570"/>
                  </a:lnTo>
                  <a:lnTo>
                    <a:pt x="88682" y="10537"/>
                  </a:lnTo>
                  <a:lnTo>
                    <a:pt x="88812" y="10537"/>
                  </a:lnTo>
                  <a:lnTo>
                    <a:pt x="88974" y="10440"/>
                  </a:lnTo>
                  <a:lnTo>
                    <a:pt x="88909" y="10342"/>
                  </a:lnTo>
                  <a:lnTo>
                    <a:pt x="88942" y="10310"/>
                  </a:lnTo>
                  <a:lnTo>
                    <a:pt x="89007" y="10342"/>
                  </a:lnTo>
                  <a:lnTo>
                    <a:pt x="89039" y="10440"/>
                  </a:lnTo>
                  <a:lnTo>
                    <a:pt x="89137" y="10472"/>
                  </a:lnTo>
                  <a:lnTo>
                    <a:pt x="89202" y="10407"/>
                  </a:lnTo>
                  <a:lnTo>
                    <a:pt x="89332" y="10505"/>
                  </a:lnTo>
                  <a:lnTo>
                    <a:pt x="89722" y="10505"/>
                  </a:lnTo>
                  <a:lnTo>
                    <a:pt x="89787" y="10570"/>
                  </a:lnTo>
                  <a:lnTo>
                    <a:pt x="89852" y="10537"/>
                  </a:lnTo>
                  <a:lnTo>
                    <a:pt x="89787" y="10407"/>
                  </a:lnTo>
                  <a:lnTo>
                    <a:pt x="89690" y="10342"/>
                  </a:lnTo>
                  <a:lnTo>
                    <a:pt x="89690" y="10277"/>
                  </a:lnTo>
                  <a:lnTo>
                    <a:pt x="89755" y="10245"/>
                  </a:lnTo>
                  <a:lnTo>
                    <a:pt x="89722" y="9952"/>
                  </a:lnTo>
                  <a:lnTo>
                    <a:pt x="89592" y="9724"/>
                  </a:lnTo>
                  <a:lnTo>
                    <a:pt x="89462" y="9692"/>
                  </a:lnTo>
                  <a:lnTo>
                    <a:pt x="89332" y="9497"/>
                  </a:lnTo>
                  <a:lnTo>
                    <a:pt x="89429" y="9432"/>
                  </a:lnTo>
                  <a:lnTo>
                    <a:pt x="89267" y="9302"/>
                  </a:lnTo>
                  <a:lnTo>
                    <a:pt x="89039" y="9237"/>
                  </a:lnTo>
                  <a:lnTo>
                    <a:pt x="88812" y="9074"/>
                  </a:lnTo>
                  <a:lnTo>
                    <a:pt x="88714" y="8911"/>
                  </a:lnTo>
                  <a:lnTo>
                    <a:pt x="88682" y="9009"/>
                  </a:lnTo>
                  <a:lnTo>
                    <a:pt x="88616" y="8976"/>
                  </a:lnTo>
                  <a:lnTo>
                    <a:pt x="88551" y="9009"/>
                  </a:lnTo>
                  <a:lnTo>
                    <a:pt x="88551" y="9139"/>
                  </a:lnTo>
                  <a:lnTo>
                    <a:pt x="88421" y="9172"/>
                  </a:lnTo>
                  <a:lnTo>
                    <a:pt x="88389" y="9106"/>
                  </a:lnTo>
                  <a:lnTo>
                    <a:pt x="88389" y="9009"/>
                  </a:lnTo>
                  <a:lnTo>
                    <a:pt x="88519" y="8911"/>
                  </a:lnTo>
                  <a:lnTo>
                    <a:pt x="88421" y="8814"/>
                  </a:lnTo>
                  <a:lnTo>
                    <a:pt x="88454" y="8781"/>
                  </a:lnTo>
                  <a:lnTo>
                    <a:pt x="88519" y="8781"/>
                  </a:lnTo>
                  <a:lnTo>
                    <a:pt x="88616" y="8846"/>
                  </a:lnTo>
                  <a:lnTo>
                    <a:pt x="88389" y="8521"/>
                  </a:lnTo>
                  <a:lnTo>
                    <a:pt x="88226" y="8391"/>
                  </a:lnTo>
                  <a:lnTo>
                    <a:pt x="88226" y="8554"/>
                  </a:lnTo>
                  <a:lnTo>
                    <a:pt x="88226" y="8586"/>
                  </a:lnTo>
                  <a:lnTo>
                    <a:pt x="88161" y="8586"/>
                  </a:lnTo>
                  <a:lnTo>
                    <a:pt x="87966" y="8424"/>
                  </a:lnTo>
                  <a:lnTo>
                    <a:pt x="87999" y="8326"/>
                  </a:lnTo>
                  <a:lnTo>
                    <a:pt x="88096" y="8326"/>
                  </a:lnTo>
                  <a:lnTo>
                    <a:pt x="88031" y="8228"/>
                  </a:lnTo>
                  <a:lnTo>
                    <a:pt x="87771" y="8001"/>
                  </a:lnTo>
                  <a:lnTo>
                    <a:pt x="87706" y="8001"/>
                  </a:lnTo>
                  <a:lnTo>
                    <a:pt x="87738" y="8066"/>
                  </a:lnTo>
                  <a:lnTo>
                    <a:pt x="87706" y="8163"/>
                  </a:lnTo>
                  <a:lnTo>
                    <a:pt x="87543" y="8196"/>
                  </a:lnTo>
                  <a:lnTo>
                    <a:pt x="87413" y="8066"/>
                  </a:lnTo>
                  <a:lnTo>
                    <a:pt x="87283" y="8033"/>
                  </a:lnTo>
                  <a:lnTo>
                    <a:pt x="87153" y="7838"/>
                  </a:lnTo>
                  <a:lnTo>
                    <a:pt x="87153" y="7741"/>
                  </a:lnTo>
                  <a:lnTo>
                    <a:pt x="87088" y="7708"/>
                  </a:lnTo>
                  <a:lnTo>
                    <a:pt x="86990" y="7708"/>
                  </a:lnTo>
                  <a:lnTo>
                    <a:pt x="86828" y="7871"/>
                  </a:lnTo>
                  <a:lnTo>
                    <a:pt x="86828" y="7936"/>
                  </a:lnTo>
                  <a:lnTo>
                    <a:pt x="86730" y="7903"/>
                  </a:lnTo>
                  <a:lnTo>
                    <a:pt x="86665" y="7968"/>
                  </a:lnTo>
                  <a:lnTo>
                    <a:pt x="86665" y="8163"/>
                  </a:lnTo>
                  <a:lnTo>
                    <a:pt x="86730" y="8228"/>
                  </a:lnTo>
                  <a:lnTo>
                    <a:pt x="86730" y="8228"/>
                  </a:lnTo>
                  <a:lnTo>
                    <a:pt x="86600" y="8196"/>
                  </a:lnTo>
                  <a:lnTo>
                    <a:pt x="86535" y="8001"/>
                  </a:lnTo>
                  <a:lnTo>
                    <a:pt x="86600" y="7838"/>
                  </a:lnTo>
                  <a:lnTo>
                    <a:pt x="86438" y="7773"/>
                  </a:lnTo>
                  <a:lnTo>
                    <a:pt x="86373" y="7611"/>
                  </a:lnTo>
                  <a:lnTo>
                    <a:pt x="86438" y="7611"/>
                  </a:lnTo>
                  <a:lnTo>
                    <a:pt x="86535" y="7708"/>
                  </a:lnTo>
                  <a:lnTo>
                    <a:pt x="86535" y="7611"/>
                  </a:lnTo>
                  <a:lnTo>
                    <a:pt x="86665" y="7611"/>
                  </a:lnTo>
                  <a:lnTo>
                    <a:pt x="86730" y="7676"/>
                  </a:lnTo>
                  <a:lnTo>
                    <a:pt x="86893" y="7578"/>
                  </a:lnTo>
                  <a:lnTo>
                    <a:pt x="86828" y="7480"/>
                  </a:lnTo>
                  <a:lnTo>
                    <a:pt x="86568" y="7350"/>
                  </a:lnTo>
                  <a:lnTo>
                    <a:pt x="86470" y="7448"/>
                  </a:lnTo>
                  <a:lnTo>
                    <a:pt x="86340" y="7448"/>
                  </a:lnTo>
                  <a:lnTo>
                    <a:pt x="86210" y="7415"/>
                  </a:lnTo>
                  <a:lnTo>
                    <a:pt x="86340" y="7415"/>
                  </a:lnTo>
                  <a:lnTo>
                    <a:pt x="86438" y="7285"/>
                  </a:lnTo>
                  <a:lnTo>
                    <a:pt x="86535" y="7253"/>
                  </a:lnTo>
                  <a:lnTo>
                    <a:pt x="86600" y="7318"/>
                  </a:lnTo>
                  <a:lnTo>
                    <a:pt x="86763" y="7318"/>
                  </a:lnTo>
                  <a:lnTo>
                    <a:pt x="86860" y="7415"/>
                  </a:lnTo>
                  <a:lnTo>
                    <a:pt x="87023" y="7578"/>
                  </a:lnTo>
                  <a:lnTo>
                    <a:pt x="87153" y="7578"/>
                  </a:lnTo>
                  <a:lnTo>
                    <a:pt x="87186" y="7676"/>
                  </a:lnTo>
                  <a:lnTo>
                    <a:pt x="87283" y="7708"/>
                  </a:lnTo>
                  <a:lnTo>
                    <a:pt x="87381" y="7611"/>
                  </a:lnTo>
                  <a:lnTo>
                    <a:pt x="87446" y="7708"/>
                  </a:lnTo>
                  <a:lnTo>
                    <a:pt x="87706" y="7513"/>
                  </a:lnTo>
                  <a:lnTo>
                    <a:pt x="87738" y="7546"/>
                  </a:lnTo>
                  <a:lnTo>
                    <a:pt x="87706" y="7643"/>
                  </a:lnTo>
                  <a:lnTo>
                    <a:pt x="87706" y="7643"/>
                  </a:lnTo>
                  <a:lnTo>
                    <a:pt x="87803" y="7578"/>
                  </a:lnTo>
                  <a:lnTo>
                    <a:pt x="87803" y="7448"/>
                  </a:lnTo>
                  <a:lnTo>
                    <a:pt x="87901" y="7253"/>
                  </a:lnTo>
                  <a:lnTo>
                    <a:pt x="87869" y="7188"/>
                  </a:lnTo>
                  <a:lnTo>
                    <a:pt x="87901" y="7058"/>
                  </a:lnTo>
                  <a:lnTo>
                    <a:pt x="87836" y="6830"/>
                  </a:lnTo>
                  <a:lnTo>
                    <a:pt x="87934" y="6505"/>
                  </a:lnTo>
                  <a:lnTo>
                    <a:pt x="87934" y="6277"/>
                  </a:lnTo>
                  <a:lnTo>
                    <a:pt x="87803" y="6147"/>
                  </a:lnTo>
                  <a:lnTo>
                    <a:pt x="87771" y="6017"/>
                  </a:lnTo>
                  <a:lnTo>
                    <a:pt x="87641" y="5887"/>
                  </a:lnTo>
                  <a:lnTo>
                    <a:pt x="87543" y="5757"/>
                  </a:lnTo>
                  <a:lnTo>
                    <a:pt x="87608" y="5757"/>
                  </a:lnTo>
                  <a:lnTo>
                    <a:pt x="87706" y="5887"/>
                  </a:lnTo>
                  <a:lnTo>
                    <a:pt x="87738" y="5855"/>
                  </a:lnTo>
                  <a:lnTo>
                    <a:pt x="87673" y="5724"/>
                  </a:lnTo>
                  <a:lnTo>
                    <a:pt x="87543" y="5659"/>
                  </a:lnTo>
                  <a:lnTo>
                    <a:pt x="87446" y="5692"/>
                  </a:lnTo>
                  <a:lnTo>
                    <a:pt x="87218" y="5659"/>
                  </a:lnTo>
                  <a:lnTo>
                    <a:pt x="86925" y="5302"/>
                  </a:lnTo>
                  <a:lnTo>
                    <a:pt x="86860" y="5269"/>
                  </a:lnTo>
                  <a:lnTo>
                    <a:pt x="86860" y="5204"/>
                  </a:lnTo>
                  <a:lnTo>
                    <a:pt x="87023" y="5172"/>
                  </a:lnTo>
                  <a:lnTo>
                    <a:pt x="87056" y="5074"/>
                  </a:lnTo>
                  <a:lnTo>
                    <a:pt x="86990" y="4976"/>
                  </a:lnTo>
                  <a:lnTo>
                    <a:pt x="86860" y="4976"/>
                  </a:lnTo>
                  <a:lnTo>
                    <a:pt x="86828" y="4944"/>
                  </a:lnTo>
                  <a:lnTo>
                    <a:pt x="86893" y="4879"/>
                  </a:lnTo>
                  <a:lnTo>
                    <a:pt x="86828" y="4749"/>
                  </a:lnTo>
                  <a:lnTo>
                    <a:pt x="86860" y="4749"/>
                  </a:lnTo>
                  <a:lnTo>
                    <a:pt x="86958" y="4879"/>
                  </a:lnTo>
                  <a:lnTo>
                    <a:pt x="87121" y="4976"/>
                  </a:lnTo>
                  <a:lnTo>
                    <a:pt x="87153" y="4911"/>
                  </a:lnTo>
                  <a:lnTo>
                    <a:pt x="87088" y="4814"/>
                  </a:lnTo>
                  <a:lnTo>
                    <a:pt x="87121" y="4749"/>
                  </a:lnTo>
                  <a:lnTo>
                    <a:pt x="87056" y="4651"/>
                  </a:lnTo>
                  <a:lnTo>
                    <a:pt x="87121" y="4619"/>
                  </a:lnTo>
                  <a:lnTo>
                    <a:pt x="87186" y="4684"/>
                  </a:lnTo>
                  <a:lnTo>
                    <a:pt x="87218" y="4749"/>
                  </a:lnTo>
                  <a:lnTo>
                    <a:pt x="87316" y="4781"/>
                  </a:lnTo>
                  <a:lnTo>
                    <a:pt x="87348" y="5042"/>
                  </a:lnTo>
                  <a:lnTo>
                    <a:pt x="87348" y="5107"/>
                  </a:lnTo>
                  <a:lnTo>
                    <a:pt x="87608" y="5334"/>
                  </a:lnTo>
                  <a:lnTo>
                    <a:pt x="87706" y="5269"/>
                  </a:lnTo>
                  <a:lnTo>
                    <a:pt x="87803" y="5302"/>
                  </a:lnTo>
                  <a:lnTo>
                    <a:pt x="87803" y="5497"/>
                  </a:lnTo>
                  <a:lnTo>
                    <a:pt x="87901" y="5497"/>
                  </a:lnTo>
                  <a:lnTo>
                    <a:pt x="88096" y="5237"/>
                  </a:lnTo>
                  <a:lnTo>
                    <a:pt x="88129" y="5107"/>
                  </a:lnTo>
                  <a:lnTo>
                    <a:pt x="88096" y="4976"/>
                  </a:lnTo>
                  <a:lnTo>
                    <a:pt x="88129" y="4781"/>
                  </a:lnTo>
                  <a:lnTo>
                    <a:pt x="88161" y="4911"/>
                  </a:lnTo>
                  <a:lnTo>
                    <a:pt x="88226" y="4911"/>
                  </a:lnTo>
                  <a:lnTo>
                    <a:pt x="88291" y="4814"/>
                  </a:lnTo>
                  <a:lnTo>
                    <a:pt x="88486" y="4749"/>
                  </a:lnTo>
                  <a:lnTo>
                    <a:pt x="88519" y="4651"/>
                  </a:lnTo>
                  <a:lnTo>
                    <a:pt x="88682" y="4716"/>
                  </a:lnTo>
                  <a:lnTo>
                    <a:pt x="88649" y="4749"/>
                  </a:lnTo>
                  <a:lnTo>
                    <a:pt x="88682" y="4781"/>
                  </a:lnTo>
                  <a:lnTo>
                    <a:pt x="88942" y="4976"/>
                  </a:lnTo>
                  <a:lnTo>
                    <a:pt x="88974" y="5009"/>
                  </a:lnTo>
                  <a:lnTo>
                    <a:pt x="89039" y="5139"/>
                  </a:lnTo>
                  <a:lnTo>
                    <a:pt x="89007" y="5204"/>
                  </a:lnTo>
                  <a:lnTo>
                    <a:pt x="89072" y="5237"/>
                  </a:lnTo>
                  <a:lnTo>
                    <a:pt x="89299" y="5172"/>
                  </a:lnTo>
                  <a:lnTo>
                    <a:pt x="89332" y="5204"/>
                  </a:lnTo>
                  <a:lnTo>
                    <a:pt x="89332" y="5269"/>
                  </a:lnTo>
                  <a:lnTo>
                    <a:pt x="89364" y="5269"/>
                  </a:lnTo>
                  <a:lnTo>
                    <a:pt x="89462" y="5172"/>
                  </a:lnTo>
                  <a:lnTo>
                    <a:pt x="89397" y="5074"/>
                  </a:lnTo>
                  <a:lnTo>
                    <a:pt x="89429" y="5042"/>
                  </a:lnTo>
                  <a:lnTo>
                    <a:pt x="89495" y="5042"/>
                  </a:lnTo>
                  <a:lnTo>
                    <a:pt x="89462" y="4911"/>
                  </a:lnTo>
                  <a:lnTo>
                    <a:pt x="89560" y="4911"/>
                  </a:lnTo>
                  <a:lnTo>
                    <a:pt x="89592" y="4976"/>
                  </a:lnTo>
                  <a:lnTo>
                    <a:pt x="89560" y="5074"/>
                  </a:lnTo>
                  <a:lnTo>
                    <a:pt x="89657" y="5074"/>
                  </a:lnTo>
                  <a:lnTo>
                    <a:pt x="89755" y="5009"/>
                  </a:lnTo>
                  <a:lnTo>
                    <a:pt x="90015" y="5042"/>
                  </a:lnTo>
                  <a:lnTo>
                    <a:pt x="90080" y="5074"/>
                  </a:lnTo>
                  <a:lnTo>
                    <a:pt x="90145" y="5074"/>
                  </a:lnTo>
                  <a:lnTo>
                    <a:pt x="90177" y="5107"/>
                  </a:lnTo>
                  <a:lnTo>
                    <a:pt x="90242" y="5107"/>
                  </a:lnTo>
                  <a:lnTo>
                    <a:pt x="90307" y="5042"/>
                  </a:lnTo>
                  <a:lnTo>
                    <a:pt x="90275" y="4846"/>
                  </a:lnTo>
                  <a:lnTo>
                    <a:pt x="90307" y="4879"/>
                  </a:lnTo>
                  <a:lnTo>
                    <a:pt x="90405" y="5042"/>
                  </a:lnTo>
                  <a:lnTo>
                    <a:pt x="90568" y="4976"/>
                  </a:lnTo>
                  <a:lnTo>
                    <a:pt x="90568" y="4911"/>
                  </a:lnTo>
                  <a:lnTo>
                    <a:pt x="90503" y="4749"/>
                  </a:lnTo>
                  <a:lnTo>
                    <a:pt x="90405" y="4781"/>
                  </a:lnTo>
                  <a:lnTo>
                    <a:pt x="90275" y="4684"/>
                  </a:lnTo>
                  <a:lnTo>
                    <a:pt x="90373" y="4619"/>
                  </a:lnTo>
                  <a:lnTo>
                    <a:pt x="90470" y="4651"/>
                  </a:lnTo>
                  <a:lnTo>
                    <a:pt x="90535" y="4619"/>
                  </a:lnTo>
                  <a:lnTo>
                    <a:pt x="90535" y="4489"/>
                  </a:lnTo>
                  <a:lnTo>
                    <a:pt x="90438" y="4489"/>
                  </a:lnTo>
                  <a:lnTo>
                    <a:pt x="90340" y="4424"/>
                  </a:lnTo>
                  <a:lnTo>
                    <a:pt x="90275" y="4489"/>
                  </a:lnTo>
                  <a:lnTo>
                    <a:pt x="90275" y="4586"/>
                  </a:lnTo>
                  <a:lnTo>
                    <a:pt x="90242" y="4521"/>
                  </a:lnTo>
                  <a:lnTo>
                    <a:pt x="90112" y="4521"/>
                  </a:lnTo>
                  <a:lnTo>
                    <a:pt x="90145" y="4391"/>
                  </a:lnTo>
                  <a:lnTo>
                    <a:pt x="90080" y="4326"/>
                  </a:lnTo>
                  <a:lnTo>
                    <a:pt x="89982" y="4359"/>
                  </a:lnTo>
                  <a:lnTo>
                    <a:pt x="89982" y="4424"/>
                  </a:lnTo>
                  <a:lnTo>
                    <a:pt x="89917" y="4359"/>
                  </a:lnTo>
                  <a:lnTo>
                    <a:pt x="89917" y="4294"/>
                  </a:lnTo>
                  <a:lnTo>
                    <a:pt x="90047" y="4229"/>
                  </a:lnTo>
                  <a:lnTo>
                    <a:pt x="90015" y="4131"/>
                  </a:lnTo>
                  <a:lnTo>
                    <a:pt x="89950" y="4098"/>
                  </a:lnTo>
                  <a:lnTo>
                    <a:pt x="90080" y="4001"/>
                  </a:lnTo>
                  <a:lnTo>
                    <a:pt x="89982" y="3871"/>
                  </a:lnTo>
                  <a:lnTo>
                    <a:pt x="90015" y="3773"/>
                  </a:lnTo>
                  <a:lnTo>
                    <a:pt x="89852" y="3676"/>
                  </a:lnTo>
                  <a:lnTo>
                    <a:pt x="89722" y="3676"/>
                  </a:lnTo>
                  <a:lnTo>
                    <a:pt x="89592" y="3806"/>
                  </a:lnTo>
                  <a:lnTo>
                    <a:pt x="89625" y="3643"/>
                  </a:lnTo>
                  <a:lnTo>
                    <a:pt x="89722" y="3578"/>
                  </a:lnTo>
                  <a:lnTo>
                    <a:pt x="89625" y="3448"/>
                  </a:lnTo>
                  <a:lnTo>
                    <a:pt x="89625" y="3351"/>
                  </a:lnTo>
                  <a:lnTo>
                    <a:pt x="89560" y="3351"/>
                  </a:lnTo>
                  <a:lnTo>
                    <a:pt x="89495" y="3448"/>
                  </a:lnTo>
                  <a:lnTo>
                    <a:pt x="89429" y="3351"/>
                  </a:lnTo>
                  <a:lnTo>
                    <a:pt x="89332" y="3318"/>
                  </a:lnTo>
                  <a:lnTo>
                    <a:pt x="89202" y="3351"/>
                  </a:lnTo>
                  <a:lnTo>
                    <a:pt x="89202" y="3351"/>
                  </a:lnTo>
                  <a:lnTo>
                    <a:pt x="89299" y="3253"/>
                  </a:lnTo>
                  <a:lnTo>
                    <a:pt x="89462" y="3253"/>
                  </a:lnTo>
                  <a:lnTo>
                    <a:pt x="89592" y="3155"/>
                  </a:lnTo>
                  <a:lnTo>
                    <a:pt x="89625" y="3188"/>
                  </a:lnTo>
                  <a:lnTo>
                    <a:pt x="89722" y="3025"/>
                  </a:lnTo>
                  <a:lnTo>
                    <a:pt x="89852" y="2993"/>
                  </a:lnTo>
                  <a:lnTo>
                    <a:pt x="89852" y="2895"/>
                  </a:lnTo>
                  <a:lnTo>
                    <a:pt x="89787" y="2798"/>
                  </a:lnTo>
                  <a:lnTo>
                    <a:pt x="89560" y="2765"/>
                  </a:lnTo>
                  <a:lnTo>
                    <a:pt x="89722" y="2733"/>
                  </a:lnTo>
                  <a:lnTo>
                    <a:pt x="89917" y="2733"/>
                  </a:lnTo>
                  <a:lnTo>
                    <a:pt x="89950" y="2668"/>
                  </a:lnTo>
                  <a:lnTo>
                    <a:pt x="89917" y="2538"/>
                  </a:lnTo>
                  <a:lnTo>
                    <a:pt x="89787" y="2505"/>
                  </a:lnTo>
                  <a:lnTo>
                    <a:pt x="89722" y="2375"/>
                  </a:lnTo>
                  <a:lnTo>
                    <a:pt x="89625" y="2407"/>
                  </a:lnTo>
                  <a:lnTo>
                    <a:pt x="89625" y="2342"/>
                  </a:lnTo>
                  <a:lnTo>
                    <a:pt x="89657" y="2212"/>
                  </a:lnTo>
                  <a:lnTo>
                    <a:pt x="89560" y="1920"/>
                  </a:lnTo>
                  <a:lnTo>
                    <a:pt x="89592" y="1855"/>
                  </a:lnTo>
                  <a:lnTo>
                    <a:pt x="89657" y="1790"/>
                  </a:lnTo>
                  <a:lnTo>
                    <a:pt x="89657" y="1692"/>
                  </a:lnTo>
                  <a:lnTo>
                    <a:pt x="89560" y="1659"/>
                  </a:lnTo>
                  <a:lnTo>
                    <a:pt x="89462" y="1790"/>
                  </a:lnTo>
                  <a:lnTo>
                    <a:pt x="89364" y="1855"/>
                  </a:lnTo>
                  <a:lnTo>
                    <a:pt x="89364" y="1725"/>
                  </a:lnTo>
                  <a:lnTo>
                    <a:pt x="89267" y="1692"/>
                  </a:lnTo>
                  <a:lnTo>
                    <a:pt x="89267" y="1790"/>
                  </a:lnTo>
                  <a:lnTo>
                    <a:pt x="89202" y="1790"/>
                  </a:lnTo>
                  <a:lnTo>
                    <a:pt x="89169" y="1757"/>
                  </a:lnTo>
                  <a:lnTo>
                    <a:pt x="89169" y="1627"/>
                  </a:lnTo>
                  <a:lnTo>
                    <a:pt x="88844" y="1594"/>
                  </a:lnTo>
                  <a:lnTo>
                    <a:pt x="88779" y="1627"/>
                  </a:lnTo>
                  <a:lnTo>
                    <a:pt x="88616" y="1594"/>
                  </a:lnTo>
                  <a:lnTo>
                    <a:pt x="88551" y="1497"/>
                  </a:lnTo>
                  <a:lnTo>
                    <a:pt x="88519" y="1464"/>
                  </a:lnTo>
                  <a:lnTo>
                    <a:pt x="88421" y="1432"/>
                  </a:lnTo>
                  <a:lnTo>
                    <a:pt x="88389" y="1464"/>
                  </a:lnTo>
                  <a:lnTo>
                    <a:pt x="88356" y="1399"/>
                  </a:lnTo>
                  <a:lnTo>
                    <a:pt x="88259" y="1399"/>
                  </a:lnTo>
                  <a:lnTo>
                    <a:pt x="88161" y="1529"/>
                  </a:lnTo>
                  <a:lnTo>
                    <a:pt x="88064" y="1562"/>
                  </a:lnTo>
                  <a:lnTo>
                    <a:pt x="87999" y="1594"/>
                  </a:lnTo>
                  <a:lnTo>
                    <a:pt x="87966" y="1627"/>
                  </a:lnTo>
                  <a:lnTo>
                    <a:pt x="88096" y="1627"/>
                  </a:lnTo>
                  <a:lnTo>
                    <a:pt x="88064" y="1725"/>
                  </a:lnTo>
                  <a:lnTo>
                    <a:pt x="87934" y="1790"/>
                  </a:lnTo>
                  <a:lnTo>
                    <a:pt x="87869" y="1790"/>
                  </a:lnTo>
                  <a:lnTo>
                    <a:pt x="87901" y="1887"/>
                  </a:lnTo>
                  <a:lnTo>
                    <a:pt x="87999" y="1985"/>
                  </a:lnTo>
                  <a:lnTo>
                    <a:pt x="87966" y="2017"/>
                  </a:lnTo>
                  <a:lnTo>
                    <a:pt x="87869" y="1985"/>
                  </a:lnTo>
                  <a:lnTo>
                    <a:pt x="87803" y="1790"/>
                  </a:lnTo>
                  <a:lnTo>
                    <a:pt x="87803" y="1725"/>
                  </a:lnTo>
                  <a:lnTo>
                    <a:pt x="87738" y="1757"/>
                  </a:lnTo>
                  <a:lnTo>
                    <a:pt x="87608" y="1952"/>
                  </a:lnTo>
                  <a:lnTo>
                    <a:pt x="87543" y="2082"/>
                  </a:lnTo>
                  <a:lnTo>
                    <a:pt x="87413" y="2180"/>
                  </a:lnTo>
                  <a:lnTo>
                    <a:pt x="87446" y="2245"/>
                  </a:lnTo>
                  <a:lnTo>
                    <a:pt x="87576" y="2147"/>
                  </a:lnTo>
                  <a:lnTo>
                    <a:pt x="87641" y="2147"/>
                  </a:lnTo>
                  <a:lnTo>
                    <a:pt x="87706" y="2245"/>
                  </a:lnTo>
                  <a:lnTo>
                    <a:pt x="87803" y="2342"/>
                  </a:lnTo>
                  <a:lnTo>
                    <a:pt x="87999" y="2472"/>
                  </a:lnTo>
                  <a:lnTo>
                    <a:pt x="88031" y="2603"/>
                  </a:lnTo>
                  <a:lnTo>
                    <a:pt x="87934" y="2668"/>
                  </a:lnTo>
                  <a:lnTo>
                    <a:pt x="87966" y="2765"/>
                  </a:lnTo>
                  <a:lnTo>
                    <a:pt x="88096" y="2733"/>
                  </a:lnTo>
                  <a:lnTo>
                    <a:pt x="88226" y="2668"/>
                  </a:lnTo>
                  <a:lnTo>
                    <a:pt x="88324" y="2733"/>
                  </a:lnTo>
                  <a:lnTo>
                    <a:pt x="88324" y="2830"/>
                  </a:lnTo>
                  <a:lnTo>
                    <a:pt x="88389" y="2993"/>
                  </a:lnTo>
                  <a:lnTo>
                    <a:pt x="88389" y="3058"/>
                  </a:lnTo>
                  <a:lnTo>
                    <a:pt x="88291" y="2960"/>
                  </a:lnTo>
                  <a:lnTo>
                    <a:pt x="88226" y="2830"/>
                  </a:lnTo>
                  <a:lnTo>
                    <a:pt x="88161" y="2798"/>
                  </a:lnTo>
                  <a:lnTo>
                    <a:pt x="88096" y="2863"/>
                  </a:lnTo>
                  <a:lnTo>
                    <a:pt x="88129" y="2960"/>
                  </a:lnTo>
                  <a:lnTo>
                    <a:pt x="88194" y="2993"/>
                  </a:lnTo>
                  <a:lnTo>
                    <a:pt x="88161" y="3025"/>
                  </a:lnTo>
                  <a:lnTo>
                    <a:pt x="88064" y="3025"/>
                  </a:lnTo>
                  <a:lnTo>
                    <a:pt x="87999" y="2863"/>
                  </a:lnTo>
                  <a:lnTo>
                    <a:pt x="87869" y="2830"/>
                  </a:lnTo>
                  <a:lnTo>
                    <a:pt x="87738" y="2928"/>
                  </a:lnTo>
                  <a:lnTo>
                    <a:pt x="87673" y="2895"/>
                  </a:lnTo>
                  <a:lnTo>
                    <a:pt x="87641" y="2798"/>
                  </a:lnTo>
                  <a:lnTo>
                    <a:pt x="87673" y="2733"/>
                  </a:lnTo>
                  <a:lnTo>
                    <a:pt x="87608" y="2635"/>
                  </a:lnTo>
                  <a:lnTo>
                    <a:pt x="87511" y="2538"/>
                  </a:lnTo>
                  <a:lnTo>
                    <a:pt x="87478" y="2440"/>
                  </a:lnTo>
                  <a:lnTo>
                    <a:pt x="87316" y="2375"/>
                  </a:lnTo>
                  <a:lnTo>
                    <a:pt x="87153" y="2050"/>
                  </a:lnTo>
                  <a:lnTo>
                    <a:pt x="87023" y="1952"/>
                  </a:lnTo>
                  <a:lnTo>
                    <a:pt x="87056" y="1887"/>
                  </a:lnTo>
                  <a:lnTo>
                    <a:pt x="86990" y="1822"/>
                  </a:lnTo>
                  <a:lnTo>
                    <a:pt x="86893" y="1822"/>
                  </a:lnTo>
                  <a:lnTo>
                    <a:pt x="86925" y="1855"/>
                  </a:lnTo>
                  <a:lnTo>
                    <a:pt x="86893" y="1952"/>
                  </a:lnTo>
                  <a:lnTo>
                    <a:pt x="86828" y="1920"/>
                  </a:lnTo>
                  <a:lnTo>
                    <a:pt x="86795" y="1790"/>
                  </a:lnTo>
                  <a:lnTo>
                    <a:pt x="86568" y="1692"/>
                  </a:lnTo>
                  <a:lnTo>
                    <a:pt x="86470" y="1659"/>
                  </a:lnTo>
                  <a:lnTo>
                    <a:pt x="86340" y="1692"/>
                  </a:lnTo>
                  <a:lnTo>
                    <a:pt x="86373" y="1757"/>
                  </a:lnTo>
                  <a:lnTo>
                    <a:pt x="86470" y="1822"/>
                  </a:lnTo>
                  <a:lnTo>
                    <a:pt x="86665" y="1887"/>
                  </a:lnTo>
                  <a:lnTo>
                    <a:pt x="86503" y="1952"/>
                  </a:lnTo>
                  <a:lnTo>
                    <a:pt x="86340" y="1855"/>
                  </a:lnTo>
                  <a:lnTo>
                    <a:pt x="86243" y="1757"/>
                  </a:lnTo>
                  <a:lnTo>
                    <a:pt x="86275" y="1692"/>
                  </a:lnTo>
                  <a:lnTo>
                    <a:pt x="86210" y="1659"/>
                  </a:lnTo>
                  <a:lnTo>
                    <a:pt x="86047" y="1659"/>
                  </a:lnTo>
                  <a:lnTo>
                    <a:pt x="86080" y="1692"/>
                  </a:lnTo>
                  <a:lnTo>
                    <a:pt x="86080" y="1725"/>
                  </a:lnTo>
                  <a:lnTo>
                    <a:pt x="85950" y="1790"/>
                  </a:lnTo>
                  <a:lnTo>
                    <a:pt x="85852" y="1659"/>
                  </a:lnTo>
                  <a:lnTo>
                    <a:pt x="85885" y="1627"/>
                  </a:lnTo>
                  <a:lnTo>
                    <a:pt x="85722" y="1594"/>
                  </a:lnTo>
                  <a:lnTo>
                    <a:pt x="85690" y="1594"/>
                  </a:lnTo>
                  <a:lnTo>
                    <a:pt x="85690" y="1692"/>
                  </a:lnTo>
                  <a:lnTo>
                    <a:pt x="85625" y="1692"/>
                  </a:lnTo>
                  <a:lnTo>
                    <a:pt x="85560" y="1594"/>
                  </a:lnTo>
                  <a:lnTo>
                    <a:pt x="85397" y="1594"/>
                  </a:lnTo>
                  <a:lnTo>
                    <a:pt x="85462" y="1659"/>
                  </a:lnTo>
                  <a:lnTo>
                    <a:pt x="85007" y="1594"/>
                  </a:lnTo>
                  <a:lnTo>
                    <a:pt x="84877" y="1627"/>
                  </a:lnTo>
                  <a:lnTo>
                    <a:pt x="84714" y="1562"/>
                  </a:lnTo>
                  <a:lnTo>
                    <a:pt x="84714" y="1497"/>
                  </a:lnTo>
                  <a:lnTo>
                    <a:pt x="84552" y="1464"/>
                  </a:lnTo>
                  <a:lnTo>
                    <a:pt x="84519" y="1497"/>
                  </a:lnTo>
                  <a:lnTo>
                    <a:pt x="84519" y="1562"/>
                  </a:lnTo>
                  <a:lnTo>
                    <a:pt x="84486" y="1497"/>
                  </a:lnTo>
                  <a:lnTo>
                    <a:pt x="84356" y="1464"/>
                  </a:lnTo>
                  <a:lnTo>
                    <a:pt x="84259" y="1399"/>
                  </a:lnTo>
                  <a:lnTo>
                    <a:pt x="84194" y="1432"/>
                  </a:lnTo>
                  <a:lnTo>
                    <a:pt x="84226" y="1529"/>
                  </a:lnTo>
                  <a:lnTo>
                    <a:pt x="83934" y="1529"/>
                  </a:lnTo>
                  <a:lnTo>
                    <a:pt x="83901" y="1627"/>
                  </a:lnTo>
                  <a:lnTo>
                    <a:pt x="83739" y="1594"/>
                  </a:lnTo>
                  <a:lnTo>
                    <a:pt x="83413" y="1497"/>
                  </a:lnTo>
                  <a:lnTo>
                    <a:pt x="83446" y="1464"/>
                  </a:lnTo>
                  <a:lnTo>
                    <a:pt x="83608" y="1529"/>
                  </a:lnTo>
                  <a:lnTo>
                    <a:pt x="83706" y="1562"/>
                  </a:lnTo>
                  <a:lnTo>
                    <a:pt x="83739" y="1529"/>
                  </a:lnTo>
                  <a:lnTo>
                    <a:pt x="83413" y="1302"/>
                  </a:lnTo>
                  <a:lnTo>
                    <a:pt x="83056" y="1269"/>
                  </a:lnTo>
                  <a:lnTo>
                    <a:pt x="82893" y="1302"/>
                  </a:lnTo>
                  <a:lnTo>
                    <a:pt x="82861" y="1269"/>
                  </a:lnTo>
                  <a:lnTo>
                    <a:pt x="82926" y="1204"/>
                  </a:lnTo>
                  <a:lnTo>
                    <a:pt x="82828" y="1172"/>
                  </a:lnTo>
                  <a:lnTo>
                    <a:pt x="82730" y="1172"/>
                  </a:lnTo>
                  <a:lnTo>
                    <a:pt x="82763" y="1204"/>
                  </a:lnTo>
                  <a:lnTo>
                    <a:pt x="82665" y="1237"/>
                  </a:lnTo>
                  <a:lnTo>
                    <a:pt x="82568" y="1172"/>
                  </a:lnTo>
                  <a:lnTo>
                    <a:pt x="82210" y="1074"/>
                  </a:lnTo>
                  <a:lnTo>
                    <a:pt x="82048" y="1107"/>
                  </a:lnTo>
                  <a:lnTo>
                    <a:pt x="81982" y="1172"/>
                  </a:lnTo>
                  <a:lnTo>
                    <a:pt x="81917" y="1139"/>
                  </a:lnTo>
                  <a:lnTo>
                    <a:pt x="81852" y="1074"/>
                  </a:lnTo>
                  <a:lnTo>
                    <a:pt x="81755" y="1107"/>
                  </a:lnTo>
                  <a:lnTo>
                    <a:pt x="81560" y="1107"/>
                  </a:lnTo>
                  <a:lnTo>
                    <a:pt x="81462" y="1042"/>
                  </a:lnTo>
                  <a:lnTo>
                    <a:pt x="81397" y="1042"/>
                  </a:lnTo>
                  <a:lnTo>
                    <a:pt x="81235" y="1074"/>
                  </a:lnTo>
                  <a:lnTo>
                    <a:pt x="81202" y="1042"/>
                  </a:lnTo>
                  <a:lnTo>
                    <a:pt x="81137" y="1139"/>
                  </a:lnTo>
                  <a:lnTo>
                    <a:pt x="81104" y="1204"/>
                  </a:lnTo>
                  <a:lnTo>
                    <a:pt x="81072" y="1107"/>
                  </a:lnTo>
                  <a:lnTo>
                    <a:pt x="80649" y="1237"/>
                  </a:lnTo>
                  <a:lnTo>
                    <a:pt x="80617" y="1334"/>
                  </a:lnTo>
                  <a:lnTo>
                    <a:pt x="80519" y="1302"/>
                  </a:lnTo>
                  <a:lnTo>
                    <a:pt x="80454" y="1432"/>
                  </a:lnTo>
                  <a:lnTo>
                    <a:pt x="80422" y="1432"/>
                  </a:lnTo>
                  <a:lnTo>
                    <a:pt x="80389" y="1334"/>
                  </a:lnTo>
                  <a:lnTo>
                    <a:pt x="80226" y="1367"/>
                  </a:lnTo>
                  <a:lnTo>
                    <a:pt x="80226" y="1464"/>
                  </a:lnTo>
                  <a:lnTo>
                    <a:pt x="80161" y="1464"/>
                  </a:lnTo>
                  <a:lnTo>
                    <a:pt x="80064" y="1497"/>
                  </a:lnTo>
                  <a:lnTo>
                    <a:pt x="79934" y="1399"/>
                  </a:lnTo>
                  <a:lnTo>
                    <a:pt x="79804" y="1464"/>
                  </a:lnTo>
                  <a:lnTo>
                    <a:pt x="79804" y="1529"/>
                  </a:lnTo>
                  <a:lnTo>
                    <a:pt x="79576" y="1529"/>
                  </a:lnTo>
                  <a:lnTo>
                    <a:pt x="79283" y="1562"/>
                  </a:lnTo>
                  <a:lnTo>
                    <a:pt x="79218" y="1497"/>
                  </a:lnTo>
                  <a:lnTo>
                    <a:pt x="78958" y="1529"/>
                  </a:lnTo>
                  <a:lnTo>
                    <a:pt x="78958" y="1562"/>
                  </a:lnTo>
                  <a:lnTo>
                    <a:pt x="79088" y="1692"/>
                  </a:lnTo>
                  <a:lnTo>
                    <a:pt x="79153" y="1855"/>
                  </a:lnTo>
                  <a:lnTo>
                    <a:pt x="79218" y="1887"/>
                  </a:lnTo>
                  <a:lnTo>
                    <a:pt x="79251" y="2017"/>
                  </a:lnTo>
                  <a:lnTo>
                    <a:pt x="79348" y="2180"/>
                  </a:lnTo>
                  <a:lnTo>
                    <a:pt x="79283" y="2245"/>
                  </a:lnTo>
                  <a:lnTo>
                    <a:pt x="79283" y="2375"/>
                  </a:lnTo>
                  <a:lnTo>
                    <a:pt x="79348" y="2375"/>
                  </a:lnTo>
                  <a:lnTo>
                    <a:pt x="79446" y="2277"/>
                  </a:lnTo>
                  <a:lnTo>
                    <a:pt x="79641" y="2375"/>
                  </a:lnTo>
                  <a:lnTo>
                    <a:pt x="79706" y="2472"/>
                  </a:lnTo>
                  <a:lnTo>
                    <a:pt x="79771" y="2472"/>
                  </a:lnTo>
                  <a:lnTo>
                    <a:pt x="79966" y="2668"/>
                  </a:lnTo>
                  <a:lnTo>
                    <a:pt x="79999" y="2830"/>
                  </a:lnTo>
                  <a:lnTo>
                    <a:pt x="80161" y="2895"/>
                  </a:lnTo>
                  <a:lnTo>
                    <a:pt x="80259" y="3025"/>
                  </a:lnTo>
                  <a:lnTo>
                    <a:pt x="80259" y="3090"/>
                  </a:lnTo>
                  <a:lnTo>
                    <a:pt x="80291" y="3155"/>
                  </a:lnTo>
                  <a:lnTo>
                    <a:pt x="80226" y="3220"/>
                  </a:lnTo>
                  <a:lnTo>
                    <a:pt x="80291" y="3318"/>
                  </a:lnTo>
                  <a:lnTo>
                    <a:pt x="80259" y="3351"/>
                  </a:lnTo>
                  <a:lnTo>
                    <a:pt x="80194" y="3318"/>
                  </a:lnTo>
                  <a:lnTo>
                    <a:pt x="80064" y="3416"/>
                  </a:lnTo>
                  <a:lnTo>
                    <a:pt x="80064" y="3513"/>
                  </a:lnTo>
                  <a:lnTo>
                    <a:pt x="79934" y="3513"/>
                  </a:lnTo>
                  <a:lnTo>
                    <a:pt x="79869" y="3578"/>
                  </a:lnTo>
                  <a:lnTo>
                    <a:pt x="79674" y="3546"/>
                  </a:lnTo>
                  <a:lnTo>
                    <a:pt x="79609" y="3481"/>
                  </a:lnTo>
                  <a:lnTo>
                    <a:pt x="79609" y="3383"/>
                  </a:lnTo>
                  <a:lnTo>
                    <a:pt x="79446" y="3123"/>
                  </a:lnTo>
                  <a:lnTo>
                    <a:pt x="79348" y="3123"/>
                  </a:lnTo>
                  <a:lnTo>
                    <a:pt x="79316" y="3155"/>
                  </a:lnTo>
                  <a:lnTo>
                    <a:pt x="79056" y="3090"/>
                  </a:lnTo>
                  <a:lnTo>
                    <a:pt x="78926" y="3123"/>
                  </a:lnTo>
                  <a:lnTo>
                    <a:pt x="78828" y="3058"/>
                  </a:lnTo>
                  <a:lnTo>
                    <a:pt x="78665" y="2895"/>
                  </a:lnTo>
                  <a:lnTo>
                    <a:pt x="78698" y="2765"/>
                  </a:lnTo>
                  <a:lnTo>
                    <a:pt x="78600" y="2700"/>
                  </a:lnTo>
                  <a:lnTo>
                    <a:pt x="78438" y="2668"/>
                  </a:lnTo>
                  <a:lnTo>
                    <a:pt x="78438" y="2603"/>
                  </a:lnTo>
                  <a:lnTo>
                    <a:pt x="78373" y="2472"/>
                  </a:lnTo>
                  <a:lnTo>
                    <a:pt x="78210" y="2440"/>
                  </a:lnTo>
                  <a:lnTo>
                    <a:pt x="78145" y="2505"/>
                  </a:lnTo>
                  <a:lnTo>
                    <a:pt x="78145" y="2603"/>
                  </a:lnTo>
                  <a:lnTo>
                    <a:pt x="78145" y="2765"/>
                  </a:lnTo>
                  <a:lnTo>
                    <a:pt x="78145" y="2830"/>
                  </a:lnTo>
                  <a:lnTo>
                    <a:pt x="78015" y="2993"/>
                  </a:lnTo>
                  <a:lnTo>
                    <a:pt x="77983" y="3123"/>
                  </a:lnTo>
                  <a:lnTo>
                    <a:pt x="77918" y="3058"/>
                  </a:lnTo>
                  <a:lnTo>
                    <a:pt x="77885" y="2993"/>
                  </a:lnTo>
                  <a:lnTo>
                    <a:pt x="77852" y="2993"/>
                  </a:lnTo>
                  <a:lnTo>
                    <a:pt x="77755" y="3058"/>
                  </a:lnTo>
                  <a:lnTo>
                    <a:pt x="77527" y="3025"/>
                  </a:lnTo>
                  <a:lnTo>
                    <a:pt x="77332" y="3090"/>
                  </a:lnTo>
                  <a:lnTo>
                    <a:pt x="77267" y="3090"/>
                  </a:lnTo>
                  <a:lnTo>
                    <a:pt x="77105" y="3188"/>
                  </a:lnTo>
                  <a:lnTo>
                    <a:pt x="76974" y="3220"/>
                  </a:lnTo>
                  <a:lnTo>
                    <a:pt x="76877" y="3188"/>
                  </a:lnTo>
                  <a:lnTo>
                    <a:pt x="76779" y="3090"/>
                  </a:lnTo>
                  <a:lnTo>
                    <a:pt x="76682" y="3090"/>
                  </a:lnTo>
                  <a:lnTo>
                    <a:pt x="76649" y="3123"/>
                  </a:lnTo>
                  <a:lnTo>
                    <a:pt x="76682" y="3220"/>
                  </a:lnTo>
                  <a:lnTo>
                    <a:pt x="76487" y="3285"/>
                  </a:lnTo>
                  <a:lnTo>
                    <a:pt x="76389" y="3351"/>
                  </a:lnTo>
                  <a:lnTo>
                    <a:pt x="76194" y="3383"/>
                  </a:lnTo>
                  <a:lnTo>
                    <a:pt x="76064" y="3546"/>
                  </a:lnTo>
                  <a:lnTo>
                    <a:pt x="76064" y="3741"/>
                  </a:lnTo>
                  <a:lnTo>
                    <a:pt x="76031" y="3968"/>
                  </a:lnTo>
                  <a:lnTo>
                    <a:pt x="76226" y="4261"/>
                  </a:lnTo>
                  <a:lnTo>
                    <a:pt x="76259" y="4424"/>
                  </a:lnTo>
                  <a:lnTo>
                    <a:pt x="76129" y="4229"/>
                  </a:lnTo>
                  <a:lnTo>
                    <a:pt x="76031" y="4098"/>
                  </a:lnTo>
                  <a:lnTo>
                    <a:pt x="75934" y="4131"/>
                  </a:lnTo>
                  <a:lnTo>
                    <a:pt x="75804" y="4066"/>
                  </a:lnTo>
                  <a:lnTo>
                    <a:pt x="75804" y="4066"/>
                  </a:lnTo>
                  <a:lnTo>
                    <a:pt x="75836" y="4163"/>
                  </a:lnTo>
                  <a:lnTo>
                    <a:pt x="75934" y="4196"/>
                  </a:lnTo>
                  <a:lnTo>
                    <a:pt x="75999" y="4359"/>
                  </a:lnTo>
                  <a:lnTo>
                    <a:pt x="75999" y="4424"/>
                  </a:lnTo>
                  <a:lnTo>
                    <a:pt x="75836" y="4229"/>
                  </a:lnTo>
                  <a:lnTo>
                    <a:pt x="75739" y="4229"/>
                  </a:lnTo>
                  <a:lnTo>
                    <a:pt x="75706" y="4066"/>
                  </a:lnTo>
                  <a:lnTo>
                    <a:pt x="75544" y="3871"/>
                  </a:lnTo>
                  <a:lnTo>
                    <a:pt x="75446" y="3741"/>
                  </a:lnTo>
                  <a:lnTo>
                    <a:pt x="75348" y="3741"/>
                  </a:lnTo>
                  <a:lnTo>
                    <a:pt x="75414" y="3936"/>
                  </a:lnTo>
                  <a:lnTo>
                    <a:pt x="75381" y="4033"/>
                  </a:lnTo>
                  <a:lnTo>
                    <a:pt x="75316" y="3903"/>
                  </a:lnTo>
                  <a:lnTo>
                    <a:pt x="75218" y="3838"/>
                  </a:lnTo>
                  <a:lnTo>
                    <a:pt x="75056" y="3838"/>
                  </a:lnTo>
                  <a:lnTo>
                    <a:pt x="75056" y="3936"/>
                  </a:lnTo>
                  <a:lnTo>
                    <a:pt x="74991" y="3838"/>
                  </a:lnTo>
                  <a:lnTo>
                    <a:pt x="74828" y="3838"/>
                  </a:lnTo>
                  <a:lnTo>
                    <a:pt x="74731" y="4001"/>
                  </a:lnTo>
                  <a:lnTo>
                    <a:pt x="74601" y="4033"/>
                  </a:lnTo>
                  <a:lnTo>
                    <a:pt x="74601" y="4033"/>
                  </a:lnTo>
                  <a:lnTo>
                    <a:pt x="74666" y="3903"/>
                  </a:lnTo>
                  <a:lnTo>
                    <a:pt x="74666" y="3806"/>
                  </a:lnTo>
                  <a:lnTo>
                    <a:pt x="74568" y="3611"/>
                  </a:lnTo>
                  <a:lnTo>
                    <a:pt x="74568" y="3448"/>
                  </a:lnTo>
                  <a:lnTo>
                    <a:pt x="74503" y="3383"/>
                  </a:lnTo>
                  <a:lnTo>
                    <a:pt x="74503" y="3285"/>
                  </a:lnTo>
                  <a:lnTo>
                    <a:pt x="74405" y="3123"/>
                  </a:lnTo>
                  <a:lnTo>
                    <a:pt x="74210" y="2895"/>
                  </a:lnTo>
                  <a:lnTo>
                    <a:pt x="73983" y="2765"/>
                  </a:lnTo>
                  <a:lnTo>
                    <a:pt x="73755" y="2538"/>
                  </a:lnTo>
                  <a:lnTo>
                    <a:pt x="73267" y="2375"/>
                  </a:lnTo>
                  <a:lnTo>
                    <a:pt x="72975" y="2375"/>
                  </a:lnTo>
                  <a:lnTo>
                    <a:pt x="72844" y="2407"/>
                  </a:lnTo>
                  <a:lnTo>
                    <a:pt x="72617" y="2538"/>
                  </a:lnTo>
                  <a:lnTo>
                    <a:pt x="72617" y="2603"/>
                  </a:lnTo>
                  <a:lnTo>
                    <a:pt x="72487" y="2570"/>
                  </a:lnTo>
                  <a:lnTo>
                    <a:pt x="72292" y="2635"/>
                  </a:lnTo>
                  <a:lnTo>
                    <a:pt x="71901" y="2830"/>
                  </a:lnTo>
                  <a:lnTo>
                    <a:pt x="71771" y="2863"/>
                  </a:lnTo>
                  <a:lnTo>
                    <a:pt x="71576" y="3025"/>
                  </a:lnTo>
                  <a:lnTo>
                    <a:pt x="71479" y="3090"/>
                  </a:lnTo>
                  <a:lnTo>
                    <a:pt x="71251" y="3253"/>
                  </a:lnTo>
                  <a:lnTo>
                    <a:pt x="71153" y="3318"/>
                  </a:lnTo>
                  <a:lnTo>
                    <a:pt x="71023" y="3416"/>
                  </a:lnTo>
                  <a:lnTo>
                    <a:pt x="70828" y="3481"/>
                  </a:lnTo>
                  <a:lnTo>
                    <a:pt x="70698" y="3416"/>
                  </a:lnTo>
                  <a:lnTo>
                    <a:pt x="70471" y="3481"/>
                  </a:lnTo>
                  <a:lnTo>
                    <a:pt x="70308" y="3546"/>
                  </a:lnTo>
                  <a:lnTo>
                    <a:pt x="70438" y="3416"/>
                  </a:lnTo>
                  <a:lnTo>
                    <a:pt x="70601" y="3318"/>
                  </a:lnTo>
                  <a:lnTo>
                    <a:pt x="70633" y="3220"/>
                  </a:lnTo>
                  <a:lnTo>
                    <a:pt x="70471" y="3058"/>
                  </a:lnTo>
                  <a:lnTo>
                    <a:pt x="70210" y="2993"/>
                  </a:lnTo>
                  <a:lnTo>
                    <a:pt x="69983" y="2830"/>
                  </a:lnTo>
                  <a:lnTo>
                    <a:pt x="69885" y="2765"/>
                  </a:lnTo>
                  <a:lnTo>
                    <a:pt x="69853" y="2830"/>
                  </a:lnTo>
                  <a:lnTo>
                    <a:pt x="69723" y="3025"/>
                  </a:lnTo>
                  <a:lnTo>
                    <a:pt x="69755" y="3155"/>
                  </a:lnTo>
                  <a:lnTo>
                    <a:pt x="69690" y="3090"/>
                  </a:lnTo>
                  <a:lnTo>
                    <a:pt x="69625" y="3090"/>
                  </a:lnTo>
                  <a:lnTo>
                    <a:pt x="69592" y="3220"/>
                  </a:lnTo>
                  <a:lnTo>
                    <a:pt x="69495" y="3285"/>
                  </a:lnTo>
                  <a:lnTo>
                    <a:pt x="69462" y="3220"/>
                  </a:lnTo>
                  <a:lnTo>
                    <a:pt x="69527" y="3058"/>
                  </a:lnTo>
                  <a:lnTo>
                    <a:pt x="69560" y="2993"/>
                  </a:lnTo>
                  <a:lnTo>
                    <a:pt x="69527" y="2863"/>
                  </a:lnTo>
                  <a:lnTo>
                    <a:pt x="69397" y="2798"/>
                  </a:lnTo>
                  <a:lnTo>
                    <a:pt x="69267" y="2928"/>
                  </a:lnTo>
                  <a:lnTo>
                    <a:pt x="69267" y="2993"/>
                  </a:lnTo>
                  <a:lnTo>
                    <a:pt x="69202" y="3123"/>
                  </a:lnTo>
                  <a:lnTo>
                    <a:pt x="69137" y="3058"/>
                  </a:lnTo>
                  <a:lnTo>
                    <a:pt x="69137" y="2895"/>
                  </a:lnTo>
                  <a:lnTo>
                    <a:pt x="69072" y="2798"/>
                  </a:lnTo>
                  <a:lnTo>
                    <a:pt x="69007" y="2635"/>
                  </a:lnTo>
                  <a:lnTo>
                    <a:pt x="68910" y="2765"/>
                  </a:lnTo>
                  <a:lnTo>
                    <a:pt x="68714" y="2765"/>
                  </a:lnTo>
                  <a:lnTo>
                    <a:pt x="68617" y="2830"/>
                  </a:lnTo>
                  <a:lnTo>
                    <a:pt x="68519" y="2798"/>
                  </a:lnTo>
                  <a:lnTo>
                    <a:pt x="68617" y="2733"/>
                  </a:lnTo>
                  <a:lnTo>
                    <a:pt x="68584" y="2635"/>
                  </a:lnTo>
                  <a:lnTo>
                    <a:pt x="68617" y="2505"/>
                  </a:lnTo>
                  <a:lnTo>
                    <a:pt x="68584" y="2407"/>
                  </a:lnTo>
                  <a:lnTo>
                    <a:pt x="68584" y="2375"/>
                  </a:lnTo>
                  <a:lnTo>
                    <a:pt x="68780" y="2538"/>
                  </a:lnTo>
                  <a:lnTo>
                    <a:pt x="68877" y="2472"/>
                  </a:lnTo>
                  <a:lnTo>
                    <a:pt x="68877" y="2342"/>
                  </a:lnTo>
                  <a:lnTo>
                    <a:pt x="68714" y="2115"/>
                  </a:lnTo>
                  <a:lnTo>
                    <a:pt x="68357" y="1985"/>
                  </a:lnTo>
                  <a:lnTo>
                    <a:pt x="68064" y="1952"/>
                  </a:lnTo>
                  <a:lnTo>
                    <a:pt x="67771" y="2017"/>
                  </a:lnTo>
                  <a:lnTo>
                    <a:pt x="67479" y="2082"/>
                  </a:lnTo>
                  <a:lnTo>
                    <a:pt x="67316" y="2212"/>
                  </a:lnTo>
                  <a:lnTo>
                    <a:pt x="67349" y="2765"/>
                  </a:lnTo>
                  <a:lnTo>
                    <a:pt x="67349" y="2928"/>
                  </a:lnTo>
                  <a:lnTo>
                    <a:pt x="67381" y="3025"/>
                  </a:lnTo>
                  <a:lnTo>
                    <a:pt x="67284" y="3188"/>
                  </a:lnTo>
                  <a:lnTo>
                    <a:pt x="67284" y="3318"/>
                  </a:lnTo>
                  <a:lnTo>
                    <a:pt x="67121" y="3416"/>
                  </a:lnTo>
                  <a:lnTo>
                    <a:pt x="67056" y="3416"/>
                  </a:lnTo>
                  <a:lnTo>
                    <a:pt x="66991" y="3383"/>
                  </a:lnTo>
                  <a:lnTo>
                    <a:pt x="66991" y="3285"/>
                  </a:lnTo>
                  <a:lnTo>
                    <a:pt x="66861" y="3220"/>
                  </a:lnTo>
                  <a:lnTo>
                    <a:pt x="66958" y="3155"/>
                  </a:lnTo>
                  <a:lnTo>
                    <a:pt x="67023" y="3188"/>
                  </a:lnTo>
                  <a:lnTo>
                    <a:pt x="67088" y="3025"/>
                  </a:lnTo>
                  <a:lnTo>
                    <a:pt x="67056" y="2798"/>
                  </a:lnTo>
                  <a:lnTo>
                    <a:pt x="66958" y="2765"/>
                  </a:lnTo>
                  <a:lnTo>
                    <a:pt x="66893" y="2570"/>
                  </a:lnTo>
                  <a:lnTo>
                    <a:pt x="66958" y="2603"/>
                  </a:lnTo>
                  <a:lnTo>
                    <a:pt x="67056" y="2505"/>
                  </a:lnTo>
                  <a:lnTo>
                    <a:pt x="67056" y="2603"/>
                  </a:lnTo>
                  <a:lnTo>
                    <a:pt x="67186" y="2700"/>
                  </a:lnTo>
                  <a:lnTo>
                    <a:pt x="67251" y="2895"/>
                  </a:lnTo>
                  <a:lnTo>
                    <a:pt x="67284" y="2830"/>
                  </a:lnTo>
                  <a:lnTo>
                    <a:pt x="67251" y="2538"/>
                  </a:lnTo>
                  <a:lnTo>
                    <a:pt x="67219" y="2375"/>
                  </a:lnTo>
                  <a:lnTo>
                    <a:pt x="66861" y="2505"/>
                  </a:lnTo>
                  <a:lnTo>
                    <a:pt x="66568" y="2700"/>
                  </a:lnTo>
                  <a:lnTo>
                    <a:pt x="66568" y="2798"/>
                  </a:lnTo>
                  <a:lnTo>
                    <a:pt x="66406" y="2928"/>
                  </a:lnTo>
                  <a:lnTo>
                    <a:pt x="66308" y="2863"/>
                  </a:lnTo>
                  <a:lnTo>
                    <a:pt x="66341" y="2765"/>
                  </a:lnTo>
                  <a:lnTo>
                    <a:pt x="66406" y="2733"/>
                  </a:lnTo>
                  <a:lnTo>
                    <a:pt x="66308" y="2603"/>
                  </a:lnTo>
                  <a:lnTo>
                    <a:pt x="66373" y="2375"/>
                  </a:lnTo>
                  <a:lnTo>
                    <a:pt x="66503" y="2440"/>
                  </a:lnTo>
                  <a:lnTo>
                    <a:pt x="66536" y="2407"/>
                  </a:lnTo>
                  <a:lnTo>
                    <a:pt x="66666" y="2472"/>
                  </a:lnTo>
                  <a:lnTo>
                    <a:pt x="67023" y="2310"/>
                  </a:lnTo>
                  <a:lnTo>
                    <a:pt x="67154" y="2277"/>
                  </a:lnTo>
                  <a:lnTo>
                    <a:pt x="66893" y="2277"/>
                  </a:lnTo>
                  <a:lnTo>
                    <a:pt x="66731" y="2310"/>
                  </a:lnTo>
                  <a:lnTo>
                    <a:pt x="66536" y="2277"/>
                  </a:lnTo>
                  <a:lnTo>
                    <a:pt x="66080" y="2277"/>
                  </a:lnTo>
                  <a:lnTo>
                    <a:pt x="65983" y="2342"/>
                  </a:lnTo>
                  <a:lnTo>
                    <a:pt x="65365" y="2375"/>
                  </a:lnTo>
                  <a:lnTo>
                    <a:pt x="65007" y="2407"/>
                  </a:lnTo>
                  <a:lnTo>
                    <a:pt x="64780" y="2440"/>
                  </a:lnTo>
                  <a:lnTo>
                    <a:pt x="64552" y="2342"/>
                  </a:lnTo>
                  <a:lnTo>
                    <a:pt x="64357" y="2375"/>
                  </a:lnTo>
                  <a:lnTo>
                    <a:pt x="64194" y="2440"/>
                  </a:lnTo>
                  <a:lnTo>
                    <a:pt x="64324" y="2570"/>
                  </a:lnTo>
                  <a:lnTo>
                    <a:pt x="64487" y="2570"/>
                  </a:lnTo>
                  <a:lnTo>
                    <a:pt x="64584" y="2603"/>
                  </a:lnTo>
                  <a:lnTo>
                    <a:pt x="64682" y="2603"/>
                  </a:lnTo>
                  <a:lnTo>
                    <a:pt x="64812" y="2733"/>
                  </a:lnTo>
                  <a:lnTo>
                    <a:pt x="64780" y="2798"/>
                  </a:lnTo>
                  <a:lnTo>
                    <a:pt x="64617" y="2960"/>
                  </a:lnTo>
                  <a:lnTo>
                    <a:pt x="64487" y="2960"/>
                  </a:lnTo>
                  <a:lnTo>
                    <a:pt x="64324" y="3025"/>
                  </a:lnTo>
                  <a:lnTo>
                    <a:pt x="64292" y="3188"/>
                  </a:lnTo>
                  <a:lnTo>
                    <a:pt x="64227" y="3285"/>
                  </a:lnTo>
                  <a:lnTo>
                    <a:pt x="64357" y="3481"/>
                  </a:lnTo>
                  <a:lnTo>
                    <a:pt x="64519" y="3546"/>
                  </a:lnTo>
                  <a:lnTo>
                    <a:pt x="64552" y="3416"/>
                  </a:lnTo>
                  <a:lnTo>
                    <a:pt x="64682" y="3285"/>
                  </a:lnTo>
                  <a:lnTo>
                    <a:pt x="64877" y="3253"/>
                  </a:lnTo>
                  <a:lnTo>
                    <a:pt x="64812" y="3416"/>
                  </a:lnTo>
                  <a:lnTo>
                    <a:pt x="64650" y="3448"/>
                  </a:lnTo>
                  <a:lnTo>
                    <a:pt x="64715" y="3578"/>
                  </a:lnTo>
                  <a:lnTo>
                    <a:pt x="64747" y="3676"/>
                  </a:lnTo>
                  <a:lnTo>
                    <a:pt x="64617" y="3773"/>
                  </a:lnTo>
                  <a:lnTo>
                    <a:pt x="64715" y="3806"/>
                  </a:lnTo>
                  <a:lnTo>
                    <a:pt x="64845" y="3741"/>
                  </a:lnTo>
                  <a:lnTo>
                    <a:pt x="64910" y="3838"/>
                  </a:lnTo>
                  <a:lnTo>
                    <a:pt x="64877" y="3936"/>
                  </a:lnTo>
                  <a:lnTo>
                    <a:pt x="65007" y="4066"/>
                  </a:lnTo>
                  <a:lnTo>
                    <a:pt x="65137" y="4098"/>
                  </a:lnTo>
                  <a:lnTo>
                    <a:pt x="65300" y="4294"/>
                  </a:lnTo>
                  <a:lnTo>
                    <a:pt x="65267" y="4391"/>
                  </a:lnTo>
                  <a:lnTo>
                    <a:pt x="65202" y="4326"/>
                  </a:lnTo>
                  <a:lnTo>
                    <a:pt x="65072" y="4359"/>
                  </a:lnTo>
                  <a:lnTo>
                    <a:pt x="65105" y="4489"/>
                  </a:lnTo>
                  <a:lnTo>
                    <a:pt x="65040" y="4521"/>
                  </a:lnTo>
                  <a:lnTo>
                    <a:pt x="64975" y="4489"/>
                  </a:lnTo>
                  <a:lnTo>
                    <a:pt x="64910" y="4521"/>
                  </a:lnTo>
                  <a:lnTo>
                    <a:pt x="64877" y="4391"/>
                  </a:lnTo>
                  <a:lnTo>
                    <a:pt x="64715" y="4261"/>
                  </a:lnTo>
                  <a:lnTo>
                    <a:pt x="64617" y="4294"/>
                  </a:lnTo>
                  <a:lnTo>
                    <a:pt x="64682" y="4359"/>
                  </a:lnTo>
                  <a:lnTo>
                    <a:pt x="64584" y="4424"/>
                  </a:lnTo>
                  <a:lnTo>
                    <a:pt x="64519" y="4391"/>
                  </a:lnTo>
                  <a:lnTo>
                    <a:pt x="64454" y="4424"/>
                  </a:lnTo>
                  <a:lnTo>
                    <a:pt x="64519" y="4554"/>
                  </a:lnTo>
                  <a:lnTo>
                    <a:pt x="64519" y="4716"/>
                  </a:lnTo>
                  <a:lnTo>
                    <a:pt x="64650" y="4749"/>
                  </a:lnTo>
                  <a:lnTo>
                    <a:pt x="64780" y="4684"/>
                  </a:lnTo>
                  <a:lnTo>
                    <a:pt x="64877" y="4781"/>
                  </a:lnTo>
                  <a:lnTo>
                    <a:pt x="64780" y="4846"/>
                  </a:lnTo>
                  <a:lnTo>
                    <a:pt x="64910" y="4911"/>
                  </a:lnTo>
                  <a:lnTo>
                    <a:pt x="64812" y="4976"/>
                  </a:lnTo>
                  <a:lnTo>
                    <a:pt x="64682" y="4944"/>
                  </a:lnTo>
                  <a:lnTo>
                    <a:pt x="64682" y="5009"/>
                  </a:lnTo>
                  <a:lnTo>
                    <a:pt x="64812" y="5074"/>
                  </a:lnTo>
                  <a:lnTo>
                    <a:pt x="64584" y="5074"/>
                  </a:lnTo>
                  <a:lnTo>
                    <a:pt x="64519" y="4976"/>
                  </a:lnTo>
                  <a:lnTo>
                    <a:pt x="64357" y="4976"/>
                  </a:lnTo>
                  <a:lnTo>
                    <a:pt x="64292" y="4879"/>
                  </a:lnTo>
                  <a:lnTo>
                    <a:pt x="64162" y="4814"/>
                  </a:lnTo>
                  <a:lnTo>
                    <a:pt x="64032" y="4716"/>
                  </a:lnTo>
                  <a:lnTo>
                    <a:pt x="63869" y="4716"/>
                  </a:lnTo>
                  <a:lnTo>
                    <a:pt x="63771" y="4651"/>
                  </a:lnTo>
                  <a:lnTo>
                    <a:pt x="63674" y="4651"/>
                  </a:lnTo>
                  <a:lnTo>
                    <a:pt x="63609" y="4619"/>
                  </a:lnTo>
                  <a:lnTo>
                    <a:pt x="63251" y="4781"/>
                  </a:lnTo>
                  <a:lnTo>
                    <a:pt x="63251" y="4879"/>
                  </a:lnTo>
                  <a:lnTo>
                    <a:pt x="63186" y="4944"/>
                  </a:lnTo>
                  <a:lnTo>
                    <a:pt x="63284" y="5009"/>
                  </a:lnTo>
                  <a:lnTo>
                    <a:pt x="63251" y="5074"/>
                  </a:lnTo>
                  <a:lnTo>
                    <a:pt x="63349" y="5204"/>
                  </a:lnTo>
                  <a:lnTo>
                    <a:pt x="63316" y="5237"/>
                  </a:lnTo>
                  <a:lnTo>
                    <a:pt x="63219" y="5139"/>
                  </a:lnTo>
                  <a:lnTo>
                    <a:pt x="63121" y="5172"/>
                  </a:lnTo>
                  <a:lnTo>
                    <a:pt x="63024" y="5139"/>
                  </a:lnTo>
                  <a:lnTo>
                    <a:pt x="62633" y="5204"/>
                  </a:lnTo>
                  <a:lnTo>
                    <a:pt x="62438" y="5172"/>
                  </a:lnTo>
                  <a:lnTo>
                    <a:pt x="62308" y="5042"/>
                  </a:lnTo>
                  <a:lnTo>
                    <a:pt x="62178" y="5009"/>
                  </a:lnTo>
                  <a:lnTo>
                    <a:pt x="62048" y="4879"/>
                  </a:lnTo>
                  <a:lnTo>
                    <a:pt x="61983" y="4749"/>
                  </a:lnTo>
                  <a:lnTo>
                    <a:pt x="61885" y="4716"/>
                  </a:lnTo>
                  <a:lnTo>
                    <a:pt x="61918" y="4781"/>
                  </a:lnTo>
                  <a:lnTo>
                    <a:pt x="61983" y="4976"/>
                  </a:lnTo>
                  <a:lnTo>
                    <a:pt x="62015" y="5237"/>
                  </a:lnTo>
                  <a:lnTo>
                    <a:pt x="62178" y="5562"/>
                  </a:lnTo>
                  <a:lnTo>
                    <a:pt x="62276" y="5822"/>
                  </a:lnTo>
                  <a:lnTo>
                    <a:pt x="62406" y="6375"/>
                  </a:lnTo>
                  <a:lnTo>
                    <a:pt x="62373" y="6505"/>
                  </a:lnTo>
                  <a:lnTo>
                    <a:pt x="62308" y="6505"/>
                  </a:lnTo>
                  <a:lnTo>
                    <a:pt x="62243" y="6407"/>
                  </a:lnTo>
                  <a:lnTo>
                    <a:pt x="62211" y="6310"/>
                  </a:lnTo>
                  <a:lnTo>
                    <a:pt x="62113" y="6212"/>
                  </a:lnTo>
                  <a:lnTo>
                    <a:pt x="62048" y="6277"/>
                  </a:lnTo>
                  <a:lnTo>
                    <a:pt x="62113" y="6342"/>
                  </a:lnTo>
                  <a:lnTo>
                    <a:pt x="62080" y="6407"/>
                  </a:lnTo>
                  <a:lnTo>
                    <a:pt x="61918" y="6375"/>
                  </a:lnTo>
                  <a:lnTo>
                    <a:pt x="61755" y="6212"/>
                  </a:lnTo>
                  <a:lnTo>
                    <a:pt x="61495" y="6180"/>
                  </a:lnTo>
                  <a:lnTo>
                    <a:pt x="61398" y="6017"/>
                  </a:lnTo>
                  <a:lnTo>
                    <a:pt x="61300" y="5985"/>
                  </a:lnTo>
                  <a:lnTo>
                    <a:pt x="60942" y="5692"/>
                  </a:lnTo>
                  <a:lnTo>
                    <a:pt x="60877" y="5692"/>
                  </a:lnTo>
                  <a:lnTo>
                    <a:pt x="60812" y="5724"/>
                  </a:lnTo>
                  <a:lnTo>
                    <a:pt x="60715" y="5724"/>
                  </a:lnTo>
                  <a:lnTo>
                    <a:pt x="60682" y="5659"/>
                  </a:lnTo>
                  <a:lnTo>
                    <a:pt x="60877" y="5464"/>
                  </a:lnTo>
                  <a:lnTo>
                    <a:pt x="60975" y="5464"/>
                  </a:lnTo>
                  <a:lnTo>
                    <a:pt x="60910" y="5432"/>
                  </a:lnTo>
                  <a:lnTo>
                    <a:pt x="60780" y="5367"/>
                  </a:lnTo>
                  <a:lnTo>
                    <a:pt x="60650" y="5237"/>
                  </a:lnTo>
                  <a:lnTo>
                    <a:pt x="60617" y="5237"/>
                  </a:lnTo>
                  <a:lnTo>
                    <a:pt x="60650" y="5302"/>
                  </a:lnTo>
                  <a:lnTo>
                    <a:pt x="60747" y="5399"/>
                  </a:lnTo>
                  <a:lnTo>
                    <a:pt x="60747" y="5497"/>
                  </a:lnTo>
                  <a:lnTo>
                    <a:pt x="60617" y="5594"/>
                  </a:lnTo>
                  <a:lnTo>
                    <a:pt x="60422" y="5529"/>
                  </a:lnTo>
                  <a:lnTo>
                    <a:pt x="60227" y="5399"/>
                  </a:lnTo>
                  <a:lnTo>
                    <a:pt x="60194" y="5302"/>
                  </a:lnTo>
                  <a:lnTo>
                    <a:pt x="59999" y="5302"/>
                  </a:lnTo>
                  <a:lnTo>
                    <a:pt x="59934" y="5172"/>
                  </a:lnTo>
                  <a:lnTo>
                    <a:pt x="59869" y="5107"/>
                  </a:lnTo>
                  <a:lnTo>
                    <a:pt x="60097" y="5107"/>
                  </a:lnTo>
                  <a:lnTo>
                    <a:pt x="60292" y="5172"/>
                  </a:lnTo>
                  <a:lnTo>
                    <a:pt x="60389" y="5237"/>
                  </a:lnTo>
                  <a:lnTo>
                    <a:pt x="60520" y="5204"/>
                  </a:lnTo>
                  <a:lnTo>
                    <a:pt x="60585" y="5042"/>
                  </a:lnTo>
                  <a:lnTo>
                    <a:pt x="60585" y="4944"/>
                  </a:lnTo>
                  <a:lnTo>
                    <a:pt x="60487" y="4976"/>
                  </a:lnTo>
                  <a:lnTo>
                    <a:pt x="60487" y="4911"/>
                  </a:lnTo>
                  <a:lnTo>
                    <a:pt x="60389" y="4911"/>
                  </a:lnTo>
                  <a:lnTo>
                    <a:pt x="60422" y="4749"/>
                  </a:lnTo>
                  <a:lnTo>
                    <a:pt x="60292" y="4619"/>
                  </a:lnTo>
                  <a:lnTo>
                    <a:pt x="60227" y="4684"/>
                  </a:lnTo>
                  <a:lnTo>
                    <a:pt x="60194" y="4586"/>
                  </a:lnTo>
                  <a:lnTo>
                    <a:pt x="60129" y="4554"/>
                  </a:lnTo>
                  <a:lnTo>
                    <a:pt x="60064" y="4586"/>
                  </a:lnTo>
                  <a:lnTo>
                    <a:pt x="60032" y="4651"/>
                  </a:lnTo>
                  <a:lnTo>
                    <a:pt x="59837" y="4619"/>
                  </a:lnTo>
                  <a:lnTo>
                    <a:pt x="59837" y="4489"/>
                  </a:lnTo>
                  <a:lnTo>
                    <a:pt x="60032" y="4294"/>
                  </a:lnTo>
                  <a:lnTo>
                    <a:pt x="60032" y="4229"/>
                  </a:lnTo>
                  <a:lnTo>
                    <a:pt x="59934" y="4229"/>
                  </a:lnTo>
                  <a:lnTo>
                    <a:pt x="59772" y="4359"/>
                  </a:lnTo>
                  <a:lnTo>
                    <a:pt x="59772" y="4261"/>
                  </a:lnTo>
                  <a:lnTo>
                    <a:pt x="59869" y="4163"/>
                  </a:lnTo>
                  <a:lnTo>
                    <a:pt x="59804" y="4033"/>
                  </a:lnTo>
                  <a:lnTo>
                    <a:pt x="59772" y="4066"/>
                  </a:lnTo>
                  <a:lnTo>
                    <a:pt x="59739" y="4098"/>
                  </a:lnTo>
                  <a:lnTo>
                    <a:pt x="59707" y="4001"/>
                  </a:lnTo>
                  <a:lnTo>
                    <a:pt x="59609" y="4001"/>
                  </a:lnTo>
                  <a:lnTo>
                    <a:pt x="59576" y="3936"/>
                  </a:lnTo>
                  <a:lnTo>
                    <a:pt x="59479" y="3871"/>
                  </a:lnTo>
                  <a:lnTo>
                    <a:pt x="59544" y="3741"/>
                  </a:lnTo>
                  <a:lnTo>
                    <a:pt x="59511" y="3708"/>
                  </a:lnTo>
                  <a:lnTo>
                    <a:pt x="59446" y="3741"/>
                  </a:lnTo>
                  <a:lnTo>
                    <a:pt x="59349" y="3871"/>
                  </a:lnTo>
                  <a:lnTo>
                    <a:pt x="59316" y="3676"/>
                  </a:lnTo>
                  <a:lnTo>
                    <a:pt x="59219" y="3578"/>
                  </a:lnTo>
                  <a:lnTo>
                    <a:pt x="59121" y="3676"/>
                  </a:lnTo>
                  <a:lnTo>
                    <a:pt x="59089" y="3676"/>
                  </a:lnTo>
                  <a:lnTo>
                    <a:pt x="59024" y="3513"/>
                  </a:lnTo>
                  <a:lnTo>
                    <a:pt x="58926" y="3611"/>
                  </a:lnTo>
                  <a:lnTo>
                    <a:pt x="58894" y="3611"/>
                  </a:lnTo>
                  <a:lnTo>
                    <a:pt x="58861" y="3676"/>
                  </a:lnTo>
                  <a:lnTo>
                    <a:pt x="58828" y="3546"/>
                  </a:lnTo>
                  <a:lnTo>
                    <a:pt x="58828" y="3448"/>
                  </a:lnTo>
                  <a:lnTo>
                    <a:pt x="58698" y="3448"/>
                  </a:lnTo>
                  <a:lnTo>
                    <a:pt x="58633" y="3481"/>
                  </a:lnTo>
                  <a:lnTo>
                    <a:pt x="58568" y="3448"/>
                  </a:lnTo>
                  <a:lnTo>
                    <a:pt x="58406" y="3481"/>
                  </a:lnTo>
                  <a:lnTo>
                    <a:pt x="58308" y="3481"/>
                  </a:lnTo>
                  <a:lnTo>
                    <a:pt x="58308" y="3546"/>
                  </a:lnTo>
                  <a:lnTo>
                    <a:pt x="58341" y="3578"/>
                  </a:lnTo>
                  <a:lnTo>
                    <a:pt x="58406" y="3676"/>
                  </a:lnTo>
                  <a:lnTo>
                    <a:pt x="58308" y="3676"/>
                  </a:lnTo>
                  <a:lnTo>
                    <a:pt x="58276" y="3708"/>
                  </a:lnTo>
                  <a:lnTo>
                    <a:pt x="58276" y="3773"/>
                  </a:lnTo>
                  <a:lnTo>
                    <a:pt x="58081" y="3773"/>
                  </a:lnTo>
                  <a:lnTo>
                    <a:pt x="58146" y="3676"/>
                  </a:lnTo>
                  <a:lnTo>
                    <a:pt x="58211" y="3611"/>
                  </a:lnTo>
                  <a:lnTo>
                    <a:pt x="58146" y="3513"/>
                  </a:lnTo>
                  <a:lnTo>
                    <a:pt x="58048" y="3481"/>
                  </a:lnTo>
                  <a:lnTo>
                    <a:pt x="58048" y="3578"/>
                  </a:lnTo>
                  <a:lnTo>
                    <a:pt x="57983" y="3643"/>
                  </a:lnTo>
                  <a:lnTo>
                    <a:pt x="57918" y="3546"/>
                  </a:lnTo>
                  <a:lnTo>
                    <a:pt x="57820" y="3513"/>
                  </a:lnTo>
                  <a:lnTo>
                    <a:pt x="57723" y="3416"/>
                  </a:lnTo>
                  <a:lnTo>
                    <a:pt x="57690" y="3481"/>
                  </a:lnTo>
                  <a:lnTo>
                    <a:pt x="57625" y="3513"/>
                  </a:lnTo>
                  <a:lnTo>
                    <a:pt x="57463" y="3513"/>
                  </a:lnTo>
                  <a:lnTo>
                    <a:pt x="57430" y="3448"/>
                  </a:lnTo>
                  <a:lnTo>
                    <a:pt x="57430" y="3546"/>
                  </a:lnTo>
                  <a:lnTo>
                    <a:pt x="57365" y="3578"/>
                  </a:lnTo>
                  <a:lnTo>
                    <a:pt x="57235" y="3481"/>
                  </a:lnTo>
                  <a:lnTo>
                    <a:pt x="57137" y="3481"/>
                  </a:lnTo>
                  <a:lnTo>
                    <a:pt x="57170" y="3578"/>
                  </a:lnTo>
                  <a:lnTo>
                    <a:pt x="57203" y="3611"/>
                  </a:lnTo>
                  <a:lnTo>
                    <a:pt x="57072" y="3708"/>
                  </a:lnTo>
                  <a:lnTo>
                    <a:pt x="57007" y="3676"/>
                  </a:lnTo>
                  <a:lnTo>
                    <a:pt x="57007" y="3611"/>
                  </a:lnTo>
                  <a:lnTo>
                    <a:pt x="56942" y="3708"/>
                  </a:lnTo>
                  <a:lnTo>
                    <a:pt x="56975" y="3871"/>
                  </a:lnTo>
                  <a:lnTo>
                    <a:pt x="57040" y="3936"/>
                  </a:lnTo>
                  <a:lnTo>
                    <a:pt x="57072" y="4033"/>
                  </a:lnTo>
                  <a:lnTo>
                    <a:pt x="57137" y="4066"/>
                  </a:lnTo>
                  <a:lnTo>
                    <a:pt x="57137" y="4196"/>
                  </a:lnTo>
                  <a:lnTo>
                    <a:pt x="57268" y="4229"/>
                  </a:lnTo>
                  <a:lnTo>
                    <a:pt x="57300" y="4326"/>
                  </a:lnTo>
                  <a:lnTo>
                    <a:pt x="57300" y="4424"/>
                  </a:lnTo>
                  <a:lnTo>
                    <a:pt x="57398" y="4489"/>
                  </a:lnTo>
                  <a:lnTo>
                    <a:pt x="57430" y="4586"/>
                  </a:lnTo>
                  <a:lnTo>
                    <a:pt x="57365" y="4684"/>
                  </a:lnTo>
                  <a:lnTo>
                    <a:pt x="57300" y="4684"/>
                  </a:lnTo>
                  <a:lnTo>
                    <a:pt x="57268" y="4586"/>
                  </a:lnTo>
                  <a:lnTo>
                    <a:pt x="57105" y="4619"/>
                  </a:lnTo>
                  <a:lnTo>
                    <a:pt x="56910" y="4619"/>
                  </a:lnTo>
                  <a:lnTo>
                    <a:pt x="56975" y="4716"/>
                  </a:lnTo>
                  <a:lnTo>
                    <a:pt x="56910" y="4814"/>
                  </a:lnTo>
                  <a:lnTo>
                    <a:pt x="56780" y="4814"/>
                  </a:lnTo>
                  <a:lnTo>
                    <a:pt x="56715" y="4781"/>
                  </a:lnTo>
                  <a:lnTo>
                    <a:pt x="56487" y="4911"/>
                  </a:lnTo>
                  <a:lnTo>
                    <a:pt x="56162" y="4976"/>
                  </a:lnTo>
                  <a:lnTo>
                    <a:pt x="56032" y="4911"/>
                  </a:lnTo>
                  <a:lnTo>
                    <a:pt x="55869" y="4911"/>
                  </a:lnTo>
                  <a:lnTo>
                    <a:pt x="55804" y="4944"/>
                  </a:lnTo>
                  <a:lnTo>
                    <a:pt x="55739" y="4911"/>
                  </a:lnTo>
                  <a:lnTo>
                    <a:pt x="55251" y="4879"/>
                  </a:lnTo>
                  <a:lnTo>
                    <a:pt x="55121" y="4781"/>
                  </a:lnTo>
                  <a:lnTo>
                    <a:pt x="55056" y="4586"/>
                  </a:lnTo>
                  <a:lnTo>
                    <a:pt x="55121" y="4456"/>
                  </a:lnTo>
                  <a:lnTo>
                    <a:pt x="55154" y="4424"/>
                  </a:lnTo>
                  <a:lnTo>
                    <a:pt x="55186" y="4359"/>
                  </a:lnTo>
                  <a:lnTo>
                    <a:pt x="55024" y="4294"/>
                  </a:lnTo>
                  <a:lnTo>
                    <a:pt x="54861" y="4294"/>
                  </a:lnTo>
                  <a:lnTo>
                    <a:pt x="54536" y="4424"/>
                  </a:lnTo>
                  <a:lnTo>
                    <a:pt x="54113" y="4456"/>
                  </a:lnTo>
                  <a:lnTo>
                    <a:pt x="53755" y="4554"/>
                  </a:lnTo>
                  <a:lnTo>
                    <a:pt x="53560" y="4586"/>
                  </a:lnTo>
                  <a:lnTo>
                    <a:pt x="53495" y="4651"/>
                  </a:lnTo>
                  <a:lnTo>
                    <a:pt x="53430" y="4651"/>
                  </a:lnTo>
                  <a:lnTo>
                    <a:pt x="53365" y="4749"/>
                  </a:lnTo>
                  <a:lnTo>
                    <a:pt x="53268" y="4814"/>
                  </a:lnTo>
                  <a:lnTo>
                    <a:pt x="53138" y="4944"/>
                  </a:lnTo>
                  <a:lnTo>
                    <a:pt x="53203" y="5074"/>
                  </a:lnTo>
                  <a:lnTo>
                    <a:pt x="53268" y="5107"/>
                  </a:lnTo>
                  <a:lnTo>
                    <a:pt x="53365" y="5042"/>
                  </a:lnTo>
                  <a:lnTo>
                    <a:pt x="53398" y="5074"/>
                  </a:lnTo>
                  <a:lnTo>
                    <a:pt x="53365" y="5172"/>
                  </a:lnTo>
                  <a:lnTo>
                    <a:pt x="53300" y="5172"/>
                  </a:lnTo>
                  <a:lnTo>
                    <a:pt x="53203" y="5269"/>
                  </a:lnTo>
                  <a:lnTo>
                    <a:pt x="53203" y="5334"/>
                  </a:lnTo>
                  <a:lnTo>
                    <a:pt x="53170" y="5302"/>
                  </a:lnTo>
                  <a:lnTo>
                    <a:pt x="53138" y="5107"/>
                  </a:lnTo>
                  <a:lnTo>
                    <a:pt x="53007" y="4976"/>
                  </a:lnTo>
                  <a:lnTo>
                    <a:pt x="52975" y="4911"/>
                  </a:lnTo>
                  <a:lnTo>
                    <a:pt x="53007" y="4846"/>
                  </a:lnTo>
                  <a:lnTo>
                    <a:pt x="52877" y="4716"/>
                  </a:lnTo>
                  <a:lnTo>
                    <a:pt x="52812" y="4716"/>
                  </a:lnTo>
                  <a:lnTo>
                    <a:pt x="52617" y="4521"/>
                  </a:lnTo>
                  <a:lnTo>
                    <a:pt x="52552" y="4489"/>
                  </a:lnTo>
                  <a:lnTo>
                    <a:pt x="52552" y="4554"/>
                  </a:lnTo>
                  <a:lnTo>
                    <a:pt x="52715" y="4749"/>
                  </a:lnTo>
                  <a:lnTo>
                    <a:pt x="52747" y="4879"/>
                  </a:lnTo>
                  <a:lnTo>
                    <a:pt x="52650" y="4976"/>
                  </a:lnTo>
                  <a:lnTo>
                    <a:pt x="52455" y="5009"/>
                  </a:lnTo>
                  <a:lnTo>
                    <a:pt x="52390" y="5042"/>
                  </a:lnTo>
                  <a:lnTo>
                    <a:pt x="52260" y="5042"/>
                  </a:lnTo>
                  <a:lnTo>
                    <a:pt x="51967" y="4814"/>
                  </a:lnTo>
                  <a:lnTo>
                    <a:pt x="51934" y="4684"/>
                  </a:lnTo>
                  <a:lnTo>
                    <a:pt x="51999" y="4619"/>
                  </a:lnTo>
                  <a:lnTo>
                    <a:pt x="51999" y="4554"/>
                  </a:lnTo>
                  <a:lnTo>
                    <a:pt x="51837" y="4619"/>
                  </a:lnTo>
                  <a:lnTo>
                    <a:pt x="51869" y="4716"/>
                  </a:lnTo>
                  <a:lnTo>
                    <a:pt x="51772" y="4814"/>
                  </a:lnTo>
                  <a:lnTo>
                    <a:pt x="51609" y="4684"/>
                  </a:lnTo>
                  <a:lnTo>
                    <a:pt x="51447" y="4684"/>
                  </a:lnTo>
                  <a:lnTo>
                    <a:pt x="51349" y="4781"/>
                  </a:lnTo>
                  <a:lnTo>
                    <a:pt x="51382" y="4976"/>
                  </a:lnTo>
                  <a:lnTo>
                    <a:pt x="51284" y="5074"/>
                  </a:lnTo>
                  <a:lnTo>
                    <a:pt x="51349" y="5204"/>
                  </a:lnTo>
                  <a:lnTo>
                    <a:pt x="51479" y="5269"/>
                  </a:lnTo>
                  <a:lnTo>
                    <a:pt x="51642" y="5172"/>
                  </a:lnTo>
                  <a:lnTo>
                    <a:pt x="51642" y="5074"/>
                  </a:lnTo>
                  <a:lnTo>
                    <a:pt x="51837" y="4976"/>
                  </a:lnTo>
                  <a:lnTo>
                    <a:pt x="51902" y="5042"/>
                  </a:lnTo>
                  <a:lnTo>
                    <a:pt x="51869" y="5172"/>
                  </a:lnTo>
                  <a:lnTo>
                    <a:pt x="51674" y="5334"/>
                  </a:lnTo>
                  <a:lnTo>
                    <a:pt x="51739" y="5399"/>
                  </a:lnTo>
                  <a:lnTo>
                    <a:pt x="51674" y="5529"/>
                  </a:lnTo>
                  <a:lnTo>
                    <a:pt x="51544" y="5562"/>
                  </a:lnTo>
                  <a:lnTo>
                    <a:pt x="51414" y="5497"/>
                  </a:lnTo>
                  <a:lnTo>
                    <a:pt x="51414" y="5529"/>
                  </a:lnTo>
                  <a:lnTo>
                    <a:pt x="51479" y="5659"/>
                  </a:lnTo>
                  <a:lnTo>
                    <a:pt x="51414" y="5789"/>
                  </a:lnTo>
                  <a:lnTo>
                    <a:pt x="51251" y="5887"/>
                  </a:lnTo>
                  <a:lnTo>
                    <a:pt x="51316" y="5985"/>
                  </a:lnTo>
                  <a:lnTo>
                    <a:pt x="51251" y="6050"/>
                  </a:lnTo>
                  <a:lnTo>
                    <a:pt x="51186" y="6050"/>
                  </a:lnTo>
                  <a:lnTo>
                    <a:pt x="51024" y="6180"/>
                  </a:lnTo>
                  <a:lnTo>
                    <a:pt x="50829" y="6212"/>
                  </a:lnTo>
                  <a:lnTo>
                    <a:pt x="50666" y="6212"/>
                  </a:lnTo>
                  <a:lnTo>
                    <a:pt x="50601" y="6342"/>
                  </a:lnTo>
                  <a:lnTo>
                    <a:pt x="50634" y="6472"/>
                  </a:lnTo>
                  <a:lnTo>
                    <a:pt x="50829" y="6668"/>
                  </a:lnTo>
                  <a:lnTo>
                    <a:pt x="50894" y="6700"/>
                  </a:lnTo>
                  <a:lnTo>
                    <a:pt x="50829" y="6700"/>
                  </a:lnTo>
                  <a:lnTo>
                    <a:pt x="50699" y="6733"/>
                  </a:lnTo>
                  <a:lnTo>
                    <a:pt x="50666" y="6798"/>
                  </a:lnTo>
                  <a:lnTo>
                    <a:pt x="50666" y="6830"/>
                  </a:lnTo>
                  <a:lnTo>
                    <a:pt x="50634" y="6928"/>
                  </a:lnTo>
                  <a:lnTo>
                    <a:pt x="50536" y="7025"/>
                  </a:lnTo>
                  <a:lnTo>
                    <a:pt x="50438" y="7058"/>
                  </a:lnTo>
                  <a:lnTo>
                    <a:pt x="50406" y="7123"/>
                  </a:lnTo>
                  <a:lnTo>
                    <a:pt x="50406" y="7025"/>
                  </a:lnTo>
                  <a:lnTo>
                    <a:pt x="50503" y="6928"/>
                  </a:lnTo>
                  <a:lnTo>
                    <a:pt x="50569" y="6668"/>
                  </a:lnTo>
                  <a:lnTo>
                    <a:pt x="50503" y="6602"/>
                  </a:lnTo>
                  <a:lnTo>
                    <a:pt x="50503" y="6537"/>
                  </a:lnTo>
                  <a:lnTo>
                    <a:pt x="50536" y="6472"/>
                  </a:lnTo>
                  <a:lnTo>
                    <a:pt x="50536" y="6342"/>
                  </a:lnTo>
                  <a:lnTo>
                    <a:pt x="50471" y="6212"/>
                  </a:lnTo>
                  <a:lnTo>
                    <a:pt x="50536" y="6050"/>
                  </a:lnTo>
                  <a:lnTo>
                    <a:pt x="50634" y="5985"/>
                  </a:lnTo>
                  <a:lnTo>
                    <a:pt x="50666" y="5887"/>
                  </a:lnTo>
                  <a:lnTo>
                    <a:pt x="50601" y="5692"/>
                  </a:lnTo>
                  <a:lnTo>
                    <a:pt x="50569" y="5627"/>
                  </a:lnTo>
                  <a:lnTo>
                    <a:pt x="50601" y="5562"/>
                  </a:lnTo>
                  <a:lnTo>
                    <a:pt x="50731" y="5562"/>
                  </a:lnTo>
                  <a:lnTo>
                    <a:pt x="50861" y="5529"/>
                  </a:lnTo>
                  <a:lnTo>
                    <a:pt x="50959" y="5269"/>
                  </a:lnTo>
                  <a:lnTo>
                    <a:pt x="50959" y="5204"/>
                  </a:lnTo>
                  <a:lnTo>
                    <a:pt x="50894" y="5074"/>
                  </a:lnTo>
                  <a:lnTo>
                    <a:pt x="50959" y="4814"/>
                  </a:lnTo>
                  <a:lnTo>
                    <a:pt x="51024" y="4716"/>
                  </a:lnTo>
                  <a:lnTo>
                    <a:pt x="51121" y="4521"/>
                  </a:lnTo>
                  <a:lnTo>
                    <a:pt x="51056" y="4391"/>
                  </a:lnTo>
                  <a:lnTo>
                    <a:pt x="51024" y="4391"/>
                  </a:lnTo>
                  <a:lnTo>
                    <a:pt x="50959" y="4456"/>
                  </a:lnTo>
                  <a:lnTo>
                    <a:pt x="50861" y="4456"/>
                  </a:lnTo>
                  <a:lnTo>
                    <a:pt x="50764" y="4424"/>
                  </a:lnTo>
                  <a:lnTo>
                    <a:pt x="50861" y="4424"/>
                  </a:lnTo>
                  <a:lnTo>
                    <a:pt x="50991" y="4326"/>
                  </a:lnTo>
                  <a:lnTo>
                    <a:pt x="51089" y="4261"/>
                  </a:lnTo>
                  <a:lnTo>
                    <a:pt x="51121" y="4163"/>
                  </a:lnTo>
                  <a:lnTo>
                    <a:pt x="51121" y="4098"/>
                  </a:lnTo>
                  <a:lnTo>
                    <a:pt x="51186" y="4033"/>
                  </a:lnTo>
                  <a:lnTo>
                    <a:pt x="51251" y="3871"/>
                  </a:lnTo>
                  <a:lnTo>
                    <a:pt x="51219" y="3806"/>
                  </a:lnTo>
                  <a:lnTo>
                    <a:pt x="51284" y="3708"/>
                  </a:lnTo>
                  <a:lnTo>
                    <a:pt x="51414" y="3643"/>
                  </a:lnTo>
                  <a:lnTo>
                    <a:pt x="51414" y="3546"/>
                  </a:lnTo>
                  <a:lnTo>
                    <a:pt x="51349" y="3481"/>
                  </a:lnTo>
                  <a:lnTo>
                    <a:pt x="51316" y="3448"/>
                  </a:lnTo>
                  <a:lnTo>
                    <a:pt x="51414" y="3318"/>
                  </a:lnTo>
                  <a:lnTo>
                    <a:pt x="51382" y="3188"/>
                  </a:lnTo>
                  <a:lnTo>
                    <a:pt x="51414" y="3123"/>
                  </a:lnTo>
                  <a:lnTo>
                    <a:pt x="51479" y="3090"/>
                  </a:lnTo>
                  <a:lnTo>
                    <a:pt x="51544" y="2928"/>
                  </a:lnTo>
                  <a:lnTo>
                    <a:pt x="51544" y="2733"/>
                  </a:lnTo>
                  <a:lnTo>
                    <a:pt x="51512" y="2538"/>
                  </a:lnTo>
                  <a:lnTo>
                    <a:pt x="51414" y="2375"/>
                  </a:lnTo>
                  <a:lnTo>
                    <a:pt x="51447" y="2310"/>
                  </a:lnTo>
                  <a:lnTo>
                    <a:pt x="51414" y="2245"/>
                  </a:lnTo>
                  <a:lnTo>
                    <a:pt x="51349" y="2245"/>
                  </a:lnTo>
                  <a:lnTo>
                    <a:pt x="51316" y="2277"/>
                  </a:lnTo>
                  <a:lnTo>
                    <a:pt x="51219" y="2212"/>
                  </a:lnTo>
                  <a:lnTo>
                    <a:pt x="51186" y="2147"/>
                  </a:lnTo>
                  <a:lnTo>
                    <a:pt x="51154" y="2147"/>
                  </a:lnTo>
                  <a:lnTo>
                    <a:pt x="51089" y="2245"/>
                  </a:lnTo>
                  <a:lnTo>
                    <a:pt x="51056" y="2277"/>
                  </a:lnTo>
                  <a:lnTo>
                    <a:pt x="50991" y="2245"/>
                  </a:lnTo>
                  <a:lnTo>
                    <a:pt x="50926" y="2115"/>
                  </a:lnTo>
                  <a:lnTo>
                    <a:pt x="50959" y="2082"/>
                  </a:lnTo>
                  <a:lnTo>
                    <a:pt x="50894" y="2050"/>
                  </a:lnTo>
                  <a:lnTo>
                    <a:pt x="50764" y="2050"/>
                  </a:lnTo>
                  <a:lnTo>
                    <a:pt x="50699" y="1952"/>
                  </a:lnTo>
                  <a:lnTo>
                    <a:pt x="50699" y="1920"/>
                  </a:lnTo>
                  <a:lnTo>
                    <a:pt x="50861" y="1920"/>
                  </a:lnTo>
                  <a:lnTo>
                    <a:pt x="51024" y="1985"/>
                  </a:lnTo>
                  <a:lnTo>
                    <a:pt x="51121" y="2050"/>
                  </a:lnTo>
                  <a:lnTo>
                    <a:pt x="51154" y="2017"/>
                  </a:lnTo>
                  <a:lnTo>
                    <a:pt x="51219" y="1985"/>
                  </a:lnTo>
                  <a:lnTo>
                    <a:pt x="51251" y="2050"/>
                  </a:lnTo>
                  <a:lnTo>
                    <a:pt x="51251" y="2115"/>
                  </a:lnTo>
                  <a:lnTo>
                    <a:pt x="51316" y="2115"/>
                  </a:lnTo>
                  <a:lnTo>
                    <a:pt x="51316" y="2050"/>
                  </a:lnTo>
                  <a:lnTo>
                    <a:pt x="51219" y="1920"/>
                  </a:lnTo>
                  <a:lnTo>
                    <a:pt x="51219" y="1822"/>
                  </a:lnTo>
                  <a:lnTo>
                    <a:pt x="51154" y="1725"/>
                  </a:lnTo>
                  <a:lnTo>
                    <a:pt x="51089" y="1692"/>
                  </a:lnTo>
                  <a:lnTo>
                    <a:pt x="51056" y="1692"/>
                  </a:lnTo>
                  <a:lnTo>
                    <a:pt x="50991" y="1725"/>
                  </a:lnTo>
                  <a:lnTo>
                    <a:pt x="50926" y="1692"/>
                  </a:lnTo>
                  <a:lnTo>
                    <a:pt x="50894" y="1594"/>
                  </a:lnTo>
                  <a:lnTo>
                    <a:pt x="50731" y="1432"/>
                  </a:lnTo>
                  <a:lnTo>
                    <a:pt x="50731" y="1367"/>
                  </a:lnTo>
                  <a:lnTo>
                    <a:pt x="50666" y="1269"/>
                  </a:lnTo>
                  <a:lnTo>
                    <a:pt x="50601" y="1204"/>
                  </a:lnTo>
                  <a:lnTo>
                    <a:pt x="50536" y="1204"/>
                  </a:lnTo>
                  <a:lnTo>
                    <a:pt x="50438" y="1269"/>
                  </a:lnTo>
                  <a:lnTo>
                    <a:pt x="50438" y="1367"/>
                  </a:lnTo>
                  <a:lnTo>
                    <a:pt x="50536" y="1367"/>
                  </a:lnTo>
                  <a:lnTo>
                    <a:pt x="50601" y="1399"/>
                  </a:lnTo>
                  <a:lnTo>
                    <a:pt x="50601" y="1464"/>
                  </a:lnTo>
                  <a:lnTo>
                    <a:pt x="50536" y="1497"/>
                  </a:lnTo>
                  <a:lnTo>
                    <a:pt x="50536" y="1594"/>
                  </a:lnTo>
                  <a:lnTo>
                    <a:pt x="50503" y="1627"/>
                  </a:lnTo>
                  <a:lnTo>
                    <a:pt x="50308" y="1399"/>
                  </a:lnTo>
                  <a:lnTo>
                    <a:pt x="50308" y="1334"/>
                  </a:lnTo>
                  <a:lnTo>
                    <a:pt x="50243" y="1204"/>
                  </a:lnTo>
                  <a:lnTo>
                    <a:pt x="50146" y="1172"/>
                  </a:lnTo>
                  <a:lnTo>
                    <a:pt x="49756" y="944"/>
                  </a:lnTo>
                  <a:lnTo>
                    <a:pt x="49658" y="912"/>
                  </a:lnTo>
                  <a:lnTo>
                    <a:pt x="49625" y="879"/>
                  </a:lnTo>
                  <a:lnTo>
                    <a:pt x="49398" y="912"/>
                  </a:lnTo>
                  <a:lnTo>
                    <a:pt x="49365" y="814"/>
                  </a:lnTo>
                  <a:lnTo>
                    <a:pt x="49398" y="749"/>
                  </a:lnTo>
                  <a:lnTo>
                    <a:pt x="49398" y="684"/>
                  </a:lnTo>
                  <a:lnTo>
                    <a:pt x="49268" y="716"/>
                  </a:lnTo>
                  <a:lnTo>
                    <a:pt x="49235" y="684"/>
                  </a:lnTo>
                  <a:lnTo>
                    <a:pt x="49138" y="716"/>
                  </a:lnTo>
                  <a:lnTo>
                    <a:pt x="49040" y="781"/>
                  </a:lnTo>
                  <a:lnTo>
                    <a:pt x="49008" y="749"/>
                  </a:lnTo>
                  <a:lnTo>
                    <a:pt x="48910" y="846"/>
                  </a:lnTo>
                  <a:lnTo>
                    <a:pt x="48877" y="944"/>
                  </a:lnTo>
                  <a:lnTo>
                    <a:pt x="48650" y="944"/>
                  </a:lnTo>
                  <a:lnTo>
                    <a:pt x="48520" y="1074"/>
                  </a:lnTo>
                  <a:lnTo>
                    <a:pt x="48357" y="1139"/>
                  </a:lnTo>
                  <a:lnTo>
                    <a:pt x="48260" y="1139"/>
                  </a:lnTo>
                  <a:lnTo>
                    <a:pt x="48227" y="1107"/>
                  </a:lnTo>
                  <a:lnTo>
                    <a:pt x="48162" y="1107"/>
                  </a:lnTo>
                  <a:lnTo>
                    <a:pt x="48097" y="1139"/>
                  </a:lnTo>
                  <a:lnTo>
                    <a:pt x="48097" y="1269"/>
                  </a:lnTo>
                  <a:lnTo>
                    <a:pt x="48195" y="1302"/>
                  </a:lnTo>
                  <a:lnTo>
                    <a:pt x="48260" y="1269"/>
                  </a:lnTo>
                  <a:lnTo>
                    <a:pt x="48292" y="1432"/>
                  </a:lnTo>
                  <a:lnTo>
                    <a:pt x="48325" y="1627"/>
                  </a:lnTo>
                  <a:lnTo>
                    <a:pt x="48260" y="1757"/>
                  </a:lnTo>
                  <a:lnTo>
                    <a:pt x="48097" y="1757"/>
                  </a:lnTo>
                  <a:lnTo>
                    <a:pt x="47967" y="1887"/>
                  </a:lnTo>
                  <a:lnTo>
                    <a:pt x="47772" y="1952"/>
                  </a:lnTo>
                  <a:lnTo>
                    <a:pt x="47739" y="1887"/>
                  </a:lnTo>
                  <a:lnTo>
                    <a:pt x="47837" y="1822"/>
                  </a:lnTo>
                  <a:lnTo>
                    <a:pt x="47902" y="1790"/>
                  </a:lnTo>
                  <a:lnTo>
                    <a:pt x="47934" y="1659"/>
                  </a:lnTo>
                  <a:lnTo>
                    <a:pt x="47804" y="1432"/>
                  </a:lnTo>
                  <a:lnTo>
                    <a:pt x="47869" y="1302"/>
                  </a:lnTo>
                  <a:lnTo>
                    <a:pt x="47869" y="1172"/>
                  </a:lnTo>
                  <a:lnTo>
                    <a:pt x="47902" y="1107"/>
                  </a:lnTo>
                  <a:lnTo>
                    <a:pt x="47837" y="944"/>
                  </a:lnTo>
                  <a:lnTo>
                    <a:pt x="47837" y="846"/>
                  </a:lnTo>
                  <a:lnTo>
                    <a:pt x="47707" y="716"/>
                  </a:lnTo>
                  <a:lnTo>
                    <a:pt x="47609" y="749"/>
                  </a:lnTo>
                  <a:lnTo>
                    <a:pt x="47544" y="716"/>
                  </a:lnTo>
                  <a:lnTo>
                    <a:pt x="47479" y="716"/>
                  </a:lnTo>
                  <a:lnTo>
                    <a:pt x="47479" y="846"/>
                  </a:lnTo>
                  <a:lnTo>
                    <a:pt x="47349" y="846"/>
                  </a:lnTo>
                  <a:lnTo>
                    <a:pt x="47284" y="814"/>
                  </a:lnTo>
                  <a:lnTo>
                    <a:pt x="47186" y="879"/>
                  </a:lnTo>
                  <a:lnTo>
                    <a:pt x="47089" y="1009"/>
                  </a:lnTo>
                  <a:lnTo>
                    <a:pt x="46991" y="1009"/>
                  </a:lnTo>
                  <a:lnTo>
                    <a:pt x="46959" y="944"/>
                  </a:lnTo>
                  <a:lnTo>
                    <a:pt x="47056" y="814"/>
                  </a:lnTo>
                  <a:lnTo>
                    <a:pt x="47056" y="749"/>
                  </a:lnTo>
                  <a:lnTo>
                    <a:pt x="46959" y="716"/>
                  </a:lnTo>
                  <a:lnTo>
                    <a:pt x="46796" y="977"/>
                  </a:lnTo>
                  <a:lnTo>
                    <a:pt x="46569" y="1074"/>
                  </a:lnTo>
                  <a:lnTo>
                    <a:pt x="46471" y="1042"/>
                  </a:lnTo>
                  <a:lnTo>
                    <a:pt x="46569" y="912"/>
                  </a:lnTo>
                  <a:lnTo>
                    <a:pt x="46666" y="879"/>
                  </a:lnTo>
                  <a:lnTo>
                    <a:pt x="46796" y="716"/>
                  </a:lnTo>
                  <a:lnTo>
                    <a:pt x="46764" y="619"/>
                  </a:lnTo>
                  <a:lnTo>
                    <a:pt x="46796" y="521"/>
                  </a:lnTo>
                  <a:lnTo>
                    <a:pt x="46796" y="456"/>
                  </a:lnTo>
                  <a:lnTo>
                    <a:pt x="46926" y="391"/>
                  </a:lnTo>
                  <a:lnTo>
                    <a:pt x="46894" y="359"/>
                  </a:lnTo>
                  <a:lnTo>
                    <a:pt x="46731" y="326"/>
                  </a:lnTo>
                  <a:lnTo>
                    <a:pt x="46699" y="261"/>
                  </a:lnTo>
                  <a:lnTo>
                    <a:pt x="46699" y="99"/>
                  </a:lnTo>
                  <a:lnTo>
                    <a:pt x="46634" y="99"/>
                  </a:lnTo>
                  <a:lnTo>
                    <a:pt x="46504" y="229"/>
                  </a:lnTo>
                  <a:lnTo>
                    <a:pt x="46373" y="196"/>
                  </a:lnTo>
                  <a:lnTo>
                    <a:pt x="46308" y="34"/>
                  </a:lnTo>
                  <a:lnTo>
                    <a:pt x="46211" y="34"/>
                  </a:lnTo>
                  <a:lnTo>
                    <a:pt x="46113" y="131"/>
                  </a:lnTo>
                  <a:lnTo>
                    <a:pt x="45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1"/>
            <p:cNvSpPr/>
            <p:nvPr/>
          </p:nvSpPr>
          <p:spPr>
            <a:xfrm>
              <a:off x="4089250" y="3213575"/>
              <a:ext cx="29300" cy="49600"/>
            </a:xfrm>
            <a:custGeom>
              <a:rect b="b" l="l" r="r" t="t"/>
              <a:pathLst>
                <a:path extrusionOk="0" h="1984" w="1172">
                  <a:moveTo>
                    <a:pt x="228" y="0"/>
                  </a:moveTo>
                  <a:lnTo>
                    <a:pt x="228" y="33"/>
                  </a:lnTo>
                  <a:lnTo>
                    <a:pt x="261" y="65"/>
                  </a:lnTo>
                  <a:lnTo>
                    <a:pt x="228" y="98"/>
                  </a:lnTo>
                  <a:lnTo>
                    <a:pt x="228" y="130"/>
                  </a:lnTo>
                  <a:lnTo>
                    <a:pt x="228" y="228"/>
                  </a:lnTo>
                  <a:lnTo>
                    <a:pt x="163" y="325"/>
                  </a:lnTo>
                  <a:lnTo>
                    <a:pt x="131" y="293"/>
                  </a:lnTo>
                  <a:lnTo>
                    <a:pt x="66" y="260"/>
                  </a:lnTo>
                  <a:lnTo>
                    <a:pt x="1" y="228"/>
                  </a:lnTo>
                  <a:lnTo>
                    <a:pt x="1" y="260"/>
                  </a:lnTo>
                  <a:lnTo>
                    <a:pt x="66" y="293"/>
                  </a:lnTo>
                  <a:lnTo>
                    <a:pt x="98" y="325"/>
                  </a:lnTo>
                  <a:lnTo>
                    <a:pt x="66" y="358"/>
                  </a:lnTo>
                  <a:lnTo>
                    <a:pt x="131" y="455"/>
                  </a:lnTo>
                  <a:lnTo>
                    <a:pt x="131" y="618"/>
                  </a:lnTo>
                  <a:lnTo>
                    <a:pt x="98" y="650"/>
                  </a:lnTo>
                  <a:lnTo>
                    <a:pt x="66" y="911"/>
                  </a:lnTo>
                  <a:lnTo>
                    <a:pt x="66" y="976"/>
                  </a:lnTo>
                  <a:lnTo>
                    <a:pt x="33" y="1008"/>
                  </a:lnTo>
                  <a:lnTo>
                    <a:pt x="98" y="1203"/>
                  </a:lnTo>
                  <a:lnTo>
                    <a:pt x="66" y="1268"/>
                  </a:lnTo>
                  <a:lnTo>
                    <a:pt x="131" y="1528"/>
                  </a:lnTo>
                  <a:lnTo>
                    <a:pt x="228" y="1821"/>
                  </a:lnTo>
                  <a:lnTo>
                    <a:pt x="293" y="1919"/>
                  </a:lnTo>
                  <a:lnTo>
                    <a:pt x="423" y="1984"/>
                  </a:lnTo>
                  <a:lnTo>
                    <a:pt x="521" y="1984"/>
                  </a:lnTo>
                  <a:lnTo>
                    <a:pt x="716" y="1951"/>
                  </a:lnTo>
                  <a:lnTo>
                    <a:pt x="879" y="1886"/>
                  </a:lnTo>
                  <a:lnTo>
                    <a:pt x="1041" y="1724"/>
                  </a:lnTo>
                  <a:lnTo>
                    <a:pt x="1106" y="1561"/>
                  </a:lnTo>
                  <a:lnTo>
                    <a:pt x="1171" y="1463"/>
                  </a:lnTo>
                  <a:lnTo>
                    <a:pt x="1139" y="1398"/>
                  </a:lnTo>
                  <a:lnTo>
                    <a:pt x="1171" y="1366"/>
                  </a:lnTo>
                  <a:lnTo>
                    <a:pt x="1171" y="1203"/>
                  </a:lnTo>
                  <a:lnTo>
                    <a:pt x="1139" y="1138"/>
                  </a:lnTo>
                  <a:lnTo>
                    <a:pt x="1139" y="1073"/>
                  </a:lnTo>
                  <a:lnTo>
                    <a:pt x="1074" y="1008"/>
                  </a:lnTo>
                  <a:lnTo>
                    <a:pt x="976" y="748"/>
                  </a:lnTo>
                  <a:lnTo>
                    <a:pt x="911" y="585"/>
                  </a:lnTo>
                  <a:lnTo>
                    <a:pt x="813" y="618"/>
                  </a:lnTo>
                  <a:lnTo>
                    <a:pt x="813" y="585"/>
                  </a:lnTo>
                  <a:lnTo>
                    <a:pt x="748" y="585"/>
                  </a:lnTo>
                  <a:lnTo>
                    <a:pt x="846" y="520"/>
                  </a:lnTo>
                  <a:lnTo>
                    <a:pt x="813" y="488"/>
                  </a:lnTo>
                  <a:lnTo>
                    <a:pt x="781" y="455"/>
                  </a:lnTo>
                  <a:lnTo>
                    <a:pt x="716" y="325"/>
                  </a:lnTo>
                  <a:lnTo>
                    <a:pt x="651" y="325"/>
                  </a:lnTo>
                  <a:lnTo>
                    <a:pt x="618" y="228"/>
                  </a:lnTo>
                  <a:lnTo>
                    <a:pt x="586" y="195"/>
                  </a:lnTo>
                  <a:lnTo>
                    <a:pt x="586" y="130"/>
                  </a:lnTo>
                  <a:lnTo>
                    <a:pt x="456" y="65"/>
                  </a:lnTo>
                  <a:lnTo>
                    <a:pt x="423" y="98"/>
                  </a:lnTo>
                  <a:lnTo>
                    <a:pt x="358" y="98"/>
                  </a:lnTo>
                  <a:lnTo>
                    <a:pt x="358" y="33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1"/>
            <p:cNvSpPr/>
            <p:nvPr/>
          </p:nvSpPr>
          <p:spPr>
            <a:xfrm>
              <a:off x="4095750" y="3210300"/>
              <a:ext cx="7350" cy="5725"/>
            </a:xfrm>
            <a:custGeom>
              <a:rect b="b" l="l" r="r" t="t"/>
              <a:pathLst>
                <a:path extrusionOk="0" h="229" w="294">
                  <a:moveTo>
                    <a:pt x="66" y="1"/>
                  </a:moveTo>
                  <a:lnTo>
                    <a:pt x="33" y="34"/>
                  </a:lnTo>
                  <a:lnTo>
                    <a:pt x="66" y="34"/>
                  </a:lnTo>
                  <a:lnTo>
                    <a:pt x="33" y="66"/>
                  </a:lnTo>
                  <a:lnTo>
                    <a:pt x="1" y="99"/>
                  </a:lnTo>
                  <a:lnTo>
                    <a:pt x="131" y="131"/>
                  </a:lnTo>
                  <a:lnTo>
                    <a:pt x="163" y="164"/>
                  </a:lnTo>
                  <a:lnTo>
                    <a:pt x="261" y="164"/>
                  </a:lnTo>
                  <a:lnTo>
                    <a:pt x="293" y="229"/>
                  </a:lnTo>
                  <a:lnTo>
                    <a:pt x="293" y="164"/>
                  </a:lnTo>
                  <a:lnTo>
                    <a:pt x="163" y="9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1"/>
            <p:cNvSpPr/>
            <p:nvPr/>
          </p:nvSpPr>
          <p:spPr>
            <a:xfrm>
              <a:off x="4090875" y="3208675"/>
              <a:ext cx="4900" cy="4100"/>
            </a:xfrm>
            <a:custGeom>
              <a:rect b="b" l="l" r="r" t="t"/>
              <a:pathLst>
                <a:path extrusionOk="0" h="164" w="196">
                  <a:moveTo>
                    <a:pt x="163" y="1"/>
                  </a:moveTo>
                  <a:lnTo>
                    <a:pt x="1" y="33"/>
                  </a:lnTo>
                  <a:lnTo>
                    <a:pt x="1" y="99"/>
                  </a:lnTo>
                  <a:lnTo>
                    <a:pt x="131" y="164"/>
                  </a:lnTo>
                  <a:lnTo>
                    <a:pt x="131" y="131"/>
                  </a:lnTo>
                  <a:lnTo>
                    <a:pt x="163" y="131"/>
                  </a:lnTo>
                  <a:lnTo>
                    <a:pt x="196" y="33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1"/>
            <p:cNvSpPr/>
            <p:nvPr/>
          </p:nvSpPr>
          <p:spPr>
            <a:xfrm>
              <a:off x="4089250" y="3229825"/>
              <a:ext cx="1650" cy="5725"/>
            </a:xfrm>
            <a:custGeom>
              <a:rect b="b" l="l" r="r" t="t"/>
              <a:pathLst>
                <a:path extrusionOk="0" h="229" w="66">
                  <a:moveTo>
                    <a:pt x="1" y="0"/>
                  </a:moveTo>
                  <a:lnTo>
                    <a:pt x="33" y="98"/>
                  </a:lnTo>
                  <a:lnTo>
                    <a:pt x="1" y="228"/>
                  </a:lnTo>
                  <a:lnTo>
                    <a:pt x="66" y="98"/>
                  </a:lnTo>
                  <a:lnTo>
                    <a:pt x="33" y="3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1"/>
            <p:cNvSpPr/>
            <p:nvPr/>
          </p:nvSpPr>
          <p:spPr>
            <a:xfrm>
              <a:off x="4191675" y="3040400"/>
              <a:ext cx="1650" cy="3275"/>
            </a:xfrm>
            <a:custGeom>
              <a:rect b="b" l="l" r="r" t="t"/>
              <a:pathLst>
                <a:path extrusionOk="0" h="131" w="66">
                  <a:moveTo>
                    <a:pt x="66" y="0"/>
                  </a:moveTo>
                  <a:lnTo>
                    <a:pt x="1" y="33"/>
                  </a:lnTo>
                  <a:lnTo>
                    <a:pt x="33" y="98"/>
                  </a:lnTo>
                  <a:lnTo>
                    <a:pt x="66" y="130"/>
                  </a:lnTo>
                  <a:lnTo>
                    <a:pt x="66" y="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1"/>
            <p:cNvSpPr/>
            <p:nvPr/>
          </p:nvSpPr>
          <p:spPr>
            <a:xfrm>
              <a:off x="4186000" y="3037950"/>
              <a:ext cx="2450" cy="4900"/>
            </a:xfrm>
            <a:custGeom>
              <a:rect b="b" l="l" r="r" t="t"/>
              <a:pathLst>
                <a:path extrusionOk="0" h="196" w="98">
                  <a:moveTo>
                    <a:pt x="65" y="1"/>
                  </a:moveTo>
                  <a:lnTo>
                    <a:pt x="0" y="163"/>
                  </a:lnTo>
                  <a:lnTo>
                    <a:pt x="0" y="196"/>
                  </a:lnTo>
                  <a:lnTo>
                    <a:pt x="33" y="196"/>
                  </a:lnTo>
                  <a:lnTo>
                    <a:pt x="98" y="66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1"/>
            <p:cNvSpPr/>
            <p:nvPr/>
          </p:nvSpPr>
          <p:spPr>
            <a:xfrm>
              <a:off x="4190050" y="3041200"/>
              <a:ext cx="1650" cy="3275"/>
            </a:xfrm>
            <a:custGeom>
              <a:rect b="b" l="l" r="r" t="t"/>
              <a:pathLst>
                <a:path extrusionOk="0" h="131" w="66">
                  <a:moveTo>
                    <a:pt x="1" y="1"/>
                  </a:moveTo>
                  <a:lnTo>
                    <a:pt x="1" y="98"/>
                  </a:lnTo>
                  <a:lnTo>
                    <a:pt x="66" y="131"/>
                  </a:lnTo>
                  <a:lnTo>
                    <a:pt x="66" y="131"/>
                  </a:lnTo>
                  <a:lnTo>
                    <a:pt x="33" y="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1"/>
            <p:cNvSpPr/>
            <p:nvPr/>
          </p:nvSpPr>
          <p:spPr>
            <a:xfrm>
              <a:off x="4194950" y="3041200"/>
              <a:ext cx="825" cy="2475"/>
            </a:xfrm>
            <a:custGeom>
              <a:rect b="b" l="l" r="r" t="t"/>
              <a:pathLst>
                <a:path extrusionOk="0" h="99" w="33">
                  <a:moveTo>
                    <a:pt x="0" y="1"/>
                  </a:moveTo>
                  <a:lnTo>
                    <a:pt x="0" y="98"/>
                  </a:lnTo>
                  <a:lnTo>
                    <a:pt x="33" y="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1"/>
            <p:cNvSpPr/>
            <p:nvPr/>
          </p:nvSpPr>
          <p:spPr>
            <a:xfrm>
              <a:off x="4229075" y="3027400"/>
              <a:ext cx="1650" cy="3275"/>
            </a:xfrm>
            <a:custGeom>
              <a:rect b="b" l="l" r="r" t="t"/>
              <a:pathLst>
                <a:path extrusionOk="0" h="131" w="66">
                  <a:moveTo>
                    <a:pt x="1" y="0"/>
                  </a:moveTo>
                  <a:lnTo>
                    <a:pt x="1" y="130"/>
                  </a:lnTo>
                  <a:lnTo>
                    <a:pt x="66" y="98"/>
                  </a:lnTo>
                  <a:lnTo>
                    <a:pt x="66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1"/>
            <p:cNvSpPr/>
            <p:nvPr/>
          </p:nvSpPr>
          <p:spPr>
            <a:xfrm>
              <a:off x="4219325" y="3025775"/>
              <a:ext cx="4100" cy="5700"/>
            </a:xfrm>
            <a:custGeom>
              <a:rect b="b" l="l" r="r" t="t"/>
              <a:pathLst>
                <a:path extrusionOk="0" h="228" w="164">
                  <a:moveTo>
                    <a:pt x="98" y="0"/>
                  </a:moveTo>
                  <a:lnTo>
                    <a:pt x="1" y="33"/>
                  </a:lnTo>
                  <a:lnTo>
                    <a:pt x="1" y="65"/>
                  </a:lnTo>
                  <a:lnTo>
                    <a:pt x="66" y="228"/>
                  </a:lnTo>
                  <a:lnTo>
                    <a:pt x="163" y="228"/>
                  </a:lnTo>
                  <a:lnTo>
                    <a:pt x="163" y="6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1"/>
            <p:cNvSpPr/>
            <p:nvPr/>
          </p:nvSpPr>
          <p:spPr>
            <a:xfrm>
              <a:off x="4224200" y="3025775"/>
              <a:ext cx="4100" cy="8150"/>
            </a:xfrm>
            <a:custGeom>
              <a:rect b="b" l="l" r="r" t="t"/>
              <a:pathLst>
                <a:path extrusionOk="0" h="326" w="164">
                  <a:moveTo>
                    <a:pt x="1" y="0"/>
                  </a:moveTo>
                  <a:cubicBezTo>
                    <a:pt x="1" y="0"/>
                    <a:pt x="1" y="65"/>
                    <a:pt x="1" y="65"/>
                  </a:cubicBezTo>
                  <a:lnTo>
                    <a:pt x="33" y="163"/>
                  </a:lnTo>
                  <a:lnTo>
                    <a:pt x="33" y="260"/>
                  </a:lnTo>
                  <a:lnTo>
                    <a:pt x="66" y="325"/>
                  </a:lnTo>
                  <a:lnTo>
                    <a:pt x="163" y="195"/>
                  </a:lnTo>
                  <a:lnTo>
                    <a:pt x="131" y="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1"/>
            <p:cNvSpPr/>
            <p:nvPr/>
          </p:nvSpPr>
          <p:spPr>
            <a:xfrm>
              <a:off x="3194950" y="2516025"/>
              <a:ext cx="5725" cy="7325"/>
            </a:xfrm>
            <a:custGeom>
              <a:rect b="b" l="l" r="r" t="t"/>
              <a:pathLst>
                <a:path extrusionOk="0" h="293" w="229">
                  <a:moveTo>
                    <a:pt x="33" y="0"/>
                  </a:moveTo>
                  <a:lnTo>
                    <a:pt x="1" y="130"/>
                  </a:lnTo>
                  <a:lnTo>
                    <a:pt x="33" y="228"/>
                  </a:lnTo>
                  <a:lnTo>
                    <a:pt x="196" y="293"/>
                  </a:lnTo>
                  <a:lnTo>
                    <a:pt x="229" y="195"/>
                  </a:lnTo>
                  <a:lnTo>
                    <a:pt x="131" y="6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1"/>
            <p:cNvSpPr/>
            <p:nvPr/>
          </p:nvSpPr>
          <p:spPr>
            <a:xfrm>
              <a:off x="3143750" y="2524150"/>
              <a:ext cx="3275" cy="2475"/>
            </a:xfrm>
            <a:custGeom>
              <a:rect b="b" l="l" r="r" t="t"/>
              <a:pathLst>
                <a:path extrusionOk="0" h="99" w="131">
                  <a:moveTo>
                    <a:pt x="0" y="0"/>
                  </a:moveTo>
                  <a:lnTo>
                    <a:pt x="98" y="98"/>
                  </a:lnTo>
                  <a:lnTo>
                    <a:pt x="130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1"/>
            <p:cNvSpPr/>
            <p:nvPr/>
          </p:nvSpPr>
          <p:spPr>
            <a:xfrm>
              <a:off x="3137250" y="2512775"/>
              <a:ext cx="12200" cy="10575"/>
            </a:xfrm>
            <a:custGeom>
              <a:rect b="b" l="l" r="r" t="t"/>
              <a:pathLst>
                <a:path extrusionOk="0" h="423" w="488">
                  <a:moveTo>
                    <a:pt x="195" y="0"/>
                  </a:moveTo>
                  <a:lnTo>
                    <a:pt x="33" y="33"/>
                  </a:lnTo>
                  <a:lnTo>
                    <a:pt x="0" y="163"/>
                  </a:lnTo>
                  <a:lnTo>
                    <a:pt x="65" y="260"/>
                  </a:lnTo>
                  <a:lnTo>
                    <a:pt x="163" y="358"/>
                  </a:lnTo>
                  <a:lnTo>
                    <a:pt x="260" y="390"/>
                  </a:lnTo>
                  <a:lnTo>
                    <a:pt x="293" y="423"/>
                  </a:lnTo>
                  <a:lnTo>
                    <a:pt x="390" y="390"/>
                  </a:lnTo>
                  <a:lnTo>
                    <a:pt x="488" y="293"/>
                  </a:lnTo>
                  <a:lnTo>
                    <a:pt x="455" y="195"/>
                  </a:lnTo>
                  <a:lnTo>
                    <a:pt x="390" y="33"/>
                  </a:lnTo>
                  <a:lnTo>
                    <a:pt x="293" y="65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1"/>
            <p:cNvSpPr/>
            <p:nvPr/>
          </p:nvSpPr>
          <p:spPr>
            <a:xfrm>
              <a:off x="3148625" y="2520075"/>
              <a:ext cx="3275" cy="7350"/>
            </a:xfrm>
            <a:custGeom>
              <a:rect b="b" l="l" r="r" t="t"/>
              <a:pathLst>
                <a:path extrusionOk="0" h="294" w="131">
                  <a:moveTo>
                    <a:pt x="65" y="1"/>
                  </a:moveTo>
                  <a:lnTo>
                    <a:pt x="33" y="163"/>
                  </a:lnTo>
                  <a:lnTo>
                    <a:pt x="0" y="229"/>
                  </a:lnTo>
                  <a:lnTo>
                    <a:pt x="0" y="294"/>
                  </a:lnTo>
                  <a:lnTo>
                    <a:pt x="65" y="196"/>
                  </a:lnTo>
                  <a:lnTo>
                    <a:pt x="130" y="66"/>
                  </a:lnTo>
                  <a:cubicBezTo>
                    <a:pt x="130" y="66"/>
                    <a:pt x="65" y="1"/>
                    <a:pt x="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1"/>
            <p:cNvSpPr/>
            <p:nvPr/>
          </p:nvSpPr>
          <p:spPr>
            <a:xfrm>
              <a:off x="3148625" y="2478625"/>
              <a:ext cx="4075" cy="1650"/>
            </a:xfrm>
            <a:custGeom>
              <a:rect b="b" l="l" r="r" t="t"/>
              <a:pathLst>
                <a:path extrusionOk="0" h="66" w="163">
                  <a:moveTo>
                    <a:pt x="65" y="0"/>
                  </a:moveTo>
                  <a:lnTo>
                    <a:pt x="0" y="65"/>
                  </a:lnTo>
                  <a:lnTo>
                    <a:pt x="65" y="65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1"/>
            <p:cNvSpPr/>
            <p:nvPr/>
          </p:nvSpPr>
          <p:spPr>
            <a:xfrm>
              <a:off x="3145375" y="2504650"/>
              <a:ext cx="2450" cy="5700"/>
            </a:xfrm>
            <a:custGeom>
              <a:rect b="b" l="l" r="r" t="t"/>
              <a:pathLst>
                <a:path extrusionOk="0" h="228" w="98">
                  <a:moveTo>
                    <a:pt x="65" y="0"/>
                  </a:moveTo>
                  <a:lnTo>
                    <a:pt x="65" y="130"/>
                  </a:lnTo>
                  <a:lnTo>
                    <a:pt x="0" y="228"/>
                  </a:lnTo>
                  <a:lnTo>
                    <a:pt x="98" y="195"/>
                  </a:lnTo>
                  <a:lnTo>
                    <a:pt x="98" y="13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1"/>
            <p:cNvSpPr/>
            <p:nvPr/>
          </p:nvSpPr>
          <p:spPr>
            <a:xfrm>
              <a:off x="3151875" y="2523325"/>
              <a:ext cx="12225" cy="7350"/>
            </a:xfrm>
            <a:custGeom>
              <a:rect b="b" l="l" r="r" t="t"/>
              <a:pathLst>
                <a:path extrusionOk="0" h="294" w="489">
                  <a:moveTo>
                    <a:pt x="130" y="1"/>
                  </a:moveTo>
                  <a:lnTo>
                    <a:pt x="65" y="33"/>
                  </a:lnTo>
                  <a:lnTo>
                    <a:pt x="33" y="99"/>
                  </a:lnTo>
                  <a:lnTo>
                    <a:pt x="65" y="131"/>
                  </a:lnTo>
                  <a:lnTo>
                    <a:pt x="0" y="164"/>
                  </a:lnTo>
                  <a:lnTo>
                    <a:pt x="33" y="229"/>
                  </a:lnTo>
                  <a:lnTo>
                    <a:pt x="195" y="261"/>
                  </a:lnTo>
                  <a:lnTo>
                    <a:pt x="358" y="261"/>
                  </a:lnTo>
                  <a:lnTo>
                    <a:pt x="391" y="196"/>
                  </a:lnTo>
                  <a:lnTo>
                    <a:pt x="423" y="261"/>
                  </a:lnTo>
                  <a:lnTo>
                    <a:pt x="456" y="294"/>
                  </a:lnTo>
                  <a:lnTo>
                    <a:pt x="456" y="196"/>
                  </a:lnTo>
                  <a:lnTo>
                    <a:pt x="488" y="99"/>
                  </a:lnTo>
                  <a:lnTo>
                    <a:pt x="488" y="33"/>
                  </a:lnTo>
                  <a:lnTo>
                    <a:pt x="391" y="33"/>
                  </a:lnTo>
                  <a:lnTo>
                    <a:pt x="326" y="131"/>
                  </a:lnTo>
                  <a:lnTo>
                    <a:pt x="228" y="131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1"/>
            <p:cNvSpPr/>
            <p:nvPr/>
          </p:nvSpPr>
          <p:spPr>
            <a:xfrm>
              <a:off x="3119350" y="2470500"/>
              <a:ext cx="26850" cy="23600"/>
            </a:xfrm>
            <a:custGeom>
              <a:rect b="b" l="l" r="r" t="t"/>
              <a:pathLst>
                <a:path extrusionOk="0" h="944" w="1074">
                  <a:moveTo>
                    <a:pt x="1074" y="0"/>
                  </a:moveTo>
                  <a:lnTo>
                    <a:pt x="911" y="163"/>
                  </a:lnTo>
                  <a:lnTo>
                    <a:pt x="781" y="228"/>
                  </a:lnTo>
                  <a:lnTo>
                    <a:pt x="683" y="228"/>
                  </a:lnTo>
                  <a:lnTo>
                    <a:pt x="618" y="325"/>
                  </a:lnTo>
                  <a:lnTo>
                    <a:pt x="553" y="455"/>
                  </a:lnTo>
                  <a:lnTo>
                    <a:pt x="456" y="521"/>
                  </a:lnTo>
                  <a:lnTo>
                    <a:pt x="358" y="521"/>
                  </a:lnTo>
                  <a:lnTo>
                    <a:pt x="228" y="618"/>
                  </a:lnTo>
                  <a:lnTo>
                    <a:pt x="163" y="586"/>
                  </a:lnTo>
                  <a:lnTo>
                    <a:pt x="98" y="618"/>
                  </a:lnTo>
                  <a:lnTo>
                    <a:pt x="66" y="716"/>
                  </a:lnTo>
                  <a:lnTo>
                    <a:pt x="1" y="813"/>
                  </a:lnTo>
                  <a:lnTo>
                    <a:pt x="33" y="846"/>
                  </a:lnTo>
                  <a:lnTo>
                    <a:pt x="98" y="813"/>
                  </a:lnTo>
                  <a:lnTo>
                    <a:pt x="196" y="943"/>
                  </a:lnTo>
                  <a:lnTo>
                    <a:pt x="196" y="943"/>
                  </a:lnTo>
                  <a:lnTo>
                    <a:pt x="163" y="813"/>
                  </a:lnTo>
                  <a:lnTo>
                    <a:pt x="196" y="716"/>
                  </a:lnTo>
                  <a:lnTo>
                    <a:pt x="358" y="618"/>
                  </a:lnTo>
                  <a:lnTo>
                    <a:pt x="391" y="651"/>
                  </a:lnTo>
                  <a:lnTo>
                    <a:pt x="488" y="618"/>
                  </a:lnTo>
                  <a:lnTo>
                    <a:pt x="586" y="651"/>
                  </a:lnTo>
                  <a:lnTo>
                    <a:pt x="683" y="618"/>
                  </a:lnTo>
                  <a:lnTo>
                    <a:pt x="781" y="618"/>
                  </a:lnTo>
                  <a:lnTo>
                    <a:pt x="879" y="651"/>
                  </a:lnTo>
                  <a:lnTo>
                    <a:pt x="911" y="618"/>
                  </a:lnTo>
                  <a:lnTo>
                    <a:pt x="1009" y="455"/>
                  </a:lnTo>
                  <a:lnTo>
                    <a:pt x="1009" y="325"/>
                  </a:lnTo>
                  <a:lnTo>
                    <a:pt x="1009" y="293"/>
                  </a:lnTo>
                  <a:lnTo>
                    <a:pt x="1009" y="195"/>
                  </a:lnTo>
                  <a:lnTo>
                    <a:pt x="1074" y="65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1"/>
            <p:cNvSpPr/>
            <p:nvPr/>
          </p:nvSpPr>
          <p:spPr>
            <a:xfrm>
              <a:off x="3177075" y="2528225"/>
              <a:ext cx="6525" cy="8150"/>
            </a:xfrm>
            <a:custGeom>
              <a:rect b="b" l="l" r="r" t="t"/>
              <a:pathLst>
                <a:path extrusionOk="0" h="326" w="261">
                  <a:moveTo>
                    <a:pt x="98" y="0"/>
                  </a:moveTo>
                  <a:lnTo>
                    <a:pt x="0" y="33"/>
                  </a:lnTo>
                  <a:lnTo>
                    <a:pt x="33" y="98"/>
                  </a:lnTo>
                  <a:lnTo>
                    <a:pt x="98" y="98"/>
                  </a:lnTo>
                  <a:lnTo>
                    <a:pt x="66" y="130"/>
                  </a:lnTo>
                  <a:lnTo>
                    <a:pt x="0" y="163"/>
                  </a:lnTo>
                  <a:lnTo>
                    <a:pt x="0" y="260"/>
                  </a:lnTo>
                  <a:lnTo>
                    <a:pt x="33" y="293"/>
                  </a:lnTo>
                  <a:lnTo>
                    <a:pt x="131" y="325"/>
                  </a:lnTo>
                  <a:lnTo>
                    <a:pt x="196" y="228"/>
                  </a:lnTo>
                  <a:lnTo>
                    <a:pt x="261" y="260"/>
                  </a:lnTo>
                  <a:lnTo>
                    <a:pt x="261" y="195"/>
                  </a:lnTo>
                  <a:lnTo>
                    <a:pt x="228" y="130"/>
                  </a:lnTo>
                  <a:lnTo>
                    <a:pt x="228" y="33"/>
                  </a:lnTo>
                  <a:lnTo>
                    <a:pt x="163" y="0"/>
                  </a:lnTo>
                  <a:lnTo>
                    <a:pt x="131" y="3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1"/>
            <p:cNvSpPr/>
            <p:nvPr/>
          </p:nvSpPr>
          <p:spPr>
            <a:xfrm>
              <a:off x="3153500" y="2503825"/>
              <a:ext cx="15475" cy="19525"/>
            </a:xfrm>
            <a:custGeom>
              <a:rect b="b" l="l" r="r" t="t"/>
              <a:pathLst>
                <a:path extrusionOk="0" h="781" w="619">
                  <a:moveTo>
                    <a:pt x="456" y="0"/>
                  </a:moveTo>
                  <a:lnTo>
                    <a:pt x="326" y="33"/>
                  </a:lnTo>
                  <a:lnTo>
                    <a:pt x="261" y="131"/>
                  </a:lnTo>
                  <a:lnTo>
                    <a:pt x="293" y="163"/>
                  </a:lnTo>
                  <a:lnTo>
                    <a:pt x="391" y="228"/>
                  </a:lnTo>
                  <a:lnTo>
                    <a:pt x="391" y="293"/>
                  </a:lnTo>
                  <a:lnTo>
                    <a:pt x="326" y="261"/>
                  </a:lnTo>
                  <a:lnTo>
                    <a:pt x="293" y="293"/>
                  </a:lnTo>
                  <a:lnTo>
                    <a:pt x="196" y="228"/>
                  </a:lnTo>
                  <a:lnTo>
                    <a:pt x="196" y="196"/>
                  </a:lnTo>
                  <a:lnTo>
                    <a:pt x="163" y="131"/>
                  </a:lnTo>
                  <a:lnTo>
                    <a:pt x="98" y="163"/>
                  </a:lnTo>
                  <a:lnTo>
                    <a:pt x="65" y="228"/>
                  </a:lnTo>
                  <a:lnTo>
                    <a:pt x="0" y="261"/>
                  </a:lnTo>
                  <a:lnTo>
                    <a:pt x="0" y="326"/>
                  </a:lnTo>
                  <a:lnTo>
                    <a:pt x="65" y="391"/>
                  </a:lnTo>
                  <a:lnTo>
                    <a:pt x="33" y="521"/>
                  </a:lnTo>
                  <a:lnTo>
                    <a:pt x="98" y="586"/>
                  </a:lnTo>
                  <a:lnTo>
                    <a:pt x="163" y="586"/>
                  </a:lnTo>
                  <a:lnTo>
                    <a:pt x="293" y="618"/>
                  </a:lnTo>
                  <a:lnTo>
                    <a:pt x="326" y="651"/>
                  </a:lnTo>
                  <a:lnTo>
                    <a:pt x="261" y="716"/>
                  </a:lnTo>
                  <a:lnTo>
                    <a:pt x="326" y="781"/>
                  </a:lnTo>
                  <a:lnTo>
                    <a:pt x="391" y="781"/>
                  </a:lnTo>
                  <a:lnTo>
                    <a:pt x="423" y="716"/>
                  </a:lnTo>
                  <a:lnTo>
                    <a:pt x="423" y="651"/>
                  </a:lnTo>
                  <a:lnTo>
                    <a:pt x="553" y="586"/>
                  </a:lnTo>
                  <a:lnTo>
                    <a:pt x="586" y="553"/>
                  </a:lnTo>
                  <a:lnTo>
                    <a:pt x="586" y="488"/>
                  </a:lnTo>
                  <a:lnTo>
                    <a:pt x="488" y="423"/>
                  </a:lnTo>
                  <a:lnTo>
                    <a:pt x="488" y="391"/>
                  </a:lnTo>
                  <a:lnTo>
                    <a:pt x="586" y="326"/>
                  </a:lnTo>
                  <a:lnTo>
                    <a:pt x="618" y="196"/>
                  </a:lnTo>
                  <a:lnTo>
                    <a:pt x="618" y="9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1"/>
            <p:cNvSpPr/>
            <p:nvPr/>
          </p:nvSpPr>
          <p:spPr>
            <a:xfrm>
              <a:off x="3168950" y="2510325"/>
              <a:ext cx="1650" cy="3275"/>
            </a:xfrm>
            <a:custGeom>
              <a:rect b="b" l="l" r="r" t="t"/>
              <a:pathLst>
                <a:path extrusionOk="0" h="131" w="66">
                  <a:moveTo>
                    <a:pt x="33" y="1"/>
                  </a:moveTo>
                  <a:lnTo>
                    <a:pt x="0" y="98"/>
                  </a:lnTo>
                  <a:lnTo>
                    <a:pt x="65" y="131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1"/>
            <p:cNvSpPr/>
            <p:nvPr/>
          </p:nvSpPr>
          <p:spPr>
            <a:xfrm>
              <a:off x="3164875" y="2521700"/>
              <a:ext cx="3275" cy="3275"/>
            </a:xfrm>
            <a:custGeom>
              <a:rect b="b" l="l" r="r" t="t"/>
              <a:pathLst>
                <a:path extrusionOk="0" h="131" w="131">
                  <a:moveTo>
                    <a:pt x="131" y="1"/>
                  </a:moveTo>
                  <a:lnTo>
                    <a:pt x="33" y="33"/>
                  </a:lnTo>
                  <a:lnTo>
                    <a:pt x="1" y="98"/>
                  </a:lnTo>
                  <a:lnTo>
                    <a:pt x="1" y="131"/>
                  </a:lnTo>
                  <a:lnTo>
                    <a:pt x="66" y="66"/>
                  </a:lnTo>
                  <a:lnTo>
                    <a:pt x="131" y="33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1"/>
            <p:cNvSpPr/>
            <p:nvPr/>
          </p:nvSpPr>
          <p:spPr>
            <a:xfrm>
              <a:off x="3125050" y="2487575"/>
              <a:ext cx="4075" cy="4900"/>
            </a:xfrm>
            <a:custGeom>
              <a:rect b="b" l="l" r="r" t="t"/>
              <a:pathLst>
                <a:path extrusionOk="0" h="196" w="163">
                  <a:moveTo>
                    <a:pt x="163" y="0"/>
                  </a:moveTo>
                  <a:lnTo>
                    <a:pt x="65" y="33"/>
                  </a:lnTo>
                  <a:lnTo>
                    <a:pt x="0" y="98"/>
                  </a:lnTo>
                  <a:lnTo>
                    <a:pt x="0" y="195"/>
                  </a:lnTo>
                  <a:lnTo>
                    <a:pt x="65" y="195"/>
                  </a:lnTo>
                  <a:lnTo>
                    <a:pt x="130" y="65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1"/>
            <p:cNvSpPr/>
            <p:nvPr/>
          </p:nvSpPr>
          <p:spPr>
            <a:xfrm>
              <a:off x="3221800" y="2182700"/>
              <a:ext cx="5700" cy="8150"/>
            </a:xfrm>
            <a:custGeom>
              <a:rect b="b" l="l" r="r" t="t"/>
              <a:pathLst>
                <a:path extrusionOk="0" h="326" w="228">
                  <a:moveTo>
                    <a:pt x="65" y="0"/>
                  </a:moveTo>
                  <a:lnTo>
                    <a:pt x="0" y="33"/>
                  </a:lnTo>
                  <a:lnTo>
                    <a:pt x="65" y="195"/>
                  </a:lnTo>
                  <a:lnTo>
                    <a:pt x="65" y="293"/>
                  </a:lnTo>
                  <a:lnTo>
                    <a:pt x="163" y="325"/>
                  </a:lnTo>
                  <a:lnTo>
                    <a:pt x="228" y="293"/>
                  </a:lnTo>
                  <a:lnTo>
                    <a:pt x="195" y="228"/>
                  </a:lnTo>
                  <a:lnTo>
                    <a:pt x="98" y="16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1"/>
            <p:cNvSpPr/>
            <p:nvPr/>
          </p:nvSpPr>
          <p:spPr>
            <a:xfrm>
              <a:off x="3221800" y="2193275"/>
              <a:ext cx="1650" cy="4075"/>
            </a:xfrm>
            <a:custGeom>
              <a:rect b="b" l="l" r="r" t="t"/>
              <a:pathLst>
                <a:path extrusionOk="0" h="163" w="66">
                  <a:moveTo>
                    <a:pt x="33" y="0"/>
                  </a:moveTo>
                  <a:lnTo>
                    <a:pt x="0" y="163"/>
                  </a:lnTo>
                  <a:lnTo>
                    <a:pt x="65" y="9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1"/>
            <p:cNvSpPr/>
            <p:nvPr/>
          </p:nvSpPr>
          <p:spPr>
            <a:xfrm>
              <a:off x="3216900" y="2184325"/>
              <a:ext cx="2475" cy="3275"/>
            </a:xfrm>
            <a:custGeom>
              <a:rect b="b" l="l" r="r" t="t"/>
              <a:pathLst>
                <a:path extrusionOk="0" h="131" w="99">
                  <a:moveTo>
                    <a:pt x="98" y="0"/>
                  </a:moveTo>
                  <a:lnTo>
                    <a:pt x="1" y="33"/>
                  </a:lnTo>
                  <a:lnTo>
                    <a:pt x="33" y="13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1"/>
            <p:cNvSpPr/>
            <p:nvPr/>
          </p:nvSpPr>
          <p:spPr>
            <a:xfrm>
              <a:off x="3198200" y="2220900"/>
              <a:ext cx="1675" cy="3275"/>
            </a:xfrm>
            <a:custGeom>
              <a:rect b="b" l="l" r="r" t="t"/>
              <a:pathLst>
                <a:path extrusionOk="0" h="131" w="67">
                  <a:moveTo>
                    <a:pt x="34" y="1"/>
                  </a:moveTo>
                  <a:lnTo>
                    <a:pt x="1" y="131"/>
                  </a:lnTo>
                  <a:lnTo>
                    <a:pt x="66" y="66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1"/>
            <p:cNvSpPr/>
            <p:nvPr/>
          </p:nvSpPr>
          <p:spPr>
            <a:xfrm>
              <a:off x="3212850" y="2188375"/>
              <a:ext cx="3275" cy="4100"/>
            </a:xfrm>
            <a:custGeom>
              <a:rect b="b" l="l" r="r" t="t"/>
              <a:pathLst>
                <a:path extrusionOk="0" h="164" w="131">
                  <a:moveTo>
                    <a:pt x="130" y="1"/>
                  </a:moveTo>
                  <a:lnTo>
                    <a:pt x="0" y="33"/>
                  </a:lnTo>
                  <a:lnTo>
                    <a:pt x="0" y="164"/>
                  </a:lnTo>
                  <a:cubicBezTo>
                    <a:pt x="0" y="164"/>
                    <a:pt x="130" y="66"/>
                    <a:pt x="130" y="66"/>
                  </a:cubicBez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1"/>
            <p:cNvSpPr/>
            <p:nvPr/>
          </p:nvSpPr>
          <p:spPr>
            <a:xfrm>
              <a:off x="3075450" y="2385950"/>
              <a:ext cx="3275" cy="1650"/>
            </a:xfrm>
            <a:custGeom>
              <a:rect b="b" l="l" r="r" t="t"/>
              <a:pathLst>
                <a:path extrusionOk="0" h="66" w="131">
                  <a:moveTo>
                    <a:pt x="1" y="0"/>
                  </a:moveTo>
                  <a:lnTo>
                    <a:pt x="33" y="65"/>
                  </a:lnTo>
                  <a:lnTo>
                    <a:pt x="131" y="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1"/>
            <p:cNvSpPr/>
            <p:nvPr/>
          </p:nvSpPr>
          <p:spPr>
            <a:xfrm>
              <a:off x="3081950" y="2416825"/>
              <a:ext cx="2475" cy="4925"/>
            </a:xfrm>
            <a:custGeom>
              <a:rect b="b" l="l" r="r" t="t"/>
              <a:pathLst>
                <a:path extrusionOk="0" h="197" w="99">
                  <a:moveTo>
                    <a:pt x="1" y="1"/>
                  </a:moveTo>
                  <a:lnTo>
                    <a:pt x="66" y="196"/>
                  </a:lnTo>
                  <a:lnTo>
                    <a:pt x="98" y="98"/>
                  </a:lnTo>
                  <a:cubicBezTo>
                    <a:pt x="98" y="9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1"/>
            <p:cNvSpPr/>
            <p:nvPr/>
          </p:nvSpPr>
          <p:spPr>
            <a:xfrm>
              <a:off x="3172200" y="2264800"/>
              <a:ext cx="1650" cy="2475"/>
            </a:xfrm>
            <a:custGeom>
              <a:rect b="b" l="l" r="r" t="t"/>
              <a:pathLst>
                <a:path extrusionOk="0" h="99" w="66">
                  <a:moveTo>
                    <a:pt x="33" y="1"/>
                  </a:moveTo>
                  <a:lnTo>
                    <a:pt x="0" y="33"/>
                  </a:lnTo>
                  <a:lnTo>
                    <a:pt x="33" y="98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1"/>
            <p:cNvSpPr/>
            <p:nvPr/>
          </p:nvSpPr>
          <p:spPr>
            <a:xfrm>
              <a:off x="3171375" y="2232275"/>
              <a:ext cx="6525" cy="6550"/>
            </a:xfrm>
            <a:custGeom>
              <a:rect b="b" l="l" r="r" t="t"/>
              <a:pathLst>
                <a:path extrusionOk="0" h="262" w="261">
                  <a:moveTo>
                    <a:pt x="261" y="1"/>
                  </a:moveTo>
                  <a:lnTo>
                    <a:pt x="1" y="164"/>
                  </a:lnTo>
                  <a:lnTo>
                    <a:pt x="1" y="261"/>
                  </a:lnTo>
                  <a:lnTo>
                    <a:pt x="131" y="164"/>
                  </a:lnTo>
                  <a:lnTo>
                    <a:pt x="261" y="229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1"/>
            <p:cNvSpPr/>
            <p:nvPr/>
          </p:nvSpPr>
          <p:spPr>
            <a:xfrm>
              <a:off x="3179525" y="2220100"/>
              <a:ext cx="14650" cy="15475"/>
            </a:xfrm>
            <a:custGeom>
              <a:rect b="b" l="l" r="r" t="t"/>
              <a:pathLst>
                <a:path extrusionOk="0" h="619" w="586">
                  <a:moveTo>
                    <a:pt x="260" y="0"/>
                  </a:moveTo>
                  <a:lnTo>
                    <a:pt x="130" y="195"/>
                  </a:lnTo>
                  <a:lnTo>
                    <a:pt x="130" y="293"/>
                  </a:lnTo>
                  <a:lnTo>
                    <a:pt x="65" y="358"/>
                  </a:lnTo>
                  <a:lnTo>
                    <a:pt x="65" y="455"/>
                  </a:lnTo>
                  <a:lnTo>
                    <a:pt x="33" y="488"/>
                  </a:lnTo>
                  <a:lnTo>
                    <a:pt x="0" y="618"/>
                  </a:lnTo>
                  <a:lnTo>
                    <a:pt x="65" y="618"/>
                  </a:lnTo>
                  <a:lnTo>
                    <a:pt x="195" y="455"/>
                  </a:lnTo>
                  <a:lnTo>
                    <a:pt x="163" y="553"/>
                  </a:lnTo>
                  <a:lnTo>
                    <a:pt x="260" y="586"/>
                  </a:lnTo>
                  <a:lnTo>
                    <a:pt x="293" y="520"/>
                  </a:lnTo>
                  <a:lnTo>
                    <a:pt x="423" y="455"/>
                  </a:lnTo>
                  <a:lnTo>
                    <a:pt x="585" y="260"/>
                  </a:lnTo>
                  <a:lnTo>
                    <a:pt x="455" y="98"/>
                  </a:lnTo>
                  <a:lnTo>
                    <a:pt x="390" y="65"/>
                  </a:lnTo>
                  <a:lnTo>
                    <a:pt x="390" y="130"/>
                  </a:lnTo>
                  <a:lnTo>
                    <a:pt x="455" y="228"/>
                  </a:lnTo>
                  <a:lnTo>
                    <a:pt x="293" y="228"/>
                  </a:lnTo>
                  <a:lnTo>
                    <a:pt x="228" y="358"/>
                  </a:lnTo>
                  <a:lnTo>
                    <a:pt x="195" y="260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1"/>
            <p:cNvSpPr/>
            <p:nvPr/>
          </p:nvSpPr>
          <p:spPr>
            <a:xfrm>
              <a:off x="3077075" y="2414400"/>
              <a:ext cx="2475" cy="825"/>
            </a:xfrm>
            <a:custGeom>
              <a:rect b="b" l="l" r="r" t="t"/>
              <a:pathLst>
                <a:path extrusionOk="0" h="33" w="99">
                  <a:moveTo>
                    <a:pt x="1" y="0"/>
                  </a:moveTo>
                  <a:lnTo>
                    <a:pt x="33" y="3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1"/>
            <p:cNvSpPr/>
            <p:nvPr/>
          </p:nvSpPr>
          <p:spPr>
            <a:xfrm>
              <a:off x="3230725" y="2185125"/>
              <a:ext cx="4900" cy="8975"/>
            </a:xfrm>
            <a:custGeom>
              <a:rect b="b" l="l" r="r" t="t"/>
              <a:pathLst>
                <a:path extrusionOk="0" h="359" w="196">
                  <a:moveTo>
                    <a:pt x="66" y="1"/>
                  </a:moveTo>
                  <a:lnTo>
                    <a:pt x="1" y="66"/>
                  </a:lnTo>
                  <a:lnTo>
                    <a:pt x="33" y="228"/>
                  </a:lnTo>
                  <a:lnTo>
                    <a:pt x="98" y="261"/>
                  </a:lnTo>
                  <a:lnTo>
                    <a:pt x="163" y="359"/>
                  </a:lnTo>
                  <a:lnTo>
                    <a:pt x="196" y="261"/>
                  </a:lnTo>
                  <a:lnTo>
                    <a:pt x="131" y="196"/>
                  </a:lnTo>
                  <a:lnTo>
                    <a:pt x="196" y="66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1"/>
            <p:cNvSpPr/>
            <p:nvPr/>
          </p:nvSpPr>
          <p:spPr>
            <a:xfrm>
              <a:off x="3195775" y="2203825"/>
              <a:ext cx="11400" cy="14675"/>
            </a:xfrm>
            <a:custGeom>
              <a:rect b="b" l="l" r="r" t="t"/>
              <a:pathLst>
                <a:path extrusionOk="0" h="587" w="456">
                  <a:moveTo>
                    <a:pt x="163" y="1"/>
                  </a:moveTo>
                  <a:lnTo>
                    <a:pt x="196" y="98"/>
                  </a:lnTo>
                  <a:lnTo>
                    <a:pt x="196" y="98"/>
                  </a:lnTo>
                  <a:lnTo>
                    <a:pt x="98" y="33"/>
                  </a:lnTo>
                  <a:lnTo>
                    <a:pt x="33" y="163"/>
                  </a:lnTo>
                  <a:lnTo>
                    <a:pt x="163" y="228"/>
                  </a:lnTo>
                  <a:lnTo>
                    <a:pt x="33" y="228"/>
                  </a:lnTo>
                  <a:lnTo>
                    <a:pt x="0" y="358"/>
                  </a:lnTo>
                  <a:lnTo>
                    <a:pt x="98" y="358"/>
                  </a:lnTo>
                  <a:lnTo>
                    <a:pt x="0" y="489"/>
                  </a:lnTo>
                  <a:lnTo>
                    <a:pt x="98" y="489"/>
                  </a:lnTo>
                  <a:lnTo>
                    <a:pt x="98" y="586"/>
                  </a:lnTo>
                  <a:lnTo>
                    <a:pt x="131" y="586"/>
                  </a:lnTo>
                  <a:lnTo>
                    <a:pt x="163" y="456"/>
                  </a:lnTo>
                  <a:lnTo>
                    <a:pt x="293" y="456"/>
                  </a:lnTo>
                  <a:lnTo>
                    <a:pt x="326" y="391"/>
                  </a:lnTo>
                  <a:lnTo>
                    <a:pt x="456" y="391"/>
                  </a:lnTo>
                  <a:lnTo>
                    <a:pt x="423" y="293"/>
                  </a:lnTo>
                  <a:lnTo>
                    <a:pt x="456" y="228"/>
                  </a:lnTo>
                  <a:lnTo>
                    <a:pt x="423" y="98"/>
                  </a:lnTo>
                  <a:lnTo>
                    <a:pt x="358" y="98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1"/>
            <p:cNvSpPr/>
            <p:nvPr/>
          </p:nvSpPr>
          <p:spPr>
            <a:xfrm>
              <a:off x="3077075" y="2416825"/>
              <a:ext cx="2475" cy="3275"/>
            </a:xfrm>
            <a:custGeom>
              <a:rect b="b" l="l" r="r" t="t"/>
              <a:pathLst>
                <a:path extrusionOk="0" h="131" w="99">
                  <a:moveTo>
                    <a:pt x="98" y="1"/>
                  </a:moveTo>
                  <a:lnTo>
                    <a:pt x="1" y="33"/>
                  </a:lnTo>
                  <a:lnTo>
                    <a:pt x="66" y="131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1"/>
            <p:cNvSpPr/>
            <p:nvPr/>
          </p:nvSpPr>
          <p:spPr>
            <a:xfrm>
              <a:off x="3074625" y="2404650"/>
              <a:ext cx="2475" cy="2450"/>
            </a:xfrm>
            <a:custGeom>
              <a:rect b="b" l="l" r="r" t="t"/>
              <a:pathLst>
                <a:path extrusionOk="0" h="98" w="99">
                  <a:moveTo>
                    <a:pt x="99" y="0"/>
                  </a:moveTo>
                  <a:lnTo>
                    <a:pt x="1" y="65"/>
                  </a:lnTo>
                  <a:lnTo>
                    <a:pt x="66" y="98"/>
                  </a:lnTo>
                  <a:lnTo>
                    <a:pt x="99" y="3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1"/>
            <p:cNvSpPr/>
            <p:nvPr/>
          </p:nvSpPr>
          <p:spPr>
            <a:xfrm>
              <a:off x="3077075" y="2381075"/>
              <a:ext cx="2475" cy="3275"/>
            </a:xfrm>
            <a:custGeom>
              <a:rect b="b" l="l" r="r" t="t"/>
              <a:pathLst>
                <a:path extrusionOk="0" h="131" w="99">
                  <a:moveTo>
                    <a:pt x="1" y="0"/>
                  </a:moveTo>
                  <a:lnTo>
                    <a:pt x="33" y="130"/>
                  </a:lnTo>
                  <a:lnTo>
                    <a:pt x="98" y="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1"/>
            <p:cNvSpPr/>
            <p:nvPr/>
          </p:nvSpPr>
          <p:spPr>
            <a:xfrm>
              <a:off x="3076275" y="2408700"/>
              <a:ext cx="1650" cy="3275"/>
            </a:xfrm>
            <a:custGeom>
              <a:rect b="b" l="l" r="r" t="t"/>
              <a:pathLst>
                <a:path extrusionOk="0" h="131" w="66">
                  <a:moveTo>
                    <a:pt x="65" y="1"/>
                  </a:moveTo>
                  <a:lnTo>
                    <a:pt x="0" y="66"/>
                  </a:lnTo>
                  <a:lnTo>
                    <a:pt x="65" y="131"/>
                  </a:lnTo>
                  <a:cubicBezTo>
                    <a:pt x="65" y="131"/>
                    <a:pt x="65" y="1"/>
                    <a:pt x="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1"/>
            <p:cNvSpPr/>
            <p:nvPr/>
          </p:nvSpPr>
          <p:spPr>
            <a:xfrm>
              <a:off x="3214475" y="2190825"/>
              <a:ext cx="7350" cy="6525"/>
            </a:xfrm>
            <a:custGeom>
              <a:rect b="b" l="l" r="r" t="t"/>
              <a:pathLst>
                <a:path extrusionOk="0" h="261" w="294">
                  <a:moveTo>
                    <a:pt x="163" y="0"/>
                  </a:moveTo>
                  <a:lnTo>
                    <a:pt x="0" y="131"/>
                  </a:lnTo>
                  <a:lnTo>
                    <a:pt x="130" y="261"/>
                  </a:lnTo>
                  <a:lnTo>
                    <a:pt x="195" y="261"/>
                  </a:lnTo>
                  <a:lnTo>
                    <a:pt x="228" y="228"/>
                  </a:lnTo>
                  <a:lnTo>
                    <a:pt x="228" y="131"/>
                  </a:lnTo>
                  <a:lnTo>
                    <a:pt x="293" y="66"/>
                  </a:lnTo>
                  <a:lnTo>
                    <a:pt x="293" y="33"/>
                  </a:lnTo>
                  <a:lnTo>
                    <a:pt x="195" y="66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1"/>
            <p:cNvSpPr/>
            <p:nvPr/>
          </p:nvSpPr>
          <p:spPr>
            <a:xfrm>
              <a:off x="3082775" y="2376175"/>
              <a:ext cx="2450" cy="1650"/>
            </a:xfrm>
            <a:custGeom>
              <a:rect b="b" l="l" r="r" t="t"/>
              <a:pathLst>
                <a:path extrusionOk="0" h="66" w="98">
                  <a:moveTo>
                    <a:pt x="65" y="1"/>
                  </a:moveTo>
                  <a:lnTo>
                    <a:pt x="0" y="66"/>
                  </a:lnTo>
                  <a:lnTo>
                    <a:pt x="98" y="66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1"/>
            <p:cNvSpPr/>
            <p:nvPr/>
          </p:nvSpPr>
          <p:spPr>
            <a:xfrm>
              <a:off x="3157550" y="2293250"/>
              <a:ext cx="3300" cy="2475"/>
            </a:xfrm>
            <a:custGeom>
              <a:rect b="b" l="l" r="r" t="t"/>
              <a:pathLst>
                <a:path extrusionOk="0" h="99" w="132">
                  <a:moveTo>
                    <a:pt x="34" y="1"/>
                  </a:moveTo>
                  <a:lnTo>
                    <a:pt x="1" y="33"/>
                  </a:lnTo>
                  <a:lnTo>
                    <a:pt x="1" y="9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1"/>
            <p:cNvSpPr/>
            <p:nvPr/>
          </p:nvSpPr>
          <p:spPr>
            <a:xfrm>
              <a:off x="3155125" y="2286750"/>
              <a:ext cx="3275" cy="6525"/>
            </a:xfrm>
            <a:custGeom>
              <a:rect b="b" l="l" r="r" t="t"/>
              <a:pathLst>
                <a:path extrusionOk="0" h="261" w="131">
                  <a:moveTo>
                    <a:pt x="98" y="1"/>
                  </a:moveTo>
                  <a:lnTo>
                    <a:pt x="0" y="131"/>
                  </a:lnTo>
                  <a:lnTo>
                    <a:pt x="33" y="261"/>
                  </a:lnTo>
                  <a:lnTo>
                    <a:pt x="131" y="131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1"/>
            <p:cNvSpPr/>
            <p:nvPr/>
          </p:nvSpPr>
          <p:spPr>
            <a:xfrm>
              <a:off x="3155125" y="2251800"/>
              <a:ext cx="1650" cy="3275"/>
            </a:xfrm>
            <a:custGeom>
              <a:rect b="b" l="l" r="r" t="t"/>
              <a:pathLst>
                <a:path extrusionOk="0" h="131" w="66">
                  <a:moveTo>
                    <a:pt x="33" y="0"/>
                  </a:moveTo>
                  <a:lnTo>
                    <a:pt x="0" y="98"/>
                  </a:lnTo>
                  <a:lnTo>
                    <a:pt x="65" y="131"/>
                  </a:lnTo>
                  <a:lnTo>
                    <a:pt x="65" y="6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1"/>
            <p:cNvSpPr/>
            <p:nvPr/>
          </p:nvSpPr>
          <p:spPr>
            <a:xfrm>
              <a:off x="3161625" y="2240425"/>
              <a:ext cx="1650" cy="3275"/>
            </a:xfrm>
            <a:custGeom>
              <a:rect b="b" l="l" r="r" t="t"/>
              <a:pathLst>
                <a:path extrusionOk="0" h="131" w="66">
                  <a:moveTo>
                    <a:pt x="33" y="0"/>
                  </a:moveTo>
                  <a:lnTo>
                    <a:pt x="1" y="65"/>
                  </a:lnTo>
                  <a:lnTo>
                    <a:pt x="33" y="130"/>
                  </a:lnTo>
                  <a:lnTo>
                    <a:pt x="66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1"/>
            <p:cNvSpPr/>
            <p:nvPr/>
          </p:nvSpPr>
          <p:spPr>
            <a:xfrm>
              <a:off x="3190075" y="2218475"/>
              <a:ext cx="4100" cy="3275"/>
            </a:xfrm>
            <a:custGeom>
              <a:rect b="b" l="l" r="r" t="t"/>
              <a:pathLst>
                <a:path extrusionOk="0" h="131" w="164">
                  <a:moveTo>
                    <a:pt x="66" y="0"/>
                  </a:moveTo>
                  <a:lnTo>
                    <a:pt x="1" y="33"/>
                  </a:lnTo>
                  <a:lnTo>
                    <a:pt x="33" y="65"/>
                  </a:lnTo>
                  <a:lnTo>
                    <a:pt x="163" y="130"/>
                  </a:lnTo>
                  <a:lnTo>
                    <a:pt x="163" y="3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1"/>
            <p:cNvSpPr/>
            <p:nvPr/>
          </p:nvSpPr>
          <p:spPr>
            <a:xfrm>
              <a:off x="3181150" y="2210325"/>
              <a:ext cx="8150" cy="11425"/>
            </a:xfrm>
            <a:custGeom>
              <a:rect b="b" l="l" r="r" t="t"/>
              <a:pathLst>
                <a:path extrusionOk="0" h="457" w="326">
                  <a:moveTo>
                    <a:pt x="293" y="1"/>
                  </a:moveTo>
                  <a:lnTo>
                    <a:pt x="130" y="33"/>
                  </a:lnTo>
                  <a:lnTo>
                    <a:pt x="130" y="131"/>
                  </a:lnTo>
                  <a:lnTo>
                    <a:pt x="0" y="261"/>
                  </a:lnTo>
                  <a:lnTo>
                    <a:pt x="0" y="391"/>
                  </a:lnTo>
                  <a:lnTo>
                    <a:pt x="33" y="456"/>
                  </a:lnTo>
                  <a:lnTo>
                    <a:pt x="195" y="261"/>
                  </a:lnTo>
                  <a:lnTo>
                    <a:pt x="195" y="164"/>
                  </a:lnTo>
                  <a:lnTo>
                    <a:pt x="325" y="98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1"/>
            <p:cNvSpPr/>
            <p:nvPr/>
          </p:nvSpPr>
          <p:spPr>
            <a:xfrm>
              <a:off x="3164875" y="2237175"/>
              <a:ext cx="4900" cy="6525"/>
            </a:xfrm>
            <a:custGeom>
              <a:rect b="b" l="l" r="r" t="t"/>
              <a:pathLst>
                <a:path extrusionOk="0" h="261" w="196">
                  <a:moveTo>
                    <a:pt x="196" y="0"/>
                  </a:moveTo>
                  <a:lnTo>
                    <a:pt x="33" y="65"/>
                  </a:lnTo>
                  <a:lnTo>
                    <a:pt x="1" y="260"/>
                  </a:lnTo>
                  <a:lnTo>
                    <a:pt x="196" y="98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1"/>
            <p:cNvSpPr/>
            <p:nvPr/>
          </p:nvSpPr>
          <p:spPr>
            <a:xfrm>
              <a:off x="3174625" y="2229025"/>
              <a:ext cx="3275" cy="2475"/>
            </a:xfrm>
            <a:custGeom>
              <a:rect b="b" l="l" r="r" t="t"/>
              <a:pathLst>
                <a:path extrusionOk="0" h="99" w="131">
                  <a:moveTo>
                    <a:pt x="33" y="1"/>
                  </a:moveTo>
                  <a:lnTo>
                    <a:pt x="1" y="98"/>
                  </a:lnTo>
                  <a:lnTo>
                    <a:pt x="131" y="98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1"/>
            <p:cNvSpPr/>
            <p:nvPr/>
          </p:nvSpPr>
          <p:spPr>
            <a:xfrm>
              <a:off x="3157550" y="2242050"/>
              <a:ext cx="3300" cy="6525"/>
            </a:xfrm>
            <a:custGeom>
              <a:rect b="b" l="l" r="r" t="t"/>
              <a:pathLst>
                <a:path extrusionOk="0" h="261" w="132">
                  <a:moveTo>
                    <a:pt x="99" y="0"/>
                  </a:moveTo>
                  <a:lnTo>
                    <a:pt x="1" y="163"/>
                  </a:lnTo>
                  <a:lnTo>
                    <a:pt x="1" y="260"/>
                  </a:lnTo>
                  <a:lnTo>
                    <a:pt x="131" y="13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1"/>
            <p:cNvSpPr/>
            <p:nvPr/>
          </p:nvSpPr>
          <p:spPr>
            <a:xfrm>
              <a:off x="3172200" y="2220100"/>
              <a:ext cx="8150" cy="8950"/>
            </a:xfrm>
            <a:custGeom>
              <a:rect b="b" l="l" r="r" t="t"/>
              <a:pathLst>
                <a:path extrusionOk="0" h="358" w="326">
                  <a:moveTo>
                    <a:pt x="228" y="0"/>
                  </a:moveTo>
                  <a:lnTo>
                    <a:pt x="228" y="65"/>
                  </a:lnTo>
                  <a:lnTo>
                    <a:pt x="163" y="163"/>
                  </a:lnTo>
                  <a:lnTo>
                    <a:pt x="33" y="130"/>
                  </a:lnTo>
                  <a:lnTo>
                    <a:pt x="0" y="228"/>
                  </a:lnTo>
                  <a:lnTo>
                    <a:pt x="65" y="325"/>
                  </a:lnTo>
                  <a:lnTo>
                    <a:pt x="195" y="195"/>
                  </a:lnTo>
                  <a:lnTo>
                    <a:pt x="261" y="195"/>
                  </a:lnTo>
                  <a:lnTo>
                    <a:pt x="130" y="293"/>
                  </a:lnTo>
                  <a:lnTo>
                    <a:pt x="195" y="358"/>
                  </a:lnTo>
                  <a:lnTo>
                    <a:pt x="326" y="293"/>
                  </a:lnTo>
                  <a:lnTo>
                    <a:pt x="326" y="13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1"/>
            <p:cNvSpPr/>
            <p:nvPr/>
          </p:nvSpPr>
          <p:spPr>
            <a:xfrm>
              <a:off x="3113650" y="2344475"/>
              <a:ext cx="5725" cy="3275"/>
            </a:xfrm>
            <a:custGeom>
              <a:rect b="b" l="l" r="r" t="t"/>
              <a:pathLst>
                <a:path extrusionOk="0" h="131" w="229">
                  <a:moveTo>
                    <a:pt x="164" y="1"/>
                  </a:moveTo>
                  <a:lnTo>
                    <a:pt x="1" y="131"/>
                  </a:lnTo>
                  <a:lnTo>
                    <a:pt x="131" y="131"/>
                  </a:lnTo>
                  <a:lnTo>
                    <a:pt x="229" y="66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1"/>
            <p:cNvSpPr/>
            <p:nvPr/>
          </p:nvSpPr>
          <p:spPr>
            <a:xfrm>
              <a:off x="3109600" y="2355050"/>
              <a:ext cx="3275" cy="4100"/>
            </a:xfrm>
            <a:custGeom>
              <a:rect b="b" l="l" r="r" t="t"/>
              <a:pathLst>
                <a:path extrusionOk="0" h="164" w="131">
                  <a:moveTo>
                    <a:pt x="98" y="0"/>
                  </a:moveTo>
                  <a:cubicBezTo>
                    <a:pt x="98" y="0"/>
                    <a:pt x="0" y="98"/>
                    <a:pt x="33" y="98"/>
                  </a:cubicBezTo>
                  <a:lnTo>
                    <a:pt x="98" y="163"/>
                  </a:lnTo>
                  <a:lnTo>
                    <a:pt x="130" y="13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1"/>
            <p:cNvSpPr/>
            <p:nvPr/>
          </p:nvSpPr>
          <p:spPr>
            <a:xfrm>
              <a:off x="3107150" y="2351800"/>
              <a:ext cx="4100" cy="2450"/>
            </a:xfrm>
            <a:custGeom>
              <a:rect b="b" l="l" r="r" t="t"/>
              <a:pathLst>
                <a:path extrusionOk="0" h="98" w="164">
                  <a:moveTo>
                    <a:pt x="1" y="0"/>
                  </a:moveTo>
                  <a:lnTo>
                    <a:pt x="98" y="98"/>
                  </a:lnTo>
                  <a:lnTo>
                    <a:pt x="163" y="6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1"/>
            <p:cNvSpPr/>
            <p:nvPr/>
          </p:nvSpPr>
          <p:spPr>
            <a:xfrm>
              <a:off x="3086825" y="2374550"/>
              <a:ext cx="2475" cy="3275"/>
            </a:xfrm>
            <a:custGeom>
              <a:rect b="b" l="l" r="r" t="t"/>
              <a:pathLst>
                <a:path extrusionOk="0" h="131" w="99">
                  <a:moveTo>
                    <a:pt x="1" y="1"/>
                  </a:moveTo>
                  <a:lnTo>
                    <a:pt x="1" y="131"/>
                  </a:lnTo>
                  <a:lnTo>
                    <a:pt x="98" y="66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1"/>
            <p:cNvSpPr/>
            <p:nvPr/>
          </p:nvSpPr>
          <p:spPr>
            <a:xfrm>
              <a:off x="3151050" y="2298950"/>
              <a:ext cx="2475" cy="4100"/>
            </a:xfrm>
            <a:custGeom>
              <a:rect b="b" l="l" r="r" t="t"/>
              <a:pathLst>
                <a:path extrusionOk="0" h="164" w="99">
                  <a:moveTo>
                    <a:pt x="33" y="1"/>
                  </a:moveTo>
                  <a:lnTo>
                    <a:pt x="1" y="98"/>
                  </a:lnTo>
                  <a:lnTo>
                    <a:pt x="33" y="163"/>
                  </a:lnTo>
                  <a:lnTo>
                    <a:pt x="98" y="98"/>
                  </a:lnTo>
                  <a:lnTo>
                    <a:pt x="98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1"/>
            <p:cNvSpPr/>
            <p:nvPr/>
          </p:nvSpPr>
          <p:spPr>
            <a:xfrm>
              <a:off x="3113650" y="2348550"/>
              <a:ext cx="8975" cy="4900"/>
            </a:xfrm>
            <a:custGeom>
              <a:rect b="b" l="l" r="r" t="t"/>
              <a:pathLst>
                <a:path extrusionOk="0" h="196" w="359">
                  <a:moveTo>
                    <a:pt x="229" y="0"/>
                  </a:moveTo>
                  <a:lnTo>
                    <a:pt x="196" y="65"/>
                  </a:lnTo>
                  <a:lnTo>
                    <a:pt x="66" y="65"/>
                  </a:lnTo>
                  <a:lnTo>
                    <a:pt x="1" y="163"/>
                  </a:lnTo>
                  <a:lnTo>
                    <a:pt x="98" y="195"/>
                  </a:lnTo>
                  <a:lnTo>
                    <a:pt x="164" y="130"/>
                  </a:lnTo>
                  <a:lnTo>
                    <a:pt x="294" y="163"/>
                  </a:lnTo>
                  <a:lnTo>
                    <a:pt x="359" y="65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1"/>
            <p:cNvSpPr/>
            <p:nvPr/>
          </p:nvSpPr>
          <p:spPr>
            <a:xfrm>
              <a:off x="3142125" y="2316825"/>
              <a:ext cx="8150" cy="4925"/>
            </a:xfrm>
            <a:custGeom>
              <a:rect b="b" l="l" r="r" t="t"/>
              <a:pathLst>
                <a:path extrusionOk="0" h="197" w="326">
                  <a:moveTo>
                    <a:pt x="325" y="1"/>
                  </a:moveTo>
                  <a:lnTo>
                    <a:pt x="228" y="34"/>
                  </a:lnTo>
                  <a:lnTo>
                    <a:pt x="98" y="66"/>
                  </a:lnTo>
                  <a:lnTo>
                    <a:pt x="0" y="131"/>
                  </a:lnTo>
                  <a:lnTo>
                    <a:pt x="98" y="131"/>
                  </a:lnTo>
                  <a:lnTo>
                    <a:pt x="130" y="196"/>
                  </a:lnTo>
                  <a:lnTo>
                    <a:pt x="195" y="164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1"/>
            <p:cNvSpPr/>
            <p:nvPr/>
          </p:nvSpPr>
          <p:spPr>
            <a:xfrm>
              <a:off x="3148625" y="2312775"/>
              <a:ext cx="4075" cy="3275"/>
            </a:xfrm>
            <a:custGeom>
              <a:rect b="b" l="l" r="r" t="t"/>
              <a:pathLst>
                <a:path extrusionOk="0" h="131" w="163">
                  <a:moveTo>
                    <a:pt x="163" y="0"/>
                  </a:moveTo>
                  <a:lnTo>
                    <a:pt x="33" y="33"/>
                  </a:lnTo>
                  <a:lnTo>
                    <a:pt x="0" y="98"/>
                  </a:lnTo>
                  <a:lnTo>
                    <a:pt x="65" y="13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1"/>
            <p:cNvSpPr/>
            <p:nvPr/>
          </p:nvSpPr>
          <p:spPr>
            <a:xfrm>
              <a:off x="3207150" y="2197325"/>
              <a:ext cx="9775" cy="8150"/>
            </a:xfrm>
            <a:custGeom>
              <a:rect b="b" l="l" r="r" t="t"/>
              <a:pathLst>
                <a:path extrusionOk="0" h="326" w="391">
                  <a:moveTo>
                    <a:pt x="326" y="1"/>
                  </a:moveTo>
                  <a:lnTo>
                    <a:pt x="261" y="98"/>
                  </a:lnTo>
                  <a:lnTo>
                    <a:pt x="131" y="98"/>
                  </a:lnTo>
                  <a:lnTo>
                    <a:pt x="131" y="163"/>
                  </a:lnTo>
                  <a:lnTo>
                    <a:pt x="1" y="196"/>
                  </a:lnTo>
                  <a:lnTo>
                    <a:pt x="98" y="326"/>
                  </a:lnTo>
                  <a:lnTo>
                    <a:pt x="196" y="293"/>
                  </a:lnTo>
                  <a:lnTo>
                    <a:pt x="326" y="293"/>
                  </a:lnTo>
                  <a:lnTo>
                    <a:pt x="326" y="196"/>
                  </a:lnTo>
                  <a:lnTo>
                    <a:pt x="391" y="98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1"/>
            <p:cNvSpPr/>
            <p:nvPr/>
          </p:nvSpPr>
          <p:spPr>
            <a:xfrm>
              <a:off x="3248625" y="2180250"/>
              <a:ext cx="6525" cy="4100"/>
            </a:xfrm>
            <a:custGeom>
              <a:rect b="b" l="l" r="r" t="t"/>
              <a:pathLst>
                <a:path extrusionOk="0" h="164" w="261">
                  <a:moveTo>
                    <a:pt x="98" y="1"/>
                  </a:moveTo>
                  <a:lnTo>
                    <a:pt x="0" y="33"/>
                  </a:lnTo>
                  <a:lnTo>
                    <a:pt x="130" y="98"/>
                  </a:lnTo>
                  <a:lnTo>
                    <a:pt x="228" y="163"/>
                  </a:lnTo>
                  <a:lnTo>
                    <a:pt x="260" y="66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1"/>
            <p:cNvSpPr/>
            <p:nvPr/>
          </p:nvSpPr>
          <p:spPr>
            <a:xfrm>
              <a:off x="3245375" y="2168050"/>
              <a:ext cx="13825" cy="8975"/>
            </a:xfrm>
            <a:custGeom>
              <a:rect b="b" l="l" r="r" t="t"/>
              <a:pathLst>
                <a:path extrusionOk="0" h="359" w="553">
                  <a:moveTo>
                    <a:pt x="520" y="1"/>
                  </a:moveTo>
                  <a:lnTo>
                    <a:pt x="358" y="164"/>
                  </a:lnTo>
                  <a:lnTo>
                    <a:pt x="293" y="131"/>
                  </a:lnTo>
                  <a:lnTo>
                    <a:pt x="228" y="229"/>
                  </a:lnTo>
                  <a:lnTo>
                    <a:pt x="195" y="164"/>
                  </a:lnTo>
                  <a:lnTo>
                    <a:pt x="98" y="229"/>
                  </a:lnTo>
                  <a:lnTo>
                    <a:pt x="0" y="196"/>
                  </a:lnTo>
                  <a:lnTo>
                    <a:pt x="33" y="326"/>
                  </a:lnTo>
                  <a:lnTo>
                    <a:pt x="195" y="359"/>
                  </a:lnTo>
                  <a:lnTo>
                    <a:pt x="260" y="359"/>
                  </a:lnTo>
                  <a:lnTo>
                    <a:pt x="553" y="66"/>
                  </a:lnTo>
                  <a:lnTo>
                    <a:pt x="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1"/>
            <p:cNvSpPr/>
            <p:nvPr/>
          </p:nvSpPr>
          <p:spPr>
            <a:xfrm>
              <a:off x="3255125" y="2173750"/>
              <a:ext cx="4900" cy="8150"/>
            </a:xfrm>
            <a:custGeom>
              <a:rect b="b" l="l" r="r" t="t"/>
              <a:pathLst>
                <a:path extrusionOk="0" h="326" w="196">
                  <a:moveTo>
                    <a:pt x="195" y="1"/>
                  </a:moveTo>
                  <a:lnTo>
                    <a:pt x="0" y="163"/>
                  </a:lnTo>
                  <a:lnTo>
                    <a:pt x="130" y="326"/>
                  </a:lnTo>
                  <a:lnTo>
                    <a:pt x="130" y="228"/>
                  </a:lnTo>
                  <a:lnTo>
                    <a:pt x="195" y="13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1"/>
            <p:cNvSpPr/>
            <p:nvPr/>
          </p:nvSpPr>
          <p:spPr>
            <a:xfrm>
              <a:off x="3271375" y="2159125"/>
              <a:ext cx="3275" cy="1650"/>
            </a:xfrm>
            <a:custGeom>
              <a:rect b="b" l="l" r="r" t="t"/>
              <a:pathLst>
                <a:path extrusionOk="0" h="66" w="131">
                  <a:moveTo>
                    <a:pt x="33" y="0"/>
                  </a:moveTo>
                  <a:lnTo>
                    <a:pt x="1" y="65"/>
                  </a:lnTo>
                  <a:lnTo>
                    <a:pt x="66" y="6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1"/>
            <p:cNvSpPr/>
            <p:nvPr/>
          </p:nvSpPr>
          <p:spPr>
            <a:xfrm>
              <a:off x="3086025" y="2442850"/>
              <a:ext cx="2450" cy="2475"/>
            </a:xfrm>
            <a:custGeom>
              <a:rect b="b" l="l" r="r" t="t"/>
              <a:pathLst>
                <a:path extrusionOk="0" h="99" w="98">
                  <a:moveTo>
                    <a:pt x="33" y="1"/>
                  </a:moveTo>
                  <a:lnTo>
                    <a:pt x="0" y="98"/>
                  </a:lnTo>
                  <a:lnTo>
                    <a:pt x="98" y="98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1"/>
            <p:cNvSpPr/>
            <p:nvPr/>
          </p:nvSpPr>
          <p:spPr>
            <a:xfrm>
              <a:off x="3260800" y="2170500"/>
              <a:ext cx="6550" cy="5725"/>
            </a:xfrm>
            <a:custGeom>
              <a:rect b="b" l="l" r="r" t="t"/>
              <a:pathLst>
                <a:path extrusionOk="0" h="229" w="262">
                  <a:moveTo>
                    <a:pt x="131" y="0"/>
                  </a:moveTo>
                  <a:cubicBezTo>
                    <a:pt x="131" y="0"/>
                    <a:pt x="1" y="33"/>
                    <a:pt x="1" y="33"/>
                  </a:cubicBezTo>
                  <a:lnTo>
                    <a:pt x="66" y="131"/>
                  </a:lnTo>
                  <a:lnTo>
                    <a:pt x="66" y="228"/>
                  </a:lnTo>
                  <a:lnTo>
                    <a:pt x="229" y="163"/>
                  </a:lnTo>
                  <a:lnTo>
                    <a:pt x="261" y="66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1"/>
            <p:cNvSpPr/>
            <p:nvPr/>
          </p:nvSpPr>
          <p:spPr>
            <a:xfrm>
              <a:off x="3264075" y="2163175"/>
              <a:ext cx="3275" cy="3275"/>
            </a:xfrm>
            <a:custGeom>
              <a:rect b="b" l="l" r="r" t="t"/>
              <a:pathLst>
                <a:path extrusionOk="0" h="131" w="131">
                  <a:moveTo>
                    <a:pt x="98" y="1"/>
                  </a:moveTo>
                  <a:lnTo>
                    <a:pt x="0" y="33"/>
                  </a:lnTo>
                  <a:lnTo>
                    <a:pt x="65" y="131"/>
                  </a:lnTo>
                  <a:lnTo>
                    <a:pt x="98" y="131"/>
                  </a:lnTo>
                  <a:lnTo>
                    <a:pt x="130" y="66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1"/>
            <p:cNvSpPr/>
            <p:nvPr/>
          </p:nvSpPr>
          <p:spPr>
            <a:xfrm>
              <a:off x="3277075" y="2157500"/>
              <a:ext cx="9775" cy="7325"/>
            </a:xfrm>
            <a:custGeom>
              <a:rect b="b" l="l" r="r" t="t"/>
              <a:pathLst>
                <a:path extrusionOk="0" h="293" w="391">
                  <a:moveTo>
                    <a:pt x="163" y="0"/>
                  </a:moveTo>
                  <a:lnTo>
                    <a:pt x="163" y="98"/>
                  </a:lnTo>
                  <a:lnTo>
                    <a:pt x="130" y="130"/>
                  </a:lnTo>
                  <a:lnTo>
                    <a:pt x="65" y="98"/>
                  </a:lnTo>
                  <a:lnTo>
                    <a:pt x="0" y="130"/>
                  </a:lnTo>
                  <a:lnTo>
                    <a:pt x="0" y="195"/>
                  </a:lnTo>
                  <a:lnTo>
                    <a:pt x="130" y="228"/>
                  </a:lnTo>
                  <a:lnTo>
                    <a:pt x="228" y="293"/>
                  </a:lnTo>
                  <a:lnTo>
                    <a:pt x="326" y="260"/>
                  </a:lnTo>
                  <a:lnTo>
                    <a:pt x="391" y="163"/>
                  </a:lnTo>
                  <a:lnTo>
                    <a:pt x="261" y="163"/>
                  </a:lnTo>
                  <a:lnTo>
                    <a:pt x="326" y="65"/>
                  </a:lnTo>
                  <a:lnTo>
                    <a:pt x="228" y="33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1"/>
            <p:cNvSpPr/>
            <p:nvPr/>
          </p:nvSpPr>
          <p:spPr>
            <a:xfrm>
              <a:off x="3080325" y="2421725"/>
              <a:ext cx="2475" cy="2450"/>
            </a:xfrm>
            <a:custGeom>
              <a:rect b="b" l="l" r="r" t="t"/>
              <a:pathLst>
                <a:path extrusionOk="0" h="98" w="99">
                  <a:moveTo>
                    <a:pt x="98" y="0"/>
                  </a:moveTo>
                  <a:lnTo>
                    <a:pt x="1" y="98"/>
                  </a:lnTo>
                  <a:lnTo>
                    <a:pt x="98" y="9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1"/>
            <p:cNvSpPr/>
            <p:nvPr/>
          </p:nvSpPr>
          <p:spPr>
            <a:xfrm>
              <a:off x="3080325" y="2428225"/>
              <a:ext cx="3275" cy="3275"/>
            </a:xfrm>
            <a:custGeom>
              <a:rect b="b" l="l" r="r" t="t"/>
              <a:pathLst>
                <a:path extrusionOk="0" h="131" w="131">
                  <a:moveTo>
                    <a:pt x="1" y="0"/>
                  </a:moveTo>
                  <a:lnTo>
                    <a:pt x="98" y="130"/>
                  </a:lnTo>
                  <a:lnTo>
                    <a:pt x="131" y="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1"/>
            <p:cNvSpPr/>
            <p:nvPr/>
          </p:nvSpPr>
          <p:spPr>
            <a:xfrm>
              <a:off x="3083575" y="2423350"/>
              <a:ext cx="1650" cy="2450"/>
            </a:xfrm>
            <a:custGeom>
              <a:rect b="b" l="l" r="r" t="t"/>
              <a:pathLst>
                <a:path extrusionOk="0" h="98" w="66">
                  <a:moveTo>
                    <a:pt x="66" y="0"/>
                  </a:moveTo>
                  <a:lnTo>
                    <a:pt x="1" y="98"/>
                  </a:lnTo>
                  <a:lnTo>
                    <a:pt x="66" y="9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1"/>
            <p:cNvSpPr/>
            <p:nvPr/>
          </p:nvSpPr>
          <p:spPr>
            <a:xfrm>
              <a:off x="3154300" y="2463175"/>
              <a:ext cx="1650" cy="2475"/>
            </a:xfrm>
            <a:custGeom>
              <a:rect b="b" l="l" r="r" t="t"/>
              <a:pathLst>
                <a:path extrusionOk="0" h="99" w="66">
                  <a:moveTo>
                    <a:pt x="66" y="1"/>
                  </a:moveTo>
                  <a:lnTo>
                    <a:pt x="1" y="33"/>
                  </a:lnTo>
                  <a:lnTo>
                    <a:pt x="1" y="98"/>
                  </a:lnTo>
                  <a:lnTo>
                    <a:pt x="66" y="98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1"/>
            <p:cNvSpPr/>
            <p:nvPr/>
          </p:nvSpPr>
          <p:spPr>
            <a:xfrm>
              <a:off x="3232350" y="2468875"/>
              <a:ext cx="11425" cy="19525"/>
            </a:xfrm>
            <a:custGeom>
              <a:rect b="b" l="l" r="r" t="t"/>
              <a:pathLst>
                <a:path extrusionOk="0" h="781" w="457">
                  <a:moveTo>
                    <a:pt x="196" y="0"/>
                  </a:moveTo>
                  <a:lnTo>
                    <a:pt x="131" y="98"/>
                  </a:lnTo>
                  <a:lnTo>
                    <a:pt x="98" y="195"/>
                  </a:lnTo>
                  <a:lnTo>
                    <a:pt x="33" y="293"/>
                  </a:lnTo>
                  <a:lnTo>
                    <a:pt x="66" y="390"/>
                  </a:lnTo>
                  <a:lnTo>
                    <a:pt x="1" y="423"/>
                  </a:lnTo>
                  <a:lnTo>
                    <a:pt x="131" y="586"/>
                  </a:lnTo>
                  <a:lnTo>
                    <a:pt x="163" y="553"/>
                  </a:lnTo>
                  <a:lnTo>
                    <a:pt x="131" y="651"/>
                  </a:lnTo>
                  <a:lnTo>
                    <a:pt x="66" y="716"/>
                  </a:lnTo>
                  <a:lnTo>
                    <a:pt x="66" y="781"/>
                  </a:lnTo>
                  <a:lnTo>
                    <a:pt x="196" y="748"/>
                  </a:lnTo>
                  <a:lnTo>
                    <a:pt x="228" y="683"/>
                  </a:lnTo>
                  <a:lnTo>
                    <a:pt x="196" y="651"/>
                  </a:lnTo>
                  <a:lnTo>
                    <a:pt x="228" y="586"/>
                  </a:lnTo>
                  <a:lnTo>
                    <a:pt x="326" y="488"/>
                  </a:lnTo>
                  <a:lnTo>
                    <a:pt x="359" y="423"/>
                  </a:lnTo>
                  <a:lnTo>
                    <a:pt x="424" y="325"/>
                  </a:lnTo>
                  <a:lnTo>
                    <a:pt x="424" y="293"/>
                  </a:lnTo>
                  <a:lnTo>
                    <a:pt x="359" y="195"/>
                  </a:lnTo>
                  <a:lnTo>
                    <a:pt x="391" y="130"/>
                  </a:lnTo>
                  <a:lnTo>
                    <a:pt x="391" y="65"/>
                  </a:lnTo>
                  <a:lnTo>
                    <a:pt x="456" y="33"/>
                  </a:lnTo>
                  <a:lnTo>
                    <a:pt x="391" y="0"/>
                  </a:lnTo>
                  <a:lnTo>
                    <a:pt x="326" y="33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1"/>
            <p:cNvSpPr/>
            <p:nvPr/>
          </p:nvSpPr>
          <p:spPr>
            <a:xfrm>
              <a:off x="3230725" y="2433100"/>
              <a:ext cx="5725" cy="8150"/>
            </a:xfrm>
            <a:custGeom>
              <a:rect b="b" l="l" r="r" t="t"/>
              <a:pathLst>
                <a:path extrusionOk="0" h="326" w="229">
                  <a:moveTo>
                    <a:pt x="98" y="0"/>
                  </a:moveTo>
                  <a:lnTo>
                    <a:pt x="1" y="163"/>
                  </a:lnTo>
                  <a:lnTo>
                    <a:pt x="98" y="293"/>
                  </a:lnTo>
                  <a:lnTo>
                    <a:pt x="131" y="325"/>
                  </a:lnTo>
                  <a:lnTo>
                    <a:pt x="131" y="195"/>
                  </a:lnTo>
                  <a:lnTo>
                    <a:pt x="228" y="98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1"/>
            <p:cNvSpPr/>
            <p:nvPr/>
          </p:nvSpPr>
          <p:spPr>
            <a:xfrm>
              <a:off x="3214475" y="2480250"/>
              <a:ext cx="6525" cy="21150"/>
            </a:xfrm>
            <a:custGeom>
              <a:rect b="b" l="l" r="r" t="t"/>
              <a:pathLst>
                <a:path extrusionOk="0" h="846" w="261">
                  <a:moveTo>
                    <a:pt x="195" y="0"/>
                  </a:moveTo>
                  <a:lnTo>
                    <a:pt x="130" y="98"/>
                  </a:lnTo>
                  <a:lnTo>
                    <a:pt x="130" y="163"/>
                  </a:lnTo>
                  <a:lnTo>
                    <a:pt x="98" y="326"/>
                  </a:lnTo>
                  <a:lnTo>
                    <a:pt x="33" y="358"/>
                  </a:lnTo>
                  <a:lnTo>
                    <a:pt x="0" y="651"/>
                  </a:lnTo>
                  <a:lnTo>
                    <a:pt x="33" y="748"/>
                  </a:lnTo>
                  <a:lnTo>
                    <a:pt x="33" y="813"/>
                  </a:lnTo>
                  <a:lnTo>
                    <a:pt x="65" y="846"/>
                  </a:lnTo>
                  <a:lnTo>
                    <a:pt x="98" y="748"/>
                  </a:lnTo>
                  <a:lnTo>
                    <a:pt x="163" y="586"/>
                  </a:lnTo>
                  <a:lnTo>
                    <a:pt x="163" y="391"/>
                  </a:lnTo>
                  <a:lnTo>
                    <a:pt x="228" y="228"/>
                  </a:lnTo>
                  <a:lnTo>
                    <a:pt x="261" y="65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1"/>
            <p:cNvSpPr/>
            <p:nvPr/>
          </p:nvSpPr>
          <p:spPr>
            <a:xfrm>
              <a:off x="3242925" y="2455050"/>
              <a:ext cx="2475" cy="2450"/>
            </a:xfrm>
            <a:custGeom>
              <a:rect b="b" l="l" r="r" t="t"/>
              <a:pathLst>
                <a:path extrusionOk="0" h="98" w="99">
                  <a:moveTo>
                    <a:pt x="1" y="0"/>
                  </a:moveTo>
                  <a:lnTo>
                    <a:pt x="33" y="98"/>
                  </a:lnTo>
                  <a:lnTo>
                    <a:pt x="98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1"/>
            <p:cNvSpPr/>
            <p:nvPr/>
          </p:nvSpPr>
          <p:spPr>
            <a:xfrm>
              <a:off x="3243750" y="2465625"/>
              <a:ext cx="4900" cy="3275"/>
            </a:xfrm>
            <a:custGeom>
              <a:rect b="b" l="l" r="r" t="t"/>
              <a:pathLst>
                <a:path extrusionOk="0" h="131" w="196">
                  <a:moveTo>
                    <a:pt x="163" y="0"/>
                  </a:moveTo>
                  <a:lnTo>
                    <a:pt x="65" y="33"/>
                  </a:lnTo>
                  <a:lnTo>
                    <a:pt x="0" y="98"/>
                  </a:lnTo>
                  <a:lnTo>
                    <a:pt x="33" y="130"/>
                  </a:lnTo>
                  <a:lnTo>
                    <a:pt x="98" y="65"/>
                  </a:lnTo>
                  <a:lnTo>
                    <a:pt x="195" y="65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1"/>
            <p:cNvSpPr/>
            <p:nvPr/>
          </p:nvSpPr>
          <p:spPr>
            <a:xfrm>
              <a:off x="3273825" y="2413575"/>
              <a:ext cx="4075" cy="4100"/>
            </a:xfrm>
            <a:custGeom>
              <a:rect b="b" l="l" r="r" t="t"/>
              <a:pathLst>
                <a:path extrusionOk="0" h="164" w="163">
                  <a:moveTo>
                    <a:pt x="163" y="1"/>
                  </a:moveTo>
                  <a:lnTo>
                    <a:pt x="0" y="33"/>
                  </a:lnTo>
                  <a:lnTo>
                    <a:pt x="0" y="98"/>
                  </a:lnTo>
                  <a:lnTo>
                    <a:pt x="65" y="163"/>
                  </a:lnTo>
                  <a:lnTo>
                    <a:pt x="163" y="66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1"/>
            <p:cNvSpPr/>
            <p:nvPr/>
          </p:nvSpPr>
          <p:spPr>
            <a:xfrm>
              <a:off x="3280325" y="2420075"/>
              <a:ext cx="3275" cy="3300"/>
            </a:xfrm>
            <a:custGeom>
              <a:rect b="b" l="l" r="r" t="t"/>
              <a:pathLst>
                <a:path extrusionOk="0" h="132" w="131">
                  <a:moveTo>
                    <a:pt x="98" y="1"/>
                  </a:moveTo>
                  <a:lnTo>
                    <a:pt x="66" y="66"/>
                  </a:lnTo>
                  <a:lnTo>
                    <a:pt x="0" y="99"/>
                  </a:lnTo>
                  <a:lnTo>
                    <a:pt x="66" y="131"/>
                  </a:lnTo>
                  <a:lnTo>
                    <a:pt x="131" y="9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1"/>
            <p:cNvSpPr/>
            <p:nvPr/>
          </p:nvSpPr>
          <p:spPr>
            <a:xfrm>
              <a:off x="3288450" y="2307900"/>
              <a:ext cx="6525" cy="4900"/>
            </a:xfrm>
            <a:custGeom>
              <a:rect b="b" l="l" r="r" t="t"/>
              <a:pathLst>
                <a:path extrusionOk="0" h="196" w="261">
                  <a:moveTo>
                    <a:pt x="98" y="0"/>
                  </a:moveTo>
                  <a:lnTo>
                    <a:pt x="1" y="65"/>
                  </a:lnTo>
                  <a:lnTo>
                    <a:pt x="98" y="163"/>
                  </a:lnTo>
                  <a:lnTo>
                    <a:pt x="163" y="195"/>
                  </a:lnTo>
                  <a:lnTo>
                    <a:pt x="228" y="130"/>
                  </a:lnTo>
                  <a:lnTo>
                    <a:pt x="163" y="65"/>
                  </a:lnTo>
                  <a:lnTo>
                    <a:pt x="261" y="65"/>
                  </a:lnTo>
                  <a:lnTo>
                    <a:pt x="261" y="3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1"/>
            <p:cNvSpPr/>
            <p:nvPr/>
          </p:nvSpPr>
          <p:spPr>
            <a:xfrm>
              <a:off x="3262450" y="2411150"/>
              <a:ext cx="2450" cy="825"/>
            </a:xfrm>
            <a:custGeom>
              <a:rect b="b" l="l" r="r" t="t"/>
              <a:pathLst>
                <a:path extrusionOk="0" h="33" w="98">
                  <a:moveTo>
                    <a:pt x="0" y="0"/>
                  </a:moveTo>
                  <a:lnTo>
                    <a:pt x="33" y="33"/>
                  </a:lnTo>
                  <a:lnTo>
                    <a:pt x="98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1"/>
            <p:cNvSpPr/>
            <p:nvPr/>
          </p:nvSpPr>
          <p:spPr>
            <a:xfrm>
              <a:off x="3278700" y="2417650"/>
              <a:ext cx="1650" cy="1650"/>
            </a:xfrm>
            <a:custGeom>
              <a:rect b="b" l="l" r="r" t="t"/>
              <a:pathLst>
                <a:path extrusionOk="0" h="66" w="66">
                  <a:moveTo>
                    <a:pt x="33" y="0"/>
                  </a:moveTo>
                  <a:lnTo>
                    <a:pt x="0" y="65"/>
                  </a:lnTo>
                  <a:lnTo>
                    <a:pt x="65" y="6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1"/>
            <p:cNvSpPr/>
            <p:nvPr/>
          </p:nvSpPr>
          <p:spPr>
            <a:xfrm>
              <a:off x="3254300" y="2350175"/>
              <a:ext cx="4100" cy="4075"/>
            </a:xfrm>
            <a:custGeom>
              <a:rect b="b" l="l" r="r" t="t"/>
              <a:pathLst>
                <a:path extrusionOk="0" h="163" w="164">
                  <a:moveTo>
                    <a:pt x="33" y="0"/>
                  </a:moveTo>
                  <a:lnTo>
                    <a:pt x="1" y="98"/>
                  </a:lnTo>
                  <a:lnTo>
                    <a:pt x="66" y="163"/>
                  </a:lnTo>
                  <a:lnTo>
                    <a:pt x="163" y="130"/>
                  </a:lnTo>
                  <a:lnTo>
                    <a:pt x="163" y="33"/>
                  </a:lnTo>
                  <a:lnTo>
                    <a:pt x="98" y="6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1"/>
            <p:cNvSpPr/>
            <p:nvPr/>
          </p:nvSpPr>
          <p:spPr>
            <a:xfrm>
              <a:off x="3256750" y="2346925"/>
              <a:ext cx="1650" cy="2450"/>
            </a:xfrm>
            <a:custGeom>
              <a:rect b="b" l="l" r="r" t="t"/>
              <a:pathLst>
                <a:path extrusionOk="0" h="98" w="66">
                  <a:moveTo>
                    <a:pt x="0" y="0"/>
                  </a:moveTo>
                  <a:lnTo>
                    <a:pt x="0" y="65"/>
                  </a:lnTo>
                  <a:lnTo>
                    <a:pt x="33" y="98"/>
                  </a:lnTo>
                  <a:lnTo>
                    <a:pt x="65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1"/>
            <p:cNvSpPr/>
            <p:nvPr/>
          </p:nvSpPr>
          <p:spPr>
            <a:xfrm>
              <a:off x="3268125" y="2410325"/>
              <a:ext cx="3275" cy="3275"/>
            </a:xfrm>
            <a:custGeom>
              <a:rect b="b" l="l" r="r" t="t"/>
              <a:pathLst>
                <a:path extrusionOk="0" h="131" w="131">
                  <a:moveTo>
                    <a:pt x="1" y="1"/>
                  </a:moveTo>
                  <a:lnTo>
                    <a:pt x="1" y="98"/>
                  </a:lnTo>
                  <a:lnTo>
                    <a:pt x="66" y="131"/>
                  </a:lnTo>
                  <a:lnTo>
                    <a:pt x="131" y="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1"/>
            <p:cNvSpPr/>
            <p:nvPr/>
          </p:nvSpPr>
          <p:spPr>
            <a:xfrm>
              <a:off x="3243750" y="2411950"/>
              <a:ext cx="9775" cy="10600"/>
            </a:xfrm>
            <a:custGeom>
              <a:rect b="b" l="l" r="r" t="t"/>
              <a:pathLst>
                <a:path extrusionOk="0" h="424" w="391">
                  <a:moveTo>
                    <a:pt x="130" y="1"/>
                  </a:moveTo>
                  <a:lnTo>
                    <a:pt x="130" y="66"/>
                  </a:lnTo>
                  <a:lnTo>
                    <a:pt x="195" y="131"/>
                  </a:lnTo>
                  <a:lnTo>
                    <a:pt x="163" y="163"/>
                  </a:lnTo>
                  <a:lnTo>
                    <a:pt x="33" y="131"/>
                  </a:lnTo>
                  <a:lnTo>
                    <a:pt x="0" y="196"/>
                  </a:lnTo>
                  <a:lnTo>
                    <a:pt x="65" y="228"/>
                  </a:lnTo>
                  <a:lnTo>
                    <a:pt x="130" y="293"/>
                  </a:lnTo>
                  <a:lnTo>
                    <a:pt x="228" y="326"/>
                  </a:lnTo>
                  <a:lnTo>
                    <a:pt x="325" y="424"/>
                  </a:lnTo>
                  <a:lnTo>
                    <a:pt x="390" y="359"/>
                  </a:lnTo>
                  <a:lnTo>
                    <a:pt x="358" y="293"/>
                  </a:lnTo>
                  <a:lnTo>
                    <a:pt x="293" y="293"/>
                  </a:lnTo>
                  <a:lnTo>
                    <a:pt x="228" y="196"/>
                  </a:lnTo>
                  <a:lnTo>
                    <a:pt x="260" y="163"/>
                  </a:lnTo>
                  <a:lnTo>
                    <a:pt x="358" y="163"/>
                  </a:lnTo>
                  <a:lnTo>
                    <a:pt x="325" y="98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1"/>
            <p:cNvSpPr/>
            <p:nvPr/>
          </p:nvSpPr>
          <p:spPr>
            <a:xfrm>
              <a:off x="3287650" y="2449350"/>
              <a:ext cx="4900" cy="4100"/>
            </a:xfrm>
            <a:custGeom>
              <a:rect b="b" l="l" r="r" t="t"/>
              <a:pathLst>
                <a:path extrusionOk="0" h="164" w="196">
                  <a:moveTo>
                    <a:pt x="0" y="1"/>
                  </a:moveTo>
                  <a:lnTo>
                    <a:pt x="0" y="66"/>
                  </a:lnTo>
                  <a:lnTo>
                    <a:pt x="130" y="163"/>
                  </a:lnTo>
                  <a:lnTo>
                    <a:pt x="195" y="131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1"/>
            <p:cNvSpPr/>
            <p:nvPr/>
          </p:nvSpPr>
          <p:spPr>
            <a:xfrm>
              <a:off x="3274625" y="2450975"/>
              <a:ext cx="15475" cy="15475"/>
            </a:xfrm>
            <a:custGeom>
              <a:rect b="b" l="l" r="r" t="t"/>
              <a:pathLst>
                <a:path extrusionOk="0" h="619" w="619">
                  <a:moveTo>
                    <a:pt x="261" y="1"/>
                  </a:moveTo>
                  <a:lnTo>
                    <a:pt x="196" y="66"/>
                  </a:lnTo>
                  <a:lnTo>
                    <a:pt x="163" y="66"/>
                  </a:lnTo>
                  <a:lnTo>
                    <a:pt x="131" y="131"/>
                  </a:lnTo>
                  <a:lnTo>
                    <a:pt x="98" y="98"/>
                  </a:lnTo>
                  <a:lnTo>
                    <a:pt x="33" y="66"/>
                  </a:lnTo>
                  <a:lnTo>
                    <a:pt x="33" y="98"/>
                  </a:lnTo>
                  <a:lnTo>
                    <a:pt x="1" y="131"/>
                  </a:lnTo>
                  <a:lnTo>
                    <a:pt x="66" y="163"/>
                  </a:lnTo>
                  <a:lnTo>
                    <a:pt x="66" y="196"/>
                  </a:lnTo>
                  <a:lnTo>
                    <a:pt x="1" y="228"/>
                  </a:lnTo>
                  <a:lnTo>
                    <a:pt x="1" y="293"/>
                  </a:lnTo>
                  <a:lnTo>
                    <a:pt x="98" y="326"/>
                  </a:lnTo>
                  <a:lnTo>
                    <a:pt x="163" y="391"/>
                  </a:lnTo>
                  <a:lnTo>
                    <a:pt x="131" y="489"/>
                  </a:lnTo>
                  <a:lnTo>
                    <a:pt x="98" y="489"/>
                  </a:lnTo>
                  <a:lnTo>
                    <a:pt x="66" y="619"/>
                  </a:lnTo>
                  <a:lnTo>
                    <a:pt x="98" y="619"/>
                  </a:lnTo>
                  <a:lnTo>
                    <a:pt x="196" y="554"/>
                  </a:lnTo>
                  <a:lnTo>
                    <a:pt x="196" y="489"/>
                  </a:lnTo>
                  <a:lnTo>
                    <a:pt x="261" y="358"/>
                  </a:lnTo>
                  <a:lnTo>
                    <a:pt x="391" y="326"/>
                  </a:lnTo>
                  <a:lnTo>
                    <a:pt x="456" y="261"/>
                  </a:lnTo>
                  <a:lnTo>
                    <a:pt x="521" y="163"/>
                  </a:lnTo>
                  <a:lnTo>
                    <a:pt x="619" y="163"/>
                  </a:lnTo>
                  <a:lnTo>
                    <a:pt x="586" y="131"/>
                  </a:lnTo>
                  <a:lnTo>
                    <a:pt x="554" y="98"/>
                  </a:lnTo>
                  <a:lnTo>
                    <a:pt x="456" y="33"/>
                  </a:lnTo>
                  <a:lnTo>
                    <a:pt x="294" y="33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1"/>
            <p:cNvSpPr/>
            <p:nvPr/>
          </p:nvSpPr>
          <p:spPr>
            <a:xfrm>
              <a:off x="3287650" y="2442850"/>
              <a:ext cx="3275" cy="1650"/>
            </a:xfrm>
            <a:custGeom>
              <a:rect b="b" l="l" r="r" t="t"/>
              <a:pathLst>
                <a:path extrusionOk="0" h="66" w="131">
                  <a:moveTo>
                    <a:pt x="0" y="1"/>
                  </a:moveTo>
                  <a:lnTo>
                    <a:pt x="33" y="66"/>
                  </a:lnTo>
                  <a:lnTo>
                    <a:pt x="130" y="33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1"/>
            <p:cNvSpPr/>
            <p:nvPr/>
          </p:nvSpPr>
          <p:spPr>
            <a:xfrm>
              <a:off x="3276250" y="2442050"/>
              <a:ext cx="11425" cy="7325"/>
            </a:xfrm>
            <a:custGeom>
              <a:rect b="b" l="l" r="r" t="t"/>
              <a:pathLst>
                <a:path extrusionOk="0" h="293" w="457">
                  <a:moveTo>
                    <a:pt x="229" y="0"/>
                  </a:moveTo>
                  <a:lnTo>
                    <a:pt x="196" y="65"/>
                  </a:lnTo>
                  <a:lnTo>
                    <a:pt x="163" y="130"/>
                  </a:lnTo>
                  <a:lnTo>
                    <a:pt x="1" y="195"/>
                  </a:lnTo>
                  <a:lnTo>
                    <a:pt x="33" y="228"/>
                  </a:lnTo>
                  <a:lnTo>
                    <a:pt x="131" y="195"/>
                  </a:lnTo>
                  <a:lnTo>
                    <a:pt x="196" y="163"/>
                  </a:lnTo>
                  <a:lnTo>
                    <a:pt x="261" y="293"/>
                  </a:lnTo>
                  <a:lnTo>
                    <a:pt x="294" y="228"/>
                  </a:lnTo>
                  <a:lnTo>
                    <a:pt x="391" y="163"/>
                  </a:lnTo>
                  <a:lnTo>
                    <a:pt x="456" y="195"/>
                  </a:lnTo>
                  <a:lnTo>
                    <a:pt x="424" y="98"/>
                  </a:lnTo>
                  <a:lnTo>
                    <a:pt x="326" y="65"/>
                  </a:lnTo>
                  <a:lnTo>
                    <a:pt x="261" y="33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1"/>
            <p:cNvSpPr/>
            <p:nvPr/>
          </p:nvSpPr>
          <p:spPr>
            <a:xfrm>
              <a:off x="3208775" y="2710325"/>
              <a:ext cx="3275" cy="4900"/>
            </a:xfrm>
            <a:custGeom>
              <a:rect b="b" l="l" r="r" t="t"/>
              <a:pathLst>
                <a:path extrusionOk="0" h="196" w="131">
                  <a:moveTo>
                    <a:pt x="1" y="0"/>
                  </a:moveTo>
                  <a:lnTo>
                    <a:pt x="131" y="196"/>
                  </a:lnTo>
                  <a:lnTo>
                    <a:pt x="131" y="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1"/>
            <p:cNvSpPr/>
            <p:nvPr/>
          </p:nvSpPr>
          <p:spPr>
            <a:xfrm>
              <a:off x="3229100" y="2725775"/>
              <a:ext cx="7350" cy="1650"/>
            </a:xfrm>
            <a:custGeom>
              <a:rect b="b" l="l" r="r" t="t"/>
              <a:pathLst>
                <a:path extrusionOk="0" h="66" w="294">
                  <a:moveTo>
                    <a:pt x="1" y="0"/>
                  </a:moveTo>
                  <a:lnTo>
                    <a:pt x="163" y="65"/>
                  </a:lnTo>
                  <a:lnTo>
                    <a:pt x="293" y="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1"/>
            <p:cNvSpPr/>
            <p:nvPr/>
          </p:nvSpPr>
          <p:spPr>
            <a:xfrm>
              <a:off x="3207975" y="2703000"/>
              <a:ext cx="3275" cy="2475"/>
            </a:xfrm>
            <a:custGeom>
              <a:rect b="b" l="l" r="r" t="t"/>
              <a:pathLst>
                <a:path extrusionOk="0" h="99" w="131">
                  <a:moveTo>
                    <a:pt x="0" y="1"/>
                  </a:moveTo>
                  <a:lnTo>
                    <a:pt x="0" y="66"/>
                  </a:lnTo>
                  <a:lnTo>
                    <a:pt x="130" y="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1"/>
            <p:cNvSpPr/>
            <p:nvPr/>
          </p:nvSpPr>
          <p:spPr>
            <a:xfrm>
              <a:off x="3200650" y="2698950"/>
              <a:ext cx="4900" cy="6525"/>
            </a:xfrm>
            <a:custGeom>
              <a:rect b="b" l="l" r="r" t="t"/>
              <a:pathLst>
                <a:path extrusionOk="0" h="261" w="196">
                  <a:moveTo>
                    <a:pt x="1" y="0"/>
                  </a:moveTo>
                  <a:lnTo>
                    <a:pt x="98" y="130"/>
                  </a:lnTo>
                  <a:lnTo>
                    <a:pt x="66" y="163"/>
                  </a:lnTo>
                  <a:lnTo>
                    <a:pt x="163" y="260"/>
                  </a:lnTo>
                  <a:lnTo>
                    <a:pt x="196" y="228"/>
                  </a:lnTo>
                  <a:lnTo>
                    <a:pt x="163" y="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1"/>
            <p:cNvSpPr/>
            <p:nvPr/>
          </p:nvSpPr>
          <p:spPr>
            <a:xfrm>
              <a:off x="3229100" y="2723325"/>
              <a:ext cx="6525" cy="1650"/>
            </a:xfrm>
            <a:custGeom>
              <a:rect b="b" l="l" r="r" t="t"/>
              <a:pathLst>
                <a:path extrusionOk="0" h="66" w="261">
                  <a:moveTo>
                    <a:pt x="1" y="1"/>
                  </a:moveTo>
                  <a:lnTo>
                    <a:pt x="66" y="66"/>
                  </a:lnTo>
                  <a:lnTo>
                    <a:pt x="163" y="66"/>
                  </a:lnTo>
                  <a:lnTo>
                    <a:pt x="261" y="33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1"/>
            <p:cNvSpPr/>
            <p:nvPr/>
          </p:nvSpPr>
          <p:spPr>
            <a:xfrm>
              <a:off x="3232350" y="2729025"/>
              <a:ext cx="6525" cy="1650"/>
            </a:xfrm>
            <a:custGeom>
              <a:rect b="b" l="l" r="r" t="t"/>
              <a:pathLst>
                <a:path extrusionOk="0" h="66" w="261">
                  <a:moveTo>
                    <a:pt x="1" y="0"/>
                  </a:moveTo>
                  <a:lnTo>
                    <a:pt x="98" y="33"/>
                  </a:lnTo>
                  <a:lnTo>
                    <a:pt x="261" y="65"/>
                  </a:lnTo>
                  <a:lnTo>
                    <a:pt x="261" y="65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1"/>
            <p:cNvSpPr/>
            <p:nvPr/>
          </p:nvSpPr>
          <p:spPr>
            <a:xfrm>
              <a:off x="3202275" y="2694075"/>
              <a:ext cx="4900" cy="5700"/>
            </a:xfrm>
            <a:custGeom>
              <a:rect b="b" l="l" r="r" t="t"/>
              <a:pathLst>
                <a:path extrusionOk="0" h="228" w="196">
                  <a:moveTo>
                    <a:pt x="33" y="0"/>
                  </a:moveTo>
                  <a:cubicBezTo>
                    <a:pt x="33" y="0"/>
                    <a:pt x="1" y="33"/>
                    <a:pt x="1" y="33"/>
                  </a:cubicBezTo>
                  <a:lnTo>
                    <a:pt x="1" y="163"/>
                  </a:lnTo>
                  <a:lnTo>
                    <a:pt x="66" y="195"/>
                  </a:lnTo>
                  <a:lnTo>
                    <a:pt x="98" y="228"/>
                  </a:lnTo>
                  <a:lnTo>
                    <a:pt x="196" y="22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1"/>
            <p:cNvSpPr/>
            <p:nvPr/>
          </p:nvSpPr>
          <p:spPr>
            <a:xfrm>
              <a:off x="3210400" y="2706250"/>
              <a:ext cx="3275" cy="3275"/>
            </a:xfrm>
            <a:custGeom>
              <a:rect b="b" l="l" r="r" t="t"/>
              <a:pathLst>
                <a:path extrusionOk="0" h="131" w="131">
                  <a:moveTo>
                    <a:pt x="1" y="1"/>
                  </a:moveTo>
                  <a:lnTo>
                    <a:pt x="98" y="131"/>
                  </a:lnTo>
                  <a:lnTo>
                    <a:pt x="131" y="98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1"/>
            <p:cNvSpPr/>
            <p:nvPr/>
          </p:nvSpPr>
          <p:spPr>
            <a:xfrm>
              <a:off x="3205525" y="2706250"/>
              <a:ext cx="2475" cy="2475"/>
            </a:xfrm>
            <a:custGeom>
              <a:rect b="b" l="l" r="r" t="t"/>
              <a:pathLst>
                <a:path extrusionOk="0" h="99" w="99">
                  <a:moveTo>
                    <a:pt x="1" y="1"/>
                  </a:moveTo>
                  <a:lnTo>
                    <a:pt x="98" y="98"/>
                  </a:lnTo>
                  <a:lnTo>
                    <a:pt x="98" y="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1"/>
            <p:cNvSpPr/>
            <p:nvPr/>
          </p:nvSpPr>
          <p:spPr>
            <a:xfrm>
              <a:off x="3068950" y="2581875"/>
              <a:ext cx="4075" cy="1650"/>
            </a:xfrm>
            <a:custGeom>
              <a:rect b="b" l="l" r="r" t="t"/>
              <a:pathLst>
                <a:path extrusionOk="0" h="66" w="163">
                  <a:moveTo>
                    <a:pt x="0" y="0"/>
                  </a:moveTo>
                  <a:lnTo>
                    <a:pt x="33" y="65"/>
                  </a:lnTo>
                  <a:lnTo>
                    <a:pt x="98" y="33"/>
                  </a:lnTo>
                  <a:lnTo>
                    <a:pt x="98" y="65"/>
                  </a:lnTo>
                  <a:lnTo>
                    <a:pt x="163" y="65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1"/>
            <p:cNvSpPr/>
            <p:nvPr/>
          </p:nvSpPr>
          <p:spPr>
            <a:xfrm>
              <a:off x="3068125" y="2583500"/>
              <a:ext cx="3275" cy="1650"/>
            </a:xfrm>
            <a:custGeom>
              <a:rect b="b" l="l" r="r" t="t"/>
              <a:pathLst>
                <a:path extrusionOk="0" h="66" w="131">
                  <a:moveTo>
                    <a:pt x="66" y="0"/>
                  </a:moveTo>
                  <a:lnTo>
                    <a:pt x="1" y="65"/>
                  </a:lnTo>
                  <a:lnTo>
                    <a:pt x="131" y="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1"/>
            <p:cNvSpPr/>
            <p:nvPr/>
          </p:nvSpPr>
          <p:spPr>
            <a:xfrm>
              <a:off x="2948625" y="2391625"/>
              <a:ext cx="1650" cy="4900"/>
            </a:xfrm>
            <a:custGeom>
              <a:rect b="b" l="l" r="r" t="t"/>
              <a:pathLst>
                <a:path extrusionOk="0" h="196" w="66">
                  <a:moveTo>
                    <a:pt x="0" y="1"/>
                  </a:moveTo>
                  <a:lnTo>
                    <a:pt x="65" y="196"/>
                  </a:lnTo>
                  <a:lnTo>
                    <a:pt x="65" y="98"/>
                  </a:lnTo>
                  <a:lnTo>
                    <a:pt x="65" y="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21"/>
            <p:cNvSpPr/>
            <p:nvPr/>
          </p:nvSpPr>
          <p:spPr>
            <a:xfrm>
              <a:off x="2948625" y="2385125"/>
              <a:ext cx="2475" cy="3275"/>
            </a:xfrm>
            <a:custGeom>
              <a:rect b="b" l="l" r="r" t="t"/>
              <a:pathLst>
                <a:path extrusionOk="0" h="131" w="99">
                  <a:moveTo>
                    <a:pt x="65" y="1"/>
                  </a:moveTo>
                  <a:lnTo>
                    <a:pt x="0" y="33"/>
                  </a:lnTo>
                  <a:lnTo>
                    <a:pt x="98" y="131"/>
                  </a:lnTo>
                  <a:lnTo>
                    <a:pt x="98" y="66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21"/>
            <p:cNvSpPr/>
            <p:nvPr/>
          </p:nvSpPr>
          <p:spPr>
            <a:xfrm>
              <a:off x="2947800" y="2375375"/>
              <a:ext cx="4100" cy="4075"/>
            </a:xfrm>
            <a:custGeom>
              <a:rect b="b" l="l" r="r" t="t"/>
              <a:pathLst>
                <a:path extrusionOk="0" h="163" w="164">
                  <a:moveTo>
                    <a:pt x="1" y="0"/>
                  </a:moveTo>
                  <a:lnTo>
                    <a:pt x="66" y="130"/>
                  </a:lnTo>
                  <a:lnTo>
                    <a:pt x="164" y="163"/>
                  </a:lnTo>
                  <a:lnTo>
                    <a:pt x="131" y="6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21"/>
            <p:cNvSpPr/>
            <p:nvPr/>
          </p:nvSpPr>
          <p:spPr>
            <a:xfrm>
              <a:off x="2951875" y="2374550"/>
              <a:ext cx="1650" cy="2475"/>
            </a:xfrm>
            <a:custGeom>
              <a:rect b="b" l="l" r="r" t="t"/>
              <a:pathLst>
                <a:path extrusionOk="0" h="99" w="66">
                  <a:moveTo>
                    <a:pt x="1" y="1"/>
                  </a:moveTo>
                  <a:lnTo>
                    <a:pt x="66" y="98"/>
                  </a:lnTo>
                  <a:lnTo>
                    <a:pt x="33" y="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1"/>
            <p:cNvSpPr/>
            <p:nvPr/>
          </p:nvSpPr>
          <p:spPr>
            <a:xfrm>
              <a:off x="2945375" y="2375375"/>
              <a:ext cx="6525" cy="7350"/>
            </a:xfrm>
            <a:custGeom>
              <a:rect b="b" l="l" r="r" t="t"/>
              <a:pathLst>
                <a:path extrusionOk="0" h="294" w="261">
                  <a:moveTo>
                    <a:pt x="33" y="0"/>
                  </a:moveTo>
                  <a:lnTo>
                    <a:pt x="0" y="65"/>
                  </a:lnTo>
                  <a:lnTo>
                    <a:pt x="33" y="163"/>
                  </a:lnTo>
                  <a:lnTo>
                    <a:pt x="195" y="293"/>
                  </a:lnTo>
                  <a:lnTo>
                    <a:pt x="261" y="293"/>
                  </a:lnTo>
                  <a:lnTo>
                    <a:pt x="163" y="22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1"/>
            <p:cNvSpPr/>
            <p:nvPr/>
          </p:nvSpPr>
          <p:spPr>
            <a:xfrm>
              <a:off x="2943750" y="2377800"/>
              <a:ext cx="2450" cy="3300"/>
            </a:xfrm>
            <a:custGeom>
              <a:rect b="b" l="l" r="r" t="t"/>
              <a:pathLst>
                <a:path extrusionOk="0" h="132" w="98">
                  <a:moveTo>
                    <a:pt x="0" y="1"/>
                  </a:moveTo>
                  <a:lnTo>
                    <a:pt x="0" y="99"/>
                  </a:lnTo>
                  <a:lnTo>
                    <a:pt x="98" y="131"/>
                  </a:lnTo>
                  <a:lnTo>
                    <a:pt x="98" y="1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1"/>
            <p:cNvSpPr/>
            <p:nvPr/>
          </p:nvSpPr>
          <p:spPr>
            <a:xfrm>
              <a:off x="2902275" y="2515200"/>
              <a:ext cx="60200" cy="70750"/>
            </a:xfrm>
            <a:custGeom>
              <a:rect b="b" l="l" r="r" t="t"/>
              <a:pathLst>
                <a:path extrusionOk="0" h="2830" w="2408">
                  <a:moveTo>
                    <a:pt x="1594" y="1"/>
                  </a:moveTo>
                  <a:lnTo>
                    <a:pt x="1627" y="66"/>
                  </a:lnTo>
                  <a:lnTo>
                    <a:pt x="1497" y="66"/>
                  </a:lnTo>
                  <a:lnTo>
                    <a:pt x="1529" y="196"/>
                  </a:lnTo>
                  <a:lnTo>
                    <a:pt x="1464" y="293"/>
                  </a:lnTo>
                  <a:lnTo>
                    <a:pt x="1464" y="228"/>
                  </a:lnTo>
                  <a:lnTo>
                    <a:pt x="1497" y="163"/>
                  </a:lnTo>
                  <a:lnTo>
                    <a:pt x="1464" y="98"/>
                  </a:lnTo>
                  <a:lnTo>
                    <a:pt x="1367" y="98"/>
                  </a:lnTo>
                  <a:lnTo>
                    <a:pt x="1432" y="163"/>
                  </a:lnTo>
                  <a:lnTo>
                    <a:pt x="1334" y="163"/>
                  </a:lnTo>
                  <a:lnTo>
                    <a:pt x="1302" y="131"/>
                  </a:lnTo>
                  <a:lnTo>
                    <a:pt x="1139" y="163"/>
                  </a:lnTo>
                  <a:lnTo>
                    <a:pt x="1139" y="228"/>
                  </a:lnTo>
                  <a:lnTo>
                    <a:pt x="1107" y="228"/>
                  </a:lnTo>
                  <a:lnTo>
                    <a:pt x="1074" y="326"/>
                  </a:lnTo>
                  <a:lnTo>
                    <a:pt x="1139" y="358"/>
                  </a:lnTo>
                  <a:lnTo>
                    <a:pt x="1139" y="391"/>
                  </a:lnTo>
                  <a:lnTo>
                    <a:pt x="1041" y="391"/>
                  </a:lnTo>
                  <a:lnTo>
                    <a:pt x="1041" y="424"/>
                  </a:lnTo>
                  <a:lnTo>
                    <a:pt x="944" y="456"/>
                  </a:lnTo>
                  <a:lnTo>
                    <a:pt x="976" y="554"/>
                  </a:lnTo>
                  <a:lnTo>
                    <a:pt x="1237" y="554"/>
                  </a:lnTo>
                  <a:lnTo>
                    <a:pt x="1107" y="651"/>
                  </a:lnTo>
                  <a:lnTo>
                    <a:pt x="976" y="716"/>
                  </a:lnTo>
                  <a:lnTo>
                    <a:pt x="1009" y="781"/>
                  </a:lnTo>
                  <a:lnTo>
                    <a:pt x="846" y="814"/>
                  </a:lnTo>
                  <a:lnTo>
                    <a:pt x="781" y="781"/>
                  </a:lnTo>
                  <a:lnTo>
                    <a:pt x="716" y="846"/>
                  </a:lnTo>
                  <a:lnTo>
                    <a:pt x="684" y="749"/>
                  </a:lnTo>
                  <a:lnTo>
                    <a:pt x="456" y="716"/>
                  </a:lnTo>
                  <a:lnTo>
                    <a:pt x="456" y="749"/>
                  </a:lnTo>
                  <a:lnTo>
                    <a:pt x="326" y="716"/>
                  </a:lnTo>
                  <a:lnTo>
                    <a:pt x="294" y="846"/>
                  </a:lnTo>
                  <a:lnTo>
                    <a:pt x="359" y="781"/>
                  </a:lnTo>
                  <a:lnTo>
                    <a:pt x="359" y="879"/>
                  </a:lnTo>
                  <a:lnTo>
                    <a:pt x="391" y="911"/>
                  </a:lnTo>
                  <a:lnTo>
                    <a:pt x="424" y="976"/>
                  </a:lnTo>
                  <a:lnTo>
                    <a:pt x="359" y="976"/>
                  </a:lnTo>
                  <a:lnTo>
                    <a:pt x="359" y="944"/>
                  </a:lnTo>
                  <a:lnTo>
                    <a:pt x="228" y="944"/>
                  </a:lnTo>
                  <a:lnTo>
                    <a:pt x="391" y="1041"/>
                  </a:lnTo>
                  <a:lnTo>
                    <a:pt x="489" y="1009"/>
                  </a:lnTo>
                  <a:lnTo>
                    <a:pt x="521" y="1106"/>
                  </a:lnTo>
                  <a:lnTo>
                    <a:pt x="391" y="1139"/>
                  </a:lnTo>
                  <a:lnTo>
                    <a:pt x="359" y="1204"/>
                  </a:lnTo>
                  <a:lnTo>
                    <a:pt x="391" y="1237"/>
                  </a:lnTo>
                  <a:lnTo>
                    <a:pt x="261" y="1237"/>
                  </a:lnTo>
                  <a:lnTo>
                    <a:pt x="294" y="1334"/>
                  </a:lnTo>
                  <a:lnTo>
                    <a:pt x="228" y="1367"/>
                  </a:lnTo>
                  <a:lnTo>
                    <a:pt x="326" y="1399"/>
                  </a:lnTo>
                  <a:lnTo>
                    <a:pt x="391" y="1399"/>
                  </a:lnTo>
                  <a:lnTo>
                    <a:pt x="359" y="1432"/>
                  </a:lnTo>
                  <a:lnTo>
                    <a:pt x="359" y="1432"/>
                  </a:lnTo>
                  <a:lnTo>
                    <a:pt x="456" y="1399"/>
                  </a:lnTo>
                  <a:lnTo>
                    <a:pt x="489" y="1529"/>
                  </a:lnTo>
                  <a:lnTo>
                    <a:pt x="781" y="1529"/>
                  </a:lnTo>
                  <a:lnTo>
                    <a:pt x="684" y="1627"/>
                  </a:lnTo>
                  <a:lnTo>
                    <a:pt x="619" y="1594"/>
                  </a:lnTo>
                  <a:lnTo>
                    <a:pt x="521" y="1757"/>
                  </a:lnTo>
                  <a:lnTo>
                    <a:pt x="554" y="1757"/>
                  </a:lnTo>
                  <a:lnTo>
                    <a:pt x="489" y="1887"/>
                  </a:lnTo>
                  <a:lnTo>
                    <a:pt x="294" y="2017"/>
                  </a:lnTo>
                  <a:lnTo>
                    <a:pt x="359" y="2017"/>
                  </a:lnTo>
                  <a:lnTo>
                    <a:pt x="456" y="1952"/>
                  </a:lnTo>
                  <a:lnTo>
                    <a:pt x="521" y="1984"/>
                  </a:lnTo>
                  <a:lnTo>
                    <a:pt x="651" y="1984"/>
                  </a:lnTo>
                  <a:lnTo>
                    <a:pt x="716" y="1887"/>
                  </a:lnTo>
                  <a:lnTo>
                    <a:pt x="749" y="1952"/>
                  </a:lnTo>
                  <a:lnTo>
                    <a:pt x="846" y="1952"/>
                  </a:lnTo>
                  <a:lnTo>
                    <a:pt x="619" y="2017"/>
                  </a:lnTo>
                  <a:lnTo>
                    <a:pt x="424" y="2017"/>
                  </a:lnTo>
                  <a:lnTo>
                    <a:pt x="391" y="2082"/>
                  </a:lnTo>
                  <a:lnTo>
                    <a:pt x="294" y="2115"/>
                  </a:lnTo>
                  <a:lnTo>
                    <a:pt x="326" y="2180"/>
                  </a:lnTo>
                  <a:lnTo>
                    <a:pt x="294" y="2245"/>
                  </a:lnTo>
                  <a:lnTo>
                    <a:pt x="359" y="2245"/>
                  </a:lnTo>
                  <a:lnTo>
                    <a:pt x="261" y="2277"/>
                  </a:lnTo>
                  <a:lnTo>
                    <a:pt x="196" y="2212"/>
                  </a:lnTo>
                  <a:lnTo>
                    <a:pt x="163" y="2245"/>
                  </a:lnTo>
                  <a:lnTo>
                    <a:pt x="131" y="2212"/>
                  </a:lnTo>
                  <a:lnTo>
                    <a:pt x="1" y="2277"/>
                  </a:lnTo>
                  <a:lnTo>
                    <a:pt x="1" y="2342"/>
                  </a:lnTo>
                  <a:lnTo>
                    <a:pt x="326" y="2310"/>
                  </a:lnTo>
                  <a:lnTo>
                    <a:pt x="228" y="2407"/>
                  </a:lnTo>
                  <a:lnTo>
                    <a:pt x="98" y="2440"/>
                  </a:lnTo>
                  <a:lnTo>
                    <a:pt x="33" y="2537"/>
                  </a:lnTo>
                  <a:lnTo>
                    <a:pt x="131" y="2537"/>
                  </a:lnTo>
                  <a:lnTo>
                    <a:pt x="163" y="2602"/>
                  </a:lnTo>
                  <a:lnTo>
                    <a:pt x="391" y="2537"/>
                  </a:lnTo>
                  <a:lnTo>
                    <a:pt x="228" y="2635"/>
                  </a:lnTo>
                  <a:lnTo>
                    <a:pt x="131" y="2700"/>
                  </a:lnTo>
                  <a:lnTo>
                    <a:pt x="261" y="2700"/>
                  </a:lnTo>
                  <a:lnTo>
                    <a:pt x="424" y="2602"/>
                  </a:lnTo>
                  <a:lnTo>
                    <a:pt x="424" y="2700"/>
                  </a:lnTo>
                  <a:lnTo>
                    <a:pt x="294" y="2765"/>
                  </a:lnTo>
                  <a:lnTo>
                    <a:pt x="359" y="2765"/>
                  </a:lnTo>
                  <a:lnTo>
                    <a:pt x="326" y="2797"/>
                  </a:lnTo>
                  <a:lnTo>
                    <a:pt x="456" y="2765"/>
                  </a:lnTo>
                  <a:lnTo>
                    <a:pt x="521" y="2830"/>
                  </a:lnTo>
                  <a:lnTo>
                    <a:pt x="716" y="2797"/>
                  </a:lnTo>
                  <a:lnTo>
                    <a:pt x="879" y="2732"/>
                  </a:lnTo>
                  <a:lnTo>
                    <a:pt x="1009" y="2667"/>
                  </a:lnTo>
                  <a:lnTo>
                    <a:pt x="976" y="2570"/>
                  </a:lnTo>
                  <a:lnTo>
                    <a:pt x="1074" y="2570"/>
                  </a:lnTo>
                  <a:lnTo>
                    <a:pt x="1041" y="2635"/>
                  </a:lnTo>
                  <a:lnTo>
                    <a:pt x="1139" y="2635"/>
                  </a:lnTo>
                  <a:lnTo>
                    <a:pt x="1237" y="2505"/>
                  </a:lnTo>
                  <a:lnTo>
                    <a:pt x="1302" y="2537"/>
                  </a:lnTo>
                  <a:lnTo>
                    <a:pt x="1334" y="2440"/>
                  </a:lnTo>
                  <a:lnTo>
                    <a:pt x="1627" y="2407"/>
                  </a:lnTo>
                  <a:lnTo>
                    <a:pt x="1659" y="2342"/>
                  </a:lnTo>
                  <a:lnTo>
                    <a:pt x="1692" y="2407"/>
                  </a:lnTo>
                  <a:lnTo>
                    <a:pt x="1757" y="2342"/>
                  </a:lnTo>
                  <a:lnTo>
                    <a:pt x="1822" y="2375"/>
                  </a:lnTo>
                  <a:lnTo>
                    <a:pt x="1985" y="2375"/>
                  </a:lnTo>
                  <a:lnTo>
                    <a:pt x="1887" y="2245"/>
                  </a:lnTo>
                  <a:lnTo>
                    <a:pt x="1952" y="2212"/>
                  </a:lnTo>
                  <a:lnTo>
                    <a:pt x="2050" y="2115"/>
                  </a:lnTo>
                  <a:lnTo>
                    <a:pt x="2017" y="2017"/>
                  </a:lnTo>
                  <a:lnTo>
                    <a:pt x="2115" y="1919"/>
                  </a:lnTo>
                  <a:lnTo>
                    <a:pt x="2115" y="1822"/>
                  </a:lnTo>
                  <a:lnTo>
                    <a:pt x="2082" y="1562"/>
                  </a:lnTo>
                  <a:lnTo>
                    <a:pt x="2017" y="1529"/>
                  </a:lnTo>
                  <a:lnTo>
                    <a:pt x="2115" y="1497"/>
                  </a:lnTo>
                  <a:lnTo>
                    <a:pt x="2115" y="1367"/>
                  </a:lnTo>
                  <a:lnTo>
                    <a:pt x="2050" y="1269"/>
                  </a:lnTo>
                  <a:lnTo>
                    <a:pt x="2050" y="1171"/>
                  </a:lnTo>
                  <a:lnTo>
                    <a:pt x="1985" y="1106"/>
                  </a:lnTo>
                  <a:lnTo>
                    <a:pt x="2017" y="1041"/>
                  </a:lnTo>
                  <a:lnTo>
                    <a:pt x="2082" y="1074"/>
                  </a:lnTo>
                  <a:lnTo>
                    <a:pt x="2115" y="1074"/>
                  </a:lnTo>
                  <a:lnTo>
                    <a:pt x="2082" y="976"/>
                  </a:lnTo>
                  <a:lnTo>
                    <a:pt x="2147" y="1009"/>
                  </a:lnTo>
                  <a:lnTo>
                    <a:pt x="2212" y="944"/>
                  </a:lnTo>
                  <a:lnTo>
                    <a:pt x="2245" y="846"/>
                  </a:lnTo>
                  <a:lnTo>
                    <a:pt x="2342" y="879"/>
                  </a:lnTo>
                  <a:lnTo>
                    <a:pt x="2375" y="781"/>
                  </a:lnTo>
                  <a:lnTo>
                    <a:pt x="2310" y="781"/>
                  </a:lnTo>
                  <a:lnTo>
                    <a:pt x="2310" y="684"/>
                  </a:lnTo>
                  <a:lnTo>
                    <a:pt x="2310" y="619"/>
                  </a:lnTo>
                  <a:lnTo>
                    <a:pt x="2342" y="619"/>
                  </a:lnTo>
                  <a:lnTo>
                    <a:pt x="2407" y="814"/>
                  </a:lnTo>
                  <a:lnTo>
                    <a:pt x="2375" y="554"/>
                  </a:lnTo>
                  <a:lnTo>
                    <a:pt x="2245" y="554"/>
                  </a:lnTo>
                  <a:lnTo>
                    <a:pt x="2310" y="489"/>
                  </a:lnTo>
                  <a:lnTo>
                    <a:pt x="2147" y="293"/>
                  </a:lnTo>
                  <a:lnTo>
                    <a:pt x="2147" y="196"/>
                  </a:lnTo>
                  <a:lnTo>
                    <a:pt x="2082" y="131"/>
                  </a:lnTo>
                  <a:lnTo>
                    <a:pt x="1919" y="131"/>
                  </a:lnTo>
                  <a:lnTo>
                    <a:pt x="1822" y="196"/>
                  </a:lnTo>
                  <a:lnTo>
                    <a:pt x="1757" y="196"/>
                  </a:lnTo>
                  <a:lnTo>
                    <a:pt x="1724" y="228"/>
                  </a:lnTo>
                  <a:lnTo>
                    <a:pt x="1627" y="261"/>
                  </a:lnTo>
                  <a:lnTo>
                    <a:pt x="1562" y="261"/>
                  </a:lnTo>
                  <a:lnTo>
                    <a:pt x="1659" y="196"/>
                  </a:lnTo>
                  <a:lnTo>
                    <a:pt x="1789" y="131"/>
                  </a:lnTo>
                  <a:lnTo>
                    <a:pt x="1659" y="66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21"/>
            <p:cNvSpPr/>
            <p:nvPr/>
          </p:nvSpPr>
          <p:spPr>
            <a:xfrm>
              <a:off x="3007150" y="2412775"/>
              <a:ext cx="2475" cy="2450"/>
            </a:xfrm>
            <a:custGeom>
              <a:rect b="b" l="l" r="r" t="t"/>
              <a:pathLst>
                <a:path extrusionOk="0" h="98" w="99">
                  <a:moveTo>
                    <a:pt x="33" y="0"/>
                  </a:moveTo>
                  <a:lnTo>
                    <a:pt x="1" y="65"/>
                  </a:lnTo>
                  <a:cubicBezTo>
                    <a:pt x="1" y="65"/>
                    <a:pt x="98" y="98"/>
                    <a:pt x="98" y="98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1"/>
            <p:cNvSpPr/>
            <p:nvPr/>
          </p:nvSpPr>
          <p:spPr>
            <a:xfrm>
              <a:off x="2955125" y="2455050"/>
              <a:ext cx="92700" cy="161000"/>
            </a:xfrm>
            <a:custGeom>
              <a:rect b="b" l="l" r="r" t="t"/>
              <a:pathLst>
                <a:path extrusionOk="0" h="6440" w="3708">
                  <a:moveTo>
                    <a:pt x="1236" y="0"/>
                  </a:moveTo>
                  <a:lnTo>
                    <a:pt x="1171" y="65"/>
                  </a:lnTo>
                  <a:lnTo>
                    <a:pt x="1106" y="33"/>
                  </a:lnTo>
                  <a:lnTo>
                    <a:pt x="1009" y="98"/>
                  </a:lnTo>
                  <a:lnTo>
                    <a:pt x="911" y="65"/>
                  </a:lnTo>
                  <a:lnTo>
                    <a:pt x="846" y="98"/>
                  </a:lnTo>
                  <a:lnTo>
                    <a:pt x="814" y="98"/>
                  </a:lnTo>
                  <a:lnTo>
                    <a:pt x="749" y="163"/>
                  </a:lnTo>
                  <a:lnTo>
                    <a:pt x="749" y="98"/>
                  </a:lnTo>
                  <a:lnTo>
                    <a:pt x="716" y="98"/>
                  </a:lnTo>
                  <a:lnTo>
                    <a:pt x="618" y="163"/>
                  </a:lnTo>
                  <a:lnTo>
                    <a:pt x="618" y="163"/>
                  </a:lnTo>
                  <a:lnTo>
                    <a:pt x="651" y="98"/>
                  </a:lnTo>
                  <a:lnTo>
                    <a:pt x="553" y="33"/>
                  </a:lnTo>
                  <a:lnTo>
                    <a:pt x="521" y="98"/>
                  </a:lnTo>
                  <a:lnTo>
                    <a:pt x="488" y="130"/>
                  </a:lnTo>
                  <a:lnTo>
                    <a:pt x="488" y="195"/>
                  </a:lnTo>
                  <a:lnTo>
                    <a:pt x="456" y="228"/>
                  </a:lnTo>
                  <a:lnTo>
                    <a:pt x="488" y="293"/>
                  </a:lnTo>
                  <a:lnTo>
                    <a:pt x="391" y="326"/>
                  </a:lnTo>
                  <a:lnTo>
                    <a:pt x="423" y="391"/>
                  </a:lnTo>
                  <a:lnTo>
                    <a:pt x="391" y="456"/>
                  </a:lnTo>
                  <a:lnTo>
                    <a:pt x="358" y="456"/>
                  </a:lnTo>
                  <a:lnTo>
                    <a:pt x="456" y="553"/>
                  </a:lnTo>
                  <a:lnTo>
                    <a:pt x="488" y="618"/>
                  </a:lnTo>
                  <a:lnTo>
                    <a:pt x="391" y="553"/>
                  </a:lnTo>
                  <a:lnTo>
                    <a:pt x="358" y="586"/>
                  </a:lnTo>
                  <a:lnTo>
                    <a:pt x="261" y="553"/>
                  </a:lnTo>
                  <a:lnTo>
                    <a:pt x="261" y="586"/>
                  </a:lnTo>
                  <a:lnTo>
                    <a:pt x="293" y="618"/>
                  </a:lnTo>
                  <a:lnTo>
                    <a:pt x="261" y="683"/>
                  </a:lnTo>
                  <a:lnTo>
                    <a:pt x="228" y="586"/>
                  </a:lnTo>
                  <a:lnTo>
                    <a:pt x="196" y="683"/>
                  </a:lnTo>
                  <a:lnTo>
                    <a:pt x="228" y="716"/>
                  </a:lnTo>
                  <a:lnTo>
                    <a:pt x="196" y="748"/>
                  </a:lnTo>
                  <a:lnTo>
                    <a:pt x="261" y="846"/>
                  </a:lnTo>
                  <a:lnTo>
                    <a:pt x="228" y="846"/>
                  </a:lnTo>
                  <a:lnTo>
                    <a:pt x="163" y="813"/>
                  </a:lnTo>
                  <a:lnTo>
                    <a:pt x="163" y="813"/>
                  </a:lnTo>
                  <a:lnTo>
                    <a:pt x="196" y="943"/>
                  </a:lnTo>
                  <a:lnTo>
                    <a:pt x="196" y="976"/>
                  </a:lnTo>
                  <a:lnTo>
                    <a:pt x="326" y="943"/>
                  </a:lnTo>
                  <a:lnTo>
                    <a:pt x="228" y="1008"/>
                  </a:lnTo>
                  <a:lnTo>
                    <a:pt x="261" y="1041"/>
                  </a:lnTo>
                  <a:lnTo>
                    <a:pt x="326" y="1008"/>
                  </a:lnTo>
                  <a:lnTo>
                    <a:pt x="326" y="1041"/>
                  </a:lnTo>
                  <a:lnTo>
                    <a:pt x="358" y="1073"/>
                  </a:lnTo>
                  <a:lnTo>
                    <a:pt x="293" y="1041"/>
                  </a:lnTo>
                  <a:lnTo>
                    <a:pt x="261" y="1073"/>
                  </a:lnTo>
                  <a:lnTo>
                    <a:pt x="228" y="1106"/>
                  </a:lnTo>
                  <a:lnTo>
                    <a:pt x="293" y="1139"/>
                  </a:lnTo>
                  <a:lnTo>
                    <a:pt x="228" y="1139"/>
                  </a:lnTo>
                  <a:lnTo>
                    <a:pt x="196" y="1204"/>
                  </a:lnTo>
                  <a:lnTo>
                    <a:pt x="261" y="1204"/>
                  </a:lnTo>
                  <a:lnTo>
                    <a:pt x="261" y="1269"/>
                  </a:lnTo>
                  <a:lnTo>
                    <a:pt x="163" y="1236"/>
                  </a:lnTo>
                  <a:lnTo>
                    <a:pt x="163" y="1301"/>
                  </a:lnTo>
                  <a:lnTo>
                    <a:pt x="196" y="1334"/>
                  </a:lnTo>
                  <a:lnTo>
                    <a:pt x="163" y="1366"/>
                  </a:lnTo>
                  <a:lnTo>
                    <a:pt x="131" y="1399"/>
                  </a:lnTo>
                  <a:lnTo>
                    <a:pt x="33" y="1399"/>
                  </a:lnTo>
                  <a:lnTo>
                    <a:pt x="1" y="1431"/>
                  </a:lnTo>
                  <a:lnTo>
                    <a:pt x="33" y="1464"/>
                  </a:lnTo>
                  <a:lnTo>
                    <a:pt x="163" y="1464"/>
                  </a:lnTo>
                  <a:lnTo>
                    <a:pt x="163" y="1496"/>
                  </a:lnTo>
                  <a:lnTo>
                    <a:pt x="98" y="1496"/>
                  </a:lnTo>
                  <a:lnTo>
                    <a:pt x="163" y="1561"/>
                  </a:lnTo>
                  <a:lnTo>
                    <a:pt x="196" y="1561"/>
                  </a:lnTo>
                  <a:lnTo>
                    <a:pt x="228" y="1594"/>
                  </a:lnTo>
                  <a:lnTo>
                    <a:pt x="456" y="1366"/>
                  </a:lnTo>
                  <a:lnTo>
                    <a:pt x="456" y="1366"/>
                  </a:lnTo>
                  <a:lnTo>
                    <a:pt x="423" y="1464"/>
                  </a:lnTo>
                  <a:lnTo>
                    <a:pt x="456" y="1464"/>
                  </a:lnTo>
                  <a:lnTo>
                    <a:pt x="391" y="1496"/>
                  </a:lnTo>
                  <a:lnTo>
                    <a:pt x="326" y="1626"/>
                  </a:lnTo>
                  <a:lnTo>
                    <a:pt x="326" y="1659"/>
                  </a:lnTo>
                  <a:lnTo>
                    <a:pt x="261" y="1789"/>
                  </a:lnTo>
                  <a:lnTo>
                    <a:pt x="293" y="1789"/>
                  </a:lnTo>
                  <a:lnTo>
                    <a:pt x="228" y="1951"/>
                  </a:lnTo>
                  <a:lnTo>
                    <a:pt x="261" y="2049"/>
                  </a:lnTo>
                  <a:lnTo>
                    <a:pt x="228" y="2114"/>
                  </a:lnTo>
                  <a:lnTo>
                    <a:pt x="261" y="2147"/>
                  </a:lnTo>
                  <a:lnTo>
                    <a:pt x="293" y="2114"/>
                  </a:lnTo>
                  <a:lnTo>
                    <a:pt x="228" y="2244"/>
                  </a:lnTo>
                  <a:lnTo>
                    <a:pt x="196" y="2374"/>
                  </a:lnTo>
                  <a:lnTo>
                    <a:pt x="163" y="2439"/>
                  </a:lnTo>
                  <a:lnTo>
                    <a:pt x="163" y="2472"/>
                  </a:lnTo>
                  <a:lnTo>
                    <a:pt x="261" y="2472"/>
                  </a:lnTo>
                  <a:lnTo>
                    <a:pt x="261" y="2407"/>
                  </a:lnTo>
                  <a:lnTo>
                    <a:pt x="293" y="2277"/>
                  </a:lnTo>
                  <a:lnTo>
                    <a:pt x="293" y="2212"/>
                  </a:lnTo>
                  <a:lnTo>
                    <a:pt x="358" y="2147"/>
                  </a:lnTo>
                  <a:lnTo>
                    <a:pt x="326" y="1951"/>
                  </a:lnTo>
                  <a:lnTo>
                    <a:pt x="358" y="1951"/>
                  </a:lnTo>
                  <a:lnTo>
                    <a:pt x="488" y="1789"/>
                  </a:lnTo>
                  <a:lnTo>
                    <a:pt x="488" y="1789"/>
                  </a:lnTo>
                  <a:lnTo>
                    <a:pt x="391" y="1951"/>
                  </a:lnTo>
                  <a:lnTo>
                    <a:pt x="358" y="2049"/>
                  </a:lnTo>
                  <a:lnTo>
                    <a:pt x="423" y="2082"/>
                  </a:lnTo>
                  <a:lnTo>
                    <a:pt x="423" y="2017"/>
                  </a:lnTo>
                  <a:lnTo>
                    <a:pt x="488" y="1951"/>
                  </a:lnTo>
                  <a:lnTo>
                    <a:pt x="521" y="2082"/>
                  </a:lnTo>
                  <a:lnTo>
                    <a:pt x="586" y="1951"/>
                  </a:lnTo>
                  <a:lnTo>
                    <a:pt x="553" y="1854"/>
                  </a:lnTo>
                  <a:lnTo>
                    <a:pt x="618" y="1821"/>
                  </a:lnTo>
                  <a:lnTo>
                    <a:pt x="618" y="1821"/>
                  </a:lnTo>
                  <a:lnTo>
                    <a:pt x="586" y="1951"/>
                  </a:lnTo>
                  <a:lnTo>
                    <a:pt x="716" y="2017"/>
                  </a:lnTo>
                  <a:lnTo>
                    <a:pt x="586" y="2017"/>
                  </a:lnTo>
                  <a:lnTo>
                    <a:pt x="586" y="2147"/>
                  </a:lnTo>
                  <a:lnTo>
                    <a:pt x="586" y="2244"/>
                  </a:lnTo>
                  <a:lnTo>
                    <a:pt x="651" y="2277"/>
                  </a:lnTo>
                  <a:lnTo>
                    <a:pt x="684" y="2342"/>
                  </a:lnTo>
                  <a:lnTo>
                    <a:pt x="586" y="2439"/>
                  </a:lnTo>
                  <a:lnTo>
                    <a:pt x="521" y="2667"/>
                  </a:lnTo>
                  <a:lnTo>
                    <a:pt x="521" y="2764"/>
                  </a:lnTo>
                  <a:lnTo>
                    <a:pt x="456" y="2732"/>
                  </a:lnTo>
                  <a:lnTo>
                    <a:pt x="456" y="2830"/>
                  </a:lnTo>
                  <a:lnTo>
                    <a:pt x="553" y="2992"/>
                  </a:lnTo>
                  <a:lnTo>
                    <a:pt x="521" y="2862"/>
                  </a:lnTo>
                  <a:lnTo>
                    <a:pt x="586" y="2830"/>
                  </a:lnTo>
                  <a:lnTo>
                    <a:pt x="781" y="2960"/>
                  </a:lnTo>
                  <a:lnTo>
                    <a:pt x="781" y="2862"/>
                  </a:lnTo>
                  <a:lnTo>
                    <a:pt x="716" y="2797"/>
                  </a:lnTo>
                  <a:lnTo>
                    <a:pt x="781" y="2797"/>
                  </a:lnTo>
                  <a:lnTo>
                    <a:pt x="911" y="2862"/>
                  </a:lnTo>
                  <a:lnTo>
                    <a:pt x="1009" y="2862"/>
                  </a:lnTo>
                  <a:lnTo>
                    <a:pt x="1009" y="2830"/>
                  </a:lnTo>
                  <a:lnTo>
                    <a:pt x="1106" y="2830"/>
                  </a:lnTo>
                  <a:lnTo>
                    <a:pt x="1139" y="2732"/>
                  </a:lnTo>
                  <a:lnTo>
                    <a:pt x="1399" y="2732"/>
                  </a:lnTo>
                  <a:lnTo>
                    <a:pt x="1236" y="2797"/>
                  </a:lnTo>
                  <a:lnTo>
                    <a:pt x="1139" y="3090"/>
                  </a:lnTo>
                  <a:lnTo>
                    <a:pt x="1269" y="3317"/>
                  </a:lnTo>
                  <a:lnTo>
                    <a:pt x="1334" y="3285"/>
                  </a:lnTo>
                  <a:lnTo>
                    <a:pt x="1334" y="3415"/>
                  </a:lnTo>
                  <a:lnTo>
                    <a:pt x="1399" y="3285"/>
                  </a:lnTo>
                  <a:lnTo>
                    <a:pt x="1497" y="3317"/>
                  </a:lnTo>
                  <a:lnTo>
                    <a:pt x="1464" y="3447"/>
                  </a:lnTo>
                  <a:lnTo>
                    <a:pt x="1497" y="3447"/>
                  </a:lnTo>
                  <a:lnTo>
                    <a:pt x="1399" y="3545"/>
                  </a:lnTo>
                  <a:lnTo>
                    <a:pt x="1431" y="3675"/>
                  </a:lnTo>
                  <a:lnTo>
                    <a:pt x="1366" y="3805"/>
                  </a:lnTo>
                  <a:lnTo>
                    <a:pt x="1431" y="3870"/>
                  </a:lnTo>
                  <a:lnTo>
                    <a:pt x="1529" y="3935"/>
                  </a:lnTo>
                  <a:lnTo>
                    <a:pt x="1594" y="3935"/>
                  </a:lnTo>
                  <a:lnTo>
                    <a:pt x="1529" y="3968"/>
                  </a:lnTo>
                  <a:lnTo>
                    <a:pt x="1464" y="4000"/>
                  </a:lnTo>
                  <a:lnTo>
                    <a:pt x="1399" y="3903"/>
                  </a:lnTo>
                  <a:lnTo>
                    <a:pt x="1334" y="3935"/>
                  </a:lnTo>
                  <a:lnTo>
                    <a:pt x="1399" y="4000"/>
                  </a:lnTo>
                  <a:lnTo>
                    <a:pt x="1464" y="4033"/>
                  </a:lnTo>
                  <a:lnTo>
                    <a:pt x="1366" y="4033"/>
                  </a:lnTo>
                  <a:lnTo>
                    <a:pt x="1301" y="3968"/>
                  </a:lnTo>
                  <a:lnTo>
                    <a:pt x="1139" y="4000"/>
                  </a:lnTo>
                  <a:lnTo>
                    <a:pt x="1041" y="4000"/>
                  </a:lnTo>
                  <a:lnTo>
                    <a:pt x="879" y="4065"/>
                  </a:lnTo>
                  <a:lnTo>
                    <a:pt x="781" y="4195"/>
                  </a:lnTo>
                  <a:lnTo>
                    <a:pt x="651" y="4293"/>
                  </a:lnTo>
                  <a:lnTo>
                    <a:pt x="618" y="4358"/>
                  </a:lnTo>
                  <a:lnTo>
                    <a:pt x="716" y="4358"/>
                  </a:lnTo>
                  <a:lnTo>
                    <a:pt x="749" y="4325"/>
                  </a:lnTo>
                  <a:lnTo>
                    <a:pt x="911" y="4260"/>
                  </a:lnTo>
                  <a:lnTo>
                    <a:pt x="911" y="4358"/>
                  </a:lnTo>
                  <a:lnTo>
                    <a:pt x="976" y="4423"/>
                  </a:lnTo>
                  <a:lnTo>
                    <a:pt x="911" y="4488"/>
                  </a:lnTo>
                  <a:lnTo>
                    <a:pt x="944" y="4553"/>
                  </a:lnTo>
                  <a:lnTo>
                    <a:pt x="976" y="4553"/>
                  </a:lnTo>
                  <a:lnTo>
                    <a:pt x="879" y="4781"/>
                  </a:lnTo>
                  <a:lnTo>
                    <a:pt x="781" y="4813"/>
                  </a:lnTo>
                  <a:lnTo>
                    <a:pt x="684" y="4878"/>
                  </a:lnTo>
                  <a:lnTo>
                    <a:pt x="651" y="4878"/>
                  </a:lnTo>
                  <a:lnTo>
                    <a:pt x="553" y="4943"/>
                  </a:lnTo>
                  <a:lnTo>
                    <a:pt x="456" y="4943"/>
                  </a:lnTo>
                  <a:lnTo>
                    <a:pt x="326" y="5041"/>
                  </a:lnTo>
                  <a:lnTo>
                    <a:pt x="456" y="5041"/>
                  </a:lnTo>
                  <a:lnTo>
                    <a:pt x="456" y="5106"/>
                  </a:lnTo>
                  <a:lnTo>
                    <a:pt x="358" y="5138"/>
                  </a:lnTo>
                  <a:lnTo>
                    <a:pt x="488" y="5171"/>
                  </a:lnTo>
                  <a:lnTo>
                    <a:pt x="488" y="5203"/>
                  </a:lnTo>
                  <a:lnTo>
                    <a:pt x="521" y="5236"/>
                  </a:lnTo>
                  <a:lnTo>
                    <a:pt x="586" y="5203"/>
                  </a:lnTo>
                  <a:lnTo>
                    <a:pt x="684" y="5171"/>
                  </a:lnTo>
                  <a:lnTo>
                    <a:pt x="814" y="5106"/>
                  </a:lnTo>
                  <a:lnTo>
                    <a:pt x="814" y="5171"/>
                  </a:lnTo>
                  <a:lnTo>
                    <a:pt x="944" y="5203"/>
                  </a:lnTo>
                  <a:lnTo>
                    <a:pt x="846" y="5236"/>
                  </a:lnTo>
                  <a:lnTo>
                    <a:pt x="846" y="5268"/>
                  </a:lnTo>
                  <a:lnTo>
                    <a:pt x="976" y="5268"/>
                  </a:lnTo>
                  <a:lnTo>
                    <a:pt x="1041" y="5236"/>
                  </a:lnTo>
                  <a:lnTo>
                    <a:pt x="1139" y="5334"/>
                  </a:lnTo>
                  <a:lnTo>
                    <a:pt x="1204" y="5399"/>
                  </a:lnTo>
                  <a:lnTo>
                    <a:pt x="1366" y="5399"/>
                  </a:lnTo>
                  <a:lnTo>
                    <a:pt x="1399" y="5334"/>
                  </a:lnTo>
                  <a:lnTo>
                    <a:pt x="1497" y="5301"/>
                  </a:lnTo>
                  <a:lnTo>
                    <a:pt x="1594" y="5268"/>
                  </a:lnTo>
                  <a:lnTo>
                    <a:pt x="1659" y="5203"/>
                  </a:lnTo>
                  <a:lnTo>
                    <a:pt x="1724" y="5138"/>
                  </a:lnTo>
                  <a:lnTo>
                    <a:pt x="1724" y="5138"/>
                  </a:lnTo>
                  <a:lnTo>
                    <a:pt x="1627" y="5301"/>
                  </a:lnTo>
                  <a:lnTo>
                    <a:pt x="1497" y="5431"/>
                  </a:lnTo>
                  <a:lnTo>
                    <a:pt x="1497" y="5561"/>
                  </a:lnTo>
                  <a:lnTo>
                    <a:pt x="1399" y="5561"/>
                  </a:lnTo>
                  <a:lnTo>
                    <a:pt x="1334" y="5594"/>
                  </a:lnTo>
                  <a:lnTo>
                    <a:pt x="1236" y="5529"/>
                  </a:lnTo>
                  <a:lnTo>
                    <a:pt x="1041" y="5529"/>
                  </a:lnTo>
                  <a:lnTo>
                    <a:pt x="879" y="5561"/>
                  </a:lnTo>
                  <a:lnTo>
                    <a:pt x="879" y="5626"/>
                  </a:lnTo>
                  <a:lnTo>
                    <a:pt x="814" y="5691"/>
                  </a:lnTo>
                  <a:lnTo>
                    <a:pt x="716" y="5691"/>
                  </a:lnTo>
                  <a:lnTo>
                    <a:pt x="716" y="5886"/>
                  </a:lnTo>
                  <a:lnTo>
                    <a:pt x="618" y="5951"/>
                  </a:lnTo>
                  <a:lnTo>
                    <a:pt x="586" y="6016"/>
                  </a:lnTo>
                  <a:lnTo>
                    <a:pt x="488" y="6016"/>
                  </a:lnTo>
                  <a:lnTo>
                    <a:pt x="456" y="6147"/>
                  </a:lnTo>
                  <a:lnTo>
                    <a:pt x="423" y="6147"/>
                  </a:lnTo>
                  <a:lnTo>
                    <a:pt x="391" y="6179"/>
                  </a:lnTo>
                  <a:lnTo>
                    <a:pt x="261" y="6277"/>
                  </a:lnTo>
                  <a:lnTo>
                    <a:pt x="228" y="6277"/>
                  </a:lnTo>
                  <a:lnTo>
                    <a:pt x="131" y="6309"/>
                  </a:lnTo>
                  <a:lnTo>
                    <a:pt x="131" y="6407"/>
                  </a:lnTo>
                  <a:lnTo>
                    <a:pt x="228" y="6407"/>
                  </a:lnTo>
                  <a:lnTo>
                    <a:pt x="228" y="6342"/>
                  </a:lnTo>
                  <a:lnTo>
                    <a:pt x="326" y="6374"/>
                  </a:lnTo>
                  <a:lnTo>
                    <a:pt x="391" y="6439"/>
                  </a:lnTo>
                  <a:lnTo>
                    <a:pt x="456" y="6407"/>
                  </a:lnTo>
                  <a:lnTo>
                    <a:pt x="423" y="6342"/>
                  </a:lnTo>
                  <a:lnTo>
                    <a:pt x="456" y="6277"/>
                  </a:lnTo>
                  <a:lnTo>
                    <a:pt x="488" y="6309"/>
                  </a:lnTo>
                  <a:lnTo>
                    <a:pt x="553" y="6244"/>
                  </a:lnTo>
                  <a:lnTo>
                    <a:pt x="586" y="6244"/>
                  </a:lnTo>
                  <a:lnTo>
                    <a:pt x="651" y="6179"/>
                  </a:lnTo>
                  <a:lnTo>
                    <a:pt x="749" y="6212"/>
                  </a:lnTo>
                  <a:lnTo>
                    <a:pt x="814" y="6179"/>
                  </a:lnTo>
                  <a:lnTo>
                    <a:pt x="879" y="6179"/>
                  </a:lnTo>
                  <a:lnTo>
                    <a:pt x="911" y="6147"/>
                  </a:lnTo>
                  <a:lnTo>
                    <a:pt x="944" y="6212"/>
                  </a:lnTo>
                  <a:lnTo>
                    <a:pt x="1009" y="6212"/>
                  </a:lnTo>
                  <a:lnTo>
                    <a:pt x="1074" y="6277"/>
                  </a:lnTo>
                  <a:lnTo>
                    <a:pt x="1171" y="6277"/>
                  </a:lnTo>
                  <a:lnTo>
                    <a:pt x="1139" y="6212"/>
                  </a:lnTo>
                  <a:lnTo>
                    <a:pt x="1204" y="6179"/>
                  </a:lnTo>
                  <a:lnTo>
                    <a:pt x="1236" y="6114"/>
                  </a:lnTo>
                  <a:lnTo>
                    <a:pt x="1204" y="6049"/>
                  </a:lnTo>
                  <a:lnTo>
                    <a:pt x="1269" y="5984"/>
                  </a:lnTo>
                  <a:lnTo>
                    <a:pt x="1334" y="5984"/>
                  </a:lnTo>
                  <a:lnTo>
                    <a:pt x="1334" y="5951"/>
                  </a:lnTo>
                  <a:lnTo>
                    <a:pt x="1529" y="5886"/>
                  </a:lnTo>
                  <a:lnTo>
                    <a:pt x="1627" y="5886"/>
                  </a:lnTo>
                  <a:lnTo>
                    <a:pt x="1757" y="5984"/>
                  </a:lnTo>
                  <a:lnTo>
                    <a:pt x="1789" y="5951"/>
                  </a:lnTo>
                  <a:lnTo>
                    <a:pt x="1919" y="5984"/>
                  </a:lnTo>
                  <a:lnTo>
                    <a:pt x="1984" y="5984"/>
                  </a:lnTo>
                  <a:lnTo>
                    <a:pt x="2017" y="5919"/>
                  </a:lnTo>
                  <a:lnTo>
                    <a:pt x="2114" y="5854"/>
                  </a:lnTo>
                  <a:lnTo>
                    <a:pt x="2212" y="5886"/>
                  </a:lnTo>
                  <a:lnTo>
                    <a:pt x="2310" y="5821"/>
                  </a:lnTo>
                  <a:lnTo>
                    <a:pt x="2440" y="5821"/>
                  </a:lnTo>
                  <a:lnTo>
                    <a:pt x="2472" y="5789"/>
                  </a:lnTo>
                  <a:lnTo>
                    <a:pt x="2505" y="5821"/>
                  </a:lnTo>
                  <a:lnTo>
                    <a:pt x="2570" y="5854"/>
                  </a:lnTo>
                  <a:lnTo>
                    <a:pt x="2635" y="5789"/>
                  </a:lnTo>
                  <a:lnTo>
                    <a:pt x="2927" y="5789"/>
                  </a:lnTo>
                  <a:lnTo>
                    <a:pt x="3025" y="5821"/>
                  </a:lnTo>
                  <a:lnTo>
                    <a:pt x="3090" y="5821"/>
                  </a:lnTo>
                  <a:lnTo>
                    <a:pt x="3155" y="5756"/>
                  </a:lnTo>
                  <a:lnTo>
                    <a:pt x="3253" y="5756"/>
                  </a:lnTo>
                  <a:lnTo>
                    <a:pt x="3318" y="5659"/>
                  </a:lnTo>
                  <a:lnTo>
                    <a:pt x="3383" y="5659"/>
                  </a:lnTo>
                  <a:lnTo>
                    <a:pt x="3415" y="5691"/>
                  </a:lnTo>
                  <a:lnTo>
                    <a:pt x="3415" y="5626"/>
                  </a:lnTo>
                  <a:lnTo>
                    <a:pt x="3545" y="5529"/>
                  </a:lnTo>
                  <a:lnTo>
                    <a:pt x="3610" y="5529"/>
                  </a:lnTo>
                  <a:lnTo>
                    <a:pt x="3610" y="5431"/>
                  </a:lnTo>
                  <a:lnTo>
                    <a:pt x="3610" y="5399"/>
                  </a:lnTo>
                  <a:lnTo>
                    <a:pt x="3610" y="5334"/>
                  </a:lnTo>
                  <a:lnTo>
                    <a:pt x="3480" y="5334"/>
                  </a:lnTo>
                  <a:lnTo>
                    <a:pt x="3383" y="5366"/>
                  </a:lnTo>
                  <a:lnTo>
                    <a:pt x="3318" y="5366"/>
                  </a:lnTo>
                  <a:lnTo>
                    <a:pt x="3253" y="5334"/>
                  </a:lnTo>
                  <a:lnTo>
                    <a:pt x="3220" y="5334"/>
                  </a:lnTo>
                  <a:lnTo>
                    <a:pt x="3253" y="5301"/>
                  </a:lnTo>
                  <a:lnTo>
                    <a:pt x="3285" y="5268"/>
                  </a:lnTo>
                  <a:lnTo>
                    <a:pt x="3188" y="5268"/>
                  </a:lnTo>
                  <a:lnTo>
                    <a:pt x="3122" y="5301"/>
                  </a:lnTo>
                  <a:lnTo>
                    <a:pt x="3220" y="5203"/>
                  </a:lnTo>
                  <a:lnTo>
                    <a:pt x="3285" y="5236"/>
                  </a:lnTo>
                  <a:lnTo>
                    <a:pt x="3383" y="5171"/>
                  </a:lnTo>
                  <a:lnTo>
                    <a:pt x="3350" y="5106"/>
                  </a:lnTo>
                  <a:lnTo>
                    <a:pt x="3253" y="5106"/>
                  </a:lnTo>
                  <a:lnTo>
                    <a:pt x="3318" y="5073"/>
                  </a:lnTo>
                  <a:lnTo>
                    <a:pt x="3383" y="5008"/>
                  </a:lnTo>
                  <a:lnTo>
                    <a:pt x="3415" y="5073"/>
                  </a:lnTo>
                  <a:lnTo>
                    <a:pt x="3480" y="5008"/>
                  </a:lnTo>
                  <a:lnTo>
                    <a:pt x="3513" y="4943"/>
                  </a:lnTo>
                  <a:lnTo>
                    <a:pt x="3480" y="4943"/>
                  </a:lnTo>
                  <a:lnTo>
                    <a:pt x="3513" y="4911"/>
                  </a:lnTo>
                  <a:lnTo>
                    <a:pt x="3415" y="4911"/>
                  </a:lnTo>
                  <a:lnTo>
                    <a:pt x="3448" y="4846"/>
                  </a:lnTo>
                  <a:lnTo>
                    <a:pt x="3513" y="4846"/>
                  </a:lnTo>
                  <a:lnTo>
                    <a:pt x="3513" y="4911"/>
                  </a:lnTo>
                  <a:lnTo>
                    <a:pt x="3578" y="4813"/>
                  </a:lnTo>
                  <a:lnTo>
                    <a:pt x="3643" y="4781"/>
                  </a:lnTo>
                  <a:lnTo>
                    <a:pt x="3643" y="4651"/>
                  </a:lnTo>
                  <a:lnTo>
                    <a:pt x="3708" y="4488"/>
                  </a:lnTo>
                  <a:lnTo>
                    <a:pt x="3675" y="4456"/>
                  </a:lnTo>
                  <a:lnTo>
                    <a:pt x="3643" y="4325"/>
                  </a:lnTo>
                  <a:lnTo>
                    <a:pt x="3480" y="4163"/>
                  </a:lnTo>
                  <a:lnTo>
                    <a:pt x="3057" y="4163"/>
                  </a:lnTo>
                  <a:lnTo>
                    <a:pt x="3057" y="4293"/>
                  </a:lnTo>
                  <a:lnTo>
                    <a:pt x="3025" y="4358"/>
                  </a:lnTo>
                  <a:lnTo>
                    <a:pt x="2927" y="4260"/>
                  </a:lnTo>
                  <a:lnTo>
                    <a:pt x="2830" y="4228"/>
                  </a:lnTo>
                  <a:lnTo>
                    <a:pt x="2992" y="4065"/>
                  </a:lnTo>
                  <a:lnTo>
                    <a:pt x="2992" y="4000"/>
                  </a:lnTo>
                  <a:lnTo>
                    <a:pt x="2862" y="3805"/>
                  </a:lnTo>
                  <a:lnTo>
                    <a:pt x="2830" y="3773"/>
                  </a:lnTo>
                  <a:lnTo>
                    <a:pt x="2732" y="3708"/>
                  </a:lnTo>
                  <a:lnTo>
                    <a:pt x="2667" y="3643"/>
                  </a:lnTo>
                  <a:lnTo>
                    <a:pt x="2635" y="3643"/>
                  </a:lnTo>
                  <a:lnTo>
                    <a:pt x="2570" y="3675"/>
                  </a:lnTo>
                  <a:lnTo>
                    <a:pt x="2505" y="3643"/>
                  </a:lnTo>
                  <a:lnTo>
                    <a:pt x="2602" y="3643"/>
                  </a:lnTo>
                  <a:lnTo>
                    <a:pt x="2667" y="3610"/>
                  </a:lnTo>
                  <a:lnTo>
                    <a:pt x="2732" y="3643"/>
                  </a:lnTo>
                  <a:lnTo>
                    <a:pt x="2765" y="3675"/>
                  </a:lnTo>
                  <a:lnTo>
                    <a:pt x="2862" y="3675"/>
                  </a:lnTo>
                  <a:lnTo>
                    <a:pt x="2732" y="3512"/>
                  </a:lnTo>
                  <a:lnTo>
                    <a:pt x="2667" y="3415"/>
                  </a:lnTo>
                  <a:lnTo>
                    <a:pt x="2700" y="3350"/>
                  </a:lnTo>
                  <a:lnTo>
                    <a:pt x="2732" y="3350"/>
                  </a:lnTo>
                  <a:lnTo>
                    <a:pt x="2667" y="3317"/>
                  </a:lnTo>
                  <a:lnTo>
                    <a:pt x="2635" y="3252"/>
                  </a:lnTo>
                  <a:lnTo>
                    <a:pt x="2602" y="3252"/>
                  </a:lnTo>
                  <a:lnTo>
                    <a:pt x="2537" y="3090"/>
                  </a:lnTo>
                  <a:lnTo>
                    <a:pt x="2407" y="3025"/>
                  </a:lnTo>
                  <a:lnTo>
                    <a:pt x="2212" y="2992"/>
                  </a:lnTo>
                  <a:lnTo>
                    <a:pt x="2212" y="2927"/>
                  </a:lnTo>
                  <a:lnTo>
                    <a:pt x="2179" y="2895"/>
                  </a:lnTo>
                  <a:lnTo>
                    <a:pt x="2114" y="2699"/>
                  </a:lnTo>
                  <a:lnTo>
                    <a:pt x="2049" y="2602"/>
                  </a:lnTo>
                  <a:lnTo>
                    <a:pt x="2017" y="2342"/>
                  </a:lnTo>
                  <a:lnTo>
                    <a:pt x="1952" y="2277"/>
                  </a:lnTo>
                  <a:lnTo>
                    <a:pt x="1919" y="2277"/>
                  </a:lnTo>
                  <a:lnTo>
                    <a:pt x="1757" y="2049"/>
                  </a:lnTo>
                  <a:lnTo>
                    <a:pt x="1692" y="2049"/>
                  </a:lnTo>
                  <a:lnTo>
                    <a:pt x="1594" y="1984"/>
                  </a:lnTo>
                  <a:lnTo>
                    <a:pt x="1497" y="1919"/>
                  </a:lnTo>
                  <a:lnTo>
                    <a:pt x="1464" y="1984"/>
                  </a:lnTo>
                  <a:lnTo>
                    <a:pt x="1366" y="2017"/>
                  </a:lnTo>
                  <a:lnTo>
                    <a:pt x="1236" y="1984"/>
                  </a:lnTo>
                  <a:lnTo>
                    <a:pt x="1171" y="1984"/>
                  </a:lnTo>
                  <a:lnTo>
                    <a:pt x="1074" y="1951"/>
                  </a:lnTo>
                  <a:lnTo>
                    <a:pt x="1041" y="1919"/>
                  </a:lnTo>
                  <a:lnTo>
                    <a:pt x="1106" y="1951"/>
                  </a:lnTo>
                  <a:lnTo>
                    <a:pt x="1236" y="1951"/>
                  </a:lnTo>
                  <a:lnTo>
                    <a:pt x="1334" y="1919"/>
                  </a:lnTo>
                  <a:lnTo>
                    <a:pt x="1366" y="1854"/>
                  </a:lnTo>
                  <a:lnTo>
                    <a:pt x="1464" y="1854"/>
                  </a:lnTo>
                  <a:lnTo>
                    <a:pt x="1562" y="1789"/>
                  </a:lnTo>
                  <a:lnTo>
                    <a:pt x="1464" y="1724"/>
                  </a:lnTo>
                  <a:lnTo>
                    <a:pt x="1464" y="1659"/>
                  </a:lnTo>
                  <a:lnTo>
                    <a:pt x="1399" y="1659"/>
                  </a:lnTo>
                  <a:lnTo>
                    <a:pt x="1301" y="1724"/>
                  </a:lnTo>
                  <a:lnTo>
                    <a:pt x="1269" y="1691"/>
                  </a:lnTo>
                  <a:lnTo>
                    <a:pt x="1366" y="1626"/>
                  </a:lnTo>
                  <a:lnTo>
                    <a:pt x="1497" y="1626"/>
                  </a:lnTo>
                  <a:lnTo>
                    <a:pt x="1562" y="1561"/>
                  </a:lnTo>
                  <a:lnTo>
                    <a:pt x="1562" y="1496"/>
                  </a:lnTo>
                  <a:lnTo>
                    <a:pt x="1627" y="1464"/>
                  </a:lnTo>
                  <a:lnTo>
                    <a:pt x="1692" y="1334"/>
                  </a:lnTo>
                  <a:lnTo>
                    <a:pt x="1724" y="1269"/>
                  </a:lnTo>
                  <a:lnTo>
                    <a:pt x="1724" y="1236"/>
                  </a:lnTo>
                  <a:lnTo>
                    <a:pt x="1789" y="1139"/>
                  </a:lnTo>
                  <a:lnTo>
                    <a:pt x="1757" y="1106"/>
                  </a:lnTo>
                  <a:lnTo>
                    <a:pt x="1789" y="976"/>
                  </a:lnTo>
                  <a:lnTo>
                    <a:pt x="1887" y="911"/>
                  </a:lnTo>
                  <a:lnTo>
                    <a:pt x="1887" y="813"/>
                  </a:lnTo>
                  <a:lnTo>
                    <a:pt x="1757" y="716"/>
                  </a:lnTo>
                  <a:lnTo>
                    <a:pt x="1724" y="716"/>
                  </a:lnTo>
                  <a:lnTo>
                    <a:pt x="1529" y="748"/>
                  </a:lnTo>
                  <a:lnTo>
                    <a:pt x="1399" y="716"/>
                  </a:lnTo>
                  <a:lnTo>
                    <a:pt x="1366" y="748"/>
                  </a:lnTo>
                  <a:lnTo>
                    <a:pt x="1301" y="748"/>
                  </a:lnTo>
                  <a:lnTo>
                    <a:pt x="1204" y="716"/>
                  </a:lnTo>
                  <a:lnTo>
                    <a:pt x="1139" y="716"/>
                  </a:lnTo>
                  <a:lnTo>
                    <a:pt x="1139" y="748"/>
                  </a:lnTo>
                  <a:lnTo>
                    <a:pt x="1074" y="781"/>
                  </a:lnTo>
                  <a:lnTo>
                    <a:pt x="976" y="813"/>
                  </a:lnTo>
                  <a:lnTo>
                    <a:pt x="944" y="813"/>
                  </a:lnTo>
                  <a:lnTo>
                    <a:pt x="879" y="846"/>
                  </a:lnTo>
                  <a:lnTo>
                    <a:pt x="944" y="748"/>
                  </a:lnTo>
                  <a:lnTo>
                    <a:pt x="1041" y="618"/>
                  </a:lnTo>
                  <a:lnTo>
                    <a:pt x="1041" y="618"/>
                  </a:lnTo>
                  <a:lnTo>
                    <a:pt x="976" y="651"/>
                  </a:lnTo>
                  <a:lnTo>
                    <a:pt x="879" y="618"/>
                  </a:lnTo>
                  <a:lnTo>
                    <a:pt x="944" y="586"/>
                  </a:lnTo>
                  <a:lnTo>
                    <a:pt x="944" y="521"/>
                  </a:lnTo>
                  <a:lnTo>
                    <a:pt x="1171" y="391"/>
                  </a:lnTo>
                  <a:lnTo>
                    <a:pt x="1236" y="260"/>
                  </a:lnTo>
                  <a:lnTo>
                    <a:pt x="1301" y="260"/>
                  </a:lnTo>
                  <a:lnTo>
                    <a:pt x="1334" y="163"/>
                  </a:lnTo>
                  <a:lnTo>
                    <a:pt x="1301" y="130"/>
                  </a:lnTo>
                  <a:lnTo>
                    <a:pt x="1334" y="65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1"/>
            <p:cNvSpPr/>
            <p:nvPr/>
          </p:nvSpPr>
          <p:spPr>
            <a:xfrm>
              <a:off x="3036425" y="2587575"/>
              <a:ext cx="3275" cy="1650"/>
            </a:xfrm>
            <a:custGeom>
              <a:rect b="b" l="l" r="r" t="t"/>
              <a:pathLst>
                <a:path extrusionOk="0" h="66" w="131">
                  <a:moveTo>
                    <a:pt x="33" y="0"/>
                  </a:moveTo>
                  <a:lnTo>
                    <a:pt x="1" y="33"/>
                  </a:lnTo>
                  <a:lnTo>
                    <a:pt x="66" y="65"/>
                  </a:lnTo>
                  <a:lnTo>
                    <a:pt x="131" y="3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1"/>
            <p:cNvSpPr/>
            <p:nvPr/>
          </p:nvSpPr>
          <p:spPr>
            <a:xfrm>
              <a:off x="3014475" y="2406275"/>
              <a:ext cx="1650" cy="3275"/>
            </a:xfrm>
            <a:custGeom>
              <a:rect b="b" l="l" r="r" t="t"/>
              <a:pathLst>
                <a:path extrusionOk="0" h="131" w="66">
                  <a:moveTo>
                    <a:pt x="66" y="0"/>
                  </a:moveTo>
                  <a:lnTo>
                    <a:pt x="1" y="65"/>
                  </a:lnTo>
                  <a:lnTo>
                    <a:pt x="1" y="13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21"/>
            <p:cNvSpPr/>
            <p:nvPr/>
          </p:nvSpPr>
          <p:spPr>
            <a:xfrm>
              <a:off x="3009600" y="2601375"/>
              <a:ext cx="5725" cy="3275"/>
            </a:xfrm>
            <a:custGeom>
              <a:rect b="b" l="l" r="r" t="t"/>
              <a:pathLst>
                <a:path extrusionOk="0" h="131" w="229">
                  <a:moveTo>
                    <a:pt x="131" y="1"/>
                  </a:moveTo>
                  <a:lnTo>
                    <a:pt x="0" y="66"/>
                  </a:lnTo>
                  <a:lnTo>
                    <a:pt x="65" y="98"/>
                  </a:lnTo>
                  <a:lnTo>
                    <a:pt x="131" y="131"/>
                  </a:lnTo>
                  <a:lnTo>
                    <a:pt x="196" y="131"/>
                  </a:lnTo>
                  <a:lnTo>
                    <a:pt x="196" y="98"/>
                  </a:lnTo>
                  <a:lnTo>
                    <a:pt x="228" y="33"/>
                  </a:lnTo>
                  <a:lnTo>
                    <a:pt x="196" y="33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21"/>
            <p:cNvSpPr/>
            <p:nvPr/>
          </p:nvSpPr>
          <p:spPr>
            <a:xfrm>
              <a:off x="2972200" y="2552600"/>
              <a:ext cx="6525" cy="4100"/>
            </a:xfrm>
            <a:custGeom>
              <a:rect b="b" l="l" r="r" t="t"/>
              <a:pathLst>
                <a:path extrusionOk="0" h="164" w="261">
                  <a:moveTo>
                    <a:pt x="33" y="1"/>
                  </a:moveTo>
                  <a:cubicBezTo>
                    <a:pt x="33" y="1"/>
                    <a:pt x="1" y="98"/>
                    <a:pt x="1" y="98"/>
                  </a:cubicBezTo>
                  <a:lnTo>
                    <a:pt x="131" y="163"/>
                  </a:lnTo>
                  <a:lnTo>
                    <a:pt x="261" y="66"/>
                  </a:lnTo>
                  <a:lnTo>
                    <a:pt x="196" y="66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1"/>
            <p:cNvSpPr/>
            <p:nvPr/>
          </p:nvSpPr>
          <p:spPr>
            <a:xfrm>
              <a:off x="2966500" y="2506275"/>
              <a:ext cx="1650" cy="3275"/>
            </a:xfrm>
            <a:custGeom>
              <a:rect b="b" l="l" r="r" t="t"/>
              <a:pathLst>
                <a:path extrusionOk="0" h="131" w="66">
                  <a:moveTo>
                    <a:pt x="1" y="0"/>
                  </a:moveTo>
                  <a:lnTo>
                    <a:pt x="1" y="98"/>
                  </a:lnTo>
                  <a:lnTo>
                    <a:pt x="66" y="130"/>
                  </a:lnTo>
                  <a:lnTo>
                    <a:pt x="33" y="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1"/>
            <p:cNvSpPr/>
            <p:nvPr/>
          </p:nvSpPr>
          <p:spPr>
            <a:xfrm>
              <a:off x="2969750" y="2533900"/>
              <a:ext cx="5725" cy="7350"/>
            </a:xfrm>
            <a:custGeom>
              <a:rect b="b" l="l" r="r" t="t"/>
              <a:pathLst>
                <a:path extrusionOk="0" h="294" w="229">
                  <a:moveTo>
                    <a:pt x="229" y="1"/>
                  </a:moveTo>
                  <a:lnTo>
                    <a:pt x="33" y="131"/>
                  </a:lnTo>
                  <a:lnTo>
                    <a:pt x="1" y="293"/>
                  </a:lnTo>
                  <a:lnTo>
                    <a:pt x="99" y="261"/>
                  </a:lnTo>
                  <a:lnTo>
                    <a:pt x="229" y="131"/>
                  </a:lnTo>
                  <a:lnTo>
                    <a:pt x="196" y="98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21"/>
            <p:cNvSpPr/>
            <p:nvPr/>
          </p:nvSpPr>
          <p:spPr>
            <a:xfrm>
              <a:off x="2984400" y="2446100"/>
              <a:ext cx="5700" cy="4900"/>
            </a:xfrm>
            <a:custGeom>
              <a:rect b="b" l="l" r="r" t="t"/>
              <a:pathLst>
                <a:path extrusionOk="0" h="196" w="228">
                  <a:moveTo>
                    <a:pt x="98" y="1"/>
                  </a:moveTo>
                  <a:lnTo>
                    <a:pt x="0" y="33"/>
                  </a:lnTo>
                  <a:lnTo>
                    <a:pt x="0" y="98"/>
                  </a:lnTo>
                  <a:lnTo>
                    <a:pt x="33" y="163"/>
                  </a:lnTo>
                  <a:lnTo>
                    <a:pt x="65" y="98"/>
                  </a:lnTo>
                  <a:lnTo>
                    <a:pt x="65" y="163"/>
                  </a:lnTo>
                  <a:lnTo>
                    <a:pt x="163" y="163"/>
                  </a:lnTo>
                  <a:lnTo>
                    <a:pt x="228" y="196"/>
                  </a:lnTo>
                  <a:lnTo>
                    <a:pt x="228" y="98"/>
                  </a:lnTo>
                  <a:lnTo>
                    <a:pt x="130" y="131"/>
                  </a:lnTo>
                  <a:lnTo>
                    <a:pt x="130" y="131"/>
                  </a:lnTo>
                  <a:lnTo>
                    <a:pt x="163" y="66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21"/>
            <p:cNvSpPr/>
            <p:nvPr/>
          </p:nvSpPr>
          <p:spPr>
            <a:xfrm>
              <a:off x="3009600" y="2423350"/>
              <a:ext cx="2450" cy="1650"/>
            </a:xfrm>
            <a:custGeom>
              <a:rect b="b" l="l" r="r" t="t"/>
              <a:pathLst>
                <a:path extrusionOk="0" h="66" w="98">
                  <a:moveTo>
                    <a:pt x="65" y="0"/>
                  </a:moveTo>
                  <a:lnTo>
                    <a:pt x="0" y="65"/>
                  </a:lnTo>
                  <a:lnTo>
                    <a:pt x="98" y="3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1"/>
            <p:cNvSpPr/>
            <p:nvPr/>
          </p:nvSpPr>
          <p:spPr>
            <a:xfrm>
              <a:off x="3005525" y="2415200"/>
              <a:ext cx="8175" cy="7350"/>
            </a:xfrm>
            <a:custGeom>
              <a:rect b="b" l="l" r="r" t="t"/>
              <a:pathLst>
                <a:path extrusionOk="0" h="294" w="327">
                  <a:moveTo>
                    <a:pt x="163" y="1"/>
                  </a:moveTo>
                  <a:lnTo>
                    <a:pt x="196" y="66"/>
                  </a:lnTo>
                  <a:lnTo>
                    <a:pt x="196" y="98"/>
                  </a:lnTo>
                  <a:lnTo>
                    <a:pt x="66" y="98"/>
                  </a:lnTo>
                  <a:lnTo>
                    <a:pt x="1" y="131"/>
                  </a:lnTo>
                  <a:lnTo>
                    <a:pt x="66" y="163"/>
                  </a:lnTo>
                  <a:lnTo>
                    <a:pt x="163" y="163"/>
                  </a:lnTo>
                  <a:lnTo>
                    <a:pt x="228" y="261"/>
                  </a:lnTo>
                  <a:lnTo>
                    <a:pt x="261" y="294"/>
                  </a:lnTo>
                  <a:lnTo>
                    <a:pt x="261" y="196"/>
                  </a:lnTo>
                  <a:lnTo>
                    <a:pt x="294" y="131"/>
                  </a:lnTo>
                  <a:lnTo>
                    <a:pt x="294" y="98"/>
                  </a:lnTo>
                  <a:lnTo>
                    <a:pt x="326" y="33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1"/>
            <p:cNvSpPr/>
            <p:nvPr/>
          </p:nvSpPr>
          <p:spPr>
            <a:xfrm>
              <a:off x="3010400" y="2409525"/>
              <a:ext cx="2475" cy="4075"/>
            </a:xfrm>
            <a:custGeom>
              <a:rect b="b" l="l" r="r" t="t"/>
              <a:pathLst>
                <a:path extrusionOk="0" h="163" w="99">
                  <a:moveTo>
                    <a:pt x="66" y="0"/>
                  </a:moveTo>
                  <a:lnTo>
                    <a:pt x="66" y="65"/>
                  </a:lnTo>
                  <a:lnTo>
                    <a:pt x="1" y="130"/>
                  </a:lnTo>
                  <a:lnTo>
                    <a:pt x="66" y="163"/>
                  </a:lnTo>
                  <a:lnTo>
                    <a:pt x="99" y="13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1"/>
            <p:cNvSpPr/>
            <p:nvPr/>
          </p:nvSpPr>
          <p:spPr>
            <a:xfrm>
              <a:off x="2984400" y="2450975"/>
              <a:ext cx="2450" cy="2475"/>
            </a:xfrm>
            <a:custGeom>
              <a:rect b="b" l="l" r="r" t="t"/>
              <a:pathLst>
                <a:path extrusionOk="0" h="99" w="98">
                  <a:moveTo>
                    <a:pt x="0" y="1"/>
                  </a:moveTo>
                  <a:lnTo>
                    <a:pt x="65" y="98"/>
                  </a:lnTo>
                  <a:lnTo>
                    <a:pt x="98" y="3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1"/>
            <p:cNvSpPr/>
            <p:nvPr/>
          </p:nvSpPr>
          <p:spPr>
            <a:xfrm>
              <a:off x="2987650" y="2445300"/>
              <a:ext cx="825" cy="1650"/>
            </a:xfrm>
            <a:custGeom>
              <a:rect b="b" l="l" r="r" t="t"/>
              <a:pathLst>
                <a:path extrusionOk="0" h="66" w="33">
                  <a:moveTo>
                    <a:pt x="0" y="0"/>
                  </a:moveTo>
                  <a:lnTo>
                    <a:pt x="33" y="6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1"/>
            <p:cNvSpPr/>
            <p:nvPr/>
          </p:nvSpPr>
          <p:spPr>
            <a:xfrm>
              <a:off x="2951875" y="2505450"/>
              <a:ext cx="4900" cy="6525"/>
            </a:xfrm>
            <a:custGeom>
              <a:rect b="b" l="l" r="r" t="t"/>
              <a:pathLst>
                <a:path extrusionOk="0" h="261" w="196">
                  <a:moveTo>
                    <a:pt x="131" y="1"/>
                  </a:moveTo>
                  <a:lnTo>
                    <a:pt x="1" y="66"/>
                  </a:lnTo>
                  <a:lnTo>
                    <a:pt x="1" y="228"/>
                  </a:lnTo>
                  <a:lnTo>
                    <a:pt x="98" y="163"/>
                  </a:lnTo>
                  <a:lnTo>
                    <a:pt x="66" y="261"/>
                  </a:lnTo>
                  <a:lnTo>
                    <a:pt x="196" y="196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1"/>
            <p:cNvSpPr/>
            <p:nvPr/>
          </p:nvSpPr>
          <p:spPr>
            <a:xfrm>
              <a:off x="2963250" y="2509525"/>
              <a:ext cx="4100" cy="6525"/>
            </a:xfrm>
            <a:custGeom>
              <a:rect b="b" l="l" r="r" t="t"/>
              <a:pathLst>
                <a:path extrusionOk="0" h="261" w="164">
                  <a:moveTo>
                    <a:pt x="98" y="0"/>
                  </a:moveTo>
                  <a:lnTo>
                    <a:pt x="1" y="65"/>
                  </a:lnTo>
                  <a:lnTo>
                    <a:pt x="33" y="228"/>
                  </a:lnTo>
                  <a:lnTo>
                    <a:pt x="131" y="260"/>
                  </a:lnTo>
                  <a:lnTo>
                    <a:pt x="163" y="16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1"/>
            <p:cNvSpPr/>
            <p:nvPr/>
          </p:nvSpPr>
          <p:spPr>
            <a:xfrm>
              <a:off x="2946175" y="2457475"/>
              <a:ext cx="9800" cy="10600"/>
            </a:xfrm>
            <a:custGeom>
              <a:rect b="b" l="l" r="r" t="t"/>
              <a:pathLst>
                <a:path extrusionOk="0" h="424" w="392">
                  <a:moveTo>
                    <a:pt x="391" y="1"/>
                  </a:moveTo>
                  <a:lnTo>
                    <a:pt x="163" y="163"/>
                  </a:lnTo>
                  <a:lnTo>
                    <a:pt x="163" y="261"/>
                  </a:lnTo>
                  <a:lnTo>
                    <a:pt x="66" y="196"/>
                  </a:lnTo>
                  <a:lnTo>
                    <a:pt x="1" y="294"/>
                  </a:lnTo>
                  <a:lnTo>
                    <a:pt x="66" y="326"/>
                  </a:lnTo>
                  <a:lnTo>
                    <a:pt x="33" y="391"/>
                  </a:lnTo>
                  <a:lnTo>
                    <a:pt x="66" y="424"/>
                  </a:lnTo>
                  <a:lnTo>
                    <a:pt x="163" y="391"/>
                  </a:lnTo>
                  <a:lnTo>
                    <a:pt x="261" y="424"/>
                  </a:lnTo>
                  <a:lnTo>
                    <a:pt x="326" y="326"/>
                  </a:lnTo>
                  <a:lnTo>
                    <a:pt x="294" y="294"/>
                  </a:lnTo>
                  <a:lnTo>
                    <a:pt x="326" y="229"/>
                  </a:lnTo>
                  <a:lnTo>
                    <a:pt x="391" y="163"/>
                  </a:lnTo>
                  <a:lnTo>
                    <a:pt x="3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21"/>
            <p:cNvSpPr/>
            <p:nvPr/>
          </p:nvSpPr>
          <p:spPr>
            <a:xfrm>
              <a:off x="2941300" y="2484325"/>
              <a:ext cx="1650" cy="2450"/>
            </a:xfrm>
            <a:custGeom>
              <a:rect b="b" l="l" r="r" t="t"/>
              <a:pathLst>
                <a:path extrusionOk="0" h="98" w="66">
                  <a:moveTo>
                    <a:pt x="33" y="0"/>
                  </a:moveTo>
                  <a:lnTo>
                    <a:pt x="1" y="65"/>
                  </a:lnTo>
                  <a:lnTo>
                    <a:pt x="1" y="98"/>
                  </a:lnTo>
                  <a:lnTo>
                    <a:pt x="66" y="6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21"/>
            <p:cNvSpPr/>
            <p:nvPr/>
          </p:nvSpPr>
          <p:spPr>
            <a:xfrm>
              <a:off x="2950250" y="2490825"/>
              <a:ext cx="2475" cy="2450"/>
            </a:xfrm>
            <a:custGeom>
              <a:rect b="b" l="l" r="r" t="t"/>
              <a:pathLst>
                <a:path extrusionOk="0" h="98" w="99">
                  <a:moveTo>
                    <a:pt x="98" y="0"/>
                  </a:moveTo>
                  <a:lnTo>
                    <a:pt x="0" y="98"/>
                  </a:lnTo>
                  <a:lnTo>
                    <a:pt x="66" y="6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21"/>
            <p:cNvSpPr/>
            <p:nvPr/>
          </p:nvSpPr>
          <p:spPr>
            <a:xfrm>
              <a:off x="2942125" y="2477800"/>
              <a:ext cx="2450" cy="5725"/>
            </a:xfrm>
            <a:custGeom>
              <a:rect b="b" l="l" r="r" t="t"/>
              <a:pathLst>
                <a:path extrusionOk="0" h="229" w="98">
                  <a:moveTo>
                    <a:pt x="33" y="1"/>
                  </a:moveTo>
                  <a:lnTo>
                    <a:pt x="33" y="66"/>
                  </a:lnTo>
                  <a:lnTo>
                    <a:pt x="0" y="131"/>
                  </a:lnTo>
                  <a:lnTo>
                    <a:pt x="33" y="196"/>
                  </a:lnTo>
                  <a:lnTo>
                    <a:pt x="98" y="229"/>
                  </a:lnTo>
                  <a:lnTo>
                    <a:pt x="65" y="131"/>
                  </a:lnTo>
                  <a:lnTo>
                    <a:pt x="98" y="98"/>
                  </a:lnTo>
                  <a:lnTo>
                    <a:pt x="98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1"/>
            <p:cNvSpPr/>
            <p:nvPr/>
          </p:nvSpPr>
          <p:spPr>
            <a:xfrm>
              <a:off x="2942925" y="2476175"/>
              <a:ext cx="2475" cy="1650"/>
            </a:xfrm>
            <a:custGeom>
              <a:rect b="b" l="l" r="r" t="t"/>
              <a:pathLst>
                <a:path extrusionOk="0" h="66" w="99">
                  <a:moveTo>
                    <a:pt x="1" y="1"/>
                  </a:moveTo>
                  <a:lnTo>
                    <a:pt x="1" y="33"/>
                  </a:lnTo>
                  <a:lnTo>
                    <a:pt x="66" y="66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1"/>
            <p:cNvSpPr/>
            <p:nvPr/>
          </p:nvSpPr>
          <p:spPr>
            <a:xfrm>
              <a:off x="2946175" y="2468875"/>
              <a:ext cx="4925" cy="3275"/>
            </a:xfrm>
            <a:custGeom>
              <a:rect b="b" l="l" r="r" t="t"/>
              <a:pathLst>
                <a:path extrusionOk="0" h="131" w="197">
                  <a:moveTo>
                    <a:pt x="66" y="0"/>
                  </a:moveTo>
                  <a:lnTo>
                    <a:pt x="33" y="65"/>
                  </a:lnTo>
                  <a:lnTo>
                    <a:pt x="1" y="65"/>
                  </a:lnTo>
                  <a:lnTo>
                    <a:pt x="66" y="130"/>
                  </a:lnTo>
                  <a:lnTo>
                    <a:pt x="196" y="3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1"/>
            <p:cNvSpPr/>
            <p:nvPr/>
          </p:nvSpPr>
          <p:spPr>
            <a:xfrm>
              <a:off x="2947000" y="2494075"/>
              <a:ext cx="2450" cy="2450"/>
            </a:xfrm>
            <a:custGeom>
              <a:rect b="b" l="l" r="r" t="t"/>
              <a:pathLst>
                <a:path extrusionOk="0" h="98" w="98">
                  <a:moveTo>
                    <a:pt x="0" y="0"/>
                  </a:moveTo>
                  <a:lnTo>
                    <a:pt x="0" y="98"/>
                  </a:lnTo>
                  <a:lnTo>
                    <a:pt x="98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1"/>
            <p:cNvSpPr/>
            <p:nvPr/>
          </p:nvSpPr>
          <p:spPr>
            <a:xfrm>
              <a:off x="2952700" y="2484325"/>
              <a:ext cx="2450" cy="2450"/>
            </a:xfrm>
            <a:custGeom>
              <a:rect b="b" l="l" r="r" t="t"/>
              <a:pathLst>
                <a:path extrusionOk="0" h="98" w="98">
                  <a:moveTo>
                    <a:pt x="65" y="0"/>
                  </a:moveTo>
                  <a:lnTo>
                    <a:pt x="0" y="33"/>
                  </a:lnTo>
                  <a:lnTo>
                    <a:pt x="65" y="98"/>
                  </a:lnTo>
                  <a:lnTo>
                    <a:pt x="98" y="65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1"/>
            <p:cNvSpPr/>
            <p:nvPr/>
          </p:nvSpPr>
          <p:spPr>
            <a:xfrm>
              <a:off x="2954325" y="2502200"/>
              <a:ext cx="825" cy="2475"/>
            </a:xfrm>
            <a:custGeom>
              <a:rect b="b" l="l" r="r" t="t"/>
              <a:pathLst>
                <a:path extrusionOk="0" h="99" w="33">
                  <a:moveTo>
                    <a:pt x="33" y="0"/>
                  </a:moveTo>
                  <a:lnTo>
                    <a:pt x="0" y="98"/>
                  </a:lnTo>
                  <a:lnTo>
                    <a:pt x="33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1"/>
            <p:cNvSpPr/>
            <p:nvPr/>
          </p:nvSpPr>
          <p:spPr>
            <a:xfrm>
              <a:off x="2953500" y="2492450"/>
              <a:ext cx="7350" cy="6525"/>
            </a:xfrm>
            <a:custGeom>
              <a:rect b="b" l="l" r="r" t="t"/>
              <a:pathLst>
                <a:path extrusionOk="0" h="261" w="294">
                  <a:moveTo>
                    <a:pt x="98" y="0"/>
                  </a:moveTo>
                  <a:lnTo>
                    <a:pt x="1" y="65"/>
                  </a:lnTo>
                  <a:lnTo>
                    <a:pt x="131" y="130"/>
                  </a:lnTo>
                  <a:lnTo>
                    <a:pt x="66" y="163"/>
                  </a:lnTo>
                  <a:lnTo>
                    <a:pt x="98" y="195"/>
                  </a:lnTo>
                  <a:lnTo>
                    <a:pt x="1" y="260"/>
                  </a:lnTo>
                  <a:lnTo>
                    <a:pt x="196" y="228"/>
                  </a:lnTo>
                  <a:lnTo>
                    <a:pt x="196" y="260"/>
                  </a:lnTo>
                  <a:lnTo>
                    <a:pt x="293" y="195"/>
                  </a:lnTo>
                  <a:lnTo>
                    <a:pt x="261" y="98"/>
                  </a:lnTo>
                  <a:lnTo>
                    <a:pt x="196" y="9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1"/>
            <p:cNvSpPr/>
            <p:nvPr/>
          </p:nvSpPr>
          <p:spPr>
            <a:xfrm>
              <a:off x="2949425" y="2472925"/>
              <a:ext cx="11425" cy="12225"/>
            </a:xfrm>
            <a:custGeom>
              <a:rect b="b" l="l" r="r" t="t"/>
              <a:pathLst>
                <a:path extrusionOk="0" h="489" w="457">
                  <a:moveTo>
                    <a:pt x="229" y="1"/>
                  </a:moveTo>
                  <a:lnTo>
                    <a:pt x="164" y="33"/>
                  </a:lnTo>
                  <a:lnTo>
                    <a:pt x="196" y="131"/>
                  </a:lnTo>
                  <a:lnTo>
                    <a:pt x="66" y="66"/>
                  </a:lnTo>
                  <a:lnTo>
                    <a:pt x="66" y="163"/>
                  </a:lnTo>
                  <a:lnTo>
                    <a:pt x="33" y="131"/>
                  </a:lnTo>
                  <a:lnTo>
                    <a:pt x="1" y="163"/>
                  </a:lnTo>
                  <a:lnTo>
                    <a:pt x="99" y="261"/>
                  </a:lnTo>
                  <a:lnTo>
                    <a:pt x="99" y="196"/>
                  </a:lnTo>
                  <a:lnTo>
                    <a:pt x="131" y="228"/>
                  </a:lnTo>
                  <a:lnTo>
                    <a:pt x="131" y="261"/>
                  </a:lnTo>
                  <a:lnTo>
                    <a:pt x="196" y="391"/>
                  </a:lnTo>
                  <a:lnTo>
                    <a:pt x="326" y="391"/>
                  </a:lnTo>
                  <a:lnTo>
                    <a:pt x="326" y="489"/>
                  </a:lnTo>
                  <a:lnTo>
                    <a:pt x="359" y="489"/>
                  </a:lnTo>
                  <a:lnTo>
                    <a:pt x="391" y="391"/>
                  </a:lnTo>
                  <a:lnTo>
                    <a:pt x="456" y="358"/>
                  </a:lnTo>
                  <a:lnTo>
                    <a:pt x="424" y="326"/>
                  </a:lnTo>
                  <a:lnTo>
                    <a:pt x="359" y="326"/>
                  </a:lnTo>
                  <a:lnTo>
                    <a:pt x="261" y="261"/>
                  </a:lnTo>
                  <a:lnTo>
                    <a:pt x="261" y="98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1"/>
            <p:cNvSpPr/>
            <p:nvPr/>
          </p:nvSpPr>
          <p:spPr>
            <a:xfrm>
              <a:off x="2955950" y="2502200"/>
              <a:ext cx="4900" cy="6525"/>
            </a:xfrm>
            <a:custGeom>
              <a:rect b="b" l="l" r="r" t="t"/>
              <a:pathLst>
                <a:path extrusionOk="0" h="261" w="196">
                  <a:moveTo>
                    <a:pt x="195" y="0"/>
                  </a:moveTo>
                  <a:lnTo>
                    <a:pt x="0" y="163"/>
                  </a:lnTo>
                  <a:lnTo>
                    <a:pt x="33" y="261"/>
                  </a:lnTo>
                  <a:lnTo>
                    <a:pt x="98" y="163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1"/>
            <p:cNvSpPr/>
            <p:nvPr/>
          </p:nvSpPr>
          <p:spPr>
            <a:xfrm>
              <a:off x="2942125" y="2472925"/>
              <a:ext cx="4075" cy="2475"/>
            </a:xfrm>
            <a:custGeom>
              <a:rect b="b" l="l" r="r" t="t"/>
              <a:pathLst>
                <a:path extrusionOk="0" h="99" w="163">
                  <a:moveTo>
                    <a:pt x="33" y="1"/>
                  </a:moveTo>
                  <a:lnTo>
                    <a:pt x="0" y="33"/>
                  </a:lnTo>
                  <a:lnTo>
                    <a:pt x="65" y="98"/>
                  </a:lnTo>
                  <a:lnTo>
                    <a:pt x="163" y="66"/>
                  </a:lnTo>
                  <a:lnTo>
                    <a:pt x="163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1"/>
            <p:cNvSpPr/>
            <p:nvPr/>
          </p:nvSpPr>
          <p:spPr>
            <a:xfrm>
              <a:off x="2955125" y="2486750"/>
              <a:ext cx="1650" cy="1650"/>
            </a:xfrm>
            <a:custGeom>
              <a:rect b="b" l="l" r="r" t="t"/>
              <a:pathLst>
                <a:path extrusionOk="0" h="66" w="66">
                  <a:moveTo>
                    <a:pt x="1" y="1"/>
                  </a:moveTo>
                  <a:lnTo>
                    <a:pt x="1" y="66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1"/>
            <p:cNvSpPr/>
            <p:nvPr/>
          </p:nvSpPr>
          <p:spPr>
            <a:xfrm>
              <a:off x="3129925" y="2727400"/>
              <a:ext cx="13850" cy="27675"/>
            </a:xfrm>
            <a:custGeom>
              <a:rect b="b" l="l" r="r" t="t"/>
              <a:pathLst>
                <a:path extrusionOk="0" h="1107" w="554">
                  <a:moveTo>
                    <a:pt x="423" y="0"/>
                  </a:moveTo>
                  <a:lnTo>
                    <a:pt x="391" y="98"/>
                  </a:lnTo>
                  <a:lnTo>
                    <a:pt x="423" y="163"/>
                  </a:lnTo>
                  <a:lnTo>
                    <a:pt x="423" y="261"/>
                  </a:lnTo>
                  <a:lnTo>
                    <a:pt x="358" y="261"/>
                  </a:lnTo>
                  <a:lnTo>
                    <a:pt x="293" y="195"/>
                  </a:lnTo>
                  <a:lnTo>
                    <a:pt x="228" y="261"/>
                  </a:lnTo>
                  <a:lnTo>
                    <a:pt x="98" y="326"/>
                  </a:lnTo>
                  <a:lnTo>
                    <a:pt x="0" y="456"/>
                  </a:lnTo>
                  <a:lnTo>
                    <a:pt x="65" y="488"/>
                  </a:lnTo>
                  <a:lnTo>
                    <a:pt x="65" y="553"/>
                  </a:lnTo>
                  <a:lnTo>
                    <a:pt x="0" y="553"/>
                  </a:lnTo>
                  <a:lnTo>
                    <a:pt x="0" y="618"/>
                  </a:lnTo>
                  <a:lnTo>
                    <a:pt x="98" y="683"/>
                  </a:lnTo>
                  <a:lnTo>
                    <a:pt x="98" y="716"/>
                  </a:lnTo>
                  <a:lnTo>
                    <a:pt x="33" y="716"/>
                  </a:lnTo>
                  <a:lnTo>
                    <a:pt x="65" y="781"/>
                  </a:lnTo>
                  <a:lnTo>
                    <a:pt x="163" y="813"/>
                  </a:lnTo>
                  <a:lnTo>
                    <a:pt x="163" y="911"/>
                  </a:lnTo>
                  <a:lnTo>
                    <a:pt x="195" y="911"/>
                  </a:lnTo>
                  <a:lnTo>
                    <a:pt x="195" y="943"/>
                  </a:lnTo>
                  <a:lnTo>
                    <a:pt x="163" y="943"/>
                  </a:lnTo>
                  <a:lnTo>
                    <a:pt x="130" y="1008"/>
                  </a:lnTo>
                  <a:lnTo>
                    <a:pt x="163" y="1041"/>
                  </a:lnTo>
                  <a:lnTo>
                    <a:pt x="326" y="1106"/>
                  </a:lnTo>
                  <a:lnTo>
                    <a:pt x="423" y="1074"/>
                  </a:lnTo>
                  <a:lnTo>
                    <a:pt x="488" y="878"/>
                  </a:lnTo>
                  <a:lnTo>
                    <a:pt x="488" y="748"/>
                  </a:lnTo>
                  <a:lnTo>
                    <a:pt x="553" y="521"/>
                  </a:lnTo>
                  <a:lnTo>
                    <a:pt x="488" y="293"/>
                  </a:lnTo>
                  <a:lnTo>
                    <a:pt x="488" y="163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1"/>
            <p:cNvSpPr/>
            <p:nvPr/>
          </p:nvSpPr>
          <p:spPr>
            <a:xfrm>
              <a:off x="3207975" y="2842850"/>
              <a:ext cx="4075" cy="4075"/>
            </a:xfrm>
            <a:custGeom>
              <a:rect b="b" l="l" r="r" t="t"/>
              <a:pathLst>
                <a:path extrusionOk="0" h="163" w="163">
                  <a:moveTo>
                    <a:pt x="0" y="0"/>
                  </a:moveTo>
                  <a:lnTo>
                    <a:pt x="0" y="65"/>
                  </a:lnTo>
                  <a:lnTo>
                    <a:pt x="98" y="163"/>
                  </a:lnTo>
                  <a:lnTo>
                    <a:pt x="163" y="98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1"/>
            <p:cNvSpPr/>
            <p:nvPr/>
          </p:nvSpPr>
          <p:spPr>
            <a:xfrm>
              <a:off x="3126675" y="2758300"/>
              <a:ext cx="20350" cy="38225"/>
            </a:xfrm>
            <a:custGeom>
              <a:rect b="b" l="l" r="r" t="t"/>
              <a:pathLst>
                <a:path extrusionOk="0" h="1529" w="814">
                  <a:moveTo>
                    <a:pt x="423" y="0"/>
                  </a:moveTo>
                  <a:lnTo>
                    <a:pt x="228" y="228"/>
                  </a:lnTo>
                  <a:lnTo>
                    <a:pt x="130" y="228"/>
                  </a:lnTo>
                  <a:lnTo>
                    <a:pt x="0" y="163"/>
                  </a:lnTo>
                  <a:lnTo>
                    <a:pt x="0" y="260"/>
                  </a:lnTo>
                  <a:lnTo>
                    <a:pt x="0" y="358"/>
                  </a:lnTo>
                  <a:lnTo>
                    <a:pt x="65" y="423"/>
                  </a:lnTo>
                  <a:lnTo>
                    <a:pt x="98" y="520"/>
                  </a:lnTo>
                  <a:lnTo>
                    <a:pt x="163" y="585"/>
                  </a:lnTo>
                  <a:lnTo>
                    <a:pt x="163" y="683"/>
                  </a:lnTo>
                  <a:lnTo>
                    <a:pt x="98" y="781"/>
                  </a:lnTo>
                  <a:lnTo>
                    <a:pt x="130" y="846"/>
                  </a:lnTo>
                  <a:lnTo>
                    <a:pt x="228" y="846"/>
                  </a:lnTo>
                  <a:lnTo>
                    <a:pt x="228" y="911"/>
                  </a:lnTo>
                  <a:lnTo>
                    <a:pt x="163" y="976"/>
                  </a:lnTo>
                  <a:lnTo>
                    <a:pt x="98" y="1171"/>
                  </a:lnTo>
                  <a:lnTo>
                    <a:pt x="163" y="1236"/>
                  </a:lnTo>
                  <a:lnTo>
                    <a:pt x="195" y="1431"/>
                  </a:lnTo>
                  <a:lnTo>
                    <a:pt x="293" y="1529"/>
                  </a:lnTo>
                  <a:lnTo>
                    <a:pt x="325" y="1496"/>
                  </a:lnTo>
                  <a:lnTo>
                    <a:pt x="390" y="1529"/>
                  </a:lnTo>
                  <a:lnTo>
                    <a:pt x="456" y="1496"/>
                  </a:lnTo>
                  <a:lnTo>
                    <a:pt x="456" y="1366"/>
                  </a:lnTo>
                  <a:lnTo>
                    <a:pt x="488" y="1301"/>
                  </a:lnTo>
                  <a:lnTo>
                    <a:pt x="586" y="1301"/>
                  </a:lnTo>
                  <a:lnTo>
                    <a:pt x="651" y="1366"/>
                  </a:lnTo>
                  <a:lnTo>
                    <a:pt x="716" y="1366"/>
                  </a:lnTo>
                  <a:lnTo>
                    <a:pt x="748" y="1301"/>
                  </a:lnTo>
                  <a:lnTo>
                    <a:pt x="748" y="1106"/>
                  </a:lnTo>
                  <a:lnTo>
                    <a:pt x="781" y="1041"/>
                  </a:lnTo>
                  <a:lnTo>
                    <a:pt x="748" y="846"/>
                  </a:lnTo>
                  <a:lnTo>
                    <a:pt x="813" y="651"/>
                  </a:lnTo>
                  <a:lnTo>
                    <a:pt x="651" y="520"/>
                  </a:lnTo>
                  <a:lnTo>
                    <a:pt x="781" y="455"/>
                  </a:lnTo>
                  <a:lnTo>
                    <a:pt x="781" y="358"/>
                  </a:lnTo>
                  <a:lnTo>
                    <a:pt x="781" y="228"/>
                  </a:lnTo>
                  <a:lnTo>
                    <a:pt x="683" y="163"/>
                  </a:lnTo>
                  <a:lnTo>
                    <a:pt x="618" y="33"/>
                  </a:lnTo>
                  <a:lnTo>
                    <a:pt x="586" y="65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1"/>
            <p:cNvSpPr/>
            <p:nvPr/>
          </p:nvSpPr>
          <p:spPr>
            <a:xfrm>
              <a:off x="3149425" y="2729825"/>
              <a:ext cx="5725" cy="3300"/>
            </a:xfrm>
            <a:custGeom>
              <a:rect b="b" l="l" r="r" t="t"/>
              <a:pathLst>
                <a:path extrusionOk="0" h="132" w="229">
                  <a:moveTo>
                    <a:pt x="163" y="1"/>
                  </a:moveTo>
                  <a:lnTo>
                    <a:pt x="131" y="33"/>
                  </a:lnTo>
                  <a:lnTo>
                    <a:pt x="33" y="66"/>
                  </a:lnTo>
                  <a:lnTo>
                    <a:pt x="1" y="131"/>
                  </a:lnTo>
                  <a:lnTo>
                    <a:pt x="33" y="131"/>
                  </a:lnTo>
                  <a:lnTo>
                    <a:pt x="163" y="98"/>
                  </a:lnTo>
                  <a:lnTo>
                    <a:pt x="228" y="98"/>
                  </a:lnTo>
                  <a:lnTo>
                    <a:pt x="228" y="33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21"/>
            <p:cNvSpPr/>
            <p:nvPr/>
          </p:nvSpPr>
          <p:spPr>
            <a:xfrm>
              <a:off x="3126675" y="2757475"/>
              <a:ext cx="2450" cy="3275"/>
            </a:xfrm>
            <a:custGeom>
              <a:rect b="b" l="l" r="r" t="t"/>
              <a:pathLst>
                <a:path extrusionOk="0" h="131" w="98">
                  <a:moveTo>
                    <a:pt x="65" y="1"/>
                  </a:moveTo>
                  <a:lnTo>
                    <a:pt x="33" y="33"/>
                  </a:lnTo>
                  <a:lnTo>
                    <a:pt x="0" y="66"/>
                  </a:lnTo>
                  <a:lnTo>
                    <a:pt x="0" y="131"/>
                  </a:lnTo>
                  <a:lnTo>
                    <a:pt x="33" y="131"/>
                  </a:lnTo>
                  <a:lnTo>
                    <a:pt x="65" y="66"/>
                  </a:lnTo>
                  <a:lnTo>
                    <a:pt x="98" y="3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1"/>
            <p:cNvSpPr/>
            <p:nvPr/>
          </p:nvSpPr>
          <p:spPr>
            <a:xfrm>
              <a:off x="3182775" y="2805450"/>
              <a:ext cx="39050" cy="26025"/>
            </a:xfrm>
            <a:custGeom>
              <a:rect b="b" l="l" r="r" t="t"/>
              <a:pathLst>
                <a:path extrusionOk="0" h="1041" w="1562">
                  <a:moveTo>
                    <a:pt x="1463" y="0"/>
                  </a:moveTo>
                  <a:lnTo>
                    <a:pt x="1333" y="130"/>
                  </a:lnTo>
                  <a:lnTo>
                    <a:pt x="1268" y="130"/>
                  </a:lnTo>
                  <a:lnTo>
                    <a:pt x="1171" y="65"/>
                  </a:lnTo>
                  <a:lnTo>
                    <a:pt x="1041" y="195"/>
                  </a:lnTo>
                  <a:lnTo>
                    <a:pt x="813" y="163"/>
                  </a:lnTo>
                  <a:lnTo>
                    <a:pt x="618" y="228"/>
                  </a:lnTo>
                  <a:lnTo>
                    <a:pt x="488" y="195"/>
                  </a:lnTo>
                  <a:lnTo>
                    <a:pt x="390" y="130"/>
                  </a:lnTo>
                  <a:lnTo>
                    <a:pt x="260" y="130"/>
                  </a:lnTo>
                  <a:lnTo>
                    <a:pt x="195" y="195"/>
                  </a:lnTo>
                  <a:lnTo>
                    <a:pt x="163" y="163"/>
                  </a:lnTo>
                  <a:lnTo>
                    <a:pt x="33" y="195"/>
                  </a:lnTo>
                  <a:lnTo>
                    <a:pt x="0" y="390"/>
                  </a:lnTo>
                  <a:lnTo>
                    <a:pt x="130" y="488"/>
                  </a:lnTo>
                  <a:lnTo>
                    <a:pt x="228" y="456"/>
                  </a:lnTo>
                  <a:lnTo>
                    <a:pt x="423" y="618"/>
                  </a:lnTo>
                  <a:lnTo>
                    <a:pt x="553" y="618"/>
                  </a:lnTo>
                  <a:lnTo>
                    <a:pt x="651" y="748"/>
                  </a:lnTo>
                  <a:lnTo>
                    <a:pt x="878" y="813"/>
                  </a:lnTo>
                  <a:lnTo>
                    <a:pt x="943" y="781"/>
                  </a:lnTo>
                  <a:lnTo>
                    <a:pt x="1041" y="878"/>
                  </a:lnTo>
                  <a:lnTo>
                    <a:pt x="1073" y="943"/>
                  </a:lnTo>
                  <a:lnTo>
                    <a:pt x="1301" y="1041"/>
                  </a:lnTo>
                  <a:lnTo>
                    <a:pt x="1398" y="1041"/>
                  </a:lnTo>
                  <a:lnTo>
                    <a:pt x="1398" y="911"/>
                  </a:lnTo>
                  <a:lnTo>
                    <a:pt x="1463" y="846"/>
                  </a:lnTo>
                  <a:lnTo>
                    <a:pt x="1431" y="716"/>
                  </a:lnTo>
                  <a:lnTo>
                    <a:pt x="1333" y="586"/>
                  </a:lnTo>
                  <a:lnTo>
                    <a:pt x="1431" y="325"/>
                  </a:lnTo>
                  <a:lnTo>
                    <a:pt x="1529" y="260"/>
                  </a:lnTo>
                  <a:lnTo>
                    <a:pt x="1561" y="98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1"/>
            <p:cNvSpPr/>
            <p:nvPr/>
          </p:nvSpPr>
          <p:spPr>
            <a:xfrm>
              <a:off x="3160825" y="2738775"/>
              <a:ext cx="1650" cy="850"/>
            </a:xfrm>
            <a:custGeom>
              <a:rect b="b" l="l" r="r" t="t"/>
              <a:pathLst>
                <a:path extrusionOk="0" h="34" w="66">
                  <a:moveTo>
                    <a:pt x="0" y="1"/>
                  </a:moveTo>
                  <a:lnTo>
                    <a:pt x="65" y="33"/>
                  </a:lnTo>
                  <a:lnTo>
                    <a:pt x="65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1"/>
            <p:cNvSpPr/>
            <p:nvPr/>
          </p:nvSpPr>
          <p:spPr>
            <a:xfrm>
              <a:off x="3059200" y="2782675"/>
              <a:ext cx="8950" cy="6525"/>
            </a:xfrm>
            <a:custGeom>
              <a:rect b="b" l="l" r="r" t="t"/>
              <a:pathLst>
                <a:path extrusionOk="0" h="261" w="358">
                  <a:moveTo>
                    <a:pt x="130" y="1"/>
                  </a:moveTo>
                  <a:lnTo>
                    <a:pt x="33" y="66"/>
                  </a:lnTo>
                  <a:lnTo>
                    <a:pt x="0" y="163"/>
                  </a:lnTo>
                  <a:lnTo>
                    <a:pt x="98" y="196"/>
                  </a:lnTo>
                  <a:lnTo>
                    <a:pt x="195" y="261"/>
                  </a:lnTo>
                  <a:lnTo>
                    <a:pt x="228" y="131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1"/>
            <p:cNvSpPr/>
            <p:nvPr/>
          </p:nvSpPr>
          <p:spPr>
            <a:xfrm>
              <a:off x="3071375" y="2777800"/>
              <a:ext cx="7350" cy="4100"/>
            </a:xfrm>
            <a:custGeom>
              <a:rect b="b" l="l" r="r" t="t"/>
              <a:pathLst>
                <a:path extrusionOk="0" h="164" w="294">
                  <a:moveTo>
                    <a:pt x="196" y="1"/>
                  </a:moveTo>
                  <a:lnTo>
                    <a:pt x="33" y="33"/>
                  </a:lnTo>
                  <a:lnTo>
                    <a:pt x="1" y="98"/>
                  </a:lnTo>
                  <a:lnTo>
                    <a:pt x="196" y="131"/>
                  </a:lnTo>
                  <a:lnTo>
                    <a:pt x="261" y="163"/>
                  </a:lnTo>
                  <a:lnTo>
                    <a:pt x="294" y="98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1"/>
            <p:cNvSpPr/>
            <p:nvPr/>
          </p:nvSpPr>
          <p:spPr>
            <a:xfrm>
              <a:off x="3045375" y="2792425"/>
              <a:ext cx="5700" cy="5725"/>
            </a:xfrm>
            <a:custGeom>
              <a:rect b="b" l="l" r="r" t="t"/>
              <a:pathLst>
                <a:path extrusionOk="0" h="229" w="228">
                  <a:moveTo>
                    <a:pt x="163" y="1"/>
                  </a:moveTo>
                  <a:lnTo>
                    <a:pt x="33" y="66"/>
                  </a:lnTo>
                  <a:lnTo>
                    <a:pt x="0" y="164"/>
                  </a:lnTo>
                  <a:lnTo>
                    <a:pt x="98" y="229"/>
                  </a:lnTo>
                  <a:lnTo>
                    <a:pt x="163" y="131"/>
                  </a:lnTo>
                  <a:lnTo>
                    <a:pt x="228" y="66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21"/>
            <p:cNvSpPr/>
            <p:nvPr/>
          </p:nvSpPr>
          <p:spPr>
            <a:xfrm>
              <a:off x="3313650" y="2794050"/>
              <a:ext cx="23600" cy="17925"/>
            </a:xfrm>
            <a:custGeom>
              <a:rect b="b" l="l" r="r" t="t"/>
              <a:pathLst>
                <a:path extrusionOk="0" h="717" w="944">
                  <a:moveTo>
                    <a:pt x="98" y="1"/>
                  </a:moveTo>
                  <a:lnTo>
                    <a:pt x="1" y="66"/>
                  </a:lnTo>
                  <a:lnTo>
                    <a:pt x="66" y="99"/>
                  </a:lnTo>
                  <a:lnTo>
                    <a:pt x="163" y="66"/>
                  </a:lnTo>
                  <a:lnTo>
                    <a:pt x="196" y="131"/>
                  </a:lnTo>
                  <a:lnTo>
                    <a:pt x="228" y="164"/>
                  </a:lnTo>
                  <a:lnTo>
                    <a:pt x="261" y="164"/>
                  </a:lnTo>
                  <a:lnTo>
                    <a:pt x="326" y="229"/>
                  </a:lnTo>
                  <a:lnTo>
                    <a:pt x="391" y="261"/>
                  </a:lnTo>
                  <a:lnTo>
                    <a:pt x="424" y="326"/>
                  </a:lnTo>
                  <a:lnTo>
                    <a:pt x="521" y="359"/>
                  </a:lnTo>
                  <a:lnTo>
                    <a:pt x="586" y="359"/>
                  </a:lnTo>
                  <a:lnTo>
                    <a:pt x="619" y="391"/>
                  </a:lnTo>
                  <a:lnTo>
                    <a:pt x="684" y="521"/>
                  </a:lnTo>
                  <a:lnTo>
                    <a:pt x="716" y="554"/>
                  </a:lnTo>
                  <a:lnTo>
                    <a:pt x="716" y="619"/>
                  </a:lnTo>
                  <a:lnTo>
                    <a:pt x="749" y="651"/>
                  </a:lnTo>
                  <a:lnTo>
                    <a:pt x="814" y="716"/>
                  </a:lnTo>
                  <a:lnTo>
                    <a:pt x="879" y="684"/>
                  </a:lnTo>
                  <a:lnTo>
                    <a:pt x="911" y="716"/>
                  </a:lnTo>
                  <a:lnTo>
                    <a:pt x="944" y="619"/>
                  </a:lnTo>
                  <a:lnTo>
                    <a:pt x="846" y="586"/>
                  </a:lnTo>
                  <a:lnTo>
                    <a:pt x="814" y="619"/>
                  </a:lnTo>
                  <a:lnTo>
                    <a:pt x="749" y="554"/>
                  </a:lnTo>
                  <a:lnTo>
                    <a:pt x="781" y="456"/>
                  </a:lnTo>
                  <a:lnTo>
                    <a:pt x="749" y="424"/>
                  </a:lnTo>
                  <a:lnTo>
                    <a:pt x="749" y="359"/>
                  </a:lnTo>
                  <a:lnTo>
                    <a:pt x="716" y="294"/>
                  </a:lnTo>
                  <a:lnTo>
                    <a:pt x="586" y="164"/>
                  </a:lnTo>
                  <a:lnTo>
                    <a:pt x="554" y="196"/>
                  </a:lnTo>
                  <a:lnTo>
                    <a:pt x="489" y="164"/>
                  </a:lnTo>
                  <a:lnTo>
                    <a:pt x="391" y="99"/>
                  </a:lnTo>
                  <a:lnTo>
                    <a:pt x="293" y="66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1"/>
            <p:cNvSpPr/>
            <p:nvPr/>
          </p:nvSpPr>
          <p:spPr>
            <a:xfrm>
              <a:off x="3326675" y="2846100"/>
              <a:ext cx="35775" cy="10575"/>
            </a:xfrm>
            <a:custGeom>
              <a:rect b="b" l="l" r="r" t="t"/>
              <a:pathLst>
                <a:path extrusionOk="0" h="423" w="1431">
                  <a:moveTo>
                    <a:pt x="98" y="0"/>
                  </a:moveTo>
                  <a:lnTo>
                    <a:pt x="98" y="33"/>
                  </a:lnTo>
                  <a:lnTo>
                    <a:pt x="98" y="98"/>
                  </a:lnTo>
                  <a:lnTo>
                    <a:pt x="65" y="98"/>
                  </a:lnTo>
                  <a:lnTo>
                    <a:pt x="33" y="33"/>
                  </a:lnTo>
                  <a:lnTo>
                    <a:pt x="0" y="130"/>
                  </a:lnTo>
                  <a:lnTo>
                    <a:pt x="0" y="195"/>
                  </a:lnTo>
                  <a:lnTo>
                    <a:pt x="0" y="260"/>
                  </a:lnTo>
                  <a:lnTo>
                    <a:pt x="65" y="293"/>
                  </a:lnTo>
                  <a:lnTo>
                    <a:pt x="260" y="260"/>
                  </a:lnTo>
                  <a:lnTo>
                    <a:pt x="325" y="293"/>
                  </a:lnTo>
                  <a:lnTo>
                    <a:pt x="390" y="260"/>
                  </a:lnTo>
                  <a:lnTo>
                    <a:pt x="488" y="293"/>
                  </a:lnTo>
                  <a:lnTo>
                    <a:pt x="618" y="358"/>
                  </a:lnTo>
                  <a:lnTo>
                    <a:pt x="618" y="423"/>
                  </a:lnTo>
                  <a:lnTo>
                    <a:pt x="748" y="423"/>
                  </a:lnTo>
                  <a:lnTo>
                    <a:pt x="878" y="358"/>
                  </a:lnTo>
                  <a:lnTo>
                    <a:pt x="1333" y="358"/>
                  </a:lnTo>
                  <a:lnTo>
                    <a:pt x="1398" y="325"/>
                  </a:lnTo>
                  <a:lnTo>
                    <a:pt x="1431" y="260"/>
                  </a:lnTo>
                  <a:lnTo>
                    <a:pt x="1398" y="163"/>
                  </a:lnTo>
                  <a:lnTo>
                    <a:pt x="1366" y="228"/>
                  </a:lnTo>
                  <a:lnTo>
                    <a:pt x="1301" y="293"/>
                  </a:lnTo>
                  <a:lnTo>
                    <a:pt x="1268" y="228"/>
                  </a:lnTo>
                  <a:lnTo>
                    <a:pt x="1203" y="260"/>
                  </a:lnTo>
                  <a:lnTo>
                    <a:pt x="1171" y="260"/>
                  </a:lnTo>
                  <a:lnTo>
                    <a:pt x="1171" y="195"/>
                  </a:lnTo>
                  <a:lnTo>
                    <a:pt x="1138" y="130"/>
                  </a:lnTo>
                  <a:lnTo>
                    <a:pt x="1106" y="130"/>
                  </a:lnTo>
                  <a:lnTo>
                    <a:pt x="943" y="98"/>
                  </a:lnTo>
                  <a:lnTo>
                    <a:pt x="813" y="65"/>
                  </a:lnTo>
                  <a:lnTo>
                    <a:pt x="683" y="65"/>
                  </a:lnTo>
                  <a:lnTo>
                    <a:pt x="553" y="163"/>
                  </a:lnTo>
                  <a:lnTo>
                    <a:pt x="455" y="163"/>
                  </a:lnTo>
                  <a:lnTo>
                    <a:pt x="390" y="130"/>
                  </a:lnTo>
                  <a:lnTo>
                    <a:pt x="358" y="98"/>
                  </a:lnTo>
                  <a:lnTo>
                    <a:pt x="293" y="98"/>
                  </a:lnTo>
                  <a:lnTo>
                    <a:pt x="325" y="65"/>
                  </a:lnTo>
                  <a:lnTo>
                    <a:pt x="293" y="0"/>
                  </a:lnTo>
                  <a:lnTo>
                    <a:pt x="195" y="0"/>
                  </a:lnTo>
                  <a:lnTo>
                    <a:pt x="228" y="33"/>
                  </a:lnTo>
                  <a:lnTo>
                    <a:pt x="260" y="33"/>
                  </a:lnTo>
                  <a:lnTo>
                    <a:pt x="228" y="65"/>
                  </a:lnTo>
                  <a:lnTo>
                    <a:pt x="130" y="65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1"/>
            <p:cNvSpPr/>
            <p:nvPr/>
          </p:nvSpPr>
          <p:spPr>
            <a:xfrm>
              <a:off x="3372200" y="2842025"/>
              <a:ext cx="825" cy="1650"/>
            </a:xfrm>
            <a:custGeom>
              <a:rect b="b" l="l" r="r" t="t"/>
              <a:pathLst>
                <a:path extrusionOk="0" h="66" w="33">
                  <a:moveTo>
                    <a:pt x="33" y="1"/>
                  </a:moveTo>
                  <a:lnTo>
                    <a:pt x="0" y="33"/>
                  </a:lnTo>
                  <a:lnTo>
                    <a:pt x="33" y="66"/>
                  </a:lnTo>
                  <a:lnTo>
                    <a:pt x="33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1"/>
            <p:cNvSpPr/>
            <p:nvPr/>
          </p:nvSpPr>
          <p:spPr>
            <a:xfrm>
              <a:off x="3317725" y="2833075"/>
              <a:ext cx="825" cy="850"/>
            </a:xfrm>
            <a:custGeom>
              <a:rect b="b" l="l" r="r" t="t"/>
              <a:pathLst>
                <a:path extrusionOk="0" h="34" w="33">
                  <a:moveTo>
                    <a:pt x="0" y="1"/>
                  </a:moveTo>
                  <a:lnTo>
                    <a:pt x="0" y="33"/>
                  </a:lnTo>
                  <a:lnTo>
                    <a:pt x="33" y="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1"/>
            <p:cNvSpPr/>
            <p:nvPr/>
          </p:nvSpPr>
          <p:spPr>
            <a:xfrm>
              <a:off x="3378700" y="2833900"/>
              <a:ext cx="7350" cy="8150"/>
            </a:xfrm>
            <a:custGeom>
              <a:rect b="b" l="l" r="r" t="t"/>
              <a:pathLst>
                <a:path extrusionOk="0" h="326" w="294">
                  <a:moveTo>
                    <a:pt x="293" y="0"/>
                  </a:moveTo>
                  <a:lnTo>
                    <a:pt x="228" y="33"/>
                  </a:lnTo>
                  <a:lnTo>
                    <a:pt x="130" y="65"/>
                  </a:lnTo>
                  <a:lnTo>
                    <a:pt x="0" y="163"/>
                  </a:lnTo>
                  <a:lnTo>
                    <a:pt x="0" y="228"/>
                  </a:lnTo>
                  <a:lnTo>
                    <a:pt x="0" y="261"/>
                  </a:lnTo>
                  <a:lnTo>
                    <a:pt x="0" y="293"/>
                  </a:lnTo>
                  <a:lnTo>
                    <a:pt x="33" y="326"/>
                  </a:lnTo>
                  <a:lnTo>
                    <a:pt x="65" y="326"/>
                  </a:lnTo>
                  <a:lnTo>
                    <a:pt x="98" y="261"/>
                  </a:lnTo>
                  <a:lnTo>
                    <a:pt x="163" y="228"/>
                  </a:lnTo>
                  <a:lnTo>
                    <a:pt x="228" y="228"/>
                  </a:lnTo>
                  <a:lnTo>
                    <a:pt x="228" y="196"/>
                  </a:lnTo>
                  <a:lnTo>
                    <a:pt x="261" y="131"/>
                  </a:lnTo>
                  <a:lnTo>
                    <a:pt x="261" y="65"/>
                  </a:lnTo>
                  <a:lnTo>
                    <a:pt x="293" y="3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21"/>
            <p:cNvSpPr/>
            <p:nvPr/>
          </p:nvSpPr>
          <p:spPr>
            <a:xfrm>
              <a:off x="3285200" y="2797325"/>
              <a:ext cx="2475" cy="3275"/>
            </a:xfrm>
            <a:custGeom>
              <a:rect b="b" l="l" r="r" t="t"/>
              <a:pathLst>
                <a:path extrusionOk="0" h="131" w="99">
                  <a:moveTo>
                    <a:pt x="33" y="0"/>
                  </a:moveTo>
                  <a:lnTo>
                    <a:pt x="1" y="98"/>
                  </a:lnTo>
                  <a:lnTo>
                    <a:pt x="1" y="130"/>
                  </a:lnTo>
                  <a:lnTo>
                    <a:pt x="66" y="130"/>
                  </a:lnTo>
                  <a:lnTo>
                    <a:pt x="98" y="9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1"/>
            <p:cNvSpPr/>
            <p:nvPr/>
          </p:nvSpPr>
          <p:spPr>
            <a:xfrm>
              <a:off x="3316900" y="2834700"/>
              <a:ext cx="3275" cy="5725"/>
            </a:xfrm>
            <a:custGeom>
              <a:rect b="b" l="l" r="r" t="t"/>
              <a:pathLst>
                <a:path extrusionOk="0" h="229" w="131">
                  <a:moveTo>
                    <a:pt x="66" y="1"/>
                  </a:moveTo>
                  <a:lnTo>
                    <a:pt x="33" y="33"/>
                  </a:lnTo>
                  <a:lnTo>
                    <a:pt x="1" y="99"/>
                  </a:lnTo>
                  <a:lnTo>
                    <a:pt x="33" y="131"/>
                  </a:lnTo>
                  <a:lnTo>
                    <a:pt x="33" y="196"/>
                  </a:lnTo>
                  <a:lnTo>
                    <a:pt x="98" y="229"/>
                  </a:lnTo>
                  <a:lnTo>
                    <a:pt x="131" y="131"/>
                  </a:lnTo>
                  <a:lnTo>
                    <a:pt x="66" y="66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21"/>
            <p:cNvSpPr/>
            <p:nvPr/>
          </p:nvSpPr>
          <p:spPr>
            <a:xfrm>
              <a:off x="3320150" y="2790800"/>
              <a:ext cx="1650" cy="1650"/>
            </a:xfrm>
            <a:custGeom>
              <a:rect b="b" l="l" r="r" t="t"/>
              <a:pathLst>
                <a:path extrusionOk="0" h="66" w="66">
                  <a:moveTo>
                    <a:pt x="1" y="1"/>
                  </a:moveTo>
                  <a:lnTo>
                    <a:pt x="33" y="66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21"/>
            <p:cNvSpPr/>
            <p:nvPr/>
          </p:nvSpPr>
          <p:spPr>
            <a:xfrm>
              <a:off x="3271375" y="2781050"/>
              <a:ext cx="7350" cy="7350"/>
            </a:xfrm>
            <a:custGeom>
              <a:rect b="b" l="l" r="r" t="t"/>
              <a:pathLst>
                <a:path extrusionOk="0" h="294" w="294">
                  <a:moveTo>
                    <a:pt x="98" y="1"/>
                  </a:moveTo>
                  <a:lnTo>
                    <a:pt x="1" y="33"/>
                  </a:lnTo>
                  <a:lnTo>
                    <a:pt x="1" y="98"/>
                  </a:lnTo>
                  <a:lnTo>
                    <a:pt x="66" y="98"/>
                  </a:lnTo>
                  <a:lnTo>
                    <a:pt x="66" y="131"/>
                  </a:lnTo>
                  <a:lnTo>
                    <a:pt x="163" y="228"/>
                  </a:lnTo>
                  <a:lnTo>
                    <a:pt x="261" y="293"/>
                  </a:lnTo>
                  <a:lnTo>
                    <a:pt x="293" y="261"/>
                  </a:lnTo>
                  <a:lnTo>
                    <a:pt x="261" y="228"/>
                  </a:lnTo>
                  <a:lnTo>
                    <a:pt x="196" y="196"/>
                  </a:lnTo>
                  <a:lnTo>
                    <a:pt x="131" y="131"/>
                  </a:lnTo>
                  <a:lnTo>
                    <a:pt x="131" y="33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1"/>
            <p:cNvSpPr/>
            <p:nvPr/>
          </p:nvSpPr>
          <p:spPr>
            <a:xfrm>
              <a:off x="3370575" y="2844475"/>
              <a:ext cx="3275" cy="5700"/>
            </a:xfrm>
            <a:custGeom>
              <a:rect b="b" l="l" r="r" t="t"/>
              <a:pathLst>
                <a:path extrusionOk="0" h="228" w="131">
                  <a:moveTo>
                    <a:pt x="65" y="0"/>
                  </a:moveTo>
                  <a:lnTo>
                    <a:pt x="0" y="65"/>
                  </a:lnTo>
                  <a:lnTo>
                    <a:pt x="65" y="130"/>
                  </a:lnTo>
                  <a:lnTo>
                    <a:pt x="65" y="228"/>
                  </a:lnTo>
                  <a:lnTo>
                    <a:pt x="98" y="228"/>
                  </a:lnTo>
                  <a:lnTo>
                    <a:pt x="130" y="130"/>
                  </a:lnTo>
                  <a:lnTo>
                    <a:pt x="98" y="65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21"/>
            <p:cNvSpPr/>
            <p:nvPr/>
          </p:nvSpPr>
          <p:spPr>
            <a:xfrm>
              <a:off x="3286025" y="2811950"/>
              <a:ext cx="5700" cy="4075"/>
            </a:xfrm>
            <a:custGeom>
              <a:rect b="b" l="l" r="r" t="t"/>
              <a:pathLst>
                <a:path extrusionOk="0" h="163" w="228">
                  <a:moveTo>
                    <a:pt x="65" y="0"/>
                  </a:moveTo>
                  <a:lnTo>
                    <a:pt x="33" y="33"/>
                  </a:lnTo>
                  <a:lnTo>
                    <a:pt x="0" y="98"/>
                  </a:lnTo>
                  <a:lnTo>
                    <a:pt x="65" y="163"/>
                  </a:lnTo>
                  <a:lnTo>
                    <a:pt x="130" y="163"/>
                  </a:lnTo>
                  <a:lnTo>
                    <a:pt x="163" y="130"/>
                  </a:lnTo>
                  <a:lnTo>
                    <a:pt x="228" y="130"/>
                  </a:lnTo>
                  <a:lnTo>
                    <a:pt x="163" y="98"/>
                  </a:lnTo>
                  <a:lnTo>
                    <a:pt x="130" y="3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1"/>
            <p:cNvSpPr/>
            <p:nvPr/>
          </p:nvSpPr>
          <p:spPr>
            <a:xfrm>
              <a:off x="3282775" y="2801375"/>
              <a:ext cx="6525" cy="8975"/>
            </a:xfrm>
            <a:custGeom>
              <a:rect b="b" l="l" r="r" t="t"/>
              <a:pathLst>
                <a:path extrusionOk="0" h="359" w="261">
                  <a:moveTo>
                    <a:pt x="98" y="1"/>
                  </a:moveTo>
                  <a:lnTo>
                    <a:pt x="98" y="131"/>
                  </a:lnTo>
                  <a:lnTo>
                    <a:pt x="65" y="131"/>
                  </a:lnTo>
                  <a:lnTo>
                    <a:pt x="0" y="163"/>
                  </a:lnTo>
                  <a:lnTo>
                    <a:pt x="0" y="261"/>
                  </a:lnTo>
                  <a:lnTo>
                    <a:pt x="65" y="326"/>
                  </a:lnTo>
                  <a:lnTo>
                    <a:pt x="65" y="293"/>
                  </a:lnTo>
                  <a:lnTo>
                    <a:pt x="65" y="228"/>
                  </a:lnTo>
                  <a:lnTo>
                    <a:pt x="98" y="261"/>
                  </a:lnTo>
                  <a:lnTo>
                    <a:pt x="98" y="326"/>
                  </a:lnTo>
                  <a:lnTo>
                    <a:pt x="163" y="326"/>
                  </a:lnTo>
                  <a:lnTo>
                    <a:pt x="228" y="358"/>
                  </a:lnTo>
                  <a:lnTo>
                    <a:pt x="260" y="326"/>
                  </a:lnTo>
                  <a:lnTo>
                    <a:pt x="260" y="293"/>
                  </a:lnTo>
                  <a:lnTo>
                    <a:pt x="228" y="228"/>
                  </a:lnTo>
                  <a:lnTo>
                    <a:pt x="195" y="196"/>
                  </a:lnTo>
                  <a:lnTo>
                    <a:pt x="195" y="131"/>
                  </a:lnTo>
                  <a:lnTo>
                    <a:pt x="163" y="66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1"/>
            <p:cNvSpPr/>
            <p:nvPr/>
          </p:nvSpPr>
          <p:spPr>
            <a:xfrm>
              <a:off x="3339675" y="2775375"/>
              <a:ext cx="6525" cy="4900"/>
            </a:xfrm>
            <a:custGeom>
              <a:rect b="b" l="l" r="r" t="t"/>
              <a:pathLst>
                <a:path extrusionOk="0" h="196" w="261">
                  <a:moveTo>
                    <a:pt x="130" y="0"/>
                  </a:moveTo>
                  <a:lnTo>
                    <a:pt x="33" y="33"/>
                  </a:lnTo>
                  <a:lnTo>
                    <a:pt x="0" y="65"/>
                  </a:lnTo>
                  <a:lnTo>
                    <a:pt x="33" y="130"/>
                  </a:lnTo>
                  <a:lnTo>
                    <a:pt x="98" y="195"/>
                  </a:lnTo>
                  <a:lnTo>
                    <a:pt x="130" y="163"/>
                  </a:lnTo>
                  <a:lnTo>
                    <a:pt x="196" y="195"/>
                  </a:lnTo>
                  <a:lnTo>
                    <a:pt x="196" y="98"/>
                  </a:lnTo>
                  <a:lnTo>
                    <a:pt x="261" y="33"/>
                  </a:lnTo>
                  <a:lnTo>
                    <a:pt x="228" y="0"/>
                  </a:lnTo>
                  <a:lnTo>
                    <a:pt x="163" y="3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1"/>
            <p:cNvSpPr/>
            <p:nvPr/>
          </p:nvSpPr>
          <p:spPr>
            <a:xfrm>
              <a:off x="3333175" y="2816825"/>
              <a:ext cx="2450" cy="2475"/>
            </a:xfrm>
            <a:custGeom>
              <a:rect b="b" l="l" r="r" t="t"/>
              <a:pathLst>
                <a:path extrusionOk="0" h="99" w="98">
                  <a:moveTo>
                    <a:pt x="33" y="1"/>
                  </a:moveTo>
                  <a:lnTo>
                    <a:pt x="0" y="66"/>
                  </a:lnTo>
                  <a:lnTo>
                    <a:pt x="33" y="98"/>
                  </a:lnTo>
                  <a:lnTo>
                    <a:pt x="98" y="66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21"/>
            <p:cNvSpPr/>
            <p:nvPr/>
          </p:nvSpPr>
          <p:spPr>
            <a:xfrm>
              <a:off x="3338050" y="2811950"/>
              <a:ext cx="4900" cy="4900"/>
            </a:xfrm>
            <a:custGeom>
              <a:rect b="b" l="l" r="r" t="t"/>
              <a:pathLst>
                <a:path extrusionOk="0" h="196" w="196">
                  <a:moveTo>
                    <a:pt x="33" y="0"/>
                  </a:moveTo>
                  <a:lnTo>
                    <a:pt x="0" y="33"/>
                  </a:lnTo>
                  <a:lnTo>
                    <a:pt x="65" y="98"/>
                  </a:lnTo>
                  <a:lnTo>
                    <a:pt x="163" y="196"/>
                  </a:lnTo>
                  <a:lnTo>
                    <a:pt x="195" y="196"/>
                  </a:lnTo>
                  <a:lnTo>
                    <a:pt x="195" y="130"/>
                  </a:lnTo>
                  <a:lnTo>
                    <a:pt x="130" y="65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21"/>
            <p:cNvSpPr/>
            <p:nvPr/>
          </p:nvSpPr>
          <p:spPr>
            <a:xfrm>
              <a:off x="3344550" y="2816825"/>
              <a:ext cx="2475" cy="2475"/>
            </a:xfrm>
            <a:custGeom>
              <a:rect b="b" l="l" r="r" t="t"/>
              <a:pathLst>
                <a:path extrusionOk="0" h="99" w="99">
                  <a:moveTo>
                    <a:pt x="1" y="1"/>
                  </a:moveTo>
                  <a:lnTo>
                    <a:pt x="33" y="66"/>
                  </a:lnTo>
                  <a:lnTo>
                    <a:pt x="98" y="98"/>
                  </a:lnTo>
                  <a:lnTo>
                    <a:pt x="98" y="33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1"/>
            <p:cNvSpPr/>
            <p:nvPr/>
          </p:nvSpPr>
          <p:spPr>
            <a:xfrm>
              <a:off x="3334800" y="2794050"/>
              <a:ext cx="4075" cy="4100"/>
            </a:xfrm>
            <a:custGeom>
              <a:rect b="b" l="l" r="r" t="t"/>
              <a:pathLst>
                <a:path extrusionOk="0" h="164" w="163">
                  <a:moveTo>
                    <a:pt x="0" y="1"/>
                  </a:moveTo>
                  <a:lnTo>
                    <a:pt x="65" y="99"/>
                  </a:lnTo>
                  <a:lnTo>
                    <a:pt x="98" y="99"/>
                  </a:lnTo>
                  <a:lnTo>
                    <a:pt x="130" y="164"/>
                  </a:lnTo>
                  <a:lnTo>
                    <a:pt x="163" y="164"/>
                  </a:lnTo>
                  <a:lnTo>
                    <a:pt x="130" y="66"/>
                  </a:lnTo>
                  <a:lnTo>
                    <a:pt x="98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1"/>
            <p:cNvSpPr/>
            <p:nvPr/>
          </p:nvSpPr>
          <p:spPr>
            <a:xfrm>
              <a:off x="3335600" y="2823325"/>
              <a:ext cx="1650" cy="2475"/>
            </a:xfrm>
            <a:custGeom>
              <a:rect b="b" l="l" r="r" t="t"/>
              <a:pathLst>
                <a:path extrusionOk="0" h="99" w="66">
                  <a:moveTo>
                    <a:pt x="66" y="1"/>
                  </a:moveTo>
                  <a:lnTo>
                    <a:pt x="1" y="66"/>
                  </a:lnTo>
                  <a:lnTo>
                    <a:pt x="66" y="98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21"/>
            <p:cNvSpPr/>
            <p:nvPr/>
          </p:nvSpPr>
          <p:spPr>
            <a:xfrm>
              <a:off x="3334800" y="2820075"/>
              <a:ext cx="1650" cy="2475"/>
            </a:xfrm>
            <a:custGeom>
              <a:rect b="b" l="l" r="r" t="t"/>
              <a:pathLst>
                <a:path extrusionOk="0" h="99" w="66">
                  <a:moveTo>
                    <a:pt x="0" y="1"/>
                  </a:moveTo>
                  <a:lnTo>
                    <a:pt x="0" y="98"/>
                  </a:lnTo>
                  <a:lnTo>
                    <a:pt x="33" y="98"/>
                  </a:lnTo>
                  <a:cubicBezTo>
                    <a:pt x="33" y="98"/>
                    <a:pt x="65" y="66"/>
                    <a:pt x="65" y="66"/>
                  </a:cubicBez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21"/>
            <p:cNvSpPr/>
            <p:nvPr/>
          </p:nvSpPr>
          <p:spPr>
            <a:xfrm>
              <a:off x="3344550" y="2824150"/>
              <a:ext cx="2475" cy="2450"/>
            </a:xfrm>
            <a:custGeom>
              <a:rect b="b" l="l" r="r" t="t"/>
              <a:pathLst>
                <a:path extrusionOk="0" h="98" w="99">
                  <a:moveTo>
                    <a:pt x="33" y="0"/>
                  </a:moveTo>
                  <a:lnTo>
                    <a:pt x="1" y="65"/>
                  </a:lnTo>
                  <a:lnTo>
                    <a:pt x="66" y="98"/>
                  </a:lnTo>
                  <a:lnTo>
                    <a:pt x="98" y="3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21"/>
            <p:cNvSpPr/>
            <p:nvPr/>
          </p:nvSpPr>
          <p:spPr>
            <a:xfrm>
              <a:off x="3351050" y="2786750"/>
              <a:ext cx="9775" cy="7325"/>
            </a:xfrm>
            <a:custGeom>
              <a:rect b="b" l="l" r="r" t="t"/>
              <a:pathLst>
                <a:path extrusionOk="0" h="293" w="391">
                  <a:moveTo>
                    <a:pt x="326" y="0"/>
                  </a:moveTo>
                  <a:lnTo>
                    <a:pt x="228" y="33"/>
                  </a:lnTo>
                  <a:lnTo>
                    <a:pt x="163" y="65"/>
                  </a:lnTo>
                  <a:lnTo>
                    <a:pt x="66" y="98"/>
                  </a:lnTo>
                  <a:lnTo>
                    <a:pt x="1" y="195"/>
                  </a:lnTo>
                  <a:lnTo>
                    <a:pt x="98" y="260"/>
                  </a:lnTo>
                  <a:lnTo>
                    <a:pt x="163" y="260"/>
                  </a:lnTo>
                  <a:lnTo>
                    <a:pt x="163" y="195"/>
                  </a:lnTo>
                  <a:lnTo>
                    <a:pt x="196" y="130"/>
                  </a:lnTo>
                  <a:lnTo>
                    <a:pt x="293" y="130"/>
                  </a:lnTo>
                  <a:lnTo>
                    <a:pt x="261" y="195"/>
                  </a:lnTo>
                  <a:lnTo>
                    <a:pt x="228" y="228"/>
                  </a:lnTo>
                  <a:lnTo>
                    <a:pt x="196" y="260"/>
                  </a:lnTo>
                  <a:lnTo>
                    <a:pt x="261" y="293"/>
                  </a:lnTo>
                  <a:lnTo>
                    <a:pt x="391" y="293"/>
                  </a:lnTo>
                  <a:lnTo>
                    <a:pt x="391" y="195"/>
                  </a:lnTo>
                  <a:lnTo>
                    <a:pt x="358" y="98"/>
                  </a:lnTo>
                  <a:lnTo>
                    <a:pt x="326" y="98"/>
                  </a:lnTo>
                  <a:lnTo>
                    <a:pt x="358" y="33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21"/>
            <p:cNvSpPr/>
            <p:nvPr/>
          </p:nvSpPr>
          <p:spPr>
            <a:xfrm>
              <a:off x="3322600" y="2790800"/>
              <a:ext cx="2475" cy="3275"/>
            </a:xfrm>
            <a:custGeom>
              <a:rect b="b" l="l" r="r" t="t"/>
              <a:pathLst>
                <a:path extrusionOk="0" h="131" w="99">
                  <a:moveTo>
                    <a:pt x="0" y="1"/>
                  </a:moveTo>
                  <a:lnTo>
                    <a:pt x="66" y="131"/>
                  </a:lnTo>
                  <a:lnTo>
                    <a:pt x="98" y="98"/>
                  </a:lnTo>
                  <a:lnTo>
                    <a:pt x="66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21"/>
            <p:cNvSpPr/>
            <p:nvPr/>
          </p:nvSpPr>
          <p:spPr>
            <a:xfrm>
              <a:off x="3352675" y="2799750"/>
              <a:ext cx="4900" cy="7350"/>
            </a:xfrm>
            <a:custGeom>
              <a:rect b="b" l="l" r="r" t="t"/>
              <a:pathLst>
                <a:path extrusionOk="0" h="294" w="196">
                  <a:moveTo>
                    <a:pt x="66" y="1"/>
                  </a:moveTo>
                  <a:lnTo>
                    <a:pt x="1" y="33"/>
                  </a:lnTo>
                  <a:lnTo>
                    <a:pt x="1" y="66"/>
                  </a:lnTo>
                  <a:lnTo>
                    <a:pt x="66" y="98"/>
                  </a:lnTo>
                  <a:lnTo>
                    <a:pt x="66" y="196"/>
                  </a:lnTo>
                  <a:lnTo>
                    <a:pt x="33" y="196"/>
                  </a:lnTo>
                  <a:lnTo>
                    <a:pt x="33" y="261"/>
                  </a:lnTo>
                  <a:lnTo>
                    <a:pt x="98" y="293"/>
                  </a:lnTo>
                  <a:lnTo>
                    <a:pt x="163" y="261"/>
                  </a:lnTo>
                  <a:lnTo>
                    <a:pt x="196" y="163"/>
                  </a:lnTo>
                  <a:lnTo>
                    <a:pt x="163" y="33"/>
                  </a:lnTo>
                  <a:lnTo>
                    <a:pt x="131" y="33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21"/>
            <p:cNvSpPr/>
            <p:nvPr/>
          </p:nvSpPr>
          <p:spPr>
            <a:xfrm>
              <a:off x="3348625" y="2823325"/>
              <a:ext cx="3275" cy="3275"/>
            </a:xfrm>
            <a:custGeom>
              <a:rect b="b" l="l" r="r" t="t"/>
              <a:pathLst>
                <a:path extrusionOk="0" h="131" w="131">
                  <a:moveTo>
                    <a:pt x="65" y="1"/>
                  </a:moveTo>
                  <a:lnTo>
                    <a:pt x="0" y="66"/>
                  </a:lnTo>
                  <a:lnTo>
                    <a:pt x="33" y="131"/>
                  </a:lnTo>
                  <a:lnTo>
                    <a:pt x="65" y="131"/>
                  </a:lnTo>
                  <a:lnTo>
                    <a:pt x="130" y="66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21"/>
            <p:cNvSpPr/>
            <p:nvPr/>
          </p:nvSpPr>
          <p:spPr>
            <a:xfrm>
              <a:off x="3348625" y="2819275"/>
              <a:ext cx="825" cy="1650"/>
            </a:xfrm>
            <a:custGeom>
              <a:rect b="b" l="l" r="r" t="t"/>
              <a:pathLst>
                <a:path extrusionOk="0" h="66" w="33">
                  <a:moveTo>
                    <a:pt x="0" y="0"/>
                  </a:moveTo>
                  <a:lnTo>
                    <a:pt x="0" y="65"/>
                  </a:lnTo>
                  <a:lnTo>
                    <a:pt x="33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21"/>
            <p:cNvSpPr/>
            <p:nvPr/>
          </p:nvSpPr>
          <p:spPr>
            <a:xfrm>
              <a:off x="3346175" y="2768050"/>
              <a:ext cx="4100" cy="1650"/>
            </a:xfrm>
            <a:custGeom>
              <a:rect b="b" l="l" r="r" t="t"/>
              <a:pathLst>
                <a:path extrusionOk="0" h="66" w="164">
                  <a:moveTo>
                    <a:pt x="33" y="0"/>
                  </a:moveTo>
                  <a:lnTo>
                    <a:pt x="1" y="33"/>
                  </a:lnTo>
                  <a:lnTo>
                    <a:pt x="98" y="65"/>
                  </a:lnTo>
                  <a:lnTo>
                    <a:pt x="163" y="65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21"/>
            <p:cNvSpPr/>
            <p:nvPr/>
          </p:nvSpPr>
          <p:spPr>
            <a:xfrm>
              <a:off x="3360800" y="2812750"/>
              <a:ext cx="7350" cy="4100"/>
            </a:xfrm>
            <a:custGeom>
              <a:rect b="b" l="l" r="r" t="t"/>
              <a:pathLst>
                <a:path extrusionOk="0" h="164" w="294">
                  <a:moveTo>
                    <a:pt x="98" y="1"/>
                  </a:moveTo>
                  <a:lnTo>
                    <a:pt x="1" y="98"/>
                  </a:lnTo>
                  <a:lnTo>
                    <a:pt x="1" y="131"/>
                  </a:lnTo>
                  <a:lnTo>
                    <a:pt x="33" y="98"/>
                  </a:lnTo>
                  <a:lnTo>
                    <a:pt x="98" y="98"/>
                  </a:lnTo>
                  <a:lnTo>
                    <a:pt x="164" y="164"/>
                  </a:lnTo>
                  <a:lnTo>
                    <a:pt x="196" y="164"/>
                  </a:lnTo>
                  <a:lnTo>
                    <a:pt x="229" y="131"/>
                  </a:lnTo>
                  <a:lnTo>
                    <a:pt x="294" y="98"/>
                  </a:lnTo>
                  <a:lnTo>
                    <a:pt x="261" y="66"/>
                  </a:lnTo>
                  <a:lnTo>
                    <a:pt x="261" y="33"/>
                  </a:lnTo>
                  <a:lnTo>
                    <a:pt x="229" y="66"/>
                  </a:lnTo>
                  <a:lnTo>
                    <a:pt x="164" y="33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21"/>
            <p:cNvSpPr/>
            <p:nvPr/>
          </p:nvSpPr>
          <p:spPr>
            <a:xfrm>
              <a:off x="3355925" y="2816025"/>
              <a:ext cx="3275" cy="3275"/>
            </a:xfrm>
            <a:custGeom>
              <a:rect b="b" l="l" r="r" t="t"/>
              <a:pathLst>
                <a:path extrusionOk="0" h="131" w="131">
                  <a:moveTo>
                    <a:pt x="131" y="0"/>
                  </a:moveTo>
                  <a:lnTo>
                    <a:pt x="1" y="33"/>
                  </a:lnTo>
                  <a:lnTo>
                    <a:pt x="1" y="98"/>
                  </a:lnTo>
                  <a:lnTo>
                    <a:pt x="33" y="130"/>
                  </a:lnTo>
                  <a:lnTo>
                    <a:pt x="98" y="6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21"/>
            <p:cNvSpPr/>
            <p:nvPr/>
          </p:nvSpPr>
          <p:spPr>
            <a:xfrm>
              <a:off x="3333175" y="2763975"/>
              <a:ext cx="4075" cy="3275"/>
            </a:xfrm>
            <a:custGeom>
              <a:rect b="b" l="l" r="r" t="t"/>
              <a:pathLst>
                <a:path extrusionOk="0" h="131" w="163">
                  <a:moveTo>
                    <a:pt x="98" y="1"/>
                  </a:moveTo>
                  <a:lnTo>
                    <a:pt x="33" y="33"/>
                  </a:lnTo>
                  <a:lnTo>
                    <a:pt x="0" y="98"/>
                  </a:lnTo>
                  <a:lnTo>
                    <a:pt x="65" y="98"/>
                  </a:lnTo>
                  <a:lnTo>
                    <a:pt x="98" y="131"/>
                  </a:lnTo>
                  <a:lnTo>
                    <a:pt x="163" y="98"/>
                  </a:lnTo>
                  <a:lnTo>
                    <a:pt x="163" y="33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21"/>
            <p:cNvSpPr/>
            <p:nvPr/>
          </p:nvSpPr>
          <p:spPr>
            <a:xfrm>
              <a:off x="3360000" y="2830650"/>
              <a:ext cx="4075" cy="3275"/>
            </a:xfrm>
            <a:custGeom>
              <a:rect b="b" l="l" r="r" t="t"/>
              <a:pathLst>
                <a:path extrusionOk="0" h="131" w="163">
                  <a:moveTo>
                    <a:pt x="130" y="0"/>
                  </a:moveTo>
                  <a:lnTo>
                    <a:pt x="33" y="33"/>
                  </a:lnTo>
                  <a:lnTo>
                    <a:pt x="0" y="98"/>
                  </a:lnTo>
                  <a:lnTo>
                    <a:pt x="65" y="130"/>
                  </a:lnTo>
                  <a:lnTo>
                    <a:pt x="130" y="98"/>
                  </a:lnTo>
                  <a:lnTo>
                    <a:pt x="163" y="3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21"/>
            <p:cNvSpPr/>
            <p:nvPr/>
          </p:nvSpPr>
          <p:spPr>
            <a:xfrm>
              <a:off x="3334800" y="2830650"/>
              <a:ext cx="3275" cy="2450"/>
            </a:xfrm>
            <a:custGeom>
              <a:rect b="b" l="l" r="r" t="t"/>
              <a:pathLst>
                <a:path extrusionOk="0" h="98" w="131">
                  <a:moveTo>
                    <a:pt x="33" y="0"/>
                  </a:moveTo>
                  <a:lnTo>
                    <a:pt x="0" y="98"/>
                  </a:lnTo>
                  <a:lnTo>
                    <a:pt x="33" y="98"/>
                  </a:lnTo>
                  <a:lnTo>
                    <a:pt x="98" y="65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21"/>
            <p:cNvSpPr/>
            <p:nvPr/>
          </p:nvSpPr>
          <p:spPr>
            <a:xfrm>
              <a:off x="3377875" y="2831450"/>
              <a:ext cx="2475" cy="850"/>
            </a:xfrm>
            <a:custGeom>
              <a:rect b="b" l="l" r="r" t="t"/>
              <a:pathLst>
                <a:path extrusionOk="0" h="34" w="99">
                  <a:moveTo>
                    <a:pt x="33" y="1"/>
                  </a:moveTo>
                  <a:lnTo>
                    <a:pt x="1" y="33"/>
                  </a:lnTo>
                  <a:lnTo>
                    <a:pt x="98" y="33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21"/>
            <p:cNvSpPr/>
            <p:nvPr/>
          </p:nvSpPr>
          <p:spPr>
            <a:xfrm>
              <a:off x="3348625" y="2770475"/>
              <a:ext cx="4900" cy="3275"/>
            </a:xfrm>
            <a:custGeom>
              <a:rect b="b" l="l" r="r" t="t"/>
              <a:pathLst>
                <a:path extrusionOk="0" h="131" w="196">
                  <a:moveTo>
                    <a:pt x="163" y="1"/>
                  </a:moveTo>
                  <a:lnTo>
                    <a:pt x="98" y="66"/>
                  </a:lnTo>
                  <a:lnTo>
                    <a:pt x="33" y="66"/>
                  </a:lnTo>
                  <a:lnTo>
                    <a:pt x="0" y="98"/>
                  </a:lnTo>
                  <a:lnTo>
                    <a:pt x="65" y="131"/>
                  </a:lnTo>
                  <a:lnTo>
                    <a:pt x="195" y="98"/>
                  </a:lnTo>
                  <a:lnTo>
                    <a:pt x="195" y="33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21"/>
            <p:cNvSpPr/>
            <p:nvPr/>
          </p:nvSpPr>
          <p:spPr>
            <a:xfrm>
              <a:off x="3439675" y="2844475"/>
              <a:ext cx="29300" cy="17100"/>
            </a:xfrm>
            <a:custGeom>
              <a:rect b="b" l="l" r="r" t="t"/>
              <a:pathLst>
                <a:path extrusionOk="0" h="684" w="1172">
                  <a:moveTo>
                    <a:pt x="1073" y="0"/>
                  </a:moveTo>
                  <a:lnTo>
                    <a:pt x="911" y="98"/>
                  </a:lnTo>
                  <a:lnTo>
                    <a:pt x="683" y="195"/>
                  </a:lnTo>
                  <a:lnTo>
                    <a:pt x="553" y="195"/>
                  </a:lnTo>
                  <a:lnTo>
                    <a:pt x="423" y="163"/>
                  </a:lnTo>
                  <a:lnTo>
                    <a:pt x="326" y="163"/>
                  </a:lnTo>
                  <a:lnTo>
                    <a:pt x="326" y="228"/>
                  </a:lnTo>
                  <a:lnTo>
                    <a:pt x="293" y="293"/>
                  </a:lnTo>
                  <a:lnTo>
                    <a:pt x="228" y="293"/>
                  </a:lnTo>
                  <a:lnTo>
                    <a:pt x="130" y="260"/>
                  </a:lnTo>
                  <a:lnTo>
                    <a:pt x="65" y="358"/>
                  </a:lnTo>
                  <a:lnTo>
                    <a:pt x="0" y="358"/>
                  </a:lnTo>
                  <a:lnTo>
                    <a:pt x="0" y="488"/>
                  </a:lnTo>
                  <a:lnTo>
                    <a:pt x="65" y="586"/>
                  </a:lnTo>
                  <a:lnTo>
                    <a:pt x="195" y="651"/>
                  </a:lnTo>
                  <a:lnTo>
                    <a:pt x="326" y="651"/>
                  </a:lnTo>
                  <a:lnTo>
                    <a:pt x="391" y="683"/>
                  </a:lnTo>
                  <a:lnTo>
                    <a:pt x="456" y="618"/>
                  </a:lnTo>
                  <a:lnTo>
                    <a:pt x="586" y="618"/>
                  </a:lnTo>
                  <a:lnTo>
                    <a:pt x="683" y="488"/>
                  </a:lnTo>
                  <a:lnTo>
                    <a:pt x="748" y="455"/>
                  </a:lnTo>
                  <a:lnTo>
                    <a:pt x="911" y="488"/>
                  </a:lnTo>
                  <a:lnTo>
                    <a:pt x="911" y="390"/>
                  </a:lnTo>
                  <a:lnTo>
                    <a:pt x="878" y="293"/>
                  </a:lnTo>
                  <a:lnTo>
                    <a:pt x="976" y="130"/>
                  </a:lnTo>
                  <a:lnTo>
                    <a:pt x="1106" y="65"/>
                  </a:lnTo>
                  <a:lnTo>
                    <a:pt x="1171" y="33"/>
                  </a:lnTo>
                  <a:lnTo>
                    <a:pt x="11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1"/>
            <p:cNvSpPr/>
            <p:nvPr/>
          </p:nvSpPr>
          <p:spPr>
            <a:xfrm>
              <a:off x="2702300" y="2809500"/>
              <a:ext cx="4900" cy="2475"/>
            </a:xfrm>
            <a:custGeom>
              <a:rect b="b" l="l" r="r" t="t"/>
              <a:pathLst>
                <a:path extrusionOk="0" h="99" w="196">
                  <a:moveTo>
                    <a:pt x="98" y="1"/>
                  </a:moveTo>
                  <a:lnTo>
                    <a:pt x="0" y="33"/>
                  </a:lnTo>
                  <a:lnTo>
                    <a:pt x="0" y="66"/>
                  </a:lnTo>
                  <a:lnTo>
                    <a:pt x="163" y="98"/>
                  </a:lnTo>
                  <a:lnTo>
                    <a:pt x="195" y="66"/>
                  </a:lnTo>
                  <a:lnTo>
                    <a:pt x="163" y="33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1"/>
            <p:cNvSpPr/>
            <p:nvPr/>
          </p:nvSpPr>
          <p:spPr>
            <a:xfrm>
              <a:off x="2668150" y="2797325"/>
              <a:ext cx="4900" cy="3275"/>
            </a:xfrm>
            <a:custGeom>
              <a:rect b="b" l="l" r="r" t="t"/>
              <a:pathLst>
                <a:path extrusionOk="0" h="131" w="196">
                  <a:moveTo>
                    <a:pt x="0" y="0"/>
                  </a:moveTo>
                  <a:lnTo>
                    <a:pt x="0" y="130"/>
                  </a:lnTo>
                  <a:lnTo>
                    <a:pt x="130" y="130"/>
                  </a:lnTo>
                  <a:lnTo>
                    <a:pt x="195" y="98"/>
                  </a:lnTo>
                  <a:lnTo>
                    <a:pt x="98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21"/>
            <p:cNvSpPr/>
            <p:nvPr/>
          </p:nvSpPr>
          <p:spPr>
            <a:xfrm>
              <a:off x="2684400" y="2794875"/>
              <a:ext cx="1650" cy="1650"/>
            </a:xfrm>
            <a:custGeom>
              <a:rect b="b" l="l" r="r" t="t"/>
              <a:pathLst>
                <a:path extrusionOk="0" h="66" w="66">
                  <a:moveTo>
                    <a:pt x="1" y="0"/>
                  </a:moveTo>
                  <a:lnTo>
                    <a:pt x="66" y="66"/>
                  </a:lnTo>
                  <a:lnTo>
                    <a:pt x="66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21"/>
            <p:cNvSpPr/>
            <p:nvPr/>
          </p:nvSpPr>
          <p:spPr>
            <a:xfrm>
              <a:off x="2673025" y="2794875"/>
              <a:ext cx="2450" cy="2475"/>
            </a:xfrm>
            <a:custGeom>
              <a:rect b="b" l="l" r="r" t="t"/>
              <a:pathLst>
                <a:path extrusionOk="0" h="99" w="98">
                  <a:moveTo>
                    <a:pt x="0" y="0"/>
                  </a:moveTo>
                  <a:lnTo>
                    <a:pt x="98" y="98"/>
                  </a:lnTo>
                  <a:lnTo>
                    <a:pt x="98" y="98"/>
                  </a:lnTo>
                  <a:lnTo>
                    <a:pt x="65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1"/>
            <p:cNvSpPr/>
            <p:nvPr/>
          </p:nvSpPr>
          <p:spPr>
            <a:xfrm>
              <a:off x="2810425" y="2887550"/>
              <a:ext cx="4900" cy="3275"/>
            </a:xfrm>
            <a:custGeom>
              <a:rect b="b" l="l" r="r" t="t"/>
              <a:pathLst>
                <a:path extrusionOk="0" h="131" w="196">
                  <a:moveTo>
                    <a:pt x="130" y="1"/>
                  </a:moveTo>
                  <a:lnTo>
                    <a:pt x="0" y="33"/>
                  </a:lnTo>
                  <a:lnTo>
                    <a:pt x="33" y="66"/>
                  </a:lnTo>
                  <a:lnTo>
                    <a:pt x="130" y="131"/>
                  </a:lnTo>
                  <a:cubicBezTo>
                    <a:pt x="130" y="131"/>
                    <a:pt x="195" y="98"/>
                    <a:pt x="195" y="98"/>
                  </a:cubicBez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1"/>
            <p:cNvSpPr/>
            <p:nvPr/>
          </p:nvSpPr>
          <p:spPr>
            <a:xfrm>
              <a:off x="2797400" y="2961550"/>
              <a:ext cx="1650" cy="2450"/>
            </a:xfrm>
            <a:custGeom>
              <a:rect b="b" l="l" r="r" t="t"/>
              <a:pathLst>
                <a:path extrusionOk="0" h="98" w="66">
                  <a:moveTo>
                    <a:pt x="33" y="0"/>
                  </a:moveTo>
                  <a:lnTo>
                    <a:pt x="1" y="33"/>
                  </a:lnTo>
                  <a:lnTo>
                    <a:pt x="1" y="98"/>
                  </a:lnTo>
                  <a:lnTo>
                    <a:pt x="33" y="98"/>
                  </a:lnTo>
                  <a:lnTo>
                    <a:pt x="66" y="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1"/>
            <p:cNvSpPr/>
            <p:nvPr/>
          </p:nvSpPr>
          <p:spPr>
            <a:xfrm>
              <a:off x="2799850" y="2946100"/>
              <a:ext cx="2450" cy="6525"/>
            </a:xfrm>
            <a:custGeom>
              <a:rect b="b" l="l" r="r" t="t"/>
              <a:pathLst>
                <a:path extrusionOk="0" h="261" w="98">
                  <a:moveTo>
                    <a:pt x="33" y="0"/>
                  </a:moveTo>
                  <a:cubicBezTo>
                    <a:pt x="0" y="0"/>
                    <a:pt x="0" y="65"/>
                    <a:pt x="0" y="65"/>
                  </a:cubicBezTo>
                  <a:lnTo>
                    <a:pt x="33" y="130"/>
                  </a:lnTo>
                  <a:lnTo>
                    <a:pt x="33" y="260"/>
                  </a:lnTo>
                  <a:cubicBezTo>
                    <a:pt x="33" y="260"/>
                    <a:pt x="98" y="195"/>
                    <a:pt x="98" y="195"/>
                  </a:cubicBezTo>
                  <a:lnTo>
                    <a:pt x="98" y="65"/>
                  </a:lnTo>
                  <a:cubicBezTo>
                    <a:pt x="98" y="65"/>
                    <a:pt x="33" y="0"/>
                    <a:pt x="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1"/>
            <p:cNvSpPr/>
            <p:nvPr/>
          </p:nvSpPr>
          <p:spPr>
            <a:xfrm>
              <a:off x="2806350" y="2956650"/>
              <a:ext cx="1650" cy="1650"/>
            </a:xfrm>
            <a:custGeom>
              <a:rect b="b" l="l" r="r" t="t"/>
              <a:pathLst>
                <a:path extrusionOk="0" h="66" w="66">
                  <a:moveTo>
                    <a:pt x="33" y="1"/>
                  </a:moveTo>
                  <a:lnTo>
                    <a:pt x="1" y="33"/>
                  </a:lnTo>
                  <a:lnTo>
                    <a:pt x="33" y="66"/>
                  </a:lnTo>
                  <a:lnTo>
                    <a:pt x="66" y="66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1"/>
            <p:cNvSpPr/>
            <p:nvPr/>
          </p:nvSpPr>
          <p:spPr>
            <a:xfrm>
              <a:off x="2810425" y="2951775"/>
              <a:ext cx="11400" cy="7350"/>
            </a:xfrm>
            <a:custGeom>
              <a:rect b="b" l="l" r="r" t="t"/>
              <a:pathLst>
                <a:path extrusionOk="0" h="294" w="456">
                  <a:moveTo>
                    <a:pt x="358" y="1"/>
                  </a:moveTo>
                  <a:lnTo>
                    <a:pt x="293" y="33"/>
                  </a:lnTo>
                  <a:lnTo>
                    <a:pt x="195" y="98"/>
                  </a:lnTo>
                  <a:lnTo>
                    <a:pt x="98" y="98"/>
                  </a:lnTo>
                  <a:lnTo>
                    <a:pt x="0" y="163"/>
                  </a:lnTo>
                  <a:lnTo>
                    <a:pt x="65" y="228"/>
                  </a:lnTo>
                  <a:lnTo>
                    <a:pt x="163" y="293"/>
                  </a:lnTo>
                  <a:lnTo>
                    <a:pt x="325" y="163"/>
                  </a:lnTo>
                  <a:lnTo>
                    <a:pt x="423" y="163"/>
                  </a:lnTo>
                  <a:lnTo>
                    <a:pt x="455" y="3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1"/>
            <p:cNvSpPr/>
            <p:nvPr/>
          </p:nvSpPr>
          <p:spPr>
            <a:xfrm>
              <a:off x="2842925" y="2950150"/>
              <a:ext cx="8175" cy="8150"/>
            </a:xfrm>
            <a:custGeom>
              <a:rect b="b" l="l" r="r" t="t"/>
              <a:pathLst>
                <a:path extrusionOk="0" h="326" w="327">
                  <a:moveTo>
                    <a:pt x="294" y="1"/>
                  </a:moveTo>
                  <a:lnTo>
                    <a:pt x="131" y="98"/>
                  </a:lnTo>
                  <a:lnTo>
                    <a:pt x="131" y="163"/>
                  </a:lnTo>
                  <a:lnTo>
                    <a:pt x="1" y="293"/>
                  </a:lnTo>
                  <a:lnTo>
                    <a:pt x="98" y="326"/>
                  </a:lnTo>
                  <a:lnTo>
                    <a:pt x="196" y="293"/>
                  </a:lnTo>
                  <a:lnTo>
                    <a:pt x="326" y="131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1"/>
            <p:cNvSpPr/>
            <p:nvPr/>
          </p:nvSpPr>
          <p:spPr>
            <a:xfrm>
              <a:off x="2825050" y="2956650"/>
              <a:ext cx="6525" cy="5725"/>
            </a:xfrm>
            <a:custGeom>
              <a:rect b="b" l="l" r="r" t="t"/>
              <a:pathLst>
                <a:path extrusionOk="0" h="229" w="261">
                  <a:moveTo>
                    <a:pt x="66" y="1"/>
                  </a:moveTo>
                  <a:lnTo>
                    <a:pt x="0" y="163"/>
                  </a:lnTo>
                  <a:lnTo>
                    <a:pt x="98" y="229"/>
                  </a:lnTo>
                  <a:lnTo>
                    <a:pt x="196" y="163"/>
                  </a:lnTo>
                  <a:lnTo>
                    <a:pt x="261" y="163"/>
                  </a:lnTo>
                  <a:lnTo>
                    <a:pt x="228" y="33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1"/>
            <p:cNvSpPr/>
            <p:nvPr/>
          </p:nvSpPr>
          <p:spPr>
            <a:xfrm>
              <a:off x="2851075" y="2942850"/>
              <a:ext cx="5700" cy="4075"/>
            </a:xfrm>
            <a:custGeom>
              <a:rect b="b" l="l" r="r" t="t"/>
              <a:pathLst>
                <a:path extrusionOk="0" h="163" w="228">
                  <a:moveTo>
                    <a:pt x="65" y="0"/>
                  </a:moveTo>
                  <a:lnTo>
                    <a:pt x="0" y="163"/>
                  </a:lnTo>
                  <a:lnTo>
                    <a:pt x="130" y="98"/>
                  </a:lnTo>
                  <a:lnTo>
                    <a:pt x="228" y="65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1"/>
            <p:cNvSpPr/>
            <p:nvPr/>
          </p:nvSpPr>
          <p:spPr>
            <a:xfrm>
              <a:off x="2711225" y="3114375"/>
              <a:ext cx="3275" cy="1650"/>
            </a:xfrm>
            <a:custGeom>
              <a:rect b="b" l="l" r="r" t="t"/>
              <a:pathLst>
                <a:path extrusionOk="0" h="66" w="131">
                  <a:moveTo>
                    <a:pt x="33" y="1"/>
                  </a:moveTo>
                  <a:lnTo>
                    <a:pt x="1" y="33"/>
                  </a:lnTo>
                  <a:lnTo>
                    <a:pt x="66" y="66"/>
                  </a:lnTo>
                  <a:lnTo>
                    <a:pt x="131" y="66"/>
                  </a:lnTo>
                  <a:lnTo>
                    <a:pt x="131" y="33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1"/>
            <p:cNvSpPr/>
            <p:nvPr/>
          </p:nvSpPr>
          <p:spPr>
            <a:xfrm>
              <a:off x="2703100" y="3110325"/>
              <a:ext cx="2475" cy="2450"/>
            </a:xfrm>
            <a:custGeom>
              <a:rect b="b" l="l" r="r" t="t"/>
              <a:pathLst>
                <a:path extrusionOk="0" h="98" w="99">
                  <a:moveTo>
                    <a:pt x="33" y="0"/>
                  </a:moveTo>
                  <a:lnTo>
                    <a:pt x="1" y="33"/>
                  </a:lnTo>
                  <a:lnTo>
                    <a:pt x="33" y="98"/>
                  </a:lnTo>
                  <a:cubicBezTo>
                    <a:pt x="33" y="98"/>
                    <a:pt x="98" y="65"/>
                    <a:pt x="98" y="65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1"/>
            <p:cNvSpPr/>
            <p:nvPr/>
          </p:nvSpPr>
          <p:spPr>
            <a:xfrm>
              <a:off x="2698225" y="3107875"/>
              <a:ext cx="4900" cy="3275"/>
            </a:xfrm>
            <a:custGeom>
              <a:rect b="b" l="l" r="r" t="t"/>
              <a:pathLst>
                <a:path extrusionOk="0" h="131" w="196">
                  <a:moveTo>
                    <a:pt x="98" y="1"/>
                  </a:moveTo>
                  <a:lnTo>
                    <a:pt x="33" y="33"/>
                  </a:lnTo>
                  <a:lnTo>
                    <a:pt x="0" y="33"/>
                  </a:lnTo>
                  <a:lnTo>
                    <a:pt x="0" y="98"/>
                  </a:lnTo>
                  <a:cubicBezTo>
                    <a:pt x="0" y="98"/>
                    <a:pt x="65" y="131"/>
                    <a:pt x="98" y="131"/>
                  </a:cubicBezTo>
                  <a:lnTo>
                    <a:pt x="196" y="33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1"/>
            <p:cNvSpPr/>
            <p:nvPr/>
          </p:nvSpPr>
          <p:spPr>
            <a:xfrm>
              <a:off x="2727500" y="3120075"/>
              <a:ext cx="4075" cy="4075"/>
            </a:xfrm>
            <a:custGeom>
              <a:rect b="b" l="l" r="r" t="t"/>
              <a:pathLst>
                <a:path extrusionOk="0" h="163" w="163">
                  <a:moveTo>
                    <a:pt x="98" y="0"/>
                  </a:moveTo>
                  <a:lnTo>
                    <a:pt x="0" y="65"/>
                  </a:lnTo>
                  <a:lnTo>
                    <a:pt x="65" y="163"/>
                  </a:lnTo>
                  <a:lnTo>
                    <a:pt x="130" y="163"/>
                  </a:lnTo>
                  <a:lnTo>
                    <a:pt x="163" y="130"/>
                  </a:lnTo>
                  <a:lnTo>
                    <a:pt x="163" y="3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1"/>
            <p:cNvSpPr/>
            <p:nvPr/>
          </p:nvSpPr>
          <p:spPr>
            <a:xfrm>
              <a:off x="2729125" y="3111125"/>
              <a:ext cx="1650" cy="3275"/>
            </a:xfrm>
            <a:custGeom>
              <a:rect b="b" l="l" r="r" t="t"/>
              <a:pathLst>
                <a:path extrusionOk="0" h="131" w="66">
                  <a:moveTo>
                    <a:pt x="65" y="1"/>
                  </a:moveTo>
                  <a:lnTo>
                    <a:pt x="0" y="66"/>
                  </a:lnTo>
                  <a:lnTo>
                    <a:pt x="33" y="131"/>
                  </a:lnTo>
                  <a:lnTo>
                    <a:pt x="65" y="98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1"/>
            <p:cNvSpPr/>
            <p:nvPr/>
          </p:nvSpPr>
          <p:spPr>
            <a:xfrm>
              <a:off x="2717725" y="3133900"/>
              <a:ext cx="4900" cy="5700"/>
            </a:xfrm>
            <a:custGeom>
              <a:rect b="b" l="l" r="r" t="t"/>
              <a:pathLst>
                <a:path extrusionOk="0" h="228" w="196">
                  <a:moveTo>
                    <a:pt x="1" y="0"/>
                  </a:moveTo>
                  <a:lnTo>
                    <a:pt x="66" y="65"/>
                  </a:lnTo>
                  <a:lnTo>
                    <a:pt x="66" y="195"/>
                  </a:lnTo>
                  <a:lnTo>
                    <a:pt x="196" y="228"/>
                  </a:lnTo>
                  <a:lnTo>
                    <a:pt x="196" y="13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1"/>
            <p:cNvSpPr/>
            <p:nvPr/>
          </p:nvSpPr>
          <p:spPr>
            <a:xfrm>
              <a:off x="2725050" y="3133900"/>
              <a:ext cx="2475" cy="1650"/>
            </a:xfrm>
            <a:custGeom>
              <a:rect b="b" l="l" r="r" t="t"/>
              <a:pathLst>
                <a:path extrusionOk="0" h="66" w="99">
                  <a:moveTo>
                    <a:pt x="33" y="0"/>
                  </a:moveTo>
                  <a:lnTo>
                    <a:pt x="1" y="33"/>
                  </a:lnTo>
                  <a:lnTo>
                    <a:pt x="33" y="65"/>
                  </a:lnTo>
                  <a:lnTo>
                    <a:pt x="98" y="6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1"/>
            <p:cNvSpPr/>
            <p:nvPr/>
          </p:nvSpPr>
          <p:spPr>
            <a:xfrm>
              <a:off x="2716100" y="3114375"/>
              <a:ext cx="2475" cy="2475"/>
            </a:xfrm>
            <a:custGeom>
              <a:rect b="b" l="l" r="r" t="t"/>
              <a:pathLst>
                <a:path extrusionOk="0" h="99" w="99">
                  <a:moveTo>
                    <a:pt x="33" y="1"/>
                  </a:moveTo>
                  <a:lnTo>
                    <a:pt x="1" y="33"/>
                  </a:lnTo>
                  <a:lnTo>
                    <a:pt x="33" y="98"/>
                  </a:lnTo>
                  <a:lnTo>
                    <a:pt x="98" y="66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1"/>
            <p:cNvSpPr/>
            <p:nvPr/>
          </p:nvSpPr>
          <p:spPr>
            <a:xfrm>
              <a:off x="3719350" y="3176975"/>
              <a:ext cx="6525" cy="1650"/>
            </a:xfrm>
            <a:custGeom>
              <a:rect b="b" l="l" r="r" t="t"/>
              <a:pathLst>
                <a:path extrusionOk="0" h="66" w="261">
                  <a:moveTo>
                    <a:pt x="98" y="1"/>
                  </a:moveTo>
                  <a:lnTo>
                    <a:pt x="0" y="33"/>
                  </a:lnTo>
                  <a:lnTo>
                    <a:pt x="130" y="66"/>
                  </a:lnTo>
                  <a:lnTo>
                    <a:pt x="260" y="66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1"/>
            <p:cNvSpPr/>
            <p:nvPr/>
          </p:nvSpPr>
          <p:spPr>
            <a:xfrm>
              <a:off x="3735600" y="3169675"/>
              <a:ext cx="16275" cy="7325"/>
            </a:xfrm>
            <a:custGeom>
              <a:rect b="b" l="l" r="r" t="t"/>
              <a:pathLst>
                <a:path extrusionOk="0" h="293" w="651">
                  <a:moveTo>
                    <a:pt x="131" y="0"/>
                  </a:moveTo>
                  <a:lnTo>
                    <a:pt x="66" y="65"/>
                  </a:lnTo>
                  <a:lnTo>
                    <a:pt x="66" y="130"/>
                  </a:lnTo>
                  <a:lnTo>
                    <a:pt x="0" y="163"/>
                  </a:lnTo>
                  <a:lnTo>
                    <a:pt x="66" y="195"/>
                  </a:lnTo>
                  <a:lnTo>
                    <a:pt x="131" y="260"/>
                  </a:lnTo>
                  <a:lnTo>
                    <a:pt x="261" y="293"/>
                  </a:lnTo>
                  <a:lnTo>
                    <a:pt x="391" y="260"/>
                  </a:lnTo>
                  <a:lnTo>
                    <a:pt x="521" y="195"/>
                  </a:lnTo>
                  <a:lnTo>
                    <a:pt x="586" y="195"/>
                  </a:lnTo>
                  <a:lnTo>
                    <a:pt x="651" y="130"/>
                  </a:lnTo>
                  <a:lnTo>
                    <a:pt x="618" y="98"/>
                  </a:lnTo>
                  <a:lnTo>
                    <a:pt x="553" y="65"/>
                  </a:lnTo>
                  <a:lnTo>
                    <a:pt x="488" y="33"/>
                  </a:lnTo>
                  <a:lnTo>
                    <a:pt x="358" y="65"/>
                  </a:lnTo>
                  <a:lnTo>
                    <a:pt x="293" y="98"/>
                  </a:lnTo>
                  <a:lnTo>
                    <a:pt x="228" y="65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1"/>
            <p:cNvSpPr/>
            <p:nvPr/>
          </p:nvSpPr>
          <p:spPr>
            <a:xfrm>
              <a:off x="3163250" y="2873725"/>
              <a:ext cx="3275" cy="2475"/>
            </a:xfrm>
            <a:custGeom>
              <a:rect b="b" l="l" r="r" t="t"/>
              <a:pathLst>
                <a:path extrusionOk="0" h="99" w="131">
                  <a:moveTo>
                    <a:pt x="1" y="1"/>
                  </a:moveTo>
                  <a:lnTo>
                    <a:pt x="1" y="33"/>
                  </a:lnTo>
                  <a:lnTo>
                    <a:pt x="66" y="98"/>
                  </a:lnTo>
                  <a:lnTo>
                    <a:pt x="131" y="66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1"/>
            <p:cNvSpPr/>
            <p:nvPr/>
          </p:nvSpPr>
          <p:spPr>
            <a:xfrm>
              <a:off x="2864075" y="3239575"/>
              <a:ext cx="3275" cy="4100"/>
            </a:xfrm>
            <a:custGeom>
              <a:rect b="b" l="l" r="r" t="t"/>
              <a:pathLst>
                <a:path extrusionOk="0" h="164" w="131">
                  <a:moveTo>
                    <a:pt x="0" y="1"/>
                  </a:moveTo>
                  <a:lnTo>
                    <a:pt x="0" y="66"/>
                  </a:lnTo>
                  <a:lnTo>
                    <a:pt x="0" y="98"/>
                  </a:lnTo>
                  <a:lnTo>
                    <a:pt x="65" y="163"/>
                  </a:lnTo>
                  <a:lnTo>
                    <a:pt x="130" y="163"/>
                  </a:lnTo>
                  <a:lnTo>
                    <a:pt x="98" y="66"/>
                  </a:lnTo>
                  <a:lnTo>
                    <a:pt x="65" y="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1"/>
            <p:cNvSpPr/>
            <p:nvPr/>
          </p:nvSpPr>
          <p:spPr>
            <a:xfrm>
              <a:off x="3113650" y="3337150"/>
              <a:ext cx="3300" cy="4075"/>
            </a:xfrm>
            <a:custGeom>
              <a:rect b="b" l="l" r="r" t="t"/>
              <a:pathLst>
                <a:path extrusionOk="0" h="163" w="132">
                  <a:moveTo>
                    <a:pt x="33" y="0"/>
                  </a:moveTo>
                  <a:lnTo>
                    <a:pt x="1" y="65"/>
                  </a:lnTo>
                  <a:lnTo>
                    <a:pt x="1" y="163"/>
                  </a:lnTo>
                  <a:lnTo>
                    <a:pt x="33" y="163"/>
                  </a:lnTo>
                  <a:lnTo>
                    <a:pt x="98" y="130"/>
                  </a:lnTo>
                  <a:lnTo>
                    <a:pt x="131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21"/>
            <p:cNvSpPr/>
            <p:nvPr/>
          </p:nvSpPr>
          <p:spPr>
            <a:xfrm>
              <a:off x="3138050" y="3289975"/>
              <a:ext cx="7350" cy="9800"/>
            </a:xfrm>
            <a:custGeom>
              <a:rect b="b" l="l" r="r" t="t"/>
              <a:pathLst>
                <a:path extrusionOk="0" h="392" w="294">
                  <a:moveTo>
                    <a:pt x="228" y="1"/>
                  </a:moveTo>
                  <a:lnTo>
                    <a:pt x="131" y="98"/>
                  </a:lnTo>
                  <a:lnTo>
                    <a:pt x="98" y="229"/>
                  </a:lnTo>
                  <a:lnTo>
                    <a:pt x="1" y="229"/>
                  </a:lnTo>
                  <a:lnTo>
                    <a:pt x="1" y="326"/>
                  </a:lnTo>
                  <a:lnTo>
                    <a:pt x="98" y="359"/>
                  </a:lnTo>
                  <a:lnTo>
                    <a:pt x="228" y="391"/>
                  </a:lnTo>
                  <a:lnTo>
                    <a:pt x="293" y="164"/>
                  </a:lnTo>
                  <a:lnTo>
                    <a:pt x="293" y="33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21"/>
            <p:cNvSpPr/>
            <p:nvPr/>
          </p:nvSpPr>
          <p:spPr>
            <a:xfrm>
              <a:off x="5244500" y="3659900"/>
              <a:ext cx="5725" cy="5700"/>
            </a:xfrm>
            <a:custGeom>
              <a:rect b="b" l="l" r="r" t="t"/>
              <a:pathLst>
                <a:path extrusionOk="0" h="228" w="229">
                  <a:moveTo>
                    <a:pt x="131" y="0"/>
                  </a:moveTo>
                  <a:lnTo>
                    <a:pt x="1" y="33"/>
                  </a:lnTo>
                  <a:lnTo>
                    <a:pt x="1" y="130"/>
                  </a:lnTo>
                  <a:lnTo>
                    <a:pt x="98" y="228"/>
                  </a:lnTo>
                  <a:lnTo>
                    <a:pt x="163" y="195"/>
                  </a:lnTo>
                  <a:lnTo>
                    <a:pt x="196" y="195"/>
                  </a:lnTo>
                  <a:lnTo>
                    <a:pt x="229" y="6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21"/>
            <p:cNvSpPr/>
            <p:nvPr/>
          </p:nvSpPr>
          <p:spPr>
            <a:xfrm>
              <a:off x="5197350" y="3637950"/>
              <a:ext cx="35000" cy="38225"/>
            </a:xfrm>
            <a:custGeom>
              <a:rect b="b" l="l" r="r" t="t"/>
              <a:pathLst>
                <a:path extrusionOk="0" h="1529" w="1400">
                  <a:moveTo>
                    <a:pt x="1" y="0"/>
                  </a:moveTo>
                  <a:lnTo>
                    <a:pt x="1" y="98"/>
                  </a:lnTo>
                  <a:lnTo>
                    <a:pt x="66" y="163"/>
                  </a:lnTo>
                  <a:lnTo>
                    <a:pt x="66" y="260"/>
                  </a:lnTo>
                  <a:lnTo>
                    <a:pt x="196" y="553"/>
                  </a:lnTo>
                  <a:lnTo>
                    <a:pt x="326" y="618"/>
                  </a:lnTo>
                  <a:lnTo>
                    <a:pt x="326" y="716"/>
                  </a:lnTo>
                  <a:lnTo>
                    <a:pt x="358" y="781"/>
                  </a:lnTo>
                  <a:lnTo>
                    <a:pt x="456" y="813"/>
                  </a:lnTo>
                  <a:lnTo>
                    <a:pt x="456" y="878"/>
                  </a:lnTo>
                  <a:lnTo>
                    <a:pt x="619" y="976"/>
                  </a:lnTo>
                  <a:lnTo>
                    <a:pt x="651" y="1138"/>
                  </a:lnTo>
                  <a:lnTo>
                    <a:pt x="716" y="1106"/>
                  </a:lnTo>
                  <a:lnTo>
                    <a:pt x="781" y="1106"/>
                  </a:lnTo>
                  <a:lnTo>
                    <a:pt x="814" y="1269"/>
                  </a:lnTo>
                  <a:lnTo>
                    <a:pt x="944" y="1269"/>
                  </a:lnTo>
                  <a:lnTo>
                    <a:pt x="976" y="1366"/>
                  </a:lnTo>
                  <a:lnTo>
                    <a:pt x="1074" y="1464"/>
                  </a:lnTo>
                  <a:lnTo>
                    <a:pt x="1171" y="1399"/>
                  </a:lnTo>
                  <a:lnTo>
                    <a:pt x="1269" y="1496"/>
                  </a:lnTo>
                  <a:lnTo>
                    <a:pt x="1302" y="1464"/>
                  </a:lnTo>
                  <a:lnTo>
                    <a:pt x="1399" y="1529"/>
                  </a:lnTo>
                  <a:lnTo>
                    <a:pt x="1399" y="1366"/>
                  </a:lnTo>
                  <a:lnTo>
                    <a:pt x="1302" y="1334"/>
                  </a:lnTo>
                  <a:lnTo>
                    <a:pt x="1139" y="1204"/>
                  </a:lnTo>
                  <a:lnTo>
                    <a:pt x="1009" y="976"/>
                  </a:lnTo>
                  <a:lnTo>
                    <a:pt x="911" y="911"/>
                  </a:lnTo>
                  <a:lnTo>
                    <a:pt x="846" y="943"/>
                  </a:lnTo>
                  <a:lnTo>
                    <a:pt x="749" y="748"/>
                  </a:lnTo>
                  <a:lnTo>
                    <a:pt x="521" y="456"/>
                  </a:lnTo>
                  <a:lnTo>
                    <a:pt x="489" y="456"/>
                  </a:lnTo>
                  <a:lnTo>
                    <a:pt x="424" y="358"/>
                  </a:lnTo>
                  <a:lnTo>
                    <a:pt x="293" y="260"/>
                  </a:lnTo>
                  <a:lnTo>
                    <a:pt x="261" y="163"/>
                  </a:lnTo>
                  <a:lnTo>
                    <a:pt x="196" y="98"/>
                  </a:lnTo>
                  <a:lnTo>
                    <a:pt x="163" y="1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21"/>
            <p:cNvSpPr/>
            <p:nvPr/>
          </p:nvSpPr>
          <p:spPr>
            <a:xfrm>
              <a:off x="5228250" y="3644450"/>
              <a:ext cx="4100" cy="4100"/>
            </a:xfrm>
            <a:custGeom>
              <a:rect b="b" l="l" r="r" t="t"/>
              <a:pathLst>
                <a:path extrusionOk="0" h="164" w="164">
                  <a:moveTo>
                    <a:pt x="98" y="0"/>
                  </a:moveTo>
                  <a:lnTo>
                    <a:pt x="66" y="65"/>
                  </a:lnTo>
                  <a:lnTo>
                    <a:pt x="1" y="163"/>
                  </a:lnTo>
                  <a:lnTo>
                    <a:pt x="98" y="163"/>
                  </a:lnTo>
                  <a:lnTo>
                    <a:pt x="163" y="65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21"/>
            <p:cNvSpPr/>
            <p:nvPr/>
          </p:nvSpPr>
          <p:spPr>
            <a:xfrm>
              <a:off x="5236375" y="3647700"/>
              <a:ext cx="5725" cy="8150"/>
            </a:xfrm>
            <a:custGeom>
              <a:rect b="b" l="l" r="r" t="t"/>
              <a:pathLst>
                <a:path extrusionOk="0" h="326" w="229">
                  <a:moveTo>
                    <a:pt x="98" y="1"/>
                  </a:moveTo>
                  <a:lnTo>
                    <a:pt x="1" y="66"/>
                  </a:lnTo>
                  <a:lnTo>
                    <a:pt x="33" y="131"/>
                  </a:lnTo>
                  <a:lnTo>
                    <a:pt x="1" y="196"/>
                  </a:lnTo>
                  <a:lnTo>
                    <a:pt x="66" y="261"/>
                  </a:lnTo>
                  <a:lnTo>
                    <a:pt x="163" y="326"/>
                  </a:lnTo>
                  <a:lnTo>
                    <a:pt x="228" y="293"/>
                  </a:lnTo>
                  <a:lnTo>
                    <a:pt x="131" y="196"/>
                  </a:lnTo>
                  <a:lnTo>
                    <a:pt x="163" y="131"/>
                  </a:lnTo>
                  <a:lnTo>
                    <a:pt x="131" y="33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21"/>
            <p:cNvSpPr/>
            <p:nvPr/>
          </p:nvSpPr>
          <p:spPr>
            <a:xfrm>
              <a:off x="3898200" y="4155825"/>
              <a:ext cx="4900" cy="5700"/>
            </a:xfrm>
            <a:custGeom>
              <a:rect b="b" l="l" r="r" t="t"/>
              <a:pathLst>
                <a:path extrusionOk="0" h="228" w="196">
                  <a:moveTo>
                    <a:pt x="33" y="0"/>
                  </a:moveTo>
                  <a:lnTo>
                    <a:pt x="0" y="33"/>
                  </a:lnTo>
                  <a:lnTo>
                    <a:pt x="33" y="130"/>
                  </a:lnTo>
                  <a:lnTo>
                    <a:pt x="33" y="163"/>
                  </a:lnTo>
                  <a:lnTo>
                    <a:pt x="98" y="163"/>
                  </a:lnTo>
                  <a:lnTo>
                    <a:pt x="163" y="228"/>
                  </a:lnTo>
                  <a:lnTo>
                    <a:pt x="196" y="228"/>
                  </a:lnTo>
                  <a:lnTo>
                    <a:pt x="98" y="6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21"/>
            <p:cNvSpPr/>
            <p:nvPr/>
          </p:nvSpPr>
          <p:spPr>
            <a:xfrm>
              <a:off x="3866500" y="4076150"/>
              <a:ext cx="3275" cy="2450"/>
            </a:xfrm>
            <a:custGeom>
              <a:rect b="b" l="l" r="r" t="t"/>
              <a:pathLst>
                <a:path extrusionOk="0" h="98" w="131">
                  <a:moveTo>
                    <a:pt x="33" y="0"/>
                  </a:moveTo>
                  <a:lnTo>
                    <a:pt x="0" y="65"/>
                  </a:lnTo>
                  <a:lnTo>
                    <a:pt x="0" y="98"/>
                  </a:lnTo>
                  <a:lnTo>
                    <a:pt x="65" y="98"/>
                  </a:lnTo>
                  <a:lnTo>
                    <a:pt x="130" y="3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21"/>
            <p:cNvSpPr/>
            <p:nvPr/>
          </p:nvSpPr>
          <p:spPr>
            <a:xfrm>
              <a:off x="3859175" y="4072900"/>
              <a:ext cx="21975" cy="17100"/>
            </a:xfrm>
            <a:custGeom>
              <a:rect b="b" l="l" r="r" t="t"/>
              <a:pathLst>
                <a:path extrusionOk="0" h="684" w="879">
                  <a:moveTo>
                    <a:pt x="196" y="0"/>
                  </a:moveTo>
                  <a:lnTo>
                    <a:pt x="163" y="65"/>
                  </a:lnTo>
                  <a:lnTo>
                    <a:pt x="228" y="33"/>
                  </a:lnTo>
                  <a:lnTo>
                    <a:pt x="196" y="0"/>
                  </a:lnTo>
                  <a:close/>
                  <a:moveTo>
                    <a:pt x="163" y="65"/>
                  </a:moveTo>
                  <a:lnTo>
                    <a:pt x="131" y="130"/>
                  </a:lnTo>
                  <a:lnTo>
                    <a:pt x="131" y="195"/>
                  </a:lnTo>
                  <a:lnTo>
                    <a:pt x="131" y="293"/>
                  </a:lnTo>
                  <a:lnTo>
                    <a:pt x="163" y="293"/>
                  </a:lnTo>
                  <a:lnTo>
                    <a:pt x="196" y="325"/>
                  </a:lnTo>
                  <a:lnTo>
                    <a:pt x="65" y="456"/>
                  </a:lnTo>
                  <a:lnTo>
                    <a:pt x="0" y="553"/>
                  </a:lnTo>
                  <a:lnTo>
                    <a:pt x="33" y="651"/>
                  </a:lnTo>
                  <a:lnTo>
                    <a:pt x="98" y="618"/>
                  </a:lnTo>
                  <a:lnTo>
                    <a:pt x="196" y="553"/>
                  </a:lnTo>
                  <a:lnTo>
                    <a:pt x="293" y="521"/>
                  </a:lnTo>
                  <a:lnTo>
                    <a:pt x="293" y="586"/>
                  </a:lnTo>
                  <a:lnTo>
                    <a:pt x="391" y="651"/>
                  </a:lnTo>
                  <a:lnTo>
                    <a:pt x="456" y="651"/>
                  </a:lnTo>
                  <a:lnTo>
                    <a:pt x="488" y="521"/>
                  </a:lnTo>
                  <a:lnTo>
                    <a:pt x="521" y="586"/>
                  </a:lnTo>
                  <a:lnTo>
                    <a:pt x="521" y="651"/>
                  </a:lnTo>
                  <a:lnTo>
                    <a:pt x="586" y="683"/>
                  </a:lnTo>
                  <a:lnTo>
                    <a:pt x="683" y="683"/>
                  </a:lnTo>
                  <a:lnTo>
                    <a:pt x="781" y="618"/>
                  </a:lnTo>
                  <a:lnTo>
                    <a:pt x="781" y="586"/>
                  </a:lnTo>
                  <a:lnTo>
                    <a:pt x="651" y="618"/>
                  </a:lnTo>
                  <a:lnTo>
                    <a:pt x="586" y="521"/>
                  </a:lnTo>
                  <a:lnTo>
                    <a:pt x="651" y="456"/>
                  </a:lnTo>
                  <a:lnTo>
                    <a:pt x="716" y="423"/>
                  </a:lnTo>
                  <a:lnTo>
                    <a:pt x="813" y="456"/>
                  </a:lnTo>
                  <a:lnTo>
                    <a:pt x="878" y="390"/>
                  </a:lnTo>
                  <a:lnTo>
                    <a:pt x="846" y="293"/>
                  </a:lnTo>
                  <a:lnTo>
                    <a:pt x="781" y="325"/>
                  </a:lnTo>
                  <a:lnTo>
                    <a:pt x="716" y="325"/>
                  </a:lnTo>
                  <a:lnTo>
                    <a:pt x="586" y="423"/>
                  </a:lnTo>
                  <a:lnTo>
                    <a:pt x="521" y="423"/>
                  </a:lnTo>
                  <a:lnTo>
                    <a:pt x="488" y="293"/>
                  </a:lnTo>
                  <a:lnTo>
                    <a:pt x="553" y="260"/>
                  </a:lnTo>
                  <a:lnTo>
                    <a:pt x="553" y="163"/>
                  </a:lnTo>
                  <a:lnTo>
                    <a:pt x="488" y="195"/>
                  </a:lnTo>
                  <a:lnTo>
                    <a:pt x="456" y="293"/>
                  </a:lnTo>
                  <a:lnTo>
                    <a:pt x="391" y="325"/>
                  </a:lnTo>
                  <a:lnTo>
                    <a:pt x="326" y="293"/>
                  </a:lnTo>
                  <a:lnTo>
                    <a:pt x="228" y="260"/>
                  </a:lnTo>
                  <a:lnTo>
                    <a:pt x="163" y="228"/>
                  </a:lnTo>
                  <a:lnTo>
                    <a:pt x="196" y="130"/>
                  </a:lnTo>
                  <a:lnTo>
                    <a:pt x="163" y="6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21"/>
            <p:cNvSpPr/>
            <p:nvPr/>
          </p:nvSpPr>
          <p:spPr>
            <a:xfrm>
              <a:off x="3781125" y="3613550"/>
              <a:ext cx="8150" cy="8975"/>
            </a:xfrm>
            <a:custGeom>
              <a:rect b="b" l="l" r="r" t="t"/>
              <a:pathLst>
                <a:path extrusionOk="0" h="359" w="326">
                  <a:moveTo>
                    <a:pt x="228" y="1"/>
                  </a:moveTo>
                  <a:lnTo>
                    <a:pt x="163" y="33"/>
                  </a:lnTo>
                  <a:lnTo>
                    <a:pt x="98" y="33"/>
                  </a:lnTo>
                  <a:lnTo>
                    <a:pt x="66" y="163"/>
                  </a:lnTo>
                  <a:lnTo>
                    <a:pt x="1" y="196"/>
                  </a:lnTo>
                  <a:lnTo>
                    <a:pt x="163" y="358"/>
                  </a:lnTo>
                  <a:lnTo>
                    <a:pt x="261" y="261"/>
                  </a:lnTo>
                  <a:lnTo>
                    <a:pt x="261" y="163"/>
                  </a:lnTo>
                  <a:lnTo>
                    <a:pt x="326" y="98"/>
                  </a:lnTo>
                  <a:lnTo>
                    <a:pt x="293" y="33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1"/>
            <p:cNvSpPr/>
            <p:nvPr/>
          </p:nvSpPr>
          <p:spPr>
            <a:xfrm>
              <a:off x="3754300" y="3624125"/>
              <a:ext cx="8150" cy="8150"/>
            </a:xfrm>
            <a:custGeom>
              <a:rect b="b" l="l" r="r" t="t"/>
              <a:pathLst>
                <a:path extrusionOk="0" h="326" w="326">
                  <a:moveTo>
                    <a:pt x="33" y="0"/>
                  </a:moveTo>
                  <a:lnTo>
                    <a:pt x="0" y="163"/>
                  </a:lnTo>
                  <a:lnTo>
                    <a:pt x="98" y="293"/>
                  </a:lnTo>
                  <a:lnTo>
                    <a:pt x="163" y="326"/>
                  </a:lnTo>
                  <a:lnTo>
                    <a:pt x="326" y="228"/>
                  </a:lnTo>
                  <a:lnTo>
                    <a:pt x="261" y="196"/>
                  </a:lnTo>
                  <a:lnTo>
                    <a:pt x="196" y="3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1"/>
            <p:cNvSpPr/>
            <p:nvPr/>
          </p:nvSpPr>
          <p:spPr>
            <a:xfrm>
              <a:off x="3682750" y="3566400"/>
              <a:ext cx="3275" cy="6525"/>
            </a:xfrm>
            <a:custGeom>
              <a:rect b="b" l="l" r="r" t="t"/>
              <a:pathLst>
                <a:path extrusionOk="0" h="261" w="131">
                  <a:moveTo>
                    <a:pt x="131" y="1"/>
                  </a:moveTo>
                  <a:lnTo>
                    <a:pt x="66" y="66"/>
                  </a:lnTo>
                  <a:lnTo>
                    <a:pt x="33" y="66"/>
                  </a:lnTo>
                  <a:lnTo>
                    <a:pt x="33" y="131"/>
                  </a:lnTo>
                  <a:lnTo>
                    <a:pt x="1" y="196"/>
                  </a:lnTo>
                  <a:lnTo>
                    <a:pt x="1" y="261"/>
                  </a:lnTo>
                  <a:lnTo>
                    <a:pt x="66" y="163"/>
                  </a:lnTo>
                  <a:lnTo>
                    <a:pt x="98" y="9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1"/>
            <p:cNvSpPr/>
            <p:nvPr/>
          </p:nvSpPr>
          <p:spPr>
            <a:xfrm>
              <a:off x="3663250" y="3519250"/>
              <a:ext cx="4075" cy="4100"/>
            </a:xfrm>
            <a:custGeom>
              <a:rect b="b" l="l" r="r" t="t"/>
              <a:pathLst>
                <a:path extrusionOk="0" h="164" w="163">
                  <a:moveTo>
                    <a:pt x="65" y="0"/>
                  </a:moveTo>
                  <a:lnTo>
                    <a:pt x="0" y="98"/>
                  </a:lnTo>
                  <a:lnTo>
                    <a:pt x="98" y="98"/>
                  </a:lnTo>
                  <a:lnTo>
                    <a:pt x="130" y="163"/>
                  </a:lnTo>
                  <a:lnTo>
                    <a:pt x="163" y="65"/>
                  </a:lnTo>
                  <a:lnTo>
                    <a:pt x="98" y="3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1"/>
            <p:cNvSpPr/>
            <p:nvPr/>
          </p:nvSpPr>
          <p:spPr>
            <a:xfrm>
              <a:off x="3668925" y="3519250"/>
              <a:ext cx="850" cy="2450"/>
            </a:xfrm>
            <a:custGeom>
              <a:rect b="b" l="l" r="r" t="t"/>
              <a:pathLst>
                <a:path extrusionOk="0" h="98" w="34">
                  <a:moveTo>
                    <a:pt x="33" y="0"/>
                  </a:moveTo>
                  <a:lnTo>
                    <a:pt x="1" y="33"/>
                  </a:lnTo>
                  <a:lnTo>
                    <a:pt x="33" y="98"/>
                  </a:lnTo>
                  <a:lnTo>
                    <a:pt x="33" y="6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1"/>
            <p:cNvSpPr/>
            <p:nvPr/>
          </p:nvSpPr>
          <p:spPr>
            <a:xfrm>
              <a:off x="3590875" y="3503000"/>
              <a:ext cx="100850" cy="187825"/>
            </a:xfrm>
            <a:custGeom>
              <a:rect b="b" l="l" r="r" t="t"/>
              <a:pathLst>
                <a:path extrusionOk="0" h="7513" w="4034">
                  <a:moveTo>
                    <a:pt x="3578" y="0"/>
                  </a:moveTo>
                  <a:lnTo>
                    <a:pt x="3448" y="98"/>
                  </a:lnTo>
                  <a:lnTo>
                    <a:pt x="3481" y="195"/>
                  </a:lnTo>
                  <a:lnTo>
                    <a:pt x="3383" y="228"/>
                  </a:lnTo>
                  <a:lnTo>
                    <a:pt x="3318" y="195"/>
                  </a:lnTo>
                  <a:lnTo>
                    <a:pt x="3253" y="195"/>
                  </a:lnTo>
                  <a:lnTo>
                    <a:pt x="3318" y="293"/>
                  </a:lnTo>
                  <a:lnTo>
                    <a:pt x="3350" y="358"/>
                  </a:lnTo>
                  <a:lnTo>
                    <a:pt x="3416" y="423"/>
                  </a:lnTo>
                  <a:lnTo>
                    <a:pt x="3416" y="455"/>
                  </a:lnTo>
                  <a:lnTo>
                    <a:pt x="3285" y="553"/>
                  </a:lnTo>
                  <a:lnTo>
                    <a:pt x="3285" y="715"/>
                  </a:lnTo>
                  <a:lnTo>
                    <a:pt x="3220" y="813"/>
                  </a:lnTo>
                  <a:lnTo>
                    <a:pt x="3155" y="813"/>
                  </a:lnTo>
                  <a:lnTo>
                    <a:pt x="3058" y="911"/>
                  </a:lnTo>
                  <a:lnTo>
                    <a:pt x="3058" y="976"/>
                  </a:lnTo>
                  <a:lnTo>
                    <a:pt x="2993" y="1041"/>
                  </a:lnTo>
                  <a:lnTo>
                    <a:pt x="2928" y="1008"/>
                  </a:lnTo>
                  <a:lnTo>
                    <a:pt x="2928" y="878"/>
                  </a:lnTo>
                  <a:lnTo>
                    <a:pt x="2863" y="878"/>
                  </a:lnTo>
                  <a:lnTo>
                    <a:pt x="2798" y="943"/>
                  </a:lnTo>
                  <a:lnTo>
                    <a:pt x="2798" y="1073"/>
                  </a:lnTo>
                  <a:lnTo>
                    <a:pt x="2895" y="1171"/>
                  </a:lnTo>
                  <a:lnTo>
                    <a:pt x="2928" y="1203"/>
                  </a:lnTo>
                  <a:lnTo>
                    <a:pt x="2895" y="1236"/>
                  </a:lnTo>
                  <a:lnTo>
                    <a:pt x="2830" y="1236"/>
                  </a:lnTo>
                  <a:lnTo>
                    <a:pt x="2700" y="1268"/>
                  </a:lnTo>
                  <a:lnTo>
                    <a:pt x="2733" y="1366"/>
                  </a:lnTo>
                  <a:lnTo>
                    <a:pt x="2830" y="1398"/>
                  </a:lnTo>
                  <a:lnTo>
                    <a:pt x="2863" y="1463"/>
                  </a:lnTo>
                  <a:lnTo>
                    <a:pt x="2798" y="1496"/>
                  </a:lnTo>
                  <a:lnTo>
                    <a:pt x="2765" y="1463"/>
                  </a:lnTo>
                  <a:lnTo>
                    <a:pt x="2668" y="1463"/>
                  </a:lnTo>
                  <a:lnTo>
                    <a:pt x="2668" y="1528"/>
                  </a:lnTo>
                  <a:lnTo>
                    <a:pt x="2505" y="1659"/>
                  </a:lnTo>
                  <a:lnTo>
                    <a:pt x="2505" y="1561"/>
                  </a:lnTo>
                  <a:lnTo>
                    <a:pt x="2537" y="1528"/>
                  </a:lnTo>
                  <a:lnTo>
                    <a:pt x="2505" y="1463"/>
                  </a:lnTo>
                  <a:lnTo>
                    <a:pt x="2407" y="1561"/>
                  </a:lnTo>
                  <a:lnTo>
                    <a:pt x="2472" y="1593"/>
                  </a:lnTo>
                  <a:lnTo>
                    <a:pt x="2440" y="1626"/>
                  </a:lnTo>
                  <a:lnTo>
                    <a:pt x="2310" y="1691"/>
                  </a:lnTo>
                  <a:lnTo>
                    <a:pt x="2375" y="1789"/>
                  </a:lnTo>
                  <a:lnTo>
                    <a:pt x="2440" y="1821"/>
                  </a:lnTo>
                  <a:lnTo>
                    <a:pt x="2440" y="1886"/>
                  </a:lnTo>
                  <a:lnTo>
                    <a:pt x="2375" y="1886"/>
                  </a:lnTo>
                  <a:lnTo>
                    <a:pt x="2277" y="1951"/>
                  </a:lnTo>
                  <a:lnTo>
                    <a:pt x="2277" y="1886"/>
                  </a:lnTo>
                  <a:lnTo>
                    <a:pt x="2212" y="1886"/>
                  </a:lnTo>
                  <a:lnTo>
                    <a:pt x="2277" y="1789"/>
                  </a:lnTo>
                  <a:lnTo>
                    <a:pt x="2212" y="1756"/>
                  </a:lnTo>
                  <a:lnTo>
                    <a:pt x="2017" y="1919"/>
                  </a:lnTo>
                  <a:lnTo>
                    <a:pt x="1985" y="2081"/>
                  </a:lnTo>
                  <a:lnTo>
                    <a:pt x="2017" y="2146"/>
                  </a:lnTo>
                  <a:lnTo>
                    <a:pt x="1985" y="2211"/>
                  </a:lnTo>
                  <a:lnTo>
                    <a:pt x="1920" y="2179"/>
                  </a:lnTo>
                  <a:lnTo>
                    <a:pt x="1887" y="2146"/>
                  </a:lnTo>
                  <a:lnTo>
                    <a:pt x="1887" y="1984"/>
                  </a:lnTo>
                  <a:lnTo>
                    <a:pt x="1822" y="1984"/>
                  </a:lnTo>
                  <a:lnTo>
                    <a:pt x="1725" y="2114"/>
                  </a:lnTo>
                  <a:lnTo>
                    <a:pt x="1562" y="2016"/>
                  </a:lnTo>
                  <a:lnTo>
                    <a:pt x="1562" y="2081"/>
                  </a:lnTo>
                  <a:lnTo>
                    <a:pt x="1497" y="2081"/>
                  </a:lnTo>
                  <a:lnTo>
                    <a:pt x="1529" y="2211"/>
                  </a:lnTo>
                  <a:lnTo>
                    <a:pt x="1432" y="2211"/>
                  </a:lnTo>
                  <a:lnTo>
                    <a:pt x="1432" y="2146"/>
                  </a:lnTo>
                  <a:lnTo>
                    <a:pt x="1399" y="2114"/>
                  </a:lnTo>
                  <a:lnTo>
                    <a:pt x="1334" y="2211"/>
                  </a:lnTo>
                  <a:lnTo>
                    <a:pt x="1269" y="2114"/>
                  </a:lnTo>
                  <a:lnTo>
                    <a:pt x="1074" y="2309"/>
                  </a:lnTo>
                  <a:lnTo>
                    <a:pt x="1009" y="2309"/>
                  </a:lnTo>
                  <a:lnTo>
                    <a:pt x="977" y="2276"/>
                  </a:lnTo>
                  <a:lnTo>
                    <a:pt x="846" y="2276"/>
                  </a:lnTo>
                  <a:lnTo>
                    <a:pt x="814" y="2341"/>
                  </a:lnTo>
                  <a:lnTo>
                    <a:pt x="814" y="2504"/>
                  </a:lnTo>
                  <a:lnTo>
                    <a:pt x="684" y="2764"/>
                  </a:lnTo>
                  <a:lnTo>
                    <a:pt x="684" y="2797"/>
                  </a:lnTo>
                  <a:lnTo>
                    <a:pt x="521" y="2959"/>
                  </a:lnTo>
                  <a:lnTo>
                    <a:pt x="521" y="3024"/>
                  </a:lnTo>
                  <a:lnTo>
                    <a:pt x="619" y="3122"/>
                  </a:lnTo>
                  <a:lnTo>
                    <a:pt x="554" y="3219"/>
                  </a:lnTo>
                  <a:lnTo>
                    <a:pt x="586" y="3350"/>
                  </a:lnTo>
                  <a:lnTo>
                    <a:pt x="586" y="3480"/>
                  </a:lnTo>
                  <a:lnTo>
                    <a:pt x="716" y="3772"/>
                  </a:lnTo>
                  <a:lnTo>
                    <a:pt x="716" y="3837"/>
                  </a:lnTo>
                  <a:lnTo>
                    <a:pt x="814" y="3967"/>
                  </a:lnTo>
                  <a:lnTo>
                    <a:pt x="814" y="4000"/>
                  </a:lnTo>
                  <a:lnTo>
                    <a:pt x="749" y="4065"/>
                  </a:lnTo>
                  <a:lnTo>
                    <a:pt x="749" y="4163"/>
                  </a:lnTo>
                  <a:lnTo>
                    <a:pt x="716" y="4390"/>
                  </a:lnTo>
                  <a:lnTo>
                    <a:pt x="619" y="4455"/>
                  </a:lnTo>
                  <a:lnTo>
                    <a:pt x="586" y="4585"/>
                  </a:lnTo>
                  <a:lnTo>
                    <a:pt x="521" y="4618"/>
                  </a:lnTo>
                  <a:lnTo>
                    <a:pt x="489" y="4715"/>
                  </a:lnTo>
                  <a:lnTo>
                    <a:pt x="391" y="4780"/>
                  </a:lnTo>
                  <a:lnTo>
                    <a:pt x="391" y="4976"/>
                  </a:lnTo>
                  <a:lnTo>
                    <a:pt x="326" y="5041"/>
                  </a:lnTo>
                  <a:lnTo>
                    <a:pt x="164" y="5073"/>
                  </a:lnTo>
                  <a:lnTo>
                    <a:pt x="131" y="5138"/>
                  </a:lnTo>
                  <a:lnTo>
                    <a:pt x="131" y="5301"/>
                  </a:lnTo>
                  <a:lnTo>
                    <a:pt x="33" y="5431"/>
                  </a:lnTo>
                  <a:lnTo>
                    <a:pt x="33" y="5561"/>
                  </a:lnTo>
                  <a:lnTo>
                    <a:pt x="1" y="5658"/>
                  </a:lnTo>
                  <a:lnTo>
                    <a:pt x="33" y="5723"/>
                  </a:lnTo>
                  <a:lnTo>
                    <a:pt x="33" y="5886"/>
                  </a:lnTo>
                  <a:lnTo>
                    <a:pt x="164" y="6049"/>
                  </a:lnTo>
                  <a:lnTo>
                    <a:pt x="131" y="6179"/>
                  </a:lnTo>
                  <a:lnTo>
                    <a:pt x="164" y="6244"/>
                  </a:lnTo>
                  <a:lnTo>
                    <a:pt x="229" y="6276"/>
                  </a:lnTo>
                  <a:lnTo>
                    <a:pt x="261" y="6276"/>
                  </a:lnTo>
                  <a:lnTo>
                    <a:pt x="229" y="6309"/>
                  </a:lnTo>
                  <a:lnTo>
                    <a:pt x="131" y="6341"/>
                  </a:lnTo>
                  <a:lnTo>
                    <a:pt x="131" y="6439"/>
                  </a:lnTo>
                  <a:lnTo>
                    <a:pt x="164" y="6634"/>
                  </a:lnTo>
                  <a:lnTo>
                    <a:pt x="131" y="6829"/>
                  </a:lnTo>
                  <a:lnTo>
                    <a:pt x="164" y="6894"/>
                  </a:lnTo>
                  <a:lnTo>
                    <a:pt x="196" y="6959"/>
                  </a:lnTo>
                  <a:lnTo>
                    <a:pt x="229" y="6992"/>
                  </a:lnTo>
                  <a:lnTo>
                    <a:pt x="326" y="7089"/>
                  </a:lnTo>
                  <a:lnTo>
                    <a:pt x="359" y="7122"/>
                  </a:lnTo>
                  <a:lnTo>
                    <a:pt x="424" y="7219"/>
                  </a:lnTo>
                  <a:lnTo>
                    <a:pt x="489" y="7284"/>
                  </a:lnTo>
                  <a:lnTo>
                    <a:pt x="554" y="7252"/>
                  </a:lnTo>
                  <a:lnTo>
                    <a:pt x="586" y="7284"/>
                  </a:lnTo>
                  <a:lnTo>
                    <a:pt x="684" y="7317"/>
                  </a:lnTo>
                  <a:lnTo>
                    <a:pt x="749" y="7447"/>
                  </a:lnTo>
                  <a:lnTo>
                    <a:pt x="814" y="7447"/>
                  </a:lnTo>
                  <a:lnTo>
                    <a:pt x="814" y="7512"/>
                  </a:lnTo>
                  <a:lnTo>
                    <a:pt x="846" y="7512"/>
                  </a:lnTo>
                  <a:lnTo>
                    <a:pt x="912" y="7480"/>
                  </a:lnTo>
                  <a:lnTo>
                    <a:pt x="1042" y="7480"/>
                  </a:lnTo>
                  <a:lnTo>
                    <a:pt x="1172" y="7414"/>
                  </a:lnTo>
                  <a:lnTo>
                    <a:pt x="1269" y="7284"/>
                  </a:lnTo>
                  <a:lnTo>
                    <a:pt x="1594" y="7252"/>
                  </a:lnTo>
                  <a:lnTo>
                    <a:pt x="1692" y="7284"/>
                  </a:lnTo>
                  <a:lnTo>
                    <a:pt x="1887" y="7219"/>
                  </a:lnTo>
                  <a:lnTo>
                    <a:pt x="1920" y="7122"/>
                  </a:lnTo>
                  <a:lnTo>
                    <a:pt x="2017" y="7122"/>
                  </a:lnTo>
                  <a:lnTo>
                    <a:pt x="2050" y="6959"/>
                  </a:lnTo>
                  <a:lnTo>
                    <a:pt x="2147" y="6797"/>
                  </a:lnTo>
                  <a:lnTo>
                    <a:pt x="2147" y="6699"/>
                  </a:lnTo>
                  <a:lnTo>
                    <a:pt x="2245" y="6634"/>
                  </a:lnTo>
                  <a:lnTo>
                    <a:pt x="2245" y="6504"/>
                  </a:lnTo>
                  <a:lnTo>
                    <a:pt x="2212" y="6471"/>
                  </a:lnTo>
                  <a:lnTo>
                    <a:pt x="2277" y="6406"/>
                  </a:lnTo>
                  <a:lnTo>
                    <a:pt x="2342" y="6244"/>
                  </a:lnTo>
                  <a:lnTo>
                    <a:pt x="2342" y="6211"/>
                  </a:lnTo>
                  <a:lnTo>
                    <a:pt x="2375" y="6211"/>
                  </a:lnTo>
                  <a:lnTo>
                    <a:pt x="2472" y="6049"/>
                  </a:lnTo>
                  <a:lnTo>
                    <a:pt x="2537" y="5691"/>
                  </a:lnTo>
                  <a:lnTo>
                    <a:pt x="2603" y="5496"/>
                  </a:lnTo>
                  <a:lnTo>
                    <a:pt x="2668" y="5431"/>
                  </a:lnTo>
                  <a:lnTo>
                    <a:pt x="2733" y="5203"/>
                  </a:lnTo>
                  <a:lnTo>
                    <a:pt x="2863" y="4943"/>
                  </a:lnTo>
                  <a:lnTo>
                    <a:pt x="2993" y="4520"/>
                  </a:lnTo>
                  <a:lnTo>
                    <a:pt x="3090" y="4358"/>
                  </a:lnTo>
                  <a:lnTo>
                    <a:pt x="3090" y="4163"/>
                  </a:lnTo>
                  <a:lnTo>
                    <a:pt x="3220" y="3967"/>
                  </a:lnTo>
                  <a:lnTo>
                    <a:pt x="3220" y="3902"/>
                  </a:lnTo>
                  <a:lnTo>
                    <a:pt x="3350" y="3707"/>
                  </a:lnTo>
                  <a:lnTo>
                    <a:pt x="3416" y="3415"/>
                  </a:lnTo>
                  <a:lnTo>
                    <a:pt x="3448" y="3219"/>
                  </a:lnTo>
                  <a:lnTo>
                    <a:pt x="3513" y="3154"/>
                  </a:lnTo>
                  <a:lnTo>
                    <a:pt x="3546" y="2992"/>
                  </a:lnTo>
                  <a:lnTo>
                    <a:pt x="3481" y="2927"/>
                  </a:lnTo>
                  <a:lnTo>
                    <a:pt x="3513" y="2764"/>
                  </a:lnTo>
                  <a:lnTo>
                    <a:pt x="3611" y="2634"/>
                  </a:lnTo>
                  <a:lnTo>
                    <a:pt x="3611" y="2569"/>
                  </a:lnTo>
                  <a:lnTo>
                    <a:pt x="3676" y="2472"/>
                  </a:lnTo>
                  <a:lnTo>
                    <a:pt x="3676" y="2341"/>
                  </a:lnTo>
                  <a:lnTo>
                    <a:pt x="3611" y="2309"/>
                  </a:lnTo>
                  <a:lnTo>
                    <a:pt x="3676" y="2211"/>
                  </a:lnTo>
                  <a:lnTo>
                    <a:pt x="3676" y="2081"/>
                  </a:lnTo>
                  <a:lnTo>
                    <a:pt x="3611" y="2049"/>
                  </a:lnTo>
                  <a:lnTo>
                    <a:pt x="3611" y="1919"/>
                  </a:lnTo>
                  <a:lnTo>
                    <a:pt x="3708" y="1886"/>
                  </a:lnTo>
                  <a:lnTo>
                    <a:pt x="3741" y="1919"/>
                  </a:lnTo>
                  <a:lnTo>
                    <a:pt x="3773" y="2049"/>
                  </a:lnTo>
                  <a:lnTo>
                    <a:pt x="3871" y="2146"/>
                  </a:lnTo>
                  <a:lnTo>
                    <a:pt x="3936" y="2179"/>
                  </a:lnTo>
                  <a:lnTo>
                    <a:pt x="3968" y="2114"/>
                  </a:lnTo>
                  <a:lnTo>
                    <a:pt x="3968" y="2016"/>
                  </a:lnTo>
                  <a:lnTo>
                    <a:pt x="4001" y="1984"/>
                  </a:lnTo>
                  <a:lnTo>
                    <a:pt x="4001" y="1886"/>
                  </a:lnTo>
                  <a:lnTo>
                    <a:pt x="4033" y="1854"/>
                  </a:lnTo>
                  <a:lnTo>
                    <a:pt x="4033" y="1756"/>
                  </a:lnTo>
                  <a:lnTo>
                    <a:pt x="3936" y="1593"/>
                  </a:lnTo>
                  <a:lnTo>
                    <a:pt x="3903" y="1496"/>
                  </a:lnTo>
                  <a:lnTo>
                    <a:pt x="3936" y="1463"/>
                  </a:lnTo>
                  <a:lnTo>
                    <a:pt x="3936" y="1333"/>
                  </a:lnTo>
                  <a:lnTo>
                    <a:pt x="3903" y="1203"/>
                  </a:lnTo>
                  <a:lnTo>
                    <a:pt x="3936" y="1138"/>
                  </a:lnTo>
                  <a:lnTo>
                    <a:pt x="3936" y="878"/>
                  </a:lnTo>
                  <a:lnTo>
                    <a:pt x="3871" y="781"/>
                  </a:lnTo>
                  <a:lnTo>
                    <a:pt x="3838" y="520"/>
                  </a:lnTo>
                  <a:lnTo>
                    <a:pt x="3806" y="455"/>
                  </a:lnTo>
                  <a:lnTo>
                    <a:pt x="3773" y="455"/>
                  </a:lnTo>
                  <a:lnTo>
                    <a:pt x="3676" y="358"/>
                  </a:lnTo>
                  <a:lnTo>
                    <a:pt x="3676" y="228"/>
                  </a:lnTo>
                  <a:lnTo>
                    <a:pt x="3578" y="195"/>
                  </a:lnTo>
                  <a:lnTo>
                    <a:pt x="3611" y="98"/>
                  </a:lnTo>
                  <a:lnTo>
                    <a:pt x="35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1"/>
            <p:cNvSpPr/>
            <p:nvPr/>
          </p:nvSpPr>
          <p:spPr>
            <a:xfrm>
              <a:off x="3669750" y="3512750"/>
              <a:ext cx="1650" cy="3275"/>
            </a:xfrm>
            <a:custGeom>
              <a:rect b="b" l="l" r="r" t="t"/>
              <a:pathLst>
                <a:path extrusionOk="0" h="131" w="66">
                  <a:moveTo>
                    <a:pt x="65" y="0"/>
                  </a:moveTo>
                  <a:lnTo>
                    <a:pt x="0" y="98"/>
                  </a:lnTo>
                  <a:lnTo>
                    <a:pt x="0" y="130"/>
                  </a:lnTo>
                  <a:lnTo>
                    <a:pt x="65" y="3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1"/>
            <p:cNvSpPr/>
            <p:nvPr/>
          </p:nvSpPr>
          <p:spPr>
            <a:xfrm>
              <a:off x="5013625" y="3668025"/>
              <a:ext cx="825" cy="850"/>
            </a:xfrm>
            <a:custGeom>
              <a:rect b="b" l="l" r="r" t="t"/>
              <a:pathLst>
                <a:path extrusionOk="0" h="34" w="33">
                  <a:moveTo>
                    <a:pt x="33" y="1"/>
                  </a:moveTo>
                  <a:lnTo>
                    <a:pt x="0" y="33"/>
                  </a:lnTo>
                  <a:lnTo>
                    <a:pt x="33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1"/>
            <p:cNvSpPr/>
            <p:nvPr/>
          </p:nvSpPr>
          <p:spPr>
            <a:xfrm>
              <a:off x="4963225" y="3605425"/>
              <a:ext cx="3275" cy="6525"/>
            </a:xfrm>
            <a:custGeom>
              <a:rect b="b" l="l" r="r" t="t"/>
              <a:pathLst>
                <a:path extrusionOk="0" h="261" w="131">
                  <a:moveTo>
                    <a:pt x="98" y="0"/>
                  </a:moveTo>
                  <a:lnTo>
                    <a:pt x="0" y="33"/>
                  </a:lnTo>
                  <a:lnTo>
                    <a:pt x="65" y="131"/>
                  </a:lnTo>
                  <a:lnTo>
                    <a:pt x="33" y="196"/>
                  </a:lnTo>
                  <a:lnTo>
                    <a:pt x="98" y="261"/>
                  </a:lnTo>
                  <a:lnTo>
                    <a:pt x="130" y="16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1"/>
            <p:cNvSpPr/>
            <p:nvPr/>
          </p:nvSpPr>
          <p:spPr>
            <a:xfrm>
              <a:off x="4872975" y="3577775"/>
              <a:ext cx="7350" cy="4900"/>
            </a:xfrm>
            <a:custGeom>
              <a:rect b="b" l="l" r="r" t="t"/>
              <a:pathLst>
                <a:path extrusionOk="0" h="196" w="294">
                  <a:moveTo>
                    <a:pt x="163" y="1"/>
                  </a:moveTo>
                  <a:lnTo>
                    <a:pt x="33" y="66"/>
                  </a:lnTo>
                  <a:cubicBezTo>
                    <a:pt x="33" y="66"/>
                    <a:pt x="0" y="131"/>
                    <a:pt x="0" y="131"/>
                  </a:cubicBezTo>
                  <a:lnTo>
                    <a:pt x="33" y="196"/>
                  </a:lnTo>
                  <a:lnTo>
                    <a:pt x="98" y="163"/>
                  </a:lnTo>
                  <a:lnTo>
                    <a:pt x="163" y="98"/>
                  </a:lnTo>
                  <a:lnTo>
                    <a:pt x="293" y="66"/>
                  </a:lnTo>
                  <a:lnTo>
                    <a:pt x="293" y="33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1"/>
            <p:cNvSpPr/>
            <p:nvPr/>
          </p:nvSpPr>
          <p:spPr>
            <a:xfrm>
              <a:off x="4842900" y="3498100"/>
              <a:ext cx="4075" cy="4925"/>
            </a:xfrm>
            <a:custGeom>
              <a:rect b="b" l="l" r="r" t="t"/>
              <a:pathLst>
                <a:path extrusionOk="0" h="197" w="163">
                  <a:moveTo>
                    <a:pt x="130" y="1"/>
                  </a:moveTo>
                  <a:lnTo>
                    <a:pt x="33" y="98"/>
                  </a:lnTo>
                  <a:lnTo>
                    <a:pt x="0" y="164"/>
                  </a:lnTo>
                  <a:lnTo>
                    <a:pt x="65" y="196"/>
                  </a:lnTo>
                  <a:lnTo>
                    <a:pt x="65" y="131"/>
                  </a:lnTo>
                  <a:lnTo>
                    <a:pt x="163" y="33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1"/>
            <p:cNvSpPr/>
            <p:nvPr/>
          </p:nvSpPr>
          <p:spPr>
            <a:xfrm>
              <a:off x="4839650" y="3503800"/>
              <a:ext cx="1650" cy="1650"/>
            </a:xfrm>
            <a:custGeom>
              <a:rect b="b" l="l" r="r" t="t"/>
              <a:pathLst>
                <a:path extrusionOk="0" h="66" w="66">
                  <a:moveTo>
                    <a:pt x="65" y="1"/>
                  </a:moveTo>
                  <a:lnTo>
                    <a:pt x="0" y="33"/>
                  </a:lnTo>
                  <a:lnTo>
                    <a:pt x="65" y="66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1"/>
            <p:cNvSpPr/>
            <p:nvPr/>
          </p:nvSpPr>
          <p:spPr>
            <a:xfrm>
              <a:off x="4838025" y="3505425"/>
              <a:ext cx="1650" cy="1650"/>
            </a:xfrm>
            <a:custGeom>
              <a:rect b="b" l="l" r="r" t="t"/>
              <a:pathLst>
                <a:path extrusionOk="0" h="66" w="66">
                  <a:moveTo>
                    <a:pt x="0" y="1"/>
                  </a:moveTo>
                  <a:lnTo>
                    <a:pt x="33" y="66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1"/>
            <p:cNvSpPr/>
            <p:nvPr/>
          </p:nvSpPr>
          <p:spPr>
            <a:xfrm>
              <a:off x="4920950" y="3485100"/>
              <a:ext cx="1650" cy="1650"/>
            </a:xfrm>
            <a:custGeom>
              <a:rect b="b" l="l" r="r" t="t"/>
              <a:pathLst>
                <a:path extrusionOk="0" h="66" w="66">
                  <a:moveTo>
                    <a:pt x="0" y="1"/>
                  </a:moveTo>
                  <a:lnTo>
                    <a:pt x="33" y="66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1"/>
            <p:cNvSpPr/>
            <p:nvPr/>
          </p:nvSpPr>
          <p:spPr>
            <a:xfrm>
              <a:off x="4918500" y="3491600"/>
              <a:ext cx="3275" cy="3275"/>
            </a:xfrm>
            <a:custGeom>
              <a:rect b="b" l="l" r="r" t="t"/>
              <a:pathLst>
                <a:path extrusionOk="0" h="131" w="131">
                  <a:moveTo>
                    <a:pt x="1" y="1"/>
                  </a:moveTo>
                  <a:lnTo>
                    <a:pt x="33" y="131"/>
                  </a:lnTo>
                  <a:lnTo>
                    <a:pt x="66" y="98"/>
                  </a:lnTo>
                  <a:lnTo>
                    <a:pt x="131" y="98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1"/>
            <p:cNvSpPr/>
            <p:nvPr/>
          </p:nvSpPr>
          <p:spPr>
            <a:xfrm>
              <a:off x="5018500" y="3687525"/>
              <a:ext cx="4100" cy="6550"/>
            </a:xfrm>
            <a:custGeom>
              <a:rect b="b" l="l" r="r" t="t"/>
              <a:pathLst>
                <a:path extrusionOk="0" h="262" w="164">
                  <a:moveTo>
                    <a:pt x="0" y="1"/>
                  </a:moveTo>
                  <a:lnTo>
                    <a:pt x="0" y="33"/>
                  </a:lnTo>
                  <a:lnTo>
                    <a:pt x="98" y="164"/>
                  </a:lnTo>
                  <a:lnTo>
                    <a:pt x="131" y="261"/>
                  </a:lnTo>
                  <a:lnTo>
                    <a:pt x="163" y="164"/>
                  </a:lnTo>
                  <a:lnTo>
                    <a:pt x="131" y="99"/>
                  </a:lnTo>
                  <a:lnTo>
                    <a:pt x="131" y="33"/>
                  </a:lnTo>
                  <a:lnTo>
                    <a:pt x="65" y="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1"/>
            <p:cNvSpPr/>
            <p:nvPr/>
          </p:nvSpPr>
          <p:spPr>
            <a:xfrm>
              <a:off x="4876225" y="3585925"/>
              <a:ext cx="2475" cy="2450"/>
            </a:xfrm>
            <a:custGeom>
              <a:rect b="b" l="l" r="r" t="t"/>
              <a:pathLst>
                <a:path extrusionOk="0" h="98" w="99">
                  <a:moveTo>
                    <a:pt x="66" y="0"/>
                  </a:moveTo>
                  <a:lnTo>
                    <a:pt x="1" y="33"/>
                  </a:lnTo>
                  <a:lnTo>
                    <a:pt x="33" y="98"/>
                  </a:lnTo>
                  <a:lnTo>
                    <a:pt x="98" y="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1"/>
            <p:cNvSpPr/>
            <p:nvPr/>
          </p:nvSpPr>
          <p:spPr>
            <a:xfrm>
              <a:off x="4845325" y="3564775"/>
              <a:ext cx="2475" cy="4100"/>
            </a:xfrm>
            <a:custGeom>
              <a:rect b="b" l="l" r="r" t="t"/>
              <a:pathLst>
                <a:path extrusionOk="0" h="164" w="99">
                  <a:moveTo>
                    <a:pt x="33" y="1"/>
                  </a:moveTo>
                  <a:lnTo>
                    <a:pt x="1" y="66"/>
                  </a:lnTo>
                  <a:lnTo>
                    <a:pt x="33" y="163"/>
                  </a:lnTo>
                  <a:lnTo>
                    <a:pt x="98" y="66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1"/>
            <p:cNvSpPr/>
            <p:nvPr/>
          </p:nvSpPr>
          <p:spPr>
            <a:xfrm>
              <a:off x="4836400" y="3536325"/>
              <a:ext cx="2450" cy="4075"/>
            </a:xfrm>
            <a:custGeom>
              <a:rect b="b" l="l" r="r" t="t"/>
              <a:pathLst>
                <a:path extrusionOk="0" h="163" w="98">
                  <a:moveTo>
                    <a:pt x="33" y="0"/>
                  </a:moveTo>
                  <a:lnTo>
                    <a:pt x="0" y="65"/>
                  </a:lnTo>
                  <a:lnTo>
                    <a:pt x="0" y="130"/>
                  </a:lnTo>
                  <a:lnTo>
                    <a:pt x="33" y="98"/>
                  </a:lnTo>
                  <a:lnTo>
                    <a:pt x="33" y="163"/>
                  </a:lnTo>
                  <a:lnTo>
                    <a:pt x="98" y="6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1"/>
            <p:cNvSpPr/>
            <p:nvPr/>
          </p:nvSpPr>
          <p:spPr>
            <a:xfrm>
              <a:off x="4911175" y="3994850"/>
              <a:ext cx="7350" cy="4075"/>
            </a:xfrm>
            <a:custGeom>
              <a:rect b="b" l="l" r="r" t="t"/>
              <a:pathLst>
                <a:path extrusionOk="0" h="163" w="294">
                  <a:moveTo>
                    <a:pt x="66" y="0"/>
                  </a:moveTo>
                  <a:lnTo>
                    <a:pt x="1" y="33"/>
                  </a:lnTo>
                  <a:lnTo>
                    <a:pt x="33" y="98"/>
                  </a:lnTo>
                  <a:lnTo>
                    <a:pt x="196" y="130"/>
                  </a:lnTo>
                  <a:lnTo>
                    <a:pt x="261" y="163"/>
                  </a:lnTo>
                  <a:lnTo>
                    <a:pt x="294" y="98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1"/>
            <p:cNvSpPr/>
            <p:nvPr/>
          </p:nvSpPr>
          <p:spPr>
            <a:xfrm>
              <a:off x="4839650" y="3537125"/>
              <a:ext cx="7325" cy="7350"/>
            </a:xfrm>
            <a:custGeom>
              <a:rect b="b" l="l" r="r" t="t"/>
              <a:pathLst>
                <a:path extrusionOk="0" h="294" w="293">
                  <a:moveTo>
                    <a:pt x="163" y="1"/>
                  </a:moveTo>
                  <a:lnTo>
                    <a:pt x="98" y="33"/>
                  </a:lnTo>
                  <a:lnTo>
                    <a:pt x="98" y="66"/>
                  </a:lnTo>
                  <a:lnTo>
                    <a:pt x="0" y="66"/>
                  </a:lnTo>
                  <a:lnTo>
                    <a:pt x="33" y="98"/>
                  </a:lnTo>
                  <a:lnTo>
                    <a:pt x="0" y="131"/>
                  </a:lnTo>
                  <a:lnTo>
                    <a:pt x="33" y="261"/>
                  </a:lnTo>
                  <a:lnTo>
                    <a:pt x="0" y="294"/>
                  </a:lnTo>
                  <a:lnTo>
                    <a:pt x="33" y="294"/>
                  </a:lnTo>
                  <a:lnTo>
                    <a:pt x="130" y="261"/>
                  </a:lnTo>
                  <a:lnTo>
                    <a:pt x="260" y="294"/>
                  </a:lnTo>
                  <a:lnTo>
                    <a:pt x="293" y="196"/>
                  </a:lnTo>
                  <a:lnTo>
                    <a:pt x="195" y="196"/>
                  </a:lnTo>
                  <a:lnTo>
                    <a:pt x="195" y="163"/>
                  </a:lnTo>
                  <a:lnTo>
                    <a:pt x="260" y="98"/>
                  </a:lnTo>
                  <a:lnTo>
                    <a:pt x="260" y="66"/>
                  </a:lnTo>
                  <a:lnTo>
                    <a:pt x="163" y="98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1"/>
            <p:cNvSpPr/>
            <p:nvPr/>
          </p:nvSpPr>
          <p:spPr>
            <a:xfrm>
              <a:off x="5038825" y="3755825"/>
              <a:ext cx="1650" cy="4900"/>
            </a:xfrm>
            <a:custGeom>
              <a:rect b="b" l="l" r="r" t="t"/>
              <a:pathLst>
                <a:path extrusionOk="0" h="196" w="66">
                  <a:moveTo>
                    <a:pt x="65" y="1"/>
                  </a:moveTo>
                  <a:lnTo>
                    <a:pt x="0" y="196"/>
                  </a:lnTo>
                  <a:lnTo>
                    <a:pt x="0" y="196"/>
                  </a:lnTo>
                  <a:lnTo>
                    <a:pt x="65" y="131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1"/>
            <p:cNvSpPr/>
            <p:nvPr/>
          </p:nvSpPr>
          <p:spPr>
            <a:xfrm>
              <a:off x="4912000" y="3984275"/>
              <a:ext cx="6525" cy="8975"/>
            </a:xfrm>
            <a:custGeom>
              <a:rect b="b" l="l" r="r" t="t"/>
              <a:pathLst>
                <a:path extrusionOk="0" h="359" w="261">
                  <a:moveTo>
                    <a:pt x="65" y="1"/>
                  </a:moveTo>
                  <a:lnTo>
                    <a:pt x="0" y="33"/>
                  </a:lnTo>
                  <a:lnTo>
                    <a:pt x="33" y="98"/>
                  </a:lnTo>
                  <a:lnTo>
                    <a:pt x="0" y="196"/>
                  </a:lnTo>
                  <a:lnTo>
                    <a:pt x="33" y="261"/>
                  </a:lnTo>
                  <a:lnTo>
                    <a:pt x="65" y="358"/>
                  </a:lnTo>
                  <a:lnTo>
                    <a:pt x="261" y="261"/>
                  </a:lnTo>
                  <a:lnTo>
                    <a:pt x="261" y="16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1"/>
            <p:cNvSpPr/>
            <p:nvPr/>
          </p:nvSpPr>
          <p:spPr>
            <a:xfrm>
              <a:off x="4888425" y="3952575"/>
              <a:ext cx="2450" cy="2450"/>
            </a:xfrm>
            <a:custGeom>
              <a:rect b="b" l="l" r="r" t="t"/>
              <a:pathLst>
                <a:path extrusionOk="0" h="98" w="98">
                  <a:moveTo>
                    <a:pt x="65" y="0"/>
                  </a:moveTo>
                  <a:lnTo>
                    <a:pt x="0" y="33"/>
                  </a:lnTo>
                  <a:lnTo>
                    <a:pt x="65" y="98"/>
                  </a:lnTo>
                  <a:lnTo>
                    <a:pt x="98" y="65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1"/>
            <p:cNvSpPr/>
            <p:nvPr/>
          </p:nvSpPr>
          <p:spPr>
            <a:xfrm>
              <a:off x="4509575" y="3495675"/>
              <a:ext cx="530900" cy="474000"/>
            </a:xfrm>
            <a:custGeom>
              <a:rect b="b" l="l" r="r" t="t"/>
              <a:pathLst>
                <a:path extrusionOk="0" h="18960" w="21236">
                  <a:moveTo>
                    <a:pt x="16585" y="0"/>
                  </a:moveTo>
                  <a:lnTo>
                    <a:pt x="16455" y="65"/>
                  </a:lnTo>
                  <a:lnTo>
                    <a:pt x="16390" y="130"/>
                  </a:lnTo>
                  <a:lnTo>
                    <a:pt x="16390" y="326"/>
                  </a:lnTo>
                  <a:lnTo>
                    <a:pt x="16325" y="488"/>
                  </a:lnTo>
                  <a:lnTo>
                    <a:pt x="16325" y="521"/>
                  </a:lnTo>
                  <a:lnTo>
                    <a:pt x="16325" y="651"/>
                  </a:lnTo>
                  <a:lnTo>
                    <a:pt x="16260" y="618"/>
                  </a:lnTo>
                  <a:lnTo>
                    <a:pt x="16195" y="813"/>
                  </a:lnTo>
                  <a:lnTo>
                    <a:pt x="16097" y="943"/>
                  </a:lnTo>
                  <a:lnTo>
                    <a:pt x="16162" y="1008"/>
                  </a:lnTo>
                  <a:lnTo>
                    <a:pt x="16260" y="1074"/>
                  </a:lnTo>
                  <a:lnTo>
                    <a:pt x="16227" y="1139"/>
                  </a:lnTo>
                  <a:lnTo>
                    <a:pt x="16130" y="1106"/>
                  </a:lnTo>
                  <a:lnTo>
                    <a:pt x="16097" y="1236"/>
                  </a:lnTo>
                  <a:lnTo>
                    <a:pt x="16032" y="1334"/>
                  </a:lnTo>
                  <a:lnTo>
                    <a:pt x="16130" y="1464"/>
                  </a:lnTo>
                  <a:lnTo>
                    <a:pt x="16130" y="1529"/>
                  </a:lnTo>
                  <a:lnTo>
                    <a:pt x="16065" y="1496"/>
                  </a:lnTo>
                  <a:lnTo>
                    <a:pt x="16000" y="1561"/>
                  </a:lnTo>
                  <a:lnTo>
                    <a:pt x="15935" y="1821"/>
                  </a:lnTo>
                  <a:lnTo>
                    <a:pt x="16000" y="1984"/>
                  </a:lnTo>
                  <a:lnTo>
                    <a:pt x="15967" y="2179"/>
                  </a:lnTo>
                  <a:lnTo>
                    <a:pt x="16000" y="2309"/>
                  </a:lnTo>
                  <a:lnTo>
                    <a:pt x="16000" y="2472"/>
                  </a:lnTo>
                  <a:lnTo>
                    <a:pt x="15902" y="2569"/>
                  </a:lnTo>
                  <a:lnTo>
                    <a:pt x="15902" y="2667"/>
                  </a:lnTo>
                  <a:lnTo>
                    <a:pt x="15772" y="2862"/>
                  </a:lnTo>
                  <a:lnTo>
                    <a:pt x="15772" y="3155"/>
                  </a:lnTo>
                  <a:lnTo>
                    <a:pt x="15675" y="3252"/>
                  </a:lnTo>
                  <a:lnTo>
                    <a:pt x="15707" y="3382"/>
                  </a:lnTo>
                  <a:lnTo>
                    <a:pt x="15642" y="3545"/>
                  </a:lnTo>
                  <a:lnTo>
                    <a:pt x="15545" y="3643"/>
                  </a:lnTo>
                  <a:lnTo>
                    <a:pt x="15545" y="3838"/>
                  </a:lnTo>
                  <a:lnTo>
                    <a:pt x="15382" y="3968"/>
                  </a:lnTo>
                  <a:lnTo>
                    <a:pt x="15024" y="4098"/>
                  </a:lnTo>
                  <a:lnTo>
                    <a:pt x="14894" y="4000"/>
                  </a:lnTo>
                  <a:lnTo>
                    <a:pt x="14764" y="3968"/>
                  </a:lnTo>
                  <a:lnTo>
                    <a:pt x="14699" y="3903"/>
                  </a:lnTo>
                  <a:lnTo>
                    <a:pt x="14569" y="3773"/>
                  </a:lnTo>
                  <a:lnTo>
                    <a:pt x="14569" y="3708"/>
                  </a:lnTo>
                  <a:lnTo>
                    <a:pt x="14504" y="3675"/>
                  </a:lnTo>
                  <a:lnTo>
                    <a:pt x="14471" y="3545"/>
                  </a:lnTo>
                  <a:lnTo>
                    <a:pt x="14374" y="3545"/>
                  </a:lnTo>
                  <a:lnTo>
                    <a:pt x="14244" y="3480"/>
                  </a:lnTo>
                  <a:lnTo>
                    <a:pt x="14081" y="3480"/>
                  </a:lnTo>
                  <a:lnTo>
                    <a:pt x="13951" y="3382"/>
                  </a:lnTo>
                  <a:lnTo>
                    <a:pt x="13919" y="3285"/>
                  </a:lnTo>
                  <a:lnTo>
                    <a:pt x="13788" y="3155"/>
                  </a:lnTo>
                  <a:lnTo>
                    <a:pt x="13658" y="3122"/>
                  </a:lnTo>
                  <a:lnTo>
                    <a:pt x="13528" y="3057"/>
                  </a:lnTo>
                  <a:lnTo>
                    <a:pt x="13528" y="2992"/>
                  </a:lnTo>
                  <a:lnTo>
                    <a:pt x="13463" y="2992"/>
                  </a:lnTo>
                  <a:lnTo>
                    <a:pt x="13398" y="2927"/>
                  </a:lnTo>
                  <a:lnTo>
                    <a:pt x="13171" y="2927"/>
                  </a:lnTo>
                  <a:lnTo>
                    <a:pt x="13203" y="2862"/>
                  </a:lnTo>
                  <a:lnTo>
                    <a:pt x="13073" y="2765"/>
                  </a:lnTo>
                  <a:lnTo>
                    <a:pt x="13041" y="2667"/>
                  </a:lnTo>
                  <a:lnTo>
                    <a:pt x="12910" y="2504"/>
                  </a:lnTo>
                  <a:lnTo>
                    <a:pt x="12845" y="2504"/>
                  </a:lnTo>
                  <a:lnTo>
                    <a:pt x="12715" y="2374"/>
                  </a:lnTo>
                  <a:lnTo>
                    <a:pt x="12715" y="2244"/>
                  </a:lnTo>
                  <a:lnTo>
                    <a:pt x="12813" y="2082"/>
                  </a:lnTo>
                  <a:lnTo>
                    <a:pt x="12845" y="1952"/>
                  </a:lnTo>
                  <a:lnTo>
                    <a:pt x="12943" y="1886"/>
                  </a:lnTo>
                  <a:lnTo>
                    <a:pt x="12975" y="1724"/>
                  </a:lnTo>
                  <a:lnTo>
                    <a:pt x="13008" y="1626"/>
                  </a:lnTo>
                  <a:lnTo>
                    <a:pt x="12910" y="1691"/>
                  </a:lnTo>
                  <a:lnTo>
                    <a:pt x="12845" y="1561"/>
                  </a:lnTo>
                  <a:lnTo>
                    <a:pt x="12943" y="1464"/>
                  </a:lnTo>
                  <a:lnTo>
                    <a:pt x="12943" y="1366"/>
                  </a:lnTo>
                  <a:lnTo>
                    <a:pt x="12975" y="1366"/>
                  </a:lnTo>
                  <a:lnTo>
                    <a:pt x="13041" y="1334"/>
                  </a:lnTo>
                  <a:lnTo>
                    <a:pt x="13073" y="1399"/>
                  </a:lnTo>
                  <a:lnTo>
                    <a:pt x="13171" y="1399"/>
                  </a:lnTo>
                  <a:lnTo>
                    <a:pt x="13301" y="1334"/>
                  </a:lnTo>
                  <a:lnTo>
                    <a:pt x="13366" y="1236"/>
                  </a:lnTo>
                  <a:lnTo>
                    <a:pt x="13268" y="1139"/>
                  </a:lnTo>
                  <a:lnTo>
                    <a:pt x="13333" y="1106"/>
                  </a:lnTo>
                  <a:lnTo>
                    <a:pt x="13398" y="1106"/>
                  </a:lnTo>
                  <a:lnTo>
                    <a:pt x="13463" y="943"/>
                  </a:lnTo>
                  <a:lnTo>
                    <a:pt x="13528" y="878"/>
                  </a:lnTo>
                  <a:lnTo>
                    <a:pt x="13593" y="813"/>
                  </a:lnTo>
                  <a:lnTo>
                    <a:pt x="13593" y="748"/>
                  </a:lnTo>
                  <a:lnTo>
                    <a:pt x="13496" y="683"/>
                  </a:lnTo>
                  <a:lnTo>
                    <a:pt x="13431" y="781"/>
                  </a:lnTo>
                  <a:lnTo>
                    <a:pt x="13366" y="748"/>
                  </a:lnTo>
                  <a:lnTo>
                    <a:pt x="13333" y="553"/>
                  </a:lnTo>
                  <a:lnTo>
                    <a:pt x="13268" y="618"/>
                  </a:lnTo>
                  <a:lnTo>
                    <a:pt x="13138" y="748"/>
                  </a:lnTo>
                  <a:lnTo>
                    <a:pt x="13203" y="781"/>
                  </a:lnTo>
                  <a:lnTo>
                    <a:pt x="13203" y="846"/>
                  </a:lnTo>
                  <a:lnTo>
                    <a:pt x="13106" y="878"/>
                  </a:lnTo>
                  <a:lnTo>
                    <a:pt x="13041" y="846"/>
                  </a:lnTo>
                  <a:lnTo>
                    <a:pt x="13008" y="781"/>
                  </a:lnTo>
                  <a:lnTo>
                    <a:pt x="12975" y="716"/>
                  </a:lnTo>
                  <a:lnTo>
                    <a:pt x="12910" y="781"/>
                  </a:lnTo>
                  <a:lnTo>
                    <a:pt x="12845" y="813"/>
                  </a:lnTo>
                  <a:lnTo>
                    <a:pt x="12845" y="748"/>
                  </a:lnTo>
                  <a:lnTo>
                    <a:pt x="12910" y="683"/>
                  </a:lnTo>
                  <a:lnTo>
                    <a:pt x="12943" y="618"/>
                  </a:lnTo>
                  <a:lnTo>
                    <a:pt x="12943" y="618"/>
                  </a:lnTo>
                  <a:lnTo>
                    <a:pt x="12878" y="651"/>
                  </a:lnTo>
                  <a:lnTo>
                    <a:pt x="12813" y="716"/>
                  </a:lnTo>
                  <a:lnTo>
                    <a:pt x="12683" y="748"/>
                  </a:lnTo>
                  <a:lnTo>
                    <a:pt x="12683" y="813"/>
                  </a:lnTo>
                  <a:lnTo>
                    <a:pt x="12618" y="813"/>
                  </a:lnTo>
                  <a:lnTo>
                    <a:pt x="12585" y="781"/>
                  </a:lnTo>
                  <a:lnTo>
                    <a:pt x="12488" y="781"/>
                  </a:lnTo>
                  <a:lnTo>
                    <a:pt x="12488" y="716"/>
                  </a:lnTo>
                  <a:lnTo>
                    <a:pt x="12390" y="618"/>
                  </a:lnTo>
                  <a:lnTo>
                    <a:pt x="12358" y="586"/>
                  </a:lnTo>
                  <a:lnTo>
                    <a:pt x="12228" y="651"/>
                  </a:lnTo>
                  <a:lnTo>
                    <a:pt x="12130" y="618"/>
                  </a:lnTo>
                  <a:lnTo>
                    <a:pt x="12097" y="651"/>
                  </a:lnTo>
                  <a:lnTo>
                    <a:pt x="12032" y="586"/>
                  </a:lnTo>
                  <a:lnTo>
                    <a:pt x="12000" y="553"/>
                  </a:lnTo>
                  <a:lnTo>
                    <a:pt x="11935" y="456"/>
                  </a:lnTo>
                  <a:lnTo>
                    <a:pt x="11805" y="521"/>
                  </a:lnTo>
                  <a:lnTo>
                    <a:pt x="11675" y="488"/>
                  </a:lnTo>
                  <a:lnTo>
                    <a:pt x="11577" y="423"/>
                  </a:lnTo>
                  <a:lnTo>
                    <a:pt x="11577" y="358"/>
                  </a:lnTo>
                  <a:lnTo>
                    <a:pt x="11512" y="261"/>
                  </a:lnTo>
                  <a:lnTo>
                    <a:pt x="11447" y="261"/>
                  </a:lnTo>
                  <a:lnTo>
                    <a:pt x="11447" y="326"/>
                  </a:lnTo>
                  <a:lnTo>
                    <a:pt x="11317" y="358"/>
                  </a:lnTo>
                  <a:lnTo>
                    <a:pt x="11252" y="261"/>
                  </a:lnTo>
                  <a:lnTo>
                    <a:pt x="11187" y="228"/>
                  </a:lnTo>
                  <a:lnTo>
                    <a:pt x="11024" y="163"/>
                  </a:lnTo>
                  <a:lnTo>
                    <a:pt x="11024" y="195"/>
                  </a:lnTo>
                  <a:lnTo>
                    <a:pt x="10927" y="163"/>
                  </a:lnTo>
                  <a:lnTo>
                    <a:pt x="10862" y="228"/>
                  </a:lnTo>
                  <a:lnTo>
                    <a:pt x="10959" y="293"/>
                  </a:lnTo>
                  <a:lnTo>
                    <a:pt x="10927" y="326"/>
                  </a:lnTo>
                  <a:lnTo>
                    <a:pt x="11024" y="358"/>
                  </a:lnTo>
                  <a:lnTo>
                    <a:pt x="11122" y="293"/>
                  </a:lnTo>
                  <a:lnTo>
                    <a:pt x="11252" y="423"/>
                  </a:lnTo>
                  <a:lnTo>
                    <a:pt x="11252" y="521"/>
                  </a:lnTo>
                  <a:lnTo>
                    <a:pt x="11284" y="683"/>
                  </a:lnTo>
                  <a:lnTo>
                    <a:pt x="11187" y="683"/>
                  </a:lnTo>
                  <a:lnTo>
                    <a:pt x="11122" y="813"/>
                  </a:lnTo>
                  <a:lnTo>
                    <a:pt x="11089" y="748"/>
                  </a:lnTo>
                  <a:lnTo>
                    <a:pt x="11024" y="716"/>
                  </a:lnTo>
                  <a:lnTo>
                    <a:pt x="10927" y="781"/>
                  </a:lnTo>
                  <a:lnTo>
                    <a:pt x="10634" y="781"/>
                  </a:lnTo>
                  <a:lnTo>
                    <a:pt x="10504" y="683"/>
                  </a:lnTo>
                  <a:lnTo>
                    <a:pt x="10504" y="716"/>
                  </a:lnTo>
                  <a:lnTo>
                    <a:pt x="10374" y="781"/>
                  </a:lnTo>
                  <a:lnTo>
                    <a:pt x="10374" y="878"/>
                  </a:lnTo>
                  <a:lnTo>
                    <a:pt x="10276" y="846"/>
                  </a:lnTo>
                  <a:lnTo>
                    <a:pt x="10309" y="976"/>
                  </a:lnTo>
                  <a:lnTo>
                    <a:pt x="10309" y="976"/>
                  </a:lnTo>
                  <a:lnTo>
                    <a:pt x="10276" y="943"/>
                  </a:lnTo>
                  <a:lnTo>
                    <a:pt x="10146" y="878"/>
                  </a:lnTo>
                  <a:lnTo>
                    <a:pt x="10114" y="976"/>
                  </a:lnTo>
                  <a:lnTo>
                    <a:pt x="10146" y="1041"/>
                  </a:lnTo>
                  <a:lnTo>
                    <a:pt x="10146" y="1074"/>
                  </a:lnTo>
                  <a:lnTo>
                    <a:pt x="10016" y="1041"/>
                  </a:lnTo>
                  <a:lnTo>
                    <a:pt x="9951" y="1106"/>
                  </a:lnTo>
                  <a:lnTo>
                    <a:pt x="10016" y="1171"/>
                  </a:lnTo>
                  <a:lnTo>
                    <a:pt x="9951" y="1204"/>
                  </a:lnTo>
                  <a:lnTo>
                    <a:pt x="9854" y="1236"/>
                  </a:lnTo>
                  <a:lnTo>
                    <a:pt x="9854" y="1301"/>
                  </a:lnTo>
                  <a:lnTo>
                    <a:pt x="9951" y="1399"/>
                  </a:lnTo>
                  <a:lnTo>
                    <a:pt x="9984" y="1464"/>
                  </a:lnTo>
                  <a:lnTo>
                    <a:pt x="9886" y="1399"/>
                  </a:lnTo>
                  <a:lnTo>
                    <a:pt x="9789" y="1464"/>
                  </a:lnTo>
                  <a:lnTo>
                    <a:pt x="9724" y="1464"/>
                  </a:lnTo>
                  <a:lnTo>
                    <a:pt x="9626" y="1626"/>
                  </a:lnTo>
                  <a:lnTo>
                    <a:pt x="9528" y="1789"/>
                  </a:lnTo>
                  <a:lnTo>
                    <a:pt x="9463" y="1789"/>
                  </a:lnTo>
                  <a:lnTo>
                    <a:pt x="9431" y="1952"/>
                  </a:lnTo>
                  <a:lnTo>
                    <a:pt x="9333" y="1984"/>
                  </a:lnTo>
                  <a:lnTo>
                    <a:pt x="9431" y="2049"/>
                  </a:lnTo>
                  <a:lnTo>
                    <a:pt x="9593" y="2114"/>
                  </a:lnTo>
                  <a:lnTo>
                    <a:pt x="9528" y="2114"/>
                  </a:lnTo>
                  <a:lnTo>
                    <a:pt x="9496" y="2212"/>
                  </a:lnTo>
                  <a:lnTo>
                    <a:pt x="9724" y="2277"/>
                  </a:lnTo>
                  <a:lnTo>
                    <a:pt x="9626" y="2309"/>
                  </a:lnTo>
                  <a:lnTo>
                    <a:pt x="9496" y="2277"/>
                  </a:lnTo>
                  <a:lnTo>
                    <a:pt x="9431" y="2212"/>
                  </a:lnTo>
                  <a:lnTo>
                    <a:pt x="9463" y="2277"/>
                  </a:lnTo>
                  <a:lnTo>
                    <a:pt x="9528" y="2374"/>
                  </a:lnTo>
                  <a:lnTo>
                    <a:pt x="9528" y="2472"/>
                  </a:lnTo>
                  <a:lnTo>
                    <a:pt x="9626" y="2602"/>
                  </a:lnTo>
                  <a:lnTo>
                    <a:pt x="9496" y="2504"/>
                  </a:lnTo>
                  <a:lnTo>
                    <a:pt x="9398" y="2342"/>
                  </a:lnTo>
                  <a:lnTo>
                    <a:pt x="9301" y="2309"/>
                  </a:lnTo>
                  <a:lnTo>
                    <a:pt x="9301" y="2374"/>
                  </a:lnTo>
                  <a:lnTo>
                    <a:pt x="9268" y="2472"/>
                  </a:lnTo>
                  <a:lnTo>
                    <a:pt x="9236" y="2374"/>
                  </a:lnTo>
                  <a:lnTo>
                    <a:pt x="9008" y="2244"/>
                  </a:lnTo>
                  <a:lnTo>
                    <a:pt x="8845" y="2277"/>
                  </a:lnTo>
                  <a:lnTo>
                    <a:pt x="8911" y="2309"/>
                  </a:lnTo>
                  <a:lnTo>
                    <a:pt x="8845" y="2374"/>
                  </a:lnTo>
                  <a:lnTo>
                    <a:pt x="8813" y="2342"/>
                  </a:lnTo>
                  <a:lnTo>
                    <a:pt x="8748" y="2342"/>
                  </a:lnTo>
                  <a:lnTo>
                    <a:pt x="8715" y="2407"/>
                  </a:lnTo>
                  <a:lnTo>
                    <a:pt x="8780" y="2504"/>
                  </a:lnTo>
                  <a:lnTo>
                    <a:pt x="8748" y="2569"/>
                  </a:lnTo>
                  <a:lnTo>
                    <a:pt x="8748" y="2504"/>
                  </a:lnTo>
                  <a:lnTo>
                    <a:pt x="8683" y="2504"/>
                  </a:lnTo>
                  <a:lnTo>
                    <a:pt x="8683" y="2569"/>
                  </a:lnTo>
                  <a:lnTo>
                    <a:pt x="8585" y="2634"/>
                  </a:lnTo>
                  <a:lnTo>
                    <a:pt x="8423" y="2667"/>
                  </a:lnTo>
                  <a:lnTo>
                    <a:pt x="8553" y="2602"/>
                  </a:lnTo>
                  <a:lnTo>
                    <a:pt x="8650" y="2504"/>
                  </a:lnTo>
                  <a:lnTo>
                    <a:pt x="8618" y="2342"/>
                  </a:lnTo>
                  <a:lnTo>
                    <a:pt x="8715" y="2244"/>
                  </a:lnTo>
                  <a:lnTo>
                    <a:pt x="8650" y="2147"/>
                  </a:lnTo>
                  <a:lnTo>
                    <a:pt x="8585" y="2147"/>
                  </a:lnTo>
                  <a:lnTo>
                    <a:pt x="8423" y="1886"/>
                  </a:lnTo>
                  <a:lnTo>
                    <a:pt x="8325" y="1756"/>
                  </a:lnTo>
                  <a:lnTo>
                    <a:pt x="8195" y="1724"/>
                  </a:lnTo>
                  <a:lnTo>
                    <a:pt x="8098" y="1659"/>
                  </a:lnTo>
                  <a:lnTo>
                    <a:pt x="8032" y="1691"/>
                  </a:lnTo>
                  <a:lnTo>
                    <a:pt x="8065" y="1756"/>
                  </a:lnTo>
                  <a:lnTo>
                    <a:pt x="8032" y="1756"/>
                  </a:lnTo>
                  <a:lnTo>
                    <a:pt x="7935" y="1886"/>
                  </a:lnTo>
                  <a:lnTo>
                    <a:pt x="7870" y="1854"/>
                  </a:lnTo>
                  <a:lnTo>
                    <a:pt x="7902" y="1789"/>
                  </a:lnTo>
                  <a:lnTo>
                    <a:pt x="7805" y="1821"/>
                  </a:lnTo>
                  <a:lnTo>
                    <a:pt x="7772" y="1886"/>
                  </a:lnTo>
                  <a:lnTo>
                    <a:pt x="7707" y="1756"/>
                  </a:lnTo>
                  <a:lnTo>
                    <a:pt x="7642" y="1724"/>
                  </a:lnTo>
                  <a:lnTo>
                    <a:pt x="7642" y="1821"/>
                  </a:lnTo>
                  <a:lnTo>
                    <a:pt x="7707" y="1854"/>
                  </a:lnTo>
                  <a:lnTo>
                    <a:pt x="7610" y="1919"/>
                  </a:lnTo>
                  <a:lnTo>
                    <a:pt x="7577" y="2049"/>
                  </a:lnTo>
                  <a:lnTo>
                    <a:pt x="7610" y="2114"/>
                  </a:lnTo>
                  <a:lnTo>
                    <a:pt x="7480" y="2179"/>
                  </a:lnTo>
                  <a:lnTo>
                    <a:pt x="7447" y="2082"/>
                  </a:lnTo>
                  <a:lnTo>
                    <a:pt x="7382" y="2082"/>
                  </a:lnTo>
                  <a:lnTo>
                    <a:pt x="7350" y="2049"/>
                  </a:lnTo>
                  <a:lnTo>
                    <a:pt x="7447" y="1952"/>
                  </a:lnTo>
                  <a:lnTo>
                    <a:pt x="7350" y="1952"/>
                  </a:lnTo>
                  <a:lnTo>
                    <a:pt x="7317" y="2049"/>
                  </a:lnTo>
                  <a:lnTo>
                    <a:pt x="7220" y="2082"/>
                  </a:lnTo>
                  <a:lnTo>
                    <a:pt x="7154" y="2147"/>
                  </a:lnTo>
                  <a:lnTo>
                    <a:pt x="7154" y="2277"/>
                  </a:lnTo>
                  <a:lnTo>
                    <a:pt x="7317" y="2309"/>
                  </a:lnTo>
                  <a:lnTo>
                    <a:pt x="7154" y="2439"/>
                  </a:lnTo>
                  <a:lnTo>
                    <a:pt x="7057" y="2374"/>
                  </a:lnTo>
                  <a:lnTo>
                    <a:pt x="6927" y="2472"/>
                  </a:lnTo>
                  <a:lnTo>
                    <a:pt x="6959" y="2537"/>
                  </a:lnTo>
                  <a:lnTo>
                    <a:pt x="7122" y="2569"/>
                  </a:lnTo>
                  <a:lnTo>
                    <a:pt x="7057" y="2634"/>
                  </a:lnTo>
                  <a:lnTo>
                    <a:pt x="6992" y="2667"/>
                  </a:lnTo>
                  <a:lnTo>
                    <a:pt x="6894" y="2537"/>
                  </a:lnTo>
                  <a:lnTo>
                    <a:pt x="6797" y="2634"/>
                  </a:lnTo>
                  <a:lnTo>
                    <a:pt x="6699" y="2634"/>
                  </a:lnTo>
                  <a:lnTo>
                    <a:pt x="6699" y="2732"/>
                  </a:lnTo>
                  <a:lnTo>
                    <a:pt x="6732" y="2797"/>
                  </a:lnTo>
                  <a:lnTo>
                    <a:pt x="6732" y="2862"/>
                  </a:lnTo>
                  <a:lnTo>
                    <a:pt x="6797" y="2830"/>
                  </a:lnTo>
                  <a:lnTo>
                    <a:pt x="6732" y="2960"/>
                  </a:lnTo>
                  <a:lnTo>
                    <a:pt x="6764" y="3025"/>
                  </a:lnTo>
                  <a:lnTo>
                    <a:pt x="6699" y="3057"/>
                  </a:lnTo>
                  <a:lnTo>
                    <a:pt x="6634" y="3155"/>
                  </a:lnTo>
                  <a:lnTo>
                    <a:pt x="6829" y="3187"/>
                  </a:lnTo>
                  <a:lnTo>
                    <a:pt x="6699" y="3220"/>
                  </a:lnTo>
                  <a:lnTo>
                    <a:pt x="6667" y="3285"/>
                  </a:lnTo>
                  <a:lnTo>
                    <a:pt x="6569" y="3252"/>
                  </a:lnTo>
                  <a:lnTo>
                    <a:pt x="6537" y="3187"/>
                  </a:lnTo>
                  <a:lnTo>
                    <a:pt x="6439" y="3122"/>
                  </a:lnTo>
                  <a:lnTo>
                    <a:pt x="6341" y="3187"/>
                  </a:lnTo>
                  <a:lnTo>
                    <a:pt x="6309" y="3122"/>
                  </a:lnTo>
                  <a:lnTo>
                    <a:pt x="6211" y="3057"/>
                  </a:lnTo>
                  <a:lnTo>
                    <a:pt x="6146" y="3122"/>
                  </a:lnTo>
                  <a:lnTo>
                    <a:pt x="6276" y="3220"/>
                  </a:lnTo>
                  <a:lnTo>
                    <a:pt x="6244" y="3220"/>
                  </a:lnTo>
                  <a:lnTo>
                    <a:pt x="6179" y="3317"/>
                  </a:lnTo>
                  <a:lnTo>
                    <a:pt x="6276" y="3415"/>
                  </a:lnTo>
                  <a:lnTo>
                    <a:pt x="6407" y="3415"/>
                  </a:lnTo>
                  <a:lnTo>
                    <a:pt x="6341" y="3512"/>
                  </a:lnTo>
                  <a:lnTo>
                    <a:pt x="6341" y="3610"/>
                  </a:lnTo>
                  <a:lnTo>
                    <a:pt x="6309" y="3578"/>
                  </a:lnTo>
                  <a:lnTo>
                    <a:pt x="6244" y="3578"/>
                  </a:lnTo>
                  <a:lnTo>
                    <a:pt x="6276" y="3675"/>
                  </a:lnTo>
                  <a:lnTo>
                    <a:pt x="6211" y="3805"/>
                  </a:lnTo>
                  <a:lnTo>
                    <a:pt x="6211" y="3935"/>
                  </a:lnTo>
                  <a:lnTo>
                    <a:pt x="6049" y="3578"/>
                  </a:lnTo>
                  <a:lnTo>
                    <a:pt x="5919" y="3350"/>
                  </a:lnTo>
                  <a:lnTo>
                    <a:pt x="5854" y="3285"/>
                  </a:lnTo>
                  <a:lnTo>
                    <a:pt x="5886" y="3155"/>
                  </a:lnTo>
                  <a:lnTo>
                    <a:pt x="5886" y="3155"/>
                  </a:lnTo>
                  <a:lnTo>
                    <a:pt x="5854" y="3187"/>
                  </a:lnTo>
                  <a:lnTo>
                    <a:pt x="5724" y="3285"/>
                  </a:lnTo>
                  <a:lnTo>
                    <a:pt x="5724" y="3415"/>
                  </a:lnTo>
                  <a:lnTo>
                    <a:pt x="5626" y="3447"/>
                  </a:lnTo>
                  <a:lnTo>
                    <a:pt x="5626" y="3512"/>
                  </a:lnTo>
                  <a:lnTo>
                    <a:pt x="5496" y="3512"/>
                  </a:lnTo>
                  <a:lnTo>
                    <a:pt x="5463" y="3578"/>
                  </a:lnTo>
                  <a:lnTo>
                    <a:pt x="5366" y="3643"/>
                  </a:lnTo>
                  <a:lnTo>
                    <a:pt x="5366" y="3805"/>
                  </a:lnTo>
                  <a:lnTo>
                    <a:pt x="5366" y="4065"/>
                  </a:lnTo>
                  <a:lnTo>
                    <a:pt x="5431" y="4098"/>
                  </a:lnTo>
                  <a:lnTo>
                    <a:pt x="5431" y="4195"/>
                  </a:lnTo>
                  <a:lnTo>
                    <a:pt x="5333" y="4228"/>
                  </a:lnTo>
                  <a:lnTo>
                    <a:pt x="5268" y="4358"/>
                  </a:lnTo>
                  <a:lnTo>
                    <a:pt x="5138" y="4390"/>
                  </a:lnTo>
                  <a:lnTo>
                    <a:pt x="5138" y="4456"/>
                  </a:lnTo>
                  <a:lnTo>
                    <a:pt x="5008" y="4521"/>
                  </a:lnTo>
                  <a:lnTo>
                    <a:pt x="5041" y="4651"/>
                  </a:lnTo>
                  <a:lnTo>
                    <a:pt x="4943" y="4716"/>
                  </a:lnTo>
                  <a:lnTo>
                    <a:pt x="4781" y="4943"/>
                  </a:lnTo>
                  <a:lnTo>
                    <a:pt x="4488" y="5138"/>
                  </a:lnTo>
                  <a:lnTo>
                    <a:pt x="4195" y="5171"/>
                  </a:lnTo>
                  <a:lnTo>
                    <a:pt x="4098" y="5203"/>
                  </a:lnTo>
                  <a:lnTo>
                    <a:pt x="3935" y="5236"/>
                  </a:lnTo>
                  <a:lnTo>
                    <a:pt x="3805" y="5269"/>
                  </a:lnTo>
                  <a:lnTo>
                    <a:pt x="3675" y="5236"/>
                  </a:lnTo>
                  <a:lnTo>
                    <a:pt x="3512" y="5301"/>
                  </a:lnTo>
                  <a:lnTo>
                    <a:pt x="3480" y="5399"/>
                  </a:lnTo>
                  <a:lnTo>
                    <a:pt x="3382" y="5431"/>
                  </a:lnTo>
                  <a:lnTo>
                    <a:pt x="3024" y="5431"/>
                  </a:lnTo>
                  <a:lnTo>
                    <a:pt x="2959" y="5464"/>
                  </a:lnTo>
                  <a:lnTo>
                    <a:pt x="2927" y="5561"/>
                  </a:lnTo>
                  <a:lnTo>
                    <a:pt x="2699" y="5659"/>
                  </a:lnTo>
                  <a:lnTo>
                    <a:pt x="2537" y="5659"/>
                  </a:lnTo>
                  <a:lnTo>
                    <a:pt x="2439" y="5626"/>
                  </a:lnTo>
                  <a:lnTo>
                    <a:pt x="2374" y="5626"/>
                  </a:lnTo>
                  <a:lnTo>
                    <a:pt x="2342" y="5561"/>
                  </a:lnTo>
                  <a:lnTo>
                    <a:pt x="2244" y="5626"/>
                  </a:lnTo>
                  <a:lnTo>
                    <a:pt x="2146" y="5756"/>
                  </a:lnTo>
                  <a:lnTo>
                    <a:pt x="1951" y="5789"/>
                  </a:lnTo>
                  <a:lnTo>
                    <a:pt x="1919" y="5821"/>
                  </a:lnTo>
                  <a:lnTo>
                    <a:pt x="1854" y="5821"/>
                  </a:lnTo>
                  <a:lnTo>
                    <a:pt x="1691" y="5984"/>
                  </a:lnTo>
                  <a:lnTo>
                    <a:pt x="1464" y="6082"/>
                  </a:lnTo>
                  <a:lnTo>
                    <a:pt x="1138" y="6179"/>
                  </a:lnTo>
                  <a:lnTo>
                    <a:pt x="1008" y="6374"/>
                  </a:lnTo>
                  <a:lnTo>
                    <a:pt x="1008" y="6537"/>
                  </a:lnTo>
                  <a:lnTo>
                    <a:pt x="878" y="6634"/>
                  </a:lnTo>
                  <a:lnTo>
                    <a:pt x="813" y="6569"/>
                  </a:lnTo>
                  <a:lnTo>
                    <a:pt x="846" y="6537"/>
                  </a:lnTo>
                  <a:lnTo>
                    <a:pt x="846" y="6439"/>
                  </a:lnTo>
                  <a:lnTo>
                    <a:pt x="878" y="6309"/>
                  </a:lnTo>
                  <a:lnTo>
                    <a:pt x="878" y="6212"/>
                  </a:lnTo>
                  <a:lnTo>
                    <a:pt x="716" y="6342"/>
                  </a:lnTo>
                  <a:lnTo>
                    <a:pt x="683" y="6504"/>
                  </a:lnTo>
                  <a:lnTo>
                    <a:pt x="553" y="6732"/>
                  </a:lnTo>
                  <a:lnTo>
                    <a:pt x="651" y="6895"/>
                  </a:lnTo>
                  <a:lnTo>
                    <a:pt x="586" y="7025"/>
                  </a:lnTo>
                  <a:lnTo>
                    <a:pt x="586" y="7252"/>
                  </a:lnTo>
                  <a:lnTo>
                    <a:pt x="390" y="7512"/>
                  </a:lnTo>
                  <a:lnTo>
                    <a:pt x="293" y="7870"/>
                  </a:lnTo>
                  <a:lnTo>
                    <a:pt x="358" y="8065"/>
                  </a:lnTo>
                  <a:lnTo>
                    <a:pt x="325" y="8293"/>
                  </a:lnTo>
                  <a:lnTo>
                    <a:pt x="520" y="8618"/>
                  </a:lnTo>
                  <a:lnTo>
                    <a:pt x="520" y="8748"/>
                  </a:lnTo>
                  <a:lnTo>
                    <a:pt x="586" y="8813"/>
                  </a:lnTo>
                  <a:lnTo>
                    <a:pt x="520" y="8976"/>
                  </a:lnTo>
                  <a:lnTo>
                    <a:pt x="586" y="9138"/>
                  </a:lnTo>
                  <a:lnTo>
                    <a:pt x="455" y="9171"/>
                  </a:lnTo>
                  <a:lnTo>
                    <a:pt x="423" y="9073"/>
                  </a:lnTo>
                  <a:lnTo>
                    <a:pt x="390" y="8911"/>
                  </a:lnTo>
                  <a:lnTo>
                    <a:pt x="325" y="9008"/>
                  </a:lnTo>
                  <a:lnTo>
                    <a:pt x="293" y="8976"/>
                  </a:lnTo>
                  <a:lnTo>
                    <a:pt x="325" y="8781"/>
                  </a:lnTo>
                  <a:lnTo>
                    <a:pt x="195" y="8553"/>
                  </a:lnTo>
                  <a:lnTo>
                    <a:pt x="130" y="8683"/>
                  </a:lnTo>
                  <a:lnTo>
                    <a:pt x="163" y="8911"/>
                  </a:lnTo>
                  <a:lnTo>
                    <a:pt x="293" y="9041"/>
                  </a:lnTo>
                  <a:lnTo>
                    <a:pt x="390" y="9236"/>
                  </a:lnTo>
                  <a:lnTo>
                    <a:pt x="260" y="9268"/>
                  </a:lnTo>
                  <a:lnTo>
                    <a:pt x="130" y="9106"/>
                  </a:lnTo>
                  <a:lnTo>
                    <a:pt x="98" y="8943"/>
                  </a:lnTo>
                  <a:lnTo>
                    <a:pt x="65" y="9008"/>
                  </a:lnTo>
                  <a:lnTo>
                    <a:pt x="0" y="9041"/>
                  </a:lnTo>
                  <a:lnTo>
                    <a:pt x="98" y="9203"/>
                  </a:lnTo>
                  <a:lnTo>
                    <a:pt x="260" y="9464"/>
                  </a:lnTo>
                  <a:lnTo>
                    <a:pt x="390" y="9756"/>
                  </a:lnTo>
                  <a:lnTo>
                    <a:pt x="358" y="10277"/>
                  </a:lnTo>
                  <a:lnTo>
                    <a:pt x="455" y="10374"/>
                  </a:lnTo>
                  <a:lnTo>
                    <a:pt x="488" y="10699"/>
                  </a:lnTo>
                  <a:lnTo>
                    <a:pt x="651" y="11090"/>
                  </a:lnTo>
                  <a:lnTo>
                    <a:pt x="586" y="11220"/>
                  </a:lnTo>
                  <a:lnTo>
                    <a:pt x="618" y="11805"/>
                  </a:lnTo>
                  <a:lnTo>
                    <a:pt x="586" y="11903"/>
                  </a:lnTo>
                  <a:lnTo>
                    <a:pt x="651" y="12065"/>
                  </a:lnTo>
                  <a:lnTo>
                    <a:pt x="651" y="12260"/>
                  </a:lnTo>
                  <a:lnTo>
                    <a:pt x="748" y="12520"/>
                  </a:lnTo>
                  <a:lnTo>
                    <a:pt x="748" y="12618"/>
                  </a:lnTo>
                  <a:lnTo>
                    <a:pt x="651" y="12716"/>
                  </a:lnTo>
                  <a:lnTo>
                    <a:pt x="716" y="12781"/>
                  </a:lnTo>
                  <a:lnTo>
                    <a:pt x="683" y="12911"/>
                  </a:lnTo>
                  <a:lnTo>
                    <a:pt x="651" y="13138"/>
                  </a:lnTo>
                  <a:lnTo>
                    <a:pt x="553" y="13236"/>
                  </a:lnTo>
                  <a:lnTo>
                    <a:pt x="586" y="13301"/>
                  </a:lnTo>
                  <a:lnTo>
                    <a:pt x="553" y="13431"/>
                  </a:lnTo>
                  <a:lnTo>
                    <a:pt x="488" y="13496"/>
                  </a:lnTo>
                  <a:lnTo>
                    <a:pt x="488" y="13626"/>
                  </a:lnTo>
                  <a:lnTo>
                    <a:pt x="325" y="13756"/>
                  </a:lnTo>
                  <a:lnTo>
                    <a:pt x="228" y="13691"/>
                  </a:lnTo>
                  <a:lnTo>
                    <a:pt x="98" y="13886"/>
                  </a:lnTo>
                  <a:lnTo>
                    <a:pt x="130" y="14244"/>
                  </a:lnTo>
                  <a:lnTo>
                    <a:pt x="195" y="14309"/>
                  </a:lnTo>
                  <a:lnTo>
                    <a:pt x="260" y="14309"/>
                  </a:lnTo>
                  <a:lnTo>
                    <a:pt x="488" y="14537"/>
                  </a:lnTo>
                  <a:lnTo>
                    <a:pt x="488" y="14602"/>
                  </a:lnTo>
                  <a:lnTo>
                    <a:pt x="520" y="14667"/>
                  </a:lnTo>
                  <a:lnTo>
                    <a:pt x="651" y="14667"/>
                  </a:lnTo>
                  <a:lnTo>
                    <a:pt x="716" y="14732"/>
                  </a:lnTo>
                  <a:lnTo>
                    <a:pt x="846" y="14764"/>
                  </a:lnTo>
                  <a:lnTo>
                    <a:pt x="911" y="14764"/>
                  </a:lnTo>
                  <a:lnTo>
                    <a:pt x="943" y="14797"/>
                  </a:lnTo>
                  <a:lnTo>
                    <a:pt x="1073" y="14829"/>
                  </a:lnTo>
                  <a:lnTo>
                    <a:pt x="1203" y="14797"/>
                  </a:lnTo>
                  <a:lnTo>
                    <a:pt x="1236" y="14862"/>
                  </a:lnTo>
                  <a:lnTo>
                    <a:pt x="1301" y="14829"/>
                  </a:lnTo>
                  <a:lnTo>
                    <a:pt x="1333" y="14829"/>
                  </a:lnTo>
                  <a:lnTo>
                    <a:pt x="1464" y="14797"/>
                  </a:lnTo>
                  <a:lnTo>
                    <a:pt x="1626" y="14797"/>
                  </a:lnTo>
                  <a:lnTo>
                    <a:pt x="1626" y="14732"/>
                  </a:lnTo>
                  <a:lnTo>
                    <a:pt x="1724" y="14732"/>
                  </a:lnTo>
                  <a:lnTo>
                    <a:pt x="1789" y="14602"/>
                  </a:lnTo>
                  <a:lnTo>
                    <a:pt x="1951" y="14602"/>
                  </a:lnTo>
                  <a:lnTo>
                    <a:pt x="1951" y="14504"/>
                  </a:lnTo>
                  <a:lnTo>
                    <a:pt x="2049" y="14472"/>
                  </a:lnTo>
                  <a:lnTo>
                    <a:pt x="2146" y="14472"/>
                  </a:lnTo>
                  <a:lnTo>
                    <a:pt x="2211" y="14537"/>
                  </a:lnTo>
                  <a:lnTo>
                    <a:pt x="2309" y="14439"/>
                  </a:lnTo>
                  <a:lnTo>
                    <a:pt x="2342" y="14439"/>
                  </a:lnTo>
                  <a:lnTo>
                    <a:pt x="2407" y="14407"/>
                  </a:lnTo>
                  <a:lnTo>
                    <a:pt x="2407" y="14276"/>
                  </a:lnTo>
                  <a:lnTo>
                    <a:pt x="2699" y="14114"/>
                  </a:lnTo>
                  <a:lnTo>
                    <a:pt x="2829" y="14114"/>
                  </a:lnTo>
                  <a:lnTo>
                    <a:pt x="2894" y="14179"/>
                  </a:lnTo>
                  <a:lnTo>
                    <a:pt x="2992" y="14114"/>
                  </a:lnTo>
                  <a:lnTo>
                    <a:pt x="3285" y="14049"/>
                  </a:lnTo>
                  <a:lnTo>
                    <a:pt x="3317" y="14114"/>
                  </a:lnTo>
                  <a:lnTo>
                    <a:pt x="3480" y="14049"/>
                  </a:lnTo>
                  <a:lnTo>
                    <a:pt x="3545" y="14081"/>
                  </a:lnTo>
                  <a:lnTo>
                    <a:pt x="3642" y="14114"/>
                  </a:lnTo>
                  <a:lnTo>
                    <a:pt x="3740" y="14081"/>
                  </a:lnTo>
                  <a:lnTo>
                    <a:pt x="3772" y="14179"/>
                  </a:lnTo>
                  <a:lnTo>
                    <a:pt x="3837" y="14179"/>
                  </a:lnTo>
                  <a:lnTo>
                    <a:pt x="3935" y="14114"/>
                  </a:lnTo>
                  <a:lnTo>
                    <a:pt x="3968" y="14179"/>
                  </a:lnTo>
                  <a:lnTo>
                    <a:pt x="4065" y="14114"/>
                  </a:lnTo>
                  <a:lnTo>
                    <a:pt x="4260" y="14114"/>
                  </a:lnTo>
                  <a:lnTo>
                    <a:pt x="4260" y="14211"/>
                  </a:lnTo>
                  <a:lnTo>
                    <a:pt x="4293" y="14244"/>
                  </a:lnTo>
                  <a:lnTo>
                    <a:pt x="4423" y="14114"/>
                  </a:lnTo>
                  <a:lnTo>
                    <a:pt x="4520" y="14146"/>
                  </a:lnTo>
                  <a:lnTo>
                    <a:pt x="4650" y="14049"/>
                  </a:lnTo>
                  <a:lnTo>
                    <a:pt x="4715" y="13919"/>
                  </a:lnTo>
                  <a:lnTo>
                    <a:pt x="4781" y="13919"/>
                  </a:lnTo>
                  <a:lnTo>
                    <a:pt x="4878" y="13821"/>
                  </a:lnTo>
                  <a:lnTo>
                    <a:pt x="4943" y="13626"/>
                  </a:lnTo>
                  <a:lnTo>
                    <a:pt x="5073" y="13528"/>
                  </a:lnTo>
                  <a:lnTo>
                    <a:pt x="5236" y="13463"/>
                  </a:lnTo>
                  <a:lnTo>
                    <a:pt x="5268" y="13496"/>
                  </a:lnTo>
                  <a:lnTo>
                    <a:pt x="5496" y="13431"/>
                  </a:lnTo>
                  <a:lnTo>
                    <a:pt x="5789" y="13268"/>
                  </a:lnTo>
                  <a:lnTo>
                    <a:pt x="5951" y="13106"/>
                  </a:lnTo>
                  <a:lnTo>
                    <a:pt x="6049" y="13073"/>
                  </a:lnTo>
                  <a:lnTo>
                    <a:pt x="6211" y="13073"/>
                  </a:lnTo>
                  <a:lnTo>
                    <a:pt x="6374" y="13138"/>
                  </a:lnTo>
                  <a:lnTo>
                    <a:pt x="6504" y="13138"/>
                  </a:lnTo>
                  <a:lnTo>
                    <a:pt x="6602" y="13106"/>
                  </a:lnTo>
                  <a:lnTo>
                    <a:pt x="6829" y="13106"/>
                  </a:lnTo>
                  <a:lnTo>
                    <a:pt x="7122" y="13008"/>
                  </a:lnTo>
                  <a:lnTo>
                    <a:pt x="7285" y="12976"/>
                  </a:lnTo>
                  <a:lnTo>
                    <a:pt x="7415" y="12878"/>
                  </a:lnTo>
                  <a:lnTo>
                    <a:pt x="7480" y="12878"/>
                  </a:lnTo>
                  <a:lnTo>
                    <a:pt x="7642" y="12781"/>
                  </a:lnTo>
                  <a:lnTo>
                    <a:pt x="7870" y="12748"/>
                  </a:lnTo>
                  <a:lnTo>
                    <a:pt x="8455" y="12716"/>
                  </a:lnTo>
                  <a:lnTo>
                    <a:pt x="8618" y="12781"/>
                  </a:lnTo>
                  <a:lnTo>
                    <a:pt x="8748" y="12781"/>
                  </a:lnTo>
                  <a:lnTo>
                    <a:pt x="8911" y="12716"/>
                  </a:lnTo>
                  <a:lnTo>
                    <a:pt x="9041" y="12716"/>
                  </a:lnTo>
                  <a:lnTo>
                    <a:pt x="9203" y="12878"/>
                  </a:lnTo>
                  <a:lnTo>
                    <a:pt x="9333" y="13106"/>
                  </a:lnTo>
                  <a:lnTo>
                    <a:pt x="9431" y="13138"/>
                  </a:lnTo>
                  <a:lnTo>
                    <a:pt x="9496" y="13073"/>
                  </a:lnTo>
                  <a:lnTo>
                    <a:pt x="9561" y="13041"/>
                  </a:lnTo>
                  <a:lnTo>
                    <a:pt x="9626" y="13106"/>
                  </a:lnTo>
                  <a:lnTo>
                    <a:pt x="9658" y="13073"/>
                  </a:lnTo>
                  <a:lnTo>
                    <a:pt x="9789" y="13106"/>
                  </a:lnTo>
                  <a:lnTo>
                    <a:pt x="9886" y="13236"/>
                  </a:lnTo>
                  <a:lnTo>
                    <a:pt x="10016" y="13268"/>
                  </a:lnTo>
                  <a:lnTo>
                    <a:pt x="10081" y="13203"/>
                  </a:lnTo>
                  <a:lnTo>
                    <a:pt x="10309" y="13398"/>
                  </a:lnTo>
                  <a:lnTo>
                    <a:pt x="10276" y="13496"/>
                  </a:lnTo>
                  <a:lnTo>
                    <a:pt x="10374" y="13496"/>
                  </a:lnTo>
                  <a:lnTo>
                    <a:pt x="10439" y="13561"/>
                  </a:lnTo>
                  <a:lnTo>
                    <a:pt x="10406" y="13659"/>
                  </a:lnTo>
                  <a:lnTo>
                    <a:pt x="10309" y="13659"/>
                  </a:lnTo>
                  <a:lnTo>
                    <a:pt x="10309" y="13724"/>
                  </a:lnTo>
                  <a:lnTo>
                    <a:pt x="10406" y="13919"/>
                  </a:lnTo>
                  <a:lnTo>
                    <a:pt x="10504" y="13919"/>
                  </a:lnTo>
                  <a:lnTo>
                    <a:pt x="10602" y="14049"/>
                  </a:lnTo>
                  <a:lnTo>
                    <a:pt x="10634" y="14211"/>
                  </a:lnTo>
                  <a:lnTo>
                    <a:pt x="10602" y="14309"/>
                  </a:lnTo>
                  <a:lnTo>
                    <a:pt x="10732" y="14569"/>
                  </a:lnTo>
                  <a:lnTo>
                    <a:pt x="10699" y="14699"/>
                  </a:lnTo>
                  <a:lnTo>
                    <a:pt x="10732" y="14764"/>
                  </a:lnTo>
                  <a:lnTo>
                    <a:pt x="10732" y="14894"/>
                  </a:lnTo>
                  <a:lnTo>
                    <a:pt x="10667" y="14959"/>
                  </a:lnTo>
                  <a:lnTo>
                    <a:pt x="10602" y="14927"/>
                  </a:lnTo>
                  <a:lnTo>
                    <a:pt x="10569" y="14959"/>
                  </a:lnTo>
                  <a:lnTo>
                    <a:pt x="10667" y="15057"/>
                  </a:lnTo>
                  <a:lnTo>
                    <a:pt x="10732" y="15122"/>
                  </a:lnTo>
                  <a:lnTo>
                    <a:pt x="10797" y="15220"/>
                  </a:lnTo>
                  <a:lnTo>
                    <a:pt x="10862" y="15187"/>
                  </a:lnTo>
                  <a:lnTo>
                    <a:pt x="10959" y="15252"/>
                  </a:lnTo>
                  <a:lnTo>
                    <a:pt x="10959" y="15154"/>
                  </a:lnTo>
                  <a:lnTo>
                    <a:pt x="10927" y="15089"/>
                  </a:lnTo>
                  <a:lnTo>
                    <a:pt x="10992" y="15024"/>
                  </a:lnTo>
                  <a:lnTo>
                    <a:pt x="11024" y="14927"/>
                  </a:lnTo>
                  <a:lnTo>
                    <a:pt x="11122" y="14894"/>
                  </a:lnTo>
                  <a:lnTo>
                    <a:pt x="11154" y="14797"/>
                  </a:lnTo>
                  <a:lnTo>
                    <a:pt x="11252" y="14764"/>
                  </a:lnTo>
                  <a:lnTo>
                    <a:pt x="11284" y="14667"/>
                  </a:lnTo>
                  <a:lnTo>
                    <a:pt x="11382" y="14537"/>
                  </a:lnTo>
                  <a:lnTo>
                    <a:pt x="11610" y="14439"/>
                  </a:lnTo>
                  <a:lnTo>
                    <a:pt x="11642" y="14374"/>
                  </a:lnTo>
                  <a:lnTo>
                    <a:pt x="11675" y="14374"/>
                  </a:lnTo>
                  <a:lnTo>
                    <a:pt x="11837" y="14276"/>
                  </a:lnTo>
                  <a:lnTo>
                    <a:pt x="11902" y="14146"/>
                  </a:lnTo>
                  <a:lnTo>
                    <a:pt x="12032" y="13919"/>
                  </a:lnTo>
                  <a:lnTo>
                    <a:pt x="12195" y="13886"/>
                  </a:lnTo>
                  <a:lnTo>
                    <a:pt x="12260" y="13789"/>
                  </a:lnTo>
                  <a:lnTo>
                    <a:pt x="12195" y="13691"/>
                  </a:lnTo>
                  <a:lnTo>
                    <a:pt x="12228" y="13561"/>
                  </a:lnTo>
                  <a:lnTo>
                    <a:pt x="12293" y="13724"/>
                  </a:lnTo>
                  <a:lnTo>
                    <a:pt x="12293" y="13854"/>
                  </a:lnTo>
                  <a:lnTo>
                    <a:pt x="12293" y="13984"/>
                  </a:lnTo>
                  <a:lnTo>
                    <a:pt x="12228" y="14049"/>
                  </a:lnTo>
                  <a:lnTo>
                    <a:pt x="12195" y="14341"/>
                  </a:lnTo>
                  <a:lnTo>
                    <a:pt x="11967" y="14472"/>
                  </a:lnTo>
                  <a:lnTo>
                    <a:pt x="11935" y="14602"/>
                  </a:lnTo>
                  <a:lnTo>
                    <a:pt x="11870" y="14667"/>
                  </a:lnTo>
                  <a:lnTo>
                    <a:pt x="11902" y="14797"/>
                  </a:lnTo>
                  <a:lnTo>
                    <a:pt x="11772" y="14992"/>
                  </a:lnTo>
                  <a:lnTo>
                    <a:pt x="11805" y="15024"/>
                  </a:lnTo>
                  <a:lnTo>
                    <a:pt x="11707" y="15285"/>
                  </a:lnTo>
                  <a:lnTo>
                    <a:pt x="11447" y="15252"/>
                  </a:lnTo>
                  <a:lnTo>
                    <a:pt x="11415" y="15382"/>
                  </a:lnTo>
                  <a:lnTo>
                    <a:pt x="11350" y="15512"/>
                  </a:lnTo>
                  <a:lnTo>
                    <a:pt x="11350" y="15545"/>
                  </a:lnTo>
                  <a:lnTo>
                    <a:pt x="11512" y="15512"/>
                  </a:lnTo>
                  <a:lnTo>
                    <a:pt x="11642" y="15447"/>
                  </a:lnTo>
                  <a:lnTo>
                    <a:pt x="11837" y="15512"/>
                  </a:lnTo>
                  <a:lnTo>
                    <a:pt x="12000" y="15220"/>
                  </a:lnTo>
                  <a:lnTo>
                    <a:pt x="12065" y="14927"/>
                  </a:lnTo>
                  <a:lnTo>
                    <a:pt x="12195" y="14797"/>
                  </a:lnTo>
                  <a:lnTo>
                    <a:pt x="12260" y="14829"/>
                  </a:lnTo>
                  <a:lnTo>
                    <a:pt x="12260" y="15089"/>
                  </a:lnTo>
                  <a:lnTo>
                    <a:pt x="12293" y="15220"/>
                  </a:lnTo>
                  <a:lnTo>
                    <a:pt x="12260" y="15252"/>
                  </a:lnTo>
                  <a:lnTo>
                    <a:pt x="12260" y="15512"/>
                  </a:lnTo>
                  <a:lnTo>
                    <a:pt x="12162" y="15707"/>
                  </a:lnTo>
                  <a:lnTo>
                    <a:pt x="11967" y="15805"/>
                  </a:lnTo>
                  <a:lnTo>
                    <a:pt x="12000" y="15870"/>
                  </a:lnTo>
                  <a:lnTo>
                    <a:pt x="12260" y="15870"/>
                  </a:lnTo>
                  <a:lnTo>
                    <a:pt x="12325" y="15805"/>
                  </a:lnTo>
                  <a:lnTo>
                    <a:pt x="12390" y="15772"/>
                  </a:lnTo>
                  <a:lnTo>
                    <a:pt x="12520" y="15675"/>
                  </a:lnTo>
                  <a:lnTo>
                    <a:pt x="12618" y="15707"/>
                  </a:lnTo>
                  <a:lnTo>
                    <a:pt x="12683" y="15707"/>
                  </a:lnTo>
                  <a:lnTo>
                    <a:pt x="12618" y="15805"/>
                  </a:lnTo>
                  <a:lnTo>
                    <a:pt x="12585" y="15870"/>
                  </a:lnTo>
                  <a:lnTo>
                    <a:pt x="12488" y="15870"/>
                  </a:lnTo>
                  <a:lnTo>
                    <a:pt x="12455" y="15935"/>
                  </a:lnTo>
                  <a:lnTo>
                    <a:pt x="12553" y="16065"/>
                  </a:lnTo>
                  <a:lnTo>
                    <a:pt x="12585" y="16195"/>
                  </a:lnTo>
                  <a:lnTo>
                    <a:pt x="12650" y="16358"/>
                  </a:lnTo>
                  <a:lnTo>
                    <a:pt x="12650" y="16553"/>
                  </a:lnTo>
                  <a:lnTo>
                    <a:pt x="12650" y="16780"/>
                  </a:lnTo>
                  <a:lnTo>
                    <a:pt x="12520" y="16911"/>
                  </a:lnTo>
                  <a:lnTo>
                    <a:pt x="12520" y="17008"/>
                  </a:lnTo>
                  <a:lnTo>
                    <a:pt x="12520" y="17171"/>
                  </a:lnTo>
                  <a:lnTo>
                    <a:pt x="12585" y="17268"/>
                  </a:lnTo>
                  <a:lnTo>
                    <a:pt x="12683" y="17398"/>
                  </a:lnTo>
                  <a:lnTo>
                    <a:pt x="12715" y="17561"/>
                  </a:lnTo>
                  <a:lnTo>
                    <a:pt x="12878" y="17821"/>
                  </a:lnTo>
                  <a:lnTo>
                    <a:pt x="13041" y="17854"/>
                  </a:lnTo>
                  <a:lnTo>
                    <a:pt x="13138" y="17951"/>
                  </a:lnTo>
                  <a:lnTo>
                    <a:pt x="13203" y="18081"/>
                  </a:lnTo>
                  <a:lnTo>
                    <a:pt x="13301" y="18081"/>
                  </a:lnTo>
                  <a:lnTo>
                    <a:pt x="13333" y="18016"/>
                  </a:lnTo>
                  <a:lnTo>
                    <a:pt x="13398" y="18016"/>
                  </a:lnTo>
                  <a:lnTo>
                    <a:pt x="13528" y="18049"/>
                  </a:lnTo>
                  <a:lnTo>
                    <a:pt x="13626" y="18179"/>
                  </a:lnTo>
                  <a:lnTo>
                    <a:pt x="13756" y="18179"/>
                  </a:lnTo>
                  <a:lnTo>
                    <a:pt x="13886" y="18309"/>
                  </a:lnTo>
                  <a:lnTo>
                    <a:pt x="13919" y="18439"/>
                  </a:lnTo>
                  <a:lnTo>
                    <a:pt x="14016" y="18471"/>
                  </a:lnTo>
                  <a:lnTo>
                    <a:pt x="14114" y="18602"/>
                  </a:lnTo>
                  <a:lnTo>
                    <a:pt x="14211" y="18602"/>
                  </a:lnTo>
                  <a:lnTo>
                    <a:pt x="14244" y="18504"/>
                  </a:lnTo>
                  <a:lnTo>
                    <a:pt x="14439" y="18406"/>
                  </a:lnTo>
                  <a:lnTo>
                    <a:pt x="14504" y="18341"/>
                  </a:lnTo>
                  <a:lnTo>
                    <a:pt x="14634" y="18309"/>
                  </a:lnTo>
                  <a:lnTo>
                    <a:pt x="14764" y="18179"/>
                  </a:lnTo>
                  <a:lnTo>
                    <a:pt x="14862" y="18211"/>
                  </a:lnTo>
                  <a:lnTo>
                    <a:pt x="14894" y="18146"/>
                  </a:lnTo>
                  <a:lnTo>
                    <a:pt x="14894" y="18114"/>
                  </a:lnTo>
                  <a:lnTo>
                    <a:pt x="14764" y="18081"/>
                  </a:lnTo>
                  <a:lnTo>
                    <a:pt x="14797" y="18016"/>
                  </a:lnTo>
                  <a:lnTo>
                    <a:pt x="15024" y="17854"/>
                  </a:lnTo>
                  <a:lnTo>
                    <a:pt x="15187" y="17984"/>
                  </a:lnTo>
                  <a:lnTo>
                    <a:pt x="15187" y="18114"/>
                  </a:lnTo>
                  <a:lnTo>
                    <a:pt x="14959" y="18211"/>
                  </a:lnTo>
                  <a:lnTo>
                    <a:pt x="15024" y="18309"/>
                  </a:lnTo>
                  <a:lnTo>
                    <a:pt x="15089" y="18341"/>
                  </a:lnTo>
                  <a:lnTo>
                    <a:pt x="15154" y="18244"/>
                  </a:lnTo>
                  <a:lnTo>
                    <a:pt x="15252" y="18179"/>
                  </a:lnTo>
                  <a:lnTo>
                    <a:pt x="15349" y="18244"/>
                  </a:lnTo>
                  <a:lnTo>
                    <a:pt x="15349" y="18341"/>
                  </a:lnTo>
                  <a:lnTo>
                    <a:pt x="15284" y="18341"/>
                  </a:lnTo>
                  <a:lnTo>
                    <a:pt x="15187" y="18439"/>
                  </a:lnTo>
                  <a:lnTo>
                    <a:pt x="15349" y="18602"/>
                  </a:lnTo>
                  <a:lnTo>
                    <a:pt x="15349" y="18764"/>
                  </a:lnTo>
                  <a:lnTo>
                    <a:pt x="15414" y="18732"/>
                  </a:lnTo>
                  <a:lnTo>
                    <a:pt x="15479" y="18764"/>
                  </a:lnTo>
                  <a:lnTo>
                    <a:pt x="15512" y="18862"/>
                  </a:lnTo>
                  <a:lnTo>
                    <a:pt x="15577" y="18959"/>
                  </a:lnTo>
                  <a:lnTo>
                    <a:pt x="15642" y="18829"/>
                  </a:lnTo>
                  <a:lnTo>
                    <a:pt x="15642" y="18699"/>
                  </a:lnTo>
                  <a:lnTo>
                    <a:pt x="15545" y="18764"/>
                  </a:lnTo>
                  <a:lnTo>
                    <a:pt x="15545" y="18699"/>
                  </a:lnTo>
                  <a:lnTo>
                    <a:pt x="15610" y="18634"/>
                  </a:lnTo>
                  <a:lnTo>
                    <a:pt x="15870" y="18634"/>
                  </a:lnTo>
                  <a:lnTo>
                    <a:pt x="15902" y="18699"/>
                  </a:lnTo>
                  <a:lnTo>
                    <a:pt x="15935" y="18634"/>
                  </a:lnTo>
                  <a:lnTo>
                    <a:pt x="16065" y="18439"/>
                  </a:lnTo>
                  <a:lnTo>
                    <a:pt x="16325" y="18276"/>
                  </a:lnTo>
                  <a:lnTo>
                    <a:pt x="16488" y="18146"/>
                  </a:lnTo>
                  <a:lnTo>
                    <a:pt x="16423" y="18146"/>
                  </a:lnTo>
                  <a:lnTo>
                    <a:pt x="16358" y="18179"/>
                  </a:lnTo>
                  <a:lnTo>
                    <a:pt x="16358" y="18146"/>
                  </a:lnTo>
                  <a:lnTo>
                    <a:pt x="16292" y="18114"/>
                  </a:lnTo>
                  <a:lnTo>
                    <a:pt x="16520" y="18114"/>
                  </a:lnTo>
                  <a:lnTo>
                    <a:pt x="16715" y="18049"/>
                  </a:lnTo>
                  <a:lnTo>
                    <a:pt x="17138" y="17951"/>
                  </a:lnTo>
                  <a:lnTo>
                    <a:pt x="17463" y="18049"/>
                  </a:lnTo>
                  <a:lnTo>
                    <a:pt x="17593" y="17951"/>
                  </a:lnTo>
                  <a:lnTo>
                    <a:pt x="17593" y="17854"/>
                  </a:lnTo>
                  <a:lnTo>
                    <a:pt x="17691" y="17854"/>
                  </a:lnTo>
                  <a:lnTo>
                    <a:pt x="17788" y="17789"/>
                  </a:lnTo>
                  <a:lnTo>
                    <a:pt x="17886" y="17593"/>
                  </a:lnTo>
                  <a:lnTo>
                    <a:pt x="17853" y="17398"/>
                  </a:lnTo>
                  <a:lnTo>
                    <a:pt x="17821" y="17301"/>
                  </a:lnTo>
                  <a:lnTo>
                    <a:pt x="18016" y="17106"/>
                  </a:lnTo>
                  <a:lnTo>
                    <a:pt x="18016" y="16780"/>
                  </a:lnTo>
                  <a:lnTo>
                    <a:pt x="18114" y="16683"/>
                  </a:lnTo>
                  <a:lnTo>
                    <a:pt x="18146" y="16455"/>
                  </a:lnTo>
                  <a:lnTo>
                    <a:pt x="18244" y="16423"/>
                  </a:lnTo>
                  <a:lnTo>
                    <a:pt x="18244" y="16325"/>
                  </a:lnTo>
                  <a:lnTo>
                    <a:pt x="18569" y="15902"/>
                  </a:lnTo>
                  <a:lnTo>
                    <a:pt x="18634" y="15902"/>
                  </a:lnTo>
                  <a:lnTo>
                    <a:pt x="18699" y="15675"/>
                  </a:lnTo>
                  <a:lnTo>
                    <a:pt x="18829" y="15512"/>
                  </a:lnTo>
                  <a:lnTo>
                    <a:pt x="18894" y="15285"/>
                  </a:lnTo>
                  <a:lnTo>
                    <a:pt x="19024" y="15154"/>
                  </a:lnTo>
                  <a:lnTo>
                    <a:pt x="19024" y="15024"/>
                  </a:lnTo>
                  <a:lnTo>
                    <a:pt x="19122" y="14992"/>
                  </a:lnTo>
                  <a:lnTo>
                    <a:pt x="19187" y="14797"/>
                  </a:lnTo>
                  <a:lnTo>
                    <a:pt x="19122" y="14732"/>
                  </a:lnTo>
                  <a:lnTo>
                    <a:pt x="19284" y="14634"/>
                  </a:lnTo>
                  <a:lnTo>
                    <a:pt x="19414" y="14472"/>
                  </a:lnTo>
                  <a:lnTo>
                    <a:pt x="19479" y="14407"/>
                  </a:lnTo>
                  <a:lnTo>
                    <a:pt x="19544" y="14244"/>
                  </a:lnTo>
                  <a:lnTo>
                    <a:pt x="19707" y="14179"/>
                  </a:lnTo>
                  <a:lnTo>
                    <a:pt x="19805" y="14146"/>
                  </a:lnTo>
                  <a:lnTo>
                    <a:pt x="19642" y="14146"/>
                  </a:lnTo>
                  <a:lnTo>
                    <a:pt x="19707" y="14081"/>
                  </a:lnTo>
                  <a:lnTo>
                    <a:pt x="19870" y="14081"/>
                  </a:lnTo>
                  <a:lnTo>
                    <a:pt x="20032" y="13951"/>
                  </a:lnTo>
                  <a:lnTo>
                    <a:pt x="20097" y="13821"/>
                  </a:lnTo>
                  <a:lnTo>
                    <a:pt x="20065" y="13756"/>
                  </a:lnTo>
                  <a:lnTo>
                    <a:pt x="20097" y="13659"/>
                  </a:lnTo>
                  <a:lnTo>
                    <a:pt x="20260" y="13528"/>
                  </a:lnTo>
                  <a:lnTo>
                    <a:pt x="20260" y="13398"/>
                  </a:lnTo>
                  <a:lnTo>
                    <a:pt x="20390" y="13366"/>
                  </a:lnTo>
                  <a:lnTo>
                    <a:pt x="20488" y="13171"/>
                  </a:lnTo>
                  <a:lnTo>
                    <a:pt x="20488" y="13073"/>
                  </a:lnTo>
                  <a:lnTo>
                    <a:pt x="20553" y="12911"/>
                  </a:lnTo>
                  <a:lnTo>
                    <a:pt x="20488" y="12846"/>
                  </a:lnTo>
                  <a:lnTo>
                    <a:pt x="20520" y="12781"/>
                  </a:lnTo>
                  <a:lnTo>
                    <a:pt x="20650" y="12423"/>
                  </a:lnTo>
                  <a:lnTo>
                    <a:pt x="20683" y="12228"/>
                  </a:lnTo>
                  <a:lnTo>
                    <a:pt x="20878" y="11903"/>
                  </a:lnTo>
                  <a:lnTo>
                    <a:pt x="20878" y="11772"/>
                  </a:lnTo>
                  <a:lnTo>
                    <a:pt x="20975" y="11512"/>
                  </a:lnTo>
                  <a:lnTo>
                    <a:pt x="21138" y="11382"/>
                  </a:lnTo>
                  <a:lnTo>
                    <a:pt x="21170" y="11252"/>
                  </a:lnTo>
                  <a:lnTo>
                    <a:pt x="21138" y="11090"/>
                  </a:lnTo>
                  <a:lnTo>
                    <a:pt x="21235" y="10992"/>
                  </a:lnTo>
                  <a:lnTo>
                    <a:pt x="21138" y="10732"/>
                  </a:lnTo>
                  <a:lnTo>
                    <a:pt x="21170" y="10634"/>
                  </a:lnTo>
                  <a:lnTo>
                    <a:pt x="21073" y="10407"/>
                  </a:lnTo>
                  <a:lnTo>
                    <a:pt x="21040" y="10342"/>
                  </a:lnTo>
                  <a:lnTo>
                    <a:pt x="21040" y="10244"/>
                  </a:lnTo>
                  <a:lnTo>
                    <a:pt x="21073" y="10179"/>
                  </a:lnTo>
                  <a:lnTo>
                    <a:pt x="21073" y="10081"/>
                  </a:lnTo>
                  <a:lnTo>
                    <a:pt x="21170" y="9919"/>
                  </a:lnTo>
                  <a:lnTo>
                    <a:pt x="21170" y="9854"/>
                  </a:lnTo>
                  <a:lnTo>
                    <a:pt x="21170" y="9561"/>
                  </a:lnTo>
                  <a:lnTo>
                    <a:pt x="21235" y="9464"/>
                  </a:lnTo>
                  <a:lnTo>
                    <a:pt x="21170" y="9399"/>
                  </a:lnTo>
                  <a:lnTo>
                    <a:pt x="21138" y="9268"/>
                  </a:lnTo>
                  <a:lnTo>
                    <a:pt x="21170" y="9073"/>
                  </a:lnTo>
                  <a:lnTo>
                    <a:pt x="21105" y="9073"/>
                  </a:lnTo>
                  <a:lnTo>
                    <a:pt x="21170" y="8943"/>
                  </a:lnTo>
                  <a:lnTo>
                    <a:pt x="21073" y="8911"/>
                  </a:lnTo>
                  <a:lnTo>
                    <a:pt x="21008" y="8781"/>
                  </a:lnTo>
                  <a:lnTo>
                    <a:pt x="21008" y="8683"/>
                  </a:lnTo>
                  <a:lnTo>
                    <a:pt x="20878" y="8553"/>
                  </a:lnTo>
                  <a:lnTo>
                    <a:pt x="20813" y="8423"/>
                  </a:lnTo>
                  <a:lnTo>
                    <a:pt x="20780" y="8260"/>
                  </a:lnTo>
                  <a:lnTo>
                    <a:pt x="20715" y="8130"/>
                  </a:lnTo>
                  <a:lnTo>
                    <a:pt x="20650" y="8130"/>
                  </a:lnTo>
                  <a:lnTo>
                    <a:pt x="20585" y="8163"/>
                  </a:lnTo>
                  <a:lnTo>
                    <a:pt x="20488" y="8098"/>
                  </a:lnTo>
                  <a:lnTo>
                    <a:pt x="20488" y="7968"/>
                  </a:lnTo>
                  <a:lnTo>
                    <a:pt x="20422" y="7935"/>
                  </a:lnTo>
                  <a:lnTo>
                    <a:pt x="20422" y="7870"/>
                  </a:lnTo>
                  <a:lnTo>
                    <a:pt x="20292" y="7740"/>
                  </a:lnTo>
                  <a:lnTo>
                    <a:pt x="20227" y="7707"/>
                  </a:lnTo>
                  <a:lnTo>
                    <a:pt x="20260" y="7610"/>
                  </a:lnTo>
                  <a:lnTo>
                    <a:pt x="20195" y="7480"/>
                  </a:lnTo>
                  <a:lnTo>
                    <a:pt x="20292" y="7350"/>
                  </a:lnTo>
                  <a:lnTo>
                    <a:pt x="20292" y="7187"/>
                  </a:lnTo>
                  <a:lnTo>
                    <a:pt x="20292" y="7122"/>
                  </a:lnTo>
                  <a:lnTo>
                    <a:pt x="20292" y="7025"/>
                  </a:lnTo>
                  <a:lnTo>
                    <a:pt x="20227" y="6992"/>
                  </a:lnTo>
                  <a:lnTo>
                    <a:pt x="20195" y="7025"/>
                  </a:lnTo>
                  <a:lnTo>
                    <a:pt x="20227" y="7090"/>
                  </a:lnTo>
                  <a:lnTo>
                    <a:pt x="20195" y="7155"/>
                  </a:lnTo>
                  <a:lnTo>
                    <a:pt x="19967" y="6927"/>
                  </a:lnTo>
                  <a:lnTo>
                    <a:pt x="19902" y="6797"/>
                  </a:lnTo>
                  <a:lnTo>
                    <a:pt x="19870" y="6829"/>
                  </a:lnTo>
                  <a:lnTo>
                    <a:pt x="19870" y="6895"/>
                  </a:lnTo>
                  <a:lnTo>
                    <a:pt x="19837" y="6992"/>
                  </a:lnTo>
                  <a:lnTo>
                    <a:pt x="19902" y="7155"/>
                  </a:lnTo>
                  <a:lnTo>
                    <a:pt x="19772" y="6992"/>
                  </a:lnTo>
                  <a:lnTo>
                    <a:pt x="19707" y="7057"/>
                  </a:lnTo>
                  <a:lnTo>
                    <a:pt x="19707" y="6960"/>
                  </a:lnTo>
                  <a:lnTo>
                    <a:pt x="19675" y="6895"/>
                  </a:lnTo>
                  <a:lnTo>
                    <a:pt x="19642" y="6569"/>
                  </a:lnTo>
                  <a:lnTo>
                    <a:pt x="19675" y="6537"/>
                  </a:lnTo>
                  <a:lnTo>
                    <a:pt x="19675" y="6472"/>
                  </a:lnTo>
                  <a:lnTo>
                    <a:pt x="19577" y="6407"/>
                  </a:lnTo>
                  <a:lnTo>
                    <a:pt x="19609" y="6342"/>
                  </a:lnTo>
                  <a:lnTo>
                    <a:pt x="19544" y="6277"/>
                  </a:lnTo>
                  <a:lnTo>
                    <a:pt x="19577" y="6179"/>
                  </a:lnTo>
                  <a:lnTo>
                    <a:pt x="19382" y="6016"/>
                  </a:lnTo>
                  <a:lnTo>
                    <a:pt x="19349" y="5919"/>
                  </a:lnTo>
                  <a:lnTo>
                    <a:pt x="19349" y="5789"/>
                  </a:lnTo>
                  <a:lnTo>
                    <a:pt x="19447" y="5821"/>
                  </a:lnTo>
                  <a:lnTo>
                    <a:pt x="19447" y="5724"/>
                  </a:lnTo>
                  <a:lnTo>
                    <a:pt x="19349" y="5561"/>
                  </a:lnTo>
                  <a:lnTo>
                    <a:pt x="19317" y="5594"/>
                  </a:lnTo>
                  <a:lnTo>
                    <a:pt x="19219" y="5561"/>
                  </a:lnTo>
                  <a:lnTo>
                    <a:pt x="19122" y="5431"/>
                  </a:lnTo>
                  <a:lnTo>
                    <a:pt x="19024" y="5431"/>
                  </a:lnTo>
                  <a:lnTo>
                    <a:pt x="18927" y="5334"/>
                  </a:lnTo>
                  <a:lnTo>
                    <a:pt x="18894" y="5399"/>
                  </a:lnTo>
                  <a:lnTo>
                    <a:pt x="18829" y="5334"/>
                  </a:lnTo>
                  <a:lnTo>
                    <a:pt x="18731" y="5301"/>
                  </a:lnTo>
                  <a:lnTo>
                    <a:pt x="18634" y="5366"/>
                  </a:lnTo>
                  <a:lnTo>
                    <a:pt x="18699" y="5269"/>
                  </a:lnTo>
                  <a:lnTo>
                    <a:pt x="18796" y="5236"/>
                  </a:lnTo>
                  <a:lnTo>
                    <a:pt x="18829" y="5171"/>
                  </a:lnTo>
                  <a:lnTo>
                    <a:pt x="18796" y="5106"/>
                  </a:lnTo>
                  <a:lnTo>
                    <a:pt x="18569" y="5106"/>
                  </a:lnTo>
                  <a:lnTo>
                    <a:pt x="18536" y="5041"/>
                  </a:lnTo>
                  <a:lnTo>
                    <a:pt x="18504" y="5041"/>
                  </a:lnTo>
                  <a:lnTo>
                    <a:pt x="18276" y="4911"/>
                  </a:lnTo>
                  <a:lnTo>
                    <a:pt x="18179" y="4716"/>
                  </a:lnTo>
                  <a:lnTo>
                    <a:pt x="18146" y="4521"/>
                  </a:lnTo>
                  <a:lnTo>
                    <a:pt x="18081" y="4423"/>
                  </a:lnTo>
                  <a:lnTo>
                    <a:pt x="18114" y="4325"/>
                  </a:lnTo>
                  <a:lnTo>
                    <a:pt x="18146" y="4293"/>
                  </a:lnTo>
                  <a:lnTo>
                    <a:pt x="18179" y="4065"/>
                  </a:lnTo>
                  <a:lnTo>
                    <a:pt x="18146" y="3805"/>
                  </a:lnTo>
                  <a:lnTo>
                    <a:pt x="18081" y="3675"/>
                  </a:lnTo>
                  <a:lnTo>
                    <a:pt x="18114" y="3643"/>
                  </a:lnTo>
                  <a:lnTo>
                    <a:pt x="18049" y="3578"/>
                  </a:lnTo>
                  <a:lnTo>
                    <a:pt x="17984" y="3578"/>
                  </a:lnTo>
                  <a:lnTo>
                    <a:pt x="17886" y="3382"/>
                  </a:lnTo>
                  <a:lnTo>
                    <a:pt x="17886" y="3090"/>
                  </a:lnTo>
                  <a:lnTo>
                    <a:pt x="17918" y="3090"/>
                  </a:lnTo>
                  <a:lnTo>
                    <a:pt x="17918" y="3025"/>
                  </a:lnTo>
                  <a:lnTo>
                    <a:pt x="17853" y="2960"/>
                  </a:lnTo>
                  <a:lnTo>
                    <a:pt x="17853" y="2634"/>
                  </a:lnTo>
                  <a:lnTo>
                    <a:pt x="17886" y="2537"/>
                  </a:lnTo>
                  <a:lnTo>
                    <a:pt x="17853" y="2439"/>
                  </a:lnTo>
                  <a:lnTo>
                    <a:pt x="17886" y="2407"/>
                  </a:lnTo>
                  <a:lnTo>
                    <a:pt x="17886" y="2342"/>
                  </a:lnTo>
                  <a:lnTo>
                    <a:pt x="17723" y="2147"/>
                  </a:lnTo>
                  <a:lnTo>
                    <a:pt x="17593" y="2082"/>
                  </a:lnTo>
                  <a:lnTo>
                    <a:pt x="17626" y="2049"/>
                  </a:lnTo>
                  <a:lnTo>
                    <a:pt x="17496" y="1919"/>
                  </a:lnTo>
                  <a:lnTo>
                    <a:pt x="17398" y="1984"/>
                  </a:lnTo>
                  <a:lnTo>
                    <a:pt x="17333" y="1952"/>
                  </a:lnTo>
                  <a:lnTo>
                    <a:pt x="17301" y="2049"/>
                  </a:lnTo>
                  <a:lnTo>
                    <a:pt x="17203" y="2082"/>
                  </a:lnTo>
                  <a:lnTo>
                    <a:pt x="17105" y="1919"/>
                  </a:lnTo>
                  <a:lnTo>
                    <a:pt x="17105" y="1821"/>
                  </a:lnTo>
                  <a:lnTo>
                    <a:pt x="17040" y="1659"/>
                  </a:lnTo>
                  <a:lnTo>
                    <a:pt x="17073" y="1464"/>
                  </a:lnTo>
                  <a:lnTo>
                    <a:pt x="17040" y="1236"/>
                  </a:lnTo>
                  <a:lnTo>
                    <a:pt x="17008" y="1269"/>
                  </a:lnTo>
                  <a:lnTo>
                    <a:pt x="16975" y="1171"/>
                  </a:lnTo>
                  <a:lnTo>
                    <a:pt x="17008" y="1074"/>
                  </a:lnTo>
                  <a:lnTo>
                    <a:pt x="16943" y="976"/>
                  </a:lnTo>
                  <a:lnTo>
                    <a:pt x="16943" y="878"/>
                  </a:lnTo>
                  <a:lnTo>
                    <a:pt x="16878" y="846"/>
                  </a:lnTo>
                  <a:lnTo>
                    <a:pt x="16878" y="716"/>
                  </a:lnTo>
                  <a:lnTo>
                    <a:pt x="16943" y="651"/>
                  </a:lnTo>
                  <a:lnTo>
                    <a:pt x="16878" y="586"/>
                  </a:lnTo>
                  <a:lnTo>
                    <a:pt x="16780" y="618"/>
                  </a:lnTo>
                  <a:lnTo>
                    <a:pt x="16715" y="553"/>
                  </a:lnTo>
                  <a:lnTo>
                    <a:pt x="16748" y="293"/>
                  </a:lnTo>
                  <a:lnTo>
                    <a:pt x="16715" y="228"/>
                  </a:lnTo>
                  <a:lnTo>
                    <a:pt x="16683" y="98"/>
                  </a:lnTo>
                  <a:lnTo>
                    <a:pt x="16585" y="65"/>
                  </a:lnTo>
                  <a:lnTo>
                    <a:pt x="165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1"/>
            <p:cNvSpPr/>
            <p:nvPr/>
          </p:nvSpPr>
          <p:spPr>
            <a:xfrm>
              <a:off x="5038825" y="3708675"/>
              <a:ext cx="6525" cy="19525"/>
            </a:xfrm>
            <a:custGeom>
              <a:rect b="b" l="l" r="r" t="t"/>
              <a:pathLst>
                <a:path extrusionOk="0" h="781" w="261">
                  <a:moveTo>
                    <a:pt x="196" y="0"/>
                  </a:moveTo>
                  <a:lnTo>
                    <a:pt x="163" y="98"/>
                  </a:lnTo>
                  <a:lnTo>
                    <a:pt x="196" y="163"/>
                  </a:lnTo>
                  <a:lnTo>
                    <a:pt x="131" y="293"/>
                  </a:lnTo>
                  <a:lnTo>
                    <a:pt x="33" y="391"/>
                  </a:lnTo>
                  <a:lnTo>
                    <a:pt x="33" y="488"/>
                  </a:lnTo>
                  <a:lnTo>
                    <a:pt x="0" y="586"/>
                  </a:lnTo>
                  <a:lnTo>
                    <a:pt x="65" y="748"/>
                  </a:lnTo>
                  <a:lnTo>
                    <a:pt x="131" y="781"/>
                  </a:lnTo>
                  <a:lnTo>
                    <a:pt x="98" y="651"/>
                  </a:lnTo>
                  <a:lnTo>
                    <a:pt x="131" y="456"/>
                  </a:lnTo>
                  <a:lnTo>
                    <a:pt x="228" y="293"/>
                  </a:lnTo>
                  <a:lnTo>
                    <a:pt x="261" y="131"/>
                  </a:lnTo>
                  <a:lnTo>
                    <a:pt x="228" y="33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1"/>
            <p:cNvSpPr/>
            <p:nvPr/>
          </p:nvSpPr>
          <p:spPr>
            <a:xfrm>
              <a:off x="4862400" y="3998100"/>
              <a:ext cx="51250" cy="65050"/>
            </a:xfrm>
            <a:custGeom>
              <a:rect b="b" l="l" r="r" t="t"/>
              <a:pathLst>
                <a:path extrusionOk="0" h="2602" w="2050">
                  <a:moveTo>
                    <a:pt x="163" y="0"/>
                  </a:moveTo>
                  <a:lnTo>
                    <a:pt x="131" y="33"/>
                  </a:lnTo>
                  <a:lnTo>
                    <a:pt x="131" y="163"/>
                  </a:lnTo>
                  <a:lnTo>
                    <a:pt x="98" y="196"/>
                  </a:lnTo>
                  <a:lnTo>
                    <a:pt x="98" y="293"/>
                  </a:lnTo>
                  <a:lnTo>
                    <a:pt x="131" y="521"/>
                  </a:lnTo>
                  <a:lnTo>
                    <a:pt x="98" y="651"/>
                  </a:lnTo>
                  <a:lnTo>
                    <a:pt x="98" y="878"/>
                  </a:lnTo>
                  <a:lnTo>
                    <a:pt x="131" y="1074"/>
                  </a:lnTo>
                  <a:lnTo>
                    <a:pt x="98" y="1204"/>
                  </a:lnTo>
                  <a:lnTo>
                    <a:pt x="163" y="1236"/>
                  </a:lnTo>
                  <a:lnTo>
                    <a:pt x="163" y="1301"/>
                  </a:lnTo>
                  <a:lnTo>
                    <a:pt x="261" y="1399"/>
                  </a:lnTo>
                  <a:lnTo>
                    <a:pt x="131" y="1399"/>
                  </a:lnTo>
                  <a:lnTo>
                    <a:pt x="33" y="1301"/>
                  </a:lnTo>
                  <a:lnTo>
                    <a:pt x="1" y="1399"/>
                  </a:lnTo>
                  <a:lnTo>
                    <a:pt x="1" y="1594"/>
                  </a:lnTo>
                  <a:lnTo>
                    <a:pt x="98" y="1659"/>
                  </a:lnTo>
                  <a:lnTo>
                    <a:pt x="66" y="1691"/>
                  </a:lnTo>
                  <a:lnTo>
                    <a:pt x="66" y="2017"/>
                  </a:lnTo>
                  <a:lnTo>
                    <a:pt x="131" y="2049"/>
                  </a:lnTo>
                  <a:lnTo>
                    <a:pt x="98" y="2082"/>
                  </a:lnTo>
                  <a:lnTo>
                    <a:pt x="131" y="2244"/>
                  </a:lnTo>
                  <a:lnTo>
                    <a:pt x="228" y="2277"/>
                  </a:lnTo>
                  <a:lnTo>
                    <a:pt x="163" y="2342"/>
                  </a:lnTo>
                  <a:lnTo>
                    <a:pt x="163" y="2439"/>
                  </a:lnTo>
                  <a:cubicBezTo>
                    <a:pt x="163" y="2439"/>
                    <a:pt x="196" y="2472"/>
                    <a:pt x="196" y="2472"/>
                  </a:cubicBezTo>
                  <a:lnTo>
                    <a:pt x="293" y="2439"/>
                  </a:lnTo>
                  <a:lnTo>
                    <a:pt x="391" y="2537"/>
                  </a:lnTo>
                  <a:lnTo>
                    <a:pt x="456" y="2407"/>
                  </a:lnTo>
                  <a:lnTo>
                    <a:pt x="456" y="2504"/>
                  </a:lnTo>
                  <a:lnTo>
                    <a:pt x="521" y="2602"/>
                  </a:lnTo>
                  <a:lnTo>
                    <a:pt x="586" y="2602"/>
                  </a:lnTo>
                  <a:lnTo>
                    <a:pt x="716" y="2439"/>
                  </a:lnTo>
                  <a:lnTo>
                    <a:pt x="716" y="2342"/>
                  </a:lnTo>
                  <a:lnTo>
                    <a:pt x="749" y="2179"/>
                  </a:lnTo>
                  <a:lnTo>
                    <a:pt x="846" y="2244"/>
                  </a:lnTo>
                  <a:lnTo>
                    <a:pt x="879" y="2179"/>
                  </a:lnTo>
                  <a:lnTo>
                    <a:pt x="976" y="2114"/>
                  </a:lnTo>
                  <a:lnTo>
                    <a:pt x="1009" y="1984"/>
                  </a:lnTo>
                  <a:lnTo>
                    <a:pt x="1009" y="2114"/>
                  </a:lnTo>
                  <a:lnTo>
                    <a:pt x="1074" y="2147"/>
                  </a:lnTo>
                  <a:lnTo>
                    <a:pt x="1139" y="2049"/>
                  </a:lnTo>
                  <a:lnTo>
                    <a:pt x="1204" y="2017"/>
                  </a:lnTo>
                  <a:lnTo>
                    <a:pt x="1269" y="2082"/>
                  </a:lnTo>
                  <a:lnTo>
                    <a:pt x="1269" y="2179"/>
                  </a:lnTo>
                  <a:lnTo>
                    <a:pt x="1139" y="2114"/>
                  </a:lnTo>
                  <a:lnTo>
                    <a:pt x="1171" y="2277"/>
                  </a:lnTo>
                  <a:lnTo>
                    <a:pt x="1236" y="2212"/>
                  </a:lnTo>
                  <a:lnTo>
                    <a:pt x="1301" y="2244"/>
                  </a:lnTo>
                  <a:lnTo>
                    <a:pt x="1399" y="2082"/>
                  </a:lnTo>
                  <a:lnTo>
                    <a:pt x="1399" y="2017"/>
                  </a:lnTo>
                  <a:lnTo>
                    <a:pt x="1334" y="1952"/>
                  </a:lnTo>
                  <a:lnTo>
                    <a:pt x="1399" y="1854"/>
                  </a:lnTo>
                  <a:lnTo>
                    <a:pt x="1399" y="1724"/>
                  </a:lnTo>
                  <a:lnTo>
                    <a:pt x="1497" y="1724"/>
                  </a:lnTo>
                  <a:lnTo>
                    <a:pt x="1529" y="1691"/>
                  </a:lnTo>
                  <a:lnTo>
                    <a:pt x="1529" y="1464"/>
                  </a:lnTo>
                  <a:lnTo>
                    <a:pt x="1627" y="1399"/>
                  </a:lnTo>
                  <a:lnTo>
                    <a:pt x="1659" y="1301"/>
                  </a:lnTo>
                  <a:lnTo>
                    <a:pt x="1692" y="1464"/>
                  </a:lnTo>
                  <a:lnTo>
                    <a:pt x="1724" y="1529"/>
                  </a:lnTo>
                  <a:lnTo>
                    <a:pt x="1789" y="1431"/>
                  </a:lnTo>
                  <a:lnTo>
                    <a:pt x="1757" y="1334"/>
                  </a:lnTo>
                  <a:lnTo>
                    <a:pt x="1789" y="1269"/>
                  </a:lnTo>
                  <a:lnTo>
                    <a:pt x="1757" y="1139"/>
                  </a:lnTo>
                  <a:lnTo>
                    <a:pt x="1854" y="1041"/>
                  </a:lnTo>
                  <a:lnTo>
                    <a:pt x="1854" y="846"/>
                  </a:lnTo>
                  <a:lnTo>
                    <a:pt x="1952" y="716"/>
                  </a:lnTo>
                  <a:lnTo>
                    <a:pt x="1984" y="456"/>
                  </a:lnTo>
                  <a:lnTo>
                    <a:pt x="2049" y="358"/>
                  </a:lnTo>
                  <a:lnTo>
                    <a:pt x="1919" y="261"/>
                  </a:lnTo>
                  <a:lnTo>
                    <a:pt x="1854" y="261"/>
                  </a:lnTo>
                  <a:lnTo>
                    <a:pt x="1789" y="358"/>
                  </a:lnTo>
                  <a:lnTo>
                    <a:pt x="1692" y="358"/>
                  </a:lnTo>
                  <a:lnTo>
                    <a:pt x="1627" y="391"/>
                  </a:lnTo>
                  <a:lnTo>
                    <a:pt x="1562" y="423"/>
                  </a:lnTo>
                  <a:lnTo>
                    <a:pt x="1269" y="423"/>
                  </a:lnTo>
                  <a:lnTo>
                    <a:pt x="1171" y="456"/>
                  </a:lnTo>
                  <a:lnTo>
                    <a:pt x="1204" y="553"/>
                  </a:lnTo>
                  <a:lnTo>
                    <a:pt x="1106" y="488"/>
                  </a:lnTo>
                  <a:lnTo>
                    <a:pt x="1009" y="488"/>
                  </a:lnTo>
                  <a:lnTo>
                    <a:pt x="944" y="553"/>
                  </a:lnTo>
                  <a:lnTo>
                    <a:pt x="846" y="456"/>
                  </a:lnTo>
                  <a:lnTo>
                    <a:pt x="684" y="326"/>
                  </a:lnTo>
                  <a:lnTo>
                    <a:pt x="488" y="228"/>
                  </a:lnTo>
                  <a:lnTo>
                    <a:pt x="521" y="65"/>
                  </a:lnTo>
                  <a:lnTo>
                    <a:pt x="456" y="131"/>
                  </a:lnTo>
                  <a:lnTo>
                    <a:pt x="456" y="196"/>
                  </a:lnTo>
                  <a:lnTo>
                    <a:pt x="358" y="131"/>
                  </a:lnTo>
                  <a:lnTo>
                    <a:pt x="261" y="65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1"/>
            <p:cNvSpPr/>
            <p:nvPr/>
          </p:nvSpPr>
          <p:spPr>
            <a:xfrm>
              <a:off x="4899000" y="4042825"/>
              <a:ext cx="1650" cy="2450"/>
            </a:xfrm>
            <a:custGeom>
              <a:rect b="b" l="l" r="r" t="t"/>
              <a:pathLst>
                <a:path extrusionOk="0" h="98" w="66">
                  <a:moveTo>
                    <a:pt x="0" y="0"/>
                  </a:moveTo>
                  <a:lnTo>
                    <a:pt x="0" y="98"/>
                  </a:lnTo>
                  <a:lnTo>
                    <a:pt x="65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1"/>
            <p:cNvSpPr/>
            <p:nvPr/>
          </p:nvSpPr>
          <p:spPr>
            <a:xfrm>
              <a:off x="4881925" y="4054200"/>
              <a:ext cx="4075" cy="6525"/>
            </a:xfrm>
            <a:custGeom>
              <a:rect b="b" l="l" r="r" t="t"/>
              <a:pathLst>
                <a:path extrusionOk="0" h="261" w="163">
                  <a:moveTo>
                    <a:pt x="98" y="0"/>
                  </a:moveTo>
                  <a:lnTo>
                    <a:pt x="98" y="98"/>
                  </a:lnTo>
                  <a:lnTo>
                    <a:pt x="0" y="228"/>
                  </a:lnTo>
                  <a:lnTo>
                    <a:pt x="98" y="260"/>
                  </a:lnTo>
                  <a:lnTo>
                    <a:pt x="130" y="98"/>
                  </a:lnTo>
                  <a:lnTo>
                    <a:pt x="163" y="3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1"/>
            <p:cNvSpPr/>
            <p:nvPr/>
          </p:nvSpPr>
          <p:spPr>
            <a:xfrm>
              <a:off x="4787600" y="3890775"/>
              <a:ext cx="21175" cy="7350"/>
            </a:xfrm>
            <a:custGeom>
              <a:rect b="b" l="l" r="r" t="t"/>
              <a:pathLst>
                <a:path extrusionOk="0" h="294" w="847">
                  <a:moveTo>
                    <a:pt x="391" y="1"/>
                  </a:moveTo>
                  <a:lnTo>
                    <a:pt x="131" y="98"/>
                  </a:lnTo>
                  <a:lnTo>
                    <a:pt x="1" y="163"/>
                  </a:lnTo>
                  <a:lnTo>
                    <a:pt x="1" y="229"/>
                  </a:lnTo>
                  <a:lnTo>
                    <a:pt x="66" y="261"/>
                  </a:lnTo>
                  <a:lnTo>
                    <a:pt x="229" y="261"/>
                  </a:lnTo>
                  <a:lnTo>
                    <a:pt x="326" y="294"/>
                  </a:lnTo>
                  <a:lnTo>
                    <a:pt x="391" y="261"/>
                  </a:lnTo>
                  <a:lnTo>
                    <a:pt x="424" y="294"/>
                  </a:lnTo>
                  <a:lnTo>
                    <a:pt x="489" y="294"/>
                  </a:lnTo>
                  <a:lnTo>
                    <a:pt x="489" y="261"/>
                  </a:lnTo>
                  <a:lnTo>
                    <a:pt x="554" y="261"/>
                  </a:lnTo>
                  <a:lnTo>
                    <a:pt x="586" y="229"/>
                  </a:lnTo>
                  <a:lnTo>
                    <a:pt x="781" y="261"/>
                  </a:lnTo>
                  <a:lnTo>
                    <a:pt x="846" y="196"/>
                  </a:lnTo>
                  <a:lnTo>
                    <a:pt x="749" y="163"/>
                  </a:lnTo>
                  <a:lnTo>
                    <a:pt x="619" y="163"/>
                  </a:lnTo>
                  <a:lnTo>
                    <a:pt x="651" y="131"/>
                  </a:lnTo>
                  <a:lnTo>
                    <a:pt x="586" y="131"/>
                  </a:lnTo>
                  <a:lnTo>
                    <a:pt x="554" y="66"/>
                  </a:lnTo>
                  <a:lnTo>
                    <a:pt x="586" y="1"/>
                  </a:lnTo>
                  <a:lnTo>
                    <a:pt x="489" y="33"/>
                  </a:lnTo>
                  <a:lnTo>
                    <a:pt x="3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1"/>
            <p:cNvSpPr/>
            <p:nvPr/>
          </p:nvSpPr>
          <p:spPr>
            <a:xfrm>
              <a:off x="4506325" y="3710300"/>
              <a:ext cx="2450" cy="8150"/>
            </a:xfrm>
            <a:custGeom>
              <a:rect b="b" l="l" r="r" t="t"/>
              <a:pathLst>
                <a:path extrusionOk="0" h="326" w="98">
                  <a:moveTo>
                    <a:pt x="65" y="1"/>
                  </a:moveTo>
                  <a:lnTo>
                    <a:pt x="0" y="131"/>
                  </a:lnTo>
                  <a:lnTo>
                    <a:pt x="65" y="326"/>
                  </a:lnTo>
                  <a:lnTo>
                    <a:pt x="98" y="16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1"/>
            <p:cNvSpPr/>
            <p:nvPr/>
          </p:nvSpPr>
          <p:spPr>
            <a:xfrm>
              <a:off x="4833125" y="3507050"/>
              <a:ext cx="1650" cy="1650"/>
            </a:xfrm>
            <a:custGeom>
              <a:rect b="b" l="l" r="r" t="t"/>
              <a:pathLst>
                <a:path extrusionOk="0" h="66" w="66">
                  <a:moveTo>
                    <a:pt x="66" y="1"/>
                  </a:moveTo>
                  <a:lnTo>
                    <a:pt x="1" y="33"/>
                  </a:lnTo>
                  <a:lnTo>
                    <a:pt x="66" y="66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1"/>
            <p:cNvSpPr/>
            <p:nvPr/>
          </p:nvSpPr>
          <p:spPr>
            <a:xfrm>
              <a:off x="4870525" y="3997275"/>
              <a:ext cx="3275" cy="3275"/>
            </a:xfrm>
            <a:custGeom>
              <a:rect b="b" l="l" r="r" t="t"/>
              <a:pathLst>
                <a:path extrusionOk="0" h="131" w="131">
                  <a:moveTo>
                    <a:pt x="66" y="1"/>
                  </a:moveTo>
                  <a:lnTo>
                    <a:pt x="1" y="33"/>
                  </a:lnTo>
                  <a:lnTo>
                    <a:pt x="1" y="98"/>
                  </a:lnTo>
                  <a:lnTo>
                    <a:pt x="66" y="131"/>
                  </a:lnTo>
                  <a:lnTo>
                    <a:pt x="131" y="66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1"/>
            <p:cNvSpPr/>
            <p:nvPr/>
          </p:nvSpPr>
          <p:spPr>
            <a:xfrm>
              <a:off x="4902250" y="3962325"/>
              <a:ext cx="1650" cy="850"/>
            </a:xfrm>
            <a:custGeom>
              <a:rect b="b" l="l" r="r" t="t"/>
              <a:pathLst>
                <a:path extrusionOk="0" h="34" w="66">
                  <a:moveTo>
                    <a:pt x="0" y="1"/>
                  </a:moveTo>
                  <a:lnTo>
                    <a:pt x="33" y="3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1"/>
            <p:cNvSpPr/>
            <p:nvPr/>
          </p:nvSpPr>
          <p:spPr>
            <a:xfrm>
              <a:off x="4867275" y="3991600"/>
              <a:ext cx="3275" cy="4075"/>
            </a:xfrm>
            <a:custGeom>
              <a:rect b="b" l="l" r="r" t="t"/>
              <a:pathLst>
                <a:path extrusionOk="0" h="163" w="131">
                  <a:moveTo>
                    <a:pt x="131" y="0"/>
                  </a:moveTo>
                  <a:lnTo>
                    <a:pt x="33" y="65"/>
                  </a:lnTo>
                  <a:lnTo>
                    <a:pt x="1" y="130"/>
                  </a:lnTo>
                  <a:lnTo>
                    <a:pt x="98" y="163"/>
                  </a:lnTo>
                  <a:lnTo>
                    <a:pt x="131" y="9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1"/>
            <p:cNvSpPr/>
            <p:nvPr/>
          </p:nvSpPr>
          <p:spPr>
            <a:xfrm>
              <a:off x="4871350" y="3992400"/>
              <a:ext cx="1650" cy="2475"/>
            </a:xfrm>
            <a:custGeom>
              <a:rect b="b" l="l" r="r" t="t"/>
              <a:pathLst>
                <a:path extrusionOk="0" h="99" w="66">
                  <a:moveTo>
                    <a:pt x="65" y="1"/>
                  </a:moveTo>
                  <a:lnTo>
                    <a:pt x="0" y="33"/>
                  </a:lnTo>
                  <a:lnTo>
                    <a:pt x="0" y="98"/>
                  </a:lnTo>
                  <a:lnTo>
                    <a:pt x="65" y="98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1"/>
            <p:cNvSpPr/>
            <p:nvPr/>
          </p:nvSpPr>
          <p:spPr>
            <a:xfrm>
              <a:off x="4860775" y="3974525"/>
              <a:ext cx="6525" cy="13025"/>
            </a:xfrm>
            <a:custGeom>
              <a:rect b="b" l="l" r="r" t="t"/>
              <a:pathLst>
                <a:path extrusionOk="0" h="521" w="261">
                  <a:moveTo>
                    <a:pt x="163" y="0"/>
                  </a:moveTo>
                  <a:lnTo>
                    <a:pt x="131" y="33"/>
                  </a:lnTo>
                  <a:lnTo>
                    <a:pt x="33" y="130"/>
                  </a:lnTo>
                  <a:lnTo>
                    <a:pt x="66" y="228"/>
                  </a:lnTo>
                  <a:lnTo>
                    <a:pt x="1" y="326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66" y="521"/>
                  </a:lnTo>
                  <a:lnTo>
                    <a:pt x="163" y="456"/>
                  </a:lnTo>
                  <a:lnTo>
                    <a:pt x="196" y="391"/>
                  </a:lnTo>
                  <a:lnTo>
                    <a:pt x="261" y="261"/>
                  </a:lnTo>
                  <a:lnTo>
                    <a:pt x="228" y="195"/>
                  </a:lnTo>
                  <a:lnTo>
                    <a:pt x="228" y="33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1"/>
            <p:cNvSpPr/>
            <p:nvPr/>
          </p:nvSpPr>
          <p:spPr>
            <a:xfrm>
              <a:off x="4686800" y="3546900"/>
              <a:ext cx="1650" cy="1650"/>
            </a:xfrm>
            <a:custGeom>
              <a:rect b="b" l="l" r="r" t="t"/>
              <a:pathLst>
                <a:path extrusionOk="0" h="66" w="66">
                  <a:moveTo>
                    <a:pt x="33" y="0"/>
                  </a:moveTo>
                  <a:lnTo>
                    <a:pt x="0" y="65"/>
                  </a:lnTo>
                  <a:lnTo>
                    <a:pt x="65" y="65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1"/>
            <p:cNvSpPr/>
            <p:nvPr/>
          </p:nvSpPr>
          <p:spPr>
            <a:xfrm>
              <a:off x="4676225" y="3557450"/>
              <a:ext cx="3275" cy="2475"/>
            </a:xfrm>
            <a:custGeom>
              <a:rect b="b" l="l" r="r" t="t"/>
              <a:pathLst>
                <a:path extrusionOk="0" h="99" w="131">
                  <a:moveTo>
                    <a:pt x="66" y="1"/>
                  </a:moveTo>
                  <a:cubicBezTo>
                    <a:pt x="66" y="1"/>
                    <a:pt x="1" y="66"/>
                    <a:pt x="33" y="66"/>
                  </a:cubicBezTo>
                  <a:lnTo>
                    <a:pt x="66" y="98"/>
                  </a:lnTo>
                  <a:lnTo>
                    <a:pt x="131" y="98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1"/>
            <p:cNvSpPr/>
            <p:nvPr/>
          </p:nvSpPr>
          <p:spPr>
            <a:xfrm>
              <a:off x="4507950" y="3702975"/>
              <a:ext cx="1650" cy="5725"/>
            </a:xfrm>
            <a:custGeom>
              <a:rect b="b" l="l" r="r" t="t"/>
              <a:pathLst>
                <a:path extrusionOk="0" h="229" w="66">
                  <a:moveTo>
                    <a:pt x="65" y="1"/>
                  </a:moveTo>
                  <a:lnTo>
                    <a:pt x="6" y="207"/>
                  </a:lnTo>
                  <a:lnTo>
                    <a:pt x="6" y="207"/>
                  </a:lnTo>
                  <a:cubicBezTo>
                    <a:pt x="22" y="174"/>
                    <a:pt x="65" y="131"/>
                    <a:pt x="65" y="131"/>
                  </a:cubicBezTo>
                  <a:lnTo>
                    <a:pt x="65" y="1"/>
                  </a:lnTo>
                  <a:close/>
                  <a:moveTo>
                    <a:pt x="6" y="207"/>
                  </a:moveTo>
                  <a:cubicBezTo>
                    <a:pt x="2" y="215"/>
                    <a:pt x="0" y="222"/>
                    <a:pt x="0" y="228"/>
                  </a:cubicBezTo>
                  <a:lnTo>
                    <a:pt x="6" y="20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1"/>
            <p:cNvSpPr/>
            <p:nvPr/>
          </p:nvSpPr>
          <p:spPr>
            <a:xfrm>
              <a:off x="4825000" y="3511925"/>
              <a:ext cx="4100" cy="1650"/>
            </a:xfrm>
            <a:custGeom>
              <a:rect b="b" l="l" r="r" t="t"/>
              <a:pathLst>
                <a:path extrusionOk="0" h="66" w="164">
                  <a:moveTo>
                    <a:pt x="131" y="1"/>
                  </a:moveTo>
                  <a:lnTo>
                    <a:pt x="1" y="33"/>
                  </a:lnTo>
                  <a:lnTo>
                    <a:pt x="66" y="66"/>
                  </a:lnTo>
                  <a:lnTo>
                    <a:pt x="163" y="33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1"/>
            <p:cNvSpPr/>
            <p:nvPr/>
          </p:nvSpPr>
          <p:spPr>
            <a:xfrm>
              <a:off x="4829075" y="3508675"/>
              <a:ext cx="4900" cy="3275"/>
            </a:xfrm>
            <a:custGeom>
              <a:rect b="b" l="l" r="r" t="t"/>
              <a:pathLst>
                <a:path extrusionOk="0" h="131" w="196">
                  <a:moveTo>
                    <a:pt x="195" y="1"/>
                  </a:moveTo>
                  <a:lnTo>
                    <a:pt x="98" y="33"/>
                  </a:lnTo>
                  <a:lnTo>
                    <a:pt x="0" y="66"/>
                  </a:lnTo>
                  <a:lnTo>
                    <a:pt x="33" y="131"/>
                  </a:lnTo>
                  <a:lnTo>
                    <a:pt x="65" y="66"/>
                  </a:lnTo>
                  <a:lnTo>
                    <a:pt x="163" y="66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1"/>
            <p:cNvSpPr/>
            <p:nvPr/>
          </p:nvSpPr>
          <p:spPr>
            <a:xfrm>
              <a:off x="4790050" y="3497300"/>
              <a:ext cx="2450" cy="4900"/>
            </a:xfrm>
            <a:custGeom>
              <a:rect b="b" l="l" r="r" t="t"/>
              <a:pathLst>
                <a:path extrusionOk="0" h="196" w="98">
                  <a:moveTo>
                    <a:pt x="98" y="0"/>
                  </a:moveTo>
                  <a:lnTo>
                    <a:pt x="33" y="33"/>
                  </a:lnTo>
                  <a:lnTo>
                    <a:pt x="0" y="98"/>
                  </a:lnTo>
                  <a:lnTo>
                    <a:pt x="65" y="196"/>
                  </a:lnTo>
                  <a:lnTo>
                    <a:pt x="65" y="9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1"/>
            <p:cNvSpPr/>
            <p:nvPr/>
          </p:nvSpPr>
          <p:spPr>
            <a:xfrm>
              <a:off x="4912000" y="3999725"/>
              <a:ext cx="2450" cy="2475"/>
            </a:xfrm>
            <a:custGeom>
              <a:rect b="b" l="l" r="r" t="t"/>
              <a:pathLst>
                <a:path extrusionOk="0" h="99" w="98">
                  <a:moveTo>
                    <a:pt x="98" y="0"/>
                  </a:moveTo>
                  <a:lnTo>
                    <a:pt x="0" y="33"/>
                  </a:lnTo>
                  <a:lnTo>
                    <a:pt x="65" y="9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1"/>
            <p:cNvSpPr/>
            <p:nvPr/>
          </p:nvSpPr>
          <p:spPr>
            <a:xfrm>
              <a:off x="4761600" y="3499725"/>
              <a:ext cx="15475" cy="10600"/>
            </a:xfrm>
            <a:custGeom>
              <a:rect b="b" l="l" r="r" t="t"/>
              <a:pathLst>
                <a:path extrusionOk="0" h="424" w="619">
                  <a:moveTo>
                    <a:pt x="0" y="1"/>
                  </a:moveTo>
                  <a:lnTo>
                    <a:pt x="33" y="66"/>
                  </a:lnTo>
                  <a:lnTo>
                    <a:pt x="33" y="164"/>
                  </a:lnTo>
                  <a:lnTo>
                    <a:pt x="130" y="261"/>
                  </a:lnTo>
                  <a:lnTo>
                    <a:pt x="195" y="359"/>
                  </a:lnTo>
                  <a:lnTo>
                    <a:pt x="358" y="424"/>
                  </a:lnTo>
                  <a:lnTo>
                    <a:pt x="521" y="261"/>
                  </a:lnTo>
                  <a:lnTo>
                    <a:pt x="586" y="261"/>
                  </a:lnTo>
                  <a:lnTo>
                    <a:pt x="586" y="196"/>
                  </a:lnTo>
                  <a:lnTo>
                    <a:pt x="618" y="164"/>
                  </a:lnTo>
                  <a:lnTo>
                    <a:pt x="586" y="131"/>
                  </a:lnTo>
                  <a:lnTo>
                    <a:pt x="553" y="66"/>
                  </a:lnTo>
                  <a:lnTo>
                    <a:pt x="521" y="66"/>
                  </a:lnTo>
                  <a:lnTo>
                    <a:pt x="456" y="99"/>
                  </a:lnTo>
                  <a:lnTo>
                    <a:pt x="293" y="99"/>
                  </a:lnTo>
                  <a:lnTo>
                    <a:pt x="260" y="164"/>
                  </a:lnTo>
                  <a:lnTo>
                    <a:pt x="195" y="131"/>
                  </a:lnTo>
                  <a:lnTo>
                    <a:pt x="163" y="99"/>
                  </a:lnTo>
                  <a:lnTo>
                    <a:pt x="98" y="99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1"/>
            <p:cNvSpPr/>
            <p:nvPr/>
          </p:nvSpPr>
          <p:spPr>
            <a:xfrm>
              <a:off x="4758350" y="3501350"/>
              <a:ext cx="6525" cy="6550"/>
            </a:xfrm>
            <a:custGeom>
              <a:rect b="b" l="l" r="r" t="t"/>
              <a:pathLst>
                <a:path extrusionOk="0" h="262" w="261">
                  <a:moveTo>
                    <a:pt x="130" y="1"/>
                  </a:moveTo>
                  <a:lnTo>
                    <a:pt x="33" y="34"/>
                  </a:lnTo>
                  <a:lnTo>
                    <a:pt x="65" y="66"/>
                  </a:lnTo>
                  <a:lnTo>
                    <a:pt x="65" y="131"/>
                  </a:lnTo>
                  <a:lnTo>
                    <a:pt x="98" y="131"/>
                  </a:lnTo>
                  <a:lnTo>
                    <a:pt x="98" y="164"/>
                  </a:lnTo>
                  <a:lnTo>
                    <a:pt x="0" y="164"/>
                  </a:lnTo>
                  <a:lnTo>
                    <a:pt x="0" y="196"/>
                  </a:lnTo>
                  <a:lnTo>
                    <a:pt x="98" y="229"/>
                  </a:lnTo>
                  <a:lnTo>
                    <a:pt x="130" y="229"/>
                  </a:lnTo>
                  <a:lnTo>
                    <a:pt x="260" y="261"/>
                  </a:lnTo>
                  <a:lnTo>
                    <a:pt x="260" y="229"/>
                  </a:lnTo>
                  <a:lnTo>
                    <a:pt x="163" y="196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1"/>
            <p:cNvSpPr/>
            <p:nvPr/>
          </p:nvSpPr>
          <p:spPr>
            <a:xfrm>
              <a:off x="4675425" y="3563150"/>
              <a:ext cx="1650" cy="4900"/>
            </a:xfrm>
            <a:custGeom>
              <a:rect b="b" l="l" r="r" t="t"/>
              <a:pathLst>
                <a:path extrusionOk="0" h="196" w="66">
                  <a:moveTo>
                    <a:pt x="0" y="0"/>
                  </a:moveTo>
                  <a:lnTo>
                    <a:pt x="33" y="163"/>
                  </a:lnTo>
                  <a:lnTo>
                    <a:pt x="65" y="196"/>
                  </a:lnTo>
                  <a:lnTo>
                    <a:pt x="6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1"/>
            <p:cNvSpPr/>
            <p:nvPr/>
          </p:nvSpPr>
          <p:spPr>
            <a:xfrm>
              <a:off x="4546975" y="3634700"/>
              <a:ext cx="2450" cy="4900"/>
            </a:xfrm>
            <a:custGeom>
              <a:rect b="b" l="l" r="r" t="t"/>
              <a:pathLst>
                <a:path extrusionOk="0" h="196" w="98">
                  <a:moveTo>
                    <a:pt x="98" y="0"/>
                  </a:moveTo>
                  <a:lnTo>
                    <a:pt x="0" y="130"/>
                  </a:lnTo>
                  <a:lnTo>
                    <a:pt x="33" y="195"/>
                  </a:lnTo>
                  <a:lnTo>
                    <a:pt x="98" y="13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1"/>
            <p:cNvSpPr/>
            <p:nvPr/>
          </p:nvSpPr>
          <p:spPr>
            <a:xfrm>
              <a:off x="5073775" y="4304600"/>
              <a:ext cx="6525" cy="4900"/>
            </a:xfrm>
            <a:custGeom>
              <a:rect b="b" l="l" r="r" t="t"/>
              <a:pathLst>
                <a:path extrusionOk="0" h="196" w="261">
                  <a:moveTo>
                    <a:pt x="196" y="0"/>
                  </a:moveTo>
                  <a:lnTo>
                    <a:pt x="131" y="98"/>
                  </a:lnTo>
                  <a:lnTo>
                    <a:pt x="33" y="98"/>
                  </a:lnTo>
                  <a:lnTo>
                    <a:pt x="1" y="130"/>
                  </a:lnTo>
                  <a:lnTo>
                    <a:pt x="98" y="195"/>
                  </a:lnTo>
                  <a:lnTo>
                    <a:pt x="196" y="195"/>
                  </a:lnTo>
                  <a:lnTo>
                    <a:pt x="261" y="65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1"/>
            <p:cNvSpPr/>
            <p:nvPr/>
          </p:nvSpPr>
          <p:spPr>
            <a:xfrm>
              <a:off x="5238825" y="4043625"/>
              <a:ext cx="2450" cy="1650"/>
            </a:xfrm>
            <a:custGeom>
              <a:rect b="b" l="l" r="r" t="t"/>
              <a:pathLst>
                <a:path extrusionOk="0" h="66" w="98">
                  <a:moveTo>
                    <a:pt x="98" y="1"/>
                  </a:moveTo>
                  <a:lnTo>
                    <a:pt x="33" y="33"/>
                  </a:lnTo>
                  <a:lnTo>
                    <a:pt x="0" y="66"/>
                  </a:lnTo>
                  <a:lnTo>
                    <a:pt x="65" y="66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1"/>
            <p:cNvSpPr/>
            <p:nvPr/>
          </p:nvSpPr>
          <p:spPr>
            <a:xfrm>
              <a:off x="5112000" y="4161500"/>
              <a:ext cx="12200" cy="13850"/>
            </a:xfrm>
            <a:custGeom>
              <a:rect b="b" l="l" r="r" t="t"/>
              <a:pathLst>
                <a:path extrusionOk="0" h="554" w="488">
                  <a:moveTo>
                    <a:pt x="260" y="1"/>
                  </a:moveTo>
                  <a:lnTo>
                    <a:pt x="228" y="98"/>
                  </a:lnTo>
                  <a:lnTo>
                    <a:pt x="260" y="196"/>
                  </a:lnTo>
                  <a:lnTo>
                    <a:pt x="228" y="294"/>
                  </a:lnTo>
                  <a:lnTo>
                    <a:pt x="130" y="294"/>
                  </a:lnTo>
                  <a:lnTo>
                    <a:pt x="130" y="359"/>
                  </a:lnTo>
                  <a:lnTo>
                    <a:pt x="98" y="391"/>
                  </a:lnTo>
                  <a:lnTo>
                    <a:pt x="0" y="489"/>
                  </a:lnTo>
                  <a:lnTo>
                    <a:pt x="0" y="554"/>
                  </a:lnTo>
                  <a:lnTo>
                    <a:pt x="65" y="554"/>
                  </a:lnTo>
                  <a:lnTo>
                    <a:pt x="130" y="456"/>
                  </a:lnTo>
                  <a:lnTo>
                    <a:pt x="195" y="456"/>
                  </a:lnTo>
                  <a:lnTo>
                    <a:pt x="260" y="489"/>
                  </a:lnTo>
                  <a:lnTo>
                    <a:pt x="325" y="424"/>
                  </a:lnTo>
                  <a:lnTo>
                    <a:pt x="423" y="391"/>
                  </a:lnTo>
                  <a:lnTo>
                    <a:pt x="455" y="424"/>
                  </a:lnTo>
                  <a:lnTo>
                    <a:pt x="488" y="359"/>
                  </a:lnTo>
                  <a:lnTo>
                    <a:pt x="488" y="326"/>
                  </a:lnTo>
                  <a:lnTo>
                    <a:pt x="455" y="294"/>
                  </a:lnTo>
                  <a:lnTo>
                    <a:pt x="390" y="261"/>
                  </a:lnTo>
                  <a:lnTo>
                    <a:pt x="358" y="261"/>
                  </a:lnTo>
                  <a:lnTo>
                    <a:pt x="423" y="229"/>
                  </a:lnTo>
                  <a:lnTo>
                    <a:pt x="423" y="261"/>
                  </a:lnTo>
                  <a:lnTo>
                    <a:pt x="488" y="261"/>
                  </a:lnTo>
                  <a:lnTo>
                    <a:pt x="488" y="229"/>
                  </a:lnTo>
                  <a:lnTo>
                    <a:pt x="488" y="196"/>
                  </a:lnTo>
                  <a:lnTo>
                    <a:pt x="423" y="66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1"/>
            <p:cNvSpPr/>
            <p:nvPr/>
          </p:nvSpPr>
          <p:spPr>
            <a:xfrm>
              <a:off x="5055900" y="4250950"/>
              <a:ext cx="7350" cy="8150"/>
            </a:xfrm>
            <a:custGeom>
              <a:rect b="b" l="l" r="r" t="t"/>
              <a:pathLst>
                <a:path extrusionOk="0" h="326" w="294">
                  <a:moveTo>
                    <a:pt x="260" y="0"/>
                  </a:moveTo>
                  <a:lnTo>
                    <a:pt x="0" y="260"/>
                  </a:lnTo>
                  <a:lnTo>
                    <a:pt x="33" y="325"/>
                  </a:lnTo>
                  <a:lnTo>
                    <a:pt x="130" y="293"/>
                  </a:lnTo>
                  <a:lnTo>
                    <a:pt x="260" y="325"/>
                  </a:lnTo>
                  <a:lnTo>
                    <a:pt x="260" y="260"/>
                  </a:lnTo>
                  <a:lnTo>
                    <a:pt x="228" y="163"/>
                  </a:lnTo>
                  <a:lnTo>
                    <a:pt x="293" y="98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1"/>
            <p:cNvSpPr/>
            <p:nvPr/>
          </p:nvSpPr>
          <p:spPr>
            <a:xfrm>
              <a:off x="5110375" y="4033875"/>
              <a:ext cx="134975" cy="130900"/>
            </a:xfrm>
            <a:custGeom>
              <a:rect b="b" l="l" r="r" t="t"/>
              <a:pathLst>
                <a:path extrusionOk="0" h="5236" w="5399">
                  <a:moveTo>
                    <a:pt x="4683" y="0"/>
                  </a:moveTo>
                  <a:lnTo>
                    <a:pt x="4553" y="98"/>
                  </a:lnTo>
                  <a:lnTo>
                    <a:pt x="4455" y="130"/>
                  </a:lnTo>
                  <a:lnTo>
                    <a:pt x="4390" y="195"/>
                  </a:lnTo>
                  <a:lnTo>
                    <a:pt x="4358" y="326"/>
                  </a:lnTo>
                  <a:lnTo>
                    <a:pt x="4260" y="553"/>
                  </a:lnTo>
                  <a:lnTo>
                    <a:pt x="4163" y="683"/>
                  </a:lnTo>
                  <a:lnTo>
                    <a:pt x="4130" y="716"/>
                  </a:lnTo>
                  <a:lnTo>
                    <a:pt x="4000" y="846"/>
                  </a:lnTo>
                  <a:lnTo>
                    <a:pt x="3968" y="943"/>
                  </a:lnTo>
                  <a:lnTo>
                    <a:pt x="3870" y="976"/>
                  </a:lnTo>
                  <a:lnTo>
                    <a:pt x="3772" y="976"/>
                  </a:lnTo>
                  <a:lnTo>
                    <a:pt x="3675" y="1041"/>
                  </a:lnTo>
                  <a:lnTo>
                    <a:pt x="3642" y="1138"/>
                  </a:lnTo>
                  <a:lnTo>
                    <a:pt x="3642" y="1236"/>
                  </a:lnTo>
                  <a:lnTo>
                    <a:pt x="3577" y="1269"/>
                  </a:lnTo>
                  <a:lnTo>
                    <a:pt x="3512" y="1366"/>
                  </a:lnTo>
                  <a:lnTo>
                    <a:pt x="3512" y="1464"/>
                  </a:lnTo>
                  <a:lnTo>
                    <a:pt x="3447" y="1529"/>
                  </a:lnTo>
                  <a:lnTo>
                    <a:pt x="3447" y="1626"/>
                  </a:lnTo>
                  <a:lnTo>
                    <a:pt x="3252" y="1854"/>
                  </a:lnTo>
                  <a:lnTo>
                    <a:pt x="3024" y="1984"/>
                  </a:lnTo>
                  <a:lnTo>
                    <a:pt x="2927" y="2017"/>
                  </a:lnTo>
                  <a:lnTo>
                    <a:pt x="2797" y="2082"/>
                  </a:lnTo>
                  <a:lnTo>
                    <a:pt x="2764" y="2147"/>
                  </a:lnTo>
                  <a:lnTo>
                    <a:pt x="2699" y="2147"/>
                  </a:lnTo>
                  <a:lnTo>
                    <a:pt x="2504" y="2244"/>
                  </a:lnTo>
                  <a:lnTo>
                    <a:pt x="2309" y="2407"/>
                  </a:lnTo>
                  <a:lnTo>
                    <a:pt x="2211" y="2439"/>
                  </a:lnTo>
                  <a:lnTo>
                    <a:pt x="2016" y="2537"/>
                  </a:lnTo>
                  <a:lnTo>
                    <a:pt x="2016" y="2602"/>
                  </a:lnTo>
                  <a:lnTo>
                    <a:pt x="2049" y="2699"/>
                  </a:lnTo>
                  <a:lnTo>
                    <a:pt x="2049" y="2797"/>
                  </a:lnTo>
                  <a:lnTo>
                    <a:pt x="1984" y="2699"/>
                  </a:lnTo>
                  <a:lnTo>
                    <a:pt x="1919" y="2699"/>
                  </a:lnTo>
                  <a:lnTo>
                    <a:pt x="1854" y="2732"/>
                  </a:lnTo>
                  <a:lnTo>
                    <a:pt x="1756" y="2764"/>
                  </a:lnTo>
                  <a:lnTo>
                    <a:pt x="1691" y="2699"/>
                  </a:lnTo>
                  <a:lnTo>
                    <a:pt x="1626" y="2699"/>
                  </a:lnTo>
                  <a:lnTo>
                    <a:pt x="1464" y="2862"/>
                  </a:lnTo>
                  <a:lnTo>
                    <a:pt x="1399" y="2927"/>
                  </a:lnTo>
                  <a:lnTo>
                    <a:pt x="1268" y="3057"/>
                  </a:lnTo>
                  <a:lnTo>
                    <a:pt x="1203" y="3057"/>
                  </a:lnTo>
                  <a:lnTo>
                    <a:pt x="1106" y="3187"/>
                  </a:lnTo>
                  <a:lnTo>
                    <a:pt x="1073" y="3317"/>
                  </a:lnTo>
                  <a:lnTo>
                    <a:pt x="1041" y="3252"/>
                  </a:lnTo>
                  <a:lnTo>
                    <a:pt x="1008" y="3220"/>
                  </a:lnTo>
                  <a:lnTo>
                    <a:pt x="943" y="3252"/>
                  </a:lnTo>
                  <a:lnTo>
                    <a:pt x="878" y="3317"/>
                  </a:lnTo>
                  <a:lnTo>
                    <a:pt x="878" y="3447"/>
                  </a:lnTo>
                  <a:lnTo>
                    <a:pt x="846" y="3480"/>
                  </a:lnTo>
                  <a:lnTo>
                    <a:pt x="781" y="3447"/>
                  </a:lnTo>
                  <a:lnTo>
                    <a:pt x="618" y="3642"/>
                  </a:lnTo>
                  <a:lnTo>
                    <a:pt x="586" y="3642"/>
                  </a:lnTo>
                  <a:lnTo>
                    <a:pt x="553" y="3708"/>
                  </a:lnTo>
                  <a:lnTo>
                    <a:pt x="520" y="3870"/>
                  </a:lnTo>
                  <a:lnTo>
                    <a:pt x="488" y="3935"/>
                  </a:lnTo>
                  <a:lnTo>
                    <a:pt x="455" y="3838"/>
                  </a:lnTo>
                  <a:lnTo>
                    <a:pt x="423" y="3805"/>
                  </a:lnTo>
                  <a:lnTo>
                    <a:pt x="358" y="3870"/>
                  </a:lnTo>
                  <a:lnTo>
                    <a:pt x="325" y="3903"/>
                  </a:lnTo>
                  <a:lnTo>
                    <a:pt x="228" y="4065"/>
                  </a:lnTo>
                  <a:lnTo>
                    <a:pt x="260" y="4130"/>
                  </a:lnTo>
                  <a:lnTo>
                    <a:pt x="325" y="4195"/>
                  </a:lnTo>
                  <a:lnTo>
                    <a:pt x="358" y="4260"/>
                  </a:lnTo>
                  <a:lnTo>
                    <a:pt x="325" y="4293"/>
                  </a:lnTo>
                  <a:lnTo>
                    <a:pt x="130" y="4293"/>
                  </a:lnTo>
                  <a:lnTo>
                    <a:pt x="0" y="4423"/>
                  </a:lnTo>
                  <a:lnTo>
                    <a:pt x="65" y="4455"/>
                  </a:lnTo>
                  <a:lnTo>
                    <a:pt x="130" y="4455"/>
                  </a:lnTo>
                  <a:lnTo>
                    <a:pt x="65" y="4488"/>
                  </a:lnTo>
                  <a:lnTo>
                    <a:pt x="65" y="4586"/>
                  </a:lnTo>
                  <a:lnTo>
                    <a:pt x="130" y="4651"/>
                  </a:lnTo>
                  <a:lnTo>
                    <a:pt x="163" y="4683"/>
                  </a:lnTo>
                  <a:lnTo>
                    <a:pt x="293" y="4716"/>
                  </a:lnTo>
                  <a:lnTo>
                    <a:pt x="325" y="4748"/>
                  </a:lnTo>
                  <a:lnTo>
                    <a:pt x="358" y="4748"/>
                  </a:lnTo>
                  <a:lnTo>
                    <a:pt x="358" y="4683"/>
                  </a:lnTo>
                  <a:lnTo>
                    <a:pt x="423" y="4683"/>
                  </a:lnTo>
                  <a:lnTo>
                    <a:pt x="520" y="4716"/>
                  </a:lnTo>
                  <a:lnTo>
                    <a:pt x="553" y="4781"/>
                  </a:lnTo>
                  <a:lnTo>
                    <a:pt x="520" y="4813"/>
                  </a:lnTo>
                  <a:lnTo>
                    <a:pt x="553" y="4878"/>
                  </a:lnTo>
                  <a:lnTo>
                    <a:pt x="651" y="4878"/>
                  </a:lnTo>
                  <a:lnTo>
                    <a:pt x="683" y="4911"/>
                  </a:lnTo>
                  <a:lnTo>
                    <a:pt x="716" y="5008"/>
                  </a:lnTo>
                  <a:lnTo>
                    <a:pt x="813" y="5106"/>
                  </a:lnTo>
                  <a:lnTo>
                    <a:pt x="878" y="5138"/>
                  </a:lnTo>
                  <a:lnTo>
                    <a:pt x="781" y="5203"/>
                  </a:lnTo>
                  <a:lnTo>
                    <a:pt x="813" y="5236"/>
                  </a:lnTo>
                  <a:lnTo>
                    <a:pt x="976" y="5171"/>
                  </a:lnTo>
                  <a:lnTo>
                    <a:pt x="976" y="5203"/>
                  </a:lnTo>
                  <a:lnTo>
                    <a:pt x="1041" y="5236"/>
                  </a:lnTo>
                  <a:lnTo>
                    <a:pt x="1171" y="5236"/>
                  </a:lnTo>
                  <a:lnTo>
                    <a:pt x="1366" y="5138"/>
                  </a:lnTo>
                  <a:lnTo>
                    <a:pt x="1529" y="5008"/>
                  </a:lnTo>
                  <a:lnTo>
                    <a:pt x="1626" y="4976"/>
                  </a:lnTo>
                  <a:lnTo>
                    <a:pt x="1626" y="4911"/>
                  </a:lnTo>
                  <a:lnTo>
                    <a:pt x="1594" y="4846"/>
                  </a:lnTo>
                  <a:lnTo>
                    <a:pt x="1594" y="4846"/>
                  </a:lnTo>
                  <a:lnTo>
                    <a:pt x="1659" y="4878"/>
                  </a:lnTo>
                  <a:lnTo>
                    <a:pt x="1659" y="4976"/>
                  </a:lnTo>
                  <a:lnTo>
                    <a:pt x="1756" y="4911"/>
                  </a:lnTo>
                  <a:lnTo>
                    <a:pt x="1789" y="4781"/>
                  </a:lnTo>
                  <a:lnTo>
                    <a:pt x="1886" y="4683"/>
                  </a:lnTo>
                  <a:lnTo>
                    <a:pt x="2016" y="4618"/>
                  </a:lnTo>
                  <a:lnTo>
                    <a:pt x="2179" y="4618"/>
                  </a:lnTo>
                  <a:lnTo>
                    <a:pt x="2211" y="4586"/>
                  </a:lnTo>
                  <a:lnTo>
                    <a:pt x="2211" y="4553"/>
                  </a:lnTo>
                  <a:lnTo>
                    <a:pt x="2114" y="4586"/>
                  </a:lnTo>
                  <a:lnTo>
                    <a:pt x="2179" y="4553"/>
                  </a:lnTo>
                  <a:lnTo>
                    <a:pt x="2179" y="4521"/>
                  </a:lnTo>
                  <a:lnTo>
                    <a:pt x="2146" y="4488"/>
                  </a:lnTo>
                  <a:lnTo>
                    <a:pt x="2277" y="4358"/>
                  </a:lnTo>
                  <a:lnTo>
                    <a:pt x="2374" y="4195"/>
                  </a:lnTo>
                  <a:lnTo>
                    <a:pt x="2407" y="4065"/>
                  </a:lnTo>
                  <a:lnTo>
                    <a:pt x="2472" y="3968"/>
                  </a:lnTo>
                  <a:lnTo>
                    <a:pt x="2699" y="3805"/>
                  </a:lnTo>
                  <a:lnTo>
                    <a:pt x="2764" y="3708"/>
                  </a:lnTo>
                  <a:lnTo>
                    <a:pt x="2764" y="3610"/>
                  </a:lnTo>
                  <a:lnTo>
                    <a:pt x="2862" y="3415"/>
                  </a:lnTo>
                  <a:lnTo>
                    <a:pt x="2927" y="3350"/>
                  </a:lnTo>
                  <a:lnTo>
                    <a:pt x="2927" y="3252"/>
                  </a:lnTo>
                  <a:lnTo>
                    <a:pt x="3024" y="3155"/>
                  </a:lnTo>
                  <a:lnTo>
                    <a:pt x="3122" y="3122"/>
                  </a:lnTo>
                  <a:lnTo>
                    <a:pt x="3122" y="3025"/>
                  </a:lnTo>
                  <a:lnTo>
                    <a:pt x="3220" y="3057"/>
                  </a:lnTo>
                  <a:lnTo>
                    <a:pt x="3252" y="3057"/>
                  </a:lnTo>
                  <a:lnTo>
                    <a:pt x="3285" y="2992"/>
                  </a:lnTo>
                  <a:lnTo>
                    <a:pt x="3382" y="2992"/>
                  </a:lnTo>
                  <a:lnTo>
                    <a:pt x="3447" y="2960"/>
                  </a:lnTo>
                  <a:lnTo>
                    <a:pt x="3512" y="2895"/>
                  </a:lnTo>
                  <a:lnTo>
                    <a:pt x="3512" y="2797"/>
                  </a:lnTo>
                  <a:lnTo>
                    <a:pt x="3447" y="2732"/>
                  </a:lnTo>
                  <a:lnTo>
                    <a:pt x="3512" y="2764"/>
                  </a:lnTo>
                  <a:lnTo>
                    <a:pt x="3545" y="2862"/>
                  </a:lnTo>
                  <a:lnTo>
                    <a:pt x="3610" y="2895"/>
                  </a:lnTo>
                  <a:lnTo>
                    <a:pt x="3675" y="2862"/>
                  </a:lnTo>
                  <a:lnTo>
                    <a:pt x="3675" y="2830"/>
                  </a:lnTo>
                  <a:lnTo>
                    <a:pt x="3740" y="2764"/>
                  </a:lnTo>
                  <a:lnTo>
                    <a:pt x="3805" y="2797"/>
                  </a:lnTo>
                  <a:lnTo>
                    <a:pt x="3805" y="2830"/>
                  </a:lnTo>
                  <a:lnTo>
                    <a:pt x="3707" y="2862"/>
                  </a:lnTo>
                  <a:lnTo>
                    <a:pt x="3837" y="2862"/>
                  </a:lnTo>
                  <a:lnTo>
                    <a:pt x="3903" y="2895"/>
                  </a:lnTo>
                  <a:lnTo>
                    <a:pt x="3935" y="2862"/>
                  </a:lnTo>
                  <a:lnTo>
                    <a:pt x="3935" y="2797"/>
                  </a:lnTo>
                  <a:lnTo>
                    <a:pt x="3968" y="2732"/>
                  </a:lnTo>
                  <a:lnTo>
                    <a:pt x="4000" y="2764"/>
                  </a:lnTo>
                  <a:lnTo>
                    <a:pt x="3968" y="2895"/>
                  </a:lnTo>
                  <a:lnTo>
                    <a:pt x="4000" y="2895"/>
                  </a:lnTo>
                  <a:lnTo>
                    <a:pt x="4065" y="2862"/>
                  </a:lnTo>
                  <a:lnTo>
                    <a:pt x="4065" y="2732"/>
                  </a:lnTo>
                  <a:lnTo>
                    <a:pt x="4033" y="2667"/>
                  </a:lnTo>
                  <a:lnTo>
                    <a:pt x="3968" y="2634"/>
                  </a:lnTo>
                  <a:lnTo>
                    <a:pt x="4000" y="2602"/>
                  </a:lnTo>
                  <a:lnTo>
                    <a:pt x="3968" y="2472"/>
                  </a:lnTo>
                  <a:lnTo>
                    <a:pt x="4000" y="2309"/>
                  </a:lnTo>
                  <a:lnTo>
                    <a:pt x="4098" y="2277"/>
                  </a:lnTo>
                  <a:lnTo>
                    <a:pt x="4228" y="2212"/>
                  </a:lnTo>
                  <a:lnTo>
                    <a:pt x="4390" y="2114"/>
                  </a:lnTo>
                  <a:lnTo>
                    <a:pt x="4423" y="2082"/>
                  </a:lnTo>
                  <a:lnTo>
                    <a:pt x="4520" y="1919"/>
                  </a:lnTo>
                  <a:lnTo>
                    <a:pt x="4553" y="1821"/>
                  </a:lnTo>
                  <a:lnTo>
                    <a:pt x="4650" y="1724"/>
                  </a:lnTo>
                  <a:lnTo>
                    <a:pt x="4748" y="1724"/>
                  </a:lnTo>
                  <a:lnTo>
                    <a:pt x="4716" y="1659"/>
                  </a:lnTo>
                  <a:lnTo>
                    <a:pt x="4911" y="1496"/>
                  </a:lnTo>
                  <a:lnTo>
                    <a:pt x="4943" y="1431"/>
                  </a:lnTo>
                  <a:lnTo>
                    <a:pt x="5203" y="1204"/>
                  </a:lnTo>
                  <a:lnTo>
                    <a:pt x="5301" y="1138"/>
                  </a:lnTo>
                  <a:lnTo>
                    <a:pt x="5268" y="1106"/>
                  </a:lnTo>
                  <a:lnTo>
                    <a:pt x="5236" y="1008"/>
                  </a:lnTo>
                  <a:lnTo>
                    <a:pt x="5203" y="911"/>
                  </a:lnTo>
                  <a:lnTo>
                    <a:pt x="5203" y="813"/>
                  </a:lnTo>
                  <a:lnTo>
                    <a:pt x="5236" y="716"/>
                  </a:lnTo>
                  <a:lnTo>
                    <a:pt x="5268" y="716"/>
                  </a:lnTo>
                  <a:lnTo>
                    <a:pt x="5366" y="586"/>
                  </a:lnTo>
                  <a:lnTo>
                    <a:pt x="5268" y="618"/>
                  </a:lnTo>
                  <a:lnTo>
                    <a:pt x="5203" y="618"/>
                  </a:lnTo>
                  <a:lnTo>
                    <a:pt x="5333" y="553"/>
                  </a:lnTo>
                  <a:lnTo>
                    <a:pt x="5398" y="456"/>
                  </a:lnTo>
                  <a:lnTo>
                    <a:pt x="5366" y="456"/>
                  </a:lnTo>
                  <a:lnTo>
                    <a:pt x="5366" y="391"/>
                  </a:lnTo>
                  <a:lnTo>
                    <a:pt x="5268" y="391"/>
                  </a:lnTo>
                  <a:lnTo>
                    <a:pt x="5203" y="488"/>
                  </a:lnTo>
                  <a:lnTo>
                    <a:pt x="5236" y="521"/>
                  </a:lnTo>
                  <a:lnTo>
                    <a:pt x="5268" y="553"/>
                  </a:lnTo>
                  <a:lnTo>
                    <a:pt x="5171" y="618"/>
                  </a:lnTo>
                  <a:lnTo>
                    <a:pt x="5138" y="553"/>
                  </a:lnTo>
                  <a:lnTo>
                    <a:pt x="5138" y="488"/>
                  </a:lnTo>
                  <a:lnTo>
                    <a:pt x="5041" y="488"/>
                  </a:lnTo>
                  <a:lnTo>
                    <a:pt x="4976" y="521"/>
                  </a:lnTo>
                  <a:lnTo>
                    <a:pt x="4878" y="618"/>
                  </a:lnTo>
                  <a:lnTo>
                    <a:pt x="4813" y="586"/>
                  </a:lnTo>
                  <a:lnTo>
                    <a:pt x="4781" y="423"/>
                  </a:lnTo>
                  <a:lnTo>
                    <a:pt x="4813" y="391"/>
                  </a:lnTo>
                  <a:lnTo>
                    <a:pt x="4878" y="326"/>
                  </a:lnTo>
                  <a:lnTo>
                    <a:pt x="4878" y="293"/>
                  </a:lnTo>
                  <a:lnTo>
                    <a:pt x="4846" y="260"/>
                  </a:lnTo>
                  <a:lnTo>
                    <a:pt x="4878" y="228"/>
                  </a:lnTo>
                  <a:lnTo>
                    <a:pt x="4846" y="195"/>
                  </a:lnTo>
                  <a:lnTo>
                    <a:pt x="4781" y="228"/>
                  </a:lnTo>
                  <a:lnTo>
                    <a:pt x="4748" y="228"/>
                  </a:lnTo>
                  <a:lnTo>
                    <a:pt x="4683" y="163"/>
                  </a:lnTo>
                  <a:lnTo>
                    <a:pt x="4716" y="98"/>
                  </a:lnTo>
                  <a:lnTo>
                    <a:pt x="47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1"/>
            <p:cNvSpPr/>
            <p:nvPr/>
          </p:nvSpPr>
          <p:spPr>
            <a:xfrm>
              <a:off x="5247750" y="3900550"/>
              <a:ext cx="76450" cy="157725"/>
            </a:xfrm>
            <a:custGeom>
              <a:rect b="b" l="l" r="r" t="t"/>
              <a:pathLst>
                <a:path extrusionOk="0" h="6309" w="3058">
                  <a:moveTo>
                    <a:pt x="814" y="0"/>
                  </a:moveTo>
                  <a:lnTo>
                    <a:pt x="749" y="33"/>
                  </a:lnTo>
                  <a:lnTo>
                    <a:pt x="619" y="33"/>
                  </a:lnTo>
                  <a:lnTo>
                    <a:pt x="619" y="65"/>
                  </a:lnTo>
                  <a:lnTo>
                    <a:pt x="684" y="130"/>
                  </a:lnTo>
                  <a:lnTo>
                    <a:pt x="781" y="423"/>
                  </a:lnTo>
                  <a:lnTo>
                    <a:pt x="814" y="488"/>
                  </a:lnTo>
                  <a:lnTo>
                    <a:pt x="781" y="683"/>
                  </a:lnTo>
                  <a:lnTo>
                    <a:pt x="749" y="716"/>
                  </a:lnTo>
                  <a:lnTo>
                    <a:pt x="716" y="716"/>
                  </a:lnTo>
                  <a:lnTo>
                    <a:pt x="684" y="748"/>
                  </a:lnTo>
                  <a:lnTo>
                    <a:pt x="749" y="976"/>
                  </a:lnTo>
                  <a:lnTo>
                    <a:pt x="781" y="1008"/>
                  </a:lnTo>
                  <a:lnTo>
                    <a:pt x="879" y="943"/>
                  </a:lnTo>
                  <a:lnTo>
                    <a:pt x="977" y="943"/>
                  </a:lnTo>
                  <a:lnTo>
                    <a:pt x="912" y="976"/>
                  </a:lnTo>
                  <a:lnTo>
                    <a:pt x="814" y="1073"/>
                  </a:lnTo>
                  <a:lnTo>
                    <a:pt x="846" y="1203"/>
                  </a:lnTo>
                  <a:lnTo>
                    <a:pt x="912" y="1333"/>
                  </a:lnTo>
                  <a:lnTo>
                    <a:pt x="944" y="1594"/>
                  </a:lnTo>
                  <a:lnTo>
                    <a:pt x="944" y="1756"/>
                  </a:lnTo>
                  <a:lnTo>
                    <a:pt x="944" y="1886"/>
                  </a:lnTo>
                  <a:lnTo>
                    <a:pt x="1009" y="1854"/>
                  </a:lnTo>
                  <a:lnTo>
                    <a:pt x="1009" y="1756"/>
                  </a:lnTo>
                  <a:lnTo>
                    <a:pt x="1009" y="1691"/>
                  </a:lnTo>
                  <a:lnTo>
                    <a:pt x="1042" y="1659"/>
                  </a:lnTo>
                  <a:lnTo>
                    <a:pt x="1074" y="1724"/>
                  </a:lnTo>
                  <a:lnTo>
                    <a:pt x="1074" y="1821"/>
                  </a:lnTo>
                  <a:lnTo>
                    <a:pt x="1107" y="1821"/>
                  </a:lnTo>
                  <a:lnTo>
                    <a:pt x="1139" y="1756"/>
                  </a:lnTo>
                  <a:lnTo>
                    <a:pt x="1107" y="1724"/>
                  </a:lnTo>
                  <a:lnTo>
                    <a:pt x="1139" y="1724"/>
                  </a:lnTo>
                  <a:lnTo>
                    <a:pt x="1172" y="1789"/>
                  </a:lnTo>
                  <a:lnTo>
                    <a:pt x="1107" y="1886"/>
                  </a:lnTo>
                  <a:lnTo>
                    <a:pt x="1074" y="1984"/>
                  </a:lnTo>
                  <a:lnTo>
                    <a:pt x="1074" y="2049"/>
                  </a:lnTo>
                  <a:lnTo>
                    <a:pt x="1042" y="2049"/>
                  </a:lnTo>
                  <a:lnTo>
                    <a:pt x="977" y="1984"/>
                  </a:lnTo>
                  <a:lnTo>
                    <a:pt x="944" y="1984"/>
                  </a:lnTo>
                  <a:lnTo>
                    <a:pt x="977" y="2146"/>
                  </a:lnTo>
                  <a:lnTo>
                    <a:pt x="1042" y="2342"/>
                  </a:lnTo>
                  <a:lnTo>
                    <a:pt x="1074" y="2374"/>
                  </a:lnTo>
                  <a:lnTo>
                    <a:pt x="1107" y="2342"/>
                  </a:lnTo>
                  <a:lnTo>
                    <a:pt x="1172" y="2407"/>
                  </a:lnTo>
                  <a:lnTo>
                    <a:pt x="1172" y="2472"/>
                  </a:lnTo>
                  <a:lnTo>
                    <a:pt x="1204" y="2504"/>
                  </a:lnTo>
                  <a:lnTo>
                    <a:pt x="1107" y="2569"/>
                  </a:lnTo>
                  <a:lnTo>
                    <a:pt x="1107" y="2602"/>
                  </a:lnTo>
                  <a:lnTo>
                    <a:pt x="1139" y="2634"/>
                  </a:lnTo>
                  <a:lnTo>
                    <a:pt x="1107" y="2732"/>
                  </a:lnTo>
                  <a:lnTo>
                    <a:pt x="1042" y="2894"/>
                  </a:lnTo>
                  <a:lnTo>
                    <a:pt x="1042" y="2992"/>
                  </a:lnTo>
                  <a:lnTo>
                    <a:pt x="1042" y="3024"/>
                  </a:lnTo>
                  <a:lnTo>
                    <a:pt x="1074" y="3089"/>
                  </a:lnTo>
                  <a:lnTo>
                    <a:pt x="1074" y="3122"/>
                  </a:lnTo>
                  <a:lnTo>
                    <a:pt x="977" y="3122"/>
                  </a:lnTo>
                  <a:lnTo>
                    <a:pt x="944" y="3220"/>
                  </a:lnTo>
                  <a:lnTo>
                    <a:pt x="944" y="3252"/>
                  </a:lnTo>
                  <a:lnTo>
                    <a:pt x="1009" y="3317"/>
                  </a:lnTo>
                  <a:lnTo>
                    <a:pt x="944" y="3350"/>
                  </a:lnTo>
                  <a:lnTo>
                    <a:pt x="879" y="3350"/>
                  </a:lnTo>
                  <a:lnTo>
                    <a:pt x="814" y="3480"/>
                  </a:lnTo>
                  <a:lnTo>
                    <a:pt x="749" y="3837"/>
                  </a:lnTo>
                  <a:lnTo>
                    <a:pt x="749" y="3935"/>
                  </a:lnTo>
                  <a:lnTo>
                    <a:pt x="684" y="4000"/>
                  </a:lnTo>
                  <a:lnTo>
                    <a:pt x="586" y="4000"/>
                  </a:lnTo>
                  <a:lnTo>
                    <a:pt x="489" y="3967"/>
                  </a:lnTo>
                  <a:lnTo>
                    <a:pt x="391" y="3967"/>
                  </a:lnTo>
                  <a:lnTo>
                    <a:pt x="196" y="4065"/>
                  </a:lnTo>
                  <a:lnTo>
                    <a:pt x="99" y="4163"/>
                  </a:lnTo>
                  <a:lnTo>
                    <a:pt x="66" y="4293"/>
                  </a:lnTo>
                  <a:lnTo>
                    <a:pt x="99" y="4455"/>
                  </a:lnTo>
                  <a:lnTo>
                    <a:pt x="196" y="4553"/>
                  </a:lnTo>
                  <a:lnTo>
                    <a:pt x="359" y="4618"/>
                  </a:lnTo>
                  <a:lnTo>
                    <a:pt x="424" y="4780"/>
                  </a:lnTo>
                  <a:lnTo>
                    <a:pt x="554" y="4813"/>
                  </a:lnTo>
                  <a:lnTo>
                    <a:pt x="619" y="4878"/>
                  </a:lnTo>
                  <a:lnTo>
                    <a:pt x="651" y="5106"/>
                  </a:lnTo>
                  <a:lnTo>
                    <a:pt x="651" y="5138"/>
                  </a:lnTo>
                  <a:lnTo>
                    <a:pt x="619" y="5138"/>
                  </a:lnTo>
                  <a:lnTo>
                    <a:pt x="619" y="5268"/>
                  </a:lnTo>
                  <a:lnTo>
                    <a:pt x="586" y="5366"/>
                  </a:lnTo>
                  <a:lnTo>
                    <a:pt x="359" y="5626"/>
                  </a:lnTo>
                  <a:lnTo>
                    <a:pt x="229" y="5789"/>
                  </a:lnTo>
                  <a:lnTo>
                    <a:pt x="66" y="5951"/>
                  </a:lnTo>
                  <a:lnTo>
                    <a:pt x="1" y="6016"/>
                  </a:lnTo>
                  <a:lnTo>
                    <a:pt x="33" y="6049"/>
                  </a:lnTo>
                  <a:lnTo>
                    <a:pt x="131" y="6081"/>
                  </a:lnTo>
                  <a:lnTo>
                    <a:pt x="164" y="6016"/>
                  </a:lnTo>
                  <a:lnTo>
                    <a:pt x="196" y="6016"/>
                  </a:lnTo>
                  <a:lnTo>
                    <a:pt x="196" y="6114"/>
                  </a:lnTo>
                  <a:lnTo>
                    <a:pt x="196" y="6146"/>
                  </a:lnTo>
                  <a:lnTo>
                    <a:pt x="229" y="6179"/>
                  </a:lnTo>
                  <a:lnTo>
                    <a:pt x="261" y="6146"/>
                  </a:lnTo>
                  <a:lnTo>
                    <a:pt x="294" y="6179"/>
                  </a:lnTo>
                  <a:lnTo>
                    <a:pt x="294" y="6276"/>
                  </a:lnTo>
                  <a:lnTo>
                    <a:pt x="326" y="6309"/>
                  </a:lnTo>
                  <a:lnTo>
                    <a:pt x="391" y="6309"/>
                  </a:lnTo>
                  <a:lnTo>
                    <a:pt x="586" y="6146"/>
                  </a:lnTo>
                  <a:lnTo>
                    <a:pt x="749" y="6016"/>
                  </a:lnTo>
                  <a:lnTo>
                    <a:pt x="912" y="5854"/>
                  </a:lnTo>
                  <a:lnTo>
                    <a:pt x="1074" y="5691"/>
                  </a:lnTo>
                  <a:lnTo>
                    <a:pt x="1237" y="5463"/>
                  </a:lnTo>
                  <a:lnTo>
                    <a:pt x="1334" y="5398"/>
                  </a:lnTo>
                  <a:lnTo>
                    <a:pt x="1399" y="5398"/>
                  </a:lnTo>
                  <a:lnTo>
                    <a:pt x="1432" y="5333"/>
                  </a:lnTo>
                  <a:lnTo>
                    <a:pt x="1464" y="5236"/>
                  </a:lnTo>
                  <a:lnTo>
                    <a:pt x="1497" y="5203"/>
                  </a:lnTo>
                  <a:lnTo>
                    <a:pt x="1594" y="5171"/>
                  </a:lnTo>
                  <a:lnTo>
                    <a:pt x="1659" y="4943"/>
                  </a:lnTo>
                  <a:lnTo>
                    <a:pt x="1790" y="4780"/>
                  </a:lnTo>
                  <a:lnTo>
                    <a:pt x="1790" y="4748"/>
                  </a:lnTo>
                  <a:lnTo>
                    <a:pt x="1822" y="4683"/>
                  </a:lnTo>
                  <a:lnTo>
                    <a:pt x="1757" y="4618"/>
                  </a:lnTo>
                  <a:lnTo>
                    <a:pt x="1594" y="4618"/>
                  </a:lnTo>
                  <a:lnTo>
                    <a:pt x="1659" y="4553"/>
                  </a:lnTo>
                  <a:lnTo>
                    <a:pt x="1725" y="4520"/>
                  </a:lnTo>
                  <a:lnTo>
                    <a:pt x="1952" y="4293"/>
                  </a:lnTo>
                  <a:lnTo>
                    <a:pt x="2082" y="4228"/>
                  </a:lnTo>
                  <a:lnTo>
                    <a:pt x="2245" y="4260"/>
                  </a:lnTo>
                  <a:lnTo>
                    <a:pt x="2342" y="4293"/>
                  </a:lnTo>
                  <a:lnTo>
                    <a:pt x="2310" y="4358"/>
                  </a:lnTo>
                  <a:lnTo>
                    <a:pt x="2310" y="4423"/>
                  </a:lnTo>
                  <a:lnTo>
                    <a:pt x="2407" y="4325"/>
                  </a:lnTo>
                  <a:lnTo>
                    <a:pt x="2472" y="4293"/>
                  </a:lnTo>
                  <a:lnTo>
                    <a:pt x="2342" y="4260"/>
                  </a:lnTo>
                  <a:lnTo>
                    <a:pt x="2375" y="4130"/>
                  </a:lnTo>
                  <a:lnTo>
                    <a:pt x="2440" y="3967"/>
                  </a:lnTo>
                  <a:lnTo>
                    <a:pt x="2505" y="3902"/>
                  </a:lnTo>
                  <a:lnTo>
                    <a:pt x="2570" y="3902"/>
                  </a:lnTo>
                  <a:lnTo>
                    <a:pt x="2603" y="3935"/>
                  </a:lnTo>
                  <a:lnTo>
                    <a:pt x="2635" y="3902"/>
                  </a:lnTo>
                  <a:lnTo>
                    <a:pt x="2700" y="3837"/>
                  </a:lnTo>
                  <a:lnTo>
                    <a:pt x="2830" y="3610"/>
                  </a:lnTo>
                  <a:lnTo>
                    <a:pt x="2830" y="3545"/>
                  </a:lnTo>
                  <a:lnTo>
                    <a:pt x="2830" y="3447"/>
                  </a:lnTo>
                  <a:lnTo>
                    <a:pt x="2863" y="3317"/>
                  </a:lnTo>
                  <a:lnTo>
                    <a:pt x="2960" y="3220"/>
                  </a:lnTo>
                  <a:lnTo>
                    <a:pt x="3058" y="3187"/>
                  </a:lnTo>
                  <a:lnTo>
                    <a:pt x="3025" y="3154"/>
                  </a:lnTo>
                  <a:lnTo>
                    <a:pt x="2895" y="3122"/>
                  </a:lnTo>
                  <a:lnTo>
                    <a:pt x="2863" y="3057"/>
                  </a:lnTo>
                  <a:lnTo>
                    <a:pt x="2895" y="3024"/>
                  </a:lnTo>
                  <a:lnTo>
                    <a:pt x="2895" y="2992"/>
                  </a:lnTo>
                  <a:lnTo>
                    <a:pt x="2798" y="2992"/>
                  </a:lnTo>
                  <a:lnTo>
                    <a:pt x="2668" y="3057"/>
                  </a:lnTo>
                  <a:lnTo>
                    <a:pt x="2472" y="3252"/>
                  </a:lnTo>
                  <a:lnTo>
                    <a:pt x="2375" y="3285"/>
                  </a:lnTo>
                  <a:lnTo>
                    <a:pt x="2277" y="3317"/>
                  </a:lnTo>
                  <a:lnTo>
                    <a:pt x="2180" y="3252"/>
                  </a:lnTo>
                  <a:lnTo>
                    <a:pt x="1985" y="3024"/>
                  </a:lnTo>
                  <a:lnTo>
                    <a:pt x="1920" y="3057"/>
                  </a:lnTo>
                  <a:lnTo>
                    <a:pt x="1822" y="2927"/>
                  </a:lnTo>
                  <a:lnTo>
                    <a:pt x="1790" y="2862"/>
                  </a:lnTo>
                  <a:lnTo>
                    <a:pt x="1855" y="2797"/>
                  </a:lnTo>
                  <a:lnTo>
                    <a:pt x="1887" y="2699"/>
                  </a:lnTo>
                  <a:lnTo>
                    <a:pt x="1790" y="2537"/>
                  </a:lnTo>
                  <a:lnTo>
                    <a:pt x="1790" y="2439"/>
                  </a:lnTo>
                  <a:lnTo>
                    <a:pt x="1757" y="2374"/>
                  </a:lnTo>
                  <a:lnTo>
                    <a:pt x="1790" y="2276"/>
                  </a:lnTo>
                  <a:lnTo>
                    <a:pt x="1790" y="2211"/>
                  </a:lnTo>
                  <a:lnTo>
                    <a:pt x="1757" y="2179"/>
                  </a:lnTo>
                  <a:lnTo>
                    <a:pt x="1725" y="2081"/>
                  </a:lnTo>
                  <a:lnTo>
                    <a:pt x="1692" y="2016"/>
                  </a:lnTo>
                  <a:lnTo>
                    <a:pt x="1659" y="2049"/>
                  </a:lnTo>
                  <a:lnTo>
                    <a:pt x="1594" y="1984"/>
                  </a:lnTo>
                  <a:lnTo>
                    <a:pt x="1562" y="2016"/>
                  </a:lnTo>
                  <a:lnTo>
                    <a:pt x="1627" y="2114"/>
                  </a:lnTo>
                  <a:lnTo>
                    <a:pt x="1627" y="2211"/>
                  </a:lnTo>
                  <a:lnTo>
                    <a:pt x="1659" y="2244"/>
                  </a:lnTo>
                  <a:lnTo>
                    <a:pt x="1562" y="2309"/>
                  </a:lnTo>
                  <a:lnTo>
                    <a:pt x="1562" y="2407"/>
                  </a:lnTo>
                  <a:lnTo>
                    <a:pt x="1627" y="2472"/>
                  </a:lnTo>
                  <a:lnTo>
                    <a:pt x="1627" y="2537"/>
                  </a:lnTo>
                  <a:lnTo>
                    <a:pt x="1562" y="2569"/>
                  </a:lnTo>
                  <a:lnTo>
                    <a:pt x="1497" y="2504"/>
                  </a:lnTo>
                  <a:lnTo>
                    <a:pt x="1464" y="2407"/>
                  </a:lnTo>
                  <a:lnTo>
                    <a:pt x="1367" y="2407"/>
                  </a:lnTo>
                  <a:lnTo>
                    <a:pt x="1367" y="2342"/>
                  </a:lnTo>
                  <a:lnTo>
                    <a:pt x="1302" y="2309"/>
                  </a:lnTo>
                  <a:lnTo>
                    <a:pt x="1237" y="2309"/>
                  </a:lnTo>
                  <a:lnTo>
                    <a:pt x="1204" y="2276"/>
                  </a:lnTo>
                  <a:lnTo>
                    <a:pt x="1302" y="2211"/>
                  </a:lnTo>
                  <a:lnTo>
                    <a:pt x="1334" y="2146"/>
                  </a:lnTo>
                  <a:lnTo>
                    <a:pt x="1237" y="2081"/>
                  </a:lnTo>
                  <a:lnTo>
                    <a:pt x="1302" y="1951"/>
                  </a:lnTo>
                  <a:lnTo>
                    <a:pt x="1399" y="1951"/>
                  </a:lnTo>
                  <a:lnTo>
                    <a:pt x="1399" y="1854"/>
                  </a:lnTo>
                  <a:lnTo>
                    <a:pt x="1367" y="1756"/>
                  </a:lnTo>
                  <a:lnTo>
                    <a:pt x="1399" y="1691"/>
                  </a:lnTo>
                  <a:lnTo>
                    <a:pt x="1367" y="1626"/>
                  </a:lnTo>
                  <a:lnTo>
                    <a:pt x="1367" y="1496"/>
                  </a:lnTo>
                  <a:lnTo>
                    <a:pt x="1269" y="1398"/>
                  </a:lnTo>
                  <a:lnTo>
                    <a:pt x="1269" y="1366"/>
                  </a:lnTo>
                  <a:lnTo>
                    <a:pt x="1334" y="1398"/>
                  </a:lnTo>
                  <a:lnTo>
                    <a:pt x="1432" y="1366"/>
                  </a:lnTo>
                  <a:lnTo>
                    <a:pt x="1432" y="1268"/>
                  </a:lnTo>
                  <a:lnTo>
                    <a:pt x="1464" y="1236"/>
                  </a:lnTo>
                  <a:lnTo>
                    <a:pt x="1464" y="1073"/>
                  </a:lnTo>
                  <a:lnTo>
                    <a:pt x="1432" y="943"/>
                  </a:lnTo>
                  <a:lnTo>
                    <a:pt x="1464" y="846"/>
                  </a:lnTo>
                  <a:lnTo>
                    <a:pt x="1399" y="878"/>
                  </a:lnTo>
                  <a:lnTo>
                    <a:pt x="1269" y="911"/>
                  </a:lnTo>
                  <a:lnTo>
                    <a:pt x="1204" y="846"/>
                  </a:lnTo>
                  <a:lnTo>
                    <a:pt x="1237" y="781"/>
                  </a:lnTo>
                  <a:lnTo>
                    <a:pt x="1204" y="716"/>
                  </a:lnTo>
                  <a:lnTo>
                    <a:pt x="1139" y="716"/>
                  </a:lnTo>
                  <a:lnTo>
                    <a:pt x="1172" y="650"/>
                  </a:lnTo>
                  <a:lnTo>
                    <a:pt x="1269" y="618"/>
                  </a:lnTo>
                  <a:lnTo>
                    <a:pt x="1269" y="553"/>
                  </a:lnTo>
                  <a:lnTo>
                    <a:pt x="1172" y="553"/>
                  </a:lnTo>
                  <a:lnTo>
                    <a:pt x="1074" y="488"/>
                  </a:lnTo>
                  <a:lnTo>
                    <a:pt x="1042" y="488"/>
                  </a:lnTo>
                  <a:lnTo>
                    <a:pt x="1009" y="423"/>
                  </a:lnTo>
                  <a:lnTo>
                    <a:pt x="1042" y="423"/>
                  </a:lnTo>
                  <a:lnTo>
                    <a:pt x="1074" y="358"/>
                  </a:lnTo>
                  <a:lnTo>
                    <a:pt x="1042" y="358"/>
                  </a:lnTo>
                  <a:lnTo>
                    <a:pt x="977" y="390"/>
                  </a:lnTo>
                  <a:lnTo>
                    <a:pt x="977" y="423"/>
                  </a:lnTo>
                  <a:lnTo>
                    <a:pt x="944" y="520"/>
                  </a:lnTo>
                  <a:lnTo>
                    <a:pt x="879" y="488"/>
                  </a:lnTo>
                  <a:lnTo>
                    <a:pt x="912" y="390"/>
                  </a:lnTo>
                  <a:lnTo>
                    <a:pt x="846" y="325"/>
                  </a:lnTo>
                  <a:lnTo>
                    <a:pt x="814" y="195"/>
                  </a:lnTo>
                  <a:lnTo>
                    <a:pt x="846" y="98"/>
                  </a:lnTo>
                  <a:lnTo>
                    <a:pt x="846" y="65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1"/>
            <p:cNvSpPr/>
            <p:nvPr/>
          </p:nvSpPr>
          <p:spPr>
            <a:xfrm>
              <a:off x="5283525" y="3958250"/>
              <a:ext cx="1650" cy="850"/>
            </a:xfrm>
            <a:custGeom>
              <a:rect b="b" l="l" r="r" t="t"/>
              <a:pathLst>
                <a:path extrusionOk="0" h="34" w="66">
                  <a:moveTo>
                    <a:pt x="1" y="1"/>
                  </a:moveTo>
                  <a:lnTo>
                    <a:pt x="1" y="34"/>
                  </a:lnTo>
                  <a:lnTo>
                    <a:pt x="66" y="34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1"/>
            <p:cNvSpPr/>
            <p:nvPr/>
          </p:nvSpPr>
          <p:spPr>
            <a:xfrm>
              <a:off x="5128250" y="4167200"/>
              <a:ext cx="1650" cy="850"/>
            </a:xfrm>
            <a:custGeom>
              <a:rect b="b" l="l" r="r" t="t"/>
              <a:pathLst>
                <a:path extrusionOk="0" h="34" w="66">
                  <a:moveTo>
                    <a:pt x="66" y="1"/>
                  </a:moveTo>
                  <a:lnTo>
                    <a:pt x="1" y="33"/>
                  </a:lnTo>
                  <a:lnTo>
                    <a:pt x="33" y="33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21"/>
            <p:cNvSpPr/>
            <p:nvPr/>
          </p:nvSpPr>
          <p:spPr>
            <a:xfrm>
              <a:off x="5239625" y="4037925"/>
              <a:ext cx="4100" cy="4100"/>
            </a:xfrm>
            <a:custGeom>
              <a:rect b="b" l="l" r="r" t="t"/>
              <a:pathLst>
                <a:path extrusionOk="0" h="164" w="164">
                  <a:moveTo>
                    <a:pt x="66" y="1"/>
                  </a:moveTo>
                  <a:lnTo>
                    <a:pt x="1" y="66"/>
                  </a:lnTo>
                  <a:lnTo>
                    <a:pt x="1" y="164"/>
                  </a:lnTo>
                  <a:lnTo>
                    <a:pt x="66" y="98"/>
                  </a:lnTo>
                  <a:lnTo>
                    <a:pt x="131" y="66"/>
                  </a:lnTo>
                  <a:lnTo>
                    <a:pt x="163" y="33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21"/>
            <p:cNvSpPr/>
            <p:nvPr/>
          </p:nvSpPr>
          <p:spPr>
            <a:xfrm>
              <a:off x="5236375" y="4043625"/>
              <a:ext cx="3275" cy="850"/>
            </a:xfrm>
            <a:custGeom>
              <a:rect b="b" l="l" r="r" t="t"/>
              <a:pathLst>
                <a:path extrusionOk="0" h="34" w="131">
                  <a:moveTo>
                    <a:pt x="131" y="1"/>
                  </a:moveTo>
                  <a:lnTo>
                    <a:pt x="1" y="33"/>
                  </a:lnTo>
                  <a:lnTo>
                    <a:pt x="131" y="33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1"/>
            <p:cNvSpPr/>
            <p:nvPr/>
          </p:nvSpPr>
          <p:spPr>
            <a:xfrm>
              <a:off x="5285975" y="3946075"/>
              <a:ext cx="1650" cy="825"/>
            </a:xfrm>
            <a:custGeom>
              <a:rect b="b" l="l" r="r" t="t"/>
              <a:pathLst>
                <a:path extrusionOk="0" h="33" w="66">
                  <a:moveTo>
                    <a:pt x="0" y="0"/>
                  </a:moveTo>
                  <a:lnTo>
                    <a:pt x="33" y="3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1"/>
            <p:cNvSpPr/>
            <p:nvPr/>
          </p:nvSpPr>
          <p:spPr>
            <a:xfrm>
              <a:off x="5112000" y="4136300"/>
              <a:ext cx="2450" cy="2475"/>
            </a:xfrm>
            <a:custGeom>
              <a:rect b="b" l="l" r="r" t="t"/>
              <a:pathLst>
                <a:path extrusionOk="0" h="99" w="98">
                  <a:moveTo>
                    <a:pt x="33" y="1"/>
                  </a:moveTo>
                  <a:lnTo>
                    <a:pt x="0" y="66"/>
                  </a:lnTo>
                  <a:lnTo>
                    <a:pt x="33" y="66"/>
                  </a:lnTo>
                  <a:lnTo>
                    <a:pt x="65" y="98"/>
                  </a:lnTo>
                  <a:lnTo>
                    <a:pt x="98" y="98"/>
                  </a:lnTo>
                  <a:lnTo>
                    <a:pt x="98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1"/>
            <p:cNvSpPr/>
            <p:nvPr/>
          </p:nvSpPr>
          <p:spPr>
            <a:xfrm>
              <a:off x="5290025" y="3942825"/>
              <a:ext cx="2475" cy="4900"/>
            </a:xfrm>
            <a:custGeom>
              <a:rect b="b" l="l" r="r" t="t"/>
              <a:pathLst>
                <a:path extrusionOk="0" h="196" w="99">
                  <a:moveTo>
                    <a:pt x="66" y="0"/>
                  </a:moveTo>
                  <a:lnTo>
                    <a:pt x="1" y="130"/>
                  </a:lnTo>
                  <a:lnTo>
                    <a:pt x="66" y="195"/>
                  </a:lnTo>
                  <a:lnTo>
                    <a:pt x="66" y="130"/>
                  </a:lnTo>
                  <a:lnTo>
                    <a:pt x="99" y="130"/>
                  </a:lnTo>
                  <a:lnTo>
                    <a:pt x="66" y="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1"/>
            <p:cNvSpPr/>
            <p:nvPr/>
          </p:nvSpPr>
          <p:spPr>
            <a:xfrm>
              <a:off x="2761625" y="2277825"/>
              <a:ext cx="117100" cy="71550"/>
            </a:xfrm>
            <a:custGeom>
              <a:rect b="b" l="l" r="r" t="t"/>
              <a:pathLst>
                <a:path extrusionOk="0" h="2862" w="4684">
                  <a:moveTo>
                    <a:pt x="651" y="0"/>
                  </a:moveTo>
                  <a:lnTo>
                    <a:pt x="651" y="33"/>
                  </a:lnTo>
                  <a:lnTo>
                    <a:pt x="684" y="98"/>
                  </a:lnTo>
                  <a:lnTo>
                    <a:pt x="749" y="98"/>
                  </a:lnTo>
                  <a:lnTo>
                    <a:pt x="781" y="65"/>
                  </a:lnTo>
                  <a:lnTo>
                    <a:pt x="846" y="65"/>
                  </a:lnTo>
                  <a:lnTo>
                    <a:pt x="911" y="98"/>
                  </a:lnTo>
                  <a:lnTo>
                    <a:pt x="977" y="130"/>
                  </a:lnTo>
                  <a:lnTo>
                    <a:pt x="944" y="195"/>
                  </a:lnTo>
                  <a:lnTo>
                    <a:pt x="846" y="163"/>
                  </a:lnTo>
                  <a:lnTo>
                    <a:pt x="749" y="163"/>
                  </a:lnTo>
                  <a:lnTo>
                    <a:pt x="781" y="195"/>
                  </a:lnTo>
                  <a:lnTo>
                    <a:pt x="911" y="293"/>
                  </a:lnTo>
                  <a:lnTo>
                    <a:pt x="1009" y="423"/>
                  </a:lnTo>
                  <a:lnTo>
                    <a:pt x="977" y="488"/>
                  </a:lnTo>
                  <a:lnTo>
                    <a:pt x="944" y="488"/>
                  </a:lnTo>
                  <a:lnTo>
                    <a:pt x="944" y="423"/>
                  </a:lnTo>
                  <a:lnTo>
                    <a:pt x="846" y="358"/>
                  </a:lnTo>
                  <a:lnTo>
                    <a:pt x="749" y="423"/>
                  </a:lnTo>
                  <a:lnTo>
                    <a:pt x="684" y="390"/>
                  </a:lnTo>
                  <a:lnTo>
                    <a:pt x="716" y="325"/>
                  </a:lnTo>
                  <a:lnTo>
                    <a:pt x="651" y="228"/>
                  </a:lnTo>
                  <a:lnTo>
                    <a:pt x="554" y="195"/>
                  </a:lnTo>
                  <a:lnTo>
                    <a:pt x="456" y="228"/>
                  </a:lnTo>
                  <a:lnTo>
                    <a:pt x="521" y="325"/>
                  </a:lnTo>
                  <a:lnTo>
                    <a:pt x="521" y="390"/>
                  </a:lnTo>
                  <a:lnTo>
                    <a:pt x="456" y="293"/>
                  </a:lnTo>
                  <a:lnTo>
                    <a:pt x="359" y="260"/>
                  </a:lnTo>
                  <a:lnTo>
                    <a:pt x="359" y="325"/>
                  </a:lnTo>
                  <a:lnTo>
                    <a:pt x="391" y="390"/>
                  </a:lnTo>
                  <a:lnTo>
                    <a:pt x="456" y="455"/>
                  </a:lnTo>
                  <a:lnTo>
                    <a:pt x="489" y="488"/>
                  </a:lnTo>
                  <a:lnTo>
                    <a:pt x="391" y="455"/>
                  </a:lnTo>
                  <a:lnTo>
                    <a:pt x="294" y="488"/>
                  </a:lnTo>
                  <a:lnTo>
                    <a:pt x="359" y="585"/>
                  </a:lnTo>
                  <a:lnTo>
                    <a:pt x="521" y="618"/>
                  </a:lnTo>
                  <a:lnTo>
                    <a:pt x="456" y="618"/>
                  </a:lnTo>
                  <a:lnTo>
                    <a:pt x="424" y="650"/>
                  </a:lnTo>
                  <a:lnTo>
                    <a:pt x="424" y="715"/>
                  </a:lnTo>
                  <a:lnTo>
                    <a:pt x="391" y="715"/>
                  </a:lnTo>
                  <a:lnTo>
                    <a:pt x="261" y="585"/>
                  </a:lnTo>
                  <a:lnTo>
                    <a:pt x="196" y="585"/>
                  </a:lnTo>
                  <a:lnTo>
                    <a:pt x="164" y="618"/>
                  </a:lnTo>
                  <a:lnTo>
                    <a:pt x="229" y="748"/>
                  </a:lnTo>
                  <a:lnTo>
                    <a:pt x="261" y="813"/>
                  </a:lnTo>
                  <a:lnTo>
                    <a:pt x="229" y="846"/>
                  </a:lnTo>
                  <a:lnTo>
                    <a:pt x="131" y="715"/>
                  </a:lnTo>
                  <a:lnTo>
                    <a:pt x="33" y="683"/>
                  </a:lnTo>
                  <a:lnTo>
                    <a:pt x="1" y="813"/>
                  </a:lnTo>
                  <a:lnTo>
                    <a:pt x="98" y="846"/>
                  </a:lnTo>
                  <a:lnTo>
                    <a:pt x="196" y="943"/>
                  </a:lnTo>
                  <a:lnTo>
                    <a:pt x="326" y="976"/>
                  </a:lnTo>
                  <a:lnTo>
                    <a:pt x="391" y="846"/>
                  </a:lnTo>
                  <a:lnTo>
                    <a:pt x="489" y="813"/>
                  </a:lnTo>
                  <a:lnTo>
                    <a:pt x="554" y="748"/>
                  </a:lnTo>
                  <a:lnTo>
                    <a:pt x="586" y="781"/>
                  </a:lnTo>
                  <a:lnTo>
                    <a:pt x="586" y="846"/>
                  </a:lnTo>
                  <a:lnTo>
                    <a:pt x="651" y="846"/>
                  </a:lnTo>
                  <a:lnTo>
                    <a:pt x="716" y="813"/>
                  </a:lnTo>
                  <a:lnTo>
                    <a:pt x="716" y="911"/>
                  </a:lnTo>
                  <a:lnTo>
                    <a:pt x="781" y="911"/>
                  </a:lnTo>
                  <a:lnTo>
                    <a:pt x="846" y="846"/>
                  </a:lnTo>
                  <a:lnTo>
                    <a:pt x="879" y="781"/>
                  </a:lnTo>
                  <a:lnTo>
                    <a:pt x="879" y="878"/>
                  </a:lnTo>
                  <a:lnTo>
                    <a:pt x="911" y="878"/>
                  </a:lnTo>
                  <a:lnTo>
                    <a:pt x="1042" y="781"/>
                  </a:lnTo>
                  <a:lnTo>
                    <a:pt x="1042" y="846"/>
                  </a:lnTo>
                  <a:lnTo>
                    <a:pt x="977" y="911"/>
                  </a:lnTo>
                  <a:lnTo>
                    <a:pt x="1042" y="976"/>
                  </a:lnTo>
                  <a:lnTo>
                    <a:pt x="1107" y="911"/>
                  </a:lnTo>
                  <a:lnTo>
                    <a:pt x="1237" y="976"/>
                  </a:lnTo>
                  <a:lnTo>
                    <a:pt x="1172" y="1008"/>
                  </a:lnTo>
                  <a:lnTo>
                    <a:pt x="1107" y="1008"/>
                  </a:lnTo>
                  <a:lnTo>
                    <a:pt x="1042" y="1041"/>
                  </a:lnTo>
                  <a:lnTo>
                    <a:pt x="944" y="1041"/>
                  </a:lnTo>
                  <a:lnTo>
                    <a:pt x="814" y="1106"/>
                  </a:lnTo>
                  <a:lnTo>
                    <a:pt x="781" y="1138"/>
                  </a:lnTo>
                  <a:lnTo>
                    <a:pt x="977" y="1203"/>
                  </a:lnTo>
                  <a:lnTo>
                    <a:pt x="1074" y="1203"/>
                  </a:lnTo>
                  <a:lnTo>
                    <a:pt x="1107" y="1138"/>
                  </a:lnTo>
                  <a:lnTo>
                    <a:pt x="1172" y="1106"/>
                  </a:lnTo>
                  <a:lnTo>
                    <a:pt x="1172" y="1171"/>
                  </a:lnTo>
                  <a:lnTo>
                    <a:pt x="1107" y="1268"/>
                  </a:lnTo>
                  <a:lnTo>
                    <a:pt x="911" y="1301"/>
                  </a:lnTo>
                  <a:lnTo>
                    <a:pt x="846" y="1268"/>
                  </a:lnTo>
                  <a:lnTo>
                    <a:pt x="781" y="1366"/>
                  </a:lnTo>
                  <a:lnTo>
                    <a:pt x="716" y="1301"/>
                  </a:lnTo>
                  <a:lnTo>
                    <a:pt x="684" y="1268"/>
                  </a:lnTo>
                  <a:lnTo>
                    <a:pt x="684" y="1236"/>
                  </a:lnTo>
                  <a:lnTo>
                    <a:pt x="651" y="1203"/>
                  </a:lnTo>
                  <a:lnTo>
                    <a:pt x="619" y="1236"/>
                  </a:lnTo>
                  <a:lnTo>
                    <a:pt x="651" y="1268"/>
                  </a:lnTo>
                  <a:lnTo>
                    <a:pt x="554" y="1333"/>
                  </a:lnTo>
                  <a:lnTo>
                    <a:pt x="489" y="1301"/>
                  </a:lnTo>
                  <a:lnTo>
                    <a:pt x="424" y="1301"/>
                  </a:lnTo>
                  <a:lnTo>
                    <a:pt x="326" y="1366"/>
                  </a:lnTo>
                  <a:lnTo>
                    <a:pt x="196" y="1301"/>
                  </a:lnTo>
                  <a:lnTo>
                    <a:pt x="131" y="1333"/>
                  </a:lnTo>
                  <a:lnTo>
                    <a:pt x="98" y="1333"/>
                  </a:lnTo>
                  <a:lnTo>
                    <a:pt x="164" y="1431"/>
                  </a:lnTo>
                  <a:lnTo>
                    <a:pt x="196" y="1528"/>
                  </a:lnTo>
                  <a:lnTo>
                    <a:pt x="326" y="1561"/>
                  </a:lnTo>
                  <a:lnTo>
                    <a:pt x="326" y="1528"/>
                  </a:lnTo>
                  <a:lnTo>
                    <a:pt x="521" y="1561"/>
                  </a:lnTo>
                  <a:lnTo>
                    <a:pt x="814" y="1561"/>
                  </a:lnTo>
                  <a:lnTo>
                    <a:pt x="814" y="1594"/>
                  </a:lnTo>
                  <a:lnTo>
                    <a:pt x="749" y="1659"/>
                  </a:lnTo>
                  <a:lnTo>
                    <a:pt x="749" y="1724"/>
                  </a:lnTo>
                  <a:lnTo>
                    <a:pt x="846" y="1789"/>
                  </a:lnTo>
                  <a:lnTo>
                    <a:pt x="846" y="1854"/>
                  </a:lnTo>
                  <a:lnTo>
                    <a:pt x="911" y="1821"/>
                  </a:lnTo>
                  <a:lnTo>
                    <a:pt x="1042" y="1724"/>
                  </a:lnTo>
                  <a:lnTo>
                    <a:pt x="1042" y="1821"/>
                  </a:lnTo>
                  <a:lnTo>
                    <a:pt x="944" y="1886"/>
                  </a:lnTo>
                  <a:lnTo>
                    <a:pt x="879" y="1951"/>
                  </a:lnTo>
                  <a:lnTo>
                    <a:pt x="977" y="2016"/>
                  </a:lnTo>
                  <a:lnTo>
                    <a:pt x="1107" y="1886"/>
                  </a:lnTo>
                  <a:lnTo>
                    <a:pt x="1237" y="1919"/>
                  </a:lnTo>
                  <a:lnTo>
                    <a:pt x="1237" y="1984"/>
                  </a:lnTo>
                  <a:lnTo>
                    <a:pt x="1172" y="1951"/>
                  </a:lnTo>
                  <a:lnTo>
                    <a:pt x="1074" y="1984"/>
                  </a:lnTo>
                  <a:lnTo>
                    <a:pt x="1009" y="2049"/>
                  </a:lnTo>
                  <a:lnTo>
                    <a:pt x="911" y="2049"/>
                  </a:lnTo>
                  <a:lnTo>
                    <a:pt x="911" y="2114"/>
                  </a:lnTo>
                  <a:lnTo>
                    <a:pt x="846" y="2179"/>
                  </a:lnTo>
                  <a:lnTo>
                    <a:pt x="781" y="2179"/>
                  </a:lnTo>
                  <a:lnTo>
                    <a:pt x="716" y="2211"/>
                  </a:lnTo>
                  <a:lnTo>
                    <a:pt x="684" y="2146"/>
                  </a:lnTo>
                  <a:lnTo>
                    <a:pt x="619" y="2081"/>
                  </a:lnTo>
                  <a:lnTo>
                    <a:pt x="586" y="2146"/>
                  </a:lnTo>
                  <a:lnTo>
                    <a:pt x="554" y="2146"/>
                  </a:lnTo>
                  <a:lnTo>
                    <a:pt x="586" y="2244"/>
                  </a:lnTo>
                  <a:lnTo>
                    <a:pt x="651" y="2276"/>
                  </a:lnTo>
                  <a:lnTo>
                    <a:pt x="586" y="2309"/>
                  </a:lnTo>
                  <a:lnTo>
                    <a:pt x="586" y="2472"/>
                  </a:lnTo>
                  <a:lnTo>
                    <a:pt x="716" y="2472"/>
                  </a:lnTo>
                  <a:lnTo>
                    <a:pt x="749" y="2439"/>
                  </a:lnTo>
                  <a:lnTo>
                    <a:pt x="814" y="2472"/>
                  </a:lnTo>
                  <a:lnTo>
                    <a:pt x="1009" y="2504"/>
                  </a:lnTo>
                  <a:lnTo>
                    <a:pt x="1139" y="2407"/>
                  </a:lnTo>
                  <a:lnTo>
                    <a:pt x="1237" y="2472"/>
                  </a:lnTo>
                  <a:lnTo>
                    <a:pt x="1302" y="2439"/>
                  </a:lnTo>
                  <a:lnTo>
                    <a:pt x="1334" y="2472"/>
                  </a:lnTo>
                  <a:lnTo>
                    <a:pt x="1399" y="2504"/>
                  </a:lnTo>
                  <a:lnTo>
                    <a:pt x="1497" y="2472"/>
                  </a:lnTo>
                  <a:lnTo>
                    <a:pt x="1497" y="2569"/>
                  </a:lnTo>
                  <a:lnTo>
                    <a:pt x="1627" y="2699"/>
                  </a:lnTo>
                  <a:lnTo>
                    <a:pt x="1692" y="2732"/>
                  </a:lnTo>
                  <a:lnTo>
                    <a:pt x="1790" y="2667"/>
                  </a:lnTo>
                  <a:lnTo>
                    <a:pt x="1887" y="2667"/>
                  </a:lnTo>
                  <a:lnTo>
                    <a:pt x="2050" y="2829"/>
                  </a:lnTo>
                  <a:lnTo>
                    <a:pt x="2277" y="2829"/>
                  </a:lnTo>
                  <a:lnTo>
                    <a:pt x="2342" y="2862"/>
                  </a:lnTo>
                  <a:lnTo>
                    <a:pt x="2505" y="2829"/>
                  </a:lnTo>
                  <a:lnTo>
                    <a:pt x="2472" y="2699"/>
                  </a:lnTo>
                  <a:lnTo>
                    <a:pt x="2505" y="2667"/>
                  </a:lnTo>
                  <a:lnTo>
                    <a:pt x="2537" y="2732"/>
                  </a:lnTo>
                  <a:lnTo>
                    <a:pt x="2668" y="2732"/>
                  </a:lnTo>
                  <a:lnTo>
                    <a:pt x="2765" y="2634"/>
                  </a:lnTo>
                  <a:lnTo>
                    <a:pt x="2765" y="2504"/>
                  </a:lnTo>
                  <a:lnTo>
                    <a:pt x="2928" y="2472"/>
                  </a:lnTo>
                  <a:lnTo>
                    <a:pt x="2863" y="2537"/>
                  </a:lnTo>
                  <a:lnTo>
                    <a:pt x="2895" y="2602"/>
                  </a:lnTo>
                  <a:lnTo>
                    <a:pt x="2960" y="2537"/>
                  </a:lnTo>
                  <a:lnTo>
                    <a:pt x="3025" y="2537"/>
                  </a:lnTo>
                  <a:lnTo>
                    <a:pt x="3123" y="2407"/>
                  </a:lnTo>
                  <a:lnTo>
                    <a:pt x="3188" y="2439"/>
                  </a:lnTo>
                  <a:lnTo>
                    <a:pt x="3285" y="2439"/>
                  </a:lnTo>
                  <a:lnTo>
                    <a:pt x="3285" y="2472"/>
                  </a:lnTo>
                  <a:lnTo>
                    <a:pt x="3350" y="2439"/>
                  </a:lnTo>
                  <a:lnTo>
                    <a:pt x="3578" y="2244"/>
                  </a:lnTo>
                  <a:lnTo>
                    <a:pt x="3643" y="2114"/>
                  </a:lnTo>
                  <a:lnTo>
                    <a:pt x="3903" y="2081"/>
                  </a:lnTo>
                  <a:lnTo>
                    <a:pt x="3968" y="2016"/>
                  </a:lnTo>
                  <a:lnTo>
                    <a:pt x="3936" y="1951"/>
                  </a:lnTo>
                  <a:lnTo>
                    <a:pt x="3968" y="1886"/>
                  </a:lnTo>
                  <a:lnTo>
                    <a:pt x="4001" y="1886"/>
                  </a:lnTo>
                  <a:lnTo>
                    <a:pt x="4033" y="1984"/>
                  </a:lnTo>
                  <a:lnTo>
                    <a:pt x="4163" y="2016"/>
                  </a:lnTo>
                  <a:lnTo>
                    <a:pt x="4228" y="1951"/>
                  </a:lnTo>
                  <a:lnTo>
                    <a:pt x="4261" y="1886"/>
                  </a:lnTo>
                  <a:lnTo>
                    <a:pt x="4228" y="1854"/>
                  </a:lnTo>
                  <a:lnTo>
                    <a:pt x="4228" y="1756"/>
                  </a:lnTo>
                  <a:lnTo>
                    <a:pt x="4294" y="1756"/>
                  </a:lnTo>
                  <a:lnTo>
                    <a:pt x="4228" y="1626"/>
                  </a:lnTo>
                  <a:lnTo>
                    <a:pt x="4294" y="1561"/>
                  </a:lnTo>
                  <a:lnTo>
                    <a:pt x="4359" y="1626"/>
                  </a:lnTo>
                  <a:lnTo>
                    <a:pt x="4391" y="1724"/>
                  </a:lnTo>
                  <a:lnTo>
                    <a:pt x="4489" y="1691"/>
                  </a:lnTo>
                  <a:lnTo>
                    <a:pt x="4554" y="1594"/>
                  </a:lnTo>
                  <a:lnTo>
                    <a:pt x="4489" y="1496"/>
                  </a:lnTo>
                  <a:lnTo>
                    <a:pt x="4424" y="1398"/>
                  </a:lnTo>
                  <a:lnTo>
                    <a:pt x="4424" y="1301"/>
                  </a:lnTo>
                  <a:lnTo>
                    <a:pt x="4456" y="1236"/>
                  </a:lnTo>
                  <a:lnTo>
                    <a:pt x="4456" y="1138"/>
                  </a:lnTo>
                  <a:lnTo>
                    <a:pt x="4554" y="1106"/>
                  </a:lnTo>
                  <a:lnTo>
                    <a:pt x="4619" y="1106"/>
                  </a:lnTo>
                  <a:lnTo>
                    <a:pt x="4684" y="1008"/>
                  </a:lnTo>
                  <a:lnTo>
                    <a:pt x="4586" y="943"/>
                  </a:lnTo>
                  <a:lnTo>
                    <a:pt x="4391" y="911"/>
                  </a:lnTo>
                  <a:lnTo>
                    <a:pt x="4326" y="976"/>
                  </a:lnTo>
                  <a:lnTo>
                    <a:pt x="4359" y="878"/>
                  </a:lnTo>
                  <a:lnTo>
                    <a:pt x="4359" y="813"/>
                  </a:lnTo>
                  <a:lnTo>
                    <a:pt x="4228" y="781"/>
                  </a:lnTo>
                  <a:lnTo>
                    <a:pt x="4196" y="813"/>
                  </a:lnTo>
                  <a:lnTo>
                    <a:pt x="4163" y="715"/>
                  </a:lnTo>
                  <a:lnTo>
                    <a:pt x="4261" y="618"/>
                  </a:lnTo>
                  <a:lnTo>
                    <a:pt x="4326" y="585"/>
                  </a:lnTo>
                  <a:lnTo>
                    <a:pt x="4294" y="455"/>
                  </a:lnTo>
                  <a:lnTo>
                    <a:pt x="4261" y="423"/>
                  </a:lnTo>
                  <a:lnTo>
                    <a:pt x="4196" y="488"/>
                  </a:lnTo>
                  <a:lnTo>
                    <a:pt x="4098" y="455"/>
                  </a:lnTo>
                  <a:lnTo>
                    <a:pt x="4066" y="358"/>
                  </a:lnTo>
                  <a:lnTo>
                    <a:pt x="4163" y="325"/>
                  </a:lnTo>
                  <a:lnTo>
                    <a:pt x="4163" y="228"/>
                  </a:lnTo>
                  <a:lnTo>
                    <a:pt x="4196" y="195"/>
                  </a:lnTo>
                  <a:lnTo>
                    <a:pt x="4326" y="163"/>
                  </a:lnTo>
                  <a:lnTo>
                    <a:pt x="4196" y="98"/>
                  </a:lnTo>
                  <a:lnTo>
                    <a:pt x="4131" y="130"/>
                  </a:lnTo>
                  <a:lnTo>
                    <a:pt x="3968" y="293"/>
                  </a:lnTo>
                  <a:lnTo>
                    <a:pt x="3903" y="390"/>
                  </a:lnTo>
                  <a:lnTo>
                    <a:pt x="3871" y="390"/>
                  </a:lnTo>
                  <a:lnTo>
                    <a:pt x="3806" y="293"/>
                  </a:lnTo>
                  <a:lnTo>
                    <a:pt x="3838" y="228"/>
                  </a:lnTo>
                  <a:lnTo>
                    <a:pt x="3773" y="163"/>
                  </a:lnTo>
                  <a:lnTo>
                    <a:pt x="3773" y="98"/>
                  </a:lnTo>
                  <a:lnTo>
                    <a:pt x="3676" y="65"/>
                  </a:lnTo>
                  <a:lnTo>
                    <a:pt x="3578" y="98"/>
                  </a:lnTo>
                  <a:lnTo>
                    <a:pt x="3513" y="65"/>
                  </a:lnTo>
                  <a:lnTo>
                    <a:pt x="3481" y="163"/>
                  </a:lnTo>
                  <a:lnTo>
                    <a:pt x="3513" y="260"/>
                  </a:lnTo>
                  <a:lnTo>
                    <a:pt x="3481" y="325"/>
                  </a:lnTo>
                  <a:lnTo>
                    <a:pt x="3383" y="358"/>
                  </a:lnTo>
                  <a:lnTo>
                    <a:pt x="3253" y="390"/>
                  </a:lnTo>
                  <a:lnTo>
                    <a:pt x="3253" y="325"/>
                  </a:lnTo>
                  <a:lnTo>
                    <a:pt x="3220" y="260"/>
                  </a:lnTo>
                  <a:lnTo>
                    <a:pt x="3155" y="358"/>
                  </a:lnTo>
                  <a:lnTo>
                    <a:pt x="3090" y="488"/>
                  </a:lnTo>
                  <a:lnTo>
                    <a:pt x="2993" y="488"/>
                  </a:lnTo>
                  <a:lnTo>
                    <a:pt x="2895" y="325"/>
                  </a:lnTo>
                  <a:lnTo>
                    <a:pt x="2700" y="325"/>
                  </a:lnTo>
                  <a:lnTo>
                    <a:pt x="2668" y="488"/>
                  </a:lnTo>
                  <a:lnTo>
                    <a:pt x="2765" y="683"/>
                  </a:lnTo>
                  <a:lnTo>
                    <a:pt x="2635" y="943"/>
                  </a:lnTo>
                  <a:lnTo>
                    <a:pt x="2635" y="943"/>
                  </a:lnTo>
                  <a:lnTo>
                    <a:pt x="2700" y="715"/>
                  </a:lnTo>
                  <a:lnTo>
                    <a:pt x="2570" y="553"/>
                  </a:lnTo>
                  <a:lnTo>
                    <a:pt x="2570" y="488"/>
                  </a:lnTo>
                  <a:lnTo>
                    <a:pt x="2537" y="423"/>
                  </a:lnTo>
                  <a:lnTo>
                    <a:pt x="2537" y="325"/>
                  </a:lnTo>
                  <a:lnTo>
                    <a:pt x="2440" y="260"/>
                  </a:lnTo>
                  <a:lnTo>
                    <a:pt x="2245" y="390"/>
                  </a:lnTo>
                  <a:lnTo>
                    <a:pt x="2212" y="520"/>
                  </a:lnTo>
                  <a:lnTo>
                    <a:pt x="2245" y="618"/>
                  </a:lnTo>
                  <a:lnTo>
                    <a:pt x="2147" y="748"/>
                  </a:lnTo>
                  <a:lnTo>
                    <a:pt x="2082" y="748"/>
                  </a:lnTo>
                  <a:lnTo>
                    <a:pt x="2050" y="585"/>
                  </a:lnTo>
                  <a:lnTo>
                    <a:pt x="1985" y="553"/>
                  </a:lnTo>
                  <a:lnTo>
                    <a:pt x="1985" y="325"/>
                  </a:lnTo>
                  <a:lnTo>
                    <a:pt x="1887" y="293"/>
                  </a:lnTo>
                  <a:lnTo>
                    <a:pt x="1757" y="390"/>
                  </a:lnTo>
                  <a:lnTo>
                    <a:pt x="1790" y="618"/>
                  </a:lnTo>
                  <a:lnTo>
                    <a:pt x="1855" y="715"/>
                  </a:lnTo>
                  <a:lnTo>
                    <a:pt x="1822" y="878"/>
                  </a:lnTo>
                  <a:lnTo>
                    <a:pt x="1757" y="943"/>
                  </a:lnTo>
                  <a:lnTo>
                    <a:pt x="1692" y="976"/>
                  </a:lnTo>
                  <a:lnTo>
                    <a:pt x="1692" y="846"/>
                  </a:lnTo>
                  <a:lnTo>
                    <a:pt x="1562" y="878"/>
                  </a:lnTo>
                  <a:lnTo>
                    <a:pt x="1529" y="1008"/>
                  </a:lnTo>
                  <a:lnTo>
                    <a:pt x="1464" y="1073"/>
                  </a:lnTo>
                  <a:lnTo>
                    <a:pt x="1464" y="1236"/>
                  </a:lnTo>
                  <a:lnTo>
                    <a:pt x="1399" y="1073"/>
                  </a:lnTo>
                  <a:lnTo>
                    <a:pt x="1302" y="1041"/>
                  </a:lnTo>
                  <a:lnTo>
                    <a:pt x="1334" y="976"/>
                  </a:lnTo>
                  <a:lnTo>
                    <a:pt x="1399" y="878"/>
                  </a:lnTo>
                  <a:lnTo>
                    <a:pt x="1399" y="781"/>
                  </a:lnTo>
                  <a:lnTo>
                    <a:pt x="1269" y="781"/>
                  </a:lnTo>
                  <a:lnTo>
                    <a:pt x="1334" y="715"/>
                  </a:lnTo>
                  <a:lnTo>
                    <a:pt x="1269" y="618"/>
                  </a:lnTo>
                  <a:lnTo>
                    <a:pt x="1334" y="650"/>
                  </a:lnTo>
                  <a:lnTo>
                    <a:pt x="1432" y="553"/>
                  </a:lnTo>
                  <a:lnTo>
                    <a:pt x="1399" y="488"/>
                  </a:lnTo>
                  <a:lnTo>
                    <a:pt x="1302" y="455"/>
                  </a:lnTo>
                  <a:lnTo>
                    <a:pt x="1399" y="390"/>
                  </a:lnTo>
                  <a:lnTo>
                    <a:pt x="1302" y="293"/>
                  </a:lnTo>
                  <a:lnTo>
                    <a:pt x="1269" y="358"/>
                  </a:lnTo>
                  <a:lnTo>
                    <a:pt x="1204" y="260"/>
                  </a:lnTo>
                  <a:lnTo>
                    <a:pt x="1074" y="195"/>
                  </a:lnTo>
                  <a:lnTo>
                    <a:pt x="1074" y="98"/>
                  </a:lnTo>
                  <a:lnTo>
                    <a:pt x="1042" y="0"/>
                  </a:lnTo>
                  <a:lnTo>
                    <a:pt x="944" y="33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21"/>
            <p:cNvSpPr/>
            <p:nvPr/>
          </p:nvSpPr>
          <p:spPr>
            <a:xfrm>
              <a:off x="2801475" y="2347725"/>
              <a:ext cx="2450" cy="4100"/>
            </a:xfrm>
            <a:custGeom>
              <a:rect b="b" l="l" r="r" t="t"/>
              <a:pathLst>
                <a:path extrusionOk="0" h="164" w="98">
                  <a:moveTo>
                    <a:pt x="98" y="1"/>
                  </a:moveTo>
                  <a:lnTo>
                    <a:pt x="33" y="33"/>
                  </a:lnTo>
                  <a:lnTo>
                    <a:pt x="0" y="98"/>
                  </a:lnTo>
                  <a:lnTo>
                    <a:pt x="33" y="163"/>
                  </a:lnTo>
                  <a:lnTo>
                    <a:pt x="98" y="131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21"/>
            <p:cNvSpPr/>
            <p:nvPr/>
          </p:nvSpPr>
          <p:spPr>
            <a:xfrm>
              <a:off x="956800" y="3032275"/>
              <a:ext cx="5700" cy="5700"/>
            </a:xfrm>
            <a:custGeom>
              <a:rect b="b" l="l" r="r" t="t"/>
              <a:pathLst>
                <a:path extrusionOk="0" h="228" w="228">
                  <a:moveTo>
                    <a:pt x="0" y="0"/>
                  </a:moveTo>
                  <a:lnTo>
                    <a:pt x="0" y="65"/>
                  </a:lnTo>
                  <a:lnTo>
                    <a:pt x="98" y="228"/>
                  </a:lnTo>
                  <a:lnTo>
                    <a:pt x="228" y="228"/>
                  </a:lnTo>
                  <a:lnTo>
                    <a:pt x="228" y="163"/>
                  </a:lnTo>
                  <a:lnTo>
                    <a:pt x="163" y="9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1"/>
            <p:cNvSpPr/>
            <p:nvPr/>
          </p:nvSpPr>
          <p:spPr>
            <a:xfrm>
              <a:off x="928350" y="3026575"/>
              <a:ext cx="2450" cy="3275"/>
            </a:xfrm>
            <a:custGeom>
              <a:rect b="b" l="l" r="r" t="t"/>
              <a:pathLst>
                <a:path extrusionOk="0" h="131" w="98">
                  <a:moveTo>
                    <a:pt x="33" y="1"/>
                  </a:moveTo>
                  <a:lnTo>
                    <a:pt x="0" y="66"/>
                  </a:lnTo>
                  <a:lnTo>
                    <a:pt x="33" y="131"/>
                  </a:lnTo>
                  <a:lnTo>
                    <a:pt x="98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1"/>
            <p:cNvSpPr/>
            <p:nvPr/>
          </p:nvSpPr>
          <p:spPr>
            <a:xfrm>
              <a:off x="937275" y="3023325"/>
              <a:ext cx="5725" cy="4100"/>
            </a:xfrm>
            <a:custGeom>
              <a:rect b="b" l="l" r="r" t="t"/>
              <a:pathLst>
                <a:path extrusionOk="0" h="164" w="229">
                  <a:moveTo>
                    <a:pt x="66" y="0"/>
                  </a:moveTo>
                  <a:lnTo>
                    <a:pt x="1" y="98"/>
                  </a:lnTo>
                  <a:lnTo>
                    <a:pt x="98" y="163"/>
                  </a:lnTo>
                  <a:lnTo>
                    <a:pt x="163" y="163"/>
                  </a:lnTo>
                  <a:lnTo>
                    <a:pt x="229" y="66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21"/>
            <p:cNvSpPr/>
            <p:nvPr/>
          </p:nvSpPr>
          <p:spPr>
            <a:xfrm>
              <a:off x="982800" y="3054225"/>
              <a:ext cx="16300" cy="21150"/>
            </a:xfrm>
            <a:custGeom>
              <a:rect b="b" l="l" r="r" t="t"/>
              <a:pathLst>
                <a:path extrusionOk="0" h="846" w="652">
                  <a:moveTo>
                    <a:pt x="131" y="0"/>
                  </a:moveTo>
                  <a:lnTo>
                    <a:pt x="99" y="33"/>
                  </a:lnTo>
                  <a:lnTo>
                    <a:pt x="99" y="98"/>
                  </a:lnTo>
                  <a:lnTo>
                    <a:pt x="66" y="260"/>
                  </a:lnTo>
                  <a:lnTo>
                    <a:pt x="1" y="325"/>
                  </a:lnTo>
                  <a:lnTo>
                    <a:pt x="1" y="390"/>
                  </a:lnTo>
                  <a:lnTo>
                    <a:pt x="99" y="521"/>
                  </a:lnTo>
                  <a:lnTo>
                    <a:pt x="66" y="781"/>
                  </a:lnTo>
                  <a:lnTo>
                    <a:pt x="196" y="846"/>
                  </a:lnTo>
                  <a:lnTo>
                    <a:pt x="391" y="618"/>
                  </a:lnTo>
                  <a:lnTo>
                    <a:pt x="619" y="553"/>
                  </a:lnTo>
                  <a:lnTo>
                    <a:pt x="651" y="456"/>
                  </a:lnTo>
                  <a:lnTo>
                    <a:pt x="554" y="390"/>
                  </a:lnTo>
                  <a:lnTo>
                    <a:pt x="489" y="390"/>
                  </a:lnTo>
                  <a:lnTo>
                    <a:pt x="521" y="293"/>
                  </a:lnTo>
                  <a:lnTo>
                    <a:pt x="424" y="163"/>
                  </a:lnTo>
                  <a:lnTo>
                    <a:pt x="294" y="163"/>
                  </a:lnTo>
                  <a:lnTo>
                    <a:pt x="261" y="9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21"/>
            <p:cNvSpPr/>
            <p:nvPr/>
          </p:nvSpPr>
          <p:spPr>
            <a:xfrm>
              <a:off x="969000" y="3039575"/>
              <a:ext cx="6525" cy="1650"/>
            </a:xfrm>
            <a:custGeom>
              <a:rect b="b" l="l" r="r" t="t"/>
              <a:pathLst>
                <a:path extrusionOk="0" h="66" w="261">
                  <a:moveTo>
                    <a:pt x="0" y="1"/>
                  </a:moveTo>
                  <a:lnTo>
                    <a:pt x="65" y="66"/>
                  </a:lnTo>
                  <a:lnTo>
                    <a:pt x="130" y="33"/>
                  </a:lnTo>
                  <a:lnTo>
                    <a:pt x="228" y="6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21"/>
            <p:cNvSpPr/>
            <p:nvPr/>
          </p:nvSpPr>
          <p:spPr>
            <a:xfrm>
              <a:off x="974675" y="3042025"/>
              <a:ext cx="8975" cy="5725"/>
            </a:xfrm>
            <a:custGeom>
              <a:rect b="b" l="l" r="r" t="t"/>
              <a:pathLst>
                <a:path extrusionOk="0" h="229" w="359">
                  <a:moveTo>
                    <a:pt x="1" y="0"/>
                  </a:moveTo>
                  <a:lnTo>
                    <a:pt x="1" y="65"/>
                  </a:lnTo>
                  <a:lnTo>
                    <a:pt x="98" y="131"/>
                  </a:lnTo>
                  <a:lnTo>
                    <a:pt x="196" y="228"/>
                  </a:lnTo>
                  <a:lnTo>
                    <a:pt x="293" y="228"/>
                  </a:lnTo>
                  <a:lnTo>
                    <a:pt x="359" y="163"/>
                  </a:lnTo>
                  <a:lnTo>
                    <a:pt x="293" y="65"/>
                  </a:lnTo>
                  <a:lnTo>
                    <a:pt x="163" y="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1"/>
            <p:cNvSpPr/>
            <p:nvPr/>
          </p:nvSpPr>
          <p:spPr>
            <a:xfrm>
              <a:off x="1824250" y="3343650"/>
              <a:ext cx="8150" cy="16275"/>
            </a:xfrm>
            <a:custGeom>
              <a:rect b="b" l="l" r="r" t="t"/>
              <a:pathLst>
                <a:path extrusionOk="0" h="651" w="326">
                  <a:moveTo>
                    <a:pt x="98" y="0"/>
                  </a:moveTo>
                  <a:lnTo>
                    <a:pt x="1" y="33"/>
                  </a:lnTo>
                  <a:lnTo>
                    <a:pt x="1" y="130"/>
                  </a:lnTo>
                  <a:lnTo>
                    <a:pt x="98" y="130"/>
                  </a:lnTo>
                  <a:lnTo>
                    <a:pt x="98" y="260"/>
                  </a:lnTo>
                  <a:lnTo>
                    <a:pt x="196" y="423"/>
                  </a:lnTo>
                  <a:lnTo>
                    <a:pt x="98" y="488"/>
                  </a:lnTo>
                  <a:lnTo>
                    <a:pt x="33" y="618"/>
                  </a:lnTo>
                  <a:lnTo>
                    <a:pt x="98" y="651"/>
                  </a:lnTo>
                  <a:lnTo>
                    <a:pt x="261" y="618"/>
                  </a:lnTo>
                  <a:lnTo>
                    <a:pt x="326" y="488"/>
                  </a:lnTo>
                  <a:lnTo>
                    <a:pt x="228" y="390"/>
                  </a:lnTo>
                  <a:lnTo>
                    <a:pt x="228" y="293"/>
                  </a:lnTo>
                  <a:lnTo>
                    <a:pt x="163" y="195"/>
                  </a:lnTo>
                  <a:lnTo>
                    <a:pt x="163" y="6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1"/>
            <p:cNvSpPr/>
            <p:nvPr/>
          </p:nvSpPr>
          <p:spPr>
            <a:xfrm>
              <a:off x="1846200" y="3356650"/>
              <a:ext cx="4100" cy="4100"/>
            </a:xfrm>
            <a:custGeom>
              <a:rect b="b" l="l" r="r" t="t"/>
              <a:pathLst>
                <a:path extrusionOk="0" h="164" w="164">
                  <a:moveTo>
                    <a:pt x="98" y="1"/>
                  </a:moveTo>
                  <a:lnTo>
                    <a:pt x="1" y="66"/>
                  </a:lnTo>
                  <a:lnTo>
                    <a:pt x="33" y="163"/>
                  </a:lnTo>
                  <a:lnTo>
                    <a:pt x="163" y="66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1"/>
            <p:cNvSpPr/>
            <p:nvPr/>
          </p:nvSpPr>
          <p:spPr>
            <a:xfrm>
              <a:off x="1832400" y="3347700"/>
              <a:ext cx="2450" cy="2475"/>
            </a:xfrm>
            <a:custGeom>
              <a:rect b="b" l="l" r="r" t="t"/>
              <a:pathLst>
                <a:path extrusionOk="0" h="99" w="98">
                  <a:moveTo>
                    <a:pt x="33" y="1"/>
                  </a:moveTo>
                  <a:lnTo>
                    <a:pt x="0" y="66"/>
                  </a:lnTo>
                  <a:lnTo>
                    <a:pt x="98" y="98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21"/>
            <p:cNvSpPr/>
            <p:nvPr/>
          </p:nvSpPr>
          <p:spPr>
            <a:xfrm>
              <a:off x="1822625" y="3350950"/>
              <a:ext cx="2475" cy="2475"/>
            </a:xfrm>
            <a:custGeom>
              <a:rect b="b" l="l" r="r" t="t"/>
              <a:pathLst>
                <a:path extrusionOk="0" h="99" w="99">
                  <a:moveTo>
                    <a:pt x="33" y="1"/>
                  </a:moveTo>
                  <a:lnTo>
                    <a:pt x="1" y="33"/>
                  </a:lnTo>
                  <a:lnTo>
                    <a:pt x="1" y="98"/>
                  </a:lnTo>
                  <a:lnTo>
                    <a:pt x="98" y="98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21"/>
            <p:cNvSpPr/>
            <p:nvPr/>
          </p:nvSpPr>
          <p:spPr>
            <a:xfrm>
              <a:off x="1837275" y="3352575"/>
              <a:ext cx="4075" cy="3275"/>
            </a:xfrm>
            <a:custGeom>
              <a:rect b="b" l="l" r="r" t="t"/>
              <a:pathLst>
                <a:path extrusionOk="0" h="131" w="163">
                  <a:moveTo>
                    <a:pt x="65" y="1"/>
                  </a:moveTo>
                  <a:lnTo>
                    <a:pt x="0" y="66"/>
                  </a:lnTo>
                  <a:lnTo>
                    <a:pt x="65" y="131"/>
                  </a:lnTo>
                  <a:lnTo>
                    <a:pt x="163" y="66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21"/>
            <p:cNvSpPr/>
            <p:nvPr/>
          </p:nvSpPr>
          <p:spPr>
            <a:xfrm>
              <a:off x="2207175" y="3102175"/>
              <a:ext cx="4100" cy="4100"/>
            </a:xfrm>
            <a:custGeom>
              <a:rect b="b" l="l" r="r" t="t"/>
              <a:pathLst>
                <a:path extrusionOk="0" h="164" w="164">
                  <a:moveTo>
                    <a:pt x="98" y="1"/>
                  </a:moveTo>
                  <a:lnTo>
                    <a:pt x="1" y="66"/>
                  </a:lnTo>
                  <a:lnTo>
                    <a:pt x="66" y="163"/>
                  </a:lnTo>
                  <a:lnTo>
                    <a:pt x="163" y="163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1"/>
            <p:cNvSpPr/>
            <p:nvPr/>
          </p:nvSpPr>
          <p:spPr>
            <a:xfrm>
              <a:off x="2182775" y="3098125"/>
              <a:ext cx="4100" cy="1650"/>
            </a:xfrm>
            <a:custGeom>
              <a:rect b="b" l="l" r="r" t="t"/>
              <a:pathLst>
                <a:path extrusionOk="0" h="66" w="164">
                  <a:moveTo>
                    <a:pt x="99" y="0"/>
                  </a:moveTo>
                  <a:lnTo>
                    <a:pt x="1" y="65"/>
                  </a:lnTo>
                  <a:lnTo>
                    <a:pt x="164" y="65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21"/>
            <p:cNvSpPr/>
            <p:nvPr/>
          </p:nvSpPr>
          <p:spPr>
            <a:xfrm>
              <a:off x="2220175" y="3106250"/>
              <a:ext cx="4100" cy="3275"/>
            </a:xfrm>
            <a:custGeom>
              <a:rect b="b" l="l" r="r" t="t"/>
              <a:pathLst>
                <a:path extrusionOk="0" h="131" w="164">
                  <a:moveTo>
                    <a:pt x="1" y="0"/>
                  </a:moveTo>
                  <a:lnTo>
                    <a:pt x="1" y="66"/>
                  </a:lnTo>
                  <a:lnTo>
                    <a:pt x="33" y="131"/>
                  </a:lnTo>
                  <a:lnTo>
                    <a:pt x="163" y="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21"/>
            <p:cNvSpPr/>
            <p:nvPr/>
          </p:nvSpPr>
          <p:spPr>
            <a:xfrm>
              <a:off x="2220175" y="3098125"/>
              <a:ext cx="3275" cy="4900"/>
            </a:xfrm>
            <a:custGeom>
              <a:rect b="b" l="l" r="r" t="t"/>
              <a:pathLst>
                <a:path extrusionOk="0" h="196" w="131">
                  <a:moveTo>
                    <a:pt x="66" y="0"/>
                  </a:moveTo>
                  <a:lnTo>
                    <a:pt x="1" y="98"/>
                  </a:lnTo>
                  <a:lnTo>
                    <a:pt x="98" y="195"/>
                  </a:lnTo>
                  <a:lnTo>
                    <a:pt x="131" y="9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1"/>
            <p:cNvSpPr/>
            <p:nvPr/>
          </p:nvSpPr>
          <p:spPr>
            <a:xfrm>
              <a:off x="2203100" y="3092425"/>
              <a:ext cx="5725" cy="4900"/>
            </a:xfrm>
            <a:custGeom>
              <a:rect b="b" l="l" r="r" t="t"/>
              <a:pathLst>
                <a:path extrusionOk="0" h="196" w="229">
                  <a:moveTo>
                    <a:pt x="99" y="1"/>
                  </a:moveTo>
                  <a:lnTo>
                    <a:pt x="1" y="66"/>
                  </a:lnTo>
                  <a:lnTo>
                    <a:pt x="1" y="98"/>
                  </a:lnTo>
                  <a:lnTo>
                    <a:pt x="131" y="196"/>
                  </a:lnTo>
                  <a:lnTo>
                    <a:pt x="131" y="98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1"/>
            <p:cNvSpPr/>
            <p:nvPr/>
          </p:nvSpPr>
          <p:spPr>
            <a:xfrm>
              <a:off x="2173850" y="3094875"/>
              <a:ext cx="5700" cy="1650"/>
            </a:xfrm>
            <a:custGeom>
              <a:rect b="b" l="l" r="r" t="t"/>
              <a:pathLst>
                <a:path extrusionOk="0" h="66" w="228">
                  <a:moveTo>
                    <a:pt x="98" y="0"/>
                  </a:moveTo>
                  <a:lnTo>
                    <a:pt x="0" y="65"/>
                  </a:lnTo>
                  <a:lnTo>
                    <a:pt x="195" y="65"/>
                  </a:lnTo>
                  <a:lnTo>
                    <a:pt x="228" y="3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1"/>
            <p:cNvSpPr/>
            <p:nvPr/>
          </p:nvSpPr>
          <p:spPr>
            <a:xfrm>
              <a:off x="2151075" y="3089175"/>
              <a:ext cx="23600" cy="8975"/>
            </a:xfrm>
            <a:custGeom>
              <a:rect b="b" l="l" r="r" t="t"/>
              <a:pathLst>
                <a:path extrusionOk="0" h="359" w="944">
                  <a:moveTo>
                    <a:pt x="131" y="1"/>
                  </a:moveTo>
                  <a:lnTo>
                    <a:pt x="98" y="66"/>
                  </a:lnTo>
                  <a:lnTo>
                    <a:pt x="1" y="131"/>
                  </a:lnTo>
                  <a:lnTo>
                    <a:pt x="1" y="196"/>
                  </a:lnTo>
                  <a:lnTo>
                    <a:pt x="1" y="261"/>
                  </a:lnTo>
                  <a:lnTo>
                    <a:pt x="33" y="326"/>
                  </a:lnTo>
                  <a:lnTo>
                    <a:pt x="293" y="358"/>
                  </a:lnTo>
                  <a:lnTo>
                    <a:pt x="358" y="358"/>
                  </a:lnTo>
                  <a:lnTo>
                    <a:pt x="554" y="326"/>
                  </a:lnTo>
                  <a:lnTo>
                    <a:pt x="619" y="358"/>
                  </a:lnTo>
                  <a:lnTo>
                    <a:pt x="781" y="293"/>
                  </a:lnTo>
                  <a:lnTo>
                    <a:pt x="944" y="131"/>
                  </a:lnTo>
                  <a:lnTo>
                    <a:pt x="846" y="98"/>
                  </a:lnTo>
                  <a:lnTo>
                    <a:pt x="814" y="33"/>
                  </a:lnTo>
                  <a:lnTo>
                    <a:pt x="749" y="1"/>
                  </a:lnTo>
                  <a:lnTo>
                    <a:pt x="521" y="33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1"/>
            <p:cNvSpPr/>
            <p:nvPr/>
          </p:nvSpPr>
          <p:spPr>
            <a:xfrm>
              <a:off x="2056775" y="3068850"/>
              <a:ext cx="82125" cy="34175"/>
            </a:xfrm>
            <a:custGeom>
              <a:rect b="b" l="l" r="r" t="t"/>
              <a:pathLst>
                <a:path extrusionOk="0" h="1367" w="3285">
                  <a:moveTo>
                    <a:pt x="1691" y="1"/>
                  </a:moveTo>
                  <a:lnTo>
                    <a:pt x="1529" y="33"/>
                  </a:lnTo>
                  <a:lnTo>
                    <a:pt x="1464" y="131"/>
                  </a:lnTo>
                  <a:lnTo>
                    <a:pt x="1269" y="131"/>
                  </a:lnTo>
                  <a:lnTo>
                    <a:pt x="1204" y="33"/>
                  </a:lnTo>
                  <a:lnTo>
                    <a:pt x="976" y="33"/>
                  </a:lnTo>
                  <a:lnTo>
                    <a:pt x="911" y="66"/>
                  </a:lnTo>
                  <a:lnTo>
                    <a:pt x="813" y="33"/>
                  </a:lnTo>
                  <a:lnTo>
                    <a:pt x="618" y="33"/>
                  </a:lnTo>
                  <a:lnTo>
                    <a:pt x="586" y="98"/>
                  </a:lnTo>
                  <a:cubicBezTo>
                    <a:pt x="586" y="98"/>
                    <a:pt x="683" y="163"/>
                    <a:pt x="683" y="163"/>
                  </a:cubicBezTo>
                  <a:lnTo>
                    <a:pt x="976" y="228"/>
                  </a:lnTo>
                  <a:lnTo>
                    <a:pt x="943" y="293"/>
                  </a:lnTo>
                  <a:lnTo>
                    <a:pt x="976" y="391"/>
                  </a:lnTo>
                  <a:lnTo>
                    <a:pt x="943" y="521"/>
                  </a:lnTo>
                  <a:lnTo>
                    <a:pt x="976" y="618"/>
                  </a:lnTo>
                  <a:lnTo>
                    <a:pt x="1074" y="651"/>
                  </a:lnTo>
                  <a:lnTo>
                    <a:pt x="1204" y="749"/>
                  </a:lnTo>
                  <a:lnTo>
                    <a:pt x="1171" y="814"/>
                  </a:lnTo>
                  <a:lnTo>
                    <a:pt x="943" y="781"/>
                  </a:lnTo>
                  <a:lnTo>
                    <a:pt x="911" y="814"/>
                  </a:lnTo>
                  <a:lnTo>
                    <a:pt x="813" y="781"/>
                  </a:lnTo>
                  <a:lnTo>
                    <a:pt x="683" y="814"/>
                  </a:lnTo>
                  <a:lnTo>
                    <a:pt x="586" y="749"/>
                  </a:lnTo>
                  <a:lnTo>
                    <a:pt x="456" y="814"/>
                  </a:lnTo>
                  <a:lnTo>
                    <a:pt x="456" y="749"/>
                  </a:lnTo>
                  <a:lnTo>
                    <a:pt x="391" y="749"/>
                  </a:lnTo>
                  <a:lnTo>
                    <a:pt x="228" y="781"/>
                  </a:lnTo>
                  <a:lnTo>
                    <a:pt x="163" y="683"/>
                  </a:lnTo>
                  <a:lnTo>
                    <a:pt x="33" y="749"/>
                  </a:lnTo>
                  <a:lnTo>
                    <a:pt x="0" y="814"/>
                  </a:lnTo>
                  <a:lnTo>
                    <a:pt x="33" y="911"/>
                  </a:lnTo>
                  <a:lnTo>
                    <a:pt x="163" y="911"/>
                  </a:lnTo>
                  <a:lnTo>
                    <a:pt x="293" y="1074"/>
                  </a:lnTo>
                  <a:lnTo>
                    <a:pt x="358" y="1074"/>
                  </a:lnTo>
                  <a:lnTo>
                    <a:pt x="358" y="1009"/>
                  </a:lnTo>
                  <a:lnTo>
                    <a:pt x="423" y="944"/>
                  </a:lnTo>
                  <a:lnTo>
                    <a:pt x="651" y="944"/>
                  </a:lnTo>
                  <a:lnTo>
                    <a:pt x="748" y="1009"/>
                  </a:lnTo>
                  <a:lnTo>
                    <a:pt x="1041" y="1009"/>
                  </a:lnTo>
                  <a:lnTo>
                    <a:pt x="1074" y="976"/>
                  </a:lnTo>
                  <a:lnTo>
                    <a:pt x="1171" y="1009"/>
                  </a:lnTo>
                  <a:lnTo>
                    <a:pt x="1236" y="1041"/>
                  </a:lnTo>
                  <a:lnTo>
                    <a:pt x="1301" y="1041"/>
                  </a:lnTo>
                  <a:lnTo>
                    <a:pt x="1366" y="1139"/>
                  </a:lnTo>
                  <a:lnTo>
                    <a:pt x="1334" y="1236"/>
                  </a:lnTo>
                  <a:lnTo>
                    <a:pt x="1431" y="1269"/>
                  </a:lnTo>
                  <a:lnTo>
                    <a:pt x="1464" y="1334"/>
                  </a:lnTo>
                  <a:lnTo>
                    <a:pt x="1529" y="1366"/>
                  </a:lnTo>
                  <a:lnTo>
                    <a:pt x="1594" y="1204"/>
                  </a:lnTo>
                  <a:lnTo>
                    <a:pt x="1724" y="1041"/>
                  </a:lnTo>
                  <a:lnTo>
                    <a:pt x="1691" y="976"/>
                  </a:lnTo>
                  <a:lnTo>
                    <a:pt x="1756" y="911"/>
                  </a:lnTo>
                  <a:lnTo>
                    <a:pt x="1822" y="976"/>
                  </a:lnTo>
                  <a:lnTo>
                    <a:pt x="1887" y="976"/>
                  </a:lnTo>
                  <a:lnTo>
                    <a:pt x="1952" y="846"/>
                  </a:lnTo>
                  <a:lnTo>
                    <a:pt x="2017" y="879"/>
                  </a:lnTo>
                  <a:lnTo>
                    <a:pt x="2017" y="976"/>
                  </a:lnTo>
                  <a:lnTo>
                    <a:pt x="2082" y="1041"/>
                  </a:lnTo>
                  <a:lnTo>
                    <a:pt x="2244" y="976"/>
                  </a:lnTo>
                  <a:lnTo>
                    <a:pt x="2374" y="846"/>
                  </a:lnTo>
                  <a:lnTo>
                    <a:pt x="2700" y="846"/>
                  </a:lnTo>
                  <a:lnTo>
                    <a:pt x="2797" y="814"/>
                  </a:lnTo>
                  <a:lnTo>
                    <a:pt x="2862" y="879"/>
                  </a:lnTo>
                  <a:lnTo>
                    <a:pt x="2992" y="879"/>
                  </a:lnTo>
                  <a:lnTo>
                    <a:pt x="3155" y="911"/>
                  </a:lnTo>
                  <a:lnTo>
                    <a:pt x="3187" y="846"/>
                  </a:lnTo>
                  <a:lnTo>
                    <a:pt x="3252" y="846"/>
                  </a:lnTo>
                  <a:lnTo>
                    <a:pt x="3285" y="749"/>
                  </a:lnTo>
                  <a:lnTo>
                    <a:pt x="3252" y="683"/>
                  </a:lnTo>
                  <a:lnTo>
                    <a:pt x="3025" y="553"/>
                  </a:lnTo>
                  <a:lnTo>
                    <a:pt x="2960" y="553"/>
                  </a:lnTo>
                  <a:lnTo>
                    <a:pt x="2830" y="521"/>
                  </a:lnTo>
                  <a:lnTo>
                    <a:pt x="2732" y="521"/>
                  </a:lnTo>
                  <a:lnTo>
                    <a:pt x="2602" y="456"/>
                  </a:lnTo>
                  <a:lnTo>
                    <a:pt x="2456" y="368"/>
                  </a:lnTo>
                  <a:lnTo>
                    <a:pt x="2456" y="368"/>
                  </a:lnTo>
                  <a:lnTo>
                    <a:pt x="2569" y="391"/>
                  </a:lnTo>
                  <a:lnTo>
                    <a:pt x="2797" y="423"/>
                  </a:lnTo>
                  <a:lnTo>
                    <a:pt x="2895" y="358"/>
                  </a:lnTo>
                  <a:lnTo>
                    <a:pt x="2830" y="326"/>
                  </a:lnTo>
                  <a:lnTo>
                    <a:pt x="2765" y="326"/>
                  </a:lnTo>
                  <a:lnTo>
                    <a:pt x="2602" y="293"/>
                  </a:lnTo>
                  <a:lnTo>
                    <a:pt x="2504" y="131"/>
                  </a:lnTo>
                  <a:lnTo>
                    <a:pt x="2407" y="131"/>
                  </a:lnTo>
                  <a:lnTo>
                    <a:pt x="2374" y="163"/>
                  </a:lnTo>
                  <a:lnTo>
                    <a:pt x="2309" y="98"/>
                  </a:lnTo>
                  <a:lnTo>
                    <a:pt x="1854" y="1"/>
                  </a:lnTo>
                  <a:lnTo>
                    <a:pt x="1789" y="33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1"/>
            <p:cNvSpPr/>
            <p:nvPr/>
          </p:nvSpPr>
          <p:spPr>
            <a:xfrm>
              <a:off x="2133200" y="3092425"/>
              <a:ext cx="4075" cy="3275"/>
            </a:xfrm>
            <a:custGeom>
              <a:rect b="b" l="l" r="r" t="t"/>
              <a:pathLst>
                <a:path extrusionOk="0" h="131" w="163">
                  <a:moveTo>
                    <a:pt x="33" y="1"/>
                  </a:moveTo>
                  <a:lnTo>
                    <a:pt x="0" y="33"/>
                  </a:lnTo>
                  <a:lnTo>
                    <a:pt x="33" y="98"/>
                  </a:lnTo>
                  <a:lnTo>
                    <a:pt x="98" y="131"/>
                  </a:lnTo>
                  <a:lnTo>
                    <a:pt x="163" y="98"/>
                  </a:lnTo>
                  <a:lnTo>
                    <a:pt x="98" y="66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1"/>
            <p:cNvSpPr/>
            <p:nvPr/>
          </p:nvSpPr>
          <p:spPr>
            <a:xfrm>
              <a:off x="2458400" y="2151800"/>
              <a:ext cx="29275" cy="30925"/>
            </a:xfrm>
            <a:custGeom>
              <a:rect b="b" l="l" r="r" t="t"/>
              <a:pathLst>
                <a:path extrusionOk="0" h="1237" w="1171">
                  <a:moveTo>
                    <a:pt x="195" y="1"/>
                  </a:moveTo>
                  <a:lnTo>
                    <a:pt x="163" y="66"/>
                  </a:lnTo>
                  <a:lnTo>
                    <a:pt x="65" y="196"/>
                  </a:lnTo>
                  <a:lnTo>
                    <a:pt x="65" y="326"/>
                  </a:lnTo>
                  <a:lnTo>
                    <a:pt x="163" y="391"/>
                  </a:lnTo>
                  <a:lnTo>
                    <a:pt x="228" y="488"/>
                  </a:lnTo>
                  <a:lnTo>
                    <a:pt x="98" y="423"/>
                  </a:lnTo>
                  <a:lnTo>
                    <a:pt x="33" y="456"/>
                  </a:lnTo>
                  <a:lnTo>
                    <a:pt x="33" y="553"/>
                  </a:lnTo>
                  <a:lnTo>
                    <a:pt x="0" y="618"/>
                  </a:lnTo>
                  <a:lnTo>
                    <a:pt x="130" y="683"/>
                  </a:lnTo>
                  <a:lnTo>
                    <a:pt x="33" y="716"/>
                  </a:lnTo>
                  <a:lnTo>
                    <a:pt x="0" y="748"/>
                  </a:lnTo>
                  <a:lnTo>
                    <a:pt x="65" y="846"/>
                  </a:lnTo>
                  <a:lnTo>
                    <a:pt x="293" y="911"/>
                  </a:lnTo>
                  <a:lnTo>
                    <a:pt x="325" y="976"/>
                  </a:lnTo>
                  <a:lnTo>
                    <a:pt x="423" y="976"/>
                  </a:lnTo>
                  <a:lnTo>
                    <a:pt x="585" y="879"/>
                  </a:lnTo>
                  <a:lnTo>
                    <a:pt x="455" y="1041"/>
                  </a:lnTo>
                  <a:lnTo>
                    <a:pt x="358" y="1041"/>
                  </a:lnTo>
                  <a:lnTo>
                    <a:pt x="228" y="976"/>
                  </a:lnTo>
                  <a:lnTo>
                    <a:pt x="163" y="1009"/>
                  </a:lnTo>
                  <a:lnTo>
                    <a:pt x="163" y="1074"/>
                  </a:lnTo>
                  <a:lnTo>
                    <a:pt x="195" y="1139"/>
                  </a:lnTo>
                  <a:lnTo>
                    <a:pt x="358" y="1139"/>
                  </a:lnTo>
                  <a:lnTo>
                    <a:pt x="390" y="1236"/>
                  </a:lnTo>
                  <a:lnTo>
                    <a:pt x="488" y="1236"/>
                  </a:lnTo>
                  <a:lnTo>
                    <a:pt x="553" y="1204"/>
                  </a:lnTo>
                  <a:lnTo>
                    <a:pt x="846" y="1139"/>
                  </a:lnTo>
                  <a:lnTo>
                    <a:pt x="1008" y="1139"/>
                  </a:lnTo>
                  <a:lnTo>
                    <a:pt x="1171" y="976"/>
                  </a:lnTo>
                  <a:lnTo>
                    <a:pt x="1138" y="814"/>
                  </a:lnTo>
                  <a:lnTo>
                    <a:pt x="1073" y="683"/>
                  </a:lnTo>
                  <a:lnTo>
                    <a:pt x="976" y="683"/>
                  </a:lnTo>
                  <a:lnTo>
                    <a:pt x="878" y="651"/>
                  </a:lnTo>
                  <a:lnTo>
                    <a:pt x="813" y="391"/>
                  </a:lnTo>
                  <a:lnTo>
                    <a:pt x="716" y="228"/>
                  </a:lnTo>
                  <a:lnTo>
                    <a:pt x="553" y="163"/>
                  </a:lnTo>
                  <a:lnTo>
                    <a:pt x="455" y="66"/>
                  </a:lnTo>
                  <a:lnTo>
                    <a:pt x="293" y="66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1"/>
            <p:cNvSpPr/>
            <p:nvPr/>
          </p:nvSpPr>
          <p:spPr>
            <a:xfrm>
              <a:off x="2472200" y="2195700"/>
              <a:ext cx="6550" cy="3275"/>
            </a:xfrm>
            <a:custGeom>
              <a:rect b="b" l="l" r="r" t="t"/>
              <a:pathLst>
                <a:path extrusionOk="0" h="131" w="262">
                  <a:moveTo>
                    <a:pt x="99" y="1"/>
                  </a:moveTo>
                  <a:lnTo>
                    <a:pt x="1" y="33"/>
                  </a:lnTo>
                  <a:lnTo>
                    <a:pt x="1" y="66"/>
                  </a:lnTo>
                  <a:lnTo>
                    <a:pt x="131" y="131"/>
                  </a:lnTo>
                  <a:lnTo>
                    <a:pt x="196" y="131"/>
                  </a:lnTo>
                  <a:lnTo>
                    <a:pt x="261" y="66"/>
                  </a:lnTo>
                  <a:lnTo>
                    <a:pt x="196" y="33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1"/>
            <p:cNvSpPr/>
            <p:nvPr/>
          </p:nvSpPr>
          <p:spPr>
            <a:xfrm>
              <a:off x="2454325" y="2220100"/>
              <a:ext cx="3275" cy="2450"/>
            </a:xfrm>
            <a:custGeom>
              <a:rect b="b" l="l" r="r" t="t"/>
              <a:pathLst>
                <a:path extrusionOk="0" h="98" w="131">
                  <a:moveTo>
                    <a:pt x="98" y="0"/>
                  </a:moveTo>
                  <a:lnTo>
                    <a:pt x="33" y="65"/>
                  </a:lnTo>
                  <a:lnTo>
                    <a:pt x="1" y="98"/>
                  </a:lnTo>
                  <a:lnTo>
                    <a:pt x="66" y="98"/>
                  </a:lnTo>
                  <a:lnTo>
                    <a:pt x="131" y="3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1"/>
            <p:cNvSpPr/>
            <p:nvPr/>
          </p:nvSpPr>
          <p:spPr>
            <a:xfrm>
              <a:off x="2477900" y="2198950"/>
              <a:ext cx="4900" cy="1650"/>
            </a:xfrm>
            <a:custGeom>
              <a:rect b="b" l="l" r="r" t="t"/>
              <a:pathLst>
                <a:path extrusionOk="0" h="66" w="196">
                  <a:moveTo>
                    <a:pt x="1" y="1"/>
                  </a:moveTo>
                  <a:lnTo>
                    <a:pt x="33" y="66"/>
                  </a:lnTo>
                  <a:lnTo>
                    <a:pt x="131" y="66"/>
                  </a:lnTo>
                  <a:lnTo>
                    <a:pt x="196" y="33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1"/>
            <p:cNvSpPr/>
            <p:nvPr/>
          </p:nvSpPr>
          <p:spPr>
            <a:xfrm>
              <a:off x="2451875" y="2246925"/>
              <a:ext cx="3300" cy="1650"/>
            </a:xfrm>
            <a:custGeom>
              <a:rect b="b" l="l" r="r" t="t"/>
              <a:pathLst>
                <a:path extrusionOk="0" h="66" w="132">
                  <a:moveTo>
                    <a:pt x="66" y="0"/>
                  </a:moveTo>
                  <a:lnTo>
                    <a:pt x="1" y="33"/>
                  </a:lnTo>
                  <a:lnTo>
                    <a:pt x="66" y="65"/>
                  </a:lnTo>
                  <a:lnTo>
                    <a:pt x="131" y="3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21"/>
            <p:cNvSpPr/>
            <p:nvPr/>
          </p:nvSpPr>
          <p:spPr>
            <a:xfrm>
              <a:off x="2461650" y="2145300"/>
              <a:ext cx="4075" cy="4075"/>
            </a:xfrm>
            <a:custGeom>
              <a:rect b="b" l="l" r="r" t="t"/>
              <a:pathLst>
                <a:path extrusionOk="0" h="163" w="163">
                  <a:moveTo>
                    <a:pt x="33" y="0"/>
                  </a:moveTo>
                  <a:lnTo>
                    <a:pt x="0" y="33"/>
                  </a:lnTo>
                  <a:lnTo>
                    <a:pt x="65" y="130"/>
                  </a:lnTo>
                  <a:lnTo>
                    <a:pt x="130" y="163"/>
                  </a:lnTo>
                  <a:lnTo>
                    <a:pt x="163" y="9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21"/>
            <p:cNvSpPr/>
            <p:nvPr/>
          </p:nvSpPr>
          <p:spPr>
            <a:xfrm>
              <a:off x="2452700" y="2244475"/>
              <a:ext cx="4900" cy="1650"/>
            </a:xfrm>
            <a:custGeom>
              <a:rect b="b" l="l" r="r" t="t"/>
              <a:pathLst>
                <a:path extrusionOk="0" h="66" w="196">
                  <a:moveTo>
                    <a:pt x="0" y="1"/>
                  </a:moveTo>
                  <a:lnTo>
                    <a:pt x="0" y="33"/>
                  </a:lnTo>
                  <a:lnTo>
                    <a:pt x="33" y="66"/>
                  </a:lnTo>
                  <a:lnTo>
                    <a:pt x="131" y="66"/>
                  </a:lnTo>
                  <a:lnTo>
                    <a:pt x="196" y="33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21"/>
            <p:cNvSpPr/>
            <p:nvPr/>
          </p:nvSpPr>
          <p:spPr>
            <a:xfrm>
              <a:off x="2616100" y="2281075"/>
              <a:ext cx="7350" cy="7325"/>
            </a:xfrm>
            <a:custGeom>
              <a:rect b="b" l="l" r="r" t="t"/>
              <a:pathLst>
                <a:path extrusionOk="0" h="293" w="294">
                  <a:moveTo>
                    <a:pt x="98" y="0"/>
                  </a:moveTo>
                  <a:lnTo>
                    <a:pt x="1" y="65"/>
                  </a:lnTo>
                  <a:lnTo>
                    <a:pt x="1" y="130"/>
                  </a:lnTo>
                  <a:lnTo>
                    <a:pt x="1" y="195"/>
                  </a:lnTo>
                  <a:lnTo>
                    <a:pt x="66" y="228"/>
                  </a:lnTo>
                  <a:lnTo>
                    <a:pt x="66" y="293"/>
                  </a:lnTo>
                  <a:lnTo>
                    <a:pt x="131" y="293"/>
                  </a:lnTo>
                  <a:lnTo>
                    <a:pt x="164" y="228"/>
                  </a:lnTo>
                  <a:lnTo>
                    <a:pt x="261" y="228"/>
                  </a:lnTo>
                  <a:lnTo>
                    <a:pt x="294" y="195"/>
                  </a:lnTo>
                  <a:lnTo>
                    <a:pt x="229" y="65"/>
                  </a:lnTo>
                  <a:lnTo>
                    <a:pt x="164" y="6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21"/>
            <p:cNvSpPr/>
            <p:nvPr/>
          </p:nvSpPr>
          <p:spPr>
            <a:xfrm>
              <a:off x="2598225" y="2289200"/>
              <a:ext cx="850" cy="2450"/>
            </a:xfrm>
            <a:custGeom>
              <a:rect b="b" l="l" r="r" t="t"/>
              <a:pathLst>
                <a:path extrusionOk="0" h="98" w="34">
                  <a:moveTo>
                    <a:pt x="0" y="0"/>
                  </a:moveTo>
                  <a:lnTo>
                    <a:pt x="0" y="33"/>
                  </a:lnTo>
                  <a:lnTo>
                    <a:pt x="33" y="98"/>
                  </a:lnTo>
                  <a:lnTo>
                    <a:pt x="33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1"/>
            <p:cNvSpPr/>
            <p:nvPr/>
          </p:nvSpPr>
          <p:spPr>
            <a:xfrm>
              <a:off x="2625875" y="2284325"/>
              <a:ext cx="1650" cy="3275"/>
            </a:xfrm>
            <a:custGeom>
              <a:rect b="b" l="l" r="r" t="t"/>
              <a:pathLst>
                <a:path extrusionOk="0" h="131" w="66">
                  <a:moveTo>
                    <a:pt x="65" y="0"/>
                  </a:moveTo>
                  <a:lnTo>
                    <a:pt x="0" y="33"/>
                  </a:lnTo>
                  <a:lnTo>
                    <a:pt x="0" y="98"/>
                  </a:lnTo>
                  <a:lnTo>
                    <a:pt x="33" y="130"/>
                  </a:lnTo>
                  <a:lnTo>
                    <a:pt x="65" y="98"/>
                  </a:lnTo>
                  <a:lnTo>
                    <a:pt x="33" y="65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1"/>
            <p:cNvSpPr/>
            <p:nvPr/>
          </p:nvSpPr>
          <p:spPr>
            <a:xfrm>
              <a:off x="2594150" y="2293250"/>
              <a:ext cx="2475" cy="1650"/>
            </a:xfrm>
            <a:custGeom>
              <a:rect b="b" l="l" r="r" t="t"/>
              <a:pathLst>
                <a:path extrusionOk="0" h="66" w="99">
                  <a:moveTo>
                    <a:pt x="1" y="1"/>
                  </a:moveTo>
                  <a:lnTo>
                    <a:pt x="33" y="66"/>
                  </a:lnTo>
                  <a:lnTo>
                    <a:pt x="66" y="66"/>
                  </a:lnTo>
                  <a:lnTo>
                    <a:pt x="98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1"/>
            <p:cNvSpPr/>
            <p:nvPr/>
          </p:nvSpPr>
          <p:spPr>
            <a:xfrm>
              <a:off x="2473025" y="2072125"/>
              <a:ext cx="2475" cy="1650"/>
            </a:xfrm>
            <a:custGeom>
              <a:rect b="b" l="l" r="r" t="t"/>
              <a:pathLst>
                <a:path extrusionOk="0" h="66" w="99">
                  <a:moveTo>
                    <a:pt x="0" y="1"/>
                  </a:moveTo>
                  <a:lnTo>
                    <a:pt x="0" y="66"/>
                  </a:lnTo>
                  <a:lnTo>
                    <a:pt x="98" y="33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1"/>
            <p:cNvSpPr/>
            <p:nvPr/>
          </p:nvSpPr>
          <p:spPr>
            <a:xfrm>
              <a:off x="2375475" y="1692450"/>
              <a:ext cx="554475" cy="714650"/>
            </a:xfrm>
            <a:custGeom>
              <a:rect b="b" l="l" r="r" t="t"/>
              <a:pathLst>
                <a:path extrusionOk="0" h="28586" w="22179">
                  <a:moveTo>
                    <a:pt x="4520" y="16163"/>
                  </a:moveTo>
                  <a:lnTo>
                    <a:pt x="4520" y="16261"/>
                  </a:lnTo>
                  <a:lnTo>
                    <a:pt x="4488" y="16326"/>
                  </a:lnTo>
                  <a:lnTo>
                    <a:pt x="4488" y="16423"/>
                  </a:lnTo>
                  <a:lnTo>
                    <a:pt x="4520" y="16553"/>
                  </a:lnTo>
                  <a:lnTo>
                    <a:pt x="4520" y="16651"/>
                  </a:lnTo>
                  <a:lnTo>
                    <a:pt x="4488" y="16781"/>
                  </a:lnTo>
                  <a:lnTo>
                    <a:pt x="4488" y="16684"/>
                  </a:lnTo>
                  <a:lnTo>
                    <a:pt x="4488" y="16586"/>
                  </a:lnTo>
                  <a:lnTo>
                    <a:pt x="4455" y="16488"/>
                  </a:lnTo>
                  <a:lnTo>
                    <a:pt x="4423" y="16391"/>
                  </a:lnTo>
                  <a:lnTo>
                    <a:pt x="4455" y="16228"/>
                  </a:lnTo>
                  <a:lnTo>
                    <a:pt x="4488" y="16196"/>
                  </a:lnTo>
                  <a:lnTo>
                    <a:pt x="4520" y="16163"/>
                  </a:lnTo>
                  <a:close/>
                  <a:moveTo>
                    <a:pt x="3350" y="24651"/>
                  </a:moveTo>
                  <a:lnTo>
                    <a:pt x="3350" y="24683"/>
                  </a:lnTo>
                  <a:lnTo>
                    <a:pt x="3382" y="24716"/>
                  </a:lnTo>
                  <a:lnTo>
                    <a:pt x="3480" y="24716"/>
                  </a:lnTo>
                  <a:lnTo>
                    <a:pt x="3545" y="24683"/>
                  </a:lnTo>
                  <a:lnTo>
                    <a:pt x="3350" y="24651"/>
                  </a:lnTo>
                  <a:close/>
                  <a:moveTo>
                    <a:pt x="15219" y="1"/>
                  </a:moveTo>
                  <a:lnTo>
                    <a:pt x="15187" y="66"/>
                  </a:lnTo>
                  <a:lnTo>
                    <a:pt x="15187" y="131"/>
                  </a:lnTo>
                  <a:lnTo>
                    <a:pt x="15219" y="229"/>
                  </a:lnTo>
                  <a:lnTo>
                    <a:pt x="15219" y="294"/>
                  </a:lnTo>
                  <a:lnTo>
                    <a:pt x="15154" y="326"/>
                  </a:lnTo>
                  <a:lnTo>
                    <a:pt x="15089" y="294"/>
                  </a:lnTo>
                  <a:lnTo>
                    <a:pt x="15057" y="164"/>
                  </a:lnTo>
                  <a:lnTo>
                    <a:pt x="15024" y="99"/>
                  </a:lnTo>
                  <a:lnTo>
                    <a:pt x="14959" y="66"/>
                  </a:lnTo>
                  <a:lnTo>
                    <a:pt x="14927" y="33"/>
                  </a:lnTo>
                  <a:lnTo>
                    <a:pt x="14862" y="33"/>
                  </a:lnTo>
                  <a:lnTo>
                    <a:pt x="14829" y="66"/>
                  </a:lnTo>
                  <a:lnTo>
                    <a:pt x="14829" y="164"/>
                  </a:lnTo>
                  <a:lnTo>
                    <a:pt x="14764" y="229"/>
                  </a:lnTo>
                  <a:lnTo>
                    <a:pt x="14699" y="196"/>
                  </a:lnTo>
                  <a:lnTo>
                    <a:pt x="14634" y="229"/>
                  </a:lnTo>
                  <a:lnTo>
                    <a:pt x="14601" y="326"/>
                  </a:lnTo>
                  <a:lnTo>
                    <a:pt x="14634" y="391"/>
                  </a:lnTo>
                  <a:lnTo>
                    <a:pt x="14666" y="424"/>
                  </a:lnTo>
                  <a:lnTo>
                    <a:pt x="14601" y="489"/>
                  </a:lnTo>
                  <a:lnTo>
                    <a:pt x="14504" y="619"/>
                  </a:lnTo>
                  <a:lnTo>
                    <a:pt x="14504" y="651"/>
                  </a:lnTo>
                  <a:lnTo>
                    <a:pt x="14569" y="684"/>
                  </a:lnTo>
                  <a:lnTo>
                    <a:pt x="14601" y="749"/>
                  </a:lnTo>
                  <a:lnTo>
                    <a:pt x="14569" y="781"/>
                  </a:lnTo>
                  <a:lnTo>
                    <a:pt x="14471" y="781"/>
                  </a:lnTo>
                  <a:lnTo>
                    <a:pt x="14341" y="716"/>
                  </a:lnTo>
                  <a:lnTo>
                    <a:pt x="14244" y="684"/>
                  </a:lnTo>
                  <a:lnTo>
                    <a:pt x="14146" y="716"/>
                  </a:lnTo>
                  <a:lnTo>
                    <a:pt x="14114" y="846"/>
                  </a:lnTo>
                  <a:lnTo>
                    <a:pt x="14146" y="977"/>
                  </a:lnTo>
                  <a:lnTo>
                    <a:pt x="14211" y="1139"/>
                  </a:lnTo>
                  <a:lnTo>
                    <a:pt x="14341" y="1172"/>
                  </a:lnTo>
                  <a:lnTo>
                    <a:pt x="14406" y="1237"/>
                  </a:lnTo>
                  <a:lnTo>
                    <a:pt x="14406" y="1269"/>
                  </a:lnTo>
                  <a:lnTo>
                    <a:pt x="14276" y="1237"/>
                  </a:lnTo>
                  <a:lnTo>
                    <a:pt x="14146" y="1172"/>
                  </a:lnTo>
                  <a:lnTo>
                    <a:pt x="14049" y="1009"/>
                  </a:lnTo>
                  <a:lnTo>
                    <a:pt x="13886" y="912"/>
                  </a:lnTo>
                  <a:lnTo>
                    <a:pt x="13821" y="846"/>
                  </a:lnTo>
                  <a:lnTo>
                    <a:pt x="13788" y="879"/>
                  </a:lnTo>
                  <a:lnTo>
                    <a:pt x="13821" y="944"/>
                  </a:lnTo>
                  <a:lnTo>
                    <a:pt x="13821" y="1042"/>
                  </a:lnTo>
                  <a:lnTo>
                    <a:pt x="13853" y="1107"/>
                  </a:lnTo>
                  <a:lnTo>
                    <a:pt x="13886" y="1172"/>
                  </a:lnTo>
                  <a:lnTo>
                    <a:pt x="13886" y="1302"/>
                  </a:lnTo>
                  <a:lnTo>
                    <a:pt x="13821" y="1367"/>
                  </a:lnTo>
                  <a:lnTo>
                    <a:pt x="13821" y="1237"/>
                  </a:lnTo>
                  <a:lnTo>
                    <a:pt x="13788" y="1107"/>
                  </a:lnTo>
                  <a:lnTo>
                    <a:pt x="13723" y="977"/>
                  </a:lnTo>
                  <a:lnTo>
                    <a:pt x="13723" y="879"/>
                  </a:lnTo>
                  <a:lnTo>
                    <a:pt x="13658" y="781"/>
                  </a:lnTo>
                  <a:lnTo>
                    <a:pt x="13528" y="749"/>
                  </a:lnTo>
                  <a:lnTo>
                    <a:pt x="13463" y="879"/>
                  </a:lnTo>
                  <a:lnTo>
                    <a:pt x="13431" y="944"/>
                  </a:lnTo>
                  <a:lnTo>
                    <a:pt x="13398" y="879"/>
                  </a:lnTo>
                  <a:lnTo>
                    <a:pt x="13431" y="781"/>
                  </a:lnTo>
                  <a:lnTo>
                    <a:pt x="13431" y="749"/>
                  </a:lnTo>
                  <a:lnTo>
                    <a:pt x="13366" y="684"/>
                  </a:lnTo>
                  <a:lnTo>
                    <a:pt x="13366" y="619"/>
                  </a:lnTo>
                  <a:lnTo>
                    <a:pt x="13333" y="554"/>
                  </a:lnTo>
                  <a:lnTo>
                    <a:pt x="13236" y="554"/>
                  </a:lnTo>
                  <a:lnTo>
                    <a:pt x="13138" y="619"/>
                  </a:lnTo>
                  <a:lnTo>
                    <a:pt x="13138" y="586"/>
                  </a:lnTo>
                  <a:lnTo>
                    <a:pt x="13171" y="489"/>
                  </a:lnTo>
                  <a:lnTo>
                    <a:pt x="13236" y="456"/>
                  </a:lnTo>
                  <a:lnTo>
                    <a:pt x="13138" y="456"/>
                  </a:lnTo>
                  <a:lnTo>
                    <a:pt x="13040" y="554"/>
                  </a:lnTo>
                  <a:lnTo>
                    <a:pt x="13040" y="619"/>
                  </a:lnTo>
                  <a:lnTo>
                    <a:pt x="12910" y="684"/>
                  </a:lnTo>
                  <a:lnTo>
                    <a:pt x="12845" y="716"/>
                  </a:lnTo>
                  <a:lnTo>
                    <a:pt x="12748" y="879"/>
                  </a:lnTo>
                  <a:lnTo>
                    <a:pt x="12715" y="879"/>
                  </a:lnTo>
                  <a:lnTo>
                    <a:pt x="12650" y="781"/>
                  </a:lnTo>
                  <a:lnTo>
                    <a:pt x="12585" y="684"/>
                  </a:lnTo>
                  <a:lnTo>
                    <a:pt x="12520" y="684"/>
                  </a:lnTo>
                  <a:lnTo>
                    <a:pt x="12520" y="781"/>
                  </a:lnTo>
                  <a:lnTo>
                    <a:pt x="12488" y="846"/>
                  </a:lnTo>
                  <a:lnTo>
                    <a:pt x="12520" y="977"/>
                  </a:lnTo>
                  <a:lnTo>
                    <a:pt x="12650" y="1074"/>
                  </a:lnTo>
                  <a:lnTo>
                    <a:pt x="12650" y="1107"/>
                  </a:lnTo>
                  <a:lnTo>
                    <a:pt x="12553" y="1139"/>
                  </a:lnTo>
                  <a:lnTo>
                    <a:pt x="12520" y="1237"/>
                  </a:lnTo>
                  <a:lnTo>
                    <a:pt x="12520" y="1367"/>
                  </a:lnTo>
                  <a:lnTo>
                    <a:pt x="12618" y="1432"/>
                  </a:lnTo>
                  <a:lnTo>
                    <a:pt x="12683" y="1432"/>
                  </a:lnTo>
                  <a:lnTo>
                    <a:pt x="12780" y="1367"/>
                  </a:lnTo>
                  <a:lnTo>
                    <a:pt x="12878" y="1367"/>
                  </a:lnTo>
                  <a:lnTo>
                    <a:pt x="12943" y="1399"/>
                  </a:lnTo>
                  <a:lnTo>
                    <a:pt x="13040" y="1562"/>
                  </a:lnTo>
                  <a:lnTo>
                    <a:pt x="13138" y="1594"/>
                  </a:lnTo>
                  <a:lnTo>
                    <a:pt x="13171" y="1659"/>
                  </a:lnTo>
                  <a:lnTo>
                    <a:pt x="13171" y="1692"/>
                  </a:lnTo>
                  <a:lnTo>
                    <a:pt x="13138" y="1790"/>
                  </a:lnTo>
                  <a:lnTo>
                    <a:pt x="13171" y="1887"/>
                  </a:lnTo>
                  <a:lnTo>
                    <a:pt x="13106" y="2050"/>
                  </a:lnTo>
                  <a:lnTo>
                    <a:pt x="13106" y="2115"/>
                  </a:lnTo>
                  <a:lnTo>
                    <a:pt x="13171" y="2212"/>
                  </a:lnTo>
                  <a:lnTo>
                    <a:pt x="13171" y="2342"/>
                  </a:lnTo>
                  <a:lnTo>
                    <a:pt x="13203" y="2407"/>
                  </a:lnTo>
                  <a:lnTo>
                    <a:pt x="13301" y="2472"/>
                  </a:lnTo>
                  <a:lnTo>
                    <a:pt x="13366" y="2472"/>
                  </a:lnTo>
                  <a:lnTo>
                    <a:pt x="13431" y="2538"/>
                  </a:lnTo>
                  <a:lnTo>
                    <a:pt x="13561" y="2603"/>
                  </a:lnTo>
                  <a:lnTo>
                    <a:pt x="13561" y="2635"/>
                  </a:lnTo>
                  <a:lnTo>
                    <a:pt x="13593" y="2733"/>
                  </a:lnTo>
                  <a:lnTo>
                    <a:pt x="13463" y="2635"/>
                  </a:lnTo>
                  <a:lnTo>
                    <a:pt x="13333" y="2538"/>
                  </a:lnTo>
                  <a:lnTo>
                    <a:pt x="13203" y="2538"/>
                  </a:lnTo>
                  <a:lnTo>
                    <a:pt x="13106" y="2505"/>
                  </a:lnTo>
                  <a:lnTo>
                    <a:pt x="13073" y="2440"/>
                  </a:lnTo>
                  <a:lnTo>
                    <a:pt x="13073" y="2310"/>
                  </a:lnTo>
                  <a:lnTo>
                    <a:pt x="13008" y="2115"/>
                  </a:lnTo>
                  <a:lnTo>
                    <a:pt x="13040" y="2017"/>
                  </a:lnTo>
                  <a:lnTo>
                    <a:pt x="13040" y="1920"/>
                  </a:lnTo>
                  <a:lnTo>
                    <a:pt x="12943" y="1822"/>
                  </a:lnTo>
                  <a:lnTo>
                    <a:pt x="12943" y="1757"/>
                  </a:lnTo>
                  <a:lnTo>
                    <a:pt x="12910" y="1594"/>
                  </a:lnTo>
                  <a:lnTo>
                    <a:pt x="12845" y="1562"/>
                  </a:lnTo>
                  <a:lnTo>
                    <a:pt x="12780" y="1529"/>
                  </a:lnTo>
                  <a:lnTo>
                    <a:pt x="12683" y="1497"/>
                  </a:lnTo>
                  <a:lnTo>
                    <a:pt x="12585" y="1464"/>
                  </a:lnTo>
                  <a:lnTo>
                    <a:pt x="12488" y="1529"/>
                  </a:lnTo>
                  <a:lnTo>
                    <a:pt x="12390" y="1529"/>
                  </a:lnTo>
                  <a:lnTo>
                    <a:pt x="12293" y="1497"/>
                  </a:lnTo>
                  <a:lnTo>
                    <a:pt x="12260" y="1497"/>
                  </a:lnTo>
                  <a:lnTo>
                    <a:pt x="12195" y="1659"/>
                  </a:lnTo>
                  <a:lnTo>
                    <a:pt x="12227" y="1725"/>
                  </a:lnTo>
                  <a:lnTo>
                    <a:pt x="12227" y="1822"/>
                  </a:lnTo>
                  <a:lnTo>
                    <a:pt x="12162" y="1855"/>
                  </a:lnTo>
                  <a:lnTo>
                    <a:pt x="12032" y="1790"/>
                  </a:lnTo>
                  <a:lnTo>
                    <a:pt x="11870" y="1594"/>
                  </a:lnTo>
                  <a:lnTo>
                    <a:pt x="11805" y="1594"/>
                  </a:lnTo>
                  <a:lnTo>
                    <a:pt x="11772" y="1659"/>
                  </a:lnTo>
                  <a:lnTo>
                    <a:pt x="11740" y="1659"/>
                  </a:lnTo>
                  <a:lnTo>
                    <a:pt x="11707" y="1562"/>
                  </a:lnTo>
                  <a:lnTo>
                    <a:pt x="11512" y="1529"/>
                  </a:lnTo>
                  <a:lnTo>
                    <a:pt x="11480" y="1594"/>
                  </a:lnTo>
                  <a:lnTo>
                    <a:pt x="11512" y="1692"/>
                  </a:lnTo>
                  <a:lnTo>
                    <a:pt x="11545" y="1790"/>
                  </a:lnTo>
                  <a:lnTo>
                    <a:pt x="11512" y="1887"/>
                  </a:lnTo>
                  <a:lnTo>
                    <a:pt x="11545" y="1985"/>
                  </a:lnTo>
                  <a:lnTo>
                    <a:pt x="11610" y="2115"/>
                  </a:lnTo>
                  <a:lnTo>
                    <a:pt x="11610" y="2245"/>
                  </a:lnTo>
                  <a:lnTo>
                    <a:pt x="11642" y="2277"/>
                  </a:lnTo>
                  <a:lnTo>
                    <a:pt x="11642" y="2407"/>
                  </a:lnTo>
                  <a:lnTo>
                    <a:pt x="11642" y="2472"/>
                  </a:lnTo>
                  <a:lnTo>
                    <a:pt x="11642" y="2570"/>
                  </a:lnTo>
                  <a:lnTo>
                    <a:pt x="11707" y="2700"/>
                  </a:lnTo>
                  <a:lnTo>
                    <a:pt x="11740" y="2798"/>
                  </a:lnTo>
                  <a:lnTo>
                    <a:pt x="11740" y="2960"/>
                  </a:lnTo>
                  <a:lnTo>
                    <a:pt x="11740" y="3025"/>
                  </a:lnTo>
                  <a:lnTo>
                    <a:pt x="11805" y="3090"/>
                  </a:lnTo>
                  <a:lnTo>
                    <a:pt x="11837" y="3220"/>
                  </a:lnTo>
                  <a:lnTo>
                    <a:pt x="11837" y="3285"/>
                  </a:lnTo>
                  <a:lnTo>
                    <a:pt x="11935" y="3383"/>
                  </a:lnTo>
                  <a:lnTo>
                    <a:pt x="12000" y="3448"/>
                  </a:lnTo>
                  <a:lnTo>
                    <a:pt x="11967" y="3546"/>
                  </a:lnTo>
                  <a:lnTo>
                    <a:pt x="12032" y="3611"/>
                  </a:lnTo>
                  <a:lnTo>
                    <a:pt x="12097" y="3611"/>
                  </a:lnTo>
                  <a:lnTo>
                    <a:pt x="12097" y="3676"/>
                  </a:lnTo>
                  <a:lnTo>
                    <a:pt x="12130" y="3741"/>
                  </a:lnTo>
                  <a:lnTo>
                    <a:pt x="12227" y="3773"/>
                  </a:lnTo>
                  <a:lnTo>
                    <a:pt x="12260" y="3806"/>
                  </a:lnTo>
                  <a:lnTo>
                    <a:pt x="12227" y="3838"/>
                  </a:lnTo>
                  <a:lnTo>
                    <a:pt x="12130" y="3838"/>
                  </a:lnTo>
                  <a:lnTo>
                    <a:pt x="12065" y="3806"/>
                  </a:lnTo>
                  <a:lnTo>
                    <a:pt x="12000" y="3838"/>
                  </a:lnTo>
                  <a:lnTo>
                    <a:pt x="11935" y="3773"/>
                  </a:lnTo>
                  <a:lnTo>
                    <a:pt x="11967" y="3708"/>
                  </a:lnTo>
                  <a:lnTo>
                    <a:pt x="11935" y="3643"/>
                  </a:lnTo>
                  <a:lnTo>
                    <a:pt x="11870" y="3611"/>
                  </a:lnTo>
                  <a:lnTo>
                    <a:pt x="11805" y="3643"/>
                  </a:lnTo>
                  <a:lnTo>
                    <a:pt x="11740" y="3643"/>
                  </a:lnTo>
                  <a:lnTo>
                    <a:pt x="11740" y="3611"/>
                  </a:lnTo>
                  <a:lnTo>
                    <a:pt x="11740" y="3513"/>
                  </a:lnTo>
                  <a:lnTo>
                    <a:pt x="11707" y="3481"/>
                  </a:lnTo>
                  <a:lnTo>
                    <a:pt x="11675" y="3546"/>
                  </a:lnTo>
                  <a:lnTo>
                    <a:pt x="11610" y="3676"/>
                  </a:lnTo>
                  <a:lnTo>
                    <a:pt x="11480" y="3708"/>
                  </a:lnTo>
                  <a:lnTo>
                    <a:pt x="11382" y="3708"/>
                  </a:lnTo>
                  <a:lnTo>
                    <a:pt x="11284" y="3643"/>
                  </a:lnTo>
                  <a:lnTo>
                    <a:pt x="11187" y="3611"/>
                  </a:lnTo>
                  <a:lnTo>
                    <a:pt x="11154" y="3546"/>
                  </a:lnTo>
                  <a:lnTo>
                    <a:pt x="11154" y="3448"/>
                  </a:lnTo>
                  <a:lnTo>
                    <a:pt x="11154" y="3350"/>
                  </a:lnTo>
                  <a:lnTo>
                    <a:pt x="11089" y="3155"/>
                  </a:lnTo>
                  <a:lnTo>
                    <a:pt x="11057" y="3123"/>
                  </a:lnTo>
                  <a:lnTo>
                    <a:pt x="11024" y="2993"/>
                  </a:lnTo>
                  <a:lnTo>
                    <a:pt x="11024" y="2928"/>
                  </a:lnTo>
                  <a:lnTo>
                    <a:pt x="11089" y="2863"/>
                  </a:lnTo>
                  <a:lnTo>
                    <a:pt x="11089" y="2830"/>
                  </a:lnTo>
                  <a:lnTo>
                    <a:pt x="11057" y="2570"/>
                  </a:lnTo>
                  <a:lnTo>
                    <a:pt x="11024" y="2440"/>
                  </a:lnTo>
                  <a:lnTo>
                    <a:pt x="10927" y="2277"/>
                  </a:lnTo>
                  <a:lnTo>
                    <a:pt x="10894" y="2180"/>
                  </a:lnTo>
                  <a:lnTo>
                    <a:pt x="10829" y="1985"/>
                  </a:lnTo>
                  <a:lnTo>
                    <a:pt x="10764" y="1887"/>
                  </a:lnTo>
                  <a:lnTo>
                    <a:pt x="10699" y="1855"/>
                  </a:lnTo>
                  <a:lnTo>
                    <a:pt x="10667" y="1790"/>
                  </a:lnTo>
                  <a:lnTo>
                    <a:pt x="10602" y="1757"/>
                  </a:lnTo>
                  <a:lnTo>
                    <a:pt x="10504" y="1757"/>
                  </a:lnTo>
                  <a:lnTo>
                    <a:pt x="10439" y="1692"/>
                  </a:lnTo>
                  <a:lnTo>
                    <a:pt x="10374" y="1725"/>
                  </a:lnTo>
                  <a:lnTo>
                    <a:pt x="10309" y="1757"/>
                  </a:lnTo>
                  <a:lnTo>
                    <a:pt x="10309" y="1887"/>
                  </a:lnTo>
                  <a:lnTo>
                    <a:pt x="10276" y="1952"/>
                  </a:lnTo>
                  <a:lnTo>
                    <a:pt x="10309" y="2017"/>
                  </a:lnTo>
                  <a:lnTo>
                    <a:pt x="10309" y="2082"/>
                  </a:lnTo>
                  <a:lnTo>
                    <a:pt x="10211" y="2277"/>
                  </a:lnTo>
                  <a:lnTo>
                    <a:pt x="10211" y="2375"/>
                  </a:lnTo>
                  <a:lnTo>
                    <a:pt x="10244" y="2505"/>
                  </a:lnTo>
                  <a:lnTo>
                    <a:pt x="10276" y="2570"/>
                  </a:lnTo>
                  <a:lnTo>
                    <a:pt x="10276" y="2733"/>
                  </a:lnTo>
                  <a:lnTo>
                    <a:pt x="10244" y="2863"/>
                  </a:lnTo>
                  <a:lnTo>
                    <a:pt x="10244" y="2960"/>
                  </a:lnTo>
                  <a:lnTo>
                    <a:pt x="10244" y="3155"/>
                  </a:lnTo>
                  <a:lnTo>
                    <a:pt x="10211" y="3155"/>
                  </a:lnTo>
                  <a:lnTo>
                    <a:pt x="10179" y="3123"/>
                  </a:lnTo>
                  <a:lnTo>
                    <a:pt x="10146" y="3123"/>
                  </a:lnTo>
                  <a:lnTo>
                    <a:pt x="10114" y="3155"/>
                  </a:lnTo>
                  <a:lnTo>
                    <a:pt x="10049" y="3155"/>
                  </a:lnTo>
                  <a:lnTo>
                    <a:pt x="10016" y="3123"/>
                  </a:lnTo>
                  <a:lnTo>
                    <a:pt x="9951" y="3090"/>
                  </a:lnTo>
                  <a:lnTo>
                    <a:pt x="9854" y="3058"/>
                  </a:lnTo>
                  <a:lnTo>
                    <a:pt x="9756" y="2993"/>
                  </a:lnTo>
                  <a:lnTo>
                    <a:pt x="9723" y="2993"/>
                  </a:lnTo>
                  <a:lnTo>
                    <a:pt x="9691" y="3025"/>
                  </a:lnTo>
                  <a:lnTo>
                    <a:pt x="9723" y="3090"/>
                  </a:lnTo>
                  <a:lnTo>
                    <a:pt x="9789" y="3155"/>
                  </a:lnTo>
                  <a:lnTo>
                    <a:pt x="9821" y="3188"/>
                  </a:lnTo>
                  <a:lnTo>
                    <a:pt x="9789" y="3253"/>
                  </a:lnTo>
                  <a:lnTo>
                    <a:pt x="9756" y="3285"/>
                  </a:lnTo>
                  <a:lnTo>
                    <a:pt x="9723" y="3285"/>
                  </a:lnTo>
                  <a:lnTo>
                    <a:pt x="9691" y="3253"/>
                  </a:lnTo>
                  <a:lnTo>
                    <a:pt x="9626" y="3253"/>
                  </a:lnTo>
                  <a:lnTo>
                    <a:pt x="9561" y="3220"/>
                  </a:lnTo>
                  <a:lnTo>
                    <a:pt x="9561" y="3058"/>
                  </a:lnTo>
                  <a:lnTo>
                    <a:pt x="9463" y="2960"/>
                  </a:lnTo>
                  <a:lnTo>
                    <a:pt x="9463" y="2830"/>
                  </a:lnTo>
                  <a:lnTo>
                    <a:pt x="9431" y="2733"/>
                  </a:lnTo>
                  <a:lnTo>
                    <a:pt x="9366" y="2668"/>
                  </a:lnTo>
                  <a:lnTo>
                    <a:pt x="9366" y="2603"/>
                  </a:lnTo>
                  <a:lnTo>
                    <a:pt x="9333" y="2538"/>
                  </a:lnTo>
                  <a:lnTo>
                    <a:pt x="9268" y="2603"/>
                  </a:lnTo>
                  <a:lnTo>
                    <a:pt x="9236" y="2700"/>
                  </a:lnTo>
                  <a:lnTo>
                    <a:pt x="9171" y="2733"/>
                  </a:lnTo>
                  <a:lnTo>
                    <a:pt x="9171" y="2798"/>
                  </a:lnTo>
                  <a:lnTo>
                    <a:pt x="9138" y="2895"/>
                  </a:lnTo>
                  <a:lnTo>
                    <a:pt x="9073" y="2928"/>
                  </a:lnTo>
                  <a:lnTo>
                    <a:pt x="9008" y="2960"/>
                  </a:lnTo>
                  <a:lnTo>
                    <a:pt x="8976" y="3025"/>
                  </a:lnTo>
                  <a:lnTo>
                    <a:pt x="8878" y="3188"/>
                  </a:lnTo>
                  <a:lnTo>
                    <a:pt x="8780" y="3253"/>
                  </a:lnTo>
                  <a:lnTo>
                    <a:pt x="8780" y="3318"/>
                  </a:lnTo>
                  <a:lnTo>
                    <a:pt x="8748" y="3383"/>
                  </a:lnTo>
                  <a:lnTo>
                    <a:pt x="8683" y="3481"/>
                  </a:lnTo>
                  <a:lnTo>
                    <a:pt x="8618" y="3481"/>
                  </a:lnTo>
                  <a:lnTo>
                    <a:pt x="8585" y="3448"/>
                  </a:lnTo>
                  <a:lnTo>
                    <a:pt x="8618" y="3350"/>
                  </a:lnTo>
                  <a:lnTo>
                    <a:pt x="8683" y="3253"/>
                  </a:lnTo>
                  <a:lnTo>
                    <a:pt x="8683" y="3155"/>
                  </a:lnTo>
                  <a:lnTo>
                    <a:pt x="8715" y="3090"/>
                  </a:lnTo>
                  <a:lnTo>
                    <a:pt x="8813" y="3058"/>
                  </a:lnTo>
                  <a:lnTo>
                    <a:pt x="8878" y="2928"/>
                  </a:lnTo>
                  <a:lnTo>
                    <a:pt x="8943" y="2830"/>
                  </a:lnTo>
                  <a:lnTo>
                    <a:pt x="8976" y="2765"/>
                  </a:lnTo>
                  <a:lnTo>
                    <a:pt x="8976" y="2700"/>
                  </a:lnTo>
                  <a:lnTo>
                    <a:pt x="8910" y="2635"/>
                  </a:lnTo>
                  <a:lnTo>
                    <a:pt x="8943" y="2603"/>
                  </a:lnTo>
                  <a:lnTo>
                    <a:pt x="9008" y="2570"/>
                  </a:lnTo>
                  <a:lnTo>
                    <a:pt x="9041" y="2505"/>
                  </a:lnTo>
                  <a:lnTo>
                    <a:pt x="9041" y="2440"/>
                  </a:lnTo>
                  <a:lnTo>
                    <a:pt x="9106" y="2342"/>
                  </a:lnTo>
                  <a:lnTo>
                    <a:pt x="9171" y="2180"/>
                  </a:lnTo>
                  <a:lnTo>
                    <a:pt x="9171" y="2082"/>
                  </a:lnTo>
                  <a:lnTo>
                    <a:pt x="9203" y="1920"/>
                  </a:lnTo>
                  <a:lnTo>
                    <a:pt x="9236" y="1692"/>
                  </a:lnTo>
                  <a:lnTo>
                    <a:pt x="9203" y="1627"/>
                  </a:lnTo>
                  <a:lnTo>
                    <a:pt x="9041" y="1594"/>
                  </a:lnTo>
                  <a:lnTo>
                    <a:pt x="8943" y="1627"/>
                  </a:lnTo>
                  <a:lnTo>
                    <a:pt x="8845" y="1692"/>
                  </a:lnTo>
                  <a:lnTo>
                    <a:pt x="8780" y="1659"/>
                  </a:lnTo>
                  <a:lnTo>
                    <a:pt x="8683" y="1627"/>
                  </a:lnTo>
                  <a:lnTo>
                    <a:pt x="8650" y="1659"/>
                  </a:lnTo>
                  <a:lnTo>
                    <a:pt x="8683" y="1725"/>
                  </a:lnTo>
                  <a:lnTo>
                    <a:pt x="8748" y="1790"/>
                  </a:lnTo>
                  <a:lnTo>
                    <a:pt x="8748" y="1952"/>
                  </a:lnTo>
                  <a:lnTo>
                    <a:pt x="8715" y="2017"/>
                  </a:lnTo>
                  <a:lnTo>
                    <a:pt x="8683" y="1985"/>
                  </a:lnTo>
                  <a:lnTo>
                    <a:pt x="8650" y="1855"/>
                  </a:lnTo>
                  <a:lnTo>
                    <a:pt x="8585" y="1790"/>
                  </a:lnTo>
                  <a:lnTo>
                    <a:pt x="8520" y="1757"/>
                  </a:lnTo>
                  <a:lnTo>
                    <a:pt x="8358" y="1887"/>
                  </a:lnTo>
                  <a:lnTo>
                    <a:pt x="8358" y="1952"/>
                  </a:lnTo>
                  <a:lnTo>
                    <a:pt x="8390" y="2017"/>
                  </a:lnTo>
                  <a:lnTo>
                    <a:pt x="8358" y="2115"/>
                  </a:lnTo>
                  <a:lnTo>
                    <a:pt x="8260" y="2115"/>
                  </a:lnTo>
                  <a:lnTo>
                    <a:pt x="8260" y="2082"/>
                  </a:lnTo>
                  <a:lnTo>
                    <a:pt x="8260" y="1985"/>
                  </a:lnTo>
                  <a:lnTo>
                    <a:pt x="8260" y="1887"/>
                  </a:lnTo>
                  <a:lnTo>
                    <a:pt x="8195" y="1822"/>
                  </a:lnTo>
                  <a:lnTo>
                    <a:pt x="8000" y="1855"/>
                  </a:lnTo>
                  <a:lnTo>
                    <a:pt x="7805" y="1920"/>
                  </a:lnTo>
                  <a:lnTo>
                    <a:pt x="7577" y="1952"/>
                  </a:lnTo>
                  <a:lnTo>
                    <a:pt x="7447" y="1887"/>
                  </a:lnTo>
                  <a:lnTo>
                    <a:pt x="7382" y="1887"/>
                  </a:lnTo>
                  <a:lnTo>
                    <a:pt x="7285" y="1920"/>
                  </a:lnTo>
                  <a:lnTo>
                    <a:pt x="7122" y="1920"/>
                  </a:lnTo>
                  <a:lnTo>
                    <a:pt x="7024" y="1985"/>
                  </a:lnTo>
                  <a:lnTo>
                    <a:pt x="6992" y="2050"/>
                  </a:lnTo>
                  <a:lnTo>
                    <a:pt x="7057" y="2115"/>
                  </a:lnTo>
                  <a:lnTo>
                    <a:pt x="7057" y="2212"/>
                  </a:lnTo>
                  <a:lnTo>
                    <a:pt x="7089" y="2277"/>
                  </a:lnTo>
                  <a:lnTo>
                    <a:pt x="7122" y="2342"/>
                  </a:lnTo>
                  <a:lnTo>
                    <a:pt x="7089" y="2440"/>
                  </a:lnTo>
                  <a:lnTo>
                    <a:pt x="7057" y="2570"/>
                  </a:lnTo>
                  <a:lnTo>
                    <a:pt x="7057" y="2700"/>
                  </a:lnTo>
                  <a:lnTo>
                    <a:pt x="7187" y="2863"/>
                  </a:lnTo>
                  <a:lnTo>
                    <a:pt x="7187" y="2960"/>
                  </a:lnTo>
                  <a:lnTo>
                    <a:pt x="7219" y="3155"/>
                  </a:lnTo>
                  <a:lnTo>
                    <a:pt x="7187" y="3188"/>
                  </a:lnTo>
                  <a:lnTo>
                    <a:pt x="7154" y="3155"/>
                  </a:lnTo>
                  <a:lnTo>
                    <a:pt x="7089" y="3058"/>
                  </a:lnTo>
                  <a:lnTo>
                    <a:pt x="6959" y="2928"/>
                  </a:lnTo>
                  <a:lnTo>
                    <a:pt x="6894" y="2895"/>
                  </a:lnTo>
                  <a:lnTo>
                    <a:pt x="6927" y="2700"/>
                  </a:lnTo>
                  <a:lnTo>
                    <a:pt x="6927" y="2505"/>
                  </a:lnTo>
                  <a:lnTo>
                    <a:pt x="6927" y="2407"/>
                  </a:lnTo>
                  <a:lnTo>
                    <a:pt x="6829" y="2277"/>
                  </a:lnTo>
                  <a:lnTo>
                    <a:pt x="6829" y="2180"/>
                  </a:lnTo>
                  <a:lnTo>
                    <a:pt x="6797" y="2115"/>
                  </a:lnTo>
                  <a:lnTo>
                    <a:pt x="6764" y="2115"/>
                  </a:lnTo>
                  <a:lnTo>
                    <a:pt x="6634" y="2147"/>
                  </a:lnTo>
                  <a:lnTo>
                    <a:pt x="6504" y="2212"/>
                  </a:lnTo>
                  <a:lnTo>
                    <a:pt x="6374" y="2245"/>
                  </a:lnTo>
                  <a:lnTo>
                    <a:pt x="6309" y="2310"/>
                  </a:lnTo>
                  <a:lnTo>
                    <a:pt x="6276" y="2440"/>
                  </a:lnTo>
                  <a:lnTo>
                    <a:pt x="6276" y="2505"/>
                  </a:lnTo>
                  <a:lnTo>
                    <a:pt x="6276" y="2603"/>
                  </a:lnTo>
                  <a:lnTo>
                    <a:pt x="6211" y="2700"/>
                  </a:lnTo>
                  <a:lnTo>
                    <a:pt x="6179" y="2765"/>
                  </a:lnTo>
                  <a:lnTo>
                    <a:pt x="6211" y="2798"/>
                  </a:lnTo>
                  <a:lnTo>
                    <a:pt x="6244" y="2798"/>
                  </a:lnTo>
                  <a:lnTo>
                    <a:pt x="6276" y="2830"/>
                  </a:lnTo>
                  <a:lnTo>
                    <a:pt x="6309" y="2960"/>
                  </a:lnTo>
                  <a:lnTo>
                    <a:pt x="6244" y="3025"/>
                  </a:lnTo>
                  <a:lnTo>
                    <a:pt x="6114" y="3123"/>
                  </a:lnTo>
                  <a:lnTo>
                    <a:pt x="6016" y="3123"/>
                  </a:lnTo>
                  <a:lnTo>
                    <a:pt x="5984" y="3155"/>
                  </a:lnTo>
                  <a:lnTo>
                    <a:pt x="5984" y="3285"/>
                  </a:lnTo>
                  <a:lnTo>
                    <a:pt x="5919" y="3318"/>
                  </a:lnTo>
                  <a:lnTo>
                    <a:pt x="5886" y="3383"/>
                  </a:lnTo>
                  <a:lnTo>
                    <a:pt x="5919" y="3448"/>
                  </a:lnTo>
                  <a:lnTo>
                    <a:pt x="5919" y="3481"/>
                  </a:lnTo>
                  <a:lnTo>
                    <a:pt x="5821" y="3481"/>
                  </a:lnTo>
                  <a:lnTo>
                    <a:pt x="5789" y="3513"/>
                  </a:lnTo>
                  <a:lnTo>
                    <a:pt x="5626" y="3513"/>
                  </a:lnTo>
                  <a:lnTo>
                    <a:pt x="5561" y="3481"/>
                  </a:lnTo>
                  <a:lnTo>
                    <a:pt x="5528" y="3416"/>
                  </a:lnTo>
                  <a:lnTo>
                    <a:pt x="5528" y="3350"/>
                  </a:lnTo>
                  <a:lnTo>
                    <a:pt x="5496" y="3318"/>
                  </a:lnTo>
                  <a:lnTo>
                    <a:pt x="5463" y="3318"/>
                  </a:lnTo>
                  <a:lnTo>
                    <a:pt x="5431" y="3285"/>
                  </a:lnTo>
                  <a:lnTo>
                    <a:pt x="5398" y="3220"/>
                  </a:lnTo>
                  <a:lnTo>
                    <a:pt x="5366" y="3220"/>
                  </a:lnTo>
                  <a:lnTo>
                    <a:pt x="5301" y="3253"/>
                  </a:lnTo>
                  <a:lnTo>
                    <a:pt x="5301" y="3318"/>
                  </a:lnTo>
                  <a:lnTo>
                    <a:pt x="5236" y="3318"/>
                  </a:lnTo>
                  <a:lnTo>
                    <a:pt x="5171" y="3350"/>
                  </a:lnTo>
                  <a:lnTo>
                    <a:pt x="5171" y="3481"/>
                  </a:lnTo>
                  <a:lnTo>
                    <a:pt x="5171" y="3546"/>
                  </a:lnTo>
                  <a:lnTo>
                    <a:pt x="5171" y="3643"/>
                  </a:lnTo>
                  <a:lnTo>
                    <a:pt x="5203" y="3806"/>
                  </a:lnTo>
                  <a:lnTo>
                    <a:pt x="5171" y="3968"/>
                  </a:lnTo>
                  <a:lnTo>
                    <a:pt x="5138" y="4033"/>
                  </a:lnTo>
                  <a:lnTo>
                    <a:pt x="5106" y="4033"/>
                  </a:lnTo>
                  <a:lnTo>
                    <a:pt x="5138" y="3838"/>
                  </a:lnTo>
                  <a:lnTo>
                    <a:pt x="5106" y="3676"/>
                  </a:lnTo>
                  <a:lnTo>
                    <a:pt x="5106" y="3611"/>
                  </a:lnTo>
                  <a:lnTo>
                    <a:pt x="5106" y="3416"/>
                  </a:lnTo>
                  <a:lnTo>
                    <a:pt x="5073" y="3318"/>
                  </a:lnTo>
                  <a:lnTo>
                    <a:pt x="5041" y="3285"/>
                  </a:lnTo>
                  <a:lnTo>
                    <a:pt x="4976" y="3318"/>
                  </a:lnTo>
                  <a:lnTo>
                    <a:pt x="4911" y="3318"/>
                  </a:lnTo>
                  <a:lnTo>
                    <a:pt x="4846" y="3416"/>
                  </a:lnTo>
                  <a:lnTo>
                    <a:pt x="4748" y="3416"/>
                  </a:lnTo>
                  <a:lnTo>
                    <a:pt x="4650" y="3481"/>
                  </a:lnTo>
                  <a:lnTo>
                    <a:pt x="4618" y="3578"/>
                  </a:lnTo>
                  <a:lnTo>
                    <a:pt x="4650" y="3643"/>
                  </a:lnTo>
                  <a:lnTo>
                    <a:pt x="4520" y="3773"/>
                  </a:lnTo>
                  <a:lnTo>
                    <a:pt x="4455" y="3806"/>
                  </a:lnTo>
                  <a:lnTo>
                    <a:pt x="4455" y="3773"/>
                  </a:lnTo>
                  <a:lnTo>
                    <a:pt x="4325" y="3773"/>
                  </a:lnTo>
                  <a:lnTo>
                    <a:pt x="4293" y="3838"/>
                  </a:lnTo>
                  <a:lnTo>
                    <a:pt x="4358" y="3838"/>
                  </a:lnTo>
                  <a:lnTo>
                    <a:pt x="4390" y="3871"/>
                  </a:lnTo>
                  <a:lnTo>
                    <a:pt x="4325" y="3903"/>
                  </a:lnTo>
                  <a:lnTo>
                    <a:pt x="4163" y="3903"/>
                  </a:lnTo>
                  <a:lnTo>
                    <a:pt x="4098" y="3936"/>
                  </a:lnTo>
                  <a:lnTo>
                    <a:pt x="4033" y="4001"/>
                  </a:lnTo>
                  <a:lnTo>
                    <a:pt x="3870" y="4033"/>
                  </a:lnTo>
                  <a:lnTo>
                    <a:pt x="3870" y="4098"/>
                  </a:lnTo>
                  <a:lnTo>
                    <a:pt x="3805" y="4163"/>
                  </a:lnTo>
                  <a:lnTo>
                    <a:pt x="3707" y="4196"/>
                  </a:lnTo>
                  <a:lnTo>
                    <a:pt x="3642" y="4196"/>
                  </a:lnTo>
                  <a:lnTo>
                    <a:pt x="3610" y="4261"/>
                  </a:lnTo>
                  <a:lnTo>
                    <a:pt x="3610" y="4326"/>
                  </a:lnTo>
                  <a:lnTo>
                    <a:pt x="3642" y="4359"/>
                  </a:lnTo>
                  <a:lnTo>
                    <a:pt x="3642" y="4424"/>
                  </a:lnTo>
                  <a:lnTo>
                    <a:pt x="3577" y="4424"/>
                  </a:lnTo>
                  <a:lnTo>
                    <a:pt x="3545" y="4489"/>
                  </a:lnTo>
                  <a:lnTo>
                    <a:pt x="3480" y="4554"/>
                  </a:lnTo>
                  <a:lnTo>
                    <a:pt x="3415" y="4586"/>
                  </a:lnTo>
                  <a:lnTo>
                    <a:pt x="3382" y="4651"/>
                  </a:lnTo>
                  <a:lnTo>
                    <a:pt x="3415" y="4716"/>
                  </a:lnTo>
                  <a:lnTo>
                    <a:pt x="3447" y="4749"/>
                  </a:lnTo>
                  <a:lnTo>
                    <a:pt x="3447" y="4814"/>
                  </a:lnTo>
                  <a:lnTo>
                    <a:pt x="3447" y="4846"/>
                  </a:lnTo>
                  <a:lnTo>
                    <a:pt x="3480" y="4879"/>
                  </a:lnTo>
                  <a:lnTo>
                    <a:pt x="3545" y="4846"/>
                  </a:lnTo>
                  <a:lnTo>
                    <a:pt x="3610" y="4911"/>
                  </a:lnTo>
                  <a:lnTo>
                    <a:pt x="3642" y="4911"/>
                  </a:lnTo>
                  <a:lnTo>
                    <a:pt x="3707" y="4846"/>
                  </a:lnTo>
                  <a:lnTo>
                    <a:pt x="3772" y="4846"/>
                  </a:lnTo>
                  <a:lnTo>
                    <a:pt x="3870" y="4911"/>
                  </a:lnTo>
                  <a:lnTo>
                    <a:pt x="3902" y="4976"/>
                  </a:lnTo>
                  <a:lnTo>
                    <a:pt x="3968" y="4976"/>
                  </a:lnTo>
                  <a:lnTo>
                    <a:pt x="4065" y="4911"/>
                  </a:lnTo>
                  <a:lnTo>
                    <a:pt x="4130" y="4879"/>
                  </a:lnTo>
                  <a:lnTo>
                    <a:pt x="4228" y="4911"/>
                  </a:lnTo>
                  <a:lnTo>
                    <a:pt x="4358" y="4911"/>
                  </a:lnTo>
                  <a:lnTo>
                    <a:pt x="4423" y="4879"/>
                  </a:lnTo>
                  <a:lnTo>
                    <a:pt x="4423" y="4781"/>
                  </a:lnTo>
                  <a:lnTo>
                    <a:pt x="4488" y="4749"/>
                  </a:lnTo>
                  <a:lnTo>
                    <a:pt x="4520" y="4716"/>
                  </a:lnTo>
                  <a:lnTo>
                    <a:pt x="4520" y="4814"/>
                  </a:lnTo>
                  <a:lnTo>
                    <a:pt x="4553" y="4846"/>
                  </a:lnTo>
                  <a:lnTo>
                    <a:pt x="4553" y="4911"/>
                  </a:lnTo>
                  <a:lnTo>
                    <a:pt x="4423" y="4944"/>
                  </a:lnTo>
                  <a:lnTo>
                    <a:pt x="4293" y="5009"/>
                  </a:lnTo>
                  <a:lnTo>
                    <a:pt x="4065" y="5009"/>
                  </a:lnTo>
                  <a:lnTo>
                    <a:pt x="4065" y="5074"/>
                  </a:lnTo>
                  <a:lnTo>
                    <a:pt x="4065" y="5139"/>
                  </a:lnTo>
                  <a:lnTo>
                    <a:pt x="4163" y="5204"/>
                  </a:lnTo>
                  <a:lnTo>
                    <a:pt x="4260" y="5204"/>
                  </a:lnTo>
                  <a:lnTo>
                    <a:pt x="4293" y="5237"/>
                  </a:lnTo>
                  <a:lnTo>
                    <a:pt x="4260" y="5302"/>
                  </a:lnTo>
                  <a:lnTo>
                    <a:pt x="4163" y="5367"/>
                  </a:lnTo>
                  <a:lnTo>
                    <a:pt x="3935" y="5367"/>
                  </a:lnTo>
                  <a:lnTo>
                    <a:pt x="3870" y="5464"/>
                  </a:lnTo>
                  <a:lnTo>
                    <a:pt x="3870" y="5562"/>
                  </a:lnTo>
                  <a:lnTo>
                    <a:pt x="3935" y="5594"/>
                  </a:lnTo>
                  <a:lnTo>
                    <a:pt x="3902" y="5692"/>
                  </a:lnTo>
                  <a:lnTo>
                    <a:pt x="3805" y="5724"/>
                  </a:lnTo>
                  <a:lnTo>
                    <a:pt x="3740" y="5887"/>
                  </a:lnTo>
                  <a:lnTo>
                    <a:pt x="3675" y="5952"/>
                  </a:lnTo>
                  <a:lnTo>
                    <a:pt x="3577" y="5985"/>
                  </a:lnTo>
                  <a:lnTo>
                    <a:pt x="3480" y="6115"/>
                  </a:lnTo>
                  <a:lnTo>
                    <a:pt x="3415" y="6212"/>
                  </a:lnTo>
                  <a:lnTo>
                    <a:pt x="3317" y="6310"/>
                  </a:lnTo>
                  <a:lnTo>
                    <a:pt x="3317" y="6342"/>
                  </a:lnTo>
                  <a:lnTo>
                    <a:pt x="3252" y="6375"/>
                  </a:lnTo>
                  <a:lnTo>
                    <a:pt x="3187" y="6375"/>
                  </a:lnTo>
                  <a:lnTo>
                    <a:pt x="3089" y="6310"/>
                  </a:lnTo>
                  <a:lnTo>
                    <a:pt x="3024" y="6277"/>
                  </a:lnTo>
                  <a:lnTo>
                    <a:pt x="2927" y="6245"/>
                  </a:lnTo>
                  <a:lnTo>
                    <a:pt x="2894" y="6212"/>
                  </a:lnTo>
                  <a:lnTo>
                    <a:pt x="2764" y="6180"/>
                  </a:lnTo>
                  <a:lnTo>
                    <a:pt x="2634" y="6180"/>
                  </a:lnTo>
                  <a:lnTo>
                    <a:pt x="2569" y="6245"/>
                  </a:lnTo>
                  <a:lnTo>
                    <a:pt x="2472" y="6212"/>
                  </a:lnTo>
                  <a:lnTo>
                    <a:pt x="2407" y="6180"/>
                  </a:lnTo>
                  <a:lnTo>
                    <a:pt x="2276" y="6212"/>
                  </a:lnTo>
                  <a:lnTo>
                    <a:pt x="2114" y="6212"/>
                  </a:lnTo>
                  <a:lnTo>
                    <a:pt x="1984" y="6277"/>
                  </a:lnTo>
                  <a:lnTo>
                    <a:pt x="1951" y="6342"/>
                  </a:lnTo>
                  <a:lnTo>
                    <a:pt x="2016" y="6375"/>
                  </a:lnTo>
                  <a:lnTo>
                    <a:pt x="1984" y="6440"/>
                  </a:lnTo>
                  <a:lnTo>
                    <a:pt x="1951" y="6407"/>
                  </a:lnTo>
                  <a:lnTo>
                    <a:pt x="1854" y="6407"/>
                  </a:lnTo>
                  <a:lnTo>
                    <a:pt x="1463" y="6505"/>
                  </a:lnTo>
                  <a:lnTo>
                    <a:pt x="1366" y="6505"/>
                  </a:lnTo>
                  <a:lnTo>
                    <a:pt x="1301" y="6537"/>
                  </a:lnTo>
                  <a:lnTo>
                    <a:pt x="1203" y="6537"/>
                  </a:lnTo>
                  <a:lnTo>
                    <a:pt x="1138" y="6570"/>
                  </a:lnTo>
                  <a:lnTo>
                    <a:pt x="1106" y="6635"/>
                  </a:lnTo>
                  <a:lnTo>
                    <a:pt x="976" y="6635"/>
                  </a:lnTo>
                  <a:lnTo>
                    <a:pt x="976" y="6602"/>
                  </a:lnTo>
                  <a:lnTo>
                    <a:pt x="911" y="6570"/>
                  </a:lnTo>
                  <a:lnTo>
                    <a:pt x="846" y="6570"/>
                  </a:lnTo>
                  <a:lnTo>
                    <a:pt x="781" y="6602"/>
                  </a:lnTo>
                  <a:lnTo>
                    <a:pt x="716" y="6635"/>
                  </a:lnTo>
                  <a:lnTo>
                    <a:pt x="651" y="6602"/>
                  </a:lnTo>
                  <a:lnTo>
                    <a:pt x="585" y="6602"/>
                  </a:lnTo>
                  <a:lnTo>
                    <a:pt x="520" y="6635"/>
                  </a:lnTo>
                  <a:lnTo>
                    <a:pt x="455" y="6667"/>
                  </a:lnTo>
                  <a:lnTo>
                    <a:pt x="455" y="6733"/>
                  </a:lnTo>
                  <a:lnTo>
                    <a:pt x="455" y="6798"/>
                  </a:lnTo>
                  <a:lnTo>
                    <a:pt x="293" y="6863"/>
                  </a:lnTo>
                  <a:lnTo>
                    <a:pt x="195" y="6830"/>
                  </a:lnTo>
                  <a:lnTo>
                    <a:pt x="163" y="6895"/>
                  </a:lnTo>
                  <a:lnTo>
                    <a:pt x="195" y="6960"/>
                  </a:lnTo>
                  <a:lnTo>
                    <a:pt x="293" y="6960"/>
                  </a:lnTo>
                  <a:lnTo>
                    <a:pt x="358" y="6993"/>
                  </a:lnTo>
                  <a:lnTo>
                    <a:pt x="358" y="7025"/>
                  </a:lnTo>
                  <a:lnTo>
                    <a:pt x="260" y="7025"/>
                  </a:lnTo>
                  <a:lnTo>
                    <a:pt x="228" y="7058"/>
                  </a:lnTo>
                  <a:lnTo>
                    <a:pt x="163" y="7123"/>
                  </a:lnTo>
                  <a:lnTo>
                    <a:pt x="98" y="7155"/>
                  </a:lnTo>
                  <a:lnTo>
                    <a:pt x="33" y="7188"/>
                  </a:lnTo>
                  <a:lnTo>
                    <a:pt x="65" y="7253"/>
                  </a:lnTo>
                  <a:lnTo>
                    <a:pt x="163" y="7285"/>
                  </a:lnTo>
                  <a:lnTo>
                    <a:pt x="195" y="7350"/>
                  </a:lnTo>
                  <a:lnTo>
                    <a:pt x="325" y="7546"/>
                  </a:lnTo>
                  <a:lnTo>
                    <a:pt x="358" y="7611"/>
                  </a:lnTo>
                  <a:lnTo>
                    <a:pt x="455" y="7611"/>
                  </a:lnTo>
                  <a:lnTo>
                    <a:pt x="488" y="7643"/>
                  </a:lnTo>
                  <a:lnTo>
                    <a:pt x="520" y="7676"/>
                  </a:lnTo>
                  <a:lnTo>
                    <a:pt x="455" y="7708"/>
                  </a:lnTo>
                  <a:lnTo>
                    <a:pt x="423" y="7773"/>
                  </a:lnTo>
                  <a:lnTo>
                    <a:pt x="390" y="7806"/>
                  </a:lnTo>
                  <a:lnTo>
                    <a:pt x="423" y="7903"/>
                  </a:lnTo>
                  <a:lnTo>
                    <a:pt x="520" y="7903"/>
                  </a:lnTo>
                  <a:lnTo>
                    <a:pt x="651" y="7871"/>
                  </a:lnTo>
                  <a:lnTo>
                    <a:pt x="748" y="7806"/>
                  </a:lnTo>
                  <a:lnTo>
                    <a:pt x="781" y="7741"/>
                  </a:lnTo>
                  <a:lnTo>
                    <a:pt x="878" y="7741"/>
                  </a:lnTo>
                  <a:lnTo>
                    <a:pt x="878" y="7806"/>
                  </a:lnTo>
                  <a:lnTo>
                    <a:pt x="813" y="7936"/>
                  </a:lnTo>
                  <a:lnTo>
                    <a:pt x="716" y="7968"/>
                  </a:lnTo>
                  <a:lnTo>
                    <a:pt x="618" y="8001"/>
                  </a:lnTo>
                  <a:lnTo>
                    <a:pt x="585" y="8066"/>
                  </a:lnTo>
                  <a:lnTo>
                    <a:pt x="618" y="8131"/>
                  </a:lnTo>
                  <a:lnTo>
                    <a:pt x="716" y="8131"/>
                  </a:lnTo>
                  <a:lnTo>
                    <a:pt x="781" y="8098"/>
                  </a:lnTo>
                  <a:lnTo>
                    <a:pt x="911" y="8066"/>
                  </a:lnTo>
                  <a:lnTo>
                    <a:pt x="943" y="8066"/>
                  </a:lnTo>
                  <a:lnTo>
                    <a:pt x="943" y="8098"/>
                  </a:lnTo>
                  <a:lnTo>
                    <a:pt x="781" y="8196"/>
                  </a:lnTo>
                  <a:lnTo>
                    <a:pt x="683" y="8228"/>
                  </a:lnTo>
                  <a:lnTo>
                    <a:pt x="651" y="8261"/>
                  </a:lnTo>
                  <a:lnTo>
                    <a:pt x="813" y="8424"/>
                  </a:lnTo>
                  <a:lnTo>
                    <a:pt x="943" y="8489"/>
                  </a:lnTo>
                  <a:lnTo>
                    <a:pt x="1106" y="8489"/>
                  </a:lnTo>
                  <a:lnTo>
                    <a:pt x="1138" y="8424"/>
                  </a:lnTo>
                  <a:lnTo>
                    <a:pt x="1138" y="8326"/>
                  </a:lnTo>
                  <a:lnTo>
                    <a:pt x="1106" y="8261"/>
                  </a:lnTo>
                  <a:lnTo>
                    <a:pt x="1073" y="8228"/>
                  </a:lnTo>
                  <a:lnTo>
                    <a:pt x="1106" y="8196"/>
                  </a:lnTo>
                  <a:lnTo>
                    <a:pt x="1171" y="8196"/>
                  </a:lnTo>
                  <a:lnTo>
                    <a:pt x="1236" y="8293"/>
                  </a:lnTo>
                  <a:lnTo>
                    <a:pt x="1268" y="8326"/>
                  </a:lnTo>
                  <a:lnTo>
                    <a:pt x="1268" y="8359"/>
                  </a:lnTo>
                  <a:lnTo>
                    <a:pt x="1366" y="8424"/>
                  </a:lnTo>
                  <a:lnTo>
                    <a:pt x="1496" y="8456"/>
                  </a:lnTo>
                  <a:lnTo>
                    <a:pt x="1626" y="8456"/>
                  </a:lnTo>
                  <a:lnTo>
                    <a:pt x="1724" y="8359"/>
                  </a:lnTo>
                  <a:lnTo>
                    <a:pt x="1756" y="8359"/>
                  </a:lnTo>
                  <a:lnTo>
                    <a:pt x="1821" y="8391"/>
                  </a:lnTo>
                  <a:lnTo>
                    <a:pt x="1821" y="8456"/>
                  </a:lnTo>
                  <a:lnTo>
                    <a:pt x="1886" y="8489"/>
                  </a:lnTo>
                  <a:lnTo>
                    <a:pt x="1919" y="8489"/>
                  </a:lnTo>
                  <a:lnTo>
                    <a:pt x="1984" y="8521"/>
                  </a:lnTo>
                  <a:lnTo>
                    <a:pt x="1984" y="8651"/>
                  </a:lnTo>
                  <a:lnTo>
                    <a:pt x="1951" y="8651"/>
                  </a:lnTo>
                  <a:lnTo>
                    <a:pt x="1854" y="8749"/>
                  </a:lnTo>
                  <a:lnTo>
                    <a:pt x="1854" y="8814"/>
                  </a:lnTo>
                  <a:lnTo>
                    <a:pt x="1886" y="8846"/>
                  </a:lnTo>
                  <a:lnTo>
                    <a:pt x="1886" y="8911"/>
                  </a:lnTo>
                  <a:lnTo>
                    <a:pt x="1789" y="8879"/>
                  </a:lnTo>
                  <a:lnTo>
                    <a:pt x="1756" y="8846"/>
                  </a:lnTo>
                  <a:lnTo>
                    <a:pt x="1691" y="8814"/>
                  </a:lnTo>
                  <a:lnTo>
                    <a:pt x="1626" y="8749"/>
                  </a:lnTo>
                  <a:lnTo>
                    <a:pt x="1463" y="8684"/>
                  </a:lnTo>
                  <a:lnTo>
                    <a:pt x="1236" y="8651"/>
                  </a:lnTo>
                  <a:lnTo>
                    <a:pt x="1106" y="8651"/>
                  </a:lnTo>
                  <a:lnTo>
                    <a:pt x="911" y="8684"/>
                  </a:lnTo>
                  <a:lnTo>
                    <a:pt x="911" y="8749"/>
                  </a:lnTo>
                  <a:lnTo>
                    <a:pt x="1008" y="8814"/>
                  </a:lnTo>
                  <a:lnTo>
                    <a:pt x="1171" y="8846"/>
                  </a:lnTo>
                  <a:lnTo>
                    <a:pt x="1268" y="8846"/>
                  </a:lnTo>
                  <a:lnTo>
                    <a:pt x="1398" y="8976"/>
                  </a:lnTo>
                  <a:lnTo>
                    <a:pt x="1561" y="9041"/>
                  </a:lnTo>
                  <a:lnTo>
                    <a:pt x="1659" y="9041"/>
                  </a:lnTo>
                  <a:lnTo>
                    <a:pt x="1756" y="9074"/>
                  </a:lnTo>
                  <a:lnTo>
                    <a:pt x="1626" y="9106"/>
                  </a:lnTo>
                  <a:lnTo>
                    <a:pt x="1496" y="9106"/>
                  </a:lnTo>
                  <a:lnTo>
                    <a:pt x="1301" y="8976"/>
                  </a:lnTo>
                  <a:lnTo>
                    <a:pt x="1236" y="8944"/>
                  </a:lnTo>
                  <a:lnTo>
                    <a:pt x="1073" y="8944"/>
                  </a:lnTo>
                  <a:lnTo>
                    <a:pt x="878" y="8846"/>
                  </a:lnTo>
                  <a:lnTo>
                    <a:pt x="716" y="8846"/>
                  </a:lnTo>
                  <a:lnTo>
                    <a:pt x="585" y="8749"/>
                  </a:lnTo>
                  <a:lnTo>
                    <a:pt x="423" y="8716"/>
                  </a:lnTo>
                  <a:lnTo>
                    <a:pt x="228" y="8781"/>
                  </a:lnTo>
                  <a:lnTo>
                    <a:pt x="260" y="8911"/>
                  </a:lnTo>
                  <a:lnTo>
                    <a:pt x="195" y="8846"/>
                  </a:lnTo>
                  <a:lnTo>
                    <a:pt x="130" y="8846"/>
                  </a:lnTo>
                  <a:lnTo>
                    <a:pt x="98" y="8879"/>
                  </a:lnTo>
                  <a:lnTo>
                    <a:pt x="33" y="8879"/>
                  </a:lnTo>
                  <a:lnTo>
                    <a:pt x="0" y="8944"/>
                  </a:lnTo>
                  <a:lnTo>
                    <a:pt x="0" y="9041"/>
                  </a:lnTo>
                  <a:lnTo>
                    <a:pt x="0" y="9106"/>
                  </a:lnTo>
                  <a:lnTo>
                    <a:pt x="33" y="9074"/>
                  </a:lnTo>
                  <a:lnTo>
                    <a:pt x="98" y="9074"/>
                  </a:lnTo>
                  <a:lnTo>
                    <a:pt x="130" y="9106"/>
                  </a:lnTo>
                  <a:lnTo>
                    <a:pt x="65" y="9171"/>
                  </a:lnTo>
                  <a:lnTo>
                    <a:pt x="33" y="9237"/>
                  </a:lnTo>
                  <a:lnTo>
                    <a:pt x="65" y="9334"/>
                  </a:lnTo>
                  <a:lnTo>
                    <a:pt x="163" y="9367"/>
                  </a:lnTo>
                  <a:lnTo>
                    <a:pt x="228" y="9302"/>
                  </a:lnTo>
                  <a:lnTo>
                    <a:pt x="293" y="9269"/>
                  </a:lnTo>
                  <a:lnTo>
                    <a:pt x="325" y="9269"/>
                  </a:lnTo>
                  <a:lnTo>
                    <a:pt x="390" y="9139"/>
                  </a:lnTo>
                  <a:lnTo>
                    <a:pt x="455" y="9106"/>
                  </a:lnTo>
                  <a:lnTo>
                    <a:pt x="520" y="9106"/>
                  </a:lnTo>
                  <a:lnTo>
                    <a:pt x="488" y="9171"/>
                  </a:lnTo>
                  <a:lnTo>
                    <a:pt x="423" y="9302"/>
                  </a:lnTo>
                  <a:lnTo>
                    <a:pt x="358" y="9334"/>
                  </a:lnTo>
                  <a:lnTo>
                    <a:pt x="293" y="9367"/>
                  </a:lnTo>
                  <a:lnTo>
                    <a:pt x="325" y="9529"/>
                  </a:lnTo>
                  <a:lnTo>
                    <a:pt x="488" y="9659"/>
                  </a:lnTo>
                  <a:lnTo>
                    <a:pt x="520" y="9627"/>
                  </a:lnTo>
                  <a:lnTo>
                    <a:pt x="553" y="9627"/>
                  </a:lnTo>
                  <a:lnTo>
                    <a:pt x="683" y="9692"/>
                  </a:lnTo>
                  <a:lnTo>
                    <a:pt x="813" y="9692"/>
                  </a:lnTo>
                  <a:lnTo>
                    <a:pt x="813" y="9724"/>
                  </a:lnTo>
                  <a:lnTo>
                    <a:pt x="781" y="9789"/>
                  </a:lnTo>
                  <a:lnTo>
                    <a:pt x="683" y="9854"/>
                  </a:lnTo>
                  <a:lnTo>
                    <a:pt x="651" y="9822"/>
                  </a:lnTo>
                  <a:lnTo>
                    <a:pt x="520" y="9822"/>
                  </a:lnTo>
                  <a:lnTo>
                    <a:pt x="455" y="9854"/>
                  </a:lnTo>
                  <a:lnTo>
                    <a:pt x="390" y="9887"/>
                  </a:lnTo>
                  <a:lnTo>
                    <a:pt x="228" y="9919"/>
                  </a:lnTo>
                  <a:lnTo>
                    <a:pt x="195" y="9952"/>
                  </a:lnTo>
                  <a:lnTo>
                    <a:pt x="195" y="10082"/>
                  </a:lnTo>
                  <a:lnTo>
                    <a:pt x="293" y="10180"/>
                  </a:lnTo>
                  <a:lnTo>
                    <a:pt x="325" y="10245"/>
                  </a:lnTo>
                  <a:lnTo>
                    <a:pt x="390" y="10407"/>
                  </a:lnTo>
                  <a:lnTo>
                    <a:pt x="520" y="10440"/>
                  </a:lnTo>
                  <a:lnTo>
                    <a:pt x="488" y="10472"/>
                  </a:lnTo>
                  <a:lnTo>
                    <a:pt x="488" y="10505"/>
                  </a:lnTo>
                  <a:lnTo>
                    <a:pt x="553" y="10537"/>
                  </a:lnTo>
                  <a:lnTo>
                    <a:pt x="618" y="10635"/>
                  </a:lnTo>
                  <a:lnTo>
                    <a:pt x="716" y="10700"/>
                  </a:lnTo>
                  <a:lnTo>
                    <a:pt x="813" y="10732"/>
                  </a:lnTo>
                  <a:lnTo>
                    <a:pt x="911" y="10830"/>
                  </a:lnTo>
                  <a:lnTo>
                    <a:pt x="976" y="10895"/>
                  </a:lnTo>
                  <a:lnTo>
                    <a:pt x="1008" y="10863"/>
                  </a:lnTo>
                  <a:lnTo>
                    <a:pt x="1008" y="10797"/>
                  </a:lnTo>
                  <a:lnTo>
                    <a:pt x="1008" y="10635"/>
                  </a:lnTo>
                  <a:lnTo>
                    <a:pt x="1008" y="10570"/>
                  </a:lnTo>
                  <a:lnTo>
                    <a:pt x="1041" y="10537"/>
                  </a:lnTo>
                  <a:lnTo>
                    <a:pt x="1073" y="10407"/>
                  </a:lnTo>
                  <a:lnTo>
                    <a:pt x="1073" y="10342"/>
                  </a:lnTo>
                  <a:lnTo>
                    <a:pt x="1171" y="10342"/>
                  </a:lnTo>
                  <a:lnTo>
                    <a:pt x="1203" y="10407"/>
                  </a:lnTo>
                  <a:lnTo>
                    <a:pt x="1236" y="10505"/>
                  </a:lnTo>
                  <a:lnTo>
                    <a:pt x="1236" y="10570"/>
                  </a:lnTo>
                  <a:lnTo>
                    <a:pt x="1236" y="10635"/>
                  </a:lnTo>
                  <a:lnTo>
                    <a:pt x="1268" y="10602"/>
                  </a:lnTo>
                  <a:lnTo>
                    <a:pt x="1301" y="10537"/>
                  </a:lnTo>
                  <a:lnTo>
                    <a:pt x="1398" y="10537"/>
                  </a:lnTo>
                  <a:lnTo>
                    <a:pt x="1496" y="10472"/>
                  </a:lnTo>
                  <a:lnTo>
                    <a:pt x="1496" y="10505"/>
                  </a:lnTo>
                  <a:lnTo>
                    <a:pt x="1594" y="10505"/>
                  </a:lnTo>
                  <a:lnTo>
                    <a:pt x="1594" y="10537"/>
                  </a:lnTo>
                  <a:lnTo>
                    <a:pt x="1529" y="10602"/>
                  </a:lnTo>
                  <a:lnTo>
                    <a:pt x="1463" y="10700"/>
                  </a:lnTo>
                  <a:lnTo>
                    <a:pt x="1496" y="10797"/>
                  </a:lnTo>
                  <a:lnTo>
                    <a:pt x="1561" y="10830"/>
                  </a:lnTo>
                  <a:lnTo>
                    <a:pt x="1594" y="10797"/>
                  </a:lnTo>
                  <a:lnTo>
                    <a:pt x="1659" y="10635"/>
                  </a:lnTo>
                  <a:lnTo>
                    <a:pt x="1659" y="10570"/>
                  </a:lnTo>
                  <a:lnTo>
                    <a:pt x="1724" y="10570"/>
                  </a:lnTo>
                  <a:lnTo>
                    <a:pt x="1789" y="10700"/>
                  </a:lnTo>
                  <a:lnTo>
                    <a:pt x="1854" y="10732"/>
                  </a:lnTo>
                  <a:lnTo>
                    <a:pt x="1919" y="10700"/>
                  </a:lnTo>
                  <a:lnTo>
                    <a:pt x="1919" y="10635"/>
                  </a:lnTo>
                  <a:lnTo>
                    <a:pt x="1984" y="10570"/>
                  </a:lnTo>
                  <a:lnTo>
                    <a:pt x="2081" y="10570"/>
                  </a:lnTo>
                  <a:lnTo>
                    <a:pt x="2081" y="10602"/>
                  </a:lnTo>
                  <a:lnTo>
                    <a:pt x="2114" y="10700"/>
                  </a:lnTo>
                  <a:lnTo>
                    <a:pt x="2049" y="10797"/>
                  </a:lnTo>
                  <a:lnTo>
                    <a:pt x="2049" y="10895"/>
                  </a:lnTo>
                  <a:lnTo>
                    <a:pt x="2114" y="10830"/>
                  </a:lnTo>
                  <a:lnTo>
                    <a:pt x="2211" y="10765"/>
                  </a:lnTo>
                  <a:lnTo>
                    <a:pt x="2244" y="10667"/>
                  </a:lnTo>
                  <a:lnTo>
                    <a:pt x="2309" y="10602"/>
                  </a:lnTo>
                  <a:lnTo>
                    <a:pt x="2439" y="10570"/>
                  </a:lnTo>
                  <a:lnTo>
                    <a:pt x="2537" y="10602"/>
                  </a:lnTo>
                  <a:lnTo>
                    <a:pt x="2602" y="10700"/>
                  </a:lnTo>
                  <a:lnTo>
                    <a:pt x="2732" y="10732"/>
                  </a:lnTo>
                  <a:lnTo>
                    <a:pt x="2862" y="10863"/>
                  </a:lnTo>
                  <a:lnTo>
                    <a:pt x="2959" y="10895"/>
                  </a:lnTo>
                  <a:lnTo>
                    <a:pt x="2992" y="10830"/>
                  </a:lnTo>
                  <a:lnTo>
                    <a:pt x="3024" y="10830"/>
                  </a:lnTo>
                  <a:lnTo>
                    <a:pt x="3122" y="10928"/>
                  </a:lnTo>
                  <a:lnTo>
                    <a:pt x="3252" y="11025"/>
                  </a:lnTo>
                  <a:lnTo>
                    <a:pt x="3252" y="11123"/>
                  </a:lnTo>
                  <a:lnTo>
                    <a:pt x="3252" y="11155"/>
                  </a:lnTo>
                  <a:lnTo>
                    <a:pt x="3285" y="11155"/>
                  </a:lnTo>
                  <a:lnTo>
                    <a:pt x="3317" y="11123"/>
                  </a:lnTo>
                  <a:lnTo>
                    <a:pt x="3350" y="11123"/>
                  </a:lnTo>
                  <a:lnTo>
                    <a:pt x="3415" y="11188"/>
                  </a:lnTo>
                  <a:lnTo>
                    <a:pt x="3480" y="11253"/>
                  </a:lnTo>
                  <a:lnTo>
                    <a:pt x="3545" y="11285"/>
                  </a:lnTo>
                  <a:lnTo>
                    <a:pt x="3577" y="11383"/>
                  </a:lnTo>
                  <a:lnTo>
                    <a:pt x="3642" y="11383"/>
                  </a:lnTo>
                  <a:lnTo>
                    <a:pt x="3642" y="11350"/>
                  </a:lnTo>
                  <a:lnTo>
                    <a:pt x="3675" y="11318"/>
                  </a:lnTo>
                  <a:lnTo>
                    <a:pt x="3740" y="11350"/>
                  </a:lnTo>
                  <a:lnTo>
                    <a:pt x="3772" y="11448"/>
                  </a:lnTo>
                  <a:lnTo>
                    <a:pt x="3870" y="11545"/>
                  </a:lnTo>
                  <a:lnTo>
                    <a:pt x="3968" y="11643"/>
                  </a:lnTo>
                  <a:lnTo>
                    <a:pt x="4000" y="11643"/>
                  </a:lnTo>
                  <a:lnTo>
                    <a:pt x="4065" y="11708"/>
                  </a:lnTo>
                  <a:lnTo>
                    <a:pt x="4033" y="11773"/>
                  </a:lnTo>
                  <a:lnTo>
                    <a:pt x="4033" y="11838"/>
                  </a:lnTo>
                  <a:lnTo>
                    <a:pt x="4000" y="11903"/>
                  </a:lnTo>
                  <a:lnTo>
                    <a:pt x="3935" y="12001"/>
                  </a:lnTo>
                  <a:lnTo>
                    <a:pt x="3902" y="12033"/>
                  </a:lnTo>
                  <a:lnTo>
                    <a:pt x="3902" y="12066"/>
                  </a:lnTo>
                  <a:lnTo>
                    <a:pt x="3968" y="12066"/>
                  </a:lnTo>
                  <a:lnTo>
                    <a:pt x="4000" y="12098"/>
                  </a:lnTo>
                  <a:lnTo>
                    <a:pt x="3968" y="12163"/>
                  </a:lnTo>
                  <a:lnTo>
                    <a:pt x="3902" y="12196"/>
                  </a:lnTo>
                  <a:lnTo>
                    <a:pt x="3805" y="12293"/>
                  </a:lnTo>
                  <a:lnTo>
                    <a:pt x="3772" y="12293"/>
                  </a:lnTo>
                  <a:lnTo>
                    <a:pt x="3772" y="12358"/>
                  </a:lnTo>
                  <a:lnTo>
                    <a:pt x="3805" y="12391"/>
                  </a:lnTo>
                  <a:lnTo>
                    <a:pt x="3837" y="12456"/>
                  </a:lnTo>
                  <a:lnTo>
                    <a:pt x="3837" y="12488"/>
                  </a:lnTo>
                  <a:lnTo>
                    <a:pt x="4033" y="12651"/>
                  </a:lnTo>
                  <a:lnTo>
                    <a:pt x="4065" y="12716"/>
                  </a:lnTo>
                  <a:lnTo>
                    <a:pt x="4065" y="12814"/>
                  </a:lnTo>
                  <a:lnTo>
                    <a:pt x="4098" y="12879"/>
                  </a:lnTo>
                  <a:lnTo>
                    <a:pt x="4065" y="12911"/>
                  </a:lnTo>
                  <a:lnTo>
                    <a:pt x="4065" y="12976"/>
                  </a:lnTo>
                  <a:lnTo>
                    <a:pt x="4098" y="13041"/>
                  </a:lnTo>
                  <a:lnTo>
                    <a:pt x="4163" y="13041"/>
                  </a:lnTo>
                  <a:lnTo>
                    <a:pt x="4163" y="13074"/>
                  </a:lnTo>
                  <a:lnTo>
                    <a:pt x="4195" y="13171"/>
                  </a:lnTo>
                  <a:lnTo>
                    <a:pt x="4260" y="13236"/>
                  </a:lnTo>
                  <a:lnTo>
                    <a:pt x="4325" y="13301"/>
                  </a:lnTo>
                  <a:lnTo>
                    <a:pt x="4325" y="13367"/>
                  </a:lnTo>
                  <a:lnTo>
                    <a:pt x="4293" y="13432"/>
                  </a:lnTo>
                  <a:lnTo>
                    <a:pt x="4195" y="13464"/>
                  </a:lnTo>
                  <a:lnTo>
                    <a:pt x="4130" y="13529"/>
                  </a:lnTo>
                  <a:lnTo>
                    <a:pt x="4098" y="13627"/>
                  </a:lnTo>
                  <a:lnTo>
                    <a:pt x="4033" y="13692"/>
                  </a:lnTo>
                  <a:lnTo>
                    <a:pt x="4000" y="13692"/>
                  </a:lnTo>
                  <a:lnTo>
                    <a:pt x="3902" y="13757"/>
                  </a:lnTo>
                  <a:lnTo>
                    <a:pt x="3870" y="13822"/>
                  </a:lnTo>
                  <a:lnTo>
                    <a:pt x="3968" y="13822"/>
                  </a:lnTo>
                  <a:lnTo>
                    <a:pt x="4000" y="13789"/>
                  </a:lnTo>
                  <a:lnTo>
                    <a:pt x="4065" y="13757"/>
                  </a:lnTo>
                  <a:lnTo>
                    <a:pt x="4163" y="13692"/>
                  </a:lnTo>
                  <a:lnTo>
                    <a:pt x="4195" y="13659"/>
                  </a:lnTo>
                  <a:lnTo>
                    <a:pt x="4228" y="13692"/>
                  </a:lnTo>
                  <a:lnTo>
                    <a:pt x="4195" y="13789"/>
                  </a:lnTo>
                  <a:lnTo>
                    <a:pt x="4163" y="13854"/>
                  </a:lnTo>
                  <a:lnTo>
                    <a:pt x="4195" y="13919"/>
                  </a:lnTo>
                  <a:lnTo>
                    <a:pt x="4195" y="13984"/>
                  </a:lnTo>
                  <a:lnTo>
                    <a:pt x="4228" y="14049"/>
                  </a:lnTo>
                  <a:lnTo>
                    <a:pt x="4260" y="14147"/>
                  </a:lnTo>
                  <a:lnTo>
                    <a:pt x="4228" y="14245"/>
                  </a:lnTo>
                  <a:lnTo>
                    <a:pt x="4228" y="14310"/>
                  </a:lnTo>
                  <a:lnTo>
                    <a:pt x="4228" y="14375"/>
                  </a:lnTo>
                  <a:lnTo>
                    <a:pt x="4228" y="14407"/>
                  </a:lnTo>
                  <a:lnTo>
                    <a:pt x="4195" y="14342"/>
                  </a:lnTo>
                  <a:lnTo>
                    <a:pt x="4163" y="14342"/>
                  </a:lnTo>
                  <a:lnTo>
                    <a:pt x="4163" y="14472"/>
                  </a:lnTo>
                  <a:lnTo>
                    <a:pt x="4228" y="14570"/>
                  </a:lnTo>
                  <a:lnTo>
                    <a:pt x="4228" y="14602"/>
                  </a:lnTo>
                  <a:lnTo>
                    <a:pt x="4163" y="14635"/>
                  </a:lnTo>
                  <a:lnTo>
                    <a:pt x="4163" y="14700"/>
                  </a:lnTo>
                  <a:lnTo>
                    <a:pt x="4195" y="14732"/>
                  </a:lnTo>
                  <a:lnTo>
                    <a:pt x="4260" y="14765"/>
                  </a:lnTo>
                  <a:lnTo>
                    <a:pt x="4325" y="14797"/>
                  </a:lnTo>
                  <a:lnTo>
                    <a:pt x="4325" y="14862"/>
                  </a:lnTo>
                  <a:lnTo>
                    <a:pt x="4260" y="14927"/>
                  </a:lnTo>
                  <a:lnTo>
                    <a:pt x="4260" y="14992"/>
                  </a:lnTo>
                  <a:lnTo>
                    <a:pt x="4195" y="15058"/>
                  </a:lnTo>
                  <a:lnTo>
                    <a:pt x="4163" y="15090"/>
                  </a:lnTo>
                  <a:lnTo>
                    <a:pt x="4065" y="15058"/>
                  </a:lnTo>
                  <a:lnTo>
                    <a:pt x="4033" y="15090"/>
                  </a:lnTo>
                  <a:lnTo>
                    <a:pt x="4033" y="15123"/>
                  </a:lnTo>
                  <a:lnTo>
                    <a:pt x="4098" y="15155"/>
                  </a:lnTo>
                  <a:lnTo>
                    <a:pt x="4163" y="15155"/>
                  </a:lnTo>
                  <a:lnTo>
                    <a:pt x="4228" y="15220"/>
                  </a:lnTo>
                  <a:lnTo>
                    <a:pt x="4260" y="15220"/>
                  </a:lnTo>
                  <a:lnTo>
                    <a:pt x="4325" y="15253"/>
                  </a:lnTo>
                  <a:lnTo>
                    <a:pt x="4358" y="15285"/>
                  </a:lnTo>
                  <a:lnTo>
                    <a:pt x="4325" y="15383"/>
                  </a:lnTo>
                  <a:lnTo>
                    <a:pt x="4358" y="15513"/>
                  </a:lnTo>
                  <a:lnTo>
                    <a:pt x="4260" y="15610"/>
                  </a:lnTo>
                  <a:lnTo>
                    <a:pt x="4260" y="15675"/>
                  </a:lnTo>
                  <a:lnTo>
                    <a:pt x="4293" y="15740"/>
                  </a:lnTo>
                  <a:lnTo>
                    <a:pt x="4228" y="15871"/>
                  </a:lnTo>
                  <a:lnTo>
                    <a:pt x="4130" y="15903"/>
                  </a:lnTo>
                  <a:lnTo>
                    <a:pt x="4065" y="15936"/>
                  </a:lnTo>
                  <a:lnTo>
                    <a:pt x="4000" y="15871"/>
                  </a:lnTo>
                  <a:lnTo>
                    <a:pt x="3935" y="15871"/>
                  </a:lnTo>
                  <a:lnTo>
                    <a:pt x="3837" y="15936"/>
                  </a:lnTo>
                  <a:lnTo>
                    <a:pt x="3805" y="16001"/>
                  </a:lnTo>
                  <a:lnTo>
                    <a:pt x="3837" y="16033"/>
                  </a:lnTo>
                  <a:lnTo>
                    <a:pt x="4000" y="16033"/>
                  </a:lnTo>
                  <a:lnTo>
                    <a:pt x="4065" y="16001"/>
                  </a:lnTo>
                  <a:lnTo>
                    <a:pt x="4130" y="16001"/>
                  </a:lnTo>
                  <a:lnTo>
                    <a:pt x="4130" y="16066"/>
                  </a:lnTo>
                  <a:lnTo>
                    <a:pt x="4163" y="16098"/>
                  </a:lnTo>
                  <a:lnTo>
                    <a:pt x="4098" y="16131"/>
                  </a:lnTo>
                  <a:lnTo>
                    <a:pt x="4065" y="16131"/>
                  </a:lnTo>
                  <a:lnTo>
                    <a:pt x="4033" y="16163"/>
                  </a:lnTo>
                  <a:lnTo>
                    <a:pt x="4033" y="16228"/>
                  </a:lnTo>
                  <a:lnTo>
                    <a:pt x="4033" y="16261"/>
                  </a:lnTo>
                  <a:lnTo>
                    <a:pt x="3935" y="16293"/>
                  </a:lnTo>
                  <a:lnTo>
                    <a:pt x="3837" y="16391"/>
                  </a:lnTo>
                  <a:lnTo>
                    <a:pt x="3740" y="16423"/>
                  </a:lnTo>
                  <a:lnTo>
                    <a:pt x="3740" y="16488"/>
                  </a:lnTo>
                  <a:lnTo>
                    <a:pt x="3805" y="16553"/>
                  </a:lnTo>
                  <a:lnTo>
                    <a:pt x="3935" y="16586"/>
                  </a:lnTo>
                  <a:lnTo>
                    <a:pt x="4033" y="16553"/>
                  </a:lnTo>
                  <a:lnTo>
                    <a:pt x="4130" y="16456"/>
                  </a:lnTo>
                  <a:lnTo>
                    <a:pt x="4195" y="16358"/>
                  </a:lnTo>
                  <a:lnTo>
                    <a:pt x="4228" y="16326"/>
                  </a:lnTo>
                  <a:lnTo>
                    <a:pt x="4260" y="16326"/>
                  </a:lnTo>
                  <a:lnTo>
                    <a:pt x="4260" y="16391"/>
                  </a:lnTo>
                  <a:lnTo>
                    <a:pt x="4195" y="16521"/>
                  </a:lnTo>
                  <a:lnTo>
                    <a:pt x="4065" y="16651"/>
                  </a:lnTo>
                  <a:lnTo>
                    <a:pt x="3870" y="16651"/>
                  </a:lnTo>
                  <a:lnTo>
                    <a:pt x="3805" y="16684"/>
                  </a:lnTo>
                  <a:lnTo>
                    <a:pt x="3772" y="16749"/>
                  </a:lnTo>
                  <a:lnTo>
                    <a:pt x="3642" y="16749"/>
                  </a:lnTo>
                  <a:lnTo>
                    <a:pt x="3545" y="16814"/>
                  </a:lnTo>
                  <a:lnTo>
                    <a:pt x="3545" y="16846"/>
                  </a:lnTo>
                  <a:lnTo>
                    <a:pt x="3577" y="16879"/>
                  </a:lnTo>
                  <a:lnTo>
                    <a:pt x="3610" y="16944"/>
                  </a:lnTo>
                  <a:lnTo>
                    <a:pt x="3577" y="17009"/>
                  </a:lnTo>
                  <a:lnTo>
                    <a:pt x="3610" y="17139"/>
                  </a:lnTo>
                  <a:lnTo>
                    <a:pt x="3642" y="17139"/>
                  </a:lnTo>
                  <a:lnTo>
                    <a:pt x="3642" y="17074"/>
                  </a:lnTo>
                  <a:lnTo>
                    <a:pt x="3707" y="17074"/>
                  </a:lnTo>
                  <a:lnTo>
                    <a:pt x="3740" y="17106"/>
                  </a:lnTo>
                  <a:lnTo>
                    <a:pt x="3772" y="17171"/>
                  </a:lnTo>
                  <a:lnTo>
                    <a:pt x="3772" y="17236"/>
                  </a:lnTo>
                  <a:lnTo>
                    <a:pt x="3805" y="17301"/>
                  </a:lnTo>
                  <a:lnTo>
                    <a:pt x="3935" y="17301"/>
                  </a:lnTo>
                  <a:lnTo>
                    <a:pt x="4000" y="17236"/>
                  </a:lnTo>
                  <a:lnTo>
                    <a:pt x="4033" y="17204"/>
                  </a:lnTo>
                  <a:lnTo>
                    <a:pt x="4163" y="17204"/>
                  </a:lnTo>
                  <a:lnTo>
                    <a:pt x="4228" y="17139"/>
                  </a:lnTo>
                  <a:lnTo>
                    <a:pt x="4228" y="17041"/>
                  </a:lnTo>
                  <a:lnTo>
                    <a:pt x="4228" y="16976"/>
                  </a:lnTo>
                  <a:lnTo>
                    <a:pt x="4163" y="16944"/>
                  </a:lnTo>
                  <a:lnTo>
                    <a:pt x="4260" y="16944"/>
                  </a:lnTo>
                  <a:lnTo>
                    <a:pt x="4293" y="16911"/>
                  </a:lnTo>
                  <a:lnTo>
                    <a:pt x="4293" y="16781"/>
                  </a:lnTo>
                  <a:lnTo>
                    <a:pt x="4358" y="16846"/>
                  </a:lnTo>
                  <a:lnTo>
                    <a:pt x="4390" y="16911"/>
                  </a:lnTo>
                  <a:lnTo>
                    <a:pt x="4455" y="16879"/>
                  </a:lnTo>
                  <a:lnTo>
                    <a:pt x="4488" y="16814"/>
                  </a:lnTo>
                  <a:lnTo>
                    <a:pt x="4488" y="16879"/>
                  </a:lnTo>
                  <a:lnTo>
                    <a:pt x="4520" y="16879"/>
                  </a:lnTo>
                  <a:lnTo>
                    <a:pt x="4553" y="16846"/>
                  </a:lnTo>
                  <a:lnTo>
                    <a:pt x="4650" y="16814"/>
                  </a:lnTo>
                  <a:lnTo>
                    <a:pt x="4650" y="16749"/>
                  </a:lnTo>
                  <a:lnTo>
                    <a:pt x="4748" y="16618"/>
                  </a:lnTo>
                  <a:lnTo>
                    <a:pt x="4813" y="16586"/>
                  </a:lnTo>
                  <a:lnTo>
                    <a:pt x="4846" y="16586"/>
                  </a:lnTo>
                  <a:lnTo>
                    <a:pt x="4878" y="16618"/>
                  </a:lnTo>
                  <a:lnTo>
                    <a:pt x="4781" y="16651"/>
                  </a:lnTo>
                  <a:lnTo>
                    <a:pt x="4748" y="16716"/>
                  </a:lnTo>
                  <a:lnTo>
                    <a:pt x="4715" y="16814"/>
                  </a:lnTo>
                  <a:lnTo>
                    <a:pt x="4618" y="16879"/>
                  </a:lnTo>
                  <a:lnTo>
                    <a:pt x="4618" y="16911"/>
                  </a:lnTo>
                  <a:lnTo>
                    <a:pt x="4650" y="16944"/>
                  </a:lnTo>
                  <a:lnTo>
                    <a:pt x="4781" y="16944"/>
                  </a:lnTo>
                  <a:lnTo>
                    <a:pt x="4846" y="17041"/>
                  </a:lnTo>
                  <a:lnTo>
                    <a:pt x="4911" y="17041"/>
                  </a:lnTo>
                  <a:lnTo>
                    <a:pt x="4976" y="17009"/>
                  </a:lnTo>
                  <a:lnTo>
                    <a:pt x="5073" y="16976"/>
                  </a:lnTo>
                  <a:lnTo>
                    <a:pt x="5138" y="16976"/>
                  </a:lnTo>
                  <a:lnTo>
                    <a:pt x="5138" y="17041"/>
                  </a:lnTo>
                  <a:lnTo>
                    <a:pt x="5008" y="17106"/>
                  </a:lnTo>
                  <a:lnTo>
                    <a:pt x="4846" y="17139"/>
                  </a:lnTo>
                  <a:lnTo>
                    <a:pt x="4715" y="17139"/>
                  </a:lnTo>
                  <a:lnTo>
                    <a:pt x="4650" y="17204"/>
                  </a:lnTo>
                  <a:lnTo>
                    <a:pt x="4585" y="17236"/>
                  </a:lnTo>
                  <a:lnTo>
                    <a:pt x="4585" y="17301"/>
                  </a:lnTo>
                  <a:lnTo>
                    <a:pt x="4748" y="17301"/>
                  </a:lnTo>
                  <a:lnTo>
                    <a:pt x="4813" y="17334"/>
                  </a:lnTo>
                  <a:lnTo>
                    <a:pt x="4846" y="17301"/>
                  </a:lnTo>
                  <a:lnTo>
                    <a:pt x="4943" y="17269"/>
                  </a:lnTo>
                  <a:lnTo>
                    <a:pt x="5073" y="17269"/>
                  </a:lnTo>
                  <a:lnTo>
                    <a:pt x="5041" y="17334"/>
                  </a:lnTo>
                  <a:lnTo>
                    <a:pt x="4976" y="17334"/>
                  </a:lnTo>
                  <a:lnTo>
                    <a:pt x="4911" y="17399"/>
                  </a:lnTo>
                  <a:lnTo>
                    <a:pt x="4813" y="17399"/>
                  </a:lnTo>
                  <a:lnTo>
                    <a:pt x="4748" y="17464"/>
                  </a:lnTo>
                  <a:lnTo>
                    <a:pt x="4715" y="17562"/>
                  </a:lnTo>
                  <a:lnTo>
                    <a:pt x="4650" y="17594"/>
                  </a:lnTo>
                  <a:lnTo>
                    <a:pt x="4650" y="17627"/>
                  </a:lnTo>
                  <a:lnTo>
                    <a:pt x="4715" y="17627"/>
                  </a:lnTo>
                  <a:lnTo>
                    <a:pt x="4846" y="17529"/>
                  </a:lnTo>
                  <a:lnTo>
                    <a:pt x="4878" y="17497"/>
                  </a:lnTo>
                  <a:lnTo>
                    <a:pt x="4943" y="17497"/>
                  </a:lnTo>
                  <a:lnTo>
                    <a:pt x="4976" y="17464"/>
                  </a:lnTo>
                  <a:lnTo>
                    <a:pt x="5008" y="17431"/>
                  </a:lnTo>
                  <a:lnTo>
                    <a:pt x="5073" y="17529"/>
                  </a:lnTo>
                  <a:lnTo>
                    <a:pt x="5106" y="17562"/>
                  </a:lnTo>
                  <a:lnTo>
                    <a:pt x="5073" y="17627"/>
                  </a:lnTo>
                  <a:lnTo>
                    <a:pt x="5008" y="17562"/>
                  </a:lnTo>
                  <a:lnTo>
                    <a:pt x="4943" y="17562"/>
                  </a:lnTo>
                  <a:lnTo>
                    <a:pt x="4846" y="17627"/>
                  </a:lnTo>
                  <a:lnTo>
                    <a:pt x="4813" y="17659"/>
                  </a:lnTo>
                  <a:lnTo>
                    <a:pt x="4813" y="17724"/>
                  </a:lnTo>
                  <a:lnTo>
                    <a:pt x="5008" y="17724"/>
                  </a:lnTo>
                  <a:lnTo>
                    <a:pt x="5073" y="17692"/>
                  </a:lnTo>
                  <a:lnTo>
                    <a:pt x="5106" y="17692"/>
                  </a:lnTo>
                  <a:lnTo>
                    <a:pt x="5171" y="17789"/>
                  </a:lnTo>
                  <a:lnTo>
                    <a:pt x="5171" y="17854"/>
                  </a:lnTo>
                  <a:lnTo>
                    <a:pt x="5106" y="17887"/>
                  </a:lnTo>
                  <a:lnTo>
                    <a:pt x="4911" y="17822"/>
                  </a:lnTo>
                  <a:lnTo>
                    <a:pt x="4813" y="17757"/>
                  </a:lnTo>
                  <a:lnTo>
                    <a:pt x="4781" y="17822"/>
                  </a:lnTo>
                  <a:lnTo>
                    <a:pt x="4813" y="17887"/>
                  </a:lnTo>
                  <a:lnTo>
                    <a:pt x="4911" y="17952"/>
                  </a:lnTo>
                  <a:lnTo>
                    <a:pt x="5008" y="18049"/>
                  </a:lnTo>
                  <a:lnTo>
                    <a:pt x="5073" y="18147"/>
                  </a:lnTo>
                  <a:lnTo>
                    <a:pt x="5008" y="18147"/>
                  </a:lnTo>
                  <a:lnTo>
                    <a:pt x="4943" y="18049"/>
                  </a:lnTo>
                  <a:lnTo>
                    <a:pt x="4911" y="18049"/>
                  </a:lnTo>
                  <a:lnTo>
                    <a:pt x="4878" y="18082"/>
                  </a:lnTo>
                  <a:lnTo>
                    <a:pt x="4911" y="18147"/>
                  </a:lnTo>
                  <a:lnTo>
                    <a:pt x="5041" y="18244"/>
                  </a:lnTo>
                  <a:lnTo>
                    <a:pt x="5171" y="18309"/>
                  </a:lnTo>
                  <a:lnTo>
                    <a:pt x="5138" y="18375"/>
                  </a:lnTo>
                  <a:lnTo>
                    <a:pt x="5106" y="18375"/>
                  </a:lnTo>
                  <a:lnTo>
                    <a:pt x="5073" y="18407"/>
                  </a:lnTo>
                  <a:lnTo>
                    <a:pt x="5041" y="18407"/>
                  </a:lnTo>
                  <a:lnTo>
                    <a:pt x="4943" y="18309"/>
                  </a:lnTo>
                  <a:lnTo>
                    <a:pt x="4911" y="18342"/>
                  </a:lnTo>
                  <a:lnTo>
                    <a:pt x="4911" y="18375"/>
                  </a:lnTo>
                  <a:lnTo>
                    <a:pt x="5008" y="18505"/>
                  </a:lnTo>
                  <a:lnTo>
                    <a:pt x="5073" y="18537"/>
                  </a:lnTo>
                  <a:lnTo>
                    <a:pt x="5138" y="18537"/>
                  </a:lnTo>
                  <a:lnTo>
                    <a:pt x="5171" y="18505"/>
                  </a:lnTo>
                  <a:lnTo>
                    <a:pt x="5203" y="18537"/>
                  </a:lnTo>
                  <a:lnTo>
                    <a:pt x="5171" y="18602"/>
                  </a:lnTo>
                  <a:lnTo>
                    <a:pt x="5106" y="18635"/>
                  </a:lnTo>
                  <a:lnTo>
                    <a:pt x="5008" y="18602"/>
                  </a:lnTo>
                  <a:lnTo>
                    <a:pt x="4943" y="18505"/>
                  </a:lnTo>
                  <a:lnTo>
                    <a:pt x="4846" y="18440"/>
                  </a:lnTo>
                  <a:lnTo>
                    <a:pt x="4748" y="18375"/>
                  </a:lnTo>
                  <a:lnTo>
                    <a:pt x="4715" y="18179"/>
                  </a:lnTo>
                  <a:lnTo>
                    <a:pt x="4650" y="18114"/>
                  </a:lnTo>
                  <a:lnTo>
                    <a:pt x="4585" y="18082"/>
                  </a:lnTo>
                  <a:lnTo>
                    <a:pt x="4520" y="18049"/>
                  </a:lnTo>
                  <a:lnTo>
                    <a:pt x="4455" y="18017"/>
                  </a:lnTo>
                  <a:lnTo>
                    <a:pt x="4358" y="18017"/>
                  </a:lnTo>
                  <a:lnTo>
                    <a:pt x="4293" y="17984"/>
                  </a:lnTo>
                  <a:lnTo>
                    <a:pt x="4228" y="17984"/>
                  </a:lnTo>
                  <a:lnTo>
                    <a:pt x="4130" y="17952"/>
                  </a:lnTo>
                  <a:lnTo>
                    <a:pt x="4033" y="17887"/>
                  </a:lnTo>
                  <a:lnTo>
                    <a:pt x="3935" y="17854"/>
                  </a:lnTo>
                  <a:lnTo>
                    <a:pt x="3870" y="17822"/>
                  </a:lnTo>
                  <a:lnTo>
                    <a:pt x="3837" y="17854"/>
                  </a:lnTo>
                  <a:lnTo>
                    <a:pt x="3740" y="17854"/>
                  </a:lnTo>
                  <a:lnTo>
                    <a:pt x="3610" y="17952"/>
                  </a:lnTo>
                  <a:lnTo>
                    <a:pt x="3610" y="18017"/>
                  </a:lnTo>
                  <a:lnTo>
                    <a:pt x="3675" y="18049"/>
                  </a:lnTo>
                  <a:lnTo>
                    <a:pt x="3707" y="18147"/>
                  </a:lnTo>
                  <a:lnTo>
                    <a:pt x="3772" y="18277"/>
                  </a:lnTo>
                  <a:lnTo>
                    <a:pt x="3740" y="18309"/>
                  </a:lnTo>
                  <a:lnTo>
                    <a:pt x="3837" y="18407"/>
                  </a:lnTo>
                  <a:lnTo>
                    <a:pt x="4000" y="18472"/>
                  </a:lnTo>
                  <a:lnTo>
                    <a:pt x="4195" y="18570"/>
                  </a:lnTo>
                  <a:lnTo>
                    <a:pt x="4293" y="18635"/>
                  </a:lnTo>
                  <a:lnTo>
                    <a:pt x="4325" y="18732"/>
                  </a:lnTo>
                  <a:lnTo>
                    <a:pt x="4325" y="18765"/>
                  </a:lnTo>
                  <a:lnTo>
                    <a:pt x="4390" y="18797"/>
                  </a:lnTo>
                  <a:lnTo>
                    <a:pt x="4488" y="18797"/>
                  </a:lnTo>
                  <a:lnTo>
                    <a:pt x="4553" y="18895"/>
                  </a:lnTo>
                  <a:lnTo>
                    <a:pt x="4683" y="18895"/>
                  </a:lnTo>
                  <a:lnTo>
                    <a:pt x="4715" y="18927"/>
                  </a:lnTo>
                  <a:lnTo>
                    <a:pt x="4813" y="18927"/>
                  </a:lnTo>
                  <a:lnTo>
                    <a:pt x="4878" y="18895"/>
                  </a:lnTo>
                  <a:lnTo>
                    <a:pt x="4943" y="18960"/>
                  </a:lnTo>
                  <a:lnTo>
                    <a:pt x="5008" y="18960"/>
                  </a:lnTo>
                  <a:lnTo>
                    <a:pt x="5106" y="18895"/>
                  </a:lnTo>
                  <a:lnTo>
                    <a:pt x="5203" y="18895"/>
                  </a:lnTo>
                  <a:lnTo>
                    <a:pt x="5236" y="18927"/>
                  </a:lnTo>
                  <a:lnTo>
                    <a:pt x="5268" y="18992"/>
                  </a:lnTo>
                  <a:lnTo>
                    <a:pt x="5203" y="18992"/>
                  </a:lnTo>
                  <a:lnTo>
                    <a:pt x="5138" y="19025"/>
                  </a:lnTo>
                  <a:lnTo>
                    <a:pt x="5138" y="19057"/>
                  </a:lnTo>
                  <a:lnTo>
                    <a:pt x="5171" y="19057"/>
                  </a:lnTo>
                  <a:lnTo>
                    <a:pt x="5236" y="19122"/>
                  </a:lnTo>
                  <a:lnTo>
                    <a:pt x="5171" y="19155"/>
                  </a:lnTo>
                  <a:lnTo>
                    <a:pt x="5171" y="19188"/>
                  </a:lnTo>
                  <a:lnTo>
                    <a:pt x="5073" y="19220"/>
                  </a:lnTo>
                  <a:lnTo>
                    <a:pt x="5041" y="19285"/>
                  </a:lnTo>
                  <a:lnTo>
                    <a:pt x="4943" y="19318"/>
                  </a:lnTo>
                  <a:lnTo>
                    <a:pt x="4911" y="19350"/>
                  </a:lnTo>
                  <a:lnTo>
                    <a:pt x="4943" y="19383"/>
                  </a:lnTo>
                  <a:lnTo>
                    <a:pt x="5008" y="19383"/>
                  </a:lnTo>
                  <a:lnTo>
                    <a:pt x="5073" y="19415"/>
                  </a:lnTo>
                  <a:lnTo>
                    <a:pt x="5106" y="19480"/>
                  </a:lnTo>
                  <a:lnTo>
                    <a:pt x="4943" y="19480"/>
                  </a:lnTo>
                  <a:lnTo>
                    <a:pt x="4878" y="19513"/>
                  </a:lnTo>
                  <a:lnTo>
                    <a:pt x="4813" y="19610"/>
                  </a:lnTo>
                  <a:lnTo>
                    <a:pt x="4748" y="19610"/>
                  </a:lnTo>
                  <a:lnTo>
                    <a:pt x="4715" y="19675"/>
                  </a:lnTo>
                  <a:lnTo>
                    <a:pt x="4715" y="19740"/>
                  </a:lnTo>
                  <a:lnTo>
                    <a:pt x="4846" y="19740"/>
                  </a:lnTo>
                  <a:lnTo>
                    <a:pt x="4878" y="19708"/>
                  </a:lnTo>
                  <a:lnTo>
                    <a:pt x="4911" y="19740"/>
                  </a:lnTo>
                  <a:lnTo>
                    <a:pt x="4943" y="19773"/>
                  </a:lnTo>
                  <a:lnTo>
                    <a:pt x="5008" y="19773"/>
                  </a:lnTo>
                  <a:lnTo>
                    <a:pt x="5041" y="19805"/>
                  </a:lnTo>
                  <a:lnTo>
                    <a:pt x="5041" y="19838"/>
                  </a:lnTo>
                  <a:lnTo>
                    <a:pt x="4943" y="19870"/>
                  </a:lnTo>
                  <a:lnTo>
                    <a:pt x="4878" y="19870"/>
                  </a:lnTo>
                  <a:lnTo>
                    <a:pt x="4878" y="19903"/>
                  </a:lnTo>
                  <a:lnTo>
                    <a:pt x="5008" y="19935"/>
                  </a:lnTo>
                  <a:lnTo>
                    <a:pt x="5073" y="19968"/>
                  </a:lnTo>
                  <a:lnTo>
                    <a:pt x="5073" y="20033"/>
                  </a:lnTo>
                  <a:lnTo>
                    <a:pt x="5041" y="20033"/>
                  </a:lnTo>
                  <a:lnTo>
                    <a:pt x="4976" y="20001"/>
                  </a:lnTo>
                  <a:lnTo>
                    <a:pt x="4976" y="20033"/>
                  </a:lnTo>
                  <a:lnTo>
                    <a:pt x="4911" y="20033"/>
                  </a:lnTo>
                  <a:lnTo>
                    <a:pt x="4878" y="20001"/>
                  </a:lnTo>
                  <a:lnTo>
                    <a:pt x="4813" y="20001"/>
                  </a:lnTo>
                  <a:lnTo>
                    <a:pt x="4715" y="19968"/>
                  </a:lnTo>
                  <a:lnTo>
                    <a:pt x="4715" y="19935"/>
                  </a:lnTo>
                  <a:lnTo>
                    <a:pt x="4715" y="19903"/>
                  </a:lnTo>
                  <a:lnTo>
                    <a:pt x="4683" y="19805"/>
                  </a:lnTo>
                  <a:lnTo>
                    <a:pt x="4650" y="19773"/>
                  </a:lnTo>
                  <a:lnTo>
                    <a:pt x="4585" y="19805"/>
                  </a:lnTo>
                  <a:lnTo>
                    <a:pt x="4618" y="19903"/>
                  </a:lnTo>
                  <a:lnTo>
                    <a:pt x="4553" y="20098"/>
                  </a:lnTo>
                  <a:lnTo>
                    <a:pt x="4488" y="20163"/>
                  </a:lnTo>
                  <a:lnTo>
                    <a:pt x="4520" y="20228"/>
                  </a:lnTo>
                  <a:lnTo>
                    <a:pt x="4553" y="20228"/>
                  </a:lnTo>
                  <a:lnTo>
                    <a:pt x="4650" y="20163"/>
                  </a:lnTo>
                  <a:lnTo>
                    <a:pt x="4650" y="20228"/>
                  </a:lnTo>
                  <a:lnTo>
                    <a:pt x="4553" y="20261"/>
                  </a:lnTo>
                  <a:lnTo>
                    <a:pt x="4520" y="20293"/>
                  </a:lnTo>
                  <a:lnTo>
                    <a:pt x="4488" y="20326"/>
                  </a:lnTo>
                  <a:lnTo>
                    <a:pt x="4488" y="20391"/>
                  </a:lnTo>
                  <a:lnTo>
                    <a:pt x="4195" y="20391"/>
                  </a:lnTo>
                  <a:lnTo>
                    <a:pt x="4163" y="20358"/>
                  </a:lnTo>
                  <a:lnTo>
                    <a:pt x="4033" y="20358"/>
                  </a:lnTo>
                  <a:lnTo>
                    <a:pt x="3968" y="20391"/>
                  </a:lnTo>
                  <a:lnTo>
                    <a:pt x="3837" y="20456"/>
                  </a:lnTo>
                  <a:lnTo>
                    <a:pt x="3707" y="20488"/>
                  </a:lnTo>
                  <a:lnTo>
                    <a:pt x="3707" y="20521"/>
                  </a:lnTo>
                  <a:lnTo>
                    <a:pt x="3837" y="20488"/>
                  </a:lnTo>
                  <a:lnTo>
                    <a:pt x="3870" y="20488"/>
                  </a:lnTo>
                  <a:lnTo>
                    <a:pt x="3837" y="20521"/>
                  </a:lnTo>
                  <a:lnTo>
                    <a:pt x="3772" y="20553"/>
                  </a:lnTo>
                  <a:lnTo>
                    <a:pt x="3805" y="20618"/>
                  </a:lnTo>
                  <a:lnTo>
                    <a:pt x="3902" y="20651"/>
                  </a:lnTo>
                  <a:lnTo>
                    <a:pt x="3935" y="20716"/>
                  </a:lnTo>
                  <a:lnTo>
                    <a:pt x="4033" y="20683"/>
                  </a:lnTo>
                  <a:lnTo>
                    <a:pt x="4098" y="20716"/>
                  </a:lnTo>
                  <a:lnTo>
                    <a:pt x="4163" y="20683"/>
                  </a:lnTo>
                  <a:lnTo>
                    <a:pt x="4260" y="20683"/>
                  </a:lnTo>
                  <a:lnTo>
                    <a:pt x="4293" y="20651"/>
                  </a:lnTo>
                  <a:lnTo>
                    <a:pt x="4228" y="20586"/>
                  </a:lnTo>
                  <a:lnTo>
                    <a:pt x="4195" y="20553"/>
                  </a:lnTo>
                  <a:lnTo>
                    <a:pt x="4228" y="20521"/>
                  </a:lnTo>
                  <a:lnTo>
                    <a:pt x="4390" y="20521"/>
                  </a:lnTo>
                  <a:lnTo>
                    <a:pt x="4455" y="20488"/>
                  </a:lnTo>
                  <a:lnTo>
                    <a:pt x="4520" y="20521"/>
                  </a:lnTo>
                  <a:lnTo>
                    <a:pt x="4488" y="20553"/>
                  </a:lnTo>
                  <a:lnTo>
                    <a:pt x="4455" y="20618"/>
                  </a:lnTo>
                  <a:lnTo>
                    <a:pt x="4423" y="20683"/>
                  </a:lnTo>
                  <a:lnTo>
                    <a:pt x="4325" y="20716"/>
                  </a:lnTo>
                  <a:lnTo>
                    <a:pt x="4293" y="20781"/>
                  </a:lnTo>
                  <a:lnTo>
                    <a:pt x="4325" y="20813"/>
                  </a:lnTo>
                  <a:lnTo>
                    <a:pt x="4553" y="20976"/>
                  </a:lnTo>
                  <a:lnTo>
                    <a:pt x="4618" y="21074"/>
                  </a:lnTo>
                  <a:lnTo>
                    <a:pt x="4618" y="21106"/>
                  </a:lnTo>
                  <a:lnTo>
                    <a:pt x="4553" y="21106"/>
                  </a:lnTo>
                  <a:lnTo>
                    <a:pt x="4553" y="21074"/>
                  </a:lnTo>
                  <a:lnTo>
                    <a:pt x="4455" y="21041"/>
                  </a:lnTo>
                  <a:lnTo>
                    <a:pt x="4325" y="20976"/>
                  </a:lnTo>
                  <a:lnTo>
                    <a:pt x="4293" y="20911"/>
                  </a:lnTo>
                  <a:lnTo>
                    <a:pt x="4195" y="20911"/>
                  </a:lnTo>
                  <a:lnTo>
                    <a:pt x="4163" y="20944"/>
                  </a:lnTo>
                  <a:lnTo>
                    <a:pt x="4065" y="20976"/>
                  </a:lnTo>
                  <a:lnTo>
                    <a:pt x="3902" y="20846"/>
                  </a:lnTo>
                  <a:lnTo>
                    <a:pt x="3870" y="20781"/>
                  </a:lnTo>
                  <a:lnTo>
                    <a:pt x="3805" y="20716"/>
                  </a:lnTo>
                  <a:lnTo>
                    <a:pt x="3772" y="20716"/>
                  </a:lnTo>
                  <a:lnTo>
                    <a:pt x="3805" y="20813"/>
                  </a:lnTo>
                  <a:lnTo>
                    <a:pt x="3837" y="20879"/>
                  </a:lnTo>
                  <a:lnTo>
                    <a:pt x="3837" y="20911"/>
                  </a:lnTo>
                  <a:lnTo>
                    <a:pt x="3740" y="20813"/>
                  </a:lnTo>
                  <a:lnTo>
                    <a:pt x="3642" y="20683"/>
                  </a:lnTo>
                  <a:lnTo>
                    <a:pt x="3512" y="20651"/>
                  </a:lnTo>
                  <a:lnTo>
                    <a:pt x="3480" y="20651"/>
                  </a:lnTo>
                  <a:lnTo>
                    <a:pt x="3480" y="20716"/>
                  </a:lnTo>
                  <a:lnTo>
                    <a:pt x="3545" y="20748"/>
                  </a:lnTo>
                  <a:lnTo>
                    <a:pt x="3545" y="20813"/>
                  </a:lnTo>
                  <a:lnTo>
                    <a:pt x="3707" y="20944"/>
                  </a:lnTo>
                  <a:lnTo>
                    <a:pt x="3740" y="20976"/>
                  </a:lnTo>
                  <a:lnTo>
                    <a:pt x="3870" y="20976"/>
                  </a:lnTo>
                  <a:lnTo>
                    <a:pt x="3870" y="21009"/>
                  </a:lnTo>
                  <a:lnTo>
                    <a:pt x="3740" y="21009"/>
                  </a:lnTo>
                  <a:lnTo>
                    <a:pt x="3642" y="20976"/>
                  </a:lnTo>
                  <a:lnTo>
                    <a:pt x="3545" y="20911"/>
                  </a:lnTo>
                  <a:lnTo>
                    <a:pt x="3512" y="20911"/>
                  </a:lnTo>
                  <a:lnTo>
                    <a:pt x="3480" y="20976"/>
                  </a:lnTo>
                  <a:lnTo>
                    <a:pt x="3480" y="21009"/>
                  </a:lnTo>
                  <a:lnTo>
                    <a:pt x="3415" y="21074"/>
                  </a:lnTo>
                  <a:lnTo>
                    <a:pt x="3382" y="21074"/>
                  </a:lnTo>
                  <a:lnTo>
                    <a:pt x="3382" y="21106"/>
                  </a:lnTo>
                  <a:lnTo>
                    <a:pt x="3350" y="21171"/>
                  </a:lnTo>
                  <a:lnTo>
                    <a:pt x="3285" y="21171"/>
                  </a:lnTo>
                  <a:lnTo>
                    <a:pt x="3187" y="21334"/>
                  </a:lnTo>
                  <a:lnTo>
                    <a:pt x="3187" y="21366"/>
                  </a:lnTo>
                  <a:lnTo>
                    <a:pt x="3220" y="21399"/>
                  </a:lnTo>
                  <a:lnTo>
                    <a:pt x="3285" y="21366"/>
                  </a:lnTo>
                  <a:lnTo>
                    <a:pt x="3382" y="21236"/>
                  </a:lnTo>
                  <a:lnTo>
                    <a:pt x="3480" y="21204"/>
                  </a:lnTo>
                  <a:lnTo>
                    <a:pt x="3545" y="21171"/>
                  </a:lnTo>
                  <a:lnTo>
                    <a:pt x="3675" y="21171"/>
                  </a:lnTo>
                  <a:lnTo>
                    <a:pt x="3707" y="21106"/>
                  </a:lnTo>
                  <a:lnTo>
                    <a:pt x="3740" y="21106"/>
                  </a:lnTo>
                  <a:lnTo>
                    <a:pt x="3772" y="21171"/>
                  </a:lnTo>
                  <a:lnTo>
                    <a:pt x="3805" y="21204"/>
                  </a:lnTo>
                  <a:lnTo>
                    <a:pt x="3902" y="21204"/>
                  </a:lnTo>
                  <a:lnTo>
                    <a:pt x="4000" y="21334"/>
                  </a:lnTo>
                  <a:lnTo>
                    <a:pt x="4065" y="21334"/>
                  </a:lnTo>
                  <a:lnTo>
                    <a:pt x="4130" y="21301"/>
                  </a:lnTo>
                  <a:lnTo>
                    <a:pt x="4195" y="21236"/>
                  </a:lnTo>
                  <a:lnTo>
                    <a:pt x="4195" y="21171"/>
                  </a:lnTo>
                  <a:lnTo>
                    <a:pt x="4163" y="21106"/>
                  </a:lnTo>
                  <a:lnTo>
                    <a:pt x="4163" y="21074"/>
                  </a:lnTo>
                  <a:lnTo>
                    <a:pt x="4260" y="21074"/>
                  </a:lnTo>
                  <a:lnTo>
                    <a:pt x="4293" y="21041"/>
                  </a:lnTo>
                  <a:lnTo>
                    <a:pt x="4358" y="21041"/>
                  </a:lnTo>
                  <a:lnTo>
                    <a:pt x="4390" y="21106"/>
                  </a:lnTo>
                  <a:lnTo>
                    <a:pt x="4358" y="21139"/>
                  </a:lnTo>
                  <a:lnTo>
                    <a:pt x="4325" y="21139"/>
                  </a:lnTo>
                  <a:lnTo>
                    <a:pt x="4260" y="21171"/>
                  </a:lnTo>
                  <a:lnTo>
                    <a:pt x="4260" y="21236"/>
                  </a:lnTo>
                  <a:lnTo>
                    <a:pt x="4325" y="21269"/>
                  </a:lnTo>
                  <a:lnTo>
                    <a:pt x="4455" y="21269"/>
                  </a:lnTo>
                  <a:lnTo>
                    <a:pt x="4488" y="21236"/>
                  </a:lnTo>
                  <a:lnTo>
                    <a:pt x="4455" y="21204"/>
                  </a:lnTo>
                  <a:lnTo>
                    <a:pt x="4455" y="21171"/>
                  </a:lnTo>
                  <a:lnTo>
                    <a:pt x="4650" y="21171"/>
                  </a:lnTo>
                  <a:lnTo>
                    <a:pt x="4683" y="21236"/>
                  </a:lnTo>
                  <a:lnTo>
                    <a:pt x="4618" y="21301"/>
                  </a:lnTo>
                  <a:lnTo>
                    <a:pt x="4488" y="21334"/>
                  </a:lnTo>
                  <a:lnTo>
                    <a:pt x="4293" y="21334"/>
                  </a:lnTo>
                  <a:lnTo>
                    <a:pt x="4293" y="21366"/>
                  </a:lnTo>
                  <a:lnTo>
                    <a:pt x="4390" y="21529"/>
                  </a:lnTo>
                  <a:lnTo>
                    <a:pt x="4488" y="21594"/>
                  </a:lnTo>
                  <a:lnTo>
                    <a:pt x="4553" y="21594"/>
                  </a:lnTo>
                  <a:lnTo>
                    <a:pt x="4585" y="21561"/>
                  </a:lnTo>
                  <a:lnTo>
                    <a:pt x="4683" y="21561"/>
                  </a:lnTo>
                  <a:lnTo>
                    <a:pt x="4715" y="21594"/>
                  </a:lnTo>
                  <a:lnTo>
                    <a:pt x="4683" y="21626"/>
                  </a:lnTo>
                  <a:lnTo>
                    <a:pt x="4618" y="21626"/>
                  </a:lnTo>
                  <a:lnTo>
                    <a:pt x="4585" y="21659"/>
                  </a:lnTo>
                  <a:lnTo>
                    <a:pt x="4423" y="21626"/>
                  </a:lnTo>
                  <a:lnTo>
                    <a:pt x="4325" y="21561"/>
                  </a:lnTo>
                  <a:lnTo>
                    <a:pt x="4195" y="21431"/>
                  </a:lnTo>
                  <a:lnTo>
                    <a:pt x="4098" y="21399"/>
                  </a:lnTo>
                  <a:lnTo>
                    <a:pt x="4000" y="21399"/>
                  </a:lnTo>
                  <a:lnTo>
                    <a:pt x="3902" y="21301"/>
                  </a:lnTo>
                  <a:lnTo>
                    <a:pt x="3805" y="21269"/>
                  </a:lnTo>
                  <a:lnTo>
                    <a:pt x="3772" y="21236"/>
                  </a:lnTo>
                  <a:lnTo>
                    <a:pt x="3707" y="21236"/>
                  </a:lnTo>
                  <a:lnTo>
                    <a:pt x="3642" y="21269"/>
                  </a:lnTo>
                  <a:lnTo>
                    <a:pt x="3545" y="21269"/>
                  </a:lnTo>
                  <a:lnTo>
                    <a:pt x="3545" y="21236"/>
                  </a:lnTo>
                  <a:lnTo>
                    <a:pt x="3480" y="21236"/>
                  </a:lnTo>
                  <a:lnTo>
                    <a:pt x="3382" y="21301"/>
                  </a:lnTo>
                  <a:lnTo>
                    <a:pt x="3350" y="21399"/>
                  </a:lnTo>
                  <a:lnTo>
                    <a:pt x="3252" y="21431"/>
                  </a:lnTo>
                  <a:lnTo>
                    <a:pt x="3187" y="21496"/>
                  </a:lnTo>
                  <a:lnTo>
                    <a:pt x="3089" y="21529"/>
                  </a:lnTo>
                  <a:lnTo>
                    <a:pt x="3024" y="21626"/>
                  </a:lnTo>
                  <a:lnTo>
                    <a:pt x="3024" y="21692"/>
                  </a:lnTo>
                  <a:lnTo>
                    <a:pt x="3057" y="21724"/>
                  </a:lnTo>
                  <a:lnTo>
                    <a:pt x="3122" y="21659"/>
                  </a:lnTo>
                  <a:lnTo>
                    <a:pt x="3220" y="21626"/>
                  </a:lnTo>
                  <a:lnTo>
                    <a:pt x="3285" y="21659"/>
                  </a:lnTo>
                  <a:lnTo>
                    <a:pt x="3317" y="21692"/>
                  </a:lnTo>
                  <a:lnTo>
                    <a:pt x="3415" y="21659"/>
                  </a:lnTo>
                  <a:lnTo>
                    <a:pt x="3577" y="21626"/>
                  </a:lnTo>
                  <a:lnTo>
                    <a:pt x="3740" y="21626"/>
                  </a:lnTo>
                  <a:lnTo>
                    <a:pt x="3870" y="21692"/>
                  </a:lnTo>
                  <a:lnTo>
                    <a:pt x="3870" y="21724"/>
                  </a:lnTo>
                  <a:lnTo>
                    <a:pt x="3837" y="21757"/>
                  </a:lnTo>
                  <a:lnTo>
                    <a:pt x="3707" y="21724"/>
                  </a:lnTo>
                  <a:lnTo>
                    <a:pt x="3642" y="21757"/>
                  </a:lnTo>
                  <a:lnTo>
                    <a:pt x="3285" y="21724"/>
                  </a:lnTo>
                  <a:lnTo>
                    <a:pt x="3187" y="21724"/>
                  </a:lnTo>
                  <a:lnTo>
                    <a:pt x="3155" y="21757"/>
                  </a:lnTo>
                  <a:lnTo>
                    <a:pt x="3024" y="21757"/>
                  </a:lnTo>
                  <a:lnTo>
                    <a:pt x="3024" y="21822"/>
                  </a:lnTo>
                  <a:lnTo>
                    <a:pt x="3057" y="21854"/>
                  </a:lnTo>
                  <a:lnTo>
                    <a:pt x="3122" y="21854"/>
                  </a:lnTo>
                  <a:lnTo>
                    <a:pt x="3155" y="21887"/>
                  </a:lnTo>
                  <a:lnTo>
                    <a:pt x="2959" y="21887"/>
                  </a:lnTo>
                  <a:lnTo>
                    <a:pt x="2927" y="21919"/>
                  </a:lnTo>
                  <a:lnTo>
                    <a:pt x="2992" y="21952"/>
                  </a:lnTo>
                  <a:lnTo>
                    <a:pt x="3089" y="21952"/>
                  </a:lnTo>
                  <a:lnTo>
                    <a:pt x="3317" y="22049"/>
                  </a:lnTo>
                  <a:lnTo>
                    <a:pt x="3415" y="22017"/>
                  </a:lnTo>
                  <a:lnTo>
                    <a:pt x="3447" y="21984"/>
                  </a:lnTo>
                  <a:lnTo>
                    <a:pt x="3512" y="21984"/>
                  </a:lnTo>
                  <a:lnTo>
                    <a:pt x="3512" y="22017"/>
                  </a:lnTo>
                  <a:lnTo>
                    <a:pt x="3512" y="22082"/>
                  </a:lnTo>
                  <a:lnTo>
                    <a:pt x="3545" y="22147"/>
                  </a:lnTo>
                  <a:lnTo>
                    <a:pt x="3480" y="22179"/>
                  </a:lnTo>
                  <a:lnTo>
                    <a:pt x="3415" y="22147"/>
                  </a:lnTo>
                  <a:lnTo>
                    <a:pt x="3350" y="22147"/>
                  </a:lnTo>
                  <a:lnTo>
                    <a:pt x="3252" y="22179"/>
                  </a:lnTo>
                  <a:lnTo>
                    <a:pt x="3252" y="22212"/>
                  </a:lnTo>
                  <a:lnTo>
                    <a:pt x="3285" y="22244"/>
                  </a:lnTo>
                  <a:lnTo>
                    <a:pt x="3382" y="22244"/>
                  </a:lnTo>
                  <a:lnTo>
                    <a:pt x="3415" y="22277"/>
                  </a:lnTo>
                  <a:lnTo>
                    <a:pt x="3317" y="22342"/>
                  </a:lnTo>
                  <a:lnTo>
                    <a:pt x="3220" y="22309"/>
                  </a:lnTo>
                  <a:lnTo>
                    <a:pt x="3122" y="22277"/>
                  </a:lnTo>
                  <a:lnTo>
                    <a:pt x="3024" y="22277"/>
                  </a:lnTo>
                  <a:lnTo>
                    <a:pt x="3024" y="22342"/>
                  </a:lnTo>
                  <a:lnTo>
                    <a:pt x="3057" y="22407"/>
                  </a:lnTo>
                  <a:lnTo>
                    <a:pt x="3122" y="22407"/>
                  </a:lnTo>
                  <a:lnTo>
                    <a:pt x="3187" y="22374"/>
                  </a:lnTo>
                  <a:lnTo>
                    <a:pt x="3252" y="22374"/>
                  </a:lnTo>
                  <a:lnTo>
                    <a:pt x="3350" y="22439"/>
                  </a:lnTo>
                  <a:lnTo>
                    <a:pt x="3350" y="22472"/>
                  </a:lnTo>
                  <a:lnTo>
                    <a:pt x="3155" y="22472"/>
                  </a:lnTo>
                  <a:lnTo>
                    <a:pt x="3089" y="22505"/>
                  </a:lnTo>
                  <a:lnTo>
                    <a:pt x="3024" y="22439"/>
                  </a:lnTo>
                  <a:lnTo>
                    <a:pt x="2959" y="22439"/>
                  </a:lnTo>
                  <a:lnTo>
                    <a:pt x="2894" y="22505"/>
                  </a:lnTo>
                  <a:lnTo>
                    <a:pt x="2894" y="22700"/>
                  </a:lnTo>
                  <a:lnTo>
                    <a:pt x="2862" y="22732"/>
                  </a:lnTo>
                  <a:lnTo>
                    <a:pt x="2894" y="22797"/>
                  </a:lnTo>
                  <a:lnTo>
                    <a:pt x="2959" y="22765"/>
                  </a:lnTo>
                  <a:lnTo>
                    <a:pt x="3155" y="22700"/>
                  </a:lnTo>
                  <a:lnTo>
                    <a:pt x="3220" y="22667"/>
                  </a:lnTo>
                  <a:lnTo>
                    <a:pt x="3415" y="22602"/>
                  </a:lnTo>
                  <a:lnTo>
                    <a:pt x="3512" y="22570"/>
                  </a:lnTo>
                  <a:lnTo>
                    <a:pt x="3577" y="22439"/>
                  </a:lnTo>
                  <a:lnTo>
                    <a:pt x="3707" y="22309"/>
                  </a:lnTo>
                  <a:lnTo>
                    <a:pt x="3968" y="22179"/>
                  </a:lnTo>
                  <a:lnTo>
                    <a:pt x="4098" y="22147"/>
                  </a:lnTo>
                  <a:lnTo>
                    <a:pt x="4163" y="22179"/>
                  </a:lnTo>
                  <a:lnTo>
                    <a:pt x="4163" y="22212"/>
                  </a:lnTo>
                  <a:lnTo>
                    <a:pt x="4130" y="22244"/>
                  </a:lnTo>
                  <a:lnTo>
                    <a:pt x="4065" y="22244"/>
                  </a:lnTo>
                  <a:lnTo>
                    <a:pt x="3902" y="22309"/>
                  </a:lnTo>
                  <a:lnTo>
                    <a:pt x="3740" y="22374"/>
                  </a:lnTo>
                  <a:lnTo>
                    <a:pt x="3577" y="22570"/>
                  </a:lnTo>
                  <a:lnTo>
                    <a:pt x="3512" y="22667"/>
                  </a:lnTo>
                  <a:lnTo>
                    <a:pt x="3350" y="22700"/>
                  </a:lnTo>
                  <a:lnTo>
                    <a:pt x="3285" y="22732"/>
                  </a:lnTo>
                  <a:lnTo>
                    <a:pt x="3122" y="22797"/>
                  </a:lnTo>
                  <a:lnTo>
                    <a:pt x="2992" y="22862"/>
                  </a:lnTo>
                  <a:lnTo>
                    <a:pt x="2927" y="22895"/>
                  </a:lnTo>
                  <a:lnTo>
                    <a:pt x="2894" y="22927"/>
                  </a:lnTo>
                  <a:lnTo>
                    <a:pt x="2959" y="22927"/>
                  </a:lnTo>
                  <a:lnTo>
                    <a:pt x="3024" y="22895"/>
                  </a:lnTo>
                  <a:lnTo>
                    <a:pt x="3057" y="22927"/>
                  </a:lnTo>
                  <a:lnTo>
                    <a:pt x="3057" y="22960"/>
                  </a:lnTo>
                  <a:lnTo>
                    <a:pt x="3155" y="22895"/>
                  </a:lnTo>
                  <a:lnTo>
                    <a:pt x="3220" y="22862"/>
                  </a:lnTo>
                  <a:lnTo>
                    <a:pt x="3252" y="22862"/>
                  </a:lnTo>
                  <a:lnTo>
                    <a:pt x="3317" y="22927"/>
                  </a:lnTo>
                  <a:lnTo>
                    <a:pt x="3350" y="22927"/>
                  </a:lnTo>
                  <a:lnTo>
                    <a:pt x="3415" y="22895"/>
                  </a:lnTo>
                  <a:lnTo>
                    <a:pt x="3512" y="22830"/>
                  </a:lnTo>
                  <a:lnTo>
                    <a:pt x="3610" y="22830"/>
                  </a:lnTo>
                  <a:lnTo>
                    <a:pt x="3610" y="22862"/>
                  </a:lnTo>
                  <a:lnTo>
                    <a:pt x="3577" y="22927"/>
                  </a:lnTo>
                  <a:lnTo>
                    <a:pt x="3512" y="22927"/>
                  </a:lnTo>
                  <a:lnTo>
                    <a:pt x="3447" y="22992"/>
                  </a:lnTo>
                  <a:lnTo>
                    <a:pt x="3350" y="23025"/>
                  </a:lnTo>
                  <a:lnTo>
                    <a:pt x="3285" y="22992"/>
                  </a:lnTo>
                  <a:lnTo>
                    <a:pt x="3252" y="22960"/>
                  </a:lnTo>
                  <a:lnTo>
                    <a:pt x="3187" y="22960"/>
                  </a:lnTo>
                  <a:lnTo>
                    <a:pt x="3122" y="23025"/>
                  </a:lnTo>
                  <a:lnTo>
                    <a:pt x="2992" y="23090"/>
                  </a:lnTo>
                  <a:lnTo>
                    <a:pt x="2992" y="23122"/>
                  </a:lnTo>
                  <a:lnTo>
                    <a:pt x="3057" y="23187"/>
                  </a:lnTo>
                  <a:lnTo>
                    <a:pt x="3122" y="23187"/>
                  </a:lnTo>
                  <a:lnTo>
                    <a:pt x="3187" y="23220"/>
                  </a:lnTo>
                  <a:lnTo>
                    <a:pt x="3122" y="23318"/>
                  </a:lnTo>
                  <a:lnTo>
                    <a:pt x="3122" y="23350"/>
                  </a:lnTo>
                  <a:lnTo>
                    <a:pt x="3187" y="23350"/>
                  </a:lnTo>
                  <a:lnTo>
                    <a:pt x="3187" y="23415"/>
                  </a:lnTo>
                  <a:lnTo>
                    <a:pt x="3187" y="23448"/>
                  </a:lnTo>
                  <a:lnTo>
                    <a:pt x="3252" y="23448"/>
                  </a:lnTo>
                  <a:lnTo>
                    <a:pt x="3317" y="23383"/>
                  </a:lnTo>
                  <a:lnTo>
                    <a:pt x="3382" y="23350"/>
                  </a:lnTo>
                  <a:lnTo>
                    <a:pt x="3447" y="23318"/>
                  </a:lnTo>
                  <a:lnTo>
                    <a:pt x="3480" y="23252"/>
                  </a:lnTo>
                  <a:lnTo>
                    <a:pt x="3512" y="23220"/>
                  </a:lnTo>
                  <a:lnTo>
                    <a:pt x="3577" y="23220"/>
                  </a:lnTo>
                  <a:lnTo>
                    <a:pt x="3805" y="23090"/>
                  </a:lnTo>
                  <a:lnTo>
                    <a:pt x="3837" y="23122"/>
                  </a:lnTo>
                  <a:lnTo>
                    <a:pt x="3870" y="23187"/>
                  </a:lnTo>
                  <a:lnTo>
                    <a:pt x="3968" y="23187"/>
                  </a:lnTo>
                  <a:lnTo>
                    <a:pt x="4000" y="23252"/>
                  </a:lnTo>
                  <a:lnTo>
                    <a:pt x="3902" y="23252"/>
                  </a:lnTo>
                  <a:lnTo>
                    <a:pt x="3870" y="23220"/>
                  </a:lnTo>
                  <a:lnTo>
                    <a:pt x="3707" y="23220"/>
                  </a:lnTo>
                  <a:lnTo>
                    <a:pt x="3642" y="23285"/>
                  </a:lnTo>
                  <a:lnTo>
                    <a:pt x="3610" y="23252"/>
                  </a:lnTo>
                  <a:lnTo>
                    <a:pt x="3577" y="23252"/>
                  </a:lnTo>
                  <a:lnTo>
                    <a:pt x="3577" y="23350"/>
                  </a:lnTo>
                  <a:lnTo>
                    <a:pt x="3512" y="23383"/>
                  </a:lnTo>
                  <a:lnTo>
                    <a:pt x="3447" y="23415"/>
                  </a:lnTo>
                  <a:lnTo>
                    <a:pt x="3317" y="23448"/>
                  </a:lnTo>
                  <a:lnTo>
                    <a:pt x="3252" y="23513"/>
                  </a:lnTo>
                  <a:lnTo>
                    <a:pt x="3155" y="23513"/>
                  </a:lnTo>
                  <a:lnTo>
                    <a:pt x="3089" y="23578"/>
                  </a:lnTo>
                  <a:lnTo>
                    <a:pt x="3122" y="23643"/>
                  </a:lnTo>
                  <a:lnTo>
                    <a:pt x="3187" y="23643"/>
                  </a:lnTo>
                  <a:lnTo>
                    <a:pt x="3220" y="23578"/>
                  </a:lnTo>
                  <a:lnTo>
                    <a:pt x="3252" y="23578"/>
                  </a:lnTo>
                  <a:lnTo>
                    <a:pt x="3285" y="23675"/>
                  </a:lnTo>
                  <a:lnTo>
                    <a:pt x="3285" y="23740"/>
                  </a:lnTo>
                  <a:lnTo>
                    <a:pt x="3220" y="23805"/>
                  </a:lnTo>
                  <a:lnTo>
                    <a:pt x="3220" y="23935"/>
                  </a:lnTo>
                  <a:lnTo>
                    <a:pt x="3252" y="24000"/>
                  </a:lnTo>
                  <a:lnTo>
                    <a:pt x="3317" y="24000"/>
                  </a:lnTo>
                  <a:lnTo>
                    <a:pt x="3382" y="23968"/>
                  </a:lnTo>
                  <a:lnTo>
                    <a:pt x="3415" y="23903"/>
                  </a:lnTo>
                  <a:lnTo>
                    <a:pt x="3480" y="23903"/>
                  </a:lnTo>
                  <a:lnTo>
                    <a:pt x="3545" y="23870"/>
                  </a:lnTo>
                  <a:lnTo>
                    <a:pt x="3577" y="23870"/>
                  </a:lnTo>
                  <a:lnTo>
                    <a:pt x="3642" y="23903"/>
                  </a:lnTo>
                  <a:lnTo>
                    <a:pt x="3610" y="23935"/>
                  </a:lnTo>
                  <a:lnTo>
                    <a:pt x="3512" y="24000"/>
                  </a:lnTo>
                  <a:lnTo>
                    <a:pt x="3447" y="24000"/>
                  </a:lnTo>
                  <a:lnTo>
                    <a:pt x="3285" y="24065"/>
                  </a:lnTo>
                  <a:lnTo>
                    <a:pt x="3220" y="24098"/>
                  </a:lnTo>
                  <a:lnTo>
                    <a:pt x="3220" y="24163"/>
                  </a:lnTo>
                  <a:lnTo>
                    <a:pt x="3187" y="24228"/>
                  </a:lnTo>
                  <a:lnTo>
                    <a:pt x="3252" y="24293"/>
                  </a:lnTo>
                  <a:lnTo>
                    <a:pt x="3220" y="24326"/>
                  </a:lnTo>
                  <a:lnTo>
                    <a:pt x="3220" y="24423"/>
                  </a:lnTo>
                  <a:lnTo>
                    <a:pt x="3252" y="24553"/>
                  </a:lnTo>
                  <a:lnTo>
                    <a:pt x="3285" y="24553"/>
                  </a:lnTo>
                  <a:lnTo>
                    <a:pt x="3350" y="24423"/>
                  </a:lnTo>
                  <a:lnTo>
                    <a:pt x="3415" y="24391"/>
                  </a:lnTo>
                  <a:lnTo>
                    <a:pt x="3512" y="24293"/>
                  </a:lnTo>
                  <a:lnTo>
                    <a:pt x="3577" y="24261"/>
                  </a:lnTo>
                  <a:lnTo>
                    <a:pt x="3610" y="24196"/>
                  </a:lnTo>
                  <a:lnTo>
                    <a:pt x="3675" y="24163"/>
                  </a:lnTo>
                  <a:lnTo>
                    <a:pt x="3675" y="24196"/>
                  </a:lnTo>
                  <a:lnTo>
                    <a:pt x="3642" y="24228"/>
                  </a:lnTo>
                  <a:lnTo>
                    <a:pt x="3610" y="24293"/>
                  </a:lnTo>
                  <a:lnTo>
                    <a:pt x="3642" y="24293"/>
                  </a:lnTo>
                  <a:lnTo>
                    <a:pt x="3740" y="24261"/>
                  </a:lnTo>
                  <a:lnTo>
                    <a:pt x="3837" y="24163"/>
                  </a:lnTo>
                  <a:lnTo>
                    <a:pt x="3870" y="24098"/>
                  </a:lnTo>
                  <a:lnTo>
                    <a:pt x="3935" y="24163"/>
                  </a:lnTo>
                  <a:lnTo>
                    <a:pt x="3968" y="24163"/>
                  </a:lnTo>
                  <a:lnTo>
                    <a:pt x="4033" y="24130"/>
                  </a:lnTo>
                  <a:lnTo>
                    <a:pt x="4098" y="24130"/>
                  </a:lnTo>
                  <a:lnTo>
                    <a:pt x="4098" y="24163"/>
                  </a:lnTo>
                  <a:lnTo>
                    <a:pt x="4033" y="24228"/>
                  </a:lnTo>
                  <a:lnTo>
                    <a:pt x="4033" y="24391"/>
                  </a:lnTo>
                  <a:lnTo>
                    <a:pt x="4098" y="24423"/>
                  </a:lnTo>
                  <a:lnTo>
                    <a:pt x="4130" y="24488"/>
                  </a:lnTo>
                  <a:lnTo>
                    <a:pt x="4098" y="24521"/>
                  </a:lnTo>
                  <a:lnTo>
                    <a:pt x="4033" y="24488"/>
                  </a:lnTo>
                  <a:lnTo>
                    <a:pt x="3968" y="24391"/>
                  </a:lnTo>
                  <a:lnTo>
                    <a:pt x="3902" y="24326"/>
                  </a:lnTo>
                  <a:lnTo>
                    <a:pt x="3870" y="24293"/>
                  </a:lnTo>
                  <a:lnTo>
                    <a:pt x="3837" y="24326"/>
                  </a:lnTo>
                  <a:lnTo>
                    <a:pt x="3772" y="24326"/>
                  </a:lnTo>
                  <a:lnTo>
                    <a:pt x="3772" y="24391"/>
                  </a:lnTo>
                  <a:lnTo>
                    <a:pt x="3805" y="24423"/>
                  </a:lnTo>
                  <a:lnTo>
                    <a:pt x="3837" y="24423"/>
                  </a:lnTo>
                  <a:lnTo>
                    <a:pt x="3935" y="24521"/>
                  </a:lnTo>
                  <a:lnTo>
                    <a:pt x="3968" y="24521"/>
                  </a:lnTo>
                  <a:lnTo>
                    <a:pt x="3935" y="24553"/>
                  </a:lnTo>
                  <a:lnTo>
                    <a:pt x="3902" y="24553"/>
                  </a:lnTo>
                  <a:lnTo>
                    <a:pt x="3805" y="24521"/>
                  </a:lnTo>
                  <a:lnTo>
                    <a:pt x="3772" y="24488"/>
                  </a:lnTo>
                  <a:lnTo>
                    <a:pt x="3707" y="24488"/>
                  </a:lnTo>
                  <a:lnTo>
                    <a:pt x="3610" y="24618"/>
                  </a:lnTo>
                  <a:lnTo>
                    <a:pt x="3545" y="24683"/>
                  </a:lnTo>
                  <a:lnTo>
                    <a:pt x="3545" y="24683"/>
                  </a:lnTo>
                  <a:lnTo>
                    <a:pt x="3707" y="24651"/>
                  </a:lnTo>
                  <a:lnTo>
                    <a:pt x="3805" y="24618"/>
                  </a:lnTo>
                  <a:lnTo>
                    <a:pt x="3968" y="24618"/>
                  </a:lnTo>
                  <a:lnTo>
                    <a:pt x="3935" y="24651"/>
                  </a:lnTo>
                  <a:lnTo>
                    <a:pt x="3870" y="24716"/>
                  </a:lnTo>
                  <a:lnTo>
                    <a:pt x="3740" y="24716"/>
                  </a:lnTo>
                  <a:lnTo>
                    <a:pt x="3610" y="24748"/>
                  </a:lnTo>
                  <a:lnTo>
                    <a:pt x="3317" y="24748"/>
                  </a:lnTo>
                  <a:lnTo>
                    <a:pt x="3317" y="24846"/>
                  </a:lnTo>
                  <a:lnTo>
                    <a:pt x="3317" y="24911"/>
                  </a:lnTo>
                  <a:lnTo>
                    <a:pt x="3545" y="24911"/>
                  </a:lnTo>
                  <a:lnTo>
                    <a:pt x="3447" y="24976"/>
                  </a:lnTo>
                  <a:lnTo>
                    <a:pt x="3350" y="24976"/>
                  </a:lnTo>
                  <a:lnTo>
                    <a:pt x="3285" y="25074"/>
                  </a:lnTo>
                  <a:lnTo>
                    <a:pt x="3317" y="25139"/>
                  </a:lnTo>
                  <a:lnTo>
                    <a:pt x="3382" y="25171"/>
                  </a:lnTo>
                  <a:lnTo>
                    <a:pt x="3447" y="25139"/>
                  </a:lnTo>
                  <a:lnTo>
                    <a:pt x="3480" y="25074"/>
                  </a:lnTo>
                  <a:lnTo>
                    <a:pt x="3545" y="25074"/>
                  </a:lnTo>
                  <a:lnTo>
                    <a:pt x="3577" y="25106"/>
                  </a:lnTo>
                  <a:lnTo>
                    <a:pt x="3642" y="25106"/>
                  </a:lnTo>
                  <a:lnTo>
                    <a:pt x="3707" y="25074"/>
                  </a:lnTo>
                  <a:lnTo>
                    <a:pt x="3805" y="25074"/>
                  </a:lnTo>
                  <a:lnTo>
                    <a:pt x="3740" y="25139"/>
                  </a:lnTo>
                  <a:lnTo>
                    <a:pt x="3642" y="25171"/>
                  </a:lnTo>
                  <a:lnTo>
                    <a:pt x="3577" y="25171"/>
                  </a:lnTo>
                  <a:lnTo>
                    <a:pt x="3512" y="25139"/>
                  </a:lnTo>
                  <a:lnTo>
                    <a:pt x="3480" y="25171"/>
                  </a:lnTo>
                  <a:lnTo>
                    <a:pt x="3545" y="25204"/>
                  </a:lnTo>
                  <a:lnTo>
                    <a:pt x="3610" y="25204"/>
                  </a:lnTo>
                  <a:lnTo>
                    <a:pt x="3642" y="25236"/>
                  </a:lnTo>
                  <a:lnTo>
                    <a:pt x="3577" y="25269"/>
                  </a:lnTo>
                  <a:lnTo>
                    <a:pt x="3480" y="25269"/>
                  </a:lnTo>
                  <a:lnTo>
                    <a:pt x="3350" y="25334"/>
                  </a:lnTo>
                  <a:lnTo>
                    <a:pt x="3415" y="25366"/>
                  </a:lnTo>
                  <a:lnTo>
                    <a:pt x="3480" y="25399"/>
                  </a:lnTo>
                  <a:lnTo>
                    <a:pt x="3512" y="25366"/>
                  </a:lnTo>
                  <a:lnTo>
                    <a:pt x="3675" y="25366"/>
                  </a:lnTo>
                  <a:lnTo>
                    <a:pt x="3740" y="25399"/>
                  </a:lnTo>
                  <a:lnTo>
                    <a:pt x="3675" y="25431"/>
                  </a:lnTo>
                  <a:lnTo>
                    <a:pt x="3545" y="25464"/>
                  </a:lnTo>
                  <a:lnTo>
                    <a:pt x="3480" y="25431"/>
                  </a:lnTo>
                  <a:lnTo>
                    <a:pt x="3415" y="25431"/>
                  </a:lnTo>
                  <a:lnTo>
                    <a:pt x="3382" y="25496"/>
                  </a:lnTo>
                  <a:lnTo>
                    <a:pt x="3415" y="25561"/>
                  </a:lnTo>
                  <a:lnTo>
                    <a:pt x="3480" y="25561"/>
                  </a:lnTo>
                  <a:lnTo>
                    <a:pt x="3545" y="25529"/>
                  </a:lnTo>
                  <a:lnTo>
                    <a:pt x="3610" y="25529"/>
                  </a:lnTo>
                  <a:lnTo>
                    <a:pt x="3707" y="25561"/>
                  </a:lnTo>
                  <a:lnTo>
                    <a:pt x="3675" y="25594"/>
                  </a:lnTo>
                  <a:lnTo>
                    <a:pt x="3545" y="25626"/>
                  </a:lnTo>
                  <a:lnTo>
                    <a:pt x="3545" y="25691"/>
                  </a:lnTo>
                  <a:lnTo>
                    <a:pt x="3577" y="25789"/>
                  </a:lnTo>
                  <a:lnTo>
                    <a:pt x="3610" y="25789"/>
                  </a:lnTo>
                  <a:lnTo>
                    <a:pt x="3642" y="25756"/>
                  </a:lnTo>
                  <a:lnTo>
                    <a:pt x="3707" y="25756"/>
                  </a:lnTo>
                  <a:lnTo>
                    <a:pt x="3740" y="25822"/>
                  </a:lnTo>
                  <a:lnTo>
                    <a:pt x="3772" y="25789"/>
                  </a:lnTo>
                  <a:lnTo>
                    <a:pt x="3805" y="25756"/>
                  </a:lnTo>
                  <a:lnTo>
                    <a:pt x="3837" y="25789"/>
                  </a:lnTo>
                  <a:lnTo>
                    <a:pt x="3805" y="25854"/>
                  </a:lnTo>
                  <a:lnTo>
                    <a:pt x="3805" y="25887"/>
                  </a:lnTo>
                  <a:lnTo>
                    <a:pt x="3837" y="25952"/>
                  </a:lnTo>
                  <a:lnTo>
                    <a:pt x="3740" y="26082"/>
                  </a:lnTo>
                  <a:lnTo>
                    <a:pt x="3707" y="26082"/>
                  </a:lnTo>
                  <a:lnTo>
                    <a:pt x="3675" y="26147"/>
                  </a:lnTo>
                  <a:lnTo>
                    <a:pt x="3610" y="26212"/>
                  </a:lnTo>
                  <a:lnTo>
                    <a:pt x="3610" y="26244"/>
                  </a:lnTo>
                  <a:lnTo>
                    <a:pt x="3707" y="26244"/>
                  </a:lnTo>
                  <a:lnTo>
                    <a:pt x="3740" y="26212"/>
                  </a:lnTo>
                  <a:lnTo>
                    <a:pt x="3805" y="26212"/>
                  </a:lnTo>
                  <a:lnTo>
                    <a:pt x="3805" y="26309"/>
                  </a:lnTo>
                  <a:lnTo>
                    <a:pt x="3772" y="26342"/>
                  </a:lnTo>
                  <a:lnTo>
                    <a:pt x="3772" y="26374"/>
                  </a:lnTo>
                  <a:lnTo>
                    <a:pt x="3870" y="26374"/>
                  </a:lnTo>
                  <a:lnTo>
                    <a:pt x="3902" y="26407"/>
                  </a:lnTo>
                  <a:lnTo>
                    <a:pt x="3902" y="26439"/>
                  </a:lnTo>
                  <a:lnTo>
                    <a:pt x="3837" y="26472"/>
                  </a:lnTo>
                  <a:lnTo>
                    <a:pt x="3902" y="26504"/>
                  </a:lnTo>
                  <a:lnTo>
                    <a:pt x="3870" y="26569"/>
                  </a:lnTo>
                  <a:lnTo>
                    <a:pt x="3805" y="26634"/>
                  </a:lnTo>
                  <a:lnTo>
                    <a:pt x="3772" y="26667"/>
                  </a:lnTo>
                  <a:lnTo>
                    <a:pt x="3870" y="26667"/>
                  </a:lnTo>
                  <a:lnTo>
                    <a:pt x="3902" y="26602"/>
                  </a:lnTo>
                  <a:lnTo>
                    <a:pt x="3935" y="26569"/>
                  </a:lnTo>
                  <a:lnTo>
                    <a:pt x="4065" y="26537"/>
                  </a:lnTo>
                  <a:lnTo>
                    <a:pt x="4098" y="26569"/>
                  </a:lnTo>
                  <a:lnTo>
                    <a:pt x="4065" y="26602"/>
                  </a:lnTo>
                  <a:lnTo>
                    <a:pt x="4065" y="26667"/>
                  </a:lnTo>
                  <a:lnTo>
                    <a:pt x="4000" y="26700"/>
                  </a:lnTo>
                  <a:lnTo>
                    <a:pt x="3968" y="26765"/>
                  </a:lnTo>
                  <a:lnTo>
                    <a:pt x="3902" y="26732"/>
                  </a:lnTo>
                  <a:lnTo>
                    <a:pt x="3837" y="26765"/>
                  </a:lnTo>
                  <a:lnTo>
                    <a:pt x="3805" y="26830"/>
                  </a:lnTo>
                  <a:lnTo>
                    <a:pt x="3837" y="26862"/>
                  </a:lnTo>
                  <a:lnTo>
                    <a:pt x="3935" y="26830"/>
                  </a:lnTo>
                  <a:lnTo>
                    <a:pt x="4000" y="26797"/>
                  </a:lnTo>
                  <a:lnTo>
                    <a:pt x="4098" y="26797"/>
                  </a:lnTo>
                  <a:lnTo>
                    <a:pt x="4098" y="26830"/>
                  </a:lnTo>
                  <a:lnTo>
                    <a:pt x="4065" y="26895"/>
                  </a:lnTo>
                  <a:lnTo>
                    <a:pt x="3935" y="26927"/>
                  </a:lnTo>
                  <a:lnTo>
                    <a:pt x="3968" y="27025"/>
                  </a:lnTo>
                  <a:lnTo>
                    <a:pt x="3902" y="27057"/>
                  </a:lnTo>
                  <a:lnTo>
                    <a:pt x="3837" y="27090"/>
                  </a:lnTo>
                  <a:lnTo>
                    <a:pt x="3805" y="27122"/>
                  </a:lnTo>
                  <a:lnTo>
                    <a:pt x="3870" y="27187"/>
                  </a:lnTo>
                  <a:lnTo>
                    <a:pt x="4000" y="27155"/>
                  </a:lnTo>
                  <a:lnTo>
                    <a:pt x="4065" y="27090"/>
                  </a:lnTo>
                  <a:lnTo>
                    <a:pt x="4195" y="27057"/>
                  </a:lnTo>
                  <a:lnTo>
                    <a:pt x="4260" y="27057"/>
                  </a:lnTo>
                  <a:lnTo>
                    <a:pt x="4260" y="27122"/>
                  </a:lnTo>
                  <a:lnTo>
                    <a:pt x="4228" y="27155"/>
                  </a:lnTo>
                  <a:lnTo>
                    <a:pt x="4163" y="27155"/>
                  </a:lnTo>
                  <a:lnTo>
                    <a:pt x="4065" y="27220"/>
                  </a:lnTo>
                  <a:lnTo>
                    <a:pt x="4033" y="27252"/>
                  </a:lnTo>
                  <a:lnTo>
                    <a:pt x="4130" y="27252"/>
                  </a:lnTo>
                  <a:lnTo>
                    <a:pt x="4163" y="27285"/>
                  </a:lnTo>
                  <a:lnTo>
                    <a:pt x="4065" y="27382"/>
                  </a:lnTo>
                  <a:lnTo>
                    <a:pt x="4098" y="27447"/>
                  </a:lnTo>
                  <a:lnTo>
                    <a:pt x="4163" y="27480"/>
                  </a:lnTo>
                  <a:lnTo>
                    <a:pt x="4293" y="27382"/>
                  </a:lnTo>
                  <a:lnTo>
                    <a:pt x="4358" y="27350"/>
                  </a:lnTo>
                  <a:lnTo>
                    <a:pt x="4390" y="27382"/>
                  </a:lnTo>
                  <a:lnTo>
                    <a:pt x="4455" y="27447"/>
                  </a:lnTo>
                  <a:lnTo>
                    <a:pt x="4455" y="27545"/>
                  </a:lnTo>
                  <a:lnTo>
                    <a:pt x="4520" y="27578"/>
                  </a:lnTo>
                  <a:lnTo>
                    <a:pt x="4553" y="27610"/>
                  </a:lnTo>
                  <a:lnTo>
                    <a:pt x="4488" y="27675"/>
                  </a:lnTo>
                  <a:lnTo>
                    <a:pt x="4423" y="27675"/>
                  </a:lnTo>
                  <a:lnTo>
                    <a:pt x="4358" y="27773"/>
                  </a:lnTo>
                  <a:lnTo>
                    <a:pt x="4390" y="27805"/>
                  </a:lnTo>
                  <a:lnTo>
                    <a:pt x="4520" y="27838"/>
                  </a:lnTo>
                  <a:lnTo>
                    <a:pt x="4585" y="27805"/>
                  </a:lnTo>
                  <a:lnTo>
                    <a:pt x="4553" y="27773"/>
                  </a:lnTo>
                  <a:lnTo>
                    <a:pt x="4553" y="27740"/>
                  </a:lnTo>
                  <a:lnTo>
                    <a:pt x="4618" y="27708"/>
                  </a:lnTo>
                  <a:lnTo>
                    <a:pt x="4650" y="27740"/>
                  </a:lnTo>
                  <a:lnTo>
                    <a:pt x="4715" y="27675"/>
                  </a:lnTo>
                  <a:lnTo>
                    <a:pt x="4813" y="27675"/>
                  </a:lnTo>
                  <a:lnTo>
                    <a:pt x="4846" y="27708"/>
                  </a:lnTo>
                  <a:lnTo>
                    <a:pt x="4911" y="27740"/>
                  </a:lnTo>
                  <a:lnTo>
                    <a:pt x="4976" y="27708"/>
                  </a:lnTo>
                  <a:lnTo>
                    <a:pt x="5008" y="27643"/>
                  </a:lnTo>
                  <a:lnTo>
                    <a:pt x="5073" y="27610"/>
                  </a:lnTo>
                  <a:lnTo>
                    <a:pt x="5138" y="27578"/>
                  </a:lnTo>
                  <a:lnTo>
                    <a:pt x="5203" y="27578"/>
                  </a:lnTo>
                  <a:lnTo>
                    <a:pt x="5268" y="27610"/>
                  </a:lnTo>
                  <a:lnTo>
                    <a:pt x="5333" y="27545"/>
                  </a:lnTo>
                  <a:lnTo>
                    <a:pt x="5333" y="27513"/>
                  </a:lnTo>
                  <a:lnTo>
                    <a:pt x="5301" y="27480"/>
                  </a:lnTo>
                  <a:lnTo>
                    <a:pt x="5301" y="27415"/>
                  </a:lnTo>
                  <a:lnTo>
                    <a:pt x="5333" y="27382"/>
                  </a:lnTo>
                  <a:lnTo>
                    <a:pt x="5398" y="27415"/>
                  </a:lnTo>
                  <a:lnTo>
                    <a:pt x="5431" y="27480"/>
                  </a:lnTo>
                  <a:lnTo>
                    <a:pt x="5431" y="27578"/>
                  </a:lnTo>
                  <a:lnTo>
                    <a:pt x="5333" y="27675"/>
                  </a:lnTo>
                  <a:lnTo>
                    <a:pt x="5301" y="27675"/>
                  </a:lnTo>
                  <a:lnTo>
                    <a:pt x="5236" y="27740"/>
                  </a:lnTo>
                  <a:lnTo>
                    <a:pt x="5268" y="27773"/>
                  </a:lnTo>
                  <a:lnTo>
                    <a:pt x="5366" y="27740"/>
                  </a:lnTo>
                  <a:lnTo>
                    <a:pt x="5528" y="27610"/>
                  </a:lnTo>
                  <a:lnTo>
                    <a:pt x="5626" y="27480"/>
                  </a:lnTo>
                  <a:lnTo>
                    <a:pt x="5659" y="27480"/>
                  </a:lnTo>
                  <a:lnTo>
                    <a:pt x="5691" y="27545"/>
                  </a:lnTo>
                  <a:lnTo>
                    <a:pt x="5691" y="27643"/>
                  </a:lnTo>
                  <a:lnTo>
                    <a:pt x="5626" y="27675"/>
                  </a:lnTo>
                  <a:lnTo>
                    <a:pt x="5528" y="27708"/>
                  </a:lnTo>
                  <a:lnTo>
                    <a:pt x="5463" y="27773"/>
                  </a:lnTo>
                  <a:lnTo>
                    <a:pt x="5366" y="27805"/>
                  </a:lnTo>
                  <a:lnTo>
                    <a:pt x="5333" y="27838"/>
                  </a:lnTo>
                  <a:lnTo>
                    <a:pt x="5366" y="27870"/>
                  </a:lnTo>
                  <a:lnTo>
                    <a:pt x="5463" y="27838"/>
                  </a:lnTo>
                  <a:lnTo>
                    <a:pt x="5561" y="27740"/>
                  </a:lnTo>
                  <a:lnTo>
                    <a:pt x="5593" y="27773"/>
                  </a:lnTo>
                  <a:lnTo>
                    <a:pt x="5463" y="27870"/>
                  </a:lnTo>
                  <a:lnTo>
                    <a:pt x="5398" y="27870"/>
                  </a:lnTo>
                  <a:lnTo>
                    <a:pt x="5398" y="27968"/>
                  </a:lnTo>
                  <a:lnTo>
                    <a:pt x="5268" y="28065"/>
                  </a:lnTo>
                  <a:lnTo>
                    <a:pt x="5236" y="28130"/>
                  </a:lnTo>
                  <a:lnTo>
                    <a:pt x="5268" y="28130"/>
                  </a:lnTo>
                  <a:lnTo>
                    <a:pt x="5333" y="28065"/>
                  </a:lnTo>
                  <a:lnTo>
                    <a:pt x="5366" y="28065"/>
                  </a:lnTo>
                  <a:lnTo>
                    <a:pt x="5366" y="28098"/>
                  </a:lnTo>
                  <a:lnTo>
                    <a:pt x="5398" y="28195"/>
                  </a:lnTo>
                  <a:lnTo>
                    <a:pt x="5431" y="28130"/>
                  </a:lnTo>
                  <a:lnTo>
                    <a:pt x="5496" y="28065"/>
                  </a:lnTo>
                  <a:lnTo>
                    <a:pt x="5528" y="28033"/>
                  </a:lnTo>
                  <a:lnTo>
                    <a:pt x="5593" y="28000"/>
                  </a:lnTo>
                  <a:lnTo>
                    <a:pt x="5593" y="28033"/>
                  </a:lnTo>
                  <a:lnTo>
                    <a:pt x="5528" y="28098"/>
                  </a:lnTo>
                  <a:lnTo>
                    <a:pt x="5496" y="28195"/>
                  </a:lnTo>
                  <a:lnTo>
                    <a:pt x="5528" y="28228"/>
                  </a:lnTo>
                  <a:lnTo>
                    <a:pt x="5593" y="28195"/>
                  </a:lnTo>
                  <a:lnTo>
                    <a:pt x="5626" y="28098"/>
                  </a:lnTo>
                  <a:lnTo>
                    <a:pt x="5756" y="28098"/>
                  </a:lnTo>
                  <a:lnTo>
                    <a:pt x="5691" y="28195"/>
                  </a:lnTo>
                  <a:lnTo>
                    <a:pt x="5659" y="28293"/>
                  </a:lnTo>
                  <a:lnTo>
                    <a:pt x="5561" y="28358"/>
                  </a:lnTo>
                  <a:lnTo>
                    <a:pt x="5561" y="28456"/>
                  </a:lnTo>
                  <a:lnTo>
                    <a:pt x="5593" y="28456"/>
                  </a:lnTo>
                  <a:lnTo>
                    <a:pt x="5691" y="28391"/>
                  </a:lnTo>
                  <a:lnTo>
                    <a:pt x="5756" y="28195"/>
                  </a:lnTo>
                  <a:lnTo>
                    <a:pt x="5821" y="28163"/>
                  </a:lnTo>
                  <a:lnTo>
                    <a:pt x="5724" y="28326"/>
                  </a:lnTo>
                  <a:lnTo>
                    <a:pt x="5756" y="28391"/>
                  </a:lnTo>
                  <a:lnTo>
                    <a:pt x="5724" y="28456"/>
                  </a:lnTo>
                  <a:lnTo>
                    <a:pt x="5691" y="28553"/>
                  </a:lnTo>
                  <a:lnTo>
                    <a:pt x="5724" y="28586"/>
                  </a:lnTo>
                  <a:lnTo>
                    <a:pt x="5789" y="28553"/>
                  </a:lnTo>
                  <a:lnTo>
                    <a:pt x="5756" y="28456"/>
                  </a:lnTo>
                  <a:lnTo>
                    <a:pt x="5789" y="28423"/>
                  </a:lnTo>
                  <a:lnTo>
                    <a:pt x="5821" y="28423"/>
                  </a:lnTo>
                  <a:lnTo>
                    <a:pt x="5886" y="28456"/>
                  </a:lnTo>
                  <a:lnTo>
                    <a:pt x="5886" y="28293"/>
                  </a:lnTo>
                  <a:lnTo>
                    <a:pt x="5951" y="28293"/>
                  </a:lnTo>
                  <a:lnTo>
                    <a:pt x="5984" y="28228"/>
                  </a:lnTo>
                  <a:lnTo>
                    <a:pt x="6016" y="28260"/>
                  </a:lnTo>
                  <a:lnTo>
                    <a:pt x="6049" y="28293"/>
                  </a:lnTo>
                  <a:lnTo>
                    <a:pt x="6016" y="28293"/>
                  </a:lnTo>
                  <a:lnTo>
                    <a:pt x="5984" y="28391"/>
                  </a:lnTo>
                  <a:lnTo>
                    <a:pt x="5984" y="28423"/>
                  </a:lnTo>
                  <a:lnTo>
                    <a:pt x="6146" y="28423"/>
                  </a:lnTo>
                  <a:lnTo>
                    <a:pt x="6374" y="28553"/>
                  </a:lnTo>
                  <a:lnTo>
                    <a:pt x="6406" y="28553"/>
                  </a:lnTo>
                  <a:lnTo>
                    <a:pt x="6406" y="28521"/>
                  </a:lnTo>
                  <a:lnTo>
                    <a:pt x="6472" y="28488"/>
                  </a:lnTo>
                  <a:lnTo>
                    <a:pt x="6504" y="28456"/>
                  </a:lnTo>
                  <a:lnTo>
                    <a:pt x="6504" y="28423"/>
                  </a:lnTo>
                  <a:lnTo>
                    <a:pt x="6472" y="28391"/>
                  </a:lnTo>
                  <a:lnTo>
                    <a:pt x="6341" y="28391"/>
                  </a:lnTo>
                  <a:lnTo>
                    <a:pt x="6341" y="28358"/>
                  </a:lnTo>
                  <a:lnTo>
                    <a:pt x="6374" y="28326"/>
                  </a:lnTo>
                  <a:lnTo>
                    <a:pt x="6374" y="28260"/>
                  </a:lnTo>
                  <a:lnTo>
                    <a:pt x="6276" y="28195"/>
                  </a:lnTo>
                  <a:lnTo>
                    <a:pt x="6114" y="28130"/>
                  </a:lnTo>
                  <a:lnTo>
                    <a:pt x="6081" y="28098"/>
                  </a:lnTo>
                  <a:lnTo>
                    <a:pt x="6114" y="28065"/>
                  </a:lnTo>
                  <a:lnTo>
                    <a:pt x="6179" y="28098"/>
                  </a:lnTo>
                  <a:lnTo>
                    <a:pt x="6211" y="28065"/>
                  </a:lnTo>
                  <a:lnTo>
                    <a:pt x="6244" y="28065"/>
                  </a:lnTo>
                  <a:lnTo>
                    <a:pt x="6276" y="28130"/>
                  </a:lnTo>
                  <a:lnTo>
                    <a:pt x="6374" y="28195"/>
                  </a:lnTo>
                  <a:lnTo>
                    <a:pt x="6439" y="28228"/>
                  </a:lnTo>
                  <a:lnTo>
                    <a:pt x="6472" y="28228"/>
                  </a:lnTo>
                  <a:lnTo>
                    <a:pt x="6569" y="28195"/>
                  </a:lnTo>
                  <a:lnTo>
                    <a:pt x="6634" y="28163"/>
                  </a:lnTo>
                  <a:lnTo>
                    <a:pt x="6667" y="28098"/>
                  </a:lnTo>
                  <a:lnTo>
                    <a:pt x="6439" y="28098"/>
                  </a:lnTo>
                  <a:lnTo>
                    <a:pt x="6439" y="28065"/>
                  </a:lnTo>
                  <a:lnTo>
                    <a:pt x="6569" y="28065"/>
                  </a:lnTo>
                  <a:lnTo>
                    <a:pt x="6634" y="28033"/>
                  </a:lnTo>
                  <a:lnTo>
                    <a:pt x="6634" y="28000"/>
                  </a:lnTo>
                  <a:lnTo>
                    <a:pt x="6537" y="27935"/>
                  </a:lnTo>
                  <a:lnTo>
                    <a:pt x="6472" y="27935"/>
                  </a:lnTo>
                  <a:lnTo>
                    <a:pt x="6472" y="27903"/>
                  </a:lnTo>
                  <a:lnTo>
                    <a:pt x="6537" y="27903"/>
                  </a:lnTo>
                  <a:lnTo>
                    <a:pt x="6504" y="27870"/>
                  </a:lnTo>
                  <a:lnTo>
                    <a:pt x="6406" y="27838"/>
                  </a:lnTo>
                  <a:lnTo>
                    <a:pt x="6374" y="27773"/>
                  </a:lnTo>
                  <a:lnTo>
                    <a:pt x="6472" y="27805"/>
                  </a:lnTo>
                  <a:lnTo>
                    <a:pt x="6569" y="27838"/>
                  </a:lnTo>
                  <a:lnTo>
                    <a:pt x="6699" y="27805"/>
                  </a:lnTo>
                  <a:lnTo>
                    <a:pt x="6764" y="27773"/>
                  </a:lnTo>
                  <a:lnTo>
                    <a:pt x="6797" y="27708"/>
                  </a:lnTo>
                  <a:lnTo>
                    <a:pt x="6764" y="27675"/>
                  </a:lnTo>
                  <a:lnTo>
                    <a:pt x="6667" y="27643"/>
                  </a:lnTo>
                  <a:lnTo>
                    <a:pt x="6504" y="27610"/>
                  </a:lnTo>
                  <a:lnTo>
                    <a:pt x="6406" y="27578"/>
                  </a:lnTo>
                  <a:lnTo>
                    <a:pt x="6406" y="27545"/>
                  </a:lnTo>
                  <a:lnTo>
                    <a:pt x="6472" y="27545"/>
                  </a:lnTo>
                  <a:lnTo>
                    <a:pt x="6537" y="27578"/>
                  </a:lnTo>
                  <a:lnTo>
                    <a:pt x="6667" y="27610"/>
                  </a:lnTo>
                  <a:lnTo>
                    <a:pt x="6732" y="27545"/>
                  </a:lnTo>
                  <a:lnTo>
                    <a:pt x="6732" y="27480"/>
                  </a:lnTo>
                  <a:lnTo>
                    <a:pt x="6667" y="27447"/>
                  </a:lnTo>
                  <a:lnTo>
                    <a:pt x="6602" y="27415"/>
                  </a:lnTo>
                  <a:lnTo>
                    <a:pt x="6569" y="27350"/>
                  </a:lnTo>
                  <a:lnTo>
                    <a:pt x="6634" y="27350"/>
                  </a:lnTo>
                  <a:lnTo>
                    <a:pt x="6667" y="27382"/>
                  </a:lnTo>
                  <a:lnTo>
                    <a:pt x="6699" y="27447"/>
                  </a:lnTo>
                  <a:lnTo>
                    <a:pt x="6797" y="27415"/>
                  </a:lnTo>
                  <a:lnTo>
                    <a:pt x="6829" y="27350"/>
                  </a:lnTo>
                  <a:lnTo>
                    <a:pt x="6829" y="27285"/>
                  </a:lnTo>
                  <a:lnTo>
                    <a:pt x="6797" y="27285"/>
                  </a:lnTo>
                  <a:lnTo>
                    <a:pt x="6732" y="27252"/>
                  </a:lnTo>
                  <a:lnTo>
                    <a:pt x="6732" y="27220"/>
                  </a:lnTo>
                  <a:lnTo>
                    <a:pt x="6764" y="27187"/>
                  </a:lnTo>
                  <a:lnTo>
                    <a:pt x="6797" y="27220"/>
                  </a:lnTo>
                  <a:lnTo>
                    <a:pt x="6862" y="27252"/>
                  </a:lnTo>
                  <a:lnTo>
                    <a:pt x="6927" y="27155"/>
                  </a:lnTo>
                  <a:lnTo>
                    <a:pt x="6829" y="27122"/>
                  </a:lnTo>
                  <a:lnTo>
                    <a:pt x="6732" y="27090"/>
                  </a:lnTo>
                  <a:lnTo>
                    <a:pt x="6732" y="27025"/>
                  </a:lnTo>
                  <a:lnTo>
                    <a:pt x="6764" y="27025"/>
                  </a:lnTo>
                  <a:lnTo>
                    <a:pt x="6829" y="27090"/>
                  </a:lnTo>
                  <a:lnTo>
                    <a:pt x="6894" y="27090"/>
                  </a:lnTo>
                  <a:lnTo>
                    <a:pt x="6959" y="27122"/>
                  </a:lnTo>
                  <a:lnTo>
                    <a:pt x="7024" y="27122"/>
                  </a:lnTo>
                  <a:lnTo>
                    <a:pt x="7057" y="27025"/>
                  </a:lnTo>
                  <a:lnTo>
                    <a:pt x="7057" y="26992"/>
                  </a:lnTo>
                  <a:lnTo>
                    <a:pt x="7122" y="26960"/>
                  </a:lnTo>
                  <a:lnTo>
                    <a:pt x="7122" y="26895"/>
                  </a:lnTo>
                  <a:lnTo>
                    <a:pt x="7089" y="26862"/>
                  </a:lnTo>
                  <a:lnTo>
                    <a:pt x="7122" y="26765"/>
                  </a:lnTo>
                  <a:lnTo>
                    <a:pt x="7122" y="26732"/>
                  </a:lnTo>
                  <a:lnTo>
                    <a:pt x="7057" y="26634"/>
                  </a:lnTo>
                  <a:lnTo>
                    <a:pt x="6927" y="26537"/>
                  </a:lnTo>
                  <a:lnTo>
                    <a:pt x="6862" y="26504"/>
                  </a:lnTo>
                  <a:lnTo>
                    <a:pt x="6797" y="26472"/>
                  </a:lnTo>
                  <a:lnTo>
                    <a:pt x="6797" y="26439"/>
                  </a:lnTo>
                  <a:lnTo>
                    <a:pt x="6862" y="26439"/>
                  </a:lnTo>
                  <a:lnTo>
                    <a:pt x="6927" y="26472"/>
                  </a:lnTo>
                  <a:lnTo>
                    <a:pt x="7024" y="26569"/>
                  </a:lnTo>
                  <a:lnTo>
                    <a:pt x="7089" y="26634"/>
                  </a:lnTo>
                  <a:lnTo>
                    <a:pt x="7154" y="26634"/>
                  </a:lnTo>
                  <a:lnTo>
                    <a:pt x="7187" y="26602"/>
                  </a:lnTo>
                  <a:lnTo>
                    <a:pt x="7154" y="26472"/>
                  </a:lnTo>
                  <a:lnTo>
                    <a:pt x="7122" y="26407"/>
                  </a:lnTo>
                  <a:lnTo>
                    <a:pt x="6992" y="26374"/>
                  </a:lnTo>
                  <a:lnTo>
                    <a:pt x="6862" y="26309"/>
                  </a:lnTo>
                  <a:lnTo>
                    <a:pt x="6797" y="26277"/>
                  </a:lnTo>
                  <a:lnTo>
                    <a:pt x="6829" y="26212"/>
                  </a:lnTo>
                  <a:lnTo>
                    <a:pt x="6862" y="26212"/>
                  </a:lnTo>
                  <a:lnTo>
                    <a:pt x="6927" y="26244"/>
                  </a:lnTo>
                  <a:lnTo>
                    <a:pt x="6959" y="26277"/>
                  </a:lnTo>
                  <a:lnTo>
                    <a:pt x="7057" y="26277"/>
                  </a:lnTo>
                  <a:lnTo>
                    <a:pt x="7089" y="26212"/>
                  </a:lnTo>
                  <a:lnTo>
                    <a:pt x="7122" y="26147"/>
                  </a:lnTo>
                  <a:lnTo>
                    <a:pt x="7122" y="26082"/>
                  </a:lnTo>
                  <a:lnTo>
                    <a:pt x="7154" y="26082"/>
                  </a:lnTo>
                  <a:lnTo>
                    <a:pt x="7187" y="26114"/>
                  </a:lnTo>
                  <a:lnTo>
                    <a:pt x="7187" y="26147"/>
                  </a:lnTo>
                  <a:lnTo>
                    <a:pt x="7187" y="26179"/>
                  </a:lnTo>
                  <a:lnTo>
                    <a:pt x="7285" y="26212"/>
                  </a:lnTo>
                  <a:lnTo>
                    <a:pt x="7350" y="26212"/>
                  </a:lnTo>
                  <a:lnTo>
                    <a:pt x="7415" y="26277"/>
                  </a:lnTo>
                  <a:lnTo>
                    <a:pt x="7447" y="26244"/>
                  </a:lnTo>
                  <a:lnTo>
                    <a:pt x="7480" y="26212"/>
                  </a:lnTo>
                  <a:lnTo>
                    <a:pt x="7545" y="26147"/>
                  </a:lnTo>
                  <a:lnTo>
                    <a:pt x="7545" y="26082"/>
                  </a:lnTo>
                  <a:lnTo>
                    <a:pt x="7480" y="26049"/>
                  </a:lnTo>
                  <a:lnTo>
                    <a:pt x="7317" y="26049"/>
                  </a:lnTo>
                  <a:lnTo>
                    <a:pt x="7317" y="26017"/>
                  </a:lnTo>
                  <a:lnTo>
                    <a:pt x="7285" y="25952"/>
                  </a:lnTo>
                  <a:lnTo>
                    <a:pt x="7252" y="25887"/>
                  </a:lnTo>
                  <a:lnTo>
                    <a:pt x="7252" y="25854"/>
                  </a:lnTo>
                  <a:lnTo>
                    <a:pt x="7285" y="25789"/>
                  </a:lnTo>
                  <a:lnTo>
                    <a:pt x="7317" y="25789"/>
                  </a:lnTo>
                  <a:lnTo>
                    <a:pt x="7382" y="25854"/>
                  </a:lnTo>
                  <a:lnTo>
                    <a:pt x="7382" y="25919"/>
                  </a:lnTo>
                  <a:lnTo>
                    <a:pt x="7447" y="25984"/>
                  </a:lnTo>
                  <a:lnTo>
                    <a:pt x="7545" y="25984"/>
                  </a:lnTo>
                  <a:lnTo>
                    <a:pt x="7577" y="25952"/>
                  </a:lnTo>
                  <a:lnTo>
                    <a:pt x="7577" y="25919"/>
                  </a:lnTo>
                  <a:lnTo>
                    <a:pt x="7545" y="25887"/>
                  </a:lnTo>
                  <a:lnTo>
                    <a:pt x="7447" y="25822"/>
                  </a:lnTo>
                  <a:lnTo>
                    <a:pt x="7382" y="25756"/>
                  </a:lnTo>
                  <a:lnTo>
                    <a:pt x="7382" y="25691"/>
                  </a:lnTo>
                  <a:lnTo>
                    <a:pt x="7447" y="25724"/>
                  </a:lnTo>
                  <a:lnTo>
                    <a:pt x="7545" y="25789"/>
                  </a:lnTo>
                  <a:lnTo>
                    <a:pt x="7610" y="25822"/>
                  </a:lnTo>
                  <a:lnTo>
                    <a:pt x="7675" y="25887"/>
                  </a:lnTo>
                  <a:lnTo>
                    <a:pt x="7675" y="25854"/>
                  </a:lnTo>
                  <a:lnTo>
                    <a:pt x="7675" y="25789"/>
                  </a:lnTo>
                  <a:lnTo>
                    <a:pt x="7675" y="25756"/>
                  </a:lnTo>
                  <a:lnTo>
                    <a:pt x="7577" y="25691"/>
                  </a:lnTo>
                  <a:lnTo>
                    <a:pt x="7512" y="25626"/>
                  </a:lnTo>
                  <a:lnTo>
                    <a:pt x="7512" y="25561"/>
                  </a:lnTo>
                  <a:lnTo>
                    <a:pt x="7545" y="25496"/>
                  </a:lnTo>
                  <a:lnTo>
                    <a:pt x="7577" y="25464"/>
                  </a:lnTo>
                  <a:lnTo>
                    <a:pt x="7610" y="25464"/>
                  </a:lnTo>
                  <a:lnTo>
                    <a:pt x="7642" y="25529"/>
                  </a:lnTo>
                  <a:lnTo>
                    <a:pt x="7772" y="25626"/>
                  </a:lnTo>
                  <a:lnTo>
                    <a:pt x="7837" y="25626"/>
                  </a:lnTo>
                  <a:lnTo>
                    <a:pt x="7870" y="25594"/>
                  </a:lnTo>
                  <a:lnTo>
                    <a:pt x="7935" y="25594"/>
                  </a:lnTo>
                  <a:lnTo>
                    <a:pt x="8000" y="25561"/>
                  </a:lnTo>
                  <a:lnTo>
                    <a:pt x="8032" y="25496"/>
                  </a:lnTo>
                  <a:lnTo>
                    <a:pt x="8000" y="25464"/>
                  </a:lnTo>
                  <a:lnTo>
                    <a:pt x="7935" y="25431"/>
                  </a:lnTo>
                  <a:lnTo>
                    <a:pt x="7870" y="25399"/>
                  </a:lnTo>
                  <a:lnTo>
                    <a:pt x="7772" y="25334"/>
                  </a:lnTo>
                  <a:lnTo>
                    <a:pt x="7642" y="25334"/>
                  </a:lnTo>
                  <a:lnTo>
                    <a:pt x="7675" y="25269"/>
                  </a:lnTo>
                  <a:lnTo>
                    <a:pt x="7675" y="25236"/>
                  </a:lnTo>
                  <a:lnTo>
                    <a:pt x="7740" y="25236"/>
                  </a:lnTo>
                  <a:lnTo>
                    <a:pt x="7805" y="25301"/>
                  </a:lnTo>
                  <a:lnTo>
                    <a:pt x="7837" y="25334"/>
                  </a:lnTo>
                  <a:lnTo>
                    <a:pt x="7902" y="25334"/>
                  </a:lnTo>
                  <a:lnTo>
                    <a:pt x="7967" y="25431"/>
                  </a:lnTo>
                  <a:lnTo>
                    <a:pt x="8065" y="25431"/>
                  </a:lnTo>
                  <a:lnTo>
                    <a:pt x="8098" y="25399"/>
                  </a:lnTo>
                  <a:lnTo>
                    <a:pt x="8098" y="25334"/>
                  </a:lnTo>
                  <a:lnTo>
                    <a:pt x="8098" y="25269"/>
                  </a:lnTo>
                  <a:lnTo>
                    <a:pt x="8098" y="25204"/>
                  </a:lnTo>
                  <a:lnTo>
                    <a:pt x="8032" y="25171"/>
                  </a:lnTo>
                  <a:lnTo>
                    <a:pt x="8032" y="25139"/>
                  </a:lnTo>
                  <a:lnTo>
                    <a:pt x="8130" y="25139"/>
                  </a:lnTo>
                  <a:lnTo>
                    <a:pt x="8163" y="25074"/>
                  </a:lnTo>
                  <a:lnTo>
                    <a:pt x="8163" y="25009"/>
                  </a:lnTo>
                  <a:lnTo>
                    <a:pt x="8098" y="25009"/>
                  </a:lnTo>
                  <a:lnTo>
                    <a:pt x="8065" y="25041"/>
                  </a:lnTo>
                  <a:lnTo>
                    <a:pt x="8032" y="24976"/>
                  </a:lnTo>
                  <a:lnTo>
                    <a:pt x="7967" y="24943"/>
                  </a:lnTo>
                  <a:lnTo>
                    <a:pt x="7902" y="24943"/>
                  </a:lnTo>
                  <a:lnTo>
                    <a:pt x="7772" y="24878"/>
                  </a:lnTo>
                  <a:lnTo>
                    <a:pt x="7772" y="24846"/>
                  </a:lnTo>
                  <a:lnTo>
                    <a:pt x="7805" y="24781"/>
                  </a:lnTo>
                  <a:lnTo>
                    <a:pt x="7902" y="24781"/>
                  </a:lnTo>
                  <a:lnTo>
                    <a:pt x="8000" y="24813"/>
                  </a:lnTo>
                  <a:lnTo>
                    <a:pt x="8065" y="24813"/>
                  </a:lnTo>
                  <a:lnTo>
                    <a:pt x="8098" y="24748"/>
                  </a:lnTo>
                  <a:lnTo>
                    <a:pt x="8163" y="24748"/>
                  </a:lnTo>
                  <a:lnTo>
                    <a:pt x="8228" y="24781"/>
                  </a:lnTo>
                  <a:lnTo>
                    <a:pt x="8228" y="24716"/>
                  </a:lnTo>
                  <a:lnTo>
                    <a:pt x="8228" y="24553"/>
                  </a:lnTo>
                  <a:lnTo>
                    <a:pt x="8195" y="24456"/>
                  </a:lnTo>
                  <a:lnTo>
                    <a:pt x="8130" y="24391"/>
                  </a:lnTo>
                  <a:lnTo>
                    <a:pt x="8098" y="24326"/>
                  </a:lnTo>
                  <a:lnTo>
                    <a:pt x="8098" y="24293"/>
                  </a:lnTo>
                  <a:lnTo>
                    <a:pt x="8130" y="24228"/>
                  </a:lnTo>
                  <a:lnTo>
                    <a:pt x="8098" y="24163"/>
                  </a:lnTo>
                  <a:lnTo>
                    <a:pt x="8098" y="24098"/>
                  </a:lnTo>
                  <a:lnTo>
                    <a:pt x="8130" y="24065"/>
                  </a:lnTo>
                  <a:lnTo>
                    <a:pt x="8163" y="24098"/>
                  </a:lnTo>
                  <a:lnTo>
                    <a:pt x="8195" y="24130"/>
                  </a:lnTo>
                  <a:lnTo>
                    <a:pt x="8260" y="24163"/>
                  </a:lnTo>
                  <a:lnTo>
                    <a:pt x="8260" y="24130"/>
                  </a:lnTo>
                  <a:lnTo>
                    <a:pt x="8325" y="24098"/>
                  </a:lnTo>
                  <a:lnTo>
                    <a:pt x="8358" y="24130"/>
                  </a:lnTo>
                  <a:lnTo>
                    <a:pt x="8390" y="24261"/>
                  </a:lnTo>
                  <a:lnTo>
                    <a:pt x="8455" y="24293"/>
                  </a:lnTo>
                  <a:lnTo>
                    <a:pt x="8520" y="24261"/>
                  </a:lnTo>
                  <a:lnTo>
                    <a:pt x="8618" y="24163"/>
                  </a:lnTo>
                  <a:lnTo>
                    <a:pt x="8650" y="24033"/>
                  </a:lnTo>
                  <a:lnTo>
                    <a:pt x="8650" y="23935"/>
                  </a:lnTo>
                  <a:lnTo>
                    <a:pt x="8618" y="23838"/>
                  </a:lnTo>
                  <a:lnTo>
                    <a:pt x="8618" y="23805"/>
                  </a:lnTo>
                  <a:lnTo>
                    <a:pt x="8650" y="23773"/>
                  </a:lnTo>
                  <a:lnTo>
                    <a:pt x="8715" y="23773"/>
                  </a:lnTo>
                  <a:lnTo>
                    <a:pt x="8748" y="23740"/>
                  </a:lnTo>
                  <a:lnTo>
                    <a:pt x="8780" y="23708"/>
                  </a:lnTo>
                  <a:lnTo>
                    <a:pt x="8813" y="23773"/>
                  </a:lnTo>
                  <a:lnTo>
                    <a:pt x="8845" y="23870"/>
                  </a:lnTo>
                  <a:lnTo>
                    <a:pt x="8910" y="23870"/>
                  </a:lnTo>
                  <a:lnTo>
                    <a:pt x="8943" y="23805"/>
                  </a:lnTo>
                  <a:lnTo>
                    <a:pt x="8943" y="23773"/>
                  </a:lnTo>
                  <a:lnTo>
                    <a:pt x="8976" y="23708"/>
                  </a:lnTo>
                  <a:lnTo>
                    <a:pt x="9008" y="23708"/>
                  </a:lnTo>
                  <a:lnTo>
                    <a:pt x="9041" y="23773"/>
                  </a:lnTo>
                  <a:lnTo>
                    <a:pt x="9073" y="23870"/>
                  </a:lnTo>
                  <a:lnTo>
                    <a:pt x="9106" y="23903"/>
                  </a:lnTo>
                  <a:lnTo>
                    <a:pt x="9171" y="23870"/>
                  </a:lnTo>
                  <a:lnTo>
                    <a:pt x="9203" y="23805"/>
                  </a:lnTo>
                  <a:lnTo>
                    <a:pt x="9268" y="23773"/>
                  </a:lnTo>
                  <a:lnTo>
                    <a:pt x="9301" y="23838"/>
                  </a:lnTo>
                  <a:lnTo>
                    <a:pt x="9366" y="23838"/>
                  </a:lnTo>
                  <a:lnTo>
                    <a:pt x="9431" y="23805"/>
                  </a:lnTo>
                  <a:lnTo>
                    <a:pt x="9463" y="23740"/>
                  </a:lnTo>
                  <a:lnTo>
                    <a:pt x="9496" y="23708"/>
                  </a:lnTo>
                  <a:lnTo>
                    <a:pt x="9496" y="23675"/>
                  </a:lnTo>
                  <a:lnTo>
                    <a:pt x="9463" y="23610"/>
                  </a:lnTo>
                  <a:lnTo>
                    <a:pt x="9398" y="23480"/>
                  </a:lnTo>
                  <a:lnTo>
                    <a:pt x="9398" y="23415"/>
                  </a:lnTo>
                  <a:lnTo>
                    <a:pt x="9431" y="23383"/>
                  </a:lnTo>
                  <a:lnTo>
                    <a:pt x="9463" y="23383"/>
                  </a:lnTo>
                  <a:lnTo>
                    <a:pt x="9496" y="23480"/>
                  </a:lnTo>
                  <a:lnTo>
                    <a:pt x="9528" y="23480"/>
                  </a:lnTo>
                  <a:lnTo>
                    <a:pt x="9593" y="23415"/>
                  </a:lnTo>
                  <a:lnTo>
                    <a:pt x="9626" y="23318"/>
                  </a:lnTo>
                  <a:lnTo>
                    <a:pt x="9658" y="23252"/>
                  </a:lnTo>
                  <a:lnTo>
                    <a:pt x="9691" y="23220"/>
                  </a:lnTo>
                  <a:lnTo>
                    <a:pt x="9626" y="23122"/>
                  </a:lnTo>
                  <a:lnTo>
                    <a:pt x="9593" y="23090"/>
                  </a:lnTo>
                  <a:lnTo>
                    <a:pt x="9658" y="23025"/>
                  </a:lnTo>
                  <a:lnTo>
                    <a:pt x="9723" y="23025"/>
                  </a:lnTo>
                  <a:lnTo>
                    <a:pt x="9723" y="23057"/>
                  </a:lnTo>
                  <a:lnTo>
                    <a:pt x="9789" y="23122"/>
                  </a:lnTo>
                  <a:lnTo>
                    <a:pt x="9854" y="23155"/>
                  </a:lnTo>
                  <a:lnTo>
                    <a:pt x="9886" y="23187"/>
                  </a:lnTo>
                  <a:lnTo>
                    <a:pt x="9854" y="23220"/>
                  </a:lnTo>
                  <a:lnTo>
                    <a:pt x="9756" y="23285"/>
                  </a:lnTo>
                  <a:lnTo>
                    <a:pt x="9723" y="23383"/>
                  </a:lnTo>
                  <a:lnTo>
                    <a:pt x="9723" y="23480"/>
                  </a:lnTo>
                  <a:lnTo>
                    <a:pt x="9854" y="23610"/>
                  </a:lnTo>
                  <a:lnTo>
                    <a:pt x="9886" y="23643"/>
                  </a:lnTo>
                  <a:lnTo>
                    <a:pt x="9919" y="23578"/>
                  </a:lnTo>
                  <a:lnTo>
                    <a:pt x="9919" y="23513"/>
                  </a:lnTo>
                  <a:lnTo>
                    <a:pt x="9919" y="23415"/>
                  </a:lnTo>
                  <a:lnTo>
                    <a:pt x="9951" y="23318"/>
                  </a:lnTo>
                  <a:lnTo>
                    <a:pt x="9984" y="23318"/>
                  </a:lnTo>
                  <a:lnTo>
                    <a:pt x="10016" y="23383"/>
                  </a:lnTo>
                  <a:lnTo>
                    <a:pt x="9984" y="23448"/>
                  </a:lnTo>
                  <a:lnTo>
                    <a:pt x="9984" y="23513"/>
                  </a:lnTo>
                  <a:lnTo>
                    <a:pt x="10016" y="23578"/>
                  </a:lnTo>
                  <a:lnTo>
                    <a:pt x="10081" y="23610"/>
                  </a:lnTo>
                  <a:lnTo>
                    <a:pt x="10179" y="23578"/>
                  </a:lnTo>
                  <a:lnTo>
                    <a:pt x="10244" y="23578"/>
                  </a:lnTo>
                  <a:lnTo>
                    <a:pt x="10244" y="23545"/>
                  </a:lnTo>
                  <a:lnTo>
                    <a:pt x="10244" y="23480"/>
                  </a:lnTo>
                  <a:lnTo>
                    <a:pt x="10276" y="23415"/>
                  </a:lnTo>
                  <a:lnTo>
                    <a:pt x="10309" y="23415"/>
                  </a:lnTo>
                  <a:lnTo>
                    <a:pt x="10309" y="23448"/>
                  </a:lnTo>
                  <a:lnTo>
                    <a:pt x="10309" y="23480"/>
                  </a:lnTo>
                  <a:lnTo>
                    <a:pt x="10309" y="23545"/>
                  </a:lnTo>
                  <a:lnTo>
                    <a:pt x="10341" y="23578"/>
                  </a:lnTo>
                  <a:lnTo>
                    <a:pt x="10439" y="23578"/>
                  </a:lnTo>
                  <a:lnTo>
                    <a:pt x="10504" y="23480"/>
                  </a:lnTo>
                  <a:lnTo>
                    <a:pt x="10634" y="23415"/>
                  </a:lnTo>
                  <a:lnTo>
                    <a:pt x="10667" y="23415"/>
                  </a:lnTo>
                  <a:lnTo>
                    <a:pt x="10732" y="23383"/>
                  </a:lnTo>
                  <a:lnTo>
                    <a:pt x="10732" y="23285"/>
                  </a:lnTo>
                  <a:lnTo>
                    <a:pt x="10699" y="23220"/>
                  </a:lnTo>
                  <a:lnTo>
                    <a:pt x="10634" y="23187"/>
                  </a:lnTo>
                  <a:lnTo>
                    <a:pt x="10602" y="23155"/>
                  </a:lnTo>
                  <a:lnTo>
                    <a:pt x="10634" y="23122"/>
                  </a:lnTo>
                  <a:lnTo>
                    <a:pt x="10667" y="23122"/>
                  </a:lnTo>
                  <a:lnTo>
                    <a:pt x="10699" y="23187"/>
                  </a:lnTo>
                  <a:lnTo>
                    <a:pt x="10797" y="23220"/>
                  </a:lnTo>
                  <a:lnTo>
                    <a:pt x="10862" y="23220"/>
                  </a:lnTo>
                  <a:lnTo>
                    <a:pt x="10862" y="23187"/>
                  </a:lnTo>
                  <a:lnTo>
                    <a:pt x="10894" y="23155"/>
                  </a:lnTo>
                  <a:lnTo>
                    <a:pt x="10927" y="23220"/>
                  </a:lnTo>
                  <a:lnTo>
                    <a:pt x="10927" y="23252"/>
                  </a:lnTo>
                  <a:lnTo>
                    <a:pt x="10959" y="23285"/>
                  </a:lnTo>
                  <a:lnTo>
                    <a:pt x="11024" y="23252"/>
                  </a:lnTo>
                  <a:lnTo>
                    <a:pt x="11154" y="23155"/>
                  </a:lnTo>
                  <a:lnTo>
                    <a:pt x="11154" y="23122"/>
                  </a:lnTo>
                  <a:lnTo>
                    <a:pt x="11154" y="23090"/>
                  </a:lnTo>
                  <a:lnTo>
                    <a:pt x="11154" y="22992"/>
                  </a:lnTo>
                  <a:lnTo>
                    <a:pt x="11187" y="22960"/>
                  </a:lnTo>
                  <a:lnTo>
                    <a:pt x="11252" y="22927"/>
                  </a:lnTo>
                  <a:lnTo>
                    <a:pt x="11219" y="22992"/>
                  </a:lnTo>
                  <a:lnTo>
                    <a:pt x="11252" y="23025"/>
                  </a:lnTo>
                  <a:lnTo>
                    <a:pt x="11284" y="23057"/>
                  </a:lnTo>
                  <a:lnTo>
                    <a:pt x="11317" y="23025"/>
                  </a:lnTo>
                  <a:lnTo>
                    <a:pt x="11415" y="22927"/>
                  </a:lnTo>
                  <a:lnTo>
                    <a:pt x="11447" y="22862"/>
                  </a:lnTo>
                  <a:lnTo>
                    <a:pt x="11415" y="22765"/>
                  </a:lnTo>
                  <a:lnTo>
                    <a:pt x="11415" y="22700"/>
                  </a:lnTo>
                  <a:lnTo>
                    <a:pt x="11545" y="22570"/>
                  </a:lnTo>
                  <a:lnTo>
                    <a:pt x="11642" y="22537"/>
                  </a:lnTo>
                  <a:lnTo>
                    <a:pt x="11675" y="22505"/>
                  </a:lnTo>
                  <a:lnTo>
                    <a:pt x="11675" y="22439"/>
                  </a:lnTo>
                  <a:lnTo>
                    <a:pt x="11642" y="22407"/>
                  </a:lnTo>
                  <a:lnTo>
                    <a:pt x="11642" y="22374"/>
                  </a:lnTo>
                  <a:lnTo>
                    <a:pt x="11707" y="22407"/>
                  </a:lnTo>
                  <a:lnTo>
                    <a:pt x="11772" y="22407"/>
                  </a:lnTo>
                  <a:lnTo>
                    <a:pt x="11805" y="22342"/>
                  </a:lnTo>
                  <a:lnTo>
                    <a:pt x="11772" y="22309"/>
                  </a:lnTo>
                  <a:lnTo>
                    <a:pt x="11740" y="22277"/>
                  </a:lnTo>
                  <a:lnTo>
                    <a:pt x="11805" y="22277"/>
                  </a:lnTo>
                  <a:lnTo>
                    <a:pt x="11837" y="22342"/>
                  </a:lnTo>
                  <a:lnTo>
                    <a:pt x="11837" y="22277"/>
                  </a:lnTo>
                  <a:lnTo>
                    <a:pt x="11837" y="22212"/>
                  </a:lnTo>
                  <a:lnTo>
                    <a:pt x="11870" y="22147"/>
                  </a:lnTo>
                  <a:lnTo>
                    <a:pt x="11935" y="22147"/>
                  </a:lnTo>
                  <a:lnTo>
                    <a:pt x="12000" y="22114"/>
                  </a:lnTo>
                  <a:lnTo>
                    <a:pt x="12000" y="22049"/>
                  </a:lnTo>
                  <a:lnTo>
                    <a:pt x="12000" y="22017"/>
                  </a:lnTo>
                  <a:lnTo>
                    <a:pt x="12000" y="21984"/>
                  </a:lnTo>
                  <a:lnTo>
                    <a:pt x="12097" y="22017"/>
                  </a:lnTo>
                  <a:lnTo>
                    <a:pt x="12130" y="21984"/>
                  </a:lnTo>
                  <a:lnTo>
                    <a:pt x="12195" y="21887"/>
                  </a:lnTo>
                  <a:lnTo>
                    <a:pt x="12260" y="21854"/>
                  </a:lnTo>
                  <a:lnTo>
                    <a:pt x="12325" y="21854"/>
                  </a:lnTo>
                  <a:lnTo>
                    <a:pt x="12358" y="21887"/>
                  </a:lnTo>
                  <a:lnTo>
                    <a:pt x="12423" y="21854"/>
                  </a:lnTo>
                  <a:lnTo>
                    <a:pt x="12455" y="21789"/>
                  </a:lnTo>
                  <a:lnTo>
                    <a:pt x="12488" y="21659"/>
                  </a:lnTo>
                  <a:lnTo>
                    <a:pt x="12455" y="21529"/>
                  </a:lnTo>
                  <a:lnTo>
                    <a:pt x="12390" y="21529"/>
                  </a:lnTo>
                  <a:lnTo>
                    <a:pt x="12423" y="21431"/>
                  </a:lnTo>
                  <a:lnTo>
                    <a:pt x="12423" y="21334"/>
                  </a:lnTo>
                  <a:lnTo>
                    <a:pt x="12390" y="21269"/>
                  </a:lnTo>
                  <a:lnTo>
                    <a:pt x="12325" y="21236"/>
                  </a:lnTo>
                  <a:lnTo>
                    <a:pt x="12293" y="21139"/>
                  </a:lnTo>
                  <a:lnTo>
                    <a:pt x="12293" y="21106"/>
                  </a:lnTo>
                  <a:lnTo>
                    <a:pt x="12293" y="21009"/>
                  </a:lnTo>
                  <a:lnTo>
                    <a:pt x="12325" y="21009"/>
                  </a:lnTo>
                  <a:lnTo>
                    <a:pt x="12358" y="21041"/>
                  </a:lnTo>
                  <a:lnTo>
                    <a:pt x="12390" y="21139"/>
                  </a:lnTo>
                  <a:lnTo>
                    <a:pt x="12455" y="21204"/>
                  </a:lnTo>
                  <a:lnTo>
                    <a:pt x="12455" y="21301"/>
                  </a:lnTo>
                  <a:lnTo>
                    <a:pt x="12488" y="21399"/>
                  </a:lnTo>
                  <a:lnTo>
                    <a:pt x="12553" y="21399"/>
                  </a:lnTo>
                  <a:lnTo>
                    <a:pt x="12585" y="21431"/>
                  </a:lnTo>
                  <a:lnTo>
                    <a:pt x="12585" y="21529"/>
                  </a:lnTo>
                  <a:lnTo>
                    <a:pt x="12618" y="21594"/>
                  </a:lnTo>
                  <a:lnTo>
                    <a:pt x="12683" y="21659"/>
                  </a:lnTo>
                  <a:lnTo>
                    <a:pt x="12748" y="21659"/>
                  </a:lnTo>
                  <a:lnTo>
                    <a:pt x="12748" y="21626"/>
                  </a:lnTo>
                  <a:lnTo>
                    <a:pt x="12780" y="21561"/>
                  </a:lnTo>
                  <a:lnTo>
                    <a:pt x="12813" y="21561"/>
                  </a:lnTo>
                  <a:lnTo>
                    <a:pt x="12878" y="21626"/>
                  </a:lnTo>
                  <a:lnTo>
                    <a:pt x="13040" y="21626"/>
                  </a:lnTo>
                  <a:lnTo>
                    <a:pt x="13073" y="21561"/>
                  </a:lnTo>
                  <a:lnTo>
                    <a:pt x="13106" y="21594"/>
                  </a:lnTo>
                  <a:lnTo>
                    <a:pt x="13171" y="21594"/>
                  </a:lnTo>
                  <a:lnTo>
                    <a:pt x="13236" y="21561"/>
                  </a:lnTo>
                  <a:lnTo>
                    <a:pt x="13236" y="21496"/>
                  </a:lnTo>
                  <a:lnTo>
                    <a:pt x="13301" y="21464"/>
                  </a:lnTo>
                  <a:lnTo>
                    <a:pt x="13301" y="21431"/>
                  </a:lnTo>
                  <a:lnTo>
                    <a:pt x="13366" y="21399"/>
                  </a:lnTo>
                  <a:lnTo>
                    <a:pt x="13398" y="21431"/>
                  </a:lnTo>
                  <a:lnTo>
                    <a:pt x="13496" y="21561"/>
                  </a:lnTo>
                  <a:lnTo>
                    <a:pt x="13528" y="21594"/>
                  </a:lnTo>
                  <a:lnTo>
                    <a:pt x="13561" y="21594"/>
                  </a:lnTo>
                  <a:lnTo>
                    <a:pt x="13593" y="21561"/>
                  </a:lnTo>
                  <a:lnTo>
                    <a:pt x="13658" y="21529"/>
                  </a:lnTo>
                  <a:lnTo>
                    <a:pt x="13691" y="21464"/>
                  </a:lnTo>
                  <a:lnTo>
                    <a:pt x="13691" y="21431"/>
                  </a:lnTo>
                  <a:lnTo>
                    <a:pt x="13723" y="21464"/>
                  </a:lnTo>
                  <a:lnTo>
                    <a:pt x="13756" y="21464"/>
                  </a:lnTo>
                  <a:lnTo>
                    <a:pt x="13788" y="21431"/>
                  </a:lnTo>
                  <a:lnTo>
                    <a:pt x="13821" y="21399"/>
                  </a:lnTo>
                  <a:lnTo>
                    <a:pt x="13853" y="21431"/>
                  </a:lnTo>
                  <a:lnTo>
                    <a:pt x="13919" y="21431"/>
                  </a:lnTo>
                  <a:lnTo>
                    <a:pt x="13919" y="21399"/>
                  </a:lnTo>
                  <a:lnTo>
                    <a:pt x="13919" y="21334"/>
                  </a:lnTo>
                  <a:lnTo>
                    <a:pt x="14049" y="21334"/>
                  </a:lnTo>
                  <a:lnTo>
                    <a:pt x="14081" y="21301"/>
                  </a:lnTo>
                  <a:lnTo>
                    <a:pt x="14081" y="21269"/>
                  </a:lnTo>
                  <a:lnTo>
                    <a:pt x="14114" y="21269"/>
                  </a:lnTo>
                  <a:lnTo>
                    <a:pt x="14146" y="21301"/>
                  </a:lnTo>
                  <a:lnTo>
                    <a:pt x="14179" y="21334"/>
                  </a:lnTo>
                  <a:lnTo>
                    <a:pt x="14244" y="21301"/>
                  </a:lnTo>
                  <a:lnTo>
                    <a:pt x="14276" y="21204"/>
                  </a:lnTo>
                  <a:lnTo>
                    <a:pt x="14309" y="21236"/>
                  </a:lnTo>
                  <a:lnTo>
                    <a:pt x="14341" y="21301"/>
                  </a:lnTo>
                  <a:lnTo>
                    <a:pt x="14374" y="21301"/>
                  </a:lnTo>
                  <a:lnTo>
                    <a:pt x="14439" y="21204"/>
                  </a:lnTo>
                  <a:lnTo>
                    <a:pt x="14471" y="21204"/>
                  </a:lnTo>
                  <a:lnTo>
                    <a:pt x="14504" y="21236"/>
                  </a:lnTo>
                  <a:lnTo>
                    <a:pt x="14536" y="21269"/>
                  </a:lnTo>
                  <a:lnTo>
                    <a:pt x="14601" y="21269"/>
                  </a:lnTo>
                  <a:lnTo>
                    <a:pt x="14634" y="21204"/>
                  </a:lnTo>
                  <a:lnTo>
                    <a:pt x="14666" y="21171"/>
                  </a:lnTo>
                  <a:lnTo>
                    <a:pt x="14764" y="21171"/>
                  </a:lnTo>
                  <a:lnTo>
                    <a:pt x="14862" y="21139"/>
                  </a:lnTo>
                  <a:lnTo>
                    <a:pt x="14894" y="21139"/>
                  </a:lnTo>
                  <a:lnTo>
                    <a:pt x="14927" y="21171"/>
                  </a:lnTo>
                  <a:lnTo>
                    <a:pt x="14992" y="21171"/>
                  </a:lnTo>
                  <a:lnTo>
                    <a:pt x="15024" y="21106"/>
                  </a:lnTo>
                  <a:lnTo>
                    <a:pt x="15057" y="21041"/>
                  </a:lnTo>
                  <a:lnTo>
                    <a:pt x="15187" y="21041"/>
                  </a:lnTo>
                  <a:lnTo>
                    <a:pt x="15187" y="21009"/>
                  </a:lnTo>
                  <a:lnTo>
                    <a:pt x="15284" y="20976"/>
                  </a:lnTo>
                  <a:lnTo>
                    <a:pt x="15349" y="20944"/>
                  </a:lnTo>
                  <a:lnTo>
                    <a:pt x="15349" y="20911"/>
                  </a:lnTo>
                  <a:lnTo>
                    <a:pt x="15317" y="20813"/>
                  </a:lnTo>
                  <a:lnTo>
                    <a:pt x="15317" y="20781"/>
                  </a:lnTo>
                  <a:lnTo>
                    <a:pt x="15382" y="20748"/>
                  </a:lnTo>
                  <a:lnTo>
                    <a:pt x="15447" y="20781"/>
                  </a:lnTo>
                  <a:lnTo>
                    <a:pt x="15479" y="20813"/>
                  </a:lnTo>
                  <a:lnTo>
                    <a:pt x="15512" y="20846"/>
                  </a:lnTo>
                  <a:lnTo>
                    <a:pt x="15610" y="20781"/>
                  </a:lnTo>
                  <a:lnTo>
                    <a:pt x="15610" y="20683"/>
                  </a:lnTo>
                  <a:lnTo>
                    <a:pt x="15577" y="20651"/>
                  </a:lnTo>
                  <a:lnTo>
                    <a:pt x="15577" y="20618"/>
                  </a:lnTo>
                  <a:lnTo>
                    <a:pt x="15642" y="20586"/>
                  </a:lnTo>
                  <a:lnTo>
                    <a:pt x="15675" y="20651"/>
                  </a:lnTo>
                  <a:lnTo>
                    <a:pt x="15740" y="20683"/>
                  </a:lnTo>
                  <a:lnTo>
                    <a:pt x="15805" y="20586"/>
                  </a:lnTo>
                  <a:lnTo>
                    <a:pt x="15772" y="20521"/>
                  </a:lnTo>
                  <a:lnTo>
                    <a:pt x="15772" y="20456"/>
                  </a:lnTo>
                  <a:lnTo>
                    <a:pt x="15805" y="20456"/>
                  </a:lnTo>
                  <a:lnTo>
                    <a:pt x="15837" y="20488"/>
                  </a:lnTo>
                  <a:lnTo>
                    <a:pt x="15902" y="20521"/>
                  </a:lnTo>
                  <a:lnTo>
                    <a:pt x="15935" y="20488"/>
                  </a:lnTo>
                  <a:lnTo>
                    <a:pt x="16000" y="20456"/>
                  </a:lnTo>
                  <a:lnTo>
                    <a:pt x="16032" y="20456"/>
                  </a:lnTo>
                  <a:lnTo>
                    <a:pt x="16065" y="20391"/>
                  </a:lnTo>
                  <a:lnTo>
                    <a:pt x="16032" y="20326"/>
                  </a:lnTo>
                  <a:lnTo>
                    <a:pt x="16065" y="20293"/>
                  </a:lnTo>
                  <a:lnTo>
                    <a:pt x="16097" y="20326"/>
                  </a:lnTo>
                  <a:lnTo>
                    <a:pt x="16130" y="20358"/>
                  </a:lnTo>
                  <a:lnTo>
                    <a:pt x="16195" y="20358"/>
                  </a:lnTo>
                  <a:lnTo>
                    <a:pt x="16260" y="20293"/>
                  </a:lnTo>
                  <a:lnTo>
                    <a:pt x="16260" y="20261"/>
                  </a:lnTo>
                  <a:lnTo>
                    <a:pt x="16227" y="20228"/>
                  </a:lnTo>
                  <a:lnTo>
                    <a:pt x="16227" y="20163"/>
                  </a:lnTo>
                  <a:lnTo>
                    <a:pt x="16325" y="20163"/>
                  </a:lnTo>
                  <a:lnTo>
                    <a:pt x="16390" y="20196"/>
                  </a:lnTo>
                  <a:lnTo>
                    <a:pt x="16390" y="20131"/>
                  </a:lnTo>
                  <a:lnTo>
                    <a:pt x="16423" y="20066"/>
                  </a:lnTo>
                  <a:lnTo>
                    <a:pt x="16455" y="20098"/>
                  </a:lnTo>
                  <a:lnTo>
                    <a:pt x="16520" y="20131"/>
                  </a:lnTo>
                  <a:lnTo>
                    <a:pt x="16553" y="20163"/>
                  </a:lnTo>
                  <a:lnTo>
                    <a:pt x="16585" y="20131"/>
                  </a:lnTo>
                  <a:lnTo>
                    <a:pt x="16585" y="20066"/>
                  </a:lnTo>
                  <a:lnTo>
                    <a:pt x="16520" y="20033"/>
                  </a:lnTo>
                  <a:lnTo>
                    <a:pt x="16520" y="20001"/>
                  </a:lnTo>
                  <a:lnTo>
                    <a:pt x="16618" y="19935"/>
                  </a:lnTo>
                  <a:lnTo>
                    <a:pt x="16780" y="19935"/>
                  </a:lnTo>
                  <a:lnTo>
                    <a:pt x="16878" y="19870"/>
                  </a:lnTo>
                  <a:lnTo>
                    <a:pt x="16910" y="19773"/>
                  </a:lnTo>
                  <a:lnTo>
                    <a:pt x="16910" y="19740"/>
                  </a:lnTo>
                  <a:lnTo>
                    <a:pt x="16780" y="19805"/>
                  </a:lnTo>
                  <a:lnTo>
                    <a:pt x="16650" y="19773"/>
                  </a:lnTo>
                  <a:lnTo>
                    <a:pt x="16618" y="19773"/>
                  </a:lnTo>
                  <a:lnTo>
                    <a:pt x="16455" y="19740"/>
                  </a:lnTo>
                  <a:lnTo>
                    <a:pt x="16390" y="19740"/>
                  </a:lnTo>
                  <a:lnTo>
                    <a:pt x="16260" y="19708"/>
                  </a:lnTo>
                  <a:lnTo>
                    <a:pt x="16130" y="19675"/>
                  </a:lnTo>
                  <a:lnTo>
                    <a:pt x="16000" y="19643"/>
                  </a:lnTo>
                  <a:lnTo>
                    <a:pt x="15870" y="19545"/>
                  </a:lnTo>
                  <a:lnTo>
                    <a:pt x="15805" y="19480"/>
                  </a:lnTo>
                  <a:lnTo>
                    <a:pt x="15772" y="19480"/>
                  </a:lnTo>
                  <a:lnTo>
                    <a:pt x="15707" y="19545"/>
                  </a:lnTo>
                  <a:lnTo>
                    <a:pt x="15707" y="19513"/>
                  </a:lnTo>
                  <a:lnTo>
                    <a:pt x="15707" y="19480"/>
                  </a:lnTo>
                  <a:lnTo>
                    <a:pt x="15707" y="19448"/>
                  </a:lnTo>
                  <a:lnTo>
                    <a:pt x="15642" y="19480"/>
                  </a:lnTo>
                  <a:lnTo>
                    <a:pt x="15512" y="19610"/>
                  </a:lnTo>
                  <a:lnTo>
                    <a:pt x="15447" y="19643"/>
                  </a:lnTo>
                  <a:lnTo>
                    <a:pt x="15219" y="19643"/>
                  </a:lnTo>
                  <a:lnTo>
                    <a:pt x="15187" y="19610"/>
                  </a:lnTo>
                  <a:lnTo>
                    <a:pt x="15122" y="19610"/>
                  </a:lnTo>
                  <a:cubicBezTo>
                    <a:pt x="15122" y="19610"/>
                    <a:pt x="15057" y="19643"/>
                    <a:pt x="15057" y="19643"/>
                  </a:cubicBezTo>
                  <a:lnTo>
                    <a:pt x="14992" y="19643"/>
                  </a:lnTo>
                  <a:lnTo>
                    <a:pt x="14862" y="19740"/>
                  </a:lnTo>
                  <a:lnTo>
                    <a:pt x="14829" y="19805"/>
                  </a:lnTo>
                  <a:lnTo>
                    <a:pt x="14764" y="19740"/>
                  </a:lnTo>
                  <a:lnTo>
                    <a:pt x="14732" y="19708"/>
                  </a:lnTo>
                  <a:lnTo>
                    <a:pt x="14536" y="19708"/>
                  </a:lnTo>
                  <a:lnTo>
                    <a:pt x="14471" y="19675"/>
                  </a:lnTo>
                  <a:lnTo>
                    <a:pt x="14439" y="19708"/>
                  </a:lnTo>
                  <a:lnTo>
                    <a:pt x="14374" y="19675"/>
                  </a:lnTo>
                  <a:lnTo>
                    <a:pt x="14439" y="19610"/>
                  </a:lnTo>
                  <a:lnTo>
                    <a:pt x="14536" y="19610"/>
                  </a:lnTo>
                  <a:lnTo>
                    <a:pt x="14601" y="19643"/>
                  </a:lnTo>
                  <a:lnTo>
                    <a:pt x="14666" y="19675"/>
                  </a:lnTo>
                  <a:lnTo>
                    <a:pt x="14764" y="19643"/>
                  </a:lnTo>
                  <a:lnTo>
                    <a:pt x="14862" y="19610"/>
                  </a:lnTo>
                  <a:lnTo>
                    <a:pt x="14959" y="19545"/>
                  </a:lnTo>
                  <a:lnTo>
                    <a:pt x="15024" y="19545"/>
                  </a:lnTo>
                  <a:lnTo>
                    <a:pt x="15154" y="19578"/>
                  </a:lnTo>
                  <a:lnTo>
                    <a:pt x="15219" y="19545"/>
                  </a:lnTo>
                  <a:lnTo>
                    <a:pt x="15252" y="19480"/>
                  </a:lnTo>
                  <a:lnTo>
                    <a:pt x="15219" y="19448"/>
                  </a:lnTo>
                  <a:lnTo>
                    <a:pt x="15187" y="19448"/>
                  </a:lnTo>
                  <a:lnTo>
                    <a:pt x="15154" y="19415"/>
                  </a:lnTo>
                  <a:lnTo>
                    <a:pt x="15122" y="19383"/>
                  </a:lnTo>
                  <a:lnTo>
                    <a:pt x="15024" y="19415"/>
                  </a:lnTo>
                  <a:lnTo>
                    <a:pt x="14959" y="19383"/>
                  </a:lnTo>
                  <a:lnTo>
                    <a:pt x="14797" y="19383"/>
                  </a:lnTo>
                  <a:lnTo>
                    <a:pt x="14699" y="19415"/>
                  </a:lnTo>
                  <a:lnTo>
                    <a:pt x="14601" y="19415"/>
                  </a:lnTo>
                  <a:lnTo>
                    <a:pt x="14471" y="19383"/>
                  </a:lnTo>
                  <a:lnTo>
                    <a:pt x="14439" y="19350"/>
                  </a:lnTo>
                  <a:lnTo>
                    <a:pt x="14406" y="19318"/>
                  </a:lnTo>
                  <a:lnTo>
                    <a:pt x="14309" y="19350"/>
                  </a:lnTo>
                  <a:lnTo>
                    <a:pt x="14179" y="19350"/>
                  </a:lnTo>
                  <a:lnTo>
                    <a:pt x="14016" y="19415"/>
                  </a:lnTo>
                  <a:lnTo>
                    <a:pt x="13984" y="19415"/>
                  </a:lnTo>
                  <a:lnTo>
                    <a:pt x="14016" y="19350"/>
                  </a:lnTo>
                  <a:lnTo>
                    <a:pt x="14114" y="19253"/>
                  </a:lnTo>
                  <a:lnTo>
                    <a:pt x="14179" y="19253"/>
                  </a:lnTo>
                  <a:lnTo>
                    <a:pt x="14244" y="19285"/>
                  </a:lnTo>
                  <a:lnTo>
                    <a:pt x="14439" y="19188"/>
                  </a:lnTo>
                  <a:lnTo>
                    <a:pt x="14504" y="19155"/>
                  </a:lnTo>
                  <a:lnTo>
                    <a:pt x="14504" y="19090"/>
                  </a:lnTo>
                  <a:lnTo>
                    <a:pt x="14536" y="19025"/>
                  </a:lnTo>
                  <a:lnTo>
                    <a:pt x="14601" y="19025"/>
                  </a:lnTo>
                  <a:lnTo>
                    <a:pt x="14634" y="18992"/>
                  </a:lnTo>
                  <a:lnTo>
                    <a:pt x="14699" y="18960"/>
                  </a:lnTo>
                  <a:lnTo>
                    <a:pt x="14666" y="18895"/>
                  </a:lnTo>
                  <a:lnTo>
                    <a:pt x="14634" y="18830"/>
                  </a:lnTo>
                  <a:lnTo>
                    <a:pt x="14536" y="18830"/>
                  </a:lnTo>
                  <a:lnTo>
                    <a:pt x="14504" y="18797"/>
                  </a:lnTo>
                  <a:lnTo>
                    <a:pt x="14601" y="18732"/>
                  </a:lnTo>
                  <a:lnTo>
                    <a:pt x="14634" y="18765"/>
                  </a:lnTo>
                  <a:lnTo>
                    <a:pt x="14732" y="18797"/>
                  </a:lnTo>
                  <a:lnTo>
                    <a:pt x="14764" y="18765"/>
                  </a:lnTo>
                  <a:lnTo>
                    <a:pt x="14732" y="18700"/>
                  </a:lnTo>
                  <a:lnTo>
                    <a:pt x="14699" y="18667"/>
                  </a:lnTo>
                  <a:lnTo>
                    <a:pt x="14699" y="18570"/>
                  </a:lnTo>
                  <a:lnTo>
                    <a:pt x="14764" y="18602"/>
                  </a:lnTo>
                  <a:lnTo>
                    <a:pt x="14797" y="18635"/>
                  </a:lnTo>
                  <a:lnTo>
                    <a:pt x="14797" y="18700"/>
                  </a:lnTo>
                  <a:lnTo>
                    <a:pt x="14862" y="18797"/>
                  </a:lnTo>
                  <a:lnTo>
                    <a:pt x="14927" y="18862"/>
                  </a:lnTo>
                  <a:lnTo>
                    <a:pt x="15024" y="18830"/>
                  </a:lnTo>
                  <a:lnTo>
                    <a:pt x="15154" y="18797"/>
                  </a:lnTo>
                  <a:lnTo>
                    <a:pt x="15414" y="18667"/>
                  </a:lnTo>
                  <a:lnTo>
                    <a:pt x="15479" y="18667"/>
                  </a:lnTo>
                  <a:lnTo>
                    <a:pt x="15544" y="18635"/>
                  </a:lnTo>
                  <a:lnTo>
                    <a:pt x="15610" y="18570"/>
                  </a:lnTo>
                  <a:lnTo>
                    <a:pt x="15675" y="18570"/>
                  </a:lnTo>
                  <a:lnTo>
                    <a:pt x="15707" y="18472"/>
                  </a:lnTo>
                  <a:lnTo>
                    <a:pt x="15642" y="18375"/>
                  </a:lnTo>
                  <a:lnTo>
                    <a:pt x="15642" y="18277"/>
                  </a:lnTo>
                  <a:lnTo>
                    <a:pt x="15577" y="18277"/>
                  </a:lnTo>
                  <a:lnTo>
                    <a:pt x="15479" y="18244"/>
                  </a:lnTo>
                  <a:lnTo>
                    <a:pt x="15252" y="18179"/>
                  </a:lnTo>
                  <a:lnTo>
                    <a:pt x="15219" y="18179"/>
                  </a:lnTo>
                  <a:lnTo>
                    <a:pt x="15122" y="18212"/>
                  </a:lnTo>
                  <a:lnTo>
                    <a:pt x="15057" y="18179"/>
                  </a:lnTo>
                  <a:lnTo>
                    <a:pt x="15057" y="18114"/>
                  </a:lnTo>
                  <a:lnTo>
                    <a:pt x="15057" y="18082"/>
                  </a:lnTo>
                  <a:lnTo>
                    <a:pt x="14927" y="18114"/>
                  </a:lnTo>
                  <a:lnTo>
                    <a:pt x="14862" y="18114"/>
                  </a:lnTo>
                  <a:lnTo>
                    <a:pt x="14764" y="18212"/>
                  </a:lnTo>
                  <a:lnTo>
                    <a:pt x="14699" y="18212"/>
                  </a:lnTo>
                  <a:lnTo>
                    <a:pt x="14634" y="18147"/>
                  </a:lnTo>
                  <a:lnTo>
                    <a:pt x="14634" y="18114"/>
                  </a:lnTo>
                  <a:lnTo>
                    <a:pt x="14699" y="18147"/>
                  </a:lnTo>
                  <a:lnTo>
                    <a:pt x="14764" y="18114"/>
                  </a:lnTo>
                  <a:lnTo>
                    <a:pt x="14829" y="18082"/>
                  </a:lnTo>
                  <a:lnTo>
                    <a:pt x="14927" y="18082"/>
                  </a:lnTo>
                  <a:lnTo>
                    <a:pt x="14959" y="18049"/>
                  </a:lnTo>
                  <a:lnTo>
                    <a:pt x="14894" y="17952"/>
                  </a:lnTo>
                  <a:lnTo>
                    <a:pt x="14829" y="17854"/>
                  </a:lnTo>
                  <a:lnTo>
                    <a:pt x="14797" y="17822"/>
                  </a:lnTo>
                  <a:lnTo>
                    <a:pt x="14699" y="17822"/>
                  </a:lnTo>
                  <a:lnTo>
                    <a:pt x="14732" y="17789"/>
                  </a:lnTo>
                  <a:lnTo>
                    <a:pt x="14829" y="17724"/>
                  </a:lnTo>
                  <a:lnTo>
                    <a:pt x="14829" y="17692"/>
                  </a:lnTo>
                  <a:lnTo>
                    <a:pt x="14829" y="17594"/>
                  </a:lnTo>
                  <a:lnTo>
                    <a:pt x="14829" y="17562"/>
                  </a:lnTo>
                  <a:lnTo>
                    <a:pt x="14894" y="17627"/>
                  </a:lnTo>
                  <a:lnTo>
                    <a:pt x="14927" y="17724"/>
                  </a:lnTo>
                  <a:lnTo>
                    <a:pt x="14959" y="17789"/>
                  </a:lnTo>
                  <a:lnTo>
                    <a:pt x="14992" y="17854"/>
                  </a:lnTo>
                  <a:lnTo>
                    <a:pt x="15089" y="17952"/>
                  </a:lnTo>
                  <a:lnTo>
                    <a:pt x="15089" y="17984"/>
                  </a:lnTo>
                  <a:lnTo>
                    <a:pt x="15154" y="18082"/>
                  </a:lnTo>
                  <a:lnTo>
                    <a:pt x="15219" y="18114"/>
                  </a:lnTo>
                  <a:lnTo>
                    <a:pt x="15284" y="18082"/>
                  </a:lnTo>
                  <a:lnTo>
                    <a:pt x="15317" y="18049"/>
                  </a:lnTo>
                  <a:lnTo>
                    <a:pt x="15382" y="18082"/>
                  </a:lnTo>
                  <a:lnTo>
                    <a:pt x="15479" y="18082"/>
                  </a:lnTo>
                  <a:lnTo>
                    <a:pt x="15544" y="18049"/>
                  </a:lnTo>
                  <a:lnTo>
                    <a:pt x="15610" y="18082"/>
                  </a:lnTo>
                  <a:lnTo>
                    <a:pt x="15610" y="18147"/>
                  </a:lnTo>
                  <a:lnTo>
                    <a:pt x="15772" y="18375"/>
                  </a:lnTo>
                  <a:lnTo>
                    <a:pt x="15837" y="18440"/>
                  </a:lnTo>
                  <a:lnTo>
                    <a:pt x="15870" y="18407"/>
                  </a:lnTo>
                  <a:lnTo>
                    <a:pt x="15967" y="18375"/>
                  </a:lnTo>
                  <a:lnTo>
                    <a:pt x="16000" y="18375"/>
                  </a:lnTo>
                  <a:lnTo>
                    <a:pt x="16032" y="18407"/>
                  </a:lnTo>
                  <a:lnTo>
                    <a:pt x="16000" y="18472"/>
                  </a:lnTo>
                  <a:lnTo>
                    <a:pt x="16000" y="18570"/>
                  </a:lnTo>
                  <a:lnTo>
                    <a:pt x="16000" y="18700"/>
                  </a:lnTo>
                  <a:lnTo>
                    <a:pt x="16065" y="18765"/>
                  </a:lnTo>
                  <a:lnTo>
                    <a:pt x="16130" y="18862"/>
                  </a:lnTo>
                  <a:lnTo>
                    <a:pt x="16130" y="19025"/>
                  </a:lnTo>
                  <a:lnTo>
                    <a:pt x="16195" y="19090"/>
                  </a:lnTo>
                  <a:lnTo>
                    <a:pt x="16260" y="19155"/>
                  </a:lnTo>
                  <a:lnTo>
                    <a:pt x="16357" y="19318"/>
                  </a:lnTo>
                  <a:lnTo>
                    <a:pt x="16455" y="19415"/>
                  </a:lnTo>
                  <a:lnTo>
                    <a:pt x="16520" y="19480"/>
                  </a:lnTo>
                  <a:lnTo>
                    <a:pt x="16585" y="19448"/>
                  </a:lnTo>
                  <a:lnTo>
                    <a:pt x="16715" y="19448"/>
                  </a:lnTo>
                  <a:lnTo>
                    <a:pt x="16748" y="19415"/>
                  </a:lnTo>
                  <a:lnTo>
                    <a:pt x="16748" y="19350"/>
                  </a:lnTo>
                  <a:lnTo>
                    <a:pt x="16780" y="19220"/>
                  </a:lnTo>
                  <a:lnTo>
                    <a:pt x="16748" y="19090"/>
                  </a:lnTo>
                  <a:lnTo>
                    <a:pt x="16780" y="18992"/>
                  </a:lnTo>
                  <a:lnTo>
                    <a:pt x="16813" y="18927"/>
                  </a:lnTo>
                  <a:lnTo>
                    <a:pt x="16845" y="18927"/>
                  </a:lnTo>
                  <a:lnTo>
                    <a:pt x="16878" y="18992"/>
                  </a:lnTo>
                  <a:lnTo>
                    <a:pt x="16845" y="19057"/>
                  </a:lnTo>
                  <a:lnTo>
                    <a:pt x="16845" y="19122"/>
                  </a:lnTo>
                  <a:lnTo>
                    <a:pt x="16878" y="19220"/>
                  </a:lnTo>
                  <a:lnTo>
                    <a:pt x="16845" y="19318"/>
                  </a:lnTo>
                  <a:lnTo>
                    <a:pt x="16845" y="19383"/>
                  </a:lnTo>
                  <a:lnTo>
                    <a:pt x="16878" y="19415"/>
                  </a:lnTo>
                  <a:lnTo>
                    <a:pt x="16910" y="19383"/>
                  </a:lnTo>
                  <a:lnTo>
                    <a:pt x="16975" y="19350"/>
                  </a:lnTo>
                  <a:lnTo>
                    <a:pt x="17040" y="19383"/>
                  </a:lnTo>
                  <a:lnTo>
                    <a:pt x="17073" y="19415"/>
                  </a:lnTo>
                  <a:lnTo>
                    <a:pt x="17040" y="19480"/>
                  </a:lnTo>
                  <a:lnTo>
                    <a:pt x="17040" y="19513"/>
                  </a:lnTo>
                  <a:lnTo>
                    <a:pt x="17138" y="19513"/>
                  </a:lnTo>
                  <a:lnTo>
                    <a:pt x="17203" y="19480"/>
                  </a:lnTo>
                  <a:lnTo>
                    <a:pt x="17203" y="19383"/>
                  </a:lnTo>
                  <a:lnTo>
                    <a:pt x="17203" y="19318"/>
                  </a:lnTo>
                  <a:lnTo>
                    <a:pt x="17203" y="19155"/>
                  </a:lnTo>
                  <a:lnTo>
                    <a:pt x="17203" y="19090"/>
                  </a:lnTo>
                  <a:lnTo>
                    <a:pt x="17236" y="18992"/>
                  </a:lnTo>
                  <a:lnTo>
                    <a:pt x="17236" y="18960"/>
                  </a:lnTo>
                  <a:lnTo>
                    <a:pt x="17203" y="18895"/>
                  </a:lnTo>
                  <a:lnTo>
                    <a:pt x="17170" y="18895"/>
                  </a:lnTo>
                  <a:lnTo>
                    <a:pt x="17203" y="18830"/>
                  </a:lnTo>
                  <a:lnTo>
                    <a:pt x="17203" y="18797"/>
                  </a:lnTo>
                  <a:lnTo>
                    <a:pt x="17170" y="18765"/>
                  </a:lnTo>
                  <a:lnTo>
                    <a:pt x="17073" y="18797"/>
                  </a:lnTo>
                  <a:lnTo>
                    <a:pt x="17073" y="18732"/>
                  </a:lnTo>
                  <a:lnTo>
                    <a:pt x="17105" y="18700"/>
                  </a:lnTo>
                  <a:lnTo>
                    <a:pt x="17203" y="18700"/>
                  </a:lnTo>
                  <a:lnTo>
                    <a:pt x="17236" y="18635"/>
                  </a:lnTo>
                  <a:lnTo>
                    <a:pt x="17236" y="18537"/>
                  </a:lnTo>
                  <a:lnTo>
                    <a:pt x="17203" y="18505"/>
                  </a:lnTo>
                  <a:lnTo>
                    <a:pt x="17170" y="18537"/>
                  </a:lnTo>
                  <a:lnTo>
                    <a:pt x="17170" y="18505"/>
                  </a:lnTo>
                  <a:lnTo>
                    <a:pt x="17203" y="18407"/>
                  </a:lnTo>
                  <a:lnTo>
                    <a:pt x="17236" y="18309"/>
                  </a:lnTo>
                  <a:lnTo>
                    <a:pt x="17236" y="18277"/>
                  </a:lnTo>
                  <a:lnTo>
                    <a:pt x="17203" y="18277"/>
                  </a:lnTo>
                  <a:lnTo>
                    <a:pt x="17138" y="18342"/>
                  </a:lnTo>
                  <a:lnTo>
                    <a:pt x="17040" y="18440"/>
                  </a:lnTo>
                  <a:lnTo>
                    <a:pt x="17040" y="18570"/>
                  </a:lnTo>
                  <a:lnTo>
                    <a:pt x="16975" y="18570"/>
                  </a:lnTo>
                  <a:lnTo>
                    <a:pt x="16975" y="18537"/>
                  </a:lnTo>
                  <a:lnTo>
                    <a:pt x="17008" y="18440"/>
                  </a:lnTo>
                  <a:lnTo>
                    <a:pt x="17008" y="18375"/>
                  </a:lnTo>
                  <a:lnTo>
                    <a:pt x="16975" y="18342"/>
                  </a:lnTo>
                  <a:lnTo>
                    <a:pt x="16975" y="18277"/>
                  </a:lnTo>
                  <a:lnTo>
                    <a:pt x="17008" y="18212"/>
                  </a:lnTo>
                  <a:lnTo>
                    <a:pt x="17105" y="18147"/>
                  </a:lnTo>
                  <a:lnTo>
                    <a:pt x="17170" y="18082"/>
                  </a:lnTo>
                  <a:lnTo>
                    <a:pt x="17203" y="18017"/>
                  </a:lnTo>
                  <a:lnTo>
                    <a:pt x="17138" y="17984"/>
                  </a:lnTo>
                  <a:lnTo>
                    <a:pt x="17073" y="17984"/>
                  </a:lnTo>
                  <a:lnTo>
                    <a:pt x="17040" y="18017"/>
                  </a:lnTo>
                  <a:lnTo>
                    <a:pt x="17008" y="18049"/>
                  </a:lnTo>
                  <a:lnTo>
                    <a:pt x="16975" y="18082"/>
                  </a:lnTo>
                  <a:lnTo>
                    <a:pt x="17008" y="18017"/>
                  </a:lnTo>
                  <a:lnTo>
                    <a:pt x="17040" y="17952"/>
                  </a:lnTo>
                  <a:lnTo>
                    <a:pt x="17008" y="17919"/>
                  </a:lnTo>
                  <a:lnTo>
                    <a:pt x="16975" y="17952"/>
                  </a:lnTo>
                  <a:lnTo>
                    <a:pt x="16878" y="18017"/>
                  </a:lnTo>
                  <a:lnTo>
                    <a:pt x="16813" y="18114"/>
                  </a:lnTo>
                  <a:lnTo>
                    <a:pt x="16813" y="18082"/>
                  </a:lnTo>
                  <a:lnTo>
                    <a:pt x="16813" y="18017"/>
                  </a:lnTo>
                  <a:lnTo>
                    <a:pt x="16878" y="17952"/>
                  </a:lnTo>
                  <a:lnTo>
                    <a:pt x="16910" y="17919"/>
                  </a:lnTo>
                  <a:lnTo>
                    <a:pt x="16975" y="17789"/>
                  </a:lnTo>
                  <a:lnTo>
                    <a:pt x="16975" y="17757"/>
                  </a:lnTo>
                  <a:lnTo>
                    <a:pt x="16943" y="17724"/>
                  </a:lnTo>
                  <a:lnTo>
                    <a:pt x="16910" y="17692"/>
                  </a:lnTo>
                  <a:lnTo>
                    <a:pt x="16845" y="17692"/>
                  </a:lnTo>
                  <a:lnTo>
                    <a:pt x="16813" y="17627"/>
                  </a:lnTo>
                  <a:lnTo>
                    <a:pt x="16780" y="17562"/>
                  </a:lnTo>
                  <a:lnTo>
                    <a:pt x="16748" y="17529"/>
                  </a:lnTo>
                  <a:lnTo>
                    <a:pt x="16650" y="17464"/>
                  </a:lnTo>
                  <a:lnTo>
                    <a:pt x="16618" y="17464"/>
                  </a:lnTo>
                  <a:lnTo>
                    <a:pt x="16585" y="17431"/>
                  </a:lnTo>
                  <a:lnTo>
                    <a:pt x="16553" y="17431"/>
                  </a:lnTo>
                  <a:lnTo>
                    <a:pt x="16520" y="17399"/>
                  </a:lnTo>
                  <a:lnTo>
                    <a:pt x="16488" y="17366"/>
                  </a:lnTo>
                  <a:lnTo>
                    <a:pt x="16357" y="17236"/>
                  </a:lnTo>
                  <a:lnTo>
                    <a:pt x="16325" y="17204"/>
                  </a:lnTo>
                  <a:lnTo>
                    <a:pt x="16227" y="17139"/>
                  </a:lnTo>
                  <a:lnTo>
                    <a:pt x="16130" y="17139"/>
                  </a:lnTo>
                  <a:lnTo>
                    <a:pt x="16032" y="17171"/>
                  </a:lnTo>
                  <a:lnTo>
                    <a:pt x="15967" y="17269"/>
                  </a:lnTo>
                  <a:lnTo>
                    <a:pt x="15967" y="17204"/>
                  </a:lnTo>
                  <a:lnTo>
                    <a:pt x="15935" y="17139"/>
                  </a:lnTo>
                  <a:lnTo>
                    <a:pt x="15805" y="17106"/>
                  </a:lnTo>
                  <a:lnTo>
                    <a:pt x="15544" y="17106"/>
                  </a:lnTo>
                  <a:lnTo>
                    <a:pt x="15642" y="17041"/>
                  </a:lnTo>
                  <a:lnTo>
                    <a:pt x="15837" y="17041"/>
                  </a:lnTo>
                  <a:lnTo>
                    <a:pt x="15902" y="17074"/>
                  </a:lnTo>
                  <a:lnTo>
                    <a:pt x="16097" y="17074"/>
                  </a:lnTo>
                  <a:lnTo>
                    <a:pt x="16162" y="17009"/>
                  </a:lnTo>
                  <a:lnTo>
                    <a:pt x="16195" y="16846"/>
                  </a:lnTo>
                  <a:lnTo>
                    <a:pt x="16162" y="16781"/>
                  </a:lnTo>
                  <a:lnTo>
                    <a:pt x="16130" y="16749"/>
                  </a:lnTo>
                  <a:lnTo>
                    <a:pt x="16097" y="16781"/>
                  </a:lnTo>
                  <a:lnTo>
                    <a:pt x="15967" y="16684"/>
                  </a:lnTo>
                  <a:lnTo>
                    <a:pt x="15902" y="16651"/>
                  </a:lnTo>
                  <a:lnTo>
                    <a:pt x="15870" y="16651"/>
                  </a:lnTo>
                  <a:lnTo>
                    <a:pt x="15772" y="16716"/>
                  </a:lnTo>
                  <a:lnTo>
                    <a:pt x="15740" y="16716"/>
                  </a:lnTo>
                  <a:lnTo>
                    <a:pt x="15675" y="16749"/>
                  </a:lnTo>
                  <a:lnTo>
                    <a:pt x="15610" y="16814"/>
                  </a:lnTo>
                  <a:lnTo>
                    <a:pt x="15577" y="16814"/>
                  </a:lnTo>
                  <a:lnTo>
                    <a:pt x="15577" y="16749"/>
                  </a:lnTo>
                  <a:lnTo>
                    <a:pt x="15544" y="16716"/>
                  </a:lnTo>
                  <a:lnTo>
                    <a:pt x="15512" y="16716"/>
                  </a:lnTo>
                  <a:lnTo>
                    <a:pt x="15414" y="16749"/>
                  </a:lnTo>
                  <a:lnTo>
                    <a:pt x="15349" y="16781"/>
                  </a:lnTo>
                  <a:lnTo>
                    <a:pt x="15317" y="16781"/>
                  </a:lnTo>
                  <a:lnTo>
                    <a:pt x="15349" y="16749"/>
                  </a:lnTo>
                  <a:lnTo>
                    <a:pt x="15414" y="16684"/>
                  </a:lnTo>
                  <a:lnTo>
                    <a:pt x="15512" y="16684"/>
                  </a:lnTo>
                  <a:lnTo>
                    <a:pt x="15544" y="16618"/>
                  </a:lnTo>
                  <a:lnTo>
                    <a:pt x="15512" y="16586"/>
                  </a:lnTo>
                  <a:lnTo>
                    <a:pt x="15479" y="16586"/>
                  </a:lnTo>
                  <a:lnTo>
                    <a:pt x="15414" y="16618"/>
                  </a:lnTo>
                  <a:lnTo>
                    <a:pt x="15317" y="16618"/>
                  </a:lnTo>
                  <a:lnTo>
                    <a:pt x="15284" y="16586"/>
                  </a:lnTo>
                  <a:lnTo>
                    <a:pt x="15284" y="16553"/>
                  </a:lnTo>
                  <a:lnTo>
                    <a:pt x="15317" y="16553"/>
                  </a:lnTo>
                  <a:lnTo>
                    <a:pt x="15349" y="16586"/>
                  </a:lnTo>
                  <a:lnTo>
                    <a:pt x="15414" y="16553"/>
                  </a:lnTo>
                  <a:lnTo>
                    <a:pt x="15447" y="16521"/>
                  </a:lnTo>
                  <a:lnTo>
                    <a:pt x="15544" y="16521"/>
                  </a:lnTo>
                  <a:lnTo>
                    <a:pt x="15642" y="16618"/>
                  </a:lnTo>
                  <a:lnTo>
                    <a:pt x="15740" y="16651"/>
                  </a:lnTo>
                  <a:lnTo>
                    <a:pt x="15805" y="16618"/>
                  </a:lnTo>
                  <a:lnTo>
                    <a:pt x="15902" y="16553"/>
                  </a:lnTo>
                  <a:lnTo>
                    <a:pt x="15967" y="16521"/>
                  </a:lnTo>
                  <a:lnTo>
                    <a:pt x="16065" y="16553"/>
                  </a:lnTo>
                  <a:lnTo>
                    <a:pt x="16097" y="16456"/>
                  </a:lnTo>
                  <a:lnTo>
                    <a:pt x="16162" y="16456"/>
                  </a:lnTo>
                  <a:lnTo>
                    <a:pt x="16162" y="16391"/>
                  </a:lnTo>
                  <a:lnTo>
                    <a:pt x="16130" y="16326"/>
                  </a:lnTo>
                  <a:lnTo>
                    <a:pt x="16065" y="16293"/>
                  </a:lnTo>
                  <a:lnTo>
                    <a:pt x="15967" y="16261"/>
                  </a:lnTo>
                  <a:lnTo>
                    <a:pt x="15902" y="16228"/>
                  </a:lnTo>
                  <a:lnTo>
                    <a:pt x="15870" y="16196"/>
                  </a:lnTo>
                  <a:lnTo>
                    <a:pt x="15772" y="16196"/>
                  </a:lnTo>
                  <a:lnTo>
                    <a:pt x="15675" y="16163"/>
                  </a:lnTo>
                  <a:lnTo>
                    <a:pt x="15610" y="16196"/>
                  </a:lnTo>
                  <a:lnTo>
                    <a:pt x="15577" y="16261"/>
                  </a:lnTo>
                  <a:lnTo>
                    <a:pt x="15512" y="16293"/>
                  </a:lnTo>
                  <a:cubicBezTo>
                    <a:pt x="15512" y="16293"/>
                    <a:pt x="15447" y="16261"/>
                    <a:pt x="15447" y="16261"/>
                  </a:cubicBezTo>
                  <a:cubicBezTo>
                    <a:pt x="15447" y="16261"/>
                    <a:pt x="15382" y="16228"/>
                    <a:pt x="15382" y="16228"/>
                  </a:cubicBezTo>
                  <a:lnTo>
                    <a:pt x="15284" y="16261"/>
                  </a:lnTo>
                  <a:lnTo>
                    <a:pt x="15252" y="16293"/>
                  </a:lnTo>
                  <a:lnTo>
                    <a:pt x="15252" y="16358"/>
                  </a:lnTo>
                  <a:lnTo>
                    <a:pt x="15187" y="16326"/>
                  </a:lnTo>
                  <a:lnTo>
                    <a:pt x="15154" y="16293"/>
                  </a:lnTo>
                  <a:lnTo>
                    <a:pt x="15122" y="16261"/>
                  </a:lnTo>
                  <a:lnTo>
                    <a:pt x="15089" y="16228"/>
                  </a:lnTo>
                  <a:lnTo>
                    <a:pt x="15154" y="16196"/>
                  </a:lnTo>
                  <a:lnTo>
                    <a:pt x="15252" y="16163"/>
                  </a:lnTo>
                  <a:lnTo>
                    <a:pt x="15349" y="16196"/>
                  </a:lnTo>
                  <a:lnTo>
                    <a:pt x="15512" y="16196"/>
                  </a:lnTo>
                  <a:lnTo>
                    <a:pt x="15577" y="16131"/>
                  </a:lnTo>
                  <a:lnTo>
                    <a:pt x="15577" y="16098"/>
                  </a:lnTo>
                  <a:lnTo>
                    <a:pt x="15512" y="16001"/>
                  </a:lnTo>
                  <a:lnTo>
                    <a:pt x="15414" y="15936"/>
                  </a:lnTo>
                  <a:lnTo>
                    <a:pt x="15349" y="15903"/>
                  </a:lnTo>
                  <a:lnTo>
                    <a:pt x="15284" y="15838"/>
                  </a:lnTo>
                  <a:lnTo>
                    <a:pt x="15317" y="15740"/>
                  </a:lnTo>
                  <a:lnTo>
                    <a:pt x="15317" y="15708"/>
                  </a:lnTo>
                  <a:lnTo>
                    <a:pt x="15349" y="15740"/>
                  </a:lnTo>
                  <a:lnTo>
                    <a:pt x="15382" y="15773"/>
                  </a:lnTo>
                  <a:lnTo>
                    <a:pt x="15382" y="15838"/>
                  </a:lnTo>
                  <a:lnTo>
                    <a:pt x="15447" y="15871"/>
                  </a:lnTo>
                  <a:lnTo>
                    <a:pt x="15544" y="15968"/>
                  </a:lnTo>
                  <a:lnTo>
                    <a:pt x="15577" y="16001"/>
                  </a:lnTo>
                  <a:lnTo>
                    <a:pt x="15642" y="16033"/>
                  </a:lnTo>
                  <a:lnTo>
                    <a:pt x="15675" y="16033"/>
                  </a:lnTo>
                  <a:lnTo>
                    <a:pt x="15740" y="16098"/>
                  </a:lnTo>
                  <a:lnTo>
                    <a:pt x="15902" y="16098"/>
                  </a:lnTo>
                  <a:lnTo>
                    <a:pt x="15967" y="16033"/>
                  </a:lnTo>
                  <a:lnTo>
                    <a:pt x="16032" y="16033"/>
                  </a:lnTo>
                  <a:lnTo>
                    <a:pt x="16097" y="15968"/>
                  </a:lnTo>
                  <a:lnTo>
                    <a:pt x="16162" y="15903"/>
                  </a:lnTo>
                  <a:lnTo>
                    <a:pt x="16227" y="15871"/>
                  </a:lnTo>
                  <a:lnTo>
                    <a:pt x="16292" y="15871"/>
                  </a:lnTo>
                  <a:lnTo>
                    <a:pt x="16292" y="15838"/>
                  </a:lnTo>
                  <a:lnTo>
                    <a:pt x="16260" y="15773"/>
                  </a:lnTo>
                  <a:lnTo>
                    <a:pt x="16195" y="15708"/>
                  </a:lnTo>
                  <a:lnTo>
                    <a:pt x="16195" y="15643"/>
                  </a:lnTo>
                  <a:lnTo>
                    <a:pt x="16065" y="15448"/>
                  </a:lnTo>
                  <a:lnTo>
                    <a:pt x="16000" y="15415"/>
                  </a:lnTo>
                  <a:lnTo>
                    <a:pt x="16000" y="15350"/>
                  </a:lnTo>
                  <a:lnTo>
                    <a:pt x="16032" y="15350"/>
                  </a:lnTo>
                  <a:lnTo>
                    <a:pt x="16065" y="15383"/>
                  </a:lnTo>
                  <a:lnTo>
                    <a:pt x="16097" y="15415"/>
                  </a:lnTo>
                  <a:lnTo>
                    <a:pt x="16130" y="15480"/>
                  </a:lnTo>
                  <a:lnTo>
                    <a:pt x="16227" y="15675"/>
                  </a:lnTo>
                  <a:lnTo>
                    <a:pt x="16390" y="15871"/>
                  </a:lnTo>
                  <a:lnTo>
                    <a:pt x="16423" y="15903"/>
                  </a:lnTo>
                  <a:lnTo>
                    <a:pt x="16455" y="15838"/>
                  </a:lnTo>
                  <a:lnTo>
                    <a:pt x="16455" y="15773"/>
                  </a:lnTo>
                  <a:lnTo>
                    <a:pt x="16455" y="15610"/>
                  </a:lnTo>
                  <a:lnTo>
                    <a:pt x="16488" y="15545"/>
                  </a:lnTo>
                  <a:lnTo>
                    <a:pt x="16520" y="15480"/>
                  </a:lnTo>
                  <a:lnTo>
                    <a:pt x="16553" y="15480"/>
                  </a:lnTo>
                  <a:lnTo>
                    <a:pt x="16618" y="15513"/>
                  </a:lnTo>
                  <a:lnTo>
                    <a:pt x="16585" y="15545"/>
                  </a:lnTo>
                  <a:lnTo>
                    <a:pt x="16618" y="15610"/>
                  </a:lnTo>
                  <a:lnTo>
                    <a:pt x="16683" y="15610"/>
                  </a:lnTo>
                  <a:lnTo>
                    <a:pt x="16845" y="15675"/>
                  </a:lnTo>
                  <a:lnTo>
                    <a:pt x="17008" y="15773"/>
                  </a:lnTo>
                  <a:lnTo>
                    <a:pt x="17105" y="15805"/>
                  </a:lnTo>
                  <a:lnTo>
                    <a:pt x="17138" y="15773"/>
                  </a:lnTo>
                  <a:lnTo>
                    <a:pt x="17203" y="15773"/>
                  </a:lnTo>
                  <a:lnTo>
                    <a:pt x="17236" y="15805"/>
                  </a:lnTo>
                  <a:lnTo>
                    <a:pt x="17236" y="15838"/>
                  </a:lnTo>
                  <a:lnTo>
                    <a:pt x="17073" y="15871"/>
                  </a:lnTo>
                  <a:lnTo>
                    <a:pt x="17040" y="15903"/>
                  </a:lnTo>
                  <a:lnTo>
                    <a:pt x="16943" y="15805"/>
                  </a:lnTo>
                  <a:lnTo>
                    <a:pt x="16780" y="15708"/>
                  </a:lnTo>
                  <a:lnTo>
                    <a:pt x="16715" y="15675"/>
                  </a:lnTo>
                  <a:lnTo>
                    <a:pt x="16650" y="15675"/>
                  </a:lnTo>
                  <a:lnTo>
                    <a:pt x="16618" y="15708"/>
                  </a:lnTo>
                  <a:lnTo>
                    <a:pt x="16618" y="15740"/>
                  </a:lnTo>
                  <a:lnTo>
                    <a:pt x="16650" y="15838"/>
                  </a:lnTo>
                  <a:lnTo>
                    <a:pt x="16845" y="16033"/>
                  </a:lnTo>
                  <a:lnTo>
                    <a:pt x="16943" y="16131"/>
                  </a:lnTo>
                  <a:lnTo>
                    <a:pt x="17073" y="16196"/>
                  </a:lnTo>
                  <a:lnTo>
                    <a:pt x="17170" y="16261"/>
                  </a:lnTo>
                  <a:lnTo>
                    <a:pt x="17236" y="16293"/>
                  </a:lnTo>
                  <a:lnTo>
                    <a:pt x="17301" y="16261"/>
                  </a:lnTo>
                  <a:lnTo>
                    <a:pt x="17301" y="16228"/>
                  </a:lnTo>
                  <a:lnTo>
                    <a:pt x="17333" y="16163"/>
                  </a:lnTo>
                  <a:lnTo>
                    <a:pt x="17463" y="16163"/>
                  </a:lnTo>
                  <a:lnTo>
                    <a:pt x="17496" y="16098"/>
                  </a:lnTo>
                  <a:lnTo>
                    <a:pt x="17496" y="16033"/>
                  </a:lnTo>
                  <a:lnTo>
                    <a:pt x="17561" y="16001"/>
                  </a:lnTo>
                  <a:lnTo>
                    <a:pt x="17626" y="16001"/>
                  </a:lnTo>
                  <a:lnTo>
                    <a:pt x="17691" y="16033"/>
                  </a:lnTo>
                  <a:lnTo>
                    <a:pt x="17756" y="16033"/>
                  </a:lnTo>
                  <a:lnTo>
                    <a:pt x="17853" y="16001"/>
                  </a:lnTo>
                  <a:lnTo>
                    <a:pt x="17951" y="16033"/>
                  </a:lnTo>
                  <a:lnTo>
                    <a:pt x="17983" y="16001"/>
                  </a:lnTo>
                  <a:lnTo>
                    <a:pt x="17983" y="15871"/>
                  </a:lnTo>
                  <a:lnTo>
                    <a:pt x="17983" y="15773"/>
                  </a:lnTo>
                  <a:lnTo>
                    <a:pt x="18016" y="15708"/>
                  </a:lnTo>
                  <a:lnTo>
                    <a:pt x="18081" y="15578"/>
                  </a:lnTo>
                  <a:lnTo>
                    <a:pt x="18081" y="15513"/>
                  </a:lnTo>
                  <a:lnTo>
                    <a:pt x="18081" y="15480"/>
                  </a:lnTo>
                  <a:lnTo>
                    <a:pt x="17983" y="15448"/>
                  </a:lnTo>
                  <a:lnTo>
                    <a:pt x="17918" y="15480"/>
                  </a:lnTo>
                  <a:lnTo>
                    <a:pt x="17886" y="15513"/>
                  </a:lnTo>
                  <a:lnTo>
                    <a:pt x="17853" y="15480"/>
                  </a:lnTo>
                  <a:lnTo>
                    <a:pt x="17821" y="15480"/>
                  </a:lnTo>
                  <a:lnTo>
                    <a:pt x="17788" y="15513"/>
                  </a:lnTo>
                  <a:lnTo>
                    <a:pt x="17691" y="15448"/>
                  </a:lnTo>
                  <a:lnTo>
                    <a:pt x="17658" y="15383"/>
                  </a:lnTo>
                  <a:lnTo>
                    <a:pt x="17626" y="15350"/>
                  </a:lnTo>
                  <a:lnTo>
                    <a:pt x="17593" y="15285"/>
                  </a:lnTo>
                  <a:lnTo>
                    <a:pt x="17561" y="15285"/>
                  </a:lnTo>
                  <a:lnTo>
                    <a:pt x="17528" y="15350"/>
                  </a:lnTo>
                  <a:lnTo>
                    <a:pt x="17528" y="15448"/>
                  </a:lnTo>
                  <a:lnTo>
                    <a:pt x="17561" y="15480"/>
                  </a:lnTo>
                  <a:lnTo>
                    <a:pt x="17561" y="15545"/>
                  </a:lnTo>
                  <a:lnTo>
                    <a:pt x="17528" y="15610"/>
                  </a:lnTo>
                  <a:lnTo>
                    <a:pt x="17496" y="15708"/>
                  </a:lnTo>
                  <a:lnTo>
                    <a:pt x="17463" y="15675"/>
                  </a:lnTo>
                  <a:lnTo>
                    <a:pt x="17496" y="15545"/>
                  </a:lnTo>
                  <a:lnTo>
                    <a:pt x="17496" y="15448"/>
                  </a:lnTo>
                  <a:lnTo>
                    <a:pt x="17431" y="15415"/>
                  </a:lnTo>
                  <a:lnTo>
                    <a:pt x="17398" y="15318"/>
                  </a:lnTo>
                  <a:lnTo>
                    <a:pt x="17333" y="15285"/>
                  </a:lnTo>
                  <a:lnTo>
                    <a:pt x="17301" y="15220"/>
                  </a:lnTo>
                  <a:lnTo>
                    <a:pt x="17333" y="15220"/>
                  </a:lnTo>
                  <a:lnTo>
                    <a:pt x="17366" y="15188"/>
                  </a:lnTo>
                  <a:lnTo>
                    <a:pt x="17463" y="15058"/>
                  </a:lnTo>
                  <a:lnTo>
                    <a:pt x="17463" y="14992"/>
                  </a:lnTo>
                  <a:lnTo>
                    <a:pt x="17431" y="14960"/>
                  </a:lnTo>
                  <a:lnTo>
                    <a:pt x="17366" y="14927"/>
                  </a:lnTo>
                  <a:lnTo>
                    <a:pt x="17398" y="14895"/>
                  </a:lnTo>
                  <a:lnTo>
                    <a:pt x="17496" y="14895"/>
                  </a:lnTo>
                  <a:lnTo>
                    <a:pt x="17561" y="14862"/>
                  </a:lnTo>
                  <a:lnTo>
                    <a:pt x="17593" y="14797"/>
                  </a:lnTo>
                  <a:lnTo>
                    <a:pt x="17561" y="14700"/>
                  </a:lnTo>
                  <a:lnTo>
                    <a:pt x="17528" y="14635"/>
                  </a:lnTo>
                  <a:lnTo>
                    <a:pt x="17528" y="14602"/>
                  </a:lnTo>
                  <a:lnTo>
                    <a:pt x="17561" y="14602"/>
                  </a:lnTo>
                  <a:lnTo>
                    <a:pt x="17626" y="14635"/>
                  </a:lnTo>
                  <a:lnTo>
                    <a:pt x="17658" y="14732"/>
                  </a:lnTo>
                  <a:lnTo>
                    <a:pt x="17691" y="14765"/>
                  </a:lnTo>
                  <a:lnTo>
                    <a:pt x="17756" y="14765"/>
                  </a:lnTo>
                  <a:lnTo>
                    <a:pt x="17853" y="14700"/>
                  </a:lnTo>
                  <a:lnTo>
                    <a:pt x="17918" y="14732"/>
                  </a:lnTo>
                  <a:lnTo>
                    <a:pt x="17983" y="14765"/>
                  </a:lnTo>
                  <a:lnTo>
                    <a:pt x="18081" y="14797"/>
                  </a:lnTo>
                  <a:lnTo>
                    <a:pt x="18179" y="14895"/>
                  </a:lnTo>
                  <a:lnTo>
                    <a:pt x="18179" y="14960"/>
                  </a:lnTo>
                  <a:lnTo>
                    <a:pt x="18211" y="15058"/>
                  </a:lnTo>
                  <a:lnTo>
                    <a:pt x="18276" y="15090"/>
                  </a:lnTo>
                  <a:lnTo>
                    <a:pt x="18309" y="15155"/>
                  </a:lnTo>
                  <a:lnTo>
                    <a:pt x="18341" y="15155"/>
                  </a:lnTo>
                  <a:lnTo>
                    <a:pt x="18471" y="15090"/>
                  </a:lnTo>
                  <a:lnTo>
                    <a:pt x="18569" y="14960"/>
                  </a:lnTo>
                  <a:lnTo>
                    <a:pt x="18601" y="14862"/>
                  </a:lnTo>
                  <a:lnTo>
                    <a:pt x="18536" y="14797"/>
                  </a:lnTo>
                  <a:lnTo>
                    <a:pt x="18536" y="14732"/>
                  </a:lnTo>
                  <a:lnTo>
                    <a:pt x="18569" y="14667"/>
                  </a:lnTo>
                  <a:lnTo>
                    <a:pt x="18569" y="14635"/>
                  </a:lnTo>
                  <a:lnTo>
                    <a:pt x="18471" y="14602"/>
                  </a:lnTo>
                  <a:lnTo>
                    <a:pt x="18406" y="14635"/>
                  </a:lnTo>
                  <a:lnTo>
                    <a:pt x="18374" y="14700"/>
                  </a:lnTo>
                  <a:lnTo>
                    <a:pt x="18244" y="14635"/>
                  </a:lnTo>
                  <a:lnTo>
                    <a:pt x="18179" y="14537"/>
                  </a:lnTo>
                  <a:lnTo>
                    <a:pt x="18049" y="14505"/>
                  </a:lnTo>
                  <a:lnTo>
                    <a:pt x="18016" y="14537"/>
                  </a:lnTo>
                  <a:lnTo>
                    <a:pt x="17951" y="14505"/>
                  </a:lnTo>
                  <a:lnTo>
                    <a:pt x="17951" y="14472"/>
                  </a:lnTo>
                  <a:lnTo>
                    <a:pt x="18016" y="14440"/>
                  </a:lnTo>
                  <a:lnTo>
                    <a:pt x="18049" y="14407"/>
                  </a:lnTo>
                  <a:lnTo>
                    <a:pt x="18081" y="14212"/>
                  </a:lnTo>
                  <a:lnTo>
                    <a:pt x="18081" y="14180"/>
                  </a:lnTo>
                  <a:lnTo>
                    <a:pt x="18081" y="14114"/>
                  </a:lnTo>
                  <a:lnTo>
                    <a:pt x="17983" y="14049"/>
                  </a:lnTo>
                  <a:lnTo>
                    <a:pt x="17918" y="14049"/>
                  </a:lnTo>
                  <a:lnTo>
                    <a:pt x="17821" y="14180"/>
                  </a:lnTo>
                  <a:lnTo>
                    <a:pt x="17626" y="14180"/>
                  </a:lnTo>
                  <a:lnTo>
                    <a:pt x="17593" y="14114"/>
                  </a:lnTo>
                  <a:lnTo>
                    <a:pt x="17593" y="14017"/>
                  </a:lnTo>
                  <a:lnTo>
                    <a:pt x="17561" y="13952"/>
                  </a:lnTo>
                  <a:lnTo>
                    <a:pt x="17561" y="13887"/>
                  </a:lnTo>
                  <a:lnTo>
                    <a:pt x="17626" y="13919"/>
                  </a:lnTo>
                  <a:lnTo>
                    <a:pt x="17658" y="13984"/>
                  </a:lnTo>
                  <a:lnTo>
                    <a:pt x="17626" y="14017"/>
                  </a:lnTo>
                  <a:lnTo>
                    <a:pt x="17658" y="14082"/>
                  </a:lnTo>
                  <a:lnTo>
                    <a:pt x="17723" y="14114"/>
                  </a:lnTo>
                  <a:lnTo>
                    <a:pt x="17788" y="14114"/>
                  </a:lnTo>
                  <a:lnTo>
                    <a:pt x="17886" y="14017"/>
                  </a:lnTo>
                  <a:lnTo>
                    <a:pt x="17951" y="13984"/>
                  </a:lnTo>
                  <a:lnTo>
                    <a:pt x="18049" y="13984"/>
                  </a:lnTo>
                  <a:lnTo>
                    <a:pt x="18114" y="14017"/>
                  </a:lnTo>
                  <a:lnTo>
                    <a:pt x="18146" y="14017"/>
                  </a:lnTo>
                  <a:lnTo>
                    <a:pt x="18179" y="13984"/>
                  </a:lnTo>
                  <a:lnTo>
                    <a:pt x="18179" y="13919"/>
                  </a:lnTo>
                  <a:lnTo>
                    <a:pt x="17983" y="13724"/>
                  </a:lnTo>
                  <a:lnTo>
                    <a:pt x="17821" y="13594"/>
                  </a:lnTo>
                  <a:lnTo>
                    <a:pt x="17691" y="13594"/>
                  </a:lnTo>
                  <a:lnTo>
                    <a:pt x="17528" y="13529"/>
                  </a:lnTo>
                  <a:lnTo>
                    <a:pt x="17463" y="13432"/>
                  </a:lnTo>
                  <a:lnTo>
                    <a:pt x="17463" y="13367"/>
                  </a:lnTo>
                  <a:lnTo>
                    <a:pt x="17463" y="13301"/>
                  </a:lnTo>
                  <a:lnTo>
                    <a:pt x="17496" y="13367"/>
                  </a:lnTo>
                  <a:lnTo>
                    <a:pt x="17561" y="13464"/>
                  </a:lnTo>
                  <a:lnTo>
                    <a:pt x="17593" y="13529"/>
                  </a:lnTo>
                  <a:lnTo>
                    <a:pt x="17723" y="13529"/>
                  </a:lnTo>
                  <a:lnTo>
                    <a:pt x="17756" y="13497"/>
                  </a:lnTo>
                  <a:lnTo>
                    <a:pt x="17756" y="13432"/>
                  </a:lnTo>
                  <a:lnTo>
                    <a:pt x="17658" y="13334"/>
                  </a:lnTo>
                  <a:lnTo>
                    <a:pt x="17626" y="13301"/>
                  </a:lnTo>
                  <a:lnTo>
                    <a:pt x="17658" y="13269"/>
                  </a:lnTo>
                  <a:lnTo>
                    <a:pt x="17723" y="13301"/>
                  </a:lnTo>
                  <a:lnTo>
                    <a:pt x="17821" y="13432"/>
                  </a:lnTo>
                  <a:lnTo>
                    <a:pt x="17886" y="13497"/>
                  </a:lnTo>
                  <a:lnTo>
                    <a:pt x="17886" y="13562"/>
                  </a:lnTo>
                  <a:lnTo>
                    <a:pt x="17951" y="13659"/>
                  </a:lnTo>
                  <a:lnTo>
                    <a:pt x="18081" y="13724"/>
                  </a:lnTo>
                  <a:lnTo>
                    <a:pt x="18179" y="13854"/>
                  </a:lnTo>
                  <a:lnTo>
                    <a:pt x="18244" y="13887"/>
                  </a:lnTo>
                  <a:lnTo>
                    <a:pt x="18276" y="13854"/>
                  </a:lnTo>
                  <a:lnTo>
                    <a:pt x="18341" y="13854"/>
                  </a:lnTo>
                  <a:lnTo>
                    <a:pt x="18374" y="13919"/>
                  </a:lnTo>
                  <a:lnTo>
                    <a:pt x="18309" y="13984"/>
                  </a:lnTo>
                  <a:lnTo>
                    <a:pt x="18341" y="14049"/>
                  </a:lnTo>
                  <a:lnTo>
                    <a:pt x="18406" y="14114"/>
                  </a:lnTo>
                  <a:lnTo>
                    <a:pt x="18439" y="14114"/>
                  </a:lnTo>
                  <a:lnTo>
                    <a:pt x="18504" y="14049"/>
                  </a:lnTo>
                  <a:lnTo>
                    <a:pt x="18569" y="13854"/>
                  </a:lnTo>
                  <a:lnTo>
                    <a:pt x="18601" y="13822"/>
                  </a:lnTo>
                  <a:lnTo>
                    <a:pt x="18601" y="13757"/>
                  </a:lnTo>
                  <a:lnTo>
                    <a:pt x="18601" y="13659"/>
                  </a:lnTo>
                  <a:lnTo>
                    <a:pt x="18601" y="13627"/>
                  </a:lnTo>
                  <a:lnTo>
                    <a:pt x="18601" y="13497"/>
                  </a:lnTo>
                  <a:lnTo>
                    <a:pt x="18569" y="13399"/>
                  </a:lnTo>
                  <a:lnTo>
                    <a:pt x="18569" y="13367"/>
                  </a:lnTo>
                  <a:lnTo>
                    <a:pt x="18569" y="13334"/>
                  </a:lnTo>
                  <a:lnTo>
                    <a:pt x="18601" y="13367"/>
                  </a:lnTo>
                  <a:lnTo>
                    <a:pt x="18699" y="13367"/>
                  </a:lnTo>
                  <a:lnTo>
                    <a:pt x="18699" y="13334"/>
                  </a:lnTo>
                  <a:lnTo>
                    <a:pt x="18601" y="13236"/>
                  </a:lnTo>
                  <a:lnTo>
                    <a:pt x="18569" y="13139"/>
                  </a:lnTo>
                  <a:lnTo>
                    <a:pt x="18504" y="13074"/>
                  </a:lnTo>
                  <a:lnTo>
                    <a:pt x="18374" y="13074"/>
                  </a:lnTo>
                  <a:lnTo>
                    <a:pt x="18309" y="13009"/>
                  </a:lnTo>
                  <a:lnTo>
                    <a:pt x="18244" y="12976"/>
                  </a:lnTo>
                  <a:lnTo>
                    <a:pt x="18081" y="12944"/>
                  </a:lnTo>
                  <a:lnTo>
                    <a:pt x="17983" y="12976"/>
                  </a:lnTo>
                  <a:lnTo>
                    <a:pt x="17918" y="12976"/>
                  </a:lnTo>
                  <a:lnTo>
                    <a:pt x="17918" y="12944"/>
                  </a:lnTo>
                  <a:lnTo>
                    <a:pt x="17886" y="12911"/>
                  </a:lnTo>
                  <a:lnTo>
                    <a:pt x="17918" y="12879"/>
                  </a:lnTo>
                  <a:lnTo>
                    <a:pt x="17918" y="12911"/>
                  </a:lnTo>
                  <a:lnTo>
                    <a:pt x="17983" y="12911"/>
                  </a:lnTo>
                  <a:lnTo>
                    <a:pt x="18081" y="12879"/>
                  </a:lnTo>
                  <a:lnTo>
                    <a:pt x="18244" y="12879"/>
                  </a:lnTo>
                  <a:lnTo>
                    <a:pt x="18276" y="12911"/>
                  </a:lnTo>
                  <a:lnTo>
                    <a:pt x="18341" y="12911"/>
                  </a:lnTo>
                  <a:lnTo>
                    <a:pt x="18406" y="12879"/>
                  </a:lnTo>
                  <a:lnTo>
                    <a:pt x="18471" y="12879"/>
                  </a:lnTo>
                  <a:lnTo>
                    <a:pt x="18536" y="12911"/>
                  </a:lnTo>
                  <a:lnTo>
                    <a:pt x="18569" y="12879"/>
                  </a:lnTo>
                  <a:lnTo>
                    <a:pt x="18601" y="12846"/>
                  </a:lnTo>
                  <a:lnTo>
                    <a:pt x="18601" y="12814"/>
                  </a:lnTo>
                  <a:lnTo>
                    <a:pt x="18601" y="12716"/>
                  </a:lnTo>
                  <a:lnTo>
                    <a:pt x="18569" y="12651"/>
                  </a:lnTo>
                  <a:lnTo>
                    <a:pt x="18536" y="12619"/>
                  </a:lnTo>
                  <a:lnTo>
                    <a:pt x="18504" y="12651"/>
                  </a:lnTo>
                  <a:lnTo>
                    <a:pt x="18439" y="12684"/>
                  </a:lnTo>
                  <a:lnTo>
                    <a:pt x="18374" y="12651"/>
                  </a:lnTo>
                  <a:lnTo>
                    <a:pt x="18244" y="12651"/>
                  </a:lnTo>
                  <a:lnTo>
                    <a:pt x="18211" y="12619"/>
                  </a:lnTo>
                  <a:lnTo>
                    <a:pt x="18114" y="12586"/>
                  </a:lnTo>
                  <a:lnTo>
                    <a:pt x="18016" y="12619"/>
                  </a:lnTo>
                  <a:lnTo>
                    <a:pt x="17983" y="12651"/>
                  </a:lnTo>
                  <a:lnTo>
                    <a:pt x="17951" y="12651"/>
                  </a:lnTo>
                  <a:lnTo>
                    <a:pt x="17951" y="12554"/>
                  </a:lnTo>
                  <a:lnTo>
                    <a:pt x="17951" y="12488"/>
                  </a:lnTo>
                  <a:lnTo>
                    <a:pt x="17951" y="12456"/>
                  </a:lnTo>
                  <a:lnTo>
                    <a:pt x="17756" y="12456"/>
                  </a:lnTo>
                  <a:lnTo>
                    <a:pt x="17691" y="12423"/>
                  </a:lnTo>
                  <a:lnTo>
                    <a:pt x="17723" y="12358"/>
                  </a:lnTo>
                  <a:lnTo>
                    <a:pt x="17756" y="12358"/>
                  </a:lnTo>
                  <a:lnTo>
                    <a:pt x="17853" y="12391"/>
                  </a:lnTo>
                  <a:lnTo>
                    <a:pt x="17918" y="12391"/>
                  </a:lnTo>
                  <a:lnTo>
                    <a:pt x="17886" y="12326"/>
                  </a:lnTo>
                  <a:lnTo>
                    <a:pt x="17853" y="12293"/>
                  </a:lnTo>
                  <a:lnTo>
                    <a:pt x="17918" y="12228"/>
                  </a:lnTo>
                  <a:lnTo>
                    <a:pt x="17886" y="12163"/>
                  </a:lnTo>
                  <a:lnTo>
                    <a:pt x="17853" y="12131"/>
                  </a:lnTo>
                  <a:lnTo>
                    <a:pt x="17886" y="12098"/>
                  </a:lnTo>
                  <a:lnTo>
                    <a:pt x="17886" y="12033"/>
                  </a:lnTo>
                  <a:lnTo>
                    <a:pt x="17886" y="11936"/>
                  </a:lnTo>
                  <a:lnTo>
                    <a:pt x="17918" y="11936"/>
                  </a:lnTo>
                  <a:lnTo>
                    <a:pt x="17951" y="11968"/>
                  </a:lnTo>
                  <a:lnTo>
                    <a:pt x="17951" y="12033"/>
                  </a:lnTo>
                  <a:lnTo>
                    <a:pt x="17983" y="12066"/>
                  </a:lnTo>
                  <a:lnTo>
                    <a:pt x="18049" y="12098"/>
                  </a:lnTo>
                  <a:lnTo>
                    <a:pt x="18114" y="12033"/>
                  </a:lnTo>
                  <a:lnTo>
                    <a:pt x="18244" y="11903"/>
                  </a:lnTo>
                  <a:lnTo>
                    <a:pt x="18309" y="11871"/>
                  </a:lnTo>
                  <a:lnTo>
                    <a:pt x="18309" y="11838"/>
                  </a:lnTo>
                  <a:lnTo>
                    <a:pt x="18276" y="11806"/>
                  </a:lnTo>
                  <a:lnTo>
                    <a:pt x="18146" y="11806"/>
                  </a:lnTo>
                  <a:lnTo>
                    <a:pt x="18114" y="11773"/>
                  </a:lnTo>
                  <a:lnTo>
                    <a:pt x="18179" y="11741"/>
                  </a:lnTo>
                  <a:lnTo>
                    <a:pt x="18276" y="11741"/>
                  </a:lnTo>
                  <a:lnTo>
                    <a:pt x="18309" y="11773"/>
                  </a:lnTo>
                  <a:lnTo>
                    <a:pt x="18374" y="11773"/>
                  </a:lnTo>
                  <a:lnTo>
                    <a:pt x="18374" y="11708"/>
                  </a:lnTo>
                  <a:lnTo>
                    <a:pt x="18341" y="11676"/>
                  </a:lnTo>
                  <a:lnTo>
                    <a:pt x="18406" y="11643"/>
                  </a:lnTo>
                  <a:lnTo>
                    <a:pt x="18504" y="11676"/>
                  </a:lnTo>
                  <a:lnTo>
                    <a:pt x="18569" y="11741"/>
                  </a:lnTo>
                  <a:lnTo>
                    <a:pt x="18699" y="11741"/>
                  </a:lnTo>
                  <a:lnTo>
                    <a:pt x="18764" y="11806"/>
                  </a:lnTo>
                  <a:lnTo>
                    <a:pt x="18764" y="11871"/>
                  </a:lnTo>
                  <a:lnTo>
                    <a:pt x="18764" y="11936"/>
                  </a:lnTo>
                  <a:lnTo>
                    <a:pt x="18927" y="11936"/>
                  </a:lnTo>
                  <a:lnTo>
                    <a:pt x="18992" y="12001"/>
                  </a:lnTo>
                  <a:lnTo>
                    <a:pt x="19089" y="12066"/>
                  </a:lnTo>
                  <a:lnTo>
                    <a:pt x="19154" y="12131"/>
                  </a:lnTo>
                  <a:lnTo>
                    <a:pt x="19187" y="12163"/>
                  </a:lnTo>
                  <a:lnTo>
                    <a:pt x="19187" y="12098"/>
                  </a:lnTo>
                  <a:lnTo>
                    <a:pt x="19219" y="12033"/>
                  </a:lnTo>
                  <a:lnTo>
                    <a:pt x="19252" y="11968"/>
                  </a:lnTo>
                  <a:lnTo>
                    <a:pt x="19284" y="11806"/>
                  </a:lnTo>
                  <a:lnTo>
                    <a:pt x="19284" y="11773"/>
                  </a:lnTo>
                  <a:lnTo>
                    <a:pt x="19317" y="11643"/>
                  </a:lnTo>
                  <a:lnTo>
                    <a:pt x="19317" y="11513"/>
                  </a:lnTo>
                  <a:lnTo>
                    <a:pt x="19349" y="11448"/>
                  </a:lnTo>
                  <a:lnTo>
                    <a:pt x="19349" y="11383"/>
                  </a:lnTo>
                  <a:lnTo>
                    <a:pt x="19317" y="11285"/>
                  </a:lnTo>
                  <a:lnTo>
                    <a:pt x="19252" y="11253"/>
                  </a:lnTo>
                  <a:lnTo>
                    <a:pt x="19187" y="11220"/>
                  </a:lnTo>
                  <a:lnTo>
                    <a:pt x="19154" y="11220"/>
                  </a:lnTo>
                  <a:lnTo>
                    <a:pt x="19122" y="11155"/>
                  </a:lnTo>
                  <a:lnTo>
                    <a:pt x="19122" y="11123"/>
                  </a:lnTo>
                  <a:lnTo>
                    <a:pt x="19057" y="11155"/>
                  </a:lnTo>
                  <a:lnTo>
                    <a:pt x="19024" y="11220"/>
                  </a:lnTo>
                  <a:lnTo>
                    <a:pt x="18927" y="11318"/>
                  </a:lnTo>
                  <a:lnTo>
                    <a:pt x="18862" y="11350"/>
                  </a:lnTo>
                  <a:lnTo>
                    <a:pt x="18829" y="11318"/>
                  </a:lnTo>
                  <a:lnTo>
                    <a:pt x="18862" y="11253"/>
                  </a:lnTo>
                  <a:lnTo>
                    <a:pt x="18862" y="11188"/>
                  </a:lnTo>
                  <a:lnTo>
                    <a:pt x="18829" y="11155"/>
                  </a:lnTo>
                  <a:lnTo>
                    <a:pt x="18731" y="11123"/>
                  </a:lnTo>
                  <a:lnTo>
                    <a:pt x="18666" y="11123"/>
                  </a:lnTo>
                  <a:lnTo>
                    <a:pt x="18634" y="11090"/>
                  </a:lnTo>
                  <a:lnTo>
                    <a:pt x="18666" y="11058"/>
                  </a:lnTo>
                  <a:lnTo>
                    <a:pt x="18666" y="11025"/>
                  </a:lnTo>
                  <a:lnTo>
                    <a:pt x="18601" y="10993"/>
                  </a:lnTo>
                  <a:lnTo>
                    <a:pt x="18569" y="10960"/>
                  </a:lnTo>
                  <a:lnTo>
                    <a:pt x="18601" y="10928"/>
                  </a:lnTo>
                  <a:lnTo>
                    <a:pt x="18699" y="10960"/>
                  </a:lnTo>
                  <a:lnTo>
                    <a:pt x="18699" y="10895"/>
                  </a:lnTo>
                  <a:lnTo>
                    <a:pt x="18634" y="10830"/>
                  </a:lnTo>
                  <a:lnTo>
                    <a:pt x="18634" y="10765"/>
                  </a:lnTo>
                  <a:lnTo>
                    <a:pt x="18634" y="10732"/>
                  </a:lnTo>
                  <a:lnTo>
                    <a:pt x="18666" y="10700"/>
                  </a:lnTo>
                  <a:lnTo>
                    <a:pt x="18699" y="10732"/>
                  </a:lnTo>
                  <a:lnTo>
                    <a:pt x="18764" y="10732"/>
                  </a:lnTo>
                  <a:lnTo>
                    <a:pt x="18764" y="10797"/>
                  </a:lnTo>
                  <a:lnTo>
                    <a:pt x="18894" y="10895"/>
                  </a:lnTo>
                  <a:lnTo>
                    <a:pt x="18959" y="10960"/>
                  </a:lnTo>
                  <a:lnTo>
                    <a:pt x="19024" y="10960"/>
                  </a:lnTo>
                  <a:lnTo>
                    <a:pt x="19057" y="10895"/>
                  </a:lnTo>
                  <a:lnTo>
                    <a:pt x="19024" y="10765"/>
                  </a:lnTo>
                  <a:lnTo>
                    <a:pt x="18894" y="10667"/>
                  </a:lnTo>
                  <a:lnTo>
                    <a:pt x="18829" y="10635"/>
                  </a:lnTo>
                  <a:lnTo>
                    <a:pt x="18731" y="10602"/>
                  </a:lnTo>
                  <a:lnTo>
                    <a:pt x="18699" y="10472"/>
                  </a:lnTo>
                  <a:lnTo>
                    <a:pt x="18634" y="10407"/>
                  </a:lnTo>
                  <a:lnTo>
                    <a:pt x="18601" y="10342"/>
                  </a:lnTo>
                  <a:lnTo>
                    <a:pt x="18504" y="10310"/>
                  </a:lnTo>
                  <a:lnTo>
                    <a:pt x="18471" y="10245"/>
                  </a:lnTo>
                  <a:lnTo>
                    <a:pt x="18471" y="10180"/>
                  </a:lnTo>
                  <a:lnTo>
                    <a:pt x="18504" y="10147"/>
                  </a:lnTo>
                  <a:lnTo>
                    <a:pt x="18504" y="10082"/>
                  </a:lnTo>
                  <a:lnTo>
                    <a:pt x="18471" y="10050"/>
                  </a:lnTo>
                  <a:lnTo>
                    <a:pt x="18471" y="10017"/>
                  </a:lnTo>
                  <a:lnTo>
                    <a:pt x="18504" y="9984"/>
                  </a:lnTo>
                  <a:lnTo>
                    <a:pt x="18569" y="9984"/>
                  </a:lnTo>
                  <a:lnTo>
                    <a:pt x="18601" y="9952"/>
                  </a:lnTo>
                  <a:lnTo>
                    <a:pt x="18666" y="9952"/>
                  </a:lnTo>
                  <a:lnTo>
                    <a:pt x="18731" y="10017"/>
                  </a:lnTo>
                  <a:lnTo>
                    <a:pt x="18634" y="10050"/>
                  </a:lnTo>
                  <a:lnTo>
                    <a:pt x="18666" y="10082"/>
                  </a:lnTo>
                  <a:lnTo>
                    <a:pt x="18731" y="10115"/>
                  </a:lnTo>
                  <a:lnTo>
                    <a:pt x="18731" y="10180"/>
                  </a:lnTo>
                  <a:lnTo>
                    <a:pt x="18764" y="10245"/>
                  </a:lnTo>
                  <a:lnTo>
                    <a:pt x="18829" y="10277"/>
                  </a:lnTo>
                  <a:lnTo>
                    <a:pt x="18927" y="10180"/>
                  </a:lnTo>
                  <a:lnTo>
                    <a:pt x="18959" y="10082"/>
                  </a:lnTo>
                  <a:lnTo>
                    <a:pt x="18992" y="9952"/>
                  </a:lnTo>
                  <a:lnTo>
                    <a:pt x="19024" y="9887"/>
                  </a:lnTo>
                  <a:lnTo>
                    <a:pt x="19057" y="9822"/>
                  </a:lnTo>
                  <a:lnTo>
                    <a:pt x="19024" y="9692"/>
                  </a:lnTo>
                  <a:lnTo>
                    <a:pt x="19089" y="9627"/>
                  </a:lnTo>
                  <a:lnTo>
                    <a:pt x="19154" y="9562"/>
                  </a:lnTo>
                  <a:lnTo>
                    <a:pt x="19187" y="9432"/>
                  </a:lnTo>
                  <a:lnTo>
                    <a:pt x="19187" y="9334"/>
                  </a:lnTo>
                  <a:lnTo>
                    <a:pt x="19122" y="9237"/>
                  </a:lnTo>
                  <a:lnTo>
                    <a:pt x="19187" y="9074"/>
                  </a:lnTo>
                  <a:lnTo>
                    <a:pt x="19219" y="8911"/>
                  </a:lnTo>
                  <a:lnTo>
                    <a:pt x="19219" y="8781"/>
                  </a:lnTo>
                  <a:lnTo>
                    <a:pt x="19284" y="8716"/>
                  </a:lnTo>
                  <a:lnTo>
                    <a:pt x="19317" y="8619"/>
                  </a:lnTo>
                  <a:lnTo>
                    <a:pt x="19349" y="8521"/>
                  </a:lnTo>
                  <a:lnTo>
                    <a:pt x="19349" y="8391"/>
                  </a:lnTo>
                  <a:lnTo>
                    <a:pt x="19414" y="8326"/>
                  </a:lnTo>
                  <a:lnTo>
                    <a:pt x="19479" y="8196"/>
                  </a:lnTo>
                  <a:lnTo>
                    <a:pt x="19642" y="7968"/>
                  </a:lnTo>
                  <a:lnTo>
                    <a:pt x="19740" y="7838"/>
                  </a:lnTo>
                  <a:lnTo>
                    <a:pt x="19870" y="7708"/>
                  </a:lnTo>
                  <a:lnTo>
                    <a:pt x="19902" y="7643"/>
                  </a:lnTo>
                  <a:lnTo>
                    <a:pt x="20000" y="7546"/>
                  </a:lnTo>
                  <a:lnTo>
                    <a:pt x="20032" y="7415"/>
                  </a:lnTo>
                  <a:lnTo>
                    <a:pt x="20162" y="7318"/>
                  </a:lnTo>
                  <a:lnTo>
                    <a:pt x="20195" y="7285"/>
                  </a:lnTo>
                  <a:lnTo>
                    <a:pt x="20195" y="7253"/>
                  </a:lnTo>
                  <a:lnTo>
                    <a:pt x="20130" y="7188"/>
                  </a:lnTo>
                  <a:lnTo>
                    <a:pt x="20032" y="7155"/>
                  </a:lnTo>
                  <a:lnTo>
                    <a:pt x="19967" y="7123"/>
                  </a:lnTo>
                  <a:lnTo>
                    <a:pt x="19935" y="7090"/>
                  </a:lnTo>
                  <a:lnTo>
                    <a:pt x="19837" y="7090"/>
                  </a:lnTo>
                  <a:lnTo>
                    <a:pt x="19707" y="7155"/>
                  </a:lnTo>
                  <a:lnTo>
                    <a:pt x="19577" y="7188"/>
                  </a:lnTo>
                  <a:lnTo>
                    <a:pt x="19447" y="7253"/>
                  </a:lnTo>
                  <a:lnTo>
                    <a:pt x="19382" y="7318"/>
                  </a:lnTo>
                  <a:lnTo>
                    <a:pt x="19284" y="7383"/>
                  </a:lnTo>
                  <a:lnTo>
                    <a:pt x="19252" y="7448"/>
                  </a:lnTo>
                  <a:lnTo>
                    <a:pt x="19187" y="7448"/>
                  </a:lnTo>
                  <a:lnTo>
                    <a:pt x="19089" y="7415"/>
                  </a:lnTo>
                  <a:lnTo>
                    <a:pt x="19057" y="7383"/>
                  </a:lnTo>
                  <a:lnTo>
                    <a:pt x="19057" y="7318"/>
                  </a:lnTo>
                  <a:lnTo>
                    <a:pt x="19122" y="7318"/>
                  </a:lnTo>
                  <a:lnTo>
                    <a:pt x="19154" y="7285"/>
                  </a:lnTo>
                  <a:lnTo>
                    <a:pt x="19154" y="7220"/>
                  </a:lnTo>
                  <a:lnTo>
                    <a:pt x="19122" y="7155"/>
                  </a:lnTo>
                  <a:lnTo>
                    <a:pt x="19057" y="7155"/>
                  </a:lnTo>
                  <a:lnTo>
                    <a:pt x="19024" y="7123"/>
                  </a:lnTo>
                  <a:lnTo>
                    <a:pt x="19089" y="7090"/>
                  </a:lnTo>
                  <a:lnTo>
                    <a:pt x="19122" y="7058"/>
                  </a:lnTo>
                  <a:lnTo>
                    <a:pt x="19219" y="6993"/>
                  </a:lnTo>
                  <a:lnTo>
                    <a:pt x="19284" y="6863"/>
                  </a:lnTo>
                  <a:lnTo>
                    <a:pt x="19382" y="6765"/>
                  </a:lnTo>
                  <a:lnTo>
                    <a:pt x="19447" y="6765"/>
                  </a:lnTo>
                  <a:lnTo>
                    <a:pt x="19577" y="6798"/>
                  </a:lnTo>
                  <a:lnTo>
                    <a:pt x="19805" y="6960"/>
                  </a:lnTo>
                  <a:lnTo>
                    <a:pt x="19870" y="7025"/>
                  </a:lnTo>
                  <a:lnTo>
                    <a:pt x="20032" y="7025"/>
                  </a:lnTo>
                  <a:lnTo>
                    <a:pt x="20162" y="6993"/>
                  </a:lnTo>
                  <a:lnTo>
                    <a:pt x="20227" y="7025"/>
                  </a:lnTo>
                  <a:lnTo>
                    <a:pt x="20422" y="6960"/>
                  </a:lnTo>
                  <a:lnTo>
                    <a:pt x="20520" y="6895"/>
                  </a:lnTo>
                  <a:lnTo>
                    <a:pt x="20520" y="6830"/>
                  </a:lnTo>
                  <a:lnTo>
                    <a:pt x="20487" y="6798"/>
                  </a:lnTo>
                  <a:lnTo>
                    <a:pt x="20553" y="6798"/>
                  </a:lnTo>
                  <a:lnTo>
                    <a:pt x="20618" y="6765"/>
                  </a:lnTo>
                  <a:lnTo>
                    <a:pt x="20715" y="6700"/>
                  </a:lnTo>
                  <a:lnTo>
                    <a:pt x="20715" y="6635"/>
                  </a:lnTo>
                  <a:lnTo>
                    <a:pt x="20650" y="6570"/>
                  </a:lnTo>
                  <a:lnTo>
                    <a:pt x="20553" y="6537"/>
                  </a:lnTo>
                  <a:lnTo>
                    <a:pt x="20520" y="6472"/>
                  </a:lnTo>
                  <a:lnTo>
                    <a:pt x="20455" y="6440"/>
                  </a:lnTo>
                  <a:lnTo>
                    <a:pt x="20390" y="6440"/>
                  </a:lnTo>
                  <a:lnTo>
                    <a:pt x="20325" y="6505"/>
                  </a:lnTo>
                  <a:lnTo>
                    <a:pt x="20292" y="6505"/>
                  </a:lnTo>
                  <a:lnTo>
                    <a:pt x="20195" y="6472"/>
                  </a:lnTo>
                  <a:lnTo>
                    <a:pt x="20000" y="6472"/>
                  </a:lnTo>
                  <a:lnTo>
                    <a:pt x="19870" y="6440"/>
                  </a:lnTo>
                  <a:lnTo>
                    <a:pt x="19772" y="6375"/>
                  </a:lnTo>
                  <a:lnTo>
                    <a:pt x="19707" y="6375"/>
                  </a:lnTo>
                  <a:lnTo>
                    <a:pt x="19642" y="6407"/>
                  </a:lnTo>
                  <a:lnTo>
                    <a:pt x="19447" y="6440"/>
                  </a:lnTo>
                  <a:lnTo>
                    <a:pt x="19382" y="6375"/>
                  </a:lnTo>
                  <a:lnTo>
                    <a:pt x="19284" y="6342"/>
                  </a:lnTo>
                  <a:lnTo>
                    <a:pt x="19382" y="6342"/>
                  </a:lnTo>
                  <a:lnTo>
                    <a:pt x="19479" y="6375"/>
                  </a:lnTo>
                  <a:lnTo>
                    <a:pt x="19544" y="6310"/>
                  </a:lnTo>
                  <a:lnTo>
                    <a:pt x="19674" y="6277"/>
                  </a:lnTo>
                  <a:lnTo>
                    <a:pt x="19740" y="6310"/>
                  </a:lnTo>
                  <a:lnTo>
                    <a:pt x="19837" y="6342"/>
                  </a:lnTo>
                  <a:lnTo>
                    <a:pt x="19902" y="6310"/>
                  </a:lnTo>
                  <a:lnTo>
                    <a:pt x="19935" y="6277"/>
                  </a:lnTo>
                  <a:lnTo>
                    <a:pt x="20065" y="6277"/>
                  </a:lnTo>
                  <a:lnTo>
                    <a:pt x="20097" y="6212"/>
                  </a:lnTo>
                  <a:lnTo>
                    <a:pt x="20260" y="6212"/>
                  </a:lnTo>
                  <a:lnTo>
                    <a:pt x="20260" y="6180"/>
                  </a:lnTo>
                  <a:lnTo>
                    <a:pt x="20292" y="6147"/>
                  </a:lnTo>
                  <a:lnTo>
                    <a:pt x="20357" y="6147"/>
                  </a:lnTo>
                  <a:lnTo>
                    <a:pt x="20357" y="6180"/>
                  </a:lnTo>
                  <a:lnTo>
                    <a:pt x="20422" y="6180"/>
                  </a:lnTo>
                  <a:lnTo>
                    <a:pt x="20455" y="6212"/>
                  </a:lnTo>
                  <a:lnTo>
                    <a:pt x="20553" y="6212"/>
                  </a:lnTo>
                  <a:lnTo>
                    <a:pt x="20650" y="6245"/>
                  </a:lnTo>
                  <a:lnTo>
                    <a:pt x="20683" y="6310"/>
                  </a:lnTo>
                  <a:lnTo>
                    <a:pt x="20780" y="6277"/>
                  </a:lnTo>
                  <a:lnTo>
                    <a:pt x="20845" y="6277"/>
                  </a:lnTo>
                  <a:lnTo>
                    <a:pt x="20943" y="6212"/>
                  </a:lnTo>
                  <a:lnTo>
                    <a:pt x="21105" y="6147"/>
                  </a:lnTo>
                  <a:lnTo>
                    <a:pt x="21170" y="6115"/>
                  </a:lnTo>
                  <a:lnTo>
                    <a:pt x="21268" y="6147"/>
                  </a:lnTo>
                  <a:lnTo>
                    <a:pt x="21300" y="6082"/>
                  </a:lnTo>
                  <a:lnTo>
                    <a:pt x="21300" y="6017"/>
                  </a:lnTo>
                  <a:lnTo>
                    <a:pt x="21268" y="5985"/>
                  </a:lnTo>
                  <a:lnTo>
                    <a:pt x="21203" y="5887"/>
                  </a:lnTo>
                  <a:lnTo>
                    <a:pt x="21203" y="5854"/>
                  </a:lnTo>
                  <a:lnTo>
                    <a:pt x="21170" y="5822"/>
                  </a:lnTo>
                  <a:lnTo>
                    <a:pt x="21170" y="5789"/>
                  </a:lnTo>
                  <a:lnTo>
                    <a:pt x="21203" y="5692"/>
                  </a:lnTo>
                  <a:lnTo>
                    <a:pt x="21300" y="5627"/>
                  </a:lnTo>
                  <a:lnTo>
                    <a:pt x="21333" y="5627"/>
                  </a:lnTo>
                  <a:lnTo>
                    <a:pt x="21496" y="5724"/>
                  </a:lnTo>
                  <a:lnTo>
                    <a:pt x="21593" y="5724"/>
                  </a:lnTo>
                  <a:lnTo>
                    <a:pt x="21658" y="5659"/>
                  </a:lnTo>
                  <a:lnTo>
                    <a:pt x="21756" y="5497"/>
                  </a:lnTo>
                  <a:lnTo>
                    <a:pt x="21853" y="5432"/>
                  </a:lnTo>
                  <a:lnTo>
                    <a:pt x="21918" y="5399"/>
                  </a:lnTo>
                  <a:lnTo>
                    <a:pt x="21951" y="5367"/>
                  </a:lnTo>
                  <a:lnTo>
                    <a:pt x="22016" y="5302"/>
                  </a:lnTo>
                  <a:lnTo>
                    <a:pt x="22146" y="5269"/>
                  </a:lnTo>
                  <a:lnTo>
                    <a:pt x="22179" y="5204"/>
                  </a:lnTo>
                  <a:lnTo>
                    <a:pt x="22179" y="5074"/>
                  </a:lnTo>
                  <a:lnTo>
                    <a:pt x="22146" y="4911"/>
                  </a:lnTo>
                  <a:lnTo>
                    <a:pt x="22048" y="4846"/>
                  </a:lnTo>
                  <a:lnTo>
                    <a:pt x="22048" y="4781"/>
                  </a:lnTo>
                  <a:lnTo>
                    <a:pt x="21886" y="4651"/>
                  </a:lnTo>
                  <a:lnTo>
                    <a:pt x="21886" y="4619"/>
                  </a:lnTo>
                  <a:lnTo>
                    <a:pt x="21821" y="4521"/>
                  </a:lnTo>
                  <a:lnTo>
                    <a:pt x="21723" y="4489"/>
                  </a:lnTo>
                  <a:lnTo>
                    <a:pt x="21691" y="4456"/>
                  </a:lnTo>
                  <a:lnTo>
                    <a:pt x="21626" y="4391"/>
                  </a:lnTo>
                  <a:lnTo>
                    <a:pt x="21528" y="4359"/>
                  </a:lnTo>
                  <a:lnTo>
                    <a:pt x="21431" y="4359"/>
                  </a:lnTo>
                  <a:lnTo>
                    <a:pt x="21268" y="4294"/>
                  </a:lnTo>
                  <a:lnTo>
                    <a:pt x="21138" y="4229"/>
                  </a:lnTo>
                  <a:lnTo>
                    <a:pt x="21008" y="4196"/>
                  </a:lnTo>
                  <a:lnTo>
                    <a:pt x="20943" y="4229"/>
                  </a:lnTo>
                  <a:lnTo>
                    <a:pt x="20813" y="4229"/>
                  </a:lnTo>
                  <a:lnTo>
                    <a:pt x="20683" y="4261"/>
                  </a:lnTo>
                  <a:lnTo>
                    <a:pt x="20618" y="4326"/>
                  </a:lnTo>
                  <a:lnTo>
                    <a:pt x="20520" y="4359"/>
                  </a:lnTo>
                  <a:lnTo>
                    <a:pt x="20422" y="4326"/>
                  </a:lnTo>
                  <a:lnTo>
                    <a:pt x="20422" y="4294"/>
                  </a:lnTo>
                  <a:lnTo>
                    <a:pt x="20357" y="4294"/>
                  </a:lnTo>
                  <a:lnTo>
                    <a:pt x="20325" y="4359"/>
                  </a:lnTo>
                  <a:lnTo>
                    <a:pt x="20325" y="4456"/>
                  </a:lnTo>
                  <a:lnTo>
                    <a:pt x="20325" y="4554"/>
                  </a:lnTo>
                  <a:lnTo>
                    <a:pt x="20292" y="4619"/>
                  </a:lnTo>
                  <a:lnTo>
                    <a:pt x="20227" y="4619"/>
                  </a:lnTo>
                  <a:lnTo>
                    <a:pt x="20227" y="4651"/>
                  </a:lnTo>
                  <a:lnTo>
                    <a:pt x="20260" y="4716"/>
                  </a:lnTo>
                  <a:lnTo>
                    <a:pt x="20227" y="4781"/>
                  </a:lnTo>
                  <a:lnTo>
                    <a:pt x="20130" y="4814"/>
                  </a:lnTo>
                  <a:lnTo>
                    <a:pt x="20032" y="4814"/>
                  </a:lnTo>
                  <a:lnTo>
                    <a:pt x="19967" y="4749"/>
                  </a:lnTo>
                  <a:lnTo>
                    <a:pt x="19967" y="4684"/>
                  </a:lnTo>
                  <a:lnTo>
                    <a:pt x="19935" y="4651"/>
                  </a:lnTo>
                  <a:lnTo>
                    <a:pt x="19902" y="4684"/>
                  </a:lnTo>
                  <a:lnTo>
                    <a:pt x="19902" y="4781"/>
                  </a:lnTo>
                  <a:lnTo>
                    <a:pt x="19902" y="4814"/>
                  </a:lnTo>
                  <a:lnTo>
                    <a:pt x="19870" y="4879"/>
                  </a:lnTo>
                  <a:lnTo>
                    <a:pt x="19837" y="4976"/>
                  </a:lnTo>
                  <a:lnTo>
                    <a:pt x="19805" y="5042"/>
                  </a:lnTo>
                  <a:lnTo>
                    <a:pt x="19805" y="4976"/>
                  </a:lnTo>
                  <a:lnTo>
                    <a:pt x="19805" y="4944"/>
                  </a:lnTo>
                  <a:lnTo>
                    <a:pt x="19805" y="4814"/>
                  </a:lnTo>
                  <a:lnTo>
                    <a:pt x="19740" y="4749"/>
                  </a:lnTo>
                  <a:lnTo>
                    <a:pt x="19772" y="4684"/>
                  </a:lnTo>
                  <a:lnTo>
                    <a:pt x="19772" y="4619"/>
                  </a:lnTo>
                  <a:lnTo>
                    <a:pt x="19740" y="4521"/>
                  </a:lnTo>
                  <a:lnTo>
                    <a:pt x="19740" y="4456"/>
                  </a:lnTo>
                  <a:lnTo>
                    <a:pt x="19674" y="4489"/>
                  </a:lnTo>
                  <a:lnTo>
                    <a:pt x="19642" y="4554"/>
                  </a:lnTo>
                  <a:lnTo>
                    <a:pt x="19609" y="4619"/>
                  </a:lnTo>
                  <a:lnTo>
                    <a:pt x="19609" y="4684"/>
                  </a:lnTo>
                  <a:lnTo>
                    <a:pt x="19577" y="4814"/>
                  </a:lnTo>
                  <a:lnTo>
                    <a:pt x="19414" y="4944"/>
                  </a:lnTo>
                  <a:lnTo>
                    <a:pt x="19349" y="5009"/>
                  </a:lnTo>
                  <a:lnTo>
                    <a:pt x="19284" y="5009"/>
                  </a:lnTo>
                  <a:lnTo>
                    <a:pt x="19219" y="5074"/>
                  </a:lnTo>
                  <a:lnTo>
                    <a:pt x="19122" y="5139"/>
                  </a:lnTo>
                  <a:lnTo>
                    <a:pt x="19024" y="5139"/>
                  </a:lnTo>
                  <a:lnTo>
                    <a:pt x="18927" y="5237"/>
                  </a:lnTo>
                  <a:lnTo>
                    <a:pt x="18796" y="5302"/>
                  </a:lnTo>
                  <a:lnTo>
                    <a:pt x="18666" y="5302"/>
                  </a:lnTo>
                  <a:lnTo>
                    <a:pt x="18536" y="5334"/>
                  </a:lnTo>
                  <a:lnTo>
                    <a:pt x="18536" y="5367"/>
                  </a:lnTo>
                  <a:lnTo>
                    <a:pt x="18471" y="5432"/>
                  </a:lnTo>
                  <a:lnTo>
                    <a:pt x="18374" y="5432"/>
                  </a:lnTo>
                  <a:lnTo>
                    <a:pt x="18309" y="5399"/>
                  </a:lnTo>
                  <a:lnTo>
                    <a:pt x="18244" y="5464"/>
                  </a:lnTo>
                  <a:lnTo>
                    <a:pt x="18114" y="5562"/>
                  </a:lnTo>
                  <a:lnTo>
                    <a:pt x="17951" y="5724"/>
                  </a:lnTo>
                  <a:lnTo>
                    <a:pt x="17918" y="5822"/>
                  </a:lnTo>
                  <a:lnTo>
                    <a:pt x="17853" y="5822"/>
                  </a:lnTo>
                  <a:lnTo>
                    <a:pt x="17691" y="5952"/>
                  </a:lnTo>
                  <a:lnTo>
                    <a:pt x="17593" y="6082"/>
                  </a:lnTo>
                  <a:lnTo>
                    <a:pt x="17561" y="6017"/>
                  </a:lnTo>
                  <a:lnTo>
                    <a:pt x="17528" y="6017"/>
                  </a:lnTo>
                  <a:lnTo>
                    <a:pt x="17431" y="6082"/>
                  </a:lnTo>
                  <a:lnTo>
                    <a:pt x="17366" y="6212"/>
                  </a:lnTo>
                  <a:lnTo>
                    <a:pt x="17268" y="6310"/>
                  </a:lnTo>
                  <a:lnTo>
                    <a:pt x="17236" y="6407"/>
                  </a:lnTo>
                  <a:lnTo>
                    <a:pt x="17203" y="6440"/>
                  </a:lnTo>
                  <a:lnTo>
                    <a:pt x="17170" y="6407"/>
                  </a:lnTo>
                  <a:lnTo>
                    <a:pt x="17236" y="6277"/>
                  </a:lnTo>
                  <a:lnTo>
                    <a:pt x="17203" y="6212"/>
                  </a:lnTo>
                  <a:lnTo>
                    <a:pt x="17203" y="6115"/>
                  </a:lnTo>
                  <a:lnTo>
                    <a:pt x="17301" y="6115"/>
                  </a:lnTo>
                  <a:lnTo>
                    <a:pt x="17333" y="6050"/>
                  </a:lnTo>
                  <a:lnTo>
                    <a:pt x="17463" y="5952"/>
                  </a:lnTo>
                  <a:lnTo>
                    <a:pt x="17528" y="5920"/>
                  </a:lnTo>
                  <a:lnTo>
                    <a:pt x="17626" y="5822"/>
                  </a:lnTo>
                  <a:lnTo>
                    <a:pt x="17788" y="5724"/>
                  </a:lnTo>
                  <a:lnTo>
                    <a:pt x="17821" y="5659"/>
                  </a:lnTo>
                  <a:lnTo>
                    <a:pt x="17918" y="5594"/>
                  </a:lnTo>
                  <a:lnTo>
                    <a:pt x="18016" y="5464"/>
                  </a:lnTo>
                  <a:lnTo>
                    <a:pt x="18049" y="5367"/>
                  </a:lnTo>
                  <a:lnTo>
                    <a:pt x="18016" y="5302"/>
                  </a:lnTo>
                  <a:lnTo>
                    <a:pt x="18049" y="5269"/>
                  </a:lnTo>
                  <a:lnTo>
                    <a:pt x="18081" y="5302"/>
                  </a:lnTo>
                  <a:lnTo>
                    <a:pt x="18146" y="5302"/>
                  </a:lnTo>
                  <a:lnTo>
                    <a:pt x="18211" y="5237"/>
                  </a:lnTo>
                  <a:lnTo>
                    <a:pt x="18276" y="5204"/>
                  </a:lnTo>
                  <a:lnTo>
                    <a:pt x="18309" y="5139"/>
                  </a:lnTo>
                  <a:lnTo>
                    <a:pt x="18374" y="5009"/>
                  </a:lnTo>
                  <a:lnTo>
                    <a:pt x="18471" y="5009"/>
                  </a:lnTo>
                  <a:lnTo>
                    <a:pt x="18536" y="4944"/>
                  </a:lnTo>
                  <a:lnTo>
                    <a:pt x="18634" y="4911"/>
                  </a:lnTo>
                  <a:lnTo>
                    <a:pt x="18634" y="4944"/>
                  </a:lnTo>
                  <a:lnTo>
                    <a:pt x="18699" y="4944"/>
                  </a:lnTo>
                  <a:lnTo>
                    <a:pt x="18992" y="4684"/>
                  </a:lnTo>
                  <a:lnTo>
                    <a:pt x="19057" y="4586"/>
                  </a:lnTo>
                  <a:lnTo>
                    <a:pt x="19057" y="4456"/>
                  </a:lnTo>
                  <a:lnTo>
                    <a:pt x="19154" y="4294"/>
                  </a:lnTo>
                  <a:lnTo>
                    <a:pt x="19252" y="4163"/>
                  </a:lnTo>
                  <a:lnTo>
                    <a:pt x="19219" y="4033"/>
                  </a:lnTo>
                  <a:lnTo>
                    <a:pt x="19252" y="3871"/>
                  </a:lnTo>
                  <a:lnTo>
                    <a:pt x="19219" y="3773"/>
                  </a:lnTo>
                  <a:lnTo>
                    <a:pt x="19154" y="3741"/>
                  </a:lnTo>
                  <a:lnTo>
                    <a:pt x="19024" y="3773"/>
                  </a:lnTo>
                  <a:lnTo>
                    <a:pt x="18894" y="3773"/>
                  </a:lnTo>
                  <a:lnTo>
                    <a:pt x="18764" y="3741"/>
                  </a:lnTo>
                  <a:lnTo>
                    <a:pt x="18666" y="3741"/>
                  </a:lnTo>
                  <a:lnTo>
                    <a:pt x="18601" y="3806"/>
                  </a:lnTo>
                  <a:lnTo>
                    <a:pt x="18569" y="3871"/>
                  </a:lnTo>
                  <a:lnTo>
                    <a:pt x="18601" y="3903"/>
                  </a:lnTo>
                  <a:lnTo>
                    <a:pt x="18569" y="3968"/>
                  </a:lnTo>
                  <a:lnTo>
                    <a:pt x="18569" y="4131"/>
                  </a:lnTo>
                  <a:lnTo>
                    <a:pt x="18536" y="4261"/>
                  </a:lnTo>
                  <a:lnTo>
                    <a:pt x="18439" y="4391"/>
                  </a:lnTo>
                  <a:lnTo>
                    <a:pt x="18374" y="4326"/>
                  </a:lnTo>
                  <a:lnTo>
                    <a:pt x="18309" y="4326"/>
                  </a:lnTo>
                  <a:lnTo>
                    <a:pt x="18244" y="4359"/>
                  </a:lnTo>
                  <a:lnTo>
                    <a:pt x="18211" y="4391"/>
                  </a:lnTo>
                  <a:lnTo>
                    <a:pt x="18146" y="4359"/>
                  </a:lnTo>
                  <a:lnTo>
                    <a:pt x="18081" y="4359"/>
                  </a:lnTo>
                  <a:cubicBezTo>
                    <a:pt x="18081" y="4359"/>
                    <a:pt x="17918" y="4294"/>
                    <a:pt x="17886" y="4294"/>
                  </a:cubicBezTo>
                  <a:lnTo>
                    <a:pt x="17723" y="4294"/>
                  </a:lnTo>
                  <a:lnTo>
                    <a:pt x="17626" y="4359"/>
                  </a:lnTo>
                  <a:lnTo>
                    <a:pt x="17463" y="4391"/>
                  </a:lnTo>
                  <a:lnTo>
                    <a:pt x="17366" y="4424"/>
                  </a:lnTo>
                  <a:lnTo>
                    <a:pt x="17301" y="4424"/>
                  </a:lnTo>
                  <a:lnTo>
                    <a:pt x="17301" y="4359"/>
                  </a:lnTo>
                  <a:lnTo>
                    <a:pt x="17333" y="4261"/>
                  </a:lnTo>
                  <a:lnTo>
                    <a:pt x="17333" y="4196"/>
                  </a:lnTo>
                  <a:lnTo>
                    <a:pt x="17333" y="4131"/>
                  </a:lnTo>
                  <a:lnTo>
                    <a:pt x="17463" y="4131"/>
                  </a:lnTo>
                  <a:lnTo>
                    <a:pt x="17561" y="4098"/>
                  </a:lnTo>
                  <a:lnTo>
                    <a:pt x="17821" y="4066"/>
                  </a:lnTo>
                  <a:lnTo>
                    <a:pt x="17886" y="4033"/>
                  </a:lnTo>
                  <a:lnTo>
                    <a:pt x="17951" y="3936"/>
                  </a:lnTo>
                  <a:lnTo>
                    <a:pt x="17951" y="3838"/>
                  </a:lnTo>
                  <a:lnTo>
                    <a:pt x="18016" y="3806"/>
                  </a:lnTo>
                  <a:lnTo>
                    <a:pt x="18049" y="3741"/>
                  </a:lnTo>
                  <a:lnTo>
                    <a:pt x="18016" y="3708"/>
                  </a:lnTo>
                  <a:lnTo>
                    <a:pt x="17983" y="3643"/>
                  </a:lnTo>
                  <a:lnTo>
                    <a:pt x="17723" y="3643"/>
                  </a:lnTo>
                  <a:lnTo>
                    <a:pt x="17561" y="3611"/>
                  </a:lnTo>
                  <a:lnTo>
                    <a:pt x="17431" y="3546"/>
                  </a:lnTo>
                  <a:lnTo>
                    <a:pt x="17366" y="3513"/>
                  </a:lnTo>
                  <a:lnTo>
                    <a:pt x="17138" y="3546"/>
                  </a:lnTo>
                  <a:lnTo>
                    <a:pt x="17008" y="3546"/>
                  </a:lnTo>
                  <a:lnTo>
                    <a:pt x="16910" y="3481"/>
                  </a:lnTo>
                  <a:lnTo>
                    <a:pt x="16780" y="3481"/>
                  </a:lnTo>
                  <a:lnTo>
                    <a:pt x="16683" y="3513"/>
                  </a:lnTo>
                  <a:lnTo>
                    <a:pt x="16618" y="3481"/>
                  </a:lnTo>
                  <a:lnTo>
                    <a:pt x="16455" y="3481"/>
                  </a:lnTo>
                  <a:lnTo>
                    <a:pt x="16390" y="3578"/>
                  </a:lnTo>
                  <a:lnTo>
                    <a:pt x="16390" y="3676"/>
                  </a:lnTo>
                  <a:lnTo>
                    <a:pt x="16325" y="3708"/>
                  </a:lnTo>
                  <a:lnTo>
                    <a:pt x="16292" y="3708"/>
                  </a:lnTo>
                  <a:lnTo>
                    <a:pt x="16292" y="3643"/>
                  </a:lnTo>
                  <a:lnTo>
                    <a:pt x="16292" y="3611"/>
                  </a:lnTo>
                  <a:lnTo>
                    <a:pt x="16227" y="3611"/>
                  </a:lnTo>
                  <a:lnTo>
                    <a:pt x="16000" y="3676"/>
                  </a:lnTo>
                  <a:lnTo>
                    <a:pt x="15870" y="3741"/>
                  </a:lnTo>
                  <a:lnTo>
                    <a:pt x="15805" y="3806"/>
                  </a:lnTo>
                  <a:lnTo>
                    <a:pt x="15772" y="3838"/>
                  </a:lnTo>
                  <a:lnTo>
                    <a:pt x="15577" y="3838"/>
                  </a:lnTo>
                  <a:lnTo>
                    <a:pt x="15512" y="3903"/>
                  </a:lnTo>
                  <a:lnTo>
                    <a:pt x="15414" y="3903"/>
                  </a:lnTo>
                  <a:lnTo>
                    <a:pt x="15349" y="3968"/>
                  </a:lnTo>
                  <a:lnTo>
                    <a:pt x="15349" y="4033"/>
                  </a:lnTo>
                  <a:lnTo>
                    <a:pt x="15317" y="4098"/>
                  </a:lnTo>
                  <a:lnTo>
                    <a:pt x="15252" y="4098"/>
                  </a:lnTo>
                  <a:lnTo>
                    <a:pt x="15219" y="4033"/>
                  </a:lnTo>
                  <a:lnTo>
                    <a:pt x="15219" y="3968"/>
                  </a:lnTo>
                  <a:lnTo>
                    <a:pt x="15187" y="3903"/>
                  </a:lnTo>
                  <a:lnTo>
                    <a:pt x="15154" y="3838"/>
                  </a:lnTo>
                  <a:lnTo>
                    <a:pt x="15154" y="3773"/>
                  </a:lnTo>
                  <a:lnTo>
                    <a:pt x="15187" y="3708"/>
                  </a:lnTo>
                  <a:lnTo>
                    <a:pt x="15252" y="3676"/>
                  </a:lnTo>
                  <a:lnTo>
                    <a:pt x="15382" y="3643"/>
                  </a:lnTo>
                  <a:lnTo>
                    <a:pt x="15479" y="3643"/>
                  </a:lnTo>
                  <a:lnTo>
                    <a:pt x="15544" y="3611"/>
                  </a:lnTo>
                  <a:lnTo>
                    <a:pt x="15577" y="3546"/>
                  </a:lnTo>
                  <a:lnTo>
                    <a:pt x="15642" y="3513"/>
                  </a:lnTo>
                  <a:lnTo>
                    <a:pt x="15805" y="3513"/>
                  </a:lnTo>
                  <a:lnTo>
                    <a:pt x="15902" y="3481"/>
                  </a:lnTo>
                  <a:lnTo>
                    <a:pt x="16000" y="3416"/>
                  </a:lnTo>
                  <a:lnTo>
                    <a:pt x="16097" y="3416"/>
                  </a:lnTo>
                  <a:lnTo>
                    <a:pt x="16195" y="3383"/>
                  </a:lnTo>
                  <a:lnTo>
                    <a:pt x="16195" y="3318"/>
                  </a:lnTo>
                  <a:lnTo>
                    <a:pt x="16195" y="3253"/>
                  </a:lnTo>
                  <a:lnTo>
                    <a:pt x="16130" y="3220"/>
                  </a:lnTo>
                  <a:lnTo>
                    <a:pt x="16000" y="3220"/>
                  </a:lnTo>
                  <a:lnTo>
                    <a:pt x="16000" y="3188"/>
                  </a:lnTo>
                  <a:lnTo>
                    <a:pt x="16195" y="3188"/>
                  </a:lnTo>
                  <a:lnTo>
                    <a:pt x="16227" y="3220"/>
                  </a:lnTo>
                  <a:lnTo>
                    <a:pt x="16260" y="3318"/>
                  </a:lnTo>
                  <a:lnTo>
                    <a:pt x="16292" y="3318"/>
                  </a:lnTo>
                  <a:lnTo>
                    <a:pt x="16325" y="3285"/>
                  </a:lnTo>
                  <a:lnTo>
                    <a:pt x="16390" y="3253"/>
                  </a:lnTo>
                  <a:lnTo>
                    <a:pt x="16520" y="3253"/>
                  </a:lnTo>
                  <a:lnTo>
                    <a:pt x="16585" y="3220"/>
                  </a:lnTo>
                  <a:lnTo>
                    <a:pt x="16650" y="3188"/>
                  </a:lnTo>
                  <a:lnTo>
                    <a:pt x="16715" y="3155"/>
                  </a:lnTo>
                  <a:lnTo>
                    <a:pt x="16813" y="3188"/>
                  </a:lnTo>
                  <a:lnTo>
                    <a:pt x="17073" y="3188"/>
                  </a:lnTo>
                  <a:lnTo>
                    <a:pt x="17138" y="3220"/>
                  </a:lnTo>
                  <a:lnTo>
                    <a:pt x="17301" y="3220"/>
                  </a:lnTo>
                  <a:lnTo>
                    <a:pt x="17333" y="3253"/>
                  </a:lnTo>
                  <a:lnTo>
                    <a:pt x="17366" y="3253"/>
                  </a:lnTo>
                  <a:lnTo>
                    <a:pt x="17496" y="3350"/>
                  </a:lnTo>
                  <a:lnTo>
                    <a:pt x="17561" y="3383"/>
                  </a:lnTo>
                  <a:lnTo>
                    <a:pt x="17658" y="3350"/>
                  </a:lnTo>
                  <a:lnTo>
                    <a:pt x="17723" y="3318"/>
                  </a:lnTo>
                  <a:lnTo>
                    <a:pt x="17788" y="3318"/>
                  </a:lnTo>
                  <a:lnTo>
                    <a:pt x="17853" y="3350"/>
                  </a:lnTo>
                  <a:lnTo>
                    <a:pt x="17951" y="3350"/>
                  </a:lnTo>
                  <a:lnTo>
                    <a:pt x="17983" y="3383"/>
                  </a:lnTo>
                  <a:lnTo>
                    <a:pt x="18081" y="3383"/>
                  </a:lnTo>
                  <a:lnTo>
                    <a:pt x="18211" y="3318"/>
                  </a:lnTo>
                  <a:lnTo>
                    <a:pt x="18276" y="3285"/>
                  </a:lnTo>
                  <a:lnTo>
                    <a:pt x="18374" y="3285"/>
                  </a:lnTo>
                  <a:lnTo>
                    <a:pt x="18439" y="3318"/>
                  </a:lnTo>
                  <a:lnTo>
                    <a:pt x="18471" y="3318"/>
                  </a:lnTo>
                  <a:lnTo>
                    <a:pt x="18569" y="3285"/>
                  </a:lnTo>
                  <a:lnTo>
                    <a:pt x="18764" y="3285"/>
                  </a:lnTo>
                  <a:lnTo>
                    <a:pt x="18764" y="3253"/>
                  </a:lnTo>
                  <a:lnTo>
                    <a:pt x="18731" y="3220"/>
                  </a:lnTo>
                  <a:lnTo>
                    <a:pt x="18731" y="3188"/>
                  </a:lnTo>
                  <a:lnTo>
                    <a:pt x="18764" y="3155"/>
                  </a:lnTo>
                  <a:lnTo>
                    <a:pt x="18796" y="3188"/>
                  </a:lnTo>
                  <a:lnTo>
                    <a:pt x="18829" y="3253"/>
                  </a:lnTo>
                  <a:lnTo>
                    <a:pt x="18959" y="3253"/>
                  </a:lnTo>
                  <a:lnTo>
                    <a:pt x="19089" y="3220"/>
                  </a:lnTo>
                  <a:lnTo>
                    <a:pt x="19284" y="3155"/>
                  </a:lnTo>
                  <a:lnTo>
                    <a:pt x="19382" y="3090"/>
                  </a:lnTo>
                  <a:lnTo>
                    <a:pt x="19382" y="3058"/>
                  </a:lnTo>
                  <a:lnTo>
                    <a:pt x="19382" y="2993"/>
                  </a:lnTo>
                  <a:lnTo>
                    <a:pt x="19544" y="2993"/>
                  </a:lnTo>
                  <a:lnTo>
                    <a:pt x="19642" y="2928"/>
                  </a:lnTo>
                  <a:lnTo>
                    <a:pt x="19707" y="2895"/>
                  </a:lnTo>
                  <a:lnTo>
                    <a:pt x="19707" y="2798"/>
                  </a:lnTo>
                  <a:lnTo>
                    <a:pt x="19740" y="2765"/>
                  </a:lnTo>
                  <a:lnTo>
                    <a:pt x="19772" y="2733"/>
                  </a:lnTo>
                  <a:lnTo>
                    <a:pt x="19772" y="2635"/>
                  </a:lnTo>
                  <a:lnTo>
                    <a:pt x="19740" y="2570"/>
                  </a:lnTo>
                  <a:lnTo>
                    <a:pt x="19642" y="2505"/>
                  </a:lnTo>
                  <a:lnTo>
                    <a:pt x="19512" y="2440"/>
                  </a:lnTo>
                  <a:lnTo>
                    <a:pt x="19414" y="2342"/>
                  </a:lnTo>
                  <a:lnTo>
                    <a:pt x="19414" y="2310"/>
                  </a:lnTo>
                  <a:lnTo>
                    <a:pt x="19349" y="2245"/>
                  </a:lnTo>
                  <a:lnTo>
                    <a:pt x="19219" y="2212"/>
                  </a:lnTo>
                  <a:lnTo>
                    <a:pt x="19154" y="2147"/>
                  </a:lnTo>
                  <a:lnTo>
                    <a:pt x="19122" y="2082"/>
                  </a:lnTo>
                  <a:lnTo>
                    <a:pt x="19057" y="2082"/>
                  </a:lnTo>
                  <a:lnTo>
                    <a:pt x="18992" y="2115"/>
                  </a:lnTo>
                  <a:lnTo>
                    <a:pt x="18927" y="2082"/>
                  </a:lnTo>
                  <a:lnTo>
                    <a:pt x="18927" y="2017"/>
                  </a:lnTo>
                  <a:lnTo>
                    <a:pt x="18862" y="1985"/>
                  </a:lnTo>
                  <a:lnTo>
                    <a:pt x="18569" y="1985"/>
                  </a:lnTo>
                  <a:lnTo>
                    <a:pt x="18569" y="2082"/>
                  </a:lnTo>
                  <a:lnTo>
                    <a:pt x="18569" y="2115"/>
                  </a:lnTo>
                  <a:lnTo>
                    <a:pt x="18504" y="2082"/>
                  </a:lnTo>
                  <a:lnTo>
                    <a:pt x="18471" y="2082"/>
                  </a:lnTo>
                  <a:lnTo>
                    <a:pt x="18309" y="2147"/>
                  </a:lnTo>
                  <a:lnTo>
                    <a:pt x="18211" y="2147"/>
                  </a:lnTo>
                  <a:lnTo>
                    <a:pt x="18114" y="2115"/>
                  </a:lnTo>
                  <a:lnTo>
                    <a:pt x="18016" y="2082"/>
                  </a:lnTo>
                  <a:lnTo>
                    <a:pt x="17918" y="2050"/>
                  </a:lnTo>
                  <a:lnTo>
                    <a:pt x="17886" y="2017"/>
                  </a:lnTo>
                  <a:lnTo>
                    <a:pt x="17886" y="1952"/>
                  </a:lnTo>
                  <a:lnTo>
                    <a:pt x="17951" y="1952"/>
                  </a:lnTo>
                  <a:lnTo>
                    <a:pt x="18016" y="1985"/>
                  </a:lnTo>
                  <a:lnTo>
                    <a:pt x="18114" y="2017"/>
                  </a:lnTo>
                  <a:lnTo>
                    <a:pt x="18114" y="1952"/>
                  </a:lnTo>
                  <a:lnTo>
                    <a:pt x="18016" y="1887"/>
                  </a:lnTo>
                  <a:lnTo>
                    <a:pt x="18016" y="1822"/>
                  </a:lnTo>
                  <a:lnTo>
                    <a:pt x="18049" y="1790"/>
                  </a:lnTo>
                  <a:lnTo>
                    <a:pt x="18114" y="1855"/>
                  </a:lnTo>
                  <a:lnTo>
                    <a:pt x="18179" y="1887"/>
                  </a:lnTo>
                  <a:lnTo>
                    <a:pt x="18276" y="1920"/>
                  </a:lnTo>
                  <a:lnTo>
                    <a:pt x="18439" y="1887"/>
                  </a:lnTo>
                  <a:lnTo>
                    <a:pt x="18569" y="1757"/>
                  </a:lnTo>
                  <a:lnTo>
                    <a:pt x="18569" y="1692"/>
                  </a:lnTo>
                  <a:lnTo>
                    <a:pt x="18536" y="1659"/>
                  </a:lnTo>
                  <a:lnTo>
                    <a:pt x="18504" y="1627"/>
                  </a:lnTo>
                  <a:lnTo>
                    <a:pt x="18504" y="1562"/>
                  </a:lnTo>
                  <a:lnTo>
                    <a:pt x="18536" y="1497"/>
                  </a:lnTo>
                  <a:lnTo>
                    <a:pt x="18536" y="1464"/>
                  </a:lnTo>
                  <a:lnTo>
                    <a:pt x="18471" y="1399"/>
                  </a:lnTo>
                  <a:lnTo>
                    <a:pt x="18406" y="1334"/>
                  </a:lnTo>
                  <a:lnTo>
                    <a:pt x="18341" y="1302"/>
                  </a:lnTo>
                  <a:lnTo>
                    <a:pt x="18276" y="1302"/>
                  </a:lnTo>
                  <a:lnTo>
                    <a:pt x="18211" y="1399"/>
                  </a:lnTo>
                  <a:lnTo>
                    <a:pt x="18081" y="1464"/>
                  </a:lnTo>
                  <a:lnTo>
                    <a:pt x="17918" y="1464"/>
                  </a:lnTo>
                  <a:lnTo>
                    <a:pt x="17821" y="1529"/>
                  </a:lnTo>
                  <a:lnTo>
                    <a:pt x="17788" y="1562"/>
                  </a:lnTo>
                  <a:lnTo>
                    <a:pt x="17723" y="1497"/>
                  </a:lnTo>
                  <a:lnTo>
                    <a:pt x="17691" y="1464"/>
                  </a:lnTo>
                  <a:lnTo>
                    <a:pt x="17626" y="1497"/>
                  </a:lnTo>
                  <a:lnTo>
                    <a:pt x="17561" y="1529"/>
                  </a:lnTo>
                  <a:lnTo>
                    <a:pt x="17496" y="1497"/>
                  </a:lnTo>
                  <a:lnTo>
                    <a:pt x="17431" y="1432"/>
                  </a:lnTo>
                  <a:lnTo>
                    <a:pt x="17333" y="1399"/>
                  </a:lnTo>
                  <a:lnTo>
                    <a:pt x="17236" y="1367"/>
                  </a:lnTo>
                  <a:lnTo>
                    <a:pt x="17138" y="1334"/>
                  </a:lnTo>
                  <a:lnTo>
                    <a:pt x="17040" y="1269"/>
                  </a:lnTo>
                  <a:lnTo>
                    <a:pt x="16715" y="1269"/>
                  </a:lnTo>
                  <a:lnTo>
                    <a:pt x="16618" y="1302"/>
                  </a:lnTo>
                  <a:lnTo>
                    <a:pt x="16455" y="1367"/>
                  </a:lnTo>
                  <a:lnTo>
                    <a:pt x="16325" y="1367"/>
                  </a:lnTo>
                  <a:lnTo>
                    <a:pt x="16195" y="1399"/>
                  </a:lnTo>
                  <a:lnTo>
                    <a:pt x="16130" y="1367"/>
                  </a:lnTo>
                  <a:lnTo>
                    <a:pt x="16000" y="1399"/>
                  </a:lnTo>
                  <a:lnTo>
                    <a:pt x="15967" y="1432"/>
                  </a:lnTo>
                  <a:lnTo>
                    <a:pt x="16000" y="1562"/>
                  </a:lnTo>
                  <a:lnTo>
                    <a:pt x="16000" y="1627"/>
                  </a:lnTo>
                  <a:lnTo>
                    <a:pt x="15967" y="1627"/>
                  </a:lnTo>
                  <a:lnTo>
                    <a:pt x="15935" y="1594"/>
                  </a:lnTo>
                  <a:lnTo>
                    <a:pt x="15870" y="1464"/>
                  </a:lnTo>
                  <a:lnTo>
                    <a:pt x="15837" y="1399"/>
                  </a:lnTo>
                  <a:lnTo>
                    <a:pt x="15805" y="1367"/>
                  </a:lnTo>
                  <a:lnTo>
                    <a:pt x="15740" y="1399"/>
                  </a:lnTo>
                  <a:lnTo>
                    <a:pt x="15642" y="1399"/>
                  </a:lnTo>
                  <a:lnTo>
                    <a:pt x="15512" y="1432"/>
                  </a:lnTo>
                  <a:lnTo>
                    <a:pt x="15447" y="1432"/>
                  </a:lnTo>
                  <a:cubicBezTo>
                    <a:pt x="15447" y="1432"/>
                    <a:pt x="15317" y="1464"/>
                    <a:pt x="15317" y="1464"/>
                  </a:cubicBezTo>
                  <a:cubicBezTo>
                    <a:pt x="15317" y="1497"/>
                    <a:pt x="15252" y="1562"/>
                    <a:pt x="15252" y="1562"/>
                  </a:cubicBezTo>
                  <a:lnTo>
                    <a:pt x="15219" y="1725"/>
                  </a:lnTo>
                  <a:lnTo>
                    <a:pt x="15154" y="1790"/>
                  </a:lnTo>
                  <a:lnTo>
                    <a:pt x="15122" y="1790"/>
                  </a:lnTo>
                  <a:lnTo>
                    <a:pt x="15122" y="1757"/>
                  </a:lnTo>
                  <a:lnTo>
                    <a:pt x="15154" y="1659"/>
                  </a:lnTo>
                  <a:lnTo>
                    <a:pt x="15187" y="1594"/>
                  </a:lnTo>
                  <a:lnTo>
                    <a:pt x="15154" y="1562"/>
                  </a:lnTo>
                  <a:lnTo>
                    <a:pt x="14992" y="1562"/>
                  </a:lnTo>
                  <a:lnTo>
                    <a:pt x="14927" y="1627"/>
                  </a:lnTo>
                  <a:lnTo>
                    <a:pt x="14927" y="1659"/>
                  </a:lnTo>
                  <a:lnTo>
                    <a:pt x="14927" y="1725"/>
                  </a:lnTo>
                  <a:lnTo>
                    <a:pt x="14894" y="1822"/>
                  </a:lnTo>
                  <a:lnTo>
                    <a:pt x="14829" y="1855"/>
                  </a:lnTo>
                  <a:lnTo>
                    <a:pt x="14797" y="1822"/>
                  </a:lnTo>
                  <a:lnTo>
                    <a:pt x="14797" y="1757"/>
                  </a:lnTo>
                  <a:lnTo>
                    <a:pt x="14862" y="1659"/>
                  </a:lnTo>
                  <a:lnTo>
                    <a:pt x="14862" y="1529"/>
                  </a:lnTo>
                  <a:lnTo>
                    <a:pt x="14862" y="1464"/>
                  </a:lnTo>
                  <a:lnTo>
                    <a:pt x="15057" y="1334"/>
                  </a:lnTo>
                  <a:lnTo>
                    <a:pt x="15187" y="1269"/>
                  </a:lnTo>
                  <a:lnTo>
                    <a:pt x="15317" y="1269"/>
                  </a:lnTo>
                  <a:lnTo>
                    <a:pt x="15447" y="1302"/>
                  </a:lnTo>
                  <a:lnTo>
                    <a:pt x="15544" y="1302"/>
                  </a:lnTo>
                  <a:lnTo>
                    <a:pt x="15577" y="1269"/>
                  </a:lnTo>
                  <a:lnTo>
                    <a:pt x="15707" y="1237"/>
                  </a:lnTo>
                  <a:lnTo>
                    <a:pt x="15772" y="1237"/>
                  </a:lnTo>
                  <a:lnTo>
                    <a:pt x="15837" y="1269"/>
                  </a:lnTo>
                  <a:lnTo>
                    <a:pt x="15902" y="1204"/>
                  </a:lnTo>
                  <a:lnTo>
                    <a:pt x="15935" y="1139"/>
                  </a:lnTo>
                  <a:lnTo>
                    <a:pt x="15870" y="1139"/>
                  </a:lnTo>
                  <a:lnTo>
                    <a:pt x="15805" y="1074"/>
                  </a:lnTo>
                  <a:lnTo>
                    <a:pt x="15805" y="977"/>
                  </a:lnTo>
                  <a:lnTo>
                    <a:pt x="15902" y="879"/>
                  </a:lnTo>
                  <a:lnTo>
                    <a:pt x="16032" y="879"/>
                  </a:lnTo>
                  <a:lnTo>
                    <a:pt x="16065" y="912"/>
                  </a:lnTo>
                  <a:lnTo>
                    <a:pt x="16065" y="977"/>
                  </a:lnTo>
                  <a:lnTo>
                    <a:pt x="16000" y="977"/>
                  </a:lnTo>
                  <a:lnTo>
                    <a:pt x="15935" y="1009"/>
                  </a:lnTo>
                  <a:lnTo>
                    <a:pt x="15967" y="1107"/>
                  </a:lnTo>
                  <a:lnTo>
                    <a:pt x="16000" y="1172"/>
                  </a:lnTo>
                  <a:lnTo>
                    <a:pt x="16162" y="1204"/>
                  </a:lnTo>
                  <a:lnTo>
                    <a:pt x="16292" y="1139"/>
                  </a:lnTo>
                  <a:lnTo>
                    <a:pt x="16357" y="1139"/>
                  </a:lnTo>
                  <a:lnTo>
                    <a:pt x="16455" y="1172"/>
                  </a:lnTo>
                  <a:lnTo>
                    <a:pt x="16520" y="1139"/>
                  </a:lnTo>
                  <a:lnTo>
                    <a:pt x="16683" y="1074"/>
                  </a:lnTo>
                  <a:lnTo>
                    <a:pt x="16780" y="1074"/>
                  </a:lnTo>
                  <a:lnTo>
                    <a:pt x="16813" y="1107"/>
                  </a:lnTo>
                  <a:lnTo>
                    <a:pt x="16910" y="1107"/>
                  </a:lnTo>
                  <a:lnTo>
                    <a:pt x="16943" y="1042"/>
                  </a:lnTo>
                  <a:lnTo>
                    <a:pt x="17073" y="1042"/>
                  </a:lnTo>
                  <a:lnTo>
                    <a:pt x="17138" y="1107"/>
                  </a:lnTo>
                  <a:lnTo>
                    <a:pt x="17203" y="1074"/>
                  </a:lnTo>
                  <a:lnTo>
                    <a:pt x="17301" y="1107"/>
                  </a:lnTo>
                  <a:lnTo>
                    <a:pt x="17528" y="1204"/>
                  </a:lnTo>
                  <a:lnTo>
                    <a:pt x="17626" y="1237"/>
                  </a:lnTo>
                  <a:lnTo>
                    <a:pt x="17723" y="1204"/>
                  </a:lnTo>
                  <a:lnTo>
                    <a:pt x="17853" y="1204"/>
                  </a:lnTo>
                  <a:lnTo>
                    <a:pt x="17918" y="1139"/>
                  </a:lnTo>
                  <a:lnTo>
                    <a:pt x="17983" y="1107"/>
                  </a:lnTo>
                  <a:lnTo>
                    <a:pt x="18049" y="1107"/>
                  </a:lnTo>
                  <a:lnTo>
                    <a:pt x="18146" y="1139"/>
                  </a:lnTo>
                  <a:lnTo>
                    <a:pt x="18211" y="1042"/>
                  </a:lnTo>
                  <a:lnTo>
                    <a:pt x="18211" y="977"/>
                  </a:lnTo>
                  <a:lnTo>
                    <a:pt x="18081" y="879"/>
                  </a:lnTo>
                  <a:lnTo>
                    <a:pt x="17983" y="846"/>
                  </a:lnTo>
                  <a:lnTo>
                    <a:pt x="17951" y="749"/>
                  </a:lnTo>
                  <a:lnTo>
                    <a:pt x="17821" y="684"/>
                  </a:lnTo>
                  <a:lnTo>
                    <a:pt x="17658" y="619"/>
                  </a:lnTo>
                  <a:lnTo>
                    <a:pt x="17593" y="554"/>
                  </a:lnTo>
                  <a:lnTo>
                    <a:pt x="17496" y="521"/>
                  </a:lnTo>
                  <a:lnTo>
                    <a:pt x="17398" y="554"/>
                  </a:lnTo>
                  <a:lnTo>
                    <a:pt x="17366" y="489"/>
                  </a:lnTo>
                  <a:lnTo>
                    <a:pt x="17333" y="456"/>
                  </a:lnTo>
                  <a:lnTo>
                    <a:pt x="17203" y="489"/>
                  </a:lnTo>
                  <a:lnTo>
                    <a:pt x="17138" y="456"/>
                  </a:lnTo>
                  <a:lnTo>
                    <a:pt x="16943" y="456"/>
                  </a:lnTo>
                  <a:lnTo>
                    <a:pt x="16813" y="326"/>
                  </a:lnTo>
                  <a:lnTo>
                    <a:pt x="16748" y="326"/>
                  </a:lnTo>
                  <a:lnTo>
                    <a:pt x="16585" y="229"/>
                  </a:lnTo>
                  <a:lnTo>
                    <a:pt x="16553" y="229"/>
                  </a:lnTo>
                  <a:lnTo>
                    <a:pt x="16520" y="261"/>
                  </a:lnTo>
                  <a:lnTo>
                    <a:pt x="16488" y="294"/>
                  </a:lnTo>
                  <a:lnTo>
                    <a:pt x="16325" y="196"/>
                  </a:lnTo>
                  <a:lnTo>
                    <a:pt x="16292" y="131"/>
                  </a:lnTo>
                  <a:lnTo>
                    <a:pt x="16260" y="99"/>
                  </a:lnTo>
                  <a:lnTo>
                    <a:pt x="16162" y="131"/>
                  </a:lnTo>
                  <a:lnTo>
                    <a:pt x="16097" y="131"/>
                  </a:lnTo>
                  <a:lnTo>
                    <a:pt x="16065" y="66"/>
                  </a:lnTo>
                  <a:lnTo>
                    <a:pt x="15870" y="66"/>
                  </a:lnTo>
                  <a:lnTo>
                    <a:pt x="15772" y="33"/>
                  </a:lnTo>
                  <a:lnTo>
                    <a:pt x="15707" y="66"/>
                  </a:lnTo>
                  <a:lnTo>
                    <a:pt x="15675" y="99"/>
                  </a:lnTo>
                  <a:lnTo>
                    <a:pt x="15642" y="66"/>
                  </a:lnTo>
                  <a:lnTo>
                    <a:pt x="15577" y="1"/>
                  </a:lnTo>
                  <a:lnTo>
                    <a:pt x="15414" y="33"/>
                  </a:lnTo>
                  <a:lnTo>
                    <a:pt x="152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1"/>
            <p:cNvSpPr/>
            <p:nvPr/>
          </p:nvSpPr>
          <p:spPr>
            <a:xfrm>
              <a:off x="2447825" y="2243675"/>
              <a:ext cx="1650" cy="1650"/>
            </a:xfrm>
            <a:custGeom>
              <a:rect b="b" l="l" r="r" t="t"/>
              <a:pathLst>
                <a:path extrusionOk="0" h="66" w="66">
                  <a:moveTo>
                    <a:pt x="33" y="0"/>
                  </a:moveTo>
                  <a:lnTo>
                    <a:pt x="0" y="33"/>
                  </a:lnTo>
                  <a:lnTo>
                    <a:pt x="33" y="65"/>
                  </a:lnTo>
                  <a:lnTo>
                    <a:pt x="65" y="65"/>
                  </a:lnTo>
                  <a:lnTo>
                    <a:pt x="65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1"/>
            <p:cNvSpPr/>
            <p:nvPr/>
          </p:nvSpPr>
          <p:spPr>
            <a:xfrm>
              <a:off x="2462450" y="2302200"/>
              <a:ext cx="3275" cy="2475"/>
            </a:xfrm>
            <a:custGeom>
              <a:rect b="b" l="l" r="r" t="t"/>
              <a:pathLst>
                <a:path extrusionOk="0" h="99" w="131">
                  <a:moveTo>
                    <a:pt x="98" y="1"/>
                  </a:moveTo>
                  <a:lnTo>
                    <a:pt x="1" y="66"/>
                  </a:lnTo>
                  <a:lnTo>
                    <a:pt x="1" y="98"/>
                  </a:lnTo>
                  <a:lnTo>
                    <a:pt x="33" y="98"/>
                  </a:lnTo>
                  <a:lnTo>
                    <a:pt x="98" y="66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1"/>
            <p:cNvSpPr/>
            <p:nvPr/>
          </p:nvSpPr>
          <p:spPr>
            <a:xfrm>
              <a:off x="2495800" y="2146100"/>
              <a:ext cx="1650" cy="3275"/>
            </a:xfrm>
            <a:custGeom>
              <a:rect b="b" l="l" r="r" t="t"/>
              <a:pathLst>
                <a:path extrusionOk="0" h="131" w="66">
                  <a:moveTo>
                    <a:pt x="0" y="1"/>
                  </a:moveTo>
                  <a:lnTo>
                    <a:pt x="0" y="66"/>
                  </a:lnTo>
                  <a:lnTo>
                    <a:pt x="65" y="131"/>
                  </a:lnTo>
                  <a:lnTo>
                    <a:pt x="65" y="66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1"/>
            <p:cNvSpPr/>
            <p:nvPr/>
          </p:nvSpPr>
          <p:spPr>
            <a:xfrm>
              <a:off x="2476275" y="2073750"/>
              <a:ext cx="3275" cy="1650"/>
            </a:xfrm>
            <a:custGeom>
              <a:rect b="b" l="l" r="r" t="t"/>
              <a:pathLst>
                <a:path extrusionOk="0" h="66" w="131">
                  <a:moveTo>
                    <a:pt x="66" y="1"/>
                  </a:moveTo>
                  <a:lnTo>
                    <a:pt x="1" y="33"/>
                  </a:lnTo>
                  <a:cubicBezTo>
                    <a:pt x="1" y="33"/>
                    <a:pt x="33" y="66"/>
                    <a:pt x="33" y="66"/>
                  </a:cubicBezTo>
                  <a:lnTo>
                    <a:pt x="98" y="66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1"/>
            <p:cNvSpPr/>
            <p:nvPr/>
          </p:nvSpPr>
          <p:spPr>
            <a:xfrm>
              <a:off x="2471400" y="2079450"/>
              <a:ext cx="8975" cy="7325"/>
            </a:xfrm>
            <a:custGeom>
              <a:rect b="b" l="l" r="r" t="t"/>
              <a:pathLst>
                <a:path extrusionOk="0" h="293" w="359">
                  <a:moveTo>
                    <a:pt x="261" y="0"/>
                  </a:moveTo>
                  <a:lnTo>
                    <a:pt x="163" y="98"/>
                  </a:lnTo>
                  <a:lnTo>
                    <a:pt x="98" y="98"/>
                  </a:lnTo>
                  <a:lnTo>
                    <a:pt x="65" y="163"/>
                  </a:lnTo>
                  <a:lnTo>
                    <a:pt x="0" y="195"/>
                  </a:lnTo>
                  <a:lnTo>
                    <a:pt x="33" y="260"/>
                  </a:lnTo>
                  <a:lnTo>
                    <a:pt x="33" y="293"/>
                  </a:lnTo>
                  <a:lnTo>
                    <a:pt x="65" y="293"/>
                  </a:lnTo>
                  <a:lnTo>
                    <a:pt x="261" y="130"/>
                  </a:lnTo>
                  <a:lnTo>
                    <a:pt x="358" y="65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1"/>
            <p:cNvSpPr/>
            <p:nvPr/>
          </p:nvSpPr>
          <p:spPr>
            <a:xfrm>
              <a:off x="2467325" y="2199775"/>
              <a:ext cx="4900" cy="2450"/>
            </a:xfrm>
            <a:custGeom>
              <a:rect b="b" l="l" r="r" t="t"/>
              <a:pathLst>
                <a:path extrusionOk="0" h="98" w="196">
                  <a:moveTo>
                    <a:pt x="66" y="0"/>
                  </a:moveTo>
                  <a:lnTo>
                    <a:pt x="1" y="33"/>
                  </a:lnTo>
                  <a:lnTo>
                    <a:pt x="1" y="65"/>
                  </a:lnTo>
                  <a:lnTo>
                    <a:pt x="33" y="98"/>
                  </a:lnTo>
                  <a:lnTo>
                    <a:pt x="196" y="65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21"/>
            <p:cNvSpPr/>
            <p:nvPr/>
          </p:nvSpPr>
          <p:spPr>
            <a:xfrm>
              <a:off x="2473825" y="2027425"/>
              <a:ext cx="1675" cy="825"/>
            </a:xfrm>
            <a:custGeom>
              <a:rect b="b" l="l" r="r" t="t"/>
              <a:pathLst>
                <a:path extrusionOk="0" h="33" w="67">
                  <a:moveTo>
                    <a:pt x="1" y="0"/>
                  </a:moveTo>
                  <a:lnTo>
                    <a:pt x="34" y="33"/>
                  </a:lnTo>
                  <a:lnTo>
                    <a:pt x="66" y="33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21"/>
            <p:cNvSpPr/>
            <p:nvPr/>
          </p:nvSpPr>
          <p:spPr>
            <a:xfrm>
              <a:off x="2471400" y="2087575"/>
              <a:ext cx="2450" cy="2475"/>
            </a:xfrm>
            <a:custGeom>
              <a:rect b="b" l="l" r="r" t="t"/>
              <a:pathLst>
                <a:path extrusionOk="0" h="99" w="98">
                  <a:moveTo>
                    <a:pt x="33" y="0"/>
                  </a:moveTo>
                  <a:lnTo>
                    <a:pt x="0" y="33"/>
                  </a:lnTo>
                  <a:lnTo>
                    <a:pt x="0" y="66"/>
                  </a:lnTo>
                  <a:lnTo>
                    <a:pt x="33" y="98"/>
                  </a:lnTo>
                  <a:lnTo>
                    <a:pt x="98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1"/>
            <p:cNvSpPr/>
            <p:nvPr/>
          </p:nvSpPr>
          <p:spPr>
            <a:xfrm>
              <a:off x="2475475" y="2086750"/>
              <a:ext cx="1650" cy="1650"/>
            </a:xfrm>
            <a:custGeom>
              <a:rect b="b" l="l" r="r" t="t"/>
              <a:pathLst>
                <a:path extrusionOk="0" h="66" w="66">
                  <a:moveTo>
                    <a:pt x="65" y="1"/>
                  </a:moveTo>
                  <a:lnTo>
                    <a:pt x="0" y="33"/>
                  </a:lnTo>
                  <a:lnTo>
                    <a:pt x="0" y="66"/>
                  </a:lnTo>
                  <a:lnTo>
                    <a:pt x="65" y="66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1"/>
            <p:cNvSpPr/>
            <p:nvPr/>
          </p:nvSpPr>
          <p:spPr>
            <a:xfrm>
              <a:off x="2477900" y="2083500"/>
              <a:ext cx="1650" cy="2475"/>
            </a:xfrm>
            <a:custGeom>
              <a:rect b="b" l="l" r="r" t="t"/>
              <a:pathLst>
                <a:path extrusionOk="0" h="99" w="66">
                  <a:moveTo>
                    <a:pt x="66" y="1"/>
                  </a:moveTo>
                  <a:lnTo>
                    <a:pt x="1" y="98"/>
                  </a:lnTo>
                  <a:lnTo>
                    <a:pt x="1" y="98"/>
                  </a:lnTo>
                  <a:lnTo>
                    <a:pt x="66" y="66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1"/>
            <p:cNvSpPr/>
            <p:nvPr/>
          </p:nvSpPr>
          <p:spPr>
            <a:xfrm>
              <a:off x="2469775" y="2021725"/>
              <a:ext cx="11400" cy="4900"/>
            </a:xfrm>
            <a:custGeom>
              <a:rect b="b" l="l" r="r" t="t"/>
              <a:pathLst>
                <a:path extrusionOk="0" h="196" w="456">
                  <a:moveTo>
                    <a:pt x="33" y="0"/>
                  </a:moveTo>
                  <a:lnTo>
                    <a:pt x="0" y="33"/>
                  </a:lnTo>
                  <a:lnTo>
                    <a:pt x="33" y="98"/>
                  </a:lnTo>
                  <a:lnTo>
                    <a:pt x="98" y="98"/>
                  </a:lnTo>
                  <a:lnTo>
                    <a:pt x="163" y="130"/>
                  </a:lnTo>
                  <a:lnTo>
                    <a:pt x="326" y="130"/>
                  </a:lnTo>
                  <a:lnTo>
                    <a:pt x="391" y="163"/>
                  </a:lnTo>
                  <a:lnTo>
                    <a:pt x="423" y="196"/>
                  </a:lnTo>
                  <a:lnTo>
                    <a:pt x="456" y="130"/>
                  </a:lnTo>
                  <a:lnTo>
                    <a:pt x="391" y="33"/>
                  </a:lnTo>
                  <a:lnTo>
                    <a:pt x="261" y="33"/>
                  </a:lnTo>
                  <a:lnTo>
                    <a:pt x="196" y="6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1"/>
            <p:cNvSpPr/>
            <p:nvPr/>
          </p:nvSpPr>
          <p:spPr>
            <a:xfrm>
              <a:off x="2493350" y="2168050"/>
              <a:ext cx="6525" cy="8175"/>
            </a:xfrm>
            <a:custGeom>
              <a:rect b="b" l="l" r="r" t="t"/>
              <a:pathLst>
                <a:path extrusionOk="0" h="327" w="261">
                  <a:moveTo>
                    <a:pt x="228" y="1"/>
                  </a:moveTo>
                  <a:lnTo>
                    <a:pt x="196" y="33"/>
                  </a:lnTo>
                  <a:lnTo>
                    <a:pt x="98" y="33"/>
                  </a:lnTo>
                  <a:lnTo>
                    <a:pt x="0" y="98"/>
                  </a:lnTo>
                  <a:lnTo>
                    <a:pt x="0" y="131"/>
                  </a:lnTo>
                  <a:lnTo>
                    <a:pt x="66" y="131"/>
                  </a:lnTo>
                  <a:lnTo>
                    <a:pt x="66" y="164"/>
                  </a:lnTo>
                  <a:lnTo>
                    <a:pt x="33" y="294"/>
                  </a:lnTo>
                  <a:lnTo>
                    <a:pt x="66" y="326"/>
                  </a:lnTo>
                  <a:lnTo>
                    <a:pt x="131" y="294"/>
                  </a:lnTo>
                  <a:lnTo>
                    <a:pt x="196" y="131"/>
                  </a:lnTo>
                  <a:lnTo>
                    <a:pt x="261" y="66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1"/>
            <p:cNvSpPr/>
            <p:nvPr/>
          </p:nvSpPr>
          <p:spPr>
            <a:xfrm>
              <a:off x="2477900" y="2126600"/>
              <a:ext cx="4900" cy="7350"/>
            </a:xfrm>
            <a:custGeom>
              <a:rect b="b" l="l" r="r" t="t"/>
              <a:pathLst>
                <a:path extrusionOk="0" h="294" w="196">
                  <a:moveTo>
                    <a:pt x="196" y="0"/>
                  </a:moveTo>
                  <a:lnTo>
                    <a:pt x="66" y="65"/>
                  </a:lnTo>
                  <a:lnTo>
                    <a:pt x="1" y="131"/>
                  </a:lnTo>
                  <a:lnTo>
                    <a:pt x="33" y="228"/>
                  </a:lnTo>
                  <a:lnTo>
                    <a:pt x="98" y="293"/>
                  </a:lnTo>
                  <a:lnTo>
                    <a:pt x="163" y="196"/>
                  </a:lnTo>
                  <a:lnTo>
                    <a:pt x="163" y="13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1"/>
            <p:cNvSpPr/>
            <p:nvPr/>
          </p:nvSpPr>
          <p:spPr>
            <a:xfrm>
              <a:off x="2476275" y="2210325"/>
              <a:ext cx="4900" cy="3300"/>
            </a:xfrm>
            <a:custGeom>
              <a:rect b="b" l="l" r="r" t="t"/>
              <a:pathLst>
                <a:path extrusionOk="0" h="132" w="196">
                  <a:moveTo>
                    <a:pt x="66" y="1"/>
                  </a:moveTo>
                  <a:lnTo>
                    <a:pt x="1" y="33"/>
                  </a:lnTo>
                  <a:lnTo>
                    <a:pt x="1" y="66"/>
                  </a:lnTo>
                  <a:lnTo>
                    <a:pt x="66" y="131"/>
                  </a:lnTo>
                  <a:lnTo>
                    <a:pt x="196" y="98"/>
                  </a:lnTo>
                  <a:lnTo>
                    <a:pt x="196" y="33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1"/>
            <p:cNvSpPr/>
            <p:nvPr/>
          </p:nvSpPr>
          <p:spPr>
            <a:xfrm>
              <a:off x="2493350" y="2139600"/>
              <a:ext cx="3275" cy="3275"/>
            </a:xfrm>
            <a:custGeom>
              <a:rect b="b" l="l" r="r" t="t"/>
              <a:pathLst>
                <a:path extrusionOk="0" h="131" w="131">
                  <a:moveTo>
                    <a:pt x="33" y="1"/>
                  </a:moveTo>
                  <a:lnTo>
                    <a:pt x="0" y="66"/>
                  </a:lnTo>
                  <a:lnTo>
                    <a:pt x="98" y="131"/>
                  </a:lnTo>
                  <a:lnTo>
                    <a:pt x="131" y="131"/>
                  </a:lnTo>
                  <a:lnTo>
                    <a:pt x="98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1"/>
            <p:cNvSpPr/>
            <p:nvPr/>
          </p:nvSpPr>
          <p:spPr>
            <a:xfrm>
              <a:off x="2581975" y="2300575"/>
              <a:ext cx="3275" cy="9775"/>
            </a:xfrm>
            <a:custGeom>
              <a:rect b="b" l="l" r="r" t="t"/>
              <a:pathLst>
                <a:path extrusionOk="0" h="391" w="131">
                  <a:moveTo>
                    <a:pt x="0" y="1"/>
                  </a:moveTo>
                  <a:lnTo>
                    <a:pt x="0" y="33"/>
                  </a:lnTo>
                  <a:lnTo>
                    <a:pt x="0" y="98"/>
                  </a:lnTo>
                  <a:lnTo>
                    <a:pt x="65" y="196"/>
                  </a:lnTo>
                  <a:lnTo>
                    <a:pt x="33" y="293"/>
                  </a:lnTo>
                  <a:lnTo>
                    <a:pt x="65" y="391"/>
                  </a:lnTo>
                  <a:lnTo>
                    <a:pt x="130" y="391"/>
                  </a:lnTo>
                  <a:lnTo>
                    <a:pt x="130" y="293"/>
                  </a:lnTo>
                  <a:lnTo>
                    <a:pt x="130" y="196"/>
                  </a:lnTo>
                  <a:lnTo>
                    <a:pt x="98" y="131"/>
                  </a:lnTo>
                  <a:lnTo>
                    <a:pt x="65" y="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1"/>
            <p:cNvSpPr/>
            <p:nvPr/>
          </p:nvSpPr>
          <p:spPr>
            <a:xfrm>
              <a:off x="2486850" y="2126600"/>
              <a:ext cx="5700" cy="6525"/>
            </a:xfrm>
            <a:custGeom>
              <a:rect b="b" l="l" r="r" t="t"/>
              <a:pathLst>
                <a:path extrusionOk="0" h="261" w="228">
                  <a:moveTo>
                    <a:pt x="98" y="0"/>
                  </a:moveTo>
                  <a:lnTo>
                    <a:pt x="33" y="33"/>
                  </a:lnTo>
                  <a:lnTo>
                    <a:pt x="0" y="228"/>
                  </a:lnTo>
                  <a:lnTo>
                    <a:pt x="33" y="261"/>
                  </a:lnTo>
                  <a:lnTo>
                    <a:pt x="130" y="228"/>
                  </a:lnTo>
                  <a:lnTo>
                    <a:pt x="228" y="163"/>
                  </a:lnTo>
                  <a:lnTo>
                    <a:pt x="195" y="3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1"/>
            <p:cNvSpPr/>
            <p:nvPr/>
          </p:nvSpPr>
          <p:spPr>
            <a:xfrm>
              <a:off x="2486025" y="2116850"/>
              <a:ext cx="6525" cy="4900"/>
            </a:xfrm>
            <a:custGeom>
              <a:rect b="b" l="l" r="r" t="t"/>
              <a:pathLst>
                <a:path extrusionOk="0" h="196" w="261">
                  <a:moveTo>
                    <a:pt x="98" y="0"/>
                  </a:moveTo>
                  <a:lnTo>
                    <a:pt x="33" y="65"/>
                  </a:lnTo>
                  <a:lnTo>
                    <a:pt x="1" y="130"/>
                  </a:lnTo>
                  <a:lnTo>
                    <a:pt x="33" y="195"/>
                  </a:lnTo>
                  <a:lnTo>
                    <a:pt x="98" y="195"/>
                  </a:lnTo>
                  <a:lnTo>
                    <a:pt x="163" y="130"/>
                  </a:lnTo>
                  <a:lnTo>
                    <a:pt x="261" y="98"/>
                  </a:lnTo>
                  <a:lnTo>
                    <a:pt x="261" y="65"/>
                  </a:lnTo>
                  <a:lnTo>
                    <a:pt x="163" y="6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1"/>
            <p:cNvSpPr/>
            <p:nvPr/>
          </p:nvSpPr>
          <p:spPr>
            <a:xfrm>
              <a:off x="2462450" y="2302200"/>
              <a:ext cx="4900" cy="4900"/>
            </a:xfrm>
            <a:custGeom>
              <a:rect b="b" l="l" r="r" t="t"/>
              <a:pathLst>
                <a:path extrusionOk="0" h="196" w="196">
                  <a:moveTo>
                    <a:pt x="196" y="1"/>
                  </a:moveTo>
                  <a:lnTo>
                    <a:pt x="163" y="33"/>
                  </a:lnTo>
                  <a:lnTo>
                    <a:pt x="98" y="98"/>
                  </a:lnTo>
                  <a:lnTo>
                    <a:pt x="1" y="196"/>
                  </a:lnTo>
                  <a:lnTo>
                    <a:pt x="33" y="196"/>
                  </a:lnTo>
                  <a:lnTo>
                    <a:pt x="131" y="131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1"/>
            <p:cNvSpPr/>
            <p:nvPr/>
          </p:nvSpPr>
          <p:spPr>
            <a:xfrm>
              <a:off x="2674650" y="1720100"/>
              <a:ext cx="2450" cy="4900"/>
            </a:xfrm>
            <a:custGeom>
              <a:rect b="b" l="l" r="r" t="t"/>
              <a:pathLst>
                <a:path extrusionOk="0" h="196" w="98">
                  <a:moveTo>
                    <a:pt x="33" y="1"/>
                  </a:moveTo>
                  <a:lnTo>
                    <a:pt x="0" y="33"/>
                  </a:lnTo>
                  <a:lnTo>
                    <a:pt x="65" y="196"/>
                  </a:lnTo>
                  <a:lnTo>
                    <a:pt x="98" y="196"/>
                  </a:lnTo>
                  <a:lnTo>
                    <a:pt x="98" y="66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1"/>
            <p:cNvSpPr/>
            <p:nvPr/>
          </p:nvSpPr>
          <p:spPr>
            <a:xfrm>
              <a:off x="2677075" y="1714425"/>
              <a:ext cx="9800" cy="11400"/>
            </a:xfrm>
            <a:custGeom>
              <a:rect b="b" l="l" r="r" t="t"/>
              <a:pathLst>
                <a:path extrusionOk="0" h="456" w="392">
                  <a:moveTo>
                    <a:pt x="163" y="0"/>
                  </a:moveTo>
                  <a:lnTo>
                    <a:pt x="131" y="33"/>
                  </a:lnTo>
                  <a:lnTo>
                    <a:pt x="131" y="130"/>
                  </a:lnTo>
                  <a:lnTo>
                    <a:pt x="163" y="195"/>
                  </a:lnTo>
                  <a:lnTo>
                    <a:pt x="98" y="228"/>
                  </a:lnTo>
                  <a:lnTo>
                    <a:pt x="66" y="163"/>
                  </a:lnTo>
                  <a:lnTo>
                    <a:pt x="1" y="163"/>
                  </a:lnTo>
                  <a:lnTo>
                    <a:pt x="33" y="260"/>
                  </a:lnTo>
                  <a:lnTo>
                    <a:pt x="131" y="325"/>
                  </a:lnTo>
                  <a:lnTo>
                    <a:pt x="229" y="455"/>
                  </a:lnTo>
                  <a:lnTo>
                    <a:pt x="326" y="455"/>
                  </a:lnTo>
                  <a:lnTo>
                    <a:pt x="359" y="358"/>
                  </a:lnTo>
                  <a:lnTo>
                    <a:pt x="359" y="228"/>
                  </a:lnTo>
                  <a:lnTo>
                    <a:pt x="391" y="195"/>
                  </a:lnTo>
                  <a:lnTo>
                    <a:pt x="391" y="130"/>
                  </a:lnTo>
                  <a:lnTo>
                    <a:pt x="326" y="130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1"/>
            <p:cNvSpPr/>
            <p:nvPr/>
          </p:nvSpPr>
          <p:spPr>
            <a:xfrm>
              <a:off x="2661650" y="1717675"/>
              <a:ext cx="6525" cy="6525"/>
            </a:xfrm>
            <a:custGeom>
              <a:rect b="b" l="l" r="r" t="t"/>
              <a:pathLst>
                <a:path extrusionOk="0" h="261" w="261">
                  <a:moveTo>
                    <a:pt x="65" y="0"/>
                  </a:moveTo>
                  <a:lnTo>
                    <a:pt x="0" y="65"/>
                  </a:lnTo>
                  <a:lnTo>
                    <a:pt x="0" y="98"/>
                  </a:lnTo>
                  <a:lnTo>
                    <a:pt x="0" y="195"/>
                  </a:lnTo>
                  <a:lnTo>
                    <a:pt x="130" y="195"/>
                  </a:lnTo>
                  <a:lnTo>
                    <a:pt x="195" y="260"/>
                  </a:lnTo>
                  <a:lnTo>
                    <a:pt x="260" y="260"/>
                  </a:lnTo>
                  <a:lnTo>
                    <a:pt x="260" y="195"/>
                  </a:lnTo>
                  <a:lnTo>
                    <a:pt x="195" y="130"/>
                  </a:lnTo>
                  <a:lnTo>
                    <a:pt x="163" y="130"/>
                  </a:lnTo>
                  <a:lnTo>
                    <a:pt x="130" y="3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1"/>
            <p:cNvSpPr/>
            <p:nvPr/>
          </p:nvSpPr>
          <p:spPr>
            <a:xfrm>
              <a:off x="2734800" y="1702225"/>
              <a:ext cx="3275" cy="4075"/>
            </a:xfrm>
            <a:custGeom>
              <a:rect b="b" l="l" r="r" t="t"/>
              <a:pathLst>
                <a:path extrusionOk="0" h="163" w="131">
                  <a:moveTo>
                    <a:pt x="66" y="0"/>
                  </a:moveTo>
                  <a:lnTo>
                    <a:pt x="1" y="65"/>
                  </a:lnTo>
                  <a:lnTo>
                    <a:pt x="1" y="130"/>
                  </a:lnTo>
                  <a:lnTo>
                    <a:pt x="33" y="163"/>
                  </a:lnTo>
                  <a:lnTo>
                    <a:pt x="98" y="163"/>
                  </a:lnTo>
                  <a:lnTo>
                    <a:pt x="131" y="9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2716925" y="1707900"/>
              <a:ext cx="2450" cy="2475"/>
            </a:xfrm>
            <a:custGeom>
              <a:rect b="b" l="l" r="r" t="t"/>
              <a:pathLst>
                <a:path extrusionOk="0" h="99" w="98">
                  <a:moveTo>
                    <a:pt x="0" y="1"/>
                  </a:moveTo>
                  <a:lnTo>
                    <a:pt x="0" y="33"/>
                  </a:lnTo>
                  <a:lnTo>
                    <a:pt x="0" y="98"/>
                  </a:lnTo>
                  <a:lnTo>
                    <a:pt x="98" y="98"/>
                  </a:lnTo>
                  <a:lnTo>
                    <a:pt x="98" y="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21"/>
            <p:cNvSpPr/>
            <p:nvPr/>
          </p:nvSpPr>
          <p:spPr>
            <a:xfrm>
              <a:off x="2656750" y="1772950"/>
              <a:ext cx="5725" cy="10600"/>
            </a:xfrm>
            <a:custGeom>
              <a:rect b="b" l="l" r="r" t="t"/>
              <a:pathLst>
                <a:path extrusionOk="0" h="424" w="229">
                  <a:moveTo>
                    <a:pt x="98" y="0"/>
                  </a:moveTo>
                  <a:lnTo>
                    <a:pt x="33" y="33"/>
                  </a:lnTo>
                  <a:lnTo>
                    <a:pt x="1" y="130"/>
                  </a:lnTo>
                  <a:lnTo>
                    <a:pt x="33" y="196"/>
                  </a:lnTo>
                  <a:lnTo>
                    <a:pt x="1" y="293"/>
                  </a:lnTo>
                  <a:lnTo>
                    <a:pt x="164" y="423"/>
                  </a:lnTo>
                  <a:lnTo>
                    <a:pt x="229" y="358"/>
                  </a:lnTo>
                  <a:lnTo>
                    <a:pt x="229" y="130"/>
                  </a:lnTo>
                  <a:lnTo>
                    <a:pt x="164" y="3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1"/>
            <p:cNvSpPr/>
            <p:nvPr/>
          </p:nvSpPr>
          <p:spPr>
            <a:xfrm>
              <a:off x="2722600" y="1700600"/>
              <a:ext cx="8175" cy="9775"/>
            </a:xfrm>
            <a:custGeom>
              <a:rect b="b" l="l" r="r" t="t"/>
              <a:pathLst>
                <a:path extrusionOk="0" h="391" w="327">
                  <a:moveTo>
                    <a:pt x="99" y="0"/>
                  </a:moveTo>
                  <a:lnTo>
                    <a:pt x="66" y="65"/>
                  </a:lnTo>
                  <a:lnTo>
                    <a:pt x="34" y="130"/>
                  </a:lnTo>
                  <a:lnTo>
                    <a:pt x="1" y="163"/>
                  </a:lnTo>
                  <a:lnTo>
                    <a:pt x="34" y="195"/>
                  </a:lnTo>
                  <a:lnTo>
                    <a:pt x="99" y="325"/>
                  </a:lnTo>
                  <a:lnTo>
                    <a:pt x="131" y="390"/>
                  </a:lnTo>
                  <a:lnTo>
                    <a:pt x="196" y="390"/>
                  </a:lnTo>
                  <a:lnTo>
                    <a:pt x="261" y="325"/>
                  </a:lnTo>
                  <a:lnTo>
                    <a:pt x="326" y="293"/>
                  </a:lnTo>
                  <a:lnTo>
                    <a:pt x="164" y="163"/>
                  </a:lnTo>
                  <a:lnTo>
                    <a:pt x="164" y="65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1"/>
            <p:cNvSpPr/>
            <p:nvPr/>
          </p:nvSpPr>
          <p:spPr>
            <a:xfrm>
              <a:off x="2733175" y="1696525"/>
              <a:ext cx="3275" cy="4900"/>
            </a:xfrm>
            <a:custGeom>
              <a:rect b="b" l="l" r="r" t="t"/>
              <a:pathLst>
                <a:path extrusionOk="0" h="196" w="131">
                  <a:moveTo>
                    <a:pt x="33" y="1"/>
                  </a:moveTo>
                  <a:lnTo>
                    <a:pt x="1" y="66"/>
                  </a:lnTo>
                  <a:lnTo>
                    <a:pt x="33" y="163"/>
                  </a:lnTo>
                  <a:lnTo>
                    <a:pt x="66" y="196"/>
                  </a:lnTo>
                  <a:lnTo>
                    <a:pt x="98" y="131"/>
                  </a:lnTo>
                  <a:lnTo>
                    <a:pt x="131" y="66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1"/>
            <p:cNvSpPr/>
            <p:nvPr/>
          </p:nvSpPr>
          <p:spPr>
            <a:xfrm>
              <a:off x="2471400" y="1785950"/>
              <a:ext cx="4100" cy="4900"/>
            </a:xfrm>
            <a:custGeom>
              <a:rect b="b" l="l" r="r" t="t"/>
              <a:pathLst>
                <a:path extrusionOk="0" h="196" w="164">
                  <a:moveTo>
                    <a:pt x="98" y="1"/>
                  </a:moveTo>
                  <a:lnTo>
                    <a:pt x="0" y="33"/>
                  </a:lnTo>
                  <a:lnTo>
                    <a:pt x="65" y="66"/>
                  </a:lnTo>
                  <a:lnTo>
                    <a:pt x="65" y="163"/>
                  </a:lnTo>
                  <a:lnTo>
                    <a:pt x="163" y="196"/>
                  </a:lnTo>
                  <a:lnTo>
                    <a:pt x="163" y="66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1"/>
            <p:cNvSpPr/>
            <p:nvPr/>
          </p:nvSpPr>
          <p:spPr>
            <a:xfrm>
              <a:off x="2450250" y="2277000"/>
              <a:ext cx="3275" cy="1650"/>
            </a:xfrm>
            <a:custGeom>
              <a:rect b="b" l="l" r="r" t="t"/>
              <a:pathLst>
                <a:path extrusionOk="0" h="66" w="131">
                  <a:moveTo>
                    <a:pt x="33" y="1"/>
                  </a:moveTo>
                  <a:lnTo>
                    <a:pt x="1" y="66"/>
                  </a:lnTo>
                  <a:lnTo>
                    <a:pt x="33" y="66"/>
                  </a:lnTo>
                  <a:lnTo>
                    <a:pt x="131" y="33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1"/>
            <p:cNvSpPr/>
            <p:nvPr/>
          </p:nvSpPr>
          <p:spPr>
            <a:xfrm>
              <a:off x="2449450" y="2272925"/>
              <a:ext cx="3275" cy="2475"/>
            </a:xfrm>
            <a:custGeom>
              <a:rect b="b" l="l" r="r" t="t"/>
              <a:pathLst>
                <a:path extrusionOk="0" h="99" w="131">
                  <a:moveTo>
                    <a:pt x="65" y="1"/>
                  </a:moveTo>
                  <a:lnTo>
                    <a:pt x="0" y="33"/>
                  </a:lnTo>
                  <a:lnTo>
                    <a:pt x="65" y="99"/>
                  </a:lnTo>
                  <a:lnTo>
                    <a:pt x="130" y="9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1"/>
            <p:cNvSpPr/>
            <p:nvPr/>
          </p:nvSpPr>
          <p:spPr>
            <a:xfrm>
              <a:off x="2654325" y="1762375"/>
              <a:ext cx="7350" cy="8150"/>
            </a:xfrm>
            <a:custGeom>
              <a:rect b="b" l="l" r="r" t="t"/>
              <a:pathLst>
                <a:path extrusionOk="0" h="326" w="294">
                  <a:moveTo>
                    <a:pt x="163" y="1"/>
                  </a:moveTo>
                  <a:lnTo>
                    <a:pt x="65" y="33"/>
                  </a:lnTo>
                  <a:lnTo>
                    <a:pt x="0" y="131"/>
                  </a:lnTo>
                  <a:lnTo>
                    <a:pt x="33" y="196"/>
                  </a:lnTo>
                  <a:lnTo>
                    <a:pt x="98" y="326"/>
                  </a:lnTo>
                  <a:lnTo>
                    <a:pt x="261" y="326"/>
                  </a:lnTo>
                  <a:lnTo>
                    <a:pt x="293" y="261"/>
                  </a:lnTo>
                  <a:lnTo>
                    <a:pt x="293" y="163"/>
                  </a:lnTo>
                  <a:lnTo>
                    <a:pt x="228" y="131"/>
                  </a:lnTo>
                  <a:lnTo>
                    <a:pt x="228" y="33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21"/>
            <p:cNvSpPr/>
            <p:nvPr/>
          </p:nvSpPr>
          <p:spPr>
            <a:xfrm>
              <a:off x="2609600" y="1735550"/>
              <a:ext cx="7350" cy="30100"/>
            </a:xfrm>
            <a:custGeom>
              <a:rect b="b" l="l" r="r" t="t"/>
              <a:pathLst>
                <a:path extrusionOk="0" h="1204" w="294">
                  <a:moveTo>
                    <a:pt x="131" y="1"/>
                  </a:moveTo>
                  <a:lnTo>
                    <a:pt x="33" y="131"/>
                  </a:lnTo>
                  <a:lnTo>
                    <a:pt x="33" y="391"/>
                  </a:lnTo>
                  <a:lnTo>
                    <a:pt x="1" y="488"/>
                  </a:lnTo>
                  <a:lnTo>
                    <a:pt x="1" y="618"/>
                  </a:lnTo>
                  <a:lnTo>
                    <a:pt x="98" y="846"/>
                  </a:lnTo>
                  <a:lnTo>
                    <a:pt x="131" y="1009"/>
                  </a:lnTo>
                  <a:lnTo>
                    <a:pt x="196" y="1171"/>
                  </a:lnTo>
                  <a:lnTo>
                    <a:pt x="261" y="1204"/>
                  </a:lnTo>
                  <a:lnTo>
                    <a:pt x="293" y="1106"/>
                  </a:lnTo>
                  <a:lnTo>
                    <a:pt x="293" y="976"/>
                  </a:lnTo>
                  <a:lnTo>
                    <a:pt x="163" y="846"/>
                  </a:lnTo>
                  <a:lnTo>
                    <a:pt x="163" y="651"/>
                  </a:lnTo>
                  <a:lnTo>
                    <a:pt x="196" y="521"/>
                  </a:lnTo>
                  <a:lnTo>
                    <a:pt x="228" y="358"/>
                  </a:lnTo>
                  <a:lnTo>
                    <a:pt x="163" y="261"/>
                  </a:lnTo>
                  <a:lnTo>
                    <a:pt x="163" y="9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1"/>
            <p:cNvSpPr/>
            <p:nvPr/>
          </p:nvSpPr>
          <p:spPr>
            <a:xfrm>
              <a:off x="2651075" y="1736375"/>
              <a:ext cx="5700" cy="8950"/>
            </a:xfrm>
            <a:custGeom>
              <a:rect b="b" l="l" r="r" t="t"/>
              <a:pathLst>
                <a:path extrusionOk="0" h="358" w="228">
                  <a:moveTo>
                    <a:pt x="0" y="0"/>
                  </a:moveTo>
                  <a:lnTo>
                    <a:pt x="0" y="98"/>
                  </a:lnTo>
                  <a:lnTo>
                    <a:pt x="65" y="163"/>
                  </a:lnTo>
                  <a:lnTo>
                    <a:pt x="65" y="293"/>
                  </a:lnTo>
                  <a:lnTo>
                    <a:pt x="98" y="358"/>
                  </a:lnTo>
                  <a:lnTo>
                    <a:pt x="228" y="358"/>
                  </a:lnTo>
                  <a:lnTo>
                    <a:pt x="228" y="293"/>
                  </a:lnTo>
                  <a:lnTo>
                    <a:pt x="195" y="195"/>
                  </a:lnTo>
                  <a:lnTo>
                    <a:pt x="130" y="65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21"/>
            <p:cNvSpPr/>
            <p:nvPr/>
          </p:nvSpPr>
          <p:spPr>
            <a:xfrm>
              <a:off x="2618550" y="1742875"/>
              <a:ext cx="2475" cy="5700"/>
            </a:xfrm>
            <a:custGeom>
              <a:rect b="b" l="l" r="r" t="t"/>
              <a:pathLst>
                <a:path extrusionOk="0" h="228" w="99">
                  <a:moveTo>
                    <a:pt x="66" y="0"/>
                  </a:moveTo>
                  <a:lnTo>
                    <a:pt x="0" y="33"/>
                  </a:lnTo>
                  <a:lnTo>
                    <a:pt x="0" y="130"/>
                  </a:lnTo>
                  <a:lnTo>
                    <a:pt x="66" y="228"/>
                  </a:lnTo>
                  <a:lnTo>
                    <a:pt x="98" y="163"/>
                  </a:lnTo>
                  <a:lnTo>
                    <a:pt x="66" y="130"/>
                  </a:lnTo>
                  <a:lnTo>
                    <a:pt x="66" y="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21"/>
            <p:cNvSpPr/>
            <p:nvPr/>
          </p:nvSpPr>
          <p:spPr>
            <a:xfrm>
              <a:off x="2525875" y="2404650"/>
              <a:ext cx="6525" cy="3275"/>
            </a:xfrm>
            <a:custGeom>
              <a:rect b="b" l="l" r="r" t="t"/>
              <a:pathLst>
                <a:path extrusionOk="0" h="131" w="261">
                  <a:moveTo>
                    <a:pt x="0" y="0"/>
                  </a:moveTo>
                  <a:lnTo>
                    <a:pt x="0" y="33"/>
                  </a:lnTo>
                  <a:lnTo>
                    <a:pt x="130" y="130"/>
                  </a:lnTo>
                  <a:lnTo>
                    <a:pt x="195" y="130"/>
                  </a:lnTo>
                  <a:lnTo>
                    <a:pt x="260" y="9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21"/>
            <p:cNvSpPr/>
            <p:nvPr/>
          </p:nvSpPr>
          <p:spPr>
            <a:xfrm>
              <a:off x="2554325" y="2363175"/>
              <a:ext cx="825" cy="850"/>
            </a:xfrm>
            <a:custGeom>
              <a:rect b="b" l="l" r="r" t="t"/>
              <a:pathLst>
                <a:path extrusionOk="0" h="34" w="33">
                  <a:moveTo>
                    <a:pt x="0" y="1"/>
                  </a:moveTo>
                  <a:lnTo>
                    <a:pt x="33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21"/>
            <p:cNvSpPr/>
            <p:nvPr/>
          </p:nvSpPr>
          <p:spPr>
            <a:xfrm>
              <a:off x="2873025" y="1790025"/>
              <a:ext cx="4900" cy="8975"/>
            </a:xfrm>
            <a:custGeom>
              <a:rect b="b" l="l" r="r" t="t"/>
              <a:pathLst>
                <a:path extrusionOk="0" h="359" w="196">
                  <a:moveTo>
                    <a:pt x="130" y="0"/>
                  </a:moveTo>
                  <a:lnTo>
                    <a:pt x="65" y="33"/>
                  </a:lnTo>
                  <a:lnTo>
                    <a:pt x="0" y="130"/>
                  </a:lnTo>
                  <a:lnTo>
                    <a:pt x="33" y="195"/>
                  </a:lnTo>
                  <a:lnTo>
                    <a:pt x="33" y="326"/>
                  </a:lnTo>
                  <a:lnTo>
                    <a:pt x="65" y="358"/>
                  </a:lnTo>
                  <a:lnTo>
                    <a:pt x="130" y="293"/>
                  </a:lnTo>
                  <a:lnTo>
                    <a:pt x="163" y="163"/>
                  </a:lnTo>
                  <a:lnTo>
                    <a:pt x="163" y="130"/>
                  </a:lnTo>
                  <a:lnTo>
                    <a:pt x="195" y="3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21"/>
            <p:cNvSpPr/>
            <p:nvPr/>
          </p:nvSpPr>
          <p:spPr>
            <a:xfrm>
              <a:off x="2564900" y="2331475"/>
              <a:ext cx="5700" cy="4900"/>
            </a:xfrm>
            <a:custGeom>
              <a:rect b="b" l="l" r="r" t="t"/>
              <a:pathLst>
                <a:path extrusionOk="0" h="196" w="228">
                  <a:moveTo>
                    <a:pt x="0" y="0"/>
                  </a:moveTo>
                  <a:lnTo>
                    <a:pt x="0" y="33"/>
                  </a:lnTo>
                  <a:lnTo>
                    <a:pt x="98" y="130"/>
                  </a:lnTo>
                  <a:lnTo>
                    <a:pt x="195" y="195"/>
                  </a:lnTo>
                  <a:lnTo>
                    <a:pt x="228" y="195"/>
                  </a:lnTo>
                  <a:lnTo>
                    <a:pt x="195" y="98"/>
                  </a:lnTo>
                  <a:lnTo>
                    <a:pt x="98" y="6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21"/>
            <p:cNvSpPr/>
            <p:nvPr/>
          </p:nvSpPr>
          <p:spPr>
            <a:xfrm>
              <a:off x="2541325" y="2389200"/>
              <a:ext cx="2450" cy="1650"/>
            </a:xfrm>
            <a:custGeom>
              <a:rect b="b" l="l" r="r" t="t"/>
              <a:pathLst>
                <a:path extrusionOk="0" h="66" w="98">
                  <a:moveTo>
                    <a:pt x="0" y="0"/>
                  </a:moveTo>
                  <a:lnTo>
                    <a:pt x="65" y="65"/>
                  </a:lnTo>
                  <a:lnTo>
                    <a:pt x="98" y="3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21"/>
            <p:cNvSpPr/>
            <p:nvPr/>
          </p:nvSpPr>
          <p:spPr>
            <a:xfrm>
              <a:off x="2556750" y="2355050"/>
              <a:ext cx="1675" cy="825"/>
            </a:xfrm>
            <a:custGeom>
              <a:rect b="b" l="l" r="r" t="t"/>
              <a:pathLst>
                <a:path extrusionOk="0" h="33" w="67">
                  <a:moveTo>
                    <a:pt x="1" y="0"/>
                  </a:moveTo>
                  <a:lnTo>
                    <a:pt x="34" y="33"/>
                  </a:lnTo>
                  <a:lnTo>
                    <a:pt x="66" y="3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21"/>
            <p:cNvSpPr/>
            <p:nvPr/>
          </p:nvSpPr>
          <p:spPr>
            <a:xfrm>
              <a:off x="2566525" y="2345300"/>
              <a:ext cx="825" cy="2450"/>
            </a:xfrm>
            <a:custGeom>
              <a:rect b="b" l="l" r="r" t="t"/>
              <a:pathLst>
                <a:path extrusionOk="0" h="98" w="33">
                  <a:moveTo>
                    <a:pt x="0" y="0"/>
                  </a:moveTo>
                  <a:lnTo>
                    <a:pt x="0" y="33"/>
                  </a:lnTo>
                  <a:lnTo>
                    <a:pt x="0" y="98"/>
                  </a:lnTo>
                  <a:lnTo>
                    <a:pt x="33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21"/>
            <p:cNvSpPr/>
            <p:nvPr/>
          </p:nvSpPr>
          <p:spPr>
            <a:xfrm>
              <a:off x="2555950" y="2359125"/>
              <a:ext cx="825" cy="1650"/>
            </a:xfrm>
            <a:custGeom>
              <a:rect b="b" l="l" r="r" t="t"/>
              <a:pathLst>
                <a:path extrusionOk="0" h="66" w="33">
                  <a:moveTo>
                    <a:pt x="33" y="0"/>
                  </a:moveTo>
                  <a:lnTo>
                    <a:pt x="0" y="33"/>
                  </a:lnTo>
                  <a:lnTo>
                    <a:pt x="0" y="65"/>
                  </a:lnTo>
                  <a:lnTo>
                    <a:pt x="33" y="6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21"/>
            <p:cNvSpPr/>
            <p:nvPr/>
          </p:nvSpPr>
          <p:spPr>
            <a:xfrm>
              <a:off x="2555125" y="2349350"/>
              <a:ext cx="5725" cy="2475"/>
            </a:xfrm>
            <a:custGeom>
              <a:rect b="b" l="l" r="r" t="t"/>
              <a:pathLst>
                <a:path extrusionOk="0" h="99" w="229">
                  <a:moveTo>
                    <a:pt x="1" y="1"/>
                  </a:moveTo>
                  <a:lnTo>
                    <a:pt x="1" y="66"/>
                  </a:lnTo>
                  <a:lnTo>
                    <a:pt x="66" y="66"/>
                  </a:lnTo>
                  <a:lnTo>
                    <a:pt x="99" y="98"/>
                  </a:lnTo>
                  <a:lnTo>
                    <a:pt x="229" y="98"/>
                  </a:lnTo>
                  <a:lnTo>
                    <a:pt x="229" y="66"/>
                  </a:lnTo>
                  <a:lnTo>
                    <a:pt x="196" y="33"/>
                  </a:lnTo>
                  <a:lnTo>
                    <a:pt x="99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21"/>
            <p:cNvSpPr/>
            <p:nvPr/>
          </p:nvSpPr>
          <p:spPr>
            <a:xfrm>
              <a:off x="2481150" y="2387575"/>
              <a:ext cx="3275" cy="3275"/>
            </a:xfrm>
            <a:custGeom>
              <a:rect b="b" l="l" r="r" t="t"/>
              <a:pathLst>
                <a:path extrusionOk="0" h="131" w="131">
                  <a:moveTo>
                    <a:pt x="33" y="0"/>
                  </a:moveTo>
                  <a:lnTo>
                    <a:pt x="1" y="33"/>
                  </a:lnTo>
                  <a:lnTo>
                    <a:pt x="1" y="65"/>
                  </a:lnTo>
                  <a:lnTo>
                    <a:pt x="33" y="65"/>
                  </a:lnTo>
                  <a:lnTo>
                    <a:pt x="66" y="130"/>
                  </a:lnTo>
                  <a:lnTo>
                    <a:pt x="131" y="9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21"/>
            <p:cNvSpPr/>
            <p:nvPr/>
          </p:nvSpPr>
          <p:spPr>
            <a:xfrm>
              <a:off x="2524250" y="2410325"/>
              <a:ext cx="4075" cy="3275"/>
            </a:xfrm>
            <a:custGeom>
              <a:rect b="b" l="l" r="r" t="t"/>
              <a:pathLst>
                <a:path extrusionOk="0" h="131" w="163">
                  <a:moveTo>
                    <a:pt x="65" y="1"/>
                  </a:moveTo>
                  <a:lnTo>
                    <a:pt x="0" y="98"/>
                  </a:lnTo>
                  <a:lnTo>
                    <a:pt x="33" y="131"/>
                  </a:lnTo>
                  <a:lnTo>
                    <a:pt x="65" y="98"/>
                  </a:lnTo>
                  <a:lnTo>
                    <a:pt x="130" y="98"/>
                  </a:lnTo>
                  <a:lnTo>
                    <a:pt x="163" y="33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21"/>
            <p:cNvSpPr/>
            <p:nvPr/>
          </p:nvSpPr>
          <p:spPr>
            <a:xfrm>
              <a:off x="2877075" y="1798975"/>
              <a:ext cx="3275" cy="7325"/>
            </a:xfrm>
            <a:custGeom>
              <a:rect b="b" l="l" r="r" t="t"/>
              <a:pathLst>
                <a:path extrusionOk="0" h="293" w="131">
                  <a:moveTo>
                    <a:pt x="98" y="0"/>
                  </a:moveTo>
                  <a:lnTo>
                    <a:pt x="1" y="33"/>
                  </a:lnTo>
                  <a:lnTo>
                    <a:pt x="1" y="163"/>
                  </a:lnTo>
                  <a:lnTo>
                    <a:pt x="33" y="260"/>
                  </a:lnTo>
                  <a:cubicBezTo>
                    <a:pt x="33" y="260"/>
                    <a:pt x="98" y="293"/>
                    <a:pt x="98" y="293"/>
                  </a:cubicBezTo>
                  <a:lnTo>
                    <a:pt x="98" y="228"/>
                  </a:lnTo>
                  <a:lnTo>
                    <a:pt x="131" y="3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21"/>
            <p:cNvSpPr/>
            <p:nvPr/>
          </p:nvSpPr>
          <p:spPr>
            <a:xfrm>
              <a:off x="2884400" y="1785150"/>
              <a:ext cx="3275" cy="12200"/>
            </a:xfrm>
            <a:custGeom>
              <a:rect b="b" l="l" r="r" t="t"/>
              <a:pathLst>
                <a:path extrusionOk="0" h="488" w="131">
                  <a:moveTo>
                    <a:pt x="130" y="0"/>
                  </a:moveTo>
                  <a:lnTo>
                    <a:pt x="33" y="65"/>
                  </a:lnTo>
                  <a:lnTo>
                    <a:pt x="33" y="98"/>
                  </a:lnTo>
                  <a:lnTo>
                    <a:pt x="33" y="163"/>
                  </a:lnTo>
                  <a:lnTo>
                    <a:pt x="65" y="228"/>
                  </a:lnTo>
                  <a:lnTo>
                    <a:pt x="0" y="325"/>
                  </a:lnTo>
                  <a:lnTo>
                    <a:pt x="65" y="488"/>
                  </a:lnTo>
                  <a:lnTo>
                    <a:pt x="130" y="455"/>
                  </a:lnTo>
                  <a:lnTo>
                    <a:pt x="130" y="325"/>
                  </a:lnTo>
                  <a:lnTo>
                    <a:pt x="130" y="163"/>
                  </a:lnTo>
                  <a:lnTo>
                    <a:pt x="130" y="9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21"/>
            <p:cNvSpPr/>
            <p:nvPr/>
          </p:nvSpPr>
          <p:spPr>
            <a:xfrm>
              <a:off x="2509600" y="2399750"/>
              <a:ext cx="3275" cy="4925"/>
            </a:xfrm>
            <a:custGeom>
              <a:rect b="b" l="l" r="r" t="t"/>
              <a:pathLst>
                <a:path extrusionOk="0" h="197" w="131">
                  <a:moveTo>
                    <a:pt x="66" y="1"/>
                  </a:moveTo>
                  <a:lnTo>
                    <a:pt x="33" y="66"/>
                  </a:lnTo>
                  <a:lnTo>
                    <a:pt x="1" y="99"/>
                  </a:lnTo>
                  <a:lnTo>
                    <a:pt x="33" y="196"/>
                  </a:lnTo>
                  <a:lnTo>
                    <a:pt x="66" y="196"/>
                  </a:lnTo>
                  <a:lnTo>
                    <a:pt x="66" y="164"/>
                  </a:lnTo>
                  <a:lnTo>
                    <a:pt x="131" y="66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1"/>
            <p:cNvSpPr/>
            <p:nvPr/>
          </p:nvSpPr>
          <p:spPr>
            <a:xfrm>
              <a:off x="2494975" y="2385950"/>
              <a:ext cx="2475" cy="1650"/>
            </a:xfrm>
            <a:custGeom>
              <a:rect b="b" l="l" r="r" t="t"/>
              <a:pathLst>
                <a:path extrusionOk="0" h="66" w="99">
                  <a:moveTo>
                    <a:pt x="33" y="0"/>
                  </a:moveTo>
                  <a:lnTo>
                    <a:pt x="1" y="33"/>
                  </a:lnTo>
                  <a:lnTo>
                    <a:pt x="33" y="65"/>
                  </a:lnTo>
                  <a:lnTo>
                    <a:pt x="98" y="65"/>
                  </a:lnTo>
                  <a:lnTo>
                    <a:pt x="98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1"/>
            <p:cNvSpPr/>
            <p:nvPr/>
          </p:nvSpPr>
          <p:spPr>
            <a:xfrm>
              <a:off x="2499850" y="2385950"/>
              <a:ext cx="4100" cy="1650"/>
            </a:xfrm>
            <a:custGeom>
              <a:rect b="b" l="l" r="r" t="t"/>
              <a:pathLst>
                <a:path extrusionOk="0" h="66" w="164">
                  <a:moveTo>
                    <a:pt x="66" y="0"/>
                  </a:moveTo>
                  <a:lnTo>
                    <a:pt x="1" y="65"/>
                  </a:lnTo>
                  <a:lnTo>
                    <a:pt x="98" y="65"/>
                  </a:lnTo>
                  <a:lnTo>
                    <a:pt x="163" y="33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1"/>
            <p:cNvSpPr/>
            <p:nvPr/>
          </p:nvSpPr>
          <p:spPr>
            <a:xfrm>
              <a:off x="2470575" y="2064000"/>
              <a:ext cx="1650" cy="2450"/>
            </a:xfrm>
            <a:custGeom>
              <a:rect b="b" l="l" r="r" t="t"/>
              <a:pathLst>
                <a:path extrusionOk="0" h="98" w="66">
                  <a:moveTo>
                    <a:pt x="33" y="0"/>
                  </a:moveTo>
                  <a:lnTo>
                    <a:pt x="1" y="65"/>
                  </a:lnTo>
                  <a:lnTo>
                    <a:pt x="33" y="98"/>
                  </a:lnTo>
                  <a:lnTo>
                    <a:pt x="66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1"/>
            <p:cNvSpPr/>
            <p:nvPr/>
          </p:nvSpPr>
          <p:spPr>
            <a:xfrm>
              <a:off x="2814475" y="2061550"/>
              <a:ext cx="14675" cy="12225"/>
            </a:xfrm>
            <a:custGeom>
              <a:rect b="b" l="l" r="r" t="t"/>
              <a:pathLst>
                <a:path extrusionOk="0" h="489" w="587">
                  <a:moveTo>
                    <a:pt x="391" y="1"/>
                  </a:moveTo>
                  <a:lnTo>
                    <a:pt x="228" y="33"/>
                  </a:lnTo>
                  <a:lnTo>
                    <a:pt x="98" y="66"/>
                  </a:lnTo>
                  <a:lnTo>
                    <a:pt x="1" y="228"/>
                  </a:lnTo>
                  <a:lnTo>
                    <a:pt x="1" y="294"/>
                  </a:lnTo>
                  <a:lnTo>
                    <a:pt x="98" y="359"/>
                  </a:lnTo>
                  <a:lnTo>
                    <a:pt x="163" y="391"/>
                  </a:lnTo>
                  <a:lnTo>
                    <a:pt x="261" y="489"/>
                  </a:lnTo>
                  <a:lnTo>
                    <a:pt x="456" y="489"/>
                  </a:lnTo>
                  <a:lnTo>
                    <a:pt x="554" y="456"/>
                  </a:lnTo>
                  <a:lnTo>
                    <a:pt x="554" y="326"/>
                  </a:lnTo>
                  <a:lnTo>
                    <a:pt x="586" y="261"/>
                  </a:lnTo>
                  <a:lnTo>
                    <a:pt x="586" y="131"/>
                  </a:lnTo>
                  <a:lnTo>
                    <a:pt x="3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1"/>
            <p:cNvSpPr/>
            <p:nvPr/>
          </p:nvSpPr>
          <p:spPr>
            <a:xfrm>
              <a:off x="2854325" y="1937975"/>
              <a:ext cx="1650" cy="1650"/>
            </a:xfrm>
            <a:custGeom>
              <a:rect b="b" l="l" r="r" t="t"/>
              <a:pathLst>
                <a:path extrusionOk="0" h="66" w="66">
                  <a:moveTo>
                    <a:pt x="33" y="1"/>
                  </a:moveTo>
                  <a:lnTo>
                    <a:pt x="0" y="33"/>
                  </a:lnTo>
                  <a:lnTo>
                    <a:pt x="65" y="66"/>
                  </a:lnTo>
                  <a:lnTo>
                    <a:pt x="65" y="3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2784400" y="2103825"/>
              <a:ext cx="26050" cy="9800"/>
            </a:xfrm>
            <a:custGeom>
              <a:rect b="b" l="l" r="r" t="t"/>
              <a:pathLst>
                <a:path extrusionOk="0" h="392" w="1042">
                  <a:moveTo>
                    <a:pt x="33" y="1"/>
                  </a:moveTo>
                  <a:cubicBezTo>
                    <a:pt x="33" y="1"/>
                    <a:pt x="0" y="66"/>
                    <a:pt x="0" y="66"/>
                  </a:cubicBezTo>
                  <a:lnTo>
                    <a:pt x="66" y="131"/>
                  </a:lnTo>
                  <a:lnTo>
                    <a:pt x="228" y="131"/>
                  </a:lnTo>
                  <a:lnTo>
                    <a:pt x="326" y="163"/>
                  </a:lnTo>
                  <a:lnTo>
                    <a:pt x="456" y="196"/>
                  </a:lnTo>
                  <a:lnTo>
                    <a:pt x="586" y="261"/>
                  </a:lnTo>
                  <a:lnTo>
                    <a:pt x="651" y="261"/>
                  </a:lnTo>
                  <a:lnTo>
                    <a:pt x="716" y="294"/>
                  </a:lnTo>
                  <a:lnTo>
                    <a:pt x="716" y="326"/>
                  </a:lnTo>
                  <a:lnTo>
                    <a:pt x="781" y="391"/>
                  </a:lnTo>
                  <a:lnTo>
                    <a:pt x="1009" y="391"/>
                  </a:lnTo>
                  <a:lnTo>
                    <a:pt x="1009" y="326"/>
                  </a:lnTo>
                  <a:lnTo>
                    <a:pt x="976" y="261"/>
                  </a:lnTo>
                  <a:lnTo>
                    <a:pt x="1009" y="196"/>
                  </a:lnTo>
                  <a:lnTo>
                    <a:pt x="1041" y="196"/>
                  </a:lnTo>
                  <a:lnTo>
                    <a:pt x="911" y="98"/>
                  </a:lnTo>
                  <a:lnTo>
                    <a:pt x="813" y="66"/>
                  </a:lnTo>
                  <a:lnTo>
                    <a:pt x="683" y="1"/>
                  </a:lnTo>
                  <a:lnTo>
                    <a:pt x="553" y="1"/>
                  </a:lnTo>
                  <a:lnTo>
                    <a:pt x="391" y="33"/>
                  </a:lnTo>
                  <a:lnTo>
                    <a:pt x="293" y="1"/>
                  </a:lnTo>
                  <a:lnTo>
                    <a:pt x="131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1"/>
            <p:cNvSpPr/>
            <p:nvPr/>
          </p:nvSpPr>
          <p:spPr>
            <a:xfrm>
              <a:off x="2827500" y="1995700"/>
              <a:ext cx="2450" cy="2475"/>
            </a:xfrm>
            <a:custGeom>
              <a:rect b="b" l="l" r="r" t="t"/>
              <a:pathLst>
                <a:path extrusionOk="0" h="99" w="98">
                  <a:moveTo>
                    <a:pt x="0" y="1"/>
                  </a:moveTo>
                  <a:lnTo>
                    <a:pt x="33" y="98"/>
                  </a:lnTo>
                  <a:lnTo>
                    <a:pt x="98" y="66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21"/>
            <p:cNvSpPr/>
            <p:nvPr/>
          </p:nvSpPr>
          <p:spPr>
            <a:xfrm>
              <a:off x="2844550" y="1951800"/>
              <a:ext cx="4925" cy="4900"/>
            </a:xfrm>
            <a:custGeom>
              <a:rect b="b" l="l" r="r" t="t"/>
              <a:pathLst>
                <a:path extrusionOk="0" h="196" w="197">
                  <a:moveTo>
                    <a:pt x="1" y="1"/>
                  </a:moveTo>
                  <a:lnTo>
                    <a:pt x="1" y="33"/>
                  </a:lnTo>
                  <a:lnTo>
                    <a:pt x="66" y="163"/>
                  </a:lnTo>
                  <a:lnTo>
                    <a:pt x="131" y="196"/>
                  </a:lnTo>
                  <a:lnTo>
                    <a:pt x="196" y="196"/>
                  </a:lnTo>
                  <a:lnTo>
                    <a:pt x="196" y="131"/>
                  </a:lnTo>
                  <a:lnTo>
                    <a:pt x="131" y="98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21"/>
            <p:cNvSpPr/>
            <p:nvPr/>
          </p:nvSpPr>
          <p:spPr>
            <a:xfrm>
              <a:off x="2784400" y="2107900"/>
              <a:ext cx="23600" cy="21975"/>
            </a:xfrm>
            <a:custGeom>
              <a:rect b="b" l="l" r="r" t="t"/>
              <a:pathLst>
                <a:path extrusionOk="0" h="879" w="944">
                  <a:moveTo>
                    <a:pt x="33" y="0"/>
                  </a:moveTo>
                  <a:lnTo>
                    <a:pt x="0" y="33"/>
                  </a:lnTo>
                  <a:lnTo>
                    <a:pt x="0" y="98"/>
                  </a:lnTo>
                  <a:lnTo>
                    <a:pt x="33" y="163"/>
                  </a:lnTo>
                  <a:lnTo>
                    <a:pt x="33" y="228"/>
                  </a:lnTo>
                  <a:lnTo>
                    <a:pt x="98" y="358"/>
                  </a:lnTo>
                  <a:lnTo>
                    <a:pt x="131" y="456"/>
                  </a:lnTo>
                  <a:lnTo>
                    <a:pt x="293" y="521"/>
                  </a:lnTo>
                  <a:lnTo>
                    <a:pt x="391" y="618"/>
                  </a:lnTo>
                  <a:lnTo>
                    <a:pt x="488" y="716"/>
                  </a:lnTo>
                  <a:lnTo>
                    <a:pt x="586" y="781"/>
                  </a:lnTo>
                  <a:lnTo>
                    <a:pt x="651" y="781"/>
                  </a:lnTo>
                  <a:lnTo>
                    <a:pt x="651" y="813"/>
                  </a:lnTo>
                  <a:lnTo>
                    <a:pt x="781" y="879"/>
                  </a:lnTo>
                  <a:lnTo>
                    <a:pt x="781" y="846"/>
                  </a:lnTo>
                  <a:lnTo>
                    <a:pt x="781" y="781"/>
                  </a:lnTo>
                  <a:lnTo>
                    <a:pt x="846" y="716"/>
                  </a:lnTo>
                  <a:lnTo>
                    <a:pt x="781" y="618"/>
                  </a:lnTo>
                  <a:lnTo>
                    <a:pt x="651" y="586"/>
                  </a:lnTo>
                  <a:lnTo>
                    <a:pt x="618" y="586"/>
                  </a:lnTo>
                  <a:lnTo>
                    <a:pt x="553" y="521"/>
                  </a:lnTo>
                  <a:lnTo>
                    <a:pt x="586" y="488"/>
                  </a:lnTo>
                  <a:lnTo>
                    <a:pt x="618" y="423"/>
                  </a:lnTo>
                  <a:lnTo>
                    <a:pt x="683" y="456"/>
                  </a:lnTo>
                  <a:lnTo>
                    <a:pt x="781" y="521"/>
                  </a:lnTo>
                  <a:lnTo>
                    <a:pt x="879" y="521"/>
                  </a:lnTo>
                  <a:lnTo>
                    <a:pt x="911" y="553"/>
                  </a:lnTo>
                  <a:lnTo>
                    <a:pt x="944" y="521"/>
                  </a:lnTo>
                  <a:lnTo>
                    <a:pt x="911" y="423"/>
                  </a:lnTo>
                  <a:lnTo>
                    <a:pt x="651" y="293"/>
                  </a:lnTo>
                  <a:lnTo>
                    <a:pt x="553" y="163"/>
                  </a:lnTo>
                  <a:lnTo>
                    <a:pt x="521" y="131"/>
                  </a:lnTo>
                  <a:lnTo>
                    <a:pt x="423" y="131"/>
                  </a:lnTo>
                  <a:lnTo>
                    <a:pt x="293" y="33"/>
                  </a:lnTo>
                  <a:lnTo>
                    <a:pt x="163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21"/>
            <p:cNvSpPr/>
            <p:nvPr/>
          </p:nvSpPr>
          <p:spPr>
            <a:xfrm>
              <a:off x="2853500" y="1942875"/>
              <a:ext cx="2475" cy="4900"/>
            </a:xfrm>
            <a:custGeom>
              <a:rect b="b" l="l" r="r" t="t"/>
              <a:pathLst>
                <a:path extrusionOk="0" h="196" w="99">
                  <a:moveTo>
                    <a:pt x="98" y="0"/>
                  </a:moveTo>
                  <a:lnTo>
                    <a:pt x="66" y="33"/>
                  </a:lnTo>
                  <a:lnTo>
                    <a:pt x="1" y="195"/>
                  </a:lnTo>
                  <a:lnTo>
                    <a:pt x="66" y="195"/>
                  </a:lnTo>
                  <a:lnTo>
                    <a:pt x="98" y="6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21"/>
            <p:cNvSpPr/>
            <p:nvPr/>
          </p:nvSpPr>
          <p:spPr>
            <a:xfrm>
              <a:off x="2829925" y="1999775"/>
              <a:ext cx="4900" cy="3275"/>
            </a:xfrm>
            <a:custGeom>
              <a:rect b="b" l="l" r="r" t="t"/>
              <a:pathLst>
                <a:path extrusionOk="0" h="131" w="196">
                  <a:moveTo>
                    <a:pt x="66" y="0"/>
                  </a:moveTo>
                  <a:lnTo>
                    <a:pt x="33" y="33"/>
                  </a:lnTo>
                  <a:lnTo>
                    <a:pt x="1" y="98"/>
                  </a:lnTo>
                  <a:lnTo>
                    <a:pt x="33" y="130"/>
                  </a:lnTo>
                  <a:lnTo>
                    <a:pt x="131" y="130"/>
                  </a:lnTo>
                  <a:lnTo>
                    <a:pt x="196" y="6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21"/>
            <p:cNvSpPr/>
            <p:nvPr/>
          </p:nvSpPr>
          <p:spPr>
            <a:xfrm>
              <a:off x="2841300" y="2057500"/>
              <a:ext cx="3275" cy="4075"/>
            </a:xfrm>
            <a:custGeom>
              <a:rect b="b" l="l" r="r" t="t"/>
              <a:pathLst>
                <a:path extrusionOk="0" h="163" w="131">
                  <a:moveTo>
                    <a:pt x="98" y="0"/>
                  </a:moveTo>
                  <a:lnTo>
                    <a:pt x="33" y="65"/>
                  </a:lnTo>
                  <a:lnTo>
                    <a:pt x="1" y="130"/>
                  </a:lnTo>
                  <a:lnTo>
                    <a:pt x="66" y="163"/>
                  </a:lnTo>
                  <a:lnTo>
                    <a:pt x="131" y="6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1"/>
            <p:cNvSpPr/>
            <p:nvPr/>
          </p:nvSpPr>
          <p:spPr>
            <a:xfrm>
              <a:off x="2814475" y="2101400"/>
              <a:ext cx="2475" cy="2450"/>
            </a:xfrm>
            <a:custGeom>
              <a:rect b="b" l="l" r="r" t="t"/>
              <a:pathLst>
                <a:path extrusionOk="0" h="98" w="99">
                  <a:moveTo>
                    <a:pt x="98" y="0"/>
                  </a:moveTo>
                  <a:lnTo>
                    <a:pt x="33" y="33"/>
                  </a:lnTo>
                  <a:lnTo>
                    <a:pt x="1" y="65"/>
                  </a:lnTo>
                  <a:lnTo>
                    <a:pt x="33" y="98"/>
                  </a:lnTo>
                  <a:lnTo>
                    <a:pt x="98" y="6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1"/>
            <p:cNvSpPr/>
            <p:nvPr/>
          </p:nvSpPr>
          <p:spPr>
            <a:xfrm>
              <a:off x="2768150" y="2158300"/>
              <a:ext cx="2450" cy="3275"/>
            </a:xfrm>
            <a:custGeom>
              <a:rect b="b" l="l" r="r" t="t"/>
              <a:pathLst>
                <a:path extrusionOk="0" h="131" w="98">
                  <a:moveTo>
                    <a:pt x="33" y="1"/>
                  </a:moveTo>
                  <a:lnTo>
                    <a:pt x="33" y="33"/>
                  </a:lnTo>
                  <a:lnTo>
                    <a:pt x="0" y="98"/>
                  </a:lnTo>
                  <a:lnTo>
                    <a:pt x="65" y="131"/>
                  </a:lnTo>
                  <a:lnTo>
                    <a:pt x="98" y="98"/>
                  </a:lnTo>
                  <a:lnTo>
                    <a:pt x="65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1"/>
            <p:cNvSpPr/>
            <p:nvPr/>
          </p:nvSpPr>
          <p:spPr>
            <a:xfrm>
              <a:off x="2744575" y="2164000"/>
              <a:ext cx="3275" cy="2450"/>
            </a:xfrm>
            <a:custGeom>
              <a:rect b="b" l="l" r="r" t="t"/>
              <a:pathLst>
                <a:path extrusionOk="0" h="98" w="131">
                  <a:moveTo>
                    <a:pt x="130" y="0"/>
                  </a:moveTo>
                  <a:lnTo>
                    <a:pt x="65" y="33"/>
                  </a:lnTo>
                  <a:lnTo>
                    <a:pt x="0" y="65"/>
                  </a:lnTo>
                  <a:lnTo>
                    <a:pt x="33" y="98"/>
                  </a:lnTo>
                  <a:lnTo>
                    <a:pt x="98" y="65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21"/>
            <p:cNvSpPr/>
            <p:nvPr/>
          </p:nvSpPr>
          <p:spPr>
            <a:xfrm>
              <a:off x="2777075" y="2106275"/>
              <a:ext cx="4100" cy="4100"/>
            </a:xfrm>
            <a:custGeom>
              <a:rect b="b" l="l" r="r" t="t"/>
              <a:pathLst>
                <a:path extrusionOk="0" h="164" w="164">
                  <a:moveTo>
                    <a:pt x="163" y="0"/>
                  </a:moveTo>
                  <a:lnTo>
                    <a:pt x="33" y="65"/>
                  </a:lnTo>
                  <a:lnTo>
                    <a:pt x="1" y="131"/>
                  </a:lnTo>
                  <a:lnTo>
                    <a:pt x="66" y="163"/>
                  </a:lnTo>
                  <a:lnTo>
                    <a:pt x="98" y="131"/>
                  </a:lnTo>
                  <a:lnTo>
                    <a:pt x="98" y="65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21"/>
            <p:cNvSpPr/>
            <p:nvPr/>
          </p:nvSpPr>
          <p:spPr>
            <a:xfrm>
              <a:off x="2755950" y="2175375"/>
              <a:ext cx="3275" cy="1650"/>
            </a:xfrm>
            <a:custGeom>
              <a:rect b="b" l="l" r="r" t="t"/>
              <a:pathLst>
                <a:path extrusionOk="0" h="66" w="131">
                  <a:moveTo>
                    <a:pt x="65" y="1"/>
                  </a:moveTo>
                  <a:cubicBezTo>
                    <a:pt x="65" y="1"/>
                    <a:pt x="0" y="66"/>
                    <a:pt x="33" y="66"/>
                  </a:cubicBezTo>
                  <a:lnTo>
                    <a:pt x="130" y="66"/>
                  </a:lnTo>
                  <a:lnTo>
                    <a:pt x="130" y="3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1"/>
            <p:cNvSpPr/>
            <p:nvPr/>
          </p:nvSpPr>
          <p:spPr>
            <a:xfrm>
              <a:off x="2784400" y="2197325"/>
              <a:ext cx="2475" cy="2475"/>
            </a:xfrm>
            <a:custGeom>
              <a:rect b="b" l="l" r="r" t="t"/>
              <a:pathLst>
                <a:path extrusionOk="0" h="99" w="99">
                  <a:moveTo>
                    <a:pt x="66" y="1"/>
                  </a:moveTo>
                  <a:lnTo>
                    <a:pt x="0" y="33"/>
                  </a:lnTo>
                  <a:lnTo>
                    <a:pt x="0" y="66"/>
                  </a:lnTo>
                  <a:lnTo>
                    <a:pt x="33" y="98"/>
                  </a:lnTo>
                  <a:lnTo>
                    <a:pt x="98" y="66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1"/>
            <p:cNvSpPr/>
            <p:nvPr/>
          </p:nvSpPr>
          <p:spPr>
            <a:xfrm>
              <a:off x="2739675" y="2160750"/>
              <a:ext cx="30125" cy="15475"/>
            </a:xfrm>
            <a:custGeom>
              <a:rect b="b" l="l" r="r" t="t"/>
              <a:pathLst>
                <a:path extrusionOk="0" h="619" w="1205">
                  <a:moveTo>
                    <a:pt x="1009" y="0"/>
                  </a:moveTo>
                  <a:lnTo>
                    <a:pt x="684" y="130"/>
                  </a:lnTo>
                  <a:lnTo>
                    <a:pt x="391" y="163"/>
                  </a:lnTo>
                  <a:lnTo>
                    <a:pt x="326" y="260"/>
                  </a:lnTo>
                  <a:lnTo>
                    <a:pt x="229" y="293"/>
                  </a:lnTo>
                  <a:lnTo>
                    <a:pt x="164" y="423"/>
                  </a:lnTo>
                  <a:lnTo>
                    <a:pt x="33" y="423"/>
                  </a:lnTo>
                  <a:lnTo>
                    <a:pt x="33" y="488"/>
                  </a:lnTo>
                  <a:lnTo>
                    <a:pt x="1" y="586"/>
                  </a:lnTo>
                  <a:lnTo>
                    <a:pt x="1" y="618"/>
                  </a:lnTo>
                  <a:lnTo>
                    <a:pt x="131" y="586"/>
                  </a:lnTo>
                  <a:lnTo>
                    <a:pt x="359" y="553"/>
                  </a:lnTo>
                  <a:lnTo>
                    <a:pt x="619" y="586"/>
                  </a:lnTo>
                  <a:lnTo>
                    <a:pt x="684" y="521"/>
                  </a:lnTo>
                  <a:lnTo>
                    <a:pt x="781" y="521"/>
                  </a:lnTo>
                  <a:lnTo>
                    <a:pt x="879" y="586"/>
                  </a:lnTo>
                  <a:lnTo>
                    <a:pt x="1009" y="521"/>
                  </a:lnTo>
                  <a:lnTo>
                    <a:pt x="1074" y="553"/>
                  </a:lnTo>
                  <a:lnTo>
                    <a:pt x="1204" y="456"/>
                  </a:lnTo>
                  <a:lnTo>
                    <a:pt x="1204" y="163"/>
                  </a:lnTo>
                  <a:lnTo>
                    <a:pt x="1139" y="98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1"/>
            <p:cNvSpPr/>
            <p:nvPr/>
          </p:nvSpPr>
          <p:spPr>
            <a:xfrm>
              <a:off x="2773825" y="2091650"/>
              <a:ext cx="27675" cy="11400"/>
            </a:xfrm>
            <a:custGeom>
              <a:rect b="b" l="l" r="r" t="t"/>
              <a:pathLst>
                <a:path extrusionOk="0" h="456" w="1107">
                  <a:moveTo>
                    <a:pt x="293" y="0"/>
                  </a:moveTo>
                  <a:lnTo>
                    <a:pt x="196" y="33"/>
                  </a:lnTo>
                  <a:lnTo>
                    <a:pt x="196" y="98"/>
                  </a:lnTo>
                  <a:lnTo>
                    <a:pt x="66" y="130"/>
                  </a:lnTo>
                  <a:lnTo>
                    <a:pt x="1" y="195"/>
                  </a:lnTo>
                  <a:lnTo>
                    <a:pt x="66" y="260"/>
                  </a:lnTo>
                  <a:lnTo>
                    <a:pt x="196" y="293"/>
                  </a:lnTo>
                  <a:lnTo>
                    <a:pt x="326" y="390"/>
                  </a:lnTo>
                  <a:lnTo>
                    <a:pt x="456" y="455"/>
                  </a:lnTo>
                  <a:lnTo>
                    <a:pt x="684" y="423"/>
                  </a:lnTo>
                  <a:lnTo>
                    <a:pt x="976" y="455"/>
                  </a:lnTo>
                  <a:lnTo>
                    <a:pt x="1106" y="423"/>
                  </a:lnTo>
                  <a:lnTo>
                    <a:pt x="1106" y="390"/>
                  </a:lnTo>
                  <a:lnTo>
                    <a:pt x="976" y="358"/>
                  </a:lnTo>
                  <a:lnTo>
                    <a:pt x="749" y="358"/>
                  </a:lnTo>
                  <a:lnTo>
                    <a:pt x="651" y="325"/>
                  </a:lnTo>
                  <a:lnTo>
                    <a:pt x="489" y="260"/>
                  </a:lnTo>
                  <a:lnTo>
                    <a:pt x="391" y="228"/>
                  </a:lnTo>
                  <a:lnTo>
                    <a:pt x="358" y="163"/>
                  </a:lnTo>
                  <a:lnTo>
                    <a:pt x="391" y="130"/>
                  </a:lnTo>
                  <a:lnTo>
                    <a:pt x="456" y="130"/>
                  </a:lnTo>
                  <a:lnTo>
                    <a:pt x="619" y="260"/>
                  </a:lnTo>
                  <a:lnTo>
                    <a:pt x="814" y="293"/>
                  </a:lnTo>
                  <a:lnTo>
                    <a:pt x="879" y="293"/>
                  </a:lnTo>
                  <a:lnTo>
                    <a:pt x="814" y="228"/>
                  </a:lnTo>
                  <a:lnTo>
                    <a:pt x="586" y="65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1"/>
            <p:cNvSpPr/>
            <p:nvPr/>
          </p:nvSpPr>
          <p:spPr>
            <a:xfrm>
              <a:off x="2473825" y="2067250"/>
              <a:ext cx="850" cy="1650"/>
            </a:xfrm>
            <a:custGeom>
              <a:rect b="b" l="l" r="r" t="t"/>
              <a:pathLst>
                <a:path extrusionOk="0" h="66" w="34">
                  <a:moveTo>
                    <a:pt x="1" y="0"/>
                  </a:moveTo>
                  <a:lnTo>
                    <a:pt x="1" y="66"/>
                  </a:lnTo>
                  <a:lnTo>
                    <a:pt x="34" y="33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21"/>
            <p:cNvSpPr/>
            <p:nvPr/>
          </p:nvSpPr>
          <p:spPr>
            <a:xfrm>
              <a:off x="2829925" y="2046100"/>
              <a:ext cx="5725" cy="8975"/>
            </a:xfrm>
            <a:custGeom>
              <a:rect b="b" l="l" r="r" t="t"/>
              <a:pathLst>
                <a:path extrusionOk="0" h="359" w="229">
                  <a:moveTo>
                    <a:pt x="33" y="1"/>
                  </a:moveTo>
                  <a:lnTo>
                    <a:pt x="1" y="66"/>
                  </a:lnTo>
                  <a:lnTo>
                    <a:pt x="1" y="196"/>
                  </a:lnTo>
                  <a:lnTo>
                    <a:pt x="33" y="294"/>
                  </a:lnTo>
                  <a:lnTo>
                    <a:pt x="98" y="359"/>
                  </a:lnTo>
                  <a:lnTo>
                    <a:pt x="163" y="326"/>
                  </a:lnTo>
                  <a:lnTo>
                    <a:pt x="163" y="229"/>
                  </a:lnTo>
                  <a:lnTo>
                    <a:pt x="228" y="196"/>
                  </a:lnTo>
                  <a:lnTo>
                    <a:pt x="196" y="9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1"/>
            <p:cNvSpPr/>
            <p:nvPr/>
          </p:nvSpPr>
          <p:spPr>
            <a:xfrm>
              <a:off x="2468150" y="2080250"/>
              <a:ext cx="4075" cy="1650"/>
            </a:xfrm>
            <a:custGeom>
              <a:rect b="b" l="l" r="r" t="t"/>
              <a:pathLst>
                <a:path extrusionOk="0" h="66" w="163">
                  <a:moveTo>
                    <a:pt x="33" y="1"/>
                  </a:moveTo>
                  <a:lnTo>
                    <a:pt x="0" y="33"/>
                  </a:lnTo>
                  <a:lnTo>
                    <a:pt x="33" y="66"/>
                  </a:lnTo>
                  <a:lnTo>
                    <a:pt x="130" y="33"/>
                  </a:lnTo>
                  <a:lnTo>
                    <a:pt x="163" y="33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1"/>
            <p:cNvSpPr/>
            <p:nvPr/>
          </p:nvSpPr>
          <p:spPr>
            <a:xfrm>
              <a:off x="2465700" y="2106275"/>
              <a:ext cx="3275" cy="2450"/>
            </a:xfrm>
            <a:custGeom>
              <a:rect b="b" l="l" r="r" t="t"/>
              <a:pathLst>
                <a:path extrusionOk="0" h="98" w="131">
                  <a:moveTo>
                    <a:pt x="1" y="0"/>
                  </a:moveTo>
                  <a:lnTo>
                    <a:pt x="33" y="98"/>
                  </a:lnTo>
                  <a:lnTo>
                    <a:pt x="98" y="98"/>
                  </a:lnTo>
                  <a:lnTo>
                    <a:pt x="131" y="6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1"/>
            <p:cNvSpPr/>
            <p:nvPr/>
          </p:nvSpPr>
          <p:spPr>
            <a:xfrm>
              <a:off x="2469775" y="2011975"/>
              <a:ext cx="1650" cy="2450"/>
            </a:xfrm>
            <a:custGeom>
              <a:rect b="b" l="l" r="r" t="t"/>
              <a:pathLst>
                <a:path extrusionOk="0" h="98" w="66">
                  <a:moveTo>
                    <a:pt x="0" y="0"/>
                  </a:moveTo>
                  <a:lnTo>
                    <a:pt x="0" y="98"/>
                  </a:lnTo>
                  <a:lnTo>
                    <a:pt x="33" y="98"/>
                  </a:lnTo>
                  <a:lnTo>
                    <a:pt x="65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1"/>
            <p:cNvSpPr/>
            <p:nvPr/>
          </p:nvSpPr>
          <p:spPr>
            <a:xfrm>
              <a:off x="2467325" y="2094900"/>
              <a:ext cx="7350" cy="5700"/>
            </a:xfrm>
            <a:custGeom>
              <a:rect b="b" l="l" r="r" t="t"/>
              <a:pathLst>
                <a:path extrusionOk="0" h="228" w="294">
                  <a:moveTo>
                    <a:pt x="228" y="0"/>
                  </a:moveTo>
                  <a:lnTo>
                    <a:pt x="196" y="33"/>
                  </a:lnTo>
                  <a:lnTo>
                    <a:pt x="66" y="33"/>
                  </a:lnTo>
                  <a:lnTo>
                    <a:pt x="66" y="98"/>
                  </a:lnTo>
                  <a:cubicBezTo>
                    <a:pt x="66" y="98"/>
                    <a:pt x="1" y="130"/>
                    <a:pt x="1" y="130"/>
                  </a:cubicBezTo>
                  <a:lnTo>
                    <a:pt x="1" y="228"/>
                  </a:lnTo>
                  <a:lnTo>
                    <a:pt x="66" y="228"/>
                  </a:lnTo>
                  <a:lnTo>
                    <a:pt x="163" y="130"/>
                  </a:lnTo>
                  <a:lnTo>
                    <a:pt x="261" y="98"/>
                  </a:lnTo>
                  <a:lnTo>
                    <a:pt x="294" y="33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1"/>
            <p:cNvSpPr/>
            <p:nvPr/>
          </p:nvSpPr>
          <p:spPr>
            <a:xfrm>
              <a:off x="2471400" y="2050175"/>
              <a:ext cx="4900" cy="2475"/>
            </a:xfrm>
            <a:custGeom>
              <a:rect b="b" l="l" r="r" t="t"/>
              <a:pathLst>
                <a:path extrusionOk="0" h="99" w="196">
                  <a:moveTo>
                    <a:pt x="33" y="1"/>
                  </a:moveTo>
                  <a:lnTo>
                    <a:pt x="0" y="33"/>
                  </a:lnTo>
                  <a:lnTo>
                    <a:pt x="33" y="66"/>
                  </a:lnTo>
                  <a:lnTo>
                    <a:pt x="131" y="98"/>
                  </a:lnTo>
                  <a:lnTo>
                    <a:pt x="196" y="33"/>
                  </a:lnTo>
                  <a:lnTo>
                    <a:pt x="65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1"/>
            <p:cNvSpPr/>
            <p:nvPr/>
          </p:nvSpPr>
          <p:spPr>
            <a:xfrm>
              <a:off x="2474650" y="2043675"/>
              <a:ext cx="4900" cy="4100"/>
            </a:xfrm>
            <a:custGeom>
              <a:rect b="b" l="l" r="r" t="t"/>
              <a:pathLst>
                <a:path extrusionOk="0" h="164" w="196">
                  <a:moveTo>
                    <a:pt x="1" y="0"/>
                  </a:moveTo>
                  <a:lnTo>
                    <a:pt x="1" y="33"/>
                  </a:lnTo>
                  <a:lnTo>
                    <a:pt x="1" y="98"/>
                  </a:lnTo>
                  <a:lnTo>
                    <a:pt x="98" y="98"/>
                  </a:lnTo>
                  <a:lnTo>
                    <a:pt x="131" y="163"/>
                  </a:lnTo>
                  <a:lnTo>
                    <a:pt x="196" y="131"/>
                  </a:lnTo>
                  <a:lnTo>
                    <a:pt x="163" y="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21"/>
            <p:cNvSpPr/>
            <p:nvPr/>
          </p:nvSpPr>
          <p:spPr>
            <a:xfrm>
              <a:off x="2474650" y="2064800"/>
              <a:ext cx="1650" cy="850"/>
            </a:xfrm>
            <a:custGeom>
              <a:rect b="b" l="l" r="r" t="t"/>
              <a:pathLst>
                <a:path extrusionOk="0" h="34" w="66">
                  <a:moveTo>
                    <a:pt x="1" y="1"/>
                  </a:moveTo>
                  <a:lnTo>
                    <a:pt x="1" y="33"/>
                  </a:lnTo>
                  <a:lnTo>
                    <a:pt x="33" y="33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21"/>
            <p:cNvSpPr/>
            <p:nvPr/>
          </p:nvSpPr>
          <p:spPr>
            <a:xfrm>
              <a:off x="2846175" y="2033100"/>
              <a:ext cx="13850" cy="17100"/>
            </a:xfrm>
            <a:custGeom>
              <a:rect b="b" l="l" r="r" t="t"/>
              <a:pathLst>
                <a:path extrusionOk="0" h="684" w="554">
                  <a:moveTo>
                    <a:pt x="326" y="1"/>
                  </a:moveTo>
                  <a:lnTo>
                    <a:pt x="229" y="98"/>
                  </a:lnTo>
                  <a:lnTo>
                    <a:pt x="164" y="66"/>
                  </a:lnTo>
                  <a:lnTo>
                    <a:pt x="99" y="98"/>
                  </a:lnTo>
                  <a:lnTo>
                    <a:pt x="34" y="131"/>
                  </a:lnTo>
                  <a:lnTo>
                    <a:pt x="34" y="326"/>
                  </a:lnTo>
                  <a:lnTo>
                    <a:pt x="1" y="456"/>
                  </a:lnTo>
                  <a:lnTo>
                    <a:pt x="34" y="554"/>
                  </a:lnTo>
                  <a:lnTo>
                    <a:pt x="131" y="619"/>
                  </a:lnTo>
                  <a:lnTo>
                    <a:pt x="229" y="586"/>
                  </a:lnTo>
                  <a:lnTo>
                    <a:pt x="326" y="586"/>
                  </a:lnTo>
                  <a:lnTo>
                    <a:pt x="391" y="554"/>
                  </a:lnTo>
                  <a:lnTo>
                    <a:pt x="391" y="651"/>
                  </a:lnTo>
                  <a:lnTo>
                    <a:pt x="456" y="684"/>
                  </a:lnTo>
                  <a:lnTo>
                    <a:pt x="521" y="554"/>
                  </a:lnTo>
                  <a:lnTo>
                    <a:pt x="554" y="521"/>
                  </a:lnTo>
                  <a:lnTo>
                    <a:pt x="554" y="391"/>
                  </a:lnTo>
                  <a:lnTo>
                    <a:pt x="489" y="326"/>
                  </a:lnTo>
                  <a:lnTo>
                    <a:pt x="489" y="423"/>
                  </a:lnTo>
                  <a:lnTo>
                    <a:pt x="489" y="488"/>
                  </a:lnTo>
                  <a:lnTo>
                    <a:pt x="424" y="423"/>
                  </a:lnTo>
                  <a:lnTo>
                    <a:pt x="359" y="326"/>
                  </a:lnTo>
                  <a:lnTo>
                    <a:pt x="359" y="261"/>
                  </a:lnTo>
                  <a:lnTo>
                    <a:pt x="294" y="196"/>
                  </a:lnTo>
                  <a:lnTo>
                    <a:pt x="326" y="131"/>
                  </a:lnTo>
                  <a:lnTo>
                    <a:pt x="391" y="131"/>
                  </a:lnTo>
                  <a:lnTo>
                    <a:pt x="391" y="66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21"/>
            <p:cNvSpPr/>
            <p:nvPr/>
          </p:nvSpPr>
          <p:spPr>
            <a:xfrm>
              <a:off x="2475475" y="2057500"/>
              <a:ext cx="1650" cy="4075"/>
            </a:xfrm>
            <a:custGeom>
              <a:rect b="b" l="l" r="r" t="t"/>
              <a:pathLst>
                <a:path extrusionOk="0" h="163" w="66">
                  <a:moveTo>
                    <a:pt x="0" y="0"/>
                  </a:moveTo>
                  <a:lnTo>
                    <a:pt x="0" y="65"/>
                  </a:lnTo>
                  <a:lnTo>
                    <a:pt x="0" y="163"/>
                  </a:lnTo>
                  <a:lnTo>
                    <a:pt x="33" y="163"/>
                  </a:lnTo>
                  <a:lnTo>
                    <a:pt x="65" y="130"/>
                  </a:lnTo>
                  <a:lnTo>
                    <a:pt x="33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1"/>
            <p:cNvSpPr/>
            <p:nvPr/>
          </p:nvSpPr>
          <p:spPr>
            <a:xfrm>
              <a:off x="2847825" y="1994075"/>
              <a:ext cx="5700" cy="24425"/>
            </a:xfrm>
            <a:custGeom>
              <a:rect b="b" l="l" r="r" t="t"/>
              <a:pathLst>
                <a:path extrusionOk="0" h="977" w="228">
                  <a:moveTo>
                    <a:pt x="98" y="1"/>
                  </a:moveTo>
                  <a:lnTo>
                    <a:pt x="0" y="66"/>
                  </a:lnTo>
                  <a:lnTo>
                    <a:pt x="33" y="98"/>
                  </a:lnTo>
                  <a:lnTo>
                    <a:pt x="98" y="163"/>
                  </a:lnTo>
                  <a:lnTo>
                    <a:pt x="98" y="228"/>
                  </a:lnTo>
                  <a:lnTo>
                    <a:pt x="65" y="261"/>
                  </a:lnTo>
                  <a:lnTo>
                    <a:pt x="65" y="391"/>
                  </a:lnTo>
                  <a:lnTo>
                    <a:pt x="130" y="521"/>
                  </a:lnTo>
                  <a:lnTo>
                    <a:pt x="130" y="684"/>
                  </a:lnTo>
                  <a:lnTo>
                    <a:pt x="98" y="814"/>
                  </a:lnTo>
                  <a:lnTo>
                    <a:pt x="98" y="911"/>
                  </a:lnTo>
                  <a:lnTo>
                    <a:pt x="130" y="976"/>
                  </a:lnTo>
                  <a:lnTo>
                    <a:pt x="163" y="911"/>
                  </a:lnTo>
                  <a:lnTo>
                    <a:pt x="195" y="781"/>
                  </a:lnTo>
                  <a:lnTo>
                    <a:pt x="228" y="716"/>
                  </a:lnTo>
                  <a:lnTo>
                    <a:pt x="228" y="554"/>
                  </a:lnTo>
                  <a:lnTo>
                    <a:pt x="163" y="456"/>
                  </a:lnTo>
                  <a:lnTo>
                    <a:pt x="130" y="261"/>
                  </a:lnTo>
                  <a:lnTo>
                    <a:pt x="163" y="131"/>
                  </a:lnTo>
                  <a:lnTo>
                    <a:pt x="130" y="66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1"/>
            <p:cNvSpPr/>
            <p:nvPr/>
          </p:nvSpPr>
          <p:spPr>
            <a:xfrm>
              <a:off x="2866500" y="1902225"/>
              <a:ext cx="5725" cy="10575"/>
            </a:xfrm>
            <a:custGeom>
              <a:rect b="b" l="l" r="r" t="t"/>
              <a:pathLst>
                <a:path extrusionOk="0" h="423" w="229">
                  <a:moveTo>
                    <a:pt x="164" y="0"/>
                  </a:moveTo>
                  <a:lnTo>
                    <a:pt x="99" y="65"/>
                  </a:lnTo>
                  <a:lnTo>
                    <a:pt x="66" y="130"/>
                  </a:lnTo>
                  <a:lnTo>
                    <a:pt x="1" y="293"/>
                  </a:lnTo>
                  <a:lnTo>
                    <a:pt x="66" y="390"/>
                  </a:lnTo>
                  <a:lnTo>
                    <a:pt x="66" y="423"/>
                  </a:lnTo>
                  <a:lnTo>
                    <a:pt x="164" y="358"/>
                  </a:lnTo>
                  <a:lnTo>
                    <a:pt x="196" y="228"/>
                  </a:lnTo>
                  <a:lnTo>
                    <a:pt x="196" y="98"/>
                  </a:lnTo>
                  <a:lnTo>
                    <a:pt x="229" y="3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21"/>
            <p:cNvSpPr/>
            <p:nvPr/>
          </p:nvSpPr>
          <p:spPr>
            <a:xfrm>
              <a:off x="2860825" y="1954250"/>
              <a:ext cx="4900" cy="9775"/>
            </a:xfrm>
            <a:custGeom>
              <a:rect b="b" l="l" r="r" t="t"/>
              <a:pathLst>
                <a:path extrusionOk="0" h="391" w="196">
                  <a:moveTo>
                    <a:pt x="195" y="0"/>
                  </a:moveTo>
                  <a:lnTo>
                    <a:pt x="65" y="130"/>
                  </a:lnTo>
                  <a:lnTo>
                    <a:pt x="65" y="260"/>
                  </a:lnTo>
                  <a:lnTo>
                    <a:pt x="0" y="325"/>
                  </a:lnTo>
                  <a:lnTo>
                    <a:pt x="33" y="391"/>
                  </a:lnTo>
                  <a:lnTo>
                    <a:pt x="98" y="391"/>
                  </a:lnTo>
                  <a:lnTo>
                    <a:pt x="130" y="325"/>
                  </a:lnTo>
                  <a:lnTo>
                    <a:pt x="130" y="293"/>
                  </a:lnTo>
                  <a:lnTo>
                    <a:pt x="130" y="163"/>
                  </a:lnTo>
                  <a:lnTo>
                    <a:pt x="195" y="13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21"/>
            <p:cNvSpPr/>
            <p:nvPr/>
          </p:nvSpPr>
          <p:spPr>
            <a:xfrm>
              <a:off x="2368150" y="1900575"/>
              <a:ext cx="11400" cy="5725"/>
            </a:xfrm>
            <a:custGeom>
              <a:rect b="b" l="l" r="r" t="t"/>
              <a:pathLst>
                <a:path extrusionOk="0" h="229" w="456">
                  <a:moveTo>
                    <a:pt x="163" y="1"/>
                  </a:moveTo>
                  <a:lnTo>
                    <a:pt x="65" y="34"/>
                  </a:lnTo>
                  <a:lnTo>
                    <a:pt x="0" y="66"/>
                  </a:lnTo>
                  <a:lnTo>
                    <a:pt x="98" y="196"/>
                  </a:lnTo>
                  <a:lnTo>
                    <a:pt x="228" y="196"/>
                  </a:lnTo>
                  <a:lnTo>
                    <a:pt x="326" y="229"/>
                  </a:lnTo>
                  <a:lnTo>
                    <a:pt x="456" y="164"/>
                  </a:lnTo>
                  <a:lnTo>
                    <a:pt x="326" y="66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21"/>
            <p:cNvSpPr/>
            <p:nvPr/>
          </p:nvSpPr>
          <p:spPr>
            <a:xfrm>
              <a:off x="2858375" y="1863200"/>
              <a:ext cx="7350" cy="7325"/>
            </a:xfrm>
            <a:custGeom>
              <a:rect b="b" l="l" r="r" t="t"/>
              <a:pathLst>
                <a:path extrusionOk="0" h="293" w="294">
                  <a:moveTo>
                    <a:pt x="228" y="0"/>
                  </a:moveTo>
                  <a:lnTo>
                    <a:pt x="66" y="65"/>
                  </a:lnTo>
                  <a:lnTo>
                    <a:pt x="1" y="195"/>
                  </a:lnTo>
                  <a:lnTo>
                    <a:pt x="33" y="293"/>
                  </a:lnTo>
                  <a:lnTo>
                    <a:pt x="66" y="293"/>
                  </a:lnTo>
                  <a:lnTo>
                    <a:pt x="98" y="260"/>
                  </a:lnTo>
                  <a:lnTo>
                    <a:pt x="228" y="260"/>
                  </a:lnTo>
                  <a:lnTo>
                    <a:pt x="293" y="195"/>
                  </a:lnTo>
                  <a:lnTo>
                    <a:pt x="293" y="65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21"/>
            <p:cNvSpPr/>
            <p:nvPr/>
          </p:nvSpPr>
          <p:spPr>
            <a:xfrm>
              <a:off x="2478725" y="2064000"/>
              <a:ext cx="825" cy="825"/>
            </a:xfrm>
            <a:custGeom>
              <a:rect b="b" l="l" r="r" t="t"/>
              <a:pathLst>
                <a:path extrusionOk="0" h="33" w="33">
                  <a:moveTo>
                    <a:pt x="33" y="33"/>
                  </a:moveTo>
                  <a:lnTo>
                    <a:pt x="33" y="33"/>
                  </a:lnTo>
                  <a:lnTo>
                    <a:pt x="0" y="0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21"/>
            <p:cNvSpPr/>
            <p:nvPr/>
          </p:nvSpPr>
          <p:spPr>
            <a:xfrm>
              <a:off x="2381150" y="1900575"/>
              <a:ext cx="9775" cy="4925"/>
            </a:xfrm>
            <a:custGeom>
              <a:rect b="b" l="l" r="r" t="t"/>
              <a:pathLst>
                <a:path extrusionOk="0" h="197" w="391">
                  <a:moveTo>
                    <a:pt x="33" y="1"/>
                  </a:moveTo>
                  <a:lnTo>
                    <a:pt x="1" y="66"/>
                  </a:lnTo>
                  <a:lnTo>
                    <a:pt x="66" y="131"/>
                  </a:lnTo>
                  <a:lnTo>
                    <a:pt x="228" y="164"/>
                  </a:lnTo>
                  <a:lnTo>
                    <a:pt x="293" y="196"/>
                  </a:lnTo>
                  <a:lnTo>
                    <a:pt x="391" y="196"/>
                  </a:lnTo>
                  <a:lnTo>
                    <a:pt x="326" y="99"/>
                  </a:lnTo>
                  <a:lnTo>
                    <a:pt x="261" y="99"/>
                  </a:lnTo>
                  <a:lnTo>
                    <a:pt x="196" y="1"/>
                  </a:lnTo>
                  <a:lnTo>
                    <a:pt x="98" y="34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21"/>
            <p:cNvSpPr/>
            <p:nvPr/>
          </p:nvSpPr>
          <p:spPr>
            <a:xfrm>
              <a:off x="1503950" y="2531475"/>
              <a:ext cx="4900" cy="7325"/>
            </a:xfrm>
            <a:custGeom>
              <a:rect b="b" l="l" r="r" t="t"/>
              <a:pathLst>
                <a:path extrusionOk="0" h="293" w="196">
                  <a:moveTo>
                    <a:pt x="0" y="0"/>
                  </a:moveTo>
                  <a:lnTo>
                    <a:pt x="33" y="163"/>
                  </a:lnTo>
                  <a:lnTo>
                    <a:pt x="163" y="293"/>
                  </a:lnTo>
                  <a:lnTo>
                    <a:pt x="195" y="228"/>
                  </a:lnTo>
                  <a:lnTo>
                    <a:pt x="98" y="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21"/>
            <p:cNvSpPr/>
            <p:nvPr/>
          </p:nvSpPr>
          <p:spPr>
            <a:xfrm>
              <a:off x="2371400" y="2629025"/>
              <a:ext cx="4100" cy="1650"/>
            </a:xfrm>
            <a:custGeom>
              <a:rect b="b" l="l" r="r" t="t"/>
              <a:pathLst>
                <a:path extrusionOk="0" h="66" w="164">
                  <a:moveTo>
                    <a:pt x="1" y="1"/>
                  </a:moveTo>
                  <a:lnTo>
                    <a:pt x="1" y="33"/>
                  </a:lnTo>
                  <a:lnTo>
                    <a:pt x="66" y="66"/>
                  </a:lnTo>
                  <a:lnTo>
                    <a:pt x="163" y="66"/>
                  </a:lnTo>
                  <a:lnTo>
                    <a:pt x="163" y="33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21"/>
            <p:cNvSpPr/>
            <p:nvPr/>
          </p:nvSpPr>
          <p:spPr>
            <a:xfrm>
              <a:off x="2303925" y="2567250"/>
              <a:ext cx="83750" cy="91075"/>
            </a:xfrm>
            <a:custGeom>
              <a:rect b="b" l="l" r="r" t="t"/>
              <a:pathLst>
                <a:path extrusionOk="0" h="3643" w="3350">
                  <a:moveTo>
                    <a:pt x="2147" y="0"/>
                  </a:moveTo>
                  <a:lnTo>
                    <a:pt x="2114" y="33"/>
                  </a:lnTo>
                  <a:lnTo>
                    <a:pt x="2049" y="65"/>
                  </a:lnTo>
                  <a:lnTo>
                    <a:pt x="1984" y="65"/>
                  </a:lnTo>
                  <a:lnTo>
                    <a:pt x="1952" y="130"/>
                  </a:lnTo>
                  <a:lnTo>
                    <a:pt x="1887" y="163"/>
                  </a:lnTo>
                  <a:lnTo>
                    <a:pt x="1821" y="163"/>
                  </a:lnTo>
                  <a:lnTo>
                    <a:pt x="1724" y="228"/>
                  </a:lnTo>
                  <a:lnTo>
                    <a:pt x="1626" y="293"/>
                  </a:lnTo>
                  <a:lnTo>
                    <a:pt x="1626" y="390"/>
                  </a:lnTo>
                  <a:lnTo>
                    <a:pt x="1529" y="390"/>
                  </a:lnTo>
                  <a:lnTo>
                    <a:pt x="1561" y="423"/>
                  </a:lnTo>
                  <a:lnTo>
                    <a:pt x="1561" y="488"/>
                  </a:lnTo>
                  <a:lnTo>
                    <a:pt x="1496" y="520"/>
                  </a:lnTo>
                  <a:lnTo>
                    <a:pt x="1399" y="618"/>
                  </a:lnTo>
                  <a:lnTo>
                    <a:pt x="1334" y="650"/>
                  </a:lnTo>
                  <a:lnTo>
                    <a:pt x="1366" y="650"/>
                  </a:lnTo>
                  <a:lnTo>
                    <a:pt x="1334" y="683"/>
                  </a:lnTo>
                  <a:lnTo>
                    <a:pt x="1301" y="715"/>
                  </a:lnTo>
                  <a:lnTo>
                    <a:pt x="1301" y="748"/>
                  </a:lnTo>
                  <a:lnTo>
                    <a:pt x="1334" y="780"/>
                  </a:lnTo>
                  <a:lnTo>
                    <a:pt x="1301" y="813"/>
                  </a:lnTo>
                  <a:lnTo>
                    <a:pt x="1236" y="813"/>
                  </a:lnTo>
                  <a:lnTo>
                    <a:pt x="1204" y="878"/>
                  </a:lnTo>
                  <a:lnTo>
                    <a:pt x="1171" y="943"/>
                  </a:lnTo>
                  <a:lnTo>
                    <a:pt x="1236" y="943"/>
                  </a:lnTo>
                  <a:lnTo>
                    <a:pt x="1204" y="976"/>
                  </a:lnTo>
                  <a:lnTo>
                    <a:pt x="1139" y="976"/>
                  </a:lnTo>
                  <a:lnTo>
                    <a:pt x="1074" y="1073"/>
                  </a:lnTo>
                  <a:lnTo>
                    <a:pt x="1041" y="1138"/>
                  </a:lnTo>
                  <a:lnTo>
                    <a:pt x="943" y="1301"/>
                  </a:lnTo>
                  <a:lnTo>
                    <a:pt x="943" y="1366"/>
                  </a:lnTo>
                  <a:lnTo>
                    <a:pt x="976" y="1398"/>
                  </a:lnTo>
                  <a:lnTo>
                    <a:pt x="976" y="1463"/>
                  </a:lnTo>
                  <a:lnTo>
                    <a:pt x="943" y="1463"/>
                  </a:lnTo>
                  <a:lnTo>
                    <a:pt x="911" y="1431"/>
                  </a:lnTo>
                  <a:lnTo>
                    <a:pt x="878" y="1431"/>
                  </a:lnTo>
                  <a:lnTo>
                    <a:pt x="813" y="1496"/>
                  </a:lnTo>
                  <a:lnTo>
                    <a:pt x="748" y="1561"/>
                  </a:lnTo>
                  <a:lnTo>
                    <a:pt x="781" y="1593"/>
                  </a:lnTo>
                  <a:lnTo>
                    <a:pt x="813" y="1593"/>
                  </a:lnTo>
                  <a:lnTo>
                    <a:pt x="878" y="1626"/>
                  </a:lnTo>
                  <a:lnTo>
                    <a:pt x="846" y="1659"/>
                  </a:lnTo>
                  <a:lnTo>
                    <a:pt x="813" y="1724"/>
                  </a:lnTo>
                  <a:lnTo>
                    <a:pt x="748" y="1756"/>
                  </a:lnTo>
                  <a:lnTo>
                    <a:pt x="651" y="1724"/>
                  </a:lnTo>
                  <a:lnTo>
                    <a:pt x="618" y="1756"/>
                  </a:lnTo>
                  <a:lnTo>
                    <a:pt x="618" y="1821"/>
                  </a:lnTo>
                  <a:lnTo>
                    <a:pt x="553" y="1886"/>
                  </a:lnTo>
                  <a:lnTo>
                    <a:pt x="488" y="1984"/>
                  </a:lnTo>
                  <a:lnTo>
                    <a:pt x="456" y="2049"/>
                  </a:lnTo>
                  <a:lnTo>
                    <a:pt x="423" y="2049"/>
                  </a:lnTo>
                  <a:lnTo>
                    <a:pt x="423" y="1984"/>
                  </a:lnTo>
                  <a:lnTo>
                    <a:pt x="391" y="2049"/>
                  </a:lnTo>
                  <a:lnTo>
                    <a:pt x="358" y="1984"/>
                  </a:lnTo>
                  <a:lnTo>
                    <a:pt x="358" y="1951"/>
                  </a:lnTo>
                  <a:lnTo>
                    <a:pt x="423" y="1886"/>
                  </a:lnTo>
                  <a:lnTo>
                    <a:pt x="326" y="1919"/>
                  </a:lnTo>
                  <a:lnTo>
                    <a:pt x="228" y="1984"/>
                  </a:lnTo>
                  <a:lnTo>
                    <a:pt x="163" y="2114"/>
                  </a:lnTo>
                  <a:lnTo>
                    <a:pt x="261" y="2114"/>
                  </a:lnTo>
                  <a:lnTo>
                    <a:pt x="423" y="2081"/>
                  </a:lnTo>
                  <a:lnTo>
                    <a:pt x="553" y="2081"/>
                  </a:lnTo>
                  <a:lnTo>
                    <a:pt x="456" y="2146"/>
                  </a:lnTo>
                  <a:lnTo>
                    <a:pt x="358" y="2276"/>
                  </a:lnTo>
                  <a:lnTo>
                    <a:pt x="326" y="2374"/>
                  </a:lnTo>
                  <a:lnTo>
                    <a:pt x="196" y="2439"/>
                  </a:lnTo>
                  <a:lnTo>
                    <a:pt x="98" y="2537"/>
                  </a:lnTo>
                  <a:lnTo>
                    <a:pt x="33" y="2537"/>
                  </a:lnTo>
                  <a:lnTo>
                    <a:pt x="0" y="2602"/>
                  </a:lnTo>
                  <a:lnTo>
                    <a:pt x="33" y="2634"/>
                  </a:lnTo>
                  <a:lnTo>
                    <a:pt x="0" y="2732"/>
                  </a:lnTo>
                  <a:lnTo>
                    <a:pt x="33" y="2764"/>
                  </a:lnTo>
                  <a:lnTo>
                    <a:pt x="98" y="2764"/>
                  </a:lnTo>
                  <a:lnTo>
                    <a:pt x="196" y="2797"/>
                  </a:lnTo>
                  <a:lnTo>
                    <a:pt x="293" y="2797"/>
                  </a:lnTo>
                  <a:lnTo>
                    <a:pt x="391" y="2732"/>
                  </a:lnTo>
                  <a:lnTo>
                    <a:pt x="456" y="2732"/>
                  </a:lnTo>
                  <a:lnTo>
                    <a:pt x="539" y="2676"/>
                  </a:lnTo>
                  <a:lnTo>
                    <a:pt x="521" y="2732"/>
                  </a:lnTo>
                  <a:lnTo>
                    <a:pt x="618" y="2732"/>
                  </a:lnTo>
                  <a:lnTo>
                    <a:pt x="716" y="2699"/>
                  </a:lnTo>
                  <a:lnTo>
                    <a:pt x="748" y="2764"/>
                  </a:lnTo>
                  <a:lnTo>
                    <a:pt x="878" y="2764"/>
                  </a:lnTo>
                  <a:lnTo>
                    <a:pt x="976" y="2732"/>
                  </a:lnTo>
                  <a:lnTo>
                    <a:pt x="976" y="2797"/>
                  </a:lnTo>
                  <a:lnTo>
                    <a:pt x="1008" y="2829"/>
                  </a:lnTo>
                  <a:lnTo>
                    <a:pt x="1139" y="2829"/>
                  </a:lnTo>
                  <a:lnTo>
                    <a:pt x="1171" y="2862"/>
                  </a:lnTo>
                  <a:lnTo>
                    <a:pt x="1236" y="2862"/>
                  </a:lnTo>
                  <a:lnTo>
                    <a:pt x="1269" y="2829"/>
                  </a:lnTo>
                  <a:lnTo>
                    <a:pt x="1269" y="2797"/>
                  </a:lnTo>
                  <a:lnTo>
                    <a:pt x="1366" y="2797"/>
                  </a:lnTo>
                  <a:lnTo>
                    <a:pt x="1399" y="2829"/>
                  </a:lnTo>
                  <a:lnTo>
                    <a:pt x="1431" y="2829"/>
                  </a:lnTo>
                  <a:lnTo>
                    <a:pt x="1464" y="2764"/>
                  </a:lnTo>
                  <a:lnTo>
                    <a:pt x="1496" y="2764"/>
                  </a:lnTo>
                  <a:lnTo>
                    <a:pt x="1561" y="2797"/>
                  </a:lnTo>
                  <a:lnTo>
                    <a:pt x="1594" y="2764"/>
                  </a:lnTo>
                  <a:lnTo>
                    <a:pt x="1561" y="2699"/>
                  </a:lnTo>
                  <a:lnTo>
                    <a:pt x="1594" y="2634"/>
                  </a:lnTo>
                  <a:lnTo>
                    <a:pt x="1594" y="2667"/>
                  </a:lnTo>
                  <a:lnTo>
                    <a:pt x="1626" y="2602"/>
                  </a:lnTo>
                  <a:lnTo>
                    <a:pt x="1691" y="2602"/>
                  </a:lnTo>
                  <a:lnTo>
                    <a:pt x="1659" y="2634"/>
                  </a:lnTo>
                  <a:lnTo>
                    <a:pt x="1626" y="2732"/>
                  </a:lnTo>
                  <a:lnTo>
                    <a:pt x="1659" y="2732"/>
                  </a:lnTo>
                  <a:lnTo>
                    <a:pt x="1659" y="2699"/>
                  </a:lnTo>
                  <a:lnTo>
                    <a:pt x="1724" y="2634"/>
                  </a:lnTo>
                  <a:lnTo>
                    <a:pt x="1756" y="2634"/>
                  </a:lnTo>
                  <a:lnTo>
                    <a:pt x="1756" y="2699"/>
                  </a:lnTo>
                  <a:lnTo>
                    <a:pt x="1724" y="2732"/>
                  </a:lnTo>
                  <a:lnTo>
                    <a:pt x="1724" y="2797"/>
                  </a:lnTo>
                  <a:lnTo>
                    <a:pt x="1789" y="2764"/>
                  </a:lnTo>
                  <a:lnTo>
                    <a:pt x="1821" y="2764"/>
                  </a:lnTo>
                  <a:lnTo>
                    <a:pt x="1821" y="2797"/>
                  </a:lnTo>
                  <a:lnTo>
                    <a:pt x="1691" y="2862"/>
                  </a:lnTo>
                  <a:lnTo>
                    <a:pt x="1594" y="2894"/>
                  </a:lnTo>
                  <a:lnTo>
                    <a:pt x="1724" y="2894"/>
                  </a:lnTo>
                  <a:lnTo>
                    <a:pt x="1756" y="2927"/>
                  </a:lnTo>
                  <a:lnTo>
                    <a:pt x="1821" y="2927"/>
                  </a:lnTo>
                  <a:lnTo>
                    <a:pt x="1821" y="2959"/>
                  </a:lnTo>
                  <a:lnTo>
                    <a:pt x="1854" y="2927"/>
                  </a:lnTo>
                  <a:lnTo>
                    <a:pt x="1919" y="2894"/>
                  </a:lnTo>
                  <a:lnTo>
                    <a:pt x="1952" y="2829"/>
                  </a:lnTo>
                  <a:lnTo>
                    <a:pt x="1952" y="2764"/>
                  </a:lnTo>
                  <a:lnTo>
                    <a:pt x="1984" y="2797"/>
                  </a:lnTo>
                  <a:lnTo>
                    <a:pt x="2082" y="2829"/>
                  </a:lnTo>
                  <a:lnTo>
                    <a:pt x="2114" y="2862"/>
                  </a:lnTo>
                  <a:lnTo>
                    <a:pt x="2179" y="2862"/>
                  </a:lnTo>
                  <a:lnTo>
                    <a:pt x="2212" y="2829"/>
                  </a:lnTo>
                  <a:lnTo>
                    <a:pt x="2309" y="2829"/>
                  </a:lnTo>
                  <a:lnTo>
                    <a:pt x="2244" y="2862"/>
                  </a:lnTo>
                  <a:lnTo>
                    <a:pt x="2244" y="2894"/>
                  </a:lnTo>
                  <a:lnTo>
                    <a:pt x="2147" y="2927"/>
                  </a:lnTo>
                  <a:lnTo>
                    <a:pt x="2049" y="2959"/>
                  </a:lnTo>
                  <a:lnTo>
                    <a:pt x="2017" y="2992"/>
                  </a:lnTo>
                  <a:lnTo>
                    <a:pt x="2017" y="3057"/>
                  </a:lnTo>
                  <a:lnTo>
                    <a:pt x="1984" y="3057"/>
                  </a:lnTo>
                  <a:lnTo>
                    <a:pt x="1952" y="3089"/>
                  </a:lnTo>
                  <a:lnTo>
                    <a:pt x="1887" y="3089"/>
                  </a:lnTo>
                  <a:lnTo>
                    <a:pt x="1854" y="3122"/>
                  </a:lnTo>
                  <a:lnTo>
                    <a:pt x="1821" y="3154"/>
                  </a:lnTo>
                  <a:lnTo>
                    <a:pt x="1789" y="3187"/>
                  </a:lnTo>
                  <a:lnTo>
                    <a:pt x="1691" y="3219"/>
                  </a:lnTo>
                  <a:lnTo>
                    <a:pt x="1626" y="3252"/>
                  </a:lnTo>
                  <a:lnTo>
                    <a:pt x="1626" y="3317"/>
                  </a:lnTo>
                  <a:lnTo>
                    <a:pt x="1626" y="3350"/>
                  </a:lnTo>
                  <a:lnTo>
                    <a:pt x="1659" y="3382"/>
                  </a:lnTo>
                  <a:lnTo>
                    <a:pt x="1724" y="3382"/>
                  </a:lnTo>
                  <a:lnTo>
                    <a:pt x="1756" y="3317"/>
                  </a:lnTo>
                  <a:lnTo>
                    <a:pt x="1789" y="3284"/>
                  </a:lnTo>
                  <a:lnTo>
                    <a:pt x="1821" y="3317"/>
                  </a:lnTo>
                  <a:lnTo>
                    <a:pt x="1821" y="3350"/>
                  </a:lnTo>
                  <a:lnTo>
                    <a:pt x="1854" y="3382"/>
                  </a:lnTo>
                  <a:lnTo>
                    <a:pt x="1952" y="3350"/>
                  </a:lnTo>
                  <a:lnTo>
                    <a:pt x="1984" y="3317"/>
                  </a:lnTo>
                  <a:lnTo>
                    <a:pt x="2017" y="3252"/>
                  </a:lnTo>
                  <a:lnTo>
                    <a:pt x="2049" y="3252"/>
                  </a:lnTo>
                  <a:lnTo>
                    <a:pt x="2082" y="3187"/>
                  </a:lnTo>
                  <a:lnTo>
                    <a:pt x="2082" y="3122"/>
                  </a:lnTo>
                  <a:lnTo>
                    <a:pt x="2114" y="3122"/>
                  </a:lnTo>
                  <a:lnTo>
                    <a:pt x="2212" y="3024"/>
                  </a:lnTo>
                  <a:lnTo>
                    <a:pt x="2244" y="2992"/>
                  </a:lnTo>
                  <a:lnTo>
                    <a:pt x="2309" y="3024"/>
                  </a:lnTo>
                  <a:lnTo>
                    <a:pt x="2374" y="3024"/>
                  </a:lnTo>
                  <a:lnTo>
                    <a:pt x="2309" y="3057"/>
                  </a:lnTo>
                  <a:lnTo>
                    <a:pt x="2374" y="3057"/>
                  </a:lnTo>
                  <a:lnTo>
                    <a:pt x="2407" y="3024"/>
                  </a:lnTo>
                  <a:lnTo>
                    <a:pt x="2439" y="2894"/>
                  </a:lnTo>
                  <a:lnTo>
                    <a:pt x="2504" y="2797"/>
                  </a:lnTo>
                  <a:lnTo>
                    <a:pt x="2504" y="2699"/>
                  </a:lnTo>
                  <a:lnTo>
                    <a:pt x="2537" y="2667"/>
                  </a:lnTo>
                  <a:lnTo>
                    <a:pt x="2569" y="2667"/>
                  </a:lnTo>
                  <a:lnTo>
                    <a:pt x="2602" y="2699"/>
                  </a:lnTo>
                  <a:lnTo>
                    <a:pt x="2634" y="2699"/>
                  </a:lnTo>
                  <a:lnTo>
                    <a:pt x="2667" y="2732"/>
                  </a:lnTo>
                  <a:lnTo>
                    <a:pt x="2667" y="2862"/>
                  </a:lnTo>
                  <a:lnTo>
                    <a:pt x="2667" y="2894"/>
                  </a:lnTo>
                  <a:lnTo>
                    <a:pt x="2634" y="2992"/>
                  </a:lnTo>
                  <a:lnTo>
                    <a:pt x="2667" y="3024"/>
                  </a:lnTo>
                  <a:lnTo>
                    <a:pt x="2634" y="3089"/>
                  </a:lnTo>
                  <a:lnTo>
                    <a:pt x="2569" y="3154"/>
                  </a:lnTo>
                  <a:lnTo>
                    <a:pt x="2504" y="3317"/>
                  </a:lnTo>
                  <a:lnTo>
                    <a:pt x="2504" y="3382"/>
                  </a:lnTo>
                  <a:lnTo>
                    <a:pt x="2472" y="3415"/>
                  </a:lnTo>
                  <a:lnTo>
                    <a:pt x="2472" y="3447"/>
                  </a:lnTo>
                  <a:lnTo>
                    <a:pt x="2537" y="3480"/>
                  </a:lnTo>
                  <a:lnTo>
                    <a:pt x="2602" y="3447"/>
                  </a:lnTo>
                  <a:lnTo>
                    <a:pt x="2667" y="3284"/>
                  </a:lnTo>
                  <a:lnTo>
                    <a:pt x="2700" y="3284"/>
                  </a:lnTo>
                  <a:lnTo>
                    <a:pt x="2797" y="3219"/>
                  </a:lnTo>
                  <a:lnTo>
                    <a:pt x="2830" y="3154"/>
                  </a:lnTo>
                  <a:lnTo>
                    <a:pt x="2830" y="3187"/>
                  </a:lnTo>
                  <a:lnTo>
                    <a:pt x="2927" y="3187"/>
                  </a:lnTo>
                  <a:lnTo>
                    <a:pt x="2927" y="3219"/>
                  </a:lnTo>
                  <a:lnTo>
                    <a:pt x="2862" y="3219"/>
                  </a:lnTo>
                  <a:lnTo>
                    <a:pt x="2765" y="3317"/>
                  </a:lnTo>
                  <a:lnTo>
                    <a:pt x="2765" y="3382"/>
                  </a:lnTo>
                  <a:lnTo>
                    <a:pt x="2765" y="3447"/>
                  </a:lnTo>
                  <a:lnTo>
                    <a:pt x="2765" y="3480"/>
                  </a:lnTo>
                  <a:lnTo>
                    <a:pt x="2797" y="3577"/>
                  </a:lnTo>
                  <a:lnTo>
                    <a:pt x="2830" y="3642"/>
                  </a:lnTo>
                  <a:lnTo>
                    <a:pt x="2862" y="3577"/>
                  </a:lnTo>
                  <a:lnTo>
                    <a:pt x="2895" y="3512"/>
                  </a:lnTo>
                  <a:lnTo>
                    <a:pt x="2960" y="3512"/>
                  </a:lnTo>
                  <a:cubicBezTo>
                    <a:pt x="2960" y="3512"/>
                    <a:pt x="2992" y="3577"/>
                    <a:pt x="2992" y="3577"/>
                  </a:cubicBezTo>
                  <a:lnTo>
                    <a:pt x="3025" y="3610"/>
                  </a:lnTo>
                  <a:lnTo>
                    <a:pt x="3122" y="3545"/>
                  </a:lnTo>
                  <a:lnTo>
                    <a:pt x="3122" y="3512"/>
                  </a:lnTo>
                  <a:lnTo>
                    <a:pt x="3155" y="3512"/>
                  </a:lnTo>
                  <a:lnTo>
                    <a:pt x="3155" y="3447"/>
                  </a:lnTo>
                  <a:lnTo>
                    <a:pt x="3155" y="3382"/>
                  </a:lnTo>
                  <a:lnTo>
                    <a:pt x="3187" y="3382"/>
                  </a:lnTo>
                  <a:lnTo>
                    <a:pt x="3187" y="3317"/>
                  </a:lnTo>
                  <a:lnTo>
                    <a:pt x="3187" y="3284"/>
                  </a:lnTo>
                  <a:lnTo>
                    <a:pt x="3187" y="3187"/>
                  </a:lnTo>
                  <a:lnTo>
                    <a:pt x="3285" y="3057"/>
                  </a:lnTo>
                  <a:lnTo>
                    <a:pt x="3350" y="2959"/>
                  </a:lnTo>
                  <a:lnTo>
                    <a:pt x="3317" y="2829"/>
                  </a:lnTo>
                  <a:lnTo>
                    <a:pt x="3317" y="2764"/>
                  </a:lnTo>
                  <a:lnTo>
                    <a:pt x="3285" y="2764"/>
                  </a:lnTo>
                  <a:lnTo>
                    <a:pt x="3285" y="2797"/>
                  </a:lnTo>
                  <a:lnTo>
                    <a:pt x="3252" y="2894"/>
                  </a:lnTo>
                  <a:lnTo>
                    <a:pt x="3187" y="2927"/>
                  </a:lnTo>
                  <a:lnTo>
                    <a:pt x="3122" y="2992"/>
                  </a:lnTo>
                  <a:lnTo>
                    <a:pt x="3057" y="3024"/>
                  </a:lnTo>
                  <a:lnTo>
                    <a:pt x="3025" y="2959"/>
                  </a:lnTo>
                  <a:lnTo>
                    <a:pt x="3057" y="2894"/>
                  </a:lnTo>
                  <a:lnTo>
                    <a:pt x="3057" y="2797"/>
                  </a:lnTo>
                  <a:lnTo>
                    <a:pt x="3155" y="2732"/>
                  </a:lnTo>
                  <a:lnTo>
                    <a:pt x="3155" y="2699"/>
                  </a:lnTo>
                  <a:lnTo>
                    <a:pt x="3252" y="2634"/>
                  </a:lnTo>
                  <a:lnTo>
                    <a:pt x="3317" y="2602"/>
                  </a:lnTo>
                  <a:lnTo>
                    <a:pt x="3285" y="2537"/>
                  </a:lnTo>
                  <a:lnTo>
                    <a:pt x="3252" y="2602"/>
                  </a:lnTo>
                  <a:lnTo>
                    <a:pt x="3187" y="2602"/>
                  </a:lnTo>
                  <a:lnTo>
                    <a:pt x="3122" y="2634"/>
                  </a:lnTo>
                  <a:lnTo>
                    <a:pt x="3090" y="2634"/>
                  </a:lnTo>
                  <a:lnTo>
                    <a:pt x="3025" y="2699"/>
                  </a:lnTo>
                  <a:lnTo>
                    <a:pt x="2992" y="2764"/>
                  </a:lnTo>
                  <a:lnTo>
                    <a:pt x="2895" y="2829"/>
                  </a:lnTo>
                  <a:lnTo>
                    <a:pt x="2895" y="2862"/>
                  </a:lnTo>
                  <a:lnTo>
                    <a:pt x="2830" y="2894"/>
                  </a:lnTo>
                  <a:lnTo>
                    <a:pt x="2765" y="2829"/>
                  </a:lnTo>
                  <a:lnTo>
                    <a:pt x="2765" y="2797"/>
                  </a:lnTo>
                  <a:lnTo>
                    <a:pt x="2732" y="2732"/>
                  </a:lnTo>
                  <a:lnTo>
                    <a:pt x="2732" y="2667"/>
                  </a:lnTo>
                  <a:lnTo>
                    <a:pt x="2765" y="2732"/>
                  </a:lnTo>
                  <a:lnTo>
                    <a:pt x="2797" y="2732"/>
                  </a:lnTo>
                  <a:lnTo>
                    <a:pt x="2862" y="2634"/>
                  </a:lnTo>
                  <a:lnTo>
                    <a:pt x="2797" y="2634"/>
                  </a:lnTo>
                  <a:lnTo>
                    <a:pt x="2732" y="2602"/>
                  </a:lnTo>
                  <a:lnTo>
                    <a:pt x="2765" y="2602"/>
                  </a:lnTo>
                  <a:lnTo>
                    <a:pt x="2732" y="2537"/>
                  </a:lnTo>
                  <a:lnTo>
                    <a:pt x="2732" y="2504"/>
                  </a:lnTo>
                  <a:lnTo>
                    <a:pt x="2765" y="2472"/>
                  </a:lnTo>
                  <a:lnTo>
                    <a:pt x="2862" y="2472"/>
                  </a:lnTo>
                  <a:lnTo>
                    <a:pt x="2895" y="2439"/>
                  </a:lnTo>
                  <a:lnTo>
                    <a:pt x="2960" y="2374"/>
                  </a:lnTo>
                  <a:lnTo>
                    <a:pt x="2992" y="2309"/>
                  </a:lnTo>
                  <a:lnTo>
                    <a:pt x="3090" y="2309"/>
                  </a:lnTo>
                  <a:lnTo>
                    <a:pt x="3090" y="2341"/>
                  </a:lnTo>
                  <a:lnTo>
                    <a:pt x="3187" y="2276"/>
                  </a:lnTo>
                  <a:lnTo>
                    <a:pt x="3220" y="2211"/>
                  </a:lnTo>
                  <a:lnTo>
                    <a:pt x="3220" y="2114"/>
                  </a:lnTo>
                  <a:lnTo>
                    <a:pt x="3187" y="2049"/>
                  </a:lnTo>
                  <a:lnTo>
                    <a:pt x="3122" y="2114"/>
                  </a:lnTo>
                  <a:lnTo>
                    <a:pt x="3090" y="2146"/>
                  </a:lnTo>
                  <a:lnTo>
                    <a:pt x="3057" y="2114"/>
                  </a:lnTo>
                  <a:lnTo>
                    <a:pt x="2992" y="2114"/>
                  </a:lnTo>
                  <a:lnTo>
                    <a:pt x="2992" y="2146"/>
                  </a:lnTo>
                  <a:lnTo>
                    <a:pt x="2992" y="2211"/>
                  </a:lnTo>
                  <a:lnTo>
                    <a:pt x="2960" y="2244"/>
                  </a:lnTo>
                  <a:lnTo>
                    <a:pt x="2927" y="2244"/>
                  </a:lnTo>
                  <a:lnTo>
                    <a:pt x="2862" y="2276"/>
                  </a:lnTo>
                  <a:lnTo>
                    <a:pt x="2797" y="2309"/>
                  </a:lnTo>
                  <a:lnTo>
                    <a:pt x="2797" y="2374"/>
                  </a:lnTo>
                  <a:lnTo>
                    <a:pt x="2765" y="2374"/>
                  </a:lnTo>
                  <a:lnTo>
                    <a:pt x="2765" y="2341"/>
                  </a:lnTo>
                  <a:lnTo>
                    <a:pt x="2765" y="2276"/>
                  </a:lnTo>
                  <a:lnTo>
                    <a:pt x="2732" y="2309"/>
                  </a:lnTo>
                  <a:lnTo>
                    <a:pt x="2700" y="2309"/>
                  </a:lnTo>
                  <a:lnTo>
                    <a:pt x="2732" y="2276"/>
                  </a:lnTo>
                  <a:lnTo>
                    <a:pt x="2797" y="2211"/>
                  </a:lnTo>
                  <a:lnTo>
                    <a:pt x="2830" y="2179"/>
                  </a:lnTo>
                  <a:lnTo>
                    <a:pt x="2797" y="2179"/>
                  </a:lnTo>
                  <a:lnTo>
                    <a:pt x="2830" y="2146"/>
                  </a:lnTo>
                  <a:lnTo>
                    <a:pt x="2862" y="2049"/>
                  </a:lnTo>
                  <a:lnTo>
                    <a:pt x="2830" y="2049"/>
                  </a:lnTo>
                  <a:lnTo>
                    <a:pt x="2797" y="2081"/>
                  </a:lnTo>
                  <a:lnTo>
                    <a:pt x="2797" y="2049"/>
                  </a:lnTo>
                  <a:lnTo>
                    <a:pt x="2830" y="1984"/>
                  </a:lnTo>
                  <a:lnTo>
                    <a:pt x="2797" y="1951"/>
                  </a:lnTo>
                  <a:lnTo>
                    <a:pt x="2732" y="1984"/>
                  </a:lnTo>
                  <a:lnTo>
                    <a:pt x="2634" y="1984"/>
                  </a:lnTo>
                  <a:lnTo>
                    <a:pt x="2732" y="1951"/>
                  </a:lnTo>
                  <a:lnTo>
                    <a:pt x="2700" y="1951"/>
                  </a:lnTo>
                  <a:lnTo>
                    <a:pt x="2765" y="1919"/>
                  </a:lnTo>
                  <a:lnTo>
                    <a:pt x="2830" y="1886"/>
                  </a:lnTo>
                  <a:lnTo>
                    <a:pt x="2862" y="1854"/>
                  </a:lnTo>
                  <a:lnTo>
                    <a:pt x="2927" y="1854"/>
                  </a:lnTo>
                  <a:lnTo>
                    <a:pt x="2992" y="1821"/>
                  </a:lnTo>
                  <a:lnTo>
                    <a:pt x="2992" y="1756"/>
                  </a:lnTo>
                  <a:lnTo>
                    <a:pt x="3025" y="1724"/>
                  </a:lnTo>
                  <a:lnTo>
                    <a:pt x="3025" y="1659"/>
                  </a:lnTo>
                  <a:lnTo>
                    <a:pt x="2960" y="1626"/>
                  </a:lnTo>
                  <a:lnTo>
                    <a:pt x="2862" y="1528"/>
                  </a:lnTo>
                  <a:lnTo>
                    <a:pt x="2797" y="1528"/>
                  </a:lnTo>
                  <a:lnTo>
                    <a:pt x="2700" y="1561"/>
                  </a:lnTo>
                  <a:lnTo>
                    <a:pt x="2667" y="1561"/>
                  </a:lnTo>
                  <a:lnTo>
                    <a:pt x="2667" y="1593"/>
                  </a:lnTo>
                  <a:lnTo>
                    <a:pt x="2634" y="1659"/>
                  </a:lnTo>
                  <a:lnTo>
                    <a:pt x="2602" y="1756"/>
                  </a:lnTo>
                  <a:lnTo>
                    <a:pt x="2537" y="1789"/>
                  </a:lnTo>
                  <a:lnTo>
                    <a:pt x="2537" y="1789"/>
                  </a:lnTo>
                  <a:lnTo>
                    <a:pt x="2569" y="1756"/>
                  </a:lnTo>
                  <a:lnTo>
                    <a:pt x="2602" y="1659"/>
                  </a:lnTo>
                  <a:lnTo>
                    <a:pt x="2569" y="1626"/>
                  </a:lnTo>
                  <a:lnTo>
                    <a:pt x="2602" y="1593"/>
                  </a:lnTo>
                  <a:lnTo>
                    <a:pt x="2634" y="1496"/>
                  </a:lnTo>
                  <a:lnTo>
                    <a:pt x="2602" y="1496"/>
                  </a:lnTo>
                  <a:lnTo>
                    <a:pt x="2537" y="1561"/>
                  </a:lnTo>
                  <a:lnTo>
                    <a:pt x="2472" y="1626"/>
                  </a:lnTo>
                  <a:lnTo>
                    <a:pt x="2439" y="1659"/>
                  </a:lnTo>
                  <a:lnTo>
                    <a:pt x="2407" y="1626"/>
                  </a:lnTo>
                  <a:lnTo>
                    <a:pt x="2374" y="1659"/>
                  </a:lnTo>
                  <a:lnTo>
                    <a:pt x="2309" y="1691"/>
                  </a:lnTo>
                  <a:lnTo>
                    <a:pt x="2277" y="1626"/>
                  </a:lnTo>
                  <a:lnTo>
                    <a:pt x="2212" y="1691"/>
                  </a:lnTo>
                  <a:lnTo>
                    <a:pt x="2179" y="1789"/>
                  </a:lnTo>
                  <a:lnTo>
                    <a:pt x="2212" y="1659"/>
                  </a:lnTo>
                  <a:lnTo>
                    <a:pt x="2244" y="1561"/>
                  </a:lnTo>
                  <a:lnTo>
                    <a:pt x="2244" y="1528"/>
                  </a:lnTo>
                  <a:lnTo>
                    <a:pt x="2179" y="1561"/>
                  </a:lnTo>
                  <a:lnTo>
                    <a:pt x="2147" y="1626"/>
                  </a:lnTo>
                  <a:lnTo>
                    <a:pt x="2082" y="1691"/>
                  </a:lnTo>
                  <a:lnTo>
                    <a:pt x="2082" y="1626"/>
                  </a:lnTo>
                  <a:lnTo>
                    <a:pt x="2114" y="1593"/>
                  </a:lnTo>
                  <a:lnTo>
                    <a:pt x="2114" y="1561"/>
                  </a:lnTo>
                  <a:lnTo>
                    <a:pt x="2114" y="1528"/>
                  </a:lnTo>
                  <a:lnTo>
                    <a:pt x="2049" y="1528"/>
                  </a:lnTo>
                  <a:lnTo>
                    <a:pt x="1952" y="1626"/>
                  </a:lnTo>
                  <a:lnTo>
                    <a:pt x="1919" y="1593"/>
                  </a:lnTo>
                  <a:lnTo>
                    <a:pt x="1887" y="1528"/>
                  </a:lnTo>
                  <a:lnTo>
                    <a:pt x="1789" y="1593"/>
                  </a:lnTo>
                  <a:lnTo>
                    <a:pt x="1756" y="1561"/>
                  </a:lnTo>
                  <a:lnTo>
                    <a:pt x="1854" y="1496"/>
                  </a:lnTo>
                  <a:lnTo>
                    <a:pt x="1887" y="1398"/>
                  </a:lnTo>
                  <a:lnTo>
                    <a:pt x="1919" y="1333"/>
                  </a:lnTo>
                  <a:lnTo>
                    <a:pt x="1887" y="1333"/>
                  </a:lnTo>
                  <a:lnTo>
                    <a:pt x="1854" y="1366"/>
                  </a:lnTo>
                  <a:lnTo>
                    <a:pt x="1789" y="1398"/>
                  </a:lnTo>
                  <a:lnTo>
                    <a:pt x="1821" y="1333"/>
                  </a:lnTo>
                  <a:lnTo>
                    <a:pt x="1887" y="1268"/>
                  </a:lnTo>
                  <a:lnTo>
                    <a:pt x="1984" y="1268"/>
                  </a:lnTo>
                  <a:lnTo>
                    <a:pt x="2017" y="1236"/>
                  </a:lnTo>
                  <a:lnTo>
                    <a:pt x="2114" y="1236"/>
                  </a:lnTo>
                  <a:lnTo>
                    <a:pt x="2147" y="1171"/>
                  </a:lnTo>
                  <a:lnTo>
                    <a:pt x="2147" y="1138"/>
                  </a:lnTo>
                  <a:lnTo>
                    <a:pt x="2114" y="1138"/>
                  </a:lnTo>
                  <a:lnTo>
                    <a:pt x="2017" y="1171"/>
                  </a:lnTo>
                  <a:lnTo>
                    <a:pt x="1984" y="1171"/>
                  </a:lnTo>
                  <a:lnTo>
                    <a:pt x="1887" y="1106"/>
                  </a:lnTo>
                  <a:lnTo>
                    <a:pt x="1854" y="1106"/>
                  </a:lnTo>
                  <a:lnTo>
                    <a:pt x="1821" y="1138"/>
                  </a:lnTo>
                  <a:lnTo>
                    <a:pt x="1821" y="1138"/>
                  </a:lnTo>
                  <a:lnTo>
                    <a:pt x="1854" y="1041"/>
                  </a:lnTo>
                  <a:lnTo>
                    <a:pt x="1887" y="1041"/>
                  </a:lnTo>
                  <a:lnTo>
                    <a:pt x="1887" y="1008"/>
                  </a:lnTo>
                  <a:lnTo>
                    <a:pt x="1821" y="1008"/>
                  </a:lnTo>
                  <a:lnTo>
                    <a:pt x="1756" y="1073"/>
                  </a:lnTo>
                  <a:lnTo>
                    <a:pt x="1724" y="1138"/>
                  </a:lnTo>
                  <a:lnTo>
                    <a:pt x="1659" y="1203"/>
                  </a:lnTo>
                  <a:lnTo>
                    <a:pt x="1594" y="1236"/>
                  </a:lnTo>
                  <a:lnTo>
                    <a:pt x="1594" y="1301"/>
                  </a:lnTo>
                  <a:lnTo>
                    <a:pt x="1496" y="1333"/>
                  </a:lnTo>
                  <a:lnTo>
                    <a:pt x="1464" y="1398"/>
                  </a:lnTo>
                  <a:lnTo>
                    <a:pt x="1464" y="1333"/>
                  </a:lnTo>
                  <a:lnTo>
                    <a:pt x="1464" y="1268"/>
                  </a:lnTo>
                  <a:lnTo>
                    <a:pt x="1529" y="1171"/>
                  </a:lnTo>
                  <a:lnTo>
                    <a:pt x="1529" y="1138"/>
                  </a:lnTo>
                  <a:lnTo>
                    <a:pt x="1561" y="1041"/>
                  </a:lnTo>
                  <a:lnTo>
                    <a:pt x="1626" y="976"/>
                  </a:lnTo>
                  <a:lnTo>
                    <a:pt x="1626" y="943"/>
                  </a:lnTo>
                  <a:lnTo>
                    <a:pt x="1691" y="878"/>
                  </a:lnTo>
                  <a:lnTo>
                    <a:pt x="1724" y="846"/>
                  </a:lnTo>
                  <a:lnTo>
                    <a:pt x="1756" y="780"/>
                  </a:lnTo>
                  <a:lnTo>
                    <a:pt x="1821" y="715"/>
                  </a:lnTo>
                  <a:lnTo>
                    <a:pt x="1854" y="650"/>
                  </a:lnTo>
                  <a:lnTo>
                    <a:pt x="1919" y="650"/>
                  </a:lnTo>
                  <a:lnTo>
                    <a:pt x="1919" y="618"/>
                  </a:lnTo>
                  <a:lnTo>
                    <a:pt x="1919" y="585"/>
                  </a:lnTo>
                  <a:lnTo>
                    <a:pt x="1952" y="520"/>
                  </a:lnTo>
                  <a:lnTo>
                    <a:pt x="1984" y="455"/>
                  </a:lnTo>
                  <a:lnTo>
                    <a:pt x="1984" y="520"/>
                  </a:lnTo>
                  <a:lnTo>
                    <a:pt x="1984" y="553"/>
                  </a:lnTo>
                  <a:lnTo>
                    <a:pt x="1984" y="585"/>
                  </a:lnTo>
                  <a:lnTo>
                    <a:pt x="2049" y="488"/>
                  </a:lnTo>
                  <a:lnTo>
                    <a:pt x="2147" y="390"/>
                  </a:lnTo>
                  <a:lnTo>
                    <a:pt x="2179" y="358"/>
                  </a:lnTo>
                  <a:lnTo>
                    <a:pt x="2147" y="293"/>
                  </a:lnTo>
                  <a:lnTo>
                    <a:pt x="2114" y="293"/>
                  </a:lnTo>
                  <a:lnTo>
                    <a:pt x="2082" y="325"/>
                  </a:lnTo>
                  <a:lnTo>
                    <a:pt x="2049" y="260"/>
                  </a:lnTo>
                  <a:lnTo>
                    <a:pt x="2017" y="228"/>
                  </a:lnTo>
                  <a:lnTo>
                    <a:pt x="2049" y="163"/>
                  </a:lnTo>
                  <a:lnTo>
                    <a:pt x="2114" y="163"/>
                  </a:lnTo>
                  <a:lnTo>
                    <a:pt x="2179" y="195"/>
                  </a:lnTo>
                  <a:lnTo>
                    <a:pt x="2244" y="228"/>
                  </a:lnTo>
                  <a:lnTo>
                    <a:pt x="2309" y="195"/>
                  </a:lnTo>
                  <a:lnTo>
                    <a:pt x="2342" y="163"/>
                  </a:lnTo>
                  <a:lnTo>
                    <a:pt x="2342" y="33"/>
                  </a:lnTo>
                  <a:lnTo>
                    <a:pt x="2212" y="33"/>
                  </a:lnTo>
                  <a:lnTo>
                    <a:pt x="2212" y="98"/>
                  </a:lnTo>
                  <a:lnTo>
                    <a:pt x="2179" y="98"/>
                  </a:lnTo>
                  <a:lnTo>
                    <a:pt x="2179" y="33"/>
                  </a:lnTo>
                  <a:lnTo>
                    <a:pt x="21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21"/>
            <p:cNvSpPr/>
            <p:nvPr/>
          </p:nvSpPr>
          <p:spPr>
            <a:xfrm>
              <a:off x="1498250" y="2521700"/>
              <a:ext cx="2450" cy="4100"/>
            </a:xfrm>
            <a:custGeom>
              <a:rect b="b" l="l" r="r" t="t"/>
              <a:pathLst>
                <a:path extrusionOk="0" h="164" w="98">
                  <a:moveTo>
                    <a:pt x="0" y="1"/>
                  </a:moveTo>
                  <a:lnTo>
                    <a:pt x="33" y="164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21"/>
            <p:cNvSpPr/>
            <p:nvPr/>
          </p:nvSpPr>
          <p:spPr>
            <a:xfrm>
              <a:off x="1458400" y="2435525"/>
              <a:ext cx="8175" cy="12225"/>
            </a:xfrm>
            <a:custGeom>
              <a:rect b="b" l="l" r="r" t="t"/>
              <a:pathLst>
                <a:path extrusionOk="0" h="489" w="327">
                  <a:moveTo>
                    <a:pt x="33" y="1"/>
                  </a:moveTo>
                  <a:cubicBezTo>
                    <a:pt x="33" y="1"/>
                    <a:pt x="1" y="66"/>
                    <a:pt x="1" y="66"/>
                  </a:cubicBezTo>
                  <a:lnTo>
                    <a:pt x="66" y="163"/>
                  </a:lnTo>
                  <a:lnTo>
                    <a:pt x="229" y="326"/>
                  </a:lnTo>
                  <a:lnTo>
                    <a:pt x="229" y="456"/>
                  </a:lnTo>
                  <a:lnTo>
                    <a:pt x="294" y="489"/>
                  </a:lnTo>
                  <a:lnTo>
                    <a:pt x="326" y="391"/>
                  </a:lnTo>
                  <a:lnTo>
                    <a:pt x="261" y="261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21"/>
            <p:cNvSpPr/>
            <p:nvPr/>
          </p:nvSpPr>
          <p:spPr>
            <a:xfrm>
              <a:off x="1483625" y="2505450"/>
              <a:ext cx="3275" cy="1650"/>
            </a:xfrm>
            <a:custGeom>
              <a:rect b="b" l="l" r="r" t="t"/>
              <a:pathLst>
                <a:path extrusionOk="0" h="66" w="131">
                  <a:moveTo>
                    <a:pt x="65" y="1"/>
                  </a:moveTo>
                  <a:lnTo>
                    <a:pt x="0" y="66"/>
                  </a:lnTo>
                  <a:lnTo>
                    <a:pt x="130" y="66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1"/>
            <p:cNvSpPr/>
            <p:nvPr/>
          </p:nvSpPr>
          <p:spPr>
            <a:xfrm>
              <a:off x="2471400" y="1656700"/>
              <a:ext cx="4100" cy="3275"/>
            </a:xfrm>
            <a:custGeom>
              <a:rect b="b" l="l" r="r" t="t"/>
              <a:pathLst>
                <a:path extrusionOk="0" h="131" w="164">
                  <a:moveTo>
                    <a:pt x="33" y="0"/>
                  </a:moveTo>
                  <a:lnTo>
                    <a:pt x="0" y="98"/>
                  </a:lnTo>
                  <a:lnTo>
                    <a:pt x="65" y="130"/>
                  </a:lnTo>
                  <a:lnTo>
                    <a:pt x="163" y="6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21"/>
            <p:cNvSpPr/>
            <p:nvPr/>
          </p:nvSpPr>
          <p:spPr>
            <a:xfrm>
              <a:off x="1484425" y="2512775"/>
              <a:ext cx="4100" cy="2450"/>
            </a:xfrm>
            <a:custGeom>
              <a:rect b="b" l="l" r="r" t="t"/>
              <a:pathLst>
                <a:path extrusionOk="0" h="98" w="164">
                  <a:moveTo>
                    <a:pt x="163" y="0"/>
                  </a:moveTo>
                  <a:lnTo>
                    <a:pt x="1" y="33"/>
                  </a:lnTo>
                  <a:lnTo>
                    <a:pt x="163" y="98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21"/>
            <p:cNvSpPr/>
            <p:nvPr/>
          </p:nvSpPr>
          <p:spPr>
            <a:xfrm>
              <a:off x="2085225" y="2449350"/>
              <a:ext cx="8150" cy="6525"/>
            </a:xfrm>
            <a:custGeom>
              <a:rect b="b" l="l" r="r" t="t"/>
              <a:pathLst>
                <a:path extrusionOk="0" h="261" w="326">
                  <a:moveTo>
                    <a:pt x="326" y="1"/>
                  </a:moveTo>
                  <a:lnTo>
                    <a:pt x="261" y="66"/>
                  </a:lnTo>
                  <a:lnTo>
                    <a:pt x="196" y="98"/>
                  </a:lnTo>
                  <a:lnTo>
                    <a:pt x="163" y="98"/>
                  </a:lnTo>
                  <a:lnTo>
                    <a:pt x="131" y="131"/>
                  </a:lnTo>
                  <a:lnTo>
                    <a:pt x="33" y="131"/>
                  </a:lnTo>
                  <a:lnTo>
                    <a:pt x="1" y="228"/>
                  </a:lnTo>
                  <a:lnTo>
                    <a:pt x="33" y="261"/>
                  </a:lnTo>
                  <a:lnTo>
                    <a:pt x="98" y="228"/>
                  </a:lnTo>
                  <a:lnTo>
                    <a:pt x="261" y="13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21"/>
            <p:cNvSpPr/>
            <p:nvPr/>
          </p:nvSpPr>
          <p:spPr>
            <a:xfrm>
              <a:off x="1473050" y="2484325"/>
              <a:ext cx="2450" cy="5700"/>
            </a:xfrm>
            <a:custGeom>
              <a:rect b="b" l="l" r="r" t="t"/>
              <a:pathLst>
                <a:path extrusionOk="0" h="228" w="98">
                  <a:moveTo>
                    <a:pt x="98" y="0"/>
                  </a:moveTo>
                  <a:lnTo>
                    <a:pt x="0" y="65"/>
                  </a:lnTo>
                  <a:lnTo>
                    <a:pt x="33" y="163"/>
                  </a:lnTo>
                  <a:lnTo>
                    <a:pt x="65" y="228"/>
                  </a:lnTo>
                  <a:lnTo>
                    <a:pt x="98" y="9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21"/>
            <p:cNvSpPr/>
            <p:nvPr/>
          </p:nvSpPr>
          <p:spPr>
            <a:xfrm>
              <a:off x="2199050" y="1653450"/>
              <a:ext cx="356100" cy="278050"/>
            </a:xfrm>
            <a:custGeom>
              <a:rect b="b" l="l" r="r" t="t"/>
              <a:pathLst>
                <a:path extrusionOk="0" h="11122" w="14244">
                  <a:moveTo>
                    <a:pt x="8878" y="0"/>
                  </a:moveTo>
                  <a:lnTo>
                    <a:pt x="8781" y="98"/>
                  </a:lnTo>
                  <a:lnTo>
                    <a:pt x="8683" y="98"/>
                  </a:lnTo>
                  <a:lnTo>
                    <a:pt x="8618" y="130"/>
                  </a:lnTo>
                  <a:lnTo>
                    <a:pt x="8683" y="228"/>
                  </a:lnTo>
                  <a:lnTo>
                    <a:pt x="8781" y="228"/>
                  </a:lnTo>
                  <a:lnTo>
                    <a:pt x="8813" y="293"/>
                  </a:lnTo>
                  <a:lnTo>
                    <a:pt x="8716" y="293"/>
                  </a:lnTo>
                  <a:lnTo>
                    <a:pt x="8683" y="325"/>
                  </a:lnTo>
                  <a:lnTo>
                    <a:pt x="8716" y="423"/>
                  </a:lnTo>
                  <a:lnTo>
                    <a:pt x="8846" y="520"/>
                  </a:lnTo>
                  <a:lnTo>
                    <a:pt x="8813" y="585"/>
                  </a:lnTo>
                  <a:lnTo>
                    <a:pt x="8781" y="618"/>
                  </a:lnTo>
                  <a:lnTo>
                    <a:pt x="8878" y="748"/>
                  </a:lnTo>
                  <a:lnTo>
                    <a:pt x="8943" y="748"/>
                  </a:lnTo>
                  <a:lnTo>
                    <a:pt x="8943" y="813"/>
                  </a:lnTo>
                  <a:lnTo>
                    <a:pt x="8878" y="813"/>
                  </a:lnTo>
                  <a:lnTo>
                    <a:pt x="8846" y="878"/>
                  </a:lnTo>
                  <a:lnTo>
                    <a:pt x="8651" y="650"/>
                  </a:lnTo>
                  <a:lnTo>
                    <a:pt x="8618" y="650"/>
                  </a:lnTo>
                  <a:lnTo>
                    <a:pt x="8586" y="715"/>
                  </a:lnTo>
                  <a:lnTo>
                    <a:pt x="8586" y="813"/>
                  </a:lnTo>
                  <a:lnTo>
                    <a:pt x="8553" y="781"/>
                  </a:lnTo>
                  <a:lnTo>
                    <a:pt x="8520" y="618"/>
                  </a:lnTo>
                  <a:lnTo>
                    <a:pt x="8520" y="488"/>
                  </a:lnTo>
                  <a:lnTo>
                    <a:pt x="8488" y="390"/>
                  </a:lnTo>
                  <a:lnTo>
                    <a:pt x="8455" y="228"/>
                  </a:lnTo>
                  <a:lnTo>
                    <a:pt x="8423" y="195"/>
                  </a:lnTo>
                  <a:lnTo>
                    <a:pt x="8358" y="195"/>
                  </a:lnTo>
                  <a:lnTo>
                    <a:pt x="8260" y="130"/>
                  </a:lnTo>
                  <a:lnTo>
                    <a:pt x="8195" y="98"/>
                  </a:lnTo>
                  <a:lnTo>
                    <a:pt x="8163" y="228"/>
                  </a:lnTo>
                  <a:lnTo>
                    <a:pt x="8163" y="423"/>
                  </a:lnTo>
                  <a:lnTo>
                    <a:pt x="8163" y="585"/>
                  </a:lnTo>
                  <a:lnTo>
                    <a:pt x="8195" y="748"/>
                  </a:lnTo>
                  <a:lnTo>
                    <a:pt x="8228" y="878"/>
                  </a:lnTo>
                  <a:lnTo>
                    <a:pt x="8228" y="976"/>
                  </a:lnTo>
                  <a:lnTo>
                    <a:pt x="8228" y="1073"/>
                  </a:lnTo>
                  <a:lnTo>
                    <a:pt x="8195" y="1138"/>
                  </a:lnTo>
                  <a:lnTo>
                    <a:pt x="8130" y="1041"/>
                  </a:lnTo>
                  <a:lnTo>
                    <a:pt x="8098" y="911"/>
                  </a:lnTo>
                  <a:lnTo>
                    <a:pt x="8065" y="813"/>
                  </a:lnTo>
                  <a:lnTo>
                    <a:pt x="8065" y="683"/>
                  </a:lnTo>
                  <a:lnTo>
                    <a:pt x="8033" y="585"/>
                  </a:lnTo>
                  <a:lnTo>
                    <a:pt x="8033" y="423"/>
                  </a:lnTo>
                  <a:lnTo>
                    <a:pt x="7838" y="325"/>
                  </a:lnTo>
                  <a:lnTo>
                    <a:pt x="7773" y="325"/>
                  </a:lnTo>
                  <a:lnTo>
                    <a:pt x="7740" y="423"/>
                  </a:lnTo>
                  <a:lnTo>
                    <a:pt x="7708" y="488"/>
                  </a:lnTo>
                  <a:lnTo>
                    <a:pt x="7740" y="618"/>
                  </a:lnTo>
                  <a:lnTo>
                    <a:pt x="7903" y="748"/>
                  </a:lnTo>
                  <a:lnTo>
                    <a:pt x="7903" y="813"/>
                  </a:lnTo>
                  <a:lnTo>
                    <a:pt x="7708" y="813"/>
                  </a:lnTo>
                  <a:lnTo>
                    <a:pt x="7675" y="748"/>
                  </a:lnTo>
                  <a:lnTo>
                    <a:pt x="7610" y="748"/>
                  </a:lnTo>
                  <a:lnTo>
                    <a:pt x="7545" y="846"/>
                  </a:lnTo>
                  <a:lnTo>
                    <a:pt x="7610" y="1041"/>
                  </a:lnTo>
                  <a:lnTo>
                    <a:pt x="7577" y="1106"/>
                  </a:lnTo>
                  <a:lnTo>
                    <a:pt x="7480" y="1138"/>
                  </a:lnTo>
                  <a:lnTo>
                    <a:pt x="7415" y="1236"/>
                  </a:lnTo>
                  <a:lnTo>
                    <a:pt x="7350" y="1268"/>
                  </a:lnTo>
                  <a:lnTo>
                    <a:pt x="7285" y="1203"/>
                  </a:lnTo>
                  <a:lnTo>
                    <a:pt x="7285" y="1106"/>
                  </a:lnTo>
                  <a:lnTo>
                    <a:pt x="7252" y="1106"/>
                  </a:lnTo>
                  <a:lnTo>
                    <a:pt x="7187" y="1236"/>
                  </a:lnTo>
                  <a:lnTo>
                    <a:pt x="7090" y="1268"/>
                  </a:lnTo>
                  <a:lnTo>
                    <a:pt x="7090" y="1041"/>
                  </a:lnTo>
                  <a:lnTo>
                    <a:pt x="7122" y="911"/>
                  </a:lnTo>
                  <a:lnTo>
                    <a:pt x="7090" y="846"/>
                  </a:lnTo>
                  <a:lnTo>
                    <a:pt x="6895" y="781"/>
                  </a:lnTo>
                  <a:lnTo>
                    <a:pt x="6895" y="715"/>
                  </a:lnTo>
                  <a:lnTo>
                    <a:pt x="6960" y="650"/>
                  </a:lnTo>
                  <a:lnTo>
                    <a:pt x="6960" y="553"/>
                  </a:lnTo>
                  <a:lnTo>
                    <a:pt x="6895" y="488"/>
                  </a:lnTo>
                  <a:lnTo>
                    <a:pt x="6699" y="488"/>
                  </a:lnTo>
                  <a:lnTo>
                    <a:pt x="6667" y="455"/>
                  </a:lnTo>
                  <a:lnTo>
                    <a:pt x="6537" y="488"/>
                  </a:lnTo>
                  <a:lnTo>
                    <a:pt x="6504" y="585"/>
                  </a:lnTo>
                  <a:lnTo>
                    <a:pt x="6569" y="650"/>
                  </a:lnTo>
                  <a:lnTo>
                    <a:pt x="6569" y="846"/>
                  </a:lnTo>
                  <a:lnTo>
                    <a:pt x="6537" y="911"/>
                  </a:lnTo>
                  <a:lnTo>
                    <a:pt x="6439" y="878"/>
                  </a:lnTo>
                  <a:lnTo>
                    <a:pt x="6309" y="911"/>
                  </a:lnTo>
                  <a:lnTo>
                    <a:pt x="6244" y="846"/>
                  </a:lnTo>
                  <a:lnTo>
                    <a:pt x="6147" y="813"/>
                  </a:lnTo>
                  <a:lnTo>
                    <a:pt x="6114" y="943"/>
                  </a:lnTo>
                  <a:lnTo>
                    <a:pt x="6179" y="1008"/>
                  </a:lnTo>
                  <a:lnTo>
                    <a:pt x="6212" y="1106"/>
                  </a:lnTo>
                  <a:lnTo>
                    <a:pt x="6277" y="1171"/>
                  </a:lnTo>
                  <a:lnTo>
                    <a:pt x="6277" y="1268"/>
                  </a:lnTo>
                  <a:lnTo>
                    <a:pt x="6342" y="1366"/>
                  </a:lnTo>
                  <a:lnTo>
                    <a:pt x="6374" y="1366"/>
                  </a:lnTo>
                  <a:lnTo>
                    <a:pt x="6472" y="1496"/>
                  </a:lnTo>
                  <a:lnTo>
                    <a:pt x="6472" y="1626"/>
                  </a:lnTo>
                  <a:lnTo>
                    <a:pt x="6439" y="1691"/>
                  </a:lnTo>
                  <a:lnTo>
                    <a:pt x="6439" y="1561"/>
                  </a:lnTo>
                  <a:lnTo>
                    <a:pt x="6407" y="1561"/>
                  </a:lnTo>
                  <a:lnTo>
                    <a:pt x="6309" y="1691"/>
                  </a:lnTo>
                  <a:lnTo>
                    <a:pt x="6277" y="1626"/>
                  </a:lnTo>
                  <a:lnTo>
                    <a:pt x="6244" y="1528"/>
                  </a:lnTo>
                  <a:lnTo>
                    <a:pt x="6277" y="1496"/>
                  </a:lnTo>
                  <a:lnTo>
                    <a:pt x="6277" y="1431"/>
                  </a:lnTo>
                  <a:lnTo>
                    <a:pt x="6212" y="1463"/>
                  </a:lnTo>
                  <a:lnTo>
                    <a:pt x="6147" y="1463"/>
                  </a:lnTo>
                  <a:lnTo>
                    <a:pt x="6147" y="1626"/>
                  </a:lnTo>
                  <a:lnTo>
                    <a:pt x="6114" y="1691"/>
                  </a:lnTo>
                  <a:lnTo>
                    <a:pt x="6082" y="1593"/>
                  </a:lnTo>
                  <a:lnTo>
                    <a:pt x="6016" y="1561"/>
                  </a:lnTo>
                  <a:lnTo>
                    <a:pt x="6049" y="1431"/>
                  </a:lnTo>
                  <a:lnTo>
                    <a:pt x="6049" y="1301"/>
                  </a:lnTo>
                  <a:lnTo>
                    <a:pt x="5951" y="1171"/>
                  </a:lnTo>
                  <a:lnTo>
                    <a:pt x="5886" y="1171"/>
                  </a:lnTo>
                  <a:lnTo>
                    <a:pt x="5789" y="1333"/>
                  </a:lnTo>
                  <a:lnTo>
                    <a:pt x="5724" y="1366"/>
                  </a:lnTo>
                  <a:lnTo>
                    <a:pt x="5724" y="1496"/>
                  </a:lnTo>
                  <a:lnTo>
                    <a:pt x="5756" y="1561"/>
                  </a:lnTo>
                  <a:lnTo>
                    <a:pt x="5724" y="1593"/>
                  </a:lnTo>
                  <a:lnTo>
                    <a:pt x="5659" y="1561"/>
                  </a:lnTo>
                  <a:lnTo>
                    <a:pt x="5659" y="1463"/>
                  </a:lnTo>
                  <a:lnTo>
                    <a:pt x="5626" y="1398"/>
                  </a:lnTo>
                  <a:lnTo>
                    <a:pt x="5659" y="1301"/>
                  </a:lnTo>
                  <a:lnTo>
                    <a:pt x="5626" y="1171"/>
                  </a:lnTo>
                  <a:lnTo>
                    <a:pt x="5561" y="1138"/>
                  </a:lnTo>
                  <a:lnTo>
                    <a:pt x="5561" y="1008"/>
                  </a:lnTo>
                  <a:lnTo>
                    <a:pt x="5529" y="911"/>
                  </a:lnTo>
                  <a:lnTo>
                    <a:pt x="5496" y="878"/>
                  </a:lnTo>
                  <a:lnTo>
                    <a:pt x="5334" y="1008"/>
                  </a:lnTo>
                  <a:lnTo>
                    <a:pt x="5269" y="1041"/>
                  </a:lnTo>
                  <a:lnTo>
                    <a:pt x="5269" y="1138"/>
                  </a:lnTo>
                  <a:lnTo>
                    <a:pt x="5269" y="1236"/>
                  </a:lnTo>
                  <a:lnTo>
                    <a:pt x="5236" y="1268"/>
                  </a:lnTo>
                  <a:lnTo>
                    <a:pt x="5236" y="1366"/>
                  </a:lnTo>
                  <a:lnTo>
                    <a:pt x="5171" y="1398"/>
                  </a:lnTo>
                  <a:lnTo>
                    <a:pt x="5171" y="1333"/>
                  </a:lnTo>
                  <a:lnTo>
                    <a:pt x="5203" y="1268"/>
                  </a:lnTo>
                  <a:lnTo>
                    <a:pt x="5171" y="1236"/>
                  </a:lnTo>
                  <a:lnTo>
                    <a:pt x="5106" y="1301"/>
                  </a:lnTo>
                  <a:lnTo>
                    <a:pt x="5041" y="1463"/>
                  </a:lnTo>
                  <a:lnTo>
                    <a:pt x="4976" y="1463"/>
                  </a:lnTo>
                  <a:lnTo>
                    <a:pt x="4976" y="1236"/>
                  </a:lnTo>
                  <a:lnTo>
                    <a:pt x="5008" y="1171"/>
                  </a:lnTo>
                  <a:lnTo>
                    <a:pt x="5008" y="1106"/>
                  </a:lnTo>
                  <a:lnTo>
                    <a:pt x="4911" y="1073"/>
                  </a:lnTo>
                  <a:lnTo>
                    <a:pt x="4878" y="1106"/>
                  </a:lnTo>
                  <a:lnTo>
                    <a:pt x="4651" y="1138"/>
                  </a:lnTo>
                  <a:lnTo>
                    <a:pt x="4488" y="1203"/>
                  </a:lnTo>
                  <a:lnTo>
                    <a:pt x="4423" y="1203"/>
                  </a:lnTo>
                  <a:lnTo>
                    <a:pt x="4293" y="1268"/>
                  </a:lnTo>
                  <a:lnTo>
                    <a:pt x="4228" y="1366"/>
                  </a:lnTo>
                  <a:lnTo>
                    <a:pt x="4098" y="1333"/>
                  </a:lnTo>
                  <a:lnTo>
                    <a:pt x="4033" y="1398"/>
                  </a:lnTo>
                  <a:lnTo>
                    <a:pt x="4000" y="1496"/>
                  </a:lnTo>
                  <a:lnTo>
                    <a:pt x="3935" y="1463"/>
                  </a:lnTo>
                  <a:lnTo>
                    <a:pt x="3903" y="1496"/>
                  </a:lnTo>
                  <a:lnTo>
                    <a:pt x="3935" y="1593"/>
                  </a:lnTo>
                  <a:lnTo>
                    <a:pt x="3968" y="1626"/>
                  </a:lnTo>
                  <a:lnTo>
                    <a:pt x="3968" y="1724"/>
                  </a:lnTo>
                  <a:lnTo>
                    <a:pt x="3968" y="1821"/>
                  </a:lnTo>
                  <a:lnTo>
                    <a:pt x="4098" y="1789"/>
                  </a:lnTo>
                  <a:lnTo>
                    <a:pt x="4130" y="1724"/>
                  </a:lnTo>
                  <a:lnTo>
                    <a:pt x="4130" y="1626"/>
                  </a:lnTo>
                  <a:lnTo>
                    <a:pt x="4260" y="1626"/>
                  </a:lnTo>
                  <a:lnTo>
                    <a:pt x="4293" y="1561"/>
                  </a:lnTo>
                  <a:lnTo>
                    <a:pt x="4358" y="1561"/>
                  </a:lnTo>
                  <a:lnTo>
                    <a:pt x="4391" y="1659"/>
                  </a:lnTo>
                  <a:lnTo>
                    <a:pt x="4456" y="1626"/>
                  </a:lnTo>
                  <a:lnTo>
                    <a:pt x="4456" y="1528"/>
                  </a:lnTo>
                  <a:lnTo>
                    <a:pt x="4521" y="1496"/>
                  </a:lnTo>
                  <a:lnTo>
                    <a:pt x="4521" y="1496"/>
                  </a:lnTo>
                  <a:lnTo>
                    <a:pt x="4488" y="1626"/>
                  </a:lnTo>
                  <a:lnTo>
                    <a:pt x="4553" y="1691"/>
                  </a:lnTo>
                  <a:lnTo>
                    <a:pt x="4651" y="1691"/>
                  </a:lnTo>
                  <a:lnTo>
                    <a:pt x="4586" y="1756"/>
                  </a:lnTo>
                  <a:lnTo>
                    <a:pt x="4423" y="1756"/>
                  </a:lnTo>
                  <a:lnTo>
                    <a:pt x="4260" y="1886"/>
                  </a:lnTo>
                  <a:lnTo>
                    <a:pt x="4130" y="1919"/>
                  </a:lnTo>
                  <a:lnTo>
                    <a:pt x="4163" y="2016"/>
                  </a:lnTo>
                  <a:lnTo>
                    <a:pt x="4163" y="2114"/>
                  </a:lnTo>
                  <a:lnTo>
                    <a:pt x="4260" y="2114"/>
                  </a:lnTo>
                  <a:lnTo>
                    <a:pt x="4325" y="2049"/>
                  </a:lnTo>
                  <a:lnTo>
                    <a:pt x="4423" y="2016"/>
                  </a:lnTo>
                  <a:lnTo>
                    <a:pt x="4553" y="1951"/>
                  </a:lnTo>
                  <a:lnTo>
                    <a:pt x="4748" y="1951"/>
                  </a:lnTo>
                  <a:lnTo>
                    <a:pt x="4943" y="1919"/>
                  </a:lnTo>
                  <a:lnTo>
                    <a:pt x="5008" y="1951"/>
                  </a:lnTo>
                  <a:lnTo>
                    <a:pt x="5008" y="2016"/>
                  </a:lnTo>
                  <a:lnTo>
                    <a:pt x="4911" y="2049"/>
                  </a:lnTo>
                  <a:lnTo>
                    <a:pt x="4846" y="2016"/>
                  </a:lnTo>
                  <a:lnTo>
                    <a:pt x="4748" y="2016"/>
                  </a:lnTo>
                  <a:lnTo>
                    <a:pt x="4683" y="2081"/>
                  </a:lnTo>
                  <a:lnTo>
                    <a:pt x="4488" y="2081"/>
                  </a:lnTo>
                  <a:lnTo>
                    <a:pt x="4358" y="2179"/>
                  </a:lnTo>
                  <a:lnTo>
                    <a:pt x="4228" y="2179"/>
                  </a:lnTo>
                  <a:lnTo>
                    <a:pt x="4195" y="2244"/>
                  </a:lnTo>
                  <a:lnTo>
                    <a:pt x="4260" y="2341"/>
                  </a:lnTo>
                  <a:lnTo>
                    <a:pt x="4358" y="2341"/>
                  </a:lnTo>
                  <a:lnTo>
                    <a:pt x="4456" y="2406"/>
                  </a:lnTo>
                  <a:lnTo>
                    <a:pt x="4391" y="2439"/>
                  </a:lnTo>
                  <a:lnTo>
                    <a:pt x="4228" y="2439"/>
                  </a:lnTo>
                  <a:lnTo>
                    <a:pt x="4130" y="2341"/>
                  </a:lnTo>
                  <a:lnTo>
                    <a:pt x="4098" y="2341"/>
                  </a:lnTo>
                  <a:lnTo>
                    <a:pt x="4000" y="2406"/>
                  </a:lnTo>
                  <a:lnTo>
                    <a:pt x="4000" y="2537"/>
                  </a:lnTo>
                  <a:lnTo>
                    <a:pt x="3968" y="2602"/>
                  </a:lnTo>
                  <a:lnTo>
                    <a:pt x="4000" y="2667"/>
                  </a:lnTo>
                  <a:lnTo>
                    <a:pt x="4098" y="2732"/>
                  </a:lnTo>
                  <a:lnTo>
                    <a:pt x="4228" y="2667"/>
                  </a:lnTo>
                  <a:lnTo>
                    <a:pt x="4391" y="2764"/>
                  </a:lnTo>
                  <a:lnTo>
                    <a:pt x="4521" y="2764"/>
                  </a:lnTo>
                  <a:lnTo>
                    <a:pt x="4553" y="2797"/>
                  </a:lnTo>
                  <a:lnTo>
                    <a:pt x="4618" y="2797"/>
                  </a:lnTo>
                  <a:lnTo>
                    <a:pt x="4748" y="2894"/>
                  </a:lnTo>
                  <a:lnTo>
                    <a:pt x="4846" y="2894"/>
                  </a:lnTo>
                  <a:lnTo>
                    <a:pt x="4911" y="2862"/>
                  </a:lnTo>
                  <a:lnTo>
                    <a:pt x="5041" y="2894"/>
                  </a:lnTo>
                  <a:lnTo>
                    <a:pt x="5106" y="2894"/>
                  </a:lnTo>
                  <a:lnTo>
                    <a:pt x="5269" y="2797"/>
                  </a:lnTo>
                  <a:lnTo>
                    <a:pt x="5496" y="2797"/>
                  </a:lnTo>
                  <a:lnTo>
                    <a:pt x="5626" y="2764"/>
                  </a:lnTo>
                  <a:lnTo>
                    <a:pt x="5691" y="2732"/>
                  </a:lnTo>
                  <a:lnTo>
                    <a:pt x="5756" y="2699"/>
                  </a:lnTo>
                  <a:lnTo>
                    <a:pt x="5821" y="2699"/>
                  </a:lnTo>
                  <a:lnTo>
                    <a:pt x="5821" y="2764"/>
                  </a:lnTo>
                  <a:lnTo>
                    <a:pt x="5789" y="2797"/>
                  </a:lnTo>
                  <a:lnTo>
                    <a:pt x="5594" y="2862"/>
                  </a:lnTo>
                  <a:lnTo>
                    <a:pt x="5399" y="2894"/>
                  </a:lnTo>
                  <a:lnTo>
                    <a:pt x="5334" y="2927"/>
                  </a:lnTo>
                  <a:lnTo>
                    <a:pt x="5236" y="2959"/>
                  </a:lnTo>
                  <a:lnTo>
                    <a:pt x="5203" y="2992"/>
                  </a:lnTo>
                  <a:lnTo>
                    <a:pt x="5073" y="2959"/>
                  </a:lnTo>
                  <a:lnTo>
                    <a:pt x="4943" y="3024"/>
                  </a:lnTo>
                  <a:lnTo>
                    <a:pt x="4846" y="3024"/>
                  </a:lnTo>
                  <a:lnTo>
                    <a:pt x="4781" y="2959"/>
                  </a:lnTo>
                  <a:lnTo>
                    <a:pt x="4683" y="2959"/>
                  </a:lnTo>
                  <a:lnTo>
                    <a:pt x="4521" y="2862"/>
                  </a:lnTo>
                  <a:lnTo>
                    <a:pt x="4228" y="2862"/>
                  </a:lnTo>
                  <a:lnTo>
                    <a:pt x="4163" y="2829"/>
                  </a:lnTo>
                  <a:lnTo>
                    <a:pt x="4033" y="2862"/>
                  </a:lnTo>
                  <a:lnTo>
                    <a:pt x="3935" y="2829"/>
                  </a:lnTo>
                  <a:lnTo>
                    <a:pt x="3903" y="2862"/>
                  </a:lnTo>
                  <a:lnTo>
                    <a:pt x="3903" y="2992"/>
                  </a:lnTo>
                  <a:lnTo>
                    <a:pt x="3968" y="3057"/>
                  </a:lnTo>
                  <a:lnTo>
                    <a:pt x="3968" y="3219"/>
                  </a:lnTo>
                  <a:lnTo>
                    <a:pt x="4000" y="3350"/>
                  </a:lnTo>
                  <a:lnTo>
                    <a:pt x="4065" y="3415"/>
                  </a:lnTo>
                  <a:lnTo>
                    <a:pt x="4130" y="3415"/>
                  </a:lnTo>
                  <a:lnTo>
                    <a:pt x="4293" y="3610"/>
                  </a:lnTo>
                  <a:lnTo>
                    <a:pt x="4358" y="3642"/>
                  </a:lnTo>
                  <a:lnTo>
                    <a:pt x="4423" y="3642"/>
                  </a:lnTo>
                  <a:lnTo>
                    <a:pt x="4521" y="3480"/>
                  </a:lnTo>
                  <a:lnTo>
                    <a:pt x="4716" y="3382"/>
                  </a:lnTo>
                  <a:lnTo>
                    <a:pt x="4911" y="3252"/>
                  </a:lnTo>
                  <a:lnTo>
                    <a:pt x="5008" y="3154"/>
                  </a:lnTo>
                  <a:lnTo>
                    <a:pt x="5073" y="3089"/>
                  </a:lnTo>
                  <a:lnTo>
                    <a:pt x="5138" y="3089"/>
                  </a:lnTo>
                  <a:lnTo>
                    <a:pt x="5366" y="3122"/>
                  </a:lnTo>
                  <a:lnTo>
                    <a:pt x="5691" y="3122"/>
                  </a:lnTo>
                  <a:lnTo>
                    <a:pt x="5821" y="3187"/>
                  </a:lnTo>
                  <a:lnTo>
                    <a:pt x="6049" y="3252"/>
                  </a:lnTo>
                  <a:lnTo>
                    <a:pt x="6277" y="3219"/>
                  </a:lnTo>
                  <a:lnTo>
                    <a:pt x="6342" y="3285"/>
                  </a:lnTo>
                  <a:lnTo>
                    <a:pt x="6309" y="3317"/>
                  </a:lnTo>
                  <a:lnTo>
                    <a:pt x="6147" y="3317"/>
                  </a:lnTo>
                  <a:lnTo>
                    <a:pt x="6049" y="3285"/>
                  </a:lnTo>
                  <a:lnTo>
                    <a:pt x="5886" y="3285"/>
                  </a:lnTo>
                  <a:lnTo>
                    <a:pt x="5691" y="3187"/>
                  </a:lnTo>
                  <a:lnTo>
                    <a:pt x="5561" y="3154"/>
                  </a:lnTo>
                  <a:lnTo>
                    <a:pt x="5496" y="3187"/>
                  </a:lnTo>
                  <a:lnTo>
                    <a:pt x="5301" y="3187"/>
                  </a:lnTo>
                  <a:lnTo>
                    <a:pt x="5171" y="3154"/>
                  </a:lnTo>
                  <a:lnTo>
                    <a:pt x="5138" y="3219"/>
                  </a:lnTo>
                  <a:lnTo>
                    <a:pt x="4976" y="3317"/>
                  </a:lnTo>
                  <a:lnTo>
                    <a:pt x="4878" y="3447"/>
                  </a:lnTo>
                  <a:lnTo>
                    <a:pt x="4716" y="3512"/>
                  </a:lnTo>
                  <a:lnTo>
                    <a:pt x="4651" y="3642"/>
                  </a:lnTo>
                  <a:lnTo>
                    <a:pt x="4553" y="3707"/>
                  </a:lnTo>
                  <a:lnTo>
                    <a:pt x="4553" y="3772"/>
                  </a:lnTo>
                  <a:lnTo>
                    <a:pt x="4651" y="3870"/>
                  </a:lnTo>
                  <a:lnTo>
                    <a:pt x="4781" y="3870"/>
                  </a:lnTo>
                  <a:lnTo>
                    <a:pt x="4781" y="3935"/>
                  </a:lnTo>
                  <a:lnTo>
                    <a:pt x="4878" y="4032"/>
                  </a:lnTo>
                  <a:lnTo>
                    <a:pt x="5073" y="4065"/>
                  </a:lnTo>
                  <a:lnTo>
                    <a:pt x="5301" y="4130"/>
                  </a:lnTo>
                  <a:lnTo>
                    <a:pt x="5464" y="4130"/>
                  </a:lnTo>
                  <a:lnTo>
                    <a:pt x="5626" y="3967"/>
                  </a:lnTo>
                  <a:lnTo>
                    <a:pt x="5659" y="3805"/>
                  </a:lnTo>
                  <a:lnTo>
                    <a:pt x="5821" y="3772"/>
                  </a:lnTo>
                  <a:lnTo>
                    <a:pt x="5919" y="3772"/>
                  </a:lnTo>
                  <a:lnTo>
                    <a:pt x="5789" y="3837"/>
                  </a:lnTo>
                  <a:lnTo>
                    <a:pt x="5789" y="3935"/>
                  </a:lnTo>
                  <a:lnTo>
                    <a:pt x="5886" y="3967"/>
                  </a:lnTo>
                  <a:lnTo>
                    <a:pt x="6016" y="3902"/>
                  </a:lnTo>
                  <a:lnTo>
                    <a:pt x="6147" y="3902"/>
                  </a:lnTo>
                  <a:lnTo>
                    <a:pt x="6277" y="3870"/>
                  </a:lnTo>
                  <a:lnTo>
                    <a:pt x="6342" y="3870"/>
                  </a:lnTo>
                  <a:lnTo>
                    <a:pt x="6244" y="3967"/>
                  </a:lnTo>
                  <a:lnTo>
                    <a:pt x="6049" y="4000"/>
                  </a:lnTo>
                  <a:lnTo>
                    <a:pt x="5984" y="4032"/>
                  </a:lnTo>
                  <a:lnTo>
                    <a:pt x="5821" y="4032"/>
                  </a:lnTo>
                  <a:lnTo>
                    <a:pt x="5691" y="4163"/>
                  </a:lnTo>
                  <a:lnTo>
                    <a:pt x="5691" y="4260"/>
                  </a:lnTo>
                  <a:lnTo>
                    <a:pt x="5789" y="4260"/>
                  </a:lnTo>
                  <a:lnTo>
                    <a:pt x="5919" y="4228"/>
                  </a:lnTo>
                  <a:lnTo>
                    <a:pt x="6082" y="4390"/>
                  </a:lnTo>
                  <a:lnTo>
                    <a:pt x="6374" y="4358"/>
                  </a:lnTo>
                  <a:lnTo>
                    <a:pt x="6472" y="4390"/>
                  </a:lnTo>
                  <a:lnTo>
                    <a:pt x="6602" y="4358"/>
                  </a:lnTo>
                  <a:lnTo>
                    <a:pt x="6960" y="4228"/>
                  </a:lnTo>
                  <a:lnTo>
                    <a:pt x="7090" y="4195"/>
                  </a:lnTo>
                  <a:lnTo>
                    <a:pt x="7285" y="4065"/>
                  </a:lnTo>
                  <a:lnTo>
                    <a:pt x="7252" y="4000"/>
                  </a:lnTo>
                  <a:lnTo>
                    <a:pt x="7187" y="4000"/>
                  </a:lnTo>
                  <a:lnTo>
                    <a:pt x="7350" y="3837"/>
                  </a:lnTo>
                  <a:lnTo>
                    <a:pt x="7447" y="3837"/>
                  </a:lnTo>
                  <a:lnTo>
                    <a:pt x="7512" y="3707"/>
                  </a:lnTo>
                  <a:lnTo>
                    <a:pt x="7545" y="3740"/>
                  </a:lnTo>
                  <a:lnTo>
                    <a:pt x="7577" y="3837"/>
                  </a:lnTo>
                  <a:lnTo>
                    <a:pt x="7642" y="3837"/>
                  </a:lnTo>
                  <a:lnTo>
                    <a:pt x="7642" y="3740"/>
                  </a:lnTo>
                  <a:lnTo>
                    <a:pt x="7935" y="3512"/>
                  </a:lnTo>
                  <a:lnTo>
                    <a:pt x="8130" y="3480"/>
                  </a:lnTo>
                  <a:lnTo>
                    <a:pt x="8423" y="3382"/>
                  </a:lnTo>
                  <a:lnTo>
                    <a:pt x="8423" y="3447"/>
                  </a:lnTo>
                  <a:lnTo>
                    <a:pt x="8163" y="3545"/>
                  </a:lnTo>
                  <a:lnTo>
                    <a:pt x="8000" y="3577"/>
                  </a:lnTo>
                  <a:lnTo>
                    <a:pt x="7740" y="3740"/>
                  </a:lnTo>
                  <a:lnTo>
                    <a:pt x="7675" y="3870"/>
                  </a:lnTo>
                  <a:lnTo>
                    <a:pt x="7577" y="3967"/>
                  </a:lnTo>
                  <a:lnTo>
                    <a:pt x="7447" y="4000"/>
                  </a:lnTo>
                  <a:lnTo>
                    <a:pt x="7382" y="4130"/>
                  </a:lnTo>
                  <a:lnTo>
                    <a:pt x="7317" y="4163"/>
                  </a:lnTo>
                  <a:lnTo>
                    <a:pt x="7317" y="4228"/>
                  </a:lnTo>
                  <a:lnTo>
                    <a:pt x="7610" y="4195"/>
                  </a:lnTo>
                  <a:lnTo>
                    <a:pt x="7675" y="4228"/>
                  </a:lnTo>
                  <a:lnTo>
                    <a:pt x="7805" y="4228"/>
                  </a:lnTo>
                  <a:lnTo>
                    <a:pt x="7903" y="4293"/>
                  </a:lnTo>
                  <a:lnTo>
                    <a:pt x="7903" y="4358"/>
                  </a:lnTo>
                  <a:lnTo>
                    <a:pt x="8000" y="4390"/>
                  </a:lnTo>
                  <a:lnTo>
                    <a:pt x="8065" y="4390"/>
                  </a:lnTo>
                  <a:lnTo>
                    <a:pt x="8130" y="4455"/>
                  </a:lnTo>
                  <a:lnTo>
                    <a:pt x="8000" y="4488"/>
                  </a:lnTo>
                  <a:lnTo>
                    <a:pt x="7903" y="4553"/>
                  </a:lnTo>
                  <a:lnTo>
                    <a:pt x="7773" y="4423"/>
                  </a:lnTo>
                  <a:lnTo>
                    <a:pt x="7577" y="4358"/>
                  </a:lnTo>
                  <a:lnTo>
                    <a:pt x="7350" y="4390"/>
                  </a:lnTo>
                  <a:lnTo>
                    <a:pt x="6992" y="4423"/>
                  </a:lnTo>
                  <a:lnTo>
                    <a:pt x="6829" y="4488"/>
                  </a:lnTo>
                  <a:lnTo>
                    <a:pt x="6732" y="4488"/>
                  </a:lnTo>
                  <a:lnTo>
                    <a:pt x="6732" y="4520"/>
                  </a:lnTo>
                  <a:lnTo>
                    <a:pt x="6764" y="4585"/>
                  </a:lnTo>
                  <a:lnTo>
                    <a:pt x="6927" y="4618"/>
                  </a:lnTo>
                  <a:lnTo>
                    <a:pt x="7090" y="4618"/>
                  </a:lnTo>
                  <a:lnTo>
                    <a:pt x="7187" y="4683"/>
                  </a:lnTo>
                  <a:lnTo>
                    <a:pt x="7187" y="4748"/>
                  </a:lnTo>
                  <a:lnTo>
                    <a:pt x="7057" y="4780"/>
                  </a:lnTo>
                  <a:lnTo>
                    <a:pt x="6960" y="4715"/>
                  </a:lnTo>
                  <a:lnTo>
                    <a:pt x="6764" y="4683"/>
                  </a:lnTo>
                  <a:lnTo>
                    <a:pt x="6667" y="4585"/>
                  </a:lnTo>
                  <a:lnTo>
                    <a:pt x="6569" y="4585"/>
                  </a:lnTo>
                  <a:lnTo>
                    <a:pt x="6407" y="4650"/>
                  </a:lnTo>
                  <a:lnTo>
                    <a:pt x="6212" y="4683"/>
                  </a:lnTo>
                  <a:lnTo>
                    <a:pt x="6016" y="4618"/>
                  </a:lnTo>
                  <a:lnTo>
                    <a:pt x="5886" y="4585"/>
                  </a:lnTo>
                  <a:lnTo>
                    <a:pt x="5724" y="4553"/>
                  </a:lnTo>
                  <a:lnTo>
                    <a:pt x="5659" y="4520"/>
                  </a:lnTo>
                  <a:lnTo>
                    <a:pt x="5464" y="4520"/>
                  </a:lnTo>
                  <a:lnTo>
                    <a:pt x="5431" y="4650"/>
                  </a:lnTo>
                  <a:lnTo>
                    <a:pt x="5464" y="4748"/>
                  </a:lnTo>
                  <a:lnTo>
                    <a:pt x="5464" y="5106"/>
                  </a:lnTo>
                  <a:lnTo>
                    <a:pt x="5496" y="5203"/>
                  </a:lnTo>
                  <a:lnTo>
                    <a:pt x="5366" y="5301"/>
                  </a:lnTo>
                  <a:lnTo>
                    <a:pt x="5399" y="5366"/>
                  </a:lnTo>
                  <a:lnTo>
                    <a:pt x="5464" y="5398"/>
                  </a:lnTo>
                  <a:lnTo>
                    <a:pt x="5529" y="5496"/>
                  </a:lnTo>
                  <a:lnTo>
                    <a:pt x="5659" y="5528"/>
                  </a:lnTo>
                  <a:lnTo>
                    <a:pt x="5756" y="5593"/>
                  </a:lnTo>
                  <a:lnTo>
                    <a:pt x="5626" y="5561"/>
                  </a:lnTo>
                  <a:lnTo>
                    <a:pt x="5561" y="5593"/>
                  </a:lnTo>
                  <a:lnTo>
                    <a:pt x="5529" y="5691"/>
                  </a:lnTo>
                  <a:lnTo>
                    <a:pt x="5529" y="5593"/>
                  </a:lnTo>
                  <a:lnTo>
                    <a:pt x="5399" y="5496"/>
                  </a:lnTo>
                  <a:lnTo>
                    <a:pt x="5366" y="5496"/>
                  </a:lnTo>
                  <a:lnTo>
                    <a:pt x="5334" y="5561"/>
                  </a:lnTo>
                  <a:lnTo>
                    <a:pt x="5269" y="5463"/>
                  </a:lnTo>
                  <a:lnTo>
                    <a:pt x="5236" y="5268"/>
                  </a:lnTo>
                  <a:lnTo>
                    <a:pt x="5269" y="5073"/>
                  </a:lnTo>
                  <a:lnTo>
                    <a:pt x="5203" y="4813"/>
                  </a:lnTo>
                  <a:lnTo>
                    <a:pt x="5073" y="4683"/>
                  </a:lnTo>
                  <a:lnTo>
                    <a:pt x="5073" y="4553"/>
                  </a:lnTo>
                  <a:lnTo>
                    <a:pt x="4846" y="4423"/>
                  </a:lnTo>
                  <a:lnTo>
                    <a:pt x="4748" y="4423"/>
                  </a:lnTo>
                  <a:lnTo>
                    <a:pt x="4618" y="4325"/>
                  </a:lnTo>
                  <a:lnTo>
                    <a:pt x="4586" y="4228"/>
                  </a:lnTo>
                  <a:lnTo>
                    <a:pt x="4488" y="4195"/>
                  </a:lnTo>
                  <a:lnTo>
                    <a:pt x="4358" y="4228"/>
                  </a:lnTo>
                  <a:lnTo>
                    <a:pt x="4000" y="4585"/>
                  </a:lnTo>
                  <a:lnTo>
                    <a:pt x="3968" y="4683"/>
                  </a:lnTo>
                  <a:lnTo>
                    <a:pt x="3968" y="4780"/>
                  </a:lnTo>
                  <a:lnTo>
                    <a:pt x="4033" y="4845"/>
                  </a:lnTo>
                  <a:lnTo>
                    <a:pt x="4163" y="4878"/>
                  </a:lnTo>
                  <a:lnTo>
                    <a:pt x="4195" y="5008"/>
                  </a:lnTo>
                  <a:lnTo>
                    <a:pt x="4228" y="5073"/>
                  </a:lnTo>
                  <a:lnTo>
                    <a:pt x="4163" y="5106"/>
                  </a:lnTo>
                  <a:lnTo>
                    <a:pt x="4130" y="4976"/>
                  </a:lnTo>
                  <a:lnTo>
                    <a:pt x="4033" y="4976"/>
                  </a:lnTo>
                  <a:lnTo>
                    <a:pt x="3968" y="4910"/>
                  </a:lnTo>
                  <a:lnTo>
                    <a:pt x="3935" y="4943"/>
                  </a:lnTo>
                  <a:lnTo>
                    <a:pt x="3870" y="4943"/>
                  </a:lnTo>
                  <a:lnTo>
                    <a:pt x="3838" y="5041"/>
                  </a:lnTo>
                  <a:lnTo>
                    <a:pt x="3870" y="5138"/>
                  </a:lnTo>
                  <a:lnTo>
                    <a:pt x="3935" y="5203"/>
                  </a:lnTo>
                  <a:lnTo>
                    <a:pt x="4000" y="5333"/>
                  </a:lnTo>
                  <a:lnTo>
                    <a:pt x="4033" y="5626"/>
                  </a:lnTo>
                  <a:lnTo>
                    <a:pt x="3935" y="5789"/>
                  </a:lnTo>
                  <a:lnTo>
                    <a:pt x="3935" y="5919"/>
                  </a:lnTo>
                  <a:lnTo>
                    <a:pt x="3870" y="6114"/>
                  </a:lnTo>
                  <a:lnTo>
                    <a:pt x="3870" y="6211"/>
                  </a:lnTo>
                  <a:lnTo>
                    <a:pt x="3903" y="6244"/>
                  </a:lnTo>
                  <a:lnTo>
                    <a:pt x="3968" y="6211"/>
                  </a:lnTo>
                  <a:lnTo>
                    <a:pt x="3935" y="6341"/>
                  </a:lnTo>
                  <a:lnTo>
                    <a:pt x="3870" y="6471"/>
                  </a:lnTo>
                  <a:lnTo>
                    <a:pt x="3838" y="6406"/>
                  </a:lnTo>
                  <a:lnTo>
                    <a:pt x="3805" y="6309"/>
                  </a:lnTo>
                  <a:lnTo>
                    <a:pt x="3708" y="6244"/>
                  </a:lnTo>
                  <a:lnTo>
                    <a:pt x="3643" y="6309"/>
                  </a:lnTo>
                  <a:lnTo>
                    <a:pt x="3643" y="6471"/>
                  </a:lnTo>
                  <a:lnTo>
                    <a:pt x="3773" y="6732"/>
                  </a:lnTo>
                  <a:lnTo>
                    <a:pt x="3935" y="6699"/>
                  </a:lnTo>
                  <a:lnTo>
                    <a:pt x="4000" y="6732"/>
                  </a:lnTo>
                  <a:lnTo>
                    <a:pt x="4065" y="6829"/>
                  </a:lnTo>
                  <a:lnTo>
                    <a:pt x="4228" y="6829"/>
                  </a:lnTo>
                  <a:lnTo>
                    <a:pt x="4423" y="6894"/>
                  </a:lnTo>
                  <a:lnTo>
                    <a:pt x="4521" y="6829"/>
                  </a:lnTo>
                  <a:lnTo>
                    <a:pt x="4618" y="6764"/>
                  </a:lnTo>
                  <a:lnTo>
                    <a:pt x="4618" y="6667"/>
                  </a:lnTo>
                  <a:lnTo>
                    <a:pt x="4683" y="6634"/>
                  </a:lnTo>
                  <a:lnTo>
                    <a:pt x="4683" y="6732"/>
                  </a:lnTo>
                  <a:lnTo>
                    <a:pt x="4651" y="6829"/>
                  </a:lnTo>
                  <a:lnTo>
                    <a:pt x="4651" y="6927"/>
                  </a:lnTo>
                  <a:lnTo>
                    <a:pt x="4586" y="6992"/>
                  </a:lnTo>
                  <a:lnTo>
                    <a:pt x="4488" y="6927"/>
                  </a:lnTo>
                  <a:lnTo>
                    <a:pt x="4260" y="6927"/>
                  </a:lnTo>
                  <a:lnTo>
                    <a:pt x="4163" y="6959"/>
                  </a:lnTo>
                  <a:lnTo>
                    <a:pt x="4195" y="7057"/>
                  </a:lnTo>
                  <a:lnTo>
                    <a:pt x="4228" y="7089"/>
                  </a:lnTo>
                  <a:lnTo>
                    <a:pt x="4358" y="7089"/>
                  </a:lnTo>
                  <a:lnTo>
                    <a:pt x="4391" y="7154"/>
                  </a:lnTo>
                  <a:lnTo>
                    <a:pt x="4260" y="7154"/>
                  </a:lnTo>
                  <a:lnTo>
                    <a:pt x="4260" y="7317"/>
                  </a:lnTo>
                  <a:lnTo>
                    <a:pt x="4130" y="7089"/>
                  </a:lnTo>
                  <a:lnTo>
                    <a:pt x="4065" y="7089"/>
                  </a:lnTo>
                  <a:lnTo>
                    <a:pt x="4000" y="7024"/>
                  </a:lnTo>
                  <a:lnTo>
                    <a:pt x="3968" y="6927"/>
                  </a:lnTo>
                  <a:lnTo>
                    <a:pt x="3740" y="6764"/>
                  </a:lnTo>
                  <a:lnTo>
                    <a:pt x="3675" y="6764"/>
                  </a:lnTo>
                  <a:lnTo>
                    <a:pt x="3545" y="6634"/>
                  </a:lnTo>
                  <a:lnTo>
                    <a:pt x="3512" y="6602"/>
                  </a:lnTo>
                  <a:lnTo>
                    <a:pt x="3447" y="6602"/>
                  </a:lnTo>
                  <a:lnTo>
                    <a:pt x="3350" y="6667"/>
                  </a:lnTo>
                  <a:lnTo>
                    <a:pt x="3252" y="6667"/>
                  </a:lnTo>
                  <a:lnTo>
                    <a:pt x="3187" y="6732"/>
                  </a:lnTo>
                  <a:lnTo>
                    <a:pt x="3025" y="6667"/>
                  </a:lnTo>
                  <a:lnTo>
                    <a:pt x="2830" y="6732"/>
                  </a:lnTo>
                  <a:lnTo>
                    <a:pt x="2732" y="6699"/>
                  </a:lnTo>
                  <a:lnTo>
                    <a:pt x="2602" y="6862"/>
                  </a:lnTo>
                  <a:lnTo>
                    <a:pt x="2504" y="7024"/>
                  </a:lnTo>
                  <a:lnTo>
                    <a:pt x="2504" y="7122"/>
                  </a:lnTo>
                  <a:lnTo>
                    <a:pt x="2407" y="7154"/>
                  </a:lnTo>
                  <a:lnTo>
                    <a:pt x="2309" y="7219"/>
                  </a:lnTo>
                  <a:lnTo>
                    <a:pt x="2179" y="7252"/>
                  </a:lnTo>
                  <a:lnTo>
                    <a:pt x="2179" y="7349"/>
                  </a:lnTo>
                  <a:lnTo>
                    <a:pt x="2049" y="7447"/>
                  </a:lnTo>
                  <a:lnTo>
                    <a:pt x="2017" y="7577"/>
                  </a:lnTo>
                  <a:lnTo>
                    <a:pt x="2082" y="7577"/>
                  </a:lnTo>
                  <a:lnTo>
                    <a:pt x="2114" y="7610"/>
                  </a:lnTo>
                  <a:lnTo>
                    <a:pt x="2017" y="7642"/>
                  </a:lnTo>
                  <a:lnTo>
                    <a:pt x="1952" y="7675"/>
                  </a:lnTo>
                  <a:lnTo>
                    <a:pt x="2082" y="7805"/>
                  </a:lnTo>
                  <a:lnTo>
                    <a:pt x="2244" y="7837"/>
                  </a:lnTo>
                  <a:lnTo>
                    <a:pt x="2309" y="7772"/>
                  </a:lnTo>
                  <a:lnTo>
                    <a:pt x="2309" y="7675"/>
                  </a:lnTo>
                  <a:lnTo>
                    <a:pt x="2472" y="7707"/>
                  </a:lnTo>
                  <a:lnTo>
                    <a:pt x="2602" y="7577"/>
                  </a:lnTo>
                  <a:lnTo>
                    <a:pt x="2602" y="7675"/>
                  </a:lnTo>
                  <a:lnTo>
                    <a:pt x="2504" y="7740"/>
                  </a:lnTo>
                  <a:lnTo>
                    <a:pt x="2407" y="7837"/>
                  </a:lnTo>
                  <a:lnTo>
                    <a:pt x="2439" y="7935"/>
                  </a:lnTo>
                  <a:lnTo>
                    <a:pt x="2569" y="7902"/>
                  </a:lnTo>
                  <a:lnTo>
                    <a:pt x="2667" y="7935"/>
                  </a:lnTo>
                  <a:lnTo>
                    <a:pt x="2797" y="7805"/>
                  </a:lnTo>
                  <a:lnTo>
                    <a:pt x="2960" y="7675"/>
                  </a:lnTo>
                  <a:lnTo>
                    <a:pt x="3057" y="7480"/>
                  </a:lnTo>
                  <a:lnTo>
                    <a:pt x="3220" y="7284"/>
                  </a:lnTo>
                  <a:lnTo>
                    <a:pt x="3285" y="7284"/>
                  </a:lnTo>
                  <a:lnTo>
                    <a:pt x="3285" y="7349"/>
                  </a:lnTo>
                  <a:lnTo>
                    <a:pt x="3187" y="7382"/>
                  </a:lnTo>
                  <a:lnTo>
                    <a:pt x="3057" y="7577"/>
                  </a:lnTo>
                  <a:lnTo>
                    <a:pt x="3090" y="7675"/>
                  </a:lnTo>
                  <a:lnTo>
                    <a:pt x="3025" y="7707"/>
                  </a:lnTo>
                  <a:lnTo>
                    <a:pt x="2960" y="7805"/>
                  </a:lnTo>
                  <a:lnTo>
                    <a:pt x="2960" y="7837"/>
                  </a:lnTo>
                  <a:lnTo>
                    <a:pt x="3025" y="7837"/>
                  </a:lnTo>
                  <a:lnTo>
                    <a:pt x="2992" y="7902"/>
                  </a:lnTo>
                  <a:lnTo>
                    <a:pt x="2927" y="7902"/>
                  </a:lnTo>
                  <a:lnTo>
                    <a:pt x="2830" y="8000"/>
                  </a:lnTo>
                  <a:lnTo>
                    <a:pt x="2862" y="8032"/>
                  </a:lnTo>
                  <a:lnTo>
                    <a:pt x="2960" y="8032"/>
                  </a:lnTo>
                  <a:lnTo>
                    <a:pt x="2895" y="8097"/>
                  </a:lnTo>
                  <a:lnTo>
                    <a:pt x="2765" y="8065"/>
                  </a:lnTo>
                  <a:lnTo>
                    <a:pt x="2667" y="8032"/>
                  </a:lnTo>
                  <a:lnTo>
                    <a:pt x="2602" y="8097"/>
                  </a:lnTo>
                  <a:lnTo>
                    <a:pt x="2504" y="8130"/>
                  </a:lnTo>
                  <a:lnTo>
                    <a:pt x="2472" y="8162"/>
                  </a:lnTo>
                  <a:lnTo>
                    <a:pt x="2537" y="8260"/>
                  </a:lnTo>
                  <a:lnTo>
                    <a:pt x="2602" y="8260"/>
                  </a:lnTo>
                  <a:lnTo>
                    <a:pt x="2634" y="8195"/>
                  </a:lnTo>
                  <a:lnTo>
                    <a:pt x="2699" y="8227"/>
                  </a:lnTo>
                  <a:lnTo>
                    <a:pt x="2797" y="8227"/>
                  </a:lnTo>
                  <a:lnTo>
                    <a:pt x="2765" y="8293"/>
                  </a:lnTo>
                  <a:lnTo>
                    <a:pt x="2699" y="8325"/>
                  </a:lnTo>
                  <a:lnTo>
                    <a:pt x="2634" y="8293"/>
                  </a:lnTo>
                  <a:lnTo>
                    <a:pt x="2569" y="8325"/>
                  </a:lnTo>
                  <a:lnTo>
                    <a:pt x="2569" y="8358"/>
                  </a:lnTo>
                  <a:lnTo>
                    <a:pt x="2667" y="8358"/>
                  </a:lnTo>
                  <a:lnTo>
                    <a:pt x="2667" y="8423"/>
                  </a:lnTo>
                  <a:lnTo>
                    <a:pt x="2569" y="8455"/>
                  </a:lnTo>
                  <a:lnTo>
                    <a:pt x="2504" y="8455"/>
                  </a:lnTo>
                  <a:lnTo>
                    <a:pt x="2504" y="8520"/>
                  </a:lnTo>
                  <a:lnTo>
                    <a:pt x="2569" y="8650"/>
                  </a:lnTo>
                  <a:lnTo>
                    <a:pt x="2634" y="8650"/>
                  </a:lnTo>
                  <a:lnTo>
                    <a:pt x="2699" y="8585"/>
                  </a:lnTo>
                  <a:lnTo>
                    <a:pt x="2797" y="8488"/>
                  </a:lnTo>
                  <a:lnTo>
                    <a:pt x="2797" y="8585"/>
                  </a:lnTo>
                  <a:lnTo>
                    <a:pt x="2699" y="8650"/>
                  </a:lnTo>
                  <a:lnTo>
                    <a:pt x="2602" y="8715"/>
                  </a:lnTo>
                  <a:lnTo>
                    <a:pt x="2602" y="8780"/>
                  </a:lnTo>
                  <a:lnTo>
                    <a:pt x="2732" y="8878"/>
                  </a:lnTo>
                  <a:lnTo>
                    <a:pt x="2862" y="8878"/>
                  </a:lnTo>
                  <a:lnTo>
                    <a:pt x="2862" y="8845"/>
                  </a:lnTo>
                  <a:lnTo>
                    <a:pt x="2927" y="8845"/>
                  </a:lnTo>
                  <a:lnTo>
                    <a:pt x="2992" y="8878"/>
                  </a:lnTo>
                  <a:lnTo>
                    <a:pt x="3187" y="8813"/>
                  </a:lnTo>
                  <a:lnTo>
                    <a:pt x="3350" y="8683"/>
                  </a:lnTo>
                  <a:lnTo>
                    <a:pt x="3350" y="8650"/>
                  </a:lnTo>
                  <a:lnTo>
                    <a:pt x="3447" y="8585"/>
                  </a:lnTo>
                  <a:lnTo>
                    <a:pt x="3610" y="8390"/>
                  </a:lnTo>
                  <a:lnTo>
                    <a:pt x="3643" y="8293"/>
                  </a:lnTo>
                  <a:lnTo>
                    <a:pt x="3708" y="8227"/>
                  </a:lnTo>
                  <a:lnTo>
                    <a:pt x="3773" y="8260"/>
                  </a:lnTo>
                  <a:lnTo>
                    <a:pt x="3708" y="8293"/>
                  </a:lnTo>
                  <a:lnTo>
                    <a:pt x="3675" y="8390"/>
                  </a:lnTo>
                  <a:lnTo>
                    <a:pt x="3512" y="8585"/>
                  </a:lnTo>
                  <a:lnTo>
                    <a:pt x="3317" y="8715"/>
                  </a:lnTo>
                  <a:lnTo>
                    <a:pt x="3220" y="8878"/>
                  </a:lnTo>
                  <a:lnTo>
                    <a:pt x="3057" y="8943"/>
                  </a:lnTo>
                  <a:lnTo>
                    <a:pt x="2960" y="9008"/>
                  </a:lnTo>
                  <a:lnTo>
                    <a:pt x="3025" y="9073"/>
                  </a:lnTo>
                  <a:lnTo>
                    <a:pt x="2992" y="9106"/>
                  </a:lnTo>
                  <a:lnTo>
                    <a:pt x="2862" y="8975"/>
                  </a:lnTo>
                  <a:lnTo>
                    <a:pt x="2634" y="8975"/>
                  </a:lnTo>
                  <a:lnTo>
                    <a:pt x="2634" y="9073"/>
                  </a:lnTo>
                  <a:lnTo>
                    <a:pt x="2569" y="9040"/>
                  </a:lnTo>
                  <a:lnTo>
                    <a:pt x="2504" y="8910"/>
                  </a:lnTo>
                  <a:lnTo>
                    <a:pt x="2309" y="8813"/>
                  </a:lnTo>
                  <a:lnTo>
                    <a:pt x="2244" y="8845"/>
                  </a:lnTo>
                  <a:lnTo>
                    <a:pt x="2179" y="8813"/>
                  </a:lnTo>
                  <a:lnTo>
                    <a:pt x="2244" y="8650"/>
                  </a:lnTo>
                  <a:lnTo>
                    <a:pt x="2244" y="8358"/>
                  </a:lnTo>
                  <a:lnTo>
                    <a:pt x="2179" y="8162"/>
                  </a:lnTo>
                  <a:lnTo>
                    <a:pt x="2082" y="8032"/>
                  </a:lnTo>
                  <a:lnTo>
                    <a:pt x="1984" y="8032"/>
                  </a:lnTo>
                  <a:lnTo>
                    <a:pt x="1886" y="7967"/>
                  </a:lnTo>
                  <a:lnTo>
                    <a:pt x="1821" y="8000"/>
                  </a:lnTo>
                  <a:lnTo>
                    <a:pt x="1691" y="8000"/>
                  </a:lnTo>
                  <a:lnTo>
                    <a:pt x="1594" y="8032"/>
                  </a:lnTo>
                  <a:lnTo>
                    <a:pt x="1529" y="8032"/>
                  </a:lnTo>
                  <a:lnTo>
                    <a:pt x="1496" y="8130"/>
                  </a:lnTo>
                  <a:lnTo>
                    <a:pt x="1529" y="8227"/>
                  </a:lnTo>
                  <a:lnTo>
                    <a:pt x="1496" y="8260"/>
                  </a:lnTo>
                  <a:lnTo>
                    <a:pt x="1496" y="8423"/>
                  </a:lnTo>
                  <a:lnTo>
                    <a:pt x="1529" y="8520"/>
                  </a:lnTo>
                  <a:lnTo>
                    <a:pt x="1594" y="8520"/>
                  </a:lnTo>
                  <a:lnTo>
                    <a:pt x="1594" y="8585"/>
                  </a:lnTo>
                  <a:lnTo>
                    <a:pt x="1496" y="8650"/>
                  </a:lnTo>
                  <a:lnTo>
                    <a:pt x="1464" y="8715"/>
                  </a:lnTo>
                  <a:lnTo>
                    <a:pt x="1529" y="8780"/>
                  </a:lnTo>
                  <a:lnTo>
                    <a:pt x="1594" y="8780"/>
                  </a:lnTo>
                  <a:lnTo>
                    <a:pt x="1626" y="8748"/>
                  </a:lnTo>
                  <a:lnTo>
                    <a:pt x="1756" y="8780"/>
                  </a:lnTo>
                  <a:lnTo>
                    <a:pt x="1724" y="8813"/>
                  </a:lnTo>
                  <a:lnTo>
                    <a:pt x="1626" y="8813"/>
                  </a:lnTo>
                  <a:lnTo>
                    <a:pt x="1594" y="8845"/>
                  </a:lnTo>
                  <a:lnTo>
                    <a:pt x="1691" y="8878"/>
                  </a:lnTo>
                  <a:lnTo>
                    <a:pt x="1691" y="8943"/>
                  </a:lnTo>
                  <a:lnTo>
                    <a:pt x="1594" y="8975"/>
                  </a:lnTo>
                  <a:lnTo>
                    <a:pt x="1594" y="9008"/>
                  </a:lnTo>
                  <a:lnTo>
                    <a:pt x="1659" y="9008"/>
                  </a:lnTo>
                  <a:lnTo>
                    <a:pt x="1724" y="9073"/>
                  </a:lnTo>
                  <a:lnTo>
                    <a:pt x="1789" y="9073"/>
                  </a:lnTo>
                  <a:lnTo>
                    <a:pt x="1821" y="9106"/>
                  </a:lnTo>
                  <a:lnTo>
                    <a:pt x="1789" y="9138"/>
                  </a:lnTo>
                  <a:lnTo>
                    <a:pt x="1691" y="9138"/>
                  </a:lnTo>
                  <a:lnTo>
                    <a:pt x="1659" y="9171"/>
                  </a:lnTo>
                  <a:lnTo>
                    <a:pt x="1561" y="9073"/>
                  </a:lnTo>
                  <a:lnTo>
                    <a:pt x="1496" y="9106"/>
                  </a:lnTo>
                  <a:lnTo>
                    <a:pt x="1464" y="9171"/>
                  </a:lnTo>
                  <a:lnTo>
                    <a:pt x="1399" y="9171"/>
                  </a:lnTo>
                  <a:lnTo>
                    <a:pt x="1366" y="9073"/>
                  </a:lnTo>
                  <a:lnTo>
                    <a:pt x="1269" y="9040"/>
                  </a:lnTo>
                  <a:lnTo>
                    <a:pt x="1204" y="9073"/>
                  </a:lnTo>
                  <a:lnTo>
                    <a:pt x="1041" y="9073"/>
                  </a:lnTo>
                  <a:lnTo>
                    <a:pt x="911" y="9008"/>
                  </a:lnTo>
                  <a:lnTo>
                    <a:pt x="813" y="9008"/>
                  </a:lnTo>
                  <a:lnTo>
                    <a:pt x="781" y="9073"/>
                  </a:lnTo>
                  <a:lnTo>
                    <a:pt x="748" y="9138"/>
                  </a:lnTo>
                  <a:lnTo>
                    <a:pt x="683" y="9138"/>
                  </a:lnTo>
                  <a:lnTo>
                    <a:pt x="586" y="9171"/>
                  </a:lnTo>
                  <a:lnTo>
                    <a:pt x="553" y="9236"/>
                  </a:lnTo>
                  <a:lnTo>
                    <a:pt x="391" y="9268"/>
                  </a:lnTo>
                  <a:lnTo>
                    <a:pt x="358" y="9301"/>
                  </a:lnTo>
                  <a:lnTo>
                    <a:pt x="261" y="9333"/>
                  </a:lnTo>
                  <a:lnTo>
                    <a:pt x="195" y="9398"/>
                  </a:lnTo>
                  <a:lnTo>
                    <a:pt x="163" y="9463"/>
                  </a:lnTo>
                  <a:lnTo>
                    <a:pt x="163" y="9528"/>
                  </a:lnTo>
                  <a:lnTo>
                    <a:pt x="163" y="9593"/>
                  </a:lnTo>
                  <a:lnTo>
                    <a:pt x="33" y="9691"/>
                  </a:lnTo>
                  <a:lnTo>
                    <a:pt x="0" y="9756"/>
                  </a:lnTo>
                  <a:lnTo>
                    <a:pt x="33" y="9821"/>
                  </a:lnTo>
                  <a:lnTo>
                    <a:pt x="33" y="9951"/>
                  </a:lnTo>
                  <a:lnTo>
                    <a:pt x="65" y="10016"/>
                  </a:lnTo>
                  <a:lnTo>
                    <a:pt x="195" y="10016"/>
                  </a:lnTo>
                  <a:lnTo>
                    <a:pt x="261" y="9853"/>
                  </a:lnTo>
                  <a:lnTo>
                    <a:pt x="261" y="9886"/>
                  </a:lnTo>
                  <a:lnTo>
                    <a:pt x="228" y="9984"/>
                  </a:lnTo>
                  <a:lnTo>
                    <a:pt x="261" y="10016"/>
                  </a:lnTo>
                  <a:lnTo>
                    <a:pt x="326" y="9951"/>
                  </a:lnTo>
                  <a:lnTo>
                    <a:pt x="326" y="9788"/>
                  </a:lnTo>
                  <a:lnTo>
                    <a:pt x="391" y="9593"/>
                  </a:lnTo>
                  <a:lnTo>
                    <a:pt x="456" y="9561"/>
                  </a:lnTo>
                  <a:lnTo>
                    <a:pt x="521" y="9528"/>
                  </a:lnTo>
                  <a:lnTo>
                    <a:pt x="423" y="9723"/>
                  </a:lnTo>
                  <a:lnTo>
                    <a:pt x="423" y="9821"/>
                  </a:lnTo>
                  <a:lnTo>
                    <a:pt x="391" y="9853"/>
                  </a:lnTo>
                  <a:lnTo>
                    <a:pt x="358" y="9984"/>
                  </a:lnTo>
                  <a:lnTo>
                    <a:pt x="326" y="10081"/>
                  </a:lnTo>
                  <a:lnTo>
                    <a:pt x="358" y="10114"/>
                  </a:lnTo>
                  <a:lnTo>
                    <a:pt x="423" y="10114"/>
                  </a:lnTo>
                  <a:lnTo>
                    <a:pt x="456" y="10179"/>
                  </a:lnTo>
                  <a:lnTo>
                    <a:pt x="586" y="10179"/>
                  </a:lnTo>
                  <a:lnTo>
                    <a:pt x="586" y="10114"/>
                  </a:lnTo>
                  <a:lnTo>
                    <a:pt x="586" y="10049"/>
                  </a:lnTo>
                  <a:lnTo>
                    <a:pt x="618" y="9984"/>
                  </a:lnTo>
                  <a:lnTo>
                    <a:pt x="651" y="9886"/>
                  </a:lnTo>
                  <a:lnTo>
                    <a:pt x="716" y="9821"/>
                  </a:lnTo>
                  <a:lnTo>
                    <a:pt x="683" y="9886"/>
                  </a:lnTo>
                  <a:lnTo>
                    <a:pt x="716" y="9951"/>
                  </a:lnTo>
                  <a:lnTo>
                    <a:pt x="651" y="10081"/>
                  </a:lnTo>
                  <a:lnTo>
                    <a:pt x="683" y="10146"/>
                  </a:lnTo>
                  <a:lnTo>
                    <a:pt x="683" y="10211"/>
                  </a:lnTo>
                  <a:lnTo>
                    <a:pt x="748" y="10309"/>
                  </a:lnTo>
                  <a:lnTo>
                    <a:pt x="813" y="10309"/>
                  </a:lnTo>
                  <a:lnTo>
                    <a:pt x="846" y="10244"/>
                  </a:lnTo>
                  <a:lnTo>
                    <a:pt x="846" y="10179"/>
                  </a:lnTo>
                  <a:lnTo>
                    <a:pt x="878" y="10146"/>
                  </a:lnTo>
                  <a:lnTo>
                    <a:pt x="943" y="10146"/>
                  </a:lnTo>
                  <a:lnTo>
                    <a:pt x="976" y="10081"/>
                  </a:lnTo>
                  <a:lnTo>
                    <a:pt x="976" y="9984"/>
                  </a:lnTo>
                  <a:lnTo>
                    <a:pt x="911" y="9951"/>
                  </a:lnTo>
                  <a:lnTo>
                    <a:pt x="911" y="9886"/>
                  </a:lnTo>
                  <a:lnTo>
                    <a:pt x="976" y="9919"/>
                  </a:lnTo>
                  <a:lnTo>
                    <a:pt x="1041" y="10049"/>
                  </a:lnTo>
                  <a:lnTo>
                    <a:pt x="1041" y="10114"/>
                  </a:lnTo>
                  <a:lnTo>
                    <a:pt x="976" y="10211"/>
                  </a:lnTo>
                  <a:lnTo>
                    <a:pt x="943" y="10211"/>
                  </a:lnTo>
                  <a:lnTo>
                    <a:pt x="878" y="10309"/>
                  </a:lnTo>
                  <a:lnTo>
                    <a:pt x="911" y="10341"/>
                  </a:lnTo>
                  <a:lnTo>
                    <a:pt x="943" y="10341"/>
                  </a:lnTo>
                  <a:lnTo>
                    <a:pt x="1008" y="10374"/>
                  </a:lnTo>
                  <a:lnTo>
                    <a:pt x="1008" y="10406"/>
                  </a:lnTo>
                  <a:lnTo>
                    <a:pt x="1074" y="10406"/>
                  </a:lnTo>
                  <a:lnTo>
                    <a:pt x="1236" y="10504"/>
                  </a:lnTo>
                  <a:lnTo>
                    <a:pt x="1301" y="10536"/>
                  </a:lnTo>
                  <a:lnTo>
                    <a:pt x="1301" y="10601"/>
                  </a:lnTo>
                  <a:lnTo>
                    <a:pt x="1496" y="10634"/>
                  </a:lnTo>
                  <a:lnTo>
                    <a:pt x="1561" y="10666"/>
                  </a:lnTo>
                  <a:lnTo>
                    <a:pt x="1626" y="10666"/>
                  </a:lnTo>
                  <a:lnTo>
                    <a:pt x="1659" y="10569"/>
                  </a:lnTo>
                  <a:lnTo>
                    <a:pt x="1594" y="10439"/>
                  </a:lnTo>
                  <a:lnTo>
                    <a:pt x="1561" y="10276"/>
                  </a:lnTo>
                  <a:lnTo>
                    <a:pt x="1594" y="10146"/>
                  </a:lnTo>
                  <a:lnTo>
                    <a:pt x="1626" y="10114"/>
                  </a:lnTo>
                  <a:lnTo>
                    <a:pt x="1659" y="10146"/>
                  </a:lnTo>
                  <a:lnTo>
                    <a:pt x="1691" y="10276"/>
                  </a:lnTo>
                  <a:lnTo>
                    <a:pt x="1691" y="10374"/>
                  </a:lnTo>
                  <a:lnTo>
                    <a:pt x="1724" y="10439"/>
                  </a:lnTo>
                  <a:lnTo>
                    <a:pt x="1789" y="10406"/>
                  </a:lnTo>
                  <a:lnTo>
                    <a:pt x="1789" y="10374"/>
                  </a:lnTo>
                  <a:lnTo>
                    <a:pt x="1886" y="10374"/>
                  </a:lnTo>
                  <a:lnTo>
                    <a:pt x="1919" y="10341"/>
                  </a:lnTo>
                  <a:lnTo>
                    <a:pt x="1919" y="10276"/>
                  </a:lnTo>
                  <a:lnTo>
                    <a:pt x="1984" y="10211"/>
                  </a:lnTo>
                  <a:lnTo>
                    <a:pt x="1984" y="10081"/>
                  </a:lnTo>
                  <a:lnTo>
                    <a:pt x="2017" y="10049"/>
                  </a:lnTo>
                  <a:lnTo>
                    <a:pt x="2049" y="10049"/>
                  </a:lnTo>
                  <a:lnTo>
                    <a:pt x="2082" y="10146"/>
                  </a:lnTo>
                  <a:lnTo>
                    <a:pt x="2049" y="10211"/>
                  </a:lnTo>
                  <a:lnTo>
                    <a:pt x="2017" y="10309"/>
                  </a:lnTo>
                  <a:lnTo>
                    <a:pt x="2017" y="10374"/>
                  </a:lnTo>
                  <a:lnTo>
                    <a:pt x="2049" y="10406"/>
                  </a:lnTo>
                  <a:lnTo>
                    <a:pt x="2049" y="10504"/>
                  </a:lnTo>
                  <a:lnTo>
                    <a:pt x="2147" y="10569"/>
                  </a:lnTo>
                  <a:lnTo>
                    <a:pt x="2212" y="10536"/>
                  </a:lnTo>
                  <a:lnTo>
                    <a:pt x="2309" y="10374"/>
                  </a:lnTo>
                  <a:lnTo>
                    <a:pt x="2277" y="10276"/>
                  </a:lnTo>
                  <a:lnTo>
                    <a:pt x="2309" y="10146"/>
                  </a:lnTo>
                  <a:lnTo>
                    <a:pt x="2374" y="10049"/>
                  </a:lnTo>
                  <a:lnTo>
                    <a:pt x="2472" y="10049"/>
                  </a:lnTo>
                  <a:lnTo>
                    <a:pt x="2374" y="10146"/>
                  </a:lnTo>
                  <a:lnTo>
                    <a:pt x="2374" y="10244"/>
                  </a:lnTo>
                  <a:lnTo>
                    <a:pt x="2407" y="10341"/>
                  </a:lnTo>
                  <a:lnTo>
                    <a:pt x="2309" y="10536"/>
                  </a:lnTo>
                  <a:lnTo>
                    <a:pt x="2342" y="10601"/>
                  </a:lnTo>
                  <a:lnTo>
                    <a:pt x="2407" y="10666"/>
                  </a:lnTo>
                  <a:lnTo>
                    <a:pt x="2504" y="10634"/>
                  </a:lnTo>
                  <a:lnTo>
                    <a:pt x="2569" y="10666"/>
                  </a:lnTo>
                  <a:lnTo>
                    <a:pt x="2667" y="10634"/>
                  </a:lnTo>
                  <a:lnTo>
                    <a:pt x="2667" y="10504"/>
                  </a:lnTo>
                  <a:lnTo>
                    <a:pt x="2699" y="10471"/>
                  </a:lnTo>
                  <a:lnTo>
                    <a:pt x="2699" y="10374"/>
                  </a:lnTo>
                  <a:lnTo>
                    <a:pt x="2602" y="10244"/>
                  </a:lnTo>
                  <a:lnTo>
                    <a:pt x="2699" y="10049"/>
                  </a:lnTo>
                  <a:lnTo>
                    <a:pt x="2699" y="9951"/>
                  </a:lnTo>
                  <a:lnTo>
                    <a:pt x="2732" y="10049"/>
                  </a:lnTo>
                  <a:lnTo>
                    <a:pt x="2732" y="10146"/>
                  </a:lnTo>
                  <a:lnTo>
                    <a:pt x="2699" y="10211"/>
                  </a:lnTo>
                  <a:lnTo>
                    <a:pt x="2765" y="10374"/>
                  </a:lnTo>
                  <a:lnTo>
                    <a:pt x="2830" y="10374"/>
                  </a:lnTo>
                  <a:lnTo>
                    <a:pt x="2895" y="10406"/>
                  </a:lnTo>
                  <a:lnTo>
                    <a:pt x="2830" y="10439"/>
                  </a:lnTo>
                  <a:lnTo>
                    <a:pt x="2765" y="10569"/>
                  </a:lnTo>
                  <a:lnTo>
                    <a:pt x="2797" y="10634"/>
                  </a:lnTo>
                  <a:lnTo>
                    <a:pt x="2927" y="10666"/>
                  </a:lnTo>
                  <a:lnTo>
                    <a:pt x="2992" y="10601"/>
                  </a:lnTo>
                  <a:lnTo>
                    <a:pt x="3122" y="10764"/>
                  </a:lnTo>
                  <a:lnTo>
                    <a:pt x="3090" y="10862"/>
                  </a:lnTo>
                  <a:lnTo>
                    <a:pt x="3025" y="10959"/>
                  </a:lnTo>
                  <a:lnTo>
                    <a:pt x="2960" y="11024"/>
                  </a:lnTo>
                  <a:lnTo>
                    <a:pt x="2992" y="11057"/>
                  </a:lnTo>
                  <a:lnTo>
                    <a:pt x="3025" y="11122"/>
                  </a:lnTo>
                  <a:lnTo>
                    <a:pt x="3122" y="11122"/>
                  </a:lnTo>
                  <a:lnTo>
                    <a:pt x="3220" y="11089"/>
                  </a:lnTo>
                  <a:lnTo>
                    <a:pt x="3285" y="11122"/>
                  </a:lnTo>
                  <a:lnTo>
                    <a:pt x="3447" y="10992"/>
                  </a:lnTo>
                  <a:lnTo>
                    <a:pt x="3545" y="10992"/>
                  </a:lnTo>
                  <a:lnTo>
                    <a:pt x="3578" y="11024"/>
                  </a:lnTo>
                  <a:lnTo>
                    <a:pt x="3740" y="10894"/>
                  </a:lnTo>
                  <a:lnTo>
                    <a:pt x="3805" y="10862"/>
                  </a:lnTo>
                  <a:lnTo>
                    <a:pt x="3903" y="10731"/>
                  </a:lnTo>
                  <a:lnTo>
                    <a:pt x="3968" y="10666"/>
                  </a:lnTo>
                  <a:lnTo>
                    <a:pt x="4000" y="10699"/>
                  </a:lnTo>
                  <a:lnTo>
                    <a:pt x="3968" y="10829"/>
                  </a:lnTo>
                  <a:lnTo>
                    <a:pt x="3935" y="10959"/>
                  </a:lnTo>
                  <a:lnTo>
                    <a:pt x="3968" y="10992"/>
                  </a:lnTo>
                  <a:lnTo>
                    <a:pt x="4065" y="10894"/>
                  </a:lnTo>
                  <a:lnTo>
                    <a:pt x="4130" y="10797"/>
                  </a:lnTo>
                  <a:lnTo>
                    <a:pt x="4228" y="10731"/>
                  </a:lnTo>
                  <a:lnTo>
                    <a:pt x="4358" y="10731"/>
                  </a:lnTo>
                  <a:lnTo>
                    <a:pt x="4456" y="10504"/>
                  </a:lnTo>
                  <a:lnTo>
                    <a:pt x="4488" y="10341"/>
                  </a:lnTo>
                  <a:lnTo>
                    <a:pt x="4456" y="10276"/>
                  </a:lnTo>
                  <a:lnTo>
                    <a:pt x="4488" y="10146"/>
                  </a:lnTo>
                  <a:lnTo>
                    <a:pt x="4325" y="10146"/>
                  </a:lnTo>
                  <a:lnTo>
                    <a:pt x="4195" y="10244"/>
                  </a:lnTo>
                  <a:lnTo>
                    <a:pt x="4130" y="10309"/>
                  </a:lnTo>
                  <a:lnTo>
                    <a:pt x="4033" y="10309"/>
                  </a:lnTo>
                  <a:lnTo>
                    <a:pt x="4130" y="10211"/>
                  </a:lnTo>
                  <a:lnTo>
                    <a:pt x="4130" y="10146"/>
                  </a:lnTo>
                  <a:lnTo>
                    <a:pt x="4033" y="10146"/>
                  </a:lnTo>
                  <a:lnTo>
                    <a:pt x="4000" y="10114"/>
                  </a:lnTo>
                  <a:lnTo>
                    <a:pt x="4033" y="10049"/>
                  </a:lnTo>
                  <a:lnTo>
                    <a:pt x="4098" y="10049"/>
                  </a:lnTo>
                  <a:lnTo>
                    <a:pt x="4163" y="9853"/>
                  </a:lnTo>
                  <a:lnTo>
                    <a:pt x="4228" y="9788"/>
                  </a:lnTo>
                  <a:lnTo>
                    <a:pt x="4195" y="9691"/>
                  </a:lnTo>
                  <a:lnTo>
                    <a:pt x="4065" y="9626"/>
                  </a:lnTo>
                  <a:lnTo>
                    <a:pt x="3870" y="9691"/>
                  </a:lnTo>
                  <a:lnTo>
                    <a:pt x="3740" y="9788"/>
                  </a:lnTo>
                  <a:lnTo>
                    <a:pt x="3740" y="9788"/>
                  </a:lnTo>
                  <a:lnTo>
                    <a:pt x="3805" y="9658"/>
                  </a:lnTo>
                  <a:lnTo>
                    <a:pt x="3708" y="9561"/>
                  </a:lnTo>
                  <a:lnTo>
                    <a:pt x="3610" y="9463"/>
                  </a:lnTo>
                  <a:lnTo>
                    <a:pt x="3545" y="9496"/>
                  </a:lnTo>
                  <a:lnTo>
                    <a:pt x="3480" y="9528"/>
                  </a:lnTo>
                  <a:lnTo>
                    <a:pt x="3415" y="9528"/>
                  </a:lnTo>
                  <a:lnTo>
                    <a:pt x="3317" y="9658"/>
                  </a:lnTo>
                  <a:lnTo>
                    <a:pt x="3220" y="9658"/>
                  </a:lnTo>
                  <a:lnTo>
                    <a:pt x="3285" y="9496"/>
                  </a:lnTo>
                  <a:lnTo>
                    <a:pt x="3187" y="9431"/>
                  </a:lnTo>
                  <a:lnTo>
                    <a:pt x="3285" y="9398"/>
                  </a:lnTo>
                  <a:lnTo>
                    <a:pt x="3317" y="9431"/>
                  </a:lnTo>
                  <a:lnTo>
                    <a:pt x="3480" y="9398"/>
                  </a:lnTo>
                  <a:lnTo>
                    <a:pt x="3512" y="9431"/>
                  </a:lnTo>
                  <a:lnTo>
                    <a:pt x="3545" y="9366"/>
                  </a:lnTo>
                  <a:lnTo>
                    <a:pt x="3447" y="9268"/>
                  </a:lnTo>
                  <a:lnTo>
                    <a:pt x="3512" y="9171"/>
                  </a:lnTo>
                  <a:lnTo>
                    <a:pt x="3545" y="9008"/>
                  </a:lnTo>
                  <a:lnTo>
                    <a:pt x="3545" y="8943"/>
                  </a:lnTo>
                  <a:lnTo>
                    <a:pt x="3643" y="8813"/>
                  </a:lnTo>
                  <a:lnTo>
                    <a:pt x="3643" y="8910"/>
                  </a:lnTo>
                  <a:lnTo>
                    <a:pt x="3675" y="8975"/>
                  </a:lnTo>
                  <a:lnTo>
                    <a:pt x="3643" y="9040"/>
                  </a:lnTo>
                  <a:lnTo>
                    <a:pt x="3578" y="9106"/>
                  </a:lnTo>
                  <a:lnTo>
                    <a:pt x="3643" y="9333"/>
                  </a:lnTo>
                  <a:lnTo>
                    <a:pt x="3870" y="9593"/>
                  </a:lnTo>
                  <a:lnTo>
                    <a:pt x="4000" y="9626"/>
                  </a:lnTo>
                  <a:lnTo>
                    <a:pt x="4000" y="9593"/>
                  </a:lnTo>
                  <a:lnTo>
                    <a:pt x="4163" y="9593"/>
                  </a:lnTo>
                  <a:lnTo>
                    <a:pt x="4391" y="9723"/>
                  </a:lnTo>
                  <a:lnTo>
                    <a:pt x="4456" y="9691"/>
                  </a:lnTo>
                  <a:lnTo>
                    <a:pt x="4521" y="9528"/>
                  </a:lnTo>
                  <a:lnTo>
                    <a:pt x="4586" y="9463"/>
                  </a:lnTo>
                  <a:lnTo>
                    <a:pt x="4651" y="9463"/>
                  </a:lnTo>
                  <a:lnTo>
                    <a:pt x="4586" y="9528"/>
                  </a:lnTo>
                  <a:lnTo>
                    <a:pt x="4651" y="9561"/>
                  </a:lnTo>
                  <a:lnTo>
                    <a:pt x="4781" y="9496"/>
                  </a:lnTo>
                  <a:lnTo>
                    <a:pt x="4781" y="9431"/>
                  </a:lnTo>
                  <a:lnTo>
                    <a:pt x="4813" y="9398"/>
                  </a:lnTo>
                  <a:lnTo>
                    <a:pt x="4846" y="9431"/>
                  </a:lnTo>
                  <a:lnTo>
                    <a:pt x="4976" y="9366"/>
                  </a:lnTo>
                  <a:lnTo>
                    <a:pt x="4976" y="9268"/>
                  </a:lnTo>
                  <a:lnTo>
                    <a:pt x="5138" y="9171"/>
                  </a:lnTo>
                  <a:lnTo>
                    <a:pt x="5138" y="9073"/>
                  </a:lnTo>
                  <a:lnTo>
                    <a:pt x="5106" y="9040"/>
                  </a:lnTo>
                  <a:lnTo>
                    <a:pt x="5008" y="9040"/>
                  </a:lnTo>
                  <a:lnTo>
                    <a:pt x="5106" y="8943"/>
                  </a:lnTo>
                  <a:lnTo>
                    <a:pt x="5138" y="8780"/>
                  </a:lnTo>
                  <a:lnTo>
                    <a:pt x="5269" y="8715"/>
                  </a:lnTo>
                  <a:lnTo>
                    <a:pt x="5496" y="8780"/>
                  </a:lnTo>
                  <a:lnTo>
                    <a:pt x="5561" y="8845"/>
                  </a:lnTo>
                  <a:lnTo>
                    <a:pt x="5724" y="8878"/>
                  </a:lnTo>
                  <a:lnTo>
                    <a:pt x="5821" y="8780"/>
                  </a:lnTo>
                  <a:lnTo>
                    <a:pt x="5886" y="8780"/>
                  </a:lnTo>
                  <a:lnTo>
                    <a:pt x="5984" y="8878"/>
                  </a:lnTo>
                  <a:lnTo>
                    <a:pt x="6049" y="8845"/>
                  </a:lnTo>
                  <a:lnTo>
                    <a:pt x="6147" y="8748"/>
                  </a:lnTo>
                  <a:lnTo>
                    <a:pt x="6244" y="8715"/>
                  </a:lnTo>
                  <a:lnTo>
                    <a:pt x="6244" y="8650"/>
                  </a:lnTo>
                  <a:lnTo>
                    <a:pt x="6114" y="8650"/>
                  </a:lnTo>
                  <a:lnTo>
                    <a:pt x="5789" y="8455"/>
                  </a:lnTo>
                  <a:lnTo>
                    <a:pt x="5789" y="8390"/>
                  </a:lnTo>
                  <a:lnTo>
                    <a:pt x="5854" y="8358"/>
                  </a:lnTo>
                  <a:lnTo>
                    <a:pt x="5951" y="8358"/>
                  </a:lnTo>
                  <a:lnTo>
                    <a:pt x="6016" y="8423"/>
                  </a:lnTo>
                  <a:lnTo>
                    <a:pt x="6082" y="8390"/>
                  </a:lnTo>
                  <a:lnTo>
                    <a:pt x="6244" y="8553"/>
                  </a:lnTo>
                  <a:lnTo>
                    <a:pt x="6342" y="8520"/>
                  </a:lnTo>
                  <a:lnTo>
                    <a:pt x="6439" y="8423"/>
                  </a:lnTo>
                  <a:lnTo>
                    <a:pt x="6537" y="8390"/>
                  </a:lnTo>
                  <a:lnTo>
                    <a:pt x="6569" y="8358"/>
                  </a:lnTo>
                  <a:lnTo>
                    <a:pt x="6537" y="8195"/>
                  </a:lnTo>
                  <a:lnTo>
                    <a:pt x="6407" y="8130"/>
                  </a:lnTo>
                  <a:lnTo>
                    <a:pt x="6342" y="8097"/>
                  </a:lnTo>
                  <a:lnTo>
                    <a:pt x="6342" y="8065"/>
                  </a:lnTo>
                  <a:lnTo>
                    <a:pt x="6212" y="8000"/>
                  </a:lnTo>
                  <a:lnTo>
                    <a:pt x="6212" y="7967"/>
                  </a:lnTo>
                  <a:lnTo>
                    <a:pt x="6309" y="7967"/>
                  </a:lnTo>
                  <a:lnTo>
                    <a:pt x="6407" y="8000"/>
                  </a:lnTo>
                  <a:lnTo>
                    <a:pt x="6407" y="8065"/>
                  </a:lnTo>
                  <a:lnTo>
                    <a:pt x="6504" y="8097"/>
                  </a:lnTo>
                  <a:lnTo>
                    <a:pt x="6569" y="8097"/>
                  </a:lnTo>
                  <a:lnTo>
                    <a:pt x="6667" y="8130"/>
                  </a:lnTo>
                  <a:lnTo>
                    <a:pt x="6797" y="8032"/>
                  </a:lnTo>
                  <a:lnTo>
                    <a:pt x="6862" y="8000"/>
                  </a:lnTo>
                  <a:lnTo>
                    <a:pt x="6895" y="7837"/>
                  </a:lnTo>
                  <a:lnTo>
                    <a:pt x="7025" y="7642"/>
                  </a:lnTo>
                  <a:lnTo>
                    <a:pt x="7025" y="7545"/>
                  </a:lnTo>
                  <a:lnTo>
                    <a:pt x="6927" y="7512"/>
                  </a:lnTo>
                  <a:lnTo>
                    <a:pt x="6829" y="7414"/>
                  </a:lnTo>
                  <a:lnTo>
                    <a:pt x="6634" y="7414"/>
                  </a:lnTo>
                  <a:lnTo>
                    <a:pt x="6537" y="7447"/>
                  </a:lnTo>
                  <a:lnTo>
                    <a:pt x="6569" y="7414"/>
                  </a:lnTo>
                  <a:lnTo>
                    <a:pt x="6667" y="7349"/>
                  </a:lnTo>
                  <a:lnTo>
                    <a:pt x="6797" y="7349"/>
                  </a:lnTo>
                  <a:lnTo>
                    <a:pt x="6797" y="7284"/>
                  </a:lnTo>
                  <a:lnTo>
                    <a:pt x="6634" y="7154"/>
                  </a:lnTo>
                  <a:lnTo>
                    <a:pt x="6569" y="7122"/>
                  </a:lnTo>
                  <a:lnTo>
                    <a:pt x="6472" y="7122"/>
                  </a:lnTo>
                  <a:lnTo>
                    <a:pt x="6407" y="7089"/>
                  </a:lnTo>
                  <a:lnTo>
                    <a:pt x="6407" y="7122"/>
                  </a:lnTo>
                  <a:lnTo>
                    <a:pt x="6309" y="7154"/>
                  </a:lnTo>
                  <a:lnTo>
                    <a:pt x="6277" y="7122"/>
                  </a:lnTo>
                  <a:lnTo>
                    <a:pt x="6244" y="7154"/>
                  </a:lnTo>
                  <a:lnTo>
                    <a:pt x="6147" y="7154"/>
                  </a:lnTo>
                  <a:lnTo>
                    <a:pt x="6147" y="7089"/>
                  </a:lnTo>
                  <a:lnTo>
                    <a:pt x="6179" y="7024"/>
                  </a:lnTo>
                  <a:lnTo>
                    <a:pt x="5984" y="6927"/>
                  </a:lnTo>
                  <a:lnTo>
                    <a:pt x="5984" y="6894"/>
                  </a:lnTo>
                  <a:lnTo>
                    <a:pt x="6049" y="6927"/>
                  </a:lnTo>
                  <a:lnTo>
                    <a:pt x="6244" y="6959"/>
                  </a:lnTo>
                  <a:lnTo>
                    <a:pt x="6309" y="7024"/>
                  </a:lnTo>
                  <a:lnTo>
                    <a:pt x="6277" y="7089"/>
                  </a:lnTo>
                  <a:lnTo>
                    <a:pt x="6439" y="7024"/>
                  </a:lnTo>
                  <a:lnTo>
                    <a:pt x="6634" y="7024"/>
                  </a:lnTo>
                  <a:lnTo>
                    <a:pt x="6764" y="7122"/>
                  </a:lnTo>
                  <a:lnTo>
                    <a:pt x="6797" y="7089"/>
                  </a:lnTo>
                  <a:lnTo>
                    <a:pt x="6797" y="6992"/>
                  </a:lnTo>
                  <a:lnTo>
                    <a:pt x="6569" y="6894"/>
                  </a:lnTo>
                  <a:lnTo>
                    <a:pt x="6374" y="6894"/>
                  </a:lnTo>
                  <a:lnTo>
                    <a:pt x="6244" y="6829"/>
                  </a:lnTo>
                  <a:lnTo>
                    <a:pt x="6244" y="6797"/>
                  </a:lnTo>
                  <a:lnTo>
                    <a:pt x="6342" y="6764"/>
                  </a:lnTo>
                  <a:lnTo>
                    <a:pt x="6439" y="6829"/>
                  </a:lnTo>
                  <a:lnTo>
                    <a:pt x="6667" y="6862"/>
                  </a:lnTo>
                  <a:lnTo>
                    <a:pt x="6829" y="6894"/>
                  </a:lnTo>
                  <a:lnTo>
                    <a:pt x="6895" y="6992"/>
                  </a:lnTo>
                  <a:lnTo>
                    <a:pt x="6862" y="7122"/>
                  </a:lnTo>
                  <a:lnTo>
                    <a:pt x="6895" y="7187"/>
                  </a:lnTo>
                  <a:lnTo>
                    <a:pt x="7057" y="7284"/>
                  </a:lnTo>
                  <a:lnTo>
                    <a:pt x="7187" y="7317"/>
                  </a:lnTo>
                  <a:lnTo>
                    <a:pt x="7252" y="7382"/>
                  </a:lnTo>
                  <a:lnTo>
                    <a:pt x="7317" y="7414"/>
                  </a:lnTo>
                  <a:lnTo>
                    <a:pt x="7382" y="7349"/>
                  </a:lnTo>
                  <a:lnTo>
                    <a:pt x="7350" y="7219"/>
                  </a:lnTo>
                  <a:lnTo>
                    <a:pt x="7350" y="7122"/>
                  </a:lnTo>
                  <a:lnTo>
                    <a:pt x="7317" y="7089"/>
                  </a:lnTo>
                  <a:lnTo>
                    <a:pt x="7415" y="7024"/>
                  </a:lnTo>
                  <a:lnTo>
                    <a:pt x="7382" y="6959"/>
                  </a:lnTo>
                  <a:lnTo>
                    <a:pt x="7090" y="6894"/>
                  </a:lnTo>
                  <a:lnTo>
                    <a:pt x="6927" y="6894"/>
                  </a:lnTo>
                  <a:lnTo>
                    <a:pt x="6829" y="6829"/>
                  </a:lnTo>
                  <a:lnTo>
                    <a:pt x="6732" y="6764"/>
                  </a:lnTo>
                  <a:lnTo>
                    <a:pt x="6634" y="6699"/>
                  </a:lnTo>
                  <a:lnTo>
                    <a:pt x="6569" y="6699"/>
                  </a:lnTo>
                  <a:lnTo>
                    <a:pt x="6504" y="6732"/>
                  </a:lnTo>
                  <a:lnTo>
                    <a:pt x="6472" y="6732"/>
                  </a:lnTo>
                  <a:lnTo>
                    <a:pt x="6472" y="6634"/>
                  </a:lnTo>
                  <a:lnTo>
                    <a:pt x="6309" y="6602"/>
                  </a:lnTo>
                  <a:lnTo>
                    <a:pt x="6309" y="6536"/>
                  </a:lnTo>
                  <a:lnTo>
                    <a:pt x="6407" y="6504"/>
                  </a:lnTo>
                  <a:lnTo>
                    <a:pt x="6472" y="6569"/>
                  </a:lnTo>
                  <a:lnTo>
                    <a:pt x="6569" y="6569"/>
                  </a:lnTo>
                  <a:lnTo>
                    <a:pt x="6602" y="6504"/>
                  </a:lnTo>
                  <a:lnTo>
                    <a:pt x="6569" y="6471"/>
                  </a:lnTo>
                  <a:lnTo>
                    <a:pt x="6602" y="6406"/>
                  </a:lnTo>
                  <a:lnTo>
                    <a:pt x="6667" y="6471"/>
                  </a:lnTo>
                  <a:lnTo>
                    <a:pt x="6667" y="6602"/>
                  </a:lnTo>
                  <a:lnTo>
                    <a:pt x="6764" y="6667"/>
                  </a:lnTo>
                  <a:lnTo>
                    <a:pt x="7057" y="6732"/>
                  </a:lnTo>
                  <a:lnTo>
                    <a:pt x="7090" y="6667"/>
                  </a:lnTo>
                  <a:lnTo>
                    <a:pt x="6960" y="6471"/>
                  </a:lnTo>
                  <a:lnTo>
                    <a:pt x="6829" y="6439"/>
                  </a:lnTo>
                  <a:lnTo>
                    <a:pt x="6732" y="6374"/>
                  </a:lnTo>
                  <a:lnTo>
                    <a:pt x="6732" y="6309"/>
                  </a:lnTo>
                  <a:lnTo>
                    <a:pt x="6764" y="6276"/>
                  </a:lnTo>
                  <a:lnTo>
                    <a:pt x="6829" y="6341"/>
                  </a:lnTo>
                  <a:lnTo>
                    <a:pt x="6992" y="6374"/>
                  </a:lnTo>
                  <a:lnTo>
                    <a:pt x="7057" y="6406"/>
                  </a:lnTo>
                  <a:lnTo>
                    <a:pt x="7057" y="6504"/>
                  </a:lnTo>
                  <a:lnTo>
                    <a:pt x="7122" y="6471"/>
                  </a:lnTo>
                  <a:lnTo>
                    <a:pt x="7187" y="6602"/>
                  </a:lnTo>
                  <a:lnTo>
                    <a:pt x="7285" y="6602"/>
                  </a:lnTo>
                  <a:lnTo>
                    <a:pt x="7350" y="6667"/>
                  </a:lnTo>
                  <a:lnTo>
                    <a:pt x="7382" y="6699"/>
                  </a:lnTo>
                  <a:lnTo>
                    <a:pt x="7480" y="6602"/>
                  </a:lnTo>
                  <a:lnTo>
                    <a:pt x="7545" y="6602"/>
                  </a:lnTo>
                  <a:lnTo>
                    <a:pt x="7642" y="6699"/>
                  </a:lnTo>
                  <a:lnTo>
                    <a:pt x="7708" y="6667"/>
                  </a:lnTo>
                  <a:lnTo>
                    <a:pt x="7708" y="6602"/>
                  </a:lnTo>
                  <a:lnTo>
                    <a:pt x="7773" y="6569"/>
                  </a:lnTo>
                  <a:lnTo>
                    <a:pt x="7838" y="6667"/>
                  </a:lnTo>
                  <a:lnTo>
                    <a:pt x="7968" y="6667"/>
                  </a:lnTo>
                  <a:lnTo>
                    <a:pt x="8000" y="6634"/>
                  </a:lnTo>
                  <a:lnTo>
                    <a:pt x="8000" y="6341"/>
                  </a:lnTo>
                  <a:lnTo>
                    <a:pt x="7773" y="6114"/>
                  </a:lnTo>
                  <a:lnTo>
                    <a:pt x="7708" y="6081"/>
                  </a:lnTo>
                  <a:lnTo>
                    <a:pt x="7675" y="6114"/>
                  </a:lnTo>
                  <a:lnTo>
                    <a:pt x="7577" y="6081"/>
                  </a:lnTo>
                  <a:lnTo>
                    <a:pt x="7610" y="6049"/>
                  </a:lnTo>
                  <a:lnTo>
                    <a:pt x="7773" y="6016"/>
                  </a:lnTo>
                  <a:lnTo>
                    <a:pt x="7838" y="6049"/>
                  </a:lnTo>
                  <a:lnTo>
                    <a:pt x="7903" y="6016"/>
                  </a:lnTo>
                  <a:lnTo>
                    <a:pt x="7968" y="6081"/>
                  </a:lnTo>
                  <a:lnTo>
                    <a:pt x="7968" y="6179"/>
                  </a:lnTo>
                  <a:lnTo>
                    <a:pt x="8000" y="6211"/>
                  </a:lnTo>
                  <a:lnTo>
                    <a:pt x="8163" y="6244"/>
                  </a:lnTo>
                  <a:lnTo>
                    <a:pt x="8163" y="6406"/>
                  </a:lnTo>
                  <a:lnTo>
                    <a:pt x="8195" y="6471"/>
                  </a:lnTo>
                  <a:lnTo>
                    <a:pt x="8325" y="6471"/>
                  </a:lnTo>
                  <a:lnTo>
                    <a:pt x="8358" y="6536"/>
                  </a:lnTo>
                  <a:lnTo>
                    <a:pt x="8618" y="6536"/>
                  </a:lnTo>
                  <a:lnTo>
                    <a:pt x="8748" y="6569"/>
                  </a:lnTo>
                  <a:lnTo>
                    <a:pt x="8943" y="6374"/>
                  </a:lnTo>
                  <a:lnTo>
                    <a:pt x="8943" y="6309"/>
                  </a:lnTo>
                  <a:lnTo>
                    <a:pt x="8878" y="6276"/>
                  </a:lnTo>
                  <a:lnTo>
                    <a:pt x="8813" y="6276"/>
                  </a:lnTo>
                  <a:lnTo>
                    <a:pt x="8781" y="6244"/>
                  </a:lnTo>
                  <a:lnTo>
                    <a:pt x="8813" y="6211"/>
                  </a:lnTo>
                  <a:lnTo>
                    <a:pt x="8943" y="6179"/>
                  </a:lnTo>
                  <a:lnTo>
                    <a:pt x="9073" y="6211"/>
                  </a:lnTo>
                  <a:lnTo>
                    <a:pt x="9203" y="6146"/>
                  </a:lnTo>
                  <a:lnTo>
                    <a:pt x="9203" y="6049"/>
                  </a:lnTo>
                  <a:lnTo>
                    <a:pt x="9138" y="5951"/>
                  </a:lnTo>
                  <a:lnTo>
                    <a:pt x="8878" y="5951"/>
                  </a:lnTo>
                  <a:lnTo>
                    <a:pt x="8683" y="5919"/>
                  </a:lnTo>
                  <a:lnTo>
                    <a:pt x="8683" y="5854"/>
                  </a:lnTo>
                  <a:lnTo>
                    <a:pt x="8781" y="5854"/>
                  </a:lnTo>
                  <a:lnTo>
                    <a:pt x="8813" y="5756"/>
                  </a:lnTo>
                  <a:lnTo>
                    <a:pt x="8878" y="5789"/>
                  </a:lnTo>
                  <a:lnTo>
                    <a:pt x="8878" y="5886"/>
                  </a:lnTo>
                  <a:lnTo>
                    <a:pt x="8943" y="5886"/>
                  </a:lnTo>
                  <a:lnTo>
                    <a:pt x="9008" y="5821"/>
                  </a:lnTo>
                  <a:lnTo>
                    <a:pt x="9203" y="5886"/>
                  </a:lnTo>
                  <a:lnTo>
                    <a:pt x="9268" y="5854"/>
                  </a:lnTo>
                  <a:lnTo>
                    <a:pt x="9366" y="5919"/>
                  </a:lnTo>
                  <a:lnTo>
                    <a:pt x="9399" y="5919"/>
                  </a:lnTo>
                  <a:lnTo>
                    <a:pt x="9529" y="5821"/>
                  </a:lnTo>
                  <a:lnTo>
                    <a:pt x="9496" y="5723"/>
                  </a:lnTo>
                  <a:lnTo>
                    <a:pt x="9366" y="5658"/>
                  </a:lnTo>
                  <a:lnTo>
                    <a:pt x="9399" y="5561"/>
                  </a:lnTo>
                  <a:lnTo>
                    <a:pt x="9464" y="5528"/>
                  </a:lnTo>
                  <a:lnTo>
                    <a:pt x="9431" y="5366"/>
                  </a:lnTo>
                  <a:lnTo>
                    <a:pt x="9496" y="5431"/>
                  </a:lnTo>
                  <a:lnTo>
                    <a:pt x="9496" y="5528"/>
                  </a:lnTo>
                  <a:lnTo>
                    <a:pt x="9464" y="5593"/>
                  </a:lnTo>
                  <a:lnTo>
                    <a:pt x="9496" y="5658"/>
                  </a:lnTo>
                  <a:lnTo>
                    <a:pt x="9561" y="5691"/>
                  </a:lnTo>
                  <a:lnTo>
                    <a:pt x="9626" y="5626"/>
                  </a:lnTo>
                  <a:lnTo>
                    <a:pt x="9886" y="5626"/>
                  </a:lnTo>
                  <a:lnTo>
                    <a:pt x="9951" y="5528"/>
                  </a:lnTo>
                  <a:lnTo>
                    <a:pt x="10049" y="5431"/>
                  </a:lnTo>
                  <a:lnTo>
                    <a:pt x="10049" y="5333"/>
                  </a:lnTo>
                  <a:lnTo>
                    <a:pt x="10081" y="5301"/>
                  </a:lnTo>
                  <a:lnTo>
                    <a:pt x="10179" y="5301"/>
                  </a:lnTo>
                  <a:lnTo>
                    <a:pt x="10277" y="5203"/>
                  </a:lnTo>
                  <a:lnTo>
                    <a:pt x="10342" y="5236"/>
                  </a:lnTo>
                  <a:lnTo>
                    <a:pt x="10439" y="5171"/>
                  </a:lnTo>
                  <a:lnTo>
                    <a:pt x="10634" y="5138"/>
                  </a:lnTo>
                  <a:lnTo>
                    <a:pt x="10699" y="5041"/>
                  </a:lnTo>
                  <a:lnTo>
                    <a:pt x="10894" y="5008"/>
                  </a:lnTo>
                  <a:lnTo>
                    <a:pt x="10992" y="4910"/>
                  </a:lnTo>
                  <a:lnTo>
                    <a:pt x="11122" y="4910"/>
                  </a:lnTo>
                  <a:lnTo>
                    <a:pt x="11187" y="4878"/>
                  </a:lnTo>
                  <a:lnTo>
                    <a:pt x="11317" y="4878"/>
                  </a:lnTo>
                  <a:lnTo>
                    <a:pt x="11480" y="4813"/>
                  </a:lnTo>
                  <a:lnTo>
                    <a:pt x="11577" y="4683"/>
                  </a:lnTo>
                  <a:lnTo>
                    <a:pt x="11675" y="4683"/>
                  </a:lnTo>
                  <a:lnTo>
                    <a:pt x="11740" y="4553"/>
                  </a:lnTo>
                  <a:lnTo>
                    <a:pt x="11935" y="4520"/>
                  </a:lnTo>
                  <a:lnTo>
                    <a:pt x="12000" y="4488"/>
                  </a:lnTo>
                  <a:lnTo>
                    <a:pt x="12195" y="4390"/>
                  </a:lnTo>
                  <a:lnTo>
                    <a:pt x="12260" y="4228"/>
                  </a:lnTo>
                  <a:lnTo>
                    <a:pt x="12325" y="4098"/>
                  </a:lnTo>
                  <a:lnTo>
                    <a:pt x="11838" y="4098"/>
                  </a:lnTo>
                  <a:lnTo>
                    <a:pt x="11675" y="4260"/>
                  </a:lnTo>
                  <a:lnTo>
                    <a:pt x="11415" y="4293"/>
                  </a:lnTo>
                  <a:lnTo>
                    <a:pt x="11025" y="4325"/>
                  </a:lnTo>
                  <a:lnTo>
                    <a:pt x="10862" y="4293"/>
                  </a:lnTo>
                  <a:lnTo>
                    <a:pt x="10569" y="4293"/>
                  </a:lnTo>
                  <a:lnTo>
                    <a:pt x="10439" y="4390"/>
                  </a:lnTo>
                  <a:lnTo>
                    <a:pt x="10407" y="4293"/>
                  </a:lnTo>
                  <a:lnTo>
                    <a:pt x="10309" y="4293"/>
                  </a:lnTo>
                  <a:lnTo>
                    <a:pt x="10374" y="4195"/>
                  </a:lnTo>
                  <a:lnTo>
                    <a:pt x="10537" y="4195"/>
                  </a:lnTo>
                  <a:lnTo>
                    <a:pt x="10634" y="4163"/>
                  </a:lnTo>
                  <a:lnTo>
                    <a:pt x="10667" y="4228"/>
                  </a:lnTo>
                  <a:lnTo>
                    <a:pt x="10797" y="4260"/>
                  </a:lnTo>
                  <a:lnTo>
                    <a:pt x="10959" y="4228"/>
                  </a:lnTo>
                  <a:lnTo>
                    <a:pt x="11090" y="4228"/>
                  </a:lnTo>
                  <a:lnTo>
                    <a:pt x="11382" y="4163"/>
                  </a:lnTo>
                  <a:lnTo>
                    <a:pt x="11838" y="3967"/>
                  </a:lnTo>
                  <a:lnTo>
                    <a:pt x="11903" y="3902"/>
                  </a:lnTo>
                  <a:lnTo>
                    <a:pt x="11870" y="3870"/>
                  </a:lnTo>
                  <a:lnTo>
                    <a:pt x="11642" y="3805"/>
                  </a:lnTo>
                  <a:lnTo>
                    <a:pt x="11317" y="3772"/>
                  </a:lnTo>
                  <a:lnTo>
                    <a:pt x="11252" y="3675"/>
                  </a:lnTo>
                  <a:lnTo>
                    <a:pt x="11382" y="3740"/>
                  </a:lnTo>
                  <a:lnTo>
                    <a:pt x="11480" y="3707"/>
                  </a:lnTo>
                  <a:lnTo>
                    <a:pt x="11480" y="3642"/>
                  </a:lnTo>
                  <a:lnTo>
                    <a:pt x="11350" y="3545"/>
                  </a:lnTo>
                  <a:lnTo>
                    <a:pt x="11350" y="3415"/>
                  </a:lnTo>
                  <a:lnTo>
                    <a:pt x="11447" y="3545"/>
                  </a:lnTo>
                  <a:lnTo>
                    <a:pt x="11610" y="3740"/>
                  </a:lnTo>
                  <a:lnTo>
                    <a:pt x="11642" y="3740"/>
                  </a:lnTo>
                  <a:lnTo>
                    <a:pt x="11707" y="3675"/>
                  </a:lnTo>
                  <a:lnTo>
                    <a:pt x="11772" y="3740"/>
                  </a:lnTo>
                  <a:lnTo>
                    <a:pt x="11968" y="3772"/>
                  </a:lnTo>
                  <a:lnTo>
                    <a:pt x="12033" y="3805"/>
                  </a:lnTo>
                  <a:lnTo>
                    <a:pt x="12098" y="3805"/>
                  </a:lnTo>
                  <a:lnTo>
                    <a:pt x="12260" y="3837"/>
                  </a:lnTo>
                  <a:lnTo>
                    <a:pt x="12325" y="3805"/>
                  </a:lnTo>
                  <a:lnTo>
                    <a:pt x="12260" y="3740"/>
                  </a:lnTo>
                  <a:lnTo>
                    <a:pt x="12130" y="3740"/>
                  </a:lnTo>
                  <a:lnTo>
                    <a:pt x="12130" y="3642"/>
                  </a:lnTo>
                  <a:lnTo>
                    <a:pt x="12293" y="3675"/>
                  </a:lnTo>
                  <a:lnTo>
                    <a:pt x="12423" y="3740"/>
                  </a:lnTo>
                  <a:lnTo>
                    <a:pt x="12553" y="3837"/>
                  </a:lnTo>
                  <a:lnTo>
                    <a:pt x="12585" y="3805"/>
                  </a:lnTo>
                  <a:lnTo>
                    <a:pt x="12650" y="3707"/>
                  </a:lnTo>
                  <a:lnTo>
                    <a:pt x="12716" y="3772"/>
                  </a:lnTo>
                  <a:lnTo>
                    <a:pt x="12878" y="3772"/>
                  </a:lnTo>
                  <a:lnTo>
                    <a:pt x="13008" y="3707"/>
                  </a:lnTo>
                  <a:lnTo>
                    <a:pt x="13138" y="3675"/>
                  </a:lnTo>
                  <a:lnTo>
                    <a:pt x="13236" y="3610"/>
                  </a:lnTo>
                  <a:lnTo>
                    <a:pt x="13561" y="3447"/>
                  </a:lnTo>
                  <a:lnTo>
                    <a:pt x="13626" y="3382"/>
                  </a:lnTo>
                  <a:lnTo>
                    <a:pt x="13626" y="3317"/>
                  </a:lnTo>
                  <a:lnTo>
                    <a:pt x="13724" y="3285"/>
                  </a:lnTo>
                  <a:lnTo>
                    <a:pt x="13821" y="3317"/>
                  </a:lnTo>
                  <a:lnTo>
                    <a:pt x="13886" y="3285"/>
                  </a:lnTo>
                  <a:lnTo>
                    <a:pt x="14081" y="3154"/>
                  </a:lnTo>
                  <a:lnTo>
                    <a:pt x="14211" y="2927"/>
                  </a:lnTo>
                  <a:lnTo>
                    <a:pt x="14244" y="2667"/>
                  </a:lnTo>
                  <a:lnTo>
                    <a:pt x="14211" y="2504"/>
                  </a:lnTo>
                  <a:lnTo>
                    <a:pt x="14179" y="2406"/>
                  </a:lnTo>
                  <a:lnTo>
                    <a:pt x="14049" y="2309"/>
                  </a:lnTo>
                  <a:lnTo>
                    <a:pt x="13984" y="2309"/>
                  </a:lnTo>
                  <a:lnTo>
                    <a:pt x="13951" y="2341"/>
                  </a:lnTo>
                  <a:lnTo>
                    <a:pt x="13854" y="2341"/>
                  </a:lnTo>
                  <a:lnTo>
                    <a:pt x="13789" y="2439"/>
                  </a:lnTo>
                  <a:lnTo>
                    <a:pt x="13724" y="2472"/>
                  </a:lnTo>
                  <a:lnTo>
                    <a:pt x="13659" y="2439"/>
                  </a:lnTo>
                  <a:lnTo>
                    <a:pt x="13789" y="2276"/>
                  </a:lnTo>
                  <a:lnTo>
                    <a:pt x="13821" y="2179"/>
                  </a:lnTo>
                  <a:lnTo>
                    <a:pt x="13919" y="2114"/>
                  </a:lnTo>
                  <a:lnTo>
                    <a:pt x="13919" y="1984"/>
                  </a:lnTo>
                  <a:lnTo>
                    <a:pt x="13886" y="1886"/>
                  </a:lnTo>
                  <a:lnTo>
                    <a:pt x="13854" y="1854"/>
                  </a:lnTo>
                  <a:lnTo>
                    <a:pt x="13919" y="1821"/>
                  </a:lnTo>
                  <a:lnTo>
                    <a:pt x="13984" y="1593"/>
                  </a:lnTo>
                  <a:lnTo>
                    <a:pt x="13886" y="1561"/>
                  </a:lnTo>
                  <a:lnTo>
                    <a:pt x="13756" y="1593"/>
                  </a:lnTo>
                  <a:lnTo>
                    <a:pt x="13756" y="1691"/>
                  </a:lnTo>
                  <a:lnTo>
                    <a:pt x="13691" y="1724"/>
                  </a:lnTo>
                  <a:lnTo>
                    <a:pt x="13626" y="1756"/>
                  </a:lnTo>
                  <a:lnTo>
                    <a:pt x="13561" y="1691"/>
                  </a:lnTo>
                  <a:lnTo>
                    <a:pt x="13626" y="1626"/>
                  </a:lnTo>
                  <a:lnTo>
                    <a:pt x="13626" y="1593"/>
                  </a:lnTo>
                  <a:lnTo>
                    <a:pt x="13691" y="1496"/>
                  </a:lnTo>
                  <a:lnTo>
                    <a:pt x="13626" y="1431"/>
                  </a:lnTo>
                  <a:lnTo>
                    <a:pt x="13529" y="1528"/>
                  </a:lnTo>
                  <a:lnTo>
                    <a:pt x="13496" y="1626"/>
                  </a:lnTo>
                  <a:lnTo>
                    <a:pt x="13431" y="1659"/>
                  </a:lnTo>
                  <a:lnTo>
                    <a:pt x="13398" y="1593"/>
                  </a:lnTo>
                  <a:lnTo>
                    <a:pt x="13431" y="1496"/>
                  </a:lnTo>
                  <a:lnTo>
                    <a:pt x="13431" y="1398"/>
                  </a:lnTo>
                  <a:lnTo>
                    <a:pt x="13301" y="1431"/>
                  </a:lnTo>
                  <a:lnTo>
                    <a:pt x="13138" y="1496"/>
                  </a:lnTo>
                  <a:lnTo>
                    <a:pt x="13106" y="1593"/>
                  </a:lnTo>
                  <a:lnTo>
                    <a:pt x="12976" y="1593"/>
                  </a:lnTo>
                  <a:lnTo>
                    <a:pt x="12943" y="1626"/>
                  </a:lnTo>
                  <a:lnTo>
                    <a:pt x="12878" y="1724"/>
                  </a:lnTo>
                  <a:lnTo>
                    <a:pt x="12781" y="1724"/>
                  </a:lnTo>
                  <a:lnTo>
                    <a:pt x="12716" y="1691"/>
                  </a:lnTo>
                  <a:lnTo>
                    <a:pt x="12520" y="1659"/>
                  </a:lnTo>
                  <a:lnTo>
                    <a:pt x="12293" y="1659"/>
                  </a:lnTo>
                  <a:lnTo>
                    <a:pt x="12423" y="1626"/>
                  </a:lnTo>
                  <a:lnTo>
                    <a:pt x="12488" y="1561"/>
                  </a:lnTo>
                  <a:lnTo>
                    <a:pt x="12553" y="1593"/>
                  </a:lnTo>
                  <a:lnTo>
                    <a:pt x="12650" y="1593"/>
                  </a:lnTo>
                  <a:lnTo>
                    <a:pt x="12813" y="1528"/>
                  </a:lnTo>
                  <a:lnTo>
                    <a:pt x="12911" y="1496"/>
                  </a:lnTo>
                  <a:lnTo>
                    <a:pt x="13008" y="1366"/>
                  </a:lnTo>
                  <a:lnTo>
                    <a:pt x="13236" y="1268"/>
                  </a:lnTo>
                  <a:lnTo>
                    <a:pt x="13268" y="1236"/>
                  </a:lnTo>
                  <a:lnTo>
                    <a:pt x="13236" y="1171"/>
                  </a:lnTo>
                  <a:lnTo>
                    <a:pt x="13138" y="1171"/>
                  </a:lnTo>
                  <a:lnTo>
                    <a:pt x="12943" y="1073"/>
                  </a:lnTo>
                  <a:lnTo>
                    <a:pt x="12911" y="976"/>
                  </a:lnTo>
                  <a:lnTo>
                    <a:pt x="12878" y="976"/>
                  </a:lnTo>
                  <a:lnTo>
                    <a:pt x="12781" y="1041"/>
                  </a:lnTo>
                  <a:lnTo>
                    <a:pt x="12748" y="1106"/>
                  </a:lnTo>
                  <a:lnTo>
                    <a:pt x="12650" y="1073"/>
                  </a:lnTo>
                  <a:lnTo>
                    <a:pt x="12650" y="976"/>
                  </a:lnTo>
                  <a:lnTo>
                    <a:pt x="12716" y="911"/>
                  </a:lnTo>
                  <a:lnTo>
                    <a:pt x="12683" y="846"/>
                  </a:lnTo>
                  <a:lnTo>
                    <a:pt x="12520" y="878"/>
                  </a:lnTo>
                  <a:lnTo>
                    <a:pt x="12455" y="943"/>
                  </a:lnTo>
                  <a:lnTo>
                    <a:pt x="12390" y="943"/>
                  </a:lnTo>
                  <a:lnTo>
                    <a:pt x="12390" y="813"/>
                  </a:lnTo>
                  <a:lnTo>
                    <a:pt x="12293" y="846"/>
                  </a:lnTo>
                  <a:lnTo>
                    <a:pt x="12228" y="911"/>
                  </a:lnTo>
                  <a:lnTo>
                    <a:pt x="12163" y="846"/>
                  </a:lnTo>
                  <a:lnTo>
                    <a:pt x="12260" y="781"/>
                  </a:lnTo>
                  <a:lnTo>
                    <a:pt x="12228" y="715"/>
                  </a:lnTo>
                  <a:lnTo>
                    <a:pt x="12260" y="683"/>
                  </a:lnTo>
                  <a:lnTo>
                    <a:pt x="12325" y="650"/>
                  </a:lnTo>
                  <a:lnTo>
                    <a:pt x="12260" y="553"/>
                  </a:lnTo>
                  <a:lnTo>
                    <a:pt x="12065" y="520"/>
                  </a:lnTo>
                  <a:lnTo>
                    <a:pt x="11903" y="455"/>
                  </a:lnTo>
                  <a:lnTo>
                    <a:pt x="11805" y="488"/>
                  </a:lnTo>
                  <a:lnTo>
                    <a:pt x="11675" y="585"/>
                  </a:lnTo>
                  <a:lnTo>
                    <a:pt x="11642" y="683"/>
                  </a:lnTo>
                  <a:lnTo>
                    <a:pt x="11610" y="715"/>
                  </a:lnTo>
                  <a:lnTo>
                    <a:pt x="11545" y="618"/>
                  </a:lnTo>
                  <a:lnTo>
                    <a:pt x="11642" y="488"/>
                  </a:lnTo>
                  <a:lnTo>
                    <a:pt x="11675" y="423"/>
                  </a:lnTo>
                  <a:lnTo>
                    <a:pt x="11545" y="423"/>
                  </a:lnTo>
                  <a:lnTo>
                    <a:pt x="11415" y="358"/>
                  </a:lnTo>
                  <a:lnTo>
                    <a:pt x="11317" y="358"/>
                  </a:lnTo>
                  <a:lnTo>
                    <a:pt x="11252" y="423"/>
                  </a:lnTo>
                  <a:lnTo>
                    <a:pt x="11090" y="553"/>
                  </a:lnTo>
                  <a:lnTo>
                    <a:pt x="10959" y="683"/>
                  </a:lnTo>
                  <a:lnTo>
                    <a:pt x="10862" y="715"/>
                  </a:lnTo>
                  <a:lnTo>
                    <a:pt x="10862" y="650"/>
                  </a:lnTo>
                  <a:lnTo>
                    <a:pt x="10894" y="520"/>
                  </a:lnTo>
                  <a:lnTo>
                    <a:pt x="10894" y="390"/>
                  </a:lnTo>
                  <a:lnTo>
                    <a:pt x="10862" y="325"/>
                  </a:lnTo>
                  <a:lnTo>
                    <a:pt x="10829" y="260"/>
                  </a:lnTo>
                  <a:lnTo>
                    <a:pt x="10699" y="163"/>
                  </a:lnTo>
                  <a:lnTo>
                    <a:pt x="10569" y="195"/>
                  </a:lnTo>
                  <a:lnTo>
                    <a:pt x="10439" y="163"/>
                  </a:lnTo>
                  <a:lnTo>
                    <a:pt x="10407" y="65"/>
                  </a:lnTo>
                  <a:lnTo>
                    <a:pt x="10277" y="33"/>
                  </a:lnTo>
                  <a:lnTo>
                    <a:pt x="10146" y="98"/>
                  </a:lnTo>
                  <a:lnTo>
                    <a:pt x="10049" y="65"/>
                  </a:lnTo>
                  <a:lnTo>
                    <a:pt x="9951" y="65"/>
                  </a:lnTo>
                  <a:lnTo>
                    <a:pt x="9886" y="0"/>
                  </a:lnTo>
                  <a:lnTo>
                    <a:pt x="9821" y="65"/>
                  </a:lnTo>
                  <a:lnTo>
                    <a:pt x="9789" y="195"/>
                  </a:lnTo>
                  <a:lnTo>
                    <a:pt x="9886" y="423"/>
                  </a:lnTo>
                  <a:lnTo>
                    <a:pt x="9821" y="618"/>
                  </a:lnTo>
                  <a:lnTo>
                    <a:pt x="9821" y="748"/>
                  </a:lnTo>
                  <a:lnTo>
                    <a:pt x="9756" y="813"/>
                  </a:lnTo>
                  <a:lnTo>
                    <a:pt x="9691" y="781"/>
                  </a:lnTo>
                  <a:lnTo>
                    <a:pt x="9594" y="813"/>
                  </a:lnTo>
                  <a:lnTo>
                    <a:pt x="9529" y="748"/>
                  </a:lnTo>
                  <a:lnTo>
                    <a:pt x="9594" y="683"/>
                  </a:lnTo>
                  <a:lnTo>
                    <a:pt x="9561" y="520"/>
                  </a:lnTo>
                  <a:lnTo>
                    <a:pt x="9594" y="423"/>
                  </a:lnTo>
                  <a:lnTo>
                    <a:pt x="9626" y="293"/>
                  </a:lnTo>
                  <a:lnTo>
                    <a:pt x="9594" y="260"/>
                  </a:lnTo>
                  <a:lnTo>
                    <a:pt x="9431" y="358"/>
                  </a:lnTo>
                  <a:lnTo>
                    <a:pt x="9431" y="423"/>
                  </a:lnTo>
                  <a:lnTo>
                    <a:pt x="9366" y="423"/>
                  </a:lnTo>
                  <a:lnTo>
                    <a:pt x="9301" y="390"/>
                  </a:lnTo>
                  <a:lnTo>
                    <a:pt x="9366" y="260"/>
                  </a:lnTo>
                  <a:lnTo>
                    <a:pt x="9301" y="195"/>
                  </a:lnTo>
                  <a:lnTo>
                    <a:pt x="9268" y="228"/>
                  </a:lnTo>
                  <a:lnTo>
                    <a:pt x="9203" y="358"/>
                  </a:lnTo>
                  <a:lnTo>
                    <a:pt x="9106" y="358"/>
                  </a:lnTo>
                  <a:lnTo>
                    <a:pt x="9106" y="325"/>
                  </a:lnTo>
                  <a:lnTo>
                    <a:pt x="9138" y="228"/>
                  </a:lnTo>
                  <a:lnTo>
                    <a:pt x="9171" y="98"/>
                  </a:lnTo>
                  <a:lnTo>
                    <a:pt x="9106" y="65"/>
                  </a:lnTo>
                  <a:lnTo>
                    <a:pt x="88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21"/>
            <p:cNvSpPr/>
            <p:nvPr/>
          </p:nvSpPr>
          <p:spPr>
            <a:xfrm>
              <a:off x="2310425" y="2290825"/>
              <a:ext cx="1650" cy="2450"/>
            </a:xfrm>
            <a:custGeom>
              <a:rect b="b" l="l" r="r" t="t"/>
              <a:pathLst>
                <a:path extrusionOk="0" h="98" w="66">
                  <a:moveTo>
                    <a:pt x="33" y="0"/>
                  </a:moveTo>
                  <a:lnTo>
                    <a:pt x="1" y="65"/>
                  </a:lnTo>
                  <a:lnTo>
                    <a:pt x="33" y="98"/>
                  </a:lnTo>
                  <a:lnTo>
                    <a:pt x="66" y="98"/>
                  </a:lnTo>
                  <a:lnTo>
                    <a:pt x="66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21"/>
            <p:cNvSpPr/>
            <p:nvPr/>
          </p:nvSpPr>
          <p:spPr>
            <a:xfrm>
              <a:off x="2343750" y="2635525"/>
              <a:ext cx="1650" cy="1650"/>
            </a:xfrm>
            <a:custGeom>
              <a:rect b="b" l="l" r="r" t="t"/>
              <a:pathLst>
                <a:path extrusionOk="0" h="66" w="66">
                  <a:moveTo>
                    <a:pt x="33" y="1"/>
                  </a:moveTo>
                  <a:lnTo>
                    <a:pt x="1" y="66"/>
                  </a:lnTo>
                  <a:lnTo>
                    <a:pt x="33" y="66"/>
                  </a:lnTo>
                  <a:lnTo>
                    <a:pt x="66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21"/>
            <p:cNvSpPr/>
            <p:nvPr/>
          </p:nvSpPr>
          <p:spPr>
            <a:xfrm>
              <a:off x="2293350" y="2346925"/>
              <a:ext cx="4100" cy="6525"/>
            </a:xfrm>
            <a:custGeom>
              <a:rect b="b" l="l" r="r" t="t"/>
              <a:pathLst>
                <a:path extrusionOk="0" h="261" w="164">
                  <a:moveTo>
                    <a:pt x="33" y="0"/>
                  </a:moveTo>
                  <a:lnTo>
                    <a:pt x="1" y="33"/>
                  </a:lnTo>
                  <a:lnTo>
                    <a:pt x="1" y="65"/>
                  </a:lnTo>
                  <a:lnTo>
                    <a:pt x="33" y="130"/>
                  </a:lnTo>
                  <a:lnTo>
                    <a:pt x="33" y="195"/>
                  </a:lnTo>
                  <a:lnTo>
                    <a:pt x="131" y="260"/>
                  </a:lnTo>
                  <a:lnTo>
                    <a:pt x="163" y="228"/>
                  </a:lnTo>
                  <a:lnTo>
                    <a:pt x="163" y="163"/>
                  </a:lnTo>
                  <a:lnTo>
                    <a:pt x="98" y="98"/>
                  </a:lnTo>
                  <a:lnTo>
                    <a:pt x="98" y="6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21"/>
            <p:cNvSpPr/>
            <p:nvPr/>
          </p:nvSpPr>
          <p:spPr>
            <a:xfrm>
              <a:off x="2299850" y="2333900"/>
              <a:ext cx="7350" cy="4925"/>
            </a:xfrm>
            <a:custGeom>
              <a:rect b="b" l="l" r="r" t="t"/>
              <a:pathLst>
                <a:path extrusionOk="0" h="197" w="294">
                  <a:moveTo>
                    <a:pt x="228" y="1"/>
                  </a:moveTo>
                  <a:lnTo>
                    <a:pt x="163" y="33"/>
                  </a:lnTo>
                  <a:lnTo>
                    <a:pt x="66" y="66"/>
                  </a:lnTo>
                  <a:lnTo>
                    <a:pt x="1" y="98"/>
                  </a:lnTo>
                  <a:lnTo>
                    <a:pt x="1" y="131"/>
                  </a:lnTo>
                  <a:lnTo>
                    <a:pt x="98" y="131"/>
                  </a:lnTo>
                  <a:lnTo>
                    <a:pt x="196" y="196"/>
                  </a:lnTo>
                  <a:lnTo>
                    <a:pt x="228" y="164"/>
                  </a:lnTo>
                  <a:lnTo>
                    <a:pt x="261" y="98"/>
                  </a:lnTo>
                  <a:lnTo>
                    <a:pt x="293" y="66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21"/>
            <p:cNvSpPr/>
            <p:nvPr/>
          </p:nvSpPr>
          <p:spPr>
            <a:xfrm>
              <a:off x="1486050" y="2507900"/>
              <a:ext cx="4900" cy="3275"/>
            </a:xfrm>
            <a:custGeom>
              <a:rect b="b" l="l" r="r" t="t"/>
              <a:pathLst>
                <a:path extrusionOk="0" h="131" w="196">
                  <a:moveTo>
                    <a:pt x="131" y="0"/>
                  </a:moveTo>
                  <a:lnTo>
                    <a:pt x="98" y="65"/>
                  </a:lnTo>
                  <a:lnTo>
                    <a:pt x="1" y="65"/>
                  </a:lnTo>
                  <a:lnTo>
                    <a:pt x="1" y="130"/>
                  </a:lnTo>
                  <a:lnTo>
                    <a:pt x="98" y="130"/>
                  </a:lnTo>
                  <a:lnTo>
                    <a:pt x="196" y="6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21"/>
            <p:cNvSpPr/>
            <p:nvPr/>
          </p:nvSpPr>
          <p:spPr>
            <a:xfrm>
              <a:off x="2289300" y="2353425"/>
              <a:ext cx="8950" cy="8150"/>
            </a:xfrm>
            <a:custGeom>
              <a:rect b="b" l="l" r="r" t="t"/>
              <a:pathLst>
                <a:path extrusionOk="0" h="326" w="358">
                  <a:moveTo>
                    <a:pt x="98" y="0"/>
                  </a:moveTo>
                  <a:lnTo>
                    <a:pt x="33" y="33"/>
                  </a:lnTo>
                  <a:lnTo>
                    <a:pt x="0" y="33"/>
                  </a:lnTo>
                  <a:lnTo>
                    <a:pt x="0" y="98"/>
                  </a:lnTo>
                  <a:lnTo>
                    <a:pt x="65" y="163"/>
                  </a:lnTo>
                  <a:lnTo>
                    <a:pt x="98" y="195"/>
                  </a:lnTo>
                  <a:lnTo>
                    <a:pt x="163" y="228"/>
                  </a:lnTo>
                  <a:lnTo>
                    <a:pt x="163" y="261"/>
                  </a:lnTo>
                  <a:lnTo>
                    <a:pt x="195" y="326"/>
                  </a:lnTo>
                  <a:lnTo>
                    <a:pt x="228" y="326"/>
                  </a:lnTo>
                  <a:lnTo>
                    <a:pt x="260" y="261"/>
                  </a:lnTo>
                  <a:lnTo>
                    <a:pt x="293" y="228"/>
                  </a:lnTo>
                  <a:lnTo>
                    <a:pt x="293" y="163"/>
                  </a:lnTo>
                  <a:lnTo>
                    <a:pt x="358" y="130"/>
                  </a:lnTo>
                  <a:lnTo>
                    <a:pt x="358" y="98"/>
                  </a:lnTo>
                  <a:lnTo>
                    <a:pt x="228" y="3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21"/>
            <p:cNvSpPr/>
            <p:nvPr/>
          </p:nvSpPr>
          <p:spPr>
            <a:xfrm>
              <a:off x="2307175" y="2281075"/>
              <a:ext cx="4100" cy="4075"/>
            </a:xfrm>
            <a:custGeom>
              <a:rect b="b" l="l" r="r" t="t"/>
              <a:pathLst>
                <a:path extrusionOk="0" h="163" w="164">
                  <a:moveTo>
                    <a:pt x="131" y="0"/>
                  </a:moveTo>
                  <a:lnTo>
                    <a:pt x="66" y="65"/>
                  </a:lnTo>
                  <a:lnTo>
                    <a:pt x="0" y="163"/>
                  </a:lnTo>
                  <a:lnTo>
                    <a:pt x="33" y="163"/>
                  </a:lnTo>
                  <a:lnTo>
                    <a:pt x="66" y="130"/>
                  </a:lnTo>
                  <a:lnTo>
                    <a:pt x="163" y="6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21"/>
            <p:cNvSpPr/>
            <p:nvPr/>
          </p:nvSpPr>
          <p:spPr>
            <a:xfrm>
              <a:off x="2312050" y="2307900"/>
              <a:ext cx="2475" cy="8950"/>
            </a:xfrm>
            <a:custGeom>
              <a:rect b="b" l="l" r="r" t="t"/>
              <a:pathLst>
                <a:path extrusionOk="0" h="358" w="99">
                  <a:moveTo>
                    <a:pt x="66" y="0"/>
                  </a:moveTo>
                  <a:lnTo>
                    <a:pt x="33" y="163"/>
                  </a:lnTo>
                  <a:lnTo>
                    <a:pt x="1" y="293"/>
                  </a:lnTo>
                  <a:lnTo>
                    <a:pt x="66" y="358"/>
                  </a:lnTo>
                  <a:lnTo>
                    <a:pt x="98" y="325"/>
                  </a:lnTo>
                  <a:lnTo>
                    <a:pt x="66" y="260"/>
                  </a:lnTo>
                  <a:lnTo>
                    <a:pt x="98" y="130"/>
                  </a:lnTo>
                  <a:lnTo>
                    <a:pt x="98" y="3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21"/>
            <p:cNvSpPr/>
            <p:nvPr/>
          </p:nvSpPr>
          <p:spPr>
            <a:xfrm>
              <a:off x="2336450" y="2644475"/>
              <a:ext cx="2450" cy="8975"/>
            </a:xfrm>
            <a:custGeom>
              <a:rect b="b" l="l" r="r" t="t"/>
              <a:pathLst>
                <a:path extrusionOk="0" h="359" w="98">
                  <a:moveTo>
                    <a:pt x="65" y="0"/>
                  </a:moveTo>
                  <a:lnTo>
                    <a:pt x="33" y="33"/>
                  </a:lnTo>
                  <a:lnTo>
                    <a:pt x="0" y="98"/>
                  </a:lnTo>
                  <a:lnTo>
                    <a:pt x="33" y="163"/>
                  </a:lnTo>
                  <a:lnTo>
                    <a:pt x="33" y="228"/>
                  </a:lnTo>
                  <a:lnTo>
                    <a:pt x="33" y="293"/>
                  </a:lnTo>
                  <a:lnTo>
                    <a:pt x="33" y="358"/>
                  </a:lnTo>
                  <a:lnTo>
                    <a:pt x="65" y="358"/>
                  </a:lnTo>
                  <a:lnTo>
                    <a:pt x="98" y="293"/>
                  </a:lnTo>
                  <a:lnTo>
                    <a:pt x="98" y="261"/>
                  </a:lnTo>
                  <a:lnTo>
                    <a:pt x="65" y="228"/>
                  </a:lnTo>
                  <a:lnTo>
                    <a:pt x="65" y="163"/>
                  </a:lnTo>
                  <a:lnTo>
                    <a:pt x="98" y="130"/>
                  </a:lnTo>
                  <a:lnTo>
                    <a:pt x="98" y="98"/>
                  </a:lnTo>
                  <a:lnTo>
                    <a:pt x="65" y="3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21"/>
            <p:cNvSpPr/>
            <p:nvPr/>
          </p:nvSpPr>
          <p:spPr>
            <a:xfrm>
              <a:off x="2339700" y="2653425"/>
              <a:ext cx="1650" cy="2450"/>
            </a:xfrm>
            <a:custGeom>
              <a:rect b="b" l="l" r="r" t="t"/>
              <a:pathLst>
                <a:path extrusionOk="0" h="98" w="66">
                  <a:moveTo>
                    <a:pt x="33" y="0"/>
                  </a:moveTo>
                  <a:lnTo>
                    <a:pt x="0" y="65"/>
                  </a:lnTo>
                  <a:lnTo>
                    <a:pt x="33" y="98"/>
                  </a:lnTo>
                  <a:lnTo>
                    <a:pt x="65" y="3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21"/>
            <p:cNvSpPr/>
            <p:nvPr/>
          </p:nvSpPr>
          <p:spPr>
            <a:xfrm>
              <a:off x="2357575" y="2581050"/>
              <a:ext cx="2475" cy="1650"/>
            </a:xfrm>
            <a:custGeom>
              <a:rect b="b" l="l" r="r" t="t"/>
              <a:pathLst>
                <a:path extrusionOk="0" h="66" w="99">
                  <a:moveTo>
                    <a:pt x="1" y="1"/>
                  </a:moveTo>
                  <a:lnTo>
                    <a:pt x="1" y="66"/>
                  </a:lnTo>
                  <a:lnTo>
                    <a:pt x="98" y="66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21"/>
            <p:cNvSpPr/>
            <p:nvPr/>
          </p:nvSpPr>
          <p:spPr>
            <a:xfrm>
              <a:off x="2109625" y="1993275"/>
              <a:ext cx="259350" cy="352850"/>
            </a:xfrm>
            <a:custGeom>
              <a:rect b="b" l="l" r="r" t="t"/>
              <a:pathLst>
                <a:path extrusionOk="0" h="14114" w="10374">
                  <a:moveTo>
                    <a:pt x="2699" y="0"/>
                  </a:moveTo>
                  <a:lnTo>
                    <a:pt x="2602" y="33"/>
                  </a:lnTo>
                  <a:lnTo>
                    <a:pt x="2439" y="33"/>
                  </a:lnTo>
                  <a:lnTo>
                    <a:pt x="2146" y="130"/>
                  </a:lnTo>
                  <a:lnTo>
                    <a:pt x="1951" y="293"/>
                  </a:lnTo>
                  <a:lnTo>
                    <a:pt x="1756" y="390"/>
                  </a:lnTo>
                  <a:lnTo>
                    <a:pt x="1756" y="488"/>
                  </a:lnTo>
                  <a:lnTo>
                    <a:pt x="1789" y="586"/>
                  </a:lnTo>
                  <a:lnTo>
                    <a:pt x="1724" y="553"/>
                  </a:lnTo>
                  <a:lnTo>
                    <a:pt x="1626" y="553"/>
                  </a:lnTo>
                  <a:lnTo>
                    <a:pt x="1561" y="618"/>
                  </a:lnTo>
                  <a:lnTo>
                    <a:pt x="1464" y="618"/>
                  </a:lnTo>
                  <a:lnTo>
                    <a:pt x="1366" y="748"/>
                  </a:lnTo>
                  <a:lnTo>
                    <a:pt x="1366" y="846"/>
                  </a:lnTo>
                  <a:lnTo>
                    <a:pt x="1301" y="846"/>
                  </a:lnTo>
                  <a:lnTo>
                    <a:pt x="1171" y="1041"/>
                  </a:lnTo>
                  <a:lnTo>
                    <a:pt x="1203" y="1106"/>
                  </a:lnTo>
                  <a:lnTo>
                    <a:pt x="1171" y="1171"/>
                  </a:lnTo>
                  <a:lnTo>
                    <a:pt x="1106" y="1106"/>
                  </a:lnTo>
                  <a:lnTo>
                    <a:pt x="1073" y="1106"/>
                  </a:lnTo>
                  <a:lnTo>
                    <a:pt x="1008" y="1268"/>
                  </a:lnTo>
                  <a:lnTo>
                    <a:pt x="976" y="1236"/>
                  </a:lnTo>
                  <a:lnTo>
                    <a:pt x="911" y="1236"/>
                  </a:lnTo>
                  <a:lnTo>
                    <a:pt x="813" y="1334"/>
                  </a:lnTo>
                  <a:lnTo>
                    <a:pt x="781" y="1399"/>
                  </a:lnTo>
                  <a:lnTo>
                    <a:pt x="716" y="1529"/>
                  </a:lnTo>
                  <a:lnTo>
                    <a:pt x="618" y="1691"/>
                  </a:lnTo>
                  <a:lnTo>
                    <a:pt x="618" y="1789"/>
                  </a:lnTo>
                  <a:lnTo>
                    <a:pt x="651" y="1756"/>
                  </a:lnTo>
                  <a:lnTo>
                    <a:pt x="683" y="1756"/>
                  </a:lnTo>
                  <a:lnTo>
                    <a:pt x="683" y="1821"/>
                  </a:lnTo>
                  <a:lnTo>
                    <a:pt x="586" y="1854"/>
                  </a:lnTo>
                  <a:lnTo>
                    <a:pt x="455" y="1919"/>
                  </a:lnTo>
                  <a:lnTo>
                    <a:pt x="423" y="2016"/>
                  </a:lnTo>
                  <a:lnTo>
                    <a:pt x="358" y="2049"/>
                  </a:lnTo>
                  <a:lnTo>
                    <a:pt x="325" y="2114"/>
                  </a:lnTo>
                  <a:lnTo>
                    <a:pt x="325" y="2309"/>
                  </a:lnTo>
                  <a:lnTo>
                    <a:pt x="260" y="2407"/>
                  </a:lnTo>
                  <a:lnTo>
                    <a:pt x="163" y="2407"/>
                  </a:lnTo>
                  <a:lnTo>
                    <a:pt x="130" y="2504"/>
                  </a:lnTo>
                  <a:lnTo>
                    <a:pt x="163" y="2602"/>
                  </a:lnTo>
                  <a:lnTo>
                    <a:pt x="65" y="2667"/>
                  </a:lnTo>
                  <a:lnTo>
                    <a:pt x="33" y="2829"/>
                  </a:lnTo>
                  <a:lnTo>
                    <a:pt x="65" y="2927"/>
                  </a:lnTo>
                  <a:lnTo>
                    <a:pt x="260" y="3025"/>
                  </a:lnTo>
                  <a:lnTo>
                    <a:pt x="358" y="3025"/>
                  </a:lnTo>
                  <a:lnTo>
                    <a:pt x="488" y="3090"/>
                  </a:lnTo>
                  <a:lnTo>
                    <a:pt x="553" y="3090"/>
                  </a:lnTo>
                  <a:lnTo>
                    <a:pt x="683" y="3187"/>
                  </a:lnTo>
                  <a:lnTo>
                    <a:pt x="813" y="3187"/>
                  </a:lnTo>
                  <a:lnTo>
                    <a:pt x="846" y="3317"/>
                  </a:lnTo>
                  <a:lnTo>
                    <a:pt x="976" y="3415"/>
                  </a:lnTo>
                  <a:lnTo>
                    <a:pt x="976" y="3480"/>
                  </a:lnTo>
                  <a:lnTo>
                    <a:pt x="1041" y="3512"/>
                  </a:lnTo>
                  <a:lnTo>
                    <a:pt x="911" y="3512"/>
                  </a:lnTo>
                  <a:lnTo>
                    <a:pt x="846" y="3545"/>
                  </a:lnTo>
                  <a:lnTo>
                    <a:pt x="683" y="3545"/>
                  </a:lnTo>
                  <a:lnTo>
                    <a:pt x="488" y="3480"/>
                  </a:lnTo>
                  <a:lnTo>
                    <a:pt x="455" y="3382"/>
                  </a:lnTo>
                  <a:lnTo>
                    <a:pt x="390" y="3317"/>
                  </a:lnTo>
                  <a:lnTo>
                    <a:pt x="195" y="3317"/>
                  </a:lnTo>
                  <a:lnTo>
                    <a:pt x="163" y="3252"/>
                  </a:lnTo>
                  <a:lnTo>
                    <a:pt x="65" y="3220"/>
                  </a:lnTo>
                  <a:lnTo>
                    <a:pt x="65" y="3252"/>
                  </a:lnTo>
                  <a:lnTo>
                    <a:pt x="98" y="3382"/>
                  </a:lnTo>
                  <a:lnTo>
                    <a:pt x="98" y="3447"/>
                  </a:lnTo>
                  <a:lnTo>
                    <a:pt x="33" y="3447"/>
                  </a:lnTo>
                  <a:lnTo>
                    <a:pt x="0" y="3512"/>
                  </a:lnTo>
                  <a:lnTo>
                    <a:pt x="33" y="3675"/>
                  </a:lnTo>
                  <a:lnTo>
                    <a:pt x="65" y="3805"/>
                  </a:lnTo>
                  <a:lnTo>
                    <a:pt x="33" y="3935"/>
                  </a:lnTo>
                  <a:lnTo>
                    <a:pt x="65" y="4000"/>
                  </a:lnTo>
                  <a:lnTo>
                    <a:pt x="163" y="4098"/>
                  </a:lnTo>
                  <a:lnTo>
                    <a:pt x="293" y="4195"/>
                  </a:lnTo>
                  <a:lnTo>
                    <a:pt x="293" y="4228"/>
                  </a:lnTo>
                  <a:lnTo>
                    <a:pt x="228" y="4195"/>
                  </a:lnTo>
                  <a:lnTo>
                    <a:pt x="195" y="4163"/>
                  </a:lnTo>
                  <a:lnTo>
                    <a:pt x="228" y="4260"/>
                  </a:lnTo>
                  <a:lnTo>
                    <a:pt x="293" y="4358"/>
                  </a:lnTo>
                  <a:lnTo>
                    <a:pt x="358" y="4325"/>
                  </a:lnTo>
                  <a:lnTo>
                    <a:pt x="358" y="4293"/>
                  </a:lnTo>
                  <a:lnTo>
                    <a:pt x="423" y="4260"/>
                  </a:lnTo>
                  <a:lnTo>
                    <a:pt x="521" y="4293"/>
                  </a:lnTo>
                  <a:lnTo>
                    <a:pt x="586" y="4358"/>
                  </a:lnTo>
                  <a:lnTo>
                    <a:pt x="651" y="4358"/>
                  </a:lnTo>
                  <a:lnTo>
                    <a:pt x="683" y="4325"/>
                  </a:lnTo>
                  <a:lnTo>
                    <a:pt x="651" y="4260"/>
                  </a:lnTo>
                  <a:lnTo>
                    <a:pt x="683" y="4195"/>
                  </a:lnTo>
                  <a:lnTo>
                    <a:pt x="748" y="4195"/>
                  </a:lnTo>
                  <a:lnTo>
                    <a:pt x="781" y="4228"/>
                  </a:lnTo>
                  <a:lnTo>
                    <a:pt x="748" y="4293"/>
                  </a:lnTo>
                  <a:lnTo>
                    <a:pt x="781" y="4390"/>
                  </a:lnTo>
                  <a:lnTo>
                    <a:pt x="813" y="4358"/>
                  </a:lnTo>
                  <a:lnTo>
                    <a:pt x="878" y="4260"/>
                  </a:lnTo>
                  <a:lnTo>
                    <a:pt x="1008" y="4228"/>
                  </a:lnTo>
                  <a:lnTo>
                    <a:pt x="1073" y="4195"/>
                  </a:lnTo>
                  <a:lnTo>
                    <a:pt x="1106" y="4195"/>
                  </a:lnTo>
                  <a:lnTo>
                    <a:pt x="1073" y="4260"/>
                  </a:lnTo>
                  <a:lnTo>
                    <a:pt x="878" y="4358"/>
                  </a:lnTo>
                  <a:lnTo>
                    <a:pt x="878" y="4455"/>
                  </a:lnTo>
                  <a:lnTo>
                    <a:pt x="976" y="4520"/>
                  </a:lnTo>
                  <a:lnTo>
                    <a:pt x="976" y="4651"/>
                  </a:lnTo>
                  <a:lnTo>
                    <a:pt x="1106" y="4781"/>
                  </a:lnTo>
                  <a:lnTo>
                    <a:pt x="1268" y="4781"/>
                  </a:lnTo>
                  <a:lnTo>
                    <a:pt x="1301" y="4748"/>
                  </a:lnTo>
                  <a:lnTo>
                    <a:pt x="1203" y="4683"/>
                  </a:lnTo>
                  <a:lnTo>
                    <a:pt x="1268" y="4651"/>
                  </a:lnTo>
                  <a:lnTo>
                    <a:pt x="1366" y="4683"/>
                  </a:lnTo>
                  <a:lnTo>
                    <a:pt x="1431" y="4748"/>
                  </a:lnTo>
                  <a:lnTo>
                    <a:pt x="1496" y="4716"/>
                  </a:lnTo>
                  <a:lnTo>
                    <a:pt x="1561" y="4651"/>
                  </a:lnTo>
                  <a:lnTo>
                    <a:pt x="1659" y="4553"/>
                  </a:lnTo>
                  <a:lnTo>
                    <a:pt x="1724" y="4553"/>
                  </a:lnTo>
                  <a:lnTo>
                    <a:pt x="1724" y="4585"/>
                  </a:lnTo>
                  <a:lnTo>
                    <a:pt x="1659" y="4618"/>
                  </a:lnTo>
                  <a:lnTo>
                    <a:pt x="1529" y="4748"/>
                  </a:lnTo>
                  <a:lnTo>
                    <a:pt x="1529" y="4813"/>
                  </a:lnTo>
                  <a:lnTo>
                    <a:pt x="1659" y="4911"/>
                  </a:lnTo>
                  <a:lnTo>
                    <a:pt x="1691" y="4976"/>
                  </a:lnTo>
                  <a:lnTo>
                    <a:pt x="1919" y="4976"/>
                  </a:lnTo>
                  <a:lnTo>
                    <a:pt x="1984" y="5041"/>
                  </a:lnTo>
                  <a:lnTo>
                    <a:pt x="2081" y="5008"/>
                  </a:lnTo>
                  <a:lnTo>
                    <a:pt x="2244" y="4976"/>
                  </a:lnTo>
                  <a:lnTo>
                    <a:pt x="2277" y="5073"/>
                  </a:lnTo>
                  <a:lnTo>
                    <a:pt x="2374" y="5106"/>
                  </a:lnTo>
                  <a:lnTo>
                    <a:pt x="2439" y="5171"/>
                  </a:lnTo>
                  <a:lnTo>
                    <a:pt x="2504" y="5171"/>
                  </a:lnTo>
                  <a:lnTo>
                    <a:pt x="2634" y="5268"/>
                  </a:lnTo>
                  <a:lnTo>
                    <a:pt x="2699" y="5203"/>
                  </a:lnTo>
                  <a:lnTo>
                    <a:pt x="2732" y="5236"/>
                  </a:lnTo>
                  <a:lnTo>
                    <a:pt x="2797" y="5171"/>
                  </a:lnTo>
                  <a:lnTo>
                    <a:pt x="2764" y="5106"/>
                  </a:lnTo>
                  <a:lnTo>
                    <a:pt x="2667" y="5041"/>
                  </a:lnTo>
                  <a:lnTo>
                    <a:pt x="2602" y="4976"/>
                  </a:lnTo>
                  <a:lnTo>
                    <a:pt x="2569" y="4878"/>
                  </a:lnTo>
                  <a:lnTo>
                    <a:pt x="2342" y="4716"/>
                  </a:lnTo>
                  <a:lnTo>
                    <a:pt x="2342" y="4651"/>
                  </a:lnTo>
                  <a:lnTo>
                    <a:pt x="2407" y="4683"/>
                  </a:lnTo>
                  <a:lnTo>
                    <a:pt x="2439" y="4716"/>
                  </a:lnTo>
                  <a:lnTo>
                    <a:pt x="2504" y="4748"/>
                  </a:lnTo>
                  <a:lnTo>
                    <a:pt x="2602" y="4878"/>
                  </a:lnTo>
                  <a:lnTo>
                    <a:pt x="2667" y="4878"/>
                  </a:lnTo>
                  <a:lnTo>
                    <a:pt x="2699" y="4943"/>
                  </a:lnTo>
                  <a:lnTo>
                    <a:pt x="2764" y="5041"/>
                  </a:lnTo>
                  <a:lnTo>
                    <a:pt x="2862" y="5138"/>
                  </a:lnTo>
                  <a:lnTo>
                    <a:pt x="2894" y="5203"/>
                  </a:lnTo>
                  <a:lnTo>
                    <a:pt x="2927" y="5236"/>
                  </a:lnTo>
                  <a:lnTo>
                    <a:pt x="3025" y="5333"/>
                  </a:lnTo>
                  <a:lnTo>
                    <a:pt x="3057" y="5431"/>
                  </a:lnTo>
                  <a:lnTo>
                    <a:pt x="3155" y="5431"/>
                  </a:lnTo>
                  <a:lnTo>
                    <a:pt x="3155" y="5398"/>
                  </a:lnTo>
                  <a:lnTo>
                    <a:pt x="3122" y="5301"/>
                  </a:lnTo>
                  <a:lnTo>
                    <a:pt x="3057" y="5106"/>
                  </a:lnTo>
                  <a:lnTo>
                    <a:pt x="3187" y="5106"/>
                  </a:lnTo>
                  <a:lnTo>
                    <a:pt x="3382" y="5203"/>
                  </a:lnTo>
                  <a:lnTo>
                    <a:pt x="3545" y="5203"/>
                  </a:lnTo>
                  <a:lnTo>
                    <a:pt x="3545" y="5301"/>
                  </a:lnTo>
                  <a:lnTo>
                    <a:pt x="3512" y="5333"/>
                  </a:lnTo>
                  <a:lnTo>
                    <a:pt x="3610" y="5398"/>
                  </a:lnTo>
                  <a:lnTo>
                    <a:pt x="3707" y="5398"/>
                  </a:lnTo>
                  <a:lnTo>
                    <a:pt x="3740" y="5431"/>
                  </a:lnTo>
                  <a:lnTo>
                    <a:pt x="3968" y="5431"/>
                  </a:lnTo>
                  <a:lnTo>
                    <a:pt x="4033" y="5366"/>
                  </a:lnTo>
                  <a:lnTo>
                    <a:pt x="4130" y="5268"/>
                  </a:lnTo>
                  <a:lnTo>
                    <a:pt x="4130" y="5171"/>
                  </a:lnTo>
                  <a:lnTo>
                    <a:pt x="4163" y="5073"/>
                  </a:lnTo>
                  <a:lnTo>
                    <a:pt x="4098" y="5008"/>
                  </a:lnTo>
                  <a:lnTo>
                    <a:pt x="4033" y="4846"/>
                  </a:lnTo>
                  <a:lnTo>
                    <a:pt x="3968" y="4846"/>
                  </a:lnTo>
                  <a:lnTo>
                    <a:pt x="3870" y="4716"/>
                  </a:lnTo>
                  <a:lnTo>
                    <a:pt x="3903" y="4618"/>
                  </a:lnTo>
                  <a:lnTo>
                    <a:pt x="3935" y="4585"/>
                  </a:lnTo>
                  <a:lnTo>
                    <a:pt x="3968" y="4520"/>
                  </a:lnTo>
                  <a:lnTo>
                    <a:pt x="4033" y="4553"/>
                  </a:lnTo>
                  <a:lnTo>
                    <a:pt x="4065" y="4651"/>
                  </a:lnTo>
                  <a:lnTo>
                    <a:pt x="4098" y="4553"/>
                  </a:lnTo>
                  <a:lnTo>
                    <a:pt x="4130" y="4423"/>
                  </a:lnTo>
                  <a:lnTo>
                    <a:pt x="4163" y="4358"/>
                  </a:lnTo>
                  <a:lnTo>
                    <a:pt x="4228" y="4325"/>
                  </a:lnTo>
                  <a:lnTo>
                    <a:pt x="4228" y="4455"/>
                  </a:lnTo>
                  <a:lnTo>
                    <a:pt x="4260" y="4488"/>
                  </a:lnTo>
                  <a:lnTo>
                    <a:pt x="4260" y="4553"/>
                  </a:lnTo>
                  <a:lnTo>
                    <a:pt x="4163" y="4585"/>
                  </a:lnTo>
                  <a:lnTo>
                    <a:pt x="4130" y="4716"/>
                  </a:lnTo>
                  <a:lnTo>
                    <a:pt x="4195" y="4748"/>
                  </a:lnTo>
                  <a:lnTo>
                    <a:pt x="4228" y="4781"/>
                  </a:lnTo>
                  <a:lnTo>
                    <a:pt x="4228" y="4878"/>
                  </a:lnTo>
                  <a:lnTo>
                    <a:pt x="4358" y="5008"/>
                  </a:lnTo>
                  <a:lnTo>
                    <a:pt x="4423" y="5008"/>
                  </a:lnTo>
                  <a:lnTo>
                    <a:pt x="4423" y="4976"/>
                  </a:lnTo>
                  <a:lnTo>
                    <a:pt x="4455" y="4943"/>
                  </a:lnTo>
                  <a:lnTo>
                    <a:pt x="4520" y="4976"/>
                  </a:lnTo>
                  <a:lnTo>
                    <a:pt x="4618" y="4943"/>
                  </a:lnTo>
                  <a:lnTo>
                    <a:pt x="4651" y="4976"/>
                  </a:lnTo>
                  <a:lnTo>
                    <a:pt x="4618" y="5041"/>
                  </a:lnTo>
                  <a:lnTo>
                    <a:pt x="4618" y="5138"/>
                  </a:lnTo>
                  <a:lnTo>
                    <a:pt x="4553" y="5268"/>
                  </a:lnTo>
                  <a:lnTo>
                    <a:pt x="4553" y="5333"/>
                  </a:lnTo>
                  <a:lnTo>
                    <a:pt x="4455" y="5464"/>
                  </a:lnTo>
                  <a:lnTo>
                    <a:pt x="4390" y="5626"/>
                  </a:lnTo>
                  <a:lnTo>
                    <a:pt x="4390" y="5691"/>
                  </a:lnTo>
                  <a:lnTo>
                    <a:pt x="4423" y="5691"/>
                  </a:lnTo>
                  <a:lnTo>
                    <a:pt x="4455" y="5594"/>
                  </a:lnTo>
                  <a:lnTo>
                    <a:pt x="4553" y="5626"/>
                  </a:lnTo>
                  <a:lnTo>
                    <a:pt x="4553" y="5659"/>
                  </a:lnTo>
                  <a:lnTo>
                    <a:pt x="4618" y="5659"/>
                  </a:lnTo>
                  <a:lnTo>
                    <a:pt x="4683" y="5724"/>
                  </a:lnTo>
                  <a:lnTo>
                    <a:pt x="4813" y="5724"/>
                  </a:lnTo>
                  <a:lnTo>
                    <a:pt x="4716" y="5789"/>
                  </a:lnTo>
                  <a:lnTo>
                    <a:pt x="4716" y="5854"/>
                  </a:lnTo>
                  <a:lnTo>
                    <a:pt x="4683" y="5854"/>
                  </a:lnTo>
                  <a:lnTo>
                    <a:pt x="4618" y="5821"/>
                  </a:lnTo>
                  <a:lnTo>
                    <a:pt x="4553" y="5854"/>
                  </a:lnTo>
                  <a:lnTo>
                    <a:pt x="4585" y="5919"/>
                  </a:lnTo>
                  <a:lnTo>
                    <a:pt x="4618" y="5951"/>
                  </a:lnTo>
                  <a:lnTo>
                    <a:pt x="4651" y="5984"/>
                  </a:lnTo>
                  <a:lnTo>
                    <a:pt x="4748" y="5984"/>
                  </a:lnTo>
                  <a:lnTo>
                    <a:pt x="4748" y="6049"/>
                  </a:lnTo>
                  <a:lnTo>
                    <a:pt x="4781" y="6114"/>
                  </a:lnTo>
                  <a:lnTo>
                    <a:pt x="4781" y="6179"/>
                  </a:lnTo>
                  <a:lnTo>
                    <a:pt x="4813" y="6244"/>
                  </a:lnTo>
                  <a:lnTo>
                    <a:pt x="4943" y="6276"/>
                  </a:lnTo>
                  <a:lnTo>
                    <a:pt x="4976" y="6342"/>
                  </a:lnTo>
                  <a:lnTo>
                    <a:pt x="5008" y="6407"/>
                  </a:lnTo>
                  <a:lnTo>
                    <a:pt x="5008" y="6504"/>
                  </a:lnTo>
                  <a:lnTo>
                    <a:pt x="4911" y="6569"/>
                  </a:lnTo>
                  <a:lnTo>
                    <a:pt x="4846" y="6569"/>
                  </a:lnTo>
                  <a:lnTo>
                    <a:pt x="4781" y="6602"/>
                  </a:lnTo>
                  <a:lnTo>
                    <a:pt x="4748" y="6569"/>
                  </a:lnTo>
                  <a:lnTo>
                    <a:pt x="4683" y="6537"/>
                  </a:lnTo>
                  <a:lnTo>
                    <a:pt x="4618" y="6569"/>
                  </a:lnTo>
                  <a:lnTo>
                    <a:pt x="4553" y="6667"/>
                  </a:lnTo>
                  <a:lnTo>
                    <a:pt x="4585" y="6699"/>
                  </a:lnTo>
                  <a:lnTo>
                    <a:pt x="4585" y="6732"/>
                  </a:lnTo>
                  <a:lnTo>
                    <a:pt x="4553" y="6797"/>
                  </a:lnTo>
                  <a:lnTo>
                    <a:pt x="4553" y="6862"/>
                  </a:lnTo>
                  <a:lnTo>
                    <a:pt x="4618" y="6862"/>
                  </a:lnTo>
                  <a:lnTo>
                    <a:pt x="4618" y="6829"/>
                  </a:lnTo>
                  <a:lnTo>
                    <a:pt x="4683" y="6797"/>
                  </a:lnTo>
                  <a:lnTo>
                    <a:pt x="4781" y="6797"/>
                  </a:lnTo>
                  <a:lnTo>
                    <a:pt x="4846" y="6764"/>
                  </a:lnTo>
                  <a:lnTo>
                    <a:pt x="4943" y="6764"/>
                  </a:lnTo>
                  <a:lnTo>
                    <a:pt x="4976" y="6667"/>
                  </a:lnTo>
                  <a:lnTo>
                    <a:pt x="5041" y="6634"/>
                  </a:lnTo>
                  <a:lnTo>
                    <a:pt x="5041" y="6764"/>
                  </a:lnTo>
                  <a:lnTo>
                    <a:pt x="5073" y="6797"/>
                  </a:lnTo>
                  <a:lnTo>
                    <a:pt x="5171" y="6732"/>
                  </a:lnTo>
                  <a:lnTo>
                    <a:pt x="5236" y="6634"/>
                  </a:lnTo>
                  <a:lnTo>
                    <a:pt x="5333" y="6537"/>
                  </a:lnTo>
                  <a:lnTo>
                    <a:pt x="5366" y="6602"/>
                  </a:lnTo>
                  <a:lnTo>
                    <a:pt x="5366" y="6667"/>
                  </a:lnTo>
                  <a:lnTo>
                    <a:pt x="5301" y="6699"/>
                  </a:lnTo>
                  <a:lnTo>
                    <a:pt x="5236" y="6732"/>
                  </a:lnTo>
                  <a:lnTo>
                    <a:pt x="5301" y="6732"/>
                  </a:lnTo>
                  <a:lnTo>
                    <a:pt x="5301" y="6797"/>
                  </a:lnTo>
                  <a:lnTo>
                    <a:pt x="5171" y="6829"/>
                  </a:lnTo>
                  <a:lnTo>
                    <a:pt x="5171" y="6862"/>
                  </a:lnTo>
                  <a:lnTo>
                    <a:pt x="5301" y="6829"/>
                  </a:lnTo>
                  <a:lnTo>
                    <a:pt x="5333" y="6927"/>
                  </a:lnTo>
                  <a:lnTo>
                    <a:pt x="5236" y="6992"/>
                  </a:lnTo>
                  <a:lnTo>
                    <a:pt x="5268" y="7122"/>
                  </a:lnTo>
                  <a:lnTo>
                    <a:pt x="5301" y="7122"/>
                  </a:lnTo>
                  <a:lnTo>
                    <a:pt x="5366" y="7220"/>
                  </a:lnTo>
                  <a:lnTo>
                    <a:pt x="5463" y="7187"/>
                  </a:lnTo>
                  <a:lnTo>
                    <a:pt x="5496" y="7122"/>
                  </a:lnTo>
                  <a:lnTo>
                    <a:pt x="5463" y="7089"/>
                  </a:lnTo>
                  <a:lnTo>
                    <a:pt x="5463" y="7024"/>
                  </a:lnTo>
                  <a:lnTo>
                    <a:pt x="5529" y="6992"/>
                  </a:lnTo>
                  <a:lnTo>
                    <a:pt x="5626" y="7089"/>
                  </a:lnTo>
                  <a:lnTo>
                    <a:pt x="5626" y="7155"/>
                  </a:lnTo>
                  <a:lnTo>
                    <a:pt x="5594" y="7252"/>
                  </a:lnTo>
                  <a:lnTo>
                    <a:pt x="5659" y="7285"/>
                  </a:lnTo>
                  <a:lnTo>
                    <a:pt x="5691" y="7350"/>
                  </a:lnTo>
                  <a:lnTo>
                    <a:pt x="5529" y="7382"/>
                  </a:lnTo>
                  <a:lnTo>
                    <a:pt x="5496" y="7447"/>
                  </a:lnTo>
                  <a:lnTo>
                    <a:pt x="5561" y="7512"/>
                  </a:lnTo>
                  <a:lnTo>
                    <a:pt x="5789" y="7512"/>
                  </a:lnTo>
                  <a:lnTo>
                    <a:pt x="5821" y="7545"/>
                  </a:lnTo>
                  <a:lnTo>
                    <a:pt x="5821" y="7642"/>
                  </a:lnTo>
                  <a:lnTo>
                    <a:pt x="5821" y="7707"/>
                  </a:lnTo>
                  <a:lnTo>
                    <a:pt x="5854" y="7675"/>
                  </a:lnTo>
                  <a:lnTo>
                    <a:pt x="5854" y="7642"/>
                  </a:lnTo>
                  <a:lnTo>
                    <a:pt x="5919" y="7577"/>
                  </a:lnTo>
                  <a:lnTo>
                    <a:pt x="5984" y="7545"/>
                  </a:lnTo>
                  <a:lnTo>
                    <a:pt x="5984" y="7610"/>
                  </a:lnTo>
                  <a:lnTo>
                    <a:pt x="5919" y="7707"/>
                  </a:lnTo>
                  <a:lnTo>
                    <a:pt x="5919" y="7772"/>
                  </a:lnTo>
                  <a:lnTo>
                    <a:pt x="5854" y="7805"/>
                  </a:lnTo>
                  <a:lnTo>
                    <a:pt x="5789" y="7935"/>
                  </a:lnTo>
                  <a:lnTo>
                    <a:pt x="5789" y="7968"/>
                  </a:lnTo>
                  <a:lnTo>
                    <a:pt x="5886" y="8000"/>
                  </a:lnTo>
                  <a:lnTo>
                    <a:pt x="5886" y="8098"/>
                  </a:lnTo>
                  <a:lnTo>
                    <a:pt x="5821" y="8195"/>
                  </a:lnTo>
                  <a:lnTo>
                    <a:pt x="5821" y="8293"/>
                  </a:lnTo>
                  <a:lnTo>
                    <a:pt x="5854" y="8325"/>
                  </a:lnTo>
                  <a:lnTo>
                    <a:pt x="5821" y="8358"/>
                  </a:lnTo>
                  <a:lnTo>
                    <a:pt x="5821" y="8553"/>
                  </a:lnTo>
                  <a:lnTo>
                    <a:pt x="5756" y="8618"/>
                  </a:lnTo>
                  <a:lnTo>
                    <a:pt x="5821" y="8715"/>
                  </a:lnTo>
                  <a:lnTo>
                    <a:pt x="5789" y="8780"/>
                  </a:lnTo>
                  <a:lnTo>
                    <a:pt x="5626" y="8846"/>
                  </a:lnTo>
                  <a:lnTo>
                    <a:pt x="5496" y="8813"/>
                  </a:lnTo>
                  <a:lnTo>
                    <a:pt x="5431" y="8846"/>
                  </a:lnTo>
                  <a:lnTo>
                    <a:pt x="5398" y="8911"/>
                  </a:lnTo>
                  <a:lnTo>
                    <a:pt x="5203" y="9073"/>
                  </a:lnTo>
                  <a:lnTo>
                    <a:pt x="5203" y="9138"/>
                  </a:lnTo>
                  <a:lnTo>
                    <a:pt x="5366" y="9236"/>
                  </a:lnTo>
                  <a:lnTo>
                    <a:pt x="5301" y="9236"/>
                  </a:lnTo>
                  <a:lnTo>
                    <a:pt x="5236" y="9268"/>
                  </a:lnTo>
                  <a:lnTo>
                    <a:pt x="5171" y="9203"/>
                  </a:lnTo>
                  <a:lnTo>
                    <a:pt x="5106" y="9203"/>
                  </a:lnTo>
                  <a:lnTo>
                    <a:pt x="4976" y="9333"/>
                  </a:lnTo>
                  <a:lnTo>
                    <a:pt x="4911" y="9398"/>
                  </a:lnTo>
                  <a:lnTo>
                    <a:pt x="4716" y="9496"/>
                  </a:lnTo>
                  <a:lnTo>
                    <a:pt x="4585" y="9626"/>
                  </a:lnTo>
                  <a:lnTo>
                    <a:pt x="4520" y="9626"/>
                  </a:lnTo>
                  <a:lnTo>
                    <a:pt x="4488" y="9659"/>
                  </a:lnTo>
                  <a:lnTo>
                    <a:pt x="4455" y="9789"/>
                  </a:lnTo>
                  <a:lnTo>
                    <a:pt x="4520" y="9886"/>
                  </a:lnTo>
                  <a:lnTo>
                    <a:pt x="4520" y="9984"/>
                  </a:lnTo>
                  <a:lnTo>
                    <a:pt x="4618" y="10114"/>
                  </a:lnTo>
                  <a:lnTo>
                    <a:pt x="4651" y="10374"/>
                  </a:lnTo>
                  <a:lnTo>
                    <a:pt x="4585" y="10406"/>
                  </a:lnTo>
                  <a:lnTo>
                    <a:pt x="4553" y="10374"/>
                  </a:lnTo>
                  <a:lnTo>
                    <a:pt x="4488" y="10439"/>
                  </a:lnTo>
                  <a:lnTo>
                    <a:pt x="4455" y="10537"/>
                  </a:lnTo>
                  <a:lnTo>
                    <a:pt x="4423" y="10472"/>
                  </a:lnTo>
                  <a:lnTo>
                    <a:pt x="4423" y="10309"/>
                  </a:lnTo>
                  <a:lnTo>
                    <a:pt x="4390" y="10244"/>
                  </a:lnTo>
                  <a:lnTo>
                    <a:pt x="4293" y="10309"/>
                  </a:lnTo>
                  <a:lnTo>
                    <a:pt x="4260" y="10406"/>
                  </a:lnTo>
                  <a:lnTo>
                    <a:pt x="4130" y="10504"/>
                  </a:lnTo>
                  <a:lnTo>
                    <a:pt x="4065" y="10439"/>
                  </a:lnTo>
                  <a:lnTo>
                    <a:pt x="4098" y="10406"/>
                  </a:lnTo>
                  <a:lnTo>
                    <a:pt x="4098" y="10374"/>
                  </a:lnTo>
                  <a:lnTo>
                    <a:pt x="3968" y="10374"/>
                  </a:lnTo>
                  <a:lnTo>
                    <a:pt x="3935" y="10472"/>
                  </a:lnTo>
                  <a:lnTo>
                    <a:pt x="3838" y="10537"/>
                  </a:lnTo>
                  <a:lnTo>
                    <a:pt x="3740" y="10537"/>
                  </a:lnTo>
                  <a:lnTo>
                    <a:pt x="3675" y="10504"/>
                  </a:lnTo>
                  <a:lnTo>
                    <a:pt x="3610" y="10472"/>
                  </a:lnTo>
                  <a:lnTo>
                    <a:pt x="3545" y="10472"/>
                  </a:lnTo>
                  <a:lnTo>
                    <a:pt x="3480" y="10504"/>
                  </a:lnTo>
                  <a:lnTo>
                    <a:pt x="3350" y="10472"/>
                  </a:lnTo>
                  <a:lnTo>
                    <a:pt x="3317" y="10439"/>
                  </a:lnTo>
                  <a:lnTo>
                    <a:pt x="3220" y="10374"/>
                  </a:lnTo>
                  <a:lnTo>
                    <a:pt x="3122" y="10276"/>
                  </a:lnTo>
                  <a:lnTo>
                    <a:pt x="2992" y="10276"/>
                  </a:lnTo>
                  <a:lnTo>
                    <a:pt x="2894" y="10081"/>
                  </a:lnTo>
                  <a:lnTo>
                    <a:pt x="2862" y="10146"/>
                  </a:lnTo>
                  <a:lnTo>
                    <a:pt x="2862" y="10211"/>
                  </a:lnTo>
                  <a:lnTo>
                    <a:pt x="2862" y="10244"/>
                  </a:lnTo>
                  <a:lnTo>
                    <a:pt x="2764" y="10244"/>
                  </a:lnTo>
                  <a:lnTo>
                    <a:pt x="2764" y="10309"/>
                  </a:lnTo>
                  <a:lnTo>
                    <a:pt x="2829" y="10374"/>
                  </a:lnTo>
                  <a:lnTo>
                    <a:pt x="2797" y="10472"/>
                  </a:lnTo>
                  <a:lnTo>
                    <a:pt x="2667" y="10472"/>
                  </a:lnTo>
                  <a:lnTo>
                    <a:pt x="2602" y="10537"/>
                  </a:lnTo>
                  <a:lnTo>
                    <a:pt x="2472" y="10569"/>
                  </a:lnTo>
                  <a:lnTo>
                    <a:pt x="2407" y="10634"/>
                  </a:lnTo>
                  <a:lnTo>
                    <a:pt x="2407" y="10732"/>
                  </a:lnTo>
                  <a:lnTo>
                    <a:pt x="2342" y="10797"/>
                  </a:lnTo>
                  <a:lnTo>
                    <a:pt x="2277" y="10894"/>
                  </a:lnTo>
                  <a:lnTo>
                    <a:pt x="2374" y="11122"/>
                  </a:lnTo>
                  <a:lnTo>
                    <a:pt x="2439" y="11187"/>
                  </a:lnTo>
                  <a:lnTo>
                    <a:pt x="2504" y="11154"/>
                  </a:lnTo>
                  <a:lnTo>
                    <a:pt x="2602" y="11285"/>
                  </a:lnTo>
                  <a:lnTo>
                    <a:pt x="2602" y="11350"/>
                  </a:lnTo>
                  <a:lnTo>
                    <a:pt x="2732" y="11382"/>
                  </a:lnTo>
                  <a:lnTo>
                    <a:pt x="2829" y="11415"/>
                  </a:lnTo>
                  <a:lnTo>
                    <a:pt x="2894" y="11350"/>
                  </a:lnTo>
                  <a:lnTo>
                    <a:pt x="2992" y="11350"/>
                  </a:lnTo>
                  <a:lnTo>
                    <a:pt x="3025" y="11317"/>
                  </a:lnTo>
                  <a:lnTo>
                    <a:pt x="3155" y="11317"/>
                  </a:lnTo>
                  <a:lnTo>
                    <a:pt x="3220" y="11285"/>
                  </a:lnTo>
                  <a:lnTo>
                    <a:pt x="3285" y="11317"/>
                  </a:lnTo>
                  <a:lnTo>
                    <a:pt x="3350" y="11252"/>
                  </a:lnTo>
                  <a:lnTo>
                    <a:pt x="3350" y="11154"/>
                  </a:lnTo>
                  <a:lnTo>
                    <a:pt x="3382" y="11089"/>
                  </a:lnTo>
                  <a:lnTo>
                    <a:pt x="3415" y="11089"/>
                  </a:lnTo>
                  <a:lnTo>
                    <a:pt x="3512" y="11252"/>
                  </a:lnTo>
                  <a:lnTo>
                    <a:pt x="3577" y="11252"/>
                  </a:lnTo>
                  <a:lnTo>
                    <a:pt x="3642" y="11317"/>
                  </a:lnTo>
                  <a:lnTo>
                    <a:pt x="3772" y="11350"/>
                  </a:lnTo>
                  <a:lnTo>
                    <a:pt x="3805" y="11285"/>
                  </a:lnTo>
                  <a:lnTo>
                    <a:pt x="3870" y="11219"/>
                  </a:lnTo>
                  <a:lnTo>
                    <a:pt x="3935" y="11187"/>
                  </a:lnTo>
                  <a:lnTo>
                    <a:pt x="4000" y="11122"/>
                  </a:lnTo>
                  <a:lnTo>
                    <a:pt x="4098" y="11089"/>
                  </a:lnTo>
                  <a:lnTo>
                    <a:pt x="4065" y="11154"/>
                  </a:lnTo>
                  <a:lnTo>
                    <a:pt x="4098" y="11252"/>
                  </a:lnTo>
                  <a:lnTo>
                    <a:pt x="4000" y="11350"/>
                  </a:lnTo>
                  <a:lnTo>
                    <a:pt x="4033" y="11447"/>
                  </a:lnTo>
                  <a:lnTo>
                    <a:pt x="4098" y="11415"/>
                  </a:lnTo>
                  <a:lnTo>
                    <a:pt x="4163" y="11219"/>
                  </a:lnTo>
                  <a:lnTo>
                    <a:pt x="4195" y="11252"/>
                  </a:lnTo>
                  <a:lnTo>
                    <a:pt x="4228" y="11219"/>
                  </a:lnTo>
                  <a:lnTo>
                    <a:pt x="4325" y="11252"/>
                  </a:lnTo>
                  <a:lnTo>
                    <a:pt x="4260" y="11382"/>
                  </a:lnTo>
                  <a:lnTo>
                    <a:pt x="4293" y="11447"/>
                  </a:lnTo>
                  <a:lnTo>
                    <a:pt x="4293" y="11350"/>
                  </a:lnTo>
                  <a:lnTo>
                    <a:pt x="4488" y="11187"/>
                  </a:lnTo>
                  <a:lnTo>
                    <a:pt x="4520" y="11252"/>
                  </a:lnTo>
                  <a:lnTo>
                    <a:pt x="4390" y="11350"/>
                  </a:lnTo>
                  <a:lnTo>
                    <a:pt x="4390" y="11447"/>
                  </a:lnTo>
                  <a:lnTo>
                    <a:pt x="4455" y="11480"/>
                  </a:lnTo>
                  <a:lnTo>
                    <a:pt x="4520" y="11642"/>
                  </a:lnTo>
                  <a:lnTo>
                    <a:pt x="4520" y="11707"/>
                  </a:lnTo>
                  <a:lnTo>
                    <a:pt x="4520" y="11805"/>
                  </a:lnTo>
                  <a:lnTo>
                    <a:pt x="4618" y="11805"/>
                  </a:lnTo>
                  <a:lnTo>
                    <a:pt x="4618" y="11902"/>
                  </a:lnTo>
                  <a:lnTo>
                    <a:pt x="4651" y="11967"/>
                  </a:lnTo>
                  <a:lnTo>
                    <a:pt x="4716" y="11837"/>
                  </a:lnTo>
                  <a:lnTo>
                    <a:pt x="4716" y="12000"/>
                  </a:lnTo>
                  <a:lnTo>
                    <a:pt x="4651" y="12097"/>
                  </a:lnTo>
                  <a:lnTo>
                    <a:pt x="4748" y="12163"/>
                  </a:lnTo>
                  <a:lnTo>
                    <a:pt x="4748" y="12097"/>
                  </a:lnTo>
                  <a:lnTo>
                    <a:pt x="4813" y="12000"/>
                  </a:lnTo>
                  <a:lnTo>
                    <a:pt x="4846" y="11967"/>
                  </a:lnTo>
                  <a:lnTo>
                    <a:pt x="4846" y="12000"/>
                  </a:lnTo>
                  <a:lnTo>
                    <a:pt x="4878" y="12130"/>
                  </a:lnTo>
                  <a:lnTo>
                    <a:pt x="4943" y="12228"/>
                  </a:lnTo>
                  <a:lnTo>
                    <a:pt x="5106" y="12228"/>
                  </a:lnTo>
                  <a:lnTo>
                    <a:pt x="5041" y="12260"/>
                  </a:lnTo>
                  <a:lnTo>
                    <a:pt x="4878" y="12390"/>
                  </a:lnTo>
                  <a:lnTo>
                    <a:pt x="4716" y="12390"/>
                  </a:lnTo>
                  <a:lnTo>
                    <a:pt x="4683" y="12423"/>
                  </a:lnTo>
                  <a:lnTo>
                    <a:pt x="4781" y="12488"/>
                  </a:lnTo>
                  <a:lnTo>
                    <a:pt x="4781" y="12618"/>
                  </a:lnTo>
                  <a:lnTo>
                    <a:pt x="4846" y="12715"/>
                  </a:lnTo>
                  <a:lnTo>
                    <a:pt x="4911" y="12780"/>
                  </a:lnTo>
                  <a:lnTo>
                    <a:pt x="4976" y="12780"/>
                  </a:lnTo>
                  <a:lnTo>
                    <a:pt x="4976" y="12845"/>
                  </a:lnTo>
                  <a:lnTo>
                    <a:pt x="5073" y="12910"/>
                  </a:lnTo>
                  <a:lnTo>
                    <a:pt x="5138" y="12976"/>
                  </a:lnTo>
                  <a:lnTo>
                    <a:pt x="5203" y="12976"/>
                  </a:lnTo>
                  <a:lnTo>
                    <a:pt x="5366" y="13073"/>
                  </a:lnTo>
                  <a:lnTo>
                    <a:pt x="5463" y="13073"/>
                  </a:lnTo>
                  <a:lnTo>
                    <a:pt x="5431" y="13138"/>
                  </a:lnTo>
                  <a:lnTo>
                    <a:pt x="5496" y="13171"/>
                  </a:lnTo>
                  <a:lnTo>
                    <a:pt x="5529" y="13106"/>
                  </a:lnTo>
                  <a:lnTo>
                    <a:pt x="5561" y="13106"/>
                  </a:lnTo>
                  <a:lnTo>
                    <a:pt x="5659" y="13138"/>
                  </a:lnTo>
                  <a:lnTo>
                    <a:pt x="5594" y="13171"/>
                  </a:lnTo>
                  <a:lnTo>
                    <a:pt x="5561" y="13203"/>
                  </a:lnTo>
                  <a:lnTo>
                    <a:pt x="5594" y="13301"/>
                  </a:lnTo>
                  <a:lnTo>
                    <a:pt x="5659" y="13333"/>
                  </a:lnTo>
                  <a:lnTo>
                    <a:pt x="5724" y="13333"/>
                  </a:lnTo>
                  <a:lnTo>
                    <a:pt x="5724" y="13398"/>
                  </a:lnTo>
                  <a:lnTo>
                    <a:pt x="5821" y="13528"/>
                  </a:lnTo>
                  <a:lnTo>
                    <a:pt x="5886" y="13528"/>
                  </a:lnTo>
                  <a:lnTo>
                    <a:pt x="5951" y="13593"/>
                  </a:lnTo>
                  <a:lnTo>
                    <a:pt x="5984" y="13658"/>
                  </a:lnTo>
                  <a:lnTo>
                    <a:pt x="6146" y="13723"/>
                  </a:lnTo>
                  <a:lnTo>
                    <a:pt x="6179" y="13691"/>
                  </a:lnTo>
                  <a:lnTo>
                    <a:pt x="6244" y="13723"/>
                  </a:lnTo>
                  <a:lnTo>
                    <a:pt x="6309" y="13691"/>
                  </a:lnTo>
                  <a:lnTo>
                    <a:pt x="6374" y="13756"/>
                  </a:lnTo>
                  <a:lnTo>
                    <a:pt x="6407" y="13789"/>
                  </a:lnTo>
                  <a:lnTo>
                    <a:pt x="6537" y="13919"/>
                  </a:lnTo>
                  <a:lnTo>
                    <a:pt x="6602" y="13951"/>
                  </a:lnTo>
                  <a:lnTo>
                    <a:pt x="6699" y="13984"/>
                  </a:lnTo>
                  <a:lnTo>
                    <a:pt x="6862" y="14049"/>
                  </a:lnTo>
                  <a:lnTo>
                    <a:pt x="6959" y="14114"/>
                  </a:lnTo>
                  <a:lnTo>
                    <a:pt x="7057" y="14114"/>
                  </a:lnTo>
                  <a:lnTo>
                    <a:pt x="7057" y="14081"/>
                  </a:lnTo>
                  <a:lnTo>
                    <a:pt x="7057" y="14016"/>
                  </a:lnTo>
                  <a:lnTo>
                    <a:pt x="6992" y="13951"/>
                  </a:lnTo>
                  <a:lnTo>
                    <a:pt x="6959" y="13886"/>
                  </a:lnTo>
                  <a:lnTo>
                    <a:pt x="6992" y="13854"/>
                  </a:lnTo>
                  <a:lnTo>
                    <a:pt x="7089" y="13854"/>
                  </a:lnTo>
                  <a:lnTo>
                    <a:pt x="7122" y="13789"/>
                  </a:lnTo>
                  <a:lnTo>
                    <a:pt x="7089" y="13723"/>
                  </a:lnTo>
                  <a:lnTo>
                    <a:pt x="7057" y="13756"/>
                  </a:lnTo>
                  <a:lnTo>
                    <a:pt x="7024" y="13723"/>
                  </a:lnTo>
                  <a:lnTo>
                    <a:pt x="7024" y="13593"/>
                  </a:lnTo>
                  <a:lnTo>
                    <a:pt x="6992" y="13593"/>
                  </a:lnTo>
                  <a:lnTo>
                    <a:pt x="6894" y="13658"/>
                  </a:lnTo>
                  <a:lnTo>
                    <a:pt x="6894" y="13626"/>
                  </a:lnTo>
                  <a:lnTo>
                    <a:pt x="6894" y="13561"/>
                  </a:lnTo>
                  <a:lnTo>
                    <a:pt x="6829" y="13561"/>
                  </a:lnTo>
                  <a:lnTo>
                    <a:pt x="6894" y="13463"/>
                  </a:lnTo>
                  <a:lnTo>
                    <a:pt x="6894" y="13333"/>
                  </a:lnTo>
                  <a:lnTo>
                    <a:pt x="6732" y="13333"/>
                  </a:lnTo>
                  <a:lnTo>
                    <a:pt x="6764" y="13236"/>
                  </a:lnTo>
                  <a:lnTo>
                    <a:pt x="6699" y="13138"/>
                  </a:lnTo>
                  <a:lnTo>
                    <a:pt x="6667" y="13073"/>
                  </a:lnTo>
                  <a:lnTo>
                    <a:pt x="6569" y="13073"/>
                  </a:lnTo>
                  <a:lnTo>
                    <a:pt x="6634" y="12976"/>
                  </a:lnTo>
                  <a:lnTo>
                    <a:pt x="6537" y="12976"/>
                  </a:lnTo>
                  <a:lnTo>
                    <a:pt x="6537" y="12910"/>
                  </a:lnTo>
                  <a:lnTo>
                    <a:pt x="6472" y="12845"/>
                  </a:lnTo>
                  <a:lnTo>
                    <a:pt x="6374" y="12813"/>
                  </a:lnTo>
                  <a:lnTo>
                    <a:pt x="6309" y="12813"/>
                  </a:lnTo>
                  <a:lnTo>
                    <a:pt x="6309" y="12683"/>
                  </a:lnTo>
                  <a:lnTo>
                    <a:pt x="6309" y="12618"/>
                  </a:lnTo>
                  <a:lnTo>
                    <a:pt x="6309" y="12585"/>
                  </a:lnTo>
                  <a:lnTo>
                    <a:pt x="6146" y="12455"/>
                  </a:lnTo>
                  <a:lnTo>
                    <a:pt x="6114" y="12325"/>
                  </a:lnTo>
                  <a:lnTo>
                    <a:pt x="6146" y="12228"/>
                  </a:lnTo>
                  <a:lnTo>
                    <a:pt x="6211" y="12260"/>
                  </a:lnTo>
                  <a:lnTo>
                    <a:pt x="6244" y="12195"/>
                  </a:lnTo>
                  <a:lnTo>
                    <a:pt x="6342" y="12228"/>
                  </a:lnTo>
                  <a:lnTo>
                    <a:pt x="6342" y="12325"/>
                  </a:lnTo>
                  <a:lnTo>
                    <a:pt x="6439" y="12455"/>
                  </a:lnTo>
                  <a:lnTo>
                    <a:pt x="6537" y="12520"/>
                  </a:lnTo>
                  <a:lnTo>
                    <a:pt x="6602" y="12553"/>
                  </a:lnTo>
                  <a:lnTo>
                    <a:pt x="6602" y="12618"/>
                  </a:lnTo>
                  <a:lnTo>
                    <a:pt x="6634" y="12683"/>
                  </a:lnTo>
                  <a:lnTo>
                    <a:pt x="6634" y="12585"/>
                  </a:lnTo>
                  <a:lnTo>
                    <a:pt x="6602" y="12488"/>
                  </a:lnTo>
                  <a:lnTo>
                    <a:pt x="6602" y="12423"/>
                  </a:lnTo>
                  <a:lnTo>
                    <a:pt x="6667" y="12390"/>
                  </a:lnTo>
                  <a:lnTo>
                    <a:pt x="6699" y="12488"/>
                  </a:lnTo>
                  <a:lnTo>
                    <a:pt x="6699" y="12520"/>
                  </a:lnTo>
                  <a:lnTo>
                    <a:pt x="6732" y="12553"/>
                  </a:lnTo>
                  <a:lnTo>
                    <a:pt x="6797" y="12715"/>
                  </a:lnTo>
                  <a:lnTo>
                    <a:pt x="6862" y="12748"/>
                  </a:lnTo>
                  <a:lnTo>
                    <a:pt x="6862" y="12780"/>
                  </a:lnTo>
                  <a:lnTo>
                    <a:pt x="6927" y="12878"/>
                  </a:lnTo>
                  <a:lnTo>
                    <a:pt x="7024" y="13041"/>
                  </a:lnTo>
                  <a:lnTo>
                    <a:pt x="7057" y="12976"/>
                  </a:lnTo>
                  <a:lnTo>
                    <a:pt x="7057" y="12878"/>
                  </a:lnTo>
                  <a:lnTo>
                    <a:pt x="7024" y="12715"/>
                  </a:lnTo>
                  <a:lnTo>
                    <a:pt x="7057" y="12618"/>
                  </a:lnTo>
                  <a:lnTo>
                    <a:pt x="7057" y="12683"/>
                  </a:lnTo>
                  <a:lnTo>
                    <a:pt x="7122" y="12845"/>
                  </a:lnTo>
                  <a:lnTo>
                    <a:pt x="7122" y="12943"/>
                  </a:lnTo>
                  <a:lnTo>
                    <a:pt x="7122" y="13041"/>
                  </a:lnTo>
                  <a:lnTo>
                    <a:pt x="7155" y="13041"/>
                  </a:lnTo>
                  <a:lnTo>
                    <a:pt x="7220" y="13106"/>
                  </a:lnTo>
                  <a:lnTo>
                    <a:pt x="7252" y="13041"/>
                  </a:lnTo>
                  <a:lnTo>
                    <a:pt x="7220" y="12976"/>
                  </a:lnTo>
                  <a:lnTo>
                    <a:pt x="7220" y="12943"/>
                  </a:lnTo>
                  <a:lnTo>
                    <a:pt x="7285" y="12943"/>
                  </a:lnTo>
                  <a:lnTo>
                    <a:pt x="7317" y="13041"/>
                  </a:lnTo>
                  <a:lnTo>
                    <a:pt x="7317" y="13106"/>
                  </a:lnTo>
                  <a:lnTo>
                    <a:pt x="7350" y="13138"/>
                  </a:lnTo>
                  <a:lnTo>
                    <a:pt x="7350" y="13073"/>
                  </a:lnTo>
                  <a:lnTo>
                    <a:pt x="7415" y="13041"/>
                  </a:lnTo>
                  <a:lnTo>
                    <a:pt x="7415" y="13203"/>
                  </a:lnTo>
                  <a:lnTo>
                    <a:pt x="7447" y="13268"/>
                  </a:lnTo>
                  <a:lnTo>
                    <a:pt x="7512" y="13236"/>
                  </a:lnTo>
                  <a:lnTo>
                    <a:pt x="7577" y="13171"/>
                  </a:lnTo>
                  <a:lnTo>
                    <a:pt x="7577" y="13301"/>
                  </a:lnTo>
                  <a:lnTo>
                    <a:pt x="7545" y="13333"/>
                  </a:lnTo>
                  <a:lnTo>
                    <a:pt x="7577" y="13496"/>
                  </a:lnTo>
                  <a:lnTo>
                    <a:pt x="7642" y="13561"/>
                  </a:lnTo>
                  <a:lnTo>
                    <a:pt x="7740" y="13593"/>
                  </a:lnTo>
                  <a:lnTo>
                    <a:pt x="7740" y="13496"/>
                  </a:lnTo>
                  <a:lnTo>
                    <a:pt x="7707" y="13496"/>
                  </a:lnTo>
                  <a:lnTo>
                    <a:pt x="7707" y="13366"/>
                  </a:lnTo>
                  <a:lnTo>
                    <a:pt x="7642" y="13171"/>
                  </a:lnTo>
                  <a:lnTo>
                    <a:pt x="7740" y="13171"/>
                  </a:lnTo>
                  <a:lnTo>
                    <a:pt x="7772" y="13236"/>
                  </a:lnTo>
                  <a:lnTo>
                    <a:pt x="7870" y="13268"/>
                  </a:lnTo>
                  <a:lnTo>
                    <a:pt x="7902" y="13236"/>
                  </a:lnTo>
                  <a:lnTo>
                    <a:pt x="7837" y="13106"/>
                  </a:lnTo>
                  <a:lnTo>
                    <a:pt x="7870" y="13041"/>
                  </a:lnTo>
                  <a:lnTo>
                    <a:pt x="7902" y="12878"/>
                  </a:lnTo>
                  <a:lnTo>
                    <a:pt x="7837" y="12683"/>
                  </a:lnTo>
                  <a:lnTo>
                    <a:pt x="7837" y="12553"/>
                  </a:lnTo>
                  <a:lnTo>
                    <a:pt x="7837" y="12423"/>
                  </a:lnTo>
                  <a:lnTo>
                    <a:pt x="7902" y="12553"/>
                  </a:lnTo>
                  <a:lnTo>
                    <a:pt x="7870" y="12683"/>
                  </a:lnTo>
                  <a:lnTo>
                    <a:pt x="7902" y="12780"/>
                  </a:lnTo>
                  <a:lnTo>
                    <a:pt x="8033" y="12943"/>
                  </a:lnTo>
                  <a:lnTo>
                    <a:pt x="8065" y="12910"/>
                  </a:lnTo>
                  <a:lnTo>
                    <a:pt x="8033" y="12780"/>
                  </a:lnTo>
                  <a:lnTo>
                    <a:pt x="8098" y="12683"/>
                  </a:lnTo>
                  <a:lnTo>
                    <a:pt x="8098" y="12520"/>
                  </a:lnTo>
                  <a:lnTo>
                    <a:pt x="8163" y="12488"/>
                  </a:lnTo>
                  <a:lnTo>
                    <a:pt x="8130" y="12488"/>
                  </a:lnTo>
                  <a:lnTo>
                    <a:pt x="8033" y="12293"/>
                  </a:lnTo>
                  <a:lnTo>
                    <a:pt x="8000" y="12163"/>
                  </a:lnTo>
                  <a:lnTo>
                    <a:pt x="7968" y="12163"/>
                  </a:lnTo>
                  <a:lnTo>
                    <a:pt x="7968" y="12065"/>
                  </a:lnTo>
                  <a:lnTo>
                    <a:pt x="7902" y="11967"/>
                  </a:lnTo>
                  <a:lnTo>
                    <a:pt x="7870" y="11902"/>
                  </a:lnTo>
                  <a:lnTo>
                    <a:pt x="7968" y="11870"/>
                  </a:lnTo>
                  <a:lnTo>
                    <a:pt x="8000" y="11837"/>
                  </a:lnTo>
                  <a:lnTo>
                    <a:pt x="8065" y="11772"/>
                  </a:lnTo>
                  <a:lnTo>
                    <a:pt x="8033" y="11740"/>
                  </a:lnTo>
                  <a:lnTo>
                    <a:pt x="7968" y="11772"/>
                  </a:lnTo>
                  <a:lnTo>
                    <a:pt x="7837" y="11772"/>
                  </a:lnTo>
                  <a:lnTo>
                    <a:pt x="7805" y="11740"/>
                  </a:lnTo>
                  <a:lnTo>
                    <a:pt x="7805" y="11707"/>
                  </a:lnTo>
                  <a:lnTo>
                    <a:pt x="7837" y="11642"/>
                  </a:lnTo>
                  <a:lnTo>
                    <a:pt x="7902" y="11577"/>
                  </a:lnTo>
                  <a:lnTo>
                    <a:pt x="7902" y="11480"/>
                  </a:lnTo>
                  <a:lnTo>
                    <a:pt x="7870" y="11415"/>
                  </a:lnTo>
                  <a:lnTo>
                    <a:pt x="7805" y="11382"/>
                  </a:lnTo>
                  <a:lnTo>
                    <a:pt x="7805" y="11447"/>
                  </a:lnTo>
                  <a:lnTo>
                    <a:pt x="7772" y="11512"/>
                  </a:lnTo>
                  <a:lnTo>
                    <a:pt x="7740" y="11447"/>
                  </a:lnTo>
                  <a:lnTo>
                    <a:pt x="7740" y="11480"/>
                  </a:lnTo>
                  <a:lnTo>
                    <a:pt x="7610" y="11480"/>
                  </a:lnTo>
                  <a:lnTo>
                    <a:pt x="7577" y="11447"/>
                  </a:lnTo>
                  <a:lnTo>
                    <a:pt x="7675" y="11415"/>
                  </a:lnTo>
                  <a:lnTo>
                    <a:pt x="7675" y="11382"/>
                  </a:lnTo>
                  <a:lnTo>
                    <a:pt x="7642" y="11317"/>
                  </a:lnTo>
                  <a:lnTo>
                    <a:pt x="7610" y="11219"/>
                  </a:lnTo>
                  <a:lnTo>
                    <a:pt x="7577" y="11154"/>
                  </a:lnTo>
                  <a:lnTo>
                    <a:pt x="7512" y="11187"/>
                  </a:lnTo>
                  <a:lnTo>
                    <a:pt x="7512" y="11285"/>
                  </a:lnTo>
                  <a:lnTo>
                    <a:pt x="7480" y="11350"/>
                  </a:lnTo>
                  <a:lnTo>
                    <a:pt x="7447" y="11350"/>
                  </a:lnTo>
                  <a:lnTo>
                    <a:pt x="7447" y="11187"/>
                  </a:lnTo>
                  <a:lnTo>
                    <a:pt x="7415" y="11122"/>
                  </a:lnTo>
                  <a:lnTo>
                    <a:pt x="7382" y="11122"/>
                  </a:lnTo>
                  <a:lnTo>
                    <a:pt x="7382" y="11024"/>
                  </a:lnTo>
                  <a:lnTo>
                    <a:pt x="7350" y="11024"/>
                  </a:lnTo>
                  <a:lnTo>
                    <a:pt x="7350" y="10992"/>
                  </a:lnTo>
                  <a:lnTo>
                    <a:pt x="7350" y="10927"/>
                  </a:lnTo>
                  <a:lnTo>
                    <a:pt x="7285" y="10894"/>
                  </a:lnTo>
                  <a:lnTo>
                    <a:pt x="7317" y="10862"/>
                  </a:lnTo>
                  <a:lnTo>
                    <a:pt x="7415" y="10862"/>
                  </a:lnTo>
                  <a:lnTo>
                    <a:pt x="7480" y="10829"/>
                  </a:lnTo>
                  <a:lnTo>
                    <a:pt x="7415" y="10764"/>
                  </a:lnTo>
                  <a:lnTo>
                    <a:pt x="7317" y="10764"/>
                  </a:lnTo>
                  <a:lnTo>
                    <a:pt x="7285" y="10732"/>
                  </a:lnTo>
                  <a:lnTo>
                    <a:pt x="7317" y="10667"/>
                  </a:lnTo>
                  <a:lnTo>
                    <a:pt x="7415" y="10602"/>
                  </a:lnTo>
                  <a:lnTo>
                    <a:pt x="7415" y="10569"/>
                  </a:lnTo>
                  <a:lnTo>
                    <a:pt x="7382" y="10537"/>
                  </a:lnTo>
                  <a:lnTo>
                    <a:pt x="7220" y="10537"/>
                  </a:lnTo>
                  <a:lnTo>
                    <a:pt x="7220" y="10569"/>
                  </a:lnTo>
                  <a:lnTo>
                    <a:pt x="7155" y="10634"/>
                  </a:lnTo>
                  <a:lnTo>
                    <a:pt x="6959" y="10699"/>
                  </a:lnTo>
                  <a:lnTo>
                    <a:pt x="7057" y="10602"/>
                  </a:lnTo>
                  <a:lnTo>
                    <a:pt x="7187" y="10504"/>
                  </a:lnTo>
                  <a:lnTo>
                    <a:pt x="7252" y="10406"/>
                  </a:lnTo>
                  <a:lnTo>
                    <a:pt x="7252" y="10341"/>
                  </a:lnTo>
                  <a:lnTo>
                    <a:pt x="7122" y="10341"/>
                  </a:lnTo>
                  <a:lnTo>
                    <a:pt x="7155" y="10276"/>
                  </a:lnTo>
                  <a:lnTo>
                    <a:pt x="7122" y="10244"/>
                  </a:lnTo>
                  <a:lnTo>
                    <a:pt x="7057" y="10244"/>
                  </a:lnTo>
                  <a:lnTo>
                    <a:pt x="7057" y="10179"/>
                  </a:lnTo>
                  <a:lnTo>
                    <a:pt x="7122" y="10114"/>
                  </a:lnTo>
                  <a:lnTo>
                    <a:pt x="7122" y="10016"/>
                  </a:lnTo>
                  <a:lnTo>
                    <a:pt x="6992" y="9984"/>
                  </a:lnTo>
                  <a:lnTo>
                    <a:pt x="6927" y="9951"/>
                  </a:lnTo>
                  <a:lnTo>
                    <a:pt x="6797" y="9919"/>
                  </a:lnTo>
                  <a:lnTo>
                    <a:pt x="6764" y="9886"/>
                  </a:lnTo>
                  <a:lnTo>
                    <a:pt x="6862" y="9886"/>
                  </a:lnTo>
                  <a:lnTo>
                    <a:pt x="6959" y="9854"/>
                  </a:lnTo>
                  <a:lnTo>
                    <a:pt x="7024" y="9821"/>
                  </a:lnTo>
                  <a:lnTo>
                    <a:pt x="7057" y="9886"/>
                  </a:lnTo>
                  <a:lnTo>
                    <a:pt x="7057" y="9951"/>
                  </a:lnTo>
                  <a:lnTo>
                    <a:pt x="7155" y="9951"/>
                  </a:lnTo>
                  <a:lnTo>
                    <a:pt x="7252" y="10016"/>
                  </a:lnTo>
                  <a:lnTo>
                    <a:pt x="7252" y="10049"/>
                  </a:lnTo>
                  <a:lnTo>
                    <a:pt x="7220" y="10114"/>
                  </a:lnTo>
                  <a:lnTo>
                    <a:pt x="7252" y="10179"/>
                  </a:lnTo>
                  <a:lnTo>
                    <a:pt x="7350" y="10309"/>
                  </a:lnTo>
                  <a:lnTo>
                    <a:pt x="7382" y="10309"/>
                  </a:lnTo>
                  <a:lnTo>
                    <a:pt x="7415" y="10211"/>
                  </a:lnTo>
                  <a:lnTo>
                    <a:pt x="7447" y="10276"/>
                  </a:lnTo>
                  <a:lnTo>
                    <a:pt x="7610" y="10276"/>
                  </a:lnTo>
                  <a:lnTo>
                    <a:pt x="7610" y="10211"/>
                  </a:lnTo>
                  <a:lnTo>
                    <a:pt x="7577" y="10211"/>
                  </a:lnTo>
                  <a:lnTo>
                    <a:pt x="7577" y="10146"/>
                  </a:lnTo>
                  <a:lnTo>
                    <a:pt x="7545" y="10049"/>
                  </a:lnTo>
                  <a:lnTo>
                    <a:pt x="7480" y="9984"/>
                  </a:lnTo>
                  <a:lnTo>
                    <a:pt x="7415" y="9951"/>
                  </a:lnTo>
                  <a:lnTo>
                    <a:pt x="7447" y="9886"/>
                  </a:lnTo>
                  <a:lnTo>
                    <a:pt x="7447" y="9821"/>
                  </a:lnTo>
                  <a:lnTo>
                    <a:pt x="7382" y="9756"/>
                  </a:lnTo>
                  <a:lnTo>
                    <a:pt x="7415" y="9724"/>
                  </a:lnTo>
                  <a:lnTo>
                    <a:pt x="7447" y="9756"/>
                  </a:lnTo>
                  <a:lnTo>
                    <a:pt x="7480" y="9854"/>
                  </a:lnTo>
                  <a:lnTo>
                    <a:pt x="7545" y="9919"/>
                  </a:lnTo>
                  <a:lnTo>
                    <a:pt x="7610" y="9919"/>
                  </a:lnTo>
                  <a:lnTo>
                    <a:pt x="7610" y="9886"/>
                  </a:lnTo>
                  <a:lnTo>
                    <a:pt x="7610" y="9854"/>
                  </a:lnTo>
                  <a:lnTo>
                    <a:pt x="7675" y="9854"/>
                  </a:lnTo>
                  <a:lnTo>
                    <a:pt x="7675" y="9789"/>
                  </a:lnTo>
                  <a:lnTo>
                    <a:pt x="7610" y="9691"/>
                  </a:lnTo>
                  <a:lnTo>
                    <a:pt x="7512" y="9626"/>
                  </a:lnTo>
                  <a:lnTo>
                    <a:pt x="7610" y="9626"/>
                  </a:lnTo>
                  <a:lnTo>
                    <a:pt x="7642" y="9659"/>
                  </a:lnTo>
                  <a:lnTo>
                    <a:pt x="7707" y="9724"/>
                  </a:lnTo>
                  <a:lnTo>
                    <a:pt x="7772" y="9691"/>
                  </a:lnTo>
                  <a:lnTo>
                    <a:pt x="7772" y="9626"/>
                  </a:lnTo>
                  <a:lnTo>
                    <a:pt x="7772" y="9561"/>
                  </a:lnTo>
                  <a:lnTo>
                    <a:pt x="7837" y="9593"/>
                  </a:lnTo>
                  <a:lnTo>
                    <a:pt x="7870" y="9626"/>
                  </a:lnTo>
                  <a:lnTo>
                    <a:pt x="7870" y="9691"/>
                  </a:lnTo>
                  <a:lnTo>
                    <a:pt x="7837" y="9724"/>
                  </a:lnTo>
                  <a:lnTo>
                    <a:pt x="7837" y="9821"/>
                  </a:lnTo>
                  <a:lnTo>
                    <a:pt x="7837" y="9854"/>
                  </a:lnTo>
                  <a:lnTo>
                    <a:pt x="7935" y="9854"/>
                  </a:lnTo>
                  <a:lnTo>
                    <a:pt x="7935" y="9919"/>
                  </a:lnTo>
                  <a:lnTo>
                    <a:pt x="7870" y="9951"/>
                  </a:lnTo>
                  <a:lnTo>
                    <a:pt x="7870" y="9984"/>
                  </a:lnTo>
                  <a:lnTo>
                    <a:pt x="7902" y="10016"/>
                  </a:lnTo>
                  <a:lnTo>
                    <a:pt x="7968" y="9984"/>
                  </a:lnTo>
                  <a:lnTo>
                    <a:pt x="8000" y="10016"/>
                  </a:lnTo>
                  <a:lnTo>
                    <a:pt x="7968" y="10081"/>
                  </a:lnTo>
                  <a:lnTo>
                    <a:pt x="8000" y="10146"/>
                  </a:lnTo>
                  <a:lnTo>
                    <a:pt x="8033" y="10146"/>
                  </a:lnTo>
                  <a:lnTo>
                    <a:pt x="8098" y="10114"/>
                  </a:lnTo>
                  <a:lnTo>
                    <a:pt x="8325" y="9984"/>
                  </a:lnTo>
                  <a:lnTo>
                    <a:pt x="8390" y="9886"/>
                  </a:lnTo>
                  <a:lnTo>
                    <a:pt x="8390" y="9951"/>
                  </a:lnTo>
                  <a:lnTo>
                    <a:pt x="8358" y="10016"/>
                  </a:lnTo>
                  <a:lnTo>
                    <a:pt x="8325" y="10049"/>
                  </a:lnTo>
                  <a:lnTo>
                    <a:pt x="8228" y="10114"/>
                  </a:lnTo>
                  <a:lnTo>
                    <a:pt x="8065" y="10276"/>
                  </a:lnTo>
                  <a:lnTo>
                    <a:pt x="8065" y="10309"/>
                  </a:lnTo>
                  <a:lnTo>
                    <a:pt x="8130" y="10341"/>
                  </a:lnTo>
                  <a:lnTo>
                    <a:pt x="8228" y="10309"/>
                  </a:lnTo>
                  <a:lnTo>
                    <a:pt x="8390" y="10211"/>
                  </a:lnTo>
                  <a:lnTo>
                    <a:pt x="8455" y="10211"/>
                  </a:lnTo>
                  <a:lnTo>
                    <a:pt x="8553" y="10146"/>
                  </a:lnTo>
                  <a:lnTo>
                    <a:pt x="8618" y="10081"/>
                  </a:lnTo>
                  <a:lnTo>
                    <a:pt x="8650" y="10049"/>
                  </a:lnTo>
                  <a:lnTo>
                    <a:pt x="8748" y="9984"/>
                  </a:lnTo>
                  <a:lnTo>
                    <a:pt x="8813" y="9984"/>
                  </a:lnTo>
                  <a:lnTo>
                    <a:pt x="8813" y="10016"/>
                  </a:lnTo>
                  <a:lnTo>
                    <a:pt x="8780" y="10016"/>
                  </a:lnTo>
                  <a:lnTo>
                    <a:pt x="8683" y="10114"/>
                  </a:lnTo>
                  <a:lnTo>
                    <a:pt x="8650" y="10211"/>
                  </a:lnTo>
                  <a:lnTo>
                    <a:pt x="8585" y="10244"/>
                  </a:lnTo>
                  <a:lnTo>
                    <a:pt x="8488" y="10309"/>
                  </a:lnTo>
                  <a:lnTo>
                    <a:pt x="8390" y="10341"/>
                  </a:lnTo>
                  <a:lnTo>
                    <a:pt x="8358" y="10341"/>
                  </a:lnTo>
                  <a:lnTo>
                    <a:pt x="8260" y="10472"/>
                  </a:lnTo>
                  <a:lnTo>
                    <a:pt x="8260" y="10504"/>
                  </a:lnTo>
                  <a:lnTo>
                    <a:pt x="8293" y="10537"/>
                  </a:lnTo>
                  <a:lnTo>
                    <a:pt x="8358" y="10504"/>
                  </a:lnTo>
                  <a:lnTo>
                    <a:pt x="8423" y="10504"/>
                  </a:lnTo>
                  <a:lnTo>
                    <a:pt x="8488" y="10537"/>
                  </a:lnTo>
                  <a:lnTo>
                    <a:pt x="8423" y="10537"/>
                  </a:lnTo>
                  <a:lnTo>
                    <a:pt x="8325" y="10569"/>
                  </a:lnTo>
                  <a:lnTo>
                    <a:pt x="8293" y="10602"/>
                  </a:lnTo>
                  <a:lnTo>
                    <a:pt x="8293" y="10634"/>
                  </a:lnTo>
                  <a:lnTo>
                    <a:pt x="8325" y="10667"/>
                  </a:lnTo>
                  <a:lnTo>
                    <a:pt x="8390" y="10634"/>
                  </a:lnTo>
                  <a:lnTo>
                    <a:pt x="8455" y="10634"/>
                  </a:lnTo>
                  <a:lnTo>
                    <a:pt x="8390" y="10732"/>
                  </a:lnTo>
                  <a:lnTo>
                    <a:pt x="8293" y="10732"/>
                  </a:lnTo>
                  <a:lnTo>
                    <a:pt x="8293" y="10797"/>
                  </a:lnTo>
                  <a:lnTo>
                    <a:pt x="8293" y="10829"/>
                  </a:lnTo>
                  <a:lnTo>
                    <a:pt x="8520" y="10829"/>
                  </a:lnTo>
                  <a:lnTo>
                    <a:pt x="8520" y="10862"/>
                  </a:lnTo>
                  <a:lnTo>
                    <a:pt x="8488" y="10862"/>
                  </a:lnTo>
                  <a:lnTo>
                    <a:pt x="8488" y="10894"/>
                  </a:lnTo>
                  <a:lnTo>
                    <a:pt x="8390" y="10927"/>
                  </a:lnTo>
                  <a:lnTo>
                    <a:pt x="8358" y="10959"/>
                  </a:lnTo>
                  <a:lnTo>
                    <a:pt x="8358" y="11024"/>
                  </a:lnTo>
                  <a:lnTo>
                    <a:pt x="8390" y="11089"/>
                  </a:lnTo>
                  <a:lnTo>
                    <a:pt x="8390" y="11154"/>
                  </a:lnTo>
                  <a:lnTo>
                    <a:pt x="8423" y="11187"/>
                  </a:lnTo>
                  <a:lnTo>
                    <a:pt x="8488" y="11122"/>
                  </a:lnTo>
                  <a:lnTo>
                    <a:pt x="8520" y="11024"/>
                  </a:lnTo>
                  <a:lnTo>
                    <a:pt x="8585" y="10959"/>
                  </a:lnTo>
                  <a:lnTo>
                    <a:pt x="8585" y="11024"/>
                  </a:lnTo>
                  <a:lnTo>
                    <a:pt x="8585" y="11057"/>
                  </a:lnTo>
                  <a:lnTo>
                    <a:pt x="8553" y="11089"/>
                  </a:lnTo>
                  <a:lnTo>
                    <a:pt x="8553" y="11122"/>
                  </a:lnTo>
                  <a:lnTo>
                    <a:pt x="8585" y="11187"/>
                  </a:lnTo>
                  <a:lnTo>
                    <a:pt x="8553" y="11219"/>
                  </a:lnTo>
                  <a:lnTo>
                    <a:pt x="8585" y="11285"/>
                  </a:lnTo>
                  <a:lnTo>
                    <a:pt x="8618" y="11285"/>
                  </a:lnTo>
                  <a:lnTo>
                    <a:pt x="8650" y="11219"/>
                  </a:lnTo>
                  <a:lnTo>
                    <a:pt x="8715" y="11187"/>
                  </a:lnTo>
                  <a:lnTo>
                    <a:pt x="8748" y="11187"/>
                  </a:lnTo>
                  <a:lnTo>
                    <a:pt x="8748" y="11252"/>
                  </a:lnTo>
                  <a:lnTo>
                    <a:pt x="8715" y="11285"/>
                  </a:lnTo>
                  <a:lnTo>
                    <a:pt x="8715" y="11317"/>
                  </a:lnTo>
                  <a:lnTo>
                    <a:pt x="8780" y="11350"/>
                  </a:lnTo>
                  <a:lnTo>
                    <a:pt x="8780" y="11382"/>
                  </a:lnTo>
                  <a:lnTo>
                    <a:pt x="8813" y="11415"/>
                  </a:lnTo>
                  <a:lnTo>
                    <a:pt x="8813" y="11447"/>
                  </a:lnTo>
                  <a:lnTo>
                    <a:pt x="8846" y="11480"/>
                  </a:lnTo>
                  <a:lnTo>
                    <a:pt x="8878" y="11415"/>
                  </a:lnTo>
                  <a:lnTo>
                    <a:pt x="8976" y="11415"/>
                  </a:lnTo>
                  <a:lnTo>
                    <a:pt x="8976" y="11317"/>
                  </a:lnTo>
                  <a:lnTo>
                    <a:pt x="8976" y="11252"/>
                  </a:lnTo>
                  <a:lnTo>
                    <a:pt x="8911" y="11187"/>
                  </a:lnTo>
                  <a:lnTo>
                    <a:pt x="8943" y="11187"/>
                  </a:lnTo>
                  <a:lnTo>
                    <a:pt x="8976" y="11219"/>
                  </a:lnTo>
                  <a:lnTo>
                    <a:pt x="9008" y="11219"/>
                  </a:lnTo>
                  <a:lnTo>
                    <a:pt x="9008" y="11154"/>
                  </a:lnTo>
                  <a:lnTo>
                    <a:pt x="8976" y="11089"/>
                  </a:lnTo>
                  <a:lnTo>
                    <a:pt x="8976" y="11024"/>
                  </a:lnTo>
                  <a:lnTo>
                    <a:pt x="9041" y="11024"/>
                  </a:lnTo>
                  <a:lnTo>
                    <a:pt x="9041" y="10959"/>
                  </a:lnTo>
                  <a:lnTo>
                    <a:pt x="9041" y="10894"/>
                  </a:lnTo>
                  <a:lnTo>
                    <a:pt x="8976" y="10894"/>
                  </a:lnTo>
                  <a:lnTo>
                    <a:pt x="8943" y="10862"/>
                  </a:lnTo>
                  <a:lnTo>
                    <a:pt x="8943" y="10829"/>
                  </a:lnTo>
                  <a:lnTo>
                    <a:pt x="8976" y="10862"/>
                  </a:lnTo>
                  <a:lnTo>
                    <a:pt x="9041" y="10862"/>
                  </a:lnTo>
                  <a:lnTo>
                    <a:pt x="9073" y="10797"/>
                  </a:lnTo>
                  <a:lnTo>
                    <a:pt x="9041" y="10764"/>
                  </a:lnTo>
                  <a:lnTo>
                    <a:pt x="9008" y="10764"/>
                  </a:lnTo>
                  <a:lnTo>
                    <a:pt x="8976" y="10732"/>
                  </a:lnTo>
                  <a:lnTo>
                    <a:pt x="9041" y="10732"/>
                  </a:lnTo>
                  <a:lnTo>
                    <a:pt x="9073" y="10699"/>
                  </a:lnTo>
                  <a:lnTo>
                    <a:pt x="9073" y="10537"/>
                  </a:lnTo>
                  <a:lnTo>
                    <a:pt x="9106" y="10504"/>
                  </a:lnTo>
                  <a:lnTo>
                    <a:pt x="9138" y="10537"/>
                  </a:lnTo>
                  <a:lnTo>
                    <a:pt x="9138" y="10602"/>
                  </a:lnTo>
                  <a:lnTo>
                    <a:pt x="9171" y="10667"/>
                  </a:lnTo>
                  <a:lnTo>
                    <a:pt x="9138" y="10764"/>
                  </a:lnTo>
                  <a:lnTo>
                    <a:pt x="9268" y="10764"/>
                  </a:lnTo>
                  <a:lnTo>
                    <a:pt x="9268" y="10699"/>
                  </a:lnTo>
                  <a:lnTo>
                    <a:pt x="9333" y="10667"/>
                  </a:lnTo>
                  <a:lnTo>
                    <a:pt x="9333" y="10764"/>
                  </a:lnTo>
                  <a:lnTo>
                    <a:pt x="9366" y="10797"/>
                  </a:lnTo>
                  <a:lnTo>
                    <a:pt x="9431" y="10797"/>
                  </a:lnTo>
                  <a:lnTo>
                    <a:pt x="9431" y="10667"/>
                  </a:lnTo>
                  <a:lnTo>
                    <a:pt x="9431" y="10569"/>
                  </a:lnTo>
                  <a:lnTo>
                    <a:pt x="9398" y="10537"/>
                  </a:lnTo>
                  <a:lnTo>
                    <a:pt x="9398" y="10504"/>
                  </a:lnTo>
                  <a:lnTo>
                    <a:pt x="9463" y="10537"/>
                  </a:lnTo>
                  <a:lnTo>
                    <a:pt x="9528" y="10602"/>
                  </a:lnTo>
                  <a:lnTo>
                    <a:pt x="9528" y="10667"/>
                  </a:lnTo>
                  <a:lnTo>
                    <a:pt x="9593" y="10667"/>
                  </a:lnTo>
                  <a:lnTo>
                    <a:pt x="9626" y="10602"/>
                  </a:lnTo>
                  <a:lnTo>
                    <a:pt x="9626" y="10504"/>
                  </a:lnTo>
                  <a:lnTo>
                    <a:pt x="9593" y="10406"/>
                  </a:lnTo>
                  <a:lnTo>
                    <a:pt x="9496" y="10341"/>
                  </a:lnTo>
                  <a:lnTo>
                    <a:pt x="9463" y="10276"/>
                  </a:lnTo>
                  <a:lnTo>
                    <a:pt x="9496" y="10276"/>
                  </a:lnTo>
                  <a:lnTo>
                    <a:pt x="9528" y="10341"/>
                  </a:lnTo>
                  <a:lnTo>
                    <a:pt x="9626" y="10406"/>
                  </a:lnTo>
                  <a:lnTo>
                    <a:pt x="9659" y="10472"/>
                  </a:lnTo>
                  <a:lnTo>
                    <a:pt x="9821" y="10472"/>
                  </a:lnTo>
                  <a:lnTo>
                    <a:pt x="9854" y="10374"/>
                  </a:lnTo>
                  <a:lnTo>
                    <a:pt x="9821" y="10341"/>
                  </a:lnTo>
                  <a:lnTo>
                    <a:pt x="9756" y="10309"/>
                  </a:lnTo>
                  <a:lnTo>
                    <a:pt x="9724" y="10276"/>
                  </a:lnTo>
                  <a:lnTo>
                    <a:pt x="9626" y="10276"/>
                  </a:lnTo>
                  <a:lnTo>
                    <a:pt x="9561" y="10211"/>
                  </a:lnTo>
                  <a:lnTo>
                    <a:pt x="9561" y="10114"/>
                  </a:lnTo>
                  <a:lnTo>
                    <a:pt x="9593" y="10179"/>
                  </a:lnTo>
                  <a:lnTo>
                    <a:pt x="9659" y="10211"/>
                  </a:lnTo>
                  <a:lnTo>
                    <a:pt x="9724" y="10211"/>
                  </a:lnTo>
                  <a:lnTo>
                    <a:pt x="9756" y="10179"/>
                  </a:lnTo>
                  <a:lnTo>
                    <a:pt x="9724" y="10081"/>
                  </a:lnTo>
                  <a:lnTo>
                    <a:pt x="9691" y="10049"/>
                  </a:lnTo>
                  <a:lnTo>
                    <a:pt x="9659" y="9984"/>
                  </a:lnTo>
                  <a:lnTo>
                    <a:pt x="9724" y="9984"/>
                  </a:lnTo>
                  <a:lnTo>
                    <a:pt x="9756" y="10016"/>
                  </a:lnTo>
                  <a:lnTo>
                    <a:pt x="9821" y="10049"/>
                  </a:lnTo>
                  <a:lnTo>
                    <a:pt x="9821" y="10114"/>
                  </a:lnTo>
                  <a:lnTo>
                    <a:pt x="9789" y="10179"/>
                  </a:lnTo>
                  <a:lnTo>
                    <a:pt x="9886" y="10211"/>
                  </a:lnTo>
                  <a:lnTo>
                    <a:pt x="9984" y="10211"/>
                  </a:lnTo>
                  <a:lnTo>
                    <a:pt x="10049" y="10179"/>
                  </a:lnTo>
                  <a:lnTo>
                    <a:pt x="10146" y="10179"/>
                  </a:lnTo>
                  <a:lnTo>
                    <a:pt x="10179" y="10146"/>
                  </a:lnTo>
                  <a:lnTo>
                    <a:pt x="10179" y="10081"/>
                  </a:lnTo>
                  <a:lnTo>
                    <a:pt x="9984" y="10081"/>
                  </a:lnTo>
                  <a:lnTo>
                    <a:pt x="9951" y="10049"/>
                  </a:lnTo>
                  <a:lnTo>
                    <a:pt x="10016" y="10016"/>
                  </a:lnTo>
                  <a:lnTo>
                    <a:pt x="10114" y="10049"/>
                  </a:lnTo>
                  <a:lnTo>
                    <a:pt x="10146" y="10016"/>
                  </a:lnTo>
                  <a:lnTo>
                    <a:pt x="10114" y="9984"/>
                  </a:lnTo>
                  <a:lnTo>
                    <a:pt x="10081" y="9951"/>
                  </a:lnTo>
                  <a:lnTo>
                    <a:pt x="10114" y="9919"/>
                  </a:lnTo>
                  <a:lnTo>
                    <a:pt x="10081" y="9886"/>
                  </a:lnTo>
                  <a:lnTo>
                    <a:pt x="10016" y="9854"/>
                  </a:lnTo>
                  <a:lnTo>
                    <a:pt x="9951" y="9886"/>
                  </a:lnTo>
                  <a:lnTo>
                    <a:pt x="10016" y="9821"/>
                  </a:lnTo>
                  <a:lnTo>
                    <a:pt x="10049" y="9789"/>
                  </a:lnTo>
                  <a:lnTo>
                    <a:pt x="10081" y="9821"/>
                  </a:lnTo>
                  <a:lnTo>
                    <a:pt x="10146" y="9854"/>
                  </a:lnTo>
                  <a:lnTo>
                    <a:pt x="10179" y="9919"/>
                  </a:lnTo>
                  <a:lnTo>
                    <a:pt x="10179" y="9984"/>
                  </a:lnTo>
                  <a:lnTo>
                    <a:pt x="10309" y="9984"/>
                  </a:lnTo>
                  <a:lnTo>
                    <a:pt x="10341" y="9951"/>
                  </a:lnTo>
                  <a:lnTo>
                    <a:pt x="10374" y="9919"/>
                  </a:lnTo>
                  <a:lnTo>
                    <a:pt x="10341" y="9854"/>
                  </a:lnTo>
                  <a:lnTo>
                    <a:pt x="10276" y="9789"/>
                  </a:lnTo>
                  <a:lnTo>
                    <a:pt x="10276" y="9724"/>
                  </a:lnTo>
                  <a:lnTo>
                    <a:pt x="10244" y="9659"/>
                  </a:lnTo>
                  <a:lnTo>
                    <a:pt x="10146" y="9691"/>
                  </a:lnTo>
                  <a:lnTo>
                    <a:pt x="10211" y="9561"/>
                  </a:lnTo>
                  <a:lnTo>
                    <a:pt x="10146" y="9528"/>
                  </a:lnTo>
                  <a:lnTo>
                    <a:pt x="10049" y="9528"/>
                  </a:lnTo>
                  <a:lnTo>
                    <a:pt x="10016" y="9496"/>
                  </a:lnTo>
                  <a:lnTo>
                    <a:pt x="10081" y="9431"/>
                  </a:lnTo>
                  <a:lnTo>
                    <a:pt x="10049" y="9398"/>
                  </a:lnTo>
                  <a:lnTo>
                    <a:pt x="9919" y="9463"/>
                  </a:lnTo>
                  <a:lnTo>
                    <a:pt x="9886" y="9528"/>
                  </a:lnTo>
                  <a:lnTo>
                    <a:pt x="9886" y="9659"/>
                  </a:lnTo>
                  <a:lnTo>
                    <a:pt x="9854" y="9659"/>
                  </a:lnTo>
                  <a:lnTo>
                    <a:pt x="9821" y="9626"/>
                  </a:lnTo>
                  <a:lnTo>
                    <a:pt x="9789" y="9463"/>
                  </a:lnTo>
                  <a:lnTo>
                    <a:pt x="9756" y="9431"/>
                  </a:lnTo>
                  <a:lnTo>
                    <a:pt x="9724" y="9463"/>
                  </a:lnTo>
                  <a:lnTo>
                    <a:pt x="9724" y="9528"/>
                  </a:lnTo>
                  <a:lnTo>
                    <a:pt x="9659" y="9659"/>
                  </a:lnTo>
                  <a:lnTo>
                    <a:pt x="9593" y="9691"/>
                  </a:lnTo>
                  <a:lnTo>
                    <a:pt x="9593" y="9691"/>
                  </a:lnTo>
                  <a:lnTo>
                    <a:pt x="9626" y="9626"/>
                  </a:lnTo>
                  <a:lnTo>
                    <a:pt x="9626" y="9528"/>
                  </a:lnTo>
                  <a:lnTo>
                    <a:pt x="9691" y="9398"/>
                  </a:lnTo>
                  <a:lnTo>
                    <a:pt x="9724" y="9333"/>
                  </a:lnTo>
                  <a:lnTo>
                    <a:pt x="9626" y="9366"/>
                  </a:lnTo>
                  <a:lnTo>
                    <a:pt x="9528" y="9496"/>
                  </a:lnTo>
                  <a:lnTo>
                    <a:pt x="9528" y="9528"/>
                  </a:lnTo>
                  <a:lnTo>
                    <a:pt x="9431" y="9626"/>
                  </a:lnTo>
                  <a:lnTo>
                    <a:pt x="9366" y="9593"/>
                  </a:lnTo>
                  <a:lnTo>
                    <a:pt x="9366" y="9528"/>
                  </a:lnTo>
                  <a:lnTo>
                    <a:pt x="9431" y="9463"/>
                  </a:lnTo>
                  <a:lnTo>
                    <a:pt x="9561" y="9398"/>
                  </a:lnTo>
                  <a:lnTo>
                    <a:pt x="9593" y="9301"/>
                  </a:lnTo>
                  <a:lnTo>
                    <a:pt x="9626" y="9203"/>
                  </a:lnTo>
                  <a:lnTo>
                    <a:pt x="9691" y="9203"/>
                  </a:lnTo>
                  <a:lnTo>
                    <a:pt x="9756" y="9138"/>
                  </a:lnTo>
                  <a:lnTo>
                    <a:pt x="9756" y="9106"/>
                  </a:lnTo>
                  <a:lnTo>
                    <a:pt x="9691" y="9073"/>
                  </a:lnTo>
                  <a:lnTo>
                    <a:pt x="9593" y="9138"/>
                  </a:lnTo>
                  <a:lnTo>
                    <a:pt x="9528" y="9203"/>
                  </a:lnTo>
                  <a:lnTo>
                    <a:pt x="9431" y="9236"/>
                  </a:lnTo>
                  <a:lnTo>
                    <a:pt x="9366" y="9333"/>
                  </a:lnTo>
                  <a:lnTo>
                    <a:pt x="9398" y="9236"/>
                  </a:lnTo>
                  <a:lnTo>
                    <a:pt x="9463" y="9138"/>
                  </a:lnTo>
                  <a:lnTo>
                    <a:pt x="9431" y="9106"/>
                  </a:lnTo>
                  <a:lnTo>
                    <a:pt x="9366" y="9138"/>
                  </a:lnTo>
                  <a:lnTo>
                    <a:pt x="9301" y="9171"/>
                  </a:lnTo>
                  <a:lnTo>
                    <a:pt x="9171" y="9138"/>
                  </a:lnTo>
                  <a:lnTo>
                    <a:pt x="9073" y="9171"/>
                  </a:lnTo>
                  <a:lnTo>
                    <a:pt x="9008" y="9106"/>
                  </a:lnTo>
                  <a:lnTo>
                    <a:pt x="9106" y="9106"/>
                  </a:lnTo>
                  <a:lnTo>
                    <a:pt x="9333" y="9073"/>
                  </a:lnTo>
                  <a:lnTo>
                    <a:pt x="9236" y="9041"/>
                  </a:lnTo>
                  <a:lnTo>
                    <a:pt x="9171" y="8976"/>
                  </a:lnTo>
                  <a:lnTo>
                    <a:pt x="9236" y="9008"/>
                  </a:lnTo>
                  <a:lnTo>
                    <a:pt x="9301" y="8976"/>
                  </a:lnTo>
                  <a:lnTo>
                    <a:pt x="9268" y="8911"/>
                  </a:lnTo>
                  <a:lnTo>
                    <a:pt x="9203" y="8878"/>
                  </a:lnTo>
                  <a:lnTo>
                    <a:pt x="9203" y="8846"/>
                  </a:lnTo>
                  <a:lnTo>
                    <a:pt x="9268" y="8813"/>
                  </a:lnTo>
                  <a:lnTo>
                    <a:pt x="9301" y="8748"/>
                  </a:lnTo>
                  <a:lnTo>
                    <a:pt x="9268" y="8618"/>
                  </a:lnTo>
                  <a:lnTo>
                    <a:pt x="9236" y="8585"/>
                  </a:lnTo>
                  <a:lnTo>
                    <a:pt x="9106" y="8618"/>
                  </a:lnTo>
                  <a:lnTo>
                    <a:pt x="9041" y="8650"/>
                  </a:lnTo>
                  <a:lnTo>
                    <a:pt x="9008" y="8618"/>
                  </a:lnTo>
                  <a:lnTo>
                    <a:pt x="8976" y="8650"/>
                  </a:lnTo>
                  <a:lnTo>
                    <a:pt x="8943" y="8618"/>
                  </a:lnTo>
                  <a:lnTo>
                    <a:pt x="8976" y="8553"/>
                  </a:lnTo>
                  <a:lnTo>
                    <a:pt x="9008" y="8455"/>
                  </a:lnTo>
                  <a:lnTo>
                    <a:pt x="9106" y="8423"/>
                  </a:lnTo>
                  <a:lnTo>
                    <a:pt x="9138" y="8390"/>
                  </a:lnTo>
                  <a:lnTo>
                    <a:pt x="9171" y="8260"/>
                  </a:lnTo>
                  <a:lnTo>
                    <a:pt x="9138" y="8228"/>
                  </a:lnTo>
                  <a:lnTo>
                    <a:pt x="9041" y="8293"/>
                  </a:lnTo>
                  <a:lnTo>
                    <a:pt x="8943" y="8390"/>
                  </a:lnTo>
                  <a:lnTo>
                    <a:pt x="8878" y="8488"/>
                  </a:lnTo>
                  <a:lnTo>
                    <a:pt x="8813" y="8520"/>
                  </a:lnTo>
                  <a:lnTo>
                    <a:pt x="8813" y="8618"/>
                  </a:lnTo>
                  <a:lnTo>
                    <a:pt x="8813" y="8683"/>
                  </a:lnTo>
                  <a:lnTo>
                    <a:pt x="8748" y="8715"/>
                  </a:lnTo>
                  <a:lnTo>
                    <a:pt x="8748" y="8618"/>
                  </a:lnTo>
                  <a:lnTo>
                    <a:pt x="8748" y="8520"/>
                  </a:lnTo>
                  <a:lnTo>
                    <a:pt x="8813" y="8455"/>
                  </a:lnTo>
                  <a:lnTo>
                    <a:pt x="8911" y="8325"/>
                  </a:lnTo>
                  <a:lnTo>
                    <a:pt x="8911" y="8260"/>
                  </a:lnTo>
                  <a:lnTo>
                    <a:pt x="8911" y="8228"/>
                  </a:lnTo>
                  <a:lnTo>
                    <a:pt x="8813" y="8293"/>
                  </a:lnTo>
                  <a:lnTo>
                    <a:pt x="8780" y="8358"/>
                  </a:lnTo>
                  <a:lnTo>
                    <a:pt x="8780" y="8390"/>
                  </a:lnTo>
                  <a:lnTo>
                    <a:pt x="8683" y="8423"/>
                  </a:lnTo>
                  <a:lnTo>
                    <a:pt x="8650" y="8488"/>
                  </a:lnTo>
                  <a:lnTo>
                    <a:pt x="8650" y="8553"/>
                  </a:lnTo>
                  <a:lnTo>
                    <a:pt x="8585" y="8683"/>
                  </a:lnTo>
                  <a:lnTo>
                    <a:pt x="8520" y="8715"/>
                  </a:lnTo>
                  <a:lnTo>
                    <a:pt x="8520" y="8650"/>
                  </a:lnTo>
                  <a:lnTo>
                    <a:pt x="8553" y="8553"/>
                  </a:lnTo>
                  <a:lnTo>
                    <a:pt x="8650" y="8358"/>
                  </a:lnTo>
                  <a:lnTo>
                    <a:pt x="8715" y="8325"/>
                  </a:lnTo>
                  <a:lnTo>
                    <a:pt x="8683" y="8228"/>
                  </a:lnTo>
                  <a:lnTo>
                    <a:pt x="8618" y="8228"/>
                  </a:lnTo>
                  <a:lnTo>
                    <a:pt x="8553" y="8325"/>
                  </a:lnTo>
                  <a:lnTo>
                    <a:pt x="8520" y="8390"/>
                  </a:lnTo>
                  <a:lnTo>
                    <a:pt x="8488" y="8423"/>
                  </a:lnTo>
                  <a:lnTo>
                    <a:pt x="8488" y="8358"/>
                  </a:lnTo>
                  <a:lnTo>
                    <a:pt x="8553" y="8228"/>
                  </a:lnTo>
                  <a:lnTo>
                    <a:pt x="8585" y="8163"/>
                  </a:lnTo>
                  <a:lnTo>
                    <a:pt x="8520" y="8098"/>
                  </a:lnTo>
                  <a:lnTo>
                    <a:pt x="8455" y="8065"/>
                  </a:lnTo>
                  <a:lnTo>
                    <a:pt x="8488" y="8065"/>
                  </a:lnTo>
                  <a:lnTo>
                    <a:pt x="8423" y="8000"/>
                  </a:lnTo>
                  <a:lnTo>
                    <a:pt x="8293" y="8000"/>
                  </a:lnTo>
                  <a:lnTo>
                    <a:pt x="8228" y="8033"/>
                  </a:lnTo>
                  <a:lnTo>
                    <a:pt x="8260" y="7968"/>
                  </a:lnTo>
                  <a:lnTo>
                    <a:pt x="8358" y="7935"/>
                  </a:lnTo>
                  <a:lnTo>
                    <a:pt x="8130" y="7935"/>
                  </a:lnTo>
                  <a:lnTo>
                    <a:pt x="8065" y="8000"/>
                  </a:lnTo>
                  <a:lnTo>
                    <a:pt x="8065" y="7935"/>
                  </a:lnTo>
                  <a:lnTo>
                    <a:pt x="8228" y="7837"/>
                  </a:lnTo>
                  <a:lnTo>
                    <a:pt x="8358" y="7837"/>
                  </a:lnTo>
                  <a:lnTo>
                    <a:pt x="8390" y="7870"/>
                  </a:lnTo>
                  <a:lnTo>
                    <a:pt x="8488" y="7902"/>
                  </a:lnTo>
                  <a:lnTo>
                    <a:pt x="8520" y="7837"/>
                  </a:lnTo>
                  <a:lnTo>
                    <a:pt x="8553" y="7772"/>
                  </a:lnTo>
                  <a:lnTo>
                    <a:pt x="8455" y="7772"/>
                  </a:lnTo>
                  <a:lnTo>
                    <a:pt x="8358" y="7740"/>
                  </a:lnTo>
                  <a:lnTo>
                    <a:pt x="8260" y="7675"/>
                  </a:lnTo>
                  <a:lnTo>
                    <a:pt x="8195" y="7675"/>
                  </a:lnTo>
                  <a:lnTo>
                    <a:pt x="8195" y="7772"/>
                  </a:lnTo>
                  <a:lnTo>
                    <a:pt x="8130" y="7772"/>
                  </a:lnTo>
                  <a:lnTo>
                    <a:pt x="8130" y="7740"/>
                  </a:lnTo>
                  <a:lnTo>
                    <a:pt x="8163" y="7707"/>
                  </a:lnTo>
                  <a:lnTo>
                    <a:pt x="8163" y="7642"/>
                  </a:lnTo>
                  <a:lnTo>
                    <a:pt x="8098" y="7642"/>
                  </a:lnTo>
                  <a:lnTo>
                    <a:pt x="8065" y="7707"/>
                  </a:lnTo>
                  <a:lnTo>
                    <a:pt x="8033" y="7740"/>
                  </a:lnTo>
                  <a:lnTo>
                    <a:pt x="8000" y="7675"/>
                  </a:lnTo>
                  <a:lnTo>
                    <a:pt x="8000" y="7610"/>
                  </a:lnTo>
                  <a:lnTo>
                    <a:pt x="7935" y="7577"/>
                  </a:lnTo>
                  <a:lnTo>
                    <a:pt x="7902" y="7610"/>
                  </a:lnTo>
                  <a:lnTo>
                    <a:pt x="7837" y="7545"/>
                  </a:lnTo>
                  <a:lnTo>
                    <a:pt x="7805" y="7512"/>
                  </a:lnTo>
                  <a:lnTo>
                    <a:pt x="7740" y="7545"/>
                  </a:lnTo>
                  <a:lnTo>
                    <a:pt x="7805" y="7447"/>
                  </a:lnTo>
                  <a:lnTo>
                    <a:pt x="7870" y="7415"/>
                  </a:lnTo>
                  <a:lnTo>
                    <a:pt x="8000" y="7512"/>
                  </a:lnTo>
                  <a:lnTo>
                    <a:pt x="8065" y="7512"/>
                  </a:lnTo>
                  <a:lnTo>
                    <a:pt x="8033" y="7447"/>
                  </a:lnTo>
                  <a:lnTo>
                    <a:pt x="7772" y="7317"/>
                  </a:lnTo>
                  <a:lnTo>
                    <a:pt x="7642" y="7285"/>
                  </a:lnTo>
                  <a:lnTo>
                    <a:pt x="7610" y="7252"/>
                  </a:lnTo>
                  <a:lnTo>
                    <a:pt x="7707" y="7252"/>
                  </a:lnTo>
                  <a:lnTo>
                    <a:pt x="7902" y="7317"/>
                  </a:lnTo>
                  <a:lnTo>
                    <a:pt x="8033" y="7317"/>
                  </a:lnTo>
                  <a:lnTo>
                    <a:pt x="8228" y="7382"/>
                  </a:lnTo>
                  <a:lnTo>
                    <a:pt x="8293" y="7382"/>
                  </a:lnTo>
                  <a:lnTo>
                    <a:pt x="8260" y="7317"/>
                  </a:lnTo>
                  <a:lnTo>
                    <a:pt x="8260" y="7252"/>
                  </a:lnTo>
                  <a:lnTo>
                    <a:pt x="8195" y="7220"/>
                  </a:lnTo>
                  <a:lnTo>
                    <a:pt x="8130" y="7187"/>
                  </a:lnTo>
                  <a:lnTo>
                    <a:pt x="8065" y="7122"/>
                  </a:lnTo>
                  <a:lnTo>
                    <a:pt x="8098" y="7122"/>
                  </a:lnTo>
                  <a:lnTo>
                    <a:pt x="8130" y="7089"/>
                  </a:lnTo>
                  <a:lnTo>
                    <a:pt x="8163" y="7155"/>
                  </a:lnTo>
                  <a:lnTo>
                    <a:pt x="8228" y="7155"/>
                  </a:lnTo>
                  <a:lnTo>
                    <a:pt x="8260" y="7122"/>
                  </a:lnTo>
                  <a:lnTo>
                    <a:pt x="8390" y="7122"/>
                  </a:lnTo>
                  <a:lnTo>
                    <a:pt x="8358" y="7089"/>
                  </a:lnTo>
                  <a:lnTo>
                    <a:pt x="8325" y="7057"/>
                  </a:lnTo>
                  <a:lnTo>
                    <a:pt x="8293" y="7024"/>
                  </a:lnTo>
                  <a:lnTo>
                    <a:pt x="8260" y="6959"/>
                  </a:lnTo>
                  <a:lnTo>
                    <a:pt x="8163" y="6959"/>
                  </a:lnTo>
                  <a:lnTo>
                    <a:pt x="8098" y="6992"/>
                  </a:lnTo>
                  <a:lnTo>
                    <a:pt x="7968" y="6992"/>
                  </a:lnTo>
                  <a:lnTo>
                    <a:pt x="7935" y="7057"/>
                  </a:lnTo>
                  <a:lnTo>
                    <a:pt x="7902" y="7057"/>
                  </a:lnTo>
                  <a:lnTo>
                    <a:pt x="7870" y="6992"/>
                  </a:lnTo>
                  <a:lnTo>
                    <a:pt x="7968" y="6927"/>
                  </a:lnTo>
                  <a:lnTo>
                    <a:pt x="8065" y="6927"/>
                  </a:lnTo>
                  <a:lnTo>
                    <a:pt x="8130" y="6894"/>
                  </a:lnTo>
                  <a:lnTo>
                    <a:pt x="8260" y="6894"/>
                  </a:lnTo>
                  <a:lnTo>
                    <a:pt x="8293" y="6862"/>
                  </a:lnTo>
                  <a:lnTo>
                    <a:pt x="8195" y="6829"/>
                  </a:lnTo>
                  <a:lnTo>
                    <a:pt x="8098" y="6797"/>
                  </a:lnTo>
                  <a:lnTo>
                    <a:pt x="8065" y="6764"/>
                  </a:lnTo>
                  <a:lnTo>
                    <a:pt x="8130" y="6797"/>
                  </a:lnTo>
                  <a:lnTo>
                    <a:pt x="8228" y="6797"/>
                  </a:lnTo>
                  <a:lnTo>
                    <a:pt x="8293" y="6764"/>
                  </a:lnTo>
                  <a:lnTo>
                    <a:pt x="8358" y="6797"/>
                  </a:lnTo>
                  <a:lnTo>
                    <a:pt x="8488" y="6927"/>
                  </a:lnTo>
                  <a:lnTo>
                    <a:pt x="8553" y="6959"/>
                  </a:lnTo>
                  <a:lnTo>
                    <a:pt x="8585" y="6927"/>
                  </a:lnTo>
                  <a:lnTo>
                    <a:pt x="8618" y="6992"/>
                  </a:lnTo>
                  <a:lnTo>
                    <a:pt x="8683" y="6992"/>
                  </a:lnTo>
                  <a:lnTo>
                    <a:pt x="8715" y="6959"/>
                  </a:lnTo>
                  <a:lnTo>
                    <a:pt x="8748" y="6927"/>
                  </a:lnTo>
                  <a:lnTo>
                    <a:pt x="8813" y="7024"/>
                  </a:lnTo>
                  <a:lnTo>
                    <a:pt x="8878" y="7024"/>
                  </a:lnTo>
                  <a:lnTo>
                    <a:pt x="8911" y="6992"/>
                  </a:lnTo>
                  <a:lnTo>
                    <a:pt x="8911" y="6862"/>
                  </a:lnTo>
                  <a:lnTo>
                    <a:pt x="8878" y="6797"/>
                  </a:lnTo>
                  <a:lnTo>
                    <a:pt x="8846" y="6732"/>
                  </a:lnTo>
                  <a:lnTo>
                    <a:pt x="8748" y="6667"/>
                  </a:lnTo>
                  <a:lnTo>
                    <a:pt x="8650" y="6634"/>
                  </a:lnTo>
                  <a:lnTo>
                    <a:pt x="8618" y="6602"/>
                  </a:lnTo>
                  <a:lnTo>
                    <a:pt x="8553" y="6602"/>
                  </a:lnTo>
                  <a:lnTo>
                    <a:pt x="8488" y="6634"/>
                  </a:lnTo>
                  <a:lnTo>
                    <a:pt x="8423" y="6602"/>
                  </a:lnTo>
                  <a:lnTo>
                    <a:pt x="8293" y="6472"/>
                  </a:lnTo>
                  <a:lnTo>
                    <a:pt x="8195" y="6439"/>
                  </a:lnTo>
                  <a:lnTo>
                    <a:pt x="8000" y="6472"/>
                  </a:lnTo>
                  <a:lnTo>
                    <a:pt x="7935" y="6439"/>
                  </a:lnTo>
                  <a:lnTo>
                    <a:pt x="8098" y="6407"/>
                  </a:lnTo>
                  <a:lnTo>
                    <a:pt x="8163" y="6342"/>
                  </a:lnTo>
                  <a:lnTo>
                    <a:pt x="8260" y="6342"/>
                  </a:lnTo>
                  <a:lnTo>
                    <a:pt x="8293" y="6374"/>
                  </a:lnTo>
                  <a:lnTo>
                    <a:pt x="8325" y="6374"/>
                  </a:lnTo>
                  <a:lnTo>
                    <a:pt x="8423" y="6309"/>
                  </a:lnTo>
                  <a:lnTo>
                    <a:pt x="8488" y="6276"/>
                  </a:lnTo>
                  <a:lnTo>
                    <a:pt x="8650" y="6276"/>
                  </a:lnTo>
                  <a:lnTo>
                    <a:pt x="8715" y="6342"/>
                  </a:lnTo>
                  <a:lnTo>
                    <a:pt x="8813" y="6342"/>
                  </a:lnTo>
                  <a:lnTo>
                    <a:pt x="8878" y="6276"/>
                  </a:lnTo>
                  <a:lnTo>
                    <a:pt x="8878" y="6179"/>
                  </a:lnTo>
                  <a:lnTo>
                    <a:pt x="8846" y="6114"/>
                  </a:lnTo>
                  <a:lnTo>
                    <a:pt x="8813" y="5984"/>
                  </a:lnTo>
                  <a:lnTo>
                    <a:pt x="8715" y="5756"/>
                  </a:lnTo>
                  <a:lnTo>
                    <a:pt x="8683" y="5659"/>
                  </a:lnTo>
                  <a:lnTo>
                    <a:pt x="8553" y="5659"/>
                  </a:lnTo>
                  <a:lnTo>
                    <a:pt x="8553" y="5724"/>
                  </a:lnTo>
                  <a:lnTo>
                    <a:pt x="8488" y="5821"/>
                  </a:lnTo>
                  <a:lnTo>
                    <a:pt x="8520" y="5854"/>
                  </a:lnTo>
                  <a:lnTo>
                    <a:pt x="8520" y="5919"/>
                  </a:lnTo>
                  <a:lnTo>
                    <a:pt x="8488" y="5919"/>
                  </a:lnTo>
                  <a:lnTo>
                    <a:pt x="8390" y="5984"/>
                  </a:lnTo>
                  <a:lnTo>
                    <a:pt x="8325" y="6049"/>
                  </a:lnTo>
                  <a:lnTo>
                    <a:pt x="8228" y="6049"/>
                  </a:lnTo>
                  <a:lnTo>
                    <a:pt x="8163" y="6016"/>
                  </a:lnTo>
                  <a:lnTo>
                    <a:pt x="8065" y="6049"/>
                  </a:lnTo>
                  <a:lnTo>
                    <a:pt x="8000" y="6146"/>
                  </a:lnTo>
                  <a:lnTo>
                    <a:pt x="7902" y="6244"/>
                  </a:lnTo>
                  <a:lnTo>
                    <a:pt x="7837" y="6211"/>
                  </a:lnTo>
                  <a:lnTo>
                    <a:pt x="7772" y="6179"/>
                  </a:lnTo>
                  <a:lnTo>
                    <a:pt x="7675" y="6211"/>
                  </a:lnTo>
                  <a:lnTo>
                    <a:pt x="7610" y="6211"/>
                  </a:lnTo>
                  <a:lnTo>
                    <a:pt x="7707" y="6146"/>
                  </a:lnTo>
                  <a:lnTo>
                    <a:pt x="7772" y="6114"/>
                  </a:lnTo>
                  <a:lnTo>
                    <a:pt x="7837" y="6146"/>
                  </a:lnTo>
                  <a:lnTo>
                    <a:pt x="7935" y="6114"/>
                  </a:lnTo>
                  <a:lnTo>
                    <a:pt x="8000" y="6016"/>
                  </a:lnTo>
                  <a:lnTo>
                    <a:pt x="8065" y="5984"/>
                  </a:lnTo>
                  <a:lnTo>
                    <a:pt x="8130" y="5984"/>
                  </a:lnTo>
                  <a:lnTo>
                    <a:pt x="8228" y="5951"/>
                  </a:lnTo>
                  <a:lnTo>
                    <a:pt x="8293" y="5886"/>
                  </a:lnTo>
                  <a:lnTo>
                    <a:pt x="8293" y="5789"/>
                  </a:lnTo>
                  <a:lnTo>
                    <a:pt x="8293" y="5724"/>
                  </a:lnTo>
                  <a:lnTo>
                    <a:pt x="8228" y="5756"/>
                  </a:lnTo>
                  <a:lnTo>
                    <a:pt x="7968" y="5756"/>
                  </a:lnTo>
                  <a:lnTo>
                    <a:pt x="7805" y="5886"/>
                  </a:lnTo>
                  <a:lnTo>
                    <a:pt x="7707" y="5984"/>
                  </a:lnTo>
                  <a:lnTo>
                    <a:pt x="7545" y="6016"/>
                  </a:lnTo>
                  <a:lnTo>
                    <a:pt x="7577" y="5984"/>
                  </a:lnTo>
                  <a:lnTo>
                    <a:pt x="7707" y="5951"/>
                  </a:lnTo>
                  <a:lnTo>
                    <a:pt x="7740" y="5886"/>
                  </a:lnTo>
                  <a:lnTo>
                    <a:pt x="7675" y="5854"/>
                  </a:lnTo>
                  <a:lnTo>
                    <a:pt x="7577" y="5854"/>
                  </a:lnTo>
                  <a:lnTo>
                    <a:pt x="7740" y="5789"/>
                  </a:lnTo>
                  <a:lnTo>
                    <a:pt x="7805" y="5756"/>
                  </a:lnTo>
                  <a:lnTo>
                    <a:pt x="7968" y="5691"/>
                  </a:lnTo>
                  <a:lnTo>
                    <a:pt x="8065" y="5691"/>
                  </a:lnTo>
                  <a:lnTo>
                    <a:pt x="8163" y="5659"/>
                  </a:lnTo>
                  <a:lnTo>
                    <a:pt x="8325" y="5626"/>
                  </a:lnTo>
                  <a:lnTo>
                    <a:pt x="8390" y="5561"/>
                  </a:lnTo>
                  <a:lnTo>
                    <a:pt x="8423" y="5529"/>
                  </a:lnTo>
                  <a:lnTo>
                    <a:pt x="8455" y="5464"/>
                  </a:lnTo>
                  <a:lnTo>
                    <a:pt x="8520" y="5464"/>
                  </a:lnTo>
                  <a:lnTo>
                    <a:pt x="8488" y="5561"/>
                  </a:lnTo>
                  <a:lnTo>
                    <a:pt x="8553" y="5561"/>
                  </a:lnTo>
                  <a:lnTo>
                    <a:pt x="8650" y="5464"/>
                  </a:lnTo>
                  <a:lnTo>
                    <a:pt x="8650" y="5398"/>
                  </a:lnTo>
                  <a:lnTo>
                    <a:pt x="8650" y="5333"/>
                  </a:lnTo>
                  <a:lnTo>
                    <a:pt x="8553" y="5301"/>
                  </a:lnTo>
                  <a:lnTo>
                    <a:pt x="8488" y="5203"/>
                  </a:lnTo>
                  <a:lnTo>
                    <a:pt x="8390" y="5073"/>
                  </a:lnTo>
                  <a:lnTo>
                    <a:pt x="8358" y="4976"/>
                  </a:lnTo>
                  <a:lnTo>
                    <a:pt x="8260" y="4976"/>
                  </a:lnTo>
                  <a:lnTo>
                    <a:pt x="8195" y="5008"/>
                  </a:lnTo>
                  <a:lnTo>
                    <a:pt x="8130" y="5041"/>
                  </a:lnTo>
                  <a:lnTo>
                    <a:pt x="8065" y="5073"/>
                  </a:lnTo>
                  <a:lnTo>
                    <a:pt x="7968" y="5171"/>
                  </a:lnTo>
                  <a:lnTo>
                    <a:pt x="7870" y="5171"/>
                  </a:lnTo>
                  <a:lnTo>
                    <a:pt x="7805" y="5236"/>
                  </a:lnTo>
                  <a:lnTo>
                    <a:pt x="7772" y="5236"/>
                  </a:lnTo>
                  <a:lnTo>
                    <a:pt x="7805" y="5138"/>
                  </a:lnTo>
                  <a:lnTo>
                    <a:pt x="7837" y="5073"/>
                  </a:lnTo>
                  <a:lnTo>
                    <a:pt x="7968" y="5073"/>
                  </a:lnTo>
                  <a:lnTo>
                    <a:pt x="8065" y="4976"/>
                  </a:lnTo>
                  <a:lnTo>
                    <a:pt x="8098" y="4911"/>
                  </a:lnTo>
                  <a:lnTo>
                    <a:pt x="8098" y="4878"/>
                  </a:lnTo>
                  <a:lnTo>
                    <a:pt x="8033" y="4911"/>
                  </a:lnTo>
                  <a:lnTo>
                    <a:pt x="7902" y="4943"/>
                  </a:lnTo>
                  <a:lnTo>
                    <a:pt x="7740" y="5073"/>
                  </a:lnTo>
                  <a:lnTo>
                    <a:pt x="7675" y="5073"/>
                  </a:lnTo>
                  <a:lnTo>
                    <a:pt x="7642" y="5106"/>
                  </a:lnTo>
                  <a:lnTo>
                    <a:pt x="7610" y="5171"/>
                  </a:lnTo>
                  <a:lnTo>
                    <a:pt x="7545" y="5333"/>
                  </a:lnTo>
                  <a:lnTo>
                    <a:pt x="7382" y="5561"/>
                  </a:lnTo>
                  <a:lnTo>
                    <a:pt x="7220" y="5626"/>
                  </a:lnTo>
                  <a:lnTo>
                    <a:pt x="7187" y="5594"/>
                  </a:lnTo>
                  <a:lnTo>
                    <a:pt x="7285" y="5529"/>
                  </a:lnTo>
                  <a:lnTo>
                    <a:pt x="7415" y="5398"/>
                  </a:lnTo>
                  <a:lnTo>
                    <a:pt x="7480" y="5268"/>
                  </a:lnTo>
                  <a:lnTo>
                    <a:pt x="7512" y="5236"/>
                  </a:lnTo>
                  <a:lnTo>
                    <a:pt x="7512" y="5203"/>
                  </a:lnTo>
                  <a:lnTo>
                    <a:pt x="7480" y="5171"/>
                  </a:lnTo>
                  <a:lnTo>
                    <a:pt x="7447" y="5138"/>
                  </a:lnTo>
                  <a:lnTo>
                    <a:pt x="7382" y="5171"/>
                  </a:lnTo>
                  <a:lnTo>
                    <a:pt x="7317" y="5301"/>
                  </a:lnTo>
                  <a:lnTo>
                    <a:pt x="7187" y="5431"/>
                  </a:lnTo>
                  <a:lnTo>
                    <a:pt x="7155" y="5464"/>
                  </a:lnTo>
                  <a:lnTo>
                    <a:pt x="7155" y="5398"/>
                  </a:lnTo>
                  <a:lnTo>
                    <a:pt x="7187" y="5333"/>
                  </a:lnTo>
                  <a:lnTo>
                    <a:pt x="7285" y="5236"/>
                  </a:lnTo>
                  <a:lnTo>
                    <a:pt x="7285" y="5171"/>
                  </a:lnTo>
                  <a:lnTo>
                    <a:pt x="7350" y="5106"/>
                  </a:lnTo>
                  <a:lnTo>
                    <a:pt x="7577" y="5106"/>
                  </a:lnTo>
                  <a:lnTo>
                    <a:pt x="7577" y="5073"/>
                  </a:lnTo>
                  <a:lnTo>
                    <a:pt x="7642" y="5008"/>
                  </a:lnTo>
                  <a:lnTo>
                    <a:pt x="7772" y="4976"/>
                  </a:lnTo>
                  <a:lnTo>
                    <a:pt x="7870" y="4846"/>
                  </a:lnTo>
                  <a:lnTo>
                    <a:pt x="7902" y="4748"/>
                  </a:lnTo>
                  <a:lnTo>
                    <a:pt x="7870" y="4683"/>
                  </a:lnTo>
                  <a:lnTo>
                    <a:pt x="7902" y="4585"/>
                  </a:lnTo>
                  <a:lnTo>
                    <a:pt x="7870" y="4585"/>
                  </a:lnTo>
                  <a:lnTo>
                    <a:pt x="7707" y="4651"/>
                  </a:lnTo>
                  <a:lnTo>
                    <a:pt x="7642" y="4716"/>
                  </a:lnTo>
                  <a:lnTo>
                    <a:pt x="7642" y="4813"/>
                  </a:lnTo>
                  <a:lnTo>
                    <a:pt x="7642" y="4911"/>
                  </a:lnTo>
                  <a:lnTo>
                    <a:pt x="7577" y="4943"/>
                  </a:lnTo>
                  <a:lnTo>
                    <a:pt x="7577" y="4943"/>
                  </a:lnTo>
                  <a:lnTo>
                    <a:pt x="7610" y="4911"/>
                  </a:lnTo>
                  <a:lnTo>
                    <a:pt x="7610" y="4878"/>
                  </a:lnTo>
                  <a:lnTo>
                    <a:pt x="7545" y="4813"/>
                  </a:lnTo>
                  <a:lnTo>
                    <a:pt x="7447" y="4813"/>
                  </a:lnTo>
                  <a:lnTo>
                    <a:pt x="7350" y="4878"/>
                  </a:lnTo>
                  <a:lnTo>
                    <a:pt x="7252" y="4878"/>
                  </a:lnTo>
                  <a:lnTo>
                    <a:pt x="7155" y="4911"/>
                  </a:lnTo>
                  <a:lnTo>
                    <a:pt x="7057" y="4943"/>
                  </a:lnTo>
                  <a:lnTo>
                    <a:pt x="6959" y="4943"/>
                  </a:lnTo>
                  <a:lnTo>
                    <a:pt x="7024" y="4911"/>
                  </a:lnTo>
                  <a:lnTo>
                    <a:pt x="7122" y="4846"/>
                  </a:lnTo>
                  <a:lnTo>
                    <a:pt x="7187" y="4781"/>
                  </a:lnTo>
                  <a:lnTo>
                    <a:pt x="7187" y="4716"/>
                  </a:lnTo>
                  <a:lnTo>
                    <a:pt x="6992" y="4716"/>
                  </a:lnTo>
                  <a:lnTo>
                    <a:pt x="7057" y="4651"/>
                  </a:lnTo>
                  <a:lnTo>
                    <a:pt x="7122" y="4651"/>
                  </a:lnTo>
                  <a:lnTo>
                    <a:pt x="7187" y="4618"/>
                  </a:lnTo>
                  <a:lnTo>
                    <a:pt x="7252" y="4520"/>
                  </a:lnTo>
                  <a:lnTo>
                    <a:pt x="7317" y="4488"/>
                  </a:lnTo>
                  <a:lnTo>
                    <a:pt x="7350" y="4455"/>
                  </a:lnTo>
                  <a:lnTo>
                    <a:pt x="7415" y="4455"/>
                  </a:lnTo>
                  <a:lnTo>
                    <a:pt x="7512" y="4520"/>
                  </a:lnTo>
                  <a:lnTo>
                    <a:pt x="7577" y="4585"/>
                  </a:lnTo>
                  <a:lnTo>
                    <a:pt x="7642" y="4585"/>
                  </a:lnTo>
                  <a:lnTo>
                    <a:pt x="7740" y="4455"/>
                  </a:lnTo>
                  <a:lnTo>
                    <a:pt x="7805" y="4390"/>
                  </a:lnTo>
                  <a:lnTo>
                    <a:pt x="7805" y="4325"/>
                  </a:lnTo>
                  <a:lnTo>
                    <a:pt x="7707" y="4228"/>
                  </a:lnTo>
                  <a:lnTo>
                    <a:pt x="7675" y="4130"/>
                  </a:lnTo>
                  <a:lnTo>
                    <a:pt x="7642" y="4033"/>
                  </a:lnTo>
                  <a:lnTo>
                    <a:pt x="7545" y="3935"/>
                  </a:lnTo>
                  <a:lnTo>
                    <a:pt x="7480" y="3903"/>
                  </a:lnTo>
                  <a:lnTo>
                    <a:pt x="7415" y="3740"/>
                  </a:lnTo>
                  <a:lnTo>
                    <a:pt x="7350" y="3740"/>
                  </a:lnTo>
                  <a:lnTo>
                    <a:pt x="7350" y="3838"/>
                  </a:lnTo>
                  <a:lnTo>
                    <a:pt x="7317" y="3903"/>
                  </a:lnTo>
                  <a:lnTo>
                    <a:pt x="7252" y="3903"/>
                  </a:lnTo>
                  <a:lnTo>
                    <a:pt x="7220" y="3968"/>
                  </a:lnTo>
                  <a:lnTo>
                    <a:pt x="7220" y="4033"/>
                  </a:lnTo>
                  <a:lnTo>
                    <a:pt x="7122" y="4098"/>
                  </a:lnTo>
                  <a:lnTo>
                    <a:pt x="7089" y="4163"/>
                  </a:lnTo>
                  <a:lnTo>
                    <a:pt x="7089" y="4260"/>
                  </a:lnTo>
                  <a:lnTo>
                    <a:pt x="6992" y="4325"/>
                  </a:lnTo>
                  <a:lnTo>
                    <a:pt x="6927" y="4423"/>
                  </a:lnTo>
                  <a:lnTo>
                    <a:pt x="6894" y="4520"/>
                  </a:lnTo>
                  <a:lnTo>
                    <a:pt x="6862" y="4585"/>
                  </a:lnTo>
                  <a:lnTo>
                    <a:pt x="6829" y="4553"/>
                  </a:lnTo>
                  <a:lnTo>
                    <a:pt x="6829" y="4423"/>
                  </a:lnTo>
                  <a:lnTo>
                    <a:pt x="6927" y="4293"/>
                  </a:lnTo>
                  <a:lnTo>
                    <a:pt x="6992" y="4260"/>
                  </a:lnTo>
                  <a:lnTo>
                    <a:pt x="7024" y="4195"/>
                  </a:lnTo>
                  <a:lnTo>
                    <a:pt x="6992" y="4195"/>
                  </a:lnTo>
                  <a:lnTo>
                    <a:pt x="6927" y="4130"/>
                  </a:lnTo>
                  <a:lnTo>
                    <a:pt x="6862" y="4163"/>
                  </a:lnTo>
                  <a:lnTo>
                    <a:pt x="6732" y="4325"/>
                  </a:lnTo>
                  <a:lnTo>
                    <a:pt x="6699" y="4423"/>
                  </a:lnTo>
                  <a:lnTo>
                    <a:pt x="6602" y="4455"/>
                  </a:lnTo>
                  <a:lnTo>
                    <a:pt x="6602" y="4423"/>
                  </a:lnTo>
                  <a:lnTo>
                    <a:pt x="6634" y="4358"/>
                  </a:lnTo>
                  <a:lnTo>
                    <a:pt x="6732" y="4228"/>
                  </a:lnTo>
                  <a:lnTo>
                    <a:pt x="6732" y="4163"/>
                  </a:lnTo>
                  <a:lnTo>
                    <a:pt x="6862" y="4033"/>
                  </a:lnTo>
                  <a:lnTo>
                    <a:pt x="6927" y="3968"/>
                  </a:lnTo>
                  <a:lnTo>
                    <a:pt x="6894" y="3903"/>
                  </a:lnTo>
                  <a:lnTo>
                    <a:pt x="6894" y="3838"/>
                  </a:lnTo>
                  <a:lnTo>
                    <a:pt x="6797" y="3903"/>
                  </a:lnTo>
                  <a:lnTo>
                    <a:pt x="6667" y="4033"/>
                  </a:lnTo>
                  <a:lnTo>
                    <a:pt x="6634" y="4130"/>
                  </a:lnTo>
                  <a:lnTo>
                    <a:pt x="6569" y="4195"/>
                  </a:lnTo>
                  <a:lnTo>
                    <a:pt x="6537" y="4195"/>
                  </a:lnTo>
                  <a:lnTo>
                    <a:pt x="6569" y="4098"/>
                  </a:lnTo>
                  <a:lnTo>
                    <a:pt x="6602" y="4000"/>
                  </a:lnTo>
                  <a:lnTo>
                    <a:pt x="6569" y="4000"/>
                  </a:lnTo>
                  <a:lnTo>
                    <a:pt x="6569" y="3935"/>
                  </a:lnTo>
                  <a:lnTo>
                    <a:pt x="6634" y="3903"/>
                  </a:lnTo>
                  <a:lnTo>
                    <a:pt x="6829" y="3805"/>
                  </a:lnTo>
                  <a:lnTo>
                    <a:pt x="6992" y="3675"/>
                  </a:lnTo>
                  <a:lnTo>
                    <a:pt x="6992" y="3610"/>
                  </a:lnTo>
                  <a:lnTo>
                    <a:pt x="6927" y="3577"/>
                  </a:lnTo>
                  <a:lnTo>
                    <a:pt x="6797" y="3675"/>
                  </a:lnTo>
                  <a:lnTo>
                    <a:pt x="6764" y="3740"/>
                  </a:lnTo>
                  <a:lnTo>
                    <a:pt x="6699" y="3772"/>
                  </a:lnTo>
                  <a:lnTo>
                    <a:pt x="6699" y="3740"/>
                  </a:lnTo>
                  <a:lnTo>
                    <a:pt x="6667" y="3707"/>
                  </a:lnTo>
                  <a:lnTo>
                    <a:pt x="6504" y="3805"/>
                  </a:lnTo>
                  <a:lnTo>
                    <a:pt x="6439" y="3903"/>
                  </a:lnTo>
                  <a:lnTo>
                    <a:pt x="6342" y="4065"/>
                  </a:lnTo>
                  <a:lnTo>
                    <a:pt x="6211" y="4130"/>
                  </a:lnTo>
                  <a:lnTo>
                    <a:pt x="6146" y="4130"/>
                  </a:lnTo>
                  <a:lnTo>
                    <a:pt x="6244" y="4065"/>
                  </a:lnTo>
                  <a:lnTo>
                    <a:pt x="6342" y="3968"/>
                  </a:lnTo>
                  <a:lnTo>
                    <a:pt x="6407" y="3870"/>
                  </a:lnTo>
                  <a:lnTo>
                    <a:pt x="6309" y="3870"/>
                  </a:lnTo>
                  <a:lnTo>
                    <a:pt x="6407" y="3772"/>
                  </a:lnTo>
                  <a:lnTo>
                    <a:pt x="6504" y="3772"/>
                  </a:lnTo>
                  <a:lnTo>
                    <a:pt x="6537" y="3707"/>
                  </a:lnTo>
                  <a:lnTo>
                    <a:pt x="6537" y="3642"/>
                  </a:lnTo>
                  <a:lnTo>
                    <a:pt x="6472" y="3707"/>
                  </a:lnTo>
                  <a:lnTo>
                    <a:pt x="6342" y="3740"/>
                  </a:lnTo>
                  <a:lnTo>
                    <a:pt x="6309" y="3772"/>
                  </a:lnTo>
                  <a:lnTo>
                    <a:pt x="6211" y="3772"/>
                  </a:lnTo>
                  <a:lnTo>
                    <a:pt x="6407" y="3675"/>
                  </a:lnTo>
                  <a:lnTo>
                    <a:pt x="6374" y="3610"/>
                  </a:lnTo>
                  <a:lnTo>
                    <a:pt x="6276" y="3610"/>
                  </a:lnTo>
                  <a:lnTo>
                    <a:pt x="6342" y="3545"/>
                  </a:lnTo>
                  <a:lnTo>
                    <a:pt x="6439" y="3545"/>
                  </a:lnTo>
                  <a:lnTo>
                    <a:pt x="6472" y="3577"/>
                  </a:lnTo>
                  <a:lnTo>
                    <a:pt x="6602" y="3577"/>
                  </a:lnTo>
                  <a:lnTo>
                    <a:pt x="6634" y="3480"/>
                  </a:lnTo>
                  <a:lnTo>
                    <a:pt x="6764" y="3447"/>
                  </a:lnTo>
                  <a:lnTo>
                    <a:pt x="6764" y="3350"/>
                  </a:lnTo>
                  <a:lnTo>
                    <a:pt x="6797" y="3285"/>
                  </a:lnTo>
                  <a:lnTo>
                    <a:pt x="6797" y="3187"/>
                  </a:lnTo>
                  <a:lnTo>
                    <a:pt x="6732" y="3187"/>
                  </a:lnTo>
                  <a:lnTo>
                    <a:pt x="6667" y="3155"/>
                  </a:lnTo>
                  <a:lnTo>
                    <a:pt x="6569" y="3122"/>
                  </a:lnTo>
                  <a:lnTo>
                    <a:pt x="6439" y="3220"/>
                  </a:lnTo>
                  <a:lnTo>
                    <a:pt x="6309" y="3252"/>
                  </a:lnTo>
                  <a:lnTo>
                    <a:pt x="6244" y="3382"/>
                  </a:lnTo>
                  <a:lnTo>
                    <a:pt x="6049" y="3577"/>
                  </a:lnTo>
                  <a:lnTo>
                    <a:pt x="5984" y="3577"/>
                  </a:lnTo>
                  <a:lnTo>
                    <a:pt x="6016" y="3512"/>
                  </a:lnTo>
                  <a:lnTo>
                    <a:pt x="6049" y="3480"/>
                  </a:lnTo>
                  <a:lnTo>
                    <a:pt x="6146" y="3415"/>
                  </a:lnTo>
                  <a:lnTo>
                    <a:pt x="6276" y="3252"/>
                  </a:lnTo>
                  <a:lnTo>
                    <a:pt x="6374" y="3187"/>
                  </a:lnTo>
                  <a:lnTo>
                    <a:pt x="6439" y="3122"/>
                  </a:lnTo>
                  <a:lnTo>
                    <a:pt x="6407" y="3057"/>
                  </a:lnTo>
                  <a:lnTo>
                    <a:pt x="6244" y="3057"/>
                  </a:lnTo>
                  <a:lnTo>
                    <a:pt x="6081" y="3187"/>
                  </a:lnTo>
                  <a:lnTo>
                    <a:pt x="6081" y="3187"/>
                  </a:lnTo>
                  <a:lnTo>
                    <a:pt x="6244" y="3025"/>
                  </a:lnTo>
                  <a:lnTo>
                    <a:pt x="6374" y="2992"/>
                  </a:lnTo>
                  <a:lnTo>
                    <a:pt x="6472" y="3025"/>
                  </a:lnTo>
                  <a:lnTo>
                    <a:pt x="6569" y="3025"/>
                  </a:lnTo>
                  <a:lnTo>
                    <a:pt x="6634" y="2927"/>
                  </a:lnTo>
                  <a:lnTo>
                    <a:pt x="6634" y="2862"/>
                  </a:lnTo>
                  <a:lnTo>
                    <a:pt x="6602" y="2797"/>
                  </a:lnTo>
                  <a:lnTo>
                    <a:pt x="6634" y="2732"/>
                  </a:lnTo>
                  <a:lnTo>
                    <a:pt x="6602" y="2667"/>
                  </a:lnTo>
                  <a:lnTo>
                    <a:pt x="6504" y="2602"/>
                  </a:lnTo>
                  <a:lnTo>
                    <a:pt x="6472" y="2537"/>
                  </a:lnTo>
                  <a:lnTo>
                    <a:pt x="6374" y="2504"/>
                  </a:lnTo>
                  <a:lnTo>
                    <a:pt x="6342" y="2537"/>
                  </a:lnTo>
                  <a:lnTo>
                    <a:pt x="6309" y="2537"/>
                  </a:lnTo>
                  <a:lnTo>
                    <a:pt x="6276" y="2472"/>
                  </a:lnTo>
                  <a:lnTo>
                    <a:pt x="6211" y="2439"/>
                  </a:lnTo>
                  <a:lnTo>
                    <a:pt x="6146" y="2374"/>
                  </a:lnTo>
                  <a:lnTo>
                    <a:pt x="6146" y="2309"/>
                  </a:lnTo>
                  <a:lnTo>
                    <a:pt x="5984" y="2244"/>
                  </a:lnTo>
                  <a:lnTo>
                    <a:pt x="5951" y="2244"/>
                  </a:lnTo>
                  <a:lnTo>
                    <a:pt x="5886" y="2179"/>
                  </a:lnTo>
                  <a:lnTo>
                    <a:pt x="5756" y="2179"/>
                  </a:lnTo>
                  <a:lnTo>
                    <a:pt x="5594" y="2212"/>
                  </a:lnTo>
                  <a:lnTo>
                    <a:pt x="5496" y="2309"/>
                  </a:lnTo>
                  <a:lnTo>
                    <a:pt x="5398" y="2309"/>
                  </a:lnTo>
                  <a:lnTo>
                    <a:pt x="5268" y="2472"/>
                  </a:lnTo>
                  <a:lnTo>
                    <a:pt x="5301" y="2504"/>
                  </a:lnTo>
                  <a:lnTo>
                    <a:pt x="5398" y="2537"/>
                  </a:lnTo>
                  <a:lnTo>
                    <a:pt x="5594" y="2699"/>
                  </a:lnTo>
                  <a:lnTo>
                    <a:pt x="5594" y="2764"/>
                  </a:lnTo>
                  <a:lnTo>
                    <a:pt x="5691" y="2764"/>
                  </a:lnTo>
                  <a:lnTo>
                    <a:pt x="5724" y="2862"/>
                  </a:lnTo>
                  <a:lnTo>
                    <a:pt x="5691" y="2862"/>
                  </a:lnTo>
                  <a:lnTo>
                    <a:pt x="5594" y="2829"/>
                  </a:lnTo>
                  <a:lnTo>
                    <a:pt x="5496" y="2829"/>
                  </a:lnTo>
                  <a:lnTo>
                    <a:pt x="5496" y="2764"/>
                  </a:lnTo>
                  <a:lnTo>
                    <a:pt x="5301" y="2602"/>
                  </a:lnTo>
                  <a:lnTo>
                    <a:pt x="5236" y="2602"/>
                  </a:lnTo>
                  <a:lnTo>
                    <a:pt x="5171" y="2634"/>
                  </a:lnTo>
                  <a:lnTo>
                    <a:pt x="5171" y="2634"/>
                  </a:lnTo>
                  <a:lnTo>
                    <a:pt x="5203" y="2569"/>
                  </a:lnTo>
                  <a:lnTo>
                    <a:pt x="5236" y="2472"/>
                  </a:lnTo>
                  <a:lnTo>
                    <a:pt x="5106" y="2407"/>
                  </a:lnTo>
                  <a:lnTo>
                    <a:pt x="5073" y="2439"/>
                  </a:lnTo>
                  <a:lnTo>
                    <a:pt x="5073" y="2634"/>
                  </a:lnTo>
                  <a:lnTo>
                    <a:pt x="5138" y="2732"/>
                  </a:lnTo>
                  <a:lnTo>
                    <a:pt x="5138" y="2862"/>
                  </a:lnTo>
                  <a:lnTo>
                    <a:pt x="5138" y="2927"/>
                  </a:lnTo>
                  <a:lnTo>
                    <a:pt x="5106" y="2829"/>
                  </a:lnTo>
                  <a:lnTo>
                    <a:pt x="5041" y="2699"/>
                  </a:lnTo>
                  <a:lnTo>
                    <a:pt x="4976" y="2797"/>
                  </a:lnTo>
                  <a:lnTo>
                    <a:pt x="4911" y="2894"/>
                  </a:lnTo>
                  <a:lnTo>
                    <a:pt x="4976" y="2959"/>
                  </a:lnTo>
                  <a:lnTo>
                    <a:pt x="4911" y="3025"/>
                  </a:lnTo>
                  <a:lnTo>
                    <a:pt x="4813" y="2959"/>
                  </a:lnTo>
                  <a:lnTo>
                    <a:pt x="4716" y="2959"/>
                  </a:lnTo>
                  <a:lnTo>
                    <a:pt x="4748" y="2862"/>
                  </a:lnTo>
                  <a:lnTo>
                    <a:pt x="4878" y="2797"/>
                  </a:lnTo>
                  <a:lnTo>
                    <a:pt x="5008" y="2602"/>
                  </a:lnTo>
                  <a:lnTo>
                    <a:pt x="5041" y="2537"/>
                  </a:lnTo>
                  <a:lnTo>
                    <a:pt x="4943" y="2439"/>
                  </a:lnTo>
                  <a:lnTo>
                    <a:pt x="4943" y="2374"/>
                  </a:lnTo>
                  <a:lnTo>
                    <a:pt x="4813" y="2472"/>
                  </a:lnTo>
                  <a:lnTo>
                    <a:pt x="4748" y="2537"/>
                  </a:lnTo>
                  <a:lnTo>
                    <a:pt x="4716" y="2472"/>
                  </a:lnTo>
                  <a:lnTo>
                    <a:pt x="4748" y="2342"/>
                  </a:lnTo>
                  <a:lnTo>
                    <a:pt x="4651" y="2342"/>
                  </a:lnTo>
                  <a:lnTo>
                    <a:pt x="4585" y="2374"/>
                  </a:lnTo>
                  <a:lnTo>
                    <a:pt x="4585" y="2439"/>
                  </a:lnTo>
                  <a:lnTo>
                    <a:pt x="4618" y="2537"/>
                  </a:lnTo>
                  <a:lnTo>
                    <a:pt x="4618" y="2667"/>
                  </a:lnTo>
                  <a:lnTo>
                    <a:pt x="4553" y="2634"/>
                  </a:lnTo>
                  <a:lnTo>
                    <a:pt x="4553" y="2504"/>
                  </a:lnTo>
                  <a:lnTo>
                    <a:pt x="4520" y="2472"/>
                  </a:lnTo>
                  <a:lnTo>
                    <a:pt x="4488" y="2537"/>
                  </a:lnTo>
                  <a:lnTo>
                    <a:pt x="4390" y="2602"/>
                  </a:lnTo>
                  <a:lnTo>
                    <a:pt x="4390" y="2667"/>
                  </a:lnTo>
                  <a:lnTo>
                    <a:pt x="4325" y="2764"/>
                  </a:lnTo>
                  <a:lnTo>
                    <a:pt x="4228" y="2797"/>
                  </a:lnTo>
                  <a:lnTo>
                    <a:pt x="4195" y="2862"/>
                  </a:lnTo>
                  <a:lnTo>
                    <a:pt x="4098" y="2862"/>
                  </a:lnTo>
                  <a:lnTo>
                    <a:pt x="4195" y="2797"/>
                  </a:lnTo>
                  <a:lnTo>
                    <a:pt x="4195" y="2699"/>
                  </a:lnTo>
                  <a:lnTo>
                    <a:pt x="4163" y="2667"/>
                  </a:lnTo>
                  <a:lnTo>
                    <a:pt x="4098" y="2667"/>
                  </a:lnTo>
                  <a:lnTo>
                    <a:pt x="4098" y="2602"/>
                  </a:lnTo>
                  <a:lnTo>
                    <a:pt x="4163" y="2602"/>
                  </a:lnTo>
                  <a:lnTo>
                    <a:pt x="4228" y="2634"/>
                  </a:lnTo>
                  <a:lnTo>
                    <a:pt x="4228" y="2569"/>
                  </a:lnTo>
                  <a:lnTo>
                    <a:pt x="4228" y="2504"/>
                  </a:lnTo>
                  <a:lnTo>
                    <a:pt x="4228" y="2472"/>
                  </a:lnTo>
                  <a:lnTo>
                    <a:pt x="4325" y="2439"/>
                  </a:lnTo>
                  <a:lnTo>
                    <a:pt x="4488" y="2309"/>
                  </a:lnTo>
                  <a:lnTo>
                    <a:pt x="4520" y="2212"/>
                  </a:lnTo>
                  <a:lnTo>
                    <a:pt x="4585" y="2147"/>
                  </a:lnTo>
                  <a:lnTo>
                    <a:pt x="4488" y="2147"/>
                  </a:lnTo>
                  <a:lnTo>
                    <a:pt x="4358" y="2244"/>
                  </a:lnTo>
                  <a:lnTo>
                    <a:pt x="4228" y="2374"/>
                  </a:lnTo>
                  <a:lnTo>
                    <a:pt x="4163" y="2374"/>
                  </a:lnTo>
                  <a:lnTo>
                    <a:pt x="4228" y="2277"/>
                  </a:lnTo>
                  <a:lnTo>
                    <a:pt x="4293" y="2179"/>
                  </a:lnTo>
                  <a:lnTo>
                    <a:pt x="4358" y="2114"/>
                  </a:lnTo>
                  <a:lnTo>
                    <a:pt x="4455" y="2081"/>
                  </a:lnTo>
                  <a:lnTo>
                    <a:pt x="4520" y="2016"/>
                  </a:lnTo>
                  <a:lnTo>
                    <a:pt x="4618" y="2016"/>
                  </a:lnTo>
                  <a:lnTo>
                    <a:pt x="4683" y="1886"/>
                  </a:lnTo>
                  <a:lnTo>
                    <a:pt x="4683" y="1854"/>
                  </a:lnTo>
                  <a:lnTo>
                    <a:pt x="4618" y="1756"/>
                  </a:lnTo>
                  <a:lnTo>
                    <a:pt x="4618" y="1659"/>
                  </a:lnTo>
                  <a:lnTo>
                    <a:pt x="4651" y="1594"/>
                  </a:lnTo>
                  <a:lnTo>
                    <a:pt x="4781" y="1431"/>
                  </a:lnTo>
                  <a:lnTo>
                    <a:pt x="4813" y="1399"/>
                  </a:lnTo>
                  <a:lnTo>
                    <a:pt x="4781" y="1301"/>
                  </a:lnTo>
                  <a:lnTo>
                    <a:pt x="4683" y="1268"/>
                  </a:lnTo>
                  <a:lnTo>
                    <a:pt x="4651" y="1203"/>
                  </a:lnTo>
                  <a:lnTo>
                    <a:pt x="4716" y="1073"/>
                  </a:lnTo>
                  <a:lnTo>
                    <a:pt x="4781" y="976"/>
                  </a:lnTo>
                  <a:lnTo>
                    <a:pt x="4813" y="943"/>
                  </a:lnTo>
                  <a:lnTo>
                    <a:pt x="4846" y="683"/>
                  </a:lnTo>
                  <a:lnTo>
                    <a:pt x="4878" y="651"/>
                  </a:lnTo>
                  <a:lnTo>
                    <a:pt x="4846" y="586"/>
                  </a:lnTo>
                  <a:lnTo>
                    <a:pt x="4683" y="553"/>
                  </a:lnTo>
                  <a:lnTo>
                    <a:pt x="4520" y="553"/>
                  </a:lnTo>
                  <a:lnTo>
                    <a:pt x="4358" y="488"/>
                  </a:lnTo>
                  <a:lnTo>
                    <a:pt x="4260" y="586"/>
                  </a:lnTo>
                  <a:lnTo>
                    <a:pt x="4130" y="586"/>
                  </a:lnTo>
                  <a:lnTo>
                    <a:pt x="3968" y="651"/>
                  </a:lnTo>
                  <a:lnTo>
                    <a:pt x="3707" y="716"/>
                  </a:lnTo>
                  <a:lnTo>
                    <a:pt x="3675" y="781"/>
                  </a:lnTo>
                  <a:lnTo>
                    <a:pt x="3772" y="911"/>
                  </a:lnTo>
                  <a:lnTo>
                    <a:pt x="3772" y="976"/>
                  </a:lnTo>
                  <a:lnTo>
                    <a:pt x="3707" y="1041"/>
                  </a:lnTo>
                  <a:lnTo>
                    <a:pt x="3675" y="911"/>
                  </a:lnTo>
                  <a:lnTo>
                    <a:pt x="3642" y="878"/>
                  </a:lnTo>
                  <a:lnTo>
                    <a:pt x="3577" y="748"/>
                  </a:lnTo>
                  <a:lnTo>
                    <a:pt x="3447" y="748"/>
                  </a:lnTo>
                  <a:lnTo>
                    <a:pt x="3415" y="813"/>
                  </a:lnTo>
                  <a:lnTo>
                    <a:pt x="3415" y="911"/>
                  </a:lnTo>
                  <a:lnTo>
                    <a:pt x="3350" y="943"/>
                  </a:lnTo>
                  <a:lnTo>
                    <a:pt x="3350" y="878"/>
                  </a:lnTo>
                  <a:lnTo>
                    <a:pt x="3350" y="781"/>
                  </a:lnTo>
                  <a:lnTo>
                    <a:pt x="3317" y="748"/>
                  </a:lnTo>
                  <a:lnTo>
                    <a:pt x="3155" y="781"/>
                  </a:lnTo>
                  <a:lnTo>
                    <a:pt x="3122" y="878"/>
                  </a:lnTo>
                  <a:lnTo>
                    <a:pt x="3122" y="943"/>
                  </a:lnTo>
                  <a:lnTo>
                    <a:pt x="3220" y="1041"/>
                  </a:lnTo>
                  <a:lnTo>
                    <a:pt x="3317" y="1203"/>
                  </a:lnTo>
                  <a:lnTo>
                    <a:pt x="3447" y="1268"/>
                  </a:lnTo>
                  <a:lnTo>
                    <a:pt x="3415" y="1268"/>
                  </a:lnTo>
                  <a:lnTo>
                    <a:pt x="3252" y="1203"/>
                  </a:lnTo>
                  <a:lnTo>
                    <a:pt x="3090" y="1008"/>
                  </a:lnTo>
                  <a:lnTo>
                    <a:pt x="3057" y="1008"/>
                  </a:lnTo>
                  <a:lnTo>
                    <a:pt x="3025" y="1073"/>
                  </a:lnTo>
                  <a:lnTo>
                    <a:pt x="2797" y="1073"/>
                  </a:lnTo>
                  <a:lnTo>
                    <a:pt x="2862" y="1138"/>
                  </a:lnTo>
                  <a:lnTo>
                    <a:pt x="2959" y="1138"/>
                  </a:lnTo>
                  <a:lnTo>
                    <a:pt x="2992" y="1203"/>
                  </a:lnTo>
                  <a:lnTo>
                    <a:pt x="3025" y="1301"/>
                  </a:lnTo>
                  <a:lnTo>
                    <a:pt x="3155" y="1399"/>
                  </a:lnTo>
                  <a:lnTo>
                    <a:pt x="3187" y="1464"/>
                  </a:lnTo>
                  <a:lnTo>
                    <a:pt x="3285" y="1529"/>
                  </a:lnTo>
                  <a:lnTo>
                    <a:pt x="3155" y="1529"/>
                  </a:lnTo>
                  <a:lnTo>
                    <a:pt x="3090" y="1431"/>
                  </a:lnTo>
                  <a:lnTo>
                    <a:pt x="2959" y="1366"/>
                  </a:lnTo>
                  <a:lnTo>
                    <a:pt x="2959" y="1301"/>
                  </a:lnTo>
                  <a:lnTo>
                    <a:pt x="2862" y="1203"/>
                  </a:lnTo>
                  <a:lnTo>
                    <a:pt x="2732" y="1171"/>
                  </a:lnTo>
                  <a:lnTo>
                    <a:pt x="2667" y="1268"/>
                  </a:lnTo>
                  <a:lnTo>
                    <a:pt x="2634" y="1334"/>
                  </a:lnTo>
                  <a:lnTo>
                    <a:pt x="2569" y="1496"/>
                  </a:lnTo>
                  <a:lnTo>
                    <a:pt x="2537" y="1626"/>
                  </a:lnTo>
                  <a:lnTo>
                    <a:pt x="2602" y="1724"/>
                  </a:lnTo>
                  <a:lnTo>
                    <a:pt x="2472" y="1756"/>
                  </a:lnTo>
                  <a:lnTo>
                    <a:pt x="2472" y="1821"/>
                  </a:lnTo>
                  <a:lnTo>
                    <a:pt x="2537" y="1886"/>
                  </a:lnTo>
                  <a:lnTo>
                    <a:pt x="2569" y="1984"/>
                  </a:lnTo>
                  <a:lnTo>
                    <a:pt x="2634" y="1984"/>
                  </a:lnTo>
                  <a:lnTo>
                    <a:pt x="2797" y="1854"/>
                  </a:lnTo>
                  <a:lnTo>
                    <a:pt x="2894" y="1886"/>
                  </a:lnTo>
                  <a:lnTo>
                    <a:pt x="2927" y="1919"/>
                  </a:lnTo>
                  <a:lnTo>
                    <a:pt x="2829" y="1951"/>
                  </a:lnTo>
                  <a:lnTo>
                    <a:pt x="2764" y="1984"/>
                  </a:lnTo>
                  <a:lnTo>
                    <a:pt x="2797" y="2049"/>
                  </a:lnTo>
                  <a:lnTo>
                    <a:pt x="2732" y="2049"/>
                  </a:lnTo>
                  <a:lnTo>
                    <a:pt x="2667" y="2147"/>
                  </a:lnTo>
                  <a:lnTo>
                    <a:pt x="2667" y="2244"/>
                  </a:lnTo>
                  <a:lnTo>
                    <a:pt x="2569" y="2309"/>
                  </a:lnTo>
                  <a:lnTo>
                    <a:pt x="2537" y="2277"/>
                  </a:lnTo>
                  <a:lnTo>
                    <a:pt x="2569" y="2212"/>
                  </a:lnTo>
                  <a:lnTo>
                    <a:pt x="2504" y="2081"/>
                  </a:lnTo>
                  <a:lnTo>
                    <a:pt x="2407" y="2049"/>
                  </a:lnTo>
                  <a:lnTo>
                    <a:pt x="2374" y="2147"/>
                  </a:lnTo>
                  <a:lnTo>
                    <a:pt x="2374" y="2212"/>
                  </a:lnTo>
                  <a:lnTo>
                    <a:pt x="2309" y="2277"/>
                  </a:lnTo>
                  <a:lnTo>
                    <a:pt x="2212" y="2309"/>
                  </a:lnTo>
                  <a:lnTo>
                    <a:pt x="2179" y="2374"/>
                  </a:lnTo>
                  <a:lnTo>
                    <a:pt x="2146" y="2277"/>
                  </a:lnTo>
                  <a:lnTo>
                    <a:pt x="2081" y="2309"/>
                  </a:lnTo>
                  <a:lnTo>
                    <a:pt x="2114" y="2407"/>
                  </a:lnTo>
                  <a:lnTo>
                    <a:pt x="2146" y="2504"/>
                  </a:lnTo>
                  <a:lnTo>
                    <a:pt x="2179" y="2667"/>
                  </a:lnTo>
                  <a:lnTo>
                    <a:pt x="2179" y="2699"/>
                  </a:lnTo>
                  <a:lnTo>
                    <a:pt x="2179" y="2829"/>
                  </a:lnTo>
                  <a:lnTo>
                    <a:pt x="2244" y="2829"/>
                  </a:lnTo>
                  <a:lnTo>
                    <a:pt x="2309" y="2862"/>
                  </a:lnTo>
                  <a:lnTo>
                    <a:pt x="2309" y="2959"/>
                  </a:lnTo>
                  <a:lnTo>
                    <a:pt x="2342" y="3025"/>
                  </a:lnTo>
                  <a:lnTo>
                    <a:pt x="2342" y="3122"/>
                  </a:lnTo>
                  <a:lnTo>
                    <a:pt x="2244" y="3187"/>
                  </a:lnTo>
                  <a:lnTo>
                    <a:pt x="2212" y="3252"/>
                  </a:lnTo>
                  <a:lnTo>
                    <a:pt x="2179" y="3447"/>
                  </a:lnTo>
                  <a:lnTo>
                    <a:pt x="2114" y="3480"/>
                  </a:lnTo>
                  <a:lnTo>
                    <a:pt x="2016" y="3675"/>
                  </a:lnTo>
                  <a:lnTo>
                    <a:pt x="2016" y="3740"/>
                  </a:lnTo>
                  <a:lnTo>
                    <a:pt x="1886" y="3870"/>
                  </a:lnTo>
                  <a:lnTo>
                    <a:pt x="1886" y="3805"/>
                  </a:lnTo>
                  <a:lnTo>
                    <a:pt x="1919" y="3707"/>
                  </a:lnTo>
                  <a:lnTo>
                    <a:pt x="1951" y="3577"/>
                  </a:lnTo>
                  <a:lnTo>
                    <a:pt x="2016" y="3480"/>
                  </a:lnTo>
                  <a:lnTo>
                    <a:pt x="1984" y="3447"/>
                  </a:lnTo>
                  <a:lnTo>
                    <a:pt x="1984" y="3480"/>
                  </a:lnTo>
                  <a:lnTo>
                    <a:pt x="1886" y="3480"/>
                  </a:lnTo>
                  <a:lnTo>
                    <a:pt x="1821" y="3382"/>
                  </a:lnTo>
                  <a:lnTo>
                    <a:pt x="1789" y="3382"/>
                  </a:lnTo>
                  <a:lnTo>
                    <a:pt x="1854" y="3350"/>
                  </a:lnTo>
                  <a:lnTo>
                    <a:pt x="1919" y="3317"/>
                  </a:lnTo>
                  <a:lnTo>
                    <a:pt x="1984" y="3317"/>
                  </a:lnTo>
                  <a:lnTo>
                    <a:pt x="1984" y="3252"/>
                  </a:lnTo>
                  <a:lnTo>
                    <a:pt x="2049" y="3252"/>
                  </a:lnTo>
                  <a:lnTo>
                    <a:pt x="2081" y="3350"/>
                  </a:lnTo>
                  <a:lnTo>
                    <a:pt x="2114" y="3252"/>
                  </a:lnTo>
                  <a:lnTo>
                    <a:pt x="2114" y="3155"/>
                  </a:lnTo>
                  <a:lnTo>
                    <a:pt x="2016" y="3090"/>
                  </a:lnTo>
                  <a:lnTo>
                    <a:pt x="1984" y="3057"/>
                  </a:lnTo>
                  <a:lnTo>
                    <a:pt x="1886" y="2927"/>
                  </a:lnTo>
                  <a:lnTo>
                    <a:pt x="1886" y="2797"/>
                  </a:lnTo>
                  <a:lnTo>
                    <a:pt x="1854" y="2699"/>
                  </a:lnTo>
                  <a:lnTo>
                    <a:pt x="1854" y="2569"/>
                  </a:lnTo>
                  <a:lnTo>
                    <a:pt x="1789" y="2472"/>
                  </a:lnTo>
                  <a:lnTo>
                    <a:pt x="1789" y="2374"/>
                  </a:lnTo>
                  <a:lnTo>
                    <a:pt x="1854" y="2342"/>
                  </a:lnTo>
                  <a:lnTo>
                    <a:pt x="1919" y="2212"/>
                  </a:lnTo>
                  <a:lnTo>
                    <a:pt x="1919" y="2114"/>
                  </a:lnTo>
                  <a:lnTo>
                    <a:pt x="2016" y="2016"/>
                  </a:lnTo>
                  <a:lnTo>
                    <a:pt x="2081" y="1886"/>
                  </a:lnTo>
                  <a:lnTo>
                    <a:pt x="2179" y="1854"/>
                  </a:lnTo>
                  <a:lnTo>
                    <a:pt x="2179" y="1756"/>
                  </a:lnTo>
                  <a:lnTo>
                    <a:pt x="2114" y="1691"/>
                  </a:lnTo>
                  <a:lnTo>
                    <a:pt x="2081" y="1594"/>
                  </a:lnTo>
                  <a:lnTo>
                    <a:pt x="2114" y="1464"/>
                  </a:lnTo>
                  <a:lnTo>
                    <a:pt x="2212" y="1268"/>
                  </a:lnTo>
                  <a:lnTo>
                    <a:pt x="2277" y="1236"/>
                  </a:lnTo>
                  <a:lnTo>
                    <a:pt x="2407" y="1138"/>
                  </a:lnTo>
                  <a:lnTo>
                    <a:pt x="2602" y="878"/>
                  </a:lnTo>
                  <a:lnTo>
                    <a:pt x="2797" y="716"/>
                  </a:lnTo>
                  <a:lnTo>
                    <a:pt x="2927" y="683"/>
                  </a:lnTo>
                  <a:lnTo>
                    <a:pt x="2992" y="553"/>
                  </a:lnTo>
                  <a:lnTo>
                    <a:pt x="3057" y="488"/>
                  </a:lnTo>
                  <a:lnTo>
                    <a:pt x="3155" y="488"/>
                  </a:lnTo>
                  <a:lnTo>
                    <a:pt x="3317" y="423"/>
                  </a:lnTo>
                  <a:lnTo>
                    <a:pt x="3447" y="358"/>
                  </a:lnTo>
                  <a:lnTo>
                    <a:pt x="3480" y="293"/>
                  </a:lnTo>
                  <a:lnTo>
                    <a:pt x="3480" y="228"/>
                  </a:lnTo>
                  <a:lnTo>
                    <a:pt x="3252" y="98"/>
                  </a:lnTo>
                  <a:lnTo>
                    <a:pt x="3155" y="33"/>
                  </a:lnTo>
                  <a:lnTo>
                    <a:pt x="2959" y="33"/>
                  </a:lnTo>
                  <a:lnTo>
                    <a:pt x="2927" y="0"/>
                  </a:lnTo>
                  <a:lnTo>
                    <a:pt x="2829" y="33"/>
                  </a:lnTo>
                  <a:lnTo>
                    <a:pt x="26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21"/>
            <p:cNvSpPr/>
            <p:nvPr/>
          </p:nvSpPr>
          <p:spPr>
            <a:xfrm>
              <a:off x="1464925" y="2432275"/>
              <a:ext cx="4900" cy="13050"/>
            </a:xfrm>
            <a:custGeom>
              <a:rect b="b" l="l" r="r" t="t"/>
              <a:pathLst>
                <a:path extrusionOk="0" h="522" w="196">
                  <a:moveTo>
                    <a:pt x="0" y="1"/>
                  </a:moveTo>
                  <a:lnTo>
                    <a:pt x="0" y="33"/>
                  </a:lnTo>
                  <a:lnTo>
                    <a:pt x="0" y="163"/>
                  </a:lnTo>
                  <a:lnTo>
                    <a:pt x="65" y="293"/>
                  </a:lnTo>
                  <a:lnTo>
                    <a:pt x="98" y="424"/>
                  </a:lnTo>
                  <a:lnTo>
                    <a:pt x="195" y="521"/>
                  </a:lnTo>
                  <a:lnTo>
                    <a:pt x="195" y="358"/>
                  </a:lnTo>
                  <a:lnTo>
                    <a:pt x="130" y="131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21"/>
            <p:cNvSpPr/>
            <p:nvPr/>
          </p:nvSpPr>
          <p:spPr>
            <a:xfrm>
              <a:off x="2151900" y="2293250"/>
              <a:ext cx="11400" cy="11425"/>
            </a:xfrm>
            <a:custGeom>
              <a:rect b="b" l="l" r="r" t="t"/>
              <a:pathLst>
                <a:path extrusionOk="0" h="457" w="456">
                  <a:moveTo>
                    <a:pt x="0" y="1"/>
                  </a:moveTo>
                  <a:lnTo>
                    <a:pt x="0" y="33"/>
                  </a:lnTo>
                  <a:lnTo>
                    <a:pt x="0" y="131"/>
                  </a:lnTo>
                  <a:lnTo>
                    <a:pt x="98" y="196"/>
                  </a:lnTo>
                  <a:lnTo>
                    <a:pt x="130" y="294"/>
                  </a:lnTo>
                  <a:lnTo>
                    <a:pt x="163" y="326"/>
                  </a:lnTo>
                  <a:lnTo>
                    <a:pt x="195" y="424"/>
                  </a:lnTo>
                  <a:lnTo>
                    <a:pt x="228" y="456"/>
                  </a:lnTo>
                  <a:lnTo>
                    <a:pt x="293" y="456"/>
                  </a:lnTo>
                  <a:lnTo>
                    <a:pt x="358" y="424"/>
                  </a:lnTo>
                  <a:lnTo>
                    <a:pt x="423" y="391"/>
                  </a:lnTo>
                  <a:lnTo>
                    <a:pt x="455" y="359"/>
                  </a:lnTo>
                  <a:lnTo>
                    <a:pt x="455" y="294"/>
                  </a:lnTo>
                  <a:lnTo>
                    <a:pt x="455" y="261"/>
                  </a:lnTo>
                  <a:lnTo>
                    <a:pt x="455" y="131"/>
                  </a:lnTo>
                  <a:lnTo>
                    <a:pt x="423" y="98"/>
                  </a:lnTo>
                  <a:lnTo>
                    <a:pt x="293" y="98"/>
                  </a:lnTo>
                  <a:lnTo>
                    <a:pt x="260" y="66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21"/>
            <p:cNvSpPr/>
            <p:nvPr/>
          </p:nvSpPr>
          <p:spPr>
            <a:xfrm>
              <a:off x="2152700" y="2314400"/>
              <a:ext cx="3275" cy="1650"/>
            </a:xfrm>
            <a:custGeom>
              <a:rect b="b" l="l" r="r" t="t"/>
              <a:pathLst>
                <a:path extrusionOk="0" h="66" w="131">
                  <a:moveTo>
                    <a:pt x="1" y="0"/>
                  </a:moveTo>
                  <a:lnTo>
                    <a:pt x="1" y="33"/>
                  </a:lnTo>
                  <a:lnTo>
                    <a:pt x="1" y="65"/>
                  </a:lnTo>
                  <a:lnTo>
                    <a:pt x="98" y="65"/>
                  </a:lnTo>
                  <a:cubicBezTo>
                    <a:pt x="98" y="65"/>
                    <a:pt x="131" y="33"/>
                    <a:pt x="131" y="3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21"/>
            <p:cNvSpPr/>
            <p:nvPr/>
          </p:nvSpPr>
          <p:spPr>
            <a:xfrm>
              <a:off x="2077100" y="2120900"/>
              <a:ext cx="2450" cy="5725"/>
            </a:xfrm>
            <a:custGeom>
              <a:rect b="b" l="l" r="r" t="t"/>
              <a:pathLst>
                <a:path extrusionOk="0" h="229" w="98">
                  <a:moveTo>
                    <a:pt x="65" y="1"/>
                  </a:moveTo>
                  <a:lnTo>
                    <a:pt x="33" y="33"/>
                  </a:lnTo>
                  <a:lnTo>
                    <a:pt x="0" y="98"/>
                  </a:lnTo>
                  <a:lnTo>
                    <a:pt x="33" y="163"/>
                  </a:lnTo>
                  <a:lnTo>
                    <a:pt x="33" y="196"/>
                  </a:lnTo>
                  <a:lnTo>
                    <a:pt x="65" y="228"/>
                  </a:lnTo>
                  <a:lnTo>
                    <a:pt x="98" y="196"/>
                  </a:lnTo>
                  <a:lnTo>
                    <a:pt x="98" y="66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21"/>
            <p:cNvSpPr/>
            <p:nvPr/>
          </p:nvSpPr>
          <p:spPr>
            <a:xfrm>
              <a:off x="2080350" y="2120100"/>
              <a:ext cx="2475" cy="4900"/>
            </a:xfrm>
            <a:custGeom>
              <a:rect b="b" l="l" r="r" t="t"/>
              <a:pathLst>
                <a:path extrusionOk="0" h="196" w="99">
                  <a:moveTo>
                    <a:pt x="66" y="0"/>
                  </a:moveTo>
                  <a:lnTo>
                    <a:pt x="0" y="65"/>
                  </a:lnTo>
                  <a:lnTo>
                    <a:pt x="0" y="195"/>
                  </a:lnTo>
                  <a:lnTo>
                    <a:pt x="66" y="130"/>
                  </a:lnTo>
                  <a:lnTo>
                    <a:pt x="98" y="130"/>
                  </a:lnTo>
                  <a:lnTo>
                    <a:pt x="98" y="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21"/>
            <p:cNvSpPr/>
            <p:nvPr/>
          </p:nvSpPr>
          <p:spPr>
            <a:xfrm>
              <a:off x="2121000" y="2314400"/>
              <a:ext cx="15475" cy="21975"/>
            </a:xfrm>
            <a:custGeom>
              <a:rect b="b" l="l" r="r" t="t"/>
              <a:pathLst>
                <a:path extrusionOk="0" h="879" w="619">
                  <a:moveTo>
                    <a:pt x="358" y="0"/>
                  </a:moveTo>
                  <a:lnTo>
                    <a:pt x="326" y="65"/>
                  </a:lnTo>
                  <a:lnTo>
                    <a:pt x="228" y="163"/>
                  </a:lnTo>
                  <a:lnTo>
                    <a:pt x="196" y="163"/>
                  </a:lnTo>
                  <a:lnTo>
                    <a:pt x="131" y="228"/>
                  </a:lnTo>
                  <a:lnTo>
                    <a:pt x="98" y="326"/>
                  </a:lnTo>
                  <a:lnTo>
                    <a:pt x="131" y="423"/>
                  </a:lnTo>
                  <a:lnTo>
                    <a:pt x="66" y="456"/>
                  </a:lnTo>
                  <a:lnTo>
                    <a:pt x="33" y="521"/>
                  </a:lnTo>
                  <a:lnTo>
                    <a:pt x="33" y="618"/>
                  </a:lnTo>
                  <a:lnTo>
                    <a:pt x="0" y="651"/>
                  </a:lnTo>
                  <a:lnTo>
                    <a:pt x="33" y="716"/>
                  </a:lnTo>
                  <a:lnTo>
                    <a:pt x="98" y="716"/>
                  </a:lnTo>
                  <a:lnTo>
                    <a:pt x="131" y="781"/>
                  </a:lnTo>
                  <a:lnTo>
                    <a:pt x="163" y="813"/>
                  </a:lnTo>
                  <a:lnTo>
                    <a:pt x="196" y="878"/>
                  </a:lnTo>
                  <a:lnTo>
                    <a:pt x="228" y="878"/>
                  </a:lnTo>
                  <a:lnTo>
                    <a:pt x="261" y="846"/>
                  </a:lnTo>
                  <a:lnTo>
                    <a:pt x="261" y="813"/>
                  </a:lnTo>
                  <a:lnTo>
                    <a:pt x="293" y="748"/>
                  </a:lnTo>
                  <a:lnTo>
                    <a:pt x="293" y="716"/>
                  </a:lnTo>
                  <a:lnTo>
                    <a:pt x="293" y="683"/>
                  </a:lnTo>
                  <a:lnTo>
                    <a:pt x="293" y="651"/>
                  </a:lnTo>
                  <a:lnTo>
                    <a:pt x="391" y="553"/>
                  </a:lnTo>
                  <a:lnTo>
                    <a:pt x="456" y="488"/>
                  </a:lnTo>
                  <a:lnTo>
                    <a:pt x="521" y="456"/>
                  </a:lnTo>
                  <a:lnTo>
                    <a:pt x="521" y="423"/>
                  </a:lnTo>
                  <a:lnTo>
                    <a:pt x="521" y="391"/>
                  </a:lnTo>
                  <a:lnTo>
                    <a:pt x="521" y="326"/>
                  </a:lnTo>
                  <a:lnTo>
                    <a:pt x="553" y="293"/>
                  </a:lnTo>
                  <a:lnTo>
                    <a:pt x="618" y="228"/>
                  </a:lnTo>
                  <a:lnTo>
                    <a:pt x="586" y="163"/>
                  </a:lnTo>
                  <a:lnTo>
                    <a:pt x="586" y="98"/>
                  </a:lnTo>
                  <a:lnTo>
                    <a:pt x="553" y="65"/>
                  </a:lnTo>
                  <a:lnTo>
                    <a:pt x="488" y="98"/>
                  </a:lnTo>
                  <a:lnTo>
                    <a:pt x="456" y="98"/>
                  </a:lnTo>
                  <a:lnTo>
                    <a:pt x="391" y="3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21"/>
            <p:cNvSpPr/>
            <p:nvPr/>
          </p:nvSpPr>
          <p:spPr>
            <a:xfrm>
              <a:off x="2086850" y="2448550"/>
              <a:ext cx="15475" cy="14650"/>
            </a:xfrm>
            <a:custGeom>
              <a:rect b="b" l="l" r="r" t="t"/>
              <a:pathLst>
                <a:path extrusionOk="0" h="586" w="619">
                  <a:moveTo>
                    <a:pt x="423" y="228"/>
                  </a:moveTo>
                  <a:lnTo>
                    <a:pt x="358" y="358"/>
                  </a:lnTo>
                  <a:lnTo>
                    <a:pt x="293" y="455"/>
                  </a:lnTo>
                  <a:lnTo>
                    <a:pt x="261" y="455"/>
                  </a:lnTo>
                  <a:lnTo>
                    <a:pt x="293" y="390"/>
                  </a:lnTo>
                  <a:lnTo>
                    <a:pt x="423" y="228"/>
                  </a:lnTo>
                  <a:close/>
                  <a:moveTo>
                    <a:pt x="456" y="0"/>
                  </a:moveTo>
                  <a:lnTo>
                    <a:pt x="423" y="65"/>
                  </a:lnTo>
                  <a:lnTo>
                    <a:pt x="391" y="228"/>
                  </a:lnTo>
                  <a:lnTo>
                    <a:pt x="293" y="293"/>
                  </a:lnTo>
                  <a:lnTo>
                    <a:pt x="228" y="358"/>
                  </a:lnTo>
                  <a:lnTo>
                    <a:pt x="228" y="260"/>
                  </a:lnTo>
                  <a:lnTo>
                    <a:pt x="326" y="195"/>
                  </a:lnTo>
                  <a:lnTo>
                    <a:pt x="358" y="98"/>
                  </a:lnTo>
                  <a:lnTo>
                    <a:pt x="326" y="65"/>
                  </a:lnTo>
                  <a:lnTo>
                    <a:pt x="261" y="130"/>
                  </a:lnTo>
                  <a:lnTo>
                    <a:pt x="196" y="260"/>
                  </a:lnTo>
                  <a:lnTo>
                    <a:pt x="98" y="358"/>
                  </a:lnTo>
                  <a:lnTo>
                    <a:pt x="66" y="423"/>
                  </a:lnTo>
                  <a:lnTo>
                    <a:pt x="1" y="520"/>
                  </a:lnTo>
                  <a:lnTo>
                    <a:pt x="33" y="586"/>
                  </a:lnTo>
                  <a:lnTo>
                    <a:pt x="66" y="553"/>
                  </a:lnTo>
                  <a:lnTo>
                    <a:pt x="163" y="423"/>
                  </a:lnTo>
                  <a:lnTo>
                    <a:pt x="196" y="423"/>
                  </a:lnTo>
                  <a:lnTo>
                    <a:pt x="196" y="488"/>
                  </a:lnTo>
                  <a:lnTo>
                    <a:pt x="98" y="586"/>
                  </a:lnTo>
                  <a:lnTo>
                    <a:pt x="131" y="586"/>
                  </a:lnTo>
                  <a:lnTo>
                    <a:pt x="228" y="553"/>
                  </a:lnTo>
                  <a:lnTo>
                    <a:pt x="261" y="553"/>
                  </a:lnTo>
                  <a:cubicBezTo>
                    <a:pt x="261" y="553"/>
                    <a:pt x="358" y="455"/>
                    <a:pt x="358" y="455"/>
                  </a:cubicBezTo>
                  <a:lnTo>
                    <a:pt x="456" y="293"/>
                  </a:lnTo>
                  <a:lnTo>
                    <a:pt x="488" y="228"/>
                  </a:lnTo>
                  <a:lnTo>
                    <a:pt x="521" y="195"/>
                  </a:lnTo>
                  <a:lnTo>
                    <a:pt x="521" y="260"/>
                  </a:lnTo>
                  <a:lnTo>
                    <a:pt x="423" y="455"/>
                  </a:lnTo>
                  <a:lnTo>
                    <a:pt x="358" y="520"/>
                  </a:lnTo>
                  <a:lnTo>
                    <a:pt x="423" y="488"/>
                  </a:lnTo>
                  <a:lnTo>
                    <a:pt x="553" y="325"/>
                  </a:lnTo>
                  <a:lnTo>
                    <a:pt x="586" y="293"/>
                  </a:lnTo>
                  <a:lnTo>
                    <a:pt x="619" y="195"/>
                  </a:lnTo>
                  <a:lnTo>
                    <a:pt x="553" y="130"/>
                  </a:lnTo>
                  <a:lnTo>
                    <a:pt x="521" y="130"/>
                  </a:lnTo>
                  <a:lnTo>
                    <a:pt x="521" y="65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21"/>
            <p:cNvSpPr/>
            <p:nvPr/>
          </p:nvSpPr>
          <p:spPr>
            <a:xfrm>
              <a:off x="1477925" y="2459100"/>
              <a:ext cx="2450" cy="4925"/>
            </a:xfrm>
            <a:custGeom>
              <a:rect b="b" l="l" r="r" t="t"/>
              <a:pathLst>
                <a:path extrusionOk="0" h="197" w="98">
                  <a:moveTo>
                    <a:pt x="65" y="1"/>
                  </a:moveTo>
                  <a:lnTo>
                    <a:pt x="0" y="98"/>
                  </a:lnTo>
                  <a:lnTo>
                    <a:pt x="0" y="196"/>
                  </a:lnTo>
                  <a:lnTo>
                    <a:pt x="33" y="164"/>
                  </a:lnTo>
                  <a:lnTo>
                    <a:pt x="33" y="131"/>
                  </a:lnTo>
                  <a:lnTo>
                    <a:pt x="98" y="98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21"/>
            <p:cNvSpPr/>
            <p:nvPr/>
          </p:nvSpPr>
          <p:spPr>
            <a:xfrm>
              <a:off x="1462475" y="2503000"/>
              <a:ext cx="48000" cy="60200"/>
            </a:xfrm>
            <a:custGeom>
              <a:rect b="b" l="l" r="r" t="t"/>
              <a:pathLst>
                <a:path extrusionOk="0" h="2408" w="1920">
                  <a:moveTo>
                    <a:pt x="196" y="1"/>
                  </a:moveTo>
                  <a:lnTo>
                    <a:pt x="163" y="33"/>
                  </a:lnTo>
                  <a:lnTo>
                    <a:pt x="1" y="33"/>
                  </a:lnTo>
                  <a:lnTo>
                    <a:pt x="33" y="164"/>
                  </a:lnTo>
                  <a:lnTo>
                    <a:pt x="98" y="164"/>
                  </a:lnTo>
                  <a:lnTo>
                    <a:pt x="131" y="294"/>
                  </a:lnTo>
                  <a:lnTo>
                    <a:pt x="391" y="326"/>
                  </a:lnTo>
                  <a:lnTo>
                    <a:pt x="293" y="391"/>
                  </a:lnTo>
                  <a:lnTo>
                    <a:pt x="163" y="391"/>
                  </a:lnTo>
                  <a:lnTo>
                    <a:pt x="98" y="489"/>
                  </a:lnTo>
                  <a:lnTo>
                    <a:pt x="131" y="554"/>
                  </a:lnTo>
                  <a:lnTo>
                    <a:pt x="98" y="684"/>
                  </a:lnTo>
                  <a:lnTo>
                    <a:pt x="131" y="716"/>
                  </a:lnTo>
                  <a:lnTo>
                    <a:pt x="228" y="651"/>
                  </a:lnTo>
                  <a:lnTo>
                    <a:pt x="261" y="749"/>
                  </a:lnTo>
                  <a:lnTo>
                    <a:pt x="358" y="749"/>
                  </a:lnTo>
                  <a:lnTo>
                    <a:pt x="358" y="846"/>
                  </a:lnTo>
                  <a:lnTo>
                    <a:pt x="488" y="944"/>
                  </a:lnTo>
                  <a:lnTo>
                    <a:pt x="586" y="879"/>
                  </a:lnTo>
                  <a:lnTo>
                    <a:pt x="456" y="1042"/>
                  </a:lnTo>
                  <a:lnTo>
                    <a:pt x="521" y="1172"/>
                  </a:lnTo>
                  <a:lnTo>
                    <a:pt x="586" y="1139"/>
                  </a:lnTo>
                  <a:lnTo>
                    <a:pt x="586" y="1042"/>
                  </a:lnTo>
                  <a:lnTo>
                    <a:pt x="749" y="1009"/>
                  </a:lnTo>
                  <a:lnTo>
                    <a:pt x="716" y="1139"/>
                  </a:lnTo>
                  <a:lnTo>
                    <a:pt x="618" y="1204"/>
                  </a:lnTo>
                  <a:lnTo>
                    <a:pt x="618" y="1302"/>
                  </a:lnTo>
                  <a:lnTo>
                    <a:pt x="683" y="1269"/>
                  </a:lnTo>
                  <a:lnTo>
                    <a:pt x="716" y="1399"/>
                  </a:lnTo>
                  <a:lnTo>
                    <a:pt x="879" y="1399"/>
                  </a:lnTo>
                  <a:lnTo>
                    <a:pt x="879" y="1464"/>
                  </a:lnTo>
                  <a:lnTo>
                    <a:pt x="944" y="1497"/>
                  </a:lnTo>
                  <a:lnTo>
                    <a:pt x="976" y="1594"/>
                  </a:lnTo>
                  <a:lnTo>
                    <a:pt x="944" y="1692"/>
                  </a:lnTo>
                  <a:lnTo>
                    <a:pt x="1074" y="1790"/>
                  </a:lnTo>
                  <a:lnTo>
                    <a:pt x="1139" y="1725"/>
                  </a:lnTo>
                  <a:lnTo>
                    <a:pt x="1204" y="1757"/>
                  </a:lnTo>
                  <a:lnTo>
                    <a:pt x="1301" y="1757"/>
                  </a:lnTo>
                  <a:lnTo>
                    <a:pt x="1139" y="1920"/>
                  </a:lnTo>
                  <a:lnTo>
                    <a:pt x="1334" y="2115"/>
                  </a:lnTo>
                  <a:lnTo>
                    <a:pt x="1399" y="2147"/>
                  </a:lnTo>
                  <a:lnTo>
                    <a:pt x="1464" y="2212"/>
                  </a:lnTo>
                  <a:lnTo>
                    <a:pt x="1789" y="2407"/>
                  </a:lnTo>
                  <a:lnTo>
                    <a:pt x="1822" y="2375"/>
                  </a:lnTo>
                  <a:lnTo>
                    <a:pt x="1919" y="2375"/>
                  </a:lnTo>
                  <a:lnTo>
                    <a:pt x="1854" y="2115"/>
                  </a:lnTo>
                  <a:lnTo>
                    <a:pt x="1887" y="1985"/>
                  </a:lnTo>
                  <a:lnTo>
                    <a:pt x="1822" y="1887"/>
                  </a:lnTo>
                  <a:lnTo>
                    <a:pt x="1854" y="1692"/>
                  </a:lnTo>
                  <a:lnTo>
                    <a:pt x="1789" y="1562"/>
                  </a:lnTo>
                  <a:lnTo>
                    <a:pt x="1529" y="1399"/>
                  </a:lnTo>
                  <a:lnTo>
                    <a:pt x="1496" y="1107"/>
                  </a:lnTo>
                  <a:lnTo>
                    <a:pt x="1399" y="912"/>
                  </a:lnTo>
                  <a:lnTo>
                    <a:pt x="1366" y="716"/>
                  </a:lnTo>
                  <a:lnTo>
                    <a:pt x="1334" y="651"/>
                  </a:lnTo>
                  <a:lnTo>
                    <a:pt x="1204" y="651"/>
                  </a:lnTo>
                  <a:lnTo>
                    <a:pt x="1009" y="554"/>
                  </a:lnTo>
                  <a:lnTo>
                    <a:pt x="911" y="554"/>
                  </a:lnTo>
                  <a:lnTo>
                    <a:pt x="814" y="489"/>
                  </a:lnTo>
                  <a:lnTo>
                    <a:pt x="749" y="391"/>
                  </a:lnTo>
                  <a:lnTo>
                    <a:pt x="586" y="326"/>
                  </a:lnTo>
                  <a:lnTo>
                    <a:pt x="521" y="229"/>
                  </a:lnTo>
                  <a:lnTo>
                    <a:pt x="488" y="131"/>
                  </a:lnTo>
                  <a:lnTo>
                    <a:pt x="358" y="131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21"/>
            <p:cNvSpPr/>
            <p:nvPr/>
          </p:nvSpPr>
          <p:spPr>
            <a:xfrm>
              <a:off x="2063275" y="2223350"/>
              <a:ext cx="73200" cy="69925"/>
            </a:xfrm>
            <a:custGeom>
              <a:rect b="b" l="l" r="r" t="t"/>
              <a:pathLst>
                <a:path extrusionOk="0" h="2797" w="2928">
                  <a:moveTo>
                    <a:pt x="1334" y="0"/>
                  </a:moveTo>
                  <a:lnTo>
                    <a:pt x="1139" y="65"/>
                  </a:lnTo>
                  <a:lnTo>
                    <a:pt x="1041" y="163"/>
                  </a:lnTo>
                  <a:lnTo>
                    <a:pt x="976" y="358"/>
                  </a:lnTo>
                  <a:lnTo>
                    <a:pt x="879" y="521"/>
                  </a:lnTo>
                  <a:lnTo>
                    <a:pt x="846" y="586"/>
                  </a:lnTo>
                  <a:lnTo>
                    <a:pt x="781" y="683"/>
                  </a:lnTo>
                  <a:lnTo>
                    <a:pt x="781" y="748"/>
                  </a:lnTo>
                  <a:lnTo>
                    <a:pt x="683" y="911"/>
                  </a:lnTo>
                  <a:lnTo>
                    <a:pt x="716" y="976"/>
                  </a:lnTo>
                  <a:lnTo>
                    <a:pt x="651" y="1008"/>
                  </a:lnTo>
                  <a:lnTo>
                    <a:pt x="618" y="1106"/>
                  </a:lnTo>
                  <a:lnTo>
                    <a:pt x="618" y="1203"/>
                  </a:lnTo>
                  <a:lnTo>
                    <a:pt x="488" y="1334"/>
                  </a:lnTo>
                  <a:lnTo>
                    <a:pt x="456" y="1399"/>
                  </a:lnTo>
                  <a:lnTo>
                    <a:pt x="456" y="1561"/>
                  </a:lnTo>
                  <a:lnTo>
                    <a:pt x="423" y="1626"/>
                  </a:lnTo>
                  <a:lnTo>
                    <a:pt x="423" y="1756"/>
                  </a:lnTo>
                  <a:lnTo>
                    <a:pt x="358" y="1821"/>
                  </a:lnTo>
                  <a:lnTo>
                    <a:pt x="228" y="1854"/>
                  </a:lnTo>
                  <a:lnTo>
                    <a:pt x="66" y="1919"/>
                  </a:lnTo>
                  <a:lnTo>
                    <a:pt x="66" y="2016"/>
                  </a:lnTo>
                  <a:lnTo>
                    <a:pt x="1" y="2179"/>
                  </a:lnTo>
                  <a:lnTo>
                    <a:pt x="33" y="2309"/>
                  </a:lnTo>
                  <a:lnTo>
                    <a:pt x="66" y="2309"/>
                  </a:lnTo>
                  <a:lnTo>
                    <a:pt x="98" y="2212"/>
                  </a:lnTo>
                  <a:lnTo>
                    <a:pt x="131" y="2179"/>
                  </a:lnTo>
                  <a:lnTo>
                    <a:pt x="163" y="2212"/>
                  </a:lnTo>
                  <a:lnTo>
                    <a:pt x="228" y="2244"/>
                  </a:lnTo>
                  <a:lnTo>
                    <a:pt x="423" y="2244"/>
                  </a:lnTo>
                  <a:lnTo>
                    <a:pt x="456" y="2277"/>
                  </a:lnTo>
                  <a:lnTo>
                    <a:pt x="488" y="2342"/>
                  </a:lnTo>
                  <a:lnTo>
                    <a:pt x="423" y="2439"/>
                  </a:lnTo>
                  <a:lnTo>
                    <a:pt x="423" y="2537"/>
                  </a:lnTo>
                  <a:lnTo>
                    <a:pt x="358" y="2602"/>
                  </a:lnTo>
                  <a:lnTo>
                    <a:pt x="358" y="2764"/>
                  </a:lnTo>
                  <a:lnTo>
                    <a:pt x="391" y="2797"/>
                  </a:lnTo>
                  <a:lnTo>
                    <a:pt x="456" y="2764"/>
                  </a:lnTo>
                  <a:lnTo>
                    <a:pt x="488" y="2797"/>
                  </a:lnTo>
                  <a:lnTo>
                    <a:pt x="553" y="2797"/>
                  </a:lnTo>
                  <a:lnTo>
                    <a:pt x="618" y="2764"/>
                  </a:lnTo>
                  <a:lnTo>
                    <a:pt x="716" y="2764"/>
                  </a:lnTo>
                  <a:lnTo>
                    <a:pt x="716" y="2732"/>
                  </a:lnTo>
                  <a:lnTo>
                    <a:pt x="814" y="2667"/>
                  </a:lnTo>
                  <a:lnTo>
                    <a:pt x="879" y="2667"/>
                  </a:lnTo>
                  <a:lnTo>
                    <a:pt x="976" y="2602"/>
                  </a:lnTo>
                  <a:lnTo>
                    <a:pt x="976" y="2472"/>
                  </a:lnTo>
                  <a:lnTo>
                    <a:pt x="1074" y="2407"/>
                  </a:lnTo>
                  <a:lnTo>
                    <a:pt x="1106" y="2342"/>
                  </a:lnTo>
                  <a:lnTo>
                    <a:pt x="1171" y="2342"/>
                  </a:lnTo>
                  <a:lnTo>
                    <a:pt x="1204" y="2374"/>
                  </a:lnTo>
                  <a:lnTo>
                    <a:pt x="1269" y="2342"/>
                  </a:lnTo>
                  <a:lnTo>
                    <a:pt x="1334" y="2309"/>
                  </a:lnTo>
                  <a:lnTo>
                    <a:pt x="1399" y="2309"/>
                  </a:lnTo>
                  <a:lnTo>
                    <a:pt x="1431" y="2179"/>
                  </a:lnTo>
                  <a:lnTo>
                    <a:pt x="1431" y="2049"/>
                  </a:lnTo>
                  <a:lnTo>
                    <a:pt x="1529" y="1984"/>
                  </a:lnTo>
                  <a:lnTo>
                    <a:pt x="1562" y="1919"/>
                  </a:lnTo>
                  <a:lnTo>
                    <a:pt x="1627" y="1886"/>
                  </a:lnTo>
                  <a:lnTo>
                    <a:pt x="1659" y="1951"/>
                  </a:lnTo>
                  <a:lnTo>
                    <a:pt x="1724" y="1886"/>
                  </a:lnTo>
                  <a:lnTo>
                    <a:pt x="1789" y="1854"/>
                  </a:lnTo>
                  <a:lnTo>
                    <a:pt x="1822" y="1886"/>
                  </a:lnTo>
                  <a:lnTo>
                    <a:pt x="1854" y="1984"/>
                  </a:lnTo>
                  <a:lnTo>
                    <a:pt x="1789" y="2049"/>
                  </a:lnTo>
                  <a:lnTo>
                    <a:pt x="1724" y="2082"/>
                  </a:lnTo>
                  <a:lnTo>
                    <a:pt x="1822" y="2147"/>
                  </a:lnTo>
                  <a:lnTo>
                    <a:pt x="1952" y="2147"/>
                  </a:lnTo>
                  <a:lnTo>
                    <a:pt x="2017" y="2179"/>
                  </a:lnTo>
                  <a:lnTo>
                    <a:pt x="2049" y="2244"/>
                  </a:lnTo>
                  <a:lnTo>
                    <a:pt x="1984" y="2342"/>
                  </a:lnTo>
                  <a:lnTo>
                    <a:pt x="1919" y="2374"/>
                  </a:lnTo>
                  <a:lnTo>
                    <a:pt x="1919" y="2504"/>
                  </a:lnTo>
                  <a:lnTo>
                    <a:pt x="1984" y="2537"/>
                  </a:lnTo>
                  <a:lnTo>
                    <a:pt x="2017" y="2504"/>
                  </a:lnTo>
                  <a:lnTo>
                    <a:pt x="2114" y="2504"/>
                  </a:lnTo>
                  <a:lnTo>
                    <a:pt x="2147" y="2537"/>
                  </a:lnTo>
                  <a:lnTo>
                    <a:pt x="2179" y="2537"/>
                  </a:lnTo>
                  <a:lnTo>
                    <a:pt x="2212" y="2602"/>
                  </a:lnTo>
                  <a:lnTo>
                    <a:pt x="2309" y="2602"/>
                  </a:lnTo>
                  <a:lnTo>
                    <a:pt x="2375" y="2634"/>
                  </a:lnTo>
                  <a:lnTo>
                    <a:pt x="2440" y="2634"/>
                  </a:lnTo>
                  <a:lnTo>
                    <a:pt x="2570" y="2732"/>
                  </a:lnTo>
                  <a:lnTo>
                    <a:pt x="2602" y="2699"/>
                  </a:lnTo>
                  <a:lnTo>
                    <a:pt x="2667" y="2569"/>
                  </a:lnTo>
                  <a:lnTo>
                    <a:pt x="2732" y="2569"/>
                  </a:lnTo>
                  <a:lnTo>
                    <a:pt x="2797" y="2472"/>
                  </a:lnTo>
                  <a:lnTo>
                    <a:pt x="2895" y="2472"/>
                  </a:lnTo>
                  <a:lnTo>
                    <a:pt x="2927" y="2407"/>
                  </a:lnTo>
                  <a:lnTo>
                    <a:pt x="2862" y="2374"/>
                  </a:lnTo>
                  <a:lnTo>
                    <a:pt x="2830" y="2309"/>
                  </a:lnTo>
                  <a:lnTo>
                    <a:pt x="2862" y="2277"/>
                  </a:lnTo>
                  <a:lnTo>
                    <a:pt x="2927" y="2212"/>
                  </a:lnTo>
                  <a:lnTo>
                    <a:pt x="2862" y="2179"/>
                  </a:lnTo>
                  <a:lnTo>
                    <a:pt x="2797" y="2114"/>
                  </a:lnTo>
                  <a:lnTo>
                    <a:pt x="2765" y="2114"/>
                  </a:lnTo>
                  <a:lnTo>
                    <a:pt x="2765" y="2179"/>
                  </a:lnTo>
                  <a:lnTo>
                    <a:pt x="2732" y="2212"/>
                  </a:lnTo>
                  <a:lnTo>
                    <a:pt x="2700" y="2179"/>
                  </a:lnTo>
                  <a:lnTo>
                    <a:pt x="2602" y="2147"/>
                  </a:lnTo>
                  <a:lnTo>
                    <a:pt x="2602" y="2082"/>
                  </a:lnTo>
                  <a:lnTo>
                    <a:pt x="2570" y="2082"/>
                  </a:lnTo>
                  <a:lnTo>
                    <a:pt x="2472" y="2179"/>
                  </a:lnTo>
                  <a:lnTo>
                    <a:pt x="2309" y="2179"/>
                  </a:lnTo>
                  <a:lnTo>
                    <a:pt x="2244" y="2114"/>
                  </a:lnTo>
                  <a:lnTo>
                    <a:pt x="2342" y="2049"/>
                  </a:lnTo>
                  <a:lnTo>
                    <a:pt x="2407" y="2049"/>
                  </a:lnTo>
                  <a:lnTo>
                    <a:pt x="2505" y="1984"/>
                  </a:lnTo>
                  <a:lnTo>
                    <a:pt x="2505" y="1919"/>
                  </a:lnTo>
                  <a:lnTo>
                    <a:pt x="2472" y="1886"/>
                  </a:lnTo>
                  <a:lnTo>
                    <a:pt x="2440" y="1789"/>
                  </a:lnTo>
                  <a:lnTo>
                    <a:pt x="2472" y="1724"/>
                  </a:lnTo>
                  <a:lnTo>
                    <a:pt x="2472" y="1659"/>
                  </a:lnTo>
                  <a:lnTo>
                    <a:pt x="2440" y="1594"/>
                  </a:lnTo>
                  <a:lnTo>
                    <a:pt x="2440" y="1529"/>
                  </a:lnTo>
                  <a:lnTo>
                    <a:pt x="2277" y="1399"/>
                  </a:lnTo>
                  <a:lnTo>
                    <a:pt x="2179" y="1334"/>
                  </a:lnTo>
                  <a:lnTo>
                    <a:pt x="2147" y="1301"/>
                  </a:lnTo>
                  <a:lnTo>
                    <a:pt x="2114" y="1171"/>
                  </a:lnTo>
                  <a:lnTo>
                    <a:pt x="2049" y="1171"/>
                  </a:lnTo>
                  <a:lnTo>
                    <a:pt x="2017" y="1106"/>
                  </a:lnTo>
                  <a:lnTo>
                    <a:pt x="2049" y="976"/>
                  </a:lnTo>
                  <a:lnTo>
                    <a:pt x="2017" y="911"/>
                  </a:lnTo>
                  <a:lnTo>
                    <a:pt x="1887" y="911"/>
                  </a:lnTo>
                  <a:lnTo>
                    <a:pt x="1692" y="846"/>
                  </a:lnTo>
                  <a:lnTo>
                    <a:pt x="1659" y="716"/>
                  </a:lnTo>
                  <a:lnTo>
                    <a:pt x="1692" y="683"/>
                  </a:lnTo>
                  <a:lnTo>
                    <a:pt x="1692" y="618"/>
                  </a:lnTo>
                  <a:lnTo>
                    <a:pt x="1627" y="553"/>
                  </a:lnTo>
                  <a:lnTo>
                    <a:pt x="1594" y="488"/>
                  </a:lnTo>
                  <a:lnTo>
                    <a:pt x="1562" y="488"/>
                  </a:lnTo>
                  <a:lnTo>
                    <a:pt x="1464" y="586"/>
                  </a:lnTo>
                  <a:lnTo>
                    <a:pt x="1431" y="683"/>
                  </a:lnTo>
                  <a:lnTo>
                    <a:pt x="1399" y="748"/>
                  </a:lnTo>
                  <a:lnTo>
                    <a:pt x="1334" y="683"/>
                  </a:lnTo>
                  <a:lnTo>
                    <a:pt x="1334" y="553"/>
                  </a:lnTo>
                  <a:lnTo>
                    <a:pt x="1301" y="456"/>
                  </a:lnTo>
                  <a:lnTo>
                    <a:pt x="1301" y="390"/>
                  </a:lnTo>
                  <a:lnTo>
                    <a:pt x="1366" y="423"/>
                  </a:lnTo>
                  <a:lnTo>
                    <a:pt x="1431" y="423"/>
                  </a:lnTo>
                  <a:lnTo>
                    <a:pt x="1431" y="358"/>
                  </a:lnTo>
                  <a:lnTo>
                    <a:pt x="1431" y="260"/>
                  </a:lnTo>
                  <a:lnTo>
                    <a:pt x="1399" y="163"/>
                  </a:lnTo>
                  <a:lnTo>
                    <a:pt x="1301" y="195"/>
                  </a:lnTo>
                  <a:lnTo>
                    <a:pt x="1334" y="130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21"/>
            <p:cNvSpPr/>
            <p:nvPr/>
          </p:nvSpPr>
          <p:spPr>
            <a:xfrm>
              <a:off x="2071400" y="2105450"/>
              <a:ext cx="4100" cy="2475"/>
            </a:xfrm>
            <a:custGeom>
              <a:rect b="b" l="l" r="r" t="t"/>
              <a:pathLst>
                <a:path extrusionOk="0" h="99" w="164">
                  <a:moveTo>
                    <a:pt x="66" y="1"/>
                  </a:moveTo>
                  <a:lnTo>
                    <a:pt x="1" y="66"/>
                  </a:lnTo>
                  <a:lnTo>
                    <a:pt x="33" y="98"/>
                  </a:lnTo>
                  <a:lnTo>
                    <a:pt x="131" y="98"/>
                  </a:lnTo>
                  <a:lnTo>
                    <a:pt x="163" y="33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21"/>
            <p:cNvSpPr/>
            <p:nvPr/>
          </p:nvSpPr>
          <p:spPr>
            <a:xfrm>
              <a:off x="1468175" y="2455850"/>
              <a:ext cx="3275" cy="7350"/>
            </a:xfrm>
            <a:custGeom>
              <a:rect b="b" l="l" r="r" t="t"/>
              <a:pathLst>
                <a:path extrusionOk="0" h="294" w="131">
                  <a:moveTo>
                    <a:pt x="0" y="1"/>
                  </a:moveTo>
                  <a:lnTo>
                    <a:pt x="0" y="196"/>
                  </a:lnTo>
                  <a:lnTo>
                    <a:pt x="65" y="228"/>
                  </a:lnTo>
                  <a:lnTo>
                    <a:pt x="65" y="294"/>
                  </a:lnTo>
                  <a:lnTo>
                    <a:pt x="130" y="196"/>
                  </a:lnTo>
                  <a:lnTo>
                    <a:pt x="98" y="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21"/>
            <p:cNvSpPr/>
            <p:nvPr/>
          </p:nvSpPr>
          <p:spPr>
            <a:xfrm>
              <a:off x="1468975" y="2448550"/>
              <a:ext cx="850" cy="3275"/>
            </a:xfrm>
            <a:custGeom>
              <a:rect b="b" l="l" r="r" t="t"/>
              <a:pathLst>
                <a:path extrusionOk="0" h="131" w="34">
                  <a:moveTo>
                    <a:pt x="1" y="0"/>
                  </a:moveTo>
                  <a:lnTo>
                    <a:pt x="1" y="130"/>
                  </a:lnTo>
                  <a:lnTo>
                    <a:pt x="33" y="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21"/>
            <p:cNvSpPr/>
            <p:nvPr/>
          </p:nvSpPr>
          <p:spPr>
            <a:xfrm>
              <a:off x="2248650" y="2372925"/>
              <a:ext cx="8150" cy="8975"/>
            </a:xfrm>
            <a:custGeom>
              <a:rect b="b" l="l" r="r" t="t"/>
              <a:pathLst>
                <a:path extrusionOk="0" h="359" w="326">
                  <a:moveTo>
                    <a:pt x="195" y="1"/>
                  </a:moveTo>
                  <a:lnTo>
                    <a:pt x="65" y="98"/>
                  </a:lnTo>
                  <a:lnTo>
                    <a:pt x="65" y="131"/>
                  </a:lnTo>
                  <a:lnTo>
                    <a:pt x="33" y="196"/>
                  </a:lnTo>
                  <a:lnTo>
                    <a:pt x="0" y="294"/>
                  </a:lnTo>
                  <a:lnTo>
                    <a:pt x="0" y="359"/>
                  </a:lnTo>
                  <a:lnTo>
                    <a:pt x="33" y="359"/>
                  </a:lnTo>
                  <a:lnTo>
                    <a:pt x="130" y="261"/>
                  </a:lnTo>
                  <a:lnTo>
                    <a:pt x="228" y="261"/>
                  </a:lnTo>
                  <a:lnTo>
                    <a:pt x="260" y="196"/>
                  </a:lnTo>
                  <a:lnTo>
                    <a:pt x="325" y="163"/>
                  </a:lnTo>
                  <a:lnTo>
                    <a:pt x="325" y="98"/>
                  </a:lnTo>
                  <a:lnTo>
                    <a:pt x="293" y="98"/>
                  </a:lnTo>
                  <a:lnTo>
                    <a:pt x="325" y="33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21"/>
            <p:cNvSpPr/>
            <p:nvPr/>
          </p:nvSpPr>
          <p:spPr>
            <a:xfrm>
              <a:off x="1460050" y="2425775"/>
              <a:ext cx="6525" cy="4900"/>
            </a:xfrm>
            <a:custGeom>
              <a:rect b="b" l="l" r="r" t="t"/>
              <a:pathLst>
                <a:path extrusionOk="0" h="196" w="261">
                  <a:moveTo>
                    <a:pt x="195" y="1"/>
                  </a:moveTo>
                  <a:lnTo>
                    <a:pt x="65" y="66"/>
                  </a:lnTo>
                  <a:lnTo>
                    <a:pt x="0" y="131"/>
                  </a:lnTo>
                  <a:lnTo>
                    <a:pt x="130" y="131"/>
                  </a:lnTo>
                  <a:lnTo>
                    <a:pt x="163" y="196"/>
                  </a:lnTo>
                  <a:lnTo>
                    <a:pt x="228" y="196"/>
                  </a:lnTo>
                  <a:lnTo>
                    <a:pt x="260" y="66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21"/>
            <p:cNvSpPr/>
            <p:nvPr/>
          </p:nvSpPr>
          <p:spPr>
            <a:xfrm>
              <a:off x="1470600" y="2450175"/>
              <a:ext cx="8150" cy="10575"/>
            </a:xfrm>
            <a:custGeom>
              <a:rect b="b" l="l" r="r" t="t"/>
              <a:pathLst>
                <a:path extrusionOk="0" h="423" w="326">
                  <a:moveTo>
                    <a:pt x="228" y="0"/>
                  </a:moveTo>
                  <a:lnTo>
                    <a:pt x="98" y="33"/>
                  </a:lnTo>
                  <a:lnTo>
                    <a:pt x="1" y="130"/>
                  </a:lnTo>
                  <a:lnTo>
                    <a:pt x="98" y="130"/>
                  </a:lnTo>
                  <a:lnTo>
                    <a:pt x="66" y="228"/>
                  </a:lnTo>
                  <a:lnTo>
                    <a:pt x="66" y="293"/>
                  </a:lnTo>
                  <a:lnTo>
                    <a:pt x="131" y="325"/>
                  </a:lnTo>
                  <a:lnTo>
                    <a:pt x="228" y="195"/>
                  </a:lnTo>
                  <a:lnTo>
                    <a:pt x="228" y="195"/>
                  </a:lnTo>
                  <a:lnTo>
                    <a:pt x="196" y="325"/>
                  </a:lnTo>
                  <a:lnTo>
                    <a:pt x="196" y="423"/>
                  </a:lnTo>
                  <a:lnTo>
                    <a:pt x="326" y="325"/>
                  </a:lnTo>
                  <a:lnTo>
                    <a:pt x="326" y="65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21"/>
            <p:cNvSpPr/>
            <p:nvPr/>
          </p:nvSpPr>
          <p:spPr>
            <a:xfrm>
              <a:off x="1470600" y="2446100"/>
              <a:ext cx="2475" cy="3275"/>
            </a:xfrm>
            <a:custGeom>
              <a:rect b="b" l="l" r="r" t="t"/>
              <a:pathLst>
                <a:path extrusionOk="0" h="131" w="99">
                  <a:moveTo>
                    <a:pt x="66" y="1"/>
                  </a:moveTo>
                  <a:lnTo>
                    <a:pt x="1" y="66"/>
                  </a:lnTo>
                  <a:lnTo>
                    <a:pt x="66" y="131"/>
                  </a:lnTo>
                  <a:lnTo>
                    <a:pt x="98" y="66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21"/>
            <p:cNvSpPr/>
            <p:nvPr/>
          </p:nvSpPr>
          <p:spPr>
            <a:xfrm>
              <a:off x="1475475" y="2438775"/>
              <a:ext cx="4900" cy="4100"/>
            </a:xfrm>
            <a:custGeom>
              <a:rect b="b" l="l" r="r" t="t"/>
              <a:pathLst>
                <a:path extrusionOk="0" h="164" w="196">
                  <a:moveTo>
                    <a:pt x="163" y="1"/>
                  </a:moveTo>
                  <a:lnTo>
                    <a:pt x="33" y="66"/>
                  </a:lnTo>
                  <a:lnTo>
                    <a:pt x="1" y="164"/>
                  </a:lnTo>
                  <a:lnTo>
                    <a:pt x="66" y="131"/>
                  </a:lnTo>
                  <a:lnTo>
                    <a:pt x="163" y="98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21"/>
            <p:cNvSpPr/>
            <p:nvPr/>
          </p:nvSpPr>
          <p:spPr>
            <a:xfrm>
              <a:off x="1474675" y="2477000"/>
              <a:ext cx="4075" cy="4075"/>
            </a:xfrm>
            <a:custGeom>
              <a:rect b="b" l="l" r="r" t="t"/>
              <a:pathLst>
                <a:path extrusionOk="0" h="163" w="163">
                  <a:moveTo>
                    <a:pt x="130" y="0"/>
                  </a:moveTo>
                  <a:lnTo>
                    <a:pt x="0" y="65"/>
                  </a:lnTo>
                  <a:lnTo>
                    <a:pt x="0" y="163"/>
                  </a:lnTo>
                  <a:lnTo>
                    <a:pt x="98" y="163"/>
                  </a:lnTo>
                  <a:lnTo>
                    <a:pt x="163" y="3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21"/>
            <p:cNvSpPr/>
            <p:nvPr/>
          </p:nvSpPr>
          <p:spPr>
            <a:xfrm>
              <a:off x="1472225" y="2461550"/>
              <a:ext cx="4100" cy="3275"/>
            </a:xfrm>
            <a:custGeom>
              <a:rect b="b" l="l" r="r" t="t"/>
              <a:pathLst>
                <a:path extrusionOk="0" h="131" w="164">
                  <a:moveTo>
                    <a:pt x="131" y="0"/>
                  </a:moveTo>
                  <a:lnTo>
                    <a:pt x="1" y="66"/>
                  </a:lnTo>
                  <a:lnTo>
                    <a:pt x="131" y="131"/>
                  </a:lnTo>
                  <a:lnTo>
                    <a:pt x="163" y="66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21"/>
            <p:cNvSpPr/>
            <p:nvPr/>
          </p:nvSpPr>
          <p:spPr>
            <a:xfrm>
              <a:off x="1463300" y="2412775"/>
              <a:ext cx="2450" cy="4075"/>
            </a:xfrm>
            <a:custGeom>
              <a:rect b="b" l="l" r="r" t="t"/>
              <a:pathLst>
                <a:path extrusionOk="0" h="163" w="98">
                  <a:moveTo>
                    <a:pt x="98" y="0"/>
                  </a:moveTo>
                  <a:lnTo>
                    <a:pt x="0" y="65"/>
                  </a:lnTo>
                  <a:lnTo>
                    <a:pt x="33" y="163"/>
                  </a:lnTo>
                  <a:lnTo>
                    <a:pt x="98" y="9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21"/>
            <p:cNvSpPr/>
            <p:nvPr/>
          </p:nvSpPr>
          <p:spPr>
            <a:xfrm>
              <a:off x="1475475" y="2472925"/>
              <a:ext cx="1650" cy="3275"/>
            </a:xfrm>
            <a:custGeom>
              <a:rect b="b" l="l" r="r" t="t"/>
              <a:pathLst>
                <a:path extrusionOk="0" h="131" w="66">
                  <a:moveTo>
                    <a:pt x="66" y="1"/>
                  </a:moveTo>
                  <a:lnTo>
                    <a:pt x="1" y="33"/>
                  </a:lnTo>
                  <a:lnTo>
                    <a:pt x="1" y="131"/>
                  </a:lnTo>
                  <a:lnTo>
                    <a:pt x="33" y="131"/>
                  </a:lnTo>
                  <a:lnTo>
                    <a:pt x="66" y="66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21"/>
            <p:cNvSpPr/>
            <p:nvPr/>
          </p:nvSpPr>
          <p:spPr>
            <a:xfrm>
              <a:off x="1479550" y="2470500"/>
              <a:ext cx="11400" cy="8150"/>
            </a:xfrm>
            <a:custGeom>
              <a:rect b="b" l="l" r="r" t="t"/>
              <a:pathLst>
                <a:path extrusionOk="0" h="326" w="456">
                  <a:moveTo>
                    <a:pt x="456" y="0"/>
                  </a:moveTo>
                  <a:lnTo>
                    <a:pt x="293" y="65"/>
                  </a:lnTo>
                  <a:lnTo>
                    <a:pt x="228" y="130"/>
                  </a:lnTo>
                  <a:lnTo>
                    <a:pt x="131" y="130"/>
                  </a:lnTo>
                  <a:lnTo>
                    <a:pt x="0" y="325"/>
                  </a:lnTo>
                  <a:lnTo>
                    <a:pt x="66" y="325"/>
                  </a:lnTo>
                  <a:lnTo>
                    <a:pt x="196" y="228"/>
                  </a:lnTo>
                  <a:lnTo>
                    <a:pt x="261" y="195"/>
                  </a:lnTo>
                  <a:lnTo>
                    <a:pt x="423" y="65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21"/>
            <p:cNvSpPr/>
            <p:nvPr/>
          </p:nvSpPr>
          <p:spPr>
            <a:xfrm>
              <a:off x="1856775" y="2113600"/>
              <a:ext cx="2475" cy="1650"/>
            </a:xfrm>
            <a:custGeom>
              <a:rect b="b" l="l" r="r" t="t"/>
              <a:pathLst>
                <a:path extrusionOk="0" h="66" w="99">
                  <a:moveTo>
                    <a:pt x="33" y="0"/>
                  </a:moveTo>
                  <a:lnTo>
                    <a:pt x="1" y="65"/>
                  </a:lnTo>
                  <a:lnTo>
                    <a:pt x="98" y="6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21"/>
            <p:cNvSpPr/>
            <p:nvPr/>
          </p:nvSpPr>
          <p:spPr>
            <a:xfrm>
              <a:off x="2244575" y="1833925"/>
              <a:ext cx="4900" cy="6525"/>
            </a:xfrm>
            <a:custGeom>
              <a:rect b="b" l="l" r="r" t="t"/>
              <a:pathLst>
                <a:path extrusionOk="0" h="261" w="196">
                  <a:moveTo>
                    <a:pt x="163" y="0"/>
                  </a:moveTo>
                  <a:lnTo>
                    <a:pt x="98" y="33"/>
                  </a:lnTo>
                  <a:lnTo>
                    <a:pt x="65" y="98"/>
                  </a:lnTo>
                  <a:lnTo>
                    <a:pt x="0" y="163"/>
                  </a:lnTo>
                  <a:lnTo>
                    <a:pt x="0" y="261"/>
                  </a:lnTo>
                  <a:lnTo>
                    <a:pt x="33" y="261"/>
                  </a:lnTo>
                  <a:lnTo>
                    <a:pt x="131" y="163"/>
                  </a:lnTo>
                  <a:lnTo>
                    <a:pt x="163" y="98"/>
                  </a:lnTo>
                  <a:lnTo>
                    <a:pt x="196" y="33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21"/>
            <p:cNvSpPr/>
            <p:nvPr/>
          </p:nvSpPr>
          <p:spPr>
            <a:xfrm>
              <a:off x="2259200" y="1869700"/>
              <a:ext cx="3275" cy="4900"/>
            </a:xfrm>
            <a:custGeom>
              <a:rect b="b" l="l" r="r" t="t"/>
              <a:pathLst>
                <a:path extrusionOk="0" h="196" w="131">
                  <a:moveTo>
                    <a:pt x="1" y="0"/>
                  </a:moveTo>
                  <a:lnTo>
                    <a:pt x="1" y="65"/>
                  </a:lnTo>
                  <a:lnTo>
                    <a:pt x="66" y="195"/>
                  </a:lnTo>
                  <a:lnTo>
                    <a:pt x="98" y="163"/>
                  </a:lnTo>
                  <a:lnTo>
                    <a:pt x="131" y="130"/>
                  </a:lnTo>
                  <a:lnTo>
                    <a:pt x="131" y="3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21"/>
            <p:cNvSpPr/>
            <p:nvPr/>
          </p:nvSpPr>
          <p:spPr>
            <a:xfrm>
              <a:off x="2272225" y="1809525"/>
              <a:ext cx="12200" cy="7350"/>
            </a:xfrm>
            <a:custGeom>
              <a:rect b="b" l="l" r="r" t="t"/>
              <a:pathLst>
                <a:path extrusionOk="0" h="294" w="488">
                  <a:moveTo>
                    <a:pt x="293" y="1"/>
                  </a:moveTo>
                  <a:lnTo>
                    <a:pt x="195" y="66"/>
                  </a:lnTo>
                  <a:lnTo>
                    <a:pt x="98" y="66"/>
                  </a:lnTo>
                  <a:lnTo>
                    <a:pt x="0" y="228"/>
                  </a:lnTo>
                  <a:lnTo>
                    <a:pt x="0" y="261"/>
                  </a:lnTo>
                  <a:lnTo>
                    <a:pt x="98" y="293"/>
                  </a:lnTo>
                  <a:lnTo>
                    <a:pt x="228" y="293"/>
                  </a:lnTo>
                  <a:lnTo>
                    <a:pt x="293" y="196"/>
                  </a:lnTo>
                  <a:lnTo>
                    <a:pt x="455" y="196"/>
                  </a:lnTo>
                  <a:lnTo>
                    <a:pt x="488" y="131"/>
                  </a:lnTo>
                  <a:lnTo>
                    <a:pt x="390" y="33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21"/>
            <p:cNvSpPr/>
            <p:nvPr/>
          </p:nvSpPr>
          <p:spPr>
            <a:xfrm>
              <a:off x="2242125" y="1724175"/>
              <a:ext cx="6550" cy="3275"/>
            </a:xfrm>
            <a:custGeom>
              <a:rect b="b" l="l" r="r" t="t"/>
              <a:pathLst>
                <a:path extrusionOk="0" h="131" w="262">
                  <a:moveTo>
                    <a:pt x="33" y="0"/>
                  </a:moveTo>
                  <a:lnTo>
                    <a:pt x="1" y="33"/>
                  </a:lnTo>
                  <a:lnTo>
                    <a:pt x="33" y="65"/>
                  </a:lnTo>
                  <a:lnTo>
                    <a:pt x="163" y="65"/>
                  </a:lnTo>
                  <a:lnTo>
                    <a:pt x="196" y="130"/>
                  </a:lnTo>
                  <a:lnTo>
                    <a:pt x="261" y="98"/>
                  </a:lnTo>
                  <a:lnTo>
                    <a:pt x="229" y="33"/>
                  </a:lnTo>
                  <a:lnTo>
                    <a:pt x="163" y="3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21"/>
            <p:cNvSpPr/>
            <p:nvPr/>
          </p:nvSpPr>
          <p:spPr>
            <a:xfrm>
              <a:off x="2364900" y="2601375"/>
              <a:ext cx="4075" cy="4100"/>
            </a:xfrm>
            <a:custGeom>
              <a:rect b="b" l="l" r="r" t="t"/>
              <a:pathLst>
                <a:path extrusionOk="0" h="164" w="163">
                  <a:moveTo>
                    <a:pt x="130" y="1"/>
                  </a:moveTo>
                  <a:lnTo>
                    <a:pt x="98" y="66"/>
                  </a:lnTo>
                  <a:lnTo>
                    <a:pt x="0" y="66"/>
                  </a:lnTo>
                  <a:lnTo>
                    <a:pt x="0" y="98"/>
                  </a:lnTo>
                  <a:lnTo>
                    <a:pt x="0" y="131"/>
                  </a:lnTo>
                  <a:lnTo>
                    <a:pt x="33" y="163"/>
                  </a:lnTo>
                  <a:lnTo>
                    <a:pt x="98" y="131"/>
                  </a:lnTo>
                  <a:lnTo>
                    <a:pt x="163" y="33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21"/>
            <p:cNvSpPr/>
            <p:nvPr/>
          </p:nvSpPr>
          <p:spPr>
            <a:xfrm>
              <a:off x="2354325" y="2222525"/>
              <a:ext cx="4100" cy="4100"/>
            </a:xfrm>
            <a:custGeom>
              <a:rect b="b" l="l" r="r" t="t"/>
              <a:pathLst>
                <a:path extrusionOk="0" h="164" w="164">
                  <a:moveTo>
                    <a:pt x="131" y="1"/>
                  </a:moveTo>
                  <a:lnTo>
                    <a:pt x="66" y="33"/>
                  </a:lnTo>
                  <a:lnTo>
                    <a:pt x="1" y="66"/>
                  </a:lnTo>
                  <a:lnTo>
                    <a:pt x="1" y="163"/>
                  </a:lnTo>
                  <a:lnTo>
                    <a:pt x="33" y="163"/>
                  </a:lnTo>
                  <a:lnTo>
                    <a:pt x="98" y="131"/>
                  </a:lnTo>
                  <a:lnTo>
                    <a:pt x="163" y="33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21"/>
            <p:cNvSpPr/>
            <p:nvPr/>
          </p:nvSpPr>
          <p:spPr>
            <a:xfrm>
              <a:off x="2365700" y="2558300"/>
              <a:ext cx="2475" cy="4075"/>
            </a:xfrm>
            <a:custGeom>
              <a:rect b="b" l="l" r="r" t="t"/>
              <a:pathLst>
                <a:path extrusionOk="0" h="163" w="99">
                  <a:moveTo>
                    <a:pt x="98" y="0"/>
                  </a:moveTo>
                  <a:lnTo>
                    <a:pt x="33" y="33"/>
                  </a:lnTo>
                  <a:lnTo>
                    <a:pt x="1" y="130"/>
                  </a:lnTo>
                  <a:lnTo>
                    <a:pt x="33" y="163"/>
                  </a:lnTo>
                  <a:lnTo>
                    <a:pt x="66" y="130"/>
                  </a:lnTo>
                  <a:lnTo>
                    <a:pt x="98" y="6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21"/>
            <p:cNvSpPr/>
            <p:nvPr/>
          </p:nvSpPr>
          <p:spPr>
            <a:xfrm>
              <a:off x="2374650" y="1846125"/>
              <a:ext cx="4100" cy="2450"/>
            </a:xfrm>
            <a:custGeom>
              <a:rect b="b" l="l" r="r" t="t"/>
              <a:pathLst>
                <a:path extrusionOk="0" h="98" w="164">
                  <a:moveTo>
                    <a:pt x="33" y="0"/>
                  </a:moveTo>
                  <a:lnTo>
                    <a:pt x="1" y="33"/>
                  </a:lnTo>
                  <a:lnTo>
                    <a:pt x="33" y="98"/>
                  </a:lnTo>
                  <a:lnTo>
                    <a:pt x="131" y="98"/>
                  </a:lnTo>
                  <a:lnTo>
                    <a:pt x="163" y="3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21"/>
            <p:cNvSpPr/>
            <p:nvPr/>
          </p:nvSpPr>
          <p:spPr>
            <a:xfrm>
              <a:off x="2371400" y="2599750"/>
              <a:ext cx="3275" cy="3275"/>
            </a:xfrm>
            <a:custGeom>
              <a:rect b="b" l="l" r="r" t="t"/>
              <a:pathLst>
                <a:path extrusionOk="0" h="131" w="131">
                  <a:moveTo>
                    <a:pt x="1" y="1"/>
                  </a:moveTo>
                  <a:lnTo>
                    <a:pt x="1" y="33"/>
                  </a:lnTo>
                  <a:lnTo>
                    <a:pt x="1" y="131"/>
                  </a:lnTo>
                  <a:lnTo>
                    <a:pt x="66" y="131"/>
                  </a:lnTo>
                  <a:lnTo>
                    <a:pt x="131" y="98"/>
                  </a:lnTo>
                  <a:lnTo>
                    <a:pt x="131" y="66"/>
                  </a:lnTo>
                  <a:lnTo>
                    <a:pt x="66" y="33"/>
                  </a:lnTo>
                  <a:lnTo>
                    <a:pt x="33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21"/>
            <p:cNvSpPr/>
            <p:nvPr/>
          </p:nvSpPr>
          <p:spPr>
            <a:xfrm>
              <a:off x="2208800" y="1694900"/>
              <a:ext cx="88650" cy="146375"/>
            </a:xfrm>
            <a:custGeom>
              <a:rect b="b" l="l" r="r" t="t"/>
              <a:pathLst>
                <a:path extrusionOk="0" h="5855" w="3546">
                  <a:moveTo>
                    <a:pt x="2309" y="1"/>
                  </a:moveTo>
                  <a:lnTo>
                    <a:pt x="2179" y="33"/>
                  </a:lnTo>
                  <a:lnTo>
                    <a:pt x="2179" y="131"/>
                  </a:lnTo>
                  <a:lnTo>
                    <a:pt x="2114" y="261"/>
                  </a:lnTo>
                  <a:lnTo>
                    <a:pt x="2179" y="326"/>
                  </a:lnTo>
                  <a:lnTo>
                    <a:pt x="2277" y="326"/>
                  </a:lnTo>
                  <a:lnTo>
                    <a:pt x="2375" y="293"/>
                  </a:lnTo>
                  <a:lnTo>
                    <a:pt x="2505" y="358"/>
                  </a:lnTo>
                  <a:lnTo>
                    <a:pt x="2537" y="456"/>
                  </a:lnTo>
                  <a:lnTo>
                    <a:pt x="2635" y="456"/>
                  </a:lnTo>
                  <a:lnTo>
                    <a:pt x="2635" y="521"/>
                  </a:lnTo>
                  <a:lnTo>
                    <a:pt x="2472" y="683"/>
                  </a:lnTo>
                  <a:lnTo>
                    <a:pt x="2407" y="683"/>
                  </a:lnTo>
                  <a:lnTo>
                    <a:pt x="2277" y="618"/>
                  </a:lnTo>
                  <a:lnTo>
                    <a:pt x="2179" y="618"/>
                  </a:lnTo>
                  <a:lnTo>
                    <a:pt x="2082" y="586"/>
                  </a:lnTo>
                  <a:lnTo>
                    <a:pt x="2082" y="586"/>
                  </a:lnTo>
                  <a:lnTo>
                    <a:pt x="2147" y="683"/>
                  </a:lnTo>
                  <a:lnTo>
                    <a:pt x="2212" y="683"/>
                  </a:lnTo>
                  <a:lnTo>
                    <a:pt x="2114" y="781"/>
                  </a:lnTo>
                  <a:lnTo>
                    <a:pt x="2049" y="814"/>
                  </a:lnTo>
                  <a:lnTo>
                    <a:pt x="1887" y="651"/>
                  </a:lnTo>
                  <a:lnTo>
                    <a:pt x="1757" y="748"/>
                  </a:lnTo>
                  <a:lnTo>
                    <a:pt x="1692" y="879"/>
                  </a:lnTo>
                  <a:lnTo>
                    <a:pt x="1627" y="944"/>
                  </a:lnTo>
                  <a:lnTo>
                    <a:pt x="1627" y="1009"/>
                  </a:lnTo>
                  <a:lnTo>
                    <a:pt x="1724" y="1041"/>
                  </a:lnTo>
                  <a:lnTo>
                    <a:pt x="1757" y="1171"/>
                  </a:lnTo>
                  <a:lnTo>
                    <a:pt x="1854" y="1236"/>
                  </a:lnTo>
                  <a:lnTo>
                    <a:pt x="1854" y="1269"/>
                  </a:lnTo>
                  <a:lnTo>
                    <a:pt x="1789" y="1269"/>
                  </a:lnTo>
                  <a:lnTo>
                    <a:pt x="1757" y="1366"/>
                  </a:lnTo>
                  <a:lnTo>
                    <a:pt x="1822" y="1431"/>
                  </a:lnTo>
                  <a:lnTo>
                    <a:pt x="1822" y="1496"/>
                  </a:lnTo>
                  <a:lnTo>
                    <a:pt x="1757" y="1496"/>
                  </a:lnTo>
                  <a:lnTo>
                    <a:pt x="1659" y="1431"/>
                  </a:lnTo>
                  <a:lnTo>
                    <a:pt x="1562" y="1399"/>
                  </a:lnTo>
                  <a:lnTo>
                    <a:pt x="1464" y="1334"/>
                  </a:lnTo>
                  <a:lnTo>
                    <a:pt x="1399" y="1301"/>
                  </a:lnTo>
                  <a:lnTo>
                    <a:pt x="1301" y="1366"/>
                  </a:lnTo>
                  <a:lnTo>
                    <a:pt x="1269" y="1464"/>
                  </a:lnTo>
                  <a:lnTo>
                    <a:pt x="1334" y="1561"/>
                  </a:lnTo>
                  <a:lnTo>
                    <a:pt x="1301" y="1659"/>
                  </a:lnTo>
                  <a:lnTo>
                    <a:pt x="1236" y="1627"/>
                  </a:lnTo>
                  <a:lnTo>
                    <a:pt x="1236" y="1529"/>
                  </a:lnTo>
                  <a:lnTo>
                    <a:pt x="1171" y="1496"/>
                  </a:lnTo>
                  <a:lnTo>
                    <a:pt x="1041" y="1431"/>
                  </a:lnTo>
                  <a:lnTo>
                    <a:pt x="1009" y="1464"/>
                  </a:lnTo>
                  <a:lnTo>
                    <a:pt x="944" y="1366"/>
                  </a:lnTo>
                  <a:lnTo>
                    <a:pt x="879" y="1366"/>
                  </a:lnTo>
                  <a:lnTo>
                    <a:pt x="846" y="1431"/>
                  </a:lnTo>
                  <a:lnTo>
                    <a:pt x="911" y="1561"/>
                  </a:lnTo>
                  <a:lnTo>
                    <a:pt x="879" y="1659"/>
                  </a:lnTo>
                  <a:lnTo>
                    <a:pt x="911" y="1789"/>
                  </a:lnTo>
                  <a:lnTo>
                    <a:pt x="1009" y="1854"/>
                  </a:lnTo>
                  <a:lnTo>
                    <a:pt x="1139" y="1887"/>
                  </a:lnTo>
                  <a:lnTo>
                    <a:pt x="1171" y="1952"/>
                  </a:lnTo>
                  <a:lnTo>
                    <a:pt x="1009" y="1952"/>
                  </a:lnTo>
                  <a:lnTo>
                    <a:pt x="1139" y="2017"/>
                  </a:lnTo>
                  <a:lnTo>
                    <a:pt x="1204" y="2114"/>
                  </a:lnTo>
                  <a:lnTo>
                    <a:pt x="1269" y="2179"/>
                  </a:lnTo>
                  <a:lnTo>
                    <a:pt x="1431" y="2179"/>
                  </a:lnTo>
                  <a:lnTo>
                    <a:pt x="1496" y="2114"/>
                  </a:lnTo>
                  <a:lnTo>
                    <a:pt x="1529" y="2114"/>
                  </a:lnTo>
                  <a:lnTo>
                    <a:pt x="1562" y="2179"/>
                  </a:lnTo>
                  <a:lnTo>
                    <a:pt x="1464" y="2244"/>
                  </a:lnTo>
                  <a:lnTo>
                    <a:pt x="1431" y="2407"/>
                  </a:lnTo>
                  <a:lnTo>
                    <a:pt x="1366" y="2407"/>
                  </a:lnTo>
                  <a:lnTo>
                    <a:pt x="1236" y="2309"/>
                  </a:lnTo>
                  <a:lnTo>
                    <a:pt x="944" y="2244"/>
                  </a:lnTo>
                  <a:lnTo>
                    <a:pt x="846" y="2082"/>
                  </a:lnTo>
                  <a:lnTo>
                    <a:pt x="749" y="2082"/>
                  </a:lnTo>
                  <a:lnTo>
                    <a:pt x="716" y="2017"/>
                  </a:lnTo>
                  <a:lnTo>
                    <a:pt x="684" y="2017"/>
                  </a:lnTo>
                  <a:lnTo>
                    <a:pt x="651" y="2114"/>
                  </a:lnTo>
                  <a:lnTo>
                    <a:pt x="651" y="2179"/>
                  </a:lnTo>
                  <a:lnTo>
                    <a:pt x="586" y="2244"/>
                  </a:lnTo>
                  <a:lnTo>
                    <a:pt x="651" y="2374"/>
                  </a:lnTo>
                  <a:lnTo>
                    <a:pt x="586" y="2440"/>
                  </a:lnTo>
                  <a:lnTo>
                    <a:pt x="521" y="2407"/>
                  </a:lnTo>
                  <a:lnTo>
                    <a:pt x="521" y="2537"/>
                  </a:lnTo>
                  <a:lnTo>
                    <a:pt x="456" y="2570"/>
                  </a:lnTo>
                  <a:lnTo>
                    <a:pt x="456" y="2797"/>
                  </a:lnTo>
                  <a:lnTo>
                    <a:pt x="521" y="2862"/>
                  </a:lnTo>
                  <a:lnTo>
                    <a:pt x="684" y="2895"/>
                  </a:lnTo>
                  <a:lnTo>
                    <a:pt x="781" y="2927"/>
                  </a:lnTo>
                  <a:lnTo>
                    <a:pt x="879" y="2895"/>
                  </a:lnTo>
                  <a:lnTo>
                    <a:pt x="879" y="2960"/>
                  </a:lnTo>
                  <a:lnTo>
                    <a:pt x="781" y="2992"/>
                  </a:lnTo>
                  <a:lnTo>
                    <a:pt x="684" y="2960"/>
                  </a:lnTo>
                  <a:lnTo>
                    <a:pt x="521" y="2960"/>
                  </a:lnTo>
                  <a:lnTo>
                    <a:pt x="456" y="2927"/>
                  </a:lnTo>
                  <a:lnTo>
                    <a:pt x="358" y="2927"/>
                  </a:lnTo>
                  <a:lnTo>
                    <a:pt x="228" y="3122"/>
                  </a:lnTo>
                  <a:lnTo>
                    <a:pt x="228" y="3187"/>
                  </a:lnTo>
                  <a:lnTo>
                    <a:pt x="261" y="3285"/>
                  </a:lnTo>
                  <a:lnTo>
                    <a:pt x="261" y="3318"/>
                  </a:lnTo>
                  <a:lnTo>
                    <a:pt x="196" y="3350"/>
                  </a:lnTo>
                  <a:lnTo>
                    <a:pt x="196" y="3448"/>
                  </a:lnTo>
                  <a:lnTo>
                    <a:pt x="261" y="3480"/>
                  </a:lnTo>
                  <a:lnTo>
                    <a:pt x="326" y="3448"/>
                  </a:lnTo>
                  <a:lnTo>
                    <a:pt x="456" y="3448"/>
                  </a:lnTo>
                  <a:lnTo>
                    <a:pt x="521" y="3350"/>
                  </a:lnTo>
                  <a:lnTo>
                    <a:pt x="586" y="3415"/>
                  </a:lnTo>
                  <a:lnTo>
                    <a:pt x="553" y="3513"/>
                  </a:lnTo>
                  <a:lnTo>
                    <a:pt x="456" y="3513"/>
                  </a:lnTo>
                  <a:lnTo>
                    <a:pt x="423" y="3610"/>
                  </a:lnTo>
                  <a:lnTo>
                    <a:pt x="456" y="3675"/>
                  </a:lnTo>
                  <a:lnTo>
                    <a:pt x="521" y="3675"/>
                  </a:lnTo>
                  <a:lnTo>
                    <a:pt x="618" y="3578"/>
                  </a:lnTo>
                  <a:lnTo>
                    <a:pt x="684" y="3578"/>
                  </a:lnTo>
                  <a:lnTo>
                    <a:pt x="781" y="3513"/>
                  </a:lnTo>
                  <a:lnTo>
                    <a:pt x="781" y="3578"/>
                  </a:lnTo>
                  <a:lnTo>
                    <a:pt x="716" y="3643"/>
                  </a:lnTo>
                  <a:lnTo>
                    <a:pt x="781" y="3675"/>
                  </a:lnTo>
                  <a:lnTo>
                    <a:pt x="944" y="3675"/>
                  </a:lnTo>
                  <a:lnTo>
                    <a:pt x="976" y="3708"/>
                  </a:lnTo>
                  <a:lnTo>
                    <a:pt x="879" y="3740"/>
                  </a:lnTo>
                  <a:lnTo>
                    <a:pt x="879" y="3805"/>
                  </a:lnTo>
                  <a:lnTo>
                    <a:pt x="976" y="3838"/>
                  </a:lnTo>
                  <a:lnTo>
                    <a:pt x="1074" y="3805"/>
                  </a:lnTo>
                  <a:lnTo>
                    <a:pt x="1204" y="3903"/>
                  </a:lnTo>
                  <a:lnTo>
                    <a:pt x="1464" y="3935"/>
                  </a:lnTo>
                  <a:lnTo>
                    <a:pt x="1496" y="4000"/>
                  </a:lnTo>
                  <a:lnTo>
                    <a:pt x="1171" y="4000"/>
                  </a:lnTo>
                  <a:lnTo>
                    <a:pt x="1009" y="3903"/>
                  </a:lnTo>
                  <a:lnTo>
                    <a:pt x="879" y="3968"/>
                  </a:lnTo>
                  <a:lnTo>
                    <a:pt x="879" y="4000"/>
                  </a:lnTo>
                  <a:lnTo>
                    <a:pt x="1009" y="4065"/>
                  </a:lnTo>
                  <a:lnTo>
                    <a:pt x="1236" y="4098"/>
                  </a:lnTo>
                  <a:lnTo>
                    <a:pt x="1431" y="4098"/>
                  </a:lnTo>
                  <a:lnTo>
                    <a:pt x="1496" y="4163"/>
                  </a:lnTo>
                  <a:lnTo>
                    <a:pt x="1269" y="4196"/>
                  </a:lnTo>
                  <a:lnTo>
                    <a:pt x="1204" y="4163"/>
                  </a:lnTo>
                  <a:lnTo>
                    <a:pt x="1009" y="4131"/>
                  </a:lnTo>
                  <a:lnTo>
                    <a:pt x="879" y="4131"/>
                  </a:lnTo>
                  <a:lnTo>
                    <a:pt x="814" y="4065"/>
                  </a:lnTo>
                  <a:lnTo>
                    <a:pt x="716" y="4033"/>
                  </a:lnTo>
                  <a:lnTo>
                    <a:pt x="553" y="3903"/>
                  </a:lnTo>
                  <a:lnTo>
                    <a:pt x="488" y="3935"/>
                  </a:lnTo>
                  <a:lnTo>
                    <a:pt x="423" y="4000"/>
                  </a:lnTo>
                  <a:lnTo>
                    <a:pt x="261" y="4033"/>
                  </a:lnTo>
                  <a:lnTo>
                    <a:pt x="196" y="4065"/>
                  </a:lnTo>
                  <a:lnTo>
                    <a:pt x="163" y="4261"/>
                  </a:lnTo>
                  <a:lnTo>
                    <a:pt x="293" y="4391"/>
                  </a:lnTo>
                  <a:lnTo>
                    <a:pt x="261" y="4488"/>
                  </a:lnTo>
                  <a:lnTo>
                    <a:pt x="228" y="4553"/>
                  </a:lnTo>
                  <a:lnTo>
                    <a:pt x="163" y="4391"/>
                  </a:lnTo>
                  <a:lnTo>
                    <a:pt x="98" y="4358"/>
                  </a:lnTo>
                  <a:lnTo>
                    <a:pt x="33" y="4586"/>
                  </a:lnTo>
                  <a:lnTo>
                    <a:pt x="66" y="4748"/>
                  </a:lnTo>
                  <a:lnTo>
                    <a:pt x="131" y="4748"/>
                  </a:lnTo>
                  <a:lnTo>
                    <a:pt x="163" y="4716"/>
                  </a:lnTo>
                  <a:lnTo>
                    <a:pt x="228" y="4716"/>
                  </a:lnTo>
                  <a:lnTo>
                    <a:pt x="293" y="4846"/>
                  </a:lnTo>
                  <a:lnTo>
                    <a:pt x="391" y="4878"/>
                  </a:lnTo>
                  <a:lnTo>
                    <a:pt x="293" y="4878"/>
                  </a:lnTo>
                  <a:lnTo>
                    <a:pt x="228" y="4911"/>
                  </a:lnTo>
                  <a:lnTo>
                    <a:pt x="163" y="4813"/>
                  </a:lnTo>
                  <a:lnTo>
                    <a:pt x="33" y="4846"/>
                  </a:lnTo>
                  <a:lnTo>
                    <a:pt x="1" y="5041"/>
                  </a:lnTo>
                  <a:lnTo>
                    <a:pt x="33" y="5106"/>
                  </a:lnTo>
                  <a:lnTo>
                    <a:pt x="98" y="5074"/>
                  </a:lnTo>
                  <a:lnTo>
                    <a:pt x="98" y="5074"/>
                  </a:lnTo>
                  <a:lnTo>
                    <a:pt x="66" y="5139"/>
                  </a:lnTo>
                  <a:lnTo>
                    <a:pt x="66" y="5366"/>
                  </a:lnTo>
                  <a:lnTo>
                    <a:pt x="131" y="5301"/>
                  </a:lnTo>
                  <a:lnTo>
                    <a:pt x="228" y="5334"/>
                  </a:lnTo>
                  <a:lnTo>
                    <a:pt x="228" y="5496"/>
                  </a:lnTo>
                  <a:lnTo>
                    <a:pt x="358" y="5529"/>
                  </a:lnTo>
                  <a:lnTo>
                    <a:pt x="586" y="5691"/>
                  </a:lnTo>
                  <a:lnTo>
                    <a:pt x="684" y="5659"/>
                  </a:lnTo>
                  <a:lnTo>
                    <a:pt x="716" y="5561"/>
                  </a:lnTo>
                  <a:lnTo>
                    <a:pt x="684" y="5464"/>
                  </a:lnTo>
                  <a:lnTo>
                    <a:pt x="846" y="5464"/>
                  </a:lnTo>
                  <a:lnTo>
                    <a:pt x="846" y="5561"/>
                  </a:lnTo>
                  <a:lnTo>
                    <a:pt x="846" y="5659"/>
                  </a:lnTo>
                  <a:lnTo>
                    <a:pt x="846" y="5756"/>
                  </a:lnTo>
                  <a:lnTo>
                    <a:pt x="911" y="5724"/>
                  </a:lnTo>
                  <a:lnTo>
                    <a:pt x="1009" y="5496"/>
                  </a:lnTo>
                  <a:lnTo>
                    <a:pt x="976" y="5269"/>
                  </a:lnTo>
                  <a:lnTo>
                    <a:pt x="1009" y="5139"/>
                  </a:lnTo>
                  <a:lnTo>
                    <a:pt x="1139" y="5009"/>
                  </a:lnTo>
                  <a:lnTo>
                    <a:pt x="1204" y="4878"/>
                  </a:lnTo>
                  <a:lnTo>
                    <a:pt x="1204" y="5041"/>
                  </a:lnTo>
                  <a:lnTo>
                    <a:pt x="1074" y="5236"/>
                  </a:lnTo>
                  <a:lnTo>
                    <a:pt x="1041" y="5366"/>
                  </a:lnTo>
                  <a:lnTo>
                    <a:pt x="1074" y="5464"/>
                  </a:lnTo>
                  <a:lnTo>
                    <a:pt x="1041" y="5659"/>
                  </a:lnTo>
                  <a:lnTo>
                    <a:pt x="1074" y="5756"/>
                  </a:lnTo>
                  <a:lnTo>
                    <a:pt x="1074" y="5822"/>
                  </a:lnTo>
                  <a:lnTo>
                    <a:pt x="1106" y="5854"/>
                  </a:lnTo>
                  <a:lnTo>
                    <a:pt x="1171" y="5789"/>
                  </a:lnTo>
                  <a:lnTo>
                    <a:pt x="1236" y="5691"/>
                  </a:lnTo>
                  <a:lnTo>
                    <a:pt x="1399" y="5529"/>
                  </a:lnTo>
                  <a:lnTo>
                    <a:pt x="1464" y="5236"/>
                  </a:lnTo>
                  <a:lnTo>
                    <a:pt x="1529" y="5204"/>
                  </a:lnTo>
                  <a:lnTo>
                    <a:pt x="1562" y="5301"/>
                  </a:lnTo>
                  <a:lnTo>
                    <a:pt x="1496" y="5431"/>
                  </a:lnTo>
                  <a:lnTo>
                    <a:pt x="1496" y="5496"/>
                  </a:lnTo>
                  <a:lnTo>
                    <a:pt x="1594" y="5496"/>
                  </a:lnTo>
                  <a:lnTo>
                    <a:pt x="1692" y="5399"/>
                  </a:lnTo>
                  <a:lnTo>
                    <a:pt x="1789" y="5334"/>
                  </a:lnTo>
                  <a:lnTo>
                    <a:pt x="1789" y="5236"/>
                  </a:lnTo>
                  <a:lnTo>
                    <a:pt x="1659" y="5204"/>
                  </a:lnTo>
                  <a:lnTo>
                    <a:pt x="1659" y="5171"/>
                  </a:lnTo>
                  <a:lnTo>
                    <a:pt x="1789" y="5139"/>
                  </a:lnTo>
                  <a:lnTo>
                    <a:pt x="1789" y="4976"/>
                  </a:lnTo>
                  <a:lnTo>
                    <a:pt x="1757" y="4944"/>
                  </a:lnTo>
                  <a:lnTo>
                    <a:pt x="1757" y="4813"/>
                  </a:lnTo>
                  <a:lnTo>
                    <a:pt x="1887" y="4716"/>
                  </a:lnTo>
                  <a:lnTo>
                    <a:pt x="1919" y="4553"/>
                  </a:lnTo>
                  <a:lnTo>
                    <a:pt x="2049" y="4521"/>
                  </a:lnTo>
                  <a:lnTo>
                    <a:pt x="2082" y="4423"/>
                  </a:lnTo>
                  <a:lnTo>
                    <a:pt x="2082" y="4521"/>
                  </a:lnTo>
                  <a:lnTo>
                    <a:pt x="2082" y="4586"/>
                  </a:lnTo>
                  <a:lnTo>
                    <a:pt x="2017" y="4618"/>
                  </a:lnTo>
                  <a:lnTo>
                    <a:pt x="1952" y="4781"/>
                  </a:lnTo>
                  <a:lnTo>
                    <a:pt x="1854" y="4911"/>
                  </a:lnTo>
                  <a:lnTo>
                    <a:pt x="1854" y="5041"/>
                  </a:lnTo>
                  <a:lnTo>
                    <a:pt x="1887" y="5139"/>
                  </a:lnTo>
                  <a:lnTo>
                    <a:pt x="1919" y="5269"/>
                  </a:lnTo>
                  <a:lnTo>
                    <a:pt x="1984" y="5204"/>
                  </a:lnTo>
                  <a:lnTo>
                    <a:pt x="2049" y="5041"/>
                  </a:lnTo>
                  <a:lnTo>
                    <a:pt x="2277" y="4846"/>
                  </a:lnTo>
                  <a:lnTo>
                    <a:pt x="2342" y="4748"/>
                  </a:lnTo>
                  <a:lnTo>
                    <a:pt x="2342" y="4618"/>
                  </a:lnTo>
                  <a:lnTo>
                    <a:pt x="2407" y="4488"/>
                  </a:lnTo>
                  <a:lnTo>
                    <a:pt x="2472" y="4488"/>
                  </a:lnTo>
                  <a:lnTo>
                    <a:pt x="2472" y="4553"/>
                  </a:lnTo>
                  <a:lnTo>
                    <a:pt x="2440" y="4586"/>
                  </a:lnTo>
                  <a:lnTo>
                    <a:pt x="2440" y="4683"/>
                  </a:lnTo>
                  <a:lnTo>
                    <a:pt x="2537" y="4651"/>
                  </a:lnTo>
                  <a:lnTo>
                    <a:pt x="2635" y="4521"/>
                  </a:lnTo>
                  <a:lnTo>
                    <a:pt x="2895" y="4521"/>
                  </a:lnTo>
                  <a:lnTo>
                    <a:pt x="3057" y="4488"/>
                  </a:lnTo>
                  <a:lnTo>
                    <a:pt x="3155" y="4456"/>
                  </a:lnTo>
                  <a:lnTo>
                    <a:pt x="3220" y="4391"/>
                  </a:lnTo>
                  <a:lnTo>
                    <a:pt x="3318" y="4358"/>
                  </a:lnTo>
                  <a:lnTo>
                    <a:pt x="3383" y="4261"/>
                  </a:lnTo>
                  <a:lnTo>
                    <a:pt x="3383" y="4196"/>
                  </a:lnTo>
                  <a:lnTo>
                    <a:pt x="3383" y="4131"/>
                  </a:lnTo>
                  <a:lnTo>
                    <a:pt x="3318" y="4033"/>
                  </a:lnTo>
                  <a:lnTo>
                    <a:pt x="3350" y="3903"/>
                  </a:lnTo>
                  <a:lnTo>
                    <a:pt x="3350" y="3675"/>
                  </a:lnTo>
                  <a:lnTo>
                    <a:pt x="3318" y="3675"/>
                  </a:lnTo>
                  <a:lnTo>
                    <a:pt x="3253" y="3805"/>
                  </a:lnTo>
                  <a:lnTo>
                    <a:pt x="3122" y="3968"/>
                  </a:lnTo>
                  <a:lnTo>
                    <a:pt x="3057" y="3968"/>
                  </a:lnTo>
                  <a:lnTo>
                    <a:pt x="3057" y="3903"/>
                  </a:lnTo>
                  <a:lnTo>
                    <a:pt x="3155" y="3773"/>
                  </a:lnTo>
                  <a:lnTo>
                    <a:pt x="3253" y="3708"/>
                  </a:lnTo>
                  <a:lnTo>
                    <a:pt x="3253" y="3643"/>
                  </a:lnTo>
                  <a:lnTo>
                    <a:pt x="3155" y="3545"/>
                  </a:lnTo>
                  <a:lnTo>
                    <a:pt x="3122" y="3448"/>
                  </a:lnTo>
                  <a:lnTo>
                    <a:pt x="3090" y="3448"/>
                  </a:lnTo>
                  <a:lnTo>
                    <a:pt x="3025" y="3480"/>
                  </a:lnTo>
                  <a:lnTo>
                    <a:pt x="2992" y="3545"/>
                  </a:lnTo>
                  <a:lnTo>
                    <a:pt x="2927" y="3513"/>
                  </a:lnTo>
                  <a:lnTo>
                    <a:pt x="2830" y="3513"/>
                  </a:lnTo>
                  <a:lnTo>
                    <a:pt x="2765" y="3578"/>
                  </a:lnTo>
                  <a:lnTo>
                    <a:pt x="2667" y="3545"/>
                  </a:lnTo>
                  <a:lnTo>
                    <a:pt x="2700" y="3513"/>
                  </a:lnTo>
                  <a:lnTo>
                    <a:pt x="2960" y="3383"/>
                  </a:lnTo>
                  <a:lnTo>
                    <a:pt x="3057" y="3383"/>
                  </a:lnTo>
                  <a:lnTo>
                    <a:pt x="3220" y="3187"/>
                  </a:lnTo>
                  <a:lnTo>
                    <a:pt x="3285" y="3155"/>
                  </a:lnTo>
                  <a:lnTo>
                    <a:pt x="3415" y="2927"/>
                  </a:lnTo>
                  <a:lnTo>
                    <a:pt x="3448" y="2765"/>
                  </a:lnTo>
                  <a:lnTo>
                    <a:pt x="3415" y="2732"/>
                  </a:lnTo>
                  <a:lnTo>
                    <a:pt x="3350" y="2765"/>
                  </a:lnTo>
                  <a:lnTo>
                    <a:pt x="3285" y="2797"/>
                  </a:lnTo>
                  <a:lnTo>
                    <a:pt x="3253" y="2732"/>
                  </a:lnTo>
                  <a:lnTo>
                    <a:pt x="3285" y="2667"/>
                  </a:lnTo>
                  <a:lnTo>
                    <a:pt x="3350" y="2635"/>
                  </a:lnTo>
                  <a:lnTo>
                    <a:pt x="3415" y="2635"/>
                  </a:lnTo>
                  <a:lnTo>
                    <a:pt x="3480" y="2570"/>
                  </a:lnTo>
                  <a:lnTo>
                    <a:pt x="3448" y="2472"/>
                  </a:lnTo>
                  <a:lnTo>
                    <a:pt x="3545" y="2374"/>
                  </a:lnTo>
                  <a:lnTo>
                    <a:pt x="3545" y="2244"/>
                  </a:lnTo>
                  <a:lnTo>
                    <a:pt x="3545" y="2212"/>
                  </a:lnTo>
                  <a:lnTo>
                    <a:pt x="3545" y="2114"/>
                  </a:lnTo>
                  <a:lnTo>
                    <a:pt x="3448" y="2082"/>
                  </a:lnTo>
                  <a:lnTo>
                    <a:pt x="3350" y="2147"/>
                  </a:lnTo>
                  <a:lnTo>
                    <a:pt x="3220" y="2374"/>
                  </a:lnTo>
                  <a:lnTo>
                    <a:pt x="3220" y="2472"/>
                  </a:lnTo>
                  <a:lnTo>
                    <a:pt x="3253" y="2537"/>
                  </a:lnTo>
                  <a:lnTo>
                    <a:pt x="3188" y="2635"/>
                  </a:lnTo>
                  <a:lnTo>
                    <a:pt x="3155" y="2667"/>
                  </a:lnTo>
                  <a:lnTo>
                    <a:pt x="3122" y="2667"/>
                  </a:lnTo>
                  <a:lnTo>
                    <a:pt x="3122" y="2602"/>
                  </a:lnTo>
                  <a:lnTo>
                    <a:pt x="3090" y="2537"/>
                  </a:lnTo>
                  <a:lnTo>
                    <a:pt x="3090" y="2472"/>
                  </a:lnTo>
                  <a:lnTo>
                    <a:pt x="3188" y="2277"/>
                  </a:lnTo>
                  <a:lnTo>
                    <a:pt x="3155" y="2179"/>
                  </a:lnTo>
                  <a:lnTo>
                    <a:pt x="3155" y="2114"/>
                  </a:lnTo>
                  <a:lnTo>
                    <a:pt x="3220" y="2147"/>
                  </a:lnTo>
                  <a:lnTo>
                    <a:pt x="3285" y="2114"/>
                  </a:lnTo>
                  <a:lnTo>
                    <a:pt x="3253" y="1984"/>
                  </a:lnTo>
                  <a:lnTo>
                    <a:pt x="3188" y="1887"/>
                  </a:lnTo>
                  <a:lnTo>
                    <a:pt x="3090" y="1887"/>
                  </a:lnTo>
                  <a:lnTo>
                    <a:pt x="2960" y="1919"/>
                  </a:lnTo>
                  <a:lnTo>
                    <a:pt x="2927" y="2017"/>
                  </a:lnTo>
                  <a:lnTo>
                    <a:pt x="2895" y="1952"/>
                  </a:lnTo>
                  <a:lnTo>
                    <a:pt x="2862" y="1919"/>
                  </a:lnTo>
                  <a:lnTo>
                    <a:pt x="2862" y="1757"/>
                  </a:lnTo>
                  <a:lnTo>
                    <a:pt x="2830" y="1627"/>
                  </a:lnTo>
                  <a:lnTo>
                    <a:pt x="2830" y="1399"/>
                  </a:lnTo>
                  <a:lnTo>
                    <a:pt x="2830" y="1236"/>
                  </a:lnTo>
                  <a:lnTo>
                    <a:pt x="2895" y="1106"/>
                  </a:lnTo>
                  <a:lnTo>
                    <a:pt x="2895" y="944"/>
                  </a:lnTo>
                  <a:lnTo>
                    <a:pt x="2895" y="814"/>
                  </a:lnTo>
                  <a:lnTo>
                    <a:pt x="2960" y="651"/>
                  </a:lnTo>
                  <a:lnTo>
                    <a:pt x="2992" y="488"/>
                  </a:lnTo>
                  <a:lnTo>
                    <a:pt x="2895" y="391"/>
                  </a:lnTo>
                  <a:lnTo>
                    <a:pt x="2862" y="261"/>
                  </a:lnTo>
                  <a:lnTo>
                    <a:pt x="2700" y="163"/>
                  </a:lnTo>
                  <a:lnTo>
                    <a:pt x="2667" y="66"/>
                  </a:lnTo>
                  <a:lnTo>
                    <a:pt x="2537" y="1"/>
                  </a:lnTo>
                  <a:lnTo>
                    <a:pt x="2472" y="33"/>
                  </a:lnTo>
                  <a:lnTo>
                    <a:pt x="2472" y="98"/>
                  </a:lnTo>
                  <a:lnTo>
                    <a:pt x="2440" y="131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21"/>
            <p:cNvSpPr/>
            <p:nvPr/>
          </p:nvSpPr>
          <p:spPr>
            <a:xfrm>
              <a:off x="2115300" y="1796525"/>
              <a:ext cx="5725" cy="4100"/>
            </a:xfrm>
            <a:custGeom>
              <a:rect b="b" l="l" r="r" t="t"/>
              <a:pathLst>
                <a:path extrusionOk="0" h="164" w="229">
                  <a:moveTo>
                    <a:pt x="131" y="0"/>
                  </a:moveTo>
                  <a:lnTo>
                    <a:pt x="1" y="66"/>
                  </a:lnTo>
                  <a:lnTo>
                    <a:pt x="1" y="163"/>
                  </a:lnTo>
                  <a:lnTo>
                    <a:pt x="33" y="163"/>
                  </a:lnTo>
                  <a:lnTo>
                    <a:pt x="163" y="98"/>
                  </a:lnTo>
                  <a:lnTo>
                    <a:pt x="163" y="33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21"/>
            <p:cNvSpPr/>
            <p:nvPr/>
          </p:nvSpPr>
          <p:spPr>
            <a:xfrm>
              <a:off x="2109625" y="1859125"/>
              <a:ext cx="3275" cy="4100"/>
            </a:xfrm>
            <a:custGeom>
              <a:rect b="b" l="l" r="r" t="t"/>
              <a:pathLst>
                <a:path extrusionOk="0" h="164" w="131">
                  <a:moveTo>
                    <a:pt x="0" y="0"/>
                  </a:moveTo>
                  <a:lnTo>
                    <a:pt x="0" y="33"/>
                  </a:lnTo>
                  <a:lnTo>
                    <a:pt x="65" y="131"/>
                  </a:lnTo>
                  <a:lnTo>
                    <a:pt x="98" y="163"/>
                  </a:lnTo>
                  <a:lnTo>
                    <a:pt x="130" y="163"/>
                  </a:lnTo>
                  <a:lnTo>
                    <a:pt x="130" y="66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21"/>
            <p:cNvSpPr/>
            <p:nvPr/>
          </p:nvSpPr>
          <p:spPr>
            <a:xfrm>
              <a:off x="2090100" y="1855875"/>
              <a:ext cx="15475" cy="6525"/>
            </a:xfrm>
            <a:custGeom>
              <a:rect b="b" l="l" r="r" t="t"/>
              <a:pathLst>
                <a:path extrusionOk="0" h="261" w="619">
                  <a:moveTo>
                    <a:pt x="423" y="0"/>
                  </a:moveTo>
                  <a:lnTo>
                    <a:pt x="326" y="33"/>
                  </a:lnTo>
                  <a:cubicBezTo>
                    <a:pt x="326" y="33"/>
                    <a:pt x="228" y="98"/>
                    <a:pt x="228" y="98"/>
                  </a:cubicBezTo>
                  <a:cubicBezTo>
                    <a:pt x="196" y="98"/>
                    <a:pt x="163" y="65"/>
                    <a:pt x="163" y="65"/>
                  </a:cubicBezTo>
                  <a:lnTo>
                    <a:pt x="66" y="98"/>
                  </a:lnTo>
                  <a:lnTo>
                    <a:pt x="1" y="130"/>
                  </a:lnTo>
                  <a:lnTo>
                    <a:pt x="1" y="196"/>
                  </a:lnTo>
                  <a:lnTo>
                    <a:pt x="33" y="261"/>
                  </a:lnTo>
                  <a:lnTo>
                    <a:pt x="98" y="196"/>
                  </a:lnTo>
                  <a:lnTo>
                    <a:pt x="293" y="196"/>
                  </a:lnTo>
                  <a:lnTo>
                    <a:pt x="456" y="98"/>
                  </a:lnTo>
                  <a:lnTo>
                    <a:pt x="521" y="98"/>
                  </a:lnTo>
                  <a:lnTo>
                    <a:pt x="619" y="65"/>
                  </a:lnTo>
                  <a:lnTo>
                    <a:pt x="586" y="33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21"/>
            <p:cNvSpPr/>
            <p:nvPr/>
          </p:nvSpPr>
          <p:spPr>
            <a:xfrm>
              <a:off x="2108800" y="1811975"/>
              <a:ext cx="13850" cy="13025"/>
            </a:xfrm>
            <a:custGeom>
              <a:rect b="b" l="l" r="r" t="t"/>
              <a:pathLst>
                <a:path extrusionOk="0" h="521" w="554">
                  <a:moveTo>
                    <a:pt x="66" y="0"/>
                  </a:moveTo>
                  <a:lnTo>
                    <a:pt x="33" y="130"/>
                  </a:lnTo>
                  <a:lnTo>
                    <a:pt x="1" y="261"/>
                  </a:lnTo>
                  <a:lnTo>
                    <a:pt x="131" y="358"/>
                  </a:lnTo>
                  <a:lnTo>
                    <a:pt x="228" y="488"/>
                  </a:lnTo>
                  <a:lnTo>
                    <a:pt x="293" y="488"/>
                  </a:lnTo>
                  <a:lnTo>
                    <a:pt x="391" y="456"/>
                  </a:lnTo>
                  <a:lnTo>
                    <a:pt x="488" y="521"/>
                  </a:lnTo>
                  <a:lnTo>
                    <a:pt x="554" y="488"/>
                  </a:lnTo>
                  <a:lnTo>
                    <a:pt x="554" y="326"/>
                  </a:lnTo>
                  <a:lnTo>
                    <a:pt x="554" y="228"/>
                  </a:lnTo>
                  <a:lnTo>
                    <a:pt x="391" y="33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21"/>
            <p:cNvSpPr/>
            <p:nvPr/>
          </p:nvSpPr>
          <p:spPr>
            <a:xfrm>
              <a:off x="2159200" y="1788400"/>
              <a:ext cx="32550" cy="44725"/>
            </a:xfrm>
            <a:custGeom>
              <a:rect b="b" l="l" r="r" t="t"/>
              <a:pathLst>
                <a:path extrusionOk="0" h="1789" w="1302">
                  <a:moveTo>
                    <a:pt x="651" y="0"/>
                  </a:moveTo>
                  <a:lnTo>
                    <a:pt x="521" y="130"/>
                  </a:lnTo>
                  <a:lnTo>
                    <a:pt x="424" y="195"/>
                  </a:lnTo>
                  <a:lnTo>
                    <a:pt x="424" y="358"/>
                  </a:lnTo>
                  <a:lnTo>
                    <a:pt x="359" y="391"/>
                  </a:lnTo>
                  <a:lnTo>
                    <a:pt x="294" y="391"/>
                  </a:lnTo>
                  <a:lnTo>
                    <a:pt x="229" y="521"/>
                  </a:lnTo>
                  <a:lnTo>
                    <a:pt x="229" y="683"/>
                  </a:lnTo>
                  <a:lnTo>
                    <a:pt x="163" y="813"/>
                  </a:lnTo>
                  <a:lnTo>
                    <a:pt x="229" y="911"/>
                  </a:lnTo>
                  <a:lnTo>
                    <a:pt x="98" y="911"/>
                  </a:lnTo>
                  <a:lnTo>
                    <a:pt x="131" y="976"/>
                  </a:lnTo>
                  <a:lnTo>
                    <a:pt x="229" y="1008"/>
                  </a:lnTo>
                  <a:lnTo>
                    <a:pt x="326" y="1171"/>
                  </a:lnTo>
                  <a:lnTo>
                    <a:pt x="326" y="1269"/>
                  </a:lnTo>
                  <a:lnTo>
                    <a:pt x="294" y="1269"/>
                  </a:lnTo>
                  <a:lnTo>
                    <a:pt x="163" y="1171"/>
                  </a:lnTo>
                  <a:lnTo>
                    <a:pt x="66" y="1171"/>
                  </a:lnTo>
                  <a:lnTo>
                    <a:pt x="33" y="1236"/>
                  </a:lnTo>
                  <a:lnTo>
                    <a:pt x="1" y="1301"/>
                  </a:lnTo>
                  <a:lnTo>
                    <a:pt x="98" y="1366"/>
                  </a:lnTo>
                  <a:lnTo>
                    <a:pt x="98" y="1496"/>
                  </a:lnTo>
                  <a:lnTo>
                    <a:pt x="131" y="1561"/>
                  </a:lnTo>
                  <a:lnTo>
                    <a:pt x="98" y="1626"/>
                  </a:lnTo>
                  <a:lnTo>
                    <a:pt x="98" y="1756"/>
                  </a:lnTo>
                  <a:lnTo>
                    <a:pt x="196" y="1691"/>
                  </a:lnTo>
                  <a:lnTo>
                    <a:pt x="229" y="1626"/>
                  </a:lnTo>
                  <a:lnTo>
                    <a:pt x="294" y="1626"/>
                  </a:lnTo>
                  <a:lnTo>
                    <a:pt x="326" y="1756"/>
                  </a:lnTo>
                  <a:lnTo>
                    <a:pt x="391" y="1756"/>
                  </a:lnTo>
                  <a:lnTo>
                    <a:pt x="554" y="1724"/>
                  </a:lnTo>
                  <a:lnTo>
                    <a:pt x="619" y="1756"/>
                  </a:lnTo>
                  <a:lnTo>
                    <a:pt x="749" y="1659"/>
                  </a:lnTo>
                  <a:lnTo>
                    <a:pt x="781" y="1724"/>
                  </a:lnTo>
                  <a:lnTo>
                    <a:pt x="814" y="1789"/>
                  </a:lnTo>
                  <a:lnTo>
                    <a:pt x="879" y="1789"/>
                  </a:lnTo>
                  <a:lnTo>
                    <a:pt x="911" y="1756"/>
                  </a:lnTo>
                  <a:lnTo>
                    <a:pt x="1107" y="1626"/>
                  </a:lnTo>
                  <a:lnTo>
                    <a:pt x="1107" y="1529"/>
                  </a:lnTo>
                  <a:lnTo>
                    <a:pt x="1107" y="1366"/>
                  </a:lnTo>
                  <a:lnTo>
                    <a:pt x="1042" y="1366"/>
                  </a:lnTo>
                  <a:lnTo>
                    <a:pt x="976" y="1301"/>
                  </a:lnTo>
                  <a:lnTo>
                    <a:pt x="1042" y="1269"/>
                  </a:lnTo>
                  <a:lnTo>
                    <a:pt x="1139" y="1301"/>
                  </a:lnTo>
                  <a:lnTo>
                    <a:pt x="1204" y="1236"/>
                  </a:lnTo>
                  <a:lnTo>
                    <a:pt x="1302" y="1138"/>
                  </a:lnTo>
                  <a:lnTo>
                    <a:pt x="1269" y="943"/>
                  </a:lnTo>
                  <a:lnTo>
                    <a:pt x="1237" y="846"/>
                  </a:lnTo>
                  <a:lnTo>
                    <a:pt x="1237" y="813"/>
                  </a:lnTo>
                  <a:lnTo>
                    <a:pt x="1107" y="781"/>
                  </a:lnTo>
                  <a:lnTo>
                    <a:pt x="1074" y="683"/>
                  </a:lnTo>
                  <a:lnTo>
                    <a:pt x="1074" y="618"/>
                  </a:lnTo>
                  <a:lnTo>
                    <a:pt x="1009" y="586"/>
                  </a:lnTo>
                  <a:lnTo>
                    <a:pt x="1009" y="456"/>
                  </a:lnTo>
                  <a:lnTo>
                    <a:pt x="944" y="456"/>
                  </a:lnTo>
                  <a:lnTo>
                    <a:pt x="911" y="391"/>
                  </a:lnTo>
                  <a:lnTo>
                    <a:pt x="911" y="293"/>
                  </a:lnTo>
                  <a:lnTo>
                    <a:pt x="879" y="195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21"/>
            <p:cNvSpPr/>
            <p:nvPr/>
          </p:nvSpPr>
          <p:spPr>
            <a:xfrm>
              <a:off x="2190100" y="1733100"/>
              <a:ext cx="15475" cy="19550"/>
            </a:xfrm>
            <a:custGeom>
              <a:rect b="b" l="l" r="r" t="t"/>
              <a:pathLst>
                <a:path extrusionOk="0" h="782" w="619">
                  <a:moveTo>
                    <a:pt x="391" y="1"/>
                  </a:moveTo>
                  <a:lnTo>
                    <a:pt x="261" y="99"/>
                  </a:lnTo>
                  <a:lnTo>
                    <a:pt x="98" y="164"/>
                  </a:lnTo>
                  <a:lnTo>
                    <a:pt x="66" y="229"/>
                  </a:lnTo>
                  <a:lnTo>
                    <a:pt x="1" y="294"/>
                  </a:lnTo>
                  <a:lnTo>
                    <a:pt x="1" y="359"/>
                  </a:lnTo>
                  <a:lnTo>
                    <a:pt x="131" y="424"/>
                  </a:lnTo>
                  <a:lnTo>
                    <a:pt x="228" y="391"/>
                  </a:lnTo>
                  <a:lnTo>
                    <a:pt x="228" y="489"/>
                  </a:lnTo>
                  <a:lnTo>
                    <a:pt x="131" y="554"/>
                  </a:lnTo>
                  <a:lnTo>
                    <a:pt x="131" y="651"/>
                  </a:lnTo>
                  <a:lnTo>
                    <a:pt x="196" y="684"/>
                  </a:lnTo>
                  <a:lnTo>
                    <a:pt x="228" y="781"/>
                  </a:lnTo>
                  <a:lnTo>
                    <a:pt x="326" y="651"/>
                  </a:lnTo>
                  <a:lnTo>
                    <a:pt x="391" y="521"/>
                  </a:lnTo>
                  <a:lnTo>
                    <a:pt x="423" y="456"/>
                  </a:lnTo>
                  <a:lnTo>
                    <a:pt x="553" y="326"/>
                  </a:lnTo>
                  <a:lnTo>
                    <a:pt x="619" y="196"/>
                  </a:lnTo>
                  <a:lnTo>
                    <a:pt x="586" y="131"/>
                  </a:lnTo>
                  <a:lnTo>
                    <a:pt x="456" y="131"/>
                  </a:lnTo>
                  <a:lnTo>
                    <a:pt x="358" y="99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21"/>
            <p:cNvSpPr/>
            <p:nvPr/>
          </p:nvSpPr>
          <p:spPr>
            <a:xfrm>
              <a:off x="2200675" y="1858300"/>
              <a:ext cx="11400" cy="13850"/>
            </a:xfrm>
            <a:custGeom>
              <a:rect b="b" l="l" r="r" t="t"/>
              <a:pathLst>
                <a:path extrusionOk="0" h="554" w="456">
                  <a:moveTo>
                    <a:pt x="163" y="1"/>
                  </a:moveTo>
                  <a:lnTo>
                    <a:pt x="65" y="66"/>
                  </a:lnTo>
                  <a:lnTo>
                    <a:pt x="33" y="164"/>
                  </a:lnTo>
                  <a:lnTo>
                    <a:pt x="0" y="294"/>
                  </a:lnTo>
                  <a:lnTo>
                    <a:pt x="33" y="391"/>
                  </a:lnTo>
                  <a:lnTo>
                    <a:pt x="33" y="489"/>
                  </a:lnTo>
                  <a:lnTo>
                    <a:pt x="130" y="554"/>
                  </a:lnTo>
                  <a:lnTo>
                    <a:pt x="228" y="554"/>
                  </a:lnTo>
                  <a:lnTo>
                    <a:pt x="358" y="521"/>
                  </a:lnTo>
                  <a:lnTo>
                    <a:pt x="456" y="326"/>
                  </a:lnTo>
                  <a:lnTo>
                    <a:pt x="456" y="261"/>
                  </a:lnTo>
                  <a:lnTo>
                    <a:pt x="423" y="229"/>
                  </a:lnTo>
                  <a:lnTo>
                    <a:pt x="423" y="196"/>
                  </a:lnTo>
                  <a:lnTo>
                    <a:pt x="391" y="99"/>
                  </a:lnTo>
                  <a:lnTo>
                    <a:pt x="293" y="99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21"/>
            <p:cNvSpPr/>
            <p:nvPr/>
          </p:nvSpPr>
          <p:spPr>
            <a:xfrm>
              <a:off x="2104750" y="1745300"/>
              <a:ext cx="56925" cy="81325"/>
            </a:xfrm>
            <a:custGeom>
              <a:rect b="b" l="l" r="r" t="t"/>
              <a:pathLst>
                <a:path extrusionOk="0" h="3253" w="2277">
                  <a:moveTo>
                    <a:pt x="911" y="1"/>
                  </a:moveTo>
                  <a:lnTo>
                    <a:pt x="846" y="66"/>
                  </a:lnTo>
                  <a:lnTo>
                    <a:pt x="813" y="163"/>
                  </a:lnTo>
                  <a:lnTo>
                    <a:pt x="683" y="228"/>
                  </a:lnTo>
                  <a:lnTo>
                    <a:pt x="650" y="326"/>
                  </a:lnTo>
                  <a:lnTo>
                    <a:pt x="553" y="489"/>
                  </a:lnTo>
                  <a:lnTo>
                    <a:pt x="553" y="554"/>
                  </a:lnTo>
                  <a:lnTo>
                    <a:pt x="650" y="619"/>
                  </a:lnTo>
                  <a:lnTo>
                    <a:pt x="683" y="586"/>
                  </a:lnTo>
                  <a:lnTo>
                    <a:pt x="813" y="554"/>
                  </a:lnTo>
                  <a:lnTo>
                    <a:pt x="846" y="586"/>
                  </a:lnTo>
                  <a:lnTo>
                    <a:pt x="716" y="716"/>
                  </a:lnTo>
                  <a:lnTo>
                    <a:pt x="585" y="781"/>
                  </a:lnTo>
                  <a:lnTo>
                    <a:pt x="488" y="944"/>
                  </a:lnTo>
                  <a:lnTo>
                    <a:pt x="520" y="976"/>
                  </a:lnTo>
                  <a:lnTo>
                    <a:pt x="650" y="911"/>
                  </a:lnTo>
                  <a:lnTo>
                    <a:pt x="813" y="781"/>
                  </a:lnTo>
                  <a:lnTo>
                    <a:pt x="846" y="781"/>
                  </a:lnTo>
                  <a:lnTo>
                    <a:pt x="911" y="749"/>
                  </a:lnTo>
                  <a:lnTo>
                    <a:pt x="976" y="814"/>
                  </a:lnTo>
                  <a:lnTo>
                    <a:pt x="943" y="944"/>
                  </a:lnTo>
                  <a:lnTo>
                    <a:pt x="878" y="944"/>
                  </a:lnTo>
                  <a:lnTo>
                    <a:pt x="748" y="1041"/>
                  </a:lnTo>
                  <a:lnTo>
                    <a:pt x="716" y="1139"/>
                  </a:lnTo>
                  <a:lnTo>
                    <a:pt x="781" y="1204"/>
                  </a:lnTo>
                  <a:lnTo>
                    <a:pt x="911" y="1171"/>
                  </a:lnTo>
                  <a:lnTo>
                    <a:pt x="976" y="1204"/>
                  </a:lnTo>
                  <a:lnTo>
                    <a:pt x="878" y="1302"/>
                  </a:lnTo>
                  <a:lnTo>
                    <a:pt x="748" y="1334"/>
                  </a:lnTo>
                  <a:lnTo>
                    <a:pt x="650" y="1334"/>
                  </a:lnTo>
                  <a:lnTo>
                    <a:pt x="650" y="1399"/>
                  </a:lnTo>
                  <a:lnTo>
                    <a:pt x="748" y="1432"/>
                  </a:lnTo>
                  <a:lnTo>
                    <a:pt x="748" y="1497"/>
                  </a:lnTo>
                  <a:lnTo>
                    <a:pt x="585" y="1627"/>
                  </a:lnTo>
                  <a:lnTo>
                    <a:pt x="553" y="1627"/>
                  </a:lnTo>
                  <a:lnTo>
                    <a:pt x="488" y="1497"/>
                  </a:lnTo>
                  <a:lnTo>
                    <a:pt x="390" y="1464"/>
                  </a:lnTo>
                  <a:lnTo>
                    <a:pt x="325" y="1334"/>
                  </a:lnTo>
                  <a:lnTo>
                    <a:pt x="98" y="1432"/>
                  </a:lnTo>
                  <a:lnTo>
                    <a:pt x="98" y="1497"/>
                  </a:lnTo>
                  <a:lnTo>
                    <a:pt x="0" y="1659"/>
                  </a:lnTo>
                  <a:lnTo>
                    <a:pt x="98" y="1789"/>
                  </a:lnTo>
                  <a:lnTo>
                    <a:pt x="98" y="1919"/>
                  </a:lnTo>
                  <a:lnTo>
                    <a:pt x="163" y="1952"/>
                  </a:lnTo>
                  <a:lnTo>
                    <a:pt x="260" y="1854"/>
                  </a:lnTo>
                  <a:lnTo>
                    <a:pt x="325" y="1854"/>
                  </a:lnTo>
                  <a:lnTo>
                    <a:pt x="488" y="1919"/>
                  </a:lnTo>
                  <a:lnTo>
                    <a:pt x="650" y="1919"/>
                  </a:lnTo>
                  <a:lnTo>
                    <a:pt x="683" y="1952"/>
                  </a:lnTo>
                  <a:lnTo>
                    <a:pt x="846" y="1919"/>
                  </a:lnTo>
                  <a:lnTo>
                    <a:pt x="846" y="1984"/>
                  </a:lnTo>
                  <a:lnTo>
                    <a:pt x="748" y="2017"/>
                  </a:lnTo>
                  <a:lnTo>
                    <a:pt x="716" y="2082"/>
                  </a:lnTo>
                  <a:lnTo>
                    <a:pt x="748" y="2180"/>
                  </a:lnTo>
                  <a:lnTo>
                    <a:pt x="878" y="2147"/>
                  </a:lnTo>
                  <a:lnTo>
                    <a:pt x="1008" y="2245"/>
                  </a:lnTo>
                  <a:lnTo>
                    <a:pt x="1073" y="2407"/>
                  </a:lnTo>
                  <a:lnTo>
                    <a:pt x="1138" y="2407"/>
                  </a:lnTo>
                  <a:lnTo>
                    <a:pt x="1171" y="2472"/>
                  </a:lnTo>
                  <a:lnTo>
                    <a:pt x="1138" y="2537"/>
                  </a:lnTo>
                  <a:lnTo>
                    <a:pt x="1138" y="2667"/>
                  </a:lnTo>
                  <a:lnTo>
                    <a:pt x="976" y="2993"/>
                  </a:lnTo>
                  <a:lnTo>
                    <a:pt x="1008" y="3123"/>
                  </a:lnTo>
                  <a:lnTo>
                    <a:pt x="1073" y="3220"/>
                  </a:lnTo>
                  <a:lnTo>
                    <a:pt x="1236" y="3220"/>
                  </a:lnTo>
                  <a:lnTo>
                    <a:pt x="1301" y="3253"/>
                  </a:lnTo>
                  <a:lnTo>
                    <a:pt x="1366" y="3253"/>
                  </a:lnTo>
                  <a:lnTo>
                    <a:pt x="1528" y="3155"/>
                  </a:lnTo>
                  <a:lnTo>
                    <a:pt x="1528" y="3090"/>
                  </a:lnTo>
                  <a:lnTo>
                    <a:pt x="1594" y="3058"/>
                  </a:lnTo>
                  <a:lnTo>
                    <a:pt x="1691" y="2928"/>
                  </a:lnTo>
                  <a:lnTo>
                    <a:pt x="1691" y="2797"/>
                  </a:lnTo>
                  <a:lnTo>
                    <a:pt x="1724" y="2635"/>
                  </a:lnTo>
                  <a:lnTo>
                    <a:pt x="1821" y="2505"/>
                  </a:lnTo>
                  <a:lnTo>
                    <a:pt x="1756" y="2472"/>
                  </a:lnTo>
                  <a:lnTo>
                    <a:pt x="1756" y="2407"/>
                  </a:lnTo>
                  <a:lnTo>
                    <a:pt x="1821" y="2342"/>
                  </a:lnTo>
                  <a:lnTo>
                    <a:pt x="1886" y="2212"/>
                  </a:lnTo>
                  <a:lnTo>
                    <a:pt x="1951" y="2212"/>
                  </a:lnTo>
                  <a:lnTo>
                    <a:pt x="2049" y="2115"/>
                  </a:lnTo>
                  <a:lnTo>
                    <a:pt x="2146" y="2017"/>
                  </a:lnTo>
                  <a:lnTo>
                    <a:pt x="2179" y="1887"/>
                  </a:lnTo>
                  <a:lnTo>
                    <a:pt x="2179" y="1789"/>
                  </a:lnTo>
                  <a:lnTo>
                    <a:pt x="2276" y="1724"/>
                  </a:lnTo>
                  <a:lnTo>
                    <a:pt x="2276" y="1659"/>
                  </a:lnTo>
                  <a:lnTo>
                    <a:pt x="2244" y="1562"/>
                  </a:lnTo>
                  <a:lnTo>
                    <a:pt x="2211" y="1432"/>
                  </a:lnTo>
                  <a:lnTo>
                    <a:pt x="2146" y="1464"/>
                  </a:lnTo>
                  <a:lnTo>
                    <a:pt x="2049" y="1399"/>
                  </a:lnTo>
                  <a:lnTo>
                    <a:pt x="1951" y="1399"/>
                  </a:lnTo>
                  <a:lnTo>
                    <a:pt x="1919" y="1334"/>
                  </a:lnTo>
                  <a:lnTo>
                    <a:pt x="1951" y="1269"/>
                  </a:lnTo>
                  <a:lnTo>
                    <a:pt x="2114" y="1171"/>
                  </a:lnTo>
                  <a:lnTo>
                    <a:pt x="2114" y="1139"/>
                  </a:lnTo>
                  <a:lnTo>
                    <a:pt x="2049" y="1041"/>
                  </a:lnTo>
                  <a:lnTo>
                    <a:pt x="2049" y="911"/>
                  </a:lnTo>
                  <a:lnTo>
                    <a:pt x="2081" y="846"/>
                  </a:lnTo>
                  <a:lnTo>
                    <a:pt x="1984" y="716"/>
                  </a:lnTo>
                  <a:lnTo>
                    <a:pt x="1919" y="749"/>
                  </a:lnTo>
                  <a:lnTo>
                    <a:pt x="1789" y="814"/>
                  </a:lnTo>
                  <a:lnTo>
                    <a:pt x="1626" y="846"/>
                  </a:lnTo>
                  <a:lnTo>
                    <a:pt x="1626" y="944"/>
                  </a:lnTo>
                  <a:lnTo>
                    <a:pt x="1528" y="1009"/>
                  </a:lnTo>
                  <a:lnTo>
                    <a:pt x="1463" y="1009"/>
                  </a:lnTo>
                  <a:lnTo>
                    <a:pt x="1431" y="911"/>
                  </a:lnTo>
                  <a:lnTo>
                    <a:pt x="1561" y="846"/>
                  </a:lnTo>
                  <a:lnTo>
                    <a:pt x="1594" y="781"/>
                  </a:lnTo>
                  <a:lnTo>
                    <a:pt x="1594" y="619"/>
                  </a:lnTo>
                  <a:lnTo>
                    <a:pt x="1659" y="456"/>
                  </a:lnTo>
                  <a:lnTo>
                    <a:pt x="1626" y="326"/>
                  </a:lnTo>
                  <a:lnTo>
                    <a:pt x="1561" y="261"/>
                  </a:lnTo>
                  <a:lnTo>
                    <a:pt x="1528" y="196"/>
                  </a:lnTo>
                  <a:lnTo>
                    <a:pt x="1398" y="98"/>
                  </a:lnTo>
                  <a:lnTo>
                    <a:pt x="1301" y="163"/>
                  </a:lnTo>
                  <a:lnTo>
                    <a:pt x="1171" y="98"/>
                  </a:lnTo>
                  <a:lnTo>
                    <a:pt x="1041" y="228"/>
                  </a:lnTo>
                  <a:lnTo>
                    <a:pt x="976" y="196"/>
                  </a:lnTo>
                  <a:lnTo>
                    <a:pt x="943" y="33"/>
                  </a:lnTo>
                  <a:lnTo>
                    <a:pt x="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21"/>
            <p:cNvSpPr/>
            <p:nvPr/>
          </p:nvSpPr>
          <p:spPr>
            <a:xfrm>
              <a:off x="2325050" y="2153425"/>
              <a:ext cx="3275" cy="2475"/>
            </a:xfrm>
            <a:custGeom>
              <a:rect b="b" l="l" r="r" t="t"/>
              <a:pathLst>
                <a:path extrusionOk="0" h="99" w="131">
                  <a:moveTo>
                    <a:pt x="66" y="1"/>
                  </a:moveTo>
                  <a:lnTo>
                    <a:pt x="1" y="66"/>
                  </a:lnTo>
                  <a:lnTo>
                    <a:pt x="33" y="98"/>
                  </a:lnTo>
                  <a:lnTo>
                    <a:pt x="98" y="98"/>
                  </a:lnTo>
                  <a:lnTo>
                    <a:pt x="131" y="33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21"/>
            <p:cNvSpPr/>
            <p:nvPr/>
          </p:nvSpPr>
          <p:spPr>
            <a:xfrm>
              <a:off x="2106375" y="1943675"/>
              <a:ext cx="4075" cy="5725"/>
            </a:xfrm>
            <a:custGeom>
              <a:rect b="b" l="l" r="r" t="t"/>
              <a:pathLst>
                <a:path extrusionOk="0" h="229" w="163">
                  <a:moveTo>
                    <a:pt x="65" y="1"/>
                  </a:moveTo>
                  <a:lnTo>
                    <a:pt x="0" y="66"/>
                  </a:lnTo>
                  <a:lnTo>
                    <a:pt x="33" y="196"/>
                  </a:lnTo>
                  <a:lnTo>
                    <a:pt x="98" y="228"/>
                  </a:lnTo>
                  <a:lnTo>
                    <a:pt x="130" y="228"/>
                  </a:lnTo>
                  <a:lnTo>
                    <a:pt x="163" y="131"/>
                  </a:lnTo>
                  <a:lnTo>
                    <a:pt x="98" y="3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21"/>
            <p:cNvSpPr/>
            <p:nvPr/>
          </p:nvSpPr>
          <p:spPr>
            <a:xfrm>
              <a:off x="2342950" y="2209525"/>
              <a:ext cx="4075" cy="4900"/>
            </a:xfrm>
            <a:custGeom>
              <a:rect b="b" l="l" r="r" t="t"/>
              <a:pathLst>
                <a:path extrusionOk="0" h="196" w="163">
                  <a:moveTo>
                    <a:pt x="65" y="0"/>
                  </a:moveTo>
                  <a:lnTo>
                    <a:pt x="0" y="65"/>
                  </a:lnTo>
                  <a:lnTo>
                    <a:pt x="33" y="196"/>
                  </a:lnTo>
                  <a:lnTo>
                    <a:pt x="98" y="196"/>
                  </a:lnTo>
                  <a:lnTo>
                    <a:pt x="163" y="163"/>
                  </a:lnTo>
                  <a:lnTo>
                    <a:pt x="130" y="3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21"/>
            <p:cNvSpPr/>
            <p:nvPr/>
          </p:nvSpPr>
          <p:spPr>
            <a:xfrm>
              <a:off x="2132375" y="1872125"/>
              <a:ext cx="2475" cy="4100"/>
            </a:xfrm>
            <a:custGeom>
              <a:rect b="b" l="l" r="r" t="t"/>
              <a:pathLst>
                <a:path extrusionOk="0" h="164" w="99">
                  <a:moveTo>
                    <a:pt x="98" y="1"/>
                  </a:moveTo>
                  <a:lnTo>
                    <a:pt x="66" y="66"/>
                  </a:lnTo>
                  <a:lnTo>
                    <a:pt x="1" y="163"/>
                  </a:lnTo>
                  <a:lnTo>
                    <a:pt x="33" y="131"/>
                  </a:lnTo>
                  <a:lnTo>
                    <a:pt x="98" y="98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21"/>
            <p:cNvSpPr/>
            <p:nvPr/>
          </p:nvSpPr>
          <p:spPr>
            <a:xfrm>
              <a:off x="2280350" y="1933100"/>
              <a:ext cx="11400" cy="10600"/>
            </a:xfrm>
            <a:custGeom>
              <a:rect b="b" l="l" r="r" t="t"/>
              <a:pathLst>
                <a:path extrusionOk="0" h="424" w="456">
                  <a:moveTo>
                    <a:pt x="358" y="1"/>
                  </a:moveTo>
                  <a:lnTo>
                    <a:pt x="130" y="163"/>
                  </a:lnTo>
                  <a:lnTo>
                    <a:pt x="65" y="261"/>
                  </a:lnTo>
                  <a:lnTo>
                    <a:pt x="0" y="293"/>
                  </a:lnTo>
                  <a:lnTo>
                    <a:pt x="33" y="424"/>
                  </a:lnTo>
                  <a:lnTo>
                    <a:pt x="65" y="424"/>
                  </a:lnTo>
                  <a:lnTo>
                    <a:pt x="98" y="358"/>
                  </a:lnTo>
                  <a:lnTo>
                    <a:pt x="163" y="326"/>
                  </a:lnTo>
                  <a:lnTo>
                    <a:pt x="195" y="391"/>
                  </a:lnTo>
                  <a:lnTo>
                    <a:pt x="260" y="424"/>
                  </a:lnTo>
                  <a:lnTo>
                    <a:pt x="260" y="358"/>
                  </a:lnTo>
                  <a:lnTo>
                    <a:pt x="228" y="293"/>
                  </a:lnTo>
                  <a:lnTo>
                    <a:pt x="260" y="228"/>
                  </a:lnTo>
                  <a:lnTo>
                    <a:pt x="391" y="98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21"/>
            <p:cNvSpPr/>
            <p:nvPr/>
          </p:nvSpPr>
          <p:spPr>
            <a:xfrm>
              <a:off x="2135625" y="1857500"/>
              <a:ext cx="3275" cy="2475"/>
            </a:xfrm>
            <a:custGeom>
              <a:rect b="b" l="l" r="r" t="t"/>
              <a:pathLst>
                <a:path extrusionOk="0" h="99" w="131">
                  <a:moveTo>
                    <a:pt x="66" y="0"/>
                  </a:moveTo>
                  <a:lnTo>
                    <a:pt x="1" y="65"/>
                  </a:lnTo>
                  <a:lnTo>
                    <a:pt x="66" y="98"/>
                  </a:lnTo>
                  <a:lnTo>
                    <a:pt x="131" y="65"/>
                  </a:lnTo>
                  <a:lnTo>
                    <a:pt x="131" y="3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21"/>
            <p:cNvSpPr/>
            <p:nvPr/>
          </p:nvSpPr>
          <p:spPr>
            <a:xfrm>
              <a:off x="2289300" y="2085125"/>
              <a:ext cx="2450" cy="4100"/>
            </a:xfrm>
            <a:custGeom>
              <a:rect b="b" l="l" r="r" t="t"/>
              <a:pathLst>
                <a:path extrusionOk="0" h="164" w="98">
                  <a:moveTo>
                    <a:pt x="33" y="1"/>
                  </a:moveTo>
                  <a:lnTo>
                    <a:pt x="0" y="33"/>
                  </a:lnTo>
                  <a:lnTo>
                    <a:pt x="0" y="131"/>
                  </a:lnTo>
                  <a:lnTo>
                    <a:pt x="0" y="164"/>
                  </a:lnTo>
                  <a:lnTo>
                    <a:pt x="65" y="164"/>
                  </a:lnTo>
                  <a:lnTo>
                    <a:pt x="98" y="66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21"/>
            <p:cNvSpPr/>
            <p:nvPr/>
          </p:nvSpPr>
          <p:spPr>
            <a:xfrm>
              <a:off x="2149450" y="1977000"/>
              <a:ext cx="4900" cy="3275"/>
            </a:xfrm>
            <a:custGeom>
              <a:rect b="b" l="l" r="r" t="t"/>
              <a:pathLst>
                <a:path extrusionOk="0" h="131" w="196">
                  <a:moveTo>
                    <a:pt x="33" y="1"/>
                  </a:moveTo>
                  <a:lnTo>
                    <a:pt x="1" y="33"/>
                  </a:lnTo>
                  <a:lnTo>
                    <a:pt x="66" y="98"/>
                  </a:lnTo>
                  <a:lnTo>
                    <a:pt x="131" y="131"/>
                  </a:lnTo>
                  <a:lnTo>
                    <a:pt x="196" y="66"/>
                  </a:lnTo>
                  <a:lnTo>
                    <a:pt x="163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21"/>
            <p:cNvSpPr/>
            <p:nvPr/>
          </p:nvSpPr>
          <p:spPr>
            <a:xfrm>
              <a:off x="2132375" y="1903025"/>
              <a:ext cx="5725" cy="9775"/>
            </a:xfrm>
            <a:custGeom>
              <a:rect b="b" l="l" r="r" t="t"/>
              <a:pathLst>
                <a:path extrusionOk="0" h="391" w="229">
                  <a:moveTo>
                    <a:pt x="98" y="1"/>
                  </a:moveTo>
                  <a:lnTo>
                    <a:pt x="66" y="66"/>
                  </a:lnTo>
                  <a:lnTo>
                    <a:pt x="66" y="163"/>
                  </a:lnTo>
                  <a:lnTo>
                    <a:pt x="33" y="228"/>
                  </a:lnTo>
                  <a:lnTo>
                    <a:pt x="1" y="261"/>
                  </a:lnTo>
                  <a:lnTo>
                    <a:pt x="66" y="293"/>
                  </a:lnTo>
                  <a:lnTo>
                    <a:pt x="66" y="391"/>
                  </a:lnTo>
                  <a:lnTo>
                    <a:pt x="98" y="326"/>
                  </a:lnTo>
                  <a:lnTo>
                    <a:pt x="163" y="228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21"/>
            <p:cNvSpPr/>
            <p:nvPr/>
          </p:nvSpPr>
          <p:spPr>
            <a:xfrm>
              <a:off x="2135625" y="1896525"/>
              <a:ext cx="2475" cy="2450"/>
            </a:xfrm>
            <a:custGeom>
              <a:rect b="b" l="l" r="r" t="t"/>
              <a:pathLst>
                <a:path extrusionOk="0" h="98" w="99">
                  <a:moveTo>
                    <a:pt x="33" y="0"/>
                  </a:moveTo>
                  <a:lnTo>
                    <a:pt x="1" y="65"/>
                  </a:lnTo>
                  <a:lnTo>
                    <a:pt x="66" y="98"/>
                  </a:lnTo>
                  <a:cubicBezTo>
                    <a:pt x="66" y="98"/>
                    <a:pt x="98" y="0"/>
                    <a:pt x="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21"/>
            <p:cNvSpPr/>
            <p:nvPr/>
          </p:nvSpPr>
          <p:spPr>
            <a:xfrm>
              <a:off x="2225875" y="2045300"/>
              <a:ext cx="1650" cy="4100"/>
            </a:xfrm>
            <a:custGeom>
              <a:rect b="b" l="l" r="r" t="t"/>
              <a:pathLst>
                <a:path extrusionOk="0" h="164" w="66">
                  <a:moveTo>
                    <a:pt x="33" y="0"/>
                  </a:moveTo>
                  <a:lnTo>
                    <a:pt x="1" y="66"/>
                  </a:lnTo>
                  <a:lnTo>
                    <a:pt x="1" y="163"/>
                  </a:lnTo>
                  <a:lnTo>
                    <a:pt x="66" y="131"/>
                  </a:lnTo>
                  <a:lnTo>
                    <a:pt x="66" y="66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21"/>
            <p:cNvSpPr/>
            <p:nvPr/>
          </p:nvSpPr>
          <p:spPr>
            <a:xfrm>
              <a:off x="2323425" y="2193275"/>
              <a:ext cx="3275" cy="2450"/>
            </a:xfrm>
            <a:custGeom>
              <a:rect b="b" l="l" r="r" t="t"/>
              <a:pathLst>
                <a:path extrusionOk="0" h="98" w="131">
                  <a:moveTo>
                    <a:pt x="66" y="0"/>
                  </a:moveTo>
                  <a:cubicBezTo>
                    <a:pt x="66" y="0"/>
                    <a:pt x="1" y="33"/>
                    <a:pt x="1" y="33"/>
                  </a:cubicBezTo>
                  <a:lnTo>
                    <a:pt x="98" y="98"/>
                  </a:lnTo>
                  <a:lnTo>
                    <a:pt x="131" y="6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21"/>
            <p:cNvSpPr/>
            <p:nvPr/>
          </p:nvSpPr>
          <p:spPr>
            <a:xfrm>
              <a:off x="2320175" y="2151800"/>
              <a:ext cx="4900" cy="3275"/>
            </a:xfrm>
            <a:custGeom>
              <a:rect b="b" l="l" r="r" t="t"/>
              <a:pathLst>
                <a:path extrusionOk="0" h="131" w="196">
                  <a:moveTo>
                    <a:pt x="163" y="1"/>
                  </a:moveTo>
                  <a:lnTo>
                    <a:pt x="131" y="33"/>
                  </a:lnTo>
                  <a:lnTo>
                    <a:pt x="1" y="33"/>
                  </a:lnTo>
                  <a:lnTo>
                    <a:pt x="1" y="98"/>
                  </a:lnTo>
                  <a:lnTo>
                    <a:pt x="33" y="131"/>
                  </a:lnTo>
                  <a:lnTo>
                    <a:pt x="98" y="131"/>
                  </a:lnTo>
                  <a:lnTo>
                    <a:pt x="196" y="33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21"/>
            <p:cNvSpPr/>
            <p:nvPr/>
          </p:nvSpPr>
          <p:spPr>
            <a:xfrm>
              <a:off x="2060850" y="1862375"/>
              <a:ext cx="64250" cy="62625"/>
            </a:xfrm>
            <a:custGeom>
              <a:rect b="b" l="l" r="r" t="t"/>
              <a:pathLst>
                <a:path extrusionOk="0" h="2505" w="2570">
                  <a:moveTo>
                    <a:pt x="1724" y="1"/>
                  </a:moveTo>
                  <a:cubicBezTo>
                    <a:pt x="1724" y="1"/>
                    <a:pt x="1626" y="66"/>
                    <a:pt x="1626" y="66"/>
                  </a:cubicBezTo>
                  <a:lnTo>
                    <a:pt x="1528" y="66"/>
                  </a:lnTo>
                  <a:lnTo>
                    <a:pt x="1496" y="98"/>
                  </a:lnTo>
                  <a:lnTo>
                    <a:pt x="1398" y="131"/>
                  </a:lnTo>
                  <a:lnTo>
                    <a:pt x="1333" y="163"/>
                  </a:lnTo>
                  <a:lnTo>
                    <a:pt x="1333" y="293"/>
                  </a:lnTo>
                  <a:lnTo>
                    <a:pt x="1301" y="358"/>
                  </a:lnTo>
                  <a:lnTo>
                    <a:pt x="1333" y="488"/>
                  </a:lnTo>
                  <a:lnTo>
                    <a:pt x="1431" y="586"/>
                  </a:lnTo>
                  <a:lnTo>
                    <a:pt x="1463" y="683"/>
                  </a:lnTo>
                  <a:lnTo>
                    <a:pt x="1463" y="683"/>
                  </a:lnTo>
                  <a:lnTo>
                    <a:pt x="1366" y="618"/>
                  </a:lnTo>
                  <a:lnTo>
                    <a:pt x="1268" y="618"/>
                  </a:lnTo>
                  <a:lnTo>
                    <a:pt x="1268" y="651"/>
                  </a:lnTo>
                  <a:lnTo>
                    <a:pt x="1431" y="781"/>
                  </a:lnTo>
                  <a:lnTo>
                    <a:pt x="1431" y="846"/>
                  </a:lnTo>
                  <a:lnTo>
                    <a:pt x="1333" y="879"/>
                  </a:lnTo>
                  <a:lnTo>
                    <a:pt x="1301" y="1041"/>
                  </a:lnTo>
                  <a:lnTo>
                    <a:pt x="1333" y="1106"/>
                  </a:lnTo>
                  <a:lnTo>
                    <a:pt x="1236" y="1171"/>
                  </a:lnTo>
                  <a:lnTo>
                    <a:pt x="1138" y="1139"/>
                  </a:lnTo>
                  <a:lnTo>
                    <a:pt x="1138" y="1074"/>
                  </a:lnTo>
                  <a:lnTo>
                    <a:pt x="1171" y="976"/>
                  </a:lnTo>
                  <a:lnTo>
                    <a:pt x="1138" y="683"/>
                  </a:lnTo>
                  <a:lnTo>
                    <a:pt x="1073" y="618"/>
                  </a:lnTo>
                  <a:lnTo>
                    <a:pt x="1041" y="553"/>
                  </a:lnTo>
                  <a:lnTo>
                    <a:pt x="1073" y="521"/>
                  </a:lnTo>
                  <a:lnTo>
                    <a:pt x="1073" y="423"/>
                  </a:lnTo>
                  <a:lnTo>
                    <a:pt x="1008" y="358"/>
                  </a:lnTo>
                  <a:lnTo>
                    <a:pt x="1008" y="293"/>
                  </a:lnTo>
                  <a:lnTo>
                    <a:pt x="943" y="228"/>
                  </a:lnTo>
                  <a:lnTo>
                    <a:pt x="846" y="293"/>
                  </a:lnTo>
                  <a:lnTo>
                    <a:pt x="813" y="326"/>
                  </a:lnTo>
                  <a:lnTo>
                    <a:pt x="715" y="391"/>
                  </a:lnTo>
                  <a:lnTo>
                    <a:pt x="715" y="456"/>
                  </a:lnTo>
                  <a:lnTo>
                    <a:pt x="748" y="488"/>
                  </a:lnTo>
                  <a:lnTo>
                    <a:pt x="813" y="488"/>
                  </a:lnTo>
                  <a:lnTo>
                    <a:pt x="846" y="553"/>
                  </a:lnTo>
                  <a:lnTo>
                    <a:pt x="748" y="586"/>
                  </a:lnTo>
                  <a:lnTo>
                    <a:pt x="748" y="651"/>
                  </a:lnTo>
                  <a:lnTo>
                    <a:pt x="618" y="683"/>
                  </a:lnTo>
                  <a:lnTo>
                    <a:pt x="585" y="814"/>
                  </a:lnTo>
                  <a:lnTo>
                    <a:pt x="683" y="846"/>
                  </a:lnTo>
                  <a:lnTo>
                    <a:pt x="683" y="911"/>
                  </a:lnTo>
                  <a:lnTo>
                    <a:pt x="585" y="944"/>
                  </a:lnTo>
                  <a:lnTo>
                    <a:pt x="553" y="1041"/>
                  </a:lnTo>
                  <a:lnTo>
                    <a:pt x="585" y="1106"/>
                  </a:lnTo>
                  <a:lnTo>
                    <a:pt x="618" y="1204"/>
                  </a:lnTo>
                  <a:lnTo>
                    <a:pt x="553" y="1269"/>
                  </a:lnTo>
                  <a:lnTo>
                    <a:pt x="520" y="1236"/>
                  </a:lnTo>
                  <a:lnTo>
                    <a:pt x="520" y="1106"/>
                  </a:lnTo>
                  <a:lnTo>
                    <a:pt x="455" y="1074"/>
                  </a:lnTo>
                  <a:lnTo>
                    <a:pt x="455" y="976"/>
                  </a:lnTo>
                  <a:lnTo>
                    <a:pt x="423" y="1009"/>
                  </a:lnTo>
                  <a:lnTo>
                    <a:pt x="293" y="1009"/>
                  </a:lnTo>
                  <a:lnTo>
                    <a:pt x="260" y="1041"/>
                  </a:lnTo>
                  <a:lnTo>
                    <a:pt x="228" y="1106"/>
                  </a:lnTo>
                  <a:lnTo>
                    <a:pt x="260" y="1171"/>
                  </a:lnTo>
                  <a:lnTo>
                    <a:pt x="195" y="1204"/>
                  </a:lnTo>
                  <a:lnTo>
                    <a:pt x="130" y="1171"/>
                  </a:lnTo>
                  <a:lnTo>
                    <a:pt x="65" y="1236"/>
                  </a:lnTo>
                  <a:lnTo>
                    <a:pt x="0" y="1204"/>
                  </a:lnTo>
                  <a:lnTo>
                    <a:pt x="0" y="1334"/>
                  </a:lnTo>
                  <a:lnTo>
                    <a:pt x="33" y="1366"/>
                  </a:lnTo>
                  <a:lnTo>
                    <a:pt x="163" y="1366"/>
                  </a:lnTo>
                  <a:lnTo>
                    <a:pt x="195" y="1334"/>
                  </a:lnTo>
                  <a:lnTo>
                    <a:pt x="293" y="1334"/>
                  </a:lnTo>
                  <a:lnTo>
                    <a:pt x="358" y="1366"/>
                  </a:lnTo>
                  <a:lnTo>
                    <a:pt x="423" y="1366"/>
                  </a:lnTo>
                  <a:lnTo>
                    <a:pt x="520" y="1431"/>
                  </a:lnTo>
                  <a:lnTo>
                    <a:pt x="683" y="1399"/>
                  </a:lnTo>
                  <a:lnTo>
                    <a:pt x="748" y="1431"/>
                  </a:lnTo>
                  <a:lnTo>
                    <a:pt x="878" y="1431"/>
                  </a:lnTo>
                  <a:lnTo>
                    <a:pt x="1301" y="1496"/>
                  </a:lnTo>
                  <a:lnTo>
                    <a:pt x="1333" y="1562"/>
                  </a:lnTo>
                  <a:lnTo>
                    <a:pt x="1268" y="1594"/>
                  </a:lnTo>
                  <a:lnTo>
                    <a:pt x="1041" y="1594"/>
                  </a:lnTo>
                  <a:lnTo>
                    <a:pt x="911" y="1659"/>
                  </a:lnTo>
                  <a:lnTo>
                    <a:pt x="748" y="1659"/>
                  </a:lnTo>
                  <a:lnTo>
                    <a:pt x="715" y="1692"/>
                  </a:lnTo>
                  <a:lnTo>
                    <a:pt x="780" y="1692"/>
                  </a:lnTo>
                  <a:lnTo>
                    <a:pt x="846" y="1724"/>
                  </a:lnTo>
                  <a:lnTo>
                    <a:pt x="813" y="1757"/>
                  </a:lnTo>
                  <a:lnTo>
                    <a:pt x="650" y="1724"/>
                  </a:lnTo>
                  <a:lnTo>
                    <a:pt x="553" y="1692"/>
                  </a:lnTo>
                  <a:lnTo>
                    <a:pt x="488" y="1724"/>
                  </a:lnTo>
                  <a:lnTo>
                    <a:pt x="520" y="1789"/>
                  </a:lnTo>
                  <a:lnTo>
                    <a:pt x="488" y="1822"/>
                  </a:lnTo>
                  <a:lnTo>
                    <a:pt x="423" y="1757"/>
                  </a:lnTo>
                  <a:lnTo>
                    <a:pt x="390" y="1789"/>
                  </a:lnTo>
                  <a:lnTo>
                    <a:pt x="390" y="1822"/>
                  </a:lnTo>
                  <a:lnTo>
                    <a:pt x="390" y="1854"/>
                  </a:lnTo>
                  <a:lnTo>
                    <a:pt x="455" y="1919"/>
                  </a:lnTo>
                  <a:lnTo>
                    <a:pt x="553" y="1952"/>
                  </a:lnTo>
                  <a:lnTo>
                    <a:pt x="520" y="1984"/>
                  </a:lnTo>
                  <a:lnTo>
                    <a:pt x="553" y="2082"/>
                  </a:lnTo>
                  <a:lnTo>
                    <a:pt x="520" y="2082"/>
                  </a:lnTo>
                  <a:lnTo>
                    <a:pt x="488" y="2017"/>
                  </a:lnTo>
                  <a:lnTo>
                    <a:pt x="423" y="2017"/>
                  </a:lnTo>
                  <a:lnTo>
                    <a:pt x="390" y="2114"/>
                  </a:lnTo>
                  <a:lnTo>
                    <a:pt x="390" y="2147"/>
                  </a:lnTo>
                  <a:lnTo>
                    <a:pt x="390" y="2212"/>
                  </a:lnTo>
                  <a:lnTo>
                    <a:pt x="390" y="2309"/>
                  </a:lnTo>
                  <a:lnTo>
                    <a:pt x="423" y="2342"/>
                  </a:lnTo>
                  <a:lnTo>
                    <a:pt x="520" y="2342"/>
                  </a:lnTo>
                  <a:lnTo>
                    <a:pt x="585" y="2407"/>
                  </a:lnTo>
                  <a:lnTo>
                    <a:pt x="618" y="2374"/>
                  </a:lnTo>
                  <a:lnTo>
                    <a:pt x="650" y="2309"/>
                  </a:lnTo>
                  <a:lnTo>
                    <a:pt x="780" y="2244"/>
                  </a:lnTo>
                  <a:lnTo>
                    <a:pt x="715" y="2342"/>
                  </a:lnTo>
                  <a:lnTo>
                    <a:pt x="715" y="2407"/>
                  </a:lnTo>
                  <a:lnTo>
                    <a:pt x="813" y="2440"/>
                  </a:lnTo>
                  <a:lnTo>
                    <a:pt x="878" y="2342"/>
                  </a:lnTo>
                  <a:lnTo>
                    <a:pt x="911" y="2407"/>
                  </a:lnTo>
                  <a:lnTo>
                    <a:pt x="911" y="2472"/>
                  </a:lnTo>
                  <a:lnTo>
                    <a:pt x="1203" y="2505"/>
                  </a:lnTo>
                  <a:lnTo>
                    <a:pt x="1268" y="2407"/>
                  </a:lnTo>
                  <a:lnTo>
                    <a:pt x="1236" y="2342"/>
                  </a:lnTo>
                  <a:lnTo>
                    <a:pt x="1268" y="2244"/>
                  </a:lnTo>
                  <a:lnTo>
                    <a:pt x="1301" y="2179"/>
                  </a:lnTo>
                  <a:lnTo>
                    <a:pt x="1333" y="2244"/>
                  </a:lnTo>
                  <a:lnTo>
                    <a:pt x="1333" y="2342"/>
                  </a:lnTo>
                  <a:lnTo>
                    <a:pt x="1398" y="2440"/>
                  </a:lnTo>
                  <a:lnTo>
                    <a:pt x="1431" y="2407"/>
                  </a:lnTo>
                  <a:lnTo>
                    <a:pt x="1431" y="2309"/>
                  </a:lnTo>
                  <a:lnTo>
                    <a:pt x="1431" y="2277"/>
                  </a:lnTo>
                  <a:lnTo>
                    <a:pt x="1463" y="2212"/>
                  </a:lnTo>
                  <a:lnTo>
                    <a:pt x="1496" y="2147"/>
                  </a:lnTo>
                  <a:lnTo>
                    <a:pt x="1398" y="2179"/>
                  </a:lnTo>
                  <a:lnTo>
                    <a:pt x="1333" y="2147"/>
                  </a:lnTo>
                  <a:lnTo>
                    <a:pt x="1366" y="2049"/>
                  </a:lnTo>
                  <a:lnTo>
                    <a:pt x="1496" y="2017"/>
                  </a:lnTo>
                  <a:lnTo>
                    <a:pt x="1528" y="1952"/>
                  </a:lnTo>
                  <a:lnTo>
                    <a:pt x="1593" y="1919"/>
                  </a:lnTo>
                  <a:lnTo>
                    <a:pt x="1593" y="1854"/>
                  </a:lnTo>
                  <a:lnTo>
                    <a:pt x="1659" y="1822"/>
                  </a:lnTo>
                  <a:lnTo>
                    <a:pt x="1724" y="1854"/>
                  </a:lnTo>
                  <a:lnTo>
                    <a:pt x="1724" y="1919"/>
                  </a:lnTo>
                  <a:lnTo>
                    <a:pt x="1724" y="1984"/>
                  </a:lnTo>
                  <a:lnTo>
                    <a:pt x="1756" y="1919"/>
                  </a:lnTo>
                  <a:lnTo>
                    <a:pt x="1886" y="1757"/>
                  </a:lnTo>
                  <a:lnTo>
                    <a:pt x="1919" y="1692"/>
                  </a:lnTo>
                  <a:lnTo>
                    <a:pt x="1789" y="1627"/>
                  </a:lnTo>
                  <a:lnTo>
                    <a:pt x="1789" y="1594"/>
                  </a:lnTo>
                  <a:lnTo>
                    <a:pt x="1821" y="1529"/>
                  </a:lnTo>
                  <a:lnTo>
                    <a:pt x="1886" y="1562"/>
                  </a:lnTo>
                  <a:lnTo>
                    <a:pt x="1951" y="1562"/>
                  </a:lnTo>
                  <a:lnTo>
                    <a:pt x="1984" y="1464"/>
                  </a:lnTo>
                  <a:lnTo>
                    <a:pt x="1984" y="1399"/>
                  </a:lnTo>
                  <a:lnTo>
                    <a:pt x="2081" y="1301"/>
                  </a:lnTo>
                  <a:lnTo>
                    <a:pt x="2114" y="1236"/>
                  </a:lnTo>
                  <a:lnTo>
                    <a:pt x="2244" y="1106"/>
                  </a:lnTo>
                  <a:lnTo>
                    <a:pt x="2341" y="1041"/>
                  </a:lnTo>
                  <a:lnTo>
                    <a:pt x="2374" y="976"/>
                  </a:lnTo>
                  <a:lnTo>
                    <a:pt x="2341" y="879"/>
                  </a:lnTo>
                  <a:lnTo>
                    <a:pt x="2439" y="716"/>
                  </a:lnTo>
                  <a:lnTo>
                    <a:pt x="2537" y="651"/>
                  </a:lnTo>
                  <a:lnTo>
                    <a:pt x="2569" y="553"/>
                  </a:lnTo>
                  <a:lnTo>
                    <a:pt x="2537" y="456"/>
                  </a:lnTo>
                  <a:lnTo>
                    <a:pt x="2439" y="423"/>
                  </a:lnTo>
                  <a:lnTo>
                    <a:pt x="2374" y="326"/>
                  </a:lnTo>
                  <a:lnTo>
                    <a:pt x="2439" y="326"/>
                  </a:lnTo>
                  <a:lnTo>
                    <a:pt x="2472" y="261"/>
                  </a:lnTo>
                  <a:lnTo>
                    <a:pt x="2439" y="228"/>
                  </a:lnTo>
                  <a:lnTo>
                    <a:pt x="2472" y="163"/>
                  </a:lnTo>
                  <a:lnTo>
                    <a:pt x="2439" y="98"/>
                  </a:lnTo>
                  <a:lnTo>
                    <a:pt x="2341" y="66"/>
                  </a:lnTo>
                  <a:lnTo>
                    <a:pt x="2374" y="131"/>
                  </a:lnTo>
                  <a:lnTo>
                    <a:pt x="2374" y="196"/>
                  </a:lnTo>
                  <a:lnTo>
                    <a:pt x="2309" y="261"/>
                  </a:lnTo>
                  <a:lnTo>
                    <a:pt x="2211" y="196"/>
                  </a:lnTo>
                  <a:lnTo>
                    <a:pt x="2146" y="261"/>
                  </a:lnTo>
                  <a:lnTo>
                    <a:pt x="2146" y="423"/>
                  </a:lnTo>
                  <a:lnTo>
                    <a:pt x="2081" y="456"/>
                  </a:lnTo>
                  <a:lnTo>
                    <a:pt x="2049" y="456"/>
                  </a:lnTo>
                  <a:lnTo>
                    <a:pt x="1984" y="521"/>
                  </a:lnTo>
                  <a:lnTo>
                    <a:pt x="1951" y="521"/>
                  </a:lnTo>
                  <a:lnTo>
                    <a:pt x="1919" y="456"/>
                  </a:lnTo>
                  <a:lnTo>
                    <a:pt x="1984" y="358"/>
                  </a:lnTo>
                  <a:lnTo>
                    <a:pt x="2016" y="163"/>
                  </a:lnTo>
                  <a:lnTo>
                    <a:pt x="1984" y="98"/>
                  </a:lnTo>
                  <a:lnTo>
                    <a:pt x="1919" y="131"/>
                  </a:lnTo>
                  <a:lnTo>
                    <a:pt x="1821" y="66"/>
                  </a:lnTo>
                  <a:lnTo>
                    <a:pt x="17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21"/>
            <p:cNvSpPr/>
            <p:nvPr/>
          </p:nvSpPr>
          <p:spPr>
            <a:xfrm>
              <a:off x="2284400" y="2089200"/>
              <a:ext cx="4925" cy="7350"/>
            </a:xfrm>
            <a:custGeom>
              <a:rect b="b" l="l" r="r" t="t"/>
              <a:pathLst>
                <a:path extrusionOk="0" h="294" w="197">
                  <a:moveTo>
                    <a:pt x="66" y="1"/>
                  </a:moveTo>
                  <a:lnTo>
                    <a:pt x="1" y="66"/>
                  </a:lnTo>
                  <a:lnTo>
                    <a:pt x="1" y="163"/>
                  </a:lnTo>
                  <a:lnTo>
                    <a:pt x="1" y="196"/>
                  </a:lnTo>
                  <a:lnTo>
                    <a:pt x="33" y="293"/>
                  </a:lnTo>
                  <a:lnTo>
                    <a:pt x="66" y="261"/>
                  </a:lnTo>
                  <a:lnTo>
                    <a:pt x="98" y="163"/>
                  </a:lnTo>
                  <a:lnTo>
                    <a:pt x="196" y="98"/>
                  </a:lnTo>
                  <a:lnTo>
                    <a:pt x="131" y="66"/>
                  </a:lnTo>
                  <a:lnTo>
                    <a:pt x="98" y="98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21"/>
            <p:cNvSpPr/>
            <p:nvPr/>
          </p:nvSpPr>
          <p:spPr>
            <a:xfrm>
              <a:off x="2312875" y="2181875"/>
              <a:ext cx="2450" cy="850"/>
            </a:xfrm>
            <a:custGeom>
              <a:rect b="b" l="l" r="r" t="t"/>
              <a:pathLst>
                <a:path extrusionOk="0" h="34" w="98">
                  <a:moveTo>
                    <a:pt x="0" y="1"/>
                  </a:moveTo>
                  <a:lnTo>
                    <a:pt x="65" y="33"/>
                  </a:lnTo>
                  <a:lnTo>
                    <a:pt x="98" y="3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21"/>
            <p:cNvSpPr/>
            <p:nvPr/>
          </p:nvSpPr>
          <p:spPr>
            <a:xfrm>
              <a:off x="2286025" y="2084325"/>
              <a:ext cx="850" cy="2450"/>
            </a:xfrm>
            <a:custGeom>
              <a:rect b="b" l="l" r="r" t="t"/>
              <a:pathLst>
                <a:path extrusionOk="0" h="98" w="34">
                  <a:moveTo>
                    <a:pt x="33" y="0"/>
                  </a:moveTo>
                  <a:lnTo>
                    <a:pt x="1" y="33"/>
                  </a:lnTo>
                  <a:lnTo>
                    <a:pt x="1" y="98"/>
                  </a:lnTo>
                  <a:lnTo>
                    <a:pt x="33" y="9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21"/>
            <p:cNvSpPr/>
            <p:nvPr/>
          </p:nvSpPr>
          <p:spPr>
            <a:xfrm>
              <a:off x="2229125" y="2049375"/>
              <a:ext cx="2475" cy="2450"/>
            </a:xfrm>
            <a:custGeom>
              <a:rect b="b" l="l" r="r" t="t"/>
              <a:pathLst>
                <a:path extrusionOk="0" h="98" w="99">
                  <a:moveTo>
                    <a:pt x="33" y="0"/>
                  </a:moveTo>
                  <a:lnTo>
                    <a:pt x="1" y="33"/>
                  </a:lnTo>
                  <a:lnTo>
                    <a:pt x="33" y="98"/>
                  </a:lnTo>
                  <a:lnTo>
                    <a:pt x="98" y="9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21"/>
            <p:cNvSpPr/>
            <p:nvPr/>
          </p:nvSpPr>
          <p:spPr>
            <a:xfrm>
              <a:off x="2290100" y="2106275"/>
              <a:ext cx="8975" cy="7350"/>
            </a:xfrm>
            <a:custGeom>
              <a:rect b="b" l="l" r="r" t="t"/>
              <a:pathLst>
                <a:path extrusionOk="0" h="294" w="359">
                  <a:moveTo>
                    <a:pt x="163" y="0"/>
                  </a:moveTo>
                  <a:lnTo>
                    <a:pt x="66" y="65"/>
                  </a:lnTo>
                  <a:lnTo>
                    <a:pt x="1" y="163"/>
                  </a:lnTo>
                  <a:lnTo>
                    <a:pt x="33" y="196"/>
                  </a:lnTo>
                  <a:lnTo>
                    <a:pt x="66" y="293"/>
                  </a:lnTo>
                  <a:lnTo>
                    <a:pt x="98" y="293"/>
                  </a:lnTo>
                  <a:lnTo>
                    <a:pt x="131" y="261"/>
                  </a:lnTo>
                  <a:lnTo>
                    <a:pt x="196" y="228"/>
                  </a:lnTo>
                  <a:lnTo>
                    <a:pt x="228" y="261"/>
                  </a:lnTo>
                  <a:lnTo>
                    <a:pt x="326" y="228"/>
                  </a:lnTo>
                  <a:lnTo>
                    <a:pt x="358" y="131"/>
                  </a:lnTo>
                  <a:lnTo>
                    <a:pt x="326" y="98"/>
                  </a:lnTo>
                  <a:lnTo>
                    <a:pt x="261" y="98"/>
                  </a:lnTo>
                  <a:lnTo>
                    <a:pt x="228" y="33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21"/>
            <p:cNvSpPr/>
            <p:nvPr/>
          </p:nvSpPr>
          <p:spPr>
            <a:xfrm>
              <a:off x="2327500" y="1874575"/>
              <a:ext cx="4100" cy="2450"/>
            </a:xfrm>
            <a:custGeom>
              <a:rect b="b" l="l" r="r" t="t"/>
              <a:pathLst>
                <a:path extrusionOk="0" h="98" w="164">
                  <a:moveTo>
                    <a:pt x="98" y="0"/>
                  </a:moveTo>
                  <a:lnTo>
                    <a:pt x="0" y="33"/>
                  </a:lnTo>
                  <a:lnTo>
                    <a:pt x="65" y="98"/>
                  </a:lnTo>
                  <a:lnTo>
                    <a:pt x="163" y="9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21"/>
            <p:cNvSpPr/>
            <p:nvPr/>
          </p:nvSpPr>
          <p:spPr>
            <a:xfrm>
              <a:off x="2101475" y="2220100"/>
              <a:ext cx="4100" cy="11400"/>
            </a:xfrm>
            <a:custGeom>
              <a:rect b="b" l="l" r="r" t="t"/>
              <a:pathLst>
                <a:path extrusionOk="0" h="456" w="164">
                  <a:moveTo>
                    <a:pt x="66" y="0"/>
                  </a:moveTo>
                  <a:lnTo>
                    <a:pt x="34" y="98"/>
                  </a:lnTo>
                  <a:lnTo>
                    <a:pt x="34" y="260"/>
                  </a:lnTo>
                  <a:lnTo>
                    <a:pt x="1" y="325"/>
                  </a:lnTo>
                  <a:lnTo>
                    <a:pt x="34" y="358"/>
                  </a:lnTo>
                  <a:lnTo>
                    <a:pt x="34" y="455"/>
                  </a:lnTo>
                  <a:lnTo>
                    <a:pt x="99" y="455"/>
                  </a:lnTo>
                  <a:lnTo>
                    <a:pt x="164" y="260"/>
                  </a:lnTo>
                  <a:lnTo>
                    <a:pt x="99" y="195"/>
                  </a:lnTo>
                  <a:lnTo>
                    <a:pt x="99" y="130"/>
                  </a:lnTo>
                  <a:lnTo>
                    <a:pt x="131" y="98"/>
                  </a:lnTo>
                  <a:lnTo>
                    <a:pt x="131" y="3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21"/>
            <p:cNvSpPr/>
            <p:nvPr/>
          </p:nvSpPr>
          <p:spPr>
            <a:xfrm>
              <a:off x="2071400" y="2538775"/>
              <a:ext cx="4100" cy="4100"/>
            </a:xfrm>
            <a:custGeom>
              <a:rect b="b" l="l" r="r" t="t"/>
              <a:pathLst>
                <a:path extrusionOk="0" h="164" w="164">
                  <a:moveTo>
                    <a:pt x="131" y="1"/>
                  </a:moveTo>
                  <a:lnTo>
                    <a:pt x="98" y="33"/>
                  </a:lnTo>
                  <a:lnTo>
                    <a:pt x="33" y="66"/>
                  </a:lnTo>
                  <a:lnTo>
                    <a:pt x="1" y="131"/>
                  </a:lnTo>
                  <a:lnTo>
                    <a:pt x="33" y="163"/>
                  </a:lnTo>
                  <a:lnTo>
                    <a:pt x="163" y="9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21"/>
            <p:cNvSpPr/>
            <p:nvPr/>
          </p:nvSpPr>
          <p:spPr>
            <a:xfrm>
              <a:off x="1597425" y="2007900"/>
              <a:ext cx="4100" cy="8150"/>
            </a:xfrm>
            <a:custGeom>
              <a:rect b="b" l="l" r="r" t="t"/>
              <a:pathLst>
                <a:path extrusionOk="0" h="326" w="164">
                  <a:moveTo>
                    <a:pt x="163" y="1"/>
                  </a:moveTo>
                  <a:lnTo>
                    <a:pt x="66" y="98"/>
                  </a:lnTo>
                  <a:lnTo>
                    <a:pt x="33" y="196"/>
                  </a:lnTo>
                  <a:lnTo>
                    <a:pt x="1" y="228"/>
                  </a:lnTo>
                  <a:lnTo>
                    <a:pt x="33" y="261"/>
                  </a:lnTo>
                  <a:cubicBezTo>
                    <a:pt x="33" y="261"/>
                    <a:pt x="98" y="326"/>
                    <a:pt x="131" y="326"/>
                  </a:cubicBezTo>
                  <a:lnTo>
                    <a:pt x="163" y="228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21"/>
            <p:cNvSpPr/>
            <p:nvPr/>
          </p:nvSpPr>
          <p:spPr>
            <a:xfrm>
              <a:off x="2125875" y="2217650"/>
              <a:ext cx="3275" cy="1650"/>
            </a:xfrm>
            <a:custGeom>
              <a:rect b="b" l="l" r="r" t="t"/>
              <a:pathLst>
                <a:path extrusionOk="0" h="66" w="131">
                  <a:moveTo>
                    <a:pt x="1" y="1"/>
                  </a:moveTo>
                  <a:lnTo>
                    <a:pt x="98" y="66"/>
                  </a:lnTo>
                  <a:lnTo>
                    <a:pt x="131" y="66"/>
                  </a:lnTo>
                  <a:lnTo>
                    <a:pt x="131" y="33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21"/>
            <p:cNvSpPr/>
            <p:nvPr/>
          </p:nvSpPr>
          <p:spPr>
            <a:xfrm>
              <a:off x="2111250" y="2218475"/>
              <a:ext cx="10575" cy="13825"/>
            </a:xfrm>
            <a:custGeom>
              <a:rect b="b" l="l" r="r" t="t"/>
              <a:pathLst>
                <a:path extrusionOk="0" h="553" w="423">
                  <a:moveTo>
                    <a:pt x="33" y="0"/>
                  </a:moveTo>
                  <a:lnTo>
                    <a:pt x="33" y="33"/>
                  </a:lnTo>
                  <a:lnTo>
                    <a:pt x="0" y="163"/>
                  </a:lnTo>
                  <a:lnTo>
                    <a:pt x="65" y="228"/>
                  </a:lnTo>
                  <a:lnTo>
                    <a:pt x="98" y="325"/>
                  </a:lnTo>
                  <a:lnTo>
                    <a:pt x="98" y="390"/>
                  </a:lnTo>
                  <a:lnTo>
                    <a:pt x="195" y="423"/>
                  </a:lnTo>
                  <a:lnTo>
                    <a:pt x="260" y="488"/>
                  </a:lnTo>
                  <a:lnTo>
                    <a:pt x="260" y="553"/>
                  </a:lnTo>
                  <a:lnTo>
                    <a:pt x="423" y="553"/>
                  </a:lnTo>
                  <a:lnTo>
                    <a:pt x="423" y="455"/>
                  </a:lnTo>
                  <a:lnTo>
                    <a:pt x="358" y="455"/>
                  </a:lnTo>
                  <a:lnTo>
                    <a:pt x="260" y="390"/>
                  </a:lnTo>
                  <a:lnTo>
                    <a:pt x="260" y="260"/>
                  </a:lnTo>
                  <a:lnTo>
                    <a:pt x="195" y="195"/>
                  </a:lnTo>
                  <a:lnTo>
                    <a:pt x="163" y="130"/>
                  </a:lnTo>
                  <a:lnTo>
                    <a:pt x="65" y="9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21"/>
            <p:cNvSpPr/>
            <p:nvPr/>
          </p:nvSpPr>
          <p:spPr>
            <a:xfrm>
              <a:off x="2099050" y="2446925"/>
              <a:ext cx="1650" cy="1650"/>
            </a:xfrm>
            <a:custGeom>
              <a:rect b="b" l="l" r="r" t="t"/>
              <a:pathLst>
                <a:path extrusionOk="0" h="66" w="66">
                  <a:moveTo>
                    <a:pt x="33" y="0"/>
                  </a:moveTo>
                  <a:lnTo>
                    <a:pt x="0" y="33"/>
                  </a:lnTo>
                  <a:lnTo>
                    <a:pt x="33" y="65"/>
                  </a:lnTo>
                  <a:lnTo>
                    <a:pt x="65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21"/>
            <p:cNvSpPr/>
            <p:nvPr/>
          </p:nvSpPr>
          <p:spPr>
            <a:xfrm>
              <a:off x="1575475" y="1981875"/>
              <a:ext cx="7350" cy="4925"/>
            </a:xfrm>
            <a:custGeom>
              <a:rect b="b" l="l" r="r" t="t"/>
              <a:pathLst>
                <a:path extrusionOk="0" h="197" w="294">
                  <a:moveTo>
                    <a:pt x="66" y="1"/>
                  </a:moveTo>
                  <a:lnTo>
                    <a:pt x="1" y="66"/>
                  </a:lnTo>
                  <a:lnTo>
                    <a:pt x="66" y="164"/>
                  </a:lnTo>
                  <a:lnTo>
                    <a:pt x="131" y="164"/>
                  </a:lnTo>
                  <a:lnTo>
                    <a:pt x="228" y="196"/>
                  </a:lnTo>
                  <a:lnTo>
                    <a:pt x="293" y="196"/>
                  </a:lnTo>
                  <a:lnTo>
                    <a:pt x="163" y="33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21"/>
            <p:cNvSpPr/>
            <p:nvPr/>
          </p:nvSpPr>
          <p:spPr>
            <a:xfrm>
              <a:off x="2100675" y="2454225"/>
              <a:ext cx="3275" cy="4900"/>
            </a:xfrm>
            <a:custGeom>
              <a:rect b="b" l="l" r="r" t="t"/>
              <a:pathLst>
                <a:path extrusionOk="0" h="196" w="131">
                  <a:moveTo>
                    <a:pt x="98" y="1"/>
                  </a:moveTo>
                  <a:lnTo>
                    <a:pt x="66" y="98"/>
                  </a:lnTo>
                  <a:lnTo>
                    <a:pt x="0" y="163"/>
                  </a:lnTo>
                  <a:lnTo>
                    <a:pt x="33" y="196"/>
                  </a:lnTo>
                  <a:lnTo>
                    <a:pt x="131" y="13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21"/>
            <p:cNvSpPr/>
            <p:nvPr/>
          </p:nvSpPr>
          <p:spPr>
            <a:xfrm>
              <a:off x="2084425" y="2300575"/>
              <a:ext cx="27650" cy="19550"/>
            </a:xfrm>
            <a:custGeom>
              <a:rect b="b" l="l" r="r" t="t"/>
              <a:pathLst>
                <a:path extrusionOk="0" h="782" w="1106">
                  <a:moveTo>
                    <a:pt x="488" y="1"/>
                  </a:moveTo>
                  <a:lnTo>
                    <a:pt x="455" y="33"/>
                  </a:lnTo>
                  <a:lnTo>
                    <a:pt x="358" y="66"/>
                  </a:lnTo>
                  <a:lnTo>
                    <a:pt x="260" y="196"/>
                  </a:lnTo>
                  <a:lnTo>
                    <a:pt x="260" y="261"/>
                  </a:lnTo>
                  <a:lnTo>
                    <a:pt x="195" y="293"/>
                  </a:lnTo>
                  <a:lnTo>
                    <a:pt x="33" y="358"/>
                  </a:lnTo>
                  <a:lnTo>
                    <a:pt x="0" y="423"/>
                  </a:lnTo>
                  <a:lnTo>
                    <a:pt x="33" y="456"/>
                  </a:lnTo>
                  <a:lnTo>
                    <a:pt x="65" y="553"/>
                  </a:lnTo>
                  <a:lnTo>
                    <a:pt x="33" y="651"/>
                  </a:lnTo>
                  <a:lnTo>
                    <a:pt x="33" y="749"/>
                  </a:lnTo>
                  <a:cubicBezTo>
                    <a:pt x="33" y="749"/>
                    <a:pt x="65" y="781"/>
                    <a:pt x="65" y="781"/>
                  </a:cubicBezTo>
                  <a:lnTo>
                    <a:pt x="98" y="749"/>
                  </a:lnTo>
                  <a:lnTo>
                    <a:pt x="195" y="651"/>
                  </a:lnTo>
                  <a:lnTo>
                    <a:pt x="260" y="618"/>
                  </a:lnTo>
                  <a:lnTo>
                    <a:pt x="325" y="651"/>
                  </a:lnTo>
                  <a:lnTo>
                    <a:pt x="325" y="684"/>
                  </a:lnTo>
                  <a:lnTo>
                    <a:pt x="423" y="684"/>
                  </a:lnTo>
                  <a:lnTo>
                    <a:pt x="553" y="586"/>
                  </a:lnTo>
                  <a:lnTo>
                    <a:pt x="650" y="553"/>
                  </a:lnTo>
                  <a:lnTo>
                    <a:pt x="716" y="488"/>
                  </a:lnTo>
                  <a:lnTo>
                    <a:pt x="813" y="358"/>
                  </a:lnTo>
                  <a:lnTo>
                    <a:pt x="911" y="358"/>
                  </a:lnTo>
                  <a:lnTo>
                    <a:pt x="1008" y="293"/>
                  </a:lnTo>
                  <a:lnTo>
                    <a:pt x="1041" y="196"/>
                  </a:lnTo>
                  <a:lnTo>
                    <a:pt x="1106" y="98"/>
                  </a:lnTo>
                  <a:lnTo>
                    <a:pt x="1073" y="66"/>
                  </a:lnTo>
                  <a:lnTo>
                    <a:pt x="976" y="66"/>
                  </a:lnTo>
                  <a:lnTo>
                    <a:pt x="943" y="33"/>
                  </a:lnTo>
                  <a:lnTo>
                    <a:pt x="846" y="33"/>
                  </a:lnTo>
                  <a:lnTo>
                    <a:pt x="781" y="66"/>
                  </a:lnTo>
                  <a:lnTo>
                    <a:pt x="683" y="66"/>
                  </a:lnTo>
                  <a:lnTo>
                    <a:pt x="618" y="163"/>
                  </a:lnTo>
                  <a:lnTo>
                    <a:pt x="520" y="98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21"/>
            <p:cNvSpPr/>
            <p:nvPr/>
          </p:nvSpPr>
          <p:spPr>
            <a:xfrm>
              <a:off x="2071400" y="2511950"/>
              <a:ext cx="1650" cy="4100"/>
            </a:xfrm>
            <a:custGeom>
              <a:rect b="b" l="l" r="r" t="t"/>
              <a:pathLst>
                <a:path extrusionOk="0" h="164" w="66">
                  <a:moveTo>
                    <a:pt x="1" y="1"/>
                  </a:moveTo>
                  <a:lnTo>
                    <a:pt x="33" y="131"/>
                  </a:lnTo>
                  <a:lnTo>
                    <a:pt x="33" y="163"/>
                  </a:lnTo>
                  <a:lnTo>
                    <a:pt x="66" y="98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21"/>
            <p:cNvSpPr/>
            <p:nvPr/>
          </p:nvSpPr>
          <p:spPr>
            <a:xfrm>
              <a:off x="2228325" y="2401400"/>
              <a:ext cx="825" cy="825"/>
            </a:xfrm>
            <a:custGeom>
              <a:rect b="b" l="l" r="r" t="t"/>
              <a:pathLst>
                <a:path extrusionOk="0" h="33" w="33">
                  <a:moveTo>
                    <a:pt x="0" y="0"/>
                  </a:moveTo>
                  <a:lnTo>
                    <a:pt x="0" y="33"/>
                  </a:lnTo>
                  <a:lnTo>
                    <a:pt x="33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21"/>
            <p:cNvSpPr/>
            <p:nvPr/>
          </p:nvSpPr>
          <p:spPr>
            <a:xfrm>
              <a:off x="2229125" y="2401400"/>
              <a:ext cx="850" cy="1650"/>
            </a:xfrm>
            <a:custGeom>
              <a:rect b="b" l="l" r="r" t="t"/>
              <a:pathLst>
                <a:path extrusionOk="0" h="66" w="34">
                  <a:moveTo>
                    <a:pt x="33" y="0"/>
                  </a:moveTo>
                  <a:lnTo>
                    <a:pt x="1" y="65"/>
                  </a:lnTo>
                  <a:lnTo>
                    <a:pt x="33" y="6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21"/>
            <p:cNvSpPr/>
            <p:nvPr/>
          </p:nvSpPr>
          <p:spPr>
            <a:xfrm>
              <a:off x="2230750" y="2401400"/>
              <a:ext cx="1650" cy="4900"/>
            </a:xfrm>
            <a:custGeom>
              <a:rect b="b" l="l" r="r" t="t"/>
              <a:pathLst>
                <a:path extrusionOk="0" h="196" w="66">
                  <a:moveTo>
                    <a:pt x="33" y="0"/>
                  </a:moveTo>
                  <a:lnTo>
                    <a:pt x="1" y="65"/>
                  </a:lnTo>
                  <a:lnTo>
                    <a:pt x="1" y="130"/>
                  </a:lnTo>
                  <a:lnTo>
                    <a:pt x="1" y="195"/>
                  </a:lnTo>
                  <a:lnTo>
                    <a:pt x="33" y="163"/>
                  </a:lnTo>
                  <a:lnTo>
                    <a:pt x="66" y="9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21"/>
            <p:cNvSpPr/>
            <p:nvPr/>
          </p:nvSpPr>
          <p:spPr>
            <a:xfrm>
              <a:off x="1430775" y="2419275"/>
              <a:ext cx="21150" cy="49625"/>
            </a:xfrm>
            <a:custGeom>
              <a:rect b="b" l="l" r="r" t="t"/>
              <a:pathLst>
                <a:path extrusionOk="0" h="1985" w="846">
                  <a:moveTo>
                    <a:pt x="195" y="0"/>
                  </a:moveTo>
                  <a:lnTo>
                    <a:pt x="33" y="261"/>
                  </a:lnTo>
                  <a:lnTo>
                    <a:pt x="33" y="456"/>
                  </a:lnTo>
                  <a:lnTo>
                    <a:pt x="0" y="553"/>
                  </a:lnTo>
                  <a:lnTo>
                    <a:pt x="0" y="651"/>
                  </a:lnTo>
                  <a:lnTo>
                    <a:pt x="98" y="683"/>
                  </a:lnTo>
                  <a:lnTo>
                    <a:pt x="163" y="781"/>
                  </a:lnTo>
                  <a:lnTo>
                    <a:pt x="163" y="846"/>
                  </a:lnTo>
                  <a:lnTo>
                    <a:pt x="98" y="813"/>
                  </a:lnTo>
                  <a:lnTo>
                    <a:pt x="33" y="813"/>
                  </a:lnTo>
                  <a:lnTo>
                    <a:pt x="0" y="878"/>
                  </a:lnTo>
                  <a:lnTo>
                    <a:pt x="98" y="976"/>
                  </a:lnTo>
                  <a:lnTo>
                    <a:pt x="33" y="1074"/>
                  </a:lnTo>
                  <a:lnTo>
                    <a:pt x="98" y="1106"/>
                  </a:lnTo>
                  <a:lnTo>
                    <a:pt x="195" y="1204"/>
                  </a:lnTo>
                  <a:lnTo>
                    <a:pt x="65" y="1204"/>
                  </a:lnTo>
                  <a:lnTo>
                    <a:pt x="33" y="1269"/>
                  </a:lnTo>
                  <a:lnTo>
                    <a:pt x="33" y="1366"/>
                  </a:lnTo>
                  <a:lnTo>
                    <a:pt x="163" y="1399"/>
                  </a:lnTo>
                  <a:lnTo>
                    <a:pt x="130" y="1464"/>
                  </a:lnTo>
                  <a:lnTo>
                    <a:pt x="163" y="1594"/>
                  </a:lnTo>
                  <a:lnTo>
                    <a:pt x="325" y="1952"/>
                  </a:lnTo>
                  <a:lnTo>
                    <a:pt x="456" y="1984"/>
                  </a:lnTo>
                  <a:lnTo>
                    <a:pt x="521" y="1887"/>
                  </a:lnTo>
                  <a:lnTo>
                    <a:pt x="456" y="1822"/>
                  </a:lnTo>
                  <a:lnTo>
                    <a:pt x="391" y="1822"/>
                  </a:lnTo>
                  <a:lnTo>
                    <a:pt x="358" y="1691"/>
                  </a:lnTo>
                  <a:lnTo>
                    <a:pt x="293" y="1529"/>
                  </a:lnTo>
                  <a:lnTo>
                    <a:pt x="325" y="1366"/>
                  </a:lnTo>
                  <a:lnTo>
                    <a:pt x="293" y="1269"/>
                  </a:lnTo>
                  <a:lnTo>
                    <a:pt x="358" y="1139"/>
                  </a:lnTo>
                  <a:lnTo>
                    <a:pt x="488" y="1139"/>
                  </a:lnTo>
                  <a:lnTo>
                    <a:pt x="488" y="1009"/>
                  </a:lnTo>
                  <a:lnTo>
                    <a:pt x="358" y="976"/>
                  </a:lnTo>
                  <a:lnTo>
                    <a:pt x="293" y="1041"/>
                  </a:lnTo>
                  <a:lnTo>
                    <a:pt x="195" y="1041"/>
                  </a:lnTo>
                  <a:lnTo>
                    <a:pt x="293" y="944"/>
                  </a:lnTo>
                  <a:lnTo>
                    <a:pt x="391" y="944"/>
                  </a:lnTo>
                  <a:lnTo>
                    <a:pt x="488" y="846"/>
                  </a:lnTo>
                  <a:lnTo>
                    <a:pt x="521" y="651"/>
                  </a:lnTo>
                  <a:lnTo>
                    <a:pt x="618" y="553"/>
                  </a:lnTo>
                  <a:lnTo>
                    <a:pt x="651" y="391"/>
                  </a:lnTo>
                  <a:lnTo>
                    <a:pt x="846" y="163"/>
                  </a:lnTo>
                  <a:lnTo>
                    <a:pt x="781" y="163"/>
                  </a:lnTo>
                  <a:lnTo>
                    <a:pt x="618" y="228"/>
                  </a:lnTo>
                  <a:lnTo>
                    <a:pt x="488" y="391"/>
                  </a:lnTo>
                  <a:lnTo>
                    <a:pt x="423" y="553"/>
                  </a:lnTo>
                  <a:lnTo>
                    <a:pt x="293" y="586"/>
                  </a:lnTo>
                  <a:lnTo>
                    <a:pt x="293" y="521"/>
                  </a:lnTo>
                  <a:lnTo>
                    <a:pt x="228" y="488"/>
                  </a:lnTo>
                  <a:lnTo>
                    <a:pt x="423" y="391"/>
                  </a:lnTo>
                  <a:lnTo>
                    <a:pt x="521" y="326"/>
                  </a:lnTo>
                  <a:lnTo>
                    <a:pt x="521" y="196"/>
                  </a:lnTo>
                  <a:lnTo>
                    <a:pt x="521" y="131"/>
                  </a:lnTo>
                  <a:lnTo>
                    <a:pt x="456" y="98"/>
                  </a:lnTo>
                  <a:lnTo>
                    <a:pt x="391" y="163"/>
                  </a:lnTo>
                  <a:lnTo>
                    <a:pt x="325" y="196"/>
                  </a:lnTo>
                  <a:lnTo>
                    <a:pt x="358" y="66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21"/>
            <p:cNvSpPr/>
            <p:nvPr/>
          </p:nvSpPr>
          <p:spPr>
            <a:xfrm>
              <a:off x="2238075" y="2643650"/>
              <a:ext cx="26850" cy="20350"/>
            </a:xfrm>
            <a:custGeom>
              <a:rect b="b" l="l" r="r" t="t"/>
              <a:pathLst>
                <a:path extrusionOk="0" h="814" w="1074">
                  <a:moveTo>
                    <a:pt x="228" y="1"/>
                  </a:moveTo>
                  <a:lnTo>
                    <a:pt x="33" y="131"/>
                  </a:lnTo>
                  <a:lnTo>
                    <a:pt x="0" y="228"/>
                  </a:lnTo>
                  <a:lnTo>
                    <a:pt x="33" y="261"/>
                  </a:lnTo>
                  <a:lnTo>
                    <a:pt x="98" y="261"/>
                  </a:lnTo>
                  <a:lnTo>
                    <a:pt x="130" y="294"/>
                  </a:lnTo>
                  <a:lnTo>
                    <a:pt x="130" y="359"/>
                  </a:lnTo>
                  <a:lnTo>
                    <a:pt x="195" y="391"/>
                  </a:lnTo>
                  <a:lnTo>
                    <a:pt x="228" y="456"/>
                  </a:lnTo>
                  <a:lnTo>
                    <a:pt x="293" y="456"/>
                  </a:lnTo>
                  <a:lnTo>
                    <a:pt x="325" y="521"/>
                  </a:lnTo>
                  <a:lnTo>
                    <a:pt x="325" y="586"/>
                  </a:lnTo>
                  <a:lnTo>
                    <a:pt x="391" y="619"/>
                  </a:lnTo>
                  <a:lnTo>
                    <a:pt x="651" y="619"/>
                  </a:lnTo>
                  <a:lnTo>
                    <a:pt x="683" y="749"/>
                  </a:lnTo>
                  <a:lnTo>
                    <a:pt x="781" y="814"/>
                  </a:lnTo>
                  <a:lnTo>
                    <a:pt x="878" y="781"/>
                  </a:lnTo>
                  <a:lnTo>
                    <a:pt x="911" y="651"/>
                  </a:lnTo>
                  <a:lnTo>
                    <a:pt x="911" y="586"/>
                  </a:lnTo>
                  <a:lnTo>
                    <a:pt x="943" y="489"/>
                  </a:lnTo>
                  <a:lnTo>
                    <a:pt x="1041" y="489"/>
                  </a:lnTo>
                  <a:lnTo>
                    <a:pt x="1073" y="456"/>
                  </a:lnTo>
                  <a:lnTo>
                    <a:pt x="943" y="456"/>
                  </a:lnTo>
                  <a:lnTo>
                    <a:pt x="846" y="424"/>
                  </a:lnTo>
                  <a:lnTo>
                    <a:pt x="813" y="456"/>
                  </a:lnTo>
                  <a:lnTo>
                    <a:pt x="651" y="456"/>
                  </a:lnTo>
                  <a:lnTo>
                    <a:pt x="586" y="424"/>
                  </a:lnTo>
                  <a:lnTo>
                    <a:pt x="553" y="424"/>
                  </a:lnTo>
                  <a:lnTo>
                    <a:pt x="423" y="326"/>
                  </a:lnTo>
                  <a:lnTo>
                    <a:pt x="325" y="326"/>
                  </a:lnTo>
                  <a:lnTo>
                    <a:pt x="325" y="391"/>
                  </a:lnTo>
                  <a:lnTo>
                    <a:pt x="228" y="326"/>
                  </a:lnTo>
                  <a:lnTo>
                    <a:pt x="228" y="261"/>
                  </a:lnTo>
                  <a:lnTo>
                    <a:pt x="195" y="196"/>
                  </a:lnTo>
                  <a:lnTo>
                    <a:pt x="195" y="163"/>
                  </a:lnTo>
                  <a:lnTo>
                    <a:pt x="260" y="98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21"/>
            <p:cNvSpPr/>
            <p:nvPr/>
          </p:nvSpPr>
          <p:spPr>
            <a:xfrm>
              <a:off x="2247825" y="2591625"/>
              <a:ext cx="31725" cy="18725"/>
            </a:xfrm>
            <a:custGeom>
              <a:rect b="b" l="l" r="r" t="t"/>
              <a:pathLst>
                <a:path extrusionOk="0" h="749" w="1269">
                  <a:moveTo>
                    <a:pt x="98" y="1"/>
                  </a:moveTo>
                  <a:lnTo>
                    <a:pt x="1" y="33"/>
                  </a:lnTo>
                  <a:lnTo>
                    <a:pt x="33" y="131"/>
                  </a:lnTo>
                  <a:lnTo>
                    <a:pt x="131" y="196"/>
                  </a:lnTo>
                  <a:lnTo>
                    <a:pt x="326" y="326"/>
                  </a:lnTo>
                  <a:lnTo>
                    <a:pt x="326" y="423"/>
                  </a:lnTo>
                  <a:lnTo>
                    <a:pt x="358" y="456"/>
                  </a:lnTo>
                  <a:lnTo>
                    <a:pt x="423" y="456"/>
                  </a:lnTo>
                  <a:lnTo>
                    <a:pt x="618" y="618"/>
                  </a:lnTo>
                  <a:lnTo>
                    <a:pt x="781" y="618"/>
                  </a:lnTo>
                  <a:lnTo>
                    <a:pt x="879" y="651"/>
                  </a:lnTo>
                  <a:lnTo>
                    <a:pt x="944" y="716"/>
                  </a:lnTo>
                  <a:lnTo>
                    <a:pt x="1041" y="716"/>
                  </a:lnTo>
                  <a:lnTo>
                    <a:pt x="1139" y="749"/>
                  </a:lnTo>
                  <a:lnTo>
                    <a:pt x="1269" y="716"/>
                  </a:lnTo>
                  <a:lnTo>
                    <a:pt x="1269" y="651"/>
                  </a:lnTo>
                  <a:lnTo>
                    <a:pt x="1204" y="586"/>
                  </a:lnTo>
                  <a:lnTo>
                    <a:pt x="1171" y="553"/>
                  </a:lnTo>
                  <a:lnTo>
                    <a:pt x="1139" y="488"/>
                  </a:lnTo>
                  <a:lnTo>
                    <a:pt x="1041" y="488"/>
                  </a:lnTo>
                  <a:lnTo>
                    <a:pt x="976" y="391"/>
                  </a:lnTo>
                  <a:lnTo>
                    <a:pt x="846" y="293"/>
                  </a:lnTo>
                  <a:lnTo>
                    <a:pt x="814" y="293"/>
                  </a:lnTo>
                  <a:lnTo>
                    <a:pt x="716" y="163"/>
                  </a:lnTo>
                  <a:lnTo>
                    <a:pt x="586" y="131"/>
                  </a:lnTo>
                  <a:lnTo>
                    <a:pt x="423" y="98"/>
                  </a:lnTo>
                  <a:lnTo>
                    <a:pt x="196" y="33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21"/>
            <p:cNvSpPr/>
            <p:nvPr/>
          </p:nvSpPr>
          <p:spPr>
            <a:xfrm>
              <a:off x="2270600" y="2646100"/>
              <a:ext cx="23600" cy="26850"/>
            </a:xfrm>
            <a:custGeom>
              <a:rect b="b" l="l" r="r" t="t"/>
              <a:pathLst>
                <a:path extrusionOk="0" h="1074" w="944">
                  <a:moveTo>
                    <a:pt x="650" y="0"/>
                  </a:moveTo>
                  <a:lnTo>
                    <a:pt x="585" y="33"/>
                  </a:lnTo>
                  <a:lnTo>
                    <a:pt x="553" y="98"/>
                  </a:lnTo>
                  <a:lnTo>
                    <a:pt x="423" y="196"/>
                  </a:lnTo>
                  <a:lnTo>
                    <a:pt x="358" y="326"/>
                  </a:lnTo>
                  <a:lnTo>
                    <a:pt x="325" y="358"/>
                  </a:lnTo>
                  <a:lnTo>
                    <a:pt x="195" y="521"/>
                  </a:lnTo>
                  <a:lnTo>
                    <a:pt x="65" y="618"/>
                  </a:lnTo>
                  <a:lnTo>
                    <a:pt x="0" y="683"/>
                  </a:lnTo>
                  <a:lnTo>
                    <a:pt x="65" y="748"/>
                  </a:lnTo>
                  <a:lnTo>
                    <a:pt x="65" y="911"/>
                  </a:lnTo>
                  <a:lnTo>
                    <a:pt x="228" y="976"/>
                  </a:lnTo>
                  <a:lnTo>
                    <a:pt x="260" y="1074"/>
                  </a:lnTo>
                  <a:lnTo>
                    <a:pt x="293" y="1041"/>
                  </a:lnTo>
                  <a:lnTo>
                    <a:pt x="325" y="943"/>
                  </a:lnTo>
                  <a:lnTo>
                    <a:pt x="358" y="911"/>
                  </a:lnTo>
                  <a:lnTo>
                    <a:pt x="390" y="976"/>
                  </a:lnTo>
                  <a:lnTo>
                    <a:pt x="488" y="976"/>
                  </a:lnTo>
                  <a:lnTo>
                    <a:pt x="650" y="846"/>
                  </a:lnTo>
                  <a:lnTo>
                    <a:pt x="781" y="846"/>
                  </a:lnTo>
                  <a:lnTo>
                    <a:pt x="846" y="781"/>
                  </a:lnTo>
                  <a:lnTo>
                    <a:pt x="943" y="748"/>
                  </a:lnTo>
                  <a:lnTo>
                    <a:pt x="911" y="716"/>
                  </a:lnTo>
                  <a:lnTo>
                    <a:pt x="911" y="586"/>
                  </a:lnTo>
                  <a:lnTo>
                    <a:pt x="813" y="553"/>
                  </a:lnTo>
                  <a:lnTo>
                    <a:pt x="748" y="586"/>
                  </a:lnTo>
                  <a:lnTo>
                    <a:pt x="748" y="651"/>
                  </a:lnTo>
                  <a:lnTo>
                    <a:pt x="683" y="683"/>
                  </a:lnTo>
                  <a:lnTo>
                    <a:pt x="650" y="651"/>
                  </a:lnTo>
                  <a:lnTo>
                    <a:pt x="683" y="586"/>
                  </a:lnTo>
                  <a:lnTo>
                    <a:pt x="650" y="521"/>
                  </a:lnTo>
                  <a:lnTo>
                    <a:pt x="520" y="456"/>
                  </a:lnTo>
                  <a:lnTo>
                    <a:pt x="618" y="391"/>
                  </a:lnTo>
                  <a:lnTo>
                    <a:pt x="716" y="196"/>
                  </a:lnTo>
                  <a:lnTo>
                    <a:pt x="716" y="130"/>
                  </a:lnTo>
                  <a:lnTo>
                    <a:pt x="618" y="130"/>
                  </a:lnTo>
                  <a:lnTo>
                    <a:pt x="683" y="65"/>
                  </a:lnTo>
                  <a:lnTo>
                    <a:pt x="6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21"/>
            <p:cNvSpPr/>
            <p:nvPr/>
          </p:nvSpPr>
          <p:spPr>
            <a:xfrm>
              <a:off x="2269775" y="2636350"/>
              <a:ext cx="4900" cy="5700"/>
            </a:xfrm>
            <a:custGeom>
              <a:rect b="b" l="l" r="r" t="t"/>
              <a:pathLst>
                <a:path extrusionOk="0" h="228" w="196">
                  <a:moveTo>
                    <a:pt x="163" y="0"/>
                  </a:moveTo>
                  <a:lnTo>
                    <a:pt x="66" y="98"/>
                  </a:lnTo>
                  <a:lnTo>
                    <a:pt x="1" y="163"/>
                  </a:lnTo>
                  <a:lnTo>
                    <a:pt x="33" y="228"/>
                  </a:lnTo>
                  <a:lnTo>
                    <a:pt x="66" y="228"/>
                  </a:lnTo>
                  <a:lnTo>
                    <a:pt x="33" y="163"/>
                  </a:lnTo>
                  <a:lnTo>
                    <a:pt x="66" y="163"/>
                  </a:lnTo>
                  <a:lnTo>
                    <a:pt x="98" y="98"/>
                  </a:lnTo>
                  <a:lnTo>
                    <a:pt x="163" y="33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21"/>
            <p:cNvSpPr/>
            <p:nvPr/>
          </p:nvSpPr>
          <p:spPr>
            <a:xfrm>
              <a:off x="1614500" y="1998150"/>
              <a:ext cx="1650" cy="1650"/>
            </a:xfrm>
            <a:custGeom>
              <a:rect b="b" l="l" r="r" t="t"/>
              <a:pathLst>
                <a:path extrusionOk="0" h="66" w="66">
                  <a:moveTo>
                    <a:pt x="1" y="0"/>
                  </a:moveTo>
                  <a:lnTo>
                    <a:pt x="1" y="65"/>
                  </a:lnTo>
                  <a:lnTo>
                    <a:pt x="66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21"/>
            <p:cNvSpPr/>
            <p:nvPr/>
          </p:nvSpPr>
          <p:spPr>
            <a:xfrm>
              <a:off x="2002300" y="1770500"/>
              <a:ext cx="10600" cy="14675"/>
            </a:xfrm>
            <a:custGeom>
              <a:rect b="b" l="l" r="r" t="t"/>
              <a:pathLst>
                <a:path extrusionOk="0" h="587" w="424">
                  <a:moveTo>
                    <a:pt x="196" y="1"/>
                  </a:moveTo>
                  <a:lnTo>
                    <a:pt x="98" y="66"/>
                  </a:lnTo>
                  <a:lnTo>
                    <a:pt x="33" y="66"/>
                  </a:lnTo>
                  <a:lnTo>
                    <a:pt x="1" y="163"/>
                  </a:lnTo>
                  <a:lnTo>
                    <a:pt x="1" y="294"/>
                  </a:lnTo>
                  <a:lnTo>
                    <a:pt x="1" y="391"/>
                  </a:lnTo>
                  <a:lnTo>
                    <a:pt x="66" y="554"/>
                  </a:lnTo>
                  <a:lnTo>
                    <a:pt x="131" y="586"/>
                  </a:lnTo>
                  <a:lnTo>
                    <a:pt x="293" y="554"/>
                  </a:lnTo>
                  <a:lnTo>
                    <a:pt x="358" y="424"/>
                  </a:lnTo>
                  <a:lnTo>
                    <a:pt x="358" y="294"/>
                  </a:lnTo>
                  <a:lnTo>
                    <a:pt x="391" y="228"/>
                  </a:lnTo>
                  <a:lnTo>
                    <a:pt x="391" y="163"/>
                  </a:lnTo>
                  <a:lnTo>
                    <a:pt x="423" y="1"/>
                  </a:lnTo>
                  <a:lnTo>
                    <a:pt x="326" y="33"/>
                  </a:lnTo>
                  <a:lnTo>
                    <a:pt x="261" y="33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21"/>
            <p:cNvSpPr/>
            <p:nvPr/>
          </p:nvSpPr>
          <p:spPr>
            <a:xfrm>
              <a:off x="1910425" y="1828225"/>
              <a:ext cx="130925" cy="80525"/>
            </a:xfrm>
            <a:custGeom>
              <a:rect b="b" l="l" r="r" t="t"/>
              <a:pathLst>
                <a:path extrusionOk="0" h="3221" w="5237">
                  <a:moveTo>
                    <a:pt x="1985" y="1"/>
                  </a:moveTo>
                  <a:lnTo>
                    <a:pt x="1692" y="66"/>
                  </a:lnTo>
                  <a:lnTo>
                    <a:pt x="1659" y="131"/>
                  </a:lnTo>
                  <a:lnTo>
                    <a:pt x="1692" y="163"/>
                  </a:lnTo>
                  <a:lnTo>
                    <a:pt x="1692" y="261"/>
                  </a:lnTo>
                  <a:lnTo>
                    <a:pt x="1822" y="326"/>
                  </a:lnTo>
                  <a:lnTo>
                    <a:pt x="1855" y="423"/>
                  </a:lnTo>
                  <a:lnTo>
                    <a:pt x="1789" y="391"/>
                  </a:lnTo>
                  <a:lnTo>
                    <a:pt x="1692" y="293"/>
                  </a:lnTo>
                  <a:lnTo>
                    <a:pt x="1594" y="293"/>
                  </a:lnTo>
                  <a:lnTo>
                    <a:pt x="1562" y="261"/>
                  </a:lnTo>
                  <a:lnTo>
                    <a:pt x="1464" y="261"/>
                  </a:lnTo>
                  <a:lnTo>
                    <a:pt x="1334" y="326"/>
                  </a:lnTo>
                  <a:lnTo>
                    <a:pt x="1269" y="326"/>
                  </a:lnTo>
                  <a:lnTo>
                    <a:pt x="1204" y="358"/>
                  </a:lnTo>
                  <a:lnTo>
                    <a:pt x="1139" y="456"/>
                  </a:lnTo>
                  <a:lnTo>
                    <a:pt x="1009" y="554"/>
                  </a:lnTo>
                  <a:lnTo>
                    <a:pt x="1074" y="651"/>
                  </a:lnTo>
                  <a:lnTo>
                    <a:pt x="1302" y="716"/>
                  </a:lnTo>
                  <a:lnTo>
                    <a:pt x="1399" y="716"/>
                  </a:lnTo>
                  <a:lnTo>
                    <a:pt x="1529" y="749"/>
                  </a:lnTo>
                  <a:lnTo>
                    <a:pt x="1562" y="749"/>
                  </a:lnTo>
                  <a:lnTo>
                    <a:pt x="1594" y="814"/>
                  </a:lnTo>
                  <a:lnTo>
                    <a:pt x="1562" y="846"/>
                  </a:lnTo>
                  <a:lnTo>
                    <a:pt x="1432" y="814"/>
                  </a:lnTo>
                  <a:lnTo>
                    <a:pt x="1204" y="781"/>
                  </a:lnTo>
                  <a:lnTo>
                    <a:pt x="1009" y="814"/>
                  </a:lnTo>
                  <a:lnTo>
                    <a:pt x="911" y="781"/>
                  </a:lnTo>
                  <a:lnTo>
                    <a:pt x="814" y="814"/>
                  </a:lnTo>
                  <a:lnTo>
                    <a:pt x="684" y="944"/>
                  </a:lnTo>
                  <a:lnTo>
                    <a:pt x="554" y="1106"/>
                  </a:lnTo>
                  <a:lnTo>
                    <a:pt x="586" y="1139"/>
                  </a:lnTo>
                  <a:lnTo>
                    <a:pt x="684" y="1139"/>
                  </a:lnTo>
                  <a:lnTo>
                    <a:pt x="879" y="1204"/>
                  </a:lnTo>
                  <a:lnTo>
                    <a:pt x="976" y="1171"/>
                  </a:lnTo>
                  <a:lnTo>
                    <a:pt x="1074" y="1171"/>
                  </a:lnTo>
                  <a:lnTo>
                    <a:pt x="1139" y="1236"/>
                  </a:lnTo>
                  <a:lnTo>
                    <a:pt x="1204" y="1269"/>
                  </a:lnTo>
                  <a:lnTo>
                    <a:pt x="1107" y="1367"/>
                  </a:lnTo>
                  <a:lnTo>
                    <a:pt x="976" y="1367"/>
                  </a:lnTo>
                  <a:lnTo>
                    <a:pt x="879" y="1432"/>
                  </a:lnTo>
                  <a:lnTo>
                    <a:pt x="749" y="1399"/>
                  </a:lnTo>
                  <a:lnTo>
                    <a:pt x="619" y="1334"/>
                  </a:lnTo>
                  <a:lnTo>
                    <a:pt x="424" y="1334"/>
                  </a:lnTo>
                  <a:lnTo>
                    <a:pt x="391" y="1302"/>
                  </a:lnTo>
                  <a:lnTo>
                    <a:pt x="261" y="1334"/>
                  </a:lnTo>
                  <a:lnTo>
                    <a:pt x="66" y="1464"/>
                  </a:lnTo>
                  <a:lnTo>
                    <a:pt x="98" y="1529"/>
                  </a:lnTo>
                  <a:lnTo>
                    <a:pt x="98" y="1659"/>
                  </a:lnTo>
                  <a:lnTo>
                    <a:pt x="1" y="1659"/>
                  </a:lnTo>
                  <a:lnTo>
                    <a:pt x="1" y="1692"/>
                  </a:lnTo>
                  <a:lnTo>
                    <a:pt x="163" y="1822"/>
                  </a:lnTo>
                  <a:lnTo>
                    <a:pt x="261" y="1952"/>
                  </a:lnTo>
                  <a:lnTo>
                    <a:pt x="326" y="1984"/>
                  </a:lnTo>
                  <a:lnTo>
                    <a:pt x="359" y="1854"/>
                  </a:lnTo>
                  <a:lnTo>
                    <a:pt x="424" y="1887"/>
                  </a:lnTo>
                  <a:lnTo>
                    <a:pt x="391" y="1984"/>
                  </a:lnTo>
                  <a:lnTo>
                    <a:pt x="489" y="2049"/>
                  </a:lnTo>
                  <a:lnTo>
                    <a:pt x="489" y="2180"/>
                  </a:lnTo>
                  <a:lnTo>
                    <a:pt x="586" y="2212"/>
                  </a:lnTo>
                  <a:lnTo>
                    <a:pt x="651" y="2180"/>
                  </a:lnTo>
                  <a:lnTo>
                    <a:pt x="684" y="2049"/>
                  </a:lnTo>
                  <a:lnTo>
                    <a:pt x="716" y="2082"/>
                  </a:lnTo>
                  <a:lnTo>
                    <a:pt x="814" y="2049"/>
                  </a:lnTo>
                  <a:lnTo>
                    <a:pt x="749" y="2147"/>
                  </a:lnTo>
                  <a:lnTo>
                    <a:pt x="749" y="2212"/>
                  </a:lnTo>
                  <a:lnTo>
                    <a:pt x="879" y="2310"/>
                  </a:lnTo>
                  <a:lnTo>
                    <a:pt x="976" y="2277"/>
                  </a:lnTo>
                  <a:lnTo>
                    <a:pt x="1009" y="2212"/>
                  </a:lnTo>
                  <a:lnTo>
                    <a:pt x="1172" y="2115"/>
                  </a:lnTo>
                  <a:lnTo>
                    <a:pt x="1172" y="2017"/>
                  </a:lnTo>
                  <a:lnTo>
                    <a:pt x="1237" y="1984"/>
                  </a:lnTo>
                  <a:lnTo>
                    <a:pt x="1269" y="2082"/>
                  </a:lnTo>
                  <a:lnTo>
                    <a:pt x="1334" y="2017"/>
                  </a:lnTo>
                  <a:lnTo>
                    <a:pt x="1464" y="1984"/>
                  </a:lnTo>
                  <a:lnTo>
                    <a:pt x="1529" y="1984"/>
                  </a:lnTo>
                  <a:lnTo>
                    <a:pt x="1399" y="2082"/>
                  </a:lnTo>
                  <a:lnTo>
                    <a:pt x="1302" y="2180"/>
                  </a:lnTo>
                  <a:lnTo>
                    <a:pt x="1302" y="2277"/>
                  </a:lnTo>
                  <a:lnTo>
                    <a:pt x="1432" y="2310"/>
                  </a:lnTo>
                  <a:lnTo>
                    <a:pt x="1529" y="2277"/>
                  </a:lnTo>
                  <a:lnTo>
                    <a:pt x="1562" y="2310"/>
                  </a:lnTo>
                  <a:lnTo>
                    <a:pt x="1659" y="2310"/>
                  </a:lnTo>
                  <a:lnTo>
                    <a:pt x="1789" y="2277"/>
                  </a:lnTo>
                  <a:lnTo>
                    <a:pt x="1855" y="2212"/>
                  </a:lnTo>
                  <a:lnTo>
                    <a:pt x="1920" y="2277"/>
                  </a:lnTo>
                  <a:lnTo>
                    <a:pt x="1920" y="2342"/>
                  </a:lnTo>
                  <a:lnTo>
                    <a:pt x="2050" y="2342"/>
                  </a:lnTo>
                  <a:lnTo>
                    <a:pt x="2212" y="2277"/>
                  </a:lnTo>
                  <a:lnTo>
                    <a:pt x="2212" y="2342"/>
                  </a:lnTo>
                  <a:lnTo>
                    <a:pt x="2342" y="2342"/>
                  </a:lnTo>
                  <a:lnTo>
                    <a:pt x="2440" y="2277"/>
                  </a:lnTo>
                  <a:lnTo>
                    <a:pt x="2472" y="2310"/>
                  </a:lnTo>
                  <a:lnTo>
                    <a:pt x="2407" y="2375"/>
                  </a:lnTo>
                  <a:lnTo>
                    <a:pt x="2375" y="2440"/>
                  </a:lnTo>
                  <a:lnTo>
                    <a:pt x="2115" y="2440"/>
                  </a:lnTo>
                  <a:lnTo>
                    <a:pt x="2050" y="2537"/>
                  </a:lnTo>
                  <a:lnTo>
                    <a:pt x="1952" y="2505"/>
                  </a:lnTo>
                  <a:lnTo>
                    <a:pt x="1822" y="2505"/>
                  </a:lnTo>
                  <a:lnTo>
                    <a:pt x="1692" y="2440"/>
                  </a:lnTo>
                  <a:lnTo>
                    <a:pt x="1497" y="2440"/>
                  </a:lnTo>
                  <a:lnTo>
                    <a:pt x="1367" y="2505"/>
                  </a:lnTo>
                  <a:lnTo>
                    <a:pt x="1269" y="2537"/>
                  </a:lnTo>
                  <a:lnTo>
                    <a:pt x="1139" y="2505"/>
                  </a:lnTo>
                  <a:lnTo>
                    <a:pt x="1074" y="2570"/>
                  </a:lnTo>
                  <a:lnTo>
                    <a:pt x="911" y="2505"/>
                  </a:lnTo>
                  <a:lnTo>
                    <a:pt x="749" y="2537"/>
                  </a:lnTo>
                  <a:lnTo>
                    <a:pt x="749" y="2700"/>
                  </a:lnTo>
                  <a:lnTo>
                    <a:pt x="749" y="2797"/>
                  </a:lnTo>
                  <a:lnTo>
                    <a:pt x="716" y="2895"/>
                  </a:lnTo>
                  <a:lnTo>
                    <a:pt x="814" y="3025"/>
                  </a:lnTo>
                  <a:lnTo>
                    <a:pt x="879" y="3123"/>
                  </a:lnTo>
                  <a:lnTo>
                    <a:pt x="1042" y="3155"/>
                  </a:lnTo>
                  <a:lnTo>
                    <a:pt x="1172" y="3220"/>
                  </a:lnTo>
                  <a:lnTo>
                    <a:pt x="1334" y="3220"/>
                  </a:lnTo>
                  <a:lnTo>
                    <a:pt x="1497" y="3188"/>
                  </a:lnTo>
                  <a:lnTo>
                    <a:pt x="1627" y="3188"/>
                  </a:lnTo>
                  <a:lnTo>
                    <a:pt x="1659" y="3220"/>
                  </a:lnTo>
                  <a:lnTo>
                    <a:pt x="1789" y="3220"/>
                  </a:lnTo>
                  <a:lnTo>
                    <a:pt x="1887" y="3188"/>
                  </a:lnTo>
                  <a:lnTo>
                    <a:pt x="1920" y="3188"/>
                  </a:lnTo>
                  <a:lnTo>
                    <a:pt x="2050" y="3155"/>
                  </a:lnTo>
                  <a:lnTo>
                    <a:pt x="2050" y="3123"/>
                  </a:lnTo>
                  <a:lnTo>
                    <a:pt x="2180" y="3123"/>
                  </a:lnTo>
                  <a:lnTo>
                    <a:pt x="2245" y="3058"/>
                  </a:lnTo>
                  <a:lnTo>
                    <a:pt x="2245" y="2993"/>
                  </a:lnTo>
                  <a:lnTo>
                    <a:pt x="2342" y="2960"/>
                  </a:lnTo>
                  <a:lnTo>
                    <a:pt x="2407" y="2960"/>
                  </a:lnTo>
                  <a:lnTo>
                    <a:pt x="2440" y="2895"/>
                  </a:lnTo>
                  <a:lnTo>
                    <a:pt x="2505" y="2928"/>
                  </a:lnTo>
                  <a:lnTo>
                    <a:pt x="2635" y="2928"/>
                  </a:lnTo>
                  <a:lnTo>
                    <a:pt x="2700" y="2960"/>
                  </a:lnTo>
                  <a:lnTo>
                    <a:pt x="2798" y="2960"/>
                  </a:lnTo>
                  <a:lnTo>
                    <a:pt x="2863" y="2928"/>
                  </a:lnTo>
                  <a:lnTo>
                    <a:pt x="3025" y="2830"/>
                  </a:lnTo>
                  <a:lnTo>
                    <a:pt x="3090" y="2830"/>
                  </a:lnTo>
                  <a:lnTo>
                    <a:pt x="3155" y="2797"/>
                  </a:lnTo>
                  <a:lnTo>
                    <a:pt x="3155" y="2732"/>
                  </a:lnTo>
                  <a:lnTo>
                    <a:pt x="3220" y="2765"/>
                  </a:lnTo>
                  <a:lnTo>
                    <a:pt x="3253" y="2830"/>
                  </a:lnTo>
                  <a:lnTo>
                    <a:pt x="3220" y="2895"/>
                  </a:lnTo>
                  <a:lnTo>
                    <a:pt x="3220" y="2960"/>
                  </a:lnTo>
                  <a:lnTo>
                    <a:pt x="3350" y="2993"/>
                  </a:lnTo>
                  <a:lnTo>
                    <a:pt x="3448" y="2960"/>
                  </a:lnTo>
                  <a:lnTo>
                    <a:pt x="3448" y="2895"/>
                  </a:lnTo>
                  <a:lnTo>
                    <a:pt x="3578" y="2862"/>
                  </a:lnTo>
                  <a:lnTo>
                    <a:pt x="3611" y="2862"/>
                  </a:lnTo>
                  <a:lnTo>
                    <a:pt x="3611" y="2928"/>
                  </a:lnTo>
                  <a:lnTo>
                    <a:pt x="3546" y="2993"/>
                  </a:lnTo>
                  <a:lnTo>
                    <a:pt x="3578" y="3090"/>
                  </a:lnTo>
                  <a:lnTo>
                    <a:pt x="3708" y="3123"/>
                  </a:lnTo>
                  <a:lnTo>
                    <a:pt x="3871" y="3123"/>
                  </a:lnTo>
                  <a:lnTo>
                    <a:pt x="4033" y="3025"/>
                  </a:lnTo>
                  <a:lnTo>
                    <a:pt x="4098" y="3025"/>
                  </a:lnTo>
                  <a:lnTo>
                    <a:pt x="4196" y="2993"/>
                  </a:lnTo>
                  <a:lnTo>
                    <a:pt x="4261" y="3058"/>
                  </a:lnTo>
                  <a:lnTo>
                    <a:pt x="4326" y="3025"/>
                  </a:lnTo>
                  <a:lnTo>
                    <a:pt x="4326" y="2993"/>
                  </a:lnTo>
                  <a:lnTo>
                    <a:pt x="4359" y="2960"/>
                  </a:lnTo>
                  <a:lnTo>
                    <a:pt x="4424" y="2960"/>
                  </a:lnTo>
                  <a:lnTo>
                    <a:pt x="4456" y="2895"/>
                  </a:lnTo>
                  <a:lnTo>
                    <a:pt x="4456" y="2797"/>
                  </a:lnTo>
                  <a:lnTo>
                    <a:pt x="4554" y="2732"/>
                  </a:lnTo>
                  <a:lnTo>
                    <a:pt x="4651" y="2732"/>
                  </a:lnTo>
                  <a:lnTo>
                    <a:pt x="4749" y="2570"/>
                  </a:lnTo>
                  <a:lnTo>
                    <a:pt x="4749" y="2505"/>
                  </a:lnTo>
                  <a:lnTo>
                    <a:pt x="4781" y="2440"/>
                  </a:lnTo>
                  <a:lnTo>
                    <a:pt x="4846" y="2440"/>
                  </a:lnTo>
                  <a:lnTo>
                    <a:pt x="4944" y="2407"/>
                  </a:lnTo>
                  <a:lnTo>
                    <a:pt x="5074" y="2277"/>
                  </a:lnTo>
                  <a:lnTo>
                    <a:pt x="5204" y="2049"/>
                  </a:lnTo>
                  <a:lnTo>
                    <a:pt x="5237" y="1887"/>
                  </a:lnTo>
                  <a:lnTo>
                    <a:pt x="5172" y="1822"/>
                  </a:lnTo>
                  <a:lnTo>
                    <a:pt x="5106" y="1627"/>
                  </a:lnTo>
                  <a:lnTo>
                    <a:pt x="4976" y="1562"/>
                  </a:lnTo>
                  <a:lnTo>
                    <a:pt x="4911" y="1562"/>
                  </a:lnTo>
                  <a:lnTo>
                    <a:pt x="4749" y="1692"/>
                  </a:lnTo>
                  <a:lnTo>
                    <a:pt x="4749" y="1789"/>
                  </a:lnTo>
                  <a:lnTo>
                    <a:pt x="4684" y="1887"/>
                  </a:lnTo>
                  <a:lnTo>
                    <a:pt x="4716" y="1919"/>
                  </a:lnTo>
                  <a:lnTo>
                    <a:pt x="4684" y="1984"/>
                  </a:lnTo>
                  <a:lnTo>
                    <a:pt x="4619" y="1952"/>
                  </a:lnTo>
                  <a:lnTo>
                    <a:pt x="4521" y="2082"/>
                  </a:lnTo>
                  <a:lnTo>
                    <a:pt x="4489" y="2017"/>
                  </a:lnTo>
                  <a:lnTo>
                    <a:pt x="4554" y="1854"/>
                  </a:lnTo>
                  <a:lnTo>
                    <a:pt x="4586" y="1724"/>
                  </a:lnTo>
                  <a:lnTo>
                    <a:pt x="4424" y="1659"/>
                  </a:lnTo>
                  <a:lnTo>
                    <a:pt x="4359" y="1692"/>
                  </a:lnTo>
                  <a:lnTo>
                    <a:pt x="4293" y="1757"/>
                  </a:lnTo>
                  <a:lnTo>
                    <a:pt x="4131" y="1822"/>
                  </a:lnTo>
                  <a:lnTo>
                    <a:pt x="4066" y="1919"/>
                  </a:lnTo>
                  <a:lnTo>
                    <a:pt x="4033" y="1887"/>
                  </a:lnTo>
                  <a:lnTo>
                    <a:pt x="4066" y="1789"/>
                  </a:lnTo>
                  <a:lnTo>
                    <a:pt x="4196" y="1659"/>
                  </a:lnTo>
                  <a:lnTo>
                    <a:pt x="4391" y="1562"/>
                  </a:lnTo>
                  <a:lnTo>
                    <a:pt x="4456" y="1432"/>
                  </a:lnTo>
                  <a:lnTo>
                    <a:pt x="4424" y="1399"/>
                  </a:lnTo>
                  <a:lnTo>
                    <a:pt x="4261" y="1367"/>
                  </a:lnTo>
                  <a:lnTo>
                    <a:pt x="4196" y="1399"/>
                  </a:lnTo>
                  <a:lnTo>
                    <a:pt x="4131" y="1399"/>
                  </a:lnTo>
                  <a:lnTo>
                    <a:pt x="4131" y="1367"/>
                  </a:lnTo>
                  <a:lnTo>
                    <a:pt x="4228" y="1302"/>
                  </a:lnTo>
                  <a:lnTo>
                    <a:pt x="4359" y="1171"/>
                  </a:lnTo>
                  <a:lnTo>
                    <a:pt x="4424" y="1171"/>
                  </a:lnTo>
                  <a:lnTo>
                    <a:pt x="4456" y="1139"/>
                  </a:lnTo>
                  <a:lnTo>
                    <a:pt x="4456" y="879"/>
                  </a:lnTo>
                  <a:lnTo>
                    <a:pt x="4424" y="846"/>
                  </a:lnTo>
                  <a:lnTo>
                    <a:pt x="4424" y="716"/>
                  </a:lnTo>
                  <a:lnTo>
                    <a:pt x="4456" y="586"/>
                  </a:lnTo>
                  <a:lnTo>
                    <a:pt x="4456" y="521"/>
                  </a:lnTo>
                  <a:lnTo>
                    <a:pt x="4521" y="456"/>
                  </a:lnTo>
                  <a:lnTo>
                    <a:pt x="4619" y="456"/>
                  </a:lnTo>
                  <a:lnTo>
                    <a:pt x="4651" y="391"/>
                  </a:lnTo>
                  <a:lnTo>
                    <a:pt x="4619" y="293"/>
                  </a:lnTo>
                  <a:lnTo>
                    <a:pt x="4619" y="228"/>
                  </a:lnTo>
                  <a:lnTo>
                    <a:pt x="4489" y="163"/>
                  </a:lnTo>
                  <a:lnTo>
                    <a:pt x="4424" y="163"/>
                  </a:lnTo>
                  <a:lnTo>
                    <a:pt x="4163" y="391"/>
                  </a:lnTo>
                  <a:lnTo>
                    <a:pt x="4066" y="423"/>
                  </a:lnTo>
                  <a:lnTo>
                    <a:pt x="4001" y="521"/>
                  </a:lnTo>
                  <a:lnTo>
                    <a:pt x="4033" y="586"/>
                  </a:lnTo>
                  <a:lnTo>
                    <a:pt x="3936" y="586"/>
                  </a:lnTo>
                  <a:lnTo>
                    <a:pt x="3871" y="554"/>
                  </a:lnTo>
                  <a:lnTo>
                    <a:pt x="3806" y="619"/>
                  </a:lnTo>
                  <a:lnTo>
                    <a:pt x="3708" y="749"/>
                  </a:lnTo>
                  <a:lnTo>
                    <a:pt x="3741" y="879"/>
                  </a:lnTo>
                  <a:lnTo>
                    <a:pt x="3741" y="976"/>
                  </a:lnTo>
                  <a:lnTo>
                    <a:pt x="3773" y="1041"/>
                  </a:lnTo>
                  <a:lnTo>
                    <a:pt x="3871" y="1204"/>
                  </a:lnTo>
                  <a:lnTo>
                    <a:pt x="3806" y="1334"/>
                  </a:lnTo>
                  <a:lnTo>
                    <a:pt x="3708" y="1334"/>
                  </a:lnTo>
                  <a:lnTo>
                    <a:pt x="3546" y="1399"/>
                  </a:lnTo>
                  <a:lnTo>
                    <a:pt x="3480" y="1399"/>
                  </a:lnTo>
                  <a:lnTo>
                    <a:pt x="3415" y="1432"/>
                  </a:lnTo>
                  <a:lnTo>
                    <a:pt x="3480" y="1529"/>
                  </a:lnTo>
                  <a:lnTo>
                    <a:pt x="3480" y="1594"/>
                  </a:lnTo>
                  <a:lnTo>
                    <a:pt x="3578" y="1724"/>
                  </a:lnTo>
                  <a:lnTo>
                    <a:pt x="3611" y="1887"/>
                  </a:lnTo>
                  <a:lnTo>
                    <a:pt x="3448" y="1984"/>
                  </a:lnTo>
                  <a:lnTo>
                    <a:pt x="3480" y="2017"/>
                  </a:lnTo>
                  <a:lnTo>
                    <a:pt x="3513" y="2082"/>
                  </a:lnTo>
                  <a:lnTo>
                    <a:pt x="3448" y="2082"/>
                  </a:lnTo>
                  <a:lnTo>
                    <a:pt x="3350" y="1984"/>
                  </a:lnTo>
                  <a:lnTo>
                    <a:pt x="3155" y="1919"/>
                  </a:lnTo>
                  <a:lnTo>
                    <a:pt x="3123" y="1952"/>
                  </a:lnTo>
                  <a:lnTo>
                    <a:pt x="2993" y="1919"/>
                  </a:lnTo>
                  <a:lnTo>
                    <a:pt x="2960" y="1854"/>
                  </a:lnTo>
                  <a:lnTo>
                    <a:pt x="2928" y="1789"/>
                  </a:lnTo>
                  <a:lnTo>
                    <a:pt x="2863" y="1887"/>
                  </a:lnTo>
                  <a:lnTo>
                    <a:pt x="2733" y="1919"/>
                  </a:lnTo>
                  <a:lnTo>
                    <a:pt x="2667" y="1887"/>
                  </a:lnTo>
                  <a:lnTo>
                    <a:pt x="2700" y="1692"/>
                  </a:lnTo>
                  <a:lnTo>
                    <a:pt x="2765" y="1627"/>
                  </a:lnTo>
                  <a:lnTo>
                    <a:pt x="2830" y="1399"/>
                  </a:lnTo>
                  <a:lnTo>
                    <a:pt x="2765" y="1399"/>
                  </a:lnTo>
                  <a:lnTo>
                    <a:pt x="2667" y="1334"/>
                  </a:lnTo>
                  <a:lnTo>
                    <a:pt x="2570" y="1367"/>
                  </a:lnTo>
                  <a:lnTo>
                    <a:pt x="2537" y="1302"/>
                  </a:lnTo>
                  <a:lnTo>
                    <a:pt x="2635" y="1269"/>
                  </a:lnTo>
                  <a:lnTo>
                    <a:pt x="2733" y="1302"/>
                  </a:lnTo>
                  <a:lnTo>
                    <a:pt x="2765" y="1236"/>
                  </a:lnTo>
                  <a:lnTo>
                    <a:pt x="2765" y="1009"/>
                  </a:lnTo>
                  <a:lnTo>
                    <a:pt x="2667" y="879"/>
                  </a:lnTo>
                  <a:lnTo>
                    <a:pt x="2700" y="814"/>
                  </a:lnTo>
                  <a:lnTo>
                    <a:pt x="2765" y="781"/>
                  </a:lnTo>
                  <a:lnTo>
                    <a:pt x="2765" y="716"/>
                  </a:lnTo>
                  <a:lnTo>
                    <a:pt x="2700" y="651"/>
                  </a:lnTo>
                  <a:lnTo>
                    <a:pt x="2700" y="586"/>
                  </a:lnTo>
                  <a:lnTo>
                    <a:pt x="2667" y="521"/>
                  </a:lnTo>
                  <a:lnTo>
                    <a:pt x="2602" y="521"/>
                  </a:lnTo>
                  <a:lnTo>
                    <a:pt x="2537" y="489"/>
                  </a:lnTo>
                  <a:lnTo>
                    <a:pt x="2472" y="521"/>
                  </a:lnTo>
                  <a:lnTo>
                    <a:pt x="2277" y="521"/>
                  </a:lnTo>
                  <a:lnTo>
                    <a:pt x="2245" y="456"/>
                  </a:lnTo>
                  <a:lnTo>
                    <a:pt x="2310" y="326"/>
                  </a:lnTo>
                  <a:lnTo>
                    <a:pt x="2407" y="261"/>
                  </a:lnTo>
                  <a:lnTo>
                    <a:pt x="2342" y="98"/>
                  </a:lnTo>
                  <a:lnTo>
                    <a:pt x="2245" y="1"/>
                  </a:lnTo>
                  <a:lnTo>
                    <a:pt x="2082" y="33"/>
                  </a:lnTo>
                  <a:lnTo>
                    <a:pt x="19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21"/>
            <p:cNvSpPr/>
            <p:nvPr/>
          </p:nvSpPr>
          <p:spPr>
            <a:xfrm>
              <a:off x="1597425" y="2016850"/>
              <a:ext cx="8975" cy="14650"/>
            </a:xfrm>
            <a:custGeom>
              <a:rect b="b" l="l" r="r" t="t"/>
              <a:pathLst>
                <a:path extrusionOk="0" h="586" w="359">
                  <a:moveTo>
                    <a:pt x="66" y="0"/>
                  </a:moveTo>
                  <a:lnTo>
                    <a:pt x="1" y="33"/>
                  </a:lnTo>
                  <a:lnTo>
                    <a:pt x="1" y="98"/>
                  </a:lnTo>
                  <a:lnTo>
                    <a:pt x="196" y="260"/>
                  </a:lnTo>
                  <a:lnTo>
                    <a:pt x="33" y="228"/>
                  </a:lnTo>
                  <a:lnTo>
                    <a:pt x="33" y="293"/>
                  </a:lnTo>
                  <a:lnTo>
                    <a:pt x="163" y="391"/>
                  </a:lnTo>
                  <a:lnTo>
                    <a:pt x="294" y="586"/>
                  </a:lnTo>
                  <a:lnTo>
                    <a:pt x="359" y="488"/>
                  </a:lnTo>
                  <a:lnTo>
                    <a:pt x="294" y="293"/>
                  </a:lnTo>
                  <a:lnTo>
                    <a:pt x="294" y="130"/>
                  </a:lnTo>
                  <a:lnTo>
                    <a:pt x="196" y="13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1"/>
            <p:cNvSpPr/>
            <p:nvPr/>
          </p:nvSpPr>
          <p:spPr>
            <a:xfrm>
              <a:off x="1881175" y="1779450"/>
              <a:ext cx="100825" cy="56125"/>
            </a:xfrm>
            <a:custGeom>
              <a:rect b="b" l="l" r="r" t="t"/>
              <a:pathLst>
                <a:path extrusionOk="0" h="2245" w="4033">
                  <a:moveTo>
                    <a:pt x="3935" y="1"/>
                  </a:moveTo>
                  <a:lnTo>
                    <a:pt x="3837" y="33"/>
                  </a:lnTo>
                  <a:lnTo>
                    <a:pt x="3740" y="98"/>
                  </a:lnTo>
                  <a:lnTo>
                    <a:pt x="3740" y="228"/>
                  </a:lnTo>
                  <a:lnTo>
                    <a:pt x="3707" y="293"/>
                  </a:lnTo>
                  <a:lnTo>
                    <a:pt x="3740" y="358"/>
                  </a:lnTo>
                  <a:lnTo>
                    <a:pt x="3642" y="391"/>
                  </a:lnTo>
                  <a:lnTo>
                    <a:pt x="3610" y="293"/>
                  </a:lnTo>
                  <a:lnTo>
                    <a:pt x="3577" y="293"/>
                  </a:lnTo>
                  <a:lnTo>
                    <a:pt x="3577" y="358"/>
                  </a:lnTo>
                  <a:lnTo>
                    <a:pt x="3545" y="391"/>
                  </a:lnTo>
                  <a:lnTo>
                    <a:pt x="3480" y="326"/>
                  </a:lnTo>
                  <a:lnTo>
                    <a:pt x="3447" y="163"/>
                  </a:lnTo>
                  <a:lnTo>
                    <a:pt x="3350" y="66"/>
                  </a:lnTo>
                  <a:lnTo>
                    <a:pt x="3317" y="66"/>
                  </a:lnTo>
                  <a:lnTo>
                    <a:pt x="3252" y="98"/>
                  </a:lnTo>
                  <a:lnTo>
                    <a:pt x="3155" y="98"/>
                  </a:lnTo>
                  <a:lnTo>
                    <a:pt x="3025" y="66"/>
                  </a:lnTo>
                  <a:lnTo>
                    <a:pt x="2732" y="66"/>
                  </a:lnTo>
                  <a:lnTo>
                    <a:pt x="2634" y="98"/>
                  </a:lnTo>
                  <a:lnTo>
                    <a:pt x="2602" y="228"/>
                  </a:lnTo>
                  <a:lnTo>
                    <a:pt x="2537" y="293"/>
                  </a:lnTo>
                  <a:lnTo>
                    <a:pt x="2504" y="261"/>
                  </a:lnTo>
                  <a:lnTo>
                    <a:pt x="2439" y="261"/>
                  </a:lnTo>
                  <a:lnTo>
                    <a:pt x="2179" y="456"/>
                  </a:lnTo>
                  <a:lnTo>
                    <a:pt x="2114" y="521"/>
                  </a:lnTo>
                  <a:lnTo>
                    <a:pt x="2016" y="521"/>
                  </a:lnTo>
                  <a:lnTo>
                    <a:pt x="1886" y="618"/>
                  </a:lnTo>
                  <a:lnTo>
                    <a:pt x="1789" y="651"/>
                  </a:lnTo>
                  <a:lnTo>
                    <a:pt x="1691" y="716"/>
                  </a:lnTo>
                  <a:lnTo>
                    <a:pt x="1691" y="781"/>
                  </a:lnTo>
                  <a:lnTo>
                    <a:pt x="1529" y="781"/>
                  </a:lnTo>
                  <a:lnTo>
                    <a:pt x="1464" y="814"/>
                  </a:lnTo>
                  <a:lnTo>
                    <a:pt x="1366" y="814"/>
                  </a:lnTo>
                  <a:lnTo>
                    <a:pt x="1301" y="846"/>
                  </a:lnTo>
                  <a:lnTo>
                    <a:pt x="1236" y="846"/>
                  </a:lnTo>
                  <a:lnTo>
                    <a:pt x="1073" y="976"/>
                  </a:lnTo>
                  <a:lnTo>
                    <a:pt x="943" y="1041"/>
                  </a:lnTo>
                  <a:lnTo>
                    <a:pt x="813" y="1009"/>
                  </a:lnTo>
                  <a:lnTo>
                    <a:pt x="716" y="1041"/>
                  </a:lnTo>
                  <a:lnTo>
                    <a:pt x="488" y="1106"/>
                  </a:lnTo>
                  <a:lnTo>
                    <a:pt x="390" y="1269"/>
                  </a:lnTo>
                  <a:lnTo>
                    <a:pt x="293" y="1269"/>
                  </a:lnTo>
                  <a:lnTo>
                    <a:pt x="163" y="1301"/>
                  </a:lnTo>
                  <a:lnTo>
                    <a:pt x="98" y="1399"/>
                  </a:lnTo>
                  <a:lnTo>
                    <a:pt x="195" y="1399"/>
                  </a:lnTo>
                  <a:lnTo>
                    <a:pt x="228" y="1464"/>
                  </a:lnTo>
                  <a:lnTo>
                    <a:pt x="163" y="1464"/>
                  </a:lnTo>
                  <a:lnTo>
                    <a:pt x="130" y="1496"/>
                  </a:lnTo>
                  <a:lnTo>
                    <a:pt x="195" y="1562"/>
                  </a:lnTo>
                  <a:lnTo>
                    <a:pt x="163" y="1627"/>
                  </a:lnTo>
                  <a:lnTo>
                    <a:pt x="0" y="1692"/>
                  </a:lnTo>
                  <a:lnTo>
                    <a:pt x="0" y="1757"/>
                  </a:lnTo>
                  <a:lnTo>
                    <a:pt x="130" y="1789"/>
                  </a:lnTo>
                  <a:lnTo>
                    <a:pt x="228" y="1757"/>
                  </a:lnTo>
                  <a:lnTo>
                    <a:pt x="260" y="1659"/>
                  </a:lnTo>
                  <a:lnTo>
                    <a:pt x="358" y="1659"/>
                  </a:lnTo>
                  <a:lnTo>
                    <a:pt x="455" y="1692"/>
                  </a:lnTo>
                  <a:lnTo>
                    <a:pt x="520" y="1822"/>
                  </a:lnTo>
                  <a:lnTo>
                    <a:pt x="520" y="1952"/>
                  </a:lnTo>
                  <a:lnTo>
                    <a:pt x="618" y="1984"/>
                  </a:lnTo>
                  <a:lnTo>
                    <a:pt x="683" y="1952"/>
                  </a:lnTo>
                  <a:lnTo>
                    <a:pt x="683" y="1854"/>
                  </a:lnTo>
                  <a:lnTo>
                    <a:pt x="716" y="1822"/>
                  </a:lnTo>
                  <a:lnTo>
                    <a:pt x="748" y="1692"/>
                  </a:lnTo>
                  <a:lnTo>
                    <a:pt x="813" y="1692"/>
                  </a:lnTo>
                  <a:lnTo>
                    <a:pt x="943" y="1627"/>
                  </a:lnTo>
                  <a:lnTo>
                    <a:pt x="976" y="1659"/>
                  </a:lnTo>
                  <a:lnTo>
                    <a:pt x="976" y="1724"/>
                  </a:lnTo>
                  <a:lnTo>
                    <a:pt x="878" y="1789"/>
                  </a:lnTo>
                  <a:lnTo>
                    <a:pt x="813" y="1919"/>
                  </a:lnTo>
                  <a:lnTo>
                    <a:pt x="846" y="1984"/>
                  </a:lnTo>
                  <a:lnTo>
                    <a:pt x="781" y="2049"/>
                  </a:lnTo>
                  <a:lnTo>
                    <a:pt x="748" y="2147"/>
                  </a:lnTo>
                  <a:lnTo>
                    <a:pt x="813" y="2212"/>
                  </a:lnTo>
                  <a:lnTo>
                    <a:pt x="846" y="2147"/>
                  </a:lnTo>
                  <a:lnTo>
                    <a:pt x="911" y="2147"/>
                  </a:lnTo>
                  <a:lnTo>
                    <a:pt x="943" y="2244"/>
                  </a:lnTo>
                  <a:lnTo>
                    <a:pt x="976" y="2244"/>
                  </a:lnTo>
                  <a:lnTo>
                    <a:pt x="1138" y="2147"/>
                  </a:lnTo>
                  <a:lnTo>
                    <a:pt x="1203" y="2049"/>
                  </a:lnTo>
                  <a:lnTo>
                    <a:pt x="1268" y="2049"/>
                  </a:lnTo>
                  <a:lnTo>
                    <a:pt x="1333" y="1952"/>
                  </a:lnTo>
                  <a:lnTo>
                    <a:pt x="1333" y="1854"/>
                  </a:lnTo>
                  <a:lnTo>
                    <a:pt x="1399" y="1854"/>
                  </a:lnTo>
                  <a:lnTo>
                    <a:pt x="1464" y="1757"/>
                  </a:lnTo>
                  <a:lnTo>
                    <a:pt x="1464" y="1627"/>
                  </a:lnTo>
                  <a:lnTo>
                    <a:pt x="1529" y="1594"/>
                  </a:lnTo>
                  <a:lnTo>
                    <a:pt x="1561" y="1627"/>
                  </a:lnTo>
                  <a:lnTo>
                    <a:pt x="1529" y="1724"/>
                  </a:lnTo>
                  <a:lnTo>
                    <a:pt x="1529" y="1789"/>
                  </a:lnTo>
                  <a:lnTo>
                    <a:pt x="1529" y="1919"/>
                  </a:lnTo>
                  <a:lnTo>
                    <a:pt x="1561" y="2017"/>
                  </a:lnTo>
                  <a:lnTo>
                    <a:pt x="1594" y="2017"/>
                  </a:lnTo>
                  <a:lnTo>
                    <a:pt x="1691" y="1887"/>
                  </a:lnTo>
                  <a:lnTo>
                    <a:pt x="1691" y="1789"/>
                  </a:lnTo>
                  <a:lnTo>
                    <a:pt x="1724" y="1724"/>
                  </a:lnTo>
                  <a:lnTo>
                    <a:pt x="1821" y="1724"/>
                  </a:lnTo>
                  <a:lnTo>
                    <a:pt x="1919" y="1562"/>
                  </a:lnTo>
                  <a:lnTo>
                    <a:pt x="1951" y="1464"/>
                  </a:lnTo>
                  <a:lnTo>
                    <a:pt x="1919" y="1334"/>
                  </a:lnTo>
                  <a:lnTo>
                    <a:pt x="1984" y="1269"/>
                  </a:lnTo>
                  <a:lnTo>
                    <a:pt x="2049" y="1366"/>
                  </a:lnTo>
                  <a:lnTo>
                    <a:pt x="2212" y="1236"/>
                  </a:lnTo>
                  <a:lnTo>
                    <a:pt x="2277" y="1106"/>
                  </a:lnTo>
                  <a:lnTo>
                    <a:pt x="2277" y="1009"/>
                  </a:lnTo>
                  <a:lnTo>
                    <a:pt x="2374" y="976"/>
                  </a:lnTo>
                  <a:lnTo>
                    <a:pt x="2439" y="944"/>
                  </a:lnTo>
                  <a:lnTo>
                    <a:pt x="2504" y="1009"/>
                  </a:lnTo>
                  <a:lnTo>
                    <a:pt x="2602" y="911"/>
                  </a:lnTo>
                  <a:lnTo>
                    <a:pt x="2634" y="944"/>
                  </a:lnTo>
                  <a:lnTo>
                    <a:pt x="2602" y="1139"/>
                  </a:lnTo>
                  <a:lnTo>
                    <a:pt x="2472" y="1301"/>
                  </a:lnTo>
                  <a:lnTo>
                    <a:pt x="2439" y="1399"/>
                  </a:lnTo>
                  <a:lnTo>
                    <a:pt x="2374" y="1464"/>
                  </a:lnTo>
                  <a:lnTo>
                    <a:pt x="2374" y="1529"/>
                  </a:lnTo>
                  <a:lnTo>
                    <a:pt x="2277" y="1562"/>
                  </a:lnTo>
                  <a:lnTo>
                    <a:pt x="2146" y="1757"/>
                  </a:lnTo>
                  <a:lnTo>
                    <a:pt x="2146" y="1822"/>
                  </a:lnTo>
                  <a:lnTo>
                    <a:pt x="2179" y="1919"/>
                  </a:lnTo>
                  <a:lnTo>
                    <a:pt x="2179" y="2017"/>
                  </a:lnTo>
                  <a:lnTo>
                    <a:pt x="2244" y="2049"/>
                  </a:lnTo>
                  <a:lnTo>
                    <a:pt x="2342" y="2082"/>
                  </a:lnTo>
                  <a:lnTo>
                    <a:pt x="2407" y="2017"/>
                  </a:lnTo>
                  <a:lnTo>
                    <a:pt x="2504" y="1952"/>
                  </a:lnTo>
                  <a:lnTo>
                    <a:pt x="2537" y="1887"/>
                  </a:lnTo>
                  <a:lnTo>
                    <a:pt x="2504" y="1757"/>
                  </a:lnTo>
                  <a:lnTo>
                    <a:pt x="2602" y="1692"/>
                  </a:lnTo>
                  <a:lnTo>
                    <a:pt x="2667" y="1627"/>
                  </a:lnTo>
                  <a:lnTo>
                    <a:pt x="2732" y="1627"/>
                  </a:lnTo>
                  <a:lnTo>
                    <a:pt x="2797" y="1594"/>
                  </a:lnTo>
                  <a:lnTo>
                    <a:pt x="2829" y="1627"/>
                  </a:lnTo>
                  <a:lnTo>
                    <a:pt x="2927" y="1627"/>
                  </a:lnTo>
                  <a:lnTo>
                    <a:pt x="2992" y="1594"/>
                  </a:lnTo>
                  <a:lnTo>
                    <a:pt x="3155" y="1562"/>
                  </a:lnTo>
                  <a:lnTo>
                    <a:pt x="3220" y="1496"/>
                  </a:lnTo>
                  <a:lnTo>
                    <a:pt x="3285" y="1301"/>
                  </a:lnTo>
                  <a:lnTo>
                    <a:pt x="3382" y="1139"/>
                  </a:lnTo>
                  <a:lnTo>
                    <a:pt x="3382" y="1041"/>
                  </a:lnTo>
                  <a:lnTo>
                    <a:pt x="3382" y="1009"/>
                  </a:lnTo>
                  <a:lnTo>
                    <a:pt x="3480" y="1139"/>
                  </a:lnTo>
                  <a:lnTo>
                    <a:pt x="3545" y="1139"/>
                  </a:lnTo>
                  <a:lnTo>
                    <a:pt x="3610" y="1106"/>
                  </a:lnTo>
                  <a:lnTo>
                    <a:pt x="3577" y="1041"/>
                  </a:lnTo>
                  <a:lnTo>
                    <a:pt x="3480" y="879"/>
                  </a:lnTo>
                  <a:lnTo>
                    <a:pt x="3480" y="814"/>
                  </a:lnTo>
                  <a:lnTo>
                    <a:pt x="3610" y="716"/>
                  </a:lnTo>
                  <a:lnTo>
                    <a:pt x="3707" y="683"/>
                  </a:lnTo>
                  <a:lnTo>
                    <a:pt x="3805" y="651"/>
                  </a:lnTo>
                  <a:lnTo>
                    <a:pt x="3870" y="683"/>
                  </a:lnTo>
                  <a:lnTo>
                    <a:pt x="3935" y="651"/>
                  </a:lnTo>
                  <a:lnTo>
                    <a:pt x="4033" y="553"/>
                  </a:lnTo>
                  <a:lnTo>
                    <a:pt x="4033" y="456"/>
                  </a:lnTo>
                  <a:lnTo>
                    <a:pt x="4000" y="261"/>
                  </a:lnTo>
                  <a:lnTo>
                    <a:pt x="4033" y="196"/>
                  </a:lnTo>
                  <a:lnTo>
                    <a:pt x="4000" y="163"/>
                  </a:lnTo>
                  <a:lnTo>
                    <a:pt x="4000" y="33"/>
                  </a:lnTo>
                  <a:lnTo>
                    <a:pt x="39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1"/>
            <p:cNvSpPr/>
            <p:nvPr/>
          </p:nvSpPr>
          <p:spPr>
            <a:xfrm>
              <a:off x="1975475" y="1813600"/>
              <a:ext cx="12225" cy="8150"/>
            </a:xfrm>
            <a:custGeom>
              <a:rect b="b" l="l" r="r" t="t"/>
              <a:pathLst>
                <a:path extrusionOk="0" h="326" w="489">
                  <a:moveTo>
                    <a:pt x="131" y="0"/>
                  </a:moveTo>
                  <a:lnTo>
                    <a:pt x="65" y="33"/>
                  </a:lnTo>
                  <a:lnTo>
                    <a:pt x="0" y="65"/>
                  </a:lnTo>
                  <a:cubicBezTo>
                    <a:pt x="0" y="65"/>
                    <a:pt x="0" y="98"/>
                    <a:pt x="0" y="98"/>
                  </a:cubicBezTo>
                  <a:lnTo>
                    <a:pt x="65" y="98"/>
                  </a:lnTo>
                  <a:lnTo>
                    <a:pt x="131" y="196"/>
                  </a:lnTo>
                  <a:lnTo>
                    <a:pt x="163" y="293"/>
                  </a:lnTo>
                  <a:lnTo>
                    <a:pt x="261" y="293"/>
                  </a:lnTo>
                  <a:lnTo>
                    <a:pt x="326" y="326"/>
                  </a:lnTo>
                  <a:lnTo>
                    <a:pt x="423" y="293"/>
                  </a:lnTo>
                  <a:lnTo>
                    <a:pt x="488" y="196"/>
                  </a:lnTo>
                  <a:lnTo>
                    <a:pt x="456" y="163"/>
                  </a:lnTo>
                  <a:lnTo>
                    <a:pt x="423" y="98"/>
                  </a:lnTo>
                  <a:lnTo>
                    <a:pt x="358" y="65"/>
                  </a:lnTo>
                  <a:lnTo>
                    <a:pt x="293" y="6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1"/>
            <p:cNvSpPr/>
            <p:nvPr/>
          </p:nvSpPr>
          <p:spPr>
            <a:xfrm>
              <a:off x="2073025" y="1807900"/>
              <a:ext cx="11425" cy="26850"/>
            </a:xfrm>
            <a:custGeom>
              <a:rect b="b" l="l" r="r" t="t"/>
              <a:pathLst>
                <a:path extrusionOk="0" h="1074" w="457">
                  <a:moveTo>
                    <a:pt x="359" y="1"/>
                  </a:moveTo>
                  <a:lnTo>
                    <a:pt x="293" y="33"/>
                  </a:lnTo>
                  <a:lnTo>
                    <a:pt x="293" y="131"/>
                  </a:lnTo>
                  <a:lnTo>
                    <a:pt x="228" y="293"/>
                  </a:lnTo>
                  <a:lnTo>
                    <a:pt x="228" y="358"/>
                  </a:lnTo>
                  <a:lnTo>
                    <a:pt x="196" y="391"/>
                  </a:lnTo>
                  <a:lnTo>
                    <a:pt x="196" y="456"/>
                  </a:lnTo>
                  <a:lnTo>
                    <a:pt x="66" y="554"/>
                  </a:lnTo>
                  <a:lnTo>
                    <a:pt x="66" y="651"/>
                  </a:lnTo>
                  <a:lnTo>
                    <a:pt x="33" y="814"/>
                  </a:lnTo>
                  <a:lnTo>
                    <a:pt x="1" y="911"/>
                  </a:lnTo>
                  <a:lnTo>
                    <a:pt x="66" y="1041"/>
                  </a:lnTo>
                  <a:lnTo>
                    <a:pt x="196" y="1074"/>
                  </a:lnTo>
                  <a:lnTo>
                    <a:pt x="293" y="976"/>
                  </a:lnTo>
                  <a:lnTo>
                    <a:pt x="391" y="749"/>
                  </a:lnTo>
                  <a:lnTo>
                    <a:pt x="326" y="651"/>
                  </a:lnTo>
                  <a:lnTo>
                    <a:pt x="391" y="554"/>
                  </a:lnTo>
                  <a:lnTo>
                    <a:pt x="391" y="456"/>
                  </a:lnTo>
                  <a:lnTo>
                    <a:pt x="456" y="261"/>
                  </a:lnTo>
                  <a:lnTo>
                    <a:pt x="456" y="196"/>
                  </a:lnTo>
                  <a:lnTo>
                    <a:pt x="424" y="66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1"/>
            <p:cNvSpPr/>
            <p:nvPr/>
          </p:nvSpPr>
          <p:spPr>
            <a:xfrm>
              <a:off x="2060850" y="1851800"/>
              <a:ext cx="11400" cy="14675"/>
            </a:xfrm>
            <a:custGeom>
              <a:rect b="b" l="l" r="r" t="t"/>
              <a:pathLst>
                <a:path extrusionOk="0" h="587" w="456">
                  <a:moveTo>
                    <a:pt x="163" y="1"/>
                  </a:moveTo>
                  <a:lnTo>
                    <a:pt x="98" y="33"/>
                  </a:lnTo>
                  <a:lnTo>
                    <a:pt x="65" y="131"/>
                  </a:lnTo>
                  <a:lnTo>
                    <a:pt x="98" y="196"/>
                  </a:lnTo>
                  <a:lnTo>
                    <a:pt x="98" y="261"/>
                  </a:lnTo>
                  <a:lnTo>
                    <a:pt x="0" y="359"/>
                  </a:lnTo>
                  <a:lnTo>
                    <a:pt x="33" y="489"/>
                  </a:lnTo>
                  <a:lnTo>
                    <a:pt x="130" y="521"/>
                  </a:lnTo>
                  <a:lnTo>
                    <a:pt x="293" y="521"/>
                  </a:lnTo>
                  <a:lnTo>
                    <a:pt x="358" y="586"/>
                  </a:lnTo>
                  <a:lnTo>
                    <a:pt x="423" y="554"/>
                  </a:lnTo>
                  <a:lnTo>
                    <a:pt x="455" y="489"/>
                  </a:lnTo>
                  <a:lnTo>
                    <a:pt x="455" y="391"/>
                  </a:lnTo>
                  <a:lnTo>
                    <a:pt x="423" y="293"/>
                  </a:lnTo>
                  <a:lnTo>
                    <a:pt x="455" y="228"/>
                  </a:lnTo>
                  <a:lnTo>
                    <a:pt x="455" y="196"/>
                  </a:lnTo>
                  <a:lnTo>
                    <a:pt x="325" y="196"/>
                  </a:lnTo>
                  <a:lnTo>
                    <a:pt x="325" y="131"/>
                  </a:lnTo>
                  <a:lnTo>
                    <a:pt x="390" y="98"/>
                  </a:lnTo>
                  <a:lnTo>
                    <a:pt x="390" y="33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1"/>
            <p:cNvSpPr/>
            <p:nvPr/>
          </p:nvSpPr>
          <p:spPr>
            <a:xfrm>
              <a:off x="2007175" y="1779450"/>
              <a:ext cx="44750" cy="30100"/>
            </a:xfrm>
            <a:custGeom>
              <a:rect b="b" l="l" r="r" t="t"/>
              <a:pathLst>
                <a:path extrusionOk="0" h="1204" w="1790">
                  <a:moveTo>
                    <a:pt x="749" y="1"/>
                  </a:moveTo>
                  <a:lnTo>
                    <a:pt x="521" y="33"/>
                  </a:lnTo>
                  <a:lnTo>
                    <a:pt x="423" y="33"/>
                  </a:lnTo>
                  <a:lnTo>
                    <a:pt x="358" y="98"/>
                  </a:lnTo>
                  <a:lnTo>
                    <a:pt x="228" y="163"/>
                  </a:lnTo>
                  <a:lnTo>
                    <a:pt x="228" y="261"/>
                  </a:lnTo>
                  <a:lnTo>
                    <a:pt x="98" y="391"/>
                  </a:lnTo>
                  <a:lnTo>
                    <a:pt x="98" y="456"/>
                  </a:lnTo>
                  <a:lnTo>
                    <a:pt x="1" y="553"/>
                  </a:lnTo>
                  <a:lnTo>
                    <a:pt x="33" y="683"/>
                  </a:lnTo>
                  <a:lnTo>
                    <a:pt x="66" y="814"/>
                  </a:lnTo>
                  <a:lnTo>
                    <a:pt x="131" y="814"/>
                  </a:lnTo>
                  <a:lnTo>
                    <a:pt x="228" y="911"/>
                  </a:lnTo>
                  <a:lnTo>
                    <a:pt x="293" y="1041"/>
                  </a:lnTo>
                  <a:lnTo>
                    <a:pt x="228" y="1106"/>
                  </a:lnTo>
                  <a:lnTo>
                    <a:pt x="261" y="1139"/>
                  </a:lnTo>
                  <a:lnTo>
                    <a:pt x="489" y="1139"/>
                  </a:lnTo>
                  <a:lnTo>
                    <a:pt x="554" y="1106"/>
                  </a:lnTo>
                  <a:lnTo>
                    <a:pt x="651" y="1204"/>
                  </a:lnTo>
                  <a:lnTo>
                    <a:pt x="781" y="1204"/>
                  </a:lnTo>
                  <a:lnTo>
                    <a:pt x="879" y="1139"/>
                  </a:lnTo>
                  <a:lnTo>
                    <a:pt x="1009" y="1139"/>
                  </a:lnTo>
                  <a:lnTo>
                    <a:pt x="1074" y="1041"/>
                  </a:lnTo>
                  <a:lnTo>
                    <a:pt x="1074" y="1009"/>
                  </a:lnTo>
                  <a:lnTo>
                    <a:pt x="1139" y="976"/>
                  </a:lnTo>
                  <a:lnTo>
                    <a:pt x="1171" y="911"/>
                  </a:lnTo>
                  <a:lnTo>
                    <a:pt x="1302" y="749"/>
                  </a:lnTo>
                  <a:lnTo>
                    <a:pt x="1302" y="683"/>
                  </a:lnTo>
                  <a:lnTo>
                    <a:pt x="1139" y="683"/>
                  </a:lnTo>
                  <a:lnTo>
                    <a:pt x="1139" y="618"/>
                  </a:lnTo>
                  <a:lnTo>
                    <a:pt x="1269" y="488"/>
                  </a:lnTo>
                  <a:lnTo>
                    <a:pt x="1367" y="488"/>
                  </a:lnTo>
                  <a:lnTo>
                    <a:pt x="1627" y="423"/>
                  </a:lnTo>
                  <a:lnTo>
                    <a:pt x="1692" y="423"/>
                  </a:lnTo>
                  <a:lnTo>
                    <a:pt x="1789" y="261"/>
                  </a:lnTo>
                  <a:lnTo>
                    <a:pt x="1789" y="196"/>
                  </a:lnTo>
                  <a:lnTo>
                    <a:pt x="1659" y="196"/>
                  </a:lnTo>
                  <a:lnTo>
                    <a:pt x="1627" y="131"/>
                  </a:lnTo>
                  <a:lnTo>
                    <a:pt x="1497" y="98"/>
                  </a:lnTo>
                  <a:lnTo>
                    <a:pt x="1334" y="131"/>
                  </a:lnTo>
                  <a:lnTo>
                    <a:pt x="1334" y="98"/>
                  </a:lnTo>
                  <a:lnTo>
                    <a:pt x="1171" y="33"/>
                  </a:lnTo>
                  <a:lnTo>
                    <a:pt x="1106" y="66"/>
                  </a:lnTo>
                  <a:lnTo>
                    <a:pt x="976" y="66"/>
                  </a:lnTo>
                  <a:lnTo>
                    <a:pt x="911" y="33"/>
                  </a:lnTo>
                  <a:lnTo>
                    <a:pt x="814" y="33"/>
                  </a:lnTo>
                  <a:lnTo>
                    <a:pt x="7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1"/>
            <p:cNvSpPr/>
            <p:nvPr/>
          </p:nvSpPr>
          <p:spPr>
            <a:xfrm>
              <a:off x="2029950" y="1755050"/>
              <a:ext cx="39050" cy="23625"/>
            </a:xfrm>
            <a:custGeom>
              <a:rect b="b" l="l" r="r" t="t"/>
              <a:pathLst>
                <a:path extrusionOk="0" h="945" w="1562">
                  <a:moveTo>
                    <a:pt x="1431" y="1"/>
                  </a:moveTo>
                  <a:lnTo>
                    <a:pt x="1366" y="34"/>
                  </a:lnTo>
                  <a:lnTo>
                    <a:pt x="1138" y="34"/>
                  </a:lnTo>
                  <a:lnTo>
                    <a:pt x="1008" y="131"/>
                  </a:lnTo>
                  <a:lnTo>
                    <a:pt x="846" y="131"/>
                  </a:lnTo>
                  <a:lnTo>
                    <a:pt x="748" y="66"/>
                  </a:lnTo>
                  <a:lnTo>
                    <a:pt x="651" y="66"/>
                  </a:lnTo>
                  <a:lnTo>
                    <a:pt x="325" y="164"/>
                  </a:lnTo>
                  <a:lnTo>
                    <a:pt x="130" y="164"/>
                  </a:lnTo>
                  <a:lnTo>
                    <a:pt x="98" y="229"/>
                  </a:lnTo>
                  <a:lnTo>
                    <a:pt x="0" y="326"/>
                  </a:lnTo>
                  <a:lnTo>
                    <a:pt x="0" y="424"/>
                  </a:lnTo>
                  <a:lnTo>
                    <a:pt x="98" y="391"/>
                  </a:lnTo>
                  <a:lnTo>
                    <a:pt x="228" y="391"/>
                  </a:lnTo>
                  <a:lnTo>
                    <a:pt x="293" y="359"/>
                  </a:lnTo>
                  <a:lnTo>
                    <a:pt x="358" y="391"/>
                  </a:lnTo>
                  <a:lnTo>
                    <a:pt x="456" y="391"/>
                  </a:lnTo>
                  <a:lnTo>
                    <a:pt x="521" y="456"/>
                  </a:lnTo>
                  <a:lnTo>
                    <a:pt x="456" y="521"/>
                  </a:lnTo>
                  <a:lnTo>
                    <a:pt x="488" y="619"/>
                  </a:lnTo>
                  <a:lnTo>
                    <a:pt x="586" y="716"/>
                  </a:lnTo>
                  <a:lnTo>
                    <a:pt x="651" y="651"/>
                  </a:lnTo>
                  <a:lnTo>
                    <a:pt x="651" y="554"/>
                  </a:lnTo>
                  <a:lnTo>
                    <a:pt x="716" y="521"/>
                  </a:lnTo>
                  <a:lnTo>
                    <a:pt x="781" y="619"/>
                  </a:lnTo>
                  <a:lnTo>
                    <a:pt x="781" y="749"/>
                  </a:lnTo>
                  <a:lnTo>
                    <a:pt x="911" y="912"/>
                  </a:lnTo>
                  <a:lnTo>
                    <a:pt x="1008" y="879"/>
                  </a:lnTo>
                  <a:lnTo>
                    <a:pt x="1073" y="944"/>
                  </a:lnTo>
                  <a:lnTo>
                    <a:pt x="1236" y="944"/>
                  </a:lnTo>
                  <a:lnTo>
                    <a:pt x="1334" y="846"/>
                  </a:lnTo>
                  <a:lnTo>
                    <a:pt x="1464" y="781"/>
                  </a:lnTo>
                  <a:lnTo>
                    <a:pt x="1529" y="586"/>
                  </a:lnTo>
                  <a:lnTo>
                    <a:pt x="1464" y="424"/>
                  </a:lnTo>
                  <a:lnTo>
                    <a:pt x="1561" y="294"/>
                  </a:lnTo>
                  <a:lnTo>
                    <a:pt x="1561" y="229"/>
                  </a:lnTo>
                  <a:lnTo>
                    <a:pt x="1496" y="99"/>
                  </a:lnTo>
                  <a:lnTo>
                    <a:pt x="1496" y="34"/>
                  </a:lnTo>
                  <a:lnTo>
                    <a:pt x="14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1"/>
            <p:cNvSpPr/>
            <p:nvPr/>
          </p:nvSpPr>
          <p:spPr>
            <a:xfrm>
              <a:off x="1991725" y="1804650"/>
              <a:ext cx="4100" cy="2475"/>
            </a:xfrm>
            <a:custGeom>
              <a:rect b="b" l="l" r="r" t="t"/>
              <a:pathLst>
                <a:path extrusionOk="0" h="99" w="164">
                  <a:moveTo>
                    <a:pt x="33" y="1"/>
                  </a:moveTo>
                  <a:lnTo>
                    <a:pt x="1" y="66"/>
                  </a:lnTo>
                  <a:lnTo>
                    <a:pt x="66" y="98"/>
                  </a:lnTo>
                  <a:lnTo>
                    <a:pt x="131" y="66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1"/>
            <p:cNvSpPr/>
            <p:nvPr/>
          </p:nvSpPr>
          <p:spPr>
            <a:xfrm>
              <a:off x="1615325" y="1993275"/>
              <a:ext cx="2450" cy="2450"/>
            </a:xfrm>
            <a:custGeom>
              <a:rect b="b" l="l" r="r" t="t"/>
              <a:pathLst>
                <a:path extrusionOk="0" h="98" w="98">
                  <a:moveTo>
                    <a:pt x="65" y="0"/>
                  </a:moveTo>
                  <a:lnTo>
                    <a:pt x="0" y="65"/>
                  </a:lnTo>
                  <a:lnTo>
                    <a:pt x="33" y="98"/>
                  </a:lnTo>
                  <a:lnTo>
                    <a:pt x="98" y="3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1"/>
            <p:cNvSpPr/>
            <p:nvPr/>
          </p:nvSpPr>
          <p:spPr>
            <a:xfrm>
              <a:off x="2076275" y="1835550"/>
              <a:ext cx="5725" cy="3275"/>
            </a:xfrm>
            <a:custGeom>
              <a:rect b="b" l="l" r="r" t="t"/>
              <a:pathLst>
                <a:path extrusionOk="0" h="131" w="229">
                  <a:moveTo>
                    <a:pt x="66" y="0"/>
                  </a:moveTo>
                  <a:lnTo>
                    <a:pt x="1" y="65"/>
                  </a:lnTo>
                  <a:lnTo>
                    <a:pt x="66" y="130"/>
                  </a:lnTo>
                  <a:lnTo>
                    <a:pt x="196" y="98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1"/>
            <p:cNvSpPr/>
            <p:nvPr/>
          </p:nvSpPr>
          <p:spPr>
            <a:xfrm>
              <a:off x="1608825" y="1997325"/>
              <a:ext cx="21150" cy="19550"/>
            </a:xfrm>
            <a:custGeom>
              <a:rect b="b" l="l" r="r" t="t"/>
              <a:pathLst>
                <a:path extrusionOk="0" h="782" w="846">
                  <a:moveTo>
                    <a:pt x="650" y="1"/>
                  </a:moveTo>
                  <a:lnTo>
                    <a:pt x="585" y="131"/>
                  </a:lnTo>
                  <a:lnTo>
                    <a:pt x="455" y="196"/>
                  </a:lnTo>
                  <a:lnTo>
                    <a:pt x="488" y="261"/>
                  </a:lnTo>
                  <a:lnTo>
                    <a:pt x="390" y="261"/>
                  </a:lnTo>
                  <a:lnTo>
                    <a:pt x="358" y="293"/>
                  </a:lnTo>
                  <a:lnTo>
                    <a:pt x="325" y="391"/>
                  </a:lnTo>
                  <a:lnTo>
                    <a:pt x="293" y="293"/>
                  </a:lnTo>
                  <a:lnTo>
                    <a:pt x="325" y="228"/>
                  </a:lnTo>
                  <a:lnTo>
                    <a:pt x="260" y="196"/>
                  </a:lnTo>
                  <a:lnTo>
                    <a:pt x="195" y="261"/>
                  </a:lnTo>
                  <a:lnTo>
                    <a:pt x="163" y="228"/>
                  </a:lnTo>
                  <a:lnTo>
                    <a:pt x="98" y="359"/>
                  </a:lnTo>
                  <a:lnTo>
                    <a:pt x="33" y="424"/>
                  </a:lnTo>
                  <a:lnTo>
                    <a:pt x="65" y="586"/>
                  </a:lnTo>
                  <a:lnTo>
                    <a:pt x="0" y="684"/>
                  </a:lnTo>
                  <a:lnTo>
                    <a:pt x="0" y="781"/>
                  </a:lnTo>
                  <a:lnTo>
                    <a:pt x="130" y="781"/>
                  </a:lnTo>
                  <a:lnTo>
                    <a:pt x="195" y="716"/>
                  </a:lnTo>
                  <a:lnTo>
                    <a:pt x="293" y="716"/>
                  </a:lnTo>
                  <a:lnTo>
                    <a:pt x="650" y="424"/>
                  </a:lnTo>
                  <a:lnTo>
                    <a:pt x="781" y="326"/>
                  </a:lnTo>
                  <a:lnTo>
                    <a:pt x="846" y="196"/>
                  </a:lnTo>
                  <a:lnTo>
                    <a:pt x="846" y="196"/>
                  </a:lnTo>
                  <a:lnTo>
                    <a:pt x="781" y="228"/>
                  </a:lnTo>
                  <a:lnTo>
                    <a:pt x="748" y="196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1"/>
            <p:cNvSpPr/>
            <p:nvPr/>
          </p:nvSpPr>
          <p:spPr>
            <a:xfrm>
              <a:off x="1600675" y="2003825"/>
              <a:ext cx="7350" cy="15475"/>
            </a:xfrm>
            <a:custGeom>
              <a:rect b="b" l="l" r="r" t="t"/>
              <a:pathLst>
                <a:path extrusionOk="0" h="619" w="294">
                  <a:moveTo>
                    <a:pt x="261" y="1"/>
                  </a:moveTo>
                  <a:lnTo>
                    <a:pt x="196" y="33"/>
                  </a:lnTo>
                  <a:lnTo>
                    <a:pt x="196" y="99"/>
                  </a:lnTo>
                  <a:lnTo>
                    <a:pt x="131" y="66"/>
                  </a:lnTo>
                  <a:lnTo>
                    <a:pt x="66" y="131"/>
                  </a:lnTo>
                  <a:lnTo>
                    <a:pt x="66" y="326"/>
                  </a:lnTo>
                  <a:lnTo>
                    <a:pt x="131" y="456"/>
                  </a:lnTo>
                  <a:lnTo>
                    <a:pt x="98" y="521"/>
                  </a:lnTo>
                  <a:lnTo>
                    <a:pt x="1" y="554"/>
                  </a:lnTo>
                  <a:lnTo>
                    <a:pt x="131" y="619"/>
                  </a:lnTo>
                  <a:lnTo>
                    <a:pt x="294" y="554"/>
                  </a:lnTo>
                  <a:lnTo>
                    <a:pt x="229" y="456"/>
                  </a:lnTo>
                  <a:lnTo>
                    <a:pt x="294" y="391"/>
                  </a:lnTo>
                  <a:lnTo>
                    <a:pt x="294" y="131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1"/>
            <p:cNvSpPr/>
            <p:nvPr/>
          </p:nvSpPr>
          <p:spPr>
            <a:xfrm>
              <a:off x="1734025" y="2011150"/>
              <a:ext cx="4075" cy="3275"/>
            </a:xfrm>
            <a:custGeom>
              <a:rect b="b" l="l" r="r" t="t"/>
              <a:pathLst>
                <a:path extrusionOk="0" h="131" w="163">
                  <a:moveTo>
                    <a:pt x="33" y="1"/>
                  </a:moveTo>
                  <a:lnTo>
                    <a:pt x="0" y="66"/>
                  </a:lnTo>
                  <a:lnTo>
                    <a:pt x="65" y="131"/>
                  </a:lnTo>
                  <a:lnTo>
                    <a:pt x="98" y="98"/>
                  </a:lnTo>
                  <a:lnTo>
                    <a:pt x="98" y="33"/>
                  </a:lnTo>
                  <a:lnTo>
                    <a:pt x="163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1"/>
            <p:cNvSpPr/>
            <p:nvPr/>
          </p:nvSpPr>
          <p:spPr>
            <a:xfrm>
              <a:off x="1708825" y="1983500"/>
              <a:ext cx="4075" cy="4925"/>
            </a:xfrm>
            <a:custGeom>
              <a:rect b="b" l="l" r="r" t="t"/>
              <a:pathLst>
                <a:path extrusionOk="0" h="197" w="163">
                  <a:moveTo>
                    <a:pt x="163" y="1"/>
                  </a:moveTo>
                  <a:lnTo>
                    <a:pt x="33" y="66"/>
                  </a:lnTo>
                  <a:lnTo>
                    <a:pt x="0" y="164"/>
                  </a:lnTo>
                  <a:lnTo>
                    <a:pt x="65" y="196"/>
                  </a:lnTo>
                  <a:lnTo>
                    <a:pt x="163" y="131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21"/>
            <p:cNvSpPr/>
            <p:nvPr/>
          </p:nvSpPr>
          <p:spPr>
            <a:xfrm>
              <a:off x="1763275" y="1881900"/>
              <a:ext cx="130925" cy="104075"/>
            </a:xfrm>
            <a:custGeom>
              <a:rect b="b" l="l" r="r" t="t"/>
              <a:pathLst>
                <a:path extrusionOk="0" h="4163" w="5237">
                  <a:moveTo>
                    <a:pt x="3578" y="0"/>
                  </a:moveTo>
                  <a:lnTo>
                    <a:pt x="3318" y="98"/>
                  </a:lnTo>
                  <a:lnTo>
                    <a:pt x="2960" y="98"/>
                  </a:lnTo>
                  <a:lnTo>
                    <a:pt x="2895" y="65"/>
                  </a:lnTo>
                  <a:lnTo>
                    <a:pt x="2570" y="98"/>
                  </a:lnTo>
                  <a:lnTo>
                    <a:pt x="2472" y="65"/>
                  </a:lnTo>
                  <a:lnTo>
                    <a:pt x="2342" y="130"/>
                  </a:lnTo>
                  <a:lnTo>
                    <a:pt x="2277" y="195"/>
                  </a:lnTo>
                  <a:lnTo>
                    <a:pt x="2342" y="260"/>
                  </a:lnTo>
                  <a:lnTo>
                    <a:pt x="2277" y="358"/>
                  </a:lnTo>
                  <a:lnTo>
                    <a:pt x="2277" y="488"/>
                  </a:lnTo>
                  <a:lnTo>
                    <a:pt x="2245" y="715"/>
                  </a:lnTo>
                  <a:lnTo>
                    <a:pt x="2342" y="813"/>
                  </a:lnTo>
                  <a:lnTo>
                    <a:pt x="2245" y="911"/>
                  </a:lnTo>
                  <a:lnTo>
                    <a:pt x="2147" y="911"/>
                  </a:lnTo>
                  <a:lnTo>
                    <a:pt x="1985" y="1041"/>
                  </a:lnTo>
                  <a:lnTo>
                    <a:pt x="1952" y="1138"/>
                  </a:lnTo>
                  <a:lnTo>
                    <a:pt x="1724" y="1203"/>
                  </a:lnTo>
                  <a:lnTo>
                    <a:pt x="1627" y="1366"/>
                  </a:lnTo>
                  <a:lnTo>
                    <a:pt x="1399" y="1528"/>
                  </a:lnTo>
                  <a:lnTo>
                    <a:pt x="1302" y="1561"/>
                  </a:lnTo>
                  <a:lnTo>
                    <a:pt x="1302" y="1659"/>
                  </a:lnTo>
                  <a:lnTo>
                    <a:pt x="1334" y="1789"/>
                  </a:lnTo>
                  <a:lnTo>
                    <a:pt x="1334" y="1951"/>
                  </a:lnTo>
                  <a:lnTo>
                    <a:pt x="1041" y="1919"/>
                  </a:lnTo>
                  <a:lnTo>
                    <a:pt x="1009" y="1854"/>
                  </a:lnTo>
                  <a:lnTo>
                    <a:pt x="1009" y="2016"/>
                  </a:lnTo>
                  <a:lnTo>
                    <a:pt x="911" y="2146"/>
                  </a:lnTo>
                  <a:lnTo>
                    <a:pt x="846" y="2179"/>
                  </a:lnTo>
                  <a:lnTo>
                    <a:pt x="814" y="2244"/>
                  </a:lnTo>
                  <a:lnTo>
                    <a:pt x="619" y="2276"/>
                  </a:lnTo>
                  <a:lnTo>
                    <a:pt x="554" y="2439"/>
                  </a:lnTo>
                  <a:lnTo>
                    <a:pt x="489" y="2439"/>
                  </a:lnTo>
                  <a:lnTo>
                    <a:pt x="391" y="2537"/>
                  </a:lnTo>
                  <a:lnTo>
                    <a:pt x="326" y="2537"/>
                  </a:lnTo>
                  <a:lnTo>
                    <a:pt x="326" y="2634"/>
                  </a:lnTo>
                  <a:lnTo>
                    <a:pt x="196" y="2699"/>
                  </a:lnTo>
                  <a:lnTo>
                    <a:pt x="66" y="2797"/>
                  </a:lnTo>
                  <a:lnTo>
                    <a:pt x="1" y="2764"/>
                  </a:lnTo>
                  <a:lnTo>
                    <a:pt x="1" y="2862"/>
                  </a:lnTo>
                  <a:lnTo>
                    <a:pt x="163" y="2927"/>
                  </a:lnTo>
                  <a:lnTo>
                    <a:pt x="359" y="2927"/>
                  </a:lnTo>
                  <a:lnTo>
                    <a:pt x="359" y="2992"/>
                  </a:lnTo>
                  <a:lnTo>
                    <a:pt x="228" y="2959"/>
                  </a:lnTo>
                  <a:lnTo>
                    <a:pt x="228" y="2959"/>
                  </a:lnTo>
                  <a:lnTo>
                    <a:pt x="326" y="3252"/>
                  </a:lnTo>
                  <a:lnTo>
                    <a:pt x="391" y="3317"/>
                  </a:lnTo>
                  <a:lnTo>
                    <a:pt x="359" y="3447"/>
                  </a:lnTo>
                  <a:lnTo>
                    <a:pt x="326" y="3577"/>
                  </a:lnTo>
                  <a:lnTo>
                    <a:pt x="391" y="3707"/>
                  </a:lnTo>
                  <a:lnTo>
                    <a:pt x="294" y="3870"/>
                  </a:lnTo>
                  <a:lnTo>
                    <a:pt x="294" y="4065"/>
                  </a:lnTo>
                  <a:lnTo>
                    <a:pt x="294" y="4130"/>
                  </a:lnTo>
                  <a:lnTo>
                    <a:pt x="359" y="4130"/>
                  </a:lnTo>
                  <a:lnTo>
                    <a:pt x="424" y="4163"/>
                  </a:lnTo>
                  <a:lnTo>
                    <a:pt x="489" y="4065"/>
                  </a:lnTo>
                  <a:lnTo>
                    <a:pt x="619" y="4032"/>
                  </a:lnTo>
                  <a:lnTo>
                    <a:pt x="716" y="4065"/>
                  </a:lnTo>
                  <a:lnTo>
                    <a:pt x="846" y="4032"/>
                  </a:lnTo>
                  <a:lnTo>
                    <a:pt x="1009" y="3870"/>
                  </a:lnTo>
                  <a:lnTo>
                    <a:pt x="1074" y="3837"/>
                  </a:lnTo>
                  <a:lnTo>
                    <a:pt x="1041" y="3805"/>
                  </a:lnTo>
                  <a:lnTo>
                    <a:pt x="1139" y="3707"/>
                  </a:lnTo>
                  <a:lnTo>
                    <a:pt x="1204" y="3772"/>
                  </a:lnTo>
                  <a:lnTo>
                    <a:pt x="1204" y="3902"/>
                  </a:lnTo>
                  <a:lnTo>
                    <a:pt x="1139" y="3967"/>
                  </a:lnTo>
                  <a:lnTo>
                    <a:pt x="1204" y="4065"/>
                  </a:lnTo>
                  <a:lnTo>
                    <a:pt x="1269" y="4065"/>
                  </a:lnTo>
                  <a:lnTo>
                    <a:pt x="1399" y="4000"/>
                  </a:lnTo>
                  <a:lnTo>
                    <a:pt x="1562" y="4000"/>
                  </a:lnTo>
                  <a:lnTo>
                    <a:pt x="1659" y="3902"/>
                  </a:lnTo>
                  <a:lnTo>
                    <a:pt x="1822" y="3740"/>
                  </a:lnTo>
                  <a:lnTo>
                    <a:pt x="1789" y="3675"/>
                  </a:lnTo>
                  <a:lnTo>
                    <a:pt x="1919" y="3545"/>
                  </a:lnTo>
                  <a:lnTo>
                    <a:pt x="1952" y="3480"/>
                  </a:lnTo>
                  <a:lnTo>
                    <a:pt x="2082" y="3317"/>
                  </a:lnTo>
                  <a:lnTo>
                    <a:pt x="2212" y="3285"/>
                  </a:lnTo>
                  <a:lnTo>
                    <a:pt x="2212" y="3187"/>
                  </a:lnTo>
                  <a:lnTo>
                    <a:pt x="2277" y="3024"/>
                  </a:lnTo>
                  <a:lnTo>
                    <a:pt x="2375" y="3187"/>
                  </a:lnTo>
                  <a:lnTo>
                    <a:pt x="2505" y="3187"/>
                  </a:lnTo>
                  <a:lnTo>
                    <a:pt x="2635" y="3089"/>
                  </a:lnTo>
                  <a:lnTo>
                    <a:pt x="2765" y="3057"/>
                  </a:lnTo>
                  <a:lnTo>
                    <a:pt x="2798" y="2894"/>
                  </a:lnTo>
                  <a:lnTo>
                    <a:pt x="2863" y="2894"/>
                  </a:lnTo>
                  <a:lnTo>
                    <a:pt x="2960" y="2797"/>
                  </a:lnTo>
                  <a:lnTo>
                    <a:pt x="3025" y="2667"/>
                  </a:lnTo>
                  <a:lnTo>
                    <a:pt x="3188" y="2634"/>
                  </a:lnTo>
                  <a:lnTo>
                    <a:pt x="3253" y="2602"/>
                  </a:lnTo>
                  <a:lnTo>
                    <a:pt x="3318" y="2634"/>
                  </a:lnTo>
                  <a:lnTo>
                    <a:pt x="3383" y="2602"/>
                  </a:lnTo>
                  <a:lnTo>
                    <a:pt x="3578" y="2602"/>
                  </a:lnTo>
                  <a:lnTo>
                    <a:pt x="3676" y="2504"/>
                  </a:lnTo>
                  <a:lnTo>
                    <a:pt x="3773" y="2504"/>
                  </a:lnTo>
                  <a:lnTo>
                    <a:pt x="4001" y="2406"/>
                  </a:lnTo>
                  <a:lnTo>
                    <a:pt x="4196" y="2374"/>
                  </a:lnTo>
                  <a:lnTo>
                    <a:pt x="4489" y="2244"/>
                  </a:lnTo>
                  <a:lnTo>
                    <a:pt x="4651" y="2276"/>
                  </a:lnTo>
                  <a:lnTo>
                    <a:pt x="4879" y="2244"/>
                  </a:lnTo>
                  <a:lnTo>
                    <a:pt x="4944" y="2179"/>
                  </a:lnTo>
                  <a:lnTo>
                    <a:pt x="5139" y="2146"/>
                  </a:lnTo>
                  <a:lnTo>
                    <a:pt x="5236" y="2016"/>
                  </a:lnTo>
                  <a:lnTo>
                    <a:pt x="5204" y="1919"/>
                  </a:lnTo>
                  <a:lnTo>
                    <a:pt x="5204" y="1821"/>
                  </a:lnTo>
                  <a:lnTo>
                    <a:pt x="5171" y="1756"/>
                  </a:lnTo>
                  <a:lnTo>
                    <a:pt x="5204" y="1691"/>
                  </a:lnTo>
                  <a:lnTo>
                    <a:pt x="5204" y="1528"/>
                  </a:lnTo>
                  <a:lnTo>
                    <a:pt x="5139" y="1366"/>
                  </a:lnTo>
                  <a:lnTo>
                    <a:pt x="5171" y="1268"/>
                  </a:lnTo>
                  <a:lnTo>
                    <a:pt x="5139" y="1008"/>
                  </a:lnTo>
                  <a:lnTo>
                    <a:pt x="4944" y="813"/>
                  </a:lnTo>
                  <a:lnTo>
                    <a:pt x="4911" y="683"/>
                  </a:lnTo>
                  <a:lnTo>
                    <a:pt x="4846" y="683"/>
                  </a:lnTo>
                  <a:lnTo>
                    <a:pt x="4716" y="715"/>
                  </a:lnTo>
                  <a:lnTo>
                    <a:pt x="4586" y="715"/>
                  </a:lnTo>
                  <a:lnTo>
                    <a:pt x="4489" y="781"/>
                  </a:lnTo>
                  <a:lnTo>
                    <a:pt x="4489" y="911"/>
                  </a:lnTo>
                  <a:lnTo>
                    <a:pt x="4293" y="1041"/>
                  </a:lnTo>
                  <a:lnTo>
                    <a:pt x="4293" y="976"/>
                  </a:lnTo>
                  <a:lnTo>
                    <a:pt x="4424" y="813"/>
                  </a:lnTo>
                  <a:lnTo>
                    <a:pt x="4456" y="683"/>
                  </a:lnTo>
                  <a:lnTo>
                    <a:pt x="4358" y="618"/>
                  </a:lnTo>
                  <a:lnTo>
                    <a:pt x="4261" y="683"/>
                  </a:lnTo>
                  <a:lnTo>
                    <a:pt x="4196" y="683"/>
                  </a:lnTo>
                  <a:lnTo>
                    <a:pt x="4261" y="618"/>
                  </a:lnTo>
                  <a:lnTo>
                    <a:pt x="4228" y="520"/>
                  </a:lnTo>
                  <a:lnTo>
                    <a:pt x="3968" y="390"/>
                  </a:lnTo>
                  <a:lnTo>
                    <a:pt x="3903" y="260"/>
                  </a:lnTo>
                  <a:lnTo>
                    <a:pt x="3838" y="195"/>
                  </a:lnTo>
                  <a:lnTo>
                    <a:pt x="3871" y="98"/>
                  </a:lnTo>
                  <a:lnTo>
                    <a:pt x="35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1"/>
            <p:cNvSpPr/>
            <p:nvPr/>
          </p:nvSpPr>
          <p:spPr>
            <a:xfrm>
              <a:off x="1878725" y="1816850"/>
              <a:ext cx="4100" cy="3275"/>
            </a:xfrm>
            <a:custGeom>
              <a:rect b="b" l="l" r="r" t="t"/>
              <a:pathLst>
                <a:path extrusionOk="0" h="131" w="164">
                  <a:moveTo>
                    <a:pt x="33" y="0"/>
                  </a:moveTo>
                  <a:lnTo>
                    <a:pt x="1" y="33"/>
                  </a:lnTo>
                  <a:lnTo>
                    <a:pt x="33" y="98"/>
                  </a:lnTo>
                  <a:lnTo>
                    <a:pt x="131" y="131"/>
                  </a:lnTo>
                  <a:lnTo>
                    <a:pt x="163" y="98"/>
                  </a:lnTo>
                  <a:lnTo>
                    <a:pt x="163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1"/>
            <p:cNvSpPr/>
            <p:nvPr/>
          </p:nvSpPr>
          <p:spPr>
            <a:xfrm>
              <a:off x="2114500" y="1910350"/>
              <a:ext cx="3275" cy="5700"/>
            </a:xfrm>
            <a:custGeom>
              <a:rect b="b" l="l" r="r" t="t"/>
              <a:pathLst>
                <a:path extrusionOk="0" h="228" w="131">
                  <a:moveTo>
                    <a:pt x="65" y="0"/>
                  </a:moveTo>
                  <a:lnTo>
                    <a:pt x="0" y="33"/>
                  </a:lnTo>
                  <a:lnTo>
                    <a:pt x="0" y="98"/>
                  </a:lnTo>
                  <a:lnTo>
                    <a:pt x="33" y="163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65" y="195"/>
                  </a:lnTo>
                  <a:lnTo>
                    <a:pt x="130" y="130"/>
                  </a:lnTo>
                  <a:lnTo>
                    <a:pt x="98" y="65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1"/>
            <p:cNvSpPr/>
            <p:nvPr/>
          </p:nvSpPr>
          <p:spPr>
            <a:xfrm>
              <a:off x="2101475" y="2158300"/>
              <a:ext cx="6550" cy="9775"/>
            </a:xfrm>
            <a:custGeom>
              <a:rect b="b" l="l" r="r" t="t"/>
              <a:pathLst>
                <a:path extrusionOk="0" h="391" w="262">
                  <a:moveTo>
                    <a:pt x="229" y="1"/>
                  </a:moveTo>
                  <a:lnTo>
                    <a:pt x="164" y="98"/>
                  </a:lnTo>
                  <a:lnTo>
                    <a:pt x="34" y="196"/>
                  </a:lnTo>
                  <a:lnTo>
                    <a:pt x="34" y="293"/>
                  </a:lnTo>
                  <a:lnTo>
                    <a:pt x="1" y="391"/>
                  </a:lnTo>
                  <a:lnTo>
                    <a:pt x="131" y="391"/>
                  </a:lnTo>
                  <a:lnTo>
                    <a:pt x="229" y="358"/>
                  </a:lnTo>
                  <a:lnTo>
                    <a:pt x="229" y="261"/>
                  </a:lnTo>
                  <a:lnTo>
                    <a:pt x="261" y="163"/>
                  </a:lnTo>
                  <a:lnTo>
                    <a:pt x="261" y="33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1"/>
            <p:cNvSpPr/>
            <p:nvPr/>
          </p:nvSpPr>
          <p:spPr>
            <a:xfrm>
              <a:off x="2100675" y="2168875"/>
              <a:ext cx="4900" cy="3275"/>
            </a:xfrm>
            <a:custGeom>
              <a:rect b="b" l="l" r="r" t="t"/>
              <a:pathLst>
                <a:path extrusionOk="0" h="131" w="196">
                  <a:moveTo>
                    <a:pt x="0" y="0"/>
                  </a:moveTo>
                  <a:lnTo>
                    <a:pt x="0" y="98"/>
                  </a:lnTo>
                  <a:lnTo>
                    <a:pt x="33" y="131"/>
                  </a:lnTo>
                  <a:lnTo>
                    <a:pt x="131" y="131"/>
                  </a:lnTo>
                  <a:lnTo>
                    <a:pt x="196" y="65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1"/>
            <p:cNvSpPr/>
            <p:nvPr/>
          </p:nvSpPr>
          <p:spPr>
            <a:xfrm>
              <a:off x="2067350" y="1964825"/>
              <a:ext cx="79700" cy="69925"/>
            </a:xfrm>
            <a:custGeom>
              <a:rect b="b" l="l" r="r" t="t"/>
              <a:pathLst>
                <a:path extrusionOk="0" h="2797" w="3188">
                  <a:moveTo>
                    <a:pt x="1756" y="0"/>
                  </a:moveTo>
                  <a:lnTo>
                    <a:pt x="1691" y="33"/>
                  </a:lnTo>
                  <a:lnTo>
                    <a:pt x="1529" y="33"/>
                  </a:lnTo>
                  <a:lnTo>
                    <a:pt x="1301" y="98"/>
                  </a:lnTo>
                  <a:lnTo>
                    <a:pt x="1203" y="228"/>
                  </a:lnTo>
                  <a:lnTo>
                    <a:pt x="1268" y="325"/>
                  </a:lnTo>
                  <a:lnTo>
                    <a:pt x="1203" y="358"/>
                  </a:lnTo>
                  <a:lnTo>
                    <a:pt x="1203" y="423"/>
                  </a:lnTo>
                  <a:lnTo>
                    <a:pt x="1268" y="488"/>
                  </a:lnTo>
                  <a:lnTo>
                    <a:pt x="1301" y="618"/>
                  </a:lnTo>
                  <a:lnTo>
                    <a:pt x="1171" y="618"/>
                  </a:lnTo>
                  <a:lnTo>
                    <a:pt x="1138" y="488"/>
                  </a:lnTo>
                  <a:lnTo>
                    <a:pt x="1073" y="390"/>
                  </a:lnTo>
                  <a:lnTo>
                    <a:pt x="1008" y="358"/>
                  </a:lnTo>
                  <a:lnTo>
                    <a:pt x="943" y="488"/>
                  </a:lnTo>
                  <a:lnTo>
                    <a:pt x="943" y="520"/>
                  </a:lnTo>
                  <a:lnTo>
                    <a:pt x="943" y="585"/>
                  </a:lnTo>
                  <a:lnTo>
                    <a:pt x="846" y="618"/>
                  </a:lnTo>
                  <a:lnTo>
                    <a:pt x="813" y="748"/>
                  </a:lnTo>
                  <a:lnTo>
                    <a:pt x="683" y="911"/>
                  </a:lnTo>
                  <a:lnTo>
                    <a:pt x="683" y="1008"/>
                  </a:lnTo>
                  <a:lnTo>
                    <a:pt x="651" y="1073"/>
                  </a:lnTo>
                  <a:lnTo>
                    <a:pt x="586" y="1203"/>
                  </a:lnTo>
                  <a:lnTo>
                    <a:pt x="520" y="1268"/>
                  </a:lnTo>
                  <a:lnTo>
                    <a:pt x="520" y="1366"/>
                  </a:lnTo>
                  <a:lnTo>
                    <a:pt x="423" y="1398"/>
                  </a:lnTo>
                  <a:lnTo>
                    <a:pt x="325" y="1626"/>
                  </a:lnTo>
                  <a:lnTo>
                    <a:pt x="325" y="1756"/>
                  </a:lnTo>
                  <a:lnTo>
                    <a:pt x="293" y="1821"/>
                  </a:lnTo>
                  <a:lnTo>
                    <a:pt x="358" y="1886"/>
                  </a:lnTo>
                  <a:lnTo>
                    <a:pt x="358" y="1951"/>
                  </a:lnTo>
                  <a:lnTo>
                    <a:pt x="325" y="1984"/>
                  </a:lnTo>
                  <a:lnTo>
                    <a:pt x="325" y="2081"/>
                  </a:lnTo>
                  <a:lnTo>
                    <a:pt x="260" y="2244"/>
                  </a:lnTo>
                  <a:lnTo>
                    <a:pt x="130" y="2406"/>
                  </a:lnTo>
                  <a:lnTo>
                    <a:pt x="163" y="2472"/>
                  </a:lnTo>
                  <a:lnTo>
                    <a:pt x="260" y="2439"/>
                  </a:lnTo>
                  <a:lnTo>
                    <a:pt x="260" y="2504"/>
                  </a:lnTo>
                  <a:lnTo>
                    <a:pt x="228" y="2537"/>
                  </a:lnTo>
                  <a:lnTo>
                    <a:pt x="163" y="2504"/>
                  </a:lnTo>
                  <a:lnTo>
                    <a:pt x="65" y="2537"/>
                  </a:lnTo>
                  <a:lnTo>
                    <a:pt x="0" y="2667"/>
                  </a:lnTo>
                  <a:lnTo>
                    <a:pt x="195" y="2667"/>
                  </a:lnTo>
                  <a:lnTo>
                    <a:pt x="260" y="2634"/>
                  </a:lnTo>
                  <a:lnTo>
                    <a:pt x="423" y="2797"/>
                  </a:lnTo>
                  <a:lnTo>
                    <a:pt x="455" y="2732"/>
                  </a:lnTo>
                  <a:lnTo>
                    <a:pt x="455" y="2634"/>
                  </a:lnTo>
                  <a:lnTo>
                    <a:pt x="553" y="2667"/>
                  </a:lnTo>
                  <a:lnTo>
                    <a:pt x="618" y="2569"/>
                  </a:lnTo>
                  <a:lnTo>
                    <a:pt x="683" y="2472"/>
                  </a:lnTo>
                  <a:lnTo>
                    <a:pt x="748" y="2439"/>
                  </a:lnTo>
                  <a:lnTo>
                    <a:pt x="846" y="2439"/>
                  </a:lnTo>
                  <a:lnTo>
                    <a:pt x="911" y="2374"/>
                  </a:lnTo>
                  <a:lnTo>
                    <a:pt x="976" y="2309"/>
                  </a:lnTo>
                  <a:lnTo>
                    <a:pt x="1008" y="2211"/>
                  </a:lnTo>
                  <a:lnTo>
                    <a:pt x="1008" y="2114"/>
                  </a:lnTo>
                  <a:lnTo>
                    <a:pt x="943" y="2049"/>
                  </a:lnTo>
                  <a:lnTo>
                    <a:pt x="1041" y="1984"/>
                  </a:lnTo>
                  <a:lnTo>
                    <a:pt x="1073" y="1886"/>
                  </a:lnTo>
                  <a:lnTo>
                    <a:pt x="878" y="1886"/>
                  </a:lnTo>
                  <a:lnTo>
                    <a:pt x="813" y="1821"/>
                  </a:lnTo>
                  <a:lnTo>
                    <a:pt x="846" y="1756"/>
                  </a:lnTo>
                  <a:lnTo>
                    <a:pt x="911" y="1756"/>
                  </a:lnTo>
                  <a:lnTo>
                    <a:pt x="976" y="1821"/>
                  </a:lnTo>
                  <a:lnTo>
                    <a:pt x="1171" y="1821"/>
                  </a:lnTo>
                  <a:lnTo>
                    <a:pt x="1268" y="1789"/>
                  </a:lnTo>
                  <a:lnTo>
                    <a:pt x="1333" y="1821"/>
                  </a:lnTo>
                  <a:lnTo>
                    <a:pt x="1333" y="1919"/>
                  </a:lnTo>
                  <a:lnTo>
                    <a:pt x="1496" y="2016"/>
                  </a:lnTo>
                  <a:lnTo>
                    <a:pt x="1561" y="2016"/>
                  </a:lnTo>
                  <a:lnTo>
                    <a:pt x="1561" y="2081"/>
                  </a:lnTo>
                  <a:lnTo>
                    <a:pt x="1626" y="2114"/>
                  </a:lnTo>
                  <a:lnTo>
                    <a:pt x="1756" y="2049"/>
                  </a:lnTo>
                  <a:lnTo>
                    <a:pt x="1951" y="1919"/>
                  </a:lnTo>
                  <a:lnTo>
                    <a:pt x="2081" y="1789"/>
                  </a:lnTo>
                  <a:lnTo>
                    <a:pt x="2244" y="1659"/>
                  </a:lnTo>
                  <a:lnTo>
                    <a:pt x="2309" y="1593"/>
                  </a:lnTo>
                  <a:lnTo>
                    <a:pt x="2244" y="1561"/>
                  </a:lnTo>
                  <a:lnTo>
                    <a:pt x="2277" y="1496"/>
                  </a:lnTo>
                  <a:lnTo>
                    <a:pt x="2374" y="1496"/>
                  </a:lnTo>
                  <a:lnTo>
                    <a:pt x="2504" y="1366"/>
                  </a:lnTo>
                  <a:lnTo>
                    <a:pt x="2732" y="1171"/>
                  </a:lnTo>
                  <a:lnTo>
                    <a:pt x="2732" y="1138"/>
                  </a:lnTo>
                  <a:lnTo>
                    <a:pt x="2797" y="1106"/>
                  </a:lnTo>
                  <a:lnTo>
                    <a:pt x="2894" y="1008"/>
                  </a:lnTo>
                  <a:lnTo>
                    <a:pt x="3057" y="846"/>
                  </a:lnTo>
                  <a:lnTo>
                    <a:pt x="3090" y="748"/>
                  </a:lnTo>
                  <a:lnTo>
                    <a:pt x="3187" y="748"/>
                  </a:lnTo>
                  <a:lnTo>
                    <a:pt x="3155" y="683"/>
                  </a:lnTo>
                  <a:lnTo>
                    <a:pt x="3090" y="618"/>
                  </a:lnTo>
                  <a:lnTo>
                    <a:pt x="3090" y="553"/>
                  </a:lnTo>
                  <a:lnTo>
                    <a:pt x="2927" y="455"/>
                  </a:lnTo>
                  <a:lnTo>
                    <a:pt x="2699" y="423"/>
                  </a:lnTo>
                  <a:lnTo>
                    <a:pt x="2569" y="423"/>
                  </a:lnTo>
                  <a:lnTo>
                    <a:pt x="2472" y="455"/>
                  </a:lnTo>
                  <a:lnTo>
                    <a:pt x="2439" y="423"/>
                  </a:lnTo>
                  <a:lnTo>
                    <a:pt x="2439" y="325"/>
                  </a:lnTo>
                  <a:lnTo>
                    <a:pt x="2407" y="228"/>
                  </a:lnTo>
                  <a:lnTo>
                    <a:pt x="2342" y="228"/>
                  </a:lnTo>
                  <a:lnTo>
                    <a:pt x="2309" y="195"/>
                  </a:lnTo>
                  <a:lnTo>
                    <a:pt x="2212" y="163"/>
                  </a:lnTo>
                  <a:lnTo>
                    <a:pt x="2146" y="65"/>
                  </a:lnTo>
                  <a:lnTo>
                    <a:pt x="2016" y="33"/>
                  </a:lnTo>
                  <a:lnTo>
                    <a:pt x="1951" y="98"/>
                  </a:lnTo>
                  <a:lnTo>
                    <a:pt x="1919" y="33"/>
                  </a:lnTo>
                  <a:lnTo>
                    <a:pt x="1821" y="33"/>
                  </a:lnTo>
                  <a:lnTo>
                    <a:pt x="17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1"/>
            <p:cNvSpPr/>
            <p:nvPr/>
          </p:nvSpPr>
          <p:spPr>
            <a:xfrm>
              <a:off x="2003925" y="1957500"/>
              <a:ext cx="75625" cy="91075"/>
            </a:xfrm>
            <a:custGeom>
              <a:rect b="b" l="l" r="r" t="t"/>
              <a:pathLst>
                <a:path extrusionOk="0" h="3643" w="3025">
                  <a:moveTo>
                    <a:pt x="1854" y="0"/>
                  </a:moveTo>
                  <a:lnTo>
                    <a:pt x="1789" y="33"/>
                  </a:lnTo>
                  <a:lnTo>
                    <a:pt x="1724" y="98"/>
                  </a:lnTo>
                  <a:lnTo>
                    <a:pt x="1757" y="130"/>
                  </a:lnTo>
                  <a:lnTo>
                    <a:pt x="1887" y="130"/>
                  </a:lnTo>
                  <a:lnTo>
                    <a:pt x="1822" y="228"/>
                  </a:lnTo>
                  <a:lnTo>
                    <a:pt x="1692" y="195"/>
                  </a:lnTo>
                  <a:lnTo>
                    <a:pt x="1627" y="98"/>
                  </a:lnTo>
                  <a:lnTo>
                    <a:pt x="1562" y="98"/>
                  </a:lnTo>
                  <a:lnTo>
                    <a:pt x="1529" y="65"/>
                  </a:lnTo>
                  <a:lnTo>
                    <a:pt x="1432" y="130"/>
                  </a:lnTo>
                  <a:lnTo>
                    <a:pt x="1399" y="228"/>
                  </a:lnTo>
                  <a:lnTo>
                    <a:pt x="1366" y="261"/>
                  </a:lnTo>
                  <a:lnTo>
                    <a:pt x="1366" y="358"/>
                  </a:lnTo>
                  <a:lnTo>
                    <a:pt x="1399" y="456"/>
                  </a:lnTo>
                  <a:lnTo>
                    <a:pt x="1464" y="488"/>
                  </a:lnTo>
                  <a:lnTo>
                    <a:pt x="1464" y="586"/>
                  </a:lnTo>
                  <a:lnTo>
                    <a:pt x="1432" y="651"/>
                  </a:lnTo>
                  <a:lnTo>
                    <a:pt x="1399" y="748"/>
                  </a:lnTo>
                  <a:lnTo>
                    <a:pt x="1366" y="553"/>
                  </a:lnTo>
                  <a:lnTo>
                    <a:pt x="1301" y="456"/>
                  </a:lnTo>
                  <a:lnTo>
                    <a:pt x="1204" y="423"/>
                  </a:lnTo>
                  <a:lnTo>
                    <a:pt x="1204" y="488"/>
                  </a:lnTo>
                  <a:lnTo>
                    <a:pt x="1106" y="488"/>
                  </a:lnTo>
                  <a:lnTo>
                    <a:pt x="1041" y="553"/>
                  </a:lnTo>
                  <a:lnTo>
                    <a:pt x="1041" y="683"/>
                  </a:lnTo>
                  <a:lnTo>
                    <a:pt x="1139" y="781"/>
                  </a:lnTo>
                  <a:lnTo>
                    <a:pt x="1139" y="846"/>
                  </a:lnTo>
                  <a:lnTo>
                    <a:pt x="1236" y="976"/>
                  </a:lnTo>
                  <a:lnTo>
                    <a:pt x="1334" y="976"/>
                  </a:lnTo>
                  <a:lnTo>
                    <a:pt x="1399" y="878"/>
                  </a:lnTo>
                  <a:lnTo>
                    <a:pt x="1432" y="878"/>
                  </a:lnTo>
                  <a:lnTo>
                    <a:pt x="1432" y="976"/>
                  </a:lnTo>
                  <a:lnTo>
                    <a:pt x="1529" y="1106"/>
                  </a:lnTo>
                  <a:lnTo>
                    <a:pt x="1529" y="1171"/>
                  </a:lnTo>
                  <a:lnTo>
                    <a:pt x="1464" y="1171"/>
                  </a:lnTo>
                  <a:lnTo>
                    <a:pt x="1399" y="1041"/>
                  </a:lnTo>
                  <a:lnTo>
                    <a:pt x="1334" y="1008"/>
                  </a:lnTo>
                  <a:lnTo>
                    <a:pt x="1236" y="1041"/>
                  </a:lnTo>
                  <a:lnTo>
                    <a:pt x="1204" y="1106"/>
                  </a:lnTo>
                  <a:lnTo>
                    <a:pt x="1236" y="1204"/>
                  </a:lnTo>
                  <a:lnTo>
                    <a:pt x="1236" y="1269"/>
                  </a:lnTo>
                  <a:lnTo>
                    <a:pt x="1171" y="1334"/>
                  </a:lnTo>
                  <a:lnTo>
                    <a:pt x="1171" y="1399"/>
                  </a:lnTo>
                  <a:lnTo>
                    <a:pt x="1106" y="1529"/>
                  </a:lnTo>
                  <a:lnTo>
                    <a:pt x="1041" y="1561"/>
                  </a:lnTo>
                  <a:lnTo>
                    <a:pt x="1074" y="1659"/>
                  </a:lnTo>
                  <a:lnTo>
                    <a:pt x="1041" y="1691"/>
                  </a:lnTo>
                  <a:lnTo>
                    <a:pt x="944" y="1659"/>
                  </a:lnTo>
                  <a:lnTo>
                    <a:pt x="879" y="1561"/>
                  </a:lnTo>
                  <a:lnTo>
                    <a:pt x="879" y="1496"/>
                  </a:lnTo>
                  <a:lnTo>
                    <a:pt x="749" y="1334"/>
                  </a:lnTo>
                  <a:lnTo>
                    <a:pt x="749" y="1236"/>
                  </a:lnTo>
                  <a:lnTo>
                    <a:pt x="716" y="1171"/>
                  </a:lnTo>
                  <a:lnTo>
                    <a:pt x="651" y="1171"/>
                  </a:lnTo>
                  <a:lnTo>
                    <a:pt x="651" y="1106"/>
                  </a:lnTo>
                  <a:lnTo>
                    <a:pt x="684" y="1106"/>
                  </a:lnTo>
                  <a:lnTo>
                    <a:pt x="716" y="1041"/>
                  </a:lnTo>
                  <a:lnTo>
                    <a:pt x="684" y="976"/>
                  </a:lnTo>
                  <a:lnTo>
                    <a:pt x="586" y="976"/>
                  </a:lnTo>
                  <a:lnTo>
                    <a:pt x="423" y="1008"/>
                  </a:lnTo>
                  <a:lnTo>
                    <a:pt x="391" y="976"/>
                  </a:lnTo>
                  <a:lnTo>
                    <a:pt x="358" y="976"/>
                  </a:lnTo>
                  <a:lnTo>
                    <a:pt x="293" y="1041"/>
                  </a:lnTo>
                  <a:lnTo>
                    <a:pt x="196" y="1074"/>
                  </a:lnTo>
                  <a:lnTo>
                    <a:pt x="66" y="1236"/>
                  </a:lnTo>
                  <a:lnTo>
                    <a:pt x="131" y="1334"/>
                  </a:lnTo>
                  <a:lnTo>
                    <a:pt x="131" y="1496"/>
                  </a:lnTo>
                  <a:lnTo>
                    <a:pt x="98" y="1561"/>
                  </a:lnTo>
                  <a:lnTo>
                    <a:pt x="131" y="1626"/>
                  </a:lnTo>
                  <a:lnTo>
                    <a:pt x="131" y="1789"/>
                  </a:lnTo>
                  <a:lnTo>
                    <a:pt x="1" y="1854"/>
                  </a:lnTo>
                  <a:lnTo>
                    <a:pt x="33" y="1952"/>
                  </a:lnTo>
                  <a:lnTo>
                    <a:pt x="66" y="2017"/>
                  </a:lnTo>
                  <a:lnTo>
                    <a:pt x="131" y="1984"/>
                  </a:lnTo>
                  <a:lnTo>
                    <a:pt x="196" y="2017"/>
                  </a:lnTo>
                  <a:lnTo>
                    <a:pt x="261" y="1984"/>
                  </a:lnTo>
                  <a:lnTo>
                    <a:pt x="326" y="2017"/>
                  </a:lnTo>
                  <a:lnTo>
                    <a:pt x="326" y="2147"/>
                  </a:lnTo>
                  <a:lnTo>
                    <a:pt x="358" y="2179"/>
                  </a:lnTo>
                  <a:lnTo>
                    <a:pt x="391" y="2179"/>
                  </a:lnTo>
                  <a:lnTo>
                    <a:pt x="456" y="2309"/>
                  </a:lnTo>
                  <a:lnTo>
                    <a:pt x="456" y="2472"/>
                  </a:lnTo>
                  <a:lnTo>
                    <a:pt x="553" y="2569"/>
                  </a:lnTo>
                  <a:lnTo>
                    <a:pt x="553" y="2667"/>
                  </a:lnTo>
                  <a:lnTo>
                    <a:pt x="586" y="2765"/>
                  </a:lnTo>
                  <a:lnTo>
                    <a:pt x="684" y="2797"/>
                  </a:lnTo>
                  <a:lnTo>
                    <a:pt x="651" y="2862"/>
                  </a:lnTo>
                  <a:lnTo>
                    <a:pt x="651" y="3025"/>
                  </a:lnTo>
                  <a:lnTo>
                    <a:pt x="586" y="3122"/>
                  </a:lnTo>
                  <a:lnTo>
                    <a:pt x="684" y="3220"/>
                  </a:lnTo>
                  <a:lnTo>
                    <a:pt x="684" y="3317"/>
                  </a:lnTo>
                  <a:lnTo>
                    <a:pt x="651" y="3415"/>
                  </a:lnTo>
                  <a:lnTo>
                    <a:pt x="684" y="3480"/>
                  </a:lnTo>
                  <a:lnTo>
                    <a:pt x="749" y="3415"/>
                  </a:lnTo>
                  <a:lnTo>
                    <a:pt x="781" y="3480"/>
                  </a:lnTo>
                  <a:lnTo>
                    <a:pt x="814" y="3578"/>
                  </a:lnTo>
                  <a:lnTo>
                    <a:pt x="879" y="3643"/>
                  </a:lnTo>
                  <a:cubicBezTo>
                    <a:pt x="879" y="3643"/>
                    <a:pt x="1009" y="3610"/>
                    <a:pt x="1009" y="3610"/>
                  </a:cubicBezTo>
                  <a:lnTo>
                    <a:pt x="1074" y="3480"/>
                  </a:lnTo>
                  <a:lnTo>
                    <a:pt x="1171" y="3415"/>
                  </a:lnTo>
                  <a:lnTo>
                    <a:pt x="1204" y="3317"/>
                  </a:lnTo>
                  <a:lnTo>
                    <a:pt x="1171" y="3252"/>
                  </a:lnTo>
                  <a:lnTo>
                    <a:pt x="1074" y="3057"/>
                  </a:lnTo>
                  <a:lnTo>
                    <a:pt x="1106" y="2960"/>
                  </a:lnTo>
                  <a:lnTo>
                    <a:pt x="1269" y="2797"/>
                  </a:lnTo>
                  <a:lnTo>
                    <a:pt x="1269" y="2862"/>
                  </a:lnTo>
                  <a:lnTo>
                    <a:pt x="1171" y="2992"/>
                  </a:lnTo>
                  <a:lnTo>
                    <a:pt x="1204" y="3220"/>
                  </a:lnTo>
                  <a:lnTo>
                    <a:pt x="1269" y="3220"/>
                  </a:lnTo>
                  <a:lnTo>
                    <a:pt x="1366" y="3187"/>
                  </a:lnTo>
                  <a:lnTo>
                    <a:pt x="1497" y="3252"/>
                  </a:lnTo>
                  <a:lnTo>
                    <a:pt x="1659" y="3220"/>
                  </a:lnTo>
                  <a:lnTo>
                    <a:pt x="1659" y="3122"/>
                  </a:lnTo>
                  <a:lnTo>
                    <a:pt x="1789" y="3090"/>
                  </a:lnTo>
                  <a:lnTo>
                    <a:pt x="1887" y="3090"/>
                  </a:lnTo>
                  <a:lnTo>
                    <a:pt x="1952" y="3025"/>
                  </a:lnTo>
                  <a:lnTo>
                    <a:pt x="1984" y="3057"/>
                  </a:lnTo>
                  <a:lnTo>
                    <a:pt x="2114" y="2960"/>
                  </a:lnTo>
                  <a:lnTo>
                    <a:pt x="2049" y="2862"/>
                  </a:lnTo>
                  <a:lnTo>
                    <a:pt x="2147" y="2862"/>
                  </a:lnTo>
                  <a:lnTo>
                    <a:pt x="2179" y="2797"/>
                  </a:lnTo>
                  <a:lnTo>
                    <a:pt x="2049" y="2732"/>
                  </a:lnTo>
                  <a:lnTo>
                    <a:pt x="2017" y="2699"/>
                  </a:lnTo>
                  <a:lnTo>
                    <a:pt x="2114" y="2667"/>
                  </a:lnTo>
                  <a:lnTo>
                    <a:pt x="2114" y="2699"/>
                  </a:lnTo>
                  <a:lnTo>
                    <a:pt x="2179" y="2699"/>
                  </a:lnTo>
                  <a:lnTo>
                    <a:pt x="2244" y="2537"/>
                  </a:lnTo>
                  <a:lnTo>
                    <a:pt x="2212" y="2472"/>
                  </a:lnTo>
                  <a:lnTo>
                    <a:pt x="2244" y="2439"/>
                  </a:lnTo>
                  <a:lnTo>
                    <a:pt x="2342" y="2439"/>
                  </a:lnTo>
                  <a:lnTo>
                    <a:pt x="2505" y="2342"/>
                  </a:lnTo>
                  <a:lnTo>
                    <a:pt x="2505" y="2244"/>
                  </a:lnTo>
                  <a:lnTo>
                    <a:pt x="2570" y="2082"/>
                  </a:lnTo>
                  <a:lnTo>
                    <a:pt x="2570" y="1952"/>
                  </a:lnTo>
                  <a:lnTo>
                    <a:pt x="2602" y="1854"/>
                  </a:lnTo>
                  <a:lnTo>
                    <a:pt x="2570" y="1854"/>
                  </a:lnTo>
                  <a:lnTo>
                    <a:pt x="2505" y="1919"/>
                  </a:lnTo>
                  <a:lnTo>
                    <a:pt x="2407" y="1952"/>
                  </a:lnTo>
                  <a:lnTo>
                    <a:pt x="2342" y="2049"/>
                  </a:lnTo>
                  <a:lnTo>
                    <a:pt x="2310" y="2017"/>
                  </a:lnTo>
                  <a:lnTo>
                    <a:pt x="2310" y="1919"/>
                  </a:lnTo>
                  <a:lnTo>
                    <a:pt x="2375" y="1854"/>
                  </a:lnTo>
                  <a:lnTo>
                    <a:pt x="2407" y="1756"/>
                  </a:lnTo>
                  <a:lnTo>
                    <a:pt x="2375" y="1691"/>
                  </a:lnTo>
                  <a:lnTo>
                    <a:pt x="2310" y="1659"/>
                  </a:lnTo>
                  <a:lnTo>
                    <a:pt x="2375" y="1626"/>
                  </a:lnTo>
                  <a:lnTo>
                    <a:pt x="2407" y="1594"/>
                  </a:lnTo>
                  <a:lnTo>
                    <a:pt x="2375" y="1496"/>
                  </a:lnTo>
                  <a:lnTo>
                    <a:pt x="2212" y="1399"/>
                  </a:lnTo>
                  <a:lnTo>
                    <a:pt x="2179" y="1431"/>
                  </a:lnTo>
                  <a:lnTo>
                    <a:pt x="2017" y="1464"/>
                  </a:lnTo>
                  <a:lnTo>
                    <a:pt x="1984" y="1496"/>
                  </a:lnTo>
                  <a:lnTo>
                    <a:pt x="1919" y="1496"/>
                  </a:lnTo>
                  <a:lnTo>
                    <a:pt x="1919" y="1431"/>
                  </a:lnTo>
                  <a:lnTo>
                    <a:pt x="1984" y="1301"/>
                  </a:lnTo>
                  <a:lnTo>
                    <a:pt x="2049" y="1301"/>
                  </a:lnTo>
                  <a:lnTo>
                    <a:pt x="2179" y="1204"/>
                  </a:lnTo>
                  <a:lnTo>
                    <a:pt x="2375" y="1171"/>
                  </a:lnTo>
                  <a:lnTo>
                    <a:pt x="2407" y="1106"/>
                  </a:lnTo>
                  <a:lnTo>
                    <a:pt x="2537" y="1074"/>
                  </a:lnTo>
                  <a:lnTo>
                    <a:pt x="2602" y="1074"/>
                  </a:lnTo>
                  <a:lnTo>
                    <a:pt x="2635" y="1106"/>
                  </a:lnTo>
                  <a:lnTo>
                    <a:pt x="2700" y="1074"/>
                  </a:lnTo>
                  <a:lnTo>
                    <a:pt x="2732" y="943"/>
                  </a:lnTo>
                  <a:lnTo>
                    <a:pt x="2765" y="878"/>
                  </a:lnTo>
                  <a:lnTo>
                    <a:pt x="2635" y="813"/>
                  </a:lnTo>
                  <a:lnTo>
                    <a:pt x="2602" y="748"/>
                  </a:lnTo>
                  <a:lnTo>
                    <a:pt x="2667" y="716"/>
                  </a:lnTo>
                  <a:lnTo>
                    <a:pt x="2732" y="683"/>
                  </a:lnTo>
                  <a:lnTo>
                    <a:pt x="2765" y="716"/>
                  </a:lnTo>
                  <a:lnTo>
                    <a:pt x="2830" y="748"/>
                  </a:lnTo>
                  <a:lnTo>
                    <a:pt x="2960" y="683"/>
                  </a:lnTo>
                  <a:lnTo>
                    <a:pt x="3025" y="586"/>
                  </a:lnTo>
                  <a:lnTo>
                    <a:pt x="2992" y="521"/>
                  </a:lnTo>
                  <a:lnTo>
                    <a:pt x="2992" y="456"/>
                  </a:lnTo>
                  <a:lnTo>
                    <a:pt x="2992" y="391"/>
                  </a:lnTo>
                  <a:lnTo>
                    <a:pt x="2927" y="423"/>
                  </a:lnTo>
                  <a:lnTo>
                    <a:pt x="2830" y="326"/>
                  </a:lnTo>
                  <a:lnTo>
                    <a:pt x="2602" y="326"/>
                  </a:lnTo>
                  <a:lnTo>
                    <a:pt x="2505" y="293"/>
                  </a:lnTo>
                  <a:lnTo>
                    <a:pt x="2440" y="358"/>
                  </a:lnTo>
                  <a:lnTo>
                    <a:pt x="2342" y="358"/>
                  </a:lnTo>
                  <a:lnTo>
                    <a:pt x="2212" y="293"/>
                  </a:lnTo>
                  <a:lnTo>
                    <a:pt x="2147" y="326"/>
                  </a:lnTo>
                  <a:lnTo>
                    <a:pt x="2049" y="228"/>
                  </a:lnTo>
                  <a:lnTo>
                    <a:pt x="1984" y="163"/>
                  </a:lnTo>
                  <a:lnTo>
                    <a:pt x="1984" y="98"/>
                  </a:lnTo>
                  <a:lnTo>
                    <a:pt x="2017" y="65"/>
                  </a:lnTo>
                  <a:lnTo>
                    <a:pt x="1984" y="33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1"/>
            <p:cNvSpPr/>
            <p:nvPr/>
          </p:nvSpPr>
          <p:spPr>
            <a:xfrm>
              <a:off x="2164100" y="2124150"/>
              <a:ext cx="4900" cy="3275"/>
            </a:xfrm>
            <a:custGeom>
              <a:rect b="b" l="l" r="r" t="t"/>
              <a:pathLst>
                <a:path extrusionOk="0" h="131" w="196">
                  <a:moveTo>
                    <a:pt x="33" y="1"/>
                  </a:moveTo>
                  <a:lnTo>
                    <a:pt x="0" y="33"/>
                  </a:lnTo>
                  <a:lnTo>
                    <a:pt x="33" y="66"/>
                  </a:lnTo>
                  <a:lnTo>
                    <a:pt x="98" y="66"/>
                  </a:lnTo>
                  <a:lnTo>
                    <a:pt x="163" y="131"/>
                  </a:lnTo>
                  <a:lnTo>
                    <a:pt x="195" y="98"/>
                  </a:lnTo>
                  <a:lnTo>
                    <a:pt x="195" y="66"/>
                  </a:lnTo>
                  <a:lnTo>
                    <a:pt x="130" y="33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1"/>
            <p:cNvSpPr/>
            <p:nvPr/>
          </p:nvSpPr>
          <p:spPr>
            <a:xfrm>
              <a:off x="2160825" y="2124150"/>
              <a:ext cx="1650" cy="850"/>
            </a:xfrm>
            <a:custGeom>
              <a:rect b="b" l="l" r="r" t="t"/>
              <a:pathLst>
                <a:path extrusionOk="0" h="34" w="66">
                  <a:moveTo>
                    <a:pt x="1" y="1"/>
                  </a:moveTo>
                  <a:lnTo>
                    <a:pt x="66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1"/>
            <p:cNvSpPr/>
            <p:nvPr/>
          </p:nvSpPr>
          <p:spPr>
            <a:xfrm>
              <a:off x="2041325" y="2048550"/>
              <a:ext cx="1650" cy="3275"/>
            </a:xfrm>
            <a:custGeom>
              <a:rect b="b" l="l" r="r" t="t"/>
              <a:pathLst>
                <a:path extrusionOk="0" h="131" w="66">
                  <a:moveTo>
                    <a:pt x="66" y="1"/>
                  </a:moveTo>
                  <a:lnTo>
                    <a:pt x="1" y="33"/>
                  </a:lnTo>
                  <a:lnTo>
                    <a:pt x="1" y="98"/>
                  </a:lnTo>
                  <a:lnTo>
                    <a:pt x="33" y="131"/>
                  </a:lnTo>
                  <a:lnTo>
                    <a:pt x="66" y="98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1"/>
            <p:cNvSpPr/>
            <p:nvPr/>
          </p:nvSpPr>
          <p:spPr>
            <a:xfrm>
              <a:off x="2155150" y="2121725"/>
              <a:ext cx="3275" cy="2450"/>
            </a:xfrm>
            <a:custGeom>
              <a:rect b="b" l="l" r="r" t="t"/>
              <a:pathLst>
                <a:path extrusionOk="0" h="98" w="131">
                  <a:moveTo>
                    <a:pt x="0" y="0"/>
                  </a:moveTo>
                  <a:lnTo>
                    <a:pt x="33" y="98"/>
                  </a:lnTo>
                  <a:lnTo>
                    <a:pt x="98" y="98"/>
                  </a:lnTo>
                  <a:lnTo>
                    <a:pt x="130" y="65"/>
                  </a:lnTo>
                  <a:lnTo>
                    <a:pt x="130" y="33"/>
                  </a:lnTo>
                  <a:lnTo>
                    <a:pt x="65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1"/>
            <p:cNvSpPr/>
            <p:nvPr/>
          </p:nvSpPr>
          <p:spPr>
            <a:xfrm>
              <a:off x="2121000" y="2106275"/>
              <a:ext cx="10600" cy="6525"/>
            </a:xfrm>
            <a:custGeom>
              <a:rect b="b" l="l" r="r" t="t"/>
              <a:pathLst>
                <a:path extrusionOk="0" h="261" w="424">
                  <a:moveTo>
                    <a:pt x="131" y="0"/>
                  </a:moveTo>
                  <a:lnTo>
                    <a:pt x="131" y="33"/>
                  </a:lnTo>
                  <a:lnTo>
                    <a:pt x="0" y="33"/>
                  </a:lnTo>
                  <a:lnTo>
                    <a:pt x="66" y="65"/>
                  </a:lnTo>
                  <a:lnTo>
                    <a:pt x="66" y="163"/>
                  </a:lnTo>
                  <a:lnTo>
                    <a:pt x="131" y="196"/>
                  </a:lnTo>
                  <a:lnTo>
                    <a:pt x="163" y="131"/>
                  </a:lnTo>
                  <a:lnTo>
                    <a:pt x="196" y="196"/>
                  </a:lnTo>
                  <a:lnTo>
                    <a:pt x="293" y="196"/>
                  </a:lnTo>
                  <a:lnTo>
                    <a:pt x="323" y="255"/>
                  </a:lnTo>
                  <a:lnTo>
                    <a:pt x="323" y="255"/>
                  </a:lnTo>
                  <a:cubicBezTo>
                    <a:pt x="338" y="246"/>
                    <a:pt x="391" y="228"/>
                    <a:pt x="391" y="228"/>
                  </a:cubicBezTo>
                  <a:lnTo>
                    <a:pt x="423" y="163"/>
                  </a:lnTo>
                  <a:lnTo>
                    <a:pt x="391" y="98"/>
                  </a:lnTo>
                  <a:lnTo>
                    <a:pt x="293" y="65"/>
                  </a:lnTo>
                  <a:lnTo>
                    <a:pt x="228" y="0"/>
                  </a:lnTo>
                  <a:close/>
                  <a:moveTo>
                    <a:pt x="323" y="255"/>
                  </a:moveTo>
                  <a:cubicBezTo>
                    <a:pt x="318" y="258"/>
                    <a:pt x="317" y="261"/>
                    <a:pt x="326" y="261"/>
                  </a:cubicBezTo>
                  <a:lnTo>
                    <a:pt x="323" y="25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1"/>
            <p:cNvSpPr/>
            <p:nvPr/>
          </p:nvSpPr>
          <p:spPr>
            <a:xfrm>
              <a:off x="1973025" y="2138800"/>
              <a:ext cx="2475" cy="2450"/>
            </a:xfrm>
            <a:custGeom>
              <a:rect b="b" l="l" r="r" t="t"/>
              <a:pathLst>
                <a:path extrusionOk="0" h="98" w="99">
                  <a:moveTo>
                    <a:pt x="1" y="0"/>
                  </a:moveTo>
                  <a:lnTo>
                    <a:pt x="1" y="65"/>
                  </a:lnTo>
                  <a:lnTo>
                    <a:pt x="33" y="98"/>
                  </a:lnTo>
                  <a:lnTo>
                    <a:pt x="98" y="6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1"/>
            <p:cNvSpPr/>
            <p:nvPr/>
          </p:nvSpPr>
          <p:spPr>
            <a:xfrm>
              <a:off x="1973850" y="2104650"/>
              <a:ext cx="4900" cy="6525"/>
            </a:xfrm>
            <a:custGeom>
              <a:rect b="b" l="l" r="r" t="t"/>
              <a:pathLst>
                <a:path extrusionOk="0" h="261" w="196">
                  <a:moveTo>
                    <a:pt x="130" y="0"/>
                  </a:moveTo>
                  <a:lnTo>
                    <a:pt x="65" y="33"/>
                  </a:lnTo>
                  <a:lnTo>
                    <a:pt x="0" y="163"/>
                  </a:lnTo>
                  <a:lnTo>
                    <a:pt x="33" y="196"/>
                  </a:lnTo>
                  <a:lnTo>
                    <a:pt x="65" y="261"/>
                  </a:lnTo>
                  <a:lnTo>
                    <a:pt x="98" y="261"/>
                  </a:lnTo>
                  <a:lnTo>
                    <a:pt x="130" y="163"/>
                  </a:lnTo>
                  <a:lnTo>
                    <a:pt x="196" y="9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1"/>
            <p:cNvSpPr/>
            <p:nvPr/>
          </p:nvSpPr>
          <p:spPr>
            <a:xfrm>
              <a:off x="2169775" y="2133100"/>
              <a:ext cx="1650" cy="2475"/>
            </a:xfrm>
            <a:custGeom>
              <a:rect b="b" l="l" r="r" t="t"/>
              <a:pathLst>
                <a:path extrusionOk="0" h="99" w="66">
                  <a:moveTo>
                    <a:pt x="1" y="1"/>
                  </a:moveTo>
                  <a:lnTo>
                    <a:pt x="66" y="98"/>
                  </a:lnTo>
                  <a:lnTo>
                    <a:pt x="66" y="66"/>
                  </a:lnTo>
                  <a:lnTo>
                    <a:pt x="66" y="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1"/>
            <p:cNvSpPr/>
            <p:nvPr/>
          </p:nvSpPr>
          <p:spPr>
            <a:xfrm>
              <a:off x="1966525" y="2107900"/>
              <a:ext cx="7350" cy="11400"/>
            </a:xfrm>
            <a:custGeom>
              <a:rect b="b" l="l" r="r" t="t"/>
              <a:pathLst>
                <a:path extrusionOk="0" h="456" w="294">
                  <a:moveTo>
                    <a:pt x="163" y="0"/>
                  </a:moveTo>
                  <a:lnTo>
                    <a:pt x="98" y="66"/>
                  </a:lnTo>
                  <a:lnTo>
                    <a:pt x="98" y="131"/>
                  </a:lnTo>
                  <a:lnTo>
                    <a:pt x="1" y="293"/>
                  </a:lnTo>
                  <a:lnTo>
                    <a:pt x="1" y="358"/>
                  </a:lnTo>
                  <a:lnTo>
                    <a:pt x="66" y="456"/>
                  </a:lnTo>
                  <a:lnTo>
                    <a:pt x="98" y="391"/>
                  </a:lnTo>
                  <a:lnTo>
                    <a:pt x="131" y="326"/>
                  </a:lnTo>
                  <a:lnTo>
                    <a:pt x="228" y="261"/>
                  </a:lnTo>
                  <a:lnTo>
                    <a:pt x="293" y="163"/>
                  </a:lnTo>
                  <a:lnTo>
                    <a:pt x="228" y="98"/>
                  </a:lnTo>
                  <a:lnTo>
                    <a:pt x="228" y="33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1"/>
            <p:cNvSpPr/>
            <p:nvPr/>
          </p:nvSpPr>
          <p:spPr>
            <a:xfrm>
              <a:off x="2024250" y="2105450"/>
              <a:ext cx="7350" cy="8175"/>
            </a:xfrm>
            <a:custGeom>
              <a:rect b="b" l="l" r="r" t="t"/>
              <a:pathLst>
                <a:path extrusionOk="0" h="327" w="294">
                  <a:moveTo>
                    <a:pt x="163" y="1"/>
                  </a:moveTo>
                  <a:lnTo>
                    <a:pt x="33" y="98"/>
                  </a:lnTo>
                  <a:lnTo>
                    <a:pt x="1" y="261"/>
                  </a:lnTo>
                  <a:lnTo>
                    <a:pt x="66" y="261"/>
                  </a:lnTo>
                  <a:lnTo>
                    <a:pt x="66" y="229"/>
                  </a:lnTo>
                  <a:lnTo>
                    <a:pt x="131" y="164"/>
                  </a:lnTo>
                  <a:lnTo>
                    <a:pt x="131" y="261"/>
                  </a:lnTo>
                  <a:lnTo>
                    <a:pt x="98" y="326"/>
                  </a:lnTo>
                  <a:lnTo>
                    <a:pt x="98" y="326"/>
                  </a:lnTo>
                  <a:lnTo>
                    <a:pt x="196" y="294"/>
                  </a:lnTo>
                  <a:lnTo>
                    <a:pt x="293" y="131"/>
                  </a:lnTo>
                  <a:lnTo>
                    <a:pt x="293" y="33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1"/>
            <p:cNvSpPr/>
            <p:nvPr/>
          </p:nvSpPr>
          <p:spPr>
            <a:xfrm>
              <a:off x="1960025" y="2085125"/>
              <a:ext cx="850" cy="2475"/>
            </a:xfrm>
            <a:custGeom>
              <a:rect b="b" l="l" r="r" t="t"/>
              <a:pathLst>
                <a:path extrusionOk="0" h="99" w="34">
                  <a:moveTo>
                    <a:pt x="33" y="1"/>
                  </a:moveTo>
                  <a:lnTo>
                    <a:pt x="1" y="33"/>
                  </a:lnTo>
                  <a:lnTo>
                    <a:pt x="1" y="98"/>
                  </a:lnTo>
                  <a:lnTo>
                    <a:pt x="33" y="98"/>
                  </a:lnTo>
                  <a:lnTo>
                    <a:pt x="33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21"/>
            <p:cNvSpPr/>
            <p:nvPr/>
          </p:nvSpPr>
          <p:spPr>
            <a:xfrm>
              <a:off x="1981175" y="2090025"/>
              <a:ext cx="43925" cy="45550"/>
            </a:xfrm>
            <a:custGeom>
              <a:rect b="b" l="l" r="r" t="t"/>
              <a:pathLst>
                <a:path extrusionOk="0" h="1822" w="1757">
                  <a:moveTo>
                    <a:pt x="1301" y="0"/>
                  </a:moveTo>
                  <a:lnTo>
                    <a:pt x="1138" y="65"/>
                  </a:lnTo>
                  <a:lnTo>
                    <a:pt x="976" y="195"/>
                  </a:lnTo>
                  <a:lnTo>
                    <a:pt x="911" y="358"/>
                  </a:lnTo>
                  <a:lnTo>
                    <a:pt x="976" y="520"/>
                  </a:lnTo>
                  <a:lnTo>
                    <a:pt x="976" y="520"/>
                  </a:lnTo>
                  <a:lnTo>
                    <a:pt x="878" y="488"/>
                  </a:lnTo>
                  <a:lnTo>
                    <a:pt x="846" y="358"/>
                  </a:lnTo>
                  <a:lnTo>
                    <a:pt x="781" y="358"/>
                  </a:lnTo>
                  <a:lnTo>
                    <a:pt x="781" y="488"/>
                  </a:lnTo>
                  <a:lnTo>
                    <a:pt x="716" y="488"/>
                  </a:lnTo>
                  <a:lnTo>
                    <a:pt x="748" y="585"/>
                  </a:lnTo>
                  <a:lnTo>
                    <a:pt x="683" y="683"/>
                  </a:lnTo>
                  <a:lnTo>
                    <a:pt x="618" y="683"/>
                  </a:lnTo>
                  <a:lnTo>
                    <a:pt x="553" y="748"/>
                  </a:lnTo>
                  <a:lnTo>
                    <a:pt x="390" y="748"/>
                  </a:lnTo>
                  <a:lnTo>
                    <a:pt x="325" y="781"/>
                  </a:lnTo>
                  <a:lnTo>
                    <a:pt x="228" y="748"/>
                  </a:lnTo>
                  <a:lnTo>
                    <a:pt x="0" y="911"/>
                  </a:lnTo>
                  <a:lnTo>
                    <a:pt x="33" y="1008"/>
                  </a:lnTo>
                  <a:lnTo>
                    <a:pt x="130" y="1138"/>
                  </a:lnTo>
                  <a:lnTo>
                    <a:pt x="228" y="1106"/>
                  </a:lnTo>
                  <a:lnTo>
                    <a:pt x="195" y="1041"/>
                  </a:lnTo>
                  <a:lnTo>
                    <a:pt x="228" y="976"/>
                  </a:lnTo>
                  <a:lnTo>
                    <a:pt x="325" y="1041"/>
                  </a:lnTo>
                  <a:lnTo>
                    <a:pt x="293" y="1203"/>
                  </a:lnTo>
                  <a:lnTo>
                    <a:pt x="423" y="1301"/>
                  </a:lnTo>
                  <a:lnTo>
                    <a:pt x="455" y="1171"/>
                  </a:lnTo>
                  <a:lnTo>
                    <a:pt x="520" y="1236"/>
                  </a:lnTo>
                  <a:lnTo>
                    <a:pt x="455" y="1333"/>
                  </a:lnTo>
                  <a:lnTo>
                    <a:pt x="585" y="1463"/>
                  </a:lnTo>
                  <a:lnTo>
                    <a:pt x="683" y="1496"/>
                  </a:lnTo>
                  <a:lnTo>
                    <a:pt x="748" y="1659"/>
                  </a:lnTo>
                  <a:lnTo>
                    <a:pt x="813" y="1724"/>
                  </a:lnTo>
                  <a:lnTo>
                    <a:pt x="911" y="1594"/>
                  </a:lnTo>
                  <a:lnTo>
                    <a:pt x="911" y="1691"/>
                  </a:lnTo>
                  <a:lnTo>
                    <a:pt x="1041" y="1821"/>
                  </a:lnTo>
                  <a:lnTo>
                    <a:pt x="1236" y="1821"/>
                  </a:lnTo>
                  <a:lnTo>
                    <a:pt x="1333" y="1691"/>
                  </a:lnTo>
                  <a:lnTo>
                    <a:pt x="1398" y="1691"/>
                  </a:lnTo>
                  <a:lnTo>
                    <a:pt x="1529" y="1594"/>
                  </a:lnTo>
                  <a:lnTo>
                    <a:pt x="1561" y="1659"/>
                  </a:lnTo>
                  <a:lnTo>
                    <a:pt x="1626" y="1626"/>
                  </a:lnTo>
                  <a:lnTo>
                    <a:pt x="1756" y="1528"/>
                  </a:lnTo>
                  <a:lnTo>
                    <a:pt x="1756" y="1431"/>
                  </a:lnTo>
                  <a:lnTo>
                    <a:pt x="1659" y="1496"/>
                  </a:lnTo>
                  <a:lnTo>
                    <a:pt x="1594" y="1398"/>
                  </a:lnTo>
                  <a:lnTo>
                    <a:pt x="1691" y="1171"/>
                  </a:lnTo>
                  <a:lnTo>
                    <a:pt x="1724" y="1073"/>
                  </a:lnTo>
                  <a:lnTo>
                    <a:pt x="1626" y="1138"/>
                  </a:lnTo>
                  <a:lnTo>
                    <a:pt x="1529" y="1301"/>
                  </a:lnTo>
                  <a:lnTo>
                    <a:pt x="1529" y="1203"/>
                  </a:lnTo>
                  <a:lnTo>
                    <a:pt x="1626" y="976"/>
                  </a:lnTo>
                  <a:lnTo>
                    <a:pt x="1561" y="618"/>
                  </a:lnTo>
                  <a:lnTo>
                    <a:pt x="1398" y="520"/>
                  </a:lnTo>
                  <a:lnTo>
                    <a:pt x="1398" y="390"/>
                  </a:lnTo>
                  <a:lnTo>
                    <a:pt x="1333" y="390"/>
                  </a:lnTo>
                  <a:lnTo>
                    <a:pt x="1236" y="488"/>
                  </a:lnTo>
                  <a:lnTo>
                    <a:pt x="1236" y="390"/>
                  </a:lnTo>
                  <a:lnTo>
                    <a:pt x="1333" y="325"/>
                  </a:lnTo>
                  <a:lnTo>
                    <a:pt x="1268" y="195"/>
                  </a:lnTo>
                  <a:lnTo>
                    <a:pt x="1301" y="130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21"/>
            <p:cNvSpPr/>
            <p:nvPr/>
          </p:nvSpPr>
          <p:spPr>
            <a:xfrm>
              <a:off x="1806375" y="1938800"/>
              <a:ext cx="174825" cy="170750"/>
            </a:xfrm>
            <a:custGeom>
              <a:rect b="b" l="l" r="r" t="t"/>
              <a:pathLst>
                <a:path extrusionOk="0" h="6830" w="6993">
                  <a:moveTo>
                    <a:pt x="3578" y="0"/>
                  </a:moveTo>
                  <a:lnTo>
                    <a:pt x="3415" y="65"/>
                  </a:lnTo>
                  <a:lnTo>
                    <a:pt x="3220" y="98"/>
                  </a:lnTo>
                  <a:lnTo>
                    <a:pt x="3025" y="196"/>
                  </a:lnTo>
                  <a:lnTo>
                    <a:pt x="2634" y="228"/>
                  </a:lnTo>
                  <a:lnTo>
                    <a:pt x="2147" y="423"/>
                  </a:lnTo>
                  <a:lnTo>
                    <a:pt x="2049" y="521"/>
                  </a:lnTo>
                  <a:lnTo>
                    <a:pt x="1756" y="586"/>
                  </a:lnTo>
                  <a:lnTo>
                    <a:pt x="1366" y="781"/>
                  </a:lnTo>
                  <a:lnTo>
                    <a:pt x="1236" y="911"/>
                  </a:lnTo>
                  <a:lnTo>
                    <a:pt x="1236" y="976"/>
                  </a:lnTo>
                  <a:lnTo>
                    <a:pt x="1301" y="976"/>
                  </a:lnTo>
                  <a:lnTo>
                    <a:pt x="1366" y="1041"/>
                  </a:lnTo>
                  <a:lnTo>
                    <a:pt x="1269" y="1106"/>
                  </a:lnTo>
                  <a:lnTo>
                    <a:pt x="1171" y="1106"/>
                  </a:lnTo>
                  <a:lnTo>
                    <a:pt x="976" y="1269"/>
                  </a:lnTo>
                  <a:lnTo>
                    <a:pt x="846" y="1269"/>
                  </a:lnTo>
                  <a:lnTo>
                    <a:pt x="781" y="1334"/>
                  </a:lnTo>
                  <a:lnTo>
                    <a:pt x="748" y="1431"/>
                  </a:lnTo>
                  <a:lnTo>
                    <a:pt x="618" y="1529"/>
                  </a:lnTo>
                  <a:lnTo>
                    <a:pt x="521" y="1626"/>
                  </a:lnTo>
                  <a:lnTo>
                    <a:pt x="521" y="1756"/>
                  </a:lnTo>
                  <a:lnTo>
                    <a:pt x="618" y="1691"/>
                  </a:lnTo>
                  <a:lnTo>
                    <a:pt x="683" y="1756"/>
                  </a:lnTo>
                  <a:lnTo>
                    <a:pt x="651" y="1822"/>
                  </a:lnTo>
                  <a:lnTo>
                    <a:pt x="683" y="1854"/>
                  </a:lnTo>
                  <a:lnTo>
                    <a:pt x="748" y="1854"/>
                  </a:lnTo>
                  <a:lnTo>
                    <a:pt x="813" y="1789"/>
                  </a:lnTo>
                  <a:lnTo>
                    <a:pt x="911" y="1789"/>
                  </a:lnTo>
                  <a:lnTo>
                    <a:pt x="1008" y="1854"/>
                  </a:lnTo>
                  <a:lnTo>
                    <a:pt x="976" y="1952"/>
                  </a:lnTo>
                  <a:lnTo>
                    <a:pt x="846" y="1984"/>
                  </a:lnTo>
                  <a:lnTo>
                    <a:pt x="748" y="1919"/>
                  </a:lnTo>
                  <a:lnTo>
                    <a:pt x="651" y="1952"/>
                  </a:lnTo>
                  <a:lnTo>
                    <a:pt x="683" y="2049"/>
                  </a:lnTo>
                  <a:lnTo>
                    <a:pt x="846" y="2147"/>
                  </a:lnTo>
                  <a:lnTo>
                    <a:pt x="911" y="2114"/>
                  </a:lnTo>
                  <a:lnTo>
                    <a:pt x="943" y="2049"/>
                  </a:lnTo>
                  <a:lnTo>
                    <a:pt x="1008" y="2049"/>
                  </a:lnTo>
                  <a:lnTo>
                    <a:pt x="1041" y="2082"/>
                  </a:lnTo>
                  <a:lnTo>
                    <a:pt x="1008" y="2147"/>
                  </a:lnTo>
                  <a:lnTo>
                    <a:pt x="1074" y="2147"/>
                  </a:lnTo>
                  <a:lnTo>
                    <a:pt x="1269" y="2179"/>
                  </a:lnTo>
                  <a:lnTo>
                    <a:pt x="1431" y="2147"/>
                  </a:lnTo>
                  <a:lnTo>
                    <a:pt x="1529" y="2147"/>
                  </a:lnTo>
                  <a:lnTo>
                    <a:pt x="1659" y="2212"/>
                  </a:lnTo>
                  <a:lnTo>
                    <a:pt x="1789" y="2179"/>
                  </a:lnTo>
                  <a:lnTo>
                    <a:pt x="1887" y="2212"/>
                  </a:lnTo>
                  <a:lnTo>
                    <a:pt x="1952" y="2309"/>
                  </a:lnTo>
                  <a:lnTo>
                    <a:pt x="2017" y="2309"/>
                  </a:lnTo>
                  <a:lnTo>
                    <a:pt x="1984" y="2374"/>
                  </a:lnTo>
                  <a:lnTo>
                    <a:pt x="1919" y="2374"/>
                  </a:lnTo>
                  <a:lnTo>
                    <a:pt x="1789" y="2277"/>
                  </a:lnTo>
                  <a:lnTo>
                    <a:pt x="1561" y="2277"/>
                  </a:lnTo>
                  <a:lnTo>
                    <a:pt x="1529" y="2309"/>
                  </a:lnTo>
                  <a:lnTo>
                    <a:pt x="1659" y="2374"/>
                  </a:lnTo>
                  <a:lnTo>
                    <a:pt x="1691" y="2407"/>
                  </a:lnTo>
                  <a:lnTo>
                    <a:pt x="1529" y="2407"/>
                  </a:lnTo>
                  <a:lnTo>
                    <a:pt x="1431" y="2342"/>
                  </a:lnTo>
                  <a:lnTo>
                    <a:pt x="1204" y="2374"/>
                  </a:lnTo>
                  <a:lnTo>
                    <a:pt x="1139" y="2439"/>
                  </a:lnTo>
                  <a:lnTo>
                    <a:pt x="1074" y="2407"/>
                  </a:lnTo>
                  <a:lnTo>
                    <a:pt x="846" y="2407"/>
                  </a:lnTo>
                  <a:lnTo>
                    <a:pt x="618" y="2439"/>
                  </a:lnTo>
                  <a:lnTo>
                    <a:pt x="586" y="2472"/>
                  </a:lnTo>
                  <a:lnTo>
                    <a:pt x="358" y="2504"/>
                  </a:lnTo>
                  <a:lnTo>
                    <a:pt x="326" y="2602"/>
                  </a:lnTo>
                  <a:lnTo>
                    <a:pt x="358" y="2895"/>
                  </a:lnTo>
                  <a:lnTo>
                    <a:pt x="391" y="2960"/>
                  </a:lnTo>
                  <a:lnTo>
                    <a:pt x="391" y="3057"/>
                  </a:lnTo>
                  <a:lnTo>
                    <a:pt x="358" y="3090"/>
                  </a:lnTo>
                  <a:lnTo>
                    <a:pt x="358" y="3187"/>
                  </a:lnTo>
                  <a:lnTo>
                    <a:pt x="423" y="3220"/>
                  </a:lnTo>
                  <a:lnTo>
                    <a:pt x="488" y="3187"/>
                  </a:lnTo>
                  <a:lnTo>
                    <a:pt x="553" y="3187"/>
                  </a:lnTo>
                  <a:lnTo>
                    <a:pt x="618" y="3252"/>
                  </a:lnTo>
                  <a:lnTo>
                    <a:pt x="716" y="3252"/>
                  </a:lnTo>
                  <a:lnTo>
                    <a:pt x="748" y="3220"/>
                  </a:lnTo>
                  <a:lnTo>
                    <a:pt x="748" y="3187"/>
                  </a:lnTo>
                  <a:lnTo>
                    <a:pt x="813" y="3220"/>
                  </a:lnTo>
                  <a:lnTo>
                    <a:pt x="878" y="3252"/>
                  </a:lnTo>
                  <a:lnTo>
                    <a:pt x="911" y="3252"/>
                  </a:lnTo>
                  <a:lnTo>
                    <a:pt x="976" y="3317"/>
                  </a:lnTo>
                  <a:lnTo>
                    <a:pt x="976" y="3350"/>
                  </a:lnTo>
                  <a:lnTo>
                    <a:pt x="1041" y="3382"/>
                  </a:lnTo>
                  <a:lnTo>
                    <a:pt x="1139" y="3350"/>
                  </a:lnTo>
                  <a:lnTo>
                    <a:pt x="1204" y="3350"/>
                  </a:lnTo>
                  <a:lnTo>
                    <a:pt x="1236" y="3415"/>
                  </a:lnTo>
                  <a:lnTo>
                    <a:pt x="1366" y="3415"/>
                  </a:lnTo>
                  <a:lnTo>
                    <a:pt x="1431" y="3382"/>
                  </a:lnTo>
                  <a:lnTo>
                    <a:pt x="1529" y="3447"/>
                  </a:lnTo>
                  <a:lnTo>
                    <a:pt x="1626" y="3382"/>
                  </a:lnTo>
                  <a:lnTo>
                    <a:pt x="1691" y="3415"/>
                  </a:lnTo>
                  <a:lnTo>
                    <a:pt x="1919" y="3415"/>
                  </a:lnTo>
                  <a:lnTo>
                    <a:pt x="1984" y="3447"/>
                  </a:lnTo>
                  <a:lnTo>
                    <a:pt x="2017" y="3513"/>
                  </a:lnTo>
                  <a:lnTo>
                    <a:pt x="2082" y="3480"/>
                  </a:lnTo>
                  <a:lnTo>
                    <a:pt x="2114" y="3545"/>
                  </a:lnTo>
                  <a:lnTo>
                    <a:pt x="2212" y="3643"/>
                  </a:lnTo>
                  <a:lnTo>
                    <a:pt x="2212" y="3675"/>
                  </a:lnTo>
                  <a:lnTo>
                    <a:pt x="2244" y="3708"/>
                  </a:lnTo>
                  <a:lnTo>
                    <a:pt x="2342" y="3708"/>
                  </a:lnTo>
                  <a:lnTo>
                    <a:pt x="2407" y="3740"/>
                  </a:lnTo>
                  <a:lnTo>
                    <a:pt x="2407" y="3838"/>
                  </a:lnTo>
                  <a:lnTo>
                    <a:pt x="2472" y="3838"/>
                  </a:lnTo>
                  <a:lnTo>
                    <a:pt x="2537" y="3903"/>
                  </a:lnTo>
                  <a:lnTo>
                    <a:pt x="2537" y="3935"/>
                  </a:lnTo>
                  <a:lnTo>
                    <a:pt x="2504" y="4033"/>
                  </a:lnTo>
                  <a:lnTo>
                    <a:pt x="2602" y="4130"/>
                  </a:lnTo>
                  <a:lnTo>
                    <a:pt x="2732" y="4195"/>
                  </a:lnTo>
                  <a:lnTo>
                    <a:pt x="2732" y="4260"/>
                  </a:lnTo>
                  <a:lnTo>
                    <a:pt x="2732" y="4293"/>
                  </a:lnTo>
                  <a:lnTo>
                    <a:pt x="2732" y="4358"/>
                  </a:lnTo>
                  <a:lnTo>
                    <a:pt x="2700" y="4326"/>
                  </a:lnTo>
                  <a:lnTo>
                    <a:pt x="2504" y="4293"/>
                  </a:lnTo>
                  <a:lnTo>
                    <a:pt x="2342" y="4228"/>
                  </a:lnTo>
                  <a:lnTo>
                    <a:pt x="2277" y="4260"/>
                  </a:lnTo>
                  <a:lnTo>
                    <a:pt x="2212" y="4228"/>
                  </a:lnTo>
                  <a:lnTo>
                    <a:pt x="2179" y="4260"/>
                  </a:lnTo>
                  <a:lnTo>
                    <a:pt x="2082" y="4260"/>
                  </a:lnTo>
                  <a:lnTo>
                    <a:pt x="2017" y="4163"/>
                  </a:lnTo>
                  <a:lnTo>
                    <a:pt x="1952" y="4163"/>
                  </a:lnTo>
                  <a:lnTo>
                    <a:pt x="1887" y="4065"/>
                  </a:lnTo>
                  <a:lnTo>
                    <a:pt x="1691" y="4065"/>
                  </a:lnTo>
                  <a:lnTo>
                    <a:pt x="1626" y="4000"/>
                  </a:lnTo>
                  <a:lnTo>
                    <a:pt x="1529" y="3968"/>
                  </a:lnTo>
                  <a:lnTo>
                    <a:pt x="1496" y="3903"/>
                  </a:lnTo>
                  <a:lnTo>
                    <a:pt x="1464" y="3903"/>
                  </a:lnTo>
                  <a:lnTo>
                    <a:pt x="1399" y="3870"/>
                  </a:lnTo>
                  <a:lnTo>
                    <a:pt x="1269" y="3870"/>
                  </a:lnTo>
                  <a:lnTo>
                    <a:pt x="1236" y="3838"/>
                  </a:lnTo>
                  <a:lnTo>
                    <a:pt x="1008" y="3870"/>
                  </a:lnTo>
                  <a:lnTo>
                    <a:pt x="846" y="3838"/>
                  </a:lnTo>
                  <a:lnTo>
                    <a:pt x="748" y="3805"/>
                  </a:lnTo>
                  <a:lnTo>
                    <a:pt x="326" y="3805"/>
                  </a:lnTo>
                  <a:lnTo>
                    <a:pt x="261" y="3838"/>
                  </a:lnTo>
                  <a:lnTo>
                    <a:pt x="163" y="3870"/>
                  </a:lnTo>
                  <a:lnTo>
                    <a:pt x="98" y="3935"/>
                  </a:lnTo>
                  <a:lnTo>
                    <a:pt x="98" y="4098"/>
                  </a:lnTo>
                  <a:lnTo>
                    <a:pt x="0" y="4260"/>
                  </a:lnTo>
                  <a:lnTo>
                    <a:pt x="33" y="4423"/>
                  </a:lnTo>
                  <a:lnTo>
                    <a:pt x="0" y="4488"/>
                  </a:lnTo>
                  <a:lnTo>
                    <a:pt x="0" y="4521"/>
                  </a:lnTo>
                  <a:lnTo>
                    <a:pt x="98" y="4553"/>
                  </a:lnTo>
                  <a:lnTo>
                    <a:pt x="65" y="4618"/>
                  </a:lnTo>
                  <a:lnTo>
                    <a:pt x="33" y="4651"/>
                  </a:lnTo>
                  <a:lnTo>
                    <a:pt x="98" y="4878"/>
                  </a:lnTo>
                  <a:lnTo>
                    <a:pt x="163" y="4943"/>
                  </a:lnTo>
                  <a:lnTo>
                    <a:pt x="195" y="4976"/>
                  </a:lnTo>
                  <a:lnTo>
                    <a:pt x="358" y="5073"/>
                  </a:lnTo>
                  <a:lnTo>
                    <a:pt x="391" y="5106"/>
                  </a:lnTo>
                  <a:lnTo>
                    <a:pt x="488" y="5106"/>
                  </a:lnTo>
                  <a:lnTo>
                    <a:pt x="521" y="5171"/>
                  </a:lnTo>
                  <a:lnTo>
                    <a:pt x="618" y="5171"/>
                  </a:lnTo>
                  <a:lnTo>
                    <a:pt x="716" y="5138"/>
                  </a:lnTo>
                  <a:lnTo>
                    <a:pt x="781" y="5138"/>
                  </a:lnTo>
                  <a:lnTo>
                    <a:pt x="846" y="5204"/>
                  </a:lnTo>
                  <a:lnTo>
                    <a:pt x="976" y="5204"/>
                  </a:lnTo>
                  <a:lnTo>
                    <a:pt x="1041" y="5334"/>
                  </a:lnTo>
                  <a:lnTo>
                    <a:pt x="1106" y="5366"/>
                  </a:lnTo>
                  <a:lnTo>
                    <a:pt x="1106" y="5399"/>
                  </a:lnTo>
                  <a:lnTo>
                    <a:pt x="1008" y="5431"/>
                  </a:lnTo>
                  <a:lnTo>
                    <a:pt x="1008" y="5496"/>
                  </a:lnTo>
                  <a:lnTo>
                    <a:pt x="976" y="5561"/>
                  </a:lnTo>
                  <a:lnTo>
                    <a:pt x="976" y="5626"/>
                  </a:lnTo>
                  <a:lnTo>
                    <a:pt x="943" y="5691"/>
                  </a:lnTo>
                  <a:lnTo>
                    <a:pt x="813" y="5756"/>
                  </a:lnTo>
                  <a:lnTo>
                    <a:pt x="813" y="5789"/>
                  </a:lnTo>
                  <a:lnTo>
                    <a:pt x="748" y="5854"/>
                  </a:lnTo>
                  <a:lnTo>
                    <a:pt x="846" y="5919"/>
                  </a:lnTo>
                  <a:lnTo>
                    <a:pt x="846" y="6049"/>
                  </a:lnTo>
                  <a:lnTo>
                    <a:pt x="911" y="6179"/>
                  </a:lnTo>
                  <a:lnTo>
                    <a:pt x="911" y="6244"/>
                  </a:lnTo>
                  <a:lnTo>
                    <a:pt x="781" y="6277"/>
                  </a:lnTo>
                  <a:lnTo>
                    <a:pt x="813" y="6309"/>
                  </a:lnTo>
                  <a:lnTo>
                    <a:pt x="976" y="6342"/>
                  </a:lnTo>
                  <a:lnTo>
                    <a:pt x="1041" y="6309"/>
                  </a:lnTo>
                  <a:lnTo>
                    <a:pt x="1106" y="6342"/>
                  </a:lnTo>
                  <a:lnTo>
                    <a:pt x="1139" y="6374"/>
                  </a:lnTo>
                  <a:lnTo>
                    <a:pt x="1171" y="6309"/>
                  </a:lnTo>
                  <a:lnTo>
                    <a:pt x="1431" y="6309"/>
                  </a:lnTo>
                  <a:lnTo>
                    <a:pt x="1594" y="6407"/>
                  </a:lnTo>
                  <a:lnTo>
                    <a:pt x="1659" y="6309"/>
                  </a:lnTo>
                  <a:lnTo>
                    <a:pt x="1789" y="6342"/>
                  </a:lnTo>
                  <a:lnTo>
                    <a:pt x="1821" y="6374"/>
                  </a:lnTo>
                  <a:lnTo>
                    <a:pt x="1887" y="6374"/>
                  </a:lnTo>
                  <a:lnTo>
                    <a:pt x="1952" y="6342"/>
                  </a:lnTo>
                  <a:lnTo>
                    <a:pt x="2017" y="6374"/>
                  </a:lnTo>
                  <a:lnTo>
                    <a:pt x="2017" y="6439"/>
                  </a:lnTo>
                  <a:lnTo>
                    <a:pt x="2082" y="6407"/>
                  </a:lnTo>
                  <a:lnTo>
                    <a:pt x="2179" y="6407"/>
                  </a:lnTo>
                  <a:lnTo>
                    <a:pt x="2179" y="6504"/>
                  </a:lnTo>
                  <a:lnTo>
                    <a:pt x="2244" y="6504"/>
                  </a:lnTo>
                  <a:lnTo>
                    <a:pt x="2277" y="6439"/>
                  </a:lnTo>
                  <a:lnTo>
                    <a:pt x="2407" y="6439"/>
                  </a:lnTo>
                  <a:lnTo>
                    <a:pt x="2472" y="6374"/>
                  </a:lnTo>
                  <a:lnTo>
                    <a:pt x="2569" y="6342"/>
                  </a:lnTo>
                  <a:lnTo>
                    <a:pt x="2634" y="6342"/>
                  </a:lnTo>
                  <a:lnTo>
                    <a:pt x="2732" y="6244"/>
                  </a:lnTo>
                  <a:lnTo>
                    <a:pt x="2862" y="6179"/>
                  </a:lnTo>
                  <a:lnTo>
                    <a:pt x="2960" y="6179"/>
                  </a:lnTo>
                  <a:lnTo>
                    <a:pt x="2992" y="6114"/>
                  </a:lnTo>
                  <a:lnTo>
                    <a:pt x="3057" y="6114"/>
                  </a:lnTo>
                  <a:lnTo>
                    <a:pt x="3155" y="6147"/>
                  </a:lnTo>
                  <a:lnTo>
                    <a:pt x="3220" y="6114"/>
                  </a:lnTo>
                  <a:lnTo>
                    <a:pt x="3317" y="6179"/>
                  </a:lnTo>
                  <a:lnTo>
                    <a:pt x="3512" y="6179"/>
                  </a:lnTo>
                  <a:lnTo>
                    <a:pt x="3708" y="6017"/>
                  </a:lnTo>
                  <a:lnTo>
                    <a:pt x="3740" y="5951"/>
                  </a:lnTo>
                  <a:lnTo>
                    <a:pt x="3773" y="5951"/>
                  </a:lnTo>
                  <a:lnTo>
                    <a:pt x="3838" y="5984"/>
                  </a:lnTo>
                  <a:lnTo>
                    <a:pt x="3870" y="5951"/>
                  </a:lnTo>
                  <a:lnTo>
                    <a:pt x="3935" y="5886"/>
                  </a:lnTo>
                  <a:lnTo>
                    <a:pt x="3935" y="5821"/>
                  </a:lnTo>
                  <a:lnTo>
                    <a:pt x="3968" y="5789"/>
                  </a:lnTo>
                  <a:lnTo>
                    <a:pt x="4065" y="5789"/>
                  </a:lnTo>
                  <a:lnTo>
                    <a:pt x="4098" y="5724"/>
                  </a:lnTo>
                  <a:lnTo>
                    <a:pt x="4098" y="5691"/>
                  </a:lnTo>
                  <a:lnTo>
                    <a:pt x="4195" y="5691"/>
                  </a:lnTo>
                  <a:lnTo>
                    <a:pt x="4228" y="5756"/>
                  </a:lnTo>
                  <a:lnTo>
                    <a:pt x="4228" y="5821"/>
                  </a:lnTo>
                  <a:lnTo>
                    <a:pt x="4260" y="5854"/>
                  </a:lnTo>
                  <a:lnTo>
                    <a:pt x="4195" y="5919"/>
                  </a:lnTo>
                  <a:lnTo>
                    <a:pt x="4195" y="5984"/>
                  </a:lnTo>
                  <a:lnTo>
                    <a:pt x="4130" y="6049"/>
                  </a:lnTo>
                  <a:lnTo>
                    <a:pt x="4098" y="6082"/>
                  </a:lnTo>
                  <a:lnTo>
                    <a:pt x="4098" y="6114"/>
                  </a:lnTo>
                  <a:lnTo>
                    <a:pt x="4163" y="6114"/>
                  </a:lnTo>
                  <a:lnTo>
                    <a:pt x="4260" y="6179"/>
                  </a:lnTo>
                  <a:lnTo>
                    <a:pt x="4325" y="6147"/>
                  </a:lnTo>
                  <a:lnTo>
                    <a:pt x="4423" y="6212"/>
                  </a:lnTo>
                  <a:lnTo>
                    <a:pt x="4456" y="6277"/>
                  </a:lnTo>
                  <a:lnTo>
                    <a:pt x="4488" y="6342"/>
                  </a:lnTo>
                  <a:lnTo>
                    <a:pt x="4521" y="6277"/>
                  </a:lnTo>
                  <a:lnTo>
                    <a:pt x="4553" y="6244"/>
                  </a:lnTo>
                  <a:lnTo>
                    <a:pt x="4586" y="6277"/>
                  </a:lnTo>
                  <a:lnTo>
                    <a:pt x="4618" y="6342"/>
                  </a:lnTo>
                  <a:lnTo>
                    <a:pt x="4553" y="6407"/>
                  </a:lnTo>
                  <a:lnTo>
                    <a:pt x="4456" y="6407"/>
                  </a:lnTo>
                  <a:lnTo>
                    <a:pt x="4391" y="6472"/>
                  </a:lnTo>
                  <a:lnTo>
                    <a:pt x="4423" y="6537"/>
                  </a:lnTo>
                  <a:lnTo>
                    <a:pt x="4521" y="6537"/>
                  </a:lnTo>
                  <a:lnTo>
                    <a:pt x="4618" y="6634"/>
                  </a:lnTo>
                  <a:lnTo>
                    <a:pt x="4683" y="6602"/>
                  </a:lnTo>
                  <a:lnTo>
                    <a:pt x="4748" y="6504"/>
                  </a:lnTo>
                  <a:lnTo>
                    <a:pt x="4781" y="6504"/>
                  </a:lnTo>
                  <a:lnTo>
                    <a:pt x="4781" y="6569"/>
                  </a:lnTo>
                  <a:lnTo>
                    <a:pt x="4846" y="6699"/>
                  </a:lnTo>
                  <a:lnTo>
                    <a:pt x="4911" y="6699"/>
                  </a:lnTo>
                  <a:lnTo>
                    <a:pt x="4976" y="6667"/>
                  </a:lnTo>
                  <a:lnTo>
                    <a:pt x="5041" y="6699"/>
                  </a:lnTo>
                  <a:lnTo>
                    <a:pt x="5106" y="6764"/>
                  </a:lnTo>
                  <a:lnTo>
                    <a:pt x="5171" y="6764"/>
                  </a:lnTo>
                  <a:lnTo>
                    <a:pt x="5204" y="6797"/>
                  </a:lnTo>
                  <a:lnTo>
                    <a:pt x="5269" y="6797"/>
                  </a:lnTo>
                  <a:lnTo>
                    <a:pt x="5236" y="6732"/>
                  </a:lnTo>
                  <a:lnTo>
                    <a:pt x="5301" y="6732"/>
                  </a:lnTo>
                  <a:lnTo>
                    <a:pt x="5366" y="6699"/>
                  </a:lnTo>
                  <a:lnTo>
                    <a:pt x="5399" y="6732"/>
                  </a:lnTo>
                  <a:lnTo>
                    <a:pt x="5399" y="6797"/>
                  </a:lnTo>
                  <a:lnTo>
                    <a:pt x="5431" y="6830"/>
                  </a:lnTo>
                  <a:lnTo>
                    <a:pt x="5529" y="6797"/>
                  </a:lnTo>
                  <a:lnTo>
                    <a:pt x="5594" y="6732"/>
                  </a:lnTo>
                  <a:lnTo>
                    <a:pt x="5626" y="6764"/>
                  </a:lnTo>
                  <a:lnTo>
                    <a:pt x="5626" y="6830"/>
                  </a:lnTo>
                  <a:lnTo>
                    <a:pt x="5691" y="6830"/>
                  </a:lnTo>
                  <a:lnTo>
                    <a:pt x="5724" y="6764"/>
                  </a:lnTo>
                  <a:lnTo>
                    <a:pt x="5756" y="6764"/>
                  </a:lnTo>
                  <a:lnTo>
                    <a:pt x="5789" y="6699"/>
                  </a:lnTo>
                  <a:lnTo>
                    <a:pt x="5854" y="6699"/>
                  </a:lnTo>
                  <a:lnTo>
                    <a:pt x="5886" y="6732"/>
                  </a:lnTo>
                  <a:lnTo>
                    <a:pt x="5919" y="6764"/>
                  </a:lnTo>
                  <a:lnTo>
                    <a:pt x="5984" y="6732"/>
                  </a:lnTo>
                  <a:lnTo>
                    <a:pt x="5984" y="6699"/>
                  </a:lnTo>
                  <a:lnTo>
                    <a:pt x="5951" y="6634"/>
                  </a:lnTo>
                  <a:lnTo>
                    <a:pt x="6017" y="6569"/>
                  </a:lnTo>
                  <a:lnTo>
                    <a:pt x="6017" y="6537"/>
                  </a:lnTo>
                  <a:lnTo>
                    <a:pt x="6082" y="6472"/>
                  </a:lnTo>
                  <a:lnTo>
                    <a:pt x="6082" y="6407"/>
                  </a:lnTo>
                  <a:lnTo>
                    <a:pt x="5984" y="6374"/>
                  </a:lnTo>
                  <a:lnTo>
                    <a:pt x="5984" y="6309"/>
                  </a:lnTo>
                  <a:lnTo>
                    <a:pt x="6017" y="6212"/>
                  </a:lnTo>
                  <a:lnTo>
                    <a:pt x="6082" y="6212"/>
                  </a:lnTo>
                  <a:lnTo>
                    <a:pt x="6114" y="6114"/>
                  </a:lnTo>
                  <a:lnTo>
                    <a:pt x="5984" y="6049"/>
                  </a:lnTo>
                  <a:lnTo>
                    <a:pt x="5919" y="6082"/>
                  </a:lnTo>
                  <a:lnTo>
                    <a:pt x="5919" y="6147"/>
                  </a:lnTo>
                  <a:lnTo>
                    <a:pt x="5886" y="6179"/>
                  </a:lnTo>
                  <a:lnTo>
                    <a:pt x="5821" y="6147"/>
                  </a:lnTo>
                  <a:lnTo>
                    <a:pt x="5691" y="6147"/>
                  </a:lnTo>
                  <a:lnTo>
                    <a:pt x="5561" y="6277"/>
                  </a:lnTo>
                  <a:lnTo>
                    <a:pt x="5464" y="6342"/>
                  </a:lnTo>
                  <a:lnTo>
                    <a:pt x="5464" y="6309"/>
                  </a:lnTo>
                  <a:lnTo>
                    <a:pt x="5594" y="6212"/>
                  </a:lnTo>
                  <a:lnTo>
                    <a:pt x="5626" y="6147"/>
                  </a:lnTo>
                  <a:lnTo>
                    <a:pt x="5626" y="6017"/>
                  </a:lnTo>
                  <a:lnTo>
                    <a:pt x="5594" y="6114"/>
                  </a:lnTo>
                  <a:lnTo>
                    <a:pt x="5561" y="6082"/>
                  </a:lnTo>
                  <a:lnTo>
                    <a:pt x="5529" y="5984"/>
                  </a:lnTo>
                  <a:lnTo>
                    <a:pt x="5626" y="5919"/>
                  </a:lnTo>
                  <a:lnTo>
                    <a:pt x="5561" y="5789"/>
                  </a:lnTo>
                  <a:lnTo>
                    <a:pt x="5626" y="5724"/>
                  </a:lnTo>
                  <a:lnTo>
                    <a:pt x="5691" y="5724"/>
                  </a:lnTo>
                  <a:lnTo>
                    <a:pt x="5691" y="5789"/>
                  </a:lnTo>
                  <a:lnTo>
                    <a:pt x="5724" y="5919"/>
                  </a:lnTo>
                  <a:lnTo>
                    <a:pt x="5789" y="5984"/>
                  </a:lnTo>
                  <a:lnTo>
                    <a:pt x="5854" y="5984"/>
                  </a:lnTo>
                  <a:lnTo>
                    <a:pt x="5951" y="5951"/>
                  </a:lnTo>
                  <a:lnTo>
                    <a:pt x="6017" y="5854"/>
                  </a:lnTo>
                  <a:lnTo>
                    <a:pt x="5951" y="5789"/>
                  </a:lnTo>
                  <a:lnTo>
                    <a:pt x="5951" y="5756"/>
                  </a:lnTo>
                  <a:lnTo>
                    <a:pt x="6017" y="5756"/>
                  </a:lnTo>
                  <a:lnTo>
                    <a:pt x="6049" y="5789"/>
                  </a:lnTo>
                  <a:lnTo>
                    <a:pt x="6114" y="5789"/>
                  </a:lnTo>
                  <a:lnTo>
                    <a:pt x="6179" y="5691"/>
                  </a:lnTo>
                  <a:lnTo>
                    <a:pt x="6212" y="5594"/>
                  </a:lnTo>
                  <a:lnTo>
                    <a:pt x="6244" y="5691"/>
                  </a:lnTo>
                  <a:lnTo>
                    <a:pt x="6277" y="5691"/>
                  </a:lnTo>
                  <a:lnTo>
                    <a:pt x="6374" y="5594"/>
                  </a:lnTo>
                  <a:lnTo>
                    <a:pt x="6309" y="5756"/>
                  </a:lnTo>
                  <a:lnTo>
                    <a:pt x="6309" y="5886"/>
                  </a:lnTo>
                  <a:lnTo>
                    <a:pt x="6342" y="5886"/>
                  </a:lnTo>
                  <a:lnTo>
                    <a:pt x="6407" y="5919"/>
                  </a:lnTo>
                  <a:lnTo>
                    <a:pt x="6342" y="5984"/>
                  </a:lnTo>
                  <a:lnTo>
                    <a:pt x="6407" y="5984"/>
                  </a:lnTo>
                  <a:lnTo>
                    <a:pt x="6472" y="5886"/>
                  </a:lnTo>
                  <a:lnTo>
                    <a:pt x="6504" y="5821"/>
                  </a:lnTo>
                  <a:lnTo>
                    <a:pt x="6602" y="5691"/>
                  </a:lnTo>
                  <a:lnTo>
                    <a:pt x="6667" y="5659"/>
                  </a:lnTo>
                  <a:lnTo>
                    <a:pt x="6634" y="5756"/>
                  </a:lnTo>
                  <a:lnTo>
                    <a:pt x="6537" y="5854"/>
                  </a:lnTo>
                  <a:lnTo>
                    <a:pt x="6569" y="6017"/>
                  </a:lnTo>
                  <a:lnTo>
                    <a:pt x="6634" y="6017"/>
                  </a:lnTo>
                  <a:lnTo>
                    <a:pt x="6699" y="6082"/>
                  </a:lnTo>
                  <a:lnTo>
                    <a:pt x="6764" y="6017"/>
                  </a:lnTo>
                  <a:lnTo>
                    <a:pt x="6862" y="5886"/>
                  </a:lnTo>
                  <a:lnTo>
                    <a:pt x="6927" y="5756"/>
                  </a:lnTo>
                  <a:lnTo>
                    <a:pt x="6960" y="5626"/>
                  </a:lnTo>
                  <a:lnTo>
                    <a:pt x="6927" y="5529"/>
                  </a:lnTo>
                  <a:lnTo>
                    <a:pt x="6992" y="5464"/>
                  </a:lnTo>
                  <a:lnTo>
                    <a:pt x="6960" y="5431"/>
                  </a:lnTo>
                  <a:lnTo>
                    <a:pt x="6895" y="5431"/>
                  </a:lnTo>
                  <a:lnTo>
                    <a:pt x="6829" y="5399"/>
                  </a:lnTo>
                  <a:lnTo>
                    <a:pt x="6797" y="5431"/>
                  </a:lnTo>
                  <a:lnTo>
                    <a:pt x="6797" y="5334"/>
                  </a:lnTo>
                  <a:lnTo>
                    <a:pt x="6829" y="5301"/>
                  </a:lnTo>
                  <a:lnTo>
                    <a:pt x="6797" y="5236"/>
                  </a:lnTo>
                  <a:lnTo>
                    <a:pt x="6699" y="5269"/>
                  </a:lnTo>
                  <a:lnTo>
                    <a:pt x="6667" y="5204"/>
                  </a:lnTo>
                  <a:lnTo>
                    <a:pt x="6569" y="5138"/>
                  </a:lnTo>
                  <a:lnTo>
                    <a:pt x="6569" y="5041"/>
                  </a:lnTo>
                  <a:lnTo>
                    <a:pt x="6504" y="4911"/>
                  </a:lnTo>
                  <a:lnTo>
                    <a:pt x="6504" y="4781"/>
                  </a:lnTo>
                  <a:lnTo>
                    <a:pt x="6537" y="4651"/>
                  </a:lnTo>
                  <a:lnTo>
                    <a:pt x="6504" y="4488"/>
                  </a:lnTo>
                  <a:lnTo>
                    <a:pt x="6439" y="4618"/>
                  </a:lnTo>
                  <a:lnTo>
                    <a:pt x="6439" y="4716"/>
                  </a:lnTo>
                  <a:lnTo>
                    <a:pt x="6374" y="4618"/>
                  </a:lnTo>
                  <a:lnTo>
                    <a:pt x="6244" y="4553"/>
                  </a:lnTo>
                  <a:lnTo>
                    <a:pt x="6212" y="4326"/>
                  </a:lnTo>
                  <a:lnTo>
                    <a:pt x="6147" y="4293"/>
                  </a:lnTo>
                  <a:lnTo>
                    <a:pt x="6147" y="4130"/>
                  </a:lnTo>
                  <a:lnTo>
                    <a:pt x="6082" y="4033"/>
                  </a:lnTo>
                  <a:lnTo>
                    <a:pt x="6049" y="3935"/>
                  </a:lnTo>
                  <a:lnTo>
                    <a:pt x="6017" y="3870"/>
                  </a:lnTo>
                  <a:lnTo>
                    <a:pt x="6017" y="3773"/>
                  </a:lnTo>
                  <a:lnTo>
                    <a:pt x="6147" y="3773"/>
                  </a:lnTo>
                  <a:lnTo>
                    <a:pt x="6179" y="3675"/>
                  </a:lnTo>
                  <a:lnTo>
                    <a:pt x="6244" y="3675"/>
                  </a:lnTo>
                  <a:lnTo>
                    <a:pt x="6244" y="3708"/>
                  </a:lnTo>
                  <a:lnTo>
                    <a:pt x="6309" y="3643"/>
                  </a:lnTo>
                  <a:lnTo>
                    <a:pt x="6342" y="3545"/>
                  </a:lnTo>
                  <a:lnTo>
                    <a:pt x="6407" y="3350"/>
                  </a:lnTo>
                  <a:lnTo>
                    <a:pt x="6407" y="3220"/>
                  </a:lnTo>
                  <a:lnTo>
                    <a:pt x="6439" y="3155"/>
                  </a:lnTo>
                  <a:lnTo>
                    <a:pt x="6374" y="2992"/>
                  </a:lnTo>
                  <a:lnTo>
                    <a:pt x="6407" y="2862"/>
                  </a:lnTo>
                  <a:lnTo>
                    <a:pt x="6472" y="2862"/>
                  </a:lnTo>
                  <a:lnTo>
                    <a:pt x="6472" y="2700"/>
                  </a:lnTo>
                  <a:lnTo>
                    <a:pt x="6602" y="2537"/>
                  </a:lnTo>
                  <a:lnTo>
                    <a:pt x="6602" y="2472"/>
                  </a:lnTo>
                  <a:lnTo>
                    <a:pt x="6667" y="2407"/>
                  </a:lnTo>
                  <a:lnTo>
                    <a:pt x="6667" y="2179"/>
                  </a:lnTo>
                  <a:lnTo>
                    <a:pt x="6732" y="2179"/>
                  </a:lnTo>
                  <a:lnTo>
                    <a:pt x="6732" y="2049"/>
                  </a:lnTo>
                  <a:lnTo>
                    <a:pt x="6829" y="1919"/>
                  </a:lnTo>
                  <a:lnTo>
                    <a:pt x="6829" y="1822"/>
                  </a:lnTo>
                  <a:lnTo>
                    <a:pt x="6829" y="1756"/>
                  </a:lnTo>
                  <a:lnTo>
                    <a:pt x="6895" y="1724"/>
                  </a:lnTo>
                  <a:lnTo>
                    <a:pt x="6927" y="1626"/>
                  </a:lnTo>
                  <a:lnTo>
                    <a:pt x="6862" y="1529"/>
                  </a:lnTo>
                  <a:lnTo>
                    <a:pt x="6862" y="1464"/>
                  </a:lnTo>
                  <a:lnTo>
                    <a:pt x="6862" y="1366"/>
                  </a:lnTo>
                  <a:lnTo>
                    <a:pt x="6797" y="1334"/>
                  </a:lnTo>
                  <a:lnTo>
                    <a:pt x="6732" y="1171"/>
                  </a:lnTo>
                  <a:lnTo>
                    <a:pt x="6764" y="1106"/>
                  </a:lnTo>
                  <a:lnTo>
                    <a:pt x="6699" y="943"/>
                  </a:lnTo>
                  <a:lnTo>
                    <a:pt x="6602" y="911"/>
                  </a:lnTo>
                  <a:lnTo>
                    <a:pt x="6569" y="878"/>
                  </a:lnTo>
                  <a:lnTo>
                    <a:pt x="6504" y="878"/>
                  </a:lnTo>
                  <a:lnTo>
                    <a:pt x="6504" y="1009"/>
                  </a:lnTo>
                  <a:lnTo>
                    <a:pt x="6439" y="1009"/>
                  </a:lnTo>
                  <a:lnTo>
                    <a:pt x="6342" y="813"/>
                  </a:lnTo>
                  <a:lnTo>
                    <a:pt x="6277" y="813"/>
                  </a:lnTo>
                  <a:lnTo>
                    <a:pt x="6212" y="716"/>
                  </a:lnTo>
                  <a:lnTo>
                    <a:pt x="6114" y="748"/>
                  </a:lnTo>
                  <a:lnTo>
                    <a:pt x="6147" y="878"/>
                  </a:lnTo>
                  <a:lnTo>
                    <a:pt x="6114" y="911"/>
                  </a:lnTo>
                  <a:lnTo>
                    <a:pt x="6049" y="878"/>
                  </a:lnTo>
                  <a:lnTo>
                    <a:pt x="5984" y="1009"/>
                  </a:lnTo>
                  <a:lnTo>
                    <a:pt x="5984" y="1074"/>
                  </a:lnTo>
                  <a:lnTo>
                    <a:pt x="5919" y="1139"/>
                  </a:lnTo>
                  <a:lnTo>
                    <a:pt x="5821" y="1366"/>
                  </a:lnTo>
                  <a:lnTo>
                    <a:pt x="5821" y="1496"/>
                  </a:lnTo>
                  <a:lnTo>
                    <a:pt x="5789" y="1561"/>
                  </a:lnTo>
                  <a:lnTo>
                    <a:pt x="5756" y="1691"/>
                  </a:lnTo>
                  <a:lnTo>
                    <a:pt x="5724" y="1724"/>
                  </a:lnTo>
                  <a:lnTo>
                    <a:pt x="5724" y="1822"/>
                  </a:lnTo>
                  <a:lnTo>
                    <a:pt x="5659" y="1854"/>
                  </a:lnTo>
                  <a:lnTo>
                    <a:pt x="5626" y="2082"/>
                  </a:lnTo>
                  <a:lnTo>
                    <a:pt x="5561" y="2147"/>
                  </a:lnTo>
                  <a:lnTo>
                    <a:pt x="5496" y="2114"/>
                  </a:lnTo>
                  <a:lnTo>
                    <a:pt x="5431" y="2277"/>
                  </a:lnTo>
                  <a:lnTo>
                    <a:pt x="5464" y="2342"/>
                  </a:lnTo>
                  <a:lnTo>
                    <a:pt x="5431" y="2439"/>
                  </a:lnTo>
                  <a:lnTo>
                    <a:pt x="5431" y="2569"/>
                  </a:lnTo>
                  <a:lnTo>
                    <a:pt x="5366" y="2667"/>
                  </a:lnTo>
                  <a:lnTo>
                    <a:pt x="5399" y="2732"/>
                  </a:lnTo>
                  <a:lnTo>
                    <a:pt x="5399" y="2797"/>
                  </a:lnTo>
                  <a:lnTo>
                    <a:pt x="5269" y="2797"/>
                  </a:lnTo>
                  <a:lnTo>
                    <a:pt x="5334" y="2862"/>
                  </a:lnTo>
                  <a:lnTo>
                    <a:pt x="5431" y="2895"/>
                  </a:lnTo>
                  <a:lnTo>
                    <a:pt x="5431" y="2992"/>
                  </a:lnTo>
                  <a:lnTo>
                    <a:pt x="5366" y="2960"/>
                  </a:lnTo>
                  <a:lnTo>
                    <a:pt x="5269" y="2992"/>
                  </a:lnTo>
                  <a:lnTo>
                    <a:pt x="5204" y="3025"/>
                  </a:lnTo>
                  <a:lnTo>
                    <a:pt x="5138" y="3025"/>
                  </a:lnTo>
                  <a:lnTo>
                    <a:pt x="5073" y="3057"/>
                  </a:lnTo>
                  <a:lnTo>
                    <a:pt x="5106" y="3155"/>
                  </a:lnTo>
                  <a:lnTo>
                    <a:pt x="5041" y="3220"/>
                  </a:lnTo>
                  <a:lnTo>
                    <a:pt x="4976" y="3155"/>
                  </a:lnTo>
                  <a:lnTo>
                    <a:pt x="4976" y="3057"/>
                  </a:lnTo>
                  <a:lnTo>
                    <a:pt x="5008" y="2992"/>
                  </a:lnTo>
                  <a:lnTo>
                    <a:pt x="4943" y="2927"/>
                  </a:lnTo>
                  <a:lnTo>
                    <a:pt x="4943" y="2765"/>
                  </a:lnTo>
                  <a:lnTo>
                    <a:pt x="5008" y="2602"/>
                  </a:lnTo>
                  <a:lnTo>
                    <a:pt x="5041" y="2472"/>
                  </a:lnTo>
                  <a:lnTo>
                    <a:pt x="5106" y="2407"/>
                  </a:lnTo>
                  <a:lnTo>
                    <a:pt x="5106" y="2309"/>
                  </a:lnTo>
                  <a:lnTo>
                    <a:pt x="5138" y="2244"/>
                  </a:lnTo>
                  <a:lnTo>
                    <a:pt x="5204" y="2017"/>
                  </a:lnTo>
                  <a:lnTo>
                    <a:pt x="5301" y="1952"/>
                  </a:lnTo>
                  <a:lnTo>
                    <a:pt x="5334" y="1822"/>
                  </a:lnTo>
                  <a:lnTo>
                    <a:pt x="5204" y="1822"/>
                  </a:lnTo>
                  <a:lnTo>
                    <a:pt x="5236" y="1756"/>
                  </a:lnTo>
                  <a:lnTo>
                    <a:pt x="5301" y="1659"/>
                  </a:lnTo>
                  <a:lnTo>
                    <a:pt x="5301" y="1464"/>
                  </a:lnTo>
                  <a:lnTo>
                    <a:pt x="5236" y="1399"/>
                  </a:lnTo>
                  <a:lnTo>
                    <a:pt x="5204" y="1301"/>
                  </a:lnTo>
                  <a:lnTo>
                    <a:pt x="5236" y="1236"/>
                  </a:lnTo>
                  <a:lnTo>
                    <a:pt x="5236" y="1139"/>
                  </a:lnTo>
                  <a:lnTo>
                    <a:pt x="5171" y="1106"/>
                  </a:lnTo>
                  <a:lnTo>
                    <a:pt x="5073" y="976"/>
                  </a:lnTo>
                  <a:lnTo>
                    <a:pt x="4943" y="1041"/>
                  </a:lnTo>
                  <a:lnTo>
                    <a:pt x="4911" y="1139"/>
                  </a:lnTo>
                  <a:lnTo>
                    <a:pt x="5008" y="1236"/>
                  </a:lnTo>
                  <a:lnTo>
                    <a:pt x="5008" y="1301"/>
                  </a:lnTo>
                  <a:lnTo>
                    <a:pt x="5041" y="1366"/>
                  </a:lnTo>
                  <a:lnTo>
                    <a:pt x="5041" y="1464"/>
                  </a:lnTo>
                  <a:lnTo>
                    <a:pt x="4976" y="1464"/>
                  </a:lnTo>
                  <a:lnTo>
                    <a:pt x="4943" y="1366"/>
                  </a:lnTo>
                  <a:lnTo>
                    <a:pt x="4878" y="1366"/>
                  </a:lnTo>
                  <a:lnTo>
                    <a:pt x="4846" y="1464"/>
                  </a:lnTo>
                  <a:lnTo>
                    <a:pt x="4878" y="1496"/>
                  </a:lnTo>
                  <a:lnTo>
                    <a:pt x="4911" y="1594"/>
                  </a:lnTo>
                  <a:lnTo>
                    <a:pt x="4943" y="1724"/>
                  </a:lnTo>
                  <a:lnTo>
                    <a:pt x="4878" y="1756"/>
                  </a:lnTo>
                  <a:lnTo>
                    <a:pt x="4878" y="1724"/>
                  </a:lnTo>
                  <a:lnTo>
                    <a:pt x="4813" y="1659"/>
                  </a:lnTo>
                  <a:lnTo>
                    <a:pt x="4813" y="1789"/>
                  </a:lnTo>
                  <a:lnTo>
                    <a:pt x="4716" y="1724"/>
                  </a:lnTo>
                  <a:lnTo>
                    <a:pt x="4716" y="1626"/>
                  </a:lnTo>
                  <a:lnTo>
                    <a:pt x="4651" y="1659"/>
                  </a:lnTo>
                  <a:lnTo>
                    <a:pt x="4586" y="1756"/>
                  </a:lnTo>
                  <a:lnTo>
                    <a:pt x="4553" y="1724"/>
                  </a:lnTo>
                  <a:lnTo>
                    <a:pt x="4553" y="1626"/>
                  </a:lnTo>
                  <a:lnTo>
                    <a:pt x="4618" y="1561"/>
                  </a:lnTo>
                  <a:lnTo>
                    <a:pt x="4586" y="1529"/>
                  </a:lnTo>
                  <a:lnTo>
                    <a:pt x="4456" y="1594"/>
                  </a:lnTo>
                  <a:lnTo>
                    <a:pt x="4325" y="1691"/>
                  </a:lnTo>
                  <a:lnTo>
                    <a:pt x="4260" y="1594"/>
                  </a:lnTo>
                  <a:lnTo>
                    <a:pt x="4195" y="1594"/>
                  </a:lnTo>
                  <a:lnTo>
                    <a:pt x="4130" y="1659"/>
                  </a:lnTo>
                  <a:lnTo>
                    <a:pt x="4000" y="1659"/>
                  </a:lnTo>
                  <a:lnTo>
                    <a:pt x="3968" y="1594"/>
                  </a:lnTo>
                  <a:lnTo>
                    <a:pt x="3870" y="1626"/>
                  </a:lnTo>
                  <a:lnTo>
                    <a:pt x="3805" y="1561"/>
                  </a:lnTo>
                  <a:lnTo>
                    <a:pt x="3903" y="1496"/>
                  </a:lnTo>
                  <a:lnTo>
                    <a:pt x="4033" y="1464"/>
                  </a:lnTo>
                  <a:lnTo>
                    <a:pt x="4098" y="1496"/>
                  </a:lnTo>
                  <a:lnTo>
                    <a:pt x="4228" y="1464"/>
                  </a:lnTo>
                  <a:lnTo>
                    <a:pt x="4228" y="1399"/>
                  </a:lnTo>
                  <a:lnTo>
                    <a:pt x="4358" y="1399"/>
                  </a:lnTo>
                  <a:lnTo>
                    <a:pt x="4456" y="1301"/>
                  </a:lnTo>
                  <a:lnTo>
                    <a:pt x="4456" y="1236"/>
                  </a:lnTo>
                  <a:lnTo>
                    <a:pt x="4488" y="1171"/>
                  </a:lnTo>
                  <a:lnTo>
                    <a:pt x="4423" y="1106"/>
                  </a:lnTo>
                  <a:lnTo>
                    <a:pt x="4325" y="943"/>
                  </a:lnTo>
                  <a:lnTo>
                    <a:pt x="4228" y="878"/>
                  </a:lnTo>
                  <a:lnTo>
                    <a:pt x="4195" y="813"/>
                  </a:lnTo>
                  <a:lnTo>
                    <a:pt x="4033" y="683"/>
                  </a:lnTo>
                  <a:lnTo>
                    <a:pt x="4000" y="618"/>
                  </a:lnTo>
                  <a:lnTo>
                    <a:pt x="3935" y="618"/>
                  </a:lnTo>
                  <a:lnTo>
                    <a:pt x="3805" y="683"/>
                  </a:lnTo>
                  <a:lnTo>
                    <a:pt x="3740" y="716"/>
                  </a:lnTo>
                  <a:lnTo>
                    <a:pt x="3578" y="878"/>
                  </a:lnTo>
                  <a:lnTo>
                    <a:pt x="3610" y="911"/>
                  </a:lnTo>
                  <a:lnTo>
                    <a:pt x="3610" y="976"/>
                  </a:lnTo>
                  <a:lnTo>
                    <a:pt x="3545" y="1009"/>
                  </a:lnTo>
                  <a:lnTo>
                    <a:pt x="3480" y="1041"/>
                  </a:lnTo>
                  <a:lnTo>
                    <a:pt x="3480" y="1009"/>
                  </a:lnTo>
                  <a:lnTo>
                    <a:pt x="3382" y="1009"/>
                  </a:lnTo>
                  <a:lnTo>
                    <a:pt x="3317" y="943"/>
                  </a:lnTo>
                  <a:lnTo>
                    <a:pt x="3220" y="976"/>
                  </a:lnTo>
                  <a:lnTo>
                    <a:pt x="3155" y="1009"/>
                  </a:lnTo>
                  <a:lnTo>
                    <a:pt x="3057" y="1009"/>
                  </a:lnTo>
                  <a:lnTo>
                    <a:pt x="3025" y="976"/>
                  </a:lnTo>
                  <a:lnTo>
                    <a:pt x="3057" y="911"/>
                  </a:lnTo>
                  <a:lnTo>
                    <a:pt x="3187" y="878"/>
                  </a:lnTo>
                  <a:lnTo>
                    <a:pt x="3252" y="813"/>
                  </a:lnTo>
                  <a:lnTo>
                    <a:pt x="3317" y="748"/>
                  </a:lnTo>
                  <a:lnTo>
                    <a:pt x="3382" y="781"/>
                  </a:lnTo>
                  <a:lnTo>
                    <a:pt x="3480" y="683"/>
                  </a:lnTo>
                  <a:lnTo>
                    <a:pt x="3480" y="553"/>
                  </a:lnTo>
                  <a:lnTo>
                    <a:pt x="3512" y="488"/>
                  </a:lnTo>
                  <a:lnTo>
                    <a:pt x="3610" y="488"/>
                  </a:lnTo>
                  <a:lnTo>
                    <a:pt x="3675" y="358"/>
                  </a:lnTo>
                  <a:lnTo>
                    <a:pt x="3675" y="196"/>
                  </a:lnTo>
                  <a:lnTo>
                    <a:pt x="3708" y="98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1"/>
            <p:cNvSpPr/>
            <p:nvPr/>
          </p:nvSpPr>
          <p:spPr>
            <a:xfrm>
              <a:off x="1967350" y="2091650"/>
              <a:ext cx="4900" cy="7325"/>
            </a:xfrm>
            <a:custGeom>
              <a:rect b="b" l="l" r="r" t="t"/>
              <a:pathLst>
                <a:path extrusionOk="0" h="293" w="196">
                  <a:moveTo>
                    <a:pt x="130" y="0"/>
                  </a:moveTo>
                  <a:lnTo>
                    <a:pt x="98" y="33"/>
                  </a:lnTo>
                  <a:lnTo>
                    <a:pt x="65" y="98"/>
                  </a:lnTo>
                  <a:lnTo>
                    <a:pt x="98" y="163"/>
                  </a:lnTo>
                  <a:lnTo>
                    <a:pt x="33" y="163"/>
                  </a:lnTo>
                  <a:lnTo>
                    <a:pt x="0" y="228"/>
                  </a:lnTo>
                  <a:lnTo>
                    <a:pt x="33" y="293"/>
                  </a:lnTo>
                  <a:lnTo>
                    <a:pt x="65" y="293"/>
                  </a:lnTo>
                  <a:lnTo>
                    <a:pt x="98" y="228"/>
                  </a:lnTo>
                  <a:lnTo>
                    <a:pt x="130" y="260"/>
                  </a:lnTo>
                  <a:lnTo>
                    <a:pt x="195" y="195"/>
                  </a:lnTo>
                  <a:lnTo>
                    <a:pt x="195" y="130"/>
                  </a:lnTo>
                  <a:lnTo>
                    <a:pt x="130" y="65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21"/>
            <p:cNvSpPr/>
            <p:nvPr/>
          </p:nvSpPr>
          <p:spPr>
            <a:xfrm>
              <a:off x="2190925" y="2316025"/>
              <a:ext cx="8950" cy="4900"/>
            </a:xfrm>
            <a:custGeom>
              <a:rect b="b" l="l" r="r" t="t"/>
              <a:pathLst>
                <a:path extrusionOk="0" h="196" w="358">
                  <a:moveTo>
                    <a:pt x="0" y="0"/>
                  </a:moveTo>
                  <a:lnTo>
                    <a:pt x="98" y="66"/>
                  </a:lnTo>
                  <a:lnTo>
                    <a:pt x="163" y="131"/>
                  </a:lnTo>
                  <a:lnTo>
                    <a:pt x="228" y="131"/>
                  </a:lnTo>
                  <a:lnTo>
                    <a:pt x="358" y="196"/>
                  </a:lnTo>
                  <a:lnTo>
                    <a:pt x="325" y="131"/>
                  </a:lnTo>
                  <a:lnTo>
                    <a:pt x="228" y="9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21"/>
            <p:cNvSpPr/>
            <p:nvPr/>
          </p:nvSpPr>
          <p:spPr>
            <a:xfrm>
              <a:off x="2218550" y="2126600"/>
              <a:ext cx="2475" cy="1650"/>
            </a:xfrm>
            <a:custGeom>
              <a:rect b="b" l="l" r="r" t="t"/>
              <a:pathLst>
                <a:path extrusionOk="0" h="66" w="99">
                  <a:moveTo>
                    <a:pt x="33" y="0"/>
                  </a:moveTo>
                  <a:lnTo>
                    <a:pt x="1" y="65"/>
                  </a:lnTo>
                  <a:lnTo>
                    <a:pt x="66" y="6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21"/>
            <p:cNvSpPr/>
            <p:nvPr/>
          </p:nvSpPr>
          <p:spPr>
            <a:xfrm>
              <a:off x="2203100" y="2173750"/>
              <a:ext cx="28500" cy="28475"/>
            </a:xfrm>
            <a:custGeom>
              <a:rect b="b" l="l" r="r" t="t"/>
              <a:pathLst>
                <a:path extrusionOk="0" h="1139" w="1140">
                  <a:moveTo>
                    <a:pt x="814" y="1"/>
                  </a:moveTo>
                  <a:lnTo>
                    <a:pt x="716" y="66"/>
                  </a:lnTo>
                  <a:lnTo>
                    <a:pt x="651" y="33"/>
                  </a:lnTo>
                  <a:lnTo>
                    <a:pt x="619" y="98"/>
                  </a:lnTo>
                  <a:lnTo>
                    <a:pt x="554" y="98"/>
                  </a:lnTo>
                  <a:lnTo>
                    <a:pt x="456" y="131"/>
                  </a:lnTo>
                  <a:lnTo>
                    <a:pt x="326" y="358"/>
                  </a:lnTo>
                  <a:lnTo>
                    <a:pt x="229" y="423"/>
                  </a:lnTo>
                  <a:lnTo>
                    <a:pt x="164" y="553"/>
                  </a:lnTo>
                  <a:lnTo>
                    <a:pt x="33" y="683"/>
                  </a:lnTo>
                  <a:lnTo>
                    <a:pt x="33" y="814"/>
                  </a:lnTo>
                  <a:lnTo>
                    <a:pt x="1" y="911"/>
                  </a:lnTo>
                  <a:lnTo>
                    <a:pt x="33" y="944"/>
                  </a:lnTo>
                  <a:lnTo>
                    <a:pt x="1" y="1074"/>
                  </a:lnTo>
                  <a:lnTo>
                    <a:pt x="33" y="1106"/>
                  </a:lnTo>
                  <a:lnTo>
                    <a:pt x="99" y="1106"/>
                  </a:lnTo>
                  <a:lnTo>
                    <a:pt x="164" y="1139"/>
                  </a:lnTo>
                  <a:lnTo>
                    <a:pt x="326" y="1106"/>
                  </a:lnTo>
                  <a:lnTo>
                    <a:pt x="391" y="1139"/>
                  </a:lnTo>
                  <a:lnTo>
                    <a:pt x="489" y="1106"/>
                  </a:lnTo>
                  <a:lnTo>
                    <a:pt x="586" y="1074"/>
                  </a:lnTo>
                  <a:lnTo>
                    <a:pt x="619" y="1041"/>
                  </a:lnTo>
                  <a:lnTo>
                    <a:pt x="749" y="976"/>
                  </a:lnTo>
                  <a:lnTo>
                    <a:pt x="814" y="944"/>
                  </a:lnTo>
                  <a:lnTo>
                    <a:pt x="879" y="879"/>
                  </a:lnTo>
                  <a:lnTo>
                    <a:pt x="1009" y="683"/>
                  </a:lnTo>
                  <a:lnTo>
                    <a:pt x="1009" y="553"/>
                  </a:lnTo>
                  <a:lnTo>
                    <a:pt x="1042" y="456"/>
                  </a:lnTo>
                  <a:lnTo>
                    <a:pt x="1139" y="391"/>
                  </a:lnTo>
                  <a:lnTo>
                    <a:pt x="1139" y="293"/>
                  </a:lnTo>
                  <a:lnTo>
                    <a:pt x="1107" y="196"/>
                  </a:lnTo>
                  <a:lnTo>
                    <a:pt x="1042" y="131"/>
                  </a:lnTo>
                  <a:lnTo>
                    <a:pt x="977" y="131"/>
                  </a:lnTo>
                  <a:lnTo>
                    <a:pt x="944" y="66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21"/>
            <p:cNvSpPr/>
            <p:nvPr/>
          </p:nvSpPr>
          <p:spPr>
            <a:xfrm>
              <a:off x="2219375" y="2146925"/>
              <a:ext cx="7350" cy="8150"/>
            </a:xfrm>
            <a:custGeom>
              <a:rect b="b" l="l" r="r" t="t"/>
              <a:pathLst>
                <a:path extrusionOk="0" h="326" w="294">
                  <a:moveTo>
                    <a:pt x="98" y="0"/>
                  </a:moveTo>
                  <a:lnTo>
                    <a:pt x="33" y="98"/>
                  </a:lnTo>
                  <a:lnTo>
                    <a:pt x="0" y="163"/>
                  </a:lnTo>
                  <a:lnTo>
                    <a:pt x="33" y="293"/>
                  </a:lnTo>
                  <a:lnTo>
                    <a:pt x="130" y="326"/>
                  </a:lnTo>
                  <a:lnTo>
                    <a:pt x="195" y="228"/>
                  </a:lnTo>
                  <a:lnTo>
                    <a:pt x="228" y="228"/>
                  </a:lnTo>
                  <a:lnTo>
                    <a:pt x="293" y="130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21"/>
            <p:cNvSpPr/>
            <p:nvPr/>
          </p:nvSpPr>
          <p:spPr>
            <a:xfrm>
              <a:off x="2173850" y="2133925"/>
              <a:ext cx="1650" cy="1650"/>
            </a:xfrm>
            <a:custGeom>
              <a:rect b="b" l="l" r="r" t="t"/>
              <a:pathLst>
                <a:path extrusionOk="0" h="66" w="66">
                  <a:moveTo>
                    <a:pt x="0" y="0"/>
                  </a:moveTo>
                  <a:lnTo>
                    <a:pt x="33" y="65"/>
                  </a:lnTo>
                  <a:lnTo>
                    <a:pt x="65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21"/>
            <p:cNvSpPr/>
            <p:nvPr/>
          </p:nvSpPr>
          <p:spPr>
            <a:xfrm>
              <a:off x="2192550" y="2143675"/>
              <a:ext cx="17900" cy="13025"/>
            </a:xfrm>
            <a:custGeom>
              <a:rect b="b" l="l" r="r" t="t"/>
              <a:pathLst>
                <a:path extrusionOk="0" h="521" w="716">
                  <a:moveTo>
                    <a:pt x="651" y="0"/>
                  </a:moveTo>
                  <a:lnTo>
                    <a:pt x="586" y="33"/>
                  </a:lnTo>
                  <a:lnTo>
                    <a:pt x="553" y="98"/>
                  </a:lnTo>
                  <a:lnTo>
                    <a:pt x="521" y="98"/>
                  </a:lnTo>
                  <a:lnTo>
                    <a:pt x="423" y="195"/>
                  </a:lnTo>
                  <a:lnTo>
                    <a:pt x="358" y="228"/>
                  </a:lnTo>
                  <a:lnTo>
                    <a:pt x="195" y="228"/>
                  </a:lnTo>
                  <a:lnTo>
                    <a:pt x="130" y="293"/>
                  </a:lnTo>
                  <a:lnTo>
                    <a:pt x="98" y="358"/>
                  </a:lnTo>
                  <a:lnTo>
                    <a:pt x="0" y="423"/>
                  </a:lnTo>
                  <a:lnTo>
                    <a:pt x="33" y="521"/>
                  </a:lnTo>
                  <a:lnTo>
                    <a:pt x="260" y="521"/>
                  </a:lnTo>
                  <a:lnTo>
                    <a:pt x="455" y="358"/>
                  </a:lnTo>
                  <a:lnTo>
                    <a:pt x="488" y="293"/>
                  </a:lnTo>
                  <a:lnTo>
                    <a:pt x="553" y="293"/>
                  </a:lnTo>
                  <a:lnTo>
                    <a:pt x="618" y="195"/>
                  </a:lnTo>
                  <a:lnTo>
                    <a:pt x="716" y="130"/>
                  </a:lnTo>
                  <a:lnTo>
                    <a:pt x="716" y="33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21"/>
            <p:cNvSpPr/>
            <p:nvPr/>
          </p:nvSpPr>
          <p:spPr>
            <a:xfrm>
              <a:off x="1942950" y="2113600"/>
              <a:ext cx="5725" cy="5700"/>
            </a:xfrm>
            <a:custGeom>
              <a:rect b="b" l="l" r="r" t="t"/>
              <a:pathLst>
                <a:path extrusionOk="0" h="228" w="229">
                  <a:moveTo>
                    <a:pt x="196" y="0"/>
                  </a:moveTo>
                  <a:lnTo>
                    <a:pt x="131" y="33"/>
                  </a:lnTo>
                  <a:lnTo>
                    <a:pt x="98" y="65"/>
                  </a:lnTo>
                  <a:lnTo>
                    <a:pt x="1" y="65"/>
                  </a:lnTo>
                  <a:lnTo>
                    <a:pt x="1" y="98"/>
                  </a:lnTo>
                  <a:lnTo>
                    <a:pt x="66" y="195"/>
                  </a:lnTo>
                  <a:lnTo>
                    <a:pt x="98" y="228"/>
                  </a:lnTo>
                  <a:lnTo>
                    <a:pt x="196" y="195"/>
                  </a:lnTo>
                  <a:lnTo>
                    <a:pt x="228" y="130"/>
                  </a:lnTo>
                  <a:lnTo>
                    <a:pt x="196" y="65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21"/>
            <p:cNvSpPr/>
            <p:nvPr/>
          </p:nvSpPr>
          <p:spPr>
            <a:xfrm>
              <a:off x="2164900" y="2280250"/>
              <a:ext cx="4100" cy="2475"/>
            </a:xfrm>
            <a:custGeom>
              <a:rect b="b" l="l" r="r" t="t"/>
              <a:pathLst>
                <a:path extrusionOk="0" h="99" w="164">
                  <a:moveTo>
                    <a:pt x="98" y="1"/>
                  </a:moveTo>
                  <a:lnTo>
                    <a:pt x="33" y="33"/>
                  </a:lnTo>
                  <a:lnTo>
                    <a:pt x="1" y="98"/>
                  </a:lnTo>
                  <a:lnTo>
                    <a:pt x="131" y="98"/>
                  </a:lnTo>
                  <a:lnTo>
                    <a:pt x="163" y="66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21"/>
            <p:cNvSpPr/>
            <p:nvPr/>
          </p:nvSpPr>
          <p:spPr>
            <a:xfrm>
              <a:off x="2166525" y="2290000"/>
              <a:ext cx="10600" cy="9800"/>
            </a:xfrm>
            <a:custGeom>
              <a:rect b="b" l="l" r="r" t="t"/>
              <a:pathLst>
                <a:path extrusionOk="0" h="392" w="424">
                  <a:moveTo>
                    <a:pt x="98" y="1"/>
                  </a:moveTo>
                  <a:lnTo>
                    <a:pt x="33" y="33"/>
                  </a:lnTo>
                  <a:lnTo>
                    <a:pt x="1" y="66"/>
                  </a:lnTo>
                  <a:lnTo>
                    <a:pt x="33" y="131"/>
                  </a:lnTo>
                  <a:lnTo>
                    <a:pt x="98" y="131"/>
                  </a:lnTo>
                  <a:lnTo>
                    <a:pt x="131" y="196"/>
                  </a:lnTo>
                  <a:lnTo>
                    <a:pt x="196" y="261"/>
                  </a:lnTo>
                  <a:lnTo>
                    <a:pt x="196" y="326"/>
                  </a:lnTo>
                  <a:lnTo>
                    <a:pt x="196" y="359"/>
                  </a:lnTo>
                  <a:lnTo>
                    <a:pt x="261" y="359"/>
                  </a:lnTo>
                  <a:lnTo>
                    <a:pt x="293" y="391"/>
                  </a:lnTo>
                  <a:lnTo>
                    <a:pt x="358" y="359"/>
                  </a:lnTo>
                  <a:lnTo>
                    <a:pt x="358" y="326"/>
                  </a:lnTo>
                  <a:lnTo>
                    <a:pt x="391" y="326"/>
                  </a:lnTo>
                  <a:lnTo>
                    <a:pt x="423" y="261"/>
                  </a:lnTo>
                  <a:lnTo>
                    <a:pt x="358" y="228"/>
                  </a:lnTo>
                  <a:lnTo>
                    <a:pt x="391" y="196"/>
                  </a:lnTo>
                  <a:lnTo>
                    <a:pt x="391" y="163"/>
                  </a:lnTo>
                  <a:lnTo>
                    <a:pt x="326" y="98"/>
                  </a:lnTo>
                  <a:lnTo>
                    <a:pt x="228" y="98"/>
                  </a:lnTo>
                  <a:lnTo>
                    <a:pt x="228" y="66"/>
                  </a:lnTo>
                  <a:lnTo>
                    <a:pt x="196" y="33"/>
                  </a:lnTo>
                  <a:lnTo>
                    <a:pt x="163" y="33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21"/>
            <p:cNvSpPr/>
            <p:nvPr/>
          </p:nvSpPr>
          <p:spPr>
            <a:xfrm>
              <a:off x="2208800" y="2134725"/>
              <a:ext cx="8150" cy="5725"/>
            </a:xfrm>
            <a:custGeom>
              <a:rect b="b" l="l" r="r" t="t"/>
              <a:pathLst>
                <a:path extrusionOk="0" h="229" w="326">
                  <a:moveTo>
                    <a:pt x="228" y="1"/>
                  </a:moveTo>
                  <a:lnTo>
                    <a:pt x="196" y="66"/>
                  </a:lnTo>
                  <a:lnTo>
                    <a:pt x="98" y="66"/>
                  </a:lnTo>
                  <a:lnTo>
                    <a:pt x="66" y="163"/>
                  </a:lnTo>
                  <a:lnTo>
                    <a:pt x="1" y="228"/>
                  </a:lnTo>
                  <a:lnTo>
                    <a:pt x="131" y="228"/>
                  </a:lnTo>
                  <a:lnTo>
                    <a:pt x="196" y="163"/>
                  </a:lnTo>
                  <a:lnTo>
                    <a:pt x="293" y="98"/>
                  </a:lnTo>
                  <a:lnTo>
                    <a:pt x="326" y="66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21"/>
            <p:cNvSpPr/>
            <p:nvPr/>
          </p:nvSpPr>
          <p:spPr>
            <a:xfrm>
              <a:off x="2238875" y="2168875"/>
              <a:ext cx="2475" cy="5725"/>
            </a:xfrm>
            <a:custGeom>
              <a:rect b="b" l="l" r="r" t="t"/>
              <a:pathLst>
                <a:path extrusionOk="0" h="229" w="99">
                  <a:moveTo>
                    <a:pt x="33" y="0"/>
                  </a:moveTo>
                  <a:lnTo>
                    <a:pt x="1" y="131"/>
                  </a:lnTo>
                  <a:lnTo>
                    <a:pt x="33" y="228"/>
                  </a:lnTo>
                  <a:lnTo>
                    <a:pt x="66" y="228"/>
                  </a:lnTo>
                  <a:lnTo>
                    <a:pt x="98" y="163"/>
                  </a:lnTo>
                  <a:lnTo>
                    <a:pt x="66" y="9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21"/>
            <p:cNvSpPr/>
            <p:nvPr/>
          </p:nvSpPr>
          <p:spPr>
            <a:xfrm>
              <a:off x="2242125" y="2176200"/>
              <a:ext cx="1650" cy="3275"/>
            </a:xfrm>
            <a:custGeom>
              <a:rect b="b" l="l" r="r" t="t"/>
              <a:pathLst>
                <a:path extrusionOk="0" h="131" w="66">
                  <a:moveTo>
                    <a:pt x="33" y="0"/>
                  </a:moveTo>
                  <a:lnTo>
                    <a:pt x="1" y="65"/>
                  </a:lnTo>
                  <a:lnTo>
                    <a:pt x="33" y="130"/>
                  </a:lnTo>
                  <a:lnTo>
                    <a:pt x="66" y="98"/>
                  </a:lnTo>
                  <a:lnTo>
                    <a:pt x="66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21"/>
            <p:cNvSpPr/>
            <p:nvPr/>
          </p:nvSpPr>
          <p:spPr>
            <a:xfrm>
              <a:off x="2233200" y="2166425"/>
              <a:ext cx="4075" cy="11425"/>
            </a:xfrm>
            <a:custGeom>
              <a:rect b="b" l="l" r="r" t="t"/>
              <a:pathLst>
                <a:path extrusionOk="0" h="457" w="163">
                  <a:moveTo>
                    <a:pt x="130" y="1"/>
                  </a:moveTo>
                  <a:lnTo>
                    <a:pt x="65" y="33"/>
                  </a:lnTo>
                  <a:lnTo>
                    <a:pt x="65" y="131"/>
                  </a:lnTo>
                  <a:lnTo>
                    <a:pt x="0" y="229"/>
                  </a:lnTo>
                  <a:lnTo>
                    <a:pt x="33" y="326"/>
                  </a:lnTo>
                  <a:lnTo>
                    <a:pt x="65" y="359"/>
                  </a:lnTo>
                  <a:lnTo>
                    <a:pt x="65" y="456"/>
                  </a:lnTo>
                  <a:lnTo>
                    <a:pt x="130" y="391"/>
                  </a:lnTo>
                  <a:lnTo>
                    <a:pt x="163" y="391"/>
                  </a:lnTo>
                  <a:lnTo>
                    <a:pt x="163" y="229"/>
                  </a:lnTo>
                  <a:lnTo>
                    <a:pt x="163" y="98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21"/>
            <p:cNvSpPr/>
            <p:nvPr/>
          </p:nvSpPr>
          <p:spPr>
            <a:xfrm>
              <a:off x="2172225" y="2137175"/>
              <a:ext cx="4075" cy="2450"/>
            </a:xfrm>
            <a:custGeom>
              <a:rect b="b" l="l" r="r" t="t"/>
              <a:pathLst>
                <a:path extrusionOk="0" h="98" w="163">
                  <a:moveTo>
                    <a:pt x="0" y="0"/>
                  </a:moveTo>
                  <a:lnTo>
                    <a:pt x="33" y="65"/>
                  </a:lnTo>
                  <a:lnTo>
                    <a:pt x="65" y="65"/>
                  </a:lnTo>
                  <a:lnTo>
                    <a:pt x="163" y="98"/>
                  </a:lnTo>
                  <a:lnTo>
                    <a:pt x="163" y="3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21"/>
            <p:cNvSpPr/>
            <p:nvPr/>
          </p:nvSpPr>
          <p:spPr>
            <a:xfrm>
              <a:off x="2195800" y="2162375"/>
              <a:ext cx="3275" cy="4900"/>
            </a:xfrm>
            <a:custGeom>
              <a:rect b="b" l="l" r="r" t="t"/>
              <a:pathLst>
                <a:path extrusionOk="0" h="196" w="131">
                  <a:moveTo>
                    <a:pt x="0" y="0"/>
                  </a:moveTo>
                  <a:lnTo>
                    <a:pt x="33" y="98"/>
                  </a:lnTo>
                  <a:lnTo>
                    <a:pt x="0" y="130"/>
                  </a:lnTo>
                  <a:lnTo>
                    <a:pt x="0" y="195"/>
                  </a:lnTo>
                  <a:lnTo>
                    <a:pt x="98" y="195"/>
                  </a:lnTo>
                  <a:lnTo>
                    <a:pt x="98" y="130"/>
                  </a:lnTo>
                  <a:lnTo>
                    <a:pt x="130" y="65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21"/>
            <p:cNvSpPr/>
            <p:nvPr/>
          </p:nvSpPr>
          <p:spPr>
            <a:xfrm>
              <a:off x="2192550" y="2170500"/>
              <a:ext cx="4075" cy="4900"/>
            </a:xfrm>
            <a:custGeom>
              <a:rect b="b" l="l" r="r" t="t"/>
              <a:pathLst>
                <a:path extrusionOk="0" h="196" w="163">
                  <a:moveTo>
                    <a:pt x="33" y="0"/>
                  </a:moveTo>
                  <a:lnTo>
                    <a:pt x="0" y="66"/>
                  </a:lnTo>
                  <a:lnTo>
                    <a:pt x="33" y="196"/>
                  </a:lnTo>
                  <a:lnTo>
                    <a:pt x="65" y="163"/>
                  </a:lnTo>
                  <a:lnTo>
                    <a:pt x="65" y="98"/>
                  </a:lnTo>
                  <a:lnTo>
                    <a:pt x="163" y="98"/>
                  </a:lnTo>
                  <a:lnTo>
                    <a:pt x="163" y="3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21"/>
            <p:cNvSpPr/>
            <p:nvPr/>
          </p:nvSpPr>
          <p:spPr>
            <a:xfrm>
              <a:off x="2189300" y="2127400"/>
              <a:ext cx="11400" cy="8175"/>
            </a:xfrm>
            <a:custGeom>
              <a:rect b="b" l="l" r="r" t="t"/>
              <a:pathLst>
                <a:path extrusionOk="0" h="327" w="456">
                  <a:moveTo>
                    <a:pt x="98" y="1"/>
                  </a:moveTo>
                  <a:lnTo>
                    <a:pt x="65" y="66"/>
                  </a:lnTo>
                  <a:cubicBezTo>
                    <a:pt x="65" y="66"/>
                    <a:pt x="0" y="131"/>
                    <a:pt x="0" y="131"/>
                  </a:cubicBezTo>
                  <a:lnTo>
                    <a:pt x="65" y="131"/>
                  </a:lnTo>
                  <a:lnTo>
                    <a:pt x="98" y="196"/>
                  </a:lnTo>
                  <a:lnTo>
                    <a:pt x="130" y="229"/>
                  </a:lnTo>
                  <a:lnTo>
                    <a:pt x="98" y="261"/>
                  </a:lnTo>
                  <a:lnTo>
                    <a:pt x="130" y="326"/>
                  </a:lnTo>
                  <a:lnTo>
                    <a:pt x="195" y="294"/>
                  </a:lnTo>
                  <a:lnTo>
                    <a:pt x="195" y="229"/>
                  </a:lnTo>
                  <a:lnTo>
                    <a:pt x="260" y="261"/>
                  </a:lnTo>
                  <a:lnTo>
                    <a:pt x="358" y="229"/>
                  </a:lnTo>
                  <a:lnTo>
                    <a:pt x="390" y="229"/>
                  </a:lnTo>
                  <a:lnTo>
                    <a:pt x="455" y="164"/>
                  </a:lnTo>
                  <a:lnTo>
                    <a:pt x="390" y="99"/>
                  </a:lnTo>
                  <a:lnTo>
                    <a:pt x="260" y="99"/>
                  </a:lnTo>
                  <a:lnTo>
                    <a:pt x="163" y="33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21"/>
            <p:cNvSpPr/>
            <p:nvPr/>
          </p:nvSpPr>
          <p:spPr>
            <a:xfrm>
              <a:off x="2234000" y="2182700"/>
              <a:ext cx="13050" cy="10600"/>
            </a:xfrm>
            <a:custGeom>
              <a:rect b="b" l="l" r="r" t="t"/>
              <a:pathLst>
                <a:path extrusionOk="0" h="424" w="522">
                  <a:moveTo>
                    <a:pt x="196" y="0"/>
                  </a:moveTo>
                  <a:lnTo>
                    <a:pt x="163" y="33"/>
                  </a:lnTo>
                  <a:lnTo>
                    <a:pt x="131" y="98"/>
                  </a:lnTo>
                  <a:lnTo>
                    <a:pt x="1" y="98"/>
                  </a:lnTo>
                  <a:lnTo>
                    <a:pt x="1" y="130"/>
                  </a:lnTo>
                  <a:lnTo>
                    <a:pt x="33" y="228"/>
                  </a:lnTo>
                  <a:lnTo>
                    <a:pt x="33" y="358"/>
                  </a:lnTo>
                  <a:lnTo>
                    <a:pt x="98" y="391"/>
                  </a:lnTo>
                  <a:lnTo>
                    <a:pt x="163" y="358"/>
                  </a:lnTo>
                  <a:lnTo>
                    <a:pt x="228" y="391"/>
                  </a:lnTo>
                  <a:lnTo>
                    <a:pt x="293" y="423"/>
                  </a:lnTo>
                  <a:lnTo>
                    <a:pt x="391" y="391"/>
                  </a:lnTo>
                  <a:lnTo>
                    <a:pt x="488" y="423"/>
                  </a:lnTo>
                  <a:lnTo>
                    <a:pt x="521" y="358"/>
                  </a:lnTo>
                  <a:lnTo>
                    <a:pt x="488" y="293"/>
                  </a:lnTo>
                  <a:lnTo>
                    <a:pt x="488" y="195"/>
                  </a:lnTo>
                  <a:lnTo>
                    <a:pt x="391" y="195"/>
                  </a:lnTo>
                  <a:lnTo>
                    <a:pt x="326" y="98"/>
                  </a:lnTo>
                  <a:lnTo>
                    <a:pt x="261" y="98"/>
                  </a:lnTo>
                  <a:lnTo>
                    <a:pt x="228" y="130"/>
                  </a:lnTo>
                  <a:lnTo>
                    <a:pt x="228" y="65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21"/>
            <p:cNvSpPr/>
            <p:nvPr/>
          </p:nvSpPr>
          <p:spPr>
            <a:xfrm>
              <a:off x="1974650" y="1946925"/>
              <a:ext cx="28500" cy="33350"/>
            </a:xfrm>
            <a:custGeom>
              <a:rect b="b" l="l" r="r" t="t"/>
              <a:pathLst>
                <a:path extrusionOk="0" h="1334" w="1140">
                  <a:moveTo>
                    <a:pt x="326" y="1"/>
                  </a:moveTo>
                  <a:lnTo>
                    <a:pt x="229" y="98"/>
                  </a:lnTo>
                  <a:lnTo>
                    <a:pt x="164" y="131"/>
                  </a:lnTo>
                  <a:lnTo>
                    <a:pt x="1" y="261"/>
                  </a:lnTo>
                  <a:lnTo>
                    <a:pt x="1" y="326"/>
                  </a:lnTo>
                  <a:lnTo>
                    <a:pt x="98" y="391"/>
                  </a:lnTo>
                  <a:lnTo>
                    <a:pt x="164" y="521"/>
                  </a:lnTo>
                  <a:lnTo>
                    <a:pt x="164" y="651"/>
                  </a:lnTo>
                  <a:lnTo>
                    <a:pt x="196" y="749"/>
                  </a:lnTo>
                  <a:lnTo>
                    <a:pt x="196" y="814"/>
                  </a:lnTo>
                  <a:lnTo>
                    <a:pt x="196" y="911"/>
                  </a:lnTo>
                  <a:lnTo>
                    <a:pt x="229" y="1009"/>
                  </a:lnTo>
                  <a:lnTo>
                    <a:pt x="261" y="1236"/>
                  </a:lnTo>
                  <a:lnTo>
                    <a:pt x="326" y="1334"/>
                  </a:lnTo>
                  <a:lnTo>
                    <a:pt x="359" y="1301"/>
                  </a:lnTo>
                  <a:lnTo>
                    <a:pt x="359" y="1204"/>
                  </a:lnTo>
                  <a:lnTo>
                    <a:pt x="424" y="1171"/>
                  </a:lnTo>
                  <a:lnTo>
                    <a:pt x="521" y="1171"/>
                  </a:lnTo>
                  <a:lnTo>
                    <a:pt x="651" y="1009"/>
                  </a:lnTo>
                  <a:lnTo>
                    <a:pt x="781" y="944"/>
                  </a:lnTo>
                  <a:lnTo>
                    <a:pt x="944" y="814"/>
                  </a:lnTo>
                  <a:lnTo>
                    <a:pt x="977" y="814"/>
                  </a:lnTo>
                  <a:lnTo>
                    <a:pt x="1107" y="684"/>
                  </a:lnTo>
                  <a:lnTo>
                    <a:pt x="1107" y="586"/>
                  </a:lnTo>
                  <a:lnTo>
                    <a:pt x="1139" y="553"/>
                  </a:lnTo>
                  <a:lnTo>
                    <a:pt x="1139" y="488"/>
                  </a:lnTo>
                  <a:lnTo>
                    <a:pt x="1107" y="391"/>
                  </a:lnTo>
                  <a:lnTo>
                    <a:pt x="1107" y="326"/>
                  </a:lnTo>
                  <a:lnTo>
                    <a:pt x="1139" y="261"/>
                  </a:lnTo>
                  <a:lnTo>
                    <a:pt x="1042" y="131"/>
                  </a:lnTo>
                  <a:lnTo>
                    <a:pt x="879" y="131"/>
                  </a:lnTo>
                  <a:lnTo>
                    <a:pt x="781" y="98"/>
                  </a:lnTo>
                  <a:lnTo>
                    <a:pt x="716" y="131"/>
                  </a:lnTo>
                  <a:lnTo>
                    <a:pt x="619" y="66"/>
                  </a:lnTo>
                  <a:lnTo>
                    <a:pt x="554" y="6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21"/>
            <p:cNvSpPr/>
            <p:nvPr/>
          </p:nvSpPr>
          <p:spPr>
            <a:xfrm>
              <a:off x="2110425" y="1907900"/>
              <a:ext cx="3275" cy="1650"/>
            </a:xfrm>
            <a:custGeom>
              <a:rect b="b" l="l" r="r" t="t"/>
              <a:pathLst>
                <a:path extrusionOk="0" h="66" w="131">
                  <a:moveTo>
                    <a:pt x="66" y="1"/>
                  </a:moveTo>
                  <a:lnTo>
                    <a:pt x="1" y="33"/>
                  </a:lnTo>
                  <a:lnTo>
                    <a:pt x="33" y="66"/>
                  </a:lnTo>
                  <a:lnTo>
                    <a:pt x="66" y="66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21"/>
            <p:cNvSpPr/>
            <p:nvPr/>
          </p:nvSpPr>
          <p:spPr>
            <a:xfrm>
              <a:off x="2107175" y="1911975"/>
              <a:ext cx="6525" cy="6525"/>
            </a:xfrm>
            <a:custGeom>
              <a:rect b="b" l="l" r="r" t="t"/>
              <a:pathLst>
                <a:path extrusionOk="0" h="261" w="261">
                  <a:moveTo>
                    <a:pt x="98" y="0"/>
                  </a:moveTo>
                  <a:lnTo>
                    <a:pt x="66" y="33"/>
                  </a:lnTo>
                  <a:lnTo>
                    <a:pt x="1" y="65"/>
                  </a:lnTo>
                  <a:lnTo>
                    <a:pt x="33" y="195"/>
                  </a:lnTo>
                  <a:lnTo>
                    <a:pt x="98" y="260"/>
                  </a:lnTo>
                  <a:lnTo>
                    <a:pt x="131" y="228"/>
                  </a:lnTo>
                  <a:lnTo>
                    <a:pt x="163" y="195"/>
                  </a:lnTo>
                  <a:lnTo>
                    <a:pt x="228" y="163"/>
                  </a:lnTo>
                  <a:lnTo>
                    <a:pt x="228" y="98"/>
                  </a:lnTo>
                  <a:lnTo>
                    <a:pt x="261" y="65"/>
                  </a:lnTo>
                  <a:lnTo>
                    <a:pt x="228" y="33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21"/>
            <p:cNvSpPr/>
            <p:nvPr/>
          </p:nvSpPr>
          <p:spPr>
            <a:xfrm>
              <a:off x="2105550" y="1914400"/>
              <a:ext cx="30925" cy="35000"/>
            </a:xfrm>
            <a:custGeom>
              <a:rect b="b" l="l" r="r" t="t"/>
              <a:pathLst>
                <a:path extrusionOk="0" h="1400" w="1237">
                  <a:moveTo>
                    <a:pt x="911" y="1"/>
                  </a:moveTo>
                  <a:lnTo>
                    <a:pt x="814" y="66"/>
                  </a:lnTo>
                  <a:lnTo>
                    <a:pt x="716" y="33"/>
                  </a:lnTo>
                  <a:lnTo>
                    <a:pt x="586" y="33"/>
                  </a:lnTo>
                  <a:lnTo>
                    <a:pt x="553" y="98"/>
                  </a:lnTo>
                  <a:lnTo>
                    <a:pt x="618" y="163"/>
                  </a:lnTo>
                  <a:lnTo>
                    <a:pt x="618" y="228"/>
                  </a:lnTo>
                  <a:lnTo>
                    <a:pt x="586" y="228"/>
                  </a:lnTo>
                  <a:lnTo>
                    <a:pt x="488" y="131"/>
                  </a:lnTo>
                  <a:lnTo>
                    <a:pt x="423" y="131"/>
                  </a:lnTo>
                  <a:lnTo>
                    <a:pt x="391" y="196"/>
                  </a:lnTo>
                  <a:lnTo>
                    <a:pt x="488" y="196"/>
                  </a:lnTo>
                  <a:lnTo>
                    <a:pt x="521" y="228"/>
                  </a:lnTo>
                  <a:lnTo>
                    <a:pt x="488" y="293"/>
                  </a:lnTo>
                  <a:lnTo>
                    <a:pt x="358" y="293"/>
                  </a:lnTo>
                  <a:lnTo>
                    <a:pt x="326" y="326"/>
                  </a:lnTo>
                  <a:lnTo>
                    <a:pt x="358" y="424"/>
                  </a:lnTo>
                  <a:lnTo>
                    <a:pt x="391" y="456"/>
                  </a:lnTo>
                  <a:lnTo>
                    <a:pt x="391" y="489"/>
                  </a:lnTo>
                  <a:lnTo>
                    <a:pt x="261" y="456"/>
                  </a:lnTo>
                  <a:lnTo>
                    <a:pt x="163" y="489"/>
                  </a:lnTo>
                  <a:lnTo>
                    <a:pt x="66" y="554"/>
                  </a:lnTo>
                  <a:lnTo>
                    <a:pt x="33" y="651"/>
                  </a:lnTo>
                  <a:lnTo>
                    <a:pt x="1" y="684"/>
                  </a:lnTo>
                  <a:lnTo>
                    <a:pt x="33" y="716"/>
                  </a:lnTo>
                  <a:lnTo>
                    <a:pt x="66" y="716"/>
                  </a:lnTo>
                  <a:lnTo>
                    <a:pt x="33" y="781"/>
                  </a:lnTo>
                  <a:lnTo>
                    <a:pt x="33" y="846"/>
                  </a:lnTo>
                  <a:lnTo>
                    <a:pt x="66" y="846"/>
                  </a:lnTo>
                  <a:lnTo>
                    <a:pt x="131" y="781"/>
                  </a:lnTo>
                  <a:lnTo>
                    <a:pt x="163" y="781"/>
                  </a:lnTo>
                  <a:lnTo>
                    <a:pt x="98" y="879"/>
                  </a:lnTo>
                  <a:lnTo>
                    <a:pt x="131" y="944"/>
                  </a:lnTo>
                  <a:lnTo>
                    <a:pt x="196" y="976"/>
                  </a:lnTo>
                  <a:lnTo>
                    <a:pt x="261" y="976"/>
                  </a:lnTo>
                  <a:lnTo>
                    <a:pt x="293" y="1074"/>
                  </a:lnTo>
                  <a:lnTo>
                    <a:pt x="326" y="1074"/>
                  </a:lnTo>
                  <a:lnTo>
                    <a:pt x="358" y="1009"/>
                  </a:lnTo>
                  <a:lnTo>
                    <a:pt x="423" y="1041"/>
                  </a:lnTo>
                  <a:lnTo>
                    <a:pt x="423" y="1172"/>
                  </a:lnTo>
                  <a:lnTo>
                    <a:pt x="423" y="1237"/>
                  </a:lnTo>
                  <a:lnTo>
                    <a:pt x="521" y="1204"/>
                  </a:lnTo>
                  <a:lnTo>
                    <a:pt x="553" y="1302"/>
                  </a:lnTo>
                  <a:lnTo>
                    <a:pt x="651" y="1302"/>
                  </a:lnTo>
                  <a:lnTo>
                    <a:pt x="781" y="1399"/>
                  </a:lnTo>
                  <a:lnTo>
                    <a:pt x="879" y="1367"/>
                  </a:lnTo>
                  <a:lnTo>
                    <a:pt x="911" y="1399"/>
                  </a:lnTo>
                  <a:lnTo>
                    <a:pt x="944" y="1367"/>
                  </a:lnTo>
                  <a:lnTo>
                    <a:pt x="911" y="1302"/>
                  </a:lnTo>
                  <a:lnTo>
                    <a:pt x="1009" y="1269"/>
                  </a:lnTo>
                  <a:lnTo>
                    <a:pt x="1074" y="1139"/>
                  </a:lnTo>
                  <a:lnTo>
                    <a:pt x="1041" y="1041"/>
                  </a:lnTo>
                  <a:lnTo>
                    <a:pt x="1106" y="879"/>
                  </a:lnTo>
                  <a:lnTo>
                    <a:pt x="1139" y="846"/>
                  </a:lnTo>
                  <a:lnTo>
                    <a:pt x="1204" y="651"/>
                  </a:lnTo>
                  <a:lnTo>
                    <a:pt x="1204" y="521"/>
                  </a:lnTo>
                  <a:lnTo>
                    <a:pt x="1236" y="489"/>
                  </a:lnTo>
                  <a:lnTo>
                    <a:pt x="1204" y="391"/>
                  </a:lnTo>
                  <a:lnTo>
                    <a:pt x="1139" y="326"/>
                  </a:lnTo>
                  <a:lnTo>
                    <a:pt x="1139" y="228"/>
                  </a:lnTo>
                  <a:lnTo>
                    <a:pt x="1074" y="163"/>
                  </a:lnTo>
                  <a:lnTo>
                    <a:pt x="1074" y="66"/>
                  </a:lnTo>
                  <a:lnTo>
                    <a:pt x="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21"/>
            <p:cNvSpPr/>
            <p:nvPr/>
          </p:nvSpPr>
          <p:spPr>
            <a:xfrm>
              <a:off x="2232375" y="2318475"/>
              <a:ext cx="8975" cy="7325"/>
            </a:xfrm>
            <a:custGeom>
              <a:rect b="b" l="l" r="r" t="t"/>
              <a:pathLst>
                <a:path extrusionOk="0" h="293" w="359">
                  <a:moveTo>
                    <a:pt x="1" y="0"/>
                  </a:moveTo>
                  <a:lnTo>
                    <a:pt x="33" y="33"/>
                  </a:lnTo>
                  <a:lnTo>
                    <a:pt x="131" y="65"/>
                  </a:lnTo>
                  <a:lnTo>
                    <a:pt x="163" y="130"/>
                  </a:lnTo>
                  <a:lnTo>
                    <a:pt x="163" y="163"/>
                  </a:lnTo>
                  <a:lnTo>
                    <a:pt x="163" y="228"/>
                  </a:lnTo>
                  <a:lnTo>
                    <a:pt x="228" y="260"/>
                  </a:lnTo>
                  <a:lnTo>
                    <a:pt x="261" y="293"/>
                  </a:lnTo>
                  <a:lnTo>
                    <a:pt x="326" y="293"/>
                  </a:lnTo>
                  <a:lnTo>
                    <a:pt x="358" y="260"/>
                  </a:lnTo>
                  <a:lnTo>
                    <a:pt x="358" y="228"/>
                  </a:lnTo>
                  <a:lnTo>
                    <a:pt x="358" y="163"/>
                  </a:lnTo>
                  <a:lnTo>
                    <a:pt x="293" y="98"/>
                  </a:lnTo>
                  <a:lnTo>
                    <a:pt x="228" y="65"/>
                  </a:lnTo>
                  <a:lnTo>
                    <a:pt x="196" y="6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21"/>
            <p:cNvSpPr/>
            <p:nvPr/>
          </p:nvSpPr>
          <p:spPr>
            <a:xfrm>
              <a:off x="2070600" y="1987575"/>
              <a:ext cx="1650" cy="850"/>
            </a:xfrm>
            <a:custGeom>
              <a:rect b="b" l="l" r="r" t="t"/>
              <a:pathLst>
                <a:path extrusionOk="0" h="34" w="66">
                  <a:moveTo>
                    <a:pt x="0" y="1"/>
                  </a:moveTo>
                  <a:lnTo>
                    <a:pt x="0" y="33"/>
                  </a:lnTo>
                  <a:lnTo>
                    <a:pt x="33" y="3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21"/>
            <p:cNvSpPr/>
            <p:nvPr/>
          </p:nvSpPr>
          <p:spPr>
            <a:xfrm>
              <a:off x="2102300" y="1916850"/>
              <a:ext cx="1650" cy="2450"/>
            </a:xfrm>
            <a:custGeom>
              <a:rect b="b" l="l" r="r" t="t"/>
              <a:pathLst>
                <a:path extrusionOk="0" h="98" w="66">
                  <a:moveTo>
                    <a:pt x="33" y="0"/>
                  </a:moveTo>
                  <a:lnTo>
                    <a:pt x="1" y="33"/>
                  </a:lnTo>
                  <a:lnTo>
                    <a:pt x="1" y="98"/>
                  </a:lnTo>
                  <a:lnTo>
                    <a:pt x="33" y="98"/>
                  </a:lnTo>
                  <a:lnTo>
                    <a:pt x="66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21"/>
            <p:cNvSpPr/>
            <p:nvPr/>
          </p:nvSpPr>
          <p:spPr>
            <a:xfrm>
              <a:off x="2065725" y="1999775"/>
              <a:ext cx="4075" cy="4075"/>
            </a:xfrm>
            <a:custGeom>
              <a:rect b="b" l="l" r="r" t="t"/>
              <a:pathLst>
                <a:path extrusionOk="0" h="163" w="163">
                  <a:moveTo>
                    <a:pt x="65" y="0"/>
                  </a:moveTo>
                  <a:lnTo>
                    <a:pt x="0" y="65"/>
                  </a:lnTo>
                  <a:lnTo>
                    <a:pt x="0" y="130"/>
                  </a:lnTo>
                  <a:lnTo>
                    <a:pt x="65" y="163"/>
                  </a:lnTo>
                  <a:lnTo>
                    <a:pt x="98" y="13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21"/>
            <p:cNvSpPr/>
            <p:nvPr/>
          </p:nvSpPr>
          <p:spPr>
            <a:xfrm>
              <a:off x="2115300" y="1903850"/>
              <a:ext cx="4100" cy="2450"/>
            </a:xfrm>
            <a:custGeom>
              <a:rect b="b" l="l" r="r" t="t"/>
              <a:pathLst>
                <a:path extrusionOk="0" h="98" w="164">
                  <a:moveTo>
                    <a:pt x="33" y="0"/>
                  </a:moveTo>
                  <a:lnTo>
                    <a:pt x="1" y="65"/>
                  </a:lnTo>
                  <a:lnTo>
                    <a:pt x="33" y="98"/>
                  </a:lnTo>
                  <a:lnTo>
                    <a:pt x="66" y="98"/>
                  </a:lnTo>
                  <a:lnTo>
                    <a:pt x="98" y="65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21"/>
            <p:cNvSpPr/>
            <p:nvPr/>
          </p:nvSpPr>
          <p:spPr>
            <a:xfrm>
              <a:off x="2081975" y="1940425"/>
              <a:ext cx="6525" cy="4100"/>
            </a:xfrm>
            <a:custGeom>
              <a:rect b="b" l="l" r="r" t="t"/>
              <a:pathLst>
                <a:path extrusionOk="0" h="164" w="261">
                  <a:moveTo>
                    <a:pt x="196" y="0"/>
                  </a:moveTo>
                  <a:lnTo>
                    <a:pt x="66" y="65"/>
                  </a:lnTo>
                  <a:lnTo>
                    <a:pt x="1" y="163"/>
                  </a:lnTo>
                  <a:lnTo>
                    <a:pt x="98" y="163"/>
                  </a:lnTo>
                  <a:lnTo>
                    <a:pt x="163" y="131"/>
                  </a:lnTo>
                  <a:lnTo>
                    <a:pt x="228" y="98"/>
                  </a:lnTo>
                  <a:lnTo>
                    <a:pt x="261" y="65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21"/>
            <p:cNvSpPr/>
            <p:nvPr/>
          </p:nvSpPr>
          <p:spPr>
            <a:xfrm>
              <a:off x="2126700" y="1802225"/>
              <a:ext cx="3275" cy="3275"/>
            </a:xfrm>
            <a:custGeom>
              <a:rect b="b" l="l" r="r" t="t"/>
              <a:pathLst>
                <a:path extrusionOk="0" h="131" w="131">
                  <a:moveTo>
                    <a:pt x="98" y="0"/>
                  </a:moveTo>
                  <a:lnTo>
                    <a:pt x="33" y="65"/>
                  </a:lnTo>
                  <a:lnTo>
                    <a:pt x="0" y="98"/>
                  </a:lnTo>
                  <a:lnTo>
                    <a:pt x="33" y="130"/>
                  </a:lnTo>
                  <a:lnTo>
                    <a:pt x="98" y="130"/>
                  </a:lnTo>
                  <a:lnTo>
                    <a:pt x="130" y="3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21"/>
            <p:cNvSpPr/>
            <p:nvPr/>
          </p:nvSpPr>
          <p:spPr>
            <a:xfrm>
              <a:off x="2190925" y="1820925"/>
              <a:ext cx="2450" cy="7325"/>
            </a:xfrm>
            <a:custGeom>
              <a:rect b="b" l="l" r="r" t="t"/>
              <a:pathLst>
                <a:path extrusionOk="0" h="293" w="98">
                  <a:moveTo>
                    <a:pt x="33" y="0"/>
                  </a:moveTo>
                  <a:lnTo>
                    <a:pt x="0" y="65"/>
                  </a:lnTo>
                  <a:lnTo>
                    <a:pt x="0" y="195"/>
                  </a:lnTo>
                  <a:lnTo>
                    <a:pt x="33" y="293"/>
                  </a:lnTo>
                  <a:lnTo>
                    <a:pt x="65" y="260"/>
                  </a:lnTo>
                  <a:lnTo>
                    <a:pt x="98" y="19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21"/>
            <p:cNvSpPr/>
            <p:nvPr/>
          </p:nvSpPr>
          <p:spPr>
            <a:xfrm>
              <a:off x="2268150" y="1929850"/>
              <a:ext cx="3275" cy="2475"/>
            </a:xfrm>
            <a:custGeom>
              <a:rect b="b" l="l" r="r" t="t"/>
              <a:pathLst>
                <a:path extrusionOk="0" h="99" w="131">
                  <a:moveTo>
                    <a:pt x="98" y="1"/>
                  </a:moveTo>
                  <a:lnTo>
                    <a:pt x="1" y="33"/>
                  </a:lnTo>
                  <a:lnTo>
                    <a:pt x="33" y="98"/>
                  </a:lnTo>
                  <a:lnTo>
                    <a:pt x="98" y="98"/>
                  </a:lnTo>
                  <a:lnTo>
                    <a:pt x="131" y="33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21"/>
            <p:cNvSpPr/>
            <p:nvPr/>
          </p:nvSpPr>
          <p:spPr>
            <a:xfrm>
              <a:off x="2230750" y="2007100"/>
              <a:ext cx="42300" cy="40675"/>
            </a:xfrm>
            <a:custGeom>
              <a:rect b="b" l="l" r="r" t="t"/>
              <a:pathLst>
                <a:path extrusionOk="0" h="1627" w="1692">
                  <a:moveTo>
                    <a:pt x="358" y="0"/>
                  </a:moveTo>
                  <a:lnTo>
                    <a:pt x="261" y="65"/>
                  </a:lnTo>
                  <a:lnTo>
                    <a:pt x="228" y="195"/>
                  </a:lnTo>
                  <a:lnTo>
                    <a:pt x="163" y="260"/>
                  </a:lnTo>
                  <a:lnTo>
                    <a:pt x="196" y="358"/>
                  </a:lnTo>
                  <a:lnTo>
                    <a:pt x="163" y="423"/>
                  </a:lnTo>
                  <a:lnTo>
                    <a:pt x="98" y="423"/>
                  </a:lnTo>
                  <a:lnTo>
                    <a:pt x="1" y="650"/>
                  </a:lnTo>
                  <a:lnTo>
                    <a:pt x="98" y="715"/>
                  </a:lnTo>
                  <a:lnTo>
                    <a:pt x="163" y="748"/>
                  </a:lnTo>
                  <a:lnTo>
                    <a:pt x="196" y="813"/>
                  </a:lnTo>
                  <a:lnTo>
                    <a:pt x="131" y="911"/>
                  </a:lnTo>
                  <a:lnTo>
                    <a:pt x="163" y="976"/>
                  </a:lnTo>
                  <a:lnTo>
                    <a:pt x="33" y="1041"/>
                  </a:lnTo>
                  <a:lnTo>
                    <a:pt x="1" y="1171"/>
                  </a:lnTo>
                  <a:lnTo>
                    <a:pt x="66" y="1268"/>
                  </a:lnTo>
                  <a:lnTo>
                    <a:pt x="131" y="1301"/>
                  </a:lnTo>
                  <a:lnTo>
                    <a:pt x="163" y="1431"/>
                  </a:lnTo>
                  <a:lnTo>
                    <a:pt x="293" y="1463"/>
                  </a:lnTo>
                  <a:lnTo>
                    <a:pt x="423" y="1528"/>
                  </a:lnTo>
                  <a:lnTo>
                    <a:pt x="488" y="1528"/>
                  </a:lnTo>
                  <a:lnTo>
                    <a:pt x="586" y="1431"/>
                  </a:lnTo>
                  <a:lnTo>
                    <a:pt x="684" y="1431"/>
                  </a:lnTo>
                  <a:lnTo>
                    <a:pt x="814" y="1366"/>
                  </a:lnTo>
                  <a:lnTo>
                    <a:pt x="911" y="1431"/>
                  </a:lnTo>
                  <a:lnTo>
                    <a:pt x="944" y="1431"/>
                  </a:lnTo>
                  <a:lnTo>
                    <a:pt x="1106" y="1463"/>
                  </a:lnTo>
                  <a:lnTo>
                    <a:pt x="1171" y="1496"/>
                  </a:lnTo>
                  <a:lnTo>
                    <a:pt x="1366" y="1561"/>
                  </a:lnTo>
                  <a:lnTo>
                    <a:pt x="1399" y="1594"/>
                  </a:lnTo>
                  <a:lnTo>
                    <a:pt x="1594" y="1626"/>
                  </a:lnTo>
                  <a:lnTo>
                    <a:pt x="1627" y="1594"/>
                  </a:lnTo>
                  <a:lnTo>
                    <a:pt x="1692" y="1528"/>
                  </a:lnTo>
                  <a:lnTo>
                    <a:pt x="1692" y="1463"/>
                  </a:lnTo>
                  <a:lnTo>
                    <a:pt x="1562" y="1431"/>
                  </a:lnTo>
                  <a:lnTo>
                    <a:pt x="1594" y="1366"/>
                  </a:lnTo>
                  <a:lnTo>
                    <a:pt x="1627" y="1301"/>
                  </a:lnTo>
                  <a:lnTo>
                    <a:pt x="1562" y="1171"/>
                  </a:lnTo>
                  <a:lnTo>
                    <a:pt x="1562" y="1106"/>
                  </a:lnTo>
                  <a:lnTo>
                    <a:pt x="1562" y="1008"/>
                  </a:lnTo>
                  <a:lnTo>
                    <a:pt x="1562" y="943"/>
                  </a:lnTo>
                  <a:lnTo>
                    <a:pt x="1497" y="878"/>
                  </a:lnTo>
                  <a:lnTo>
                    <a:pt x="1464" y="813"/>
                  </a:lnTo>
                  <a:lnTo>
                    <a:pt x="1529" y="715"/>
                  </a:lnTo>
                  <a:lnTo>
                    <a:pt x="1464" y="618"/>
                  </a:lnTo>
                  <a:lnTo>
                    <a:pt x="1334" y="520"/>
                  </a:lnTo>
                  <a:lnTo>
                    <a:pt x="1301" y="423"/>
                  </a:lnTo>
                  <a:lnTo>
                    <a:pt x="1236" y="358"/>
                  </a:lnTo>
                  <a:lnTo>
                    <a:pt x="1074" y="358"/>
                  </a:lnTo>
                  <a:lnTo>
                    <a:pt x="879" y="293"/>
                  </a:lnTo>
                  <a:lnTo>
                    <a:pt x="846" y="358"/>
                  </a:lnTo>
                  <a:lnTo>
                    <a:pt x="716" y="325"/>
                  </a:lnTo>
                  <a:lnTo>
                    <a:pt x="651" y="228"/>
                  </a:lnTo>
                  <a:lnTo>
                    <a:pt x="456" y="163"/>
                  </a:lnTo>
                  <a:lnTo>
                    <a:pt x="423" y="65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21"/>
            <p:cNvSpPr/>
            <p:nvPr/>
          </p:nvSpPr>
          <p:spPr>
            <a:xfrm>
              <a:off x="1864900" y="2130675"/>
              <a:ext cx="4900" cy="4900"/>
            </a:xfrm>
            <a:custGeom>
              <a:rect b="b" l="l" r="r" t="t"/>
              <a:pathLst>
                <a:path extrusionOk="0" h="196" w="196">
                  <a:moveTo>
                    <a:pt x="131" y="0"/>
                  </a:moveTo>
                  <a:lnTo>
                    <a:pt x="98" y="65"/>
                  </a:lnTo>
                  <a:lnTo>
                    <a:pt x="33" y="33"/>
                  </a:lnTo>
                  <a:lnTo>
                    <a:pt x="1" y="33"/>
                  </a:lnTo>
                  <a:lnTo>
                    <a:pt x="33" y="195"/>
                  </a:lnTo>
                  <a:lnTo>
                    <a:pt x="98" y="195"/>
                  </a:lnTo>
                  <a:lnTo>
                    <a:pt x="163" y="98"/>
                  </a:lnTo>
                  <a:lnTo>
                    <a:pt x="131" y="65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21"/>
            <p:cNvSpPr/>
            <p:nvPr/>
          </p:nvSpPr>
          <p:spPr>
            <a:xfrm>
              <a:off x="2138075" y="1859950"/>
              <a:ext cx="134175" cy="123575"/>
            </a:xfrm>
            <a:custGeom>
              <a:rect b="b" l="l" r="r" t="t"/>
              <a:pathLst>
                <a:path extrusionOk="0" h="4943" w="5367">
                  <a:moveTo>
                    <a:pt x="456" y="0"/>
                  </a:moveTo>
                  <a:lnTo>
                    <a:pt x="423" y="65"/>
                  </a:lnTo>
                  <a:lnTo>
                    <a:pt x="228" y="98"/>
                  </a:lnTo>
                  <a:lnTo>
                    <a:pt x="195" y="130"/>
                  </a:lnTo>
                  <a:lnTo>
                    <a:pt x="130" y="130"/>
                  </a:lnTo>
                  <a:lnTo>
                    <a:pt x="98" y="228"/>
                  </a:lnTo>
                  <a:lnTo>
                    <a:pt x="163" y="325"/>
                  </a:lnTo>
                  <a:lnTo>
                    <a:pt x="228" y="423"/>
                  </a:lnTo>
                  <a:lnTo>
                    <a:pt x="130" y="423"/>
                  </a:lnTo>
                  <a:lnTo>
                    <a:pt x="33" y="260"/>
                  </a:lnTo>
                  <a:lnTo>
                    <a:pt x="0" y="358"/>
                  </a:lnTo>
                  <a:lnTo>
                    <a:pt x="33" y="455"/>
                  </a:lnTo>
                  <a:lnTo>
                    <a:pt x="130" y="488"/>
                  </a:lnTo>
                  <a:lnTo>
                    <a:pt x="228" y="683"/>
                  </a:lnTo>
                  <a:lnTo>
                    <a:pt x="326" y="683"/>
                  </a:lnTo>
                  <a:lnTo>
                    <a:pt x="293" y="748"/>
                  </a:lnTo>
                  <a:lnTo>
                    <a:pt x="195" y="748"/>
                  </a:lnTo>
                  <a:lnTo>
                    <a:pt x="163" y="846"/>
                  </a:lnTo>
                  <a:lnTo>
                    <a:pt x="293" y="1008"/>
                  </a:lnTo>
                  <a:lnTo>
                    <a:pt x="391" y="1041"/>
                  </a:lnTo>
                  <a:lnTo>
                    <a:pt x="391" y="1138"/>
                  </a:lnTo>
                  <a:lnTo>
                    <a:pt x="358" y="1073"/>
                  </a:lnTo>
                  <a:lnTo>
                    <a:pt x="195" y="1073"/>
                  </a:lnTo>
                  <a:lnTo>
                    <a:pt x="195" y="1138"/>
                  </a:lnTo>
                  <a:lnTo>
                    <a:pt x="130" y="1171"/>
                  </a:lnTo>
                  <a:lnTo>
                    <a:pt x="98" y="1236"/>
                  </a:lnTo>
                  <a:lnTo>
                    <a:pt x="261" y="1203"/>
                  </a:lnTo>
                  <a:lnTo>
                    <a:pt x="326" y="1236"/>
                  </a:lnTo>
                  <a:lnTo>
                    <a:pt x="488" y="1171"/>
                  </a:lnTo>
                  <a:lnTo>
                    <a:pt x="488" y="1268"/>
                  </a:lnTo>
                  <a:lnTo>
                    <a:pt x="618" y="1268"/>
                  </a:lnTo>
                  <a:lnTo>
                    <a:pt x="618" y="1333"/>
                  </a:lnTo>
                  <a:lnTo>
                    <a:pt x="781" y="1463"/>
                  </a:lnTo>
                  <a:lnTo>
                    <a:pt x="813" y="1463"/>
                  </a:lnTo>
                  <a:lnTo>
                    <a:pt x="846" y="1398"/>
                  </a:lnTo>
                  <a:lnTo>
                    <a:pt x="878" y="1431"/>
                  </a:lnTo>
                  <a:lnTo>
                    <a:pt x="976" y="1366"/>
                  </a:lnTo>
                  <a:lnTo>
                    <a:pt x="1041" y="1398"/>
                  </a:lnTo>
                  <a:lnTo>
                    <a:pt x="1074" y="1463"/>
                  </a:lnTo>
                  <a:lnTo>
                    <a:pt x="1041" y="1561"/>
                  </a:lnTo>
                  <a:lnTo>
                    <a:pt x="1041" y="1756"/>
                  </a:lnTo>
                  <a:lnTo>
                    <a:pt x="976" y="1854"/>
                  </a:lnTo>
                  <a:lnTo>
                    <a:pt x="976" y="1951"/>
                  </a:lnTo>
                  <a:lnTo>
                    <a:pt x="1074" y="2049"/>
                  </a:lnTo>
                  <a:lnTo>
                    <a:pt x="1008" y="2179"/>
                  </a:lnTo>
                  <a:lnTo>
                    <a:pt x="1008" y="2276"/>
                  </a:lnTo>
                  <a:lnTo>
                    <a:pt x="976" y="2374"/>
                  </a:lnTo>
                  <a:lnTo>
                    <a:pt x="846" y="2504"/>
                  </a:lnTo>
                  <a:lnTo>
                    <a:pt x="716" y="2504"/>
                  </a:lnTo>
                  <a:lnTo>
                    <a:pt x="683" y="2602"/>
                  </a:lnTo>
                  <a:lnTo>
                    <a:pt x="586" y="2732"/>
                  </a:lnTo>
                  <a:lnTo>
                    <a:pt x="586" y="2829"/>
                  </a:lnTo>
                  <a:lnTo>
                    <a:pt x="488" y="2862"/>
                  </a:lnTo>
                  <a:lnTo>
                    <a:pt x="423" y="2959"/>
                  </a:lnTo>
                  <a:lnTo>
                    <a:pt x="423" y="3089"/>
                  </a:lnTo>
                  <a:lnTo>
                    <a:pt x="521" y="3089"/>
                  </a:lnTo>
                  <a:lnTo>
                    <a:pt x="521" y="3154"/>
                  </a:lnTo>
                  <a:lnTo>
                    <a:pt x="423" y="3219"/>
                  </a:lnTo>
                  <a:lnTo>
                    <a:pt x="391" y="3284"/>
                  </a:lnTo>
                  <a:lnTo>
                    <a:pt x="456" y="3350"/>
                  </a:lnTo>
                  <a:lnTo>
                    <a:pt x="358" y="3447"/>
                  </a:lnTo>
                  <a:lnTo>
                    <a:pt x="358" y="3545"/>
                  </a:lnTo>
                  <a:lnTo>
                    <a:pt x="391" y="3642"/>
                  </a:lnTo>
                  <a:lnTo>
                    <a:pt x="456" y="3675"/>
                  </a:lnTo>
                  <a:lnTo>
                    <a:pt x="456" y="3740"/>
                  </a:lnTo>
                  <a:lnTo>
                    <a:pt x="553" y="3805"/>
                  </a:lnTo>
                  <a:lnTo>
                    <a:pt x="586" y="3805"/>
                  </a:lnTo>
                  <a:lnTo>
                    <a:pt x="618" y="3707"/>
                  </a:lnTo>
                  <a:lnTo>
                    <a:pt x="651" y="3642"/>
                  </a:lnTo>
                  <a:lnTo>
                    <a:pt x="683" y="3675"/>
                  </a:lnTo>
                  <a:lnTo>
                    <a:pt x="748" y="3675"/>
                  </a:lnTo>
                  <a:lnTo>
                    <a:pt x="846" y="3545"/>
                  </a:lnTo>
                  <a:lnTo>
                    <a:pt x="878" y="3610"/>
                  </a:lnTo>
                  <a:lnTo>
                    <a:pt x="813" y="3740"/>
                  </a:lnTo>
                  <a:lnTo>
                    <a:pt x="716" y="3772"/>
                  </a:lnTo>
                  <a:lnTo>
                    <a:pt x="716" y="3805"/>
                  </a:lnTo>
                  <a:lnTo>
                    <a:pt x="748" y="3870"/>
                  </a:lnTo>
                  <a:lnTo>
                    <a:pt x="748" y="3902"/>
                  </a:lnTo>
                  <a:lnTo>
                    <a:pt x="846" y="4032"/>
                  </a:lnTo>
                  <a:lnTo>
                    <a:pt x="943" y="4000"/>
                  </a:lnTo>
                  <a:lnTo>
                    <a:pt x="976" y="4032"/>
                  </a:lnTo>
                  <a:lnTo>
                    <a:pt x="1106" y="4065"/>
                  </a:lnTo>
                  <a:lnTo>
                    <a:pt x="1171" y="4000"/>
                  </a:lnTo>
                  <a:lnTo>
                    <a:pt x="1301" y="3967"/>
                  </a:lnTo>
                  <a:lnTo>
                    <a:pt x="1301" y="3837"/>
                  </a:lnTo>
                  <a:lnTo>
                    <a:pt x="1334" y="3837"/>
                  </a:lnTo>
                  <a:lnTo>
                    <a:pt x="1399" y="3772"/>
                  </a:lnTo>
                  <a:lnTo>
                    <a:pt x="1399" y="3837"/>
                  </a:lnTo>
                  <a:lnTo>
                    <a:pt x="1399" y="3870"/>
                  </a:lnTo>
                  <a:lnTo>
                    <a:pt x="1399" y="3967"/>
                  </a:lnTo>
                  <a:lnTo>
                    <a:pt x="1464" y="3935"/>
                  </a:lnTo>
                  <a:lnTo>
                    <a:pt x="1496" y="3805"/>
                  </a:lnTo>
                  <a:lnTo>
                    <a:pt x="1561" y="3772"/>
                  </a:lnTo>
                  <a:lnTo>
                    <a:pt x="1594" y="3805"/>
                  </a:lnTo>
                  <a:lnTo>
                    <a:pt x="1561" y="3935"/>
                  </a:lnTo>
                  <a:lnTo>
                    <a:pt x="1431" y="4097"/>
                  </a:lnTo>
                  <a:lnTo>
                    <a:pt x="1366" y="4163"/>
                  </a:lnTo>
                  <a:lnTo>
                    <a:pt x="1366" y="4260"/>
                  </a:lnTo>
                  <a:lnTo>
                    <a:pt x="1496" y="4293"/>
                  </a:lnTo>
                  <a:lnTo>
                    <a:pt x="1561" y="4358"/>
                  </a:lnTo>
                  <a:lnTo>
                    <a:pt x="1659" y="4358"/>
                  </a:lnTo>
                  <a:lnTo>
                    <a:pt x="1691" y="4390"/>
                  </a:lnTo>
                  <a:lnTo>
                    <a:pt x="1821" y="4390"/>
                  </a:lnTo>
                  <a:lnTo>
                    <a:pt x="1854" y="4325"/>
                  </a:lnTo>
                  <a:lnTo>
                    <a:pt x="1952" y="4325"/>
                  </a:lnTo>
                  <a:lnTo>
                    <a:pt x="1919" y="4390"/>
                  </a:lnTo>
                  <a:lnTo>
                    <a:pt x="1919" y="4455"/>
                  </a:lnTo>
                  <a:lnTo>
                    <a:pt x="2017" y="4455"/>
                  </a:lnTo>
                  <a:lnTo>
                    <a:pt x="2082" y="4520"/>
                  </a:lnTo>
                  <a:lnTo>
                    <a:pt x="2147" y="4488"/>
                  </a:lnTo>
                  <a:lnTo>
                    <a:pt x="2114" y="4423"/>
                  </a:lnTo>
                  <a:lnTo>
                    <a:pt x="2114" y="4325"/>
                  </a:lnTo>
                  <a:lnTo>
                    <a:pt x="2179" y="4228"/>
                  </a:lnTo>
                  <a:lnTo>
                    <a:pt x="2212" y="4325"/>
                  </a:lnTo>
                  <a:lnTo>
                    <a:pt x="2179" y="4423"/>
                  </a:lnTo>
                  <a:lnTo>
                    <a:pt x="2212" y="4520"/>
                  </a:lnTo>
                  <a:lnTo>
                    <a:pt x="2277" y="4520"/>
                  </a:lnTo>
                  <a:lnTo>
                    <a:pt x="2309" y="4423"/>
                  </a:lnTo>
                  <a:lnTo>
                    <a:pt x="2342" y="4358"/>
                  </a:lnTo>
                  <a:lnTo>
                    <a:pt x="2407" y="4358"/>
                  </a:lnTo>
                  <a:lnTo>
                    <a:pt x="2407" y="4390"/>
                  </a:lnTo>
                  <a:lnTo>
                    <a:pt x="2342" y="4455"/>
                  </a:lnTo>
                  <a:lnTo>
                    <a:pt x="2374" y="4520"/>
                  </a:lnTo>
                  <a:lnTo>
                    <a:pt x="2504" y="4520"/>
                  </a:lnTo>
                  <a:lnTo>
                    <a:pt x="2569" y="4488"/>
                  </a:lnTo>
                  <a:lnTo>
                    <a:pt x="2667" y="4325"/>
                  </a:lnTo>
                  <a:lnTo>
                    <a:pt x="2667" y="4390"/>
                  </a:lnTo>
                  <a:lnTo>
                    <a:pt x="2634" y="4455"/>
                  </a:lnTo>
                  <a:lnTo>
                    <a:pt x="2634" y="4553"/>
                  </a:lnTo>
                  <a:lnTo>
                    <a:pt x="2732" y="4520"/>
                  </a:lnTo>
                  <a:lnTo>
                    <a:pt x="2797" y="4390"/>
                  </a:lnTo>
                  <a:lnTo>
                    <a:pt x="2830" y="4325"/>
                  </a:lnTo>
                  <a:lnTo>
                    <a:pt x="2797" y="4520"/>
                  </a:lnTo>
                  <a:lnTo>
                    <a:pt x="2830" y="4618"/>
                  </a:lnTo>
                  <a:lnTo>
                    <a:pt x="2927" y="4618"/>
                  </a:lnTo>
                  <a:lnTo>
                    <a:pt x="3057" y="4683"/>
                  </a:lnTo>
                  <a:lnTo>
                    <a:pt x="3155" y="4650"/>
                  </a:lnTo>
                  <a:lnTo>
                    <a:pt x="3220" y="4618"/>
                  </a:lnTo>
                  <a:lnTo>
                    <a:pt x="3252" y="4683"/>
                  </a:lnTo>
                  <a:lnTo>
                    <a:pt x="3382" y="4650"/>
                  </a:lnTo>
                  <a:lnTo>
                    <a:pt x="3447" y="4618"/>
                  </a:lnTo>
                  <a:lnTo>
                    <a:pt x="3447" y="4520"/>
                  </a:lnTo>
                  <a:lnTo>
                    <a:pt x="3545" y="4423"/>
                  </a:lnTo>
                  <a:lnTo>
                    <a:pt x="3578" y="4358"/>
                  </a:lnTo>
                  <a:lnTo>
                    <a:pt x="3545" y="4228"/>
                  </a:lnTo>
                  <a:lnTo>
                    <a:pt x="3578" y="4163"/>
                  </a:lnTo>
                  <a:lnTo>
                    <a:pt x="3610" y="4163"/>
                  </a:lnTo>
                  <a:lnTo>
                    <a:pt x="3643" y="4293"/>
                  </a:lnTo>
                  <a:lnTo>
                    <a:pt x="3675" y="4293"/>
                  </a:lnTo>
                  <a:lnTo>
                    <a:pt x="3708" y="4358"/>
                  </a:lnTo>
                  <a:lnTo>
                    <a:pt x="3610" y="4423"/>
                  </a:lnTo>
                  <a:lnTo>
                    <a:pt x="3578" y="4585"/>
                  </a:lnTo>
                  <a:lnTo>
                    <a:pt x="3578" y="4780"/>
                  </a:lnTo>
                  <a:lnTo>
                    <a:pt x="3708" y="4813"/>
                  </a:lnTo>
                  <a:lnTo>
                    <a:pt x="3805" y="4780"/>
                  </a:lnTo>
                  <a:lnTo>
                    <a:pt x="3805" y="4878"/>
                  </a:lnTo>
                  <a:lnTo>
                    <a:pt x="3903" y="4878"/>
                  </a:lnTo>
                  <a:lnTo>
                    <a:pt x="3935" y="4943"/>
                  </a:lnTo>
                  <a:lnTo>
                    <a:pt x="4033" y="4943"/>
                  </a:lnTo>
                  <a:lnTo>
                    <a:pt x="4228" y="4813"/>
                  </a:lnTo>
                  <a:lnTo>
                    <a:pt x="4325" y="4813"/>
                  </a:lnTo>
                  <a:lnTo>
                    <a:pt x="4488" y="4878"/>
                  </a:lnTo>
                  <a:lnTo>
                    <a:pt x="4553" y="4878"/>
                  </a:lnTo>
                  <a:lnTo>
                    <a:pt x="4618" y="4910"/>
                  </a:lnTo>
                  <a:lnTo>
                    <a:pt x="4683" y="4845"/>
                  </a:lnTo>
                  <a:lnTo>
                    <a:pt x="4683" y="4780"/>
                  </a:lnTo>
                  <a:lnTo>
                    <a:pt x="4748" y="4650"/>
                  </a:lnTo>
                  <a:lnTo>
                    <a:pt x="4813" y="4650"/>
                  </a:lnTo>
                  <a:lnTo>
                    <a:pt x="4813" y="4585"/>
                  </a:lnTo>
                  <a:lnTo>
                    <a:pt x="4781" y="4488"/>
                  </a:lnTo>
                  <a:lnTo>
                    <a:pt x="4781" y="4358"/>
                  </a:lnTo>
                  <a:lnTo>
                    <a:pt x="4813" y="4423"/>
                  </a:lnTo>
                  <a:lnTo>
                    <a:pt x="4813" y="4488"/>
                  </a:lnTo>
                  <a:lnTo>
                    <a:pt x="4911" y="4618"/>
                  </a:lnTo>
                  <a:lnTo>
                    <a:pt x="4943" y="4553"/>
                  </a:lnTo>
                  <a:lnTo>
                    <a:pt x="5138" y="4553"/>
                  </a:lnTo>
                  <a:lnTo>
                    <a:pt x="5171" y="4520"/>
                  </a:lnTo>
                  <a:lnTo>
                    <a:pt x="5138" y="4390"/>
                  </a:lnTo>
                  <a:lnTo>
                    <a:pt x="5138" y="4325"/>
                  </a:lnTo>
                  <a:lnTo>
                    <a:pt x="5073" y="4293"/>
                  </a:lnTo>
                  <a:lnTo>
                    <a:pt x="4976" y="4325"/>
                  </a:lnTo>
                  <a:lnTo>
                    <a:pt x="4846" y="4325"/>
                  </a:lnTo>
                  <a:lnTo>
                    <a:pt x="4813" y="4228"/>
                  </a:lnTo>
                  <a:lnTo>
                    <a:pt x="4846" y="4195"/>
                  </a:lnTo>
                  <a:lnTo>
                    <a:pt x="4911" y="4228"/>
                  </a:lnTo>
                  <a:lnTo>
                    <a:pt x="5041" y="4195"/>
                  </a:lnTo>
                  <a:lnTo>
                    <a:pt x="5106" y="4097"/>
                  </a:lnTo>
                  <a:lnTo>
                    <a:pt x="5171" y="4163"/>
                  </a:lnTo>
                  <a:lnTo>
                    <a:pt x="5236" y="4130"/>
                  </a:lnTo>
                  <a:lnTo>
                    <a:pt x="5269" y="4032"/>
                  </a:lnTo>
                  <a:lnTo>
                    <a:pt x="5269" y="4000"/>
                  </a:lnTo>
                  <a:lnTo>
                    <a:pt x="5301" y="3870"/>
                  </a:lnTo>
                  <a:lnTo>
                    <a:pt x="5301" y="3805"/>
                  </a:lnTo>
                  <a:lnTo>
                    <a:pt x="5366" y="3805"/>
                  </a:lnTo>
                  <a:lnTo>
                    <a:pt x="5366" y="3740"/>
                  </a:lnTo>
                  <a:lnTo>
                    <a:pt x="5236" y="3707"/>
                  </a:lnTo>
                  <a:lnTo>
                    <a:pt x="5138" y="3740"/>
                  </a:lnTo>
                  <a:lnTo>
                    <a:pt x="5171" y="3642"/>
                  </a:lnTo>
                  <a:lnTo>
                    <a:pt x="5236" y="3642"/>
                  </a:lnTo>
                  <a:lnTo>
                    <a:pt x="5236" y="3545"/>
                  </a:lnTo>
                  <a:lnTo>
                    <a:pt x="5171" y="3480"/>
                  </a:lnTo>
                  <a:lnTo>
                    <a:pt x="4943" y="3480"/>
                  </a:lnTo>
                  <a:lnTo>
                    <a:pt x="4911" y="3415"/>
                  </a:lnTo>
                  <a:lnTo>
                    <a:pt x="4911" y="3350"/>
                  </a:lnTo>
                  <a:lnTo>
                    <a:pt x="4976" y="3317"/>
                  </a:lnTo>
                  <a:lnTo>
                    <a:pt x="4943" y="3219"/>
                  </a:lnTo>
                  <a:lnTo>
                    <a:pt x="4781" y="3089"/>
                  </a:lnTo>
                  <a:lnTo>
                    <a:pt x="4683" y="3089"/>
                  </a:lnTo>
                  <a:lnTo>
                    <a:pt x="4618" y="3154"/>
                  </a:lnTo>
                  <a:lnTo>
                    <a:pt x="4456" y="3154"/>
                  </a:lnTo>
                  <a:lnTo>
                    <a:pt x="4325" y="3187"/>
                  </a:lnTo>
                  <a:lnTo>
                    <a:pt x="4130" y="3057"/>
                  </a:lnTo>
                  <a:lnTo>
                    <a:pt x="4098" y="2992"/>
                  </a:lnTo>
                  <a:lnTo>
                    <a:pt x="4033" y="2959"/>
                  </a:lnTo>
                  <a:lnTo>
                    <a:pt x="3935" y="3024"/>
                  </a:lnTo>
                  <a:lnTo>
                    <a:pt x="3870" y="2992"/>
                  </a:lnTo>
                  <a:lnTo>
                    <a:pt x="3838" y="3024"/>
                  </a:lnTo>
                  <a:lnTo>
                    <a:pt x="3708" y="3024"/>
                  </a:lnTo>
                  <a:lnTo>
                    <a:pt x="3675" y="3122"/>
                  </a:lnTo>
                  <a:lnTo>
                    <a:pt x="3610" y="3057"/>
                  </a:lnTo>
                  <a:lnTo>
                    <a:pt x="3513" y="3024"/>
                  </a:lnTo>
                  <a:lnTo>
                    <a:pt x="3415" y="3057"/>
                  </a:lnTo>
                  <a:lnTo>
                    <a:pt x="3317" y="3089"/>
                  </a:lnTo>
                  <a:lnTo>
                    <a:pt x="3317" y="3154"/>
                  </a:lnTo>
                  <a:lnTo>
                    <a:pt x="3252" y="3187"/>
                  </a:lnTo>
                  <a:lnTo>
                    <a:pt x="3252" y="3122"/>
                  </a:lnTo>
                  <a:lnTo>
                    <a:pt x="3220" y="3057"/>
                  </a:lnTo>
                  <a:lnTo>
                    <a:pt x="3122" y="3089"/>
                  </a:lnTo>
                  <a:lnTo>
                    <a:pt x="2895" y="3057"/>
                  </a:lnTo>
                  <a:lnTo>
                    <a:pt x="2862" y="3089"/>
                  </a:lnTo>
                  <a:lnTo>
                    <a:pt x="2927" y="3154"/>
                  </a:lnTo>
                  <a:lnTo>
                    <a:pt x="2927" y="3252"/>
                  </a:lnTo>
                  <a:lnTo>
                    <a:pt x="3025" y="3317"/>
                  </a:lnTo>
                  <a:lnTo>
                    <a:pt x="2895" y="3284"/>
                  </a:lnTo>
                  <a:lnTo>
                    <a:pt x="2862" y="3219"/>
                  </a:lnTo>
                  <a:lnTo>
                    <a:pt x="2797" y="3219"/>
                  </a:lnTo>
                  <a:lnTo>
                    <a:pt x="2634" y="3252"/>
                  </a:lnTo>
                  <a:lnTo>
                    <a:pt x="2602" y="3219"/>
                  </a:lnTo>
                  <a:lnTo>
                    <a:pt x="2700" y="3154"/>
                  </a:lnTo>
                  <a:lnTo>
                    <a:pt x="2700" y="3089"/>
                  </a:lnTo>
                  <a:lnTo>
                    <a:pt x="2602" y="2959"/>
                  </a:lnTo>
                  <a:lnTo>
                    <a:pt x="2602" y="2894"/>
                  </a:lnTo>
                  <a:lnTo>
                    <a:pt x="2569" y="2829"/>
                  </a:lnTo>
                  <a:lnTo>
                    <a:pt x="2439" y="2894"/>
                  </a:lnTo>
                  <a:lnTo>
                    <a:pt x="2472" y="2992"/>
                  </a:lnTo>
                  <a:lnTo>
                    <a:pt x="2439" y="3024"/>
                  </a:lnTo>
                  <a:lnTo>
                    <a:pt x="2342" y="3024"/>
                  </a:lnTo>
                  <a:lnTo>
                    <a:pt x="2374" y="2959"/>
                  </a:lnTo>
                  <a:lnTo>
                    <a:pt x="2374" y="2894"/>
                  </a:lnTo>
                  <a:lnTo>
                    <a:pt x="2277" y="2862"/>
                  </a:lnTo>
                  <a:lnTo>
                    <a:pt x="2212" y="2894"/>
                  </a:lnTo>
                  <a:lnTo>
                    <a:pt x="2147" y="2894"/>
                  </a:lnTo>
                  <a:lnTo>
                    <a:pt x="2179" y="2797"/>
                  </a:lnTo>
                  <a:lnTo>
                    <a:pt x="2147" y="2764"/>
                  </a:lnTo>
                  <a:lnTo>
                    <a:pt x="2147" y="2634"/>
                  </a:lnTo>
                  <a:lnTo>
                    <a:pt x="2049" y="2667"/>
                  </a:lnTo>
                  <a:lnTo>
                    <a:pt x="1952" y="2797"/>
                  </a:lnTo>
                  <a:lnTo>
                    <a:pt x="1952" y="2927"/>
                  </a:lnTo>
                  <a:lnTo>
                    <a:pt x="1887" y="2927"/>
                  </a:lnTo>
                  <a:lnTo>
                    <a:pt x="1821" y="2829"/>
                  </a:lnTo>
                  <a:lnTo>
                    <a:pt x="1887" y="2732"/>
                  </a:lnTo>
                  <a:lnTo>
                    <a:pt x="1887" y="2667"/>
                  </a:lnTo>
                  <a:lnTo>
                    <a:pt x="1952" y="2504"/>
                  </a:lnTo>
                  <a:lnTo>
                    <a:pt x="1854" y="2439"/>
                  </a:lnTo>
                  <a:lnTo>
                    <a:pt x="1756" y="2504"/>
                  </a:lnTo>
                  <a:lnTo>
                    <a:pt x="1756" y="2439"/>
                  </a:lnTo>
                  <a:lnTo>
                    <a:pt x="1821" y="2406"/>
                  </a:lnTo>
                  <a:lnTo>
                    <a:pt x="1887" y="2276"/>
                  </a:lnTo>
                  <a:lnTo>
                    <a:pt x="1854" y="2211"/>
                  </a:lnTo>
                  <a:lnTo>
                    <a:pt x="1789" y="2244"/>
                  </a:lnTo>
                  <a:lnTo>
                    <a:pt x="1691" y="2211"/>
                  </a:lnTo>
                  <a:lnTo>
                    <a:pt x="1659" y="2244"/>
                  </a:lnTo>
                  <a:lnTo>
                    <a:pt x="1561" y="2244"/>
                  </a:lnTo>
                  <a:lnTo>
                    <a:pt x="1626" y="2179"/>
                  </a:lnTo>
                  <a:lnTo>
                    <a:pt x="1626" y="2146"/>
                  </a:lnTo>
                  <a:lnTo>
                    <a:pt x="1529" y="2146"/>
                  </a:lnTo>
                  <a:lnTo>
                    <a:pt x="1464" y="2211"/>
                  </a:lnTo>
                  <a:lnTo>
                    <a:pt x="1334" y="2244"/>
                  </a:lnTo>
                  <a:lnTo>
                    <a:pt x="1334" y="2179"/>
                  </a:lnTo>
                  <a:lnTo>
                    <a:pt x="1399" y="2146"/>
                  </a:lnTo>
                  <a:lnTo>
                    <a:pt x="1464" y="2049"/>
                  </a:lnTo>
                  <a:lnTo>
                    <a:pt x="1464" y="1984"/>
                  </a:lnTo>
                  <a:lnTo>
                    <a:pt x="1561" y="1984"/>
                  </a:lnTo>
                  <a:lnTo>
                    <a:pt x="1626" y="2081"/>
                  </a:lnTo>
                  <a:lnTo>
                    <a:pt x="1789" y="2081"/>
                  </a:lnTo>
                  <a:lnTo>
                    <a:pt x="1756" y="2016"/>
                  </a:lnTo>
                  <a:lnTo>
                    <a:pt x="1659" y="1919"/>
                  </a:lnTo>
                  <a:lnTo>
                    <a:pt x="1561" y="1886"/>
                  </a:lnTo>
                  <a:lnTo>
                    <a:pt x="1626" y="1854"/>
                  </a:lnTo>
                  <a:lnTo>
                    <a:pt x="1496" y="1724"/>
                  </a:lnTo>
                  <a:lnTo>
                    <a:pt x="1399" y="1691"/>
                  </a:lnTo>
                  <a:lnTo>
                    <a:pt x="1464" y="1659"/>
                  </a:lnTo>
                  <a:lnTo>
                    <a:pt x="1464" y="1593"/>
                  </a:lnTo>
                  <a:lnTo>
                    <a:pt x="1529" y="1593"/>
                  </a:lnTo>
                  <a:lnTo>
                    <a:pt x="1561" y="1691"/>
                  </a:lnTo>
                  <a:lnTo>
                    <a:pt x="1691" y="1789"/>
                  </a:lnTo>
                  <a:lnTo>
                    <a:pt x="1789" y="1821"/>
                  </a:lnTo>
                  <a:lnTo>
                    <a:pt x="1887" y="1919"/>
                  </a:lnTo>
                  <a:lnTo>
                    <a:pt x="1952" y="1854"/>
                  </a:lnTo>
                  <a:lnTo>
                    <a:pt x="2017" y="1919"/>
                  </a:lnTo>
                  <a:lnTo>
                    <a:pt x="2179" y="1984"/>
                  </a:lnTo>
                  <a:lnTo>
                    <a:pt x="2277" y="1984"/>
                  </a:lnTo>
                  <a:lnTo>
                    <a:pt x="2309" y="1886"/>
                  </a:lnTo>
                  <a:lnTo>
                    <a:pt x="2277" y="1756"/>
                  </a:lnTo>
                  <a:lnTo>
                    <a:pt x="2082" y="1593"/>
                  </a:lnTo>
                  <a:lnTo>
                    <a:pt x="1984" y="1496"/>
                  </a:lnTo>
                  <a:lnTo>
                    <a:pt x="1919" y="1528"/>
                  </a:lnTo>
                  <a:lnTo>
                    <a:pt x="1887" y="1431"/>
                  </a:lnTo>
                  <a:lnTo>
                    <a:pt x="1789" y="1333"/>
                  </a:lnTo>
                  <a:lnTo>
                    <a:pt x="1756" y="1333"/>
                  </a:lnTo>
                  <a:lnTo>
                    <a:pt x="1691" y="1268"/>
                  </a:lnTo>
                  <a:lnTo>
                    <a:pt x="1724" y="1203"/>
                  </a:lnTo>
                  <a:lnTo>
                    <a:pt x="1821" y="1236"/>
                  </a:lnTo>
                  <a:lnTo>
                    <a:pt x="1887" y="1333"/>
                  </a:lnTo>
                  <a:lnTo>
                    <a:pt x="1952" y="1333"/>
                  </a:lnTo>
                  <a:lnTo>
                    <a:pt x="1984" y="1431"/>
                  </a:lnTo>
                  <a:lnTo>
                    <a:pt x="2049" y="1431"/>
                  </a:lnTo>
                  <a:lnTo>
                    <a:pt x="2082" y="1366"/>
                  </a:lnTo>
                  <a:lnTo>
                    <a:pt x="2049" y="1171"/>
                  </a:lnTo>
                  <a:lnTo>
                    <a:pt x="1919" y="1041"/>
                  </a:lnTo>
                  <a:lnTo>
                    <a:pt x="1821" y="1041"/>
                  </a:lnTo>
                  <a:lnTo>
                    <a:pt x="1789" y="1008"/>
                  </a:lnTo>
                  <a:lnTo>
                    <a:pt x="1691" y="1008"/>
                  </a:lnTo>
                  <a:lnTo>
                    <a:pt x="1561" y="1073"/>
                  </a:lnTo>
                  <a:lnTo>
                    <a:pt x="1496" y="1073"/>
                  </a:lnTo>
                  <a:lnTo>
                    <a:pt x="1399" y="1008"/>
                  </a:lnTo>
                  <a:lnTo>
                    <a:pt x="1334" y="1041"/>
                  </a:lnTo>
                  <a:lnTo>
                    <a:pt x="1236" y="943"/>
                  </a:lnTo>
                  <a:lnTo>
                    <a:pt x="1139" y="1106"/>
                  </a:lnTo>
                  <a:lnTo>
                    <a:pt x="1008" y="1171"/>
                  </a:lnTo>
                  <a:lnTo>
                    <a:pt x="976" y="1268"/>
                  </a:lnTo>
                  <a:lnTo>
                    <a:pt x="911" y="1301"/>
                  </a:lnTo>
                  <a:lnTo>
                    <a:pt x="878" y="1236"/>
                  </a:lnTo>
                  <a:lnTo>
                    <a:pt x="976" y="1138"/>
                  </a:lnTo>
                  <a:lnTo>
                    <a:pt x="1008" y="1106"/>
                  </a:lnTo>
                  <a:lnTo>
                    <a:pt x="1236" y="911"/>
                  </a:lnTo>
                  <a:lnTo>
                    <a:pt x="1269" y="846"/>
                  </a:lnTo>
                  <a:lnTo>
                    <a:pt x="1204" y="748"/>
                  </a:lnTo>
                  <a:lnTo>
                    <a:pt x="1204" y="520"/>
                  </a:lnTo>
                  <a:lnTo>
                    <a:pt x="1236" y="488"/>
                  </a:lnTo>
                  <a:lnTo>
                    <a:pt x="1171" y="390"/>
                  </a:lnTo>
                  <a:lnTo>
                    <a:pt x="1139" y="455"/>
                  </a:lnTo>
                  <a:lnTo>
                    <a:pt x="1008" y="423"/>
                  </a:lnTo>
                  <a:lnTo>
                    <a:pt x="943" y="390"/>
                  </a:lnTo>
                  <a:lnTo>
                    <a:pt x="943" y="293"/>
                  </a:lnTo>
                  <a:lnTo>
                    <a:pt x="943" y="228"/>
                  </a:lnTo>
                  <a:lnTo>
                    <a:pt x="748" y="163"/>
                  </a:lnTo>
                  <a:lnTo>
                    <a:pt x="683" y="65"/>
                  </a:lnTo>
                  <a:lnTo>
                    <a:pt x="586" y="65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21"/>
            <p:cNvSpPr/>
            <p:nvPr/>
          </p:nvSpPr>
          <p:spPr>
            <a:xfrm>
              <a:off x="2191725" y="1884325"/>
              <a:ext cx="7350" cy="14650"/>
            </a:xfrm>
            <a:custGeom>
              <a:rect b="b" l="l" r="r" t="t"/>
              <a:pathLst>
                <a:path extrusionOk="0" h="586" w="294">
                  <a:moveTo>
                    <a:pt x="98" y="1"/>
                  </a:moveTo>
                  <a:lnTo>
                    <a:pt x="1" y="66"/>
                  </a:lnTo>
                  <a:lnTo>
                    <a:pt x="33" y="98"/>
                  </a:lnTo>
                  <a:lnTo>
                    <a:pt x="33" y="196"/>
                  </a:lnTo>
                  <a:lnTo>
                    <a:pt x="66" y="261"/>
                  </a:lnTo>
                  <a:lnTo>
                    <a:pt x="33" y="456"/>
                  </a:lnTo>
                  <a:lnTo>
                    <a:pt x="66" y="553"/>
                  </a:lnTo>
                  <a:lnTo>
                    <a:pt x="196" y="586"/>
                  </a:lnTo>
                  <a:lnTo>
                    <a:pt x="228" y="586"/>
                  </a:lnTo>
                  <a:lnTo>
                    <a:pt x="228" y="521"/>
                  </a:lnTo>
                  <a:lnTo>
                    <a:pt x="196" y="456"/>
                  </a:lnTo>
                  <a:lnTo>
                    <a:pt x="228" y="423"/>
                  </a:lnTo>
                  <a:lnTo>
                    <a:pt x="293" y="196"/>
                  </a:lnTo>
                  <a:lnTo>
                    <a:pt x="261" y="66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21"/>
            <p:cNvSpPr/>
            <p:nvPr/>
          </p:nvSpPr>
          <p:spPr>
            <a:xfrm>
              <a:off x="2067350" y="1990025"/>
              <a:ext cx="4900" cy="8150"/>
            </a:xfrm>
            <a:custGeom>
              <a:rect b="b" l="l" r="r" t="t"/>
              <a:pathLst>
                <a:path extrusionOk="0" h="326" w="196">
                  <a:moveTo>
                    <a:pt x="130" y="0"/>
                  </a:moveTo>
                  <a:lnTo>
                    <a:pt x="65" y="33"/>
                  </a:lnTo>
                  <a:lnTo>
                    <a:pt x="33" y="98"/>
                  </a:lnTo>
                  <a:lnTo>
                    <a:pt x="0" y="130"/>
                  </a:lnTo>
                  <a:lnTo>
                    <a:pt x="0" y="260"/>
                  </a:lnTo>
                  <a:lnTo>
                    <a:pt x="65" y="325"/>
                  </a:lnTo>
                  <a:lnTo>
                    <a:pt x="98" y="293"/>
                  </a:lnTo>
                  <a:lnTo>
                    <a:pt x="195" y="195"/>
                  </a:lnTo>
                  <a:lnTo>
                    <a:pt x="195" y="130"/>
                  </a:lnTo>
                  <a:lnTo>
                    <a:pt x="163" y="65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21"/>
            <p:cNvSpPr/>
            <p:nvPr/>
          </p:nvSpPr>
          <p:spPr>
            <a:xfrm>
              <a:off x="2158400" y="1837975"/>
              <a:ext cx="32550" cy="18725"/>
            </a:xfrm>
            <a:custGeom>
              <a:rect b="b" l="l" r="r" t="t"/>
              <a:pathLst>
                <a:path extrusionOk="0" h="749" w="1302">
                  <a:moveTo>
                    <a:pt x="163" y="1"/>
                  </a:moveTo>
                  <a:lnTo>
                    <a:pt x="65" y="99"/>
                  </a:lnTo>
                  <a:lnTo>
                    <a:pt x="0" y="261"/>
                  </a:lnTo>
                  <a:lnTo>
                    <a:pt x="33" y="424"/>
                  </a:lnTo>
                  <a:lnTo>
                    <a:pt x="195" y="424"/>
                  </a:lnTo>
                  <a:lnTo>
                    <a:pt x="261" y="521"/>
                  </a:lnTo>
                  <a:lnTo>
                    <a:pt x="391" y="554"/>
                  </a:lnTo>
                  <a:lnTo>
                    <a:pt x="488" y="554"/>
                  </a:lnTo>
                  <a:lnTo>
                    <a:pt x="651" y="684"/>
                  </a:lnTo>
                  <a:lnTo>
                    <a:pt x="813" y="684"/>
                  </a:lnTo>
                  <a:lnTo>
                    <a:pt x="943" y="749"/>
                  </a:lnTo>
                  <a:lnTo>
                    <a:pt x="1008" y="749"/>
                  </a:lnTo>
                  <a:lnTo>
                    <a:pt x="1139" y="619"/>
                  </a:lnTo>
                  <a:lnTo>
                    <a:pt x="1269" y="651"/>
                  </a:lnTo>
                  <a:lnTo>
                    <a:pt x="1301" y="619"/>
                  </a:lnTo>
                  <a:lnTo>
                    <a:pt x="1301" y="554"/>
                  </a:lnTo>
                  <a:lnTo>
                    <a:pt x="1301" y="489"/>
                  </a:lnTo>
                  <a:lnTo>
                    <a:pt x="1236" y="424"/>
                  </a:lnTo>
                  <a:lnTo>
                    <a:pt x="1171" y="359"/>
                  </a:lnTo>
                  <a:lnTo>
                    <a:pt x="1106" y="391"/>
                  </a:lnTo>
                  <a:lnTo>
                    <a:pt x="1008" y="391"/>
                  </a:lnTo>
                  <a:lnTo>
                    <a:pt x="1008" y="326"/>
                  </a:lnTo>
                  <a:lnTo>
                    <a:pt x="1041" y="294"/>
                  </a:lnTo>
                  <a:lnTo>
                    <a:pt x="943" y="261"/>
                  </a:lnTo>
                  <a:lnTo>
                    <a:pt x="846" y="131"/>
                  </a:lnTo>
                  <a:lnTo>
                    <a:pt x="781" y="131"/>
                  </a:lnTo>
                  <a:lnTo>
                    <a:pt x="683" y="66"/>
                  </a:lnTo>
                  <a:lnTo>
                    <a:pt x="651" y="99"/>
                  </a:lnTo>
                  <a:lnTo>
                    <a:pt x="553" y="99"/>
                  </a:lnTo>
                  <a:lnTo>
                    <a:pt x="553" y="33"/>
                  </a:lnTo>
                  <a:lnTo>
                    <a:pt x="488" y="1"/>
                  </a:lnTo>
                  <a:lnTo>
                    <a:pt x="423" y="33"/>
                  </a:lnTo>
                  <a:lnTo>
                    <a:pt x="326" y="1"/>
                  </a:lnTo>
                  <a:lnTo>
                    <a:pt x="261" y="33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21"/>
            <p:cNvSpPr/>
            <p:nvPr/>
          </p:nvSpPr>
          <p:spPr>
            <a:xfrm>
              <a:off x="2197425" y="1868875"/>
              <a:ext cx="3275" cy="4900"/>
            </a:xfrm>
            <a:custGeom>
              <a:rect b="b" l="l" r="r" t="t"/>
              <a:pathLst>
                <a:path extrusionOk="0" h="196" w="131">
                  <a:moveTo>
                    <a:pt x="33" y="1"/>
                  </a:moveTo>
                  <a:lnTo>
                    <a:pt x="0" y="66"/>
                  </a:lnTo>
                  <a:lnTo>
                    <a:pt x="33" y="163"/>
                  </a:lnTo>
                  <a:lnTo>
                    <a:pt x="98" y="196"/>
                  </a:lnTo>
                  <a:lnTo>
                    <a:pt x="130" y="163"/>
                  </a:lnTo>
                  <a:lnTo>
                    <a:pt x="130" y="98"/>
                  </a:lnTo>
                  <a:lnTo>
                    <a:pt x="65" y="66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21"/>
            <p:cNvSpPr/>
            <p:nvPr/>
          </p:nvSpPr>
          <p:spPr>
            <a:xfrm>
              <a:off x="2068150" y="1898950"/>
              <a:ext cx="1650" cy="2475"/>
            </a:xfrm>
            <a:custGeom>
              <a:rect b="b" l="l" r="r" t="t"/>
              <a:pathLst>
                <a:path extrusionOk="0" h="99" w="66">
                  <a:moveTo>
                    <a:pt x="1" y="1"/>
                  </a:moveTo>
                  <a:lnTo>
                    <a:pt x="1" y="33"/>
                  </a:lnTo>
                  <a:lnTo>
                    <a:pt x="33" y="99"/>
                  </a:lnTo>
                  <a:lnTo>
                    <a:pt x="66" y="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21"/>
            <p:cNvSpPr/>
            <p:nvPr/>
          </p:nvSpPr>
          <p:spPr>
            <a:xfrm>
              <a:off x="1891725" y="1830675"/>
              <a:ext cx="3300" cy="3275"/>
            </a:xfrm>
            <a:custGeom>
              <a:rect b="b" l="l" r="r" t="t"/>
              <a:pathLst>
                <a:path extrusionOk="0" h="131" w="132">
                  <a:moveTo>
                    <a:pt x="131" y="0"/>
                  </a:moveTo>
                  <a:lnTo>
                    <a:pt x="1" y="98"/>
                  </a:lnTo>
                  <a:lnTo>
                    <a:pt x="1" y="130"/>
                  </a:lnTo>
                  <a:lnTo>
                    <a:pt x="131" y="6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21"/>
            <p:cNvSpPr/>
            <p:nvPr/>
          </p:nvSpPr>
          <p:spPr>
            <a:xfrm>
              <a:off x="2234825" y="2049375"/>
              <a:ext cx="3275" cy="2450"/>
            </a:xfrm>
            <a:custGeom>
              <a:rect b="b" l="l" r="r" t="t"/>
              <a:pathLst>
                <a:path extrusionOk="0" h="98" w="131">
                  <a:moveTo>
                    <a:pt x="33" y="0"/>
                  </a:moveTo>
                  <a:lnTo>
                    <a:pt x="0" y="33"/>
                  </a:lnTo>
                  <a:lnTo>
                    <a:pt x="0" y="98"/>
                  </a:lnTo>
                  <a:lnTo>
                    <a:pt x="98" y="98"/>
                  </a:lnTo>
                  <a:lnTo>
                    <a:pt x="130" y="6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21"/>
            <p:cNvSpPr/>
            <p:nvPr/>
          </p:nvSpPr>
          <p:spPr>
            <a:xfrm>
              <a:off x="1965725" y="1946125"/>
              <a:ext cx="5700" cy="3275"/>
            </a:xfrm>
            <a:custGeom>
              <a:rect b="b" l="l" r="r" t="t"/>
              <a:pathLst>
                <a:path extrusionOk="0" h="131" w="228">
                  <a:moveTo>
                    <a:pt x="33" y="0"/>
                  </a:moveTo>
                  <a:lnTo>
                    <a:pt x="0" y="33"/>
                  </a:lnTo>
                  <a:lnTo>
                    <a:pt x="0" y="98"/>
                  </a:lnTo>
                  <a:lnTo>
                    <a:pt x="33" y="130"/>
                  </a:lnTo>
                  <a:lnTo>
                    <a:pt x="98" y="98"/>
                  </a:lnTo>
                  <a:lnTo>
                    <a:pt x="163" y="130"/>
                  </a:lnTo>
                  <a:lnTo>
                    <a:pt x="228" y="98"/>
                  </a:lnTo>
                  <a:lnTo>
                    <a:pt x="163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21"/>
            <p:cNvSpPr/>
            <p:nvPr/>
          </p:nvSpPr>
          <p:spPr>
            <a:xfrm>
              <a:off x="1860025" y="2122525"/>
              <a:ext cx="1650" cy="2475"/>
            </a:xfrm>
            <a:custGeom>
              <a:rect b="b" l="l" r="r" t="t"/>
              <a:pathLst>
                <a:path extrusionOk="0" h="99" w="66">
                  <a:moveTo>
                    <a:pt x="33" y="1"/>
                  </a:moveTo>
                  <a:lnTo>
                    <a:pt x="1" y="33"/>
                  </a:lnTo>
                  <a:lnTo>
                    <a:pt x="33" y="66"/>
                  </a:lnTo>
                  <a:lnTo>
                    <a:pt x="66" y="98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21"/>
            <p:cNvSpPr/>
            <p:nvPr/>
          </p:nvSpPr>
          <p:spPr>
            <a:xfrm>
              <a:off x="1865725" y="2109525"/>
              <a:ext cx="3275" cy="1650"/>
            </a:xfrm>
            <a:custGeom>
              <a:rect b="b" l="l" r="r" t="t"/>
              <a:pathLst>
                <a:path extrusionOk="0" h="66" w="131">
                  <a:moveTo>
                    <a:pt x="33" y="1"/>
                  </a:moveTo>
                  <a:lnTo>
                    <a:pt x="0" y="66"/>
                  </a:lnTo>
                  <a:lnTo>
                    <a:pt x="65" y="66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21"/>
            <p:cNvSpPr/>
            <p:nvPr/>
          </p:nvSpPr>
          <p:spPr>
            <a:xfrm>
              <a:off x="1860025" y="2137175"/>
              <a:ext cx="4900" cy="10575"/>
            </a:xfrm>
            <a:custGeom>
              <a:rect b="b" l="l" r="r" t="t"/>
              <a:pathLst>
                <a:path extrusionOk="0" h="423" w="196">
                  <a:moveTo>
                    <a:pt x="131" y="0"/>
                  </a:moveTo>
                  <a:lnTo>
                    <a:pt x="66" y="130"/>
                  </a:lnTo>
                  <a:lnTo>
                    <a:pt x="66" y="195"/>
                  </a:lnTo>
                  <a:lnTo>
                    <a:pt x="1" y="260"/>
                  </a:lnTo>
                  <a:lnTo>
                    <a:pt x="66" y="423"/>
                  </a:lnTo>
                  <a:lnTo>
                    <a:pt x="98" y="390"/>
                  </a:lnTo>
                  <a:lnTo>
                    <a:pt x="131" y="325"/>
                  </a:lnTo>
                  <a:lnTo>
                    <a:pt x="196" y="293"/>
                  </a:lnTo>
                  <a:lnTo>
                    <a:pt x="163" y="228"/>
                  </a:lnTo>
                  <a:lnTo>
                    <a:pt x="196" y="163"/>
                  </a:lnTo>
                  <a:lnTo>
                    <a:pt x="163" y="130"/>
                  </a:lnTo>
                  <a:lnTo>
                    <a:pt x="163" y="6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21"/>
            <p:cNvSpPr/>
            <p:nvPr/>
          </p:nvSpPr>
          <p:spPr>
            <a:xfrm>
              <a:off x="1858400" y="2122525"/>
              <a:ext cx="2475" cy="3275"/>
            </a:xfrm>
            <a:custGeom>
              <a:rect b="b" l="l" r="r" t="t"/>
              <a:pathLst>
                <a:path extrusionOk="0" h="131" w="99">
                  <a:moveTo>
                    <a:pt x="33" y="1"/>
                  </a:moveTo>
                  <a:lnTo>
                    <a:pt x="1" y="33"/>
                  </a:lnTo>
                  <a:lnTo>
                    <a:pt x="33" y="98"/>
                  </a:lnTo>
                  <a:lnTo>
                    <a:pt x="98" y="131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21"/>
            <p:cNvSpPr/>
            <p:nvPr/>
          </p:nvSpPr>
          <p:spPr>
            <a:xfrm>
              <a:off x="2047025" y="2515200"/>
              <a:ext cx="15475" cy="9775"/>
            </a:xfrm>
            <a:custGeom>
              <a:rect b="b" l="l" r="r" t="t"/>
              <a:pathLst>
                <a:path extrusionOk="0" h="391" w="619">
                  <a:moveTo>
                    <a:pt x="228" y="1"/>
                  </a:moveTo>
                  <a:lnTo>
                    <a:pt x="195" y="33"/>
                  </a:lnTo>
                  <a:lnTo>
                    <a:pt x="195" y="131"/>
                  </a:lnTo>
                  <a:lnTo>
                    <a:pt x="98" y="98"/>
                  </a:lnTo>
                  <a:lnTo>
                    <a:pt x="0" y="228"/>
                  </a:lnTo>
                  <a:lnTo>
                    <a:pt x="33" y="293"/>
                  </a:lnTo>
                  <a:lnTo>
                    <a:pt x="98" y="261"/>
                  </a:lnTo>
                  <a:lnTo>
                    <a:pt x="130" y="326"/>
                  </a:lnTo>
                  <a:lnTo>
                    <a:pt x="195" y="391"/>
                  </a:lnTo>
                  <a:lnTo>
                    <a:pt x="195" y="391"/>
                  </a:lnTo>
                  <a:lnTo>
                    <a:pt x="163" y="326"/>
                  </a:lnTo>
                  <a:lnTo>
                    <a:pt x="163" y="261"/>
                  </a:lnTo>
                  <a:lnTo>
                    <a:pt x="260" y="293"/>
                  </a:lnTo>
                  <a:lnTo>
                    <a:pt x="358" y="326"/>
                  </a:lnTo>
                  <a:lnTo>
                    <a:pt x="618" y="391"/>
                  </a:lnTo>
                  <a:lnTo>
                    <a:pt x="618" y="293"/>
                  </a:lnTo>
                  <a:lnTo>
                    <a:pt x="586" y="261"/>
                  </a:lnTo>
                  <a:lnTo>
                    <a:pt x="586" y="131"/>
                  </a:lnTo>
                  <a:lnTo>
                    <a:pt x="455" y="33"/>
                  </a:lnTo>
                  <a:lnTo>
                    <a:pt x="358" y="66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21"/>
            <p:cNvSpPr/>
            <p:nvPr/>
          </p:nvSpPr>
          <p:spPr>
            <a:xfrm>
              <a:off x="1901500" y="1833925"/>
              <a:ext cx="30900" cy="19525"/>
            </a:xfrm>
            <a:custGeom>
              <a:rect b="b" l="l" r="r" t="t"/>
              <a:pathLst>
                <a:path extrusionOk="0" h="781" w="1236">
                  <a:moveTo>
                    <a:pt x="1203" y="0"/>
                  </a:moveTo>
                  <a:lnTo>
                    <a:pt x="1008" y="33"/>
                  </a:lnTo>
                  <a:lnTo>
                    <a:pt x="943" y="33"/>
                  </a:lnTo>
                  <a:lnTo>
                    <a:pt x="878" y="65"/>
                  </a:lnTo>
                  <a:lnTo>
                    <a:pt x="716" y="98"/>
                  </a:lnTo>
                  <a:lnTo>
                    <a:pt x="586" y="195"/>
                  </a:lnTo>
                  <a:lnTo>
                    <a:pt x="520" y="228"/>
                  </a:lnTo>
                  <a:lnTo>
                    <a:pt x="423" y="293"/>
                  </a:lnTo>
                  <a:lnTo>
                    <a:pt x="293" y="326"/>
                  </a:lnTo>
                  <a:lnTo>
                    <a:pt x="65" y="521"/>
                  </a:lnTo>
                  <a:lnTo>
                    <a:pt x="0" y="618"/>
                  </a:lnTo>
                  <a:lnTo>
                    <a:pt x="65" y="651"/>
                  </a:lnTo>
                  <a:lnTo>
                    <a:pt x="195" y="651"/>
                  </a:lnTo>
                  <a:lnTo>
                    <a:pt x="228" y="781"/>
                  </a:lnTo>
                  <a:lnTo>
                    <a:pt x="260" y="781"/>
                  </a:lnTo>
                  <a:lnTo>
                    <a:pt x="325" y="716"/>
                  </a:lnTo>
                  <a:lnTo>
                    <a:pt x="390" y="716"/>
                  </a:lnTo>
                  <a:lnTo>
                    <a:pt x="455" y="683"/>
                  </a:lnTo>
                  <a:lnTo>
                    <a:pt x="553" y="553"/>
                  </a:lnTo>
                  <a:lnTo>
                    <a:pt x="878" y="326"/>
                  </a:lnTo>
                  <a:lnTo>
                    <a:pt x="1041" y="195"/>
                  </a:lnTo>
                  <a:lnTo>
                    <a:pt x="1203" y="98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21"/>
            <p:cNvSpPr/>
            <p:nvPr/>
          </p:nvSpPr>
          <p:spPr>
            <a:xfrm>
              <a:off x="2055950" y="1877825"/>
              <a:ext cx="16300" cy="4100"/>
            </a:xfrm>
            <a:custGeom>
              <a:rect b="b" l="l" r="r" t="t"/>
              <a:pathLst>
                <a:path extrusionOk="0" h="164" w="652">
                  <a:moveTo>
                    <a:pt x="66" y="0"/>
                  </a:moveTo>
                  <a:lnTo>
                    <a:pt x="1" y="33"/>
                  </a:lnTo>
                  <a:lnTo>
                    <a:pt x="33" y="98"/>
                  </a:lnTo>
                  <a:lnTo>
                    <a:pt x="261" y="163"/>
                  </a:lnTo>
                  <a:lnTo>
                    <a:pt x="359" y="98"/>
                  </a:lnTo>
                  <a:lnTo>
                    <a:pt x="456" y="98"/>
                  </a:lnTo>
                  <a:lnTo>
                    <a:pt x="489" y="131"/>
                  </a:lnTo>
                  <a:lnTo>
                    <a:pt x="554" y="98"/>
                  </a:lnTo>
                  <a:lnTo>
                    <a:pt x="651" y="98"/>
                  </a:lnTo>
                  <a:lnTo>
                    <a:pt x="651" y="33"/>
                  </a:lnTo>
                  <a:lnTo>
                    <a:pt x="586" y="0"/>
                  </a:lnTo>
                  <a:lnTo>
                    <a:pt x="359" y="33"/>
                  </a:lnTo>
                  <a:lnTo>
                    <a:pt x="261" y="65"/>
                  </a:lnTo>
                  <a:lnTo>
                    <a:pt x="196" y="3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21"/>
            <p:cNvSpPr/>
            <p:nvPr/>
          </p:nvSpPr>
          <p:spPr>
            <a:xfrm>
              <a:off x="2056775" y="1867250"/>
              <a:ext cx="17900" cy="9775"/>
            </a:xfrm>
            <a:custGeom>
              <a:rect b="b" l="l" r="r" t="t"/>
              <a:pathLst>
                <a:path extrusionOk="0" h="391" w="716">
                  <a:moveTo>
                    <a:pt x="130" y="1"/>
                  </a:moveTo>
                  <a:lnTo>
                    <a:pt x="65" y="66"/>
                  </a:lnTo>
                  <a:lnTo>
                    <a:pt x="0" y="98"/>
                  </a:lnTo>
                  <a:lnTo>
                    <a:pt x="0" y="163"/>
                  </a:lnTo>
                  <a:lnTo>
                    <a:pt x="0" y="228"/>
                  </a:lnTo>
                  <a:lnTo>
                    <a:pt x="33" y="228"/>
                  </a:lnTo>
                  <a:lnTo>
                    <a:pt x="65" y="293"/>
                  </a:lnTo>
                  <a:lnTo>
                    <a:pt x="163" y="293"/>
                  </a:lnTo>
                  <a:lnTo>
                    <a:pt x="228" y="358"/>
                  </a:lnTo>
                  <a:lnTo>
                    <a:pt x="358" y="358"/>
                  </a:lnTo>
                  <a:lnTo>
                    <a:pt x="586" y="391"/>
                  </a:lnTo>
                  <a:lnTo>
                    <a:pt x="651" y="326"/>
                  </a:lnTo>
                  <a:lnTo>
                    <a:pt x="716" y="163"/>
                  </a:lnTo>
                  <a:lnTo>
                    <a:pt x="651" y="66"/>
                  </a:lnTo>
                  <a:lnTo>
                    <a:pt x="553" y="98"/>
                  </a:lnTo>
                  <a:lnTo>
                    <a:pt x="423" y="33"/>
                  </a:lnTo>
                  <a:lnTo>
                    <a:pt x="196" y="33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21"/>
            <p:cNvSpPr/>
            <p:nvPr/>
          </p:nvSpPr>
          <p:spPr>
            <a:xfrm>
              <a:off x="1990925" y="2059125"/>
              <a:ext cx="4075" cy="8150"/>
            </a:xfrm>
            <a:custGeom>
              <a:rect b="b" l="l" r="r" t="t"/>
              <a:pathLst>
                <a:path extrusionOk="0" h="326" w="163">
                  <a:moveTo>
                    <a:pt x="98" y="0"/>
                  </a:moveTo>
                  <a:lnTo>
                    <a:pt x="33" y="33"/>
                  </a:lnTo>
                  <a:lnTo>
                    <a:pt x="0" y="163"/>
                  </a:lnTo>
                  <a:lnTo>
                    <a:pt x="33" y="195"/>
                  </a:lnTo>
                  <a:lnTo>
                    <a:pt x="65" y="325"/>
                  </a:lnTo>
                  <a:lnTo>
                    <a:pt x="130" y="325"/>
                  </a:lnTo>
                  <a:lnTo>
                    <a:pt x="130" y="228"/>
                  </a:lnTo>
                  <a:lnTo>
                    <a:pt x="163" y="163"/>
                  </a:lnTo>
                  <a:lnTo>
                    <a:pt x="130" y="98"/>
                  </a:lnTo>
                  <a:lnTo>
                    <a:pt x="130" y="6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21"/>
            <p:cNvSpPr/>
            <p:nvPr/>
          </p:nvSpPr>
          <p:spPr>
            <a:xfrm>
              <a:off x="2029950" y="1894900"/>
              <a:ext cx="12225" cy="13025"/>
            </a:xfrm>
            <a:custGeom>
              <a:rect b="b" l="l" r="r" t="t"/>
              <a:pathLst>
                <a:path extrusionOk="0" h="521" w="489">
                  <a:moveTo>
                    <a:pt x="456" y="0"/>
                  </a:moveTo>
                  <a:lnTo>
                    <a:pt x="358" y="33"/>
                  </a:lnTo>
                  <a:lnTo>
                    <a:pt x="325" y="65"/>
                  </a:lnTo>
                  <a:lnTo>
                    <a:pt x="163" y="130"/>
                  </a:lnTo>
                  <a:lnTo>
                    <a:pt x="163" y="195"/>
                  </a:lnTo>
                  <a:lnTo>
                    <a:pt x="130" y="261"/>
                  </a:lnTo>
                  <a:lnTo>
                    <a:pt x="33" y="326"/>
                  </a:lnTo>
                  <a:lnTo>
                    <a:pt x="0" y="326"/>
                  </a:lnTo>
                  <a:lnTo>
                    <a:pt x="33" y="391"/>
                  </a:lnTo>
                  <a:lnTo>
                    <a:pt x="98" y="456"/>
                  </a:lnTo>
                  <a:lnTo>
                    <a:pt x="130" y="521"/>
                  </a:lnTo>
                  <a:lnTo>
                    <a:pt x="228" y="521"/>
                  </a:lnTo>
                  <a:lnTo>
                    <a:pt x="260" y="488"/>
                  </a:lnTo>
                  <a:lnTo>
                    <a:pt x="358" y="488"/>
                  </a:lnTo>
                  <a:lnTo>
                    <a:pt x="456" y="423"/>
                  </a:lnTo>
                  <a:lnTo>
                    <a:pt x="488" y="326"/>
                  </a:lnTo>
                  <a:lnTo>
                    <a:pt x="488" y="163"/>
                  </a:lnTo>
                  <a:lnTo>
                    <a:pt x="456" y="130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21"/>
            <p:cNvSpPr/>
            <p:nvPr/>
          </p:nvSpPr>
          <p:spPr>
            <a:xfrm>
              <a:off x="2055150" y="1882700"/>
              <a:ext cx="17900" cy="6525"/>
            </a:xfrm>
            <a:custGeom>
              <a:rect b="b" l="l" r="r" t="t"/>
              <a:pathLst>
                <a:path extrusionOk="0" h="261" w="716">
                  <a:moveTo>
                    <a:pt x="488" y="1"/>
                  </a:moveTo>
                  <a:lnTo>
                    <a:pt x="293" y="66"/>
                  </a:lnTo>
                  <a:lnTo>
                    <a:pt x="163" y="131"/>
                  </a:lnTo>
                  <a:lnTo>
                    <a:pt x="98" y="131"/>
                  </a:lnTo>
                  <a:lnTo>
                    <a:pt x="0" y="163"/>
                  </a:lnTo>
                  <a:lnTo>
                    <a:pt x="0" y="196"/>
                  </a:lnTo>
                  <a:lnTo>
                    <a:pt x="33" y="228"/>
                  </a:lnTo>
                  <a:lnTo>
                    <a:pt x="65" y="196"/>
                  </a:lnTo>
                  <a:lnTo>
                    <a:pt x="163" y="196"/>
                  </a:lnTo>
                  <a:lnTo>
                    <a:pt x="261" y="261"/>
                  </a:lnTo>
                  <a:lnTo>
                    <a:pt x="391" y="196"/>
                  </a:lnTo>
                  <a:lnTo>
                    <a:pt x="423" y="131"/>
                  </a:lnTo>
                  <a:lnTo>
                    <a:pt x="553" y="131"/>
                  </a:lnTo>
                  <a:lnTo>
                    <a:pt x="618" y="98"/>
                  </a:lnTo>
                  <a:lnTo>
                    <a:pt x="716" y="66"/>
                  </a:lnTo>
                  <a:lnTo>
                    <a:pt x="683" y="1"/>
                  </a:lnTo>
                  <a:lnTo>
                    <a:pt x="618" y="1"/>
                  </a:lnTo>
                  <a:lnTo>
                    <a:pt x="553" y="33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21"/>
            <p:cNvSpPr/>
            <p:nvPr/>
          </p:nvSpPr>
          <p:spPr>
            <a:xfrm>
              <a:off x="2056775" y="1956675"/>
              <a:ext cx="23600" cy="7350"/>
            </a:xfrm>
            <a:custGeom>
              <a:rect b="b" l="l" r="r" t="t"/>
              <a:pathLst>
                <a:path extrusionOk="0" h="294" w="944">
                  <a:moveTo>
                    <a:pt x="261" y="1"/>
                  </a:moveTo>
                  <a:lnTo>
                    <a:pt x="163" y="98"/>
                  </a:lnTo>
                  <a:lnTo>
                    <a:pt x="33" y="66"/>
                  </a:lnTo>
                  <a:lnTo>
                    <a:pt x="0" y="98"/>
                  </a:lnTo>
                  <a:lnTo>
                    <a:pt x="33" y="163"/>
                  </a:lnTo>
                  <a:lnTo>
                    <a:pt x="163" y="196"/>
                  </a:lnTo>
                  <a:lnTo>
                    <a:pt x="293" y="294"/>
                  </a:lnTo>
                  <a:lnTo>
                    <a:pt x="358" y="228"/>
                  </a:lnTo>
                  <a:lnTo>
                    <a:pt x="456" y="294"/>
                  </a:lnTo>
                  <a:lnTo>
                    <a:pt x="586" y="228"/>
                  </a:lnTo>
                  <a:lnTo>
                    <a:pt x="651" y="261"/>
                  </a:lnTo>
                  <a:lnTo>
                    <a:pt x="748" y="228"/>
                  </a:lnTo>
                  <a:lnTo>
                    <a:pt x="813" y="131"/>
                  </a:lnTo>
                  <a:lnTo>
                    <a:pt x="943" y="163"/>
                  </a:lnTo>
                  <a:lnTo>
                    <a:pt x="911" y="66"/>
                  </a:lnTo>
                  <a:lnTo>
                    <a:pt x="781" y="1"/>
                  </a:lnTo>
                  <a:lnTo>
                    <a:pt x="683" y="33"/>
                  </a:lnTo>
                  <a:lnTo>
                    <a:pt x="521" y="33"/>
                  </a:lnTo>
                  <a:lnTo>
                    <a:pt x="391" y="98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21"/>
            <p:cNvSpPr/>
            <p:nvPr/>
          </p:nvSpPr>
          <p:spPr>
            <a:xfrm>
              <a:off x="2021825" y="2103825"/>
              <a:ext cx="3275" cy="5725"/>
            </a:xfrm>
            <a:custGeom>
              <a:rect b="b" l="l" r="r" t="t"/>
              <a:pathLst>
                <a:path extrusionOk="0" h="229" w="131">
                  <a:moveTo>
                    <a:pt x="65" y="1"/>
                  </a:moveTo>
                  <a:lnTo>
                    <a:pt x="0" y="66"/>
                  </a:lnTo>
                  <a:lnTo>
                    <a:pt x="33" y="196"/>
                  </a:lnTo>
                  <a:lnTo>
                    <a:pt x="65" y="229"/>
                  </a:lnTo>
                  <a:lnTo>
                    <a:pt x="130" y="98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21"/>
            <p:cNvSpPr/>
            <p:nvPr/>
          </p:nvSpPr>
          <p:spPr>
            <a:xfrm>
              <a:off x="1964900" y="3076975"/>
              <a:ext cx="3275" cy="2475"/>
            </a:xfrm>
            <a:custGeom>
              <a:rect b="b" l="l" r="r" t="t"/>
              <a:pathLst>
                <a:path extrusionOk="0" h="99" w="131">
                  <a:moveTo>
                    <a:pt x="33" y="1"/>
                  </a:moveTo>
                  <a:lnTo>
                    <a:pt x="1" y="98"/>
                  </a:lnTo>
                  <a:lnTo>
                    <a:pt x="98" y="66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21"/>
            <p:cNvSpPr/>
            <p:nvPr/>
          </p:nvSpPr>
          <p:spPr>
            <a:xfrm>
              <a:off x="2003925" y="3089175"/>
              <a:ext cx="30100" cy="11400"/>
            </a:xfrm>
            <a:custGeom>
              <a:rect b="b" l="l" r="r" t="t"/>
              <a:pathLst>
                <a:path extrusionOk="0" h="456" w="1204">
                  <a:moveTo>
                    <a:pt x="488" y="1"/>
                  </a:moveTo>
                  <a:lnTo>
                    <a:pt x="293" y="33"/>
                  </a:lnTo>
                  <a:lnTo>
                    <a:pt x="66" y="33"/>
                  </a:lnTo>
                  <a:lnTo>
                    <a:pt x="1" y="131"/>
                  </a:lnTo>
                  <a:lnTo>
                    <a:pt x="131" y="196"/>
                  </a:lnTo>
                  <a:lnTo>
                    <a:pt x="261" y="196"/>
                  </a:lnTo>
                  <a:lnTo>
                    <a:pt x="326" y="358"/>
                  </a:lnTo>
                  <a:lnTo>
                    <a:pt x="391" y="391"/>
                  </a:lnTo>
                  <a:lnTo>
                    <a:pt x="521" y="391"/>
                  </a:lnTo>
                  <a:lnTo>
                    <a:pt x="586" y="456"/>
                  </a:lnTo>
                  <a:lnTo>
                    <a:pt x="716" y="456"/>
                  </a:lnTo>
                  <a:lnTo>
                    <a:pt x="716" y="358"/>
                  </a:lnTo>
                  <a:lnTo>
                    <a:pt x="814" y="358"/>
                  </a:lnTo>
                  <a:lnTo>
                    <a:pt x="846" y="423"/>
                  </a:lnTo>
                  <a:lnTo>
                    <a:pt x="911" y="391"/>
                  </a:lnTo>
                  <a:lnTo>
                    <a:pt x="944" y="293"/>
                  </a:lnTo>
                  <a:lnTo>
                    <a:pt x="1009" y="358"/>
                  </a:lnTo>
                  <a:lnTo>
                    <a:pt x="1204" y="358"/>
                  </a:lnTo>
                  <a:lnTo>
                    <a:pt x="1204" y="293"/>
                  </a:lnTo>
                  <a:lnTo>
                    <a:pt x="1106" y="196"/>
                  </a:lnTo>
                  <a:lnTo>
                    <a:pt x="976" y="163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21"/>
            <p:cNvSpPr/>
            <p:nvPr/>
          </p:nvSpPr>
          <p:spPr>
            <a:xfrm>
              <a:off x="2077900" y="3064775"/>
              <a:ext cx="7350" cy="3300"/>
            </a:xfrm>
            <a:custGeom>
              <a:rect b="b" l="l" r="r" t="t"/>
              <a:pathLst>
                <a:path extrusionOk="0" h="132" w="294">
                  <a:moveTo>
                    <a:pt x="98" y="1"/>
                  </a:moveTo>
                  <a:lnTo>
                    <a:pt x="1" y="66"/>
                  </a:lnTo>
                  <a:lnTo>
                    <a:pt x="98" y="131"/>
                  </a:lnTo>
                  <a:lnTo>
                    <a:pt x="294" y="131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21"/>
            <p:cNvSpPr/>
            <p:nvPr/>
          </p:nvSpPr>
          <p:spPr>
            <a:xfrm>
              <a:off x="2073025" y="3081850"/>
              <a:ext cx="5725" cy="4100"/>
            </a:xfrm>
            <a:custGeom>
              <a:rect b="b" l="l" r="r" t="t"/>
              <a:pathLst>
                <a:path extrusionOk="0" h="164" w="229">
                  <a:moveTo>
                    <a:pt x="98" y="1"/>
                  </a:moveTo>
                  <a:lnTo>
                    <a:pt x="1" y="33"/>
                  </a:lnTo>
                  <a:lnTo>
                    <a:pt x="66" y="98"/>
                  </a:lnTo>
                  <a:lnTo>
                    <a:pt x="228" y="163"/>
                  </a:lnTo>
                  <a:lnTo>
                    <a:pt x="196" y="66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21"/>
            <p:cNvSpPr/>
            <p:nvPr/>
          </p:nvSpPr>
          <p:spPr>
            <a:xfrm>
              <a:off x="1945400" y="3039575"/>
              <a:ext cx="7325" cy="6550"/>
            </a:xfrm>
            <a:custGeom>
              <a:rect b="b" l="l" r="r" t="t"/>
              <a:pathLst>
                <a:path extrusionOk="0" h="262" w="293">
                  <a:moveTo>
                    <a:pt x="98" y="1"/>
                  </a:moveTo>
                  <a:lnTo>
                    <a:pt x="65" y="66"/>
                  </a:lnTo>
                  <a:lnTo>
                    <a:pt x="98" y="131"/>
                  </a:lnTo>
                  <a:lnTo>
                    <a:pt x="163" y="163"/>
                  </a:lnTo>
                  <a:lnTo>
                    <a:pt x="98" y="196"/>
                  </a:lnTo>
                  <a:lnTo>
                    <a:pt x="33" y="196"/>
                  </a:lnTo>
                  <a:lnTo>
                    <a:pt x="0" y="163"/>
                  </a:lnTo>
                  <a:lnTo>
                    <a:pt x="0" y="229"/>
                  </a:lnTo>
                  <a:lnTo>
                    <a:pt x="130" y="261"/>
                  </a:lnTo>
                  <a:lnTo>
                    <a:pt x="293" y="229"/>
                  </a:lnTo>
                  <a:lnTo>
                    <a:pt x="293" y="131"/>
                  </a:lnTo>
                  <a:lnTo>
                    <a:pt x="195" y="33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21"/>
            <p:cNvSpPr/>
            <p:nvPr/>
          </p:nvSpPr>
          <p:spPr>
            <a:xfrm>
              <a:off x="1920200" y="3020875"/>
              <a:ext cx="141475" cy="50450"/>
            </a:xfrm>
            <a:custGeom>
              <a:rect b="b" l="l" r="r" t="t"/>
              <a:pathLst>
                <a:path extrusionOk="0" h="2018" w="5659">
                  <a:moveTo>
                    <a:pt x="1431" y="1"/>
                  </a:moveTo>
                  <a:lnTo>
                    <a:pt x="1333" y="98"/>
                  </a:lnTo>
                  <a:lnTo>
                    <a:pt x="1041" y="98"/>
                  </a:lnTo>
                  <a:lnTo>
                    <a:pt x="813" y="164"/>
                  </a:lnTo>
                  <a:lnTo>
                    <a:pt x="748" y="229"/>
                  </a:lnTo>
                  <a:lnTo>
                    <a:pt x="520" y="294"/>
                  </a:lnTo>
                  <a:lnTo>
                    <a:pt x="455" y="391"/>
                  </a:lnTo>
                  <a:lnTo>
                    <a:pt x="358" y="424"/>
                  </a:lnTo>
                  <a:lnTo>
                    <a:pt x="325" y="554"/>
                  </a:lnTo>
                  <a:lnTo>
                    <a:pt x="390" y="651"/>
                  </a:lnTo>
                  <a:lnTo>
                    <a:pt x="358" y="684"/>
                  </a:lnTo>
                  <a:lnTo>
                    <a:pt x="293" y="651"/>
                  </a:lnTo>
                  <a:lnTo>
                    <a:pt x="98" y="749"/>
                  </a:lnTo>
                  <a:lnTo>
                    <a:pt x="0" y="716"/>
                  </a:lnTo>
                  <a:lnTo>
                    <a:pt x="0" y="814"/>
                  </a:lnTo>
                  <a:lnTo>
                    <a:pt x="98" y="846"/>
                  </a:lnTo>
                  <a:lnTo>
                    <a:pt x="228" y="716"/>
                  </a:lnTo>
                  <a:lnTo>
                    <a:pt x="260" y="749"/>
                  </a:lnTo>
                  <a:lnTo>
                    <a:pt x="260" y="846"/>
                  </a:lnTo>
                  <a:lnTo>
                    <a:pt x="390" y="749"/>
                  </a:lnTo>
                  <a:lnTo>
                    <a:pt x="488" y="749"/>
                  </a:lnTo>
                  <a:lnTo>
                    <a:pt x="585" y="586"/>
                  </a:lnTo>
                  <a:lnTo>
                    <a:pt x="716" y="619"/>
                  </a:lnTo>
                  <a:lnTo>
                    <a:pt x="781" y="554"/>
                  </a:lnTo>
                  <a:lnTo>
                    <a:pt x="846" y="619"/>
                  </a:lnTo>
                  <a:lnTo>
                    <a:pt x="943" y="586"/>
                  </a:lnTo>
                  <a:lnTo>
                    <a:pt x="1106" y="424"/>
                  </a:lnTo>
                  <a:lnTo>
                    <a:pt x="1203" y="391"/>
                  </a:lnTo>
                  <a:lnTo>
                    <a:pt x="1268" y="326"/>
                  </a:lnTo>
                  <a:lnTo>
                    <a:pt x="1529" y="326"/>
                  </a:lnTo>
                  <a:lnTo>
                    <a:pt x="1756" y="359"/>
                  </a:lnTo>
                  <a:lnTo>
                    <a:pt x="1821" y="424"/>
                  </a:lnTo>
                  <a:lnTo>
                    <a:pt x="1756" y="456"/>
                  </a:lnTo>
                  <a:lnTo>
                    <a:pt x="1626" y="456"/>
                  </a:lnTo>
                  <a:lnTo>
                    <a:pt x="1561" y="521"/>
                  </a:lnTo>
                  <a:lnTo>
                    <a:pt x="1626" y="586"/>
                  </a:lnTo>
                  <a:lnTo>
                    <a:pt x="1951" y="619"/>
                  </a:lnTo>
                  <a:lnTo>
                    <a:pt x="2114" y="619"/>
                  </a:lnTo>
                  <a:lnTo>
                    <a:pt x="2179" y="684"/>
                  </a:lnTo>
                  <a:lnTo>
                    <a:pt x="2407" y="684"/>
                  </a:lnTo>
                  <a:lnTo>
                    <a:pt x="2439" y="651"/>
                  </a:lnTo>
                  <a:lnTo>
                    <a:pt x="2504" y="684"/>
                  </a:lnTo>
                  <a:lnTo>
                    <a:pt x="2537" y="749"/>
                  </a:lnTo>
                  <a:lnTo>
                    <a:pt x="2699" y="879"/>
                  </a:lnTo>
                  <a:lnTo>
                    <a:pt x="2829" y="879"/>
                  </a:lnTo>
                  <a:lnTo>
                    <a:pt x="2894" y="846"/>
                  </a:lnTo>
                  <a:lnTo>
                    <a:pt x="2992" y="944"/>
                  </a:lnTo>
                  <a:lnTo>
                    <a:pt x="3089" y="911"/>
                  </a:lnTo>
                  <a:lnTo>
                    <a:pt x="3155" y="944"/>
                  </a:lnTo>
                  <a:lnTo>
                    <a:pt x="3317" y="911"/>
                  </a:lnTo>
                  <a:lnTo>
                    <a:pt x="3382" y="944"/>
                  </a:lnTo>
                  <a:lnTo>
                    <a:pt x="3447" y="1237"/>
                  </a:lnTo>
                  <a:lnTo>
                    <a:pt x="3642" y="1464"/>
                  </a:lnTo>
                  <a:lnTo>
                    <a:pt x="3707" y="1464"/>
                  </a:lnTo>
                  <a:lnTo>
                    <a:pt x="3772" y="1432"/>
                  </a:lnTo>
                  <a:lnTo>
                    <a:pt x="3870" y="1497"/>
                  </a:lnTo>
                  <a:lnTo>
                    <a:pt x="4065" y="1497"/>
                  </a:lnTo>
                  <a:lnTo>
                    <a:pt x="4098" y="1562"/>
                  </a:lnTo>
                  <a:lnTo>
                    <a:pt x="4195" y="1594"/>
                  </a:lnTo>
                  <a:lnTo>
                    <a:pt x="4163" y="1692"/>
                  </a:lnTo>
                  <a:lnTo>
                    <a:pt x="4033" y="1724"/>
                  </a:lnTo>
                  <a:lnTo>
                    <a:pt x="3870" y="1887"/>
                  </a:lnTo>
                  <a:lnTo>
                    <a:pt x="3837" y="1985"/>
                  </a:lnTo>
                  <a:lnTo>
                    <a:pt x="4033" y="2017"/>
                  </a:lnTo>
                  <a:lnTo>
                    <a:pt x="4163" y="1952"/>
                  </a:lnTo>
                  <a:lnTo>
                    <a:pt x="4260" y="1985"/>
                  </a:lnTo>
                  <a:lnTo>
                    <a:pt x="4520" y="1920"/>
                  </a:lnTo>
                  <a:lnTo>
                    <a:pt x="4650" y="1920"/>
                  </a:lnTo>
                  <a:lnTo>
                    <a:pt x="4846" y="2017"/>
                  </a:lnTo>
                  <a:lnTo>
                    <a:pt x="5106" y="1952"/>
                  </a:lnTo>
                  <a:lnTo>
                    <a:pt x="5138" y="1887"/>
                  </a:lnTo>
                  <a:lnTo>
                    <a:pt x="5203" y="1920"/>
                  </a:lnTo>
                  <a:lnTo>
                    <a:pt x="5301" y="1855"/>
                  </a:lnTo>
                  <a:lnTo>
                    <a:pt x="5463" y="1855"/>
                  </a:lnTo>
                  <a:lnTo>
                    <a:pt x="5593" y="1822"/>
                  </a:lnTo>
                  <a:lnTo>
                    <a:pt x="5659" y="1724"/>
                  </a:lnTo>
                  <a:lnTo>
                    <a:pt x="5626" y="1692"/>
                  </a:lnTo>
                  <a:lnTo>
                    <a:pt x="5528" y="1659"/>
                  </a:lnTo>
                  <a:lnTo>
                    <a:pt x="5463" y="1529"/>
                  </a:lnTo>
                  <a:lnTo>
                    <a:pt x="5236" y="1432"/>
                  </a:lnTo>
                  <a:lnTo>
                    <a:pt x="4943" y="1432"/>
                  </a:lnTo>
                  <a:lnTo>
                    <a:pt x="4878" y="1399"/>
                  </a:lnTo>
                  <a:lnTo>
                    <a:pt x="4943" y="1334"/>
                  </a:lnTo>
                  <a:lnTo>
                    <a:pt x="4976" y="1204"/>
                  </a:lnTo>
                  <a:lnTo>
                    <a:pt x="4911" y="1204"/>
                  </a:lnTo>
                  <a:lnTo>
                    <a:pt x="4813" y="1237"/>
                  </a:lnTo>
                  <a:lnTo>
                    <a:pt x="4715" y="1204"/>
                  </a:lnTo>
                  <a:lnTo>
                    <a:pt x="4520" y="1074"/>
                  </a:lnTo>
                  <a:lnTo>
                    <a:pt x="4455" y="1139"/>
                  </a:lnTo>
                  <a:lnTo>
                    <a:pt x="4390" y="1042"/>
                  </a:lnTo>
                  <a:lnTo>
                    <a:pt x="4260" y="944"/>
                  </a:lnTo>
                  <a:lnTo>
                    <a:pt x="4163" y="1042"/>
                  </a:lnTo>
                  <a:lnTo>
                    <a:pt x="4130" y="977"/>
                  </a:lnTo>
                  <a:lnTo>
                    <a:pt x="4130" y="911"/>
                  </a:lnTo>
                  <a:lnTo>
                    <a:pt x="4098" y="879"/>
                  </a:lnTo>
                  <a:lnTo>
                    <a:pt x="4065" y="944"/>
                  </a:lnTo>
                  <a:lnTo>
                    <a:pt x="4000" y="879"/>
                  </a:lnTo>
                  <a:lnTo>
                    <a:pt x="3772" y="846"/>
                  </a:lnTo>
                  <a:lnTo>
                    <a:pt x="3642" y="716"/>
                  </a:lnTo>
                  <a:lnTo>
                    <a:pt x="3512" y="651"/>
                  </a:lnTo>
                  <a:lnTo>
                    <a:pt x="3382" y="554"/>
                  </a:lnTo>
                  <a:lnTo>
                    <a:pt x="3089" y="521"/>
                  </a:lnTo>
                  <a:lnTo>
                    <a:pt x="2992" y="489"/>
                  </a:lnTo>
                  <a:lnTo>
                    <a:pt x="2959" y="359"/>
                  </a:lnTo>
                  <a:lnTo>
                    <a:pt x="2829" y="229"/>
                  </a:lnTo>
                  <a:lnTo>
                    <a:pt x="2732" y="261"/>
                  </a:lnTo>
                  <a:lnTo>
                    <a:pt x="2699" y="196"/>
                  </a:lnTo>
                  <a:lnTo>
                    <a:pt x="2276" y="131"/>
                  </a:lnTo>
                  <a:lnTo>
                    <a:pt x="2146" y="196"/>
                  </a:lnTo>
                  <a:lnTo>
                    <a:pt x="1984" y="164"/>
                  </a:lnTo>
                  <a:lnTo>
                    <a:pt x="1886" y="33"/>
                  </a:lnTo>
                  <a:lnTo>
                    <a:pt x="16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21"/>
            <p:cNvSpPr/>
            <p:nvPr/>
          </p:nvSpPr>
          <p:spPr>
            <a:xfrm>
              <a:off x="2018550" y="3007075"/>
              <a:ext cx="4925" cy="7325"/>
            </a:xfrm>
            <a:custGeom>
              <a:rect b="b" l="l" r="r" t="t"/>
              <a:pathLst>
                <a:path extrusionOk="0" h="293" w="197">
                  <a:moveTo>
                    <a:pt x="131" y="0"/>
                  </a:moveTo>
                  <a:lnTo>
                    <a:pt x="1" y="98"/>
                  </a:lnTo>
                  <a:lnTo>
                    <a:pt x="1" y="163"/>
                  </a:lnTo>
                  <a:lnTo>
                    <a:pt x="66" y="293"/>
                  </a:lnTo>
                  <a:lnTo>
                    <a:pt x="131" y="293"/>
                  </a:lnTo>
                  <a:lnTo>
                    <a:pt x="196" y="195"/>
                  </a:lnTo>
                  <a:lnTo>
                    <a:pt x="164" y="130"/>
                  </a:lnTo>
                  <a:lnTo>
                    <a:pt x="164" y="6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21"/>
            <p:cNvSpPr/>
            <p:nvPr/>
          </p:nvSpPr>
          <p:spPr>
            <a:xfrm>
              <a:off x="2023450" y="2992425"/>
              <a:ext cx="6525" cy="2475"/>
            </a:xfrm>
            <a:custGeom>
              <a:rect b="b" l="l" r="r" t="t"/>
              <a:pathLst>
                <a:path extrusionOk="0" h="99" w="261">
                  <a:moveTo>
                    <a:pt x="130" y="1"/>
                  </a:moveTo>
                  <a:lnTo>
                    <a:pt x="0" y="66"/>
                  </a:lnTo>
                  <a:lnTo>
                    <a:pt x="65" y="98"/>
                  </a:lnTo>
                  <a:lnTo>
                    <a:pt x="228" y="98"/>
                  </a:lnTo>
                  <a:lnTo>
                    <a:pt x="260" y="33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21"/>
            <p:cNvSpPr/>
            <p:nvPr/>
          </p:nvSpPr>
          <p:spPr>
            <a:xfrm>
              <a:off x="2060850" y="3007875"/>
              <a:ext cx="2450" cy="4100"/>
            </a:xfrm>
            <a:custGeom>
              <a:rect b="b" l="l" r="r" t="t"/>
              <a:pathLst>
                <a:path extrusionOk="0" h="164" w="98">
                  <a:moveTo>
                    <a:pt x="65" y="1"/>
                  </a:moveTo>
                  <a:lnTo>
                    <a:pt x="0" y="98"/>
                  </a:lnTo>
                  <a:lnTo>
                    <a:pt x="33" y="163"/>
                  </a:lnTo>
                  <a:lnTo>
                    <a:pt x="98" y="66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21"/>
            <p:cNvSpPr/>
            <p:nvPr/>
          </p:nvSpPr>
          <p:spPr>
            <a:xfrm>
              <a:off x="2007175" y="2968050"/>
              <a:ext cx="16300" cy="4900"/>
            </a:xfrm>
            <a:custGeom>
              <a:rect b="b" l="l" r="r" t="t"/>
              <a:pathLst>
                <a:path extrusionOk="0" h="196" w="652">
                  <a:moveTo>
                    <a:pt x="358" y="0"/>
                  </a:moveTo>
                  <a:lnTo>
                    <a:pt x="196" y="65"/>
                  </a:lnTo>
                  <a:lnTo>
                    <a:pt x="131" y="33"/>
                  </a:lnTo>
                  <a:lnTo>
                    <a:pt x="1" y="33"/>
                  </a:lnTo>
                  <a:lnTo>
                    <a:pt x="131" y="195"/>
                  </a:lnTo>
                  <a:lnTo>
                    <a:pt x="261" y="195"/>
                  </a:lnTo>
                  <a:lnTo>
                    <a:pt x="456" y="65"/>
                  </a:lnTo>
                  <a:lnTo>
                    <a:pt x="554" y="98"/>
                  </a:lnTo>
                  <a:lnTo>
                    <a:pt x="651" y="98"/>
                  </a:lnTo>
                  <a:lnTo>
                    <a:pt x="5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21"/>
            <p:cNvSpPr/>
            <p:nvPr/>
          </p:nvSpPr>
          <p:spPr>
            <a:xfrm>
              <a:off x="2036450" y="2989175"/>
              <a:ext cx="6525" cy="9775"/>
            </a:xfrm>
            <a:custGeom>
              <a:rect b="b" l="l" r="r" t="t"/>
              <a:pathLst>
                <a:path extrusionOk="0" h="391" w="261">
                  <a:moveTo>
                    <a:pt x="33" y="1"/>
                  </a:moveTo>
                  <a:lnTo>
                    <a:pt x="0" y="66"/>
                  </a:lnTo>
                  <a:lnTo>
                    <a:pt x="131" y="131"/>
                  </a:lnTo>
                  <a:lnTo>
                    <a:pt x="228" y="228"/>
                  </a:lnTo>
                  <a:lnTo>
                    <a:pt x="196" y="326"/>
                  </a:lnTo>
                  <a:lnTo>
                    <a:pt x="131" y="358"/>
                  </a:lnTo>
                  <a:lnTo>
                    <a:pt x="163" y="391"/>
                  </a:lnTo>
                  <a:lnTo>
                    <a:pt x="228" y="391"/>
                  </a:lnTo>
                  <a:lnTo>
                    <a:pt x="261" y="228"/>
                  </a:lnTo>
                  <a:lnTo>
                    <a:pt x="163" y="98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21"/>
            <p:cNvSpPr/>
            <p:nvPr/>
          </p:nvSpPr>
          <p:spPr>
            <a:xfrm>
              <a:off x="2013675" y="2993250"/>
              <a:ext cx="7350" cy="10600"/>
            </a:xfrm>
            <a:custGeom>
              <a:rect b="b" l="l" r="r" t="t"/>
              <a:pathLst>
                <a:path extrusionOk="0" h="424" w="294">
                  <a:moveTo>
                    <a:pt x="98" y="0"/>
                  </a:moveTo>
                  <a:lnTo>
                    <a:pt x="66" y="163"/>
                  </a:lnTo>
                  <a:lnTo>
                    <a:pt x="1" y="293"/>
                  </a:lnTo>
                  <a:lnTo>
                    <a:pt x="66" y="358"/>
                  </a:lnTo>
                  <a:lnTo>
                    <a:pt x="163" y="325"/>
                  </a:lnTo>
                  <a:lnTo>
                    <a:pt x="163" y="423"/>
                  </a:lnTo>
                  <a:lnTo>
                    <a:pt x="294" y="325"/>
                  </a:lnTo>
                  <a:lnTo>
                    <a:pt x="196" y="163"/>
                  </a:lnTo>
                  <a:lnTo>
                    <a:pt x="196" y="3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21"/>
            <p:cNvSpPr/>
            <p:nvPr/>
          </p:nvSpPr>
          <p:spPr>
            <a:xfrm>
              <a:off x="2041325" y="3013575"/>
              <a:ext cx="1650" cy="1650"/>
            </a:xfrm>
            <a:custGeom>
              <a:rect b="b" l="l" r="r" t="t"/>
              <a:pathLst>
                <a:path extrusionOk="0" h="66" w="66">
                  <a:moveTo>
                    <a:pt x="1" y="0"/>
                  </a:moveTo>
                  <a:lnTo>
                    <a:pt x="1" y="65"/>
                  </a:lnTo>
                  <a:lnTo>
                    <a:pt x="66" y="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21"/>
            <p:cNvSpPr/>
            <p:nvPr/>
          </p:nvSpPr>
          <p:spPr>
            <a:xfrm>
              <a:off x="2017750" y="3006250"/>
              <a:ext cx="825" cy="1650"/>
            </a:xfrm>
            <a:custGeom>
              <a:rect b="b" l="l" r="r" t="t"/>
              <a:pathLst>
                <a:path extrusionOk="0" h="66" w="33">
                  <a:moveTo>
                    <a:pt x="33" y="1"/>
                  </a:moveTo>
                  <a:lnTo>
                    <a:pt x="0" y="66"/>
                  </a:lnTo>
                  <a:lnTo>
                    <a:pt x="33" y="66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21"/>
            <p:cNvSpPr/>
            <p:nvPr/>
          </p:nvSpPr>
          <p:spPr>
            <a:xfrm>
              <a:off x="2019375" y="3004625"/>
              <a:ext cx="2475" cy="2475"/>
            </a:xfrm>
            <a:custGeom>
              <a:rect b="b" l="l" r="r" t="t"/>
              <a:pathLst>
                <a:path extrusionOk="0" h="99" w="99">
                  <a:moveTo>
                    <a:pt x="98" y="1"/>
                  </a:moveTo>
                  <a:lnTo>
                    <a:pt x="1" y="33"/>
                  </a:lnTo>
                  <a:lnTo>
                    <a:pt x="33" y="98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21"/>
            <p:cNvSpPr/>
            <p:nvPr/>
          </p:nvSpPr>
          <p:spPr>
            <a:xfrm>
              <a:off x="2023450" y="2966425"/>
              <a:ext cx="9775" cy="16275"/>
            </a:xfrm>
            <a:custGeom>
              <a:rect b="b" l="l" r="r" t="t"/>
              <a:pathLst>
                <a:path extrusionOk="0" h="651" w="391">
                  <a:moveTo>
                    <a:pt x="0" y="0"/>
                  </a:moveTo>
                  <a:lnTo>
                    <a:pt x="163" y="33"/>
                  </a:lnTo>
                  <a:lnTo>
                    <a:pt x="163" y="163"/>
                  </a:lnTo>
                  <a:lnTo>
                    <a:pt x="293" y="293"/>
                  </a:lnTo>
                  <a:lnTo>
                    <a:pt x="228" y="358"/>
                  </a:lnTo>
                  <a:lnTo>
                    <a:pt x="260" y="455"/>
                  </a:lnTo>
                  <a:lnTo>
                    <a:pt x="228" y="651"/>
                  </a:lnTo>
                  <a:lnTo>
                    <a:pt x="228" y="651"/>
                  </a:lnTo>
                  <a:lnTo>
                    <a:pt x="293" y="553"/>
                  </a:lnTo>
                  <a:lnTo>
                    <a:pt x="293" y="455"/>
                  </a:lnTo>
                  <a:lnTo>
                    <a:pt x="390" y="390"/>
                  </a:lnTo>
                  <a:lnTo>
                    <a:pt x="390" y="260"/>
                  </a:lnTo>
                  <a:lnTo>
                    <a:pt x="325" y="195"/>
                  </a:lnTo>
                  <a:lnTo>
                    <a:pt x="293" y="9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21"/>
            <p:cNvSpPr/>
            <p:nvPr/>
          </p:nvSpPr>
          <p:spPr>
            <a:xfrm>
              <a:off x="2068975" y="3048525"/>
              <a:ext cx="8950" cy="7350"/>
            </a:xfrm>
            <a:custGeom>
              <a:rect b="b" l="l" r="r" t="t"/>
              <a:pathLst>
                <a:path extrusionOk="0" h="294" w="358">
                  <a:moveTo>
                    <a:pt x="358" y="1"/>
                  </a:moveTo>
                  <a:lnTo>
                    <a:pt x="325" y="33"/>
                  </a:lnTo>
                  <a:lnTo>
                    <a:pt x="260" y="98"/>
                  </a:lnTo>
                  <a:lnTo>
                    <a:pt x="130" y="33"/>
                  </a:lnTo>
                  <a:lnTo>
                    <a:pt x="33" y="131"/>
                  </a:lnTo>
                  <a:lnTo>
                    <a:pt x="0" y="293"/>
                  </a:lnTo>
                  <a:lnTo>
                    <a:pt x="260" y="261"/>
                  </a:lnTo>
                  <a:lnTo>
                    <a:pt x="358" y="131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21"/>
            <p:cNvSpPr/>
            <p:nvPr/>
          </p:nvSpPr>
          <p:spPr>
            <a:xfrm>
              <a:off x="2076275" y="3032275"/>
              <a:ext cx="6550" cy="4075"/>
            </a:xfrm>
            <a:custGeom>
              <a:rect b="b" l="l" r="r" t="t"/>
              <a:pathLst>
                <a:path extrusionOk="0" h="163" w="262">
                  <a:moveTo>
                    <a:pt x="98" y="0"/>
                  </a:moveTo>
                  <a:lnTo>
                    <a:pt x="1" y="65"/>
                  </a:lnTo>
                  <a:lnTo>
                    <a:pt x="66" y="98"/>
                  </a:lnTo>
                  <a:lnTo>
                    <a:pt x="163" y="98"/>
                  </a:lnTo>
                  <a:lnTo>
                    <a:pt x="261" y="163"/>
                  </a:lnTo>
                  <a:lnTo>
                    <a:pt x="261" y="9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21"/>
            <p:cNvSpPr/>
            <p:nvPr/>
          </p:nvSpPr>
          <p:spPr>
            <a:xfrm>
              <a:off x="2061650" y="3024950"/>
              <a:ext cx="3275" cy="4100"/>
            </a:xfrm>
            <a:custGeom>
              <a:rect b="b" l="l" r="r" t="t"/>
              <a:pathLst>
                <a:path extrusionOk="0" h="164" w="131">
                  <a:moveTo>
                    <a:pt x="1" y="1"/>
                  </a:moveTo>
                  <a:lnTo>
                    <a:pt x="1" y="66"/>
                  </a:lnTo>
                  <a:lnTo>
                    <a:pt x="66" y="131"/>
                  </a:lnTo>
                  <a:lnTo>
                    <a:pt x="131" y="163"/>
                  </a:lnTo>
                  <a:lnTo>
                    <a:pt x="131" y="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21"/>
            <p:cNvSpPr/>
            <p:nvPr/>
          </p:nvSpPr>
          <p:spPr>
            <a:xfrm>
              <a:off x="2077900" y="3045275"/>
              <a:ext cx="1650" cy="2475"/>
            </a:xfrm>
            <a:custGeom>
              <a:rect b="b" l="l" r="r" t="t"/>
              <a:pathLst>
                <a:path extrusionOk="0" h="99" w="66">
                  <a:moveTo>
                    <a:pt x="66" y="1"/>
                  </a:moveTo>
                  <a:lnTo>
                    <a:pt x="1" y="33"/>
                  </a:lnTo>
                  <a:lnTo>
                    <a:pt x="66" y="98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21"/>
            <p:cNvSpPr/>
            <p:nvPr/>
          </p:nvSpPr>
          <p:spPr>
            <a:xfrm>
              <a:off x="2051075" y="3014375"/>
              <a:ext cx="5725" cy="12225"/>
            </a:xfrm>
            <a:custGeom>
              <a:rect b="b" l="l" r="r" t="t"/>
              <a:pathLst>
                <a:path extrusionOk="0" h="489" w="229">
                  <a:moveTo>
                    <a:pt x="1" y="1"/>
                  </a:moveTo>
                  <a:lnTo>
                    <a:pt x="1" y="66"/>
                  </a:lnTo>
                  <a:lnTo>
                    <a:pt x="66" y="196"/>
                  </a:lnTo>
                  <a:lnTo>
                    <a:pt x="1" y="228"/>
                  </a:lnTo>
                  <a:lnTo>
                    <a:pt x="98" y="391"/>
                  </a:lnTo>
                  <a:lnTo>
                    <a:pt x="163" y="456"/>
                  </a:lnTo>
                  <a:lnTo>
                    <a:pt x="228" y="489"/>
                  </a:lnTo>
                  <a:lnTo>
                    <a:pt x="228" y="489"/>
                  </a:lnTo>
                  <a:lnTo>
                    <a:pt x="131" y="293"/>
                  </a:lnTo>
                  <a:lnTo>
                    <a:pt x="98" y="1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21"/>
            <p:cNvSpPr/>
            <p:nvPr/>
          </p:nvSpPr>
          <p:spPr>
            <a:xfrm>
              <a:off x="2047025" y="3000550"/>
              <a:ext cx="6525" cy="10600"/>
            </a:xfrm>
            <a:custGeom>
              <a:rect b="b" l="l" r="r" t="t"/>
              <a:pathLst>
                <a:path extrusionOk="0" h="424" w="261">
                  <a:moveTo>
                    <a:pt x="33" y="1"/>
                  </a:moveTo>
                  <a:lnTo>
                    <a:pt x="0" y="66"/>
                  </a:lnTo>
                  <a:lnTo>
                    <a:pt x="98" y="164"/>
                  </a:lnTo>
                  <a:lnTo>
                    <a:pt x="130" y="294"/>
                  </a:lnTo>
                  <a:lnTo>
                    <a:pt x="65" y="359"/>
                  </a:lnTo>
                  <a:lnTo>
                    <a:pt x="130" y="424"/>
                  </a:lnTo>
                  <a:lnTo>
                    <a:pt x="228" y="391"/>
                  </a:lnTo>
                  <a:lnTo>
                    <a:pt x="260" y="326"/>
                  </a:lnTo>
                  <a:lnTo>
                    <a:pt x="163" y="196"/>
                  </a:lnTo>
                  <a:lnTo>
                    <a:pt x="130" y="66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21"/>
            <p:cNvSpPr/>
            <p:nvPr/>
          </p:nvSpPr>
          <p:spPr>
            <a:xfrm>
              <a:off x="2062475" y="3027400"/>
              <a:ext cx="7325" cy="7325"/>
            </a:xfrm>
            <a:custGeom>
              <a:rect b="b" l="l" r="r" t="t"/>
              <a:pathLst>
                <a:path extrusionOk="0" h="293" w="293">
                  <a:moveTo>
                    <a:pt x="260" y="0"/>
                  </a:moveTo>
                  <a:lnTo>
                    <a:pt x="163" y="33"/>
                  </a:lnTo>
                  <a:lnTo>
                    <a:pt x="163" y="98"/>
                  </a:lnTo>
                  <a:lnTo>
                    <a:pt x="65" y="228"/>
                  </a:lnTo>
                  <a:lnTo>
                    <a:pt x="0" y="228"/>
                  </a:lnTo>
                  <a:lnTo>
                    <a:pt x="0" y="293"/>
                  </a:lnTo>
                  <a:lnTo>
                    <a:pt x="33" y="293"/>
                  </a:lnTo>
                  <a:lnTo>
                    <a:pt x="293" y="163"/>
                  </a:lnTo>
                  <a:lnTo>
                    <a:pt x="293" y="3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21"/>
            <p:cNvSpPr/>
            <p:nvPr/>
          </p:nvSpPr>
          <p:spPr>
            <a:xfrm>
              <a:off x="1517750" y="2563175"/>
              <a:ext cx="3275" cy="9775"/>
            </a:xfrm>
            <a:custGeom>
              <a:rect b="b" l="l" r="r" t="t"/>
              <a:pathLst>
                <a:path extrusionOk="0" h="391" w="131">
                  <a:moveTo>
                    <a:pt x="98" y="0"/>
                  </a:moveTo>
                  <a:lnTo>
                    <a:pt x="1" y="65"/>
                  </a:lnTo>
                  <a:lnTo>
                    <a:pt x="1" y="228"/>
                  </a:lnTo>
                  <a:lnTo>
                    <a:pt x="66" y="391"/>
                  </a:lnTo>
                  <a:lnTo>
                    <a:pt x="98" y="358"/>
                  </a:lnTo>
                  <a:lnTo>
                    <a:pt x="66" y="163"/>
                  </a:lnTo>
                  <a:lnTo>
                    <a:pt x="66" y="65"/>
                  </a:lnTo>
                  <a:lnTo>
                    <a:pt x="131" y="3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21"/>
            <p:cNvSpPr/>
            <p:nvPr/>
          </p:nvSpPr>
          <p:spPr>
            <a:xfrm>
              <a:off x="2101475" y="2741225"/>
              <a:ext cx="26875" cy="8950"/>
            </a:xfrm>
            <a:custGeom>
              <a:rect b="b" l="l" r="r" t="t"/>
              <a:pathLst>
                <a:path extrusionOk="0" h="358" w="1075">
                  <a:moveTo>
                    <a:pt x="879" y="0"/>
                  </a:moveTo>
                  <a:lnTo>
                    <a:pt x="749" y="98"/>
                  </a:lnTo>
                  <a:lnTo>
                    <a:pt x="586" y="98"/>
                  </a:lnTo>
                  <a:lnTo>
                    <a:pt x="424" y="130"/>
                  </a:lnTo>
                  <a:lnTo>
                    <a:pt x="326" y="98"/>
                  </a:lnTo>
                  <a:lnTo>
                    <a:pt x="164" y="163"/>
                  </a:lnTo>
                  <a:lnTo>
                    <a:pt x="66" y="195"/>
                  </a:lnTo>
                  <a:lnTo>
                    <a:pt x="1" y="260"/>
                  </a:lnTo>
                  <a:lnTo>
                    <a:pt x="1" y="325"/>
                  </a:lnTo>
                  <a:lnTo>
                    <a:pt x="66" y="325"/>
                  </a:lnTo>
                  <a:lnTo>
                    <a:pt x="34" y="358"/>
                  </a:lnTo>
                  <a:lnTo>
                    <a:pt x="34" y="358"/>
                  </a:lnTo>
                  <a:lnTo>
                    <a:pt x="99" y="325"/>
                  </a:lnTo>
                  <a:lnTo>
                    <a:pt x="164" y="293"/>
                  </a:lnTo>
                  <a:lnTo>
                    <a:pt x="261" y="293"/>
                  </a:lnTo>
                  <a:lnTo>
                    <a:pt x="359" y="260"/>
                  </a:lnTo>
                  <a:lnTo>
                    <a:pt x="554" y="260"/>
                  </a:lnTo>
                  <a:lnTo>
                    <a:pt x="619" y="195"/>
                  </a:lnTo>
                  <a:lnTo>
                    <a:pt x="781" y="228"/>
                  </a:lnTo>
                  <a:lnTo>
                    <a:pt x="814" y="195"/>
                  </a:lnTo>
                  <a:lnTo>
                    <a:pt x="847" y="195"/>
                  </a:lnTo>
                  <a:lnTo>
                    <a:pt x="1009" y="130"/>
                  </a:lnTo>
                  <a:lnTo>
                    <a:pt x="1074" y="98"/>
                  </a:lnTo>
                  <a:lnTo>
                    <a:pt x="977" y="130"/>
                  </a:lnTo>
                  <a:lnTo>
                    <a:pt x="912" y="98"/>
                  </a:lnTo>
                  <a:lnTo>
                    <a:pt x="814" y="130"/>
                  </a:lnTo>
                  <a:lnTo>
                    <a:pt x="847" y="98"/>
                  </a:lnTo>
                  <a:lnTo>
                    <a:pt x="879" y="3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21"/>
            <p:cNvSpPr/>
            <p:nvPr/>
          </p:nvSpPr>
          <p:spPr>
            <a:xfrm>
              <a:off x="1771425" y="2942850"/>
              <a:ext cx="6525" cy="7325"/>
            </a:xfrm>
            <a:custGeom>
              <a:rect b="b" l="l" r="r" t="t"/>
              <a:pathLst>
                <a:path extrusionOk="0" h="293" w="261">
                  <a:moveTo>
                    <a:pt x="260" y="0"/>
                  </a:moveTo>
                  <a:lnTo>
                    <a:pt x="130" y="98"/>
                  </a:lnTo>
                  <a:lnTo>
                    <a:pt x="0" y="293"/>
                  </a:lnTo>
                  <a:lnTo>
                    <a:pt x="65" y="260"/>
                  </a:lnTo>
                  <a:lnTo>
                    <a:pt x="163" y="130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1"/>
            <p:cNvSpPr/>
            <p:nvPr/>
          </p:nvSpPr>
          <p:spPr>
            <a:xfrm>
              <a:off x="2143775" y="2737150"/>
              <a:ext cx="4900" cy="2475"/>
            </a:xfrm>
            <a:custGeom>
              <a:rect b="b" l="l" r="r" t="t"/>
              <a:pathLst>
                <a:path extrusionOk="0" h="99" w="196">
                  <a:moveTo>
                    <a:pt x="33" y="1"/>
                  </a:moveTo>
                  <a:lnTo>
                    <a:pt x="0" y="33"/>
                  </a:lnTo>
                  <a:lnTo>
                    <a:pt x="33" y="98"/>
                  </a:lnTo>
                  <a:lnTo>
                    <a:pt x="65" y="66"/>
                  </a:lnTo>
                  <a:lnTo>
                    <a:pt x="130" y="33"/>
                  </a:lnTo>
                  <a:lnTo>
                    <a:pt x="195" y="33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21"/>
            <p:cNvSpPr/>
            <p:nvPr/>
          </p:nvSpPr>
          <p:spPr>
            <a:xfrm>
              <a:off x="1768975" y="2951775"/>
              <a:ext cx="1650" cy="4900"/>
            </a:xfrm>
            <a:custGeom>
              <a:rect b="b" l="l" r="r" t="t"/>
              <a:pathLst>
                <a:path extrusionOk="0" h="196" w="66">
                  <a:moveTo>
                    <a:pt x="66" y="1"/>
                  </a:moveTo>
                  <a:lnTo>
                    <a:pt x="0" y="196"/>
                  </a:lnTo>
                  <a:lnTo>
                    <a:pt x="0" y="196"/>
                  </a:lnTo>
                  <a:lnTo>
                    <a:pt x="33" y="163"/>
                  </a:lnTo>
                  <a:lnTo>
                    <a:pt x="66" y="33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21"/>
            <p:cNvSpPr/>
            <p:nvPr/>
          </p:nvSpPr>
          <p:spPr>
            <a:xfrm>
              <a:off x="1765725" y="2958275"/>
              <a:ext cx="2450" cy="16300"/>
            </a:xfrm>
            <a:custGeom>
              <a:rect b="b" l="l" r="r" t="t"/>
              <a:pathLst>
                <a:path extrusionOk="0" h="652" w="98">
                  <a:moveTo>
                    <a:pt x="98" y="1"/>
                  </a:moveTo>
                  <a:lnTo>
                    <a:pt x="0" y="229"/>
                  </a:lnTo>
                  <a:lnTo>
                    <a:pt x="0" y="456"/>
                  </a:lnTo>
                  <a:cubicBezTo>
                    <a:pt x="0" y="456"/>
                    <a:pt x="65" y="651"/>
                    <a:pt x="65" y="651"/>
                  </a:cubicBezTo>
                  <a:lnTo>
                    <a:pt x="33" y="489"/>
                  </a:lnTo>
                  <a:lnTo>
                    <a:pt x="33" y="261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21"/>
            <p:cNvSpPr/>
            <p:nvPr/>
          </p:nvSpPr>
          <p:spPr>
            <a:xfrm>
              <a:off x="2302300" y="4115975"/>
              <a:ext cx="19525" cy="16300"/>
            </a:xfrm>
            <a:custGeom>
              <a:rect b="b" l="l" r="r" t="t"/>
              <a:pathLst>
                <a:path extrusionOk="0" h="652" w="781">
                  <a:moveTo>
                    <a:pt x="488" y="1"/>
                  </a:moveTo>
                  <a:lnTo>
                    <a:pt x="391" y="33"/>
                  </a:lnTo>
                  <a:lnTo>
                    <a:pt x="358" y="131"/>
                  </a:lnTo>
                  <a:lnTo>
                    <a:pt x="228" y="131"/>
                  </a:lnTo>
                  <a:lnTo>
                    <a:pt x="130" y="33"/>
                  </a:lnTo>
                  <a:lnTo>
                    <a:pt x="98" y="66"/>
                  </a:lnTo>
                  <a:lnTo>
                    <a:pt x="228" y="261"/>
                  </a:lnTo>
                  <a:lnTo>
                    <a:pt x="358" y="261"/>
                  </a:lnTo>
                  <a:lnTo>
                    <a:pt x="358" y="326"/>
                  </a:lnTo>
                  <a:lnTo>
                    <a:pt x="228" y="326"/>
                  </a:lnTo>
                  <a:lnTo>
                    <a:pt x="163" y="358"/>
                  </a:lnTo>
                  <a:lnTo>
                    <a:pt x="163" y="424"/>
                  </a:lnTo>
                  <a:lnTo>
                    <a:pt x="65" y="521"/>
                  </a:lnTo>
                  <a:lnTo>
                    <a:pt x="0" y="521"/>
                  </a:lnTo>
                  <a:lnTo>
                    <a:pt x="0" y="586"/>
                  </a:lnTo>
                  <a:lnTo>
                    <a:pt x="98" y="651"/>
                  </a:lnTo>
                  <a:lnTo>
                    <a:pt x="163" y="586"/>
                  </a:lnTo>
                  <a:lnTo>
                    <a:pt x="261" y="651"/>
                  </a:lnTo>
                  <a:lnTo>
                    <a:pt x="326" y="554"/>
                  </a:lnTo>
                  <a:lnTo>
                    <a:pt x="228" y="521"/>
                  </a:lnTo>
                  <a:lnTo>
                    <a:pt x="293" y="456"/>
                  </a:lnTo>
                  <a:lnTo>
                    <a:pt x="456" y="456"/>
                  </a:lnTo>
                  <a:lnTo>
                    <a:pt x="586" y="424"/>
                  </a:lnTo>
                  <a:lnTo>
                    <a:pt x="586" y="293"/>
                  </a:lnTo>
                  <a:lnTo>
                    <a:pt x="716" y="196"/>
                  </a:lnTo>
                  <a:lnTo>
                    <a:pt x="781" y="66"/>
                  </a:lnTo>
                  <a:lnTo>
                    <a:pt x="716" y="1"/>
                  </a:lnTo>
                  <a:lnTo>
                    <a:pt x="651" y="1"/>
                  </a:lnTo>
                  <a:lnTo>
                    <a:pt x="618" y="98"/>
                  </a:lnTo>
                  <a:lnTo>
                    <a:pt x="553" y="98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21"/>
            <p:cNvSpPr/>
            <p:nvPr/>
          </p:nvSpPr>
          <p:spPr>
            <a:xfrm>
              <a:off x="2299050" y="4124925"/>
              <a:ext cx="4075" cy="2475"/>
            </a:xfrm>
            <a:custGeom>
              <a:rect b="b" l="l" r="r" t="t"/>
              <a:pathLst>
                <a:path extrusionOk="0" h="99" w="163">
                  <a:moveTo>
                    <a:pt x="33" y="0"/>
                  </a:moveTo>
                  <a:lnTo>
                    <a:pt x="0" y="33"/>
                  </a:lnTo>
                  <a:lnTo>
                    <a:pt x="33" y="98"/>
                  </a:lnTo>
                  <a:lnTo>
                    <a:pt x="163" y="33"/>
                  </a:lnTo>
                  <a:lnTo>
                    <a:pt x="98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21"/>
            <p:cNvSpPr/>
            <p:nvPr/>
          </p:nvSpPr>
          <p:spPr>
            <a:xfrm>
              <a:off x="2317750" y="4113550"/>
              <a:ext cx="21150" cy="20350"/>
            </a:xfrm>
            <a:custGeom>
              <a:rect b="b" l="l" r="r" t="t"/>
              <a:pathLst>
                <a:path extrusionOk="0" h="814" w="846">
                  <a:moveTo>
                    <a:pt x="325" y="0"/>
                  </a:moveTo>
                  <a:lnTo>
                    <a:pt x="325" y="98"/>
                  </a:lnTo>
                  <a:lnTo>
                    <a:pt x="228" y="130"/>
                  </a:lnTo>
                  <a:lnTo>
                    <a:pt x="260" y="195"/>
                  </a:lnTo>
                  <a:lnTo>
                    <a:pt x="228" y="260"/>
                  </a:lnTo>
                  <a:lnTo>
                    <a:pt x="325" y="358"/>
                  </a:lnTo>
                  <a:lnTo>
                    <a:pt x="325" y="423"/>
                  </a:lnTo>
                  <a:lnTo>
                    <a:pt x="260" y="390"/>
                  </a:lnTo>
                  <a:lnTo>
                    <a:pt x="163" y="390"/>
                  </a:lnTo>
                  <a:lnTo>
                    <a:pt x="0" y="651"/>
                  </a:lnTo>
                  <a:lnTo>
                    <a:pt x="65" y="651"/>
                  </a:lnTo>
                  <a:lnTo>
                    <a:pt x="130" y="781"/>
                  </a:lnTo>
                  <a:lnTo>
                    <a:pt x="228" y="813"/>
                  </a:lnTo>
                  <a:lnTo>
                    <a:pt x="228" y="781"/>
                  </a:lnTo>
                  <a:lnTo>
                    <a:pt x="163" y="683"/>
                  </a:lnTo>
                  <a:lnTo>
                    <a:pt x="195" y="651"/>
                  </a:lnTo>
                  <a:lnTo>
                    <a:pt x="293" y="683"/>
                  </a:lnTo>
                  <a:lnTo>
                    <a:pt x="325" y="683"/>
                  </a:lnTo>
                  <a:lnTo>
                    <a:pt x="293" y="618"/>
                  </a:lnTo>
                  <a:lnTo>
                    <a:pt x="260" y="553"/>
                  </a:lnTo>
                  <a:lnTo>
                    <a:pt x="488" y="553"/>
                  </a:lnTo>
                  <a:lnTo>
                    <a:pt x="488" y="521"/>
                  </a:lnTo>
                  <a:lnTo>
                    <a:pt x="390" y="521"/>
                  </a:lnTo>
                  <a:lnTo>
                    <a:pt x="358" y="455"/>
                  </a:lnTo>
                  <a:lnTo>
                    <a:pt x="390" y="423"/>
                  </a:lnTo>
                  <a:lnTo>
                    <a:pt x="488" y="455"/>
                  </a:lnTo>
                  <a:lnTo>
                    <a:pt x="618" y="455"/>
                  </a:lnTo>
                  <a:lnTo>
                    <a:pt x="716" y="358"/>
                  </a:lnTo>
                  <a:lnTo>
                    <a:pt x="813" y="325"/>
                  </a:lnTo>
                  <a:lnTo>
                    <a:pt x="781" y="260"/>
                  </a:lnTo>
                  <a:lnTo>
                    <a:pt x="716" y="260"/>
                  </a:lnTo>
                  <a:lnTo>
                    <a:pt x="716" y="228"/>
                  </a:lnTo>
                  <a:lnTo>
                    <a:pt x="748" y="195"/>
                  </a:lnTo>
                  <a:lnTo>
                    <a:pt x="846" y="195"/>
                  </a:lnTo>
                  <a:lnTo>
                    <a:pt x="813" y="130"/>
                  </a:lnTo>
                  <a:lnTo>
                    <a:pt x="683" y="98"/>
                  </a:lnTo>
                  <a:lnTo>
                    <a:pt x="586" y="130"/>
                  </a:lnTo>
                  <a:lnTo>
                    <a:pt x="618" y="195"/>
                  </a:lnTo>
                  <a:lnTo>
                    <a:pt x="553" y="228"/>
                  </a:lnTo>
                  <a:lnTo>
                    <a:pt x="488" y="98"/>
                  </a:lnTo>
                  <a:lnTo>
                    <a:pt x="488" y="33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21"/>
            <p:cNvSpPr/>
            <p:nvPr/>
          </p:nvSpPr>
          <p:spPr>
            <a:xfrm>
              <a:off x="2312875" y="4112725"/>
              <a:ext cx="4900" cy="1650"/>
            </a:xfrm>
            <a:custGeom>
              <a:rect b="b" l="l" r="r" t="t"/>
              <a:pathLst>
                <a:path extrusionOk="0" h="66" w="196">
                  <a:moveTo>
                    <a:pt x="0" y="1"/>
                  </a:moveTo>
                  <a:lnTo>
                    <a:pt x="195" y="66"/>
                  </a:lnTo>
                  <a:lnTo>
                    <a:pt x="195" y="66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21"/>
            <p:cNvSpPr/>
            <p:nvPr/>
          </p:nvSpPr>
          <p:spPr>
            <a:xfrm>
              <a:off x="2307975" y="4114350"/>
              <a:ext cx="3300" cy="1650"/>
            </a:xfrm>
            <a:custGeom>
              <a:rect b="b" l="l" r="r" t="t"/>
              <a:pathLst>
                <a:path extrusionOk="0" h="66" w="132">
                  <a:moveTo>
                    <a:pt x="1" y="1"/>
                  </a:moveTo>
                  <a:lnTo>
                    <a:pt x="34" y="66"/>
                  </a:lnTo>
                  <a:lnTo>
                    <a:pt x="131" y="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21"/>
            <p:cNvSpPr/>
            <p:nvPr/>
          </p:nvSpPr>
          <p:spPr>
            <a:xfrm>
              <a:off x="2588475" y="4156625"/>
              <a:ext cx="15475" cy="11425"/>
            </a:xfrm>
            <a:custGeom>
              <a:rect b="b" l="l" r="r" t="t"/>
              <a:pathLst>
                <a:path extrusionOk="0" h="457" w="619">
                  <a:moveTo>
                    <a:pt x="0" y="1"/>
                  </a:moveTo>
                  <a:lnTo>
                    <a:pt x="0" y="33"/>
                  </a:lnTo>
                  <a:lnTo>
                    <a:pt x="130" y="66"/>
                  </a:lnTo>
                  <a:lnTo>
                    <a:pt x="163" y="131"/>
                  </a:lnTo>
                  <a:lnTo>
                    <a:pt x="260" y="163"/>
                  </a:lnTo>
                  <a:lnTo>
                    <a:pt x="260" y="261"/>
                  </a:lnTo>
                  <a:lnTo>
                    <a:pt x="358" y="293"/>
                  </a:lnTo>
                  <a:lnTo>
                    <a:pt x="390" y="424"/>
                  </a:lnTo>
                  <a:lnTo>
                    <a:pt x="423" y="456"/>
                  </a:lnTo>
                  <a:lnTo>
                    <a:pt x="456" y="424"/>
                  </a:lnTo>
                  <a:lnTo>
                    <a:pt x="521" y="391"/>
                  </a:lnTo>
                  <a:lnTo>
                    <a:pt x="586" y="391"/>
                  </a:lnTo>
                  <a:lnTo>
                    <a:pt x="618" y="358"/>
                  </a:lnTo>
                  <a:lnTo>
                    <a:pt x="553" y="326"/>
                  </a:lnTo>
                  <a:lnTo>
                    <a:pt x="488" y="293"/>
                  </a:lnTo>
                  <a:lnTo>
                    <a:pt x="456" y="196"/>
                  </a:lnTo>
                  <a:lnTo>
                    <a:pt x="423" y="163"/>
                  </a:lnTo>
                  <a:cubicBezTo>
                    <a:pt x="423" y="163"/>
                    <a:pt x="325" y="98"/>
                    <a:pt x="325" y="98"/>
                  </a:cubicBezTo>
                  <a:cubicBezTo>
                    <a:pt x="325" y="98"/>
                    <a:pt x="260" y="66"/>
                    <a:pt x="260" y="66"/>
                  </a:cubicBezTo>
                  <a:lnTo>
                    <a:pt x="260" y="33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21"/>
            <p:cNvSpPr/>
            <p:nvPr/>
          </p:nvSpPr>
          <p:spPr>
            <a:xfrm>
              <a:off x="1586875" y="2986750"/>
              <a:ext cx="2450" cy="4900"/>
            </a:xfrm>
            <a:custGeom>
              <a:rect b="b" l="l" r="r" t="t"/>
              <a:pathLst>
                <a:path extrusionOk="0" h="196" w="98">
                  <a:moveTo>
                    <a:pt x="33" y="0"/>
                  </a:moveTo>
                  <a:lnTo>
                    <a:pt x="0" y="33"/>
                  </a:lnTo>
                  <a:lnTo>
                    <a:pt x="33" y="98"/>
                  </a:lnTo>
                  <a:lnTo>
                    <a:pt x="33" y="195"/>
                  </a:lnTo>
                  <a:lnTo>
                    <a:pt x="98" y="163"/>
                  </a:lnTo>
                  <a:lnTo>
                    <a:pt x="65" y="9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21"/>
            <p:cNvSpPr/>
            <p:nvPr/>
          </p:nvSpPr>
          <p:spPr>
            <a:xfrm>
              <a:off x="1760025" y="2991625"/>
              <a:ext cx="850" cy="2450"/>
            </a:xfrm>
            <a:custGeom>
              <a:rect b="b" l="l" r="r" t="t"/>
              <a:pathLst>
                <a:path extrusionOk="0" h="98" w="34">
                  <a:moveTo>
                    <a:pt x="1" y="0"/>
                  </a:moveTo>
                  <a:lnTo>
                    <a:pt x="1" y="98"/>
                  </a:lnTo>
                  <a:lnTo>
                    <a:pt x="33" y="6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21"/>
            <p:cNvSpPr/>
            <p:nvPr/>
          </p:nvSpPr>
          <p:spPr>
            <a:xfrm>
              <a:off x="1590125" y="2997300"/>
              <a:ext cx="1650" cy="2475"/>
            </a:xfrm>
            <a:custGeom>
              <a:rect b="b" l="l" r="r" t="t"/>
              <a:pathLst>
                <a:path extrusionOk="0" h="99" w="66">
                  <a:moveTo>
                    <a:pt x="0" y="1"/>
                  </a:moveTo>
                  <a:lnTo>
                    <a:pt x="0" y="66"/>
                  </a:lnTo>
                  <a:lnTo>
                    <a:pt x="33" y="98"/>
                  </a:lnTo>
                  <a:lnTo>
                    <a:pt x="65" y="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21"/>
            <p:cNvSpPr/>
            <p:nvPr/>
          </p:nvSpPr>
          <p:spPr>
            <a:xfrm>
              <a:off x="1759225" y="2994875"/>
              <a:ext cx="825" cy="2450"/>
            </a:xfrm>
            <a:custGeom>
              <a:rect b="b" l="l" r="r" t="t"/>
              <a:pathLst>
                <a:path extrusionOk="0" h="98" w="33">
                  <a:moveTo>
                    <a:pt x="33" y="0"/>
                  </a:moveTo>
                  <a:lnTo>
                    <a:pt x="0" y="65"/>
                  </a:lnTo>
                  <a:lnTo>
                    <a:pt x="33" y="9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21"/>
            <p:cNvSpPr/>
            <p:nvPr/>
          </p:nvSpPr>
          <p:spPr>
            <a:xfrm>
              <a:off x="1757600" y="2998125"/>
              <a:ext cx="1650" cy="4900"/>
            </a:xfrm>
            <a:custGeom>
              <a:rect b="b" l="l" r="r" t="t"/>
              <a:pathLst>
                <a:path extrusionOk="0" h="196" w="66">
                  <a:moveTo>
                    <a:pt x="65" y="0"/>
                  </a:moveTo>
                  <a:lnTo>
                    <a:pt x="0" y="196"/>
                  </a:lnTo>
                  <a:lnTo>
                    <a:pt x="65" y="9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21"/>
            <p:cNvSpPr/>
            <p:nvPr/>
          </p:nvSpPr>
          <p:spPr>
            <a:xfrm>
              <a:off x="2370575" y="3333075"/>
              <a:ext cx="5725" cy="5725"/>
            </a:xfrm>
            <a:custGeom>
              <a:rect b="b" l="l" r="r" t="t"/>
              <a:pathLst>
                <a:path extrusionOk="0" h="229" w="229">
                  <a:moveTo>
                    <a:pt x="196" y="0"/>
                  </a:moveTo>
                  <a:lnTo>
                    <a:pt x="131" y="65"/>
                  </a:lnTo>
                  <a:lnTo>
                    <a:pt x="66" y="65"/>
                  </a:lnTo>
                  <a:lnTo>
                    <a:pt x="1" y="163"/>
                  </a:lnTo>
                  <a:lnTo>
                    <a:pt x="34" y="228"/>
                  </a:lnTo>
                  <a:lnTo>
                    <a:pt x="99" y="196"/>
                  </a:lnTo>
                  <a:lnTo>
                    <a:pt x="131" y="98"/>
                  </a:lnTo>
                  <a:lnTo>
                    <a:pt x="196" y="98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21"/>
            <p:cNvSpPr/>
            <p:nvPr/>
          </p:nvSpPr>
          <p:spPr>
            <a:xfrm>
              <a:off x="2372225" y="3338775"/>
              <a:ext cx="7325" cy="3275"/>
            </a:xfrm>
            <a:custGeom>
              <a:rect b="b" l="l" r="r" t="t"/>
              <a:pathLst>
                <a:path extrusionOk="0" h="131" w="293">
                  <a:moveTo>
                    <a:pt x="260" y="0"/>
                  </a:moveTo>
                  <a:lnTo>
                    <a:pt x="98" y="33"/>
                  </a:lnTo>
                  <a:lnTo>
                    <a:pt x="33" y="33"/>
                  </a:lnTo>
                  <a:lnTo>
                    <a:pt x="0" y="98"/>
                  </a:lnTo>
                  <a:lnTo>
                    <a:pt x="33" y="98"/>
                  </a:lnTo>
                  <a:lnTo>
                    <a:pt x="163" y="130"/>
                  </a:lnTo>
                  <a:lnTo>
                    <a:pt x="228" y="130"/>
                  </a:lnTo>
                  <a:lnTo>
                    <a:pt x="293" y="98"/>
                  </a:lnTo>
                  <a:lnTo>
                    <a:pt x="293" y="3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21"/>
            <p:cNvSpPr/>
            <p:nvPr/>
          </p:nvSpPr>
          <p:spPr>
            <a:xfrm>
              <a:off x="2368950" y="3339575"/>
              <a:ext cx="2475" cy="3275"/>
            </a:xfrm>
            <a:custGeom>
              <a:rect b="b" l="l" r="r" t="t"/>
              <a:pathLst>
                <a:path extrusionOk="0" h="131" w="99">
                  <a:moveTo>
                    <a:pt x="1" y="1"/>
                  </a:moveTo>
                  <a:lnTo>
                    <a:pt x="1" y="66"/>
                  </a:lnTo>
                  <a:lnTo>
                    <a:pt x="33" y="131"/>
                  </a:lnTo>
                  <a:lnTo>
                    <a:pt x="99" y="131"/>
                  </a:lnTo>
                  <a:lnTo>
                    <a:pt x="99" y="98"/>
                  </a:lnTo>
                  <a:lnTo>
                    <a:pt x="66" y="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21"/>
            <p:cNvSpPr/>
            <p:nvPr/>
          </p:nvSpPr>
          <p:spPr>
            <a:xfrm>
              <a:off x="2379525" y="3342025"/>
              <a:ext cx="5725" cy="2450"/>
            </a:xfrm>
            <a:custGeom>
              <a:rect b="b" l="l" r="r" t="t"/>
              <a:pathLst>
                <a:path extrusionOk="0" h="98" w="229">
                  <a:moveTo>
                    <a:pt x="98" y="0"/>
                  </a:moveTo>
                  <a:lnTo>
                    <a:pt x="98" y="33"/>
                  </a:lnTo>
                  <a:lnTo>
                    <a:pt x="1" y="65"/>
                  </a:lnTo>
                  <a:lnTo>
                    <a:pt x="66" y="98"/>
                  </a:lnTo>
                  <a:lnTo>
                    <a:pt x="196" y="98"/>
                  </a:lnTo>
                  <a:lnTo>
                    <a:pt x="228" y="33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21"/>
            <p:cNvSpPr/>
            <p:nvPr/>
          </p:nvSpPr>
          <p:spPr>
            <a:xfrm>
              <a:off x="2368950" y="3310300"/>
              <a:ext cx="4100" cy="6550"/>
            </a:xfrm>
            <a:custGeom>
              <a:rect b="b" l="l" r="r" t="t"/>
              <a:pathLst>
                <a:path extrusionOk="0" h="262" w="164">
                  <a:moveTo>
                    <a:pt x="1" y="1"/>
                  </a:moveTo>
                  <a:lnTo>
                    <a:pt x="1" y="33"/>
                  </a:lnTo>
                  <a:lnTo>
                    <a:pt x="33" y="163"/>
                  </a:lnTo>
                  <a:lnTo>
                    <a:pt x="99" y="261"/>
                  </a:lnTo>
                  <a:lnTo>
                    <a:pt x="164" y="261"/>
                  </a:lnTo>
                  <a:lnTo>
                    <a:pt x="164" y="196"/>
                  </a:lnTo>
                  <a:lnTo>
                    <a:pt x="99" y="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21"/>
            <p:cNvSpPr/>
            <p:nvPr/>
          </p:nvSpPr>
          <p:spPr>
            <a:xfrm>
              <a:off x="1077125" y="1865625"/>
              <a:ext cx="1500800" cy="2311350"/>
            </a:xfrm>
            <a:custGeom>
              <a:rect b="b" l="l" r="r" t="t"/>
              <a:pathLst>
                <a:path extrusionOk="0" h="92454" w="60032">
                  <a:moveTo>
                    <a:pt x="31219" y="51219"/>
                  </a:moveTo>
                  <a:lnTo>
                    <a:pt x="31154" y="51284"/>
                  </a:lnTo>
                  <a:lnTo>
                    <a:pt x="31089" y="51317"/>
                  </a:lnTo>
                  <a:lnTo>
                    <a:pt x="31219" y="51219"/>
                  </a:lnTo>
                  <a:close/>
                  <a:moveTo>
                    <a:pt x="49528" y="57690"/>
                  </a:moveTo>
                  <a:lnTo>
                    <a:pt x="49625" y="57723"/>
                  </a:lnTo>
                  <a:lnTo>
                    <a:pt x="49593" y="57723"/>
                  </a:lnTo>
                  <a:lnTo>
                    <a:pt x="49528" y="57690"/>
                  </a:lnTo>
                  <a:close/>
                  <a:moveTo>
                    <a:pt x="50146" y="73040"/>
                  </a:moveTo>
                  <a:lnTo>
                    <a:pt x="50015" y="73137"/>
                  </a:lnTo>
                  <a:lnTo>
                    <a:pt x="50048" y="73105"/>
                  </a:lnTo>
                  <a:lnTo>
                    <a:pt x="50146" y="73040"/>
                  </a:lnTo>
                  <a:close/>
                  <a:moveTo>
                    <a:pt x="48682" y="75804"/>
                  </a:moveTo>
                  <a:lnTo>
                    <a:pt x="48682" y="75869"/>
                  </a:lnTo>
                  <a:lnTo>
                    <a:pt x="48650" y="75901"/>
                  </a:lnTo>
                  <a:lnTo>
                    <a:pt x="48682" y="75804"/>
                  </a:lnTo>
                  <a:close/>
                  <a:moveTo>
                    <a:pt x="14537" y="1"/>
                  </a:moveTo>
                  <a:lnTo>
                    <a:pt x="14341" y="98"/>
                  </a:lnTo>
                  <a:lnTo>
                    <a:pt x="14276" y="163"/>
                  </a:lnTo>
                  <a:lnTo>
                    <a:pt x="14146" y="163"/>
                  </a:lnTo>
                  <a:lnTo>
                    <a:pt x="14049" y="228"/>
                  </a:lnTo>
                  <a:lnTo>
                    <a:pt x="13821" y="423"/>
                  </a:lnTo>
                  <a:lnTo>
                    <a:pt x="13691" y="456"/>
                  </a:lnTo>
                  <a:lnTo>
                    <a:pt x="13431" y="456"/>
                  </a:lnTo>
                  <a:lnTo>
                    <a:pt x="13301" y="391"/>
                  </a:lnTo>
                  <a:lnTo>
                    <a:pt x="13236" y="326"/>
                  </a:lnTo>
                  <a:lnTo>
                    <a:pt x="13236" y="391"/>
                  </a:lnTo>
                  <a:lnTo>
                    <a:pt x="13138" y="391"/>
                  </a:lnTo>
                  <a:lnTo>
                    <a:pt x="13041" y="293"/>
                  </a:lnTo>
                  <a:lnTo>
                    <a:pt x="12943" y="326"/>
                  </a:lnTo>
                  <a:lnTo>
                    <a:pt x="12911" y="423"/>
                  </a:lnTo>
                  <a:lnTo>
                    <a:pt x="12878" y="423"/>
                  </a:lnTo>
                  <a:lnTo>
                    <a:pt x="12846" y="358"/>
                  </a:lnTo>
                  <a:lnTo>
                    <a:pt x="12846" y="293"/>
                  </a:lnTo>
                  <a:lnTo>
                    <a:pt x="12943" y="261"/>
                  </a:lnTo>
                  <a:lnTo>
                    <a:pt x="12911" y="196"/>
                  </a:lnTo>
                  <a:lnTo>
                    <a:pt x="12780" y="261"/>
                  </a:lnTo>
                  <a:lnTo>
                    <a:pt x="12585" y="358"/>
                  </a:lnTo>
                  <a:lnTo>
                    <a:pt x="12423" y="423"/>
                  </a:lnTo>
                  <a:lnTo>
                    <a:pt x="12390" y="521"/>
                  </a:lnTo>
                  <a:lnTo>
                    <a:pt x="12390" y="619"/>
                  </a:lnTo>
                  <a:lnTo>
                    <a:pt x="12520" y="651"/>
                  </a:lnTo>
                  <a:lnTo>
                    <a:pt x="12455" y="716"/>
                  </a:lnTo>
                  <a:lnTo>
                    <a:pt x="12325" y="716"/>
                  </a:lnTo>
                  <a:lnTo>
                    <a:pt x="12195" y="846"/>
                  </a:lnTo>
                  <a:lnTo>
                    <a:pt x="12098" y="1074"/>
                  </a:lnTo>
                  <a:lnTo>
                    <a:pt x="12033" y="1236"/>
                  </a:lnTo>
                  <a:lnTo>
                    <a:pt x="11967" y="1236"/>
                  </a:lnTo>
                  <a:lnTo>
                    <a:pt x="11967" y="1204"/>
                  </a:lnTo>
                  <a:lnTo>
                    <a:pt x="12000" y="1041"/>
                  </a:lnTo>
                  <a:lnTo>
                    <a:pt x="12130" y="814"/>
                  </a:lnTo>
                  <a:lnTo>
                    <a:pt x="12163" y="716"/>
                  </a:lnTo>
                  <a:lnTo>
                    <a:pt x="12098" y="716"/>
                  </a:lnTo>
                  <a:lnTo>
                    <a:pt x="11837" y="846"/>
                  </a:lnTo>
                  <a:lnTo>
                    <a:pt x="11707" y="846"/>
                  </a:lnTo>
                  <a:lnTo>
                    <a:pt x="11642" y="814"/>
                  </a:lnTo>
                  <a:lnTo>
                    <a:pt x="11577" y="716"/>
                  </a:lnTo>
                  <a:lnTo>
                    <a:pt x="11447" y="684"/>
                  </a:lnTo>
                  <a:lnTo>
                    <a:pt x="11382" y="684"/>
                  </a:lnTo>
                  <a:lnTo>
                    <a:pt x="11382" y="716"/>
                  </a:lnTo>
                  <a:lnTo>
                    <a:pt x="11545" y="781"/>
                  </a:lnTo>
                  <a:lnTo>
                    <a:pt x="11610" y="846"/>
                  </a:lnTo>
                  <a:lnTo>
                    <a:pt x="11545" y="879"/>
                  </a:lnTo>
                  <a:lnTo>
                    <a:pt x="11415" y="846"/>
                  </a:lnTo>
                  <a:lnTo>
                    <a:pt x="11220" y="814"/>
                  </a:lnTo>
                  <a:lnTo>
                    <a:pt x="10992" y="911"/>
                  </a:lnTo>
                  <a:lnTo>
                    <a:pt x="10732" y="1139"/>
                  </a:lnTo>
                  <a:lnTo>
                    <a:pt x="10407" y="1301"/>
                  </a:lnTo>
                  <a:lnTo>
                    <a:pt x="10211" y="1464"/>
                  </a:lnTo>
                  <a:lnTo>
                    <a:pt x="9984" y="1659"/>
                  </a:lnTo>
                  <a:lnTo>
                    <a:pt x="9724" y="1887"/>
                  </a:lnTo>
                  <a:lnTo>
                    <a:pt x="9529" y="1952"/>
                  </a:lnTo>
                  <a:lnTo>
                    <a:pt x="9463" y="1984"/>
                  </a:lnTo>
                  <a:lnTo>
                    <a:pt x="9301" y="2082"/>
                  </a:lnTo>
                  <a:lnTo>
                    <a:pt x="9171" y="2082"/>
                  </a:lnTo>
                  <a:lnTo>
                    <a:pt x="9008" y="2179"/>
                  </a:lnTo>
                  <a:lnTo>
                    <a:pt x="8846" y="2179"/>
                  </a:lnTo>
                  <a:lnTo>
                    <a:pt x="8748" y="2147"/>
                  </a:lnTo>
                  <a:lnTo>
                    <a:pt x="8618" y="2114"/>
                  </a:lnTo>
                  <a:lnTo>
                    <a:pt x="8455" y="2017"/>
                  </a:lnTo>
                  <a:lnTo>
                    <a:pt x="8358" y="1984"/>
                  </a:lnTo>
                  <a:lnTo>
                    <a:pt x="8195" y="1887"/>
                  </a:lnTo>
                  <a:lnTo>
                    <a:pt x="8130" y="1919"/>
                  </a:lnTo>
                  <a:lnTo>
                    <a:pt x="8000" y="2017"/>
                  </a:lnTo>
                  <a:lnTo>
                    <a:pt x="7837" y="2244"/>
                  </a:lnTo>
                  <a:lnTo>
                    <a:pt x="7772" y="2342"/>
                  </a:lnTo>
                  <a:lnTo>
                    <a:pt x="7675" y="2440"/>
                  </a:lnTo>
                  <a:lnTo>
                    <a:pt x="7610" y="2570"/>
                  </a:lnTo>
                  <a:lnTo>
                    <a:pt x="7545" y="2570"/>
                  </a:lnTo>
                  <a:lnTo>
                    <a:pt x="7480" y="2537"/>
                  </a:lnTo>
                  <a:lnTo>
                    <a:pt x="7415" y="2570"/>
                  </a:lnTo>
                  <a:lnTo>
                    <a:pt x="7512" y="2797"/>
                  </a:lnTo>
                  <a:lnTo>
                    <a:pt x="7642" y="3253"/>
                  </a:lnTo>
                  <a:lnTo>
                    <a:pt x="7772" y="3610"/>
                  </a:lnTo>
                  <a:lnTo>
                    <a:pt x="7805" y="3936"/>
                  </a:lnTo>
                  <a:lnTo>
                    <a:pt x="7772" y="4228"/>
                  </a:lnTo>
                  <a:lnTo>
                    <a:pt x="7675" y="4456"/>
                  </a:lnTo>
                  <a:lnTo>
                    <a:pt x="7577" y="4586"/>
                  </a:lnTo>
                  <a:lnTo>
                    <a:pt x="7577" y="4618"/>
                  </a:lnTo>
                  <a:lnTo>
                    <a:pt x="7772" y="4879"/>
                  </a:lnTo>
                  <a:lnTo>
                    <a:pt x="7870" y="4911"/>
                  </a:lnTo>
                  <a:lnTo>
                    <a:pt x="7870" y="4814"/>
                  </a:lnTo>
                  <a:lnTo>
                    <a:pt x="7935" y="4846"/>
                  </a:lnTo>
                  <a:lnTo>
                    <a:pt x="8000" y="4814"/>
                  </a:lnTo>
                  <a:lnTo>
                    <a:pt x="8098" y="4814"/>
                  </a:lnTo>
                  <a:lnTo>
                    <a:pt x="8000" y="4879"/>
                  </a:lnTo>
                  <a:lnTo>
                    <a:pt x="8000" y="4944"/>
                  </a:lnTo>
                  <a:lnTo>
                    <a:pt x="8260" y="5139"/>
                  </a:lnTo>
                  <a:lnTo>
                    <a:pt x="8195" y="5204"/>
                  </a:lnTo>
                  <a:lnTo>
                    <a:pt x="8098" y="5171"/>
                  </a:lnTo>
                  <a:lnTo>
                    <a:pt x="8065" y="5236"/>
                  </a:lnTo>
                  <a:lnTo>
                    <a:pt x="8033" y="5529"/>
                  </a:lnTo>
                  <a:lnTo>
                    <a:pt x="8065" y="5659"/>
                  </a:lnTo>
                  <a:lnTo>
                    <a:pt x="8098" y="5692"/>
                  </a:lnTo>
                  <a:lnTo>
                    <a:pt x="8195" y="5627"/>
                  </a:lnTo>
                  <a:lnTo>
                    <a:pt x="8293" y="5594"/>
                  </a:lnTo>
                  <a:lnTo>
                    <a:pt x="8390" y="5627"/>
                  </a:lnTo>
                  <a:lnTo>
                    <a:pt x="8423" y="5692"/>
                  </a:lnTo>
                  <a:lnTo>
                    <a:pt x="8553" y="5659"/>
                  </a:lnTo>
                  <a:lnTo>
                    <a:pt x="8716" y="5692"/>
                  </a:lnTo>
                  <a:lnTo>
                    <a:pt x="8878" y="5789"/>
                  </a:lnTo>
                  <a:lnTo>
                    <a:pt x="8716" y="5854"/>
                  </a:lnTo>
                  <a:lnTo>
                    <a:pt x="8748" y="5984"/>
                  </a:lnTo>
                  <a:lnTo>
                    <a:pt x="8716" y="6082"/>
                  </a:lnTo>
                  <a:lnTo>
                    <a:pt x="8553" y="6114"/>
                  </a:lnTo>
                  <a:lnTo>
                    <a:pt x="8553" y="6017"/>
                  </a:lnTo>
                  <a:lnTo>
                    <a:pt x="8455" y="5952"/>
                  </a:lnTo>
                  <a:lnTo>
                    <a:pt x="8390" y="6017"/>
                  </a:lnTo>
                  <a:lnTo>
                    <a:pt x="8260" y="5984"/>
                  </a:lnTo>
                  <a:lnTo>
                    <a:pt x="8195" y="5919"/>
                  </a:lnTo>
                  <a:lnTo>
                    <a:pt x="8163" y="5789"/>
                  </a:lnTo>
                  <a:lnTo>
                    <a:pt x="8065" y="5757"/>
                  </a:lnTo>
                  <a:lnTo>
                    <a:pt x="8000" y="5757"/>
                  </a:lnTo>
                  <a:lnTo>
                    <a:pt x="7870" y="5659"/>
                  </a:lnTo>
                  <a:lnTo>
                    <a:pt x="7903" y="5496"/>
                  </a:lnTo>
                  <a:lnTo>
                    <a:pt x="8000" y="5171"/>
                  </a:lnTo>
                  <a:lnTo>
                    <a:pt x="8000" y="5074"/>
                  </a:lnTo>
                  <a:lnTo>
                    <a:pt x="7968" y="5074"/>
                  </a:lnTo>
                  <a:lnTo>
                    <a:pt x="7870" y="5171"/>
                  </a:lnTo>
                  <a:lnTo>
                    <a:pt x="7837" y="5496"/>
                  </a:lnTo>
                  <a:lnTo>
                    <a:pt x="7805" y="5692"/>
                  </a:lnTo>
                  <a:lnTo>
                    <a:pt x="7707" y="5789"/>
                  </a:lnTo>
                  <a:lnTo>
                    <a:pt x="7707" y="5887"/>
                  </a:lnTo>
                  <a:lnTo>
                    <a:pt x="7772" y="5789"/>
                  </a:lnTo>
                  <a:lnTo>
                    <a:pt x="7837" y="5789"/>
                  </a:lnTo>
                  <a:lnTo>
                    <a:pt x="7903" y="5822"/>
                  </a:lnTo>
                  <a:lnTo>
                    <a:pt x="8033" y="5822"/>
                  </a:lnTo>
                  <a:lnTo>
                    <a:pt x="8098" y="5952"/>
                  </a:lnTo>
                  <a:lnTo>
                    <a:pt x="8065" y="6147"/>
                  </a:lnTo>
                  <a:lnTo>
                    <a:pt x="7968" y="6244"/>
                  </a:lnTo>
                  <a:lnTo>
                    <a:pt x="7805" y="6309"/>
                  </a:lnTo>
                  <a:lnTo>
                    <a:pt x="7805" y="6309"/>
                  </a:lnTo>
                  <a:lnTo>
                    <a:pt x="7968" y="6147"/>
                  </a:lnTo>
                  <a:lnTo>
                    <a:pt x="7935" y="6082"/>
                  </a:lnTo>
                  <a:lnTo>
                    <a:pt x="7870" y="6049"/>
                  </a:lnTo>
                  <a:lnTo>
                    <a:pt x="7837" y="5984"/>
                  </a:lnTo>
                  <a:lnTo>
                    <a:pt x="7772" y="6049"/>
                  </a:lnTo>
                  <a:lnTo>
                    <a:pt x="7610" y="6179"/>
                  </a:lnTo>
                  <a:lnTo>
                    <a:pt x="7610" y="6277"/>
                  </a:lnTo>
                  <a:lnTo>
                    <a:pt x="7512" y="6309"/>
                  </a:lnTo>
                  <a:lnTo>
                    <a:pt x="7415" y="6342"/>
                  </a:lnTo>
                  <a:lnTo>
                    <a:pt x="7382" y="6244"/>
                  </a:lnTo>
                  <a:lnTo>
                    <a:pt x="7350" y="6212"/>
                  </a:lnTo>
                  <a:lnTo>
                    <a:pt x="7220" y="6244"/>
                  </a:lnTo>
                  <a:lnTo>
                    <a:pt x="7155" y="6212"/>
                  </a:lnTo>
                  <a:lnTo>
                    <a:pt x="7122" y="6082"/>
                  </a:lnTo>
                  <a:lnTo>
                    <a:pt x="7057" y="6082"/>
                  </a:lnTo>
                  <a:lnTo>
                    <a:pt x="6992" y="6114"/>
                  </a:lnTo>
                  <a:lnTo>
                    <a:pt x="6894" y="6082"/>
                  </a:lnTo>
                  <a:lnTo>
                    <a:pt x="6894" y="6017"/>
                  </a:lnTo>
                  <a:lnTo>
                    <a:pt x="6829" y="5952"/>
                  </a:lnTo>
                  <a:lnTo>
                    <a:pt x="6732" y="6017"/>
                  </a:lnTo>
                  <a:lnTo>
                    <a:pt x="6699" y="5984"/>
                  </a:lnTo>
                  <a:lnTo>
                    <a:pt x="6699" y="5887"/>
                  </a:lnTo>
                  <a:lnTo>
                    <a:pt x="6634" y="5789"/>
                  </a:lnTo>
                  <a:lnTo>
                    <a:pt x="6667" y="5724"/>
                  </a:lnTo>
                  <a:lnTo>
                    <a:pt x="6732" y="5692"/>
                  </a:lnTo>
                  <a:lnTo>
                    <a:pt x="6862" y="5529"/>
                  </a:lnTo>
                  <a:lnTo>
                    <a:pt x="6927" y="5529"/>
                  </a:lnTo>
                  <a:lnTo>
                    <a:pt x="6992" y="5464"/>
                  </a:lnTo>
                  <a:lnTo>
                    <a:pt x="6959" y="5399"/>
                  </a:lnTo>
                  <a:lnTo>
                    <a:pt x="6829" y="5236"/>
                  </a:lnTo>
                  <a:lnTo>
                    <a:pt x="6764" y="5204"/>
                  </a:lnTo>
                  <a:lnTo>
                    <a:pt x="6634" y="5204"/>
                  </a:lnTo>
                  <a:lnTo>
                    <a:pt x="6472" y="5301"/>
                  </a:lnTo>
                  <a:lnTo>
                    <a:pt x="6374" y="5301"/>
                  </a:lnTo>
                  <a:lnTo>
                    <a:pt x="6277" y="5236"/>
                  </a:lnTo>
                  <a:lnTo>
                    <a:pt x="6179" y="5236"/>
                  </a:lnTo>
                  <a:lnTo>
                    <a:pt x="5854" y="5366"/>
                  </a:lnTo>
                  <a:lnTo>
                    <a:pt x="5854" y="5399"/>
                  </a:lnTo>
                  <a:lnTo>
                    <a:pt x="5886" y="5464"/>
                  </a:lnTo>
                  <a:lnTo>
                    <a:pt x="6016" y="5561"/>
                  </a:lnTo>
                  <a:lnTo>
                    <a:pt x="5984" y="5594"/>
                  </a:lnTo>
                  <a:lnTo>
                    <a:pt x="5821" y="5594"/>
                  </a:lnTo>
                  <a:lnTo>
                    <a:pt x="5789" y="5529"/>
                  </a:lnTo>
                  <a:lnTo>
                    <a:pt x="5691" y="5496"/>
                  </a:lnTo>
                  <a:lnTo>
                    <a:pt x="5496" y="5464"/>
                  </a:lnTo>
                  <a:lnTo>
                    <a:pt x="5301" y="5496"/>
                  </a:lnTo>
                  <a:lnTo>
                    <a:pt x="5203" y="5561"/>
                  </a:lnTo>
                  <a:lnTo>
                    <a:pt x="5203" y="5627"/>
                  </a:lnTo>
                  <a:lnTo>
                    <a:pt x="5106" y="5627"/>
                  </a:lnTo>
                  <a:lnTo>
                    <a:pt x="5073" y="5594"/>
                  </a:lnTo>
                  <a:lnTo>
                    <a:pt x="5008" y="5594"/>
                  </a:lnTo>
                  <a:lnTo>
                    <a:pt x="4846" y="5659"/>
                  </a:lnTo>
                  <a:lnTo>
                    <a:pt x="4846" y="5724"/>
                  </a:lnTo>
                  <a:lnTo>
                    <a:pt x="4781" y="5757"/>
                  </a:lnTo>
                  <a:lnTo>
                    <a:pt x="4618" y="5822"/>
                  </a:lnTo>
                  <a:lnTo>
                    <a:pt x="4488" y="5919"/>
                  </a:lnTo>
                  <a:lnTo>
                    <a:pt x="4423" y="5919"/>
                  </a:lnTo>
                  <a:lnTo>
                    <a:pt x="4455" y="5887"/>
                  </a:lnTo>
                  <a:lnTo>
                    <a:pt x="4488" y="5822"/>
                  </a:lnTo>
                  <a:lnTo>
                    <a:pt x="4390" y="5854"/>
                  </a:lnTo>
                  <a:lnTo>
                    <a:pt x="4325" y="5984"/>
                  </a:lnTo>
                  <a:lnTo>
                    <a:pt x="4293" y="6017"/>
                  </a:lnTo>
                  <a:lnTo>
                    <a:pt x="4455" y="6212"/>
                  </a:lnTo>
                  <a:lnTo>
                    <a:pt x="4586" y="6407"/>
                  </a:lnTo>
                  <a:lnTo>
                    <a:pt x="4748" y="6440"/>
                  </a:lnTo>
                  <a:lnTo>
                    <a:pt x="4846" y="6602"/>
                  </a:lnTo>
                  <a:lnTo>
                    <a:pt x="4976" y="6667"/>
                  </a:lnTo>
                  <a:lnTo>
                    <a:pt x="5008" y="6797"/>
                  </a:lnTo>
                  <a:lnTo>
                    <a:pt x="5106" y="6830"/>
                  </a:lnTo>
                  <a:lnTo>
                    <a:pt x="5236" y="6895"/>
                  </a:lnTo>
                  <a:lnTo>
                    <a:pt x="5203" y="6927"/>
                  </a:lnTo>
                  <a:lnTo>
                    <a:pt x="5008" y="6927"/>
                  </a:lnTo>
                  <a:lnTo>
                    <a:pt x="5008" y="6830"/>
                  </a:lnTo>
                  <a:lnTo>
                    <a:pt x="4878" y="6732"/>
                  </a:lnTo>
                  <a:lnTo>
                    <a:pt x="4813" y="6667"/>
                  </a:lnTo>
                  <a:lnTo>
                    <a:pt x="4748" y="6667"/>
                  </a:lnTo>
                  <a:lnTo>
                    <a:pt x="4651" y="6797"/>
                  </a:lnTo>
                  <a:lnTo>
                    <a:pt x="4586" y="6797"/>
                  </a:lnTo>
                  <a:lnTo>
                    <a:pt x="4488" y="6700"/>
                  </a:lnTo>
                  <a:lnTo>
                    <a:pt x="4586" y="6602"/>
                  </a:lnTo>
                  <a:lnTo>
                    <a:pt x="4586" y="6570"/>
                  </a:lnTo>
                  <a:lnTo>
                    <a:pt x="4520" y="6570"/>
                  </a:lnTo>
                  <a:lnTo>
                    <a:pt x="4423" y="6667"/>
                  </a:lnTo>
                  <a:lnTo>
                    <a:pt x="4455" y="6895"/>
                  </a:lnTo>
                  <a:lnTo>
                    <a:pt x="4488" y="6927"/>
                  </a:lnTo>
                  <a:lnTo>
                    <a:pt x="4488" y="7025"/>
                  </a:lnTo>
                  <a:lnTo>
                    <a:pt x="4390" y="7122"/>
                  </a:lnTo>
                  <a:lnTo>
                    <a:pt x="4293" y="7253"/>
                  </a:lnTo>
                  <a:lnTo>
                    <a:pt x="4260" y="7415"/>
                  </a:lnTo>
                  <a:lnTo>
                    <a:pt x="4293" y="7545"/>
                  </a:lnTo>
                  <a:lnTo>
                    <a:pt x="4455" y="7740"/>
                  </a:lnTo>
                  <a:lnTo>
                    <a:pt x="4651" y="7838"/>
                  </a:lnTo>
                  <a:lnTo>
                    <a:pt x="4748" y="7935"/>
                  </a:lnTo>
                  <a:lnTo>
                    <a:pt x="4813" y="7968"/>
                  </a:lnTo>
                  <a:lnTo>
                    <a:pt x="4976" y="7870"/>
                  </a:lnTo>
                  <a:lnTo>
                    <a:pt x="5106" y="7805"/>
                  </a:lnTo>
                  <a:lnTo>
                    <a:pt x="5236" y="7870"/>
                  </a:lnTo>
                  <a:lnTo>
                    <a:pt x="5464" y="7903"/>
                  </a:lnTo>
                  <a:lnTo>
                    <a:pt x="5561" y="7968"/>
                  </a:lnTo>
                  <a:lnTo>
                    <a:pt x="5594" y="8098"/>
                  </a:lnTo>
                  <a:lnTo>
                    <a:pt x="5659" y="8131"/>
                  </a:lnTo>
                  <a:lnTo>
                    <a:pt x="5691" y="8065"/>
                  </a:lnTo>
                  <a:lnTo>
                    <a:pt x="5691" y="7935"/>
                  </a:lnTo>
                  <a:lnTo>
                    <a:pt x="5724" y="7870"/>
                  </a:lnTo>
                  <a:lnTo>
                    <a:pt x="5821" y="7903"/>
                  </a:lnTo>
                  <a:lnTo>
                    <a:pt x="5821" y="7968"/>
                  </a:lnTo>
                  <a:lnTo>
                    <a:pt x="5724" y="8098"/>
                  </a:lnTo>
                  <a:lnTo>
                    <a:pt x="5724" y="8196"/>
                  </a:lnTo>
                  <a:lnTo>
                    <a:pt x="5756" y="8196"/>
                  </a:lnTo>
                  <a:lnTo>
                    <a:pt x="5919" y="8098"/>
                  </a:lnTo>
                  <a:lnTo>
                    <a:pt x="5951" y="8033"/>
                  </a:lnTo>
                  <a:lnTo>
                    <a:pt x="6114" y="8000"/>
                  </a:lnTo>
                  <a:lnTo>
                    <a:pt x="6342" y="7870"/>
                  </a:lnTo>
                  <a:lnTo>
                    <a:pt x="6472" y="7838"/>
                  </a:lnTo>
                  <a:lnTo>
                    <a:pt x="6569" y="7740"/>
                  </a:lnTo>
                  <a:lnTo>
                    <a:pt x="6602" y="7740"/>
                  </a:lnTo>
                  <a:lnTo>
                    <a:pt x="6634" y="7805"/>
                  </a:lnTo>
                  <a:lnTo>
                    <a:pt x="6699" y="7805"/>
                  </a:lnTo>
                  <a:lnTo>
                    <a:pt x="6862" y="7708"/>
                  </a:lnTo>
                  <a:lnTo>
                    <a:pt x="6992" y="7675"/>
                  </a:lnTo>
                  <a:lnTo>
                    <a:pt x="7057" y="7643"/>
                  </a:lnTo>
                  <a:lnTo>
                    <a:pt x="7025" y="7740"/>
                  </a:lnTo>
                  <a:lnTo>
                    <a:pt x="6894" y="7805"/>
                  </a:lnTo>
                  <a:lnTo>
                    <a:pt x="6894" y="7838"/>
                  </a:lnTo>
                  <a:lnTo>
                    <a:pt x="6959" y="7870"/>
                  </a:lnTo>
                  <a:lnTo>
                    <a:pt x="6862" y="8065"/>
                  </a:lnTo>
                  <a:lnTo>
                    <a:pt x="6699" y="8098"/>
                  </a:lnTo>
                  <a:lnTo>
                    <a:pt x="6667" y="8033"/>
                  </a:lnTo>
                  <a:lnTo>
                    <a:pt x="6602" y="8033"/>
                  </a:lnTo>
                  <a:lnTo>
                    <a:pt x="6439" y="8131"/>
                  </a:lnTo>
                  <a:lnTo>
                    <a:pt x="6472" y="8163"/>
                  </a:lnTo>
                  <a:lnTo>
                    <a:pt x="6569" y="8196"/>
                  </a:lnTo>
                  <a:lnTo>
                    <a:pt x="6634" y="8261"/>
                  </a:lnTo>
                  <a:lnTo>
                    <a:pt x="6634" y="8391"/>
                  </a:lnTo>
                  <a:lnTo>
                    <a:pt x="6472" y="8586"/>
                  </a:lnTo>
                  <a:lnTo>
                    <a:pt x="6439" y="8716"/>
                  </a:lnTo>
                  <a:lnTo>
                    <a:pt x="6374" y="8781"/>
                  </a:lnTo>
                  <a:lnTo>
                    <a:pt x="6342" y="8846"/>
                  </a:lnTo>
                  <a:lnTo>
                    <a:pt x="6374" y="8911"/>
                  </a:lnTo>
                  <a:lnTo>
                    <a:pt x="6407" y="8976"/>
                  </a:lnTo>
                  <a:lnTo>
                    <a:pt x="6374" y="9106"/>
                  </a:lnTo>
                  <a:lnTo>
                    <a:pt x="6277" y="9236"/>
                  </a:lnTo>
                  <a:lnTo>
                    <a:pt x="6179" y="9301"/>
                  </a:lnTo>
                  <a:lnTo>
                    <a:pt x="6081" y="9269"/>
                  </a:lnTo>
                  <a:lnTo>
                    <a:pt x="6016" y="9334"/>
                  </a:lnTo>
                  <a:lnTo>
                    <a:pt x="5886" y="9431"/>
                  </a:lnTo>
                  <a:lnTo>
                    <a:pt x="5691" y="9431"/>
                  </a:lnTo>
                  <a:lnTo>
                    <a:pt x="5561" y="9334"/>
                  </a:lnTo>
                  <a:lnTo>
                    <a:pt x="5496" y="9366"/>
                  </a:lnTo>
                  <a:lnTo>
                    <a:pt x="5464" y="9301"/>
                  </a:lnTo>
                  <a:lnTo>
                    <a:pt x="5366" y="9204"/>
                  </a:lnTo>
                  <a:lnTo>
                    <a:pt x="5333" y="9236"/>
                  </a:lnTo>
                  <a:lnTo>
                    <a:pt x="5236" y="9366"/>
                  </a:lnTo>
                  <a:lnTo>
                    <a:pt x="5138" y="9431"/>
                  </a:lnTo>
                  <a:lnTo>
                    <a:pt x="5041" y="9561"/>
                  </a:lnTo>
                  <a:lnTo>
                    <a:pt x="4846" y="9626"/>
                  </a:lnTo>
                  <a:lnTo>
                    <a:pt x="4781" y="9691"/>
                  </a:lnTo>
                  <a:lnTo>
                    <a:pt x="4683" y="9691"/>
                  </a:lnTo>
                  <a:lnTo>
                    <a:pt x="4586" y="9659"/>
                  </a:lnTo>
                  <a:lnTo>
                    <a:pt x="4423" y="9659"/>
                  </a:lnTo>
                  <a:lnTo>
                    <a:pt x="4293" y="9757"/>
                  </a:lnTo>
                  <a:lnTo>
                    <a:pt x="4163" y="9757"/>
                  </a:lnTo>
                  <a:lnTo>
                    <a:pt x="4098" y="9822"/>
                  </a:lnTo>
                  <a:lnTo>
                    <a:pt x="4098" y="9952"/>
                  </a:lnTo>
                  <a:lnTo>
                    <a:pt x="4000" y="10147"/>
                  </a:lnTo>
                  <a:lnTo>
                    <a:pt x="3935" y="10212"/>
                  </a:lnTo>
                  <a:lnTo>
                    <a:pt x="3935" y="10147"/>
                  </a:lnTo>
                  <a:lnTo>
                    <a:pt x="3805" y="10017"/>
                  </a:lnTo>
                  <a:lnTo>
                    <a:pt x="3642" y="10017"/>
                  </a:lnTo>
                  <a:lnTo>
                    <a:pt x="3577" y="10049"/>
                  </a:lnTo>
                  <a:lnTo>
                    <a:pt x="3610" y="10114"/>
                  </a:lnTo>
                  <a:lnTo>
                    <a:pt x="3675" y="10179"/>
                  </a:lnTo>
                  <a:lnTo>
                    <a:pt x="3610" y="10244"/>
                  </a:lnTo>
                  <a:lnTo>
                    <a:pt x="3577" y="10244"/>
                  </a:lnTo>
                  <a:lnTo>
                    <a:pt x="3512" y="10147"/>
                  </a:lnTo>
                  <a:lnTo>
                    <a:pt x="3447" y="10049"/>
                  </a:lnTo>
                  <a:lnTo>
                    <a:pt x="3382" y="10049"/>
                  </a:lnTo>
                  <a:lnTo>
                    <a:pt x="3220" y="10212"/>
                  </a:lnTo>
                  <a:lnTo>
                    <a:pt x="3187" y="10342"/>
                  </a:lnTo>
                  <a:lnTo>
                    <a:pt x="3122" y="10374"/>
                  </a:lnTo>
                  <a:lnTo>
                    <a:pt x="3057" y="10374"/>
                  </a:lnTo>
                  <a:lnTo>
                    <a:pt x="2829" y="10570"/>
                  </a:lnTo>
                  <a:lnTo>
                    <a:pt x="2764" y="10732"/>
                  </a:lnTo>
                  <a:lnTo>
                    <a:pt x="2732" y="10765"/>
                  </a:lnTo>
                  <a:lnTo>
                    <a:pt x="2634" y="10797"/>
                  </a:lnTo>
                  <a:lnTo>
                    <a:pt x="2504" y="10765"/>
                  </a:lnTo>
                  <a:lnTo>
                    <a:pt x="2602" y="10895"/>
                  </a:lnTo>
                  <a:lnTo>
                    <a:pt x="2569" y="10960"/>
                  </a:lnTo>
                  <a:lnTo>
                    <a:pt x="2504" y="10992"/>
                  </a:lnTo>
                  <a:lnTo>
                    <a:pt x="2472" y="10895"/>
                  </a:lnTo>
                  <a:lnTo>
                    <a:pt x="2407" y="10895"/>
                  </a:lnTo>
                  <a:lnTo>
                    <a:pt x="2374" y="10992"/>
                  </a:lnTo>
                  <a:lnTo>
                    <a:pt x="2244" y="11155"/>
                  </a:lnTo>
                  <a:lnTo>
                    <a:pt x="2244" y="11220"/>
                  </a:lnTo>
                  <a:lnTo>
                    <a:pt x="2342" y="11350"/>
                  </a:lnTo>
                  <a:lnTo>
                    <a:pt x="2342" y="11480"/>
                  </a:lnTo>
                  <a:lnTo>
                    <a:pt x="2342" y="11578"/>
                  </a:lnTo>
                  <a:lnTo>
                    <a:pt x="2277" y="11675"/>
                  </a:lnTo>
                  <a:lnTo>
                    <a:pt x="2309" y="11740"/>
                  </a:lnTo>
                  <a:lnTo>
                    <a:pt x="2374" y="11740"/>
                  </a:lnTo>
                  <a:lnTo>
                    <a:pt x="2439" y="11643"/>
                  </a:lnTo>
                  <a:lnTo>
                    <a:pt x="2472" y="11708"/>
                  </a:lnTo>
                  <a:lnTo>
                    <a:pt x="2472" y="11870"/>
                  </a:lnTo>
                  <a:lnTo>
                    <a:pt x="2407" y="11870"/>
                  </a:lnTo>
                  <a:lnTo>
                    <a:pt x="2374" y="11935"/>
                  </a:lnTo>
                  <a:lnTo>
                    <a:pt x="2407" y="11968"/>
                  </a:lnTo>
                  <a:lnTo>
                    <a:pt x="2472" y="11968"/>
                  </a:lnTo>
                  <a:lnTo>
                    <a:pt x="2537" y="11935"/>
                  </a:lnTo>
                  <a:lnTo>
                    <a:pt x="2602" y="11903"/>
                  </a:lnTo>
                  <a:lnTo>
                    <a:pt x="2634" y="11968"/>
                  </a:lnTo>
                  <a:lnTo>
                    <a:pt x="2634" y="12000"/>
                  </a:lnTo>
                  <a:lnTo>
                    <a:pt x="2764" y="12033"/>
                  </a:lnTo>
                  <a:lnTo>
                    <a:pt x="2829" y="12098"/>
                  </a:lnTo>
                  <a:lnTo>
                    <a:pt x="2960" y="12065"/>
                  </a:lnTo>
                  <a:lnTo>
                    <a:pt x="3025" y="12000"/>
                  </a:lnTo>
                  <a:lnTo>
                    <a:pt x="3090" y="11805"/>
                  </a:lnTo>
                  <a:lnTo>
                    <a:pt x="3155" y="11740"/>
                  </a:lnTo>
                  <a:lnTo>
                    <a:pt x="3350" y="11740"/>
                  </a:lnTo>
                  <a:lnTo>
                    <a:pt x="3317" y="11773"/>
                  </a:lnTo>
                  <a:lnTo>
                    <a:pt x="3252" y="11805"/>
                  </a:lnTo>
                  <a:lnTo>
                    <a:pt x="3057" y="11968"/>
                  </a:lnTo>
                  <a:lnTo>
                    <a:pt x="3057" y="12065"/>
                  </a:lnTo>
                  <a:lnTo>
                    <a:pt x="2992" y="12130"/>
                  </a:lnTo>
                  <a:lnTo>
                    <a:pt x="3090" y="12261"/>
                  </a:lnTo>
                  <a:lnTo>
                    <a:pt x="3090" y="12326"/>
                  </a:lnTo>
                  <a:lnTo>
                    <a:pt x="2960" y="12358"/>
                  </a:lnTo>
                  <a:lnTo>
                    <a:pt x="2895" y="12326"/>
                  </a:lnTo>
                  <a:lnTo>
                    <a:pt x="2895" y="12261"/>
                  </a:lnTo>
                  <a:lnTo>
                    <a:pt x="2862" y="12195"/>
                  </a:lnTo>
                  <a:lnTo>
                    <a:pt x="2764" y="12195"/>
                  </a:lnTo>
                  <a:lnTo>
                    <a:pt x="2699" y="12130"/>
                  </a:lnTo>
                  <a:lnTo>
                    <a:pt x="2569" y="12098"/>
                  </a:lnTo>
                  <a:lnTo>
                    <a:pt x="2504" y="12033"/>
                  </a:lnTo>
                  <a:lnTo>
                    <a:pt x="2439" y="12098"/>
                  </a:lnTo>
                  <a:lnTo>
                    <a:pt x="2342" y="12098"/>
                  </a:lnTo>
                  <a:lnTo>
                    <a:pt x="2309" y="12195"/>
                  </a:lnTo>
                  <a:lnTo>
                    <a:pt x="2244" y="12261"/>
                  </a:lnTo>
                  <a:lnTo>
                    <a:pt x="2114" y="12228"/>
                  </a:lnTo>
                  <a:lnTo>
                    <a:pt x="2114" y="12293"/>
                  </a:lnTo>
                  <a:lnTo>
                    <a:pt x="2147" y="12391"/>
                  </a:lnTo>
                  <a:lnTo>
                    <a:pt x="2212" y="12391"/>
                  </a:lnTo>
                  <a:lnTo>
                    <a:pt x="2147" y="12456"/>
                  </a:lnTo>
                  <a:lnTo>
                    <a:pt x="2114" y="12618"/>
                  </a:lnTo>
                  <a:lnTo>
                    <a:pt x="2147" y="12683"/>
                  </a:lnTo>
                  <a:lnTo>
                    <a:pt x="2244" y="12716"/>
                  </a:lnTo>
                  <a:lnTo>
                    <a:pt x="2244" y="12878"/>
                  </a:lnTo>
                  <a:lnTo>
                    <a:pt x="2244" y="12943"/>
                  </a:lnTo>
                  <a:lnTo>
                    <a:pt x="2244" y="13041"/>
                  </a:lnTo>
                  <a:lnTo>
                    <a:pt x="2342" y="13106"/>
                  </a:lnTo>
                  <a:lnTo>
                    <a:pt x="2342" y="13139"/>
                  </a:lnTo>
                  <a:lnTo>
                    <a:pt x="2244" y="13171"/>
                  </a:lnTo>
                  <a:lnTo>
                    <a:pt x="2212" y="13236"/>
                  </a:lnTo>
                  <a:lnTo>
                    <a:pt x="2569" y="13399"/>
                  </a:lnTo>
                  <a:lnTo>
                    <a:pt x="2699" y="13399"/>
                  </a:lnTo>
                  <a:lnTo>
                    <a:pt x="2862" y="13334"/>
                  </a:lnTo>
                  <a:lnTo>
                    <a:pt x="2927" y="13301"/>
                  </a:lnTo>
                  <a:lnTo>
                    <a:pt x="2992" y="13334"/>
                  </a:lnTo>
                  <a:lnTo>
                    <a:pt x="3057" y="13334"/>
                  </a:lnTo>
                  <a:lnTo>
                    <a:pt x="3187" y="13139"/>
                  </a:lnTo>
                  <a:lnTo>
                    <a:pt x="3220" y="13041"/>
                  </a:lnTo>
                  <a:lnTo>
                    <a:pt x="3155" y="12976"/>
                  </a:lnTo>
                  <a:lnTo>
                    <a:pt x="3155" y="12911"/>
                  </a:lnTo>
                  <a:lnTo>
                    <a:pt x="3285" y="12846"/>
                  </a:lnTo>
                  <a:lnTo>
                    <a:pt x="3447" y="12716"/>
                  </a:lnTo>
                  <a:lnTo>
                    <a:pt x="3675" y="12586"/>
                  </a:lnTo>
                  <a:lnTo>
                    <a:pt x="3773" y="12586"/>
                  </a:lnTo>
                  <a:lnTo>
                    <a:pt x="3675" y="12618"/>
                  </a:lnTo>
                  <a:lnTo>
                    <a:pt x="3447" y="12813"/>
                  </a:lnTo>
                  <a:lnTo>
                    <a:pt x="3317" y="12911"/>
                  </a:lnTo>
                  <a:lnTo>
                    <a:pt x="3317" y="12976"/>
                  </a:lnTo>
                  <a:lnTo>
                    <a:pt x="3415" y="13041"/>
                  </a:lnTo>
                  <a:lnTo>
                    <a:pt x="3415" y="13106"/>
                  </a:lnTo>
                  <a:lnTo>
                    <a:pt x="3317" y="13269"/>
                  </a:lnTo>
                  <a:lnTo>
                    <a:pt x="3187" y="13334"/>
                  </a:lnTo>
                  <a:lnTo>
                    <a:pt x="3187" y="13431"/>
                  </a:lnTo>
                  <a:lnTo>
                    <a:pt x="3220" y="13561"/>
                  </a:lnTo>
                  <a:lnTo>
                    <a:pt x="3187" y="13659"/>
                  </a:lnTo>
                  <a:lnTo>
                    <a:pt x="3187" y="13724"/>
                  </a:lnTo>
                  <a:lnTo>
                    <a:pt x="3187" y="13821"/>
                  </a:lnTo>
                  <a:lnTo>
                    <a:pt x="3187" y="13919"/>
                  </a:lnTo>
                  <a:lnTo>
                    <a:pt x="3025" y="13952"/>
                  </a:lnTo>
                  <a:lnTo>
                    <a:pt x="2960" y="14017"/>
                  </a:lnTo>
                  <a:lnTo>
                    <a:pt x="2927" y="14082"/>
                  </a:lnTo>
                  <a:lnTo>
                    <a:pt x="2895" y="14082"/>
                  </a:lnTo>
                  <a:lnTo>
                    <a:pt x="2862" y="14114"/>
                  </a:lnTo>
                  <a:lnTo>
                    <a:pt x="2895" y="14212"/>
                  </a:lnTo>
                  <a:lnTo>
                    <a:pt x="2895" y="14309"/>
                  </a:lnTo>
                  <a:lnTo>
                    <a:pt x="2927" y="14342"/>
                  </a:lnTo>
                  <a:lnTo>
                    <a:pt x="3025" y="14309"/>
                  </a:lnTo>
                  <a:lnTo>
                    <a:pt x="3122" y="14309"/>
                  </a:lnTo>
                  <a:lnTo>
                    <a:pt x="3122" y="14374"/>
                  </a:lnTo>
                  <a:lnTo>
                    <a:pt x="3057" y="14439"/>
                  </a:lnTo>
                  <a:lnTo>
                    <a:pt x="2960" y="14439"/>
                  </a:lnTo>
                  <a:lnTo>
                    <a:pt x="2895" y="14472"/>
                  </a:lnTo>
                  <a:lnTo>
                    <a:pt x="2927" y="14537"/>
                  </a:lnTo>
                  <a:lnTo>
                    <a:pt x="2927" y="14569"/>
                  </a:lnTo>
                  <a:lnTo>
                    <a:pt x="2927" y="14667"/>
                  </a:lnTo>
                  <a:lnTo>
                    <a:pt x="2895" y="14699"/>
                  </a:lnTo>
                  <a:lnTo>
                    <a:pt x="2797" y="14732"/>
                  </a:lnTo>
                  <a:lnTo>
                    <a:pt x="2699" y="14765"/>
                  </a:lnTo>
                  <a:lnTo>
                    <a:pt x="2634" y="14765"/>
                  </a:lnTo>
                  <a:lnTo>
                    <a:pt x="2602" y="14797"/>
                  </a:lnTo>
                  <a:lnTo>
                    <a:pt x="2667" y="14830"/>
                  </a:lnTo>
                  <a:lnTo>
                    <a:pt x="2764" y="14862"/>
                  </a:lnTo>
                  <a:lnTo>
                    <a:pt x="2829" y="14895"/>
                  </a:lnTo>
                  <a:lnTo>
                    <a:pt x="2927" y="14797"/>
                  </a:lnTo>
                  <a:lnTo>
                    <a:pt x="3155" y="14634"/>
                  </a:lnTo>
                  <a:lnTo>
                    <a:pt x="3187" y="14667"/>
                  </a:lnTo>
                  <a:lnTo>
                    <a:pt x="3285" y="14667"/>
                  </a:lnTo>
                  <a:lnTo>
                    <a:pt x="3350" y="14602"/>
                  </a:lnTo>
                  <a:lnTo>
                    <a:pt x="3545" y="14537"/>
                  </a:lnTo>
                  <a:lnTo>
                    <a:pt x="3512" y="14602"/>
                  </a:lnTo>
                  <a:lnTo>
                    <a:pt x="3447" y="14634"/>
                  </a:lnTo>
                  <a:lnTo>
                    <a:pt x="3447" y="14667"/>
                  </a:lnTo>
                  <a:lnTo>
                    <a:pt x="3512" y="14699"/>
                  </a:lnTo>
                  <a:lnTo>
                    <a:pt x="3545" y="14830"/>
                  </a:lnTo>
                  <a:lnTo>
                    <a:pt x="3512" y="14862"/>
                  </a:lnTo>
                  <a:lnTo>
                    <a:pt x="3577" y="14895"/>
                  </a:lnTo>
                  <a:lnTo>
                    <a:pt x="3675" y="14862"/>
                  </a:lnTo>
                  <a:lnTo>
                    <a:pt x="3740" y="14765"/>
                  </a:lnTo>
                  <a:lnTo>
                    <a:pt x="3773" y="14830"/>
                  </a:lnTo>
                  <a:lnTo>
                    <a:pt x="3740" y="14862"/>
                  </a:lnTo>
                  <a:lnTo>
                    <a:pt x="3805" y="14992"/>
                  </a:lnTo>
                  <a:lnTo>
                    <a:pt x="3838" y="15155"/>
                  </a:lnTo>
                  <a:lnTo>
                    <a:pt x="3805" y="15252"/>
                  </a:lnTo>
                  <a:lnTo>
                    <a:pt x="3870" y="15382"/>
                  </a:lnTo>
                  <a:lnTo>
                    <a:pt x="3903" y="15415"/>
                  </a:lnTo>
                  <a:lnTo>
                    <a:pt x="3968" y="15285"/>
                  </a:lnTo>
                  <a:lnTo>
                    <a:pt x="3968" y="15155"/>
                  </a:lnTo>
                  <a:lnTo>
                    <a:pt x="4065" y="15025"/>
                  </a:lnTo>
                  <a:lnTo>
                    <a:pt x="4065" y="14927"/>
                  </a:lnTo>
                  <a:lnTo>
                    <a:pt x="4195" y="14830"/>
                  </a:lnTo>
                  <a:lnTo>
                    <a:pt x="4228" y="14830"/>
                  </a:lnTo>
                  <a:lnTo>
                    <a:pt x="4325" y="14732"/>
                  </a:lnTo>
                  <a:lnTo>
                    <a:pt x="4488" y="14732"/>
                  </a:lnTo>
                  <a:lnTo>
                    <a:pt x="4358" y="14797"/>
                  </a:lnTo>
                  <a:lnTo>
                    <a:pt x="4195" y="14960"/>
                  </a:lnTo>
                  <a:lnTo>
                    <a:pt x="4195" y="15025"/>
                  </a:lnTo>
                  <a:lnTo>
                    <a:pt x="4325" y="15187"/>
                  </a:lnTo>
                  <a:lnTo>
                    <a:pt x="4390" y="15187"/>
                  </a:lnTo>
                  <a:lnTo>
                    <a:pt x="4553" y="15122"/>
                  </a:lnTo>
                  <a:lnTo>
                    <a:pt x="4748" y="15090"/>
                  </a:lnTo>
                  <a:lnTo>
                    <a:pt x="4846" y="14992"/>
                  </a:lnTo>
                  <a:lnTo>
                    <a:pt x="4911" y="14992"/>
                  </a:lnTo>
                  <a:lnTo>
                    <a:pt x="5106" y="14927"/>
                  </a:lnTo>
                  <a:lnTo>
                    <a:pt x="5171" y="14927"/>
                  </a:lnTo>
                  <a:lnTo>
                    <a:pt x="5073" y="14960"/>
                  </a:lnTo>
                  <a:lnTo>
                    <a:pt x="4976" y="15090"/>
                  </a:lnTo>
                  <a:lnTo>
                    <a:pt x="4976" y="15155"/>
                  </a:lnTo>
                  <a:lnTo>
                    <a:pt x="4911" y="15220"/>
                  </a:lnTo>
                  <a:lnTo>
                    <a:pt x="4618" y="15382"/>
                  </a:lnTo>
                  <a:lnTo>
                    <a:pt x="4488" y="15480"/>
                  </a:lnTo>
                  <a:lnTo>
                    <a:pt x="4390" y="15643"/>
                  </a:lnTo>
                  <a:lnTo>
                    <a:pt x="4358" y="15740"/>
                  </a:lnTo>
                  <a:lnTo>
                    <a:pt x="4423" y="15838"/>
                  </a:lnTo>
                  <a:lnTo>
                    <a:pt x="4520" y="15903"/>
                  </a:lnTo>
                  <a:lnTo>
                    <a:pt x="4520" y="15903"/>
                  </a:lnTo>
                  <a:lnTo>
                    <a:pt x="4325" y="15870"/>
                  </a:lnTo>
                  <a:lnTo>
                    <a:pt x="4260" y="15903"/>
                  </a:lnTo>
                  <a:lnTo>
                    <a:pt x="4195" y="16033"/>
                  </a:lnTo>
                  <a:lnTo>
                    <a:pt x="4130" y="16163"/>
                  </a:lnTo>
                  <a:lnTo>
                    <a:pt x="4000" y="16293"/>
                  </a:lnTo>
                  <a:lnTo>
                    <a:pt x="3935" y="16391"/>
                  </a:lnTo>
                  <a:lnTo>
                    <a:pt x="3968" y="16456"/>
                  </a:lnTo>
                  <a:lnTo>
                    <a:pt x="4000" y="16488"/>
                  </a:lnTo>
                  <a:lnTo>
                    <a:pt x="4000" y="16586"/>
                  </a:lnTo>
                  <a:lnTo>
                    <a:pt x="3935" y="16553"/>
                  </a:lnTo>
                  <a:lnTo>
                    <a:pt x="3903" y="16488"/>
                  </a:lnTo>
                  <a:lnTo>
                    <a:pt x="3838" y="16488"/>
                  </a:lnTo>
                  <a:lnTo>
                    <a:pt x="3740" y="16586"/>
                  </a:lnTo>
                  <a:lnTo>
                    <a:pt x="3610" y="16651"/>
                  </a:lnTo>
                  <a:lnTo>
                    <a:pt x="3642" y="16716"/>
                  </a:lnTo>
                  <a:lnTo>
                    <a:pt x="3610" y="16781"/>
                  </a:lnTo>
                  <a:lnTo>
                    <a:pt x="3545" y="16781"/>
                  </a:lnTo>
                  <a:lnTo>
                    <a:pt x="3512" y="16716"/>
                  </a:lnTo>
                  <a:lnTo>
                    <a:pt x="3447" y="16781"/>
                  </a:lnTo>
                  <a:lnTo>
                    <a:pt x="3220" y="16943"/>
                  </a:lnTo>
                  <a:lnTo>
                    <a:pt x="3155" y="17073"/>
                  </a:lnTo>
                  <a:lnTo>
                    <a:pt x="3187" y="17138"/>
                  </a:lnTo>
                  <a:lnTo>
                    <a:pt x="3155" y="17171"/>
                  </a:lnTo>
                  <a:lnTo>
                    <a:pt x="3057" y="17138"/>
                  </a:lnTo>
                  <a:lnTo>
                    <a:pt x="3057" y="17041"/>
                  </a:lnTo>
                  <a:lnTo>
                    <a:pt x="2895" y="17106"/>
                  </a:lnTo>
                  <a:lnTo>
                    <a:pt x="2797" y="17171"/>
                  </a:lnTo>
                  <a:lnTo>
                    <a:pt x="2699" y="17203"/>
                  </a:lnTo>
                  <a:lnTo>
                    <a:pt x="2667" y="17301"/>
                  </a:lnTo>
                  <a:lnTo>
                    <a:pt x="2602" y="17334"/>
                  </a:lnTo>
                  <a:lnTo>
                    <a:pt x="2439" y="17334"/>
                  </a:lnTo>
                  <a:lnTo>
                    <a:pt x="2309" y="17464"/>
                  </a:lnTo>
                  <a:lnTo>
                    <a:pt x="2049" y="17561"/>
                  </a:lnTo>
                  <a:lnTo>
                    <a:pt x="1886" y="17691"/>
                  </a:lnTo>
                  <a:lnTo>
                    <a:pt x="1821" y="17821"/>
                  </a:lnTo>
                  <a:lnTo>
                    <a:pt x="1789" y="17886"/>
                  </a:lnTo>
                  <a:lnTo>
                    <a:pt x="1854" y="17984"/>
                  </a:lnTo>
                  <a:lnTo>
                    <a:pt x="1821" y="18049"/>
                  </a:lnTo>
                  <a:lnTo>
                    <a:pt x="1789" y="18082"/>
                  </a:lnTo>
                  <a:lnTo>
                    <a:pt x="1724" y="17984"/>
                  </a:lnTo>
                  <a:lnTo>
                    <a:pt x="1691" y="17984"/>
                  </a:lnTo>
                  <a:lnTo>
                    <a:pt x="1659" y="18049"/>
                  </a:lnTo>
                  <a:lnTo>
                    <a:pt x="1691" y="18114"/>
                  </a:lnTo>
                  <a:lnTo>
                    <a:pt x="1626" y="18147"/>
                  </a:lnTo>
                  <a:lnTo>
                    <a:pt x="1561" y="18049"/>
                  </a:lnTo>
                  <a:lnTo>
                    <a:pt x="1561" y="17984"/>
                  </a:lnTo>
                  <a:lnTo>
                    <a:pt x="1626" y="17919"/>
                  </a:lnTo>
                  <a:lnTo>
                    <a:pt x="1529" y="17854"/>
                  </a:lnTo>
                  <a:lnTo>
                    <a:pt x="1431" y="17886"/>
                  </a:lnTo>
                  <a:lnTo>
                    <a:pt x="1399" y="17854"/>
                  </a:lnTo>
                  <a:lnTo>
                    <a:pt x="1269" y="17886"/>
                  </a:lnTo>
                  <a:lnTo>
                    <a:pt x="1138" y="17886"/>
                  </a:lnTo>
                  <a:lnTo>
                    <a:pt x="1041" y="17919"/>
                  </a:lnTo>
                  <a:lnTo>
                    <a:pt x="976" y="18016"/>
                  </a:lnTo>
                  <a:lnTo>
                    <a:pt x="813" y="18082"/>
                  </a:lnTo>
                  <a:lnTo>
                    <a:pt x="716" y="18147"/>
                  </a:lnTo>
                  <a:lnTo>
                    <a:pt x="586" y="18309"/>
                  </a:lnTo>
                  <a:lnTo>
                    <a:pt x="586" y="18342"/>
                  </a:lnTo>
                  <a:lnTo>
                    <a:pt x="553" y="18407"/>
                  </a:lnTo>
                  <a:lnTo>
                    <a:pt x="521" y="18374"/>
                  </a:lnTo>
                  <a:lnTo>
                    <a:pt x="390" y="18439"/>
                  </a:lnTo>
                  <a:lnTo>
                    <a:pt x="325" y="18472"/>
                  </a:lnTo>
                  <a:lnTo>
                    <a:pt x="293" y="18537"/>
                  </a:lnTo>
                  <a:lnTo>
                    <a:pt x="65" y="18537"/>
                  </a:lnTo>
                  <a:lnTo>
                    <a:pt x="33" y="18634"/>
                  </a:lnTo>
                  <a:lnTo>
                    <a:pt x="0" y="18732"/>
                  </a:lnTo>
                  <a:lnTo>
                    <a:pt x="33" y="18797"/>
                  </a:lnTo>
                  <a:lnTo>
                    <a:pt x="98" y="18764"/>
                  </a:lnTo>
                  <a:lnTo>
                    <a:pt x="130" y="18699"/>
                  </a:lnTo>
                  <a:lnTo>
                    <a:pt x="130" y="18634"/>
                  </a:lnTo>
                  <a:lnTo>
                    <a:pt x="195" y="18602"/>
                  </a:lnTo>
                  <a:lnTo>
                    <a:pt x="228" y="18634"/>
                  </a:lnTo>
                  <a:lnTo>
                    <a:pt x="228" y="18699"/>
                  </a:lnTo>
                  <a:lnTo>
                    <a:pt x="228" y="18732"/>
                  </a:lnTo>
                  <a:lnTo>
                    <a:pt x="325" y="18732"/>
                  </a:lnTo>
                  <a:lnTo>
                    <a:pt x="390" y="18569"/>
                  </a:lnTo>
                  <a:lnTo>
                    <a:pt x="456" y="18537"/>
                  </a:lnTo>
                  <a:lnTo>
                    <a:pt x="488" y="18634"/>
                  </a:lnTo>
                  <a:lnTo>
                    <a:pt x="456" y="18667"/>
                  </a:lnTo>
                  <a:lnTo>
                    <a:pt x="488" y="18732"/>
                  </a:lnTo>
                  <a:lnTo>
                    <a:pt x="586" y="18732"/>
                  </a:lnTo>
                  <a:lnTo>
                    <a:pt x="618" y="18634"/>
                  </a:lnTo>
                  <a:lnTo>
                    <a:pt x="651" y="18699"/>
                  </a:lnTo>
                  <a:lnTo>
                    <a:pt x="683" y="18699"/>
                  </a:lnTo>
                  <a:lnTo>
                    <a:pt x="683" y="18634"/>
                  </a:lnTo>
                  <a:lnTo>
                    <a:pt x="748" y="18569"/>
                  </a:lnTo>
                  <a:lnTo>
                    <a:pt x="878" y="18569"/>
                  </a:lnTo>
                  <a:lnTo>
                    <a:pt x="976" y="18537"/>
                  </a:lnTo>
                  <a:lnTo>
                    <a:pt x="1008" y="18407"/>
                  </a:lnTo>
                  <a:lnTo>
                    <a:pt x="1008" y="18309"/>
                  </a:lnTo>
                  <a:lnTo>
                    <a:pt x="1106" y="18277"/>
                  </a:lnTo>
                  <a:lnTo>
                    <a:pt x="1171" y="18179"/>
                  </a:lnTo>
                  <a:lnTo>
                    <a:pt x="1236" y="18147"/>
                  </a:lnTo>
                  <a:lnTo>
                    <a:pt x="1334" y="18244"/>
                  </a:lnTo>
                  <a:lnTo>
                    <a:pt x="1301" y="18277"/>
                  </a:lnTo>
                  <a:lnTo>
                    <a:pt x="1236" y="18309"/>
                  </a:lnTo>
                  <a:lnTo>
                    <a:pt x="1171" y="18407"/>
                  </a:lnTo>
                  <a:lnTo>
                    <a:pt x="1171" y="18504"/>
                  </a:lnTo>
                  <a:lnTo>
                    <a:pt x="1203" y="18504"/>
                  </a:lnTo>
                  <a:lnTo>
                    <a:pt x="1366" y="18407"/>
                  </a:lnTo>
                  <a:lnTo>
                    <a:pt x="1366" y="18342"/>
                  </a:lnTo>
                  <a:lnTo>
                    <a:pt x="1431" y="18309"/>
                  </a:lnTo>
                  <a:lnTo>
                    <a:pt x="1464" y="18374"/>
                  </a:lnTo>
                  <a:lnTo>
                    <a:pt x="1496" y="18309"/>
                  </a:lnTo>
                  <a:lnTo>
                    <a:pt x="1529" y="18309"/>
                  </a:lnTo>
                  <a:lnTo>
                    <a:pt x="1561" y="18374"/>
                  </a:lnTo>
                  <a:lnTo>
                    <a:pt x="1529" y="18439"/>
                  </a:lnTo>
                  <a:lnTo>
                    <a:pt x="1561" y="18439"/>
                  </a:lnTo>
                  <a:lnTo>
                    <a:pt x="1659" y="18342"/>
                  </a:lnTo>
                  <a:lnTo>
                    <a:pt x="1724" y="18342"/>
                  </a:lnTo>
                  <a:lnTo>
                    <a:pt x="1821" y="18277"/>
                  </a:lnTo>
                  <a:lnTo>
                    <a:pt x="1886" y="18277"/>
                  </a:lnTo>
                  <a:lnTo>
                    <a:pt x="1984" y="18147"/>
                  </a:lnTo>
                  <a:lnTo>
                    <a:pt x="2082" y="18082"/>
                  </a:lnTo>
                  <a:lnTo>
                    <a:pt x="2179" y="18114"/>
                  </a:lnTo>
                  <a:lnTo>
                    <a:pt x="2179" y="18179"/>
                  </a:lnTo>
                  <a:lnTo>
                    <a:pt x="2082" y="18277"/>
                  </a:lnTo>
                  <a:lnTo>
                    <a:pt x="2016" y="18374"/>
                  </a:lnTo>
                  <a:lnTo>
                    <a:pt x="2016" y="18439"/>
                  </a:lnTo>
                  <a:lnTo>
                    <a:pt x="2082" y="18439"/>
                  </a:lnTo>
                  <a:lnTo>
                    <a:pt x="2212" y="18277"/>
                  </a:lnTo>
                  <a:lnTo>
                    <a:pt x="2244" y="18114"/>
                  </a:lnTo>
                  <a:lnTo>
                    <a:pt x="2244" y="18082"/>
                  </a:lnTo>
                  <a:lnTo>
                    <a:pt x="2309" y="18147"/>
                  </a:lnTo>
                  <a:lnTo>
                    <a:pt x="2374" y="18114"/>
                  </a:lnTo>
                  <a:lnTo>
                    <a:pt x="2439" y="18147"/>
                  </a:lnTo>
                  <a:lnTo>
                    <a:pt x="2569" y="18114"/>
                  </a:lnTo>
                  <a:lnTo>
                    <a:pt x="2634" y="18016"/>
                  </a:lnTo>
                  <a:lnTo>
                    <a:pt x="2667" y="18016"/>
                  </a:lnTo>
                  <a:lnTo>
                    <a:pt x="2699" y="18049"/>
                  </a:lnTo>
                  <a:lnTo>
                    <a:pt x="2764" y="17919"/>
                  </a:lnTo>
                  <a:lnTo>
                    <a:pt x="2829" y="17854"/>
                  </a:lnTo>
                  <a:lnTo>
                    <a:pt x="2829" y="17886"/>
                  </a:lnTo>
                  <a:lnTo>
                    <a:pt x="2829" y="17951"/>
                  </a:lnTo>
                  <a:lnTo>
                    <a:pt x="2829" y="18049"/>
                  </a:lnTo>
                  <a:lnTo>
                    <a:pt x="2895" y="18016"/>
                  </a:lnTo>
                  <a:lnTo>
                    <a:pt x="2960" y="17951"/>
                  </a:lnTo>
                  <a:lnTo>
                    <a:pt x="2927" y="17919"/>
                  </a:lnTo>
                  <a:lnTo>
                    <a:pt x="2992" y="17854"/>
                  </a:lnTo>
                  <a:lnTo>
                    <a:pt x="2992" y="17821"/>
                  </a:lnTo>
                  <a:lnTo>
                    <a:pt x="2829" y="17821"/>
                  </a:lnTo>
                  <a:lnTo>
                    <a:pt x="2797" y="17789"/>
                  </a:lnTo>
                  <a:lnTo>
                    <a:pt x="2927" y="17756"/>
                  </a:lnTo>
                  <a:lnTo>
                    <a:pt x="3090" y="17659"/>
                  </a:lnTo>
                  <a:lnTo>
                    <a:pt x="3317" y="17659"/>
                  </a:lnTo>
                  <a:lnTo>
                    <a:pt x="3350" y="17594"/>
                  </a:lnTo>
                  <a:lnTo>
                    <a:pt x="3350" y="17529"/>
                  </a:lnTo>
                  <a:lnTo>
                    <a:pt x="3317" y="17529"/>
                  </a:lnTo>
                  <a:lnTo>
                    <a:pt x="3350" y="17496"/>
                  </a:lnTo>
                  <a:lnTo>
                    <a:pt x="3447" y="17464"/>
                  </a:lnTo>
                  <a:lnTo>
                    <a:pt x="3512" y="17431"/>
                  </a:lnTo>
                  <a:lnTo>
                    <a:pt x="3545" y="17431"/>
                  </a:lnTo>
                  <a:lnTo>
                    <a:pt x="3577" y="17529"/>
                  </a:lnTo>
                  <a:lnTo>
                    <a:pt x="3642" y="17529"/>
                  </a:lnTo>
                  <a:lnTo>
                    <a:pt x="3675" y="17464"/>
                  </a:lnTo>
                  <a:lnTo>
                    <a:pt x="3642" y="17399"/>
                  </a:lnTo>
                  <a:lnTo>
                    <a:pt x="3707" y="17366"/>
                  </a:lnTo>
                  <a:lnTo>
                    <a:pt x="3740" y="17269"/>
                  </a:lnTo>
                  <a:lnTo>
                    <a:pt x="3773" y="17236"/>
                  </a:lnTo>
                  <a:lnTo>
                    <a:pt x="3805" y="17269"/>
                  </a:lnTo>
                  <a:lnTo>
                    <a:pt x="3805" y="17334"/>
                  </a:lnTo>
                  <a:lnTo>
                    <a:pt x="3870" y="17366"/>
                  </a:lnTo>
                  <a:lnTo>
                    <a:pt x="4000" y="17301"/>
                  </a:lnTo>
                  <a:lnTo>
                    <a:pt x="4033" y="17203"/>
                  </a:lnTo>
                  <a:lnTo>
                    <a:pt x="4098" y="17203"/>
                  </a:lnTo>
                  <a:lnTo>
                    <a:pt x="4163" y="17138"/>
                  </a:lnTo>
                  <a:lnTo>
                    <a:pt x="4195" y="17106"/>
                  </a:lnTo>
                  <a:lnTo>
                    <a:pt x="4260" y="17138"/>
                  </a:lnTo>
                  <a:lnTo>
                    <a:pt x="4325" y="17138"/>
                  </a:lnTo>
                  <a:lnTo>
                    <a:pt x="4455" y="17008"/>
                  </a:lnTo>
                  <a:lnTo>
                    <a:pt x="4455" y="16911"/>
                  </a:lnTo>
                  <a:lnTo>
                    <a:pt x="4325" y="16911"/>
                  </a:lnTo>
                  <a:lnTo>
                    <a:pt x="4455" y="16781"/>
                  </a:lnTo>
                  <a:lnTo>
                    <a:pt x="4553" y="16748"/>
                  </a:lnTo>
                  <a:lnTo>
                    <a:pt x="4651" y="16651"/>
                  </a:lnTo>
                  <a:lnTo>
                    <a:pt x="4683" y="16683"/>
                  </a:lnTo>
                  <a:lnTo>
                    <a:pt x="4716" y="16716"/>
                  </a:lnTo>
                  <a:lnTo>
                    <a:pt x="4813" y="16586"/>
                  </a:lnTo>
                  <a:lnTo>
                    <a:pt x="4911" y="16553"/>
                  </a:lnTo>
                  <a:lnTo>
                    <a:pt x="4943" y="16488"/>
                  </a:lnTo>
                  <a:lnTo>
                    <a:pt x="5008" y="16456"/>
                  </a:lnTo>
                  <a:lnTo>
                    <a:pt x="5041" y="16391"/>
                  </a:lnTo>
                  <a:lnTo>
                    <a:pt x="5106" y="16391"/>
                  </a:lnTo>
                  <a:lnTo>
                    <a:pt x="5171" y="16456"/>
                  </a:lnTo>
                  <a:lnTo>
                    <a:pt x="5203" y="16488"/>
                  </a:lnTo>
                  <a:lnTo>
                    <a:pt x="5236" y="16391"/>
                  </a:lnTo>
                  <a:lnTo>
                    <a:pt x="5333" y="16391"/>
                  </a:lnTo>
                  <a:lnTo>
                    <a:pt x="5366" y="16358"/>
                  </a:lnTo>
                  <a:lnTo>
                    <a:pt x="5366" y="16293"/>
                  </a:lnTo>
                  <a:lnTo>
                    <a:pt x="5464" y="16293"/>
                  </a:lnTo>
                  <a:lnTo>
                    <a:pt x="5496" y="16228"/>
                  </a:lnTo>
                  <a:lnTo>
                    <a:pt x="5496" y="16260"/>
                  </a:lnTo>
                  <a:lnTo>
                    <a:pt x="5659" y="16293"/>
                  </a:lnTo>
                  <a:lnTo>
                    <a:pt x="5691" y="16195"/>
                  </a:lnTo>
                  <a:lnTo>
                    <a:pt x="5756" y="16195"/>
                  </a:lnTo>
                  <a:lnTo>
                    <a:pt x="5756" y="16228"/>
                  </a:lnTo>
                  <a:lnTo>
                    <a:pt x="5789" y="16228"/>
                  </a:lnTo>
                  <a:lnTo>
                    <a:pt x="5854" y="16195"/>
                  </a:lnTo>
                  <a:lnTo>
                    <a:pt x="5886" y="16228"/>
                  </a:lnTo>
                  <a:lnTo>
                    <a:pt x="5919" y="16195"/>
                  </a:lnTo>
                  <a:lnTo>
                    <a:pt x="5984" y="16065"/>
                  </a:lnTo>
                  <a:lnTo>
                    <a:pt x="5886" y="16065"/>
                  </a:lnTo>
                  <a:lnTo>
                    <a:pt x="5919" y="16000"/>
                  </a:lnTo>
                  <a:lnTo>
                    <a:pt x="6016" y="15903"/>
                  </a:lnTo>
                  <a:lnTo>
                    <a:pt x="6049" y="15903"/>
                  </a:lnTo>
                  <a:lnTo>
                    <a:pt x="6114" y="15935"/>
                  </a:lnTo>
                  <a:lnTo>
                    <a:pt x="6114" y="15903"/>
                  </a:lnTo>
                  <a:lnTo>
                    <a:pt x="6081" y="15838"/>
                  </a:lnTo>
                  <a:lnTo>
                    <a:pt x="6016" y="15805"/>
                  </a:lnTo>
                  <a:lnTo>
                    <a:pt x="6081" y="15805"/>
                  </a:lnTo>
                  <a:lnTo>
                    <a:pt x="6179" y="15838"/>
                  </a:lnTo>
                  <a:lnTo>
                    <a:pt x="6277" y="15708"/>
                  </a:lnTo>
                  <a:lnTo>
                    <a:pt x="6407" y="15708"/>
                  </a:lnTo>
                  <a:lnTo>
                    <a:pt x="6504" y="15643"/>
                  </a:lnTo>
                  <a:lnTo>
                    <a:pt x="6602" y="15610"/>
                  </a:lnTo>
                  <a:lnTo>
                    <a:pt x="6699" y="15512"/>
                  </a:lnTo>
                  <a:lnTo>
                    <a:pt x="6699" y="15350"/>
                  </a:lnTo>
                  <a:lnTo>
                    <a:pt x="6667" y="15317"/>
                  </a:lnTo>
                  <a:lnTo>
                    <a:pt x="6634" y="15317"/>
                  </a:lnTo>
                  <a:lnTo>
                    <a:pt x="6602" y="15187"/>
                  </a:lnTo>
                  <a:lnTo>
                    <a:pt x="6569" y="15155"/>
                  </a:lnTo>
                  <a:lnTo>
                    <a:pt x="6407" y="15155"/>
                  </a:lnTo>
                  <a:lnTo>
                    <a:pt x="6439" y="15057"/>
                  </a:lnTo>
                  <a:lnTo>
                    <a:pt x="6439" y="14960"/>
                  </a:lnTo>
                  <a:lnTo>
                    <a:pt x="6569" y="14895"/>
                  </a:lnTo>
                  <a:lnTo>
                    <a:pt x="6602" y="14862"/>
                  </a:lnTo>
                  <a:lnTo>
                    <a:pt x="6667" y="14830"/>
                  </a:lnTo>
                  <a:lnTo>
                    <a:pt x="6699" y="14765"/>
                  </a:lnTo>
                  <a:lnTo>
                    <a:pt x="6667" y="14765"/>
                  </a:lnTo>
                  <a:lnTo>
                    <a:pt x="6732" y="14732"/>
                  </a:lnTo>
                  <a:lnTo>
                    <a:pt x="6829" y="14732"/>
                  </a:lnTo>
                  <a:lnTo>
                    <a:pt x="6959" y="14634"/>
                  </a:lnTo>
                  <a:lnTo>
                    <a:pt x="7057" y="14732"/>
                  </a:lnTo>
                  <a:lnTo>
                    <a:pt x="7187" y="14667"/>
                  </a:lnTo>
                  <a:lnTo>
                    <a:pt x="7187" y="14732"/>
                  </a:lnTo>
                  <a:lnTo>
                    <a:pt x="7187" y="14797"/>
                  </a:lnTo>
                  <a:lnTo>
                    <a:pt x="7252" y="14797"/>
                  </a:lnTo>
                  <a:lnTo>
                    <a:pt x="7382" y="14667"/>
                  </a:lnTo>
                  <a:lnTo>
                    <a:pt x="7350" y="14602"/>
                  </a:lnTo>
                  <a:lnTo>
                    <a:pt x="7285" y="14602"/>
                  </a:lnTo>
                  <a:lnTo>
                    <a:pt x="7285" y="14537"/>
                  </a:lnTo>
                  <a:lnTo>
                    <a:pt x="7317" y="14537"/>
                  </a:lnTo>
                  <a:lnTo>
                    <a:pt x="7415" y="14569"/>
                  </a:lnTo>
                  <a:lnTo>
                    <a:pt x="7610" y="14504"/>
                  </a:lnTo>
                  <a:lnTo>
                    <a:pt x="7642" y="14374"/>
                  </a:lnTo>
                  <a:lnTo>
                    <a:pt x="7610" y="14244"/>
                  </a:lnTo>
                  <a:lnTo>
                    <a:pt x="7447" y="14147"/>
                  </a:lnTo>
                  <a:lnTo>
                    <a:pt x="7382" y="14147"/>
                  </a:lnTo>
                  <a:lnTo>
                    <a:pt x="7415" y="14114"/>
                  </a:lnTo>
                  <a:lnTo>
                    <a:pt x="7545" y="14082"/>
                  </a:lnTo>
                  <a:lnTo>
                    <a:pt x="7610" y="14179"/>
                  </a:lnTo>
                  <a:lnTo>
                    <a:pt x="7772" y="14147"/>
                  </a:lnTo>
                  <a:lnTo>
                    <a:pt x="7870" y="14049"/>
                  </a:lnTo>
                  <a:lnTo>
                    <a:pt x="7870" y="13984"/>
                  </a:lnTo>
                  <a:lnTo>
                    <a:pt x="8098" y="13886"/>
                  </a:lnTo>
                  <a:lnTo>
                    <a:pt x="8228" y="13756"/>
                  </a:lnTo>
                  <a:lnTo>
                    <a:pt x="8325" y="13756"/>
                  </a:lnTo>
                  <a:lnTo>
                    <a:pt x="8390" y="13691"/>
                  </a:lnTo>
                  <a:lnTo>
                    <a:pt x="8390" y="13659"/>
                  </a:lnTo>
                  <a:lnTo>
                    <a:pt x="8618" y="13464"/>
                  </a:lnTo>
                  <a:lnTo>
                    <a:pt x="8781" y="13464"/>
                  </a:lnTo>
                  <a:lnTo>
                    <a:pt x="9008" y="13269"/>
                  </a:lnTo>
                  <a:lnTo>
                    <a:pt x="9171" y="13236"/>
                  </a:lnTo>
                  <a:lnTo>
                    <a:pt x="9366" y="13008"/>
                  </a:lnTo>
                  <a:lnTo>
                    <a:pt x="9301" y="13171"/>
                  </a:lnTo>
                  <a:lnTo>
                    <a:pt x="9301" y="13269"/>
                  </a:lnTo>
                  <a:lnTo>
                    <a:pt x="9333" y="13301"/>
                  </a:lnTo>
                  <a:lnTo>
                    <a:pt x="9431" y="13334"/>
                  </a:lnTo>
                  <a:lnTo>
                    <a:pt x="9463" y="13366"/>
                  </a:lnTo>
                  <a:lnTo>
                    <a:pt x="9594" y="13204"/>
                  </a:lnTo>
                  <a:lnTo>
                    <a:pt x="9691" y="13171"/>
                  </a:lnTo>
                  <a:lnTo>
                    <a:pt x="9919" y="13106"/>
                  </a:lnTo>
                  <a:lnTo>
                    <a:pt x="9984" y="13041"/>
                  </a:lnTo>
                  <a:lnTo>
                    <a:pt x="9984" y="13041"/>
                  </a:lnTo>
                  <a:lnTo>
                    <a:pt x="9951" y="13139"/>
                  </a:lnTo>
                  <a:lnTo>
                    <a:pt x="9789" y="13236"/>
                  </a:lnTo>
                  <a:lnTo>
                    <a:pt x="9659" y="13269"/>
                  </a:lnTo>
                  <a:lnTo>
                    <a:pt x="9431" y="13496"/>
                  </a:lnTo>
                  <a:lnTo>
                    <a:pt x="9398" y="13594"/>
                  </a:lnTo>
                  <a:lnTo>
                    <a:pt x="9529" y="13756"/>
                  </a:lnTo>
                  <a:lnTo>
                    <a:pt x="9561" y="13886"/>
                  </a:lnTo>
                  <a:lnTo>
                    <a:pt x="9431" y="13789"/>
                  </a:lnTo>
                  <a:lnTo>
                    <a:pt x="9366" y="13789"/>
                  </a:lnTo>
                  <a:lnTo>
                    <a:pt x="9301" y="13821"/>
                  </a:lnTo>
                  <a:lnTo>
                    <a:pt x="9236" y="13821"/>
                  </a:lnTo>
                  <a:lnTo>
                    <a:pt x="9106" y="13724"/>
                  </a:lnTo>
                  <a:lnTo>
                    <a:pt x="9106" y="13594"/>
                  </a:lnTo>
                  <a:lnTo>
                    <a:pt x="8943" y="13691"/>
                  </a:lnTo>
                  <a:lnTo>
                    <a:pt x="8846" y="13691"/>
                  </a:lnTo>
                  <a:lnTo>
                    <a:pt x="8683" y="13789"/>
                  </a:lnTo>
                  <a:lnTo>
                    <a:pt x="8553" y="13789"/>
                  </a:lnTo>
                  <a:lnTo>
                    <a:pt x="8455" y="13886"/>
                  </a:lnTo>
                  <a:lnTo>
                    <a:pt x="8423" y="13984"/>
                  </a:lnTo>
                  <a:lnTo>
                    <a:pt x="8455" y="14049"/>
                  </a:lnTo>
                  <a:lnTo>
                    <a:pt x="8358" y="14212"/>
                  </a:lnTo>
                  <a:lnTo>
                    <a:pt x="8260" y="14277"/>
                  </a:lnTo>
                  <a:lnTo>
                    <a:pt x="8195" y="14439"/>
                  </a:lnTo>
                  <a:lnTo>
                    <a:pt x="7903" y="14699"/>
                  </a:lnTo>
                  <a:lnTo>
                    <a:pt x="7805" y="14797"/>
                  </a:lnTo>
                  <a:lnTo>
                    <a:pt x="7837" y="14862"/>
                  </a:lnTo>
                  <a:lnTo>
                    <a:pt x="7935" y="15025"/>
                  </a:lnTo>
                  <a:lnTo>
                    <a:pt x="7968" y="14927"/>
                  </a:lnTo>
                  <a:lnTo>
                    <a:pt x="8033" y="14927"/>
                  </a:lnTo>
                  <a:lnTo>
                    <a:pt x="8130" y="14862"/>
                  </a:lnTo>
                  <a:lnTo>
                    <a:pt x="8195" y="14895"/>
                  </a:lnTo>
                  <a:lnTo>
                    <a:pt x="8195" y="14960"/>
                  </a:lnTo>
                  <a:lnTo>
                    <a:pt x="8033" y="15090"/>
                  </a:lnTo>
                  <a:lnTo>
                    <a:pt x="7935" y="15090"/>
                  </a:lnTo>
                  <a:lnTo>
                    <a:pt x="7903" y="15187"/>
                  </a:lnTo>
                  <a:lnTo>
                    <a:pt x="7805" y="15155"/>
                  </a:lnTo>
                  <a:lnTo>
                    <a:pt x="7707" y="15155"/>
                  </a:lnTo>
                  <a:lnTo>
                    <a:pt x="7642" y="15187"/>
                  </a:lnTo>
                  <a:lnTo>
                    <a:pt x="7642" y="15285"/>
                  </a:lnTo>
                  <a:lnTo>
                    <a:pt x="7545" y="15252"/>
                  </a:lnTo>
                  <a:lnTo>
                    <a:pt x="7480" y="15285"/>
                  </a:lnTo>
                  <a:lnTo>
                    <a:pt x="7480" y="15415"/>
                  </a:lnTo>
                  <a:lnTo>
                    <a:pt x="7610" y="15578"/>
                  </a:lnTo>
                  <a:lnTo>
                    <a:pt x="7675" y="15545"/>
                  </a:lnTo>
                  <a:lnTo>
                    <a:pt x="7707" y="15480"/>
                  </a:lnTo>
                  <a:lnTo>
                    <a:pt x="7772" y="15512"/>
                  </a:lnTo>
                  <a:lnTo>
                    <a:pt x="7805" y="15415"/>
                  </a:lnTo>
                  <a:lnTo>
                    <a:pt x="7903" y="15415"/>
                  </a:lnTo>
                  <a:lnTo>
                    <a:pt x="7870" y="15512"/>
                  </a:lnTo>
                  <a:lnTo>
                    <a:pt x="7870" y="15512"/>
                  </a:lnTo>
                  <a:lnTo>
                    <a:pt x="7935" y="15447"/>
                  </a:lnTo>
                  <a:lnTo>
                    <a:pt x="7968" y="15415"/>
                  </a:lnTo>
                  <a:lnTo>
                    <a:pt x="8065" y="15350"/>
                  </a:lnTo>
                  <a:lnTo>
                    <a:pt x="8163" y="15285"/>
                  </a:lnTo>
                  <a:lnTo>
                    <a:pt x="8163" y="15187"/>
                  </a:lnTo>
                  <a:lnTo>
                    <a:pt x="8228" y="15090"/>
                  </a:lnTo>
                  <a:lnTo>
                    <a:pt x="8260" y="15155"/>
                  </a:lnTo>
                  <a:lnTo>
                    <a:pt x="8228" y="15220"/>
                  </a:lnTo>
                  <a:lnTo>
                    <a:pt x="8260" y="15285"/>
                  </a:lnTo>
                  <a:lnTo>
                    <a:pt x="8390" y="15252"/>
                  </a:lnTo>
                  <a:lnTo>
                    <a:pt x="8520" y="15122"/>
                  </a:lnTo>
                  <a:lnTo>
                    <a:pt x="8650" y="15122"/>
                  </a:lnTo>
                  <a:lnTo>
                    <a:pt x="8683" y="15187"/>
                  </a:lnTo>
                  <a:lnTo>
                    <a:pt x="8748" y="15155"/>
                  </a:lnTo>
                  <a:lnTo>
                    <a:pt x="8781" y="14960"/>
                  </a:lnTo>
                  <a:lnTo>
                    <a:pt x="8911" y="14895"/>
                  </a:lnTo>
                  <a:lnTo>
                    <a:pt x="8943" y="14895"/>
                  </a:lnTo>
                  <a:lnTo>
                    <a:pt x="8846" y="15025"/>
                  </a:lnTo>
                  <a:lnTo>
                    <a:pt x="8846" y="15122"/>
                  </a:lnTo>
                  <a:lnTo>
                    <a:pt x="8911" y="15057"/>
                  </a:lnTo>
                  <a:lnTo>
                    <a:pt x="9008" y="14927"/>
                  </a:lnTo>
                  <a:lnTo>
                    <a:pt x="9073" y="14732"/>
                  </a:lnTo>
                  <a:lnTo>
                    <a:pt x="9138" y="14699"/>
                  </a:lnTo>
                  <a:lnTo>
                    <a:pt x="9138" y="14765"/>
                  </a:lnTo>
                  <a:lnTo>
                    <a:pt x="9073" y="14895"/>
                  </a:lnTo>
                  <a:lnTo>
                    <a:pt x="9073" y="14927"/>
                  </a:lnTo>
                  <a:lnTo>
                    <a:pt x="9203" y="14830"/>
                  </a:lnTo>
                  <a:lnTo>
                    <a:pt x="9268" y="14895"/>
                  </a:lnTo>
                  <a:lnTo>
                    <a:pt x="9236" y="14960"/>
                  </a:lnTo>
                  <a:lnTo>
                    <a:pt x="9366" y="14960"/>
                  </a:lnTo>
                  <a:lnTo>
                    <a:pt x="9398" y="14992"/>
                  </a:lnTo>
                  <a:lnTo>
                    <a:pt x="9496" y="14927"/>
                  </a:lnTo>
                  <a:lnTo>
                    <a:pt x="9529" y="14830"/>
                  </a:lnTo>
                  <a:lnTo>
                    <a:pt x="9659" y="14797"/>
                  </a:lnTo>
                  <a:lnTo>
                    <a:pt x="9756" y="14732"/>
                  </a:lnTo>
                  <a:lnTo>
                    <a:pt x="9691" y="14699"/>
                  </a:lnTo>
                  <a:lnTo>
                    <a:pt x="9724" y="14602"/>
                  </a:lnTo>
                  <a:lnTo>
                    <a:pt x="9919" y="14537"/>
                  </a:lnTo>
                  <a:lnTo>
                    <a:pt x="9951" y="14439"/>
                  </a:lnTo>
                  <a:lnTo>
                    <a:pt x="9951" y="14342"/>
                  </a:lnTo>
                  <a:lnTo>
                    <a:pt x="9854" y="14374"/>
                  </a:lnTo>
                  <a:lnTo>
                    <a:pt x="9789" y="14309"/>
                  </a:lnTo>
                  <a:lnTo>
                    <a:pt x="9691" y="14309"/>
                  </a:lnTo>
                  <a:lnTo>
                    <a:pt x="9724" y="14244"/>
                  </a:lnTo>
                  <a:lnTo>
                    <a:pt x="9821" y="14244"/>
                  </a:lnTo>
                  <a:lnTo>
                    <a:pt x="9919" y="14277"/>
                  </a:lnTo>
                  <a:lnTo>
                    <a:pt x="9951" y="14212"/>
                  </a:lnTo>
                  <a:lnTo>
                    <a:pt x="9951" y="14114"/>
                  </a:lnTo>
                  <a:lnTo>
                    <a:pt x="9854" y="14147"/>
                  </a:lnTo>
                  <a:lnTo>
                    <a:pt x="9756" y="14082"/>
                  </a:lnTo>
                  <a:lnTo>
                    <a:pt x="9756" y="13984"/>
                  </a:lnTo>
                  <a:lnTo>
                    <a:pt x="9886" y="13984"/>
                  </a:lnTo>
                  <a:lnTo>
                    <a:pt x="9951" y="13952"/>
                  </a:lnTo>
                  <a:lnTo>
                    <a:pt x="9984" y="13984"/>
                  </a:lnTo>
                  <a:lnTo>
                    <a:pt x="10016" y="13919"/>
                  </a:lnTo>
                  <a:lnTo>
                    <a:pt x="9984" y="13789"/>
                  </a:lnTo>
                  <a:lnTo>
                    <a:pt x="10146" y="13724"/>
                  </a:lnTo>
                  <a:lnTo>
                    <a:pt x="10244" y="13789"/>
                  </a:lnTo>
                  <a:lnTo>
                    <a:pt x="10439" y="13789"/>
                  </a:lnTo>
                  <a:lnTo>
                    <a:pt x="10244" y="13919"/>
                  </a:lnTo>
                  <a:lnTo>
                    <a:pt x="10276" y="14017"/>
                  </a:lnTo>
                  <a:lnTo>
                    <a:pt x="10309" y="14179"/>
                  </a:lnTo>
                  <a:lnTo>
                    <a:pt x="10342" y="14179"/>
                  </a:lnTo>
                  <a:lnTo>
                    <a:pt x="10407" y="13952"/>
                  </a:lnTo>
                  <a:lnTo>
                    <a:pt x="10472" y="13919"/>
                  </a:lnTo>
                  <a:lnTo>
                    <a:pt x="10537" y="13919"/>
                  </a:lnTo>
                  <a:lnTo>
                    <a:pt x="10504" y="13984"/>
                  </a:lnTo>
                  <a:lnTo>
                    <a:pt x="10439" y="14049"/>
                  </a:lnTo>
                  <a:lnTo>
                    <a:pt x="10472" y="14114"/>
                  </a:lnTo>
                  <a:lnTo>
                    <a:pt x="10602" y="14017"/>
                  </a:lnTo>
                  <a:lnTo>
                    <a:pt x="10634" y="13984"/>
                  </a:lnTo>
                  <a:lnTo>
                    <a:pt x="10699" y="14017"/>
                  </a:lnTo>
                  <a:lnTo>
                    <a:pt x="10797" y="13952"/>
                  </a:lnTo>
                  <a:lnTo>
                    <a:pt x="10862" y="13952"/>
                  </a:lnTo>
                  <a:lnTo>
                    <a:pt x="10959" y="13886"/>
                  </a:lnTo>
                  <a:lnTo>
                    <a:pt x="11057" y="13854"/>
                  </a:lnTo>
                  <a:lnTo>
                    <a:pt x="11154" y="13886"/>
                  </a:lnTo>
                  <a:lnTo>
                    <a:pt x="11122" y="13919"/>
                  </a:lnTo>
                  <a:lnTo>
                    <a:pt x="11024" y="13919"/>
                  </a:lnTo>
                  <a:lnTo>
                    <a:pt x="10927" y="14049"/>
                  </a:lnTo>
                  <a:lnTo>
                    <a:pt x="10829" y="14049"/>
                  </a:lnTo>
                  <a:lnTo>
                    <a:pt x="10797" y="14114"/>
                  </a:lnTo>
                  <a:lnTo>
                    <a:pt x="10829" y="14147"/>
                  </a:lnTo>
                  <a:lnTo>
                    <a:pt x="11024" y="14212"/>
                  </a:lnTo>
                  <a:lnTo>
                    <a:pt x="11089" y="14277"/>
                  </a:lnTo>
                  <a:lnTo>
                    <a:pt x="11089" y="14309"/>
                  </a:lnTo>
                  <a:lnTo>
                    <a:pt x="10959" y="14212"/>
                  </a:lnTo>
                  <a:lnTo>
                    <a:pt x="10829" y="14212"/>
                  </a:lnTo>
                  <a:lnTo>
                    <a:pt x="10732" y="14244"/>
                  </a:lnTo>
                  <a:lnTo>
                    <a:pt x="10732" y="14342"/>
                  </a:lnTo>
                  <a:lnTo>
                    <a:pt x="10797" y="14374"/>
                  </a:lnTo>
                  <a:lnTo>
                    <a:pt x="10894" y="14309"/>
                  </a:lnTo>
                  <a:lnTo>
                    <a:pt x="10992" y="14374"/>
                  </a:lnTo>
                  <a:lnTo>
                    <a:pt x="10927" y="14407"/>
                  </a:lnTo>
                  <a:lnTo>
                    <a:pt x="10829" y="14407"/>
                  </a:lnTo>
                  <a:lnTo>
                    <a:pt x="10829" y="14472"/>
                  </a:lnTo>
                  <a:lnTo>
                    <a:pt x="10992" y="14537"/>
                  </a:lnTo>
                  <a:lnTo>
                    <a:pt x="11024" y="14602"/>
                  </a:lnTo>
                  <a:lnTo>
                    <a:pt x="10959" y="14634"/>
                  </a:lnTo>
                  <a:lnTo>
                    <a:pt x="10862" y="14667"/>
                  </a:lnTo>
                  <a:lnTo>
                    <a:pt x="10862" y="14699"/>
                  </a:lnTo>
                  <a:lnTo>
                    <a:pt x="10992" y="14699"/>
                  </a:lnTo>
                  <a:lnTo>
                    <a:pt x="11089" y="14667"/>
                  </a:lnTo>
                  <a:lnTo>
                    <a:pt x="11187" y="14732"/>
                  </a:lnTo>
                  <a:lnTo>
                    <a:pt x="11252" y="14797"/>
                  </a:lnTo>
                  <a:lnTo>
                    <a:pt x="11415" y="14732"/>
                  </a:lnTo>
                  <a:lnTo>
                    <a:pt x="11447" y="14797"/>
                  </a:lnTo>
                  <a:lnTo>
                    <a:pt x="11447" y="14830"/>
                  </a:lnTo>
                  <a:lnTo>
                    <a:pt x="11382" y="14895"/>
                  </a:lnTo>
                  <a:lnTo>
                    <a:pt x="11415" y="14960"/>
                  </a:lnTo>
                  <a:lnTo>
                    <a:pt x="11447" y="14960"/>
                  </a:lnTo>
                  <a:lnTo>
                    <a:pt x="11480" y="15025"/>
                  </a:lnTo>
                  <a:lnTo>
                    <a:pt x="11545" y="15057"/>
                  </a:lnTo>
                  <a:lnTo>
                    <a:pt x="11642" y="14960"/>
                  </a:lnTo>
                  <a:lnTo>
                    <a:pt x="11610" y="14895"/>
                  </a:lnTo>
                  <a:lnTo>
                    <a:pt x="11610" y="14862"/>
                  </a:lnTo>
                  <a:lnTo>
                    <a:pt x="11740" y="14862"/>
                  </a:lnTo>
                  <a:lnTo>
                    <a:pt x="11675" y="14960"/>
                  </a:lnTo>
                  <a:lnTo>
                    <a:pt x="11675" y="15025"/>
                  </a:lnTo>
                  <a:lnTo>
                    <a:pt x="11545" y="15155"/>
                  </a:lnTo>
                  <a:lnTo>
                    <a:pt x="11642" y="15252"/>
                  </a:lnTo>
                  <a:lnTo>
                    <a:pt x="11610" y="15285"/>
                  </a:lnTo>
                  <a:lnTo>
                    <a:pt x="11545" y="15252"/>
                  </a:lnTo>
                  <a:lnTo>
                    <a:pt x="11480" y="15285"/>
                  </a:lnTo>
                  <a:lnTo>
                    <a:pt x="11512" y="15350"/>
                  </a:lnTo>
                  <a:lnTo>
                    <a:pt x="11772" y="15415"/>
                  </a:lnTo>
                  <a:lnTo>
                    <a:pt x="11837" y="15382"/>
                  </a:lnTo>
                  <a:lnTo>
                    <a:pt x="12325" y="15382"/>
                  </a:lnTo>
                  <a:lnTo>
                    <a:pt x="12325" y="15447"/>
                  </a:lnTo>
                  <a:lnTo>
                    <a:pt x="12390" y="15480"/>
                  </a:lnTo>
                  <a:lnTo>
                    <a:pt x="12455" y="15545"/>
                  </a:lnTo>
                  <a:lnTo>
                    <a:pt x="12553" y="15610"/>
                  </a:lnTo>
                  <a:lnTo>
                    <a:pt x="12553" y="15675"/>
                  </a:lnTo>
                  <a:lnTo>
                    <a:pt x="12650" y="15675"/>
                  </a:lnTo>
                  <a:lnTo>
                    <a:pt x="12813" y="15610"/>
                  </a:lnTo>
                  <a:lnTo>
                    <a:pt x="12846" y="15578"/>
                  </a:lnTo>
                  <a:lnTo>
                    <a:pt x="12878" y="15610"/>
                  </a:lnTo>
                  <a:lnTo>
                    <a:pt x="12878" y="15675"/>
                  </a:lnTo>
                  <a:lnTo>
                    <a:pt x="12813" y="15740"/>
                  </a:lnTo>
                  <a:lnTo>
                    <a:pt x="12715" y="15773"/>
                  </a:lnTo>
                  <a:lnTo>
                    <a:pt x="12715" y="15805"/>
                  </a:lnTo>
                  <a:lnTo>
                    <a:pt x="12878" y="15838"/>
                  </a:lnTo>
                  <a:lnTo>
                    <a:pt x="12911" y="15935"/>
                  </a:lnTo>
                  <a:lnTo>
                    <a:pt x="12976" y="16000"/>
                  </a:lnTo>
                  <a:lnTo>
                    <a:pt x="13138" y="16065"/>
                  </a:lnTo>
                  <a:lnTo>
                    <a:pt x="13333" y="16000"/>
                  </a:lnTo>
                  <a:lnTo>
                    <a:pt x="13398" y="15968"/>
                  </a:lnTo>
                  <a:lnTo>
                    <a:pt x="13431" y="16033"/>
                  </a:lnTo>
                  <a:lnTo>
                    <a:pt x="13496" y="15935"/>
                  </a:lnTo>
                  <a:lnTo>
                    <a:pt x="13626" y="15838"/>
                  </a:lnTo>
                  <a:lnTo>
                    <a:pt x="13691" y="15870"/>
                  </a:lnTo>
                  <a:lnTo>
                    <a:pt x="13659" y="15935"/>
                  </a:lnTo>
                  <a:lnTo>
                    <a:pt x="13561" y="16000"/>
                  </a:lnTo>
                  <a:lnTo>
                    <a:pt x="13528" y="16195"/>
                  </a:lnTo>
                  <a:lnTo>
                    <a:pt x="13463" y="16293"/>
                  </a:lnTo>
                  <a:lnTo>
                    <a:pt x="13398" y="16293"/>
                  </a:lnTo>
                  <a:lnTo>
                    <a:pt x="13301" y="16228"/>
                  </a:lnTo>
                  <a:lnTo>
                    <a:pt x="13268" y="16260"/>
                  </a:lnTo>
                  <a:lnTo>
                    <a:pt x="13333" y="16391"/>
                  </a:lnTo>
                  <a:lnTo>
                    <a:pt x="13366" y="16488"/>
                  </a:lnTo>
                  <a:lnTo>
                    <a:pt x="13431" y="16553"/>
                  </a:lnTo>
                  <a:lnTo>
                    <a:pt x="13528" y="16521"/>
                  </a:lnTo>
                  <a:lnTo>
                    <a:pt x="13593" y="16553"/>
                  </a:lnTo>
                  <a:lnTo>
                    <a:pt x="13561" y="16618"/>
                  </a:lnTo>
                  <a:lnTo>
                    <a:pt x="13496" y="16618"/>
                  </a:lnTo>
                  <a:lnTo>
                    <a:pt x="13496" y="16651"/>
                  </a:lnTo>
                  <a:lnTo>
                    <a:pt x="13626" y="16813"/>
                  </a:lnTo>
                  <a:lnTo>
                    <a:pt x="13691" y="16781"/>
                  </a:lnTo>
                  <a:lnTo>
                    <a:pt x="13821" y="16781"/>
                  </a:lnTo>
                  <a:lnTo>
                    <a:pt x="13854" y="16683"/>
                  </a:lnTo>
                  <a:lnTo>
                    <a:pt x="13984" y="16456"/>
                  </a:lnTo>
                  <a:lnTo>
                    <a:pt x="13984" y="16456"/>
                  </a:lnTo>
                  <a:lnTo>
                    <a:pt x="13919" y="16618"/>
                  </a:lnTo>
                  <a:lnTo>
                    <a:pt x="13919" y="16748"/>
                  </a:lnTo>
                  <a:lnTo>
                    <a:pt x="13886" y="16813"/>
                  </a:lnTo>
                  <a:lnTo>
                    <a:pt x="13854" y="16846"/>
                  </a:lnTo>
                  <a:lnTo>
                    <a:pt x="13756" y="16943"/>
                  </a:lnTo>
                  <a:lnTo>
                    <a:pt x="13789" y="17008"/>
                  </a:lnTo>
                  <a:lnTo>
                    <a:pt x="13854" y="17041"/>
                  </a:lnTo>
                  <a:lnTo>
                    <a:pt x="13821" y="17106"/>
                  </a:lnTo>
                  <a:lnTo>
                    <a:pt x="13821" y="17366"/>
                  </a:lnTo>
                  <a:lnTo>
                    <a:pt x="13886" y="17399"/>
                  </a:lnTo>
                  <a:lnTo>
                    <a:pt x="13951" y="17399"/>
                  </a:lnTo>
                  <a:lnTo>
                    <a:pt x="13919" y="17496"/>
                  </a:lnTo>
                  <a:lnTo>
                    <a:pt x="13951" y="17594"/>
                  </a:lnTo>
                  <a:lnTo>
                    <a:pt x="14114" y="17756"/>
                  </a:lnTo>
                  <a:lnTo>
                    <a:pt x="14179" y="17789"/>
                  </a:lnTo>
                  <a:lnTo>
                    <a:pt x="14179" y="17854"/>
                  </a:lnTo>
                  <a:lnTo>
                    <a:pt x="14244" y="17821"/>
                  </a:lnTo>
                  <a:lnTo>
                    <a:pt x="14309" y="17886"/>
                  </a:lnTo>
                  <a:lnTo>
                    <a:pt x="14374" y="17854"/>
                  </a:lnTo>
                  <a:lnTo>
                    <a:pt x="14341" y="17821"/>
                  </a:lnTo>
                  <a:lnTo>
                    <a:pt x="14374" y="17756"/>
                  </a:lnTo>
                  <a:lnTo>
                    <a:pt x="14406" y="17821"/>
                  </a:lnTo>
                  <a:lnTo>
                    <a:pt x="14471" y="17821"/>
                  </a:lnTo>
                  <a:lnTo>
                    <a:pt x="14504" y="17756"/>
                  </a:lnTo>
                  <a:lnTo>
                    <a:pt x="14439" y="17594"/>
                  </a:lnTo>
                  <a:lnTo>
                    <a:pt x="14406" y="17594"/>
                  </a:lnTo>
                  <a:lnTo>
                    <a:pt x="14341" y="17626"/>
                  </a:lnTo>
                  <a:lnTo>
                    <a:pt x="14309" y="17594"/>
                  </a:lnTo>
                  <a:lnTo>
                    <a:pt x="14406" y="17496"/>
                  </a:lnTo>
                  <a:lnTo>
                    <a:pt x="14374" y="17431"/>
                  </a:lnTo>
                  <a:lnTo>
                    <a:pt x="14341" y="17366"/>
                  </a:lnTo>
                  <a:lnTo>
                    <a:pt x="14276" y="17334"/>
                  </a:lnTo>
                  <a:lnTo>
                    <a:pt x="14276" y="17269"/>
                  </a:lnTo>
                  <a:lnTo>
                    <a:pt x="14309" y="17203"/>
                  </a:lnTo>
                  <a:lnTo>
                    <a:pt x="14341" y="17106"/>
                  </a:lnTo>
                  <a:lnTo>
                    <a:pt x="14374" y="17106"/>
                  </a:lnTo>
                  <a:lnTo>
                    <a:pt x="14406" y="17203"/>
                  </a:lnTo>
                  <a:lnTo>
                    <a:pt x="14439" y="17269"/>
                  </a:lnTo>
                  <a:lnTo>
                    <a:pt x="14504" y="17171"/>
                  </a:lnTo>
                  <a:lnTo>
                    <a:pt x="14537" y="17236"/>
                  </a:lnTo>
                  <a:lnTo>
                    <a:pt x="14569" y="17301"/>
                  </a:lnTo>
                  <a:lnTo>
                    <a:pt x="14537" y="17431"/>
                  </a:lnTo>
                  <a:lnTo>
                    <a:pt x="14537" y="17496"/>
                  </a:lnTo>
                  <a:lnTo>
                    <a:pt x="14602" y="17529"/>
                  </a:lnTo>
                  <a:lnTo>
                    <a:pt x="14699" y="17431"/>
                  </a:lnTo>
                  <a:lnTo>
                    <a:pt x="14732" y="17431"/>
                  </a:lnTo>
                  <a:lnTo>
                    <a:pt x="14699" y="17496"/>
                  </a:lnTo>
                  <a:lnTo>
                    <a:pt x="14634" y="17561"/>
                  </a:lnTo>
                  <a:lnTo>
                    <a:pt x="14634" y="17659"/>
                  </a:lnTo>
                  <a:lnTo>
                    <a:pt x="14667" y="17756"/>
                  </a:lnTo>
                  <a:lnTo>
                    <a:pt x="14634" y="17854"/>
                  </a:lnTo>
                  <a:lnTo>
                    <a:pt x="14667" y="17919"/>
                  </a:lnTo>
                  <a:lnTo>
                    <a:pt x="14764" y="17951"/>
                  </a:lnTo>
                  <a:lnTo>
                    <a:pt x="14797" y="17886"/>
                  </a:lnTo>
                  <a:lnTo>
                    <a:pt x="14829" y="17821"/>
                  </a:lnTo>
                  <a:lnTo>
                    <a:pt x="14862" y="17886"/>
                  </a:lnTo>
                  <a:lnTo>
                    <a:pt x="14829" y="17919"/>
                  </a:lnTo>
                  <a:lnTo>
                    <a:pt x="14862" y="18049"/>
                  </a:lnTo>
                  <a:lnTo>
                    <a:pt x="14927" y="18114"/>
                  </a:lnTo>
                  <a:lnTo>
                    <a:pt x="15024" y="17919"/>
                  </a:lnTo>
                  <a:lnTo>
                    <a:pt x="15024" y="17789"/>
                  </a:lnTo>
                  <a:lnTo>
                    <a:pt x="15057" y="17724"/>
                  </a:lnTo>
                  <a:lnTo>
                    <a:pt x="15089" y="17464"/>
                  </a:lnTo>
                  <a:lnTo>
                    <a:pt x="15154" y="17236"/>
                  </a:lnTo>
                  <a:lnTo>
                    <a:pt x="15154" y="17008"/>
                  </a:lnTo>
                  <a:lnTo>
                    <a:pt x="15122" y="16878"/>
                  </a:lnTo>
                  <a:lnTo>
                    <a:pt x="15089" y="16781"/>
                  </a:lnTo>
                  <a:lnTo>
                    <a:pt x="15154" y="16781"/>
                  </a:lnTo>
                  <a:lnTo>
                    <a:pt x="15187" y="16911"/>
                  </a:lnTo>
                  <a:lnTo>
                    <a:pt x="15252" y="16943"/>
                  </a:lnTo>
                  <a:lnTo>
                    <a:pt x="15284" y="16813"/>
                  </a:lnTo>
                  <a:lnTo>
                    <a:pt x="15415" y="16748"/>
                  </a:lnTo>
                  <a:lnTo>
                    <a:pt x="15350" y="16878"/>
                  </a:lnTo>
                  <a:lnTo>
                    <a:pt x="15284" y="17073"/>
                  </a:lnTo>
                  <a:lnTo>
                    <a:pt x="15317" y="17203"/>
                  </a:lnTo>
                  <a:lnTo>
                    <a:pt x="15219" y="17399"/>
                  </a:lnTo>
                  <a:lnTo>
                    <a:pt x="15219" y="17529"/>
                  </a:lnTo>
                  <a:lnTo>
                    <a:pt x="15252" y="17594"/>
                  </a:lnTo>
                  <a:lnTo>
                    <a:pt x="15187" y="17659"/>
                  </a:lnTo>
                  <a:lnTo>
                    <a:pt x="15187" y="17821"/>
                  </a:lnTo>
                  <a:lnTo>
                    <a:pt x="15187" y="17919"/>
                  </a:lnTo>
                  <a:lnTo>
                    <a:pt x="15219" y="18016"/>
                  </a:lnTo>
                  <a:lnTo>
                    <a:pt x="15317" y="18114"/>
                  </a:lnTo>
                  <a:lnTo>
                    <a:pt x="15317" y="18212"/>
                  </a:lnTo>
                  <a:lnTo>
                    <a:pt x="15382" y="18212"/>
                  </a:lnTo>
                  <a:lnTo>
                    <a:pt x="15382" y="18342"/>
                  </a:lnTo>
                  <a:lnTo>
                    <a:pt x="15447" y="18407"/>
                  </a:lnTo>
                  <a:lnTo>
                    <a:pt x="15512" y="18374"/>
                  </a:lnTo>
                  <a:lnTo>
                    <a:pt x="15577" y="18407"/>
                  </a:lnTo>
                  <a:lnTo>
                    <a:pt x="15675" y="18374"/>
                  </a:lnTo>
                  <a:lnTo>
                    <a:pt x="15805" y="18342"/>
                  </a:lnTo>
                  <a:lnTo>
                    <a:pt x="15772" y="18374"/>
                  </a:lnTo>
                  <a:lnTo>
                    <a:pt x="15642" y="18472"/>
                  </a:lnTo>
                  <a:lnTo>
                    <a:pt x="15577" y="18504"/>
                  </a:lnTo>
                  <a:lnTo>
                    <a:pt x="15577" y="18537"/>
                  </a:lnTo>
                  <a:lnTo>
                    <a:pt x="15675" y="18602"/>
                  </a:lnTo>
                  <a:lnTo>
                    <a:pt x="15610" y="18634"/>
                  </a:lnTo>
                  <a:lnTo>
                    <a:pt x="15545" y="18634"/>
                  </a:lnTo>
                  <a:lnTo>
                    <a:pt x="15545" y="18699"/>
                  </a:lnTo>
                  <a:lnTo>
                    <a:pt x="15610" y="18829"/>
                  </a:lnTo>
                  <a:lnTo>
                    <a:pt x="15610" y="18927"/>
                  </a:lnTo>
                  <a:lnTo>
                    <a:pt x="15577" y="18927"/>
                  </a:lnTo>
                  <a:lnTo>
                    <a:pt x="15480" y="18895"/>
                  </a:lnTo>
                  <a:lnTo>
                    <a:pt x="15447" y="18797"/>
                  </a:lnTo>
                  <a:lnTo>
                    <a:pt x="15415" y="18829"/>
                  </a:lnTo>
                  <a:lnTo>
                    <a:pt x="15447" y="18895"/>
                  </a:lnTo>
                  <a:lnTo>
                    <a:pt x="15415" y="18992"/>
                  </a:lnTo>
                  <a:lnTo>
                    <a:pt x="15415" y="19090"/>
                  </a:lnTo>
                  <a:lnTo>
                    <a:pt x="15447" y="19122"/>
                  </a:lnTo>
                  <a:lnTo>
                    <a:pt x="15382" y="19187"/>
                  </a:lnTo>
                  <a:lnTo>
                    <a:pt x="15317" y="19187"/>
                  </a:lnTo>
                  <a:lnTo>
                    <a:pt x="15284" y="19285"/>
                  </a:lnTo>
                  <a:lnTo>
                    <a:pt x="15284" y="19317"/>
                  </a:lnTo>
                  <a:lnTo>
                    <a:pt x="15415" y="19317"/>
                  </a:lnTo>
                  <a:lnTo>
                    <a:pt x="15447" y="19415"/>
                  </a:lnTo>
                  <a:lnTo>
                    <a:pt x="15512" y="19480"/>
                  </a:lnTo>
                  <a:lnTo>
                    <a:pt x="15577" y="19480"/>
                  </a:lnTo>
                  <a:lnTo>
                    <a:pt x="15610" y="19512"/>
                  </a:lnTo>
                  <a:lnTo>
                    <a:pt x="15642" y="19545"/>
                  </a:lnTo>
                  <a:lnTo>
                    <a:pt x="15545" y="19545"/>
                  </a:lnTo>
                  <a:lnTo>
                    <a:pt x="15512" y="19577"/>
                  </a:lnTo>
                  <a:lnTo>
                    <a:pt x="15545" y="19642"/>
                  </a:lnTo>
                  <a:lnTo>
                    <a:pt x="15610" y="19675"/>
                  </a:lnTo>
                  <a:lnTo>
                    <a:pt x="15642" y="19773"/>
                  </a:lnTo>
                  <a:lnTo>
                    <a:pt x="15707" y="19838"/>
                  </a:lnTo>
                  <a:lnTo>
                    <a:pt x="15772" y="19838"/>
                  </a:lnTo>
                  <a:lnTo>
                    <a:pt x="15707" y="19870"/>
                  </a:lnTo>
                  <a:lnTo>
                    <a:pt x="15642" y="19870"/>
                  </a:lnTo>
                  <a:lnTo>
                    <a:pt x="15577" y="19968"/>
                  </a:lnTo>
                  <a:lnTo>
                    <a:pt x="15610" y="20065"/>
                  </a:lnTo>
                  <a:lnTo>
                    <a:pt x="15675" y="20228"/>
                  </a:lnTo>
                  <a:lnTo>
                    <a:pt x="15772" y="20293"/>
                  </a:lnTo>
                  <a:lnTo>
                    <a:pt x="15935" y="20293"/>
                  </a:lnTo>
                  <a:lnTo>
                    <a:pt x="15837" y="20358"/>
                  </a:lnTo>
                  <a:lnTo>
                    <a:pt x="15642" y="20358"/>
                  </a:lnTo>
                  <a:lnTo>
                    <a:pt x="15577" y="20488"/>
                  </a:lnTo>
                  <a:lnTo>
                    <a:pt x="15415" y="20683"/>
                  </a:lnTo>
                  <a:lnTo>
                    <a:pt x="15284" y="20781"/>
                  </a:lnTo>
                  <a:lnTo>
                    <a:pt x="15284" y="20878"/>
                  </a:lnTo>
                  <a:lnTo>
                    <a:pt x="15350" y="20976"/>
                  </a:lnTo>
                  <a:lnTo>
                    <a:pt x="15447" y="20878"/>
                  </a:lnTo>
                  <a:lnTo>
                    <a:pt x="15512" y="20716"/>
                  </a:lnTo>
                  <a:lnTo>
                    <a:pt x="15512" y="20683"/>
                  </a:lnTo>
                  <a:lnTo>
                    <a:pt x="15610" y="20651"/>
                  </a:lnTo>
                  <a:lnTo>
                    <a:pt x="15740" y="20520"/>
                  </a:lnTo>
                  <a:lnTo>
                    <a:pt x="15740" y="20586"/>
                  </a:lnTo>
                  <a:lnTo>
                    <a:pt x="15837" y="20553"/>
                  </a:lnTo>
                  <a:lnTo>
                    <a:pt x="15967" y="20553"/>
                  </a:lnTo>
                  <a:lnTo>
                    <a:pt x="15870" y="20651"/>
                  </a:lnTo>
                  <a:lnTo>
                    <a:pt x="15902" y="20683"/>
                  </a:lnTo>
                  <a:lnTo>
                    <a:pt x="16032" y="20683"/>
                  </a:lnTo>
                  <a:lnTo>
                    <a:pt x="16032" y="20716"/>
                  </a:lnTo>
                  <a:lnTo>
                    <a:pt x="15902" y="20813"/>
                  </a:lnTo>
                  <a:lnTo>
                    <a:pt x="15902" y="20911"/>
                  </a:lnTo>
                  <a:lnTo>
                    <a:pt x="15935" y="20976"/>
                  </a:lnTo>
                  <a:lnTo>
                    <a:pt x="15870" y="21106"/>
                  </a:lnTo>
                  <a:lnTo>
                    <a:pt x="15837" y="21171"/>
                  </a:lnTo>
                  <a:lnTo>
                    <a:pt x="15837" y="21236"/>
                  </a:lnTo>
                  <a:lnTo>
                    <a:pt x="15870" y="21301"/>
                  </a:lnTo>
                  <a:lnTo>
                    <a:pt x="15805" y="21268"/>
                  </a:lnTo>
                  <a:lnTo>
                    <a:pt x="15707" y="21301"/>
                  </a:lnTo>
                  <a:lnTo>
                    <a:pt x="15642" y="21366"/>
                  </a:lnTo>
                  <a:lnTo>
                    <a:pt x="15642" y="21399"/>
                  </a:lnTo>
                  <a:lnTo>
                    <a:pt x="15707" y="21431"/>
                  </a:lnTo>
                  <a:lnTo>
                    <a:pt x="15772" y="21399"/>
                  </a:lnTo>
                  <a:lnTo>
                    <a:pt x="15870" y="21399"/>
                  </a:lnTo>
                  <a:lnTo>
                    <a:pt x="15870" y="21431"/>
                  </a:lnTo>
                  <a:lnTo>
                    <a:pt x="15805" y="21496"/>
                  </a:lnTo>
                  <a:lnTo>
                    <a:pt x="15675" y="21496"/>
                  </a:lnTo>
                  <a:lnTo>
                    <a:pt x="15610" y="21529"/>
                  </a:lnTo>
                  <a:lnTo>
                    <a:pt x="15577" y="21659"/>
                  </a:lnTo>
                  <a:lnTo>
                    <a:pt x="15642" y="21789"/>
                  </a:lnTo>
                  <a:lnTo>
                    <a:pt x="15707" y="21724"/>
                  </a:lnTo>
                  <a:lnTo>
                    <a:pt x="15740" y="21659"/>
                  </a:lnTo>
                  <a:lnTo>
                    <a:pt x="15805" y="21659"/>
                  </a:lnTo>
                  <a:lnTo>
                    <a:pt x="15902" y="21626"/>
                  </a:lnTo>
                  <a:lnTo>
                    <a:pt x="16032" y="21464"/>
                  </a:lnTo>
                  <a:lnTo>
                    <a:pt x="16130" y="21301"/>
                  </a:lnTo>
                  <a:lnTo>
                    <a:pt x="16163" y="21106"/>
                  </a:lnTo>
                  <a:lnTo>
                    <a:pt x="16293" y="20846"/>
                  </a:lnTo>
                  <a:lnTo>
                    <a:pt x="16325" y="20813"/>
                  </a:lnTo>
                  <a:lnTo>
                    <a:pt x="16358" y="20846"/>
                  </a:lnTo>
                  <a:lnTo>
                    <a:pt x="16325" y="20943"/>
                  </a:lnTo>
                  <a:lnTo>
                    <a:pt x="16163" y="21203"/>
                  </a:lnTo>
                  <a:lnTo>
                    <a:pt x="16163" y="21366"/>
                  </a:lnTo>
                  <a:lnTo>
                    <a:pt x="16032" y="21529"/>
                  </a:lnTo>
                  <a:lnTo>
                    <a:pt x="16032" y="21594"/>
                  </a:lnTo>
                  <a:lnTo>
                    <a:pt x="16065" y="21594"/>
                  </a:lnTo>
                  <a:lnTo>
                    <a:pt x="16228" y="21399"/>
                  </a:lnTo>
                  <a:lnTo>
                    <a:pt x="16260" y="21301"/>
                  </a:lnTo>
                  <a:lnTo>
                    <a:pt x="16390" y="21171"/>
                  </a:lnTo>
                  <a:lnTo>
                    <a:pt x="16423" y="21236"/>
                  </a:lnTo>
                  <a:lnTo>
                    <a:pt x="16488" y="21236"/>
                  </a:lnTo>
                  <a:lnTo>
                    <a:pt x="16455" y="21301"/>
                  </a:lnTo>
                  <a:lnTo>
                    <a:pt x="16325" y="21399"/>
                  </a:lnTo>
                  <a:lnTo>
                    <a:pt x="16260" y="21464"/>
                  </a:lnTo>
                  <a:lnTo>
                    <a:pt x="16130" y="21626"/>
                  </a:lnTo>
                  <a:lnTo>
                    <a:pt x="16130" y="21659"/>
                  </a:lnTo>
                  <a:lnTo>
                    <a:pt x="16195" y="21691"/>
                  </a:lnTo>
                  <a:lnTo>
                    <a:pt x="16130" y="21724"/>
                  </a:lnTo>
                  <a:lnTo>
                    <a:pt x="15935" y="21724"/>
                  </a:lnTo>
                  <a:lnTo>
                    <a:pt x="15902" y="21886"/>
                  </a:lnTo>
                  <a:lnTo>
                    <a:pt x="15805" y="21951"/>
                  </a:lnTo>
                  <a:lnTo>
                    <a:pt x="15805" y="22081"/>
                  </a:lnTo>
                  <a:lnTo>
                    <a:pt x="15772" y="22049"/>
                  </a:lnTo>
                  <a:lnTo>
                    <a:pt x="15707" y="21984"/>
                  </a:lnTo>
                  <a:lnTo>
                    <a:pt x="15642" y="22049"/>
                  </a:lnTo>
                  <a:lnTo>
                    <a:pt x="15642" y="22212"/>
                  </a:lnTo>
                  <a:lnTo>
                    <a:pt x="15740" y="22212"/>
                  </a:lnTo>
                  <a:lnTo>
                    <a:pt x="15740" y="22277"/>
                  </a:lnTo>
                  <a:lnTo>
                    <a:pt x="15707" y="22439"/>
                  </a:lnTo>
                  <a:lnTo>
                    <a:pt x="15675" y="22732"/>
                  </a:lnTo>
                  <a:lnTo>
                    <a:pt x="15740" y="22894"/>
                  </a:lnTo>
                  <a:lnTo>
                    <a:pt x="15805" y="23024"/>
                  </a:lnTo>
                  <a:lnTo>
                    <a:pt x="15870" y="23057"/>
                  </a:lnTo>
                  <a:lnTo>
                    <a:pt x="15902" y="22959"/>
                  </a:lnTo>
                  <a:lnTo>
                    <a:pt x="15967" y="22894"/>
                  </a:lnTo>
                  <a:lnTo>
                    <a:pt x="16130" y="22829"/>
                  </a:lnTo>
                  <a:lnTo>
                    <a:pt x="16228" y="22764"/>
                  </a:lnTo>
                  <a:lnTo>
                    <a:pt x="16325" y="22667"/>
                  </a:lnTo>
                  <a:lnTo>
                    <a:pt x="16358" y="22634"/>
                  </a:lnTo>
                  <a:lnTo>
                    <a:pt x="16358" y="22764"/>
                  </a:lnTo>
                  <a:lnTo>
                    <a:pt x="16325" y="22862"/>
                  </a:lnTo>
                  <a:lnTo>
                    <a:pt x="16260" y="22862"/>
                  </a:lnTo>
                  <a:lnTo>
                    <a:pt x="16195" y="22992"/>
                  </a:lnTo>
                  <a:lnTo>
                    <a:pt x="16195" y="23024"/>
                  </a:lnTo>
                  <a:lnTo>
                    <a:pt x="16293" y="23090"/>
                  </a:lnTo>
                  <a:lnTo>
                    <a:pt x="16358" y="23187"/>
                  </a:lnTo>
                  <a:lnTo>
                    <a:pt x="16553" y="23187"/>
                  </a:lnTo>
                  <a:lnTo>
                    <a:pt x="16585" y="23252"/>
                  </a:lnTo>
                  <a:lnTo>
                    <a:pt x="16585" y="23252"/>
                  </a:lnTo>
                  <a:lnTo>
                    <a:pt x="16488" y="23187"/>
                  </a:lnTo>
                  <a:lnTo>
                    <a:pt x="16358" y="23220"/>
                  </a:lnTo>
                  <a:lnTo>
                    <a:pt x="16260" y="23155"/>
                  </a:lnTo>
                  <a:lnTo>
                    <a:pt x="16097" y="23155"/>
                  </a:lnTo>
                  <a:lnTo>
                    <a:pt x="16065" y="23220"/>
                  </a:lnTo>
                  <a:lnTo>
                    <a:pt x="16065" y="23317"/>
                  </a:lnTo>
                  <a:lnTo>
                    <a:pt x="16130" y="23382"/>
                  </a:lnTo>
                  <a:lnTo>
                    <a:pt x="16163" y="23610"/>
                  </a:lnTo>
                  <a:lnTo>
                    <a:pt x="16195" y="23707"/>
                  </a:lnTo>
                  <a:lnTo>
                    <a:pt x="16228" y="23707"/>
                  </a:lnTo>
                  <a:lnTo>
                    <a:pt x="16325" y="23642"/>
                  </a:lnTo>
                  <a:lnTo>
                    <a:pt x="16358" y="23675"/>
                  </a:lnTo>
                  <a:lnTo>
                    <a:pt x="16325" y="23740"/>
                  </a:lnTo>
                  <a:lnTo>
                    <a:pt x="16293" y="23772"/>
                  </a:lnTo>
                  <a:lnTo>
                    <a:pt x="16358" y="23805"/>
                  </a:lnTo>
                  <a:lnTo>
                    <a:pt x="16358" y="23870"/>
                  </a:lnTo>
                  <a:lnTo>
                    <a:pt x="16325" y="23903"/>
                  </a:lnTo>
                  <a:lnTo>
                    <a:pt x="16228" y="23903"/>
                  </a:lnTo>
                  <a:lnTo>
                    <a:pt x="16130" y="23935"/>
                  </a:lnTo>
                  <a:lnTo>
                    <a:pt x="16000" y="24033"/>
                  </a:lnTo>
                  <a:lnTo>
                    <a:pt x="15967" y="24065"/>
                  </a:lnTo>
                  <a:lnTo>
                    <a:pt x="16032" y="24130"/>
                  </a:lnTo>
                  <a:lnTo>
                    <a:pt x="16195" y="24065"/>
                  </a:lnTo>
                  <a:lnTo>
                    <a:pt x="16260" y="24098"/>
                  </a:lnTo>
                  <a:lnTo>
                    <a:pt x="16195" y="24098"/>
                  </a:lnTo>
                  <a:lnTo>
                    <a:pt x="16163" y="24163"/>
                  </a:lnTo>
                  <a:lnTo>
                    <a:pt x="16228" y="24260"/>
                  </a:lnTo>
                  <a:lnTo>
                    <a:pt x="16390" y="24195"/>
                  </a:lnTo>
                  <a:lnTo>
                    <a:pt x="16520" y="24098"/>
                  </a:lnTo>
                  <a:lnTo>
                    <a:pt x="16618" y="23968"/>
                  </a:lnTo>
                  <a:lnTo>
                    <a:pt x="16748" y="23935"/>
                  </a:lnTo>
                  <a:lnTo>
                    <a:pt x="16813" y="23870"/>
                  </a:lnTo>
                  <a:lnTo>
                    <a:pt x="16845" y="23772"/>
                  </a:lnTo>
                  <a:lnTo>
                    <a:pt x="16878" y="23740"/>
                  </a:lnTo>
                  <a:lnTo>
                    <a:pt x="16910" y="23837"/>
                  </a:lnTo>
                  <a:lnTo>
                    <a:pt x="16845" y="23968"/>
                  </a:lnTo>
                  <a:lnTo>
                    <a:pt x="16715" y="24033"/>
                  </a:lnTo>
                  <a:lnTo>
                    <a:pt x="16618" y="24065"/>
                  </a:lnTo>
                  <a:lnTo>
                    <a:pt x="16585" y="24163"/>
                  </a:lnTo>
                  <a:lnTo>
                    <a:pt x="16650" y="24195"/>
                  </a:lnTo>
                  <a:lnTo>
                    <a:pt x="16845" y="24195"/>
                  </a:lnTo>
                  <a:lnTo>
                    <a:pt x="16943" y="24228"/>
                  </a:lnTo>
                  <a:lnTo>
                    <a:pt x="16813" y="24228"/>
                  </a:lnTo>
                  <a:lnTo>
                    <a:pt x="16715" y="24260"/>
                  </a:lnTo>
                  <a:lnTo>
                    <a:pt x="16715" y="24423"/>
                  </a:lnTo>
                  <a:lnTo>
                    <a:pt x="16748" y="24553"/>
                  </a:lnTo>
                  <a:lnTo>
                    <a:pt x="16715" y="24585"/>
                  </a:lnTo>
                  <a:lnTo>
                    <a:pt x="16650" y="24488"/>
                  </a:lnTo>
                  <a:lnTo>
                    <a:pt x="16650" y="24325"/>
                  </a:lnTo>
                  <a:lnTo>
                    <a:pt x="16618" y="24260"/>
                  </a:lnTo>
                  <a:lnTo>
                    <a:pt x="16520" y="24325"/>
                  </a:lnTo>
                  <a:lnTo>
                    <a:pt x="16293" y="24488"/>
                  </a:lnTo>
                  <a:lnTo>
                    <a:pt x="16228" y="24553"/>
                  </a:lnTo>
                  <a:lnTo>
                    <a:pt x="16097" y="24618"/>
                  </a:lnTo>
                  <a:lnTo>
                    <a:pt x="16065" y="24716"/>
                  </a:lnTo>
                  <a:lnTo>
                    <a:pt x="16065" y="24781"/>
                  </a:lnTo>
                  <a:lnTo>
                    <a:pt x="16065" y="24878"/>
                  </a:lnTo>
                  <a:lnTo>
                    <a:pt x="16097" y="24911"/>
                  </a:lnTo>
                  <a:lnTo>
                    <a:pt x="16163" y="24846"/>
                  </a:lnTo>
                  <a:lnTo>
                    <a:pt x="16260" y="24813"/>
                  </a:lnTo>
                  <a:lnTo>
                    <a:pt x="16325" y="24716"/>
                  </a:lnTo>
                  <a:lnTo>
                    <a:pt x="16390" y="24748"/>
                  </a:lnTo>
                  <a:lnTo>
                    <a:pt x="16423" y="24781"/>
                  </a:lnTo>
                  <a:lnTo>
                    <a:pt x="16585" y="24813"/>
                  </a:lnTo>
                  <a:lnTo>
                    <a:pt x="16553" y="24846"/>
                  </a:lnTo>
                  <a:lnTo>
                    <a:pt x="16455" y="24813"/>
                  </a:lnTo>
                  <a:lnTo>
                    <a:pt x="16325" y="24813"/>
                  </a:lnTo>
                  <a:lnTo>
                    <a:pt x="16260" y="24878"/>
                  </a:lnTo>
                  <a:lnTo>
                    <a:pt x="16260" y="24943"/>
                  </a:lnTo>
                  <a:lnTo>
                    <a:pt x="16293" y="24976"/>
                  </a:lnTo>
                  <a:lnTo>
                    <a:pt x="16228" y="25008"/>
                  </a:lnTo>
                  <a:lnTo>
                    <a:pt x="16163" y="24976"/>
                  </a:lnTo>
                  <a:lnTo>
                    <a:pt x="16000" y="25008"/>
                  </a:lnTo>
                  <a:lnTo>
                    <a:pt x="16000" y="25041"/>
                  </a:lnTo>
                  <a:lnTo>
                    <a:pt x="16130" y="25041"/>
                  </a:lnTo>
                  <a:lnTo>
                    <a:pt x="16195" y="25106"/>
                  </a:lnTo>
                  <a:lnTo>
                    <a:pt x="16293" y="25106"/>
                  </a:lnTo>
                  <a:lnTo>
                    <a:pt x="16260" y="25138"/>
                  </a:lnTo>
                  <a:lnTo>
                    <a:pt x="16130" y="25138"/>
                  </a:lnTo>
                  <a:lnTo>
                    <a:pt x="16065" y="25106"/>
                  </a:lnTo>
                  <a:lnTo>
                    <a:pt x="15967" y="25106"/>
                  </a:lnTo>
                  <a:lnTo>
                    <a:pt x="15967" y="25203"/>
                  </a:lnTo>
                  <a:lnTo>
                    <a:pt x="16000" y="25268"/>
                  </a:lnTo>
                  <a:lnTo>
                    <a:pt x="16097" y="25268"/>
                  </a:lnTo>
                  <a:lnTo>
                    <a:pt x="16195" y="25236"/>
                  </a:lnTo>
                  <a:lnTo>
                    <a:pt x="16260" y="25268"/>
                  </a:lnTo>
                  <a:lnTo>
                    <a:pt x="16390" y="25268"/>
                  </a:lnTo>
                  <a:lnTo>
                    <a:pt x="16390" y="25301"/>
                  </a:lnTo>
                  <a:lnTo>
                    <a:pt x="16293" y="25333"/>
                  </a:lnTo>
                  <a:lnTo>
                    <a:pt x="16195" y="25301"/>
                  </a:lnTo>
                  <a:lnTo>
                    <a:pt x="16163" y="25333"/>
                  </a:lnTo>
                  <a:lnTo>
                    <a:pt x="16195" y="25366"/>
                  </a:lnTo>
                  <a:lnTo>
                    <a:pt x="16390" y="25366"/>
                  </a:lnTo>
                  <a:lnTo>
                    <a:pt x="16390" y="25398"/>
                  </a:lnTo>
                  <a:lnTo>
                    <a:pt x="16260" y="25431"/>
                  </a:lnTo>
                  <a:lnTo>
                    <a:pt x="16163" y="25398"/>
                  </a:lnTo>
                  <a:lnTo>
                    <a:pt x="16097" y="25366"/>
                  </a:lnTo>
                  <a:lnTo>
                    <a:pt x="16032" y="25398"/>
                  </a:lnTo>
                  <a:lnTo>
                    <a:pt x="16097" y="25496"/>
                  </a:lnTo>
                  <a:lnTo>
                    <a:pt x="16228" y="25594"/>
                  </a:lnTo>
                  <a:lnTo>
                    <a:pt x="16228" y="25496"/>
                  </a:lnTo>
                  <a:lnTo>
                    <a:pt x="16325" y="25496"/>
                  </a:lnTo>
                  <a:lnTo>
                    <a:pt x="16390" y="25528"/>
                  </a:lnTo>
                  <a:lnTo>
                    <a:pt x="16520" y="25496"/>
                  </a:lnTo>
                  <a:lnTo>
                    <a:pt x="16585" y="25528"/>
                  </a:lnTo>
                  <a:lnTo>
                    <a:pt x="16488" y="25561"/>
                  </a:lnTo>
                  <a:lnTo>
                    <a:pt x="16488" y="25626"/>
                  </a:lnTo>
                  <a:lnTo>
                    <a:pt x="16585" y="25626"/>
                  </a:lnTo>
                  <a:lnTo>
                    <a:pt x="16618" y="25691"/>
                  </a:lnTo>
                  <a:lnTo>
                    <a:pt x="16748" y="25756"/>
                  </a:lnTo>
                  <a:lnTo>
                    <a:pt x="16813" y="25724"/>
                  </a:lnTo>
                  <a:lnTo>
                    <a:pt x="16878" y="25594"/>
                  </a:lnTo>
                  <a:lnTo>
                    <a:pt x="16976" y="25528"/>
                  </a:lnTo>
                  <a:lnTo>
                    <a:pt x="16976" y="25431"/>
                  </a:lnTo>
                  <a:lnTo>
                    <a:pt x="17008" y="25561"/>
                  </a:lnTo>
                  <a:lnTo>
                    <a:pt x="16943" y="25659"/>
                  </a:lnTo>
                  <a:lnTo>
                    <a:pt x="16813" y="25756"/>
                  </a:lnTo>
                  <a:lnTo>
                    <a:pt x="16683" y="25789"/>
                  </a:lnTo>
                  <a:lnTo>
                    <a:pt x="16585" y="25789"/>
                  </a:lnTo>
                  <a:lnTo>
                    <a:pt x="16520" y="25886"/>
                  </a:lnTo>
                  <a:lnTo>
                    <a:pt x="16520" y="25919"/>
                  </a:lnTo>
                  <a:lnTo>
                    <a:pt x="16585" y="25951"/>
                  </a:lnTo>
                  <a:lnTo>
                    <a:pt x="16650" y="25919"/>
                  </a:lnTo>
                  <a:lnTo>
                    <a:pt x="16715" y="25886"/>
                  </a:lnTo>
                  <a:lnTo>
                    <a:pt x="16748" y="25951"/>
                  </a:lnTo>
                  <a:lnTo>
                    <a:pt x="16780" y="25951"/>
                  </a:lnTo>
                  <a:lnTo>
                    <a:pt x="16813" y="25886"/>
                  </a:lnTo>
                  <a:lnTo>
                    <a:pt x="16910" y="25821"/>
                  </a:lnTo>
                  <a:lnTo>
                    <a:pt x="16910" y="25886"/>
                  </a:lnTo>
                  <a:lnTo>
                    <a:pt x="16878" y="25919"/>
                  </a:lnTo>
                  <a:lnTo>
                    <a:pt x="16878" y="25984"/>
                  </a:lnTo>
                  <a:lnTo>
                    <a:pt x="16910" y="25984"/>
                  </a:lnTo>
                  <a:lnTo>
                    <a:pt x="16976" y="26049"/>
                  </a:lnTo>
                  <a:lnTo>
                    <a:pt x="17041" y="26016"/>
                  </a:lnTo>
                  <a:lnTo>
                    <a:pt x="17171" y="25886"/>
                  </a:lnTo>
                  <a:lnTo>
                    <a:pt x="17171" y="25691"/>
                  </a:lnTo>
                  <a:lnTo>
                    <a:pt x="17236" y="25594"/>
                  </a:lnTo>
                  <a:lnTo>
                    <a:pt x="17301" y="25594"/>
                  </a:lnTo>
                  <a:lnTo>
                    <a:pt x="17301" y="25659"/>
                  </a:lnTo>
                  <a:lnTo>
                    <a:pt x="17236" y="25691"/>
                  </a:lnTo>
                  <a:lnTo>
                    <a:pt x="17236" y="25854"/>
                  </a:lnTo>
                  <a:lnTo>
                    <a:pt x="17171" y="25984"/>
                  </a:lnTo>
                  <a:lnTo>
                    <a:pt x="17073" y="26081"/>
                  </a:lnTo>
                  <a:lnTo>
                    <a:pt x="17106" y="26114"/>
                  </a:lnTo>
                  <a:lnTo>
                    <a:pt x="17236" y="26114"/>
                  </a:lnTo>
                  <a:lnTo>
                    <a:pt x="17333" y="26081"/>
                  </a:lnTo>
                  <a:lnTo>
                    <a:pt x="17333" y="26114"/>
                  </a:lnTo>
                  <a:lnTo>
                    <a:pt x="17268" y="26179"/>
                  </a:lnTo>
                  <a:lnTo>
                    <a:pt x="17236" y="26309"/>
                  </a:lnTo>
                  <a:lnTo>
                    <a:pt x="17073" y="26407"/>
                  </a:lnTo>
                  <a:lnTo>
                    <a:pt x="17073" y="26439"/>
                  </a:lnTo>
                  <a:lnTo>
                    <a:pt x="17171" y="26602"/>
                  </a:lnTo>
                  <a:lnTo>
                    <a:pt x="17268" y="26634"/>
                  </a:lnTo>
                  <a:lnTo>
                    <a:pt x="17333" y="26602"/>
                  </a:lnTo>
                  <a:lnTo>
                    <a:pt x="17431" y="26602"/>
                  </a:lnTo>
                  <a:lnTo>
                    <a:pt x="17431" y="26699"/>
                  </a:lnTo>
                  <a:lnTo>
                    <a:pt x="17496" y="26764"/>
                  </a:lnTo>
                  <a:lnTo>
                    <a:pt x="17496" y="26829"/>
                  </a:lnTo>
                  <a:lnTo>
                    <a:pt x="17431" y="26829"/>
                  </a:lnTo>
                  <a:lnTo>
                    <a:pt x="17398" y="26732"/>
                  </a:lnTo>
                  <a:lnTo>
                    <a:pt x="17333" y="26732"/>
                  </a:lnTo>
                  <a:lnTo>
                    <a:pt x="17333" y="26829"/>
                  </a:lnTo>
                  <a:lnTo>
                    <a:pt x="17431" y="26959"/>
                  </a:lnTo>
                  <a:lnTo>
                    <a:pt x="17561" y="26894"/>
                  </a:lnTo>
                  <a:lnTo>
                    <a:pt x="17691" y="26862"/>
                  </a:lnTo>
                  <a:lnTo>
                    <a:pt x="17756" y="26797"/>
                  </a:lnTo>
                  <a:lnTo>
                    <a:pt x="17723" y="26927"/>
                  </a:lnTo>
                  <a:lnTo>
                    <a:pt x="17626" y="27154"/>
                  </a:lnTo>
                  <a:lnTo>
                    <a:pt x="17658" y="27317"/>
                  </a:lnTo>
                  <a:lnTo>
                    <a:pt x="17723" y="27350"/>
                  </a:lnTo>
                  <a:lnTo>
                    <a:pt x="17788" y="27512"/>
                  </a:lnTo>
                  <a:lnTo>
                    <a:pt x="17886" y="27610"/>
                  </a:lnTo>
                  <a:lnTo>
                    <a:pt x="17886" y="27675"/>
                  </a:lnTo>
                  <a:lnTo>
                    <a:pt x="17788" y="27740"/>
                  </a:lnTo>
                  <a:lnTo>
                    <a:pt x="17788" y="27837"/>
                  </a:lnTo>
                  <a:lnTo>
                    <a:pt x="17886" y="27902"/>
                  </a:lnTo>
                  <a:lnTo>
                    <a:pt x="17854" y="27935"/>
                  </a:lnTo>
                  <a:lnTo>
                    <a:pt x="17788" y="28033"/>
                  </a:lnTo>
                  <a:lnTo>
                    <a:pt x="17821" y="28065"/>
                  </a:lnTo>
                  <a:lnTo>
                    <a:pt x="17821" y="28130"/>
                  </a:lnTo>
                  <a:lnTo>
                    <a:pt x="17886" y="28195"/>
                  </a:lnTo>
                  <a:lnTo>
                    <a:pt x="17788" y="28293"/>
                  </a:lnTo>
                  <a:lnTo>
                    <a:pt x="17691" y="28358"/>
                  </a:lnTo>
                  <a:lnTo>
                    <a:pt x="17658" y="28488"/>
                  </a:lnTo>
                  <a:lnTo>
                    <a:pt x="17593" y="28553"/>
                  </a:lnTo>
                  <a:lnTo>
                    <a:pt x="17593" y="28650"/>
                  </a:lnTo>
                  <a:lnTo>
                    <a:pt x="17528" y="28715"/>
                  </a:lnTo>
                  <a:lnTo>
                    <a:pt x="17496" y="28813"/>
                  </a:lnTo>
                  <a:lnTo>
                    <a:pt x="17398" y="28878"/>
                  </a:lnTo>
                  <a:lnTo>
                    <a:pt x="17301" y="28845"/>
                  </a:lnTo>
                  <a:lnTo>
                    <a:pt x="17268" y="28780"/>
                  </a:lnTo>
                  <a:lnTo>
                    <a:pt x="17366" y="28683"/>
                  </a:lnTo>
                  <a:lnTo>
                    <a:pt x="17366" y="28748"/>
                  </a:lnTo>
                  <a:lnTo>
                    <a:pt x="17431" y="28683"/>
                  </a:lnTo>
                  <a:lnTo>
                    <a:pt x="17463" y="28748"/>
                  </a:lnTo>
                  <a:lnTo>
                    <a:pt x="17496" y="28715"/>
                  </a:lnTo>
                  <a:lnTo>
                    <a:pt x="17496" y="28585"/>
                  </a:lnTo>
                  <a:lnTo>
                    <a:pt x="17561" y="28455"/>
                  </a:lnTo>
                  <a:lnTo>
                    <a:pt x="17658" y="28390"/>
                  </a:lnTo>
                  <a:lnTo>
                    <a:pt x="17626" y="28325"/>
                  </a:lnTo>
                  <a:lnTo>
                    <a:pt x="17593" y="28325"/>
                  </a:lnTo>
                  <a:lnTo>
                    <a:pt x="17463" y="28423"/>
                  </a:lnTo>
                  <a:lnTo>
                    <a:pt x="17431" y="28488"/>
                  </a:lnTo>
                  <a:lnTo>
                    <a:pt x="17333" y="28488"/>
                  </a:lnTo>
                  <a:lnTo>
                    <a:pt x="17366" y="28423"/>
                  </a:lnTo>
                  <a:lnTo>
                    <a:pt x="17463" y="28325"/>
                  </a:lnTo>
                  <a:lnTo>
                    <a:pt x="17561" y="28293"/>
                  </a:lnTo>
                  <a:lnTo>
                    <a:pt x="17593" y="28228"/>
                  </a:lnTo>
                  <a:lnTo>
                    <a:pt x="17561" y="28163"/>
                  </a:lnTo>
                  <a:lnTo>
                    <a:pt x="17496" y="28163"/>
                  </a:lnTo>
                  <a:lnTo>
                    <a:pt x="17463" y="28195"/>
                  </a:lnTo>
                  <a:lnTo>
                    <a:pt x="17398" y="28098"/>
                  </a:lnTo>
                  <a:lnTo>
                    <a:pt x="17333" y="28033"/>
                  </a:lnTo>
                  <a:lnTo>
                    <a:pt x="17106" y="28033"/>
                  </a:lnTo>
                  <a:lnTo>
                    <a:pt x="16976" y="27935"/>
                  </a:lnTo>
                  <a:lnTo>
                    <a:pt x="16715" y="27740"/>
                  </a:lnTo>
                  <a:lnTo>
                    <a:pt x="16683" y="27740"/>
                  </a:lnTo>
                  <a:lnTo>
                    <a:pt x="16650" y="27837"/>
                  </a:lnTo>
                  <a:lnTo>
                    <a:pt x="16585" y="28033"/>
                  </a:lnTo>
                  <a:lnTo>
                    <a:pt x="16585" y="28130"/>
                  </a:lnTo>
                  <a:lnTo>
                    <a:pt x="16650" y="28325"/>
                  </a:lnTo>
                  <a:lnTo>
                    <a:pt x="16585" y="28585"/>
                  </a:lnTo>
                  <a:lnTo>
                    <a:pt x="16618" y="28748"/>
                  </a:lnTo>
                  <a:lnTo>
                    <a:pt x="16585" y="28878"/>
                  </a:lnTo>
                  <a:lnTo>
                    <a:pt x="16585" y="28943"/>
                  </a:lnTo>
                  <a:lnTo>
                    <a:pt x="16683" y="28976"/>
                  </a:lnTo>
                  <a:lnTo>
                    <a:pt x="16683" y="29008"/>
                  </a:lnTo>
                  <a:lnTo>
                    <a:pt x="16650" y="29073"/>
                  </a:lnTo>
                  <a:lnTo>
                    <a:pt x="16585" y="29073"/>
                  </a:lnTo>
                  <a:lnTo>
                    <a:pt x="16553" y="29138"/>
                  </a:lnTo>
                  <a:lnTo>
                    <a:pt x="16585" y="29203"/>
                  </a:lnTo>
                  <a:lnTo>
                    <a:pt x="16683" y="29236"/>
                  </a:lnTo>
                  <a:lnTo>
                    <a:pt x="16650" y="29301"/>
                  </a:lnTo>
                  <a:lnTo>
                    <a:pt x="16650" y="29398"/>
                  </a:lnTo>
                  <a:lnTo>
                    <a:pt x="16585" y="29463"/>
                  </a:lnTo>
                  <a:lnTo>
                    <a:pt x="16553" y="29463"/>
                  </a:lnTo>
                  <a:lnTo>
                    <a:pt x="16520" y="29496"/>
                  </a:lnTo>
                  <a:lnTo>
                    <a:pt x="16520" y="29561"/>
                  </a:lnTo>
                  <a:lnTo>
                    <a:pt x="16683" y="29593"/>
                  </a:lnTo>
                  <a:lnTo>
                    <a:pt x="16813" y="29626"/>
                  </a:lnTo>
                  <a:lnTo>
                    <a:pt x="16910" y="29691"/>
                  </a:lnTo>
                  <a:lnTo>
                    <a:pt x="17008" y="29691"/>
                  </a:lnTo>
                  <a:lnTo>
                    <a:pt x="17073" y="29789"/>
                  </a:lnTo>
                  <a:lnTo>
                    <a:pt x="17073" y="29919"/>
                  </a:lnTo>
                  <a:lnTo>
                    <a:pt x="17041" y="29789"/>
                  </a:lnTo>
                  <a:lnTo>
                    <a:pt x="16943" y="29724"/>
                  </a:lnTo>
                  <a:lnTo>
                    <a:pt x="16878" y="29756"/>
                  </a:lnTo>
                  <a:lnTo>
                    <a:pt x="16813" y="29691"/>
                  </a:lnTo>
                  <a:lnTo>
                    <a:pt x="16618" y="29691"/>
                  </a:lnTo>
                  <a:lnTo>
                    <a:pt x="16553" y="29626"/>
                  </a:lnTo>
                  <a:lnTo>
                    <a:pt x="16520" y="29658"/>
                  </a:lnTo>
                  <a:lnTo>
                    <a:pt x="16520" y="29756"/>
                  </a:lnTo>
                  <a:lnTo>
                    <a:pt x="16423" y="29886"/>
                  </a:lnTo>
                  <a:lnTo>
                    <a:pt x="16423" y="29951"/>
                  </a:lnTo>
                  <a:lnTo>
                    <a:pt x="16455" y="30049"/>
                  </a:lnTo>
                  <a:lnTo>
                    <a:pt x="16358" y="30179"/>
                  </a:lnTo>
                  <a:lnTo>
                    <a:pt x="16293" y="30309"/>
                  </a:lnTo>
                  <a:lnTo>
                    <a:pt x="16163" y="30634"/>
                  </a:lnTo>
                  <a:lnTo>
                    <a:pt x="16130" y="30862"/>
                  </a:lnTo>
                  <a:lnTo>
                    <a:pt x="16000" y="31122"/>
                  </a:lnTo>
                  <a:lnTo>
                    <a:pt x="15967" y="31382"/>
                  </a:lnTo>
                  <a:lnTo>
                    <a:pt x="15902" y="31545"/>
                  </a:lnTo>
                  <a:lnTo>
                    <a:pt x="15805" y="31642"/>
                  </a:lnTo>
                  <a:lnTo>
                    <a:pt x="15740" y="31837"/>
                  </a:lnTo>
                  <a:lnTo>
                    <a:pt x="15675" y="31870"/>
                  </a:lnTo>
                  <a:lnTo>
                    <a:pt x="15642" y="31967"/>
                  </a:lnTo>
                  <a:lnTo>
                    <a:pt x="15512" y="32162"/>
                  </a:lnTo>
                  <a:lnTo>
                    <a:pt x="15480" y="32260"/>
                  </a:lnTo>
                  <a:lnTo>
                    <a:pt x="15480" y="32455"/>
                  </a:lnTo>
                  <a:lnTo>
                    <a:pt x="15447" y="32650"/>
                  </a:lnTo>
                  <a:lnTo>
                    <a:pt x="15415" y="32780"/>
                  </a:lnTo>
                  <a:lnTo>
                    <a:pt x="15512" y="32910"/>
                  </a:lnTo>
                  <a:lnTo>
                    <a:pt x="15447" y="32975"/>
                  </a:lnTo>
                  <a:lnTo>
                    <a:pt x="15447" y="33041"/>
                  </a:lnTo>
                  <a:lnTo>
                    <a:pt x="15480" y="33171"/>
                  </a:lnTo>
                  <a:lnTo>
                    <a:pt x="15480" y="33398"/>
                  </a:lnTo>
                  <a:lnTo>
                    <a:pt x="15415" y="33528"/>
                  </a:lnTo>
                  <a:lnTo>
                    <a:pt x="15350" y="33593"/>
                  </a:lnTo>
                  <a:lnTo>
                    <a:pt x="15382" y="33658"/>
                  </a:lnTo>
                  <a:lnTo>
                    <a:pt x="15415" y="33658"/>
                  </a:lnTo>
                  <a:lnTo>
                    <a:pt x="15350" y="33821"/>
                  </a:lnTo>
                  <a:lnTo>
                    <a:pt x="15187" y="33919"/>
                  </a:lnTo>
                  <a:lnTo>
                    <a:pt x="15154" y="34049"/>
                  </a:lnTo>
                  <a:lnTo>
                    <a:pt x="15154" y="34146"/>
                  </a:lnTo>
                  <a:lnTo>
                    <a:pt x="15219" y="34276"/>
                  </a:lnTo>
                  <a:lnTo>
                    <a:pt x="15317" y="34471"/>
                  </a:lnTo>
                  <a:lnTo>
                    <a:pt x="15317" y="34699"/>
                  </a:lnTo>
                  <a:lnTo>
                    <a:pt x="15317" y="34829"/>
                  </a:lnTo>
                  <a:lnTo>
                    <a:pt x="15252" y="34894"/>
                  </a:lnTo>
                  <a:lnTo>
                    <a:pt x="15252" y="34959"/>
                  </a:lnTo>
                  <a:lnTo>
                    <a:pt x="15284" y="35057"/>
                  </a:lnTo>
                  <a:lnTo>
                    <a:pt x="15317" y="35154"/>
                  </a:lnTo>
                  <a:lnTo>
                    <a:pt x="15252" y="35252"/>
                  </a:lnTo>
                  <a:lnTo>
                    <a:pt x="15252" y="35317"/>
                  </a:lnTo>
                  <a:lnTo>
                    <a:pt x="15252" y="35382"/>
                  </a:lnTo>
                  <a:lnTo>
                    <a:pt x="15480" y="35707"/>
                  </a:lnTo>
                  <a:lnTo>
                    <a:pt x="15512" y="35805"/>
                  </a:lnTo>
                  <a:lnTo>
                    <a:pt x="15480" y="35870"/>
                  </a:lnTo>
                  <a:lnTo>
                    <a:pt x="15480" y="35967"/>
                  </a:lnTo>
                  <a:lnTo>
                    <a:pt x="15610" y="36065"/>
                  </a:lnTo>
                  <a:lnTo>
                    <a:pt x="15642" y="36130"/>
                  </a:lnTo>
                  <a:lnTo>
                    <a:pt x="15707" y="36130"/>
                  </a:lnTo>
                  <a:lnTo>
                    <a:pt x="15707" y="36032"/>
                  </a:lnTo>
                  <a:lnTo>
                    <a:pt x="15707" y="35902"/>
                  </a:lnTo>
                  <a:lnTo>
                    <a:pt x="15772" y="35935"/>
                  </a:lnTo>
                  <a:lnTo>
                    <a:pt x="15805" y="35902"/>
                  </a:lnTo>
                  <a:lnTo>
                    <a:pt x="15805" y="35967"/>
                  </a:lnTo>
                  <a:lnTo>
                    <a:pt x="15902" y="35967"/>
                  </a:lnTo>
                  <a:lnTo>
                    <a:pt x="15935" y="36000"/>
                  </a:lnTo>
                  <a:lnTo>
                    <a:pt x="16065" y="36032"/>
                  </a:lnTo>
                  <a:lnTo>
                    <a:pt x="15967" y="36032"/>
                  </a:lnTo>
                  <a:lnTo>
                    <a:pt x="15870" y="36065"/>
                  </a:lnTo>
                  <a:lnTo>
                    <a:pt x="15837" y="36032"/>
                  </a:lnTo>
                  <a:lnTo>
                    <a:pt x="15805" y="36032"/>
                  </a:lnTo>
                  <a:lnTo>
                    <a:pt x="15772" y="36097"/>
                  </a:lnTo>
                  <a:lnTo>
                    <a:pt x="15837" y="36130"/>
                  </a:lnTo>
                  <a:lnTo>
                    <a:pt x="15837" y="36292"/>
                  </a:lnTo>
                  <a:lnTo>
                    <a:pt x="15870" y="36358"/>
                  </a:lnTo>
                  <a:lnTo>
                    <a:pt x="15902" y="36390"/>
                  </a:lnTo>
                  <a:lnTo>
                    <a:pt x="15805" y="36358"/>
                  </a:lnTo>
                  <a:lnTo>
                    <a:pt x="15772" y="36260"/>
                  </a:lnTo>
                  <a:lnTo>
                    <a:pt x="15740" y="36227"/>
                  </a:lnTo>
                  <a:lnTo>
                    <a:pt x="15707" y="36292"/>
                  </a:lnTo>
                  <a:lnTo>
                    <a:pt x="15707" y="36358"/>
                  </a:lnTo>
                  <a:lnTo>
                    <a:pt x="15642" y="36390"/>
                  </a:lnTo>
                  <a:lnTo>
                    <a:pt x="15675" y="36455"/>
                  </a:lnTo>
                  <a:lnTo>
                    <a:pt x="15642" y="36553"/>
                  </a:lnTo>
                  <a:lnTo>
                    <a:pt x="15642" y="36618"/>
                  </a:lnTo>
                  <a:lnTo>
                    <a:pt x="15707" y="36650"/>
                  </a:lnTo>
                  <a:lnTo>
                    <a:pt x="15740" y="36748"/>
                  </a:lnTo>
                  <a:lnTo>
                    <a:pt x="15805" y="36813"/>
                  </a:lnTo>
                  <a:lnTo>
                    <a:pt x="15870" y="36878"/>
                  </a:lnTo>
                  <a:lnTo>
                    <a:pt x="15870" y="36943"/>
                  </a:lnTo>
                  <a:lnTo>
                    <a:pt x="15805" y="37040"/>
                  </a:lnTo>
                  <a:lnTo>
                    <a:pt x="15740" y="37008"/>
                  </a:lnTo>
                  <a:lnTo>
                    <a:pt x="15740" y="37073"/>
                  </a:lnTo>
                  <a:lnTo>
                    <a:pt x="15772" y="37170"/>
                  </a:lnTo>
                  <a:lnTo>
                    <a:pt x="15772" y="37268"/>
                  </a:lnTo>
                  <a:lnTo>
                    <a:pt x="15772" y="37333"/>
                  </a:lnTo>
                  <a:lnTo>
                    <a:pt x="15870" y="37398"/>
                  </a:lnTo>
                  <a:lnTo>
                    <a:pt x="15902" y="37593"/>
                  </a:lnTo>
                  <a:lnTo>
                    <a:pt x="16000" y="37821"/>
                  </a:lnTo>
                  <a:lnTo>
                    <a:pt x="16097" y="37918"/>
                  </a:lnTo>
                  <a:lnTo>
                    <a:pt x="16130" y="37951"/>
                  </a:lnTo>
                  <a:lnTo>
                    <a:pt x="16097" y="37983"/>
                  </a:lnTo>
                  <a:lnTo>
                    <a:pt x="16130" y="38016"/>
                  </a:lnTo>
                  <a:lnTo>
                    <a:pt x="16195" y="38114"/>
                  </a:lnTo>
                  <a:lnTo>
                    <a:pt x="16228" y="38244"/>
                  </a:lnTo>
                  <a:lnTo>
                    <a:pt x="16195" y="38406"/>
                  </a:lnTo>
                  <a:lnTo>
                    <a:pt x="16163" y="38471"/>
                  </a:lnTo>
                  <a:lnTo>
                    <a:pt x="16163" y="38504"/>
                  </a:lnTo>
                  <a:lnTo>
                    <a:pt x="16163" y="38569"/>
                  </a:lnTo>
                  <a:lnTo>
                    <a:pt x="16228" y="38634"/>
                  </a:lnTo>
                  <a:lnTo>
                    <a:pt x="16520" y="38634"/>
                  </a:lnTo>
                  <a:lnTo>
                    <a:pt x="16618" y="38699"/>
                  </a:lnTo>
                  <a:lnTo>
                    <a:pt x="16683" y="38731"/>
                  </a:lnTo>
                  <a:lnTo>
                    <a:pt x="16813" y="38731"/>
                  </a:lnTo>
                  <a:lnTo>
                    <a:pt x="16878" y="38796"/>
                  </a:lnTo>
                  <a:lnTo>
                    <a:pt x="16878" y="38894"/>
                  </a:lnTo>
                  <a:lnTo>
                    <a:pt x="17041" y="38959"/>
                  </a:lnTo>
                  <a:lnTo>
                    <a:pt x="17106" y="38959"/>
                  </a:lnTo>
                  <a:lnTo>
                    <a:pt x="17236" y="38992"/>
                  </a:lnTo>
                  <a:lnTo>
                    <a:pt x="17268" y="39057"/>
                  </a:lnTo>
                  <a:lnTo>
                    <a:pt x="17268" y="39154"/>
                  </a:lnTo>
                  <a:lnTo>
                    <a:pt x="17431" y="39154"/>
                  </a:lnTo>
                  <a:lnTo>
                    <a:pt x="17528" y="39284"/>
                  </a:lnTo>
                  <a:lnTo>
                    <a:pt x="17723" y="39544"/>
                  </a:lnTo>
                  <a:lnTo>
                    <a:pt x="17756" y="39707"/>
                  </a:lnTo>
                  <a:lnTo>
                    <a:pt x="17723" y="39837"/>
                  </a:lnTo>
                  <a:lnTo>
                    <a:pt x="17723" y="39935"/>
                  </a:lnTo>
                  <a:lnTo>
                    <a:pt x="17756" y="40065"/>
                  </a:lnTo>
                  <a:lnTo>
                    <a:pt x="17821" y="40325"/>
                  </a:lnTo>
                  <a:lnTo>
                    <a:pt x="17886" y="40422"/>
                  </a:lnTo>
                  <a:lnTo>
                    <a:pt x="17951" y="40520"/>
                  </a:lnTo>
                  <a:lnTo>
                    <a:pt x="17886" y="40553"/>
                  </a:lnTo>
                  <a:lnTo>
                    <a:pt x="17886" y="40618"/>
                  </a:lnTo>
                  <a:lnTo>
                    <a:pt x="17919" y="40715"/>
                  </a:lnTo>
                  <a:lnTo>
                    <a:pt x="18049" y="40910"/>
                  </a:lnTo>
                  <a:lnTo>
                    <a:pt x="18049" y="40943"/>
                  </a:lnTo>
                  <a:lnTo>
                    <a:pt x="18016" y="41008"/>
                  </a:lnTo>
                  <a:lnTo>
                    <a:pt x="18049" y="41073"/>
                  </a:lnTo>
                  <a:lnTo>
                    <a:pt x="18146" y="41170"/>
                  </a:lnTo>
                  <a:lnTo>
                    <a:pt x="18179" y="41268"/>
                  </a:lnTo>
                  <a:lnTo>
                    <a:pt x="18146" y="41300"/>
                  </a:lnTo>
                  <a:lnTo>
                    <a:pt x="18114" y="41431"/>
                  </a:lnTo>
                  <a:lnTo>
                    <a:pt x="18179" y="41463"/>
                  </a:lnTo>
                  <a:lnTo>
                    <a:pt x="18211" y="41528"/>
                  </a:lnTo>
                  <a:lnTo>
                    <a:pt x="18211" y="41723"/>
                  </a:lnTo>
                  <a:lnTo>
                    <a:pt x="18276" y="41853"/>
                  </a:lnTo>
                  <a:lnTo>
                    <a:pt x="18374" y="41951"/>
                  </a:lnTo>
                  <a:lnTo>
                    <a:pt x="18439" y="41951"/>
                  </a:lnTo>
                  <a:lnTo>
                    <a:pt x="18569" y="42081"/>
                  </a:lnTo>
                  <a:lnTo>
                    <a:pt x="18667" y="42211"/>
                  </a:lnTo>
                  <a:lnTo>
                    <a:pt x="18667" y="42276"/>
                  </a:lnTo>
                  <a:lnTo>
                    <a:pt x="18797" y="42406"/>
                  </a:lnTo>
                  <a:lnTo>
                    <a:pt x="18862" y="42569"/>
                  </a:lnTo>
                  <a:lnTo>
                    <a:pt x="18894" y="42601"/>
                  </a:lnTo>
                  <a:lnTo>
                    <a:pt x="18992" y="42699"/>
                  </a:lnTo>
                  <a:lnTo>
                    <a:pt x="18927" y="42796"/>
                  </a:lnTo>
                  <a:lnTo>
                    <a:pt x="18927" y="42829"/>
                  </a:lnTo>
                  <a:lnTo>
                    <a:pt x="18959" y="42894"/>
                  </a:lnTo>
                  <a:lnTo>
                    <a:pt x="18927" y="42991"/>
                  </a:lnTo>
                  <a:lnTo>
                    <a:pt x="18862" y="42959"/>
                  </a:lnTo>
                  <a:lnTo>
                    <a:pt x="18797" y="43024"/>
                  </a:lnTo>
                  <a:lnTo>
                    <a:pt x="18829" y="43057"/>
                  </a:lnTo>
                  <a:lnTo>
                    <a:pt x="18894" y="43057"/>
                  </a:lnTo>
                  <a:lnTo>
                    <a:pt x="18894" y="43122"/>
                  </a:lnTo>
                  <a:lnTo>
                    <a:pt x="18862" y="43187"/>
                  </a:lnTo>
                  <a:lnTo>
                    <a:pt x="18797" y="43122"/>
                  </a:lnTo>
                  <a:lnTo>
                    <a:pt x="18667" y="43122"/>
                  </a:lnTo>
                  <a:lnTo>
                    <a:pt x="18569" y="43089"/>
                  </a:lnTo>
                  <a:lnTo>
                    <a:pt x="18439" y="43089"/>
                  </a:lnTo>
                  <a:lnTo>
                    <a:pt x="18406" y="43122"/>
                  </a:lnTo>
                  <a:lnTo>
                    <a:pt x="18504" y="43284"/>
                  </a:lnTo>
                  <a:lnTo>
                    <a:pt x="18601" y="43317"/>
                  </a:lnTo>
                  <a:lnTo>
                    <a:pt x="18634" y="43414"/>
                  </a:lnTo>
                  <a:lnTo>
                    <a:pt x="18667" y="43512"/>
                  </a:lnTo>
                  <a:lnTo>
                    <a:pt x="18764" y="43544"/>
                  </a:lnTo>
                  <a:lnTo>
                    <a:pt x="18894" y="43609"/>
                  </a:lnTo>
                  <a:lnTo>
                    <a:pt x="18894" y="43642"/>
                  </a:lnTo>
                  <a:lnTo>
                    <a:pt x="18959" y="43642"/>
                  </a:lnTo>
                  <a:lnTo>
                    <a:pt x="19024" y="43674"/>
                  </a:lnTo>
                  <a:lnTo>
                    <a:pt x="19024" y="43707"/>
                  </a:lnTo>
                  <a:lnTo>
                    <a:pt x="19057" y="43772"/>
                  </a:lnTo>
                  <a:lnTo>
                    <a:pt x="19122" y="43772"/>
                  </a:lnTo>
                  <a:lnTo>
                    <a:pt x="19187" y="43739"/>
                  </a:lnTo>
                  <a:lnTo>
                    <a:pt x="19284" y="43642"/>
                  </a:lnTo>
                  <a:lnTo>
                    <a:pt x="19317" y="43642"/>
                  </a:lnTo>
                  <a:lnTo>
                    <a:pt x="19284" y="43739"/>
                  </a:lnTo>
                  <a:lnTo>
                    <a:pt x="19317" y="43902"/>
                  </a:lnTo>
                  <a:lnTo>
                    <a:pt x="19480" y="44097"/>
                  </a:lnTo>
                  <a:lnTo>
                    <a:pt x="19577" y="44130"/>
                  </a:lnTo>
                  <a:lnTo>
                    <a:pt x="19610" y="44097"/>
                  </a:lnTo>
                  <a:lnTo>
                    <a:pt x="19675" y="44195"/>
                  </a:lnTo>
                  <a:lnTo>
                    <a:pt x="19740" y="44390"/>
                  </a:lnTo>
                  <a:lnTo>
                    <a:pt x="19740" y="44617"/>
                  </a:lnTo>
                  <a:lnTo>
                    <a:pt x="19707" y="44780"/>
                  </a:lnTo>
                  <a:lnTo>
                    <a:pt x="19642" y="44943"/>
                  </a:lnTo>
                  <a:lnTo>
                    <a:pt x="19642" y="45008"/>
                  </a:lnTo>
                  <a:lnTo>
                    <a:pt x="19740" y="45105"/>
                  </a:lnTo>
                  <a:lnTo>
                    <a:pt x="19805" y="45073"/>
                  </a:lnTo>
                  <a:lnTo>
                    <a:pt x="19805" y="45170"/>
                  </a:lnTo>
                  <a:lnTo>
                    <a:pt x="19935" y="45170"/>
                  </a:lnTo>
                  <a:lnTo>
                    <a:pt x="19967" y="45300"/>
                  </a:lnTo>
                  <a:lnTo>
                    <a:pt x="20195" y="45528"/>
                  </a:lnTo>
                  <a:lnTo>
                    <a:pt x="20260" y="45561"/>
                  </a:lnTo>
                  <a:lnTo>
                    <a:pt x="20325" y="45626"/>
                  </a:lnTo>
                  <a:lnTo>
                    <a:pt x="20390" y="45723"/>
                  </a:lnTo>
                  <a:lnTo>
                    <a:pt x="20520" y="45756"/>
                  </a:lnTo>
                  <a:lnTo>
                    <a:pt x="20553" y="45821"/>
                  </a:lnTo>
                  <a:lnTo>
                    <a:pt x="20553" y="45951"/>
                  </a:lnTo>
                  <a:lnTo>
                    <a:pt x="20618" y="46016"/>
                  </a:lnTo>
                  <a:lnTo>
                    <a:pt x="20650" y="46081"/>
                  </a:lnTo>
                  <a:lnTo>
                    <a:pt x="20683" y="46178"/>
                  </a:lnTo>
                  <a:lnTo>
                    <a:pt x="20748" y="46211"/>
                  </a:lnTo>
                  <a:lnTo>
                    <a:pt x="20910" y="46146"/>
                  </a:lnTo>
                  <a:lnTo>
                    <a:pt x="21008" y="45983"/>
                  </a:lnTo>
                  <a:lnTo>
                    <a:pt x="21008" y="45853"/>
                  </a:lnTo>
                  <a:lnTo>
                    <a:pt x="20943" y="45821"/>
                  </a:lnTo>
                  <a:lnTo>
                    <a:pt x="20910" y="45723"/>
                  </a:lnTo>
                  <a:lnTo>
                    <a:pt x="20878" y="45658"/>
                  </a:lnTo>
                  <a:lnTo>
                    <a:pt x="20845" y="45561"/>
                  </a:lnTo>
                  <a:lnTo>
                    <a:pt x="20748" y="45528"/>
                  </a:lnTo>
                  <a:lnTo>
                    <a:pt x="20715" y="45463"/>
                  </a:lnTo>
                  <a:lnTo>
                    <a:pt x="20650" y="45398"/>
                  </a:lnTo>
                  <a:lnTo>
                    <a:pt x="20618" y="45365"/>
                  </a:lnTo>
                  <a:lnTo>
                    <a:pt x="20585" y="45398"/>
                  </a:lnTo>
                  <a:lnTo>
                    <a:pt x="20585" y="45463"/>
                  </a:lnTo>
                  <a:lnTo>
                    <a:pt x="20553" y="45496"/>
                  </a:lnTo>
                  <a:lnTo>
                    <a:pt x="20520" y="45430"/>
                  </a:lnTo>
                  <a:lnTo>
                    <a:pt x="20455" y="45365"/>
                  </a:lnTo>
                  <a:lnTo>
                    <a:pt x="20358" y="45235"/>
                  </a:lnTo>
                  <a:lnTo>
                    <a:pt x="20293" y="45203"/>
                  </a:lnTo>
                  <a:lnTo>
                    <a:pt x="20358" y="45105"/>
                  </a:lnTo>
                  <a:lnTo>
                    <a:pt x="20358" y="44975"/>
                  </a:lnTo>
                  <a:lnTo>
                    <a:pt x="20260" y="44878"/>
                  </a:lnTo>
                  <a:lnTo>
                    <a:pt x="20293" y="44780"/>
                  </a:lnTo>
                  <a:lnTo>
                    <a:pt x="20293" y="44715"/>
                  </a:lnTo>
                  <a:lnTo>
                    <a:pt x="20227" y="44683"/>
                  </a:lnTo>
                  <a:lnTo>
                    <a:pt x="20227" y="44585"/>
                  </a:lnTo>
                  <a:lnTo>
                    <a:pt x="20162" y="44520"/>
                  </a:lnTo>
                  <a:lnTo>
                    <a:pt x="20162" y="44422"/>
                  </a:lnTo>
                  <a:lnTo>
                    <a:pt x="20130" y="44390"/>
                  </a:lnTo>
                  <a:lnTo>
                    <a:pt x="20130" y="44260"/>
                  </a:lnTo>
                  <a:lnTo>
                    <a:pt x="20162" y="44162"/>
                  </a:lnTo>
                  <a:lnTo>
                    <a:pt x="20130" y="43967"/>
                  </a:lnTo>
                  <a:lnTo>
                    <a:pt x="20065" y="43870"/>
                  </a:lnTo>
                  <a:lnTo>
                    <a:pt x="20032" y="43804"/>
                  </a:lnTo>
                  <a:lnTo>
                    <a:pt x="20000" y="43772"/>
                  </a:lnTo>
                  <a:lnTo>
                    <a:pt x="20000" y="43804"/>
                  </a:lnTo>
                  <a:lnTo>
                    <a:pt x="20000" y="43870"/>
                  </a:lnTo>
                  <a:lnTo>
                    <a:pt x="19967" y="43902"/>
                  </a:lnTo>
                  <a:lnTo>
                    <a:pt x="19870" y="43772"/>
                  </a:lnTo>
                  <a:lnTo>
                    <a:pt x="19837" y="43707"/>
                  </a:lnTo>
                  <a:lnTo>
                    <a:pt x="19870" y="43609"/>
                  </a:lnTo>
                  <a:lnTo>
                    <a:pt x="19837" y="43577"/>
                  </a:lnTo>
                  <a:lnTo>
                    <a:pt x="19805" y="43577"/>
                  </a:lnTo>
                  <a:lnTo>
                    <a:pt x="19772" y="43349"/>
                  </a:lnTo>
                  <a:lnTo>
                    <a:pt x="19675" y="43219"/>
                  </a:lnTo>
                  <a:lnTo>
                    <a:pt x="19642" y="43187"/>
                  </a:lnTo>
                  <a:lnTo>
                    <a:pt x="19545" y="43089"/>
                  </a:lnTo>
                  <a:lnTo>
                    <a:pt x="19545" y="42991"/>
                  </a:lnTo>
                  <a:lnTo>
                    <a:pt x="19545" y="42861"/>
                  </a:lnTo>
                  <a:lnTo>
                    <a:pt x="19447" y="42731"/>
                  </a:lnTo>
                  <a:lnTo>
                    <a:pt x="19382" y="42699"/>
                  </a:lnTo>
                  <a:lnTo>
                    <a:pt x="19349" y="42666"/>
                  </a:lnTo>
                  <a:lnTo>
                    <a:pt x="19349" y="42536"/>
                  </a:lnTo>
                  <a:lnTo>
                    <a:pt x="19284" y="42471"/>
                  </a:lnTo>
                  <a:lnTo>
                    <a:pt x="19187" y="42439"/>
                  </a:lnTo>
                  <a:lnTo>
                    <a:pt x="19154" y="42341"/>
                  </a:lnTo>
                  <a:lnTo>
                    <a:pt x="19187" y="42276"/>
                  </a:lnTo>
                  <a:lnTo>
                    <a:pt x="19154" y="42146"/>
                  </a:lnTo>
                  <a:lnTo>
                    <a:pt x="18992" y="42048"/>
                  </a:lnTo>
                  <a:lnTo>
                    <a:pt x="18959" y="41951"/>
                  </a:lnTo>
                  <a:lnTo>
                    <a:pt x="18894" y="41951"/>
                  </a:lnTo>
                  <a:lnTo>
                    <a:pt x="18894" y="41853"/>
                  </a:lnTo>
                  <a:lnTo>
                    <a:pt x="18829" y="41691"/>
                  </a:lnTo>
                  <a:lnTo>
                    <a:pt x="18764" y="41626"/>
                  </a:lnTo>
                  <a:lnTo>
                    <a:pt x="18797" y="41561"/>
                  </a:lnTo>
                  <a:lnTo>
                    <a:pt x="18797" y="41170"/>
                  </a:lnTo>
                  <a:lnTo>
                    <a:pt x="18764" y="40943"/>
                  </a:lnTo>
                  <a:lnTo>
                    <a:pt x="18797" y="40845"/>
                  </a:lnTo>
                  <a:lnTo>
                    <a:pt x="18862" y="40650"/>
                  </a:lnTo>
                  <a:lnTo>
                    <a:pt x="18829" y="40553"/>
                  </a:lnTo>
                  <a:lnTo>
                    <a:pt x="18797" y="40422"/>
                  </a:lnTo>
                  <a:lnTo>
                    <a:pt x="18797" y="40422"/>
                  </a:lnTo>
                  <a:lnTo>
                    <a:pt x="18862" y="40553"/>
                  </a:lnTo>
                  <a:lnTo>
                    <a:pt x="19024" y="40618"/>
                  </a:lnTo>
                  <a:lnTo>
                    <a:pt x="19122" y="40780"/>
                  </a:lnTo>
                  <a:lnTo>
                    <a:pt x="19154" y="40813"/>
                  </a:lnTo>
                  <a:lnTo>
                    <a:pt x="19252" y="40813"/>
                  </a:lnTo>
                  <a:lnTo>
                    <a:pt x="19317" y="40780"/>
                  </a:lnTo>
                  <a:lnTo>
                    <a:pt x="19382" y="40845"/>
                  </a:lnTo>
                  <a:lnTo>
                    <a:pt x="19414" y="40910"/>
                  </a:lnTo>
                  <a:lnTo>
                    <a:pt x="19512" y="40910"/>
                  </a:lnTo>
                  <a:lnTo>
                    <a:pt x="19642" y="40975"/>
                  </a:lnTo>
                  <a:lnTo>
                    <a:pt x="19642" y="41040"/>
                  </a:lnTo>
                  <a:lnTo>
                    <a:pt x="19577" y="41105"/>
                  </a:lnTo>
                  <a:lnTo>
                    <a:pt x="19577" y="41203"/>
                  </a:lnTo>
                  <a:lnTo>
                    <a:pt x="19610" y="41333"/>
                  </a:lnTo>
                  <a:lnTo>
                    <a:pt x="19642" y="41528"/>
                  </a:lnTo>
                  <a:lnTo>
                    <a:pt x="19707" y="41593"/>
                  </a:lnTo>
                  <a:lnTo>
                    <a:pt x="19707" y="41723"/>
                  </a:lnTo>
                  <a:lnTo>
                    <a:pt x="19675" y="41788"/>
                  </a:lnTo>
                  <a:lnTo>
                    <a:pt x="19740" y="41886"/>
                  </a:lnTo>
                  <a:lnTo>
                    <a:pt x="19870" y="42081"/>
                  </a:lnTo>
                  <a:lnTo>
                    <a:pt x="19837" y="42113"/>
                  </a:lnTo>
                  <a:lnTo>
                    <a:pt x="19805" y="42179"/>
                  </a:lnTo>
                  <a:lnTo>
                    <a:pt x="19837" y="42244"/>
                  </a:lnTo>
                  <a:lnTo>
                    <a:pt x="19902" y="42244"/>
                  </a:lnTo>
                  <a:lnTo>
                    <a:pt x="19935" y="42309"/>
                  </a:lnTo>
                  <a:lnTo>
                    <a:pt x="20000" y="42471"/>
                  </a:lnTo>
                  <a:lnTo>
                    <a:pt x="20065" y="42504"/>
                  </a:lnTo>
                  <a:lnTo>
                    <a:pt x="20097" y="42601"/>
                  </a:lnTo>
                  <a:lnTo>
                    <a:pt x="20097" y="42731"/>
                  </a:lnTo>
                  <a:lnTo>
                    <a:pt x="20162" y="42764"/>
                  </a:lnTo>
                  <a:lnTo>
                    <a:pt x="20227" y="42796"/>
                  </a:lnTo>
                  <a:lnTo>
                    <a:pt x="20260" y="42894"/>
                  </a:lnTo>
                  <a:lnTo>
                    <a:pt x="20293" y="42991"/>
                  </a:lnTo>
                  <a:lnTo>
                    <a:pt x="20390" y="43057"/>
                  </a:lnTo>
                  <a:lnTo>
                    <a:pt x="20390" y="43122"/>
                  </a:lnTo>
                  <a:lnTo>
                    <a:pt x="20455" y="43122"/>
                  </a:lnTo>
                  <a:lnTo>
                    <a:pt x="20520" y="43154"/>
                  </a:lnTo>
                  <a:lnTo>
                    <a:pt x="20585" y="43122"/>
                  </a:lnTo>
                  <a:lnTo>
                    <a:pt x="20650" y="43154"/>
                  </a:lnTo>
                  <a:lnTo>
                    <a:pt x="20618" y="43284"/>
                  </a:lnTo>
                  <a:lnTo>
                    <a:pt x="20585" y="43349"/>
                  </a:lnTo>
                  <a:lnTo>
                    <a:pt x="20618" y="43479"/>
                  </a:lnTo>
                  <a:lnTo>
                    <a:pt x="20780" y="43642"/>
                  </a:lnTo>
                  <a:lnTo>
                    <a:pt x="20845" y="43642"/>
                  </a:lnTo>
                  <a:lnTo>
                    <a:pt x="20910" y="43674"/>
                  </a:lnTo>
                  <a:lnTo>
                    <a:pt x="20910" y="43772"/>
                  </a:lnTo>
                  <a:lnTo>
                    <a:pt x="20943" y="43837"/>
                  </a:lnTo>
                  <a:lnTo>
                    <a:pt x="21040" y="43870"/>
                  </a:lnTo>
                  <a:lnTo>
                    <a:pt x="21106" y="43870"/>
                  </a:lnTo>
                  <a:lnTo>
                    <a:pt x="21203" y="43967"/>
                  </a:lnTo>
                  <a:lnTo>
                    <a:pt x="21236" y="44065"/>
                  </a:lnTo>
                  <a:lnTo>
                    <a:pt x="21301" y="44097"/>
                  </a:lnTo>
                  <a:lnTo>
                    <a:pt x="21333" y="44065"/>
                  </a:lnTo>
                  <a:lnTo>
                    <a:pt x="21366" y="44097"/>
                  </a:lnTo>
                  <a:lnTo>
                    <a:pt x="21398" y="44162"/>
                  </a:lnTo>
                  <a:lnTo>
                    <a:pt x="21333" y="44227"/>
                  </a:lnTo>
                  <a:lnTo>
                    <a:pt x="21301" y="44162"/>
                  </a:lnTo>
                  <a:lnTo>
                    <a:pt x="21236" y="44195"/>
                  </a:lnTo>
                  <a:lnTo>
                    <a:pt x="21138" y="44292"/>
                  </a:lnTo>
                  <a:lnTo>
                    <a:pt x="21073" y="44422"/>
                  </a:lnTo>
                  <a:lnTo>
                    <a:pt x="21106" y="44552"/>
                  </a:lnTo>
                  <a:lnTo>
                    <a:pt x="21171" y="44585"/>
                  </a:lnTo>
                  <a:lnTo>
                    <a:pt x="21268" y="44617"/>
                  </a:lnTo>
                  <a:lnTo>
                    <a:pt x="21333" y="44650"/>
                  </a:lnTo>
                  <a:lnTo>
                    <a:pt x="21561" y="44813"/>
                  </a:lnTo>
                  <a:lnTo>
                    <a:pt x="21691" y="44845"/>
                  </a:lnTo>
                  <a:lnTo>
                    <a:pt x="21756" y="44845"/>
                  </a:lnTo>
                  <a:lnTo>
                    <a:pt x="21756" y="44910"/>
                  </a:lnTo>
                  <a:lnTo>
                    <a:pt x="21788" y="45008"/>
                  </a:lnTo>
                  <a:lnTo>
                    <a:pt x="21853" y="45073"/>
                  </a:lnTo>
                  <a:lnTo>
                    <a:pt x="21788" y="45170"/>
                  </a:lnTo>
                  <a:lnTo>
                    <a:pt x="21756" y="45203"/>
                  </a:lnTo>
                  <a:lnTo>
                    <a:pt x="21756" y="45235"/>
                  </a:lnTo>
                  <a:lnTo>
                    <a:pt x="21853" y="45300"/>
                  </a:lnTo>
                  <a:lnTo>
                    <a:pt x="21984" y="45365"/>
                  </a:lnTo>
                  <a:lnTo>
                    <a:pt x="22016" y="45430"/>
                  </a:lnTo>
                  <a:lnTo>
                    <a:pt x="22049" y="45463"/>
                  </a:lnTo>
                  <a:lnTo>
                    <a:pt x="22179" y="45561"/>
                  </a:lnTo>
                  <a:lnTo>
                    <a:pt x="22341" y="45788"/>
                  </a:lnTo>
                  <a:lnTo>
                    <a:pt x="22471" y="46016"/>
                  </a:lnTo>
                  <a:lnTo>
                    <a:pt x="22634" y="46178"/>
                  </a:lnTo>
                  <a:lnTo>
                    <a:pt x="22634" y="46276"/>
                  </a:lnTo>
                  <a:lnTo>
                    <a:pt x="22829" y="46536"/>
                  </a:lnTo>
                  <a:lnTo>
                    <a:pt x="22862" y="46634"/>
                  </a:lnTo>
                  <a:lnTo>
                    <a:pt x="22829" y="46731"/>
                  </a:lnTo>
                  <a:lnTo>
                    <a:pt x="22862" y="46796"/>
                  </a:lnTo>
                  <a:lnTo>
                    <a:pt x="22927" y="46959"/>
                  </a:lnTo>
                  <a:lnTo>
                    <a:pt x="23024" y="47252"/>
                  </a:lnTo>
                  <a:lnTo>
                    <a:pt x="23024" y="47349"/>
                  </a:lnTo>
                  <a:lnTo>
                    <a:pt x="22992" y="47447"/>
                  </a:lnTo>
                  <a:lnTo>
                    <a:pt x="22862" y="47577"/>
                  </a:lnTo>
                  <a:lnTo>
                    <a:pt x="22862" y="47609"/>
                  </a:lnTo>
                  <a:lnTo>
                    <a:pt x="22894" y="47642"/>
                  </a:lnTo>
                  <a:lnTo>
                    <a:pt x="22959" y="47674"/>
                  </a:lnTo>
                  <a:lnTo>
                    <a:pt x="22927" y="47739"/>
                  </a:lnTo>
                  <a:lnTo>
                    <a:pt x="22797" y="47739"/>
                  </a:lnTo>
                  <a:lnTo>
                    <a:pt x="22731" y="47772"/>
                  </a:lnTo>
                  <a:lnTo>
                    <a:pt x="22731" y="47837"/>
                  </a:lnTo>
                  <a:lnTo>
                    <a:pt x="22797" y="48000"/>
                  </a:lnTo>
                  <a:lnTo>
                    <a:pt x="22862" y="48065"/>
                  </a:lnTo>
                  <a:lnTo>
                    <a:pt x="22862" y="48162"/>
                  </a:lnTo>
                  <a:lnTo>
                    <a:pt x="22959" y="48292"/>
                  </a:lnTo>
                  <a:lnTo>
                    <a:pt x="22992" y="48422"/>
                  </a:lnTo>
                  <a:lnTo>
                    <a:pt x="23057" y="48455"/>
                  </a:lnTo>
                  <a:lnTo>
                    <a:pt x="23122" y="48455"/>
                  </a:lnTo>
                  <a:lnTo>
                    <a:pt x="23154" y="48520"/>
                  </a:lnTo>
                  <a:lnTo>
                    <a:pt x="23317" y="48552"/>
                  </a:lnTo>
                  <a:lnTo>
                    <a:pt x="23447" y="48520"/>
                  </a:lnTo>
                  <a:lnTo>
                    <a:pt x="23512" y="48552"/>
                  </a:lnTo>
                  <a:lnTo>
                    <a:pt x="23447" y="48617"/>
                  </a:lnTo>
                  <a:lnTo>
                    <a:pt x="23447" y="48650"/>
                  </a:lnTo>
                  <a:lnTo>
                    <a:pt x="23577" y="48715"/>
                  </a:lnTo>
                  <a:lnTo>
                    <a:pt x="23740" y="48812"/>
                  </a:lnTo>
                  <a:lnTo>
                    <a:pt x="23805" y="48975"/>
                  </a:lnTo>
                  <a:lnTo>
                    <a:pt x="23902" y="49105"/>
                  </a:lnTo>
                  <a:lnTo>
                    <a:pt x="24000" y="49138"/>
                  </a:lnTo>
                  <a:lnTo>
                    <a:pt x="24032" y="49105"/>
                  </a:lnTo>
                  <a:lnTo>
                    <a:pt x="24162" y="49170"/>
                  </a:lnTo>
                  <a:lnTo>
                    <a:pt x="24227" y="49170"/>
                  </a:lnTo>
                  <a:lnTo>
                    <a:pt x="24423" y="49235"/>
                  </a:lnTo>
                  <a:lnTo>
                    <a:pt x="24520" y="49235"/>
                  </a:lnTo>
                  <a:lnTo>
                    <a:pt x="24520" y="49203"/>
                  </a:lnTo>
                  <a:lnTo>
                    <a:pt x="24585" y="49203"/>
                  </a:lnTo>
                  <a:lnTo>
                    <a:pt x="24650" y="49268"/>
                  </a:lnTo>
                  <a:lnTo>
                    <a:pt x="24910" y="49528"/>
                  </a:lnTo>
                  <a:lnTo>
                    <a:pt x="24975" y="49528"/>
                  </a:lnTo>
                  <a:lnTo>
                    <a:pt x="25138" y="49691"/>
                  </a:lnTo>
                  <a:lnTo>
                    <a:pt x="25366" y="49788"/>
                  </a:lnTo>
                  <a:lnTo>
                    <a:pt x="25626" y="49821"/>
                  </a:lnTo>
                  <a:lnTo>
                    <a:pt x="25756" y="49886"/>
                  </a:lnTo>
                  <a:lnTo>
                    <a:pt x="25821" y="49983"/>
                  </a:lnTo>
                  <a:lnTo>
                    <a:pt x="25951" y="49983"/>
                  </a:lnTo>
                  <a:lnTo>
                    <a:pt x="26114" y="50048"/>
                  </a:lnTo>
                  <a:lnTo>
                    <a:pt x="26211" y="50048"/>
                  </a:lnTo>
                  <a:lnTo>
                    <a:pt x="26276" y="50178"/>
                  </a:lnTo>
                  <a:lnTo>
                    <a:pt x="26406" y="50243"/>
                  </a:lnTo>
                  <a:lnTo>
                    <a:pt x="26536" y="50243"/>
                  </a:lnTo>
                  <a:lnTo>
                    <a:pt x="26634" y="50276"/>
                  </a:lnTo>
                  <a:lnTo>
                    <a:pt x="26829" y="50373"/>
                  </a:lnTo>
                  <a:lnTo>
                    <a:pt x="27024" y="50373"/>
                  </a:lnTo>
                  <a:lnTo>
                    <a:pt x="27154" y="50438"/>
                  </a:lnTo>
                  <a:lnTo>
                    <a:pt x="27447" y="50536"/>
                  </a:lnTo>
                  <a:lnTo>
                    <a:pt x="27544" y="50536"/>
                  </a:lnTo>
                  <a:lnTo>
                    <a:pt x="27805" y="50406"/>
                  </a:lnTo>
                  <a:lnTo>
                    <a:pt x="27935" y="50406"/>
                  </a:lnTo>
                  <a:lnTo>
                    <a:pt x="28065" y="50308"/>
                  </a:lnTo>
                  <a:lnTo>
                    <a:pt x="28162" y="50308"/>
                  </a:lnTo>
                  <a:lnTo>
                    <a:pt x="28325" y="50276"/>
                  </a:lnTo>
                  <a:lnTo>
                    <a:pt x="28357" y="50308"/>
                  </a:lnTo>
                  <a:lnTo>
                    <a:pt x="28357" y="50276"/>
                  </a:lnTo>
                  <a:lnTo>
                    <a:pt x="28260" y="50243"/>
                  </a:lnTo>
                  <a:lnTo>
                    <a:pt x="28162" y="50243"/>
                  </a:lnTo>
                  <a:lnTo>
                    <a:pt x="28195" y="50211"/>
                  </a:lnTo>
                  <a:lnTo>
                    <a:pt x="28292" y="50113"/>
                  </a:lnTo>
                  <a:lnTo>
                    <a:pt x="28325" y="50146"/>
                  </a:lnTo>
                  <a:lnTo>
                    <a:pt x="28325" y="50211"/>
                  </a:lnTo>
                  <a:lnTo>
                    <a:pt x="28390" y="50178"/>
                  </a:lnTo>
                  <a:lnTo>
                    <a:pt x="28455" y="50178"/>
                  </a:lnTo>
                  <a:lnTo>
                    <a:pt x="28455" y="50211"/>
                  </a:lnTo>
                  <a:lnTo>
                    <a:pt x="28422" y="50211"/>
                  </a:lnTo>
                  <a:lnTo>
                    <a:pt x="28390" y="50243"/>
                  </a:lnTo>
                  <a:lnTo>
                    <a:pt x="28422" y="50276"/>
                  </a:lnTo>
                  <a:lnTo>
                    <a:pt x="28520" y="50243"/>
                  </a:lnTo>
                  <a:lnTo>
                    <a:pt x="28618" y="50308"/>
                  </a:lnTo>
                  <a:lnTo>
                    <a:pt x="28748" y="50406"/>
                  </a:lnTo>
                  <a:lnTo>
                    <a:pt x="28845" y="50471"/>
                  </a:lnTo>
                  <a:lnTo>
                    <a:pt x="28845" y="50438"/>
                  </a:lnTo>
                  <a:lnTo>
                    <a:pt x="28715" y="50308"/>
                  </a:lnTo>
                  <a:lnTo>
                    <a:pt x="28552" y="50243"/>
                  </a:lnTo>
                  <a:lnTo>
                    <a:pt x="28520" y="50211"/>
                  </a:lnTo>
                  <a:lnTo>
                    <a:pt x="28585" y="50211"/>
                  </a:lnTo>
                  <a:lnTo>
                    <a:pt x="28683" y="50243"/>
                  </a:lnTo>
                  <a:lnTo>
                    <a:pt x="28780" y="50308"/>
                  </a:lnTo>
                  <a:lnTo>
                    <a:pt x="28878" y="50438"/>
                  </a:lnTo>
                  <a:lnTo>
                    <a:pt x="28878" y="50471"/>
                  </a:lnTo>
                  <a:lnTo>
                    <a:pt x="28910" y="50536"/>
                  </a:lnTo>
                  <a:lnTo>
                    <a:pt x="29300" y="50861"/>
                  </a:lnTo>
                  <a:lnTo>
                    <a:pt x="29398" y="50894"/>
                  </a:lnTo>
                  <a:lnTo>
                    <a:pt x="29431" y="50959"/>
                  </a:lnTo>
                  <a:lnTo>
                    <a:pt x="29561" y="51056"/>
                  </a:lnTo>
                  <a:lnTo>
                    <a:pt x="29658" y="51154"/>
                  </a:lnTo>
                  <a:lnTo>
                    <a:pt x="29756" y="51284"/>
                  </a:lnTo>
                  <a:lnTo>
                    <a:pt x="29821" y="51382"/>
                  </a:lnTo>
                  <a:lnTo>
                    <a:pt x="29886" y="51382"/>
                  </a:lnTo>
                  <a:lnTo>
                    <a:pt x="29951" y="51479"/>
                  </a:lnTo>
                  <a:lnTo>
                    <a:pt x="30244" y="51577"/>
                  </a:lnTo>
                  <a:lnTo>
                    <a:pt x="30536" y="51577"/>
                  </a:lnTo>
                  <a:lnTo>
                    <a:pt x="30731" y="51642"/>
                  </a:lnTo>
                  <a:lnTo>
                    <a:pt x="30894" y="51642"/>
                  </a:lnTo>
                  <a:lnTo>
                    <a:pt x="30959" y="51739"/>
                  </a:lnTo>
                  <a:lnTo>
                    <a:pt x="31089" y="51772"/>
                  </a:lnTo>
                  <a:lnTo>
                    <a:pt x="31154" y="51772"/>
                  </a:lnTo>
                  <a:lnTo>
                    <a:pt x="31349" y="51837"/>
                  </a:lnTo>
                  <a:lnTo>
                    <a:pt x="31512" y="51934"/>
                  </a:lnTo>
                  <a:lnTo>
                    <a:pt x="31512" y="51902"/>
                  </a:lnTo>
                  <a:lnTo>
                    <a:pt x="31447" y="51837"/>
                  </a:lnTo>
                  <a:lnTo>
                    <a:pt x="31577" y="51837"/>
                  </a:lnTo>
                  <a:lnTo>
                    <a:pt x="31674" y="51934"/>
                  </a:lnTo>
                  <a:lnTo>
                    <a:pt x="31707" y="51967"/>
                  </a:lnTo>
                  <a:lnTo>
                    <a:pt x="31967" y="51999"/>
                  </a:lnTo>
                  <a:lnTo>
                    <a:pt x="32032" y="51902"/>
                  </a:lnTo>
                  <a:lnTo>
                    <a:pt x="32000" y="51837"/>
                  </a:lnTo>
                  <a:lnTo>
                    <a:pt x="32032" y="51804"/>
                  </a:lnTo>
                  <a:lnTo>
                    <a:pt x="32097" y="51837"/>
                  </a:lnTo>
                  <a:lnTo>
                    <a:pt x="32130" y="51869"/>
                  </a:lnTo>
                  <a:lnTo>
                    <a:pt x="32162" y="51869"/>
                  </a:lnTo>
                  <a:lnTo>
                    <a:pt x="32195" y="51837"/>
                  </a:lnTo>
                  <a:lnTo>
                    <a:pt x="32227" y="51869"/>
                  </a:lnTo>
                  <a:lnTo>
                    <a:pt x="32227" y="51934"/>
                  </a:lnTo>
                  <a:lnTo>
                    <a:pt x="32260" y="51967"/>
                  </a:lnTo>
                  <a:lnTo>
                    <a:pt x="32260" y="51999"/>
                  </a:lnTo>
                  <a:lnTo>
                    <a:pt x="32260" y="52032"/>
                  </a:lnTo>
                  <a:lnTo>
                    <a:pt x="32195" y="52064"/>
                  </a:lnTo>
                  <a:lnTo>
                    <a:pt x="32097" y="51999"/>
                  </a:lnTo>
                  <a:lnTo>
                    <a:pt x="32097" y="52064"/>
                  </a:lnTo>
                  <a:lnTo>
                    <a:pt x="32292" y="52292"/>
                  </a:lnTo>
                  <a:lnTo>
                    <a:pt x="32390" y="52357"/>
                  </a:lnTo>
                  <a:lnTo>
                    <a:pt x="32390" y="52422"/>
                  </a:lnTo>
                  <a:lnTo>
                    <a:pt x="32520" y="52552"/>
                  </a:lnTo>
                  <a:lnTo>
                    <a:pt x="32650" y="52715"/>
                  </a:lnTo>
                  <a:lnTo>
                    <a:pt x="32910" y="53008"/>
                  </a:lnTo>
                  <a:lnTo>
                    <a:pt x="32975" y="53008"/>
                  </a:lnTo>
                  <a:lnTo>
                    <a:pt x="33008" y="53040"/>
                  </a:lnTo>
                  <a:lnTo>
                    <a:pt x="33008" y="53170"/>
                  </a:lnTo>
                  <a:lnTo>
                    <a:pt x="32943" y="53203"/>
                  </a:lnTo>
                  <a:lnTo>
                    <a:pt x="32975" y="53203"/>
                  </a:lnTo>
                  <a:lnTo>
                    <a:pt x="33073" y="53235"/>
                  </a:lnTo>
                  <a:lnTo>
                    <a:pt x="33105" y="53333"/>
                  </a:lnTo>
                  <a:lnTo>
                    <a:pt x="33008" y="53398"/>
                  </a:lnTo>
                  <a:lnTo>
                    <a:pt x="32943" y="53528"/>
                  </a:lnTo>
                  <a:lnTo>
                    <a:pt x="32975" y="53625"/>
                  </a:lnTo>
                  <a:lnTo>
                    <a:pt x="33105" y="53755"/>
                  </a:lnTo>
                  <a:lnTo>
                    <a:pt x="33268" y="53755"/>
                  </a:lnTo>
                  <a:lnTo>
                    <a:pt x="33333" y="53788"/>
                  </a:lnTo>
                  <a:lnTo>
                    <a:pt x="33398" y="53886"/>
                  </a:lnTo>
                  <a:lnTo>
                    <a:pt x="33430" y="53886"/>
                  </a:lnTo>
                  <a:lnTo>
                    <a:pt x="33495" y="53788"/>
                  </a:lnTo>
                  <a:lnTo>
                    <a:pt x="33463" y="53690"/>
                  </a:lnTo>
                  <a:lnTo>
                    <a:pt x="33333" y="53593"/>
                  </a:lnTo>
                  <a:lnTo>
                    <a:pt x="33300" y="53528"/>
                  </a:lnTo>
                  <a:lnTo>
                    <a:pt x="33333" y="53495"/>
                  </a:lnTo>
                  <a:lnTo>
                    <a:pt x="33430" y="53560"/>
                  </a:lnTo>
                  <a:lnTo>
                    <a:pt x="33528" y="53625"/>
                  </a:lnTo>
                  <a:lnTo>
                    <a:pt x="33528" y="53690"/>
                  </a:lnTo>
                  <a:lnTo>
                    <a:pt x="33658" y="53788"/>
                  </a:lnTo>
                  <a:lnTo>
                    <a:pt x="33691" y="53886"/>
                  </a:lnTo>
                  <a:lnTo>
                    <a:pt x="33788" y="53951"/>
                  </a:lnTo>
                  <a:lnTo>
                    <a:pt x="33886" y="54048"/>
                  </a:lnTo>
                  <a:lnTo>
                    <a:pt x="33951" y="54081"/>
                  </a:lnTo>
                  <a:lnTo>
                    <a:pt x="34081" y="54211"/>
                  </a:lnTo>
                  <a:lnTo>
                    <a:pt x="34081" y="54276"/>
                  </a:lnTo>
                  <a:lnTo>
                    <a:pt x="34016" y="54341"/>
                  </a:lnTo>
                  <a:lnTo>
                    <a:pt x="34016" y="54406"/>
                  </a:lnTo>
                  <a:lnTo>
                    <a:pt x="34081" y="54503"/>
                  </a:lnTo>
                  <a:lnTo>
                    <a:pt x="34211" y="54536"/>
                  </a:lnTo>
                  <a:lnTo>
                    <a:pt x="34276" y="54601"/>
                  </a:lnTo>
                  <a:lnTo>
                    <a:pt x="34308" y="54568"/>
                  </a:lnTo>
                  <a:lnTo>
                    <a:pt x="34341" y="54471"/>
                  </a:lnTo>
                  <a:lnTo>
                    <a:pt x="34276" y="54406"/>
                  </a:lnTo>
                  <a:lnTo>
                    <a:pt x="34178" y="54373"/>
                  </a:lnTo>
                  <a:lnTo>
                    <a:pt x="34178" y="54341"/>
                  </a:lnTo>
                  <a:lnTo>
                    <a:pt x="34243" y="54308"/>
                  </a:lnTo>
                  <a:lnTo>
                    <a:pt x="34276" y="54373"/>
                  </a:lnTo>
                  <a:lnTo>
                    <a:pt x="34374" y="54471"/>
                  </a:lnTo>
                  <a:lnTo>
                    <a:pt x="34374" y="54568"/>
                  </a:lnTo>
                  <a:lnTo>
                    <a:pt x="34406" y="54601"/>
                  </a:lnTo>
                  <a:lnTo>
                    <a:pt x="34439" y="54601"/>
                  </a:lnTo>
                  <a:lnTo>
                    <a:pt x="34471" y="54633"/>
                  </a:lnTo>
                  <a:lnTo>
                    <a:pt x="34536" y="54633"/>
                  </a:lnTo>
                  <a:lnTo>
                    <a:pt x="34569" y="54601"/>
                  </a:lnTo>
                  <a:lnTo>
                    <a:pt x="34536" y="54536"/>
                  </a:lnTo>
                  <a:lnTo>
                    <a:pt x="34829" y="54536"/>
                  </a:lnTo>
                  <a:lnTo>
                    <a:pt x="34894" y="54503"/>
                  </a:lnTo>
                  <a:lnTo>
                    <a:pt x="34926" y="54536"/>
                  </a:lnTo>
                  <a:lnTo>
                    <a:pt x="34926" y="54568"/>
                  </a:lnTo>
                  <a:lnTo>
                    <a:pt x="34991" y="54601"/>
                  </a:lnTo>
                  <a:lnTo>
                    <a:pt x="35187" y="54601"/>
                  </a:lnTo>
                  <a:lnTo>
                    <a:pt x="35187" y="54764"/>
                  </a:lnTo>
                  <a:lnTo>
                    <a:pt x="35252" y="54894"/>
                  </a:lnTo>
                  <a:lnTo>
                    <a:pt x="35349" y="54926"/>
                  </a:lnTo>
                  <a:lnTo>
                    <a:pt x="35447" y="54926"/>
                  </a:lnTo>
                  <a:lnTo>
                    <a:pt x="35479" y="54861"/>
                  </a:lnTo>
                  <a:lnTo>
                    <a:pt x="35447" y="54829"/>
                  </a:lnTo>
                  <a:lnTo>
                    <a:pt x="35479" y="54764"/>
                  </a:lnTo>
                  <a:lnTo>
                    <a:pt x="35544" y="54796"/>
                  </a:lnTo>
                  <a:lnTo>
                    <a:pt x="35577" y="54829"/>
                  </a:lnTo>
                  <a:lnTo>
                    <a:pt x="35544" y="54894"/>
                  </a:lnTo>
                  <a:lnTo>
                    <a:pt x="35577" y="54991"/>
                  </a:lnTo>
                  <a:lnTo>
                    <a:pt x="35544" y="55056"/>
                  </a:lnTo>
                  <a:lnTo>
                    <a:pt x="35577" y="55121"/>
                  </a:lnTo>
                  <a:lnTo>
                    <a:pt x="35739" y="55154"/>
                  </a:lnTo>
                  <a:lnTo>
                    <a:pt x="35804" y="55056"/>
                  </a:lnTo>
                  <a:lnTo>
                    <a:pt x="35869" y="54991"/>
                  </a:lnTo>
                  <a:lnTo>
                    <a:pt x="36032" y="54991"/>
                  </a:lnTo>
                  <a:lnTo>
                    <a:pt x="36032" y="54861"/>
                  </a:lnTo>
                  <a:lnTo>
                    <a:pt x="35967" y="54796"/>
                  </a:lnTo>
                  <a:lnTo>
                    <a:pt x="35869" y="54731"/>
                  </a:lnTo>
                  <a:lnTo>
                    <a:pt x="35837" y="54666"/>
                  </a:lnTo>
                  <a:lnTo>
                    <a:pt x="35837" y="54601"/>
                  </a:lnTo>
                  <a:lnTo>
                    <a:pt x="35934" y="54536"/>
                  </a:lnTo>
                  <a:lnTo>
                    <a:pt x="36097" y="54503"/>
                  </a:lnTo>
                  <a:lnTo>
                    <a:pt x="36260" y="54373"/>
                  </a:lnTo>
                  <a:lnTo>
                    <a:pt x="36260" y="54308"/>
                  </a:lnTo>
                  <a:lnTo>
                    <a:pt x="36227" y="54308"/>
                  </a:lnTo>
                  <a:lnTo>
                    <a:pt x="36227" y="54211"/>
                  </a:lnTo>
                  <a:lnTo>
                    <a:pt x="36390" y="54113"/>
                  </a:lnTo>
                  <a:lnTo>
                    <a:pt x="36520" y="54113"/>
                  </a:lnTo>
                  <a:lnTo>
                    <a:pt x="36585" y="54146"/>
                  </a:lnTo>
                  <a:lnTo>
                    <a:pt x="36682" y="54243"/>
                  </a:lnTo>
                  <a:lnTo>
                    <a:pt x="36747" y="54243"/>
                  </a:lnTo>
                  <a:lnTo>
                    <a:pt x="36845" y="54373"/>
                  </a:lnTo>
                  <a:lnTo>
                    <a:pt x="36878" y="54471"/>
                  </a:lnTo>
                  <a:lnTo>
                    <a:pt x="36943" y="54503"/>
                  </a:lnTo>
                  <a:lnTo>
                    <a:pt x="36975" y="54471"/>
                  </a:lnTo>
                  <a:lnTo>
                    <a:pt x="37040" y="54406"/>
                  </a:lnTo>
                  <a:lnTo>
                    <a:pt x="37073" y="54406"/>
                  </a:lnTo>
                  <a:lnTo>
                    <a:pt x="37105" y="54471"/>
                  </a:lnTo>
                  <a:lnTo>
                    <a:pt x="37073" y="54503"/>
                  </a:lnTo>
                  <a:lnTo>
                    <a:pt x="37008" y="54536"/>
                  </a:lnTo>
                  <a:lnTo>
                    <a:pt x="36910" y="54666"/>
                  </a:lnTo>
                  <a:lnTo>
                    <a:pt x="36878" y="54699"/>
                  </a:lnTo>
                  <a:lnTo>
                    <a:pt x="36943" y="54829"/>
                  </a:lnTo>
                  <a:lnTo>
                    <a:pt x="37040" y="54991"/>
                  </a:lnTo>
                  <a:lnTo>
                    <a:pt x="37170" y="55089"/>
                  </a:lnTo>
                  <a:lnTo>
                    <a:pt x="37170" y="55121"/>
                  </a:lnTo>
                  <a:lnTo>
                    <a:pt x="37203" y="55251"/>
                  </a:lnTo>
                  <a:lnTo>
                    <a:pt x="37203" y="55349"/>
                  </a:lnTo>
                  <a:lnTo>
                    <a:pt x="37333" y="55479"/>
                  </a:lnTo>
                  <a:lnTo>
                    <a:pt x="37398" y="55479"/>
                  </a:lnTo>
                  <a:lnTo>
                    <a:pt x="37430" y="55512"/>
                  </a:lnTo>
                  <a:lnTo>
                    <a:pt x="37463" y="55642"/>
                  </a:lnTo>
                  <a:lnTo>
                    <a:pt x="37398" y="55707"/>
                  </a:lnTo>
                  <a:lnTo>
                    <a:pt x="37398" y="55739"/>
                  </a:lnTo>
                  <a:lnTo>
                    <a:pt x="37430" y="55804"/>
                  </a:lnTo>
                  <a:lnTo>
                    <a:pt x="37430" y="55967"/>
                  </a:lnTo>
                  <a:lnTo>
                    <a:pt x="37365" y="56032"/>
                  </a:lnTo>
                  <a:lnTo>
                    <a:pt x="37333" y="56097"/>
                  </a:lnTo>
                  <a:lnTo>
                    <a:pt x="37365" y="56097"/>
                  </a:lnTo>
                  <a:lnTo>
                    <a:pt x="37430" y="56194"/>
                  </a:lnTo>
                  <a:lnTo>
                    <a:pt x="37398" y="56390"/>
                  </a:lnTo>
                  <a:lnTo>
                    <a:pt x="37430" y="56650"/>
                  </a:lnTo>
                  <a:lnTo>
                    <a:pt x="37333" y="56715"/>
                  </a:lnTo>
                  <a:lnTo>
                    <a:pt x="37333" y="56812"/>
                  </a:lnTo>
                  <a:lnTo>
                    <a:pt x="37398" y="56877"/>
                  </a:lnTo>
                  <a:lnTo>
                    <a:pt x="37495" y="56845"/>
                  </a:lnTo>
                  <a:lnTo>
                    <a:pt x="37463" y="56910"/>
                  </a:lnTo>
                  <a:lnTo>
                    <a:pt x="37528" y="56975"/>
                  </a:lnTo>
                  <a:lnTo>
                    <a:pt x="37593" y="56975"/>
                  </a:lnTo>
                  <a:lnTo>
                    <a:pt x="37593" y="57040"/>
                  </a:lnTo>
                  <a:lnTo>
                    <a:pt x="37528" y="57105"/>
                  </a:lnTo>
                  <a:lnTo>
                    <a:pt x="37495" y="57203"/>
                  </a:lnTo>
                  <a:lnTo>
                    <a:pt x="37300" y="57398"/>
                  </a:lnTo>
                  <a:lnTo>
                    <a:pt x="37235" y="57528"/>
                  </a:lnTo>
                  <a:lnTo>
                    <a:pt x="37073" y="57658"/>
                  </a:lnTo>
                  <a:lnTo>
                    <a:pt x="36878" y="57723"/>
                  </a:lnTo>
                  <a:lnTo>
                    <a:pt x="36747" y="57820"/>
                  </a:lnTo>
                  <a:lnTo>
                    <a:pt x="36585" y="58048"/>
                  </a:lnTo>
                  <a:lnTo>
                    <a:pt x="36552" y="58211"/>
                  </a:lnTo>
                  <a:lnTo>
                    <a:pt x="36552" y="58308"/>
                  </a:lnTo>
                  <a:lnTo>
                    <a:pt x="36520" y="58438"/>
                  </a:lnTo>
                  <a:lnTo>
                    <a:pt x="36357" y="58471"/>
                  </a:lnTo>
                  <a:lnTo>
                    <a:pt x="36097" y="58633"/>
                  </a:lnTo>
                  <a:lnTo>
                    <a:pt x="35967" y="58633"/>
                  </a:lnTo>
                  <a:lnTo>
                    <a:pt x="35837" y="58698"/>
                  </a:lnTo>
                  <a:lnTo>
                    <a:pt x="35902" y="58829"/>
                  </a:lnTo>
                  <a:lnTo>
                    <a:pt x="35902" y="58894"/>
                  </a:lnTo>
                  <a:lnTo>
                    <a:pt x="35967" y="58991"/>
                  </a:lnTo>
                  <a:lnTo>
                    <a:pt x="35934" y="59121"/>
                  </a:lnTo>
                  <a:lnTo>
                    <a:pt x="35739" y="59349"/>
                  </a:lnTo>
                  <a:lnTo>
                    <a:pt x="35707" y="59446"/>
                  </a:lnTo>
                  <a:lnTo>
                    <a:pt x="35739" y="59511"/>
                  </a:lnTo>
                  <a:lnTo>
                    <a:pt x="35642" y="59642"/>
                  </a:lnTo>
                  <a:lnTo>
                    <a:pt x="35544" y="59674"/>
                  </a:lnTo>
                  <a:lnTo>
                    <a:pt x="35447" y="59804"/>
                  </a:lnTo>
                  <a:lnTo>
                    <a:pt x="35479" y="59869"/>
                  </a:lnTo>
                  <a:lnTo>
                    <a:pt x="35512" y="59999"/>
                  </a:lnTo>
                  <a:lnTo>
                    <a:pt x="35512" y="60064"/>
                  </a:lnTo>
                  <a:lnTo>
                    <a:pt x="35544" y="60227"/>
                  </a:lnTo>
                  <a:lnTo>
                    <a:pt x="35479" y="60324"/>
                  </a:lnTo>
                  <a:lnTo>
                    <a:pt x="35414" y="60389"/>
                  </a:lnTo>
                  <a:lnTo>
                    <a:pt x="35479" y="60455"/>
                  </a:lnTo>
                  <a:lnTo>
                    <a:pt x="35609" y="60487"/>
                  </a:lnTo>
                  <a:lnTo>
                    <a:pt x="35707" y="60617"/>
                  </a:lnTo>
                  <a:lnTo>
                    <a:pt x="35804" y="60682"/>
                  </a:lnTo>
                  <a:lnTo>
                    <a:pt x="35837" y="60650"/>
                  </a:lnTo>
                  <a:lnTo>
                    <a:pt x="35869" y="60520"/>
                  </a:lnTo>
                  <a:lnTo>
                    <a:pt x="35902" y="60455"/>
                  </a:lnTo>
                  <a:lnTo>
                    <a:pt x="35999" y="60357"/>
                  </a:lnTo>
                  <a:lnTo>
                    <a:pt x="35999" y="60455"/>
                  </a:lnTo>
                  <a:lnTo>
                    <a:pt x="35999" y="60552"/>
                  </a:lnTo>
                  <a:lnTo>
                    <a:pt x="36032" y="60487"/>
                  </a:lnTo>
                  <a:lnTo>
                    <a:pt x="36032" y="60389"/>
                  </a:lnTo>
                  <a:lnTo>
                    <a:pt x="36065" y="60422"/>
                  </a:lnTo>
                  <a:lnTo>
                    <a:pt x="36097" y="60552"/>
                  </a:lnTo>
                  <a:lnTo>
                    <a:pt x="36065" y="60715"/>
                  </a:lnTo>
                  <a:lnTo>
                    <a:pt x="36065" y="60780"/>
                  </a:lnTo>
                  <a:lnTo>
                    <a:pt x="36032" y="60910"/>
                  </a:lnTo>
                  <a:lnTo>
                    <a:pt x="35869" y="61040"/>
                  </a:lnTo>
                  <a:lnTo>
                    <a:pt x="35609" y="61170"/>
                  </a:lnTo>
                  <a:lnTo>
                    <a:pt x="35512" y="61235"/>
                  </a:lnTo>
                  <a:lnTo>
                    <a:pt x="35349" y="61430"/>
                  </a:lnTo>
                  <a:lnTo>
                    <a:pt x="35284" y="61560"/>
                  </a:lnTo>
                  <a:lnTo>
                    <a:pt x="35252" y="61658"/>
                  </a:lnTo>
                  <a:lnTo>
                    <a:pt x="35284" y="61723"/>
                  </a:lnTo>
                  <a:lnTo>
                    <a:pt x="35349" y="61788"/>
                  </a:lnTo>
                  <a:lnTo>
                    <a:pt x="35382" y="61853"/>
                  </a:lnTo>
                  <a:lnTo>
                    <a:pt x="35317" y="61918"/>
                  </a:lnTo>
                  <a:lnTo>
                    <a:pt x="35317" y="61950"/>
                  </a:lnTo>
                  <a:lnTo>
                    <a:pt x="35414" y="62048"/>
                  </a:lnTo>
                  <a:lnTo>
                    <a:pt x="35479" y="62211"/>
                  </a:lnTo>
                  <a:lnTo>
                    <a:pt x="35479" y="62308"/>
                  </a:lnTo>
                  <a:lnTo>
                    <a:pt x="35382" y="62308"/>
                  </a:lnTo>
                  <a:lnTo>
                    <a:pt x="35317" y="62341"/>
                  </a:lnTo>
                  <a:lnTo>
                    <a:pt x="35284" y="62438"/>
                  </a:lnTo>
                  <a:lnTo>
                    <a:pt x="35349" y="62503"/>
                  </a:lnTo>
                  <a:lnTo>
                    <a:pt x="35479" y="62536"/>
                  </a:lnTo>
                  <a:lnTo>
                    <a:pt x="35609" y="62698"/>
                  </a:lnTo>
                  <a:lnTo>
                    <a:pt x="35772" y="62698"/>
                  </a:lnTo>
                  <a:lnTo>
                    <a:pt x="35999" y="62861"/>
                  </a:lnTo>
                  <a:lnTo>
                    <a:pt x="36097" y="62861"/>
                  </a:lnTo>
                  <a:lnTo>
                    <a:pt x="36130" y="62959"/>
                  </a:lnTo>
                  <a:lnTo>
                    <a:pt x="36227" y="63121"/>
                  </a:lnTo>
                  <a:lnTo>
                    <a:pt x="36260" y="63284"/>
                  </a:lnTo>
                  <a:lnTo>
                    <a:pt x="36325" y="63381"/>
                  </a:lnTo>
                  <a:lnTo>
                    <a:pt x="36520" y="63479"/>
                  </a:lnTo>
                  <a:lnTo>
                    <a:pt x="36617" y="63641"/>
                  </a:lnTo>
                  <a:lnTo>
                    <a:pt x="36650" y="63804"/>
                  </a:lnTo>
                  <a:lnTo>
                    <a:pt x="36715" y="63902"/>
                  </a:lnTo>
                  <a:lnTo>
                    <a:pt x="36747" y="64064"/>
                  </a:lnTo>
                  <a:lnTo>
                    <a:pt x="36812" y="64194"/>
                  </a:lnTo>
                  <a:lnTo>
                    <a:pt x="36910" y="64259"/>
                  </a:lnTo>
                  <a:lnTo>
                    <a:pt x="37008" y="64422"/>
                  </a:lnTo>
                  <a:lnTo>
                    <a:pt x="37008" y="64552"/>
                  </a:lnTo>
                  <a:lnTo>
                    <a:pt x="36975" y="64584"/>
                  </a:lnTo>
                  <a:lnTo>
                    <a:pt x="37073" y="64780"/>
                  </a:lnTo>
                  <a:lnTo>
                    <a:pt x="37235" y="64975"/>
                  </a:lnTo>
                  <a:lnTo>
                    <a:pt x="37300" y="65105"/>
                  </a:lnTo>
                  <a:lnTo>
                    <a:pt x="37268" y="65170"/>
                  </a:lnTo>
                  <a:lnTo>
                    <a:pt x="37300" y="65267"/>
                  </a:lnTo>
                  <a:lnTo>
                    <a:pt x="37365" y="65267"/>
                  </a:lnTo>
                  <a:lnTo>
                    <a:pt x="37528" y="65430"/>
                  </a:lnTo>
                  <a:lnTo>
                    <a:pt x="37593" y="65528"/>
                  </a:lnTo>
                  <a:lnTo>
                    <a:pt x="37593" y="65690"/>
                  </a:lnTo>
                  <a:lnTo>
                    <a:pt x="37658" y="65755"/>
                  </a:lnTo>
                  <a:lnTo>
                    <a:pt x="37788" y="65788"/>
                  </a:lnTo>
                  <a:lnTo>
                    <a:pt x="37821" y="65918"/>
                  </a:lnTo>
                  <a:lnTo>
                    <a:pt x="37983" y="66178"/>
                  </a:lnTo>
                  <a:lnTo>
                    <a:pt x="38016" y="66276"/>
                  </a:lnTo>
                  <a:lnTo>
                    <a:pt x="38178" y="66536"/>
                  </a:lnTo>
                  <a:lnTo>
                    <a:pt x="38178" y="66633"/>
                  </a:lnTo>
                  <a:lnTo>
                    <a:pt x="38146" y="66666"/>
                  </a:lnTo>
                  <a:lnTo>
                    <a:pt x="38113" y="66633"/>
                  </a:lnTo>
                  <a:lnTo>
                    <a:pt x="38081" y="66666"/>
                  </a:lnTo>
                  <a:lnTo>
                    <a:pt x="38113" y="66763"/>
                  </a:lnTo>
                  <a:lnTo>
                    <a:pt x="38113" y="66828"/>
                  </a:lnTo>
                  <a:lnTo>
                    <a:pt x="38178" y="66828"/>
                  </a:lnTo>
                  <a:lnTo>
                    <a:pt x="38243" y="66861"/>
                  </a:lnTo>
                  <a:lnTo>
                    <a:pt x="38276" y="66958"/>
                  </a:lnTo>
                  <a:lnTo>
                    <a:pt x="38243" y="66991"/>
                  </a:lnTo>
                  <a:lnTo>
                    <a:pt x="38406" y="67121"/>
                  </a:lnTo>
                  <a:lnTo>
                    <a:pt x="38569" y="67219"/>
                  </a:lnTo>
                  <a:lnTo>
                    <a:pt x="38601" y="67284"/>
                  </a:lnTo>
                  <a:lnTo>
                    <a:pt x="38666" y="67381"/>
                  </a:lnTo>
                  <a:lnTo>
                    <a:pt x="38764" y="67381"/>
                  </a:lnTo>
                  <a:lnTo>
                    <a:pt x="38796" y="67446"/>
                  </a:lnTo>
                  <a:lnTo>
                    <a:pt x="38861" y="67544"/>
                  </a:lnTo>
                  <a:lnTo>
                    <a:pt x="38926" y="67576"/>
                  </a:lnTo>
                  <a:lnTo>
                    <a:pt x="39089" y="67576"/>
                  </a:lnTo>
                  <a:lnTo>
                    <a:pt x="39121" y="67511"/>
                  </a:lnTo>
                  <a:lnTo>
                    <a:pt x="39089" y="67609"/>
                  </a:lnTo>
                  <a:lnTo>
                    <a:pt x="39186" y="67706"/>
                  </a:lnTo>
                  <a:lnTo>
                    <a:pt x="39349" y="67804"/>
                  </a:lnTo>
                  <a:lnTo>
                    <a:pt x="39447" y="67869"/>
                  </a:lnTo>
                  <a:lnTo>
                    <a:pt x="39447" y="67934"/>
                  </a:lnTo>
                  <a:lnTo>
                    <a:pt x="39544" y="67999"/>
                  </a:lnTo>
                  <a:lnTo>
                    <a:pt x="39674" y="68032"/>
                  </a:lnTo>
                  <a:lnTo>
                    <a:pt x="39804" y="68032"/>
                  </a:lnTo>
                  <a:lnTo>
                    <a:pt x="39999" y="68162"/>
                  </a:lnTo>
                  <a:lnTo>
                    <a:pt x="40129" y="68227"/>
                  </a:lnTo>
                  <a:lnTo>
                    <a:pt x="40260" y="68227"/>
                  </a:lnTo>
                  <a:lnTo>
                    <a:pt x="40292" y="68259"/>
                  </a:lnTo>
                  <a:lnTo>
                    <a:pt x="40325" y="68324"/>
                  </a:lnTo>
                  <a:lnTo>
                    <a:pt x="40455" y="68422"/>
                  </a:lnTo>
                  <a:lnTo>
                    <a:pt x="40552" y="68487"/>
                  </a:lnTo>
                  <a:lnTo>
                    <a:pt x="40650" y="68584"/>
                  </a:lnTo>
                  <a:lnTo>
                    <a:pt x="40747" y="68617"/>
                  </a:lnTo>
                  <a:lnTo>
                    <a:pt x="40780" y="68682"/>
                  </a:lnTo>
                  <a:lnTo>
                    <a:pt x="40747" y="68747"/>
                  </a:lnTo>
                  <a:lnTo>
                    <a:pt x="40780" y="68812"/>
                  </a:lnTo>
                  <a:lnTo>
                    <a:pt x="40877" y="68845"/>
                  </a:lnTo>
                  <a:lnTo>
                    <a:pt x="41008" y="68877"/>
                  </a:lnTo>
                  <a:lnTo>
                    <a:pt x="41138" y="69040"/>
                  </a:lnTo>
                  <a:lnTo>
                    <a:pt x="41300" y="69170"/>
                  </a:lnTo>
                  <a:lnTo>
                    <a:pt x="41365" y="69202"/>
                  </a:lnTo>
                  <a:lnTo>
                    <a:pt x="41398" y="69202"/>
                  </a:lnTo>
                  <a:lnTo>
                    <a:pt x="41430" y="69267"/>
                  </a:lnTo>
                  <a:lnTo>
                    <a:pt x="41463" y="69397"/>
                  </a:lnTo>
                  <a:lnTo>
                    <a:pt x="41430" y="69527"/>
                  </a:lnTo>
                  <a:lnTo>
                    <a:pt x="41463" y="69658"/>
                  </a:lnTo>
                  <a:lnTo>
                    <a:pt x="41560" y="70048"/>
                  </a:lnTo>
                  <a:lnTo>
                    <a:pt x="41560" y="70210"/>
                  </a:lnTo>
                  <a:lnTo>
                    <a:pt x="41528" y="70308"/>
                  </a:lnTo>
                  <a:lnTo>
                    <a:pt x="41463" y="70373"/>
                  </a:lnTo>
                  <a:lnTo>
                    <a:pt x="41495" y="70568"/>
                  </a:lnTo>
                  <a:lnTo>
                    <a:pt x="41560" y="70796"/>
                  </a:lnTo>
                  <a:lnTo>
                    <a:pt x="41625" y="70958"/>
                  </a:lnTo>
                  <a:lnTo>
                    <a:pt x="41625" y="71218"/>
                  </a:lnTo>
                  <a:lnTo>
                    <a:pt x="41593" y="71316"/>
                  </a:lnTo>
                  <a:lnTo>
                    <a:pt x="41593" y="71349"/>
                  </a:lnTo>
                  <a:lnTo>
                    <a:pt x="41593" y="71739"/>
                  </a:lnTo>
                  <a:lnTo>
                    <a:pt x="41593" y="71804"/>
                  </a:lnTo>
                  <a:lnTo>
                    <a:pt x="41528" y="71869"/>
                  </a:lnTo>
                  <a:lnTo>
                    <a:pt x="41463" y="71901"/>
                  </a:lnTo>
                  <a:lnTo>
                    <a:pt x="41463" y="72129"/>
                  </a:lnTo>
                  <a:lnTo>
                    <a:pt x="41495" y="72162"/>
                  </a:lnTo>
                  <a:lnTo>
                    <a:pt x="41560" y="72129"/>
                  </a:lnTo>
                  <a:lnTo>
                    <a:pt x="41593" y="72162"/>
                  </a:lnTo>
                  <a:lnTo>
                    <a:pt x="41528" y="72227"/>
                  </a:lnTo>
                  <a:lnTo>
                    <a:pt x="41560" y="72779"/>
                  </a:lnTo>
                  <a:lnTo>
                    <a:pt x="41625" y="73007"/>
                  </a:lnTo>
                  <a:lnTo>
                    <a:pt x="41625" y="73170"/>
                  </a:lnTo>
                  <a:lnTo>
                    <a:pt x="41625" y="73300"/>
                  </a:lnTo>
                  <a:lnTo>
                    <a:pt x="41528" y="73430"/>
                  </a:lnTo>
                  <a:lnTo>
                    <a:pt x="41528" y="73592"/>
                  </a:lnTo>
                  <a:lnTo>
                    <a:pt x="41625" y="73755"/>
                  </a:lnTo>
                  <a:lnTo>
                    <a:pt x="41593" y="73853"/>
                  </a:lnTo>
                  <a:lnTo>
                    <a:pt x="41593" y="74145"/>
                  </a:lnTo>
                  <a:lnTo>
                    <a:pt x="41528" y="74243"/>
                  </a:lnTo>
                  <a:lnTo>
                    <a:pt x="41528" y="74373"/>
                  </a:lnTo>
                  <a:lnTo>
                    <a:pt x="41560" y="74470"/>
                  </a:lnTo>
                  <a:lnTo>
                    <a:pt x="41560" y="74535"/>
                  </a:lnTo>
                  <a:lnTo>
                    <a:pt x="41463" y="74666"/>
                  </a:lnTo>
                  <a:lnTo>
                    <a:pt x="41463" y="74796"/>
                  </a:lnTo>
                  <a:lnTo>
                    <a:pt x="41430" y="74893"/>
                  </a:lnTo>
                  <a:lnTo>
                    <a:pt x="41463" y="75056"/>
                  </a:lnTo>
                  <a:lnTo>
                    <a:pt x="41430" y="75121"/>
                  </a:lnTo>
                  <a:lnTo>
                    <a:pt x="41333" y="75316"/>
                  </a:lnTo>
                  <a:lnTo>
                    <a:pt x="41333" y="75414"/>
                  </a:lnTo>
                  <a:lnTo>
                    <a:pt x="41430" y="75544"/>
                  </a:lnTo>
                  <a:lnTo>
                    <a:pt x="41463" y="75706"/>
                  </a:lnTo>
                  <a:lnTo>
                    <a:pt x="41528" y="75804"/>
                  </a:lnTo>
                  <a:lnTo>
                    <a:pt x="41430" y="75869"/>
                  </a:lnTo>
                  <a:lnTo>
                    <a:pt x="41398" y="75966"/>
                  </a:lnTo>
                  <a:lnTo>
                    <a:pt x="41463" y="76064"/>
                  </a:lnTo>
                  <a:lnTo>
                    <a:pt x="41398" y="76161"/>
                  </a:lnTo>
                  <a:lnTo>
                    <a:pt x="41333" y="76194"/>
                  </a:lnTo>
                  <a:lnTo>
                    <a:pt x="41300" y="76324"/>
                  </a:lnTo>
                  <a:lnTo>
                    <a:pt x="41333" y="76454"/>
                  </a:lnTo>
                  <a:lnTo>
                    <a:pt x="41365" y="76552"/>
                  </a:lnTo>
                  <a:lnTo>
                    <a:pt x="41463" y="76877"/>
                  </a:lnTo>
                  <a:lnTo>
                    <a:pt x="41463" y="77039"/>
                  </a:lnTo>
                  <a:lnTo>
                    <a:pt x="41430" y="77105"/>
                  </a:lnTo>
                  <a:lnTo>
                    <a:pt x="41430" y="77202"/>
                  </a:lnTo>
                  <a:lnTo>
                    <a:pt x="41560" y="77365"/>
                  </a:lnTo>
                  <a:lnTo>
                    <a:pt x="41560" y="77560"/>
                  </a:lnTo>
                  <a:lnTo>
                    <a:pt x="41528" y="77690"/>
                  </a:lnTo>
                  <a:lnTo>
                    <a:pt x="41528" y="77722"/>
                  </a:lnTo>
                  <a:lnTo>
                    <a:pt x="41560" y="77820"/>
                  </a:lnTo>
                  <a:lnTo>
                    <a:pt x="41528" y="77918"/>
                  </a:lnTo>
                  <a:lnTo>
                    <a:pt x="41528" y="77983"/>
                  </a:lnTo>
                  <a:lnTo>
                    <a:pt x="41528" y="78048"/>
                  </a:lnTo>
                  <a:lnTo>
                    <a:pt x="41658" y="78210"/>
                  </a:lnTo>
                  <a:lnTo>
                    <a:pt x="41690" y="78308"/>
                  </a:lnTo>
                  <a:lnTo>
                    <a:pt x="41625" y="78405"/>
                  </a:lnTo>
                  <a:lnTo>
                    <a:pt x="41528" y="78438"/>
                  </a:lnTo>
                  <a:lnTo>
                    <a:pt x="41463" y="78600"/>
                  </a:lnTo>
                  <a:lnTo>
                    <a:pt x="41463" y="78633"/>
                  </a:lnTo>
                  <a:lnTo>
                    <a:pt x="41495" y="78698"/>
                  </a:lnTo>
                  <a:lnTo>
                    <a:pt x="41463" y="78828"/>
                  </a:lnTo>
                  <a:lnTo>
                    <a:pt x="41398" y="78893"/>
                  </a:lnTo>
                  <a:lnTo>
                    <a:pt x="41398" y="78991"/>
                  </a:lnTo>
                  <a:lnTo>
                    <a:pt x="41398" y="79121"/>
                  </a:lnTo>
                  <a:lnTo>
                    <a:pt x="41333" y="79218"/>
                  </a:lnTo>
                  <a:lnTo>
                    <a:pt x="41365" y="79316"/>
                  </a:lnTo>
                  <a:lnTo>
                    <a:pt x="41333" y="79381"/>
                  </a:lnTo>
                  <a:lnTo>
                    <a:pt x="41300" y="79511"/>
                  </a:lnTo>
                  <a:lnTo>
                    <a:pt x="41235" y="79543"/>
                  </a:lnTo>
                  <a:lnTo>
                    <a:pt x="41235" y="79609"/>
                  </a:lnTo>
                  <a:lnTo>
                    <a:pt x="41268" y="79674"/>
                  </a:lnTo>
                  <a:lnTo>
                    <a:pt x="41203" y="79771"/>
                  </a:lnTo>
                  <a:lnTo>
                    <a:pt x="41203" y="79901"/>
                  </a:lnTo>
                  <a:lnTo>
                    <a:pt x="41203" y="79999"/>
                  </a:lnTo>
                  <a:lnTo>
                    <a:pt x="41138" y="80064"/>
                  </a:lnTo>
                  <a:lnTo>
                    <a:pt x="41138" y="80161"/>
                  </a:lnTo>
                  <a:lnTo>
                    <a:pt x="41105" y="80226"/>
                  </a:lnTo>
                  <a:lnTo>
                    <a:pt x="41073" y="80291"/>
                  </a:lnTo>
                  <a:lnTo>
                    <a:pt x="41138" y="80389"/>
                  </a:lnTo>
                  <a:lnTo>
                    <a:pt x="41138" y="80487"/>
                  </a:lnTo>
                  <a:lnTo>
                    <a:pt x="41073" y="80584"/>
                  </a:lnTo>
                  <a:lnTo>
                    <a:pt x="41008" y="80584"/>
                  </a:lnTo>
                  <a:lnTo>
                    <a:pt x="40942" y="80519"/>
                  </a:lnTo>
                  <a:lnTo>
                    <a:pt x="40877" y="80552"/>
                  </a:lnTo>
                  <a:lnTo>
                    <a:pt x="40845" y="80617"/>
                  </a:lnTo>
                  <a:lnTo>
                    <a:pt x="40877" y="80747"/>
                  </a:lnTo>
                  <a:lnTo>
                    <a:pt x="40877" y="80909"/>
                  </a:lnTo>
                  <a:lnTo>
                    <a:pt x="40942" y="81007"/>
                  </a:lnTo>
                  <a:lnTo>
                    <a:pt x="41073" y="81104"/>
                  </a:lnTo>
                  <a:lnTo>
                    <a:pt x="41073" y="81202"/>
                  </a:lnTo>
                  <a:lnTo>
                    <a:pt x="41040" y="81365"/>
                  </a:lnTo>
                  <a:lnTo>
                    <a:pt x="41203" y="81625"/>
                  </a:lnTo>
                  <a:lnTo>
                    <a:pt x="41235" y="81722"/>
                  </a:lnTo>
                  <a:lnTo>
                    <a:pt x="41300" y="81755"/>
                  </a:lnTo>
                  <a:lnTo>
                    <a:pt x="41300" y="81950"/>
                  </a:lnTo>
                  <a:lnTo>
                    <a:pt x="41268" y="82178"/>
                  </a:lnTo>
                  <a:lnTo>
                    <a:pt x="41235" y="82210"/>
                  </a:lnTo>
                  <a:lnTo>
                    <a:pt x="41235" y="82275"/>
                  </a:lnTo>
                  <a:lnTo>
                    <a:pt x="41235" y="82340"/>
                  </a:lnTo>
                  <a:lnTo>
                    <a:pt x="41138" y="82340"/>
                  </a:lnTo>
                  <a:lnTo>
                    <a:pt x="41105" y="82438"/>
                  </a:lnTo>
                  <a:lnTo>
                    <a:pt x="41138" y="82535"/>
                  </a:lnTo>
                  <a:lnTo>
                    <a:pt x="41203" y="82600"/>
                  </a:lnTo>
                  <a:lnTo>
                    <a:pt x="41138" y="82795"/>
                  </a:lnTo>
                  <a:lnTo>
                    <a:pt x="41170" y="82893"/>
                  </a:lnTo>
                  <a:lnTo>
                    <a:pt x="41105" y="82958"/>
                  </a:lnTo>
                  <a:lnTo>
                    <a:pt x="41170" y="83023"/>
                  </a:lnTo>
                  <a:lnTo>
                    <a:pt x="41138" y="83088"/>
                  </a:lnTo>
                  <a:lnTo>
                    <a:pt x="41105" y="83121"/>
                  </a:lnTo>
                  <a:lnTo>
                    <a:pt x="41138" y="83186"/>
                  </a:lnTo>
                  <a:lnTo>
                    <a:pt x="41300" y="83446"/>
                  </a:lnTo>
                  <a:lnTo>
                    <a:pt x="41365" y="83478"/>
                  </a:lnTo>
                  <a:lnTo>
                    <a:pt x="41398" y="83576"/>
                  </a:lnTo>
                  <a:lnTo>
                    <a:pt x="41560" y="83641"/>
                  </a:lnTo>
                  <a:lnTo>
                    <a:pt x="41690" y="83608"/>
                  </a:lnTo>
                  <a:lnTo>
                    <a:pt x="41723" y="83446"/>
                  </a:lnTo>
                  <a:lnTo>
                    <a:pt x="41723" y="83413"/>
                  </a:lnTo>
                  <a:lnTo>
                    <a:pt x="41821" y="83413"/>
                  </a:lnTo>
                  <a:lnTo>
                    <a:pt x="41918" y="83511"/>
                  </a:lnTo>
                  <a:lnTo>
                    <a:pt x="41951" y="83478"/>
                  </a:lnTo>
                  <a:lnTo>
                    <a:pt x="42016" y="83478"/>
                  </a:lnTo>
                  <a:lnTo>
                    <a:pt x="41951" y="83543"/>
                  </a:lnTo>
                  <a:lnTo>
                    <a:pt x="41853" y="83673"/>
                  </a:lnTo>
                  <a:lnTo>
                    <a:pt x="41853" y="83739"/>
                  </a:lnTo>
                  <a:lnTo>
                    <a:pt x="41951" y="83771"/>
                  </a:lnTo>
                  <a:lnTo>
                    <a:pt x="41983" y="83739"/>
                  </a:lnTo>
                  <a:lnTo>
                    <a:pt x="42016" y="83804"/>
                  </a:lnTo>
                  <a:lnTo>
                    <a:pt x="42016" y="83999"/>
                  </a:lnTo>
                  <a:lnTo>
                    <a:pt x="42081" y="84064"/>
                  </a:lnTo>
                  <a:lnTo>
                    <a:pt x="42048" y="84096"/>
                  </a:lnTo>
                  <a:lnTo>
                    <a:pt x="41983" y="84031"/>
                  </a:lnTo>
                  <a:lnTo>
                    <a:pt x="41951" y="83934"/>
                  </a:lnTo>
                  <a:lnTo>
                    <a:pt x="41886" y="83901"/>
                  </a:lnTo>
                  <a:lnTo>
                    <a:pt x="41853" y="83966"/>
                  </a:lnTo>
                  <a:lnTo>
                    <a:pt x="41886" y="84031"/>
                  </a:lnTo>
                  <a:lnTo>
                    <a:pt x="41983" y="84096"/>
                  </a:lnTo>
                  <a:lnTo>
                    <a:pt x="41983" y="84129"/>
                  </a:lnTo>
                  <a:lnTo>
                    <a:pt x="41918" y="84161"/>
                  </a:lnTo>
                  <a:lnTo>
                    <a:pt x="41886" y="84194"/>
                  </a:lnTo>
                  <a:lnTo>
                    <a:pt x="41886" y="84324"/>
                  </a:lnTo>
                  <a:lnTo>
                    <a:pt x="41983" y="84421"/>
                  </a:lnTo>
                  <a:lnTo>
                    <a:pt x="41886" y="84519"/>
                  </a:lnTo>
                  <a:lnTo>
                    <a:pt x="41886" y="84584"/>
                  </a:lnTo>
                  <a:lnTo>
                    <a:pt x="41918" y="84617"/>
                  </a:lnTo>
                  <a:lnTo>
                    <a:pt x="41821" y="84714"/>
                  </a:lnTo>
                  <a:lnTo>
                    <a:pt x="41853" y="84779"/>
                  </a:lnTo>
                  <a:lnTo>
                    <a:pt x="41951" y="84844"/>
                  </a:lnTo>
                  <a:lnTo>
                    <a:pt x="41918" y="84942"/>
                  </a:lnTo>
                  <a:lnTo>
                    <a:pt x="41918" y="85072"/>
                  </a:lnTo>
                  <a:lnTo>
                    <a:pt x="41853" y="85137"/>
                  </a:lnTo>
                  <a:lnTo>
                    <a:pt x="41853" y="85202"/>
                  </a:lnTo>
                  <a:lnTo>
                    <a:pt x="41886" y="85267"/>
                  </a:lnTo>
                  <a:lnTo>
                    <a:pt x="41983" y="85267"/>
                  </a:lnTo>
                  <a:lnTo>
                    <a:pt x="42048" y="85332"/>
                  </a:lnTo>
                  <a:lnTo>
                    <a:pt x="42081" y="85397"/>
                  </a:lnTo>
                  <a:lnTo>
                    <a:pt x="42146" y="85430"/>
                  </a:lnTo>
                  <a:lnTo>
                    <a:pt x="42211" y="85495"/>
                  </a:lnTo>
                  <a:lnTo>
                    <a:pt x="42178" y="85657"/>
                  </a:lnTo>
                  <a:lnTo>
                    <a:pt x="42113" y="85787"/>
                  </a:lnTo>
                  <a:lnTo>
                    <a:pt x="41983" y="85852"/>
                  </a:lnTo>
                  <a:lnTo>
                    <a:pt x="41918" y="85852"/>
                  </a:lnTo>
                  <a:lnTo>
                    <a:pt x="41886" y="85950"/>
                  </a:lnTo>
                  <a:lnTo>
                    <a:pt x="41951" y="86080"/>
                  </a:lnTo>
                  <a:lnTo>
                    <a:pt x="41918" y="86112"/>
                  </a:lnTo>
                  <a:lnTo>
                    <a:pt x="41918" y="86177"/>
                  </a:lnTo>
                  <a:lnTo>
                    <a:pt x="41951" y="86210"/>
                  </a:lnTo>
                  <a:lnTo>
                    <a:pt x="41853" y="86308"/>
                  </a:lnTo>
                  <a:lnTo>
                    <a:pt x="41821" y="86470"/>
                  </a:lnTo>
                  <a:lnTo>
                    <a:pt x="41821" y="86600"/>
                  </a:lnTo>
                  <a:lnTo>
                    <a:pt x="41853" y="86600"/>
                  </a:lnTo>
                  <a:lnTo>
                    <a:pt x="41853" y="86665"/>
                  </a:lnTo>
                  <a:lnTo>
                    <a:pt x="41821" y="86860"/>
                  </a:lnTo>
                  <a:lnTo>
                    <a:pt x="41755" y="86925"/>
                  </a:lnTo>
                  <a:lnTo>
                    <a:pt x="41723" y="87023"/>
                  </a:lnTo>
                  <a:lnTo>
                    <a:pt x="41690" y="86958"/>
                  </a:lnTo>
                  <a:lnTo>
                    <a:pt x="41723" y="86893"/>
                  </a:lnTo>
                  <a:lnTo>
                    <a:pt x="41755" y="86730"/>
                  </a:lnTo>
                  <a:lnTo>
                    <a:pt x="41755" y="86633"/>
                  </a:lnTo>
                  <a:lnTo>
                    <a:pt x="41788" y="86600"/>
                  </a:lnTo>
                  <a:lnTo>
                    <a:pt x="41723" y="86568"/>
                  </a:lnTo>
                  <a:lnTo>
                    <a:pt x="41593" y="86633"/>
                  </a:lnTo>
                  <a:lnTo>
                    <a:pt x="41495" y="86698"/>
                  </a:lnTo>
                  <a:lnTo>
                    <a:pt x="41430" y="86698"/>
                  </a:lnTo>
                  <a:lnTo>
                    <a:pt x="41430" y="86633"/>
                  </a:lnTo>
                  <a:lnTo>
                    <a:pt x="41528" y="86600"/>
                  </a:lnTo>
                  <a:lnTo>
                    <a:pt x="41593" y="86568"/>
                  </a:lnTo>
                  <a:lnTo>
                    <a:pt x="41593" y="86405"/>
                  </a:lnTo>
                  <a:lnTo>
                    <a:pt x="41560" y="86373"/>
                  </a:lnTo>
                  <a:lnTo>
                    <a:pt x="41463" y="86438"/>
                  </a:lnTo>
                  <a:lnTo>
                    <a:pt x="41268" y="86438"/>
                  </a:lnTo>
                  <a:lnTo>
                    <a:pt x="41203" y="86405"/>
                  </a:lnTo>
                  <a:lnTo>
                    <a:pt x="41138" y="86438"/>
                  </a:lnTo>
                  <a:lnTo>
                    <a:pt x="41138" y="86503"/>
                  </a:lnTo>
                  <a:lnTo>
                    <a:pt x="41170" y="86600"/>
                  </a:lnTo>
                  <a:lnTo>
                    <a:pt x="41203" y="86600"/>
                  </a:lnTo>
                  <a:lnTo>
                    <a:pt x="41235" y="86698"/>
                  </a:lnTo>
                  <a:lnTo>
                    <a:pt x="41170" y="86698"/>
                  </a:lnTo>
                  <a:lnTo>
                    <a:pt x="41138" y="86795"/>
                  </a:lnTo>
                  <a:lnTo>
                    <a:pt x="41073" y="86860"/>
                  </a:lnTo>
                  <a:lnTo>
                    <a:pt x="41040" y="86958"/>
                  </a:lnTo>
                  <a:lnTo>
                    <a:pt x="40910" y="87023"/>
                  </a:lnTo>
                  <a:lnTo>
                    <a:pt x="40877" y="87088"/>
                  </a:lnTo>
                  <a:lnTo>
                    <a:pt x="41040" y="87251"/>
                  </a:lnTo>
                  <a:lnTo>
                    <a:pt x="41105" y="87283"/>
                  </a:lnTo>
                  <a:lnTo>
                    <a:pt x="41170" y="87218"/>
                  </a:lnTo>
                  <a:lnTo>
                    <a:pt x="41170" y="87153"/>
                  </a:lnTo>
                  <a:lnTo>
                    <a:pt x="41073" y="87121"/>
                  </a:lnTo>
                  <a:lnTo>
                    <a:pt x="41040" y="87088"/>
                  </a:lnTo>
                  <a:lnTo>
                    <a:pt x="41105" y="86990"/>
                  </a:lnTo>
                  <a:lnTo>
                    <a:pt x="41235" y="86958"/>
                  </a:lnTo>
                  <a:lnTo>
                    <a:pt x="41268" y="86925"/>
                  </a:lnTo>
                  <a:lnTo>
                    <a:pt x="41268" y="87056"/>
                  </a:lnTo>
                  <a:lnTo>
                    <a:pt x="41365" y="87121"/>
                  </a:lnTo>
                  <a:lnTo>
                    <a:pt x="41495" y="87121"/>
                  </a:lnTo>
                  <a:lnTo>
                    <a:pt x="41560" y="87056"/>
                  </a:lnTo>
                  <a:lnTo>
                    <a:pt x="41625" y="87088"/>
                  </a:lnTo>
                  <a:lnTo>
                    <a:pt x="41658" y="87153"/>
                  </a:lnTo>
                  <a:lnTo>
                    <a:pt x="41788" y="87218"/>
                  </a:lnTo>
                  <a:lnTo>
                    <a:pt x="41853" y="87283"/>
                  </a:lnTo>
                  <a:lnTo>
                    <a:pt x="41788" y="87283"/>
                  </a:lnTo>
                  <a:lnTo>
                    <a:pt x="41755" y="87348"/>
                  </a:lnTo>
                  <a:lnTo>
                    <a:pt x="41788" y="87413"/>
                  </a:lnTo>
                  <a:lnTo>
                    <a:pt x="41723" y="87446"/>
                  </a:lnTo>
                  <a:lnTo>
                    <a:pt x="41690" y="87543"/>
                  </a:lnTo>
                  <a:lnTo>
                    <a:pt x="41723" y="87576"/>
                  </a:lnTo>
                  <a:lnTo>
                    <a:pt x="41821" y="87641"/>
                  </a:lnTo>
                  <a:lnTo>
                    <a:pt x="41821" y="87673"/>
                  </a:lnTo>
                  <a:lnTo>
                    <a:pt x="41723" y="87641"/>
                  </a:lnTo>
                  <a:lnTo>
                    <a:pt x="41690" y="87608"/>
                  </a:lnTo>
                  <a:lnTo>
                    <a:pt x="41625" y="87608"/>
                  </a:lnTo>
                  <a:lnTo>
                    <a:pt x="41625" y="87673"/>
                  </a:lnTo>
                  <a:lnTo>
                    <a:pt x="41690" y="87771"/>
                  </a:lnTo>
                  <a:lnTo>
                    <a:pt x="41723" y="87836"/>
                  </a:lnTo>
                  <a:lnTo>
                    <a:pt x="41886" y="87868"/>
                  </a:lnTo>
                  <a:lnTo>
                    <a:pt x="42016" y="87771"/>
                  </a:lnTo>
                  <a:lnTo>
                    <a:pt x="42081" y="87836"/>
                  </a:lnTo>
                  <a:lnTo>
                    <a:pt x="42113" y="87836"/>
                  </a:lnTo>
                  <a:lnTo>
                    <a:pt x="42211" y="87803"/>
                  </a:lnTo>
                  <a:lnTo>
                    <a:pt x="42178" y="87868"/>
                  </a:lnTo>
                  <a:lnTo>
                    <a:pt x="42211" y="87901"/>
                  </a:lnTo>
                  <a:lnTo>
                    <a:pt x="42178" y="87934"/>
                  </a:lnTo>
                  <a:lnTo>
                    <a:pt x="42081" y="87934"/>
                  </a:lnTo>
                  <a:lnTo>
                    <a:pt x="42048" y="87966"/>
                  </a:lnTo>
                  <a:lnTo>
                    <a:pt x="41983" y="87901"/>
                  </a:lnTo>
                  <a:lnTo>
                    <a:pt x="41821" y="87966"/>
                  </a:lnTo>
                  <a:lnTo>
                    <a:pt x="41788" y="88031"/>
                  </a:lnTo>
                  <a:lnTo>
                    <a:pt x="41788" y="88096"/>
                  </a:lnTo>
                  <a:lnTo>
                    <a:pt x="41886" y="88161"/>
                  </a:lnTo>
                  <a:lnTo>
                    <a:pt x="41918" y="88226"/>
                  </a:lnTo>
                  <a:lnTo>
                    <a:pt x="42016" y="88259"/>
                  </a:lnTo>
                  <a:lnTo>
                    <a:pt x="42081" y="88226"/>
                  </a:lnTo>
                  <a:lnTo>
                    <a:pt x="42081" y="88291"/>
                  </a:lnTo>
                  <a:lnTo>
                    <a:pt x="41983" y="88356"/>
                  </a:lnTo>
                  <a:lnTo>
                    <a:pt x="41983" y="88421"/>
                  </a:lnTo>
                  <a:lnTo>
                    <a:pt x="42016" y="88454"/>
                  </a:lnTo>
                  <a:lnTo>
                    <a:pt x="41983" y="88519"/>
                  </a:lnTo>
                  <a:lnTo>
                    <a:pt x="41918" y="88519"/>
                  </a:lnTo>
                  <a:lnTo>
                    <a:pt x="41918" y="88584"/>
                  </a:lnTo>
                  <a:lnTo>
                    <a:pt x="41983" y="88844"/>
                  </a:lnTo>
                  <a:lnTo>
                    <a:pt x="42048" y="88909"/>
                  </a:lnTo>
                  <a:lnTo>
                    <a:pt x="42048" y="89039"/>
                  </a:lnTo>
                  <a:lnTo>
                    <a:pt x="42081" y="89137"/>
                  </a:lnTo>
                  <a:lnTo>
                    <a:pt x="42178" y="89169"/>
                  </a:lnTo>
                  <a:lnTo>
                    <a:pt x="42178" y="89007"/>
                  </a:lnTo>
                  <a:lnTo>
                    <a:pt x="42243" y="88812"/>
                  </a:lnTo>
                  <a:lnTo>
                    <a:pt x="42308" y="88747"/>
                  </a:lnTo>
                  <a:lnTo>
                    <a:pt x="42341" y="88812"/>
                  </a:lnTo>
                  <a:lnTo>
                    <a:pt x="42276" y="88812"/>
                  </a:lnTo>
                  <a:lnTo>
                    <a:pt x="42211" y="89039"/>
                  </a:lnTo>
                  <a:lnTo>
                    <a:pt x="42243" y="89072"/>
                  </a:lnTo>
                  <a:lnTo>
                    <a:pt x="42308" y="89137"/>
                  </a:lnTo>
                  <a:lnTo>
                    <a:pt x="42373" y="89137"/>
                  </a:lnTo>
                  <a:lnTo>
                    <a:pt x="42341" y="89169"/>
                  </a:lnTo>
                  <a:lnTo>
                    <a:pt x="42243" y="89169"/>
                  </a:lnTo>
                  <a:lnTo>
                    <a:pt x="42146" y="89267"/>
                  </a:lnTo>
                  <a:lnTo>
                    <a:pt x="42146" y="89332"/>
                  </a:lnTo>
                  <a:lnTo>
                    <a:pt x="42146" y="89429"/>
                  </a:lnTo>
                  <a:lnTo>
                    <a:pt x="42146" y="89494"/>
                  </a:lnTo>
                  <a:lnTo>
                    <a:pt x="42081" y="89560"/>
                  </a:lnTo>
                  <a:lnTo>
                    <a:pt x="42048" y="89625"/>
                  </a:lnTo>
                  <a:lnTo>
                    <a:pt x="42048" y="89690"/>
                  </a:lnTo>
                  <a:lnTo>
                    <a:pt x="42178" y="89820"/>
                  </a:lnTo>
                  <a:lnTo>
                    <a:pt x="42406" y="89852"/>
                  </a:lnTo>
                  <a:lnTo>
                    <a:pt x="42471" y="89917"/>
                  </a:lnTo>
                  <a:lnTo>
                    <a:pt x="42471" y="89950"/>
                  </a:lnTo>
                  <a:lnTo>
                    <a:pt x="42406" y="89950"/>
                  </a:lnTo>
                  <a:lnTo>
                    <a:pt x="42438" y="90047"/>
                  </a:lnTo>
                  <a:lnTo>
                    <a:pt x="42471" y="90112"/>
                  </a:lnTo>
                  <a:lnTo>
                    <a:pt x="42568" y="90015"/>
                  </a:lnTo>
                  <a:lnTo>
                    <a:pt x="42568" y="90112"/>
                  </a:lnTo>
                  <a:lnTo>
                    <a:pt x="42536" y="90177"/>
                  </a:lnTo>
                  <a:lnTo>
                    <a:pt x="42471" y="90210"/>
                  </a:lnTo>
                  <a:lnTo>
                    <a:pt x="42406" y="90275"/>
                  </a:lnTo>
                  <a:lnTo>
                    <a:pt x="42438" y="90307"/>
                  </a:lnTo>
                  <a:lnTo>
                    <a:pt x="42536" y="90307"/>
                  </a:lnTo>
                  <a:lnTo>
                    <a:pt x="42536" y="90372"/>
                  </a:lnTo>
                  <a:lnTo>
                    <a:pt x="42601" y="90470"/>
                  </a:lnTo>
                  <a:lnTo>
                    <a:pt x="42666" y="90470"/>
                  </a:lnTo>
                  <a:lnTo>
                    <a:pt x="42699" y="90405"/>
                  </a:lnTo>
                  <a:lnTo>
                    <a:pt x="42699" y="90535"/>
                  </a:lnTo>
                  <a:lnTo>
                    <a:pt x="42731" y="90633"/>
                  </a:lnTo>
                  <a:lnTo>
                    <a:pt x="42699" y="90633"/>
                  </a:lnTo>
                  <a:lnTo>
                    <a:pt x="42633" y="90600"/>
                  </a:lnTo>
                  <a:lnTo>
                    <a:pt x="42601" y="90600"/>
                  </a:lnTo>
                  <a:lnTo>
                    <a:pt x="42568" y="90665"/>
                  </a:lnTo>
                  <a:lnTo>
                    <a:pt x="42666" y="90763"/>
                  </a:lnTo>
                  <a:lnTo>
                    <a:pt x="42699" y="90795"/>
                  </a:lnTo>
                  <a:lnTo>
                    <a:pt x="42731" y="90893"/>
                  </a:lnTo>
                  <a:lnTo>
                    <a:pt x="42764" y="90958"/>
                  </a:lnTo>
                  <a:lnTo>
                    <a:pt x="42861" y="91023"/>
                  </a:lnTo>
                  <a:lnTo>
                    <a:pt x="42959" y="91023"/>
                  </a:lnTo>
                  <a:lnTo>
                    <a:pt x="42894" y="90893"/>
                  </a:lnTo>
                  <a:lnTo>
                    <a:pt x="42926" y="90828"/>
                  </a:lnTo>
                  <a:lnTo>
                    <a:pt x="42894" y="90730"/>
                  </a:lnTo>
                  <a:lnTo>
                    <a:pt x="42991" y="90795"/>
                  </a:lnTo>
                  <a:lnTo>
                    <a:pt x="42991" y="90893"/>
                  </a:lnTo>
                  <a:lnTo>
                    <a:pt x="43056" y="90958"/>
                  </a:lnTo>
                  <a:lnTo>
                    <a:pt x="43089" y="90860"/>
                  </a:lnTo>
                  <a:lnTo>
                    <a:pt x="43154" y="90795"/>
                  </a:lnTo>
                  <a:lnTo>
                    <a:pt x="43154" y="90730"/>
                  </a:lnTo>
                  <a:lnTo>
                    <a:pt x="43089" y="90698"/>
                  </a:lnTo>
                  <a:lnTo>
                    <a:pt x="42959" y="90698"/>
                  </a:lnTo>
                  <a:lnTo>
                    <a:pt x="42959" y="90633"/>
                  </a:lnTo>
                  <a:lnTo>
                    <a:pt x="43024" y="90633"/>
                  </a:lnTo>
                  <a:lnTo>
                    <a:pt x="43219" y="90698"/>
                  </a:lnTo>
                  <a:lnTo>
                    <a:pt x="43219" y="90730"/>
                  </a:lnTo>
                  <a:lnTo>
                    <a:pt x="43349" y="90730"/>
                  </a:lnTo>
                  <a:lnTo>
                    <a:pt x="43316" y="90633"/>
                  </a:lnTo>
                  <a:lnTo>
                    <a:pt x="43219" y="90600"/>
                  </a:lnTo>
                  <a:lnTo>
                    <a:pt x="43024" y="90568"/>
                  </a:lnTo>
                  <a:lnTo>
                    <a:pt x="43024" y="90535"/>
                  </a:lnTo>
                  <a:lnTo>
                    <a:pt x="43056" y="90503"/>
                  </a:lnTo>
                  <a:lnTo>
                    <a:pt x="43219" y="90568"/>
                  </a:lnTo>
                  <a:lnTo>
                    <a:pt x="43381" y="90665"/>
                  </a:lnTo>
                  <a:lnTo>
                    <a:pt x="43414" y="90795"/>
                  </a:lnTo>
                  <a:lnTo>
                    <a:pt x="43349" y="90860"/>
                  </a:lnTo>
                  <a:lnTo>
                    <a:pt x="43349" y="90958"/>
                  </a:lnTo>
                  <a:lnTo>
                    <a:pt x="43414" y="91088"/>
                  </a:lnTo>
                  <a:lnTo>
                    <a:pt x="43414" y="91185"/>
                  </a:lnTo>
                  <a:lnTo>
                    <a:pt x="43316" y="91218"/>
                  </a:lnTo>
                  <a:lnTo>
                    <a:pt x="43316" y="91218"/>
                  </a:lnTo>
                  <a:lnTo>
                    <a:pt x="43381" y="91120"/>
                  </a:lnTo>
                  <a:lnTo>
                    <a:pt x="43284" y="90925"/>
                  </a:lnTo>
                  <a:lnTo>
                    <a:pt x="43219" y="90860"/>
                  </a:lnTo>
                  <a:lnTo>
                    <a:pt x="43186" y="90925"/>
                  </a:lnTo>
                  <a:lnTo>
                    <a:pt x="43186" y="91023"/>
                  </a:lnTo>
                  <a:lnTo>
                    <a:pt x="43219" y="91088"/>
                  </a:lnTo>
                  <a:lnTo>
                    <a:pt x="43186" y="91185"/>
                  </a:lnTo>
                  <a:lnTo>
                    <a:pt x="43154" y="91120"/>
                  </a:lnTo>
                  <a:lnTo>
                    <a:pt x="43121" y="91055"/>
                  </a:lnTo>
                  <a:lnTo>
                    <a:pt x="43056" y="91055"/>
                  </a:lnTo>
                  <a:lnTo>
                    <a:pt x="42991" y="91088"/>
                  </a:lnTo>
                  <a:lnTo>
                    <a:pt x="42861" y="91088"/>
                  </a:lnTo>
                  <a:lnTo>
                    <a:pt x="42764" y="91120"/>
                  </a:lnTo>
                  <a:lnTo>
                    <a:pt x="42861" y="91218"/>
                  </a:lnTo>
                  <a:lnTo>
                    <a:pt x="42861" y="91316"/>
                  </a:lnTo>
                  <a:lnTo>
                    <a:pt x="42926" y="91413"/>
                  </a:lnTo>
                  <a:lnTo>
                    <a:pt x="42926" y="91478"/>
                  </a:lnTo>
                  <a:lnTo>
                    <a:pt x="42894" y="91543"/>
                  </a:lnTo>
                  <a:lnTo>
                    <a:pt x="42926" y="91576"/>
                  </a:lnTo>
                  <a:lnTo>
                    <a:pt x="42991" y="91576"/>
                  </a:lnTo>
                  <a:lnTo>
                    <a:pt x="43024" y="91511"/>
                  </a:lnTo>
                  <a:lnTo>
                    <a:pt x="43089" y="91543"/>
                  </a:lnTo>
                  <a:lnTo>
                    <a:pt x="43154" y="91543"/>
                  </a:lnTo>
                  <a:lnTo>
                    <a:pt x="43154" y="91576"/>
                  </a:lnTo>
                  <a:lnTo>
                    <a:pt x="43089" y="91608"/>
                  </a:lnTo>
                  <a:lnTo>
                    <a:pt x="43024" y="91673"/>
                  </a:lnTo>
                  <a:lnTo>
                    <a:pt x="43024" y="91738"/>
                  </a:lnTo>
                  <a:lnTo>
                    <a:pt x="43154" y="91738"/>
                  </a:lnTo>
                  <a:lnTo>
                    <a:pt x="43316" y="91836"/>
                  </a:lnTo>
                  <a:lnTo>
                    <a:pt x="43349" y="91803"/>
                  </a:lnTo>
                  <a:lnTo>
                    <a:pt x="43414" y="91738"/>
                  </a:lnTo>
                  <a:lnTo>
                    <a:pt x="43349" y="91641"/>
                  </a:lnTo>
                  <a:lnTo>
                    <a:pt x="43381" y="91543"/>
                  </a:lnTo>
                  <a:lnTo>
                    <a:pt x="43349" y="91478"/>
                  </a:lnTo>
                  <a:lnTo>
                    <a:pt x="43316" y="91511"/>
                  </a:lnTo>
                  <a:lnTo>
                    <a:pt x="43219" y="91478"/>
                  </a:lnTo>
                  <a:lnTo>
                    <a:pt x="43251" y="91446"/>
                  </a:lnTo>
                  <a:lnTo>
                    <a:pt x="43316" y="91413"/>
                  </a:lnTo>
                  <a:lnTo>
                    <a:pt x="43316" y="91348"/>
                  </a:lnTo>
                  <a:lnTo>
                    <a:pt x="43381" y="91348"/>
                  </a:lnTo>
                  <a:lnTo>
                    <a:pt x="43479" y="91381"/>
                  </a:lnTo>
                  <a:lnTo>
                    <a:pt x="43544" y="91348"/>
                  </a:lnTo>
                  <a:lnTo>
                    <a:pt x="43544" y="91413"/>
                  </a:lnTo>
                  <a:lnTo>
                    <a:pt x="43609" y="91413"/>
                  </a:lnTo>
                  <a:lnTo>
                    <a:pt x="43642" y="91381"/>
                  </a:lnTo>
                  <a:lnTo>
                    <a:pt x="43739" y="91348"/>
                  </a:lnTo>
                  <a:lnTo>
                    <a:pt x="43837" y="91381"/>
                  </a:lnTo>
                  <a:lnTo>
                    <a:pt x="44032" y="91381"/>
                  </a:lnTo>
                  <a:lnTo>
                    <a:pt x="44032" y="91413"/>
                  </a:lnTo>
                  <a:lnTo>
                    <a:pt x="43967" y="91446"/>
                  </a:lnTo>
                  <a:lnTo>
                    <a:pt x="43934" y="91511"/>
                  </a:lnTo>
                  <a:lnTo>
                    <a:pt x="43869" y="91478"/>
                  </a:lnTo>
                  <a:lnTo>
                    <a:pt x="43804" y="91446"/>
                  </a:lnTo>
                  <a:lnTo>
                    <a:pt x="43739" y="91446"/>
                  </a:lnTo>
                  <a:lnTo>
                    <a:pt x="43577" y="91608"/>
                  </a:lnTo>
                  <a:lnTo>
                    <a:pt x="43479" y="91608"/>
                  </a:lnTo>
                  <a:lnTo>
                    <a:pt x="43414" y="91673"/>
                  </a:lnTo>
                  <a:lnTo>
                    <a:pt x="43446" y="91738"/>
                  </a:lnTo>
                  <a:lnTo>
                    <a:pt x="43414" y="91803"/>
                  </a:lnTo>
                  <a:lnTo>
                    <a:pt x="43381" y="91836"/>
                  </a:lnTo>
                  <a:lnTo>
                    <a:pt x="43381" y="91901"/>
                  </a:lnTo>
                  <a:lnTo>
                    <a:pt x="43414" y="91901"/>
                  </a:lnTo>
                  <a:lnTo>
                    <a:pt x="43381" y="91966"/>
                  </a:lnTo>
                  <a:lnTo>
                    <a:pt x="43381" y="91998"/>
                  </a:lnTo>
                  <a:lnTo>
                    <a:pt x="43544" y="92064"/>
                  </a:lnTo>
                  <a:lnTo>
                    <a:pt x="43642" y="92161"/>
                  </a:lnTo>
                  <a:lnTo>
                    <a:pt x="43674" y="92161"/>
                  </a:lnTo>
                  <a:lnTo>
                    <a:pt x="43707" y="92096"/>
                  </a:lnTo>
                  <a:lnTo>
                    <a:pt x="43674" y="92031"/>
                  </a:lnTo>
                  <a:lnTo>
                    <a:pt x="43739" y="91966"/>
                  </a:lnTo>
                  <a:lnTo>
                    <a:pt x="43804" y="91933"/>
                  </a:lnTo>
                  <a:lnTo>
                    <a:pt x="43804" y="91901"/>
                  </a:lnTo>
                  <a:lnTo>
                    <a:pt x="43739" y="91803"/>
                  </a:lnTo>
                  <a:lnTo>
                    <a:pt x="43869" y="91771"/>
                  </a:lnTo>
                  <a:lnTo>
                    <a:pt x="43967" y="91706"/>
                  </a:lnTo>
                  <a:lnTo>
                    <a:pt x="44032" y="91576"/>
                  </a:lnTo>
                  <a:lnTo>
                    <a:pt x="44097" y="91511"/>
                  </a:lnTo>
                  <a:lnTo>
                    <a:pt x="44129" y="91543"/>
                  </a:lnTo>
                  <a:lnTo>
                    <a:pt x="44194" y="91576"/>
                  </a:lnTo>
                  <a:lnTo>
                    <a:pt x="44259" y="91576"/>
                  </a:lnTo>
                  <a:lnTo>
                    <a:pt x="44259" y="91608"/>
                  </a:lnTo>
                  <a:lnTo>
                    <a:pt x="44194" y="91641"/>
                  </a:lnTo>
                  <a:lnTo>
                    <a:pt x="44162" y="91738"/>
                  </a:lnTo>
                  <a:lnTo>
                    <a:pt x="44129" y="91803"/>
                  </a:lnTo>
                  <a:lnTo>
                    <a:pt x="44032" y="91868"/>
                  </a:lnTo>
                  <a:lnTo>
                    <a:pt x="44032" y="91998"/>
                  </a:lnTo>
                  <a:lnTo>
                    <a:pt x="44064" y="92064"/>
                  </a:lnTo>
                  <a:lnTo>
                    <a:pt x="44032" y="92129"/>
                  </a:lnTo>
                  <a:lnTo>
                    <a:pt x="43934" y="92161"/>
                  </a:lnTo>
                  <a:lnTo>
                    <a:pt x="43934" y="92129"/>
                  </a:lnTo>
                  <a:lnTo>
                    <a:pt x="43967" y="92096"/>
                  </a:lnTo>
                  <a:lnTo>
                    <a:pt x="43967" y="91966"/>
                  </a:lnTo>
                  <a:lnTo>
                    <a:pt x="43934" y="91933"/>
                  </a:lnTo>
                  <a:lnTo>
                    <a:pt x="43902" y="91966"/>
                  </a:lnTo>
                  <a:lnTo>
                    <a:pt x="43869" y="92031"/>
                  </a:lnTo>
                  <a:lnTo>
                    <a:pt x="43772" y="92031"/>
                  </a:lnTo>
                  <a:lnTo>
                    <a:pt x="43739" y="92096"/>
                  </a:lnTo>
                  <a:lnTo>
                    <a:pt x="43804" y="92161"/>
                  </a:lnTo>
                  <a:lnTo>
                    <a:pt x="43967" y="92324"/>
                  </a:lnTo>
                  <a:lnTo>
                    <a:pt x="44129" y="92356"/>
                  </a:lnTo>
                  <a:lnTo>
                    <a:pt x="44227" y="92421"/>
                  </a:lnTo>
                  <a:lnTo>
                    <a:pt x="44292" y="92421"/>
                  </a:lnTo>
                  <a:lnTo>
                    <a:pt x="44357" y="92454"/>
                  </a:lnTo>
                  <a:lnTo>
                    <a:pt x="44390" y="92389"/>
                  </a:lnTo>
                  <a:lnTo>
                    <a:pt x="44455" y="92291"/>
                  </a:lnTo>
                  <a:lnTo>
                    <a:pt x="44422" y="92129"/>
                  </a:lnTo>
                  <a:lnTo>
                    <a:pt x="44422" y="92031"/>
                  </a:lnTo>
                  <a:lnTo>
                    <a:pt x="44422" y="91966"/>
                  </a:lnTo>
                  <a:lnTo>
                    <a:pt x="44422" y="91836"/>
                  </a:lnTo>
                  <a:lnTo>
                    <a:pt x="44455" y="91673"/>
                  </a:lnTo>
                  <a:lnTo>
                    <a:pt x="44422" y="91576"/>
                  </a:lnTo>
                  <a:lnTo>
                    <a:pt x="44422" y="91511"/>
                  </a:lnTo>
                  <a:lnTo>
                    <a:pt x="44552" y="91413"/>
                  </a:lnTo>
                  <a:lnTo>
                    <a:pt x="44682" y="91283"/>
                  </a:lnTo>
                  <a:lnTo>
                    <a:pt x="44747" y="91251"/>
                  </a:lnTo>
                  <a:lnTo>
                    <a:pt x="44877" y="91251"/>
                  </a:lnTo>
                  <a:lnTo>
                    <a:pt x="44910" y="91218"/>
                  </a:lnTo>
                  <a:lnTo>
                    <a:pt x="44910" y="91088"/>
                  </a:lnTo>
                  <a:lnTo>
                    <a:pt x="44942" y="91023"/>
                  </a:lnTo>
                  <a:lnTo>
                    <a:pt x="45072" y="90990"/>
                  </a:lnTo>
                  <a:lnTo>
                    <a:pt x="45203" y="91055"/>
                  </a:lnTo>
                  <a:lnTo>
                    <a:pt x="45268" y="91023"/>
                  </a:lnTo>
                  <a:lnTo>
                    <a:pt x="45300" y="91055"/>
                  </a:lnTo>
                  <a:lnTo>
                    <a:pt x="45430" y="91088"/>
                  </a:lnTo>
                  <a:lnTo>
                    <a:pt x="45463" y="91088"/>
                  </a:lnTo>
                  <a:lnTo>
                    <a:pt x="45463" y="90990"/>
                  </a:lnTo>
                  <a:lnTo>
                    <a:pt x="45333" y="90925"/>
                  </a:lnTo>
                  <a:lnTo>
                    <a:pt x="45170" y="90795"/>
                  </a:lnTo>
                  <a:lnTo>
                    <a:pt x="45138" y="90698"/>
                  </a:lnTo>
                  <a:lnTo>
                    <a:pt x="45040" y="90600"/>
                  </a:lnTo>
                  <a:lnTo>
                    <a:pt x="45007" y="90633"/>
                  </a:lnTo>
                  <a:lnTo>
                    <a:pt x="44942" y="90568"/>
                  </a:lnTo>
                  <a:lnTo>
                    <a:pt x="45007" y="90535"/>
                  </a:lnTo>
                  <a:lnTo>
                    <a:pt x="45040" y="90470"/>
                  </a:lnTo>
                  <a:lnTo>
                    <a:pt x="45007" y="90438"/>
                  </a:lnTo>
                  <a:lnTo>
                    <a:pt x="45007" y="90372"/>
                  </a:lnTo>
                  <a:lnTo>
                    <a:pt x="44910" y="90112"/>
                  </a:lnTo>
                  <a:lnTo>
                    <a:pt x="44812" y="89982"/>
                  </a:lnTo>
                  <a:lnTo>
                    <a:pt x="44780" y="89820"/>
                  </a:lnTo>
                  <a:lnTo>
                    <a:pt x="44845" y="89625"/>
                  </a:lnTo>
                  <a:lnTo>
                    <a:pt x="44975" y="89527"/>
                  </a:lnTo>
                  <a:lnTo>
                    <a:pt x="45040" y="89462"/>
                  </a:lnTo>
                  <a:lnTo>
                    <a:pt x="45007" y="89397"/>
                  </a:lnTo>
                  <a:lnTo>
                    <a:pt x="45007" y="89299"/>
                  </a:lnTo>
                  <a:lnTo>
                    <a:pt x="44942" y="89234"/>
                  </a:lnTo>
                  <a:lnTo>
                    <a:pt x="45007" y="89267"/>
                  </a:lnTo>
                  <a:lnTo>
                    <a:pt x="45072" y="89364"/>
                  </a:lnTo>
                  <a:lnTo>
                    <a:pt x="45170" y="89397"/>
                  </a:lnTo>
                  <a:lnTo>
                    <a:pt x="45268" y="89299"/>
                  </a:lnTo>
                  <a:lnTo>
                    <a:pt x="45300" y="89202"/>
                  </a:lnTo>
                  <a:lnTo>
                    <a:pt x="45398" y="89104"/>
                  </a:lnTo>
                  <a:lnTo>
                    <a:pt x="45430" y="89007"/>
                  </a:lnTo>
                  <a:lnTo>
                    <a:pt x="45398" y="88844"/>
                  </a:lnTo>
                  <a:lnTo>
                    <a:pt x="45300" y="88844"/>
                  </a:lnTo>
                  <a:lnTo>
                    <a:pt x="45268" y="88877"/>
                  </a:lnTo>
                  <a:lnTo>
                    <a:pt x="45268" y="88812"/>
                  </a:lnTo>
                  <a:lnTo>
                    <a:pt x="45365" y="88714"/>
                  </a:lnTo>
                  <a:lnTo>
                    <a:pt x="45398" y="88584"/>
                  </a:lnTo>
                  <a:lnTo>
                    <a:pt x="45430" y="88486"/>
                  </a:lnTo>
                  <a:lnTo>
                    <a:pt x="45560" y="88356"/>
                  </a:lnTo>
                  <a:lnTo>
                    <a:pt x="45658" y="88356"/>
                  </a:lnTo>
                  <a:lnTo>
                    <a:pt x="45690" y="88226"/>
                  </a:lnTo>
                  <a:lnTo>
                    <a:pt x="45755" y="88129"/>
                  </a:lnTo>
                  <a:lnTo>
                    <a:pt x="45820" y="88096"/>
                  </a:lnTo>
                  <a:lnTo>
                    <a:pt x="45853" y="88031"/>
                  </a:lnTo>
                  <a:lnTo>
                    <a:pt x="45918" y="87999"/>
                  </a:lnTo>
                  <a:lnTo>
                    <a:pt x="46016" y="87901"/>
                  </a:lnTo>
                  <a:lnTo>
                    <a:pt x="45983" y="87836"/>
                  </a:lnTo>
                  <a:lnTo>
                    <a:pt x="46016" y="87771"/>
                  </a:lnTo>
                  <a:lnTo>
                    <a:pt x="46081" y="87738"/>
                  </a:lnTo>
                  <a:lnTo>
                    <a:pt x="45983" y="87641"/>
                  </a:lnTo>
                  <a:lnTo>
                    <a:pt x="45918" y="87641"/>
                  </a:lnTo>
                  <a:lnTo>
                    <a:pt x="46016" y="87543"/>
                  </a:lnTo>
                  <a:lnTo>
                    <a:pt x="46016" y="87478"/>
                  </a:lnTo>
                  <a:lnTo>
                    <a:pt x="45951" y="87348"/>
                  </a:lnTo>
                  <a:lnTo>
                    <a:pt x="45951" y="87283"/>
                  </a:lnTo>
                  <a:lnTo>
                    <a:pt x="45983" y="87251"/>
                  </a:lnTo>
                  <a:lnTo>
                    <a:pt x="45951" y="87186"/>
                  </a:lnTo>
                  <a:lnTo>
                    <a:pt x="45853" y="87153"/>
                  </a:lnTo>
                  <a:lnTo>
                    <a:pt x="45820" y="87186"/>
                  </a:lnTo>
                  <a:lnTo>
                    <a:pt x="45528" y="87186"/>
                  </a:lnTo>
                  <a:lnTo>
                    <a:pt x="45333" y="86990"/>
                  </a:lnTo>
                  <a:lnTo>
                    <a:pt x="45203" y="86893"/>
                  </a:lnTo>
                  <a:lnTo>
                    <a:pt x="45105" y="86860"/>
                  </a:lnTo>
                  <a:lnTo>
                    <a:pt x="45007" y="86763"/>
                  </a:lnTo>
                  <a:lnTo>
                    <a:pt x="44910" y="86568"/>
                  </a:lnTo>
                  <a:lnTo>
                    <a:pt x="44910" y="86470"/>
                  </a:lnTo>
                  <a:lnTo>
                    <a:pt x="44845" y="86373"/>
                  </a:lnTo>
                  <a:lnTo>
                    <a:pt x="44845" y="86308"/>
                  </a:lnTo>
                  <a:lnTo>
                    <a:pt x="44942" y="86243"/>
                  </a:lnTo>
                  <a:lnTo>
                    <a:pt x="45007" y="86145"/>
                  </a:lnTo>
                  <a:lnTo>
                    <a:pt x="45040" y="86015"/>
                  </a:lnTo>
                  <a:lnTo>
                    <a:pt x="45105" y="86015"/>
                  </a:lnTo>
                  <a:lnTo>
                    <a:pt x="45203" y="85885"/>
                  </a:lnTo>
                  <a:lnTo>
                    <a:pt x="45300" y="85885"/>
                  </a:lnTo>
                  <a:lnTo>
                    <a:pt x="45398" y="85787"/>
                  </a:lnTo>
                  <a:lnTo>
                    <a:pt x="45560" y="85755"/>
                  </a:lnTo>
                  <a:lnTo>
                    <a:pt x="45658" y="85755"/>
                  </a:lnTo>
                  <a:lnTo>
                    <a:pt x="45820" y="85722"/>
                  </a:lnTo>
                  <a:lnTo>
                    <a:pt x="45820" y="85690"/>
                  </a:lnTo>
                  <a:lnTo>
                    <a:pt x="45788" y="85625"/>
                  </a:lnTo>
                  <a:lnTo>
                    <a:pt x="45690" y="85592"/>
                  </a:lnTo>
                  <a:lnTo>
                    <a:pt x="45690" y="85560"/>
                  </a:lnTo>
                  <a:lnTo>
                    <a:pt x="45723" y="85462"/>
                  </a:lnTo>
                  <a:lnTo>
                    <a:pt x="45853" y="85364"/>
                  </a:lnTo>
                  <a:lnTo>
                    <a:pt x="45820" y="85332"/>
                  </a:lnTo>
                  <a:lnTo>
                    <a:pt x="45885" y="85267"/>
                  </a:lnTo>
                  <a:lnTo>
                    <a:pt x="45885" y="85234"/>
                  </a:lnTo>
                  <a:lnTo>
                    <a:pt x="45755" y="85072"/>
                  </a:lnTo>
                  <a:lnTo>
                    <a:pt x="45788" y="85007"/>
                  </a:lnTo>
                  <a:lnTo>
                    <a:pt x="45788" y="84942"/>
                  </a:lnTo>
                  <a:lnTo>
                    <a:pt x="45755" y="84877"/>
                  </a:lnTo>
                  <a:lnTo>
                    <a:pt x="45723" y="84747"/>
                  </a:lnTo>
                  <a:lnTo>
                    <a:pt x="45788" y="84682"/>
                  </a:lnTo>
                  <a:lnTo>
                    <a:pt x="45853" y="84551"/>
                  </a:lnTo>
                  <a:lnTo>
                    <a:pt x="45788" y="84519"/>
                  </a:lnTo>
                  <a:lnTo>
                    <a:pt x="45853" y="84454"/>
                  </a:lnTo>
                  <a:lnTo>
                    <a:pt x="46016" y="84389"/>
                  </a:lnTo>
                  <a:lnTo>
                    <a:pt x="46146" y="84291"/>
                  </a:lnTo>
                  <a:lnTo>
                    <a:pt x="46146" y="84226"/>
                  </a:lnTo>
                  <a:lnTo>
                    <a:pt x="45983" y="84194"/>
                  </a:lnTo>
                  <a:lnTo>
                    <a:pt x="45885" y="84194"/>
                  </a:lnTo>
                  <a:lnTo>
                    <a:pt x="45820" y="84096"/>
                  </a:lnTo>
                  <a:lnTo>
                    <a:pt x="45853" y="84064"/>
                  </a:lnTo>
                  <a:lnTo>
                    <a:pt x="45951" y="83966"/>
                  </a:lnTo>
                  <a:lnTo>
                    <a:pt x="46081" y="83934"/>
                  </a:lnTo>
                  <a:lnTo>
                    <a:pt x="46211" y="83999"/>
                  </a:lnTo>
                  <a:lnTo>
                    <a:pt x="46211" y="84064"/>
                  </a:lnTo>
                  <a:lnTo>
                    <a:pt x="46178" y="84096"/>
                  </a:lnTo>
                  <a:lnTo>
                    <a:pt x="46243" y="84194"/>
                  </a:lnTo>
                  <a:lnTo>
                    <a:pt x="46308" y="84226"/>
                  </a:lnTo>
                  <a:lnTo>
                    <a:pt x="46503" y="84129"/>
                  </a:lnTo>
                  <a:lnTo>
                    <a:pt x="46536" y="83999"/>
                  </a:lnTo>
                  <a:lnTo>
                    <a:pt x="46503" y="83901"/>
                  </a:lnTo>
                  <a:lnTo>
                    <a:pt x="46438" y="83804"/>
                  </a:lnTo>
                  <a:lnTo>
                    <a:pt x="46471" y="83804"/>
                  </a:lnTo>
                  <a:lnTo>
                    <a:pt x="46503" y="83706"/>
                  </a:lnTo>
                  <a:lnTo>
                    <a:pt x="46438" y="83576"/>
                  </a:lnTo>
                  <a:lnTo>
                    <a:pt x="46341" y="83576"/>
                  </a:lnTo>
                  <a:lnTo>
                    <a:pt x="46243" y="83641"/>
                  </a:lnTo>
                  <a:lnTo>
                    <a:pt x="46146" y="83641"/>
                  </a:lnTo>
                  <a:lnTo>
                    <a:pt x="46113" y="83673"/>
                  </a:lnTo>
                  <a:lnTo>
                    <a:pt x="46146" y="83706"/>
                  </a:lnTo>
                  <a:lnTo>
                    <a:pt x="46243" y="83739"/>
                  </a:lnTo>
                  <a:lnTo>
                    <a:pt x="46211" y="83771"/>
                  </a:lnTo>
                  <a:lnTo>
                    <a:pt x="46048" y="83836"/>
                  </a:lnTo>
                  <a:lnTo>
                    <a:pt x="45951" y="83804"/>
                  </a:lnTo>
                  <a:lnTo>
                    <a:pt x="46016" y="83771"/>
                  </a:lnTo>
                  <a:lnTo>
                    <a:pt x="46081" y="83706"/>
                  </a:lnTo>
                  <a:lnTo>
                    <a:pt x="45853" y="83706"/>
                  </a:lnTo>
                  <a:lnTo>
                    <a:pt x="45723" y="83641"/>
                  </a:lnTo>
                  <a:lnTo>
                    <a:pt x="45690" y="83543"/>
                  </a:lnTo>
                  <a:lnTo>
                    <a:pt x="45690" y="83283"/>
                  </a:lnTo>
                  <a:lnTo>
                    <a:pt x="45658" y="83088"/>
                  </a:lnTo>
                  <a:lnTo>
                    <a:pt x="45560" y="82991"/>
                  </a:lnTo>
                  <a:lnTo>
                    <a:pt x="45560" y="82795"/>
                  </a:lnTo>
                  <a:lnTo>
                    <a:pt x="45658" y="82698"/>
                  </a:lnTo>
                  <a:lnTo>
                    <a:pt x="45755" y="82698"/>
                  </a:lnTo>
                  <a:lnTo>
                    <a:pt x="45690" y="82763"/>
                  </a:lnTo>
                  <a:lnTo>
                    <a:pt x="45853" y="82763"/>
                  </a:lnTo>
                  <a:lnTo>
                    <a:pt x="46048" y="82828"/>
                  </a:lnTo>
                  <a:lnTo>
                    <a:pt x="46243" y="82991"/>
                  </a:lnTo>
                  <a:lnTo>
                    <a:pt x="46406" y="83023"/>
                  </a:lnTo>
                  <a:lnTo>
                    <a:pt x="46698" y="83023"/>
                  </a:lnTo>
                  <a:lnTo>
                    <a:pt x="46894" y="82893"/>
                  </a:lnTo>
                  <a:lnTo>
                    <a:pt x="46861" y="82860"/>
                  </a:lnTo>
                  <a:lnTo>
                    <a:pt x="46991" y="82763"/>
                  </a:lnTo>
                  <a:lnTo>
                    <a:pt x="47024" y="82665"/>
                  </a:lnTo>
                  <a:lnTo>
                    <a:pt x="46991" y="82600"/>
                  </a:lnTo>
                  <a:lnTo>
                    <a:pt x="47024" y="82535"/>
                  </a:lnTo>
                  <a:lnTo>
                    <a:pt x="47056" y="82438"/>
                  </a:lnTo>
                  <a:lnTo>
                    <a:pt x="46959" y="82405"/>
                  </a:lnTo>
                  <a:lnTo>
                    <a:pt x="46894" y="82308"/>
                  </a:lnTo>
                  <a:lnTo>
                    <a:pt x="46894" y="82210"/>
                  </a:lnTo>
                  <a:lnTo>
                    <a:pt x="46926" y="82145"/>
                  </a:lnTo>
                  <a:lnTo>
                    <a:pt x="46894" y="82080"/>
                  </a:lnTo>
                  <a:lnTo>
                    <a:pt x="46991" y="81982"/>
                  </a:lnTo>
                  <a:lnTo>
                    <a:pt x="46991" y="81950"/>
                  </a:lnTo>
                  <a:lnTo>
                    <a:pt x="47024" y="81950"/>
                  </a:lnTo>
                  <a:lnTo>
                    <a:pt x="47056" y="81885"/>
                  </a:lnTo>
                  <a:lnTo>
                    <a:pt x="47024" y="81787"/>
                  </a:lnTo>
                  <a:lnTo>
                    <a:pt x="46926" y="81787"/>
                  </a:lnTo>
                  <a:lnTo>
                    <a:pt x="46959" y="81722"/>
                  </a:lnTo>
                  <a:lnTo>
                    <a:pt x="46894" y="81657"/>
                  </a:lnTo>
                  <a:lnTo>
                    <a:pt x="46894" y="81462"/>
                  </a:lnTo>
                  <a:lnTo>
                    <a:pt x="46861" y="81397"/>
                  </a:lnTo>
                  <a:lnTo>
                    <a:pt x="46861" y="81300"/>
                  </a:lnTo>
                  <a:lnTo>
                    <a:pt x="46894" y="81267"/>
                  </a:lnTo>
                  <a:lnTo>
                    <a:pt x="46959" y="81332"/>
                  </a:lnTo>
                  <a:lnTo>
                    <a:pt x="47024" y="81332"/>
                  </a:lnTo>
                  <a:lnTo>
                    <a:pt x="47186" y="81397"/>
                  </a:lnTo>
                  <a:lnTo>
                    <a:pt x="47284" y="81462"/>
                  </a:lnTo>
                  <a:lnTo>
                    <a:pt x="47414" y="81462"/>
                  </a:lnTo>
                  <a:lnTo>
                    <a:pt x="47576" y="81430"/>
                  </a:lnTo>
                  <a:lnTo>
                    <a:pt x="47739" y="81462"/>
                  </a:lnTo>
                  <a:lnTo>
                    <a:pt x="47967" y="81462"/>
                  </a:lnTo>
                  <a:lnTo>
                    <a:pt x="48324" y="81365"/>
                  </a:lnTo>
                  <a:lnTo>
                    <a:pt x="48650" y="81235"/>
                  </a:lnTo>
                  <a:lnTo>
                    <a:pt x="48682" y="81137"/>
                  </a:lnTo>
                  <a:lnTo>
                    <a:pt x="48715" y="81202"/>
                  </a:lnTo>
                  <a:lnTo>
                    <a:pt x="48942" y="81137"/>
                  </a:lnTo>
                  <a:lnTo>
                    <a:pt x="49235" y="80942"/>
                  </a:lnTo>
                  <a:lnTo>
                    <a:pt x="49268" y="80844"/>
                  </a:lnTo>
                  <a:lnTo>
                    <a:pt x="49235" y="80714"/>
                  </a:lnTo>
                  <a:lnTo>
                    <a:pt x="49300" y="80552"/>
                  </a:lnTo>
                  <a:lnTo>
                    <a:pt x="49333" y="80519"/>
                  </a:lnTo>
                  <a:lnTo>
                    <a:pt x="49333" y="80584"/>
                  </a:lnTo>
                  <a:lnTo>
                    <a:pt x="49365" y="80519"/>
                  </a:lnTo>
                  <a:lnTo>
                    <a:pt x="49398" y="80356"/>
                  </a:lnTo>
                  <a:lnTo>
                    <a:pt x="49528" y="80194"/>
                  </a:lnTo>
                  <a:lnTo>
                    <a:pt x="49528" y="80096"/>
                  </a:lnTo>
                  <a:lnTo>
                    <a:pt x="49528" y="79869"/>
                  </a:lnTo>
                  <a:lnTo>
                    <a:pt x="49528" y="79771"/>
                  </a:lnTo>
                  <a:lnTo>
                    <a:pt x="49495" y="79771"/>
                  </a:lnTo>
                  <a:lnTo>
                    <a:pt x="49430" y="79836"/>
                  </a:lnTo>
                  <a:lnTo>
                    <a:pt x="49300" y="79836"/>
                  </a:lnTo>
                  <a:lnTo>
                    <a:pt x="49170" y="79739"/>
                  </a:lnTo>
                  <a:lnTo>
                    <a:pt x="49072" y="79609"/>
                  </a:lnTo>
                  <a:lnTo>
                    <a:pt x="49105" y="79511"/>
                  </a:lnTo>
                  <a:lnTo>
                    <a:pt x="49235" y="79251"/>
                  </a:lnTo>
                  <a:lnTo>
                    <a:pt x="49235" y="79153"/>
                  </a:lnTo>
                  <a:lnTo>
                    <a:pt x="49170" y="79088"/>
                  </a:lnTo>
                  <a:lnTo>
                    <a:pt x="48877" y="78861"/>
                  </a:lnTo>
                  <a:lnTo>
                    <a:pt x="48682" y="78763"/>
                  </a:lnTo>
                  <a:lnTo>
                    <a:pt x="48455" y="78600"/>
                  </a:lnTo>
                  <a:lnTo>
                    <a:pt x="48389" y="78503"/>
                  </a:lnTo>
                  <a:lnTo>
                    <a:pt x="48422" y="78470"/>
                  </a:lnTo>
                  <a:lnTo>
                    <a:pt x="48422" y="78373"/>
                  </a:lnTo>
                  <a:lnTo>
                    <a:pt x="48357" y="78308"/>
                  </a:lnTo>
                  <a:lnTo>
                    <a:pt x="48389" y="78243"/>
                  </a:lnTo>
                  <a:lnTo>
                    <a:pt x="48324" y="78080"/>
                  </a:lnTo>
                  <a:lnTo>
                    <a:pt x="48357" y="77852"/>
                  </a:lnTo>
                  <a:lnTo>
                    <a:pt x="48357" y="78080"/>
                  </a:lnTo>
                  <a:lnTo>
                    <a:pt x="48455" y="78275"/>
                  </a:lnTo>
                  <a:lnTo>
                    <a:pt x="48585" y="78503"/>
                  </a:lnTo>
                  <a:lnTo>
                    <a:pt x="48650" y="78503"/>
                  </a:lnTo>
                  <a:lnTo>
                    <a:pt x="48812" y="78665"/>
                  </a:lnTo>
                  <a:lnTo>
                    <a:pt x="48877" y="78665"/>
                  </a:lnTo>
                  <a:lnTo>
                    <a:pt x="49105" y="78633"/>
                  </a:lnTo>
                  <a:lnTo>
                    <a:pt x="49235" y="78665"/>
                  </a:lnTo>
                  <a:lnTo>
                    <a:pt x="49365" y="78763"/>
                  </a:lnTo>
                  <a:lnTo>
                    <a:pt x="49528" y="78763"/>
                  </a:lnTo>
                  <a:lnTo>
                    <a:pt x="49560" y="78796"/>
                  </a:lnTo>
                  <a:lnTo>
                    <a:pt x="49528" y="78828"/>
                  </a:lnTo>
                  <a:lnTo>
                    <a:pt x="49528" y="78893"/>
                  </a:lnTo>
                  <a:lnTo>
                    <a:pt x="49658" y="78893"/>
                  </a:lnTo>
                  <a:lnTo>
                    <a:pt x="49755" y="78828"/>
                  </a:lnTo>
                  <a:lnTo>
                    <a:pt x="49918" y="78796"/>
                  </a:lnTo>
                  <a:lnTo>
                    <a:pt x="50015" y="78828"/>
                  </a:lnTo>
                  <a:lnTo>
                    <a:pt x="50080" y="78861"/>
                  </a:lnTo>
                  <a:lnTo>
                    <a:pt x="50146" y="78861"/>
                  </a:lnTo>
                  <a:lnTo>
                    <a:pt x="50211" y="78893"/>
                  </a:lnTo>
                  <a:lnTo>
                    <a:pt x="50308" y="78893"/>
                  </a:lnTo>
                  <a:lnTo>
                    <a:pt x="50341" y="78861"/>
                  </a:lnTo>
                  <a:lnTo>
                    <a:pt x="50373" y="78796"/>
                  </a:lnTo>
                  <a:lnTo>
                    <a:pt x="50406" y="78763"/>
                  </a:lnTo>
                  <a:lnTo>
                    <a:pt x="50438" y="78828"/>
                  </a:lnTo>
                  <a:lnTo>
                    <a:pt x="50633" y="78730"/>
                  </a:lnTo>
                  <a:lnTo>
                    <a:pt x="50763" y="78600"/>
                  </a:lnTo>
                  <a:lnTo>
                    <a:pt x="50796" y="78535"/>
                  </a:lnTo>
                  <a:lnTo>
                    <a:pt x="50763" y="78535"/>
                  </a:lnTo>
                  <a:lnTo>
                    <a:pt x="50828" y="78438"/>
                  </a:lnTo>
                  <a:lnTo>
                    <a:pt x="50926" y="78340"/>
                  </a:lnTo>
                  <a:lnTo>
                    <a:pt x="50926" y="78210"/>
                  </a:lnTo>
                  <a:lnTo>
                    <a:pt x="51024" y="78113"/>
                  </a:lnTo>
                  <a:lnTo>
                    <a:pt x="51056" y="78048"/>
                  </a:lnTo>
                  <a:lnTo>
                    <a:pt x="51251" y="77885"/>
                  </a:lnTo>
                  <a:lnTo>
                    <a:pt x="51316" y="77722"/>
                  </a:lnTo>
                  <a:lnTo>
                    <a:pt x="51414" y="77365"/>
                  </a:lnTo>
                  <a:lnTo>
                    <a:pt x="51511" y="77105"/>
                  </a:lnTo>
                  <a:lnTo>
                    <a:pt x="51544" y="77072"/>
                  </a:lnTo>
                  <a:lnTo>
                    <a:pt x="51479" y="77007"/>
                  </a:lnTo>
                  <a:lnTo>
                    <a:pt x="51414" y="76877"/>
                  </a:lnTo>
                  <a:lnTo>
                    <a:pt x="51446" y="76779"/>
                  </a:lnTo>
                  <a:lnTo>
                    <a:pt x="51511" y="76747"/>
                  </a:lnTo>
                  <a:lnTo>
                    <a:pt x="51511" y="76682"/>
                  </a:lnTo>
                  <a:lnTo>
                    <a:pt x="51609" y="76584"/>
                  </a:lnTo>
                  <a:lnTo>
                    <a:pt x="51609" y="76487"/>
                  </a:lnTo>
                  <a:lnTo>
                    <a:pt x="51674" y="76552"/>
                  </a:lnTo>
                  <a:lnTo>
                    <a:pt x="51739" y="76552"/>
                  </a:lnTo>
                  <a:lnTo>
                    <a:pt x="51837" y="76454"/>
                  </a:lnTo>
                  <a:lnTo>
                    <a:pt x="51837" y="76357"/>
                  </a:lnTo>
                  <a:lnTo>
                    <a:pt x="51869" y="76324"/>
                  </a:lnTo>
                  <a:lnTo>
                    <a:pt x="51869" y="76194"/>
                  </a:lnTo>
                  <a:lnTo>
                    <a:pt x="51934" y="76129"/>
                  </a:lnTo>
                  <a:lnTo>
                    <a:pt x="51967" y="76129"/>
                  </a:lnTo>
                  <a:lnTo>
                    <a:pt x="51999" y="76031"/>
                  </a:lnTo>
                  <a:lnTo>
                    <a:pt x="51967" y="75966"/>
                  </a:lnTo>
                  <a:lnTo>
                    <a:pt x="51934" y="75901"/>
                  </a:lnTo>
                  <a:lnTo>
                    <a:pt x="51934" y="75739"/>
                  </a:lnTo>
                  <a:lnTo>
                    <a:pt x="51902" y="75706"/>
                  </a:lnTo>
                  <a:lnTo>
                    <a:pt x="51934" y="75706"/>
                  </a:lnTo>
                  <a:lnTo>
                    <a:pt x="51999" y="75836"/>
                  </a:lnTo>
                  <a:lnTo>
                    <a:pt x="52129" y="75966"/>
                  </a:lnTo>
                  <a:lnTo>
                    <a:pt x="52162" y="75966"/>
                  </a:lnTo>
                  <a:lnTo>
                    <a:pt x="52227" y="75934"/>
                  </a:lnTo>
                  <a:lnTo>
                    <a:pt x="52259" y="75966"/>
                  </a:lnTo>
                  <a:lnTo>
                    <a:pt x="52259" y="76064"/>
                  </a:lnTo>
                  <a:lnTo>
                    <a:pt x="52227" y="76096"/>
                  </a:lnTo>
                  <a:lnTo>
                    <a:pt x="52227" y="76226"/>
                  </a:lnTo>
                  <a:lnTo>
                    <a:pt x="52097" y="76422"/>
                  </a:lnTo>
                  <a:lnTo>
                    <a:pt x="51967" y="76422"/>
                  </a:lnTo>
                  <a:lnTo>
                    <a:pt x="51967" y="76552"/>
                  </a:lnTo>
                  <a:lnTo>
                    <a:pt x="51934" y="76649"/>
                  </a:lnTo>
                  <a:lnTo>
                    <a:pt x="51902" y="76617"/>
                  </a:lnTo>
                  <a:lnTo>
                    <a:pt x="51772" y="76682"/>
                  </a:lnTo>
                  <a:lnTo>
                    <a:pt x="51706" y="76747"/>
                  </a:lnTo>
                  <a:lnTo>
                    <a:pt x="51706" y="76812"/>
                  </a:lnTo>
                  <a:lnTo>
                    <a:pt x="51609" y="76844"/>
                  </a:lnTo>
                  <a:lnTo>
                    <a:pt x="51576" y="76877"/>
                  </a:lnTo>
                  <a:lnTo>
                    <a:pt x="51576" y="76942"/>
                  </a:lnTo>
                  <a:lnTo>
                    <a:pt x="51674" y="76974"/>
                  </a:lnTo>
                  <a:lnTo>
                    <a:pt x="51999" y="76714"/>
                  </a:lnTo>
                  <a:lnTo>
                    <a:pt x="52194" y="76519"/>
                  </a:lnTo>
                  <a:lnTo>
                    <a:pt x="52422" y="76064"/>
                  </a:lnTo>
                  <a:lnTo>
                    <a:pt x="52519" y="75869"/>
                  </a:lnTo>
                  <a:lnTo>
                    <a:pt x="52617" y="75576"/>
                  </a:lnTo>
                  <a:lnTo>
                    <a:pt x="52877" y="75121"/>
                  </a:lnTo>
                  <a:lnTo>
                    <a:pt x="53105" y="74861"/>
                  </a:lnTo>
                  <a:lnTo>
                    <a:pt x="53137" y="74763"/>
                  </a:lnTo>
                  <a:lnTo>
                    <a:pt x="53105" y="74731"/>
                  </a:lnTo>
                  <a:lnTo>
                    <a:pt x="53137" y="74666"/>
                  </a:lnTo>
                  <a:lnTo>
                    <a:pt x="53170" y="74633"/>
                  </a:lnTo>
                  <a:lnTo>
                    <a:pt x="53202" y="74535"/>
                  </a:lnTo>
                  <a:lnTo>
                    <a:pt x="53267" y="74470"/>
                  </a:lnTo>
                  <a:lnTo>
                    <a:pt x="53267" y="74373"/>
                  </a:lnTo>
                  <a:lnTo>
                    <a:pt x="53267" y="74308"/>
                  </a:lnTo>
                  <a:lnTo>
                    <a:pt x="53267" y="74275"/>
                  </a:lnTo>
                  <a:lnTo>
                    <a:pt x="53202" y="74243"/>
                  </a:lnTo>
                  <a:lnTo>
                    <a:pt x="53235" y="74145"/>
                  </a:lnTo>
                  <a:lnTo>
                    <a:pt x="53105" y="73983"/>
                  </a:lnTo>
                  <a:lnTo>
                    <a:pt x="53105" y="73918"/>
                  </a:lnTo>
                  <a:lnTo>
                    <a:pt x="53137" y="73853"/>
                  </a:lnTo>
                  <a:lnTo>
                    <a:pt x="53105" y="73788"/>
                  </a:lnTo>
                  <a:lnTo>
                    <a:pt x="53072" y="73657"/>
                  </a:lnTo>
                  <a:lnTo>
                    <a:pt x="53040" y="73495"/>
                  </a:lnTo>
                  <a:lnTo>
                    <a:pt x="53072" y="73430"/>
                  </a:lnTo>
                  <a:lnTo>
                    <a:pt x="53202" y="73430"/>
                  </a:lnTo>
                  <a:lnTo>
                    <a:pt x="53170" y="73332"/>
                  </a:lnTo>
                  <a:lnTo>
                    <a:pt x="53105" y="73300"/>
                  </a:lnTo>
                  <a:lnTo>
                    <a:pt x="53235" y="73267"/>
                  </a:lnTo>
                  <a:lnTo>
                    <a:pt x="53235" y="73170"/>
                  </a:lnTo>
                  <a:lnTo>
                    <a:pt x="53105" y="73105"/>
                  </a:lnTo>
                  <a:lnTo>
                    <a:pt x="53202" y="73072"/>
                  </a:lnTo>
                  <a:lnTo>
                    <a:pt x="53267" y="72975"/>
                  </a:lnTo>
                  <a:lnTo>
                    <a:pt x="53332" y="73007"/>
                  </a:lnTo>
                  <a:lnTo>
                    <a:pt x="53495" y="72844"/>
                  </a:lnTo>
                  <a:lnTo>
                    <a:pt x="53593" y="72779"/>
                  </a:lnTo>
                  <a:lnTo>
                    <a:pt x="53593" y="72747"/>
                  </a:lnTo>
                  <a:lnTo>
                    <a:pt x="53723" y="72617"/>
                  </a:lnTo>
                  <a:lnTo>
                    <a:pt x="53885" y="72519"/>
                  </a:lnTo>
                  <a:lnTo>
                    <a:pt x="54113" y="72259"/>
                  </a:lnTo>
                  <a:lnTo>
                    <a:pt x="54308" y="72227"/>
                  </a:lnTo>
                  <a:lnTo>
                    <a:pt x="54406" y="72129"/>
                  </a:lnTo>
                  <a:lnTo>
                    <a:pt x="54536" y="72064"/>
                  </a:lnTo>
                  <a:lnTo>
                    <a:pt x="54633" y="72064"/>
                  </a:lnTo>
                  <a:lnTo>
                    <a:pt x="54698" y="72097"/>
                  </a:lnTo>
                  <a:lnTo>
                    <a:pt x="54796" y="72129"/>
                  </a:lnTo>
                  <a:lnTo>
                    <a:pt x="54796" y="72064"/>
                  </a:lnTo>
                  <a:lnTo>
                    <a:pt x="54861" y="71901"/>
                  </a:lnTo>
                  <a:lnTo>
                    <a:pt x="55089" y="71771"/>
                  </a:lnTo>
                  <a:lnTo>
                    <a:pt x="55186" y="71739"/>
                  </a:lnTo>
                  <a:lnTo>
                    <a:pt x="55186" y="71706"/>
                  </a:lnTo>
                  <a:lnTo>
                    <a:pt x="55121" y="71674"/>
                  </a:lnTo>
                  <a:lnTo>
                    <a:pt x="55056" y="71641"/>
                  </a:lnTo>
                  <a:lnTo>
                    <a:pt x="55023" y="71576"/>
                  </a:lnTo>
                  <a:lnTo>
                    <a:pt x="55089" y="71576"/>
                  </a:lnTo>
                  <a:lnTo>
                    <a:pt x="55251" y="71479"/>
                  </a:lnTo>
                  <a:lnTo>
                    <a:pt x="55316" y="71511"/>
                  </a:lnTo>
                  <a:lnTo>
                    <a:pt x="55414" y="71479"/>
                  </a:lnTo>
                  <a:lnTo>
                    <a:pt x="55479" y="71446"/>
                  </a:lnTo>
                  <a:lnTo>
                    <a:pt x="55576" y="71446"/>
                  </a:lnTo>
                  <a:lnTo>
                    <a:pt x="55544" y="71479"/>
                  </a:lnTo>
                  <a:lnTo>
                    <a:pt x="55446" y="71576"/>
                  </a:lnTo>
                  <a:lnTo>
                    <a:pt x="55284" y="71576"/>
                  </a:lnTo>
                  <a:lnTo>
                    <a:pt x="55284" y="71609"/>
                  </a:lnTo>
                  <a:lnTo>
                    <a:pt x="55316" y="71641"/>
                  </a:lnTo>
                  <a:lnTo>
                    <a:pt x="55511" y="71576"/>
                  </a:lnTo>
                  <a:lnTo>
                    <a:pt x="55771" y="71479"/>
                  </a:lnTo>
                  <a:lnTo>
                    <a:pt x="55739" y="71446"/>
                  </a:lnTo>
                  <a:lnTo>
                    <a:pt x="55804" y="71381"/>
                  </a:lnTo>
                  <a:lnTo>
                    <a:pt x="55869" y="71381"/>
                  </a:lnTo>
                  <a:lnTo>
                    <a:pt x="55869" y="71446"/>
                  </a:lnTo>
                  <a:cubicBezTo>
                    <a:pt x="55869" y="71446"/>
                    <a:pt x="55869" y="71544"/>
                    <a:pt x="55869" y="71544"/>
                  </a:cubicBezTo>
                  <a:cubicBezTo>
                    <a:pt x="55869" y="71544"/>
                    <a:pt x="56032" y="71576"/>
                    <a:pt x="56032" y="71576"/>
                  </a:cubicBezTo>
                  <a:lnTo>
                    <a:pt x="56097" y="71511"/>
                  </a:lnTo>
                  <a:lnTo>
                    <a:pt x="56259" y="71511"/>
                  </a:lnTo>
                  <a:lnTo>
                    <a:pt x="56422" y="71544"/>
                  </a:lnTo>
                  <a:lnTo>
                    <a:pt x="56552" y="71479"/>
                  </a:lnTo>
                  <a:lnTo>
                    <a:pt x="56552" y="71414"/>
                  </a:lnTo>
                  <a:lnTo>
                    <a:pt x="56519" y="71381"/>
                  </a:lnTo>
                  <a:lnTo>
                    <a:pt x="56519" y="71349"/>
                  </a:lnTo>
                  <a:lnTo>
                    <a:pt x="56780" y="71186"/>
                  </a:lnTo>
                  <a:lnTo>
                    <a:pt x="56975" y="71088"/>
                  </a:lnTo>
                  <a:lnTo>
                    <a:pt x="57072" y="71023"/>
                  </a:lnTo>
                  <a:lnTo>
                    <a:pt x="57105" y="70958"/>
                  </a:lnTo>
                  <a:lnTo>
                    <a:pt x="57072" y="70926"/>
                  </a:lnTo>
                  <a:lnTo>
                    <a:pt x="56975" y="70731"/>
                  </a:lnTo>
                  <a:lnTo>
                    <a:pt x="57040" y="70601"/>
                  </a:lnTo>
                  <a:lnTo>
                    <a:pt x="57137" y="70503"/>
                  </a:lnTo>
                  <a:lnTo>
                    <a:pt x="57137" y="70405"/>
                  </a:lnTo>
                  <a:lnTo>
                    <a:pt x="57170" y="70373"/>
                  </a:lnTo>
                  <a:lnTo>
                    <a:pt x="57267" y="70308"/>
                  </a:lnTo>
                  <a:lnTo>
                    <a:pt x="57300" y="70210"/>
                  </a:lnTo>
                  <a:lnTo>
                    <a:pt x="57267" y="70178"/>
                  </a:lnTo>
                  <a:lnTo>
                    <a:pt x="57397" y="69950"/>
                  </a:lnTo>
                  <a:lnTo>
                    <a:pt x="57625" y="69690"/>
                  </a:lnTo>
                  <a:lnTo>
                    <a:pt x="57625" y="69592"/>
                  </a:lnTo>
                  <a:lnTo>
                    <a:pt x="57560" y="69267"/>
                  </a:lnTo>
                  <a:lnTo>
                    <a:pt x="57527" y="69202"/>
                  </a:lnTo>
                  <a:lnTo>
                    <a:pt x="57593" y="69007"/>
                  </a:lnTo>
                  <a:lnTo>
                    <a:pt x="57658" y="68910"/>
                  </a:lnTo>
                  <a:lnTo>
                    <a:pt x="57658" y="68845"/>
                  </a:lnTo>
                  <a:lnTo>
                    <a:pt x="57820" y="68714"/>
                  </a:lnTo>
                  <a:lnTo>
                    <a:pt x="57853" y="68649"/>
                  </a:lnTo>
                  <a:lnTo>
                    <a:pt x="57820" y="68454"/>
                  </a:lnTo>
                  <a:lnTo>
                    <a:pt x="57885" y="68227"/>
                  </a:lnTo>
                  <a:lnTo>
                    <a:pt x="57885" y="68032"/>
                  </a:lnTo>
                  <a:lnTo>
                    <a:pt x="57918" y="67901"/>
                  </a:lnTo>
                  <a:lnTo>
                    <a:pt x="57885" y="67836"/>
                  </a:lnTo>
                  <a:lnTo>
                    <a:pt x="57950" y="67641"/>
                  </a:lnTo>
                  <a:lnTo>
                    <a:pt x="57885" y="66893"/>
                  </a:lnTo>
                  <a:lnTo>
                    <a:pt x="57885" y="66763"/>
                  </a:lnTo>
                  <a:lnTo>
                    <a:pt x="57918" y="66666"/>
                  </a:lnTo>
                  <a:lnTo>
                    <a:pt x="57918" y="66568"/>
                  </a:lnTo>
                  <a:lnTo>
                    <a:pt x="57885" y="66633"/>
                  </a:lnTo>
                  <a:lnTo>
                    <a:pt x="57788" y="66568"/>
                  </a:lnTo>
                  <a:lnTo>
                    <a:pt x="57788" y="66503"/>
                  </a:lnTo>
                  <a:lnTo>
                    <a:pt x="57885" y="66373"/>
                  </a:lnTo>
                  <a:lnTo>
                    <a:pt x="57853" y="66276"/>
                  </a:lnTo>
                  <a:lnTo>
                    <a:pt x="57885" y="66178"/>
                  </a:lnTo>
                  <a:lnTo>
                    <a:pt x="57950" y="66178"/>
                  </a:lnTo>
                  <a:lnTo>
                    <a:pt x="57950" y="66048"/>
                  </a:lnTo>
                  <a:lnTo>
                    <a:pt x="57885" y="65918"/>
                  </a:lnTo>
                  <a:lnTo>
                    <a:pt x="57755" y="65853"/>
                  </a:lnTo>
                  <a:lnTo>
                    <a:pt x="57788" y="65853"/>
                  </a:lnTo>
                  <a:lnTo>
                    <a:pt x="57820" y="65788"/>
                  </a:lnTo>
                  <a:lnTo>
                    <a:pt x="57820" y="65853"/>
                  </a:lnTo>
                  <a:lnTo>
                    <a:pt x="57918" y="65918"/>
                  </a:lnTo>
                  <a:lnTo>
                    <a:pt x="57983" y="65918"/>
                  </a:lnTo>
                  <a:lnTo>
                    <a:pt x="58015" y="65820"/>
                  </a:lnTo>
                  <a:lnTo>
                    <a:pt x="58113" y="65820"/>
                  </a:lnTo>
                  <a:lnTo>
                    <a:pt x="58145" y="65885"/>
                  </a:lnTo>
                  <a:lnTo>
                    <a:pt x="58178" y="65918"/>
                  </a:lnTo>
                  <a:lnTo>
                    <a:pt x="58145" y="65983"/>
                  </a:lnTo>
                  <a:lnTo>
                    <a:pt x="58048" y="66048"/>
                  </a:lnTo>
                  <a:lnTo>
                    <a:pt x="58048" y="66113"/>
                  </a:lnTo>
                  <a:lnTo>
                    <a:pt x="58080" y="66113"/>
                  </a:lnTo>
                  <a:lnTo>
                    <a:pt x="58178" y="66015"/>
                  </a:lnTo>
                  <a:lnTo>
                    <a:pt x="58340" y="65950"/>
                  </a:lnTo>
                  <a:lnTo>
                    <a:pt x="58503" y="65658"/>
                  </a:lnTo>
                  <a:lnTo>
                    <a:pt x="58601" y="65463"/>
                  </a:lnTo>
                  <a:lnTo>
                    <a:pt x="58633" y="65332"/>
                  </a:lnTo>
                  <a:lnTo>
                    <a:pt x="58698" y="65300"/>
                  </a:lnTo>
                  <a:lnTo>
                    <a:pt x="58763" y="65105"/>
                  </a:lnTo>
                  <a:lnTo>
                    <a:pt x="58828" y="64942"/>
                  </a:lnTo>
                  <a:lnTo>
                    <a:pt x="59121" y="64747"/>
                  </a:lnTo>
                  <a:lnTo>
                    <a:pt x="59153" y="64650"/>
                  </a:lnTo>
                  <a:lnTo>
                    <a:pt x="59251" y="64617"/>
                  </a:lnTo>
                  <a:lnTo>
                    <a:pt x="59284" y="64519"/>
                  </a:lnTo>
                  <a:lnTo>
                    <a:pt x="59544" y="64324"/>
                  </a:lnTo>
                  <a:lnTo>
                    <a:pt x="59739" y="64032"/>
                  </a:lnTo>
                  <a:lnTo>
                    <a:pt x="59804" y="63967"/>
                  </a:lnTo>
                  <a:lnTo>
                    <a:pt x="59934" y="63674"/>
                  </a:lnTo>
                  <a:lnTo>
                    <a:pt x="59966" y="63544"/>
                  </a:lnTo>
                  <a:lnTo>
                    <a:pt x="60032" y="63446"/>
                  </a:lnTo>
                  <a:lnTo>
                    <a:pt x="60032" y="63349"/>
                  </a:lnTo>
                  <a:lnTo>
                    <a:pt x="59966" y="63251"/>
                  </a:lnTo>
                  <a:lnTo>
                    <a:pt x="59999" y="63154"/>
                  </a:lnTo>
                  <a:lnTo>
                    <a:pt x="60032" y="63089"/>
                  </a:lnTo>
                  <a:lnTo>
                    <a:pt x="59999" y="62828"/>
                  </a:lnTo>
                  <a:lnTo>
                    <a:pt x="59966" y="62796"/>
                  </a:lnTo>
                  <a:lnTo>
                    <a:pt x="59934" y="62666"/>
                  </a:lnTo>
                  <a:lnTo>
                    <a:pt x="59739" y="62276"/>
                  </a:lnTo>
                  <a:lnTo>
                    <a:pt x="59739" y="62113"/>
                  </a:lnTo>
                  <a:lnTo>
                    <a:pt x="59706" y="61950"/>
                  </a:lnTo>
                  <a:lnTo>
                    <a:pt x="59381" y="61788"/>
                  </a:lnTo>
                  <a:lnTo>
                    <a:pt x="59153" y="61820"/>
                  </a:lnTo>
                  <a:lnTo>
                    <a:pt x="59023" y="61885"/>
                  </a:lnTo>
                  <a:lnTo>
                    <a:pt x="58926" y="61723"/>
                  </a:lnTo>
                  <a:lnTo>
                    <a:pt x="58796" y="61723"/>
                  </a:lnTo>
                  <a:lnTo>
                    <a:pt x="58698" y="61593"/>
                  </a:lnTo>
                  <a:lnTo>
                    <a:pt x="58536" y="61495"/>
                  </a:lnTo>
                  <a:lnTo>
                    <a:pt x="58438" y="61495"/>
                  </a:lnTo>
                  <a:lnTo>
                    <a:pt x="58210" y="61235"/>
                  </a:lnTo>
                  <a:lnTo>
                    <a:pt x="58015" y="60975"/>
                  </a:lnTo>
                  <a:lnTo>
                    <a:pt x="57918" y="60942"/>
                  </a:lnTo>
                  <a:lnTo>
                    <a:pt x="57788" y="60812"/>
                  </a:lnTo>
                  <a:lnTo>
                    <a:pt x="57658" y="60845"/>
                  </a:lnTo>
                  <a:lnTo>
                    <a:pt x="57365" y="60617"/>
                  </a:lnTo>
                  <a:lnTo>
                    <a:pt x="57202" y="60617"/>
                  </a:lnTo>
                  <a:lnTo>
                    <a:pt x="57040" y="60520"/>
                  </a:lnTo>
                  <a:lnTo>
                    <a:pt x="56942" y="60585"/>
                  </a:lnTo>
                  <a:lnTo>
                    <a:pt x="56780" y="60585"/>
                  </a:lnTo>
                  <a:lnTo>
                    <a:pt x="56715" y="60552"/>
                  </a:lnTo>
                  <a:lnTo>
                    <a:pt x="56617" y="60585"/>
                  </a:lnTo>
                  <a:lnTo>
                    <a:pt x="56552" y="60650"/>
                  </a:lnTo>
                  <a:lnTo>
                    <a:pt x="56487" y="60585"/>
                  </a:lnTo>
                  <a:lnTo>
                    <a:pt x="56357" y="60487"/>
                  </a:lnTo>
                  <a:lnTo>
                    <a:pt x="56324" y="60520"/>
                  </a:lnTo>
                  <a:lnTo>
                    <a:pt x="56259" y="60487"/>
                  </a:lnTo>
                  <a:lnTo>
                    <a:pt x="56227" y="60552"/>
                  </a:lnTo>
                  <a:lnTo>
                    <a:pt x="56227" y="60617"/>
                  </a:lnTo>
                  <a:lnTo>
                    <a:pt x="56162" y="60520"/>
                  </a:lnTo>
                  <a:lnTo>
                    <a:pt x="56129" y="60487"/>
                  </a:lnTo>
                  <a:lnTo>
                    <a:pt x="56064" y="60455"/>
                  </a:lnTo>
                  <a:lnTo>
                    <a:pt x="56097" y="60520"/>
                  </a:lnTo>
                  <a:lnTo>
                    <a:pt x="56064" y="60552"/>
                  </a:lnTo>
                  <a:lnTo>
                    <a:pt x="55902" y="60487"/>
                  </a:lnTo>
                  <a:lnTo>
                    <a:pt x="55836" y="60487"/>
                  </a:lnTo>
                  <a:lnTo>
                    <a:pt x="55706" y="60455"/>
                  </a:lnTo>
                  <a:lnTo>
                    <a:pt x="55414" y="60324"/>
                  </a:lnTo>
                  <a:lnTo>
                    <a:pt x="55316" y="60324"/>
                  </a:lnTo>
                  <a:lnTo>
                    <a:pt x="55316" y="60357"/>
                  </a:lnTo>
                  <a:lnTo>
                    <a:pt x="55316" y="60422"/>
                  </a:lnTo>
                  <a:lnTo>
                    <a:pt x="55316" y="60455"/>
                  </a:lnTo>
                  <a:lnTo>
                    <a:pt x="55251" y="60422"/>
                  </a:lnTo>
                  <a:lnTo>
                    <a:pt x="55219" y="60422"/>
                  </a:lnTo>
                  <a:lnTo>
                    <a:pt x="55219" y="60487"/>
                  </a:lnTo>
                  <a:lnTo>
                    <a:pt x="55089" y="60520"/>
                  </a:lnTo>
                  <a:lnTo>
                    <a:pt x="55056" y="60585"/>
                  </a:lnTo>
                  <a:lnTo>
                    <a:pt x="55056" y="60715"/>
                  </a:lnTo>
                  <a:lnTo>
                    <a:pt x="54991" y="60617"/>
                  </a:lnTo>
                  <a:lnTo>
                    <a:pt x="54958" y="60520"/>
                  </a:lnTo>
                  <a:lnTo>
                    <a:pt x="54926" y="60552"/>
                  </a:lnTo>
                  <a:lnTo>
                    <a:pt x="54926" y="60650"/>
                  </a:lnTo>
                  <a:lnTo>
                    <a:pt x="54828" y="60812"/>
                  </a:lnTo>
                  <a:lnTo>
                    <a:pt x="54828" y="60975"/>
                  </a:lnTo>
                  <a:lnTo>
                    <a:pt x="54796" y="60845"/>
                  </a:lnTo>
                  <a:lnTo>
                    <a:pt x="54828" y="60682"/>
                  </a:lnTo>
                  <a:lnTo>
                    <a:pt x="54828" y="60585"/>
                  </a:lnTo>
                  <a:lnTo>
                    <a:pt x="54861" y="60422"/>
                  </a:lnTo>
                  <a:lnTo>
                    <a:pt x="54926" y="60357"/>
                  </a:lnTo>
                  <a:lnTo>
                    <a:pt x="54893" y="60324"/>
                  </a:lnTo>
                  <a:lnTo>
                    <a:pt x="54796" y="60324"/>
                  </a:lnTo>
                  <a:lnTo>
                    <a:pt x="54893" y="60194"/>
                  </a:lnTo>
                  <a:lnTo>
                    <a:pt x="54763" y="60032"/>
                  </a:lnTo>
                  <a:lnTo>
                    <a:pt x="54666" y="59902"/>
                  </a:lnTo>
                  <a:lnTo>
                    <a:pt x="54601" y="59934"/>
                  </a:lnTo>
                  <a:lnTo>
                    <a:pt x="54471" y="59902"/>
                  </a:lnTo>
                  <a:lnTo>
                    <a:pt x="54406" y="59999"/>
                  </a:lnTo>
                  <a:lnTo>
                    <a:pt x="54341" y="60032"/>
                  </a:lnTo>
                  <a:lnTo>
                    <a:pt x="54308" y="59934"/>
                  </a:lnTo>
                  <a:lnTo>
                    <a:pt x="54243" y="59902"/>
                  </a:lnTo>
                  <a:lnTo>
                    <a:pt x="54210" y="59837"/>
                  </a:lnTo>
                  <a:lnTo>
                    <a:pt x="54178" y="59772"/>
                  </a:lnTo>
                  <a:lnTo>
                    <a:pt x="54080" y="59804"/>
                  </a:lnTo>
                  <a:lnTo>
                    <a:pt x="54048" y="59739"/>
                  </a:lnTo>
                  <a:lnTo>
                    <a:pt x="53950" y="59707"/>
                  </a:lnTo>
                  <a:lnTo>
                    <a:pt x="53918" y="59772"/>
                  </a:lnTo>
                  <a:lnTo>
                    <a:pt x="53918" y="59707"/>
                  </a:lnTo>
                  <a:lnTo>
                    <a:pt x="53853" y="59674"/>
                  </a:lnTo>
                  <a:lnTo>
                    <a:pt x="53820" y="59609"/>
                  </a:lnTo>
                  <a:lnTo>
                    <a:pt x="53755" y="59642"/>
                  </a:lnTo>
                  <a:lnTo>
                    <a:pt x="53658" y="59609"/>
                  </a:lnTo>
                  <a:lnTo>
                    <a:pt x="53495" y="59511"/>
                  </a:lnTo>
                  <a:lnTo>
                    <a:pt x="53430" y="59511"/>
                  </a:lnTo>
                  <a:lnTo>
                    <a:pt x="53430" y="59544"/>
                  </a:lnTo>
                  <a:lnTo>
                    <a:pt x="53332" y="59479"/>
                  </a:lnTo>
                  <a:lnTo>
                    <a:pt x="53267" y="59479"/>
                  </a:lnTo>
                  <a:lnTo>
                    <a:pt x="53235" y="59544"/>
                  </a:lnTo>
                  <a:lnTo>
                    <a:pt x="53202" y="59576"/>
                  </a:lnTo>
                  <a:lnTo>
                    <a:pt x="53170" y="59479"/>
                  </a:lnTo>
                  <a:lnTo>
                    <a:pt x="53040" y="59479"/>
                  </a:lnTo>
                  <a:lnTo>
                    <a:pt x="52942" y="59544"/>
                  </a:lnTo>
                  <a:lnTo>
                    <a:pt x="52877" y="59642"/>
                  </a:lnTo>
                  <a:lnTo>
                    <a:pt x="52910" y="59707"/>
                  </a:lnTo>
                  <a:lnTo>
                    <a:pt x="52780" y="59804"/>
                  </a:lnTo>
                  <a:lnTo>
                    <a:pt x="52617" y="59902"/>
                  </a:lnTo>
                  <a:lnTo>
                    <a:pt x="52454" y="60032"/>
                  </a:lnTo>
                  <a:lnTo>
                    <a:pt x="52357" y="60129"/>
                  </a:lnTo>
                  <a:lnTo>
                    <a:pt x="52292" y="60292"/>
                  </a:lnTo>
                  <a:lnTo>
                    <a:pt x="52259" y="60422"/>
                  </a:lnTo>
                  <a:lnTo>
                    <a:pt x="52227" y="60520"/>
                  </a:lnTo>
                  <a:lnTo>
                    <a:pt x="52129" y="60585"/>
                  </a:lnTo>
                  <a:lnTo>
                    <a:pt x="52129" y="60650"/>
                  </a:lnTo>
                  <a:lnTo>
                    <a:pt x="52162" y="60780"/>
                  </a:lnTo>
                  <a:lnTo>
                    <a:pt x="52129" y="60975"/>
                  </a:lnTo>
                  <a:lnTo>
                    <a:pt x="52097" y="60845"/>
                  </a:lnTo>
                  <a:lnTo>
                    <a:pt x="52032" y="60715"/>
                  </a:lnTo>
                  <a:lnTo>
                    <a:pt x="52032" y="60650"/>
                  </a:lnTo>
                  <a:lnTo>
                    <a:pt x="52097" y="60552"/>
                  </a:lnTo>
                  <a:lnTo>
                    <a:pt x="52194" y="60487"/>
                  </a:lnTo>
                  <a:lnTo>
                    <a:pt x="52162" y="60324"/>
                  </a:lnTo>
                  <a:lnTo>
                    <a:pt x="52227" y="60227"/>
                  </a:lnTo>
                  <a:lnTo>
                    <a:pt x="52227" y="60162"/>
                  </a:lnTo>
                  <a:lnTo>
                    <a:pt x="52162" y="60162"/>
                  </a:lnTo>
                  <a:lnTo>
                    <a:pt x="52032" y="60194"/>
                  </a:lnTo>
                  <a:lnTo>
                    <a:pt x="51902" y="60162"/>
                  </a:lnTo>
                  <a:lnTo>
                    <a:pt x="51772" y="60162"/>
                  </a:lnTo>
                  <a:lnTo>
                    <a:pt x="51674" y="60194"/>
                  </a:lnTo>
                  <a:lnTo>
                    <a:pt x="51609" y="60129"/>
                  </a:lnTo>
                  <a:lnTo>
                    <a:pt x="51674" y="60129"/>
                  </a:lnTo>
                  <a:lnTo>
                    <a:pt x="51772" y="60064"/>
                  </a:lnTo>
                  <a:lnTo>
                    <a:pt x="52129" y="60064"/>
                  </a:lnTo>
                  <a:lnTo>
                    <a:pt x="52194" y="59967"/>
                  </a:lnTo>
                  <a:lnTo>
                    <a:pt x="52227" y="59967"/>
                  </a:lnTo>
                  <a:lnTo>
                    <a:pt x="52292" y="59999"/>
                  </a:lnTo>
                  <a:lnTo>
                    <a:pt x="52357" y="59967"/>
                  </a:lnTo>
                  <a:lnTo>
                    <a:pt x="52422" y="59934"/>
                  </a:lnTo>
                  <a:lnTo>
                    <a:pt x="52585" y="59869"/>
                  </a:lnTo>
                  <a:lnTo>
                    <a:pt x="52585" y="59739"/>
                  </a:lnTo>
                  <a:lnTo>
                    <a:pt x="52715" y="59576"/>
                  </a:lnTo>
                  <a:lnTo>
                    <a:pt x="52715" y="59479"/>
                  </a:lnTo>
                  <a:lnTo>
                    <a:pt x="52780" y="59381"/>
                  </a:lnTo>
                  <a:lnTo>
                    <a:pt x="52780" y="59316"/>
                  </a:lnTo>
                  <a:lnTo>
                    <a:pt x="52650" y="59284"/>
                  </a:lnTo>
                  <a:lnTo>
                    <a:pt x="52519" y="59186"/>
                  </a:lnTo>
                  <a:lnTo>
                    <a:pt x="52422" y="59186"/>
                  </a:lnTo>
                  <a:lnTo>
                    <a:pt x="52259" y="59284"/>
                  </a:lnTo>
                  <a:lnTo>
                    <a:pt x="52129" y="59284"/>
                  </a:lnTo>
                  <a:lnTo>
                    <a:pt x="51967" y="59219"/>
                  </a:lnTo>
                  <a:lnTo>
                    <a:pt x="51772" y="59186"/>
                  </a:lnTo>
                  <a:lnTo>
                    <a:pt x="51609" y="59349"/>
                  </a:lnTo>
                  <a:lnTo>
                    <a:pt x="51609" y="59414"/>
                  </a:lnTo>
                  <a:lnTo>
                    <a:pt x="51674" y="59446"/>
                  </a:lnTo>
                  <a:lnTo>
                    <a:pt x="51706" y="59479"/>
                  </a:lnTo>
                  <a:lnTo>
                    <a:pt x="51641" y="59511"/>
                  </a:lnTo>
                  <a:lnTo>
                    <a:pt x="51576" y="59511"/>
                  </a:lnTo>
                  <a:lnTo>
                    <a:pt x="51544" y="59609"/>
                  </a:lnTo>
                  <a:lnTo>
                    <a:pt x="51511" y="59544"/>
                  </a:lnTo>
                  <a:lnTo>
                    <a:pt x="51479" y="59511"/>
                  </a:lnTo>
                  <a:lnTo>
                    <a:pt x="51349" y="59576"/>
                  </a:lnTo>
                  <a:lnTo>
                    <a:pt x="51251" y="59739"/>
                  </a:lnTo>
                  <a:lnTo>
                    <a:pt x="51089" y="59934"/>
                  </a:lnTo>
                  <a:lnTo>
                    <a:pt x="51089" y="59934"/>
                  </a:lnTo>
                  <a:lnTo>
                    <a:pt x="51186" y="59739"/>
                  </a:lnTo>
                  <a:lnTo>
                    <a:pt x="51186" y="59642"/>
                  </a:lnTo>
                  <a:lnTo>
                    <a:pt x="51219" y="59576"/>
                  </a:lnTo>
                  <a:lnTo>
                    <a:pt x="51251" y="59511"/>
                  </a:lnTo>
                  <a:lnTo>
                    <a:pt x="51186" y="59511"/>
                  </a:lnTo>
                  <a:lnTo>
                    <a:pt x="51089" y="59576"/>
                  </a:lnTo>
                  <a:lnTo>
                    <a:pt x="51024" y="59707"/>
                  </a:lnTo>
                  <a:lnTo>
                    <a:pt x="50959" y="59837"/>
                  </a:lnTo>
                  <a:lnTo>
                    <a:pt x="50893" y="59902"/>
                  </a:lnTo>
                  <a:lnTo>
                    <a:pt x="50893" y="59902"/>
                  </a:lnTo>
                  <a:lnTo>
                    <a:pt x="50959" y="59739"/>
                  </a:lnTo>
                  <a:lnTo>
                    <a:pt x="50991" y="59609"/>
                  </a:lnTo>
                  <a:lnTo>
                    <a:pt x="51186" y="59381"/>
                  </a:lnTo>
                  <a:lnTo>
                    <a:pt x="51219" y="59219"/>
                  </a:lnTo>
                  <a:lnTo>
                    <a:pt x="51284" y="59154"/>
                  </a:lnTo>
                  <a:lnTo>
                    <a:pt x="51381" y="59089"/>
                  </a:lnTo>
                  <a:lnTo>
                    <a:pt x="51511" y="58991"/>
                  </a:lnTo>
                  <a:lnTo>
                    <a:pt x="51576" y="58959"/>
                  </a:lnTo>
                  <a:lnTo>
                    <a:pt x="51674" y="58829"/>
                  </a:lnTo>
                  <a:lnTo>
                    <a:pt x="51934" y="58568"/>
                  </a:lnTo>
                  <a:lnTo>
                    <a:pt x="51934" y="58503"/>
                  </a:lnTo>
                  <a:lnTo>
                    <a:pt x="51999" y="58471"/>
                  </a:lnTo>
                  <a:lnTo>
                    <a:pt x="51934" y="58406"/>
                  </a:lnTo>
                  <a:lnTo>
                    <a:pt x="51967" y="58308"/>
                  </a:lnTo>
                  <a:lnTo>
                    <a:pt x="51999" y="58276"/>
                  </a:lnTo>
                  <a:lnTo>
                    <a:pt x="51999" y="58178"/>
                  </a:lnTo>
                  <a:lnTo>
                    <a:pt x="51902" y="58113"/>
                  </a:lnTo>
                  <a:lnTo>
                    <a:pt x="51804" y="58113"/>
                  </a:lnTo>
                  <a:lnTo>
                    <a:pt x="51739" y="58146"/>
                  </a:lnTo>
                  <a:lnTo>
                    <a:pt x="51706" y="58081"/>
                  </a:lnTo>
                  <a:lnTo>
                    <a:pt x="51641" y="57885"/>
                  </a:lnTo>
                  <a:lnTo>
                    <a:pt x="51511" y="57593"/>
                  </a:lnTo>
                  <a:lnTo>
                    <a:pt x="51414" y="57430"/>
                  </a:lnTo>
                  <a:lnTo>
                    <a:pt x="51349" y="57235"/>
                  </a:lnTo>
                  <a:lnTo>
                    <a:pt x="51349" y="57105"/>
                  </a:lnTo>
                  <a:lnTo>
                    <a:pt x="51316" y="57007"/>
                  </a:lnTo>
                  <a:lnTo>
                    <a:pt x="51251" y="56975"/>
                  </a:lnTo>
                  <a:lnTo>
                    <a:pt x="51251" y="56845"/>
                  </a:lnTo>
                  <a:lnTo>
                    <a:pt x="51186" y="56715"/>
                  </a:lnTo>
                  <a:lnTo>
                    <a:pt x="51154" y="56747"/>
                  </a:lnTo>
                  <a:lnTo>
                    <a:pt x="51154" y="56845"/>
                  </a:lnTo>
                  <a:lnTo>
                    <a:pt x="51121" y="56910"/>
                  </a:lnTo>
                  <a:lnTo>
                    <a:pt x="50991" y="56975"/>
                  </a:lnTo>
                  <a:lnTo>
                    <a:pt x="51089" y="56845"/>
                  </a:lnTo>
                  <a:lnTo>
                    <a:pt x="51089" y="56715"/>
                  </a:lnTo>
                  <a:lnTo>
                    <a:pt x="50991" y="56617"/>
                  </a:lnTo>
                  <a:lnTo>
                    <a:pt x="50926" y="56650"/>
                  </a:lnTo>
                  <a:lnTo>
                    <a:pt x="50861" y="56617"/>
                  </a:lnTo>
                  <a:lnTo>
                    <a:pt x="50861" y="56520"/>
                  </a:lnTo>
                  <a:lnTo>
                    <a:pt x="50666" y="56325"/>
                  </a:lnTo>
                  <a:lnTo>
                    <a:pt x="50633" y="56292"/>
                  </a:lnTo>
                  <a:lnTo>
                    <a:pt x="50503" y="56194"/>
                  </a:lnTo>
                  <a:lnTo>
                    <a:pt x="50211" y="56097"/>
                  </a:lnTo>
                  <a:lnTo>
                    <a:pt x="50080" y="56032"/>
                  </a:lnTo>
                  <a:lnTo>
                    <a:pt x="49918" y="55999"/>
                  </a:lnTo>
                  <a:lnTo>
                    <a:pt x="49820" y="56064"/>
                  </a:lnTo>
                  <a:lnTo>
                    <a:pt x="49723" y="56129"/>
                  </a:lnTo>
                  <a:lnTo>
                    <a:pt x="49723" y="56129"/>
                  </a:lnTo>
                  <a:lnTo>
                    <a:pt x="49820" y="55999"/>
                  </a:lnTo>
                  <a:lnTo>
                    <a:pt x="49820" y="55934"/>
                  </a:lnTo>
                  <a:lnTo>
                    <a:pt x="49723" y="55869"/>
                  </a:lnTo>
                  <a:lnTo>
                    <a:pt x="49528" y="55837"/>
                  </a:lnTo>
                  <a:lnTo>
                    <a:pt x="49300" y="55772"/>
                  </a:lnTo>
                  <a:lnTo>
                    <a:pt x="49235" y="55772"/>
                  </a:lnTo>
                  <a:lnTo>
                    <a:pt x="49137" y="55837"/>
                  </a:lnTo>
                  <a:lnTo>
                    <a:pt x="48975" y="55804"/>
                  </a:lnTo>
                  <a:lnTo>
                    <a:pt x="48780" y="55837"/>
                  </a:lnTo>
                  <a:lnTo>
                    <a:pt x="48617" y="55804"/>
                  </a:lnTo>
                  <a:lnTo>
                    <a:pt x="48389" y="55804"/>
                  </a:lnTo>
                  <a:lnTo>
                    <a:pt x="48227" y="55837"/>
                  </a:lnTo>
                  <a:lnTo>
                    <a:pt x="48227" y="55967"/>
                  </a:lnTo>
                  <a:lnTo>
                    <a:pt x="48194" y="55869"/>
                  </a:lnTo>
                  <a:lnTo>
                    <a:pt x="48194" y="55739"/>
                  </a:lnTo>
                  <a:lnTo>
                    <a:pt x="48162" y="55642"/>
                  </a:lnTo>
                  <a:lnTo>
                    <a:pt x="47967" y="55609"/>
                  </a:lnTo>
                  <a:lnTo>
                    <a:pt x="47772" y="55414"/>
                  </a:lnTo>
                  <a:lnTo>
                    <a:pt x="47674" y="55349"/>
                  </a:lnTo>
                  <a:lnTo>
                    <a:pt x="47609" y="55381"/>
                  </a:lnTo>
                  <a:lnTo>
                    <a:pt x="47511" y="55414"/>
                  </a:lnTo>
                  <a:lnTo>
                    <a:pt x="47446" y="55512"/>
                  </a:lnTo>
                  <a:lnTo>
                    <a:pt x="47414" y="55609"/>
                  </a:lnTo>
                  <a:lnTo>
                    <a:pt x="47381" y="55479"/>
                  </a:lnTo>
                  <a:lnTo>
                    <a:pt x="47414" y="55316"/>
                  </a:lnTo>
                  <a:lnTo>
                    <a:pt x="47446" y="55219"/>
                  </a:lnTo>
                  <a:lnTo>
                    <a:pt x="47414" y="55024"/>
                  </a:lnTo>
                  <a:lnTo>
                    <a:pt x="47316" y="54991"/>
                  </a:lnTo>
                  <a:lnTo>
                    <a:pt x="47121" y="54861"/>
                  </a:lnTo>
                  <a:lnTo>
                    <a:pt x="46959" y="54699"/>
                  </a:lnTo>
                  <a:lnTo>
                    <a:pt x="46959" y="54601"/>
                  </a:lnTo>
                  <a:lnTo>
                    <a:pt x="46861" y="54503"/>
                  </a:lnTo>
                  <a:lnTo>
                    <a:pt x="46763" y="54503"/>
                  </a:lnTo>
                  <a:lnTo>
                    <a:pt x="46731" y="54471"/>
                  </a:lnTo>
                  <a:lnTo>
                    <a:pt x="46698" y="54438"/>
                  </a:lnTo>
                  <a:lnTo>
                    <a:pt x="46503" y="54373"/>
                  </a:lnTo>
                  <a:lnTo>
                    <a:pt x="46178" y="54373"/>
                  </a:lnTo>
                  <a:lnTo>
                    <a:pt x="46113" y="54406"/>
                  </a:lnTo>
                  <a:lnTo>
                    <a:pt x="45951" y="54438"/>
                  </a:lnTo>
                  <a:lnTo>
                    <a:pt x="45820" y="54406"/>
                  </a:lnTo>
                  <a:lnTo>
                    <a:pt x="45755" y="54406"/>
                  </a:lnTo>
                  <a:lnTo>
                    <a:pt x="45853" y="54373"/>
                  </a:lnTo>
                  <a:lnTo>
                    <a:pt x="45918" y="54406"/>
                  </a:lnTo>
                  <a:lnTo>
                    <a:pt x="45983" y="54341"/>
                  </a:lnTo>
                  <a:lnTo>
                    <a:pt x="46048" y="54276"/>
                  </a:lnTo>
                  <a:lnTo>
                    <a:pt x="46146" y="54178"/>
                  </a:lnTo>
                  <a:lnTo>
                    <a:pt x="46178" y="54113"/>
                  </a:lnTo>
                  <a:lnTo>
                    <a:pt x="46113" y="54081"/>
                  </a:lnTo>
                  <a:lnTo>
                    <a:pt x="46113" y="54048"/>
                  </a:lnTo>
                  <a:lnTo>
                    <a:pt x="46081" y="53951"/>
                  </a:lnTo>
                  <a:lnTo>
                    <a:pt x="45918" y="53886"/>
                  </a:lnTo>
                  <a:lnTo>
                    <a:pt x="45755" y="53821"/>
                  </a:lnTo>
                  <a:lnTo>
                    <a:pt x="45690" y="53788"/>
                  </a:lnTo>
                  <a:lnTo>
                    <a:pt x="45625" y="53723"/>
                  </a:lnTo>
                  <a:lnTo>
                    <a:pt x="45528" y="53723"/>
                  </a:lnTo>
                  <a:lnTo>
                    <a:pt x="45495" y="53690"/>
                  </a:lnTo>
                  <a:lnTo>
                    <a:pt x="45398" y="53625"/>
                  </a:lnTo>
                  <a:lnTo>
                    <a:pt x="45333" y="53625"/>
                  </a:lnTo>
                  <a:lnTo>
                    <a:pt x="45333" y="53723"/>
                  </a:lnTo>
                  <a:lnTo>
                    <a:pt x="45268" y="53625"/>
                  </a:lnTo>
                  <a:lnTo>
                    <a:pt x="45235" y="53528"/>
                  </a:lnTo>
                  <a:lnTo>
                    <a:pt x="45138" y="53495"/>
                  </a:lnTo>
                  <a:lnTo>
                    <a:pt x="45105" y="53430"/>
                  </a:lnTo>
                  <a:lnTo>
                    <a:pt x="45170" y="53365"/>
                  </a:lnTo>
                  <a:lnTo>
                    <a:pt x="45398" y="53398"/>
                  </a:lnTo>
                  <a:lnTo>
                    <a:pt x="45495" y="53333"/>
                  </a:lnTo>
                  <a:lnTo>
                    <a:pt x="45625" y="53300"/>
                  </a:lnTo>
                  <a:lnTo>
                    <a:pt x="45658" y="53235"/>
                  </a:lnTo>
                  <a:lnTo>
                    <a:pt x="45495" y="53268"/>
                  </a:lnTo>
                  <a:lnTo>
                    <a:pt x="45268" y="53203"/>
                  </a:lnTo>
                  <a:lnTo>
                    <a:pt x="45105" y="53235"/>
                  </a:lnTo>
                  <a:lnTo>
                    <a:pt x="44975" y="53235"/>
                  </a:lnTo>
                  <a:lnTo>
                    <a:pt x="44747" y="53300"/>
                  </a:lnTo>
                  <a:lnTo>
                    <a:pt x="44682" y="53268"/>
                  </a:lnTo>
                  <a:lnTo>
                    <a:pt x="44585" y="53300"/>
                  </a:lnTo>
                  <a:lnTo>
                    <a:pt x="44390" y="53430"/>
                  </a:lnTo>
                  <a:lnTo>
                    <a:pt x="44292" y="53430"/>
                  </a:lnTo>
                  <a:lnTo>
                    <a:pt x="44162" y="53495"/>
                  </a:lnTo>
                  <a:lnTo>
                    <a:pt x="44129" y="53560"/>
                  </a:lnTo>
                  <a:lnTo>
                    <a:pt x="43967" y="53593"/>
                  </a:lnTo>
                  <a:lnTo>
                    <a:pt x="43902" y="53625"/>
                  </a:lnTo>
                  <a:lnTo>
                    <a:pt x="43837" y="53593"/>
                  </a:lnTo>
                  <a:lnTo>
                    <a:pt x="43609" y="53430"/>
                  </a:lnTo>
                  <a:lnTo>
                    <a:pt x="43544" y="53333"/>
                  </a:lnTo>
                  <a:lnTo>
                    <a:pt x="43219" y="53333"/>
                  </a:lnTo>
                  <a:lnTo>
                    <a:pt x="42731" y="53430"/>
                  </a:lnTo>
                  <a:lnTo>
                    <a:pt x="42471" y="53430"/>
                  </a:lnTo>
                  <a:lnTo>
                    <a:pt x="42373" y="53365"/>
                  </a:lnTo>
                  <a:lnTo>
                    <a:pt x="42341" y="53300"/>
                  </a:lnTo>
                  <a:lnTo>
                    <a:pt x="42341" y="53203"/>
                  </a:lnTo>
                  <a:lnTo>
                    <a:pt x="42406" y="53203"/>
                  </a:lnTo>
                  <a:lnTo>
                    <a:pt x="42406" y="53105"/>
                  </a:lnTo>
                  <a:lnTo>
                    <a:pt x="42308" y="52942"/>
                  </a:lnTo>
                  <a:lnTo>
                    <a:pt x="42211" y="52910"/>
                  </a:lnTo>
                  <a:lnTo>
                    <a:pt x="41951" y="52942"/>
                  </a:lnTo>
                  <a:lnTo>
                    <a:pt x="41821" y="52877"/>
                  </a:lnTo>
                  <a:lnTo>
                    <a:pt x="41755" y="52877"/>
                  </a:lnTo>
                  <a:lnTo>
                    <a:pt x="41690" y="52910"/>
                  </a:lnTo>
                  <a:lnTo>
                    <a:pt x="41593" y="52747"/>
                  </a:lnTo>
                  <a:lnTo>
                    <a:pt x="41593" y="52617"/>
                  </a:lnTo>
                  <a:lnTo>
                    <a:pt x="41560" y="52422"/>
                  </a:lnTo>
                  <a:lnTo>
                    <a:pt x="41495" y="52422"/>
                  </a:lnTo>
                  <a:lnTo>
                    <a:pt x="41365" y="52487"/>
                  </a:lnTo>
                  <a:lnTo>
                    <a:pt x="41203" y="52650"/>
                  </a:lnTo>
                  <a:lnTo>
                    <a:pt x="41235" y="52747"/>
                  </a:lnTo>
                  <a:lnTo>
                    <a:pt x="41300" y="52812"/>
                  </a:lnTo>
                  <a:lnTo>
                    <a:pt x="41398" y="52747"/>
                  </a:lnTo>
                  <a:lnTo>
                    <a:pt x="41495" y="52747"/>
                  </a:lnTo>
                  <a:lnTo>
                    <a:pt x="41560" y="52845"/>
                  </a:lnTo>
                  <a:lnTo>
                    <a:pt x="41560" y="52910"/>
                  </a:lnTo>
                  <a:lnTo>
                    <a:pt x="41463" y="52942"/>
                  </a:lnTo>
                  <a:lnTo>
                    <a:pt x="41365" y="52910"/>
                  </a:lnTo>
                  <a:lnTo>
                    <a:pt x="41300" y="52877"/>
                  </a:lnTo>
                  <a:lnTo>
                    <a:pt x="41300" y="52910"/>
                  </a:lnTo>
                  <a:lnTo>
                    <a:pt x="41268" y="52942"/>
                  </a:lnTo>
                  <a:lnTo>
                    <a:pt x="41170" y="53008"/>
                  </a:lnTo>
                  <a:lnTo>
                    <a:pt x="40942" y="53040"/>
                  </a:lnTo>
                  <a:lnTo>
                    <a:pt x="40682" y="53138"/>
                  </a:lnTo>
                  <a:lnTo>
                    <a:pt x="40617" y="53235"/>
                  </a:lnTo>
                  <a:lnTo>
                    <a:pt x="40617" y="53333"/>
                  </a:lnTo>
                  <a:lnTo>
                    <a:pt x="40682" y="53430"/>
                  </a:lnTo>
                  <a:lnTo>
                    <a:pt x="40682" y="53658"/>
                  </a:lnTo>
                  <a:lnTo>
                    <a:pt x="40715" y="53788"/>
                  </a:lnTo>
                  <a:lnTo>
                    <a:pt x="40747" y="53918"/>
                  </a:lnTo>
                  <a:lnTo>
                    <a:pt x="40682" y="54081"/>
                  </a:lnTo>
                  <a:lnTo>
                    <a:pt x="40487" y="54178"/>
                  </a:lnTo>
                  <a:lnTo>
                    <a:pt x="40390" y="54178"/>
                  </a:lnTo>
                  <a:lnTo>
                    <a:pt x="40390" y="54016"/>
                  </a:lnTo>
                  <a:lnTo>
                    <a:pt x="40292" y="53886"/>
                  </a:lnTo>
                  <a:lnTo>
                    <a:pt x="40260" y="53788"/>
                  </a:lnTo>
                  <a:lnTo>
                    <a:pt x="40357" y="53690"/>
                  </a:lnTo>
                  <a:lnTo>
                    <a:pt x="40357" y="53625"/>
                  </a:lnTo>
                  <a:lnTo>
                    <a:pt x="40552" y="53430"/>
                  </a:lnTo>
                  <a:lnTo>
                    <a:pt x="40552" y="53268"/>
                  </a:lnTo>
                  <a:lnTo>
                    <a:pt x="40520" y="53170"/>
                  </a:lnTo>
                  <a:lnTo>
                    <a:pt x="40520" y="53105"/>
                  </a:lnTo>
                  <a:lnTo>
                    <a:pt x="40520" y="53040"/>
                  </a:lnTo>
                  <a:lnTo>
                    <a:pt x="40422" y="52975"/>
                  </a:lnTo>
                  <a:lnTo>
                    <a:pt x="40390" y="52910"/>
                  </a:lnTo>
                  <a:lnTo>
                    <a:pt x="40422" y="52812"/>
                  </a:lnTo>
                  <a:lnTo>
                    <a:pt x="40520" y="52780"/>
                  </a:lnTo>
                  <a:lnTo>
                    <a:pt x="40650" y="52747"/>
                  </a:lnTo>
                  <a:lnTo>
                    <a:pt x="40780" y="52617"/>
                  </a:lnTo>
                  <a:lnTo>
                    <a:pt x="40780" y="52585"/>
                  </a:lnTo>
                  <a:lnTo>
                    <a:pt x="40845" y="52552"/>
                  </a:lnTo>
                  <a:lnTo>
                    <a:pt x="40877" y="52487"/>
                  </a:lnTo>
                  <a:lnTo>
                    <a:pt x="40812" y="52422"/>
                  </a:lnTo>
                  <a:lnTo>
                    <a:pt x="40617" y="52292"/>
                  </a:lnTo>
                  <a:lnTo>
                    <a:pt x="40552" y="52292"/>
                  </a:lnTo>
                  <a:lnTo>
                    <a:pt x="40520" y="52357"/>
                  </a:lnTo>
                  <a:lnTo>
                    <a:pt x="40520" y="52390"/>
                  </a:lnTo>
                  <a:lnTo>
                    <a:pt x="40422" y="52422"/>
                  </a:lnTo>
                  <a:lnTo>
                    <a:pt x="40390" y="52455"/>
                  </a:lnTo>
                  <a:lnTo>
                    <a:pt x="40292" y="52422"/>
                  </a:lnTo>
                  <a:lnTo>
                    <a:pt x="40227" y="52455"/>
                  </a:lnTo>
                  <a:lnTo>
                    <a:pt x="40162" y="52520"/>
                  </a:lnTo>
                  <a:lnTo>
                    <a:pt x="40227" y="52552"/>
                  </a:lnTo>
                  <a:lnTo>
                    <a:pt x="40195" y="52617"/>
                  </a:lnTo>
                  <a:lnTo>
                    <a:pt x="40032" y="52682"/>
                  </a:lnTo>
                  <a:lnTo>
                    <a:pt x="39869" y="52780"/>
                  </a:lnTo>
                  <a:lnTo>
                    <a:pt x="39739" y="52877"/>
                  </a:lnTo>
                  <a:lnTo>
                    <a:pt x="39609" y="52910"/>
                  </a:lnTo>
                  <a:lnTo>
                    <a:pt x="39284" y="52910"/>
                  </a:lnTo>
                  <a:lnTo>
                    <a:pt x="39154" y="52942"/>
                  </a:lnTo>
                  <a:lnTo>
                    <a:pt x="39186" y="53008"/>
                  </a:lnTo>
                  <a:lnTo>
                    <a:pt x="39219" y="53105"/>
                  </a:lnTo>
                  <a:lnTo>
                    <a:pt x="39186" y="53203"/>
                  </a:lnTo>
                  <a:lnTo>
                    <a:pt x="39121" y="53268"/>
                  </a:lnTo>
                  <a:lnTo>
                    <a:pt x="39056" y="53235"/>
                  </a:lnTo>
                  <a:lnTo>
                    <a:pt x="39089" y="53170"/>
                  </a:lnTo>
                  <a:lnTo>
                    <a:pt x="39056" y="53138"/>
                  </a:lnTo>
                  <a:lnTo>
                    <a:pt x="39154" y="53105"/>
                  </a:lnTo>
                  <a:lnTo>
                    <a:pt x="39024" y="53105"/>
                  </a:lnTo>
                  <a:lnTo>
                    <a:pt x="38894" y="53040"/>
                  </a:lnTo>
                  <a:lnTo>
                    <a:pt x="38829" y="53040"/>
                  </a:lnTo>
                  <a:lnTo>
                    <a:pt x="38666" y="53138"/>
                  </a:lnTo>
                  <a:lnTo>
                    <a:pt x="38634" y="53235"/>
                  </a:lnTo>
                  <a:lnTo>
                    <a:pt x="38504" y="53365"/>
                  </a:lnTo>
                  <a:lnTo>
                    <a:pt x="38373" y="53625"/>
                  </a:lnTo>
                  <a:lnTo>
                    <a:pt x="38341" y="53690"/>
                  </a:lnTo>
                  <a:lnTo>
                    <a:pt x="38373" y="53690"/>
                  </a:lnTo>
                  <a:lnTo>
                    <a:pt x="38406" y="53723"/>
                  </a:lnTo>
                  <a:lnTo>
                    <a:pt x="38438" y="53821"/>
                  </a:lnTo>
                  <a:lnTo>
                    <a:pt x="38406" y="53918"/>
                  </a:lnTo>
                  <a:lnTo>
                    <a:pt x="38308" y="53951"/>
                  </a:lnTo>
                  <a:lnTo>
                    <a:pt x="38211" y="53951"/>
                  </a:lnTo>
                  <a:lnTo>
                    <a:pt x="38146" y="53983"/>
                  </a:lnTo>
                  <a:lnTo>
                    <a:pt x="38016" y="54146"/>
                  </a:lnTo>
                  <a:lnTo>
                    <a:pt x="37951" y="54146"/>
                  </a:lnTo>
                  <a:lnTo>
                    <a:pt x="37853" y="54308"/>
                  </a:lnTo>
                  <a:lnTo>
                    <a:pt x="37788" y="54308"/>
                  </a:lnTo>
                  <a:lnTo>
                    <a:pt x="37691" y="54341"/>
                  </a:lnTo>
                  <a:lnTo>
                    <a:pt x="37723" y="54438"/>
                  </a:lnTo>
                  <a:lnTo>
                    <a:pt x="37821" y="54536"/>
                  </a:lnTo>
                  <a:lnTo>
                    <a:pt x="37821" y="54666"/>
                  </a:lnTo>
                  <a:lnTo>
                    <a:pt x="37756" y="54764"/>
                  </a:lnTo>
                  <a:lnTo>
                    <a:pt x="37723" y="54764"/>
                  </a:lnTo>
                  <a:lnTo>
                    <a:pt x="37625" y="54699"/>
                  </a:lnTo>
                  <a:lnTo>
                    <a:pt x="37625" y="54633"/>
                  </a:lnTo>
                  <a:lnTo>
                    <a:pt x="37658" y="54568"/>
                  </a:lnTo>
                  <a:lnTo>
                    <a:pt x="37593" y="54536"/>
                  </a:lnTo>
                  <a:lnTo>
                    <a:pt x="37560" y="54438"/>
                  </a:lnTo>
                  <a:lnTo>
                    <a:pt x="37430" y="54341"/>
                  </a:lnTo>
                  <a:lnTo>
                    <a:pt x="37398" y="54308"/>
                  </a:lnTo>
                  <a:lnTo>
                    <a:pt x="37300" y="54276"/>
                  </a:lnTo>
                  <a:lnTo>
                    <a:pt x="37300" y="54211"/>
                  </a:lnTo>
                  <a:lnTo>
                    <a:pt x="37203" y="54113"/>
                  </a:lnTo>
                  <a:lnTo>
                    <a:pt x="36975" y="53983"/>
                  </a:lnTo>
                  <a:lnTo>
                    <a:pt x="36845" y="53951"/>
                  </a:lnTo>
                  <a:lnTo>
                    <a:pt x="36617" y="53951"/>
                  </a:lnTo>
                  <a:lnTo>
                    <a:pt x="36552" y="53918"/>
                  </a:lnTo>
                  <a:lnTo>
                    <a:pt x="36520" y="53886"/>
                  </a:lnTo>
                  <a:lnTo>
                    <a:pt x="36422" y="53853"/>
                  </a:lnTo>
                  <a:lnTo>
                    <a:pt x="36357" y="53853"/>
                  </a:lnTo>
                  <a:lnTo>
                    <a:pt x="36227" y="53951"/>
                  </a:lnTo>
                  <a:lnTo>
                    <a:pt x="36065" y="53983"/>
                  </a:lnTo>
                  <a:lnTo>
                    <a:pt x="35739" y="54146"/>
                  </a:lnTo>
                  <a:lnTo>
                    <a:pt x="35642" y="54243"/>
                  </a:lnTo>
                  <a:lnTo>
                    <a:pt x="35544" y="54276"/>
                  </a:lnTo>
                  <a:lnTo>
                    <a:pt x="35382" y="54243"/>
                  </a:lnTo>
                  <a:lnTo>
                    <a:pt x="35187" y="54113"/>
                  </a:lnTo>
                  <a:lnTo>
                    <a:pt x="35056" y="54081"/>
                  </a:lnTo>
                  <a:lnTo>
                    <a:pt x="35056" y="54113"/>
                  </a:lnTo>
                  <a:lnTo>
                    <a:pt x="35089" y="54146"/>
                  </a:lnTo>
                  <a:lnTo>
                    <a:pt x="35089" y="54178"/>
                  </a:lnTo>
                  <a:lnTo>
                    <a:pt x="35024" y="54211"/>
                  </a:lnTo>
                  <a:lnTo>
                    <a:pt x="34926" y="54146"/>
                  </a:lnTo>
                  <a:lnTo>
                    <a:pt x="34894" y="54113"/>
                  </a:lnTo>
                  <a:lnTo>
                    <a:pt x="34926" y="54081"/>
                  </a:lnTo>
                  <a:lnTo>
                    <a:pt x="34959" y="54081"/>
                  </a:lnTo>
                  <a:lnTo>
                    <a:pt x="34926" y="54048"/>
                  </a:lnTo>
                  <a:lnTo>
                    <a:pt x="34829" y="54048"/>
                  </a:lnTo>
                  <a:lnTo>
                    <a:pt x="34764" y="53983"/>
                  </a:lnTo>
                  <a:lnTo>
                    <a:pt x="34731" y="53918"/>
                  </a:lnTo>
                  <a:lnTo>
                    <a:pt x="34731" y="53886"/>
                  </a:lnTo>
                  <a:lnTo>
                    <a:pt x="34666" y="53821"/>
                  </a:lnTo>
                  <a:lnTo>
                    <a:pt x="34569" y="53821"/>
                  </a:lnTo>
                  <a:lnTo>
                    <a:pt x="34504" y="53755"/>
                  </a:lnTo>
                  <a:lnTo>
                    <a:pt x="34471" y="53658"/>
                  </a:lnTo>
                  <a:lnTo>
                    <a:pt x="34374" y="53560"/>
                  </a:lnTo>
                  <a:lnTo>
                    <a:pt x="34308" y="53430"/>
                  </a:lnTo>
                  <a:lnTo>
                    <a:pt x="34308" y="53333"/>
                  </a:lnTo>
                  <a:lnTo>
                    <a:pt x="34276" y="53235"/>
                  </a:lnTo>
                  <a:lnTo>
                    <a:pt x="34211" y="53235"/>
                  </a:lnTo>
                  <a:lnTo>
                    <a:pt x="34211" y="53300"/>
                  </a:lnTo>
                  <a:lnTo>
                    <a:pt x="34081" y="53300"/>
                  </a:lnTo>
                  <a:lnTo>
                    <a:pt x="34113" y="53268"/>
                  </a:lnTo>
                  <a:lnTo>
                    <a:pt x="34113" y="53235"/>
                  </a:lnTo>
                  <a:lnTo>
                    <a:pt x="34178" y="53203"/>
                  </a:lnTo>
                  <a:lnTo>
                    <a:pt x="34146" y="53138"/>
                  </a:lnTo>
                  <a:lnTo>
                    <a:pt x="34081" y="53073"/>
                  </a:lnTo>
                  <a:lnTo>
                    <a:pt x="34081" y="52942"/>
                  </a:lnTo>
                  <a:lnTo>
                    <a:pt x="34146" y="52845"/>
                  </a:lnTo>
                  <a:lnTo>
                    <a:pt x="34178" y="52747"/>
                  </a:lnTo>
                  <a:lnTo>
                    <a:pt x="34178" y="52617"/>
                  </a:lnTo>
                  <a:lnTo>
                    <a:pt x="34146" y="52682"/>
                  </a:lnTo>
                  <a:lnTo>
                    <a:pt x="34113" y="52747"/>
                  </a:lnTo>
                  <a:lnTo>
                    <a:pt x="34081" y="52780"/>
                  </a:lnTo>
                  <a:lnTo>
                    <a:pt x="34081" y="52682"/>
                  </a:lnTo>
                  <a:lnTo>
                    <a:pt x="34113" y="52617"/>
                  </a:lnTo>
                  <a:lnTo>
                    <a:pt x="34146" y="52487"/>
                  </a:lnTo>
                  <a:lnTo>
                    <a:pt x="34146" y="52422"/>
                  </a:lnTo>
                  <a:lnTo>
                    <a:pt x="34146" y="52357"/>
                  </a:lnTo>
                  <a:lnTo>
                    <a:pt x="34211" y="52195"/>
                  </a:lnTo>
                  <a:lnTo>
                    <a:pt x="34243" y="52227"/>
                  </a:lnTo>
                  <a:lnTo>
                    <a:pt x="34211" y="52260"/>
                  </a:lnTo>
                  <a:cubicBezTo>
                    <a:pt x="34211" y="52260"/>
                    <a:pt x="34211" y="52325"/>
                    <a:pt x="34211" y="52325"/>
                  </a:cubicBezTo>
                  <a:lnTo>
                    <a:pt x="34211" y="52455"/>
                  </a:lnTo>
                  <a:lnTo>
                    <a:pt x="34243" y="52455"/>
                  </a:lnTo>
                  <a:lnTo>
                    <a:pt x="34276" y="52390"/>
                  </a:lnTo>
                  <a:lnTo>
                    <a:pt x="34308" y="52162"/>
                  </a:lnTo>
                  <a:lnTo>
                    <a:pt x="34308" y="51934"/>
                  </a:lnTo>
                  <a:lnTo>
                    <a:pt x="34341" y="51869"/>
                  </a:lnTo>
                  <a:lnTo>
                    <a:pt x="34276" y="51804"/>
                  </a:lnTo>
                  <a:lnTo>
                    <a:pt x="34243" y="51804"/>
                  </a:lnTo>
                  <a:lnTo>
                    <a:pt x="34243" y="51739"/>
                  </a:lnTo>
                  <a:lnTo>
                    <a:pt x="34276" y="51707"/>
                  </a:lnTo>
                  <a:lnTo>
                    <a:pt x="34308" y="51707"/>
                  </a:lnTo>
                  <a:lnTo>
                    <a:pt x="34341" y="51739"/>
                  </a:lnTo>
                  <a:lnTo>
                    <a:pt x="34374" y="51609"/>
                  </a:lnTo>
                  <a:lnTo>
                    <a:pt x="34471" y="51512"/>
                  </a:lnTo>
                  <a:lnTo>
                    <a:pt x="34504" y="51447"/>
                  </a:lnTo>
                  <a:lnTo>
                    <a:pt x="34504" y="51382"/>
                  </a:lnTo>
                  <a:lnTo>
                    <a:pt x="34471" y="51349"/>
                  </a:lnTo>
                  <a:lnTo>
                    <a:pt x="34439" y="51284"/>
                  </a:lnTo>
                  <a:lnTo>
                    <a:pt x="34471" y="51219"/>
                  </a:lnTo>
                  <a:lnTo>
                    <a:pt x="34471" y="51154"/>
                  </a:lnTo>
                  <a:lnTo>
                    <a:pt x="34471" y="50991"/>
                  </a:lnTo>
                  <a:lnTo>
                    <a:pt x="34504" y="50959"/>
                  </a:lnTo>
                  <a:lnTo>
                    <a:pt x="34536" y="50926"/>
                  </a:lnTo>
                  <a:lnTo>
                    <a:pt x="34569" y="50861"/>
                  </a:lnTo>
                  <a:lnTo>
                    <a:pt x="34536" y="50829"/>
                  </a:lnTo>
                  <a:lnTo>
                    <a:pt x="34406" y="50731"/>
                  </a:lnTo>
                  <a:lnTo>
                    <a:pt x="34308" y="50666"/>
                  </a:lnTo>
                  <a:lnTo>
                    <a:pt x="34308" y="50699"/>
                  </a:lnTo>
                  <a:lnTo>
                    <a:pt x="34341" y="50796"/>
                  </a:lnTo>
                  <a:lnTo>
                    <a:pt x="34243" y="50764"/>
                  </a:lnTo>
                  <a:lnTo>
                    <a:pt x="34081" y="50764"/>
                  </a:lnTo>
                  <a:lnTo>
                    <a:pt x="34048" y="50731"/>
                  </a:lnTo>
                  <a:lnTo>
                    <a:pt x="33918" y="50699"/>
                  </a:lnTo>
                  <a:lnTo>
                    <a:pt x="33821" y="50699"/>
                  </a:lnTo>
                  <a:lnTo>
                    <a:pt x="33853" y="50666"/>
                  </a:lnTo>
                  <a:lnTo>
                    <a:pt x="33918" y="50634"/>
                  </a:lnTo>
                  <a:lnTo>
                    <a:pt x="33918" y="50569"/>
                  </a:lnTo>
                  <a:lnTo>
                    <a:pt x="33951" y="50569"/>
                  </a:lnTo>
                  <a:lnTo>
                    <a:pt x="34048" y="50601"/>
                  </a:lnTo>
                  <a:lnTo>
                    <a:pt x="34178" y="50634"/>
                  </a:lnTo>
                  <a:lnTo>
                    <a:pt x="34211" y="50601"/>
                  </a:lnTo>
                  <a:lnTo>
                    <a:pt x="34113" y="50536"/>
                  </a:lnTo>
                  <a:lnTo>
                    <a:pt x="33983" y="50471"/>
                  </a:lnTo>
                  <a:lnTo>
                    <a:pt x="33788" y="50471"/>
                  </a:lnTo>
                  <a:lnTo>
                    <a:pt x="33756" y="50438"/>
                  </a:lnTo>
                  <a:lnTo>
                    <a:pt x="33723" y="50504"/>
                  </a:lnTo>
                  <a:lnTo>
                    <a:pt x="33658" y="50471"/>
                  </a:lnTo>
                  <a:lnTo>
                    <a:pt x="33430" y="50438"/>
                  </a:lnTo>
                  <a:lnTo>
                    <a:pt x="33203" y="50438"/>
                  </a:lnTo>
                  <a:lnTo>
                    <a:pt x="33073" y="50341"/>
                  </a:lnTo>
                  <a:lnTo>
                    <a:pt x="32975" y="50276"/>
                  </a:lnTo>
                  <a:lnTo>
                    <a:pt x="32943" y="50341"/>
                  </a:lnTo>
                  <a:lnTo>
                    <a:pt x="32975" y="50373"/>
                  </a:lnTo>
                  <a:lnTo>
                    <a:pt x="32910" y="50406"/>
                  </a:lnTo>
                  <a:lnTo>
                    <a:pt x="32845" y="50438"/>
                  </a:lnTo>
                  <a:lnTo>
                    <a:pt x="32748" y="50406"/>
                  </a:lnTo>
                  <a:lnTo>
                    <a:pt x="32585" y="50471"/>
                  </a:lnTo>
                  <a:lnTo>
                    <a:pt x="32357" y="50438"/>
                  </a:lnTo>
                  <a:lnTo>
                    <a:pt x="32032" y="50438"/>
                  </a:lnTo>
                  <a:lnTo>
                    <a:pt x="31902" y="50536"/>
                  </a:lnTo>
                  <a:lnTo>
                    <a:pt x="31837" y="50471"/>
                  </a:lnTo>
                  <a:lnTo>
                    <a:pt x="31804" y="50438"/>
                  </a:lnTo>
                  <a:lnTo>
                    <a:pt x="31707" y="50438"/>
                  </a:lnTo>
                  <a:lnTo>
                    <a:pt x="31674" y="50504"/>
                  </a:lnTo>
                  <a:lnTo>
                    <a:pt x="31577" y="50438"/>
                  </a:lnTo>
                  <a:lnTo>
                    <a:pt x="31512" y="50438"/>
                  </a:lnTo>
                  <a:lnTo>
                    <a:pt x="31479" y="50373"/>
                  </a:lnTo>
                  <a:lnTo>
                    <a:pt x="31512" y="50276"/>
                  </a:lnTo>
                  <a:lnTo>
                    <a:pt x="31609" y="50178"/>
                  </a:lnTo>
                  <a:lnTo>
                    <a:pt x="31674" y="50243"/>
                  </a:lnTo>
                  <a:lnTo>
                    <a:pt x="31837" y="50016"/>
                  </a:lnTo>
                  <a:lnTo>
                    <a:pt x="31870" y="49886"/>
                  </a:lnTo>
                  <a:lnTo>
                    <a:pt x="31870" y="49691"/>
                  </a:lnTo>
                  <a:lnTo>
                    <a:pt x="31837" y="49658"/>
                  </a:lnTo>
                  <a:lnTo>
                    <a:pt x="31837" y="49495"/>
                  </a:lnTo>
                  <a:lnTo>
                    <a:pt x="31902" y="49398"/>
                  </a:lnTo>
                  <a:lnTo>
                    <a:pt x="31935" y="49138"/>
                  </a:lnTo>
                  <a:lnTo>
                    <a:pt x="31935" y="49073"/>
                  </a:lnTo>
                  <a:lnTo>
                    <a:pt x="31935" y="49008"/>
                  </a:lnTo>
                  <a:lnTo>
                    <a:pt x="31870" y="49008"/>
                  </a:lnTo>
                  <a:lnTo>
                    <a:pt x="31804" y="49073"/>
                  </a:lnTo>
                  <a:lnTo>
                    <a:pt x="31772" y="49008"/>
                  </a:lnTo>
                  <a:lnTo>
                    <a:pt x="31870" y="48943"/>
                  </a:lnTo>
                  <a:lnTo>
                    <a:pt x="32000" y="48812"/>
                  </a:lnTo>
                  <a:lnTo>
                    <a:pt x="32032" y="48780"/>
                  </a:lnTo>
                  <a:lnTo>
                    <a:pt x="32032" y="48878"/>
                  </a:lnTo>
                  <a:lnTo>
                    <a:pt x="32000" y="48943"/>
                  </a:lnTo>
                  <a:lnTo>
                    <a:pt x="32000" y="48975"/>
                  </a:lnTo>
                  <a:lnTo>
                    <a:pt x="32097" y="49040"/>
                  </a:lnTo>
                  <a:lnTo>
                    <a:pt x="32162" y="49138"/>
                  </a:lnTo>
                  <a:lnTo>
                    <a:pt x="32162" y="49105"/>
                  </a:lnTo>
                  <a:lnTo>
                    <a:pt x="32260" y="48943"/>
                  </a:lnTo>
                  <a:lnTo>
                    <a:pt x="32357" y="48617"/>
                  </a:lnTo>
                  <a:lnTo>
                    <a:pt x="32422" y="48520"/>
                  </a:lnTo>
                  <a:lnTo>
                    <a:pt x="32357" y="48520"/>
                  </a:lnTo>
                  <a:lnTo>
                    <a:pt x="32325" y="48585"/>
                  </a:lnTo>
                  <a:lnTo>
                    <a:pt x="32260" y="48552"/>
                  </a:lnTo>
                  <a:lnTo>
                    <a:pt x="32260" y="48520"/>
                  </a:lnTo>
                  <a:lnTo>
                    <a:pt x="32390" y="48390"/>
                  </a:lnTo>
                  <a:lnTo>
                    <a:pt x="32390" y="48325"/>
                  </a:lnTo>
                  <a:lnTo>
                    <a:pt x="32325" y="48325"/>
                  </a:lnTo>
                  <a:lnTo>
                    <a:pt x="32260" y="48260"/>
                  </a:lnTo>
                  <a:lnTo>
                    <a:pt x="32292" y="48227"/>
                  </a:lnTo>
                  <a:lnTo>
                    <a:pt x="32390" y="48162"/>
                  </a:lnTo>
                  <a:lnTo>
                    <a:pt x="32390" y="48000"/>
                  </a:lnTo>
                  <a:lnTo>
                    <a:pt x="32455" y="47934"/>
                  </a:lnTo>
                  <a:lnTo>
                    <a:pt x="32682" y="47739"/>
                  </a:lnTo>
                  <a:lnTo>
                    <a:pt x="32780" y="47512"/>
                  </a:lnTo>
                  <a:lnTo>
                    <a:pt x="32878" y="47382"/>
                  </a:lnTo>
                  <a:lnTo>
                    <a:pt x="32878" y="47284"/>
                  </a:lnTo>
                  <a:lnTo>
                    <a:pt x="32715" y="47089"/>
                  </a:lnTo>
                  <a:lnTo>
                    <a:pt x="32617" y="47089"/>
                  </a:lnTo>
                  <a:lnTo>
                    <a:pt x="32650" y="47154"/>
                  </a:lnTo>
                  <a:lnTo>
                    <a:pt x="32585" y="47187"/>
                  </a:lnTo>
                  <a:lnTo>
                    <a:pt x="32325" y="47121"/>
                  </a:lnTo>
                  <a:lnTo>
                    <a:pt x="32130" y="47121"/>
                  </a:lnTo>
                  <a:lnTo>
                    <a:pt x="32130" y="47187"/>
                  </a:lnTo>
                  <a:lnTo>
                    <a:pt x="32000" y="47219"/>
                  </a:lnTo>
                  <a:lnTo>
                    <a:pt x="31967" y="47187"/>
                  </a:lnTo>
                  <a:lnTo>
                    <a:pt x="31837" y="47219"/>
                  </a:lnTo>
                  <a:lnTo>
                    <a:pt x="31739" y="47317"/>
                  </a:lnTo>
                  <a:lnTo>
                    <a:pt x="31317" y="47317"/>
                  </a:lnTo>
                  <a:lnTo>
                    <a:pt x="30959" y="47382"/>
                  </a:lnTo>
                  <a:lnTo>
                    <a:pt x="30959" y="47479"/>
                  </a:lnTo>
                  <a:lnTo>
                    <a:pt x="31057" y="47479"/>
                  </a:lnTo>
                  <a:lnTo>
                    <a:pt x="30829" y="47707"/>
                  </a:lnTo>
                  <a:lnTo>
                    <a:pt x="30829" y="48032"/>
                  </a:lnTo>
                  <a:lnTo>
                    <a:pt x="30829" y="48065"/>
                  </a:lnTo>
                  <a:lnTo>
                    <a:pt x="30666" y="48260"/>
                  </a:lnTo>
                  <a:lnTo>
                    <a:pt x="30666" y="48455"/>
                  </a:lnTo>
                  <a:lnTo>
                    <a:pt x="30536" y="48585"/>
                  </a:lnTo>
                  <a:lnTo>
                    <a:pt x="30471" y="48585"/>
                  </a:lnTo>
                  <a:lnTo>
                    <a:pt x="30244" y="48715"/>
                  </a:lnTo>
                  <a:lnTo>
                    <a:pt x="30244" y="48747"/>
                  </a:lnTo>
                  <a:lnTo>
                    <a:pt x="30341" y="48682"/>
                  </a:lnTo>
                  <a:lnTo>
                    <a:pt x="30341" y="48780"/>
                  </a:lnTo>
                  <a:lnTo>
                    <a:pt x="30309" y="48910"/>
                  </a:lnTo>
                  <a:lnTo>
                    <a:pt x="30211" y="49040"/>
                  </a:lnTo>
                  <a:lnTo>
                    <a:pt x="30146" y="49040"/>
                  </a:lnTo>
                  <a:lnTo>
                    <a:pt x="30146" y="49105"/>
                  </a:lnTo>
                  <a:lnTo>
                    <a:pt x="30081" y="49040"/>
                  </a:lnTo>
                  <a:lnTo>
                    <a:pt x="29951" y="48975"/>
                  </a:lnTo>
                  <a:lnTo>
                    <a:pt x="29983" y="48910"/>
                  </a:lnTo>
                  <a:lnTo>
                    <a:pt x="30081" y="48878"/>
                  </a:lnTo>
                  <a:lnTo>
                    <a:pt x="29951" y="48845"/>
                  </a:lnTo>
                  <a:lnTo>
                    <a:pt x="29886" y="48878"/>
                  </a:lnTo>
                  <a:lnTo>
                    <a:pt x="29788" y="48845"/>
                  </a:lnTo>
                  <a:lnTo>
                    <a:pt x="29626" y="48878"/>
                  </a:lnTo>
                  <a:lnTo>
                    <a:pt x="29528" y="48943"/>
                  </a:lnTo>
                  <a:lnTo>
                    <a:pt x="29431" y="48943"/>
                  </a:lnTo>
                  <a:lnTo>
                    <a:pt x="29235" y="48975"/>
                  </a:lnTo>
                  <a:lnTo>
                    <a:pt x="29203" y="49008"/>
                  </a:lnTo>
                  <a:lnTo>
                    <a:pt x="28975" y="49138"/>
                  </a:lnTo>
                  <a:lnTo>
                    <a:pt x="28910" y="49138"/>
                  </a:lnTo>
                  <a:lnTo>
                    <a:pt x="28878" y="49073"/>
                  </a:lnTo>
                  <a:lnTo>
                    <a:pt x="28683" y="49105"/>
                  </a:lnTo>
                  <a:lnTo>
                    <a:pt x="28585" y="49170"/>
                  </a:lnTo>
                  <a:lnTo>
                    <a:pt x="28520" y="49040"/>
                  </a:lnTo>
                  <a:lnTo>
                    <a:pt x="28422" y="48878"/>
                  </a:lnTo>
                  <a:lnTo>
                    <a:pt x="28260" y="48812"/>
                  </a:lnTo>
                  <a:lnTo>
                    <a:pt x="28227" y="48780"/>
                  </a:lnTo>
                  <a:lnTo>
                    <a:pt x="28032" y="48780"/>
                  </a:lnTo>
                  <a:lnTo>
                    <a:pt x="27967" y="48715"/>
                  </a:lnTo>
                  <a:lnTo>
                    <a:pt x="27740" y="48455"/>
                  </a:lnTo>
                  <a:lnTo>
                    <a:pt x="27707" y="48357"/>
                  </a:lnTo>
                  <a:lnTo>
                    <a:pt x="27707" y="48292"/>
                  </a:lnTo>
                  <a:lnTo>
                    <a:pt x="27609" y="48130"/>
                  </a:lnTo>
                  <a:lnTo>
                    <a:pt x="27577" y="48032"/>
                  </a:lnTo>
                  <a:lnTo>
                    <a:pt x="27284" y="47707"/>
                  </a:lnTo>
                  <a:lnTo>
                    <a:pt x="27252" y="47609"/>
                  </a:lnTo>
                  <a:lnTo>
                    <a:pt x="27187" y="47512"/>
                  </a:lnTo>
                  <a:lnTo>
                    <a:pt x="27219" y="47447"/>
                  </a:lnTo>
                  <a:lnTo>
                    <a:pt x="27219" y="47382"/>
                  </a:lnTo>
                  <a:lnTo>
                    <a:pt x="27154" y="47154"/>
                  </a:lnTo>
                  <a:lnTo>
                    <a:pt x="27057" y="47089"/>
                  </a:lnTo>
                  <a:lnTo>
                    <a:pt x="27089" y="46959"/>
                  </a:lnTo>
                  <a:lnTo>
                    <a:pt x="27187" y="47121"/>
                  </a:lnTo>
                  <a:lnTo>
                    <a:pt x="27219" y="47317"/>
                  </a:lnTo>
                  <a:lnTo>
                    <a:pt x="27252" y="47284"/>
                  </a:lnTo>
                  <a:lnTo>
                    <a:pt x="27252" y="47121"/>
                  </a:lnTo>
                  <a:lnTo>
                    <a:pt x="27122" y="46894"/>
                  </a:lnTo>
                  <a:lnTo>
                    <a:pt x="27122" y="46796"/>
                  </a:lnTo>
                  <a:lnTo>
                    <a:pt x="27089" y="46569"/>
                  </a:lnTo>
                  <a:lnTo>
                    <a:pt x="27057" y="46504"/>
                  </a:lnTo>
                  <a:lnTo>
                    <a:pt x="27154" y="46374"/>
                  </a:lnTo>
                  <a:lnTo>
                    <a:pt x="27187" y="46146"/>
                  </a:lnTo>
                  <a:lnTo>
                    <a:pt x="27154" y="45983"/>
                  </a:lnTo>
                  <a:lnTo>
                    <a:pt x="27187" y="45691"/>
                  </a:lnTo>
                  <a:lnTo>
                    <a:pt x="27187" y="45626"/>
                  </a:lnTo>
                  <a:lnTo>
                    <a:pt x="27219" y="45561"/>
                  </a:lnTo>
                  <a:lnTo>
                    <a:pt x="27187" y="45496"/>
                  </a:lnTo>
                  <a:lnTo>
                    <a:pt x="27187" y="45365"/>
                  </a:lnTo>
                  <a:lnTo>
                    <a:pt x="27252" y="45333"/>
                  </a:lnTo>
                  <a:lnTo>
                    <a:pt x="27284" y="45170"/>
                  </a:lnTo>
                  <a:lnTo>
                    <a:pt x="27317" y="45138"/>
                  </a:lnTo>
                  <a:lnTo>
                    <a:pt x="27252" y="45073"/>
                  </a:lnTo>
                  <a:lnTo>
                    <a:pt x="27317" y="45008"/>
                  </a:lnTo>
                  <a:lnTo>
                    <a:pt x="27317" y="44845"/>
                  </a:lnTo>
                  <a:lnTo>
                    <a:pt x="27414" y="44845"/>
                  </a:lnTo>
                  <a:lnTo>
                    <a:pt x="27382" y="44943"/>
                  </a:lnTo>
                  <a:lnTo>
                    <a:pt x="27349" y="45008"/>
                  </a:lnTo>
                  <a:lnTo>
                    <a:pt x="27349" y="45008"/>
                  </a:lnTo>
                  <a:lnTo>
                    <a:pt x="27414" y="44975"/>
                  </a:lnTo>
                  <a:lnTo>
                    <a:pt x="27447" y="44878"/>
                  </a:lnTo>
                  <a:lnTo>
                    <a:pt x="27512" y="44780"/>
                  </a:lnTo>
                  <a:lnTo>
                    <a:pt x="27544" y="44650"/>
                  </a:lnTo>
                  <a:lnTo>
                    <a:pt x="27609" y="44617"/>
                  </a:lnTo>
                  <a:lnTo>
                    <a:pt x="27609" y="44487"/>
                  </a:lnTo>
                  <a:lnTo>
                    <a:pt x="27642" y="44422"/>
                  </a:lnTo>
                  <a:lnTo>
                    <a:pt x="27544" y="44487"/>
                  </a:lnTo>
                  <a:lnTo>
                    <a:pt x="27512" y="44650"/>
                  </a:lnTo>
                  <a:lnTo>
                    <a:pt x="27414" y="44715"/>
                  </a:lnTo>
                  <a:lnTo>
                    <a:pt x="27447" y="44617"/>
                  </a:lnTo>
                  <a:lnTo>
                    <a:pt x="27512" y="44455"/>
                  </a:lnTo>
                  <a:lnTo>
                    <a:pt x="27544" y="44357"/>
                  </a:lnTo>
                  <a:lnTo>
                    <a:pt x="27512" y="44292"/>
                  </a:lnTo>
                  <a:lnTo>
                    <a:pt x="27512" y="44065"/>
                  </a:lnTo>
                  <a:lnTo>
                    <a:pt x="27479" y="43967"/>
                  </a:lnTo>
                  <a:lnTo>
                    <a:pt x="27544" y="43837"/>
                  </a:lnTo>
                  <a:lnTo>
                    <a:pt x="27577" y="43674"/>
                  </a:lnTo>
                  <a:lnTo>
                    <a:pt x="27674" y="43577"/>
                  </a:lnTo>
                  <a:lnTo>
                    <a:pt x="27642" y="43382"/>
                  </a:lnTo>
                  <a:lnTo>
                    <a:pt x="27707" y="43349"/>
                  </a:lnTo>
                  <a:lnTo>
                    <a:pt x="27805" y="43252"/>
                  </a:lnTo>
                  <a:lnTo>
                    <a:pt x="27740" y="43187"/>
                  </a:lnTo>
                  <a:lnTo>
                    <a:pt x="27837" y="43089"/>
                  </a:lnTo>
                  <a:lnTo>
                    <a:pt x="27902" y="43122"/>
                  </a:lnTo>
                  <a:lnTo>
                    <a:pt x="28000" y="43057"/>
                  </a:lnTo>
                  <a:lnTo>
                    <a:pt x="27967" y="42926"/>
                  </a:lnTo>
                  <a:lnTo>
                    <a:pt x="28032" y="42991"/>
                  </a:lnTo>
                  <a:lnTo>
                    <a:pt x="28162" y="42926"/>
                  </a:lnTo>
                  <a:lnTo>
                    <a:pt x="28097" y="42894"/>
                  </a:lnTo>
                  <a:lnTo>
                    <a:pt x="28195" y="42829"/>
                  </a:lnTo>
                  <a:lnTo>
                    <a:pt x="28227" y="42861"/>
                  </a:lnTo>
                  <a:lnTo>
                    <a:pt x="28260" y="42829"/>
                  </a:lnTo>
                  <a:lnTo>
                    <a:pt x="28357" y="42894"/>
                  </a:lnTo>
                  <a:lnTo>
                    <a:pt x="28260" y="42959"/>
                  </a:lnTo>
                  <a:lnTo>
                    <a:pt x="28325" y="42959"/>
                  </a:lnTo>
                  <a:lnTo>
                    <a:pt x="28422" y="42861"/>
                  </a:lnTo>
                  <a:lnTo>
                    <a:pt x="28520" y="42861"/>
                  </a:lnTo>
                  <a:lnTo>
                    <a:pt x="28715" y="42764"/>
                  </a:lnTo>
                  <a:lnTo>
                    <a:pt x="28910" y="42601"/>
                  </a:lnTo>
                  <a:lnTo>
                    <a:pt x="28975" y="42601"/>
                  </a:lnTo>
                  <a:lnTo>
                    <a:pt x="29040" y="42569"/>
                  </a:lnTo>
                  <a:lnTo>
                    <a:pt x="29008" y="42439"/>
                  </a:lnTo>
                  <a:lnTo>
                    <a:pt x="29008" y="42341"/>
                  </a:lnTo>
                  <a:lnTo>
                    <a:pt x="28943" y="42179"/>
                  </a:lnTo>
                  <a:lnTo>
                    <a:pt x="28943" y="42179"/>
                  </a:lnTo>
                  <a:lnTo>
                    <a:pt x="29008" y="42276"/>
                  </a:lnTo>
                  <a:lnTo>
                    <a:pt x="29073" y="42276"/>
                  </a:lnTo>
                  <a:lnTo>
                    <a:pt x="29170" y="42179"/>
                  </a:lnTo>
                  <a:lnTo>
                    <a:pt x="29170" y="42113"/>
                  </a:lnTo>
                  <a:lnTo>
                    <a:pt x="29203" y="42211"/>
                  </a:lnTo>
                  <a:lnTo>
                    <a:pt x="29138" y="42309"/>
                  </a:lnTo>
                  <a:lnTo>
                    <a:pt x="29170" y="42406"/>
                  </a:lnTo>
                  <a:lnTo>
                    <a:pt x="29170" y="42504"/>
                  </a:lnTo>
                  <a:lnTo>
                    <a:pt x="29268" y="42471"/>
                  </a:lnTo>
                  <a:lnTo>
                    <a:pt x="29365" y="42341"/>
                  </a:lnTo>
                  <a:lnTo>
                    <a:pt x="29431" y="42341"/>
                  </a:lnTo>
                  <a:lnTo>
                    <a:pt x="29528" y="42276"/>
                  </a:lnTo>
                  <a:lnTo>
                    <a:pt x="29691" y="42244"/>
                  </a:lnTo>
                  <a:lnTo>
                    <a:pt x="29821" y="42244"/>
                  </a:lnTo>
                  <a:lnTo>
                    <a:pt x="30081" y="42309"/>
                  </a:lnTo>
                  <a:lnTo>
                    <a:pt x="30113" y="42374"/>
                  </a:lnTo>
                  <a:lnTo>
                    <a:pt x="30439" y="42406"/>
                  </a:lnTo>
                  <a:lnTo>
                    <a:pt x="30504" y="42374"/>
                  </a:lnTo>
                  <a:lnTo>
                    <a:pt x="30504" y="42309"/>
                  </a:lnTo>
                  <a:lnTo>
                    <a:pt x="30504" y="42276"/>
                  </a:lnTo>
                  <a:lnTo>
                    <a:pt x="30601" y="42211"/>
                  </a:lnTo>
                  <a:lnTo>
                    <a:pt x="30666" y="42244"/>
                  </a:lnTo>
                  <a:lnTo>
                    <a:pt x="30634" y="42309"/>
                  </a:lnTo>
                  <a:lnTo>
                    <a:pt x="30699" y="42341"/>
                  </a:lnTo>
                  <a:lnTo>
                    <a:pt x="30764" y="42309"/>
                  </a:lnTo>
                  <a:lnTo>
                    <a:pt x="30796" y="42341"/>
                  </a:lnTo>
                  <a:lnTo>
                    <a:pt x="30796" y="42406"/>
                  </a:lnTo>
                  <a:lnTo>
                    <a:pt x="30829" y="42471"/>
                  </a:lnTo>
                  <a:lnTo>
                    <a:pt x="30926" y="42439"/>
                  </a:lnTo>
                  <a:lnTo>
                    <a:pt x="30959" y="42504"/>
                  </a:lnTo>
                  <a:lnTo>
                    <a:pt x="30894" y="42569"/>
                  </a:lnTo>
                  <a:lnTo>
                    <a:pt x="30861" y="42601"/>
                  </a:lnTo>
                  <a:lnTo>
                    <a:pt x="30926" y="42634"/>
                  </a:lnTo>
                  <a:lnTo>
                    <a:pt x="30991" y="42634"/>
                  </a:lnTo>
                  <a:lnTo>
                    <a:pt x="31089" y="42666"/>
                  </a:lnTo>
                  <a:lnTo>
                    <a:pt x="31219" y="42699"/>
                  </a:lnTo>
                  <a:lnTo>
                    <a:pt x="31252" y="42634"/>
                  </a:lnTo>
                  <a:lnTo>
                    <a:pt x="31349" y="42601"/>
                  </a:lnTo>
                  <a:lnTo>
                    <a:pt x="31414" y="42634"/>
                  </a:lnTo>
                  <a:lnTo>
                    <a:pt x="31479" y="42731"/>
                  </a:lnTo>
                  <a:lnTo>
                    <a:pt x="31544" y="42666"/>
                  </a:lnTo>
                  <a:lnTo>
                    <a:pt x="31544" y="42536"/>
                  </a:lnTo>
                  <a:lnTo>
                    <a:pt x="31512" y="42439"/>
                  </a:lnTo>
                  <a:lnTo>
                    <a:pt x="31609" y="42439"/>
                  </a:lnTo>
                  <a:lnTo>
                    <a:pt x="31674" y="42569"/>
                  </a:lnTo>
                  <a:lnTo>
                    <a:pt x="31772" y="42601"/>
                  </a:lnTo>
                  <a:lnTo>
                    <a:pt x="31804" y="42666"/>
                  </a:lnTo>
                  <a:lnTo>
                    <a:pt x="31870" y="42666"/>
                  </a:lnTo>
                  <a:lnTo>
                    <a:pt x="31935" y="42699"/>
                  </a:lnTo>
                  <a:lnTo>
                    <a:pt x="31935" y="42796"/>
                  </a:lnTo>
                  <a:lnTo>
                    <a:pt x="31967" y="42731"/>
                  </a:lnTo>
                  <a:lnTo>
                    <a:pt x="32032" y="42699"/>
                  </a:lnTo>
                  <a:lnTo>
                    <a:pt x="32065" y="42666"/>
                  </a:lnTo>
                  <a:lnTo>
                    <a:pt x="31935" y="42569"/>
                  </a:lnTo>
                  <a:lnTo>
                    <a:pt x="31772" y="42504"/>
                  </a:lnTo>
                  <a:lnTo>
                    <a:pt x="31739" y="42439"/>
                  </a:lnTo>
                  <a:lnTo>
                    <a:pt x="31739" y="42341"/>
                  </a:lnTo>
                  <a:lnTo>
                    <a:pt x="31902" y="42276"/>
                  </a:lnTo>
                  <a:lnTo>
                    <a:pt x="31935" y="42244"/>
                  </a:lnTo>
                  <a:lnTo>
                    <a:pt x="31837" y="42211"/>
                  </a:lnTo>
                  <a:lnTo>
                    <a:pt x="31804" y="42146"/>
                  </a:lnTo>
                  <a:lnTo>
                    <a:pt x="31772" y="42146"/>
                  </a:lnTo>
                  <a:lnTo>
                    <a:pt x="31707" y="42211"/>
                  </a:lnTo>
                  <a:lnTo>
                    <a:pt x="31642" y="42244"/>
                  </a:lnTo>
                  <a:lnTo>
                    <a:pt x="31642" y="42179"/>
                  </a:lnTo>
                  <a:lnTo>
                    <a:pt x="31739" y="42081"/>
                  </a:lnTo>
                  <a:lnTo>
                    <a:pt x="31902" y="41983"/>
                  </a:lnTo>
                  <a:lnTo>
                    <a:pt x="32000" y="41918"/>
                  </a:lnTo>
                  <a:lnTo>
                    <a:pt x="32292" y="41853"/>
                  </a:lnTo>
                  <a:lnTo>
                    <a:pt x="32422" y="41886"/>
                  </a:lnTo>
                  <a:lnTo>
                    <a:pt x="32487" y="41853"/>
                  </a:lnTo>
                  <a:lnTo>
                    <a:pt x="32552" y="41886"/>
                  </a:lnTo>
                  <a:lnTo>
                    <a:pt x="32617" y="41788"/>
                  </a:lnTo>
                  <a:lnTo>
                    <a:pt x="32650" y="41691"/>
                  </a:lnTo>
                  <a:lnTo>
                    <a:pt x="32715" y="41691"/>
                  </a:lnTo>
                  <a:lnTo>
                    <a:pt x="32715" y="41788"/>
                  </a:lnTo>
                  <a:lnTo>
                    <a:pt x="32715" y="41821"/>
                  </a:lnTo>
                  <a:lnTo>
                    <a:pt x="32813" y="41918"/>
                  </a:lnTo>
                  <a:lnTo>
                    <a:pt x="32910" y="41886"/>
                  </a:lnTo>
                  <a:lnTo>
                    <a:pt x="33040" y="41886"/>
                  </a:lnTo>
                  <a:lnTo>
                    <a:pt x="33138" y="41853"/>
                  </a:lnTo>
                  <a:lnTo>
                    <a:pt x="33203" y="41918"/>
                  </a:lnTo>
                  <a:lnTo>
                    <a:pt x="33333" y="41886"/>
                  </a:lnTo>
                  <a:lnTo>
                    <a:pt x="33398" y="41918"/>
                  </a:lnTo>
                  <a:lnTo>
                    <a:pt x="33528" y="41821"/>
                  </a:lnTo>
                  <a:lnTo>
                    <a:pt x="33626" y="41821"/>
                  </a:lnTo>
                  <a:lnTo>
                    <a:pt x="33658" y="41853"/>
                  </a:lnTo>
                  <a:lnTo>
                    <a:pt x="33593" y="41886"/>
                  </a:lnTo>
                  <a:lnTo>
                    <a:pt x="33463" y="41886"/>
                  </a:lnTo>
                  <a:lnTo>
                    <a:pt x="33430" y="41918"/>
                  </a:lnTo>
                  <a:lnTo>
                    <a:pt x="33723" y="41918"/>
                  </a:lnTo>
                  <a:lnTo>
                    <a:pt x="33788" y="41983"/>
                  </a:lnTo>
                  <a:lnTo>
                    <a:pt x="33886" y="42048"/>
                  </a:lnTo>
                  <a:lnTo>
                    <a:pt x="33821" y="41983"/>
                  </a:lnTo>
                  <a:lnTo>
                    <a:pt x="33821" y="41918"/>
                  </a:lnTo>
                  <a:lnTo>
                    <a:pt x="33886" y="41918"/>
                  </a:lnTo>
                  <a:lnTo>
                    <a:pt x="33886" y="41983"/>
                  </a:lnTo>
                  <a:lnTo>
                    <a:pt x="34016" y="42048"/>
                  </a:lnTo>
                  <a:lnTo>
                    <a:pt x="33983" y="42081"/>
                  </a:lnTo>
                  <a:lnTo>
                    <a:pt x="33918" y="42048"/>
                  </a:lnTo>
                  <a:lnTo>
                    <a:pt x="33886" y="42081"/>
                  </a:lnTo>
                  <a:lnTo>
                    <a:pt x="34016" y="42146"/>
                  </a:lnTo>
                  <a:lnTo>
                    <a:pt x="34081" y="42244"/>
                  </a:lnTo>
                  <a:lnTo>
                    <a:pt x="34113" y="42276"/>
                  </a:lnTo>
                  <a:lnTo>
                    <a:pt x="34081" y="42309"/>
                  </a:lnTo>
                  <a:lnTo>
                    <a:pt x="34081" y="42244"/>
                  </a:lnTo>
                  <a:lnTo>
                    <a:pt x="34048" y="42309"/>
                  </a:lnTo>
                  <a:lnTo>
                    <a:pt x="34081" y="42341"/>
                  </a:lnTo>
                  <a:lnTo>
                    <a:pt x="34243" y="42309"/>
                  </a:lnTo>
                  <a:lnTo>
                    <a:pt x="34341" y="42309"/>
                  </a:lnTo>
                  <a:lnTo>
                    <a:pt x="34471" y="42146"/>
                  </a:lnTo>
                  <a:lnTo>
                    <a:pt x="34504" y="42179"/>
                  </a:lnTo>
                  <a:lnTo>
                    <a:pt x="34536" y="42179"/>
                  </a:lnTo>
                  <a:lnTo>
                    <a:pt x="34536" y="42146"/>
                  </a:lnTo>
                  <a:lnTo>
                    <a:pt x="34601" y="42081"/>
                  </a:lnTo>
                  <a:lnTo>
                    <a:pt x="34699" y="42081"/>
                  </a:lnTo>
                  <a:lnTo>
                    <a:pt x="34764" y="42113"/>
                  </a:lnTo>
                  <a:lnTo>
                    <a:pt x="34894" y="42146"/>
                  </a:lnTo>
                  <a:lnTo>
                    <a:pt x="34959" y="42341"/>
                  </a:lnTo>
                  <a:lnTo>
                    <a:pt x="34991" y="42374"/>
                  </a:lnTo>
                  <a:lnTo>
                    <a:pt x="35056" y="42406"/>
                  </a:lnTo>
                  <a:lnTo>
                    <a:pt x="35056" y="42504"/>
                  </a:lnTo>
                  <a:lnTo>
                    <a:pt x="35121" y="42569"/>
                  </a:lnTo>
                  <a:lnTo>
                    <a:pt x="35187" y="42569"/>
                  </a:lnTo>
                  <a:lnTo>
                    <a:pt x="35187" y="42601"/>
                  </a:lnTo>
                  <a:lnTo>
                    <a:pt x="35219" y="42666"/>
                  </a:lnTo>
                  <a:lnTo>
                    <a:pt x="35284" y="42699"/>
                  </a:lnTo>
                  <a:lnTo>
                    <a:pt x="35382" y="42829"/>
                  </a:lnTo>
                  <a:lnTo>
                    <a:pt x="35349" y="42959"/>
                  </a:lnTo>
                  <a:lnTo>
                    <a:pt x="35284" y="43187"/>
                  </a:lnTo>
                  <a:lnTo>
                    <a:pt x="35187" y="43382"/>
                  </a:lnTo>
                  <a:lnTo>
                    <a:pt x="35187" y="43479"/>
                  </a:lnTo>
                  <a:lnTo>
                    <a:pt x="35252" y="43577"/>
                  </a:lnTo>
                  <a:lnTo>
                    <a:pt x="35284" y="43544"/>
                  </a:lnTo>
                  <a:lnTo>
                    <a:pt x="35349" y="43447"/>
                  </a:lnTo>
                  <a:lnTo>
                    <a:pt x="35317" y="43414"/>
                  </a:lnTo>
                  <a:lnTo>
                    <a:pt x="35349" y="43382"/>
                  </a:lnTo>
                  <a:lnTo>
                    <a:pt x="35447" y="43414"/>
                  </a:lnTo>
                  <a:lnTo>
                    <a:pt x="35447" y="43512"/>
                  </a:lnTo>
                  <a:lnTo>
                    <a:pt x="35317" y="43707"/>
                  </a:lnTo>
                  <a:lnTo>
                    <a:pt x="35349" y="43772"/>
                  </a:lnTo>
                  <a:lnTo>
                    <a:pt x="35349" y="43870"/>
                  </a:lnTo>
                  <a:lnTo>
                    <a:pt x="35414" y="43935"/>
                  </a:lnTo>
                  <a:lnTo>
                    <a:pt x="35447" y="44000"/>
                  </a:lnTo>
                  <a:lnTo>
                    <a:pt x="35479" y="43967"/>
                  </a:lnTo>
                  <a:lnTo>
                    <a:pt x="35512" y="44065"/>
                  </a:lnTo>
                  <a:lnTo>
                    <a:pt x="35544" y="44032"/>
                  </a:lnTo>
                  <a:lnTo>
                    <a:pt x="35544" y="44000"/>
                  </a:lnTo>
                  <a:lnTo>
                    <a:pt x="35674" y="44000"/>
                  </a:lnTo>
                  <a:lnTo>
                    <a:pt x="35609" y="44065"/>
                  </a:lnTo>
                  <a:lnTo>
                    <a:pt x="35577" y="44162"/>
                  </a:lnTo>
                  <a:lnTo>
                    <a:pt x="35544" y="44195"/>
                  </a:lnTo>
                  <a:lnTo>
                    <a:pt x="35544" y="44260"/>
                  </a:lnTo>
                  <a:lnTo>
                    <a:pt x="35674" y="44357"/>
                  </a:lnTo>
                  <a:lnTo>
                    <a:pt x="35707" y="44487"/>
                  </a:lnTo>
                  <a:lnTo>
                    <a:pt x="35674" y="44617"/>
                  </a:lnTo>
                  <a:lnTo>
                    <a:pt x="35739" y="44650"/>
                  </a:lnTo>
                  <a:lnTo>
                    <a:pt x="35804" y="44650"/>
                  </a:lnTo>
                  <a:lnTo>
                    <a:pt x="35869" y="44715"/>
                  </a:lnTo>
                  <a:lnTo>
                    <a:pt x="35837" y="44813"/>
                  </a:lnTo>
                  <a:lnTo>
                    <a:pt x="35967" y="44910"/>
                  </a:lnTo>
                  <a:lnTo>
                    <a:pt x="35902" y="44943"/>
                  </a:lnTo>
                  <a:lnTo>
                    <a:pt x="36032" y="44975"/>
                  </a:lnTo>
                  <a:lnTo>
                    <a:pt x="36065" y="45040"/>
                  </a:lnTo>
                  <a:lnTo>
                    <a:pt x="36162" y="45073"/>
                  </a:lnTo>
                  <a:lnTo>
                    <a:pt x="36260" y="45040"/>
                  </a:lnTo>
                  <a:lnTo>
                    <a:pt x="36357" y="45008"/>
                  </a:lnTo>
                  <a:lnTo>
                    <a:pt x="36390" y="44878"/>
                  </a:lnTo>
                  <a:lnTo>
                    <a:pt x="36455" y="44780"/>
                  </a:lnTo>
                  <a:lnTo>
                    <a:pt x="36487" y="44650"/>
                  </a:lnTo>
                  <a:lnTo>
                    <a:pt x="36585" y="44455"/>
                  </a:lnTo>
                  <a:lnTo>
                    <a:pt x="36552" y="44357"/>
                  </a:lnTo>
                  <a:lnTo>
                    <a:pt x="36585" y="44325"/>
                  </a:lnTo>
                  <a:lnTo>
                    <a:pt x="36617" y="44130"/>
                  </a:lnTo>
                  <a:lnTo>
                    <a:pt x="36585" y="44097"/>
                  </a:lnTo>
                  <a:lnTo>
                    <a:pt x="36650" y="44032"/>
                  </a:lnTo>
                  <a:lnTo>
                    <a:pt x="36617" y="43870"/>
                  </a:lnTo>
                  <a:lnTo>
                    <a:pt x="36520" y="43804"/>
                  </a:lnTo>
                  <a:lnTo>
                    <a:pt x="36455" y="43479"/>
                  </a:lnTo>
                  <a:lnTo>
                    <a:pt x="36422" y="43414"/>
                  </a:lnTo>
                  <a:lnTo>
                    <a:pt x="36422" y="43252"/>
                  </a:lnTo>
                  <a:lnTo>
                    <a:pt x="36487" y="43154"/>
                  </a:lnTo>
                  <a:lnTo>
                    <a:pt x="36455" y="43057"/>
                  </a:lnTo>
                  <a:lnTo>
                    <a:pt x="36357" y="42959"/>
                  </a:lnTo>
                  <a:lnTo>
                    <a:pt x="36325" y="42699"/>
                  </a:lnTo>
                  <a:lnTo>
                    <a:pt x="36260" y="42601"/>
                  </a:lnTo>
                  <a:lnTo>
                    <a:pt x="36260" y="42374"/>
                  </a:lnTo>
                  <a:lnTo>
                    <a:pt x="36195" y="42211"/>
                  </a:lnTo>
                  <a:lnTo>
                    <a:pt x="36227" y="41983"/>
                  </a:lnTo>
                  <a:lnTo>
                    <a:pt x="36195" y="41853"/>
                  </a:lnTo>
                  <a:lnTo>
                    <a:pt x="36227" y="41528"/>
                  </a:lnTo>
                  <a:lnTo>
                    <a:pt x="36227" y="41333"/>
                  </a:lnTo>
                  <a:lnTo>
                    <a:pt x="36325" y="41170"/>
                  </a:lnTo>
                  <a:lnTo>
                    <a:pt x="36422" y="41040"/>
                  </a:lnTo>
                  <a:lnTo>
                    <a:pt x="36487" y="41008"/>
                  </a:lnTo>
                  <a:lnTo>
                    <a:pt x="36552" y="40943"/>
                  </a:lnTo>
                  <a:lnTo>
                    <a:pt x="36585" y="40943"/>
                  </a:lnTo>
                  <a:lnTo>
                    <a:pt x="36650" y="40845"/>
                  </a:lnTo>
                  <a:lnTo>
                    <a:pt x="36682" y="40748"/>
                  </a:lnTo>
                  <a:lnTo>
                    <a:pt x="36650" y="40715"/>
                  </a:lnTo>
                  <a:lnTo>
                    <a:pt x="36682" y="40683"/>
                  </a:lnTo>
                  <a:lnTo>
                    <a:pt x="36780" y="40683"/>
                  </a:lnTo>
                  <a:lnTo>
                    <a:pt x="36780" y="40618"/>
                  </a:lnTo>
                  <a:lnTo>
                    <a:pt x="36878" y="40650"/>
                  </a:lnTo>
                  <a:lnTo>
                    <a:pt x="36910" y="40585"/>
                  </a:lnTo>
                  <a:lnTo>
                    <a:pt x="37073" y="40553"/>
                  </a:lnTo>
                  <a:lnTo>
                    <a:pt x="37138" y="40487"/>
                  </a:lnTo>
                  <a:lnTo>
                    <a:pt x="37235" y="40487"/>
                  </a:lnTo>
                  <a:lnTo>
                    <a:pt x="37268" y="40455"/>
                  </a:lnTo>
                  <a:lnTo>
                    <a:pt x="37333" y="40422"/>
                  </a:lnTo>
                  <a:lnTo>
                    <a:pt x="37398" y="40455"/>
                  </a:lnTo>
                  <a:lnTo>
                    <a:pt x="37495" y="40357"/>
                  </a:lnTo>
                  <a:lnTo>
                    <a:pt x="37495" y="40292"/>
                  </a:lnTo>
                  <a:lnTo>
                    <a:pt x="37560" y="40292"/>
                  </a:lnTo>
                  <a:lnTo>
                    <a:pt x="37625" y="40227"/>
                  </a:lnTo>
                  <a:lnTo>
                    <a:pt x="37625" y="40162"/>
                  </a:lnTo>
                  <a:lnTo>
                    <a:pt x="37821" y="39902"/>
                  </a:lnTo>
                  <a:lnTo>
                    <a:pt x="37918" y="39805"/>
                  </a:lnTo>
                  <a:lnTo>
                    <a:pt x="38081" y="39772"/>
                  </a:lnTo>
                  <a:lnTo>
                    <a:pt x="38146" y="39805"/>
                  </a:lnTo>
                  <a:lnTo>
                    <a:pt x="38178" y="39805"/>
                  </a:lnTo>
                  <a:lnTo>
                    <a:pt x="38276" y="39642"/>
                  </a:lnTo>
                  <a:lnTo>
                    <a:pt x="38536" y="39414"/>
                  </a:lnTo>
                  <a:lnTo>
                    <a:pt x="38796" y="39252"/>
                  </a:lnTo>
                  <a:lnTo>
                    <a:pt x="38926" y="39252"/>
                  </a:lnTo>
                  <a:lnTo>
                    <a:pt x="38959" y="39219"/>
                  </a:lnTo>
                  <a:lnTo>
                    <a:pt x="39024" y="39219"/>
                  </a:lnTo>
                  <a:lnTo>
                    <a:pt x="39024" y="39252"/>
                  </a:lnTo>
                  <a:lnTo>
                    <a:pt x="39121" y="39252"/>
                  </a:lnTo>
                  <a:lnTo>
                    <a:pt x="39219" y="39122"/>
                  </a:lnTo>
                  <a:lnTo>
                    <a:pt x="39186" y="39122"/>
                  </a:lnTo>
                  <a:lnTo>
                    <a:pt x="39154" y="39057"/>
                  </a:lnTo>
                  <a:lnTo>
                    <a:pt x="39056" y="39154"/>
                  </a:lnTo>
                  <a:lnTo>
                    <a:pt x="38926" y="39154"/>
                  </a:lnTo>
                  <a:lnTo>
                    <a:pt x="38861" y="39057"/>
                  </a:lnTo>
                  <a:lnTo>
                    <a:pt x="38861" y="39057"/>
                  </a:lnTo>
                  <a:lnTo>
                    <a:pt x="38959" y="39122"/>
                  </a:lnTo>
                  <a:lnTo>
                    <a:pt x="39089" y="39057"/>
                  </a:lnTo>
                  <a:lnTo>
                    <a:pt x="39056" y="39024"/>
                  </a:lnTo>
                  <a:lnTo>
                    <a:pt x="39121" y="38959"/>
                  </a:lnTo>
                  <a:lnTo>
                    <a:pt x="39089" y="38927"/>
                  </a:lnTo>
                  <a:lnTo>
                    <a:pt x="38959" y="38894"/>
                  </a:lnTo>
                  <a:lnTo>
                    <a:pt x="38894" y="38829"/>
                  </a:lnTo>
                  <a:lnTo>
                    <a:pt x="38959" y="38829"/>
                  </a:lnTo>
                  <a:lnTo>
                    <a:pt x="39056" y="38862"/>
                  </a:lnTo>
                  <a:lnTo>
                    <a:pt x="39121" y="38829"/>
                  </a:lnTo>
                  <a:lnTo>
                    <a:pt x="39121" y="38764"/>
                  </a:lnTo>
                  <a:lnTo>
                    <a:pt x="39186" y="38862"/>
                  </a:lnTo>
                  <a:lnTo>
                    <a:pt x="39251" y="38862"/>
                  </a:lnTo>
                  <a:lnTo>
                    <a:pt x="39316" y="38894"/>
                  </a:lnTo>
                  <a:lnTo>
                    <a:pt x="39349" y="38862"/>
                  </a:lnTo>
                  <a:lnTo>
                    <a:pt x="39414" y="38796"/>
                  </a:lnTo>
                  <a:lnTo>
                    <a:pt x="39512" y="38699"/>
                  </a:lnTo>
                  <a:lnTo>
                    <a:pt x="39544" y="38699"/>
                  </a:lnTo>
                  <a:lnTo>
                    <a:pt x="39577" y="38569"/>
                  </a:lnTo>
                  <a:lnTo>
                    <a:pt x="39544" y="38471"/>
                  </a:lnTo>
                  <a:lnTo>
                    <a:pt x="39512" y="38504"/>
                  </a:lnTo>
                  <a:lnTo>
                    <a:pt x="39447" y="38601"/>
                  </a:lnTo>
                  <a:lnTo>
                    <a:pt x="39447" y="38666"/>
                  </a:lnTo>
                  <a:lnTo>
                    <a:pt x="39382" y="38634"/>
                  </a:lnTo>
                  <a:lnTo>
                    <a:pt x="39382" y="38471"/>
                  </a:lnTo>
                  <a:lnTo>
                    <a:pt x="39316" y="38471"/>
                  </a:lnTo>
                  <a:lnTo>
                    <a:pt x="39121" y="38504"/>
                  </a:lnTo>
                  <a:lnTo>
                    <a:pt x="39024" y="38536"/>
                  </a:lnTo>
                  <a:lnTo>
                    <a:pt x="39024" y="38471"/>
                  </a:lnTo>
                  <a:lnTo>
                    <a:pt x="39024" y="38309"/>
                  </a:lnTo>
                  <a:lnTo>
                    <a:pt x="39056" y="38276"/>
                  </a:lnTo>
                  <a:lnTo>
                    <a:pt x="39121" y="38406"/>
                  </a:lnTo>
                  <a:lnTo>
                    <a:pt x="39186" y="38406"/>
                  </a:lnTo>
                  <a:lnTo>
                    <a:pt x="39251" y="38374"/>
                  </a:lnTo>
                  <a:lnTo>
                    <a:pt x="39382" y="38341"/>
                  </a:lnTo>
                  <a:lnTo>
                    <a:pt x="39414" y="38309"/>
                  </a:lnTo>
                  <a:lnTo>
                    <a:pt x="39479" y="38309"/>
                  </a:lnTo>
                  <a:lnTo>
                    <a:pt x="39512" y="38244"/>
                  </a:lnTo>
                  <a:lnTo>
                    <a:pt x="39479" y="38146"/>
                  </a:lnTo>
                  <a:lnTo>
                    <a:pt x="39447" y="38081"/>
                  </a:lnTo>
                  <a:lnTo>
                    <a:pt x="39447" y="38049"/>
                  </a:lnTo>
                  <a:lnTo>
                    <a:pt x="39512" y="38049"/>
                  </a:lnTo>
                  <a:lnTo>
                    <a:pt x="39544" y="37951"/>
                  </a:lnTo>
                  <a:lnTo>
                    <a:pt x="39512" y="37853"/>
                  </a:lnTo>
                  <a:lnTo>
                    <a:pt x="39479" y="37821"/>
                  </a:lnTo>
                  <a:lnTo>
                    <a:pt x="39414" y="37853"/>
                  </a:lnTo>
                  <a:lnTo>
                    <a:pt x="39316" y="37821"/>
                  </a:lnTo>
                  <a:lnTo>
                    <a:pt x="39284" y="37691"/>
                  </a:lnTo>
                  <a:lnTo>
                    <a:pt x="39219" y="37691"/>
                  </a:lnTo>
                  <a:lnTo>
                    <a:pt x="39121" y="37658"/>
                  </a:lnTo>
                  <a:lnTo>
                    <a:pt x="39056" y="37561"/>
                  </a:lnTo>
                  <a:lnTo>
                    <a:pt x="39121" y="37593"/>
                  </a:lnTo>
                  <a:lnTo>
                    <a:pt x="39251" y="37626"/>
                  </a:lnTo>
                  <a:lnTo>
                    <a:pt x="39316" y="37691"/>
                  </a:lnTo>
                  <a:lnTo>
                    <a:pt x="39382" y="37723"/>
                  </a:lnTo>
                  <a:lnTo>
                    <a:pt x="39414" y="37658"/>
                  </a:lnTo>
                  <a:lnTo>
                    <a:pt x="39284" y="37561"/>
                  </a:lnTo>
                  <a:lnTo>
                    <a:pt x="39414" y="37561"/>
                  </a:lnTo>
                  <a:lnTo>
                    <a:pt x="39414" y="37528"/>
                  </a:lnTo>
                  <a:lnTo>
                    <a:pt x="39447" y="37496"/>
                  </a:lnTo>
                  <a:lnTo>
                    <a:pt x="39414" y="37431"/>
                  </a:lnTo>
                  <a:lnTo>
                    <a:pt x="39284" y="37366"/>
                  </a:lnTo>
                  <a:lnTo>
                    <a:pt x="39251" y="37236"/>
                  </a:lnTo>
                  <a:lnTo>
                    <a:pt x="39284" y="37236"/>
                  </a:lnTo>
                  <a:lnTo>
                    <a:pt x="39349" y="37333"/>
                  </a:lnTo>
                  <a:lnTo>
                    <a:pt x="39414" y="37333"/>
                  </a:lnTo>
                  <a:lnTo>
                    <a:pt x="39447" y="37236"/>
                  </a:lnTo>
                  <a:lnTo>
                    <a:pt x="39414" y="37138"/>
                  </a:lnTo>
                  <a:lnTo>
                    <a:pt x="39349" y="37105"/>
                  </a:lnTo>
                  <a:lnTo>
                    <a:pt x="39219" y="36943"/>
                  </a:lnTo>
                  <a:lnTo>
                    <a:pt x="39121" y="36910"/>
                  </a:lnTo>
                  <a:lnTo>
                    <a:pt x="39056" y="36813"/>
                  </a:lnTo>
                  <a:lnTo>
                    <a:pt x="38991" y="36780"/>
                  </a:lnTo>
                  <a:lnTo>
                    <a:pt x="38991" y="36683"/>
                  </a:lnTo>
                  <a:lnTo>
                    <a:pt x="39056" y="36585"/>
                  </a:lnTo>
                  <a:lnTo>
                    <a:pt x="39024" y="36683"/>
                  </a:lnTo>
                  <a:lnTo>
                    <a:pt x="39024" y="36748"/>
                  </a:lnTo>
                  <a:lnTo>
                    <a:pt x="39089" y="36748"/>
                  </a:lnTo>
                  <a:lnTo>
                    <a:pt x="39154" y="36878"/>
                  </a:lnTo>
                  <a:lnTo>
                    <a:pt x="39251" y="36878"/>
                  </a:lnTo>
                  <a:lnTo>
                    <a:pt x="39382" y="37040"/>
                  </a:lnTo>
                  <a:lnTo>
                    <a:pt x="39414" y="37008"/>
                  </a:lnTo>
                  <a:lnTo>
                    <a:pt x="39414" y="36813"/>
                  </a:lnTo>
                  <a:lnTo>
                    <a:pt x="39414" y="36715"/>
                  </a:lnTo>
                  <a:lnTo>
                    <a:pt x="39414" y="36650"/>
                  </a:lnTo>
                  <a:lnTo>
                    <a:pt x="39414" y="36585"/>
                  </a:lnTo>
                  <a:lnTo>
                    <a:pt x="39414" y="36423"/>
                  </a:lnTo>
                  <a:lnTo>
                    <a:pt x="39447" y="36358"/>
                  </a:lnTo>
                  <a:lnTo>
                    <a:pt x="39382" y="36292"/>
                  </a:lnTo>
                  <a:lnTo>
                    <a:pt x="39447" y="36292"/>
                  </a:lnTo>
                  <a:lnTo>
                    <a:pt x="39512" y="36227"/>
                  </a:lnTo>
                  <a:lnTo>
                    <a:pt x="39609" y="36162"/>
                  </a:lnTo>
                  <a:lnTo>
                    <a:pt x="39642" y="36065"/>
                  </a:lnTo>
                  <a:lnTo>
                    <a:pt x="39642" y="36032"/>
                  </a:lnTo>
                  <a:lnTo>
                    <a:pt x="39674" y="36065"/>
                  </a:lnTo>
                  <a:lnTo>
                    <a:pt x="39642" y="36162"/>
                  </a:lnTo>
                  <a:lnTo>
                    <a:pt x="39674" y="36195"/>
                  </a:lnTo>
                  <a:lnTo>
                    <a:pt x="39577" y="36260"/>
                  </a:lnTo>
                  <a:lnTo>
                    <a:pt x="39512" y="36358"/>
                  </a:lnTo>
                  <a:lnTo>
                    <a:pt x="39609" y="36520"/>
                  </a:lnTo>
                  <a:lnTo>
                    <a:pt x="39577" y="36650"/>
                  </a:lnTo>
                  <a:lnTo>
                    <a:pt x="39512" y="36780"/>
                  </a:lnTo>
                  <a:lnTo>
                    <a:pt x="39512" y="36878"/>
                  </a:lnTo>
                  <a:lnTo>
                    <a:pt x="39577" y="36975"/>
                  </a:lnTo>
                  <a:lnTo>
                    <a:pt x="39609" y="36943"/>
                  </a:lnTo>
                  <a:lnTo>
                    <a:pt x="39642" y="36975"/>
                  </a:lnTo>
                  <a:lnTo>
                    <a:pt x="39674" y="36975"/>
                  </a:lnTo>
                  <a:lnTo>
                    <a:pt x="39674" y="37008"/>
                  </a:lnTo>
                  <a:lnTo>
                    <a:pt x="39642" y="37040"/>
                  </a:lnTo>
                  <a:lnTo>
                    <a:pt x="39674" y="37105"/>
                  </a:lnTo>
                  <a:lnTo>
                    <a:pt x="39804" y="37105"/>
                  </a:lnTo>
                  <a:lnTo>
                    <a:pt x="39707" y="37170"/>
                  </a:lnTo>
                  <a:lnTo>
                    <a:pt x="39739" y="37203"/>
                  </a:lnTo>
                  <a:lnTo>
                    <a:pt x="39674" y="37268"/>
                  </a:lnTo>
                  <a:lnTo>
                    <a:pt x="39674" y="37333"/>
                  </a:lnTo>
                  <a:lnTo>
                    <a:pt x="39642" y="37463"/>
                  </a:lnTo>
                  <a:lnTo>
                    <a:pt x="39609" y="37561"/>
                  </a:lnTo>
                  <a:lnTo>
                    <a:pt x="39609" y="37658"/>
                  </a:lnTo>
                  <a:lnTo>
                    <a:pt x="39642" y="37626"/>
                  </a:lnTo>
                  <a:lnTo>
                    <a:pt x="39642" y="37593"/>
                  </a:lnTo>
                  <a:lnTo>
                    <a:pt x="39772" y="37398"/>
                  </a:lnTo>
                  <a:lnTo>
                    <a:pt x="39772" y="37431"/>
                  </a:lnTo>
                  <a:lnTo>
                    <a:pt x="39772" y="37463"/>
                  </a:lnTo>
                  <a:lnTo>
                    <a:pt x="39804" y="37431"/>
                  </a:lnTo>
                  <a:lnTo>
                    <a:pt x="39804" y="37366"/>
                  </a:lnTo>
                  <a:lnTo>
                    <a:pt x="39869" y="37268"/>
                  </a:lnTo>
                  <a:lnTo>
                    <a:pt x="39967" y="37040"/>
                  </a:lnTo>
                  <a:lnTo>
                    <a:pt x="40064" y="36975"/>
                  </a:lnTo>
                  <a:lnTo>
                    <a:pt x="40162" y="36780"/>
                  </a:lnTo>
                  <a:lnTo>
                    <a:pt x="40162" y="36650"/>
                  </a:lnTo>
                  <a:lnTo>
                    <a:pt x="40097" y="36455"/>
                  </a:lnTo>
                  <a:lnTo>
                    <a:pt x="40032" y="36390"/>
                  </a:lnTo>
                  <a:lnTo>
                    <a:pt x="40032" y="36260"/>
                  </a:lnTo>
                  <a:lnTo>
                    <a:pt x="39967" y="36195"/>
                  </a:lnTo>
                  <a:lnTo>
                    <a:pt x="39967" y="36097"/>
                  </a:lnTo>
                  <a:lnTo>
                    <a:pt x="40032" y="36000"/>
                  </a:lnTo>
                  <a:lnTo>
                    <a:pt x="40097" y="35902"/>
                  </a:lnTo>
                  <a:lnTo>
                    <a:pt x="40227" y="35870"/>
                  </a:lnTo>
                  <a:lnTo>
                    <a:pt x="40227" y="35870"/>
                  </a:lnTo>
                  <a:lnTo>
                    <a:pt x="40064" y="36032"/>
                  </a:lnTo>
                  <a:lnTo>
                    <a:pt x="40032" y="36130"/>
                  </a:lnTo>
                  <a:lnTo>
                    <a:pt x="40064" y="36195"/>
                  </a:lnTo>
                  <a:lnTo>
                    <a:pt x="40195" y="36325"/>
                  </a:lnTo>
                  <a:lnTo>
                    <a:pt x="40260" y="36292"/>
                  </a:lnTo>
                  <a:lnTo>
                    <a:pt x="40325" y="36358"/>
                  </a:lnTo>
                  <a:lnTo>
                    <a:pt x="40260" y="36488"/>
                  </a:lnTo>
                  <a:lnTo>
                    <a:pt x="40325" y="36423"/>
                  </a:lnTo>
                  <a:lnTo>
                    <a:pt x="40357" y="36455"/>
                  </a:lnTo>
                  <a:lnTo>
                    <a:pt x="40422" y="36358"/>
                  </a:lnTo>
                  <a:lnTo>
                    <a:pt x="40455" y="36292"/>
                  </a:lnTo>
                  <a:lnTo>
                    <a:pt x="40487" y="36292"/>
                  </a:lnTo>
                  <a:lnTo>
                    <a:pt x="40520" y="36227"/>
                  </a:lnTo>
                  <a:lnTo>
                    <a:pt x="40585" y="36195"/>
                  </a:lnTo>
                  <a:lnTo>
                    <a:pt x="40650" y="36065"/>
                  </a:lnTo>
                  <a:lnTo>
                    <a:pt x="40682" y="36000"/>
                  </a:lnTo>
                  <a:lnTo>
                    <a:pt x="40747" y="36000"/>
                  </a:lnTo>
                  <a:lnTo>
                    <a:pt x="40780" y="35870"/>
                  </a:lnTo>
                  <a:lnTo>
                    <a:pt x="40812" y="35805"/>
                  </a:lnTo>
                  <a:lnTo>
                    <a:pt x="40812" y="35772"/>
                  </a:lnTo>
                  <a:lnTo>
                    <a:pt x="40845" y="35675"/>
                  </a:lnTo>
                  <a:lnTo>
                    <a:pt x="40845" y="35642"/>
                  </a:lnTo>
                  <a:lnTo>
                    <a:pt x="40910" y="35545"/>
                  </a:lnTo>
                  <a:lnTo>
                    <a:pt x="40877" y="35479"/>
                  </a:lnTo>
                  <a:lnTo>
                    <a:pt x="40812" y="35447"/>
                  </a:lnTo>
                  <a:lnTo>
                    <a:pt x="40780" y="35349"/>
                  </a:lnTo>
                  <a:lnTo>
                    <a:pt x="40910" y="35284"/>
                  </a:lnTo>
                  <a:lnTo>
                    <a:pt x="40942" y="35219"/>
                  </a:lnTo>
                  <a:lnTo>
                    <a:pt x="41008" y="35154"/>
                  </a:lnTo>
                  <a:lnTo>
                    <a:pt x="41105" y="35122"/>
                  </a:lnTo>
                  <a:lnTo>
                    <a:pt x="41268" y="35024"/>
                  </a:lnTo>
                  <a:lnTo>
                    <a:pt x="41398" y="35024"/>
                  </a:lnTo>
                  <a:lnTo>
                    <a:pt x="41560" y="34894"/>
                  </a:lnTo>
                  <a:lnTo>
                    <a:pt x="41625" y="34894"/>
                  </a:lnTo>
                  <a:lnTo>
                    <a:pt x="41658" y="34927"/>
                  </a:lnTo>
                  <a:lnTo>
                    <a:pt x="41853" y="34927"/>
                  </a:lnTo>
                  <a:lnTo>
                    <a:pt x="41951" y="34959"/>
                  </a:lnTo>
                  <a:lnTo>
                    <a:pt x="42113" y="34927"/>
                  </a:lnTo>
                  <a:lnTo>
                    <a:pt x="42308" y="34894"/>
                  </a:lnTo>
                  <a:lnTo>
                    <a:pt x="42373" y="34862"/>
                  </a:lnTo>
                  <a:lnTo>
                    <a:pt x="42341" y="34829"/>
                  </a:lnTo>
                  <a:lnTo>
                    <a:pt x="42341" y="34699"/>
                  </a:lnTo>
                  <a:lnTo>
                    <a:pt x="42341" y="34569"/>
                  </a:lnTo>
                  <a:lnTo>
                    <a:pt x="42471" y="34666"/>
                  </a:lnTo>
                  <a:lnTo>
                    <a:pt x="42471" y="34797"/>
                  </a:lnTo>
                  <a:lnTo>
                    <a:pt x="42438" y="34862"/>
                  </a:lnTo>
                  <a:lnTo>
                    <a:pt x="42503" y="34862"/>
                  </a:lnTo>
                  <a:lnTo>
                    <a:pt x="42601" y="34764"/>
                  </a:lnTo>
                  <a:lnTo>
                    <a:pt x="42699" y="34601"/>
                  </a:lnTo>
                  <a:lnTo>
                    <a:pt x="42764" y="34699"/>
                  </a:lnTo>
                  <a:lnTo>
                    <a:pt x="42764" y="34764"/>
                  </a:lnTo>
                  <a:lnTo>
                    <a:pt x="42829" y="34797"/>
                  </a:lnTo>
                  <a:lnTo>
                    <a:pt x="43056" y="34666"/>
                  </a:lnTo>
                  <a:lnTo>
                    <a:pt x="43121" y="34536"/>
                  </a:lnTo>
                  <a:lnTo>
                    <a:pt x="43089" y="34374"/>
                  </a:lnTo>
                  <a:lnTo>
                    <a:pt x="43024" y="34374"/>
                  </a:lnTo>
                  <a:lnTo>
                    <a:pt x="43056" y="34471"/>
                  </a:lnTo>
                  <a:lnTo>
                    <a:pt x="42991" y="34601"/>
                  </a:lnTo>
                  <a:lnTo>
                    <a:pt x="42861" y="34601"/>
                  </a:lnTo>
                  <a:lnTo>
                    <a:pt x="42829" y="34504"/>
                  </a:lnTo>
                  <a:lnTo>
                    <a:pt x="42764" y="34341"/>
                  </a:lnTo>
                  <a:lnTo>
                    <a:pt x="42633" y="34276"/>
                  </a:lnTo>
                  <a:lnTo>
                    <a:pt x="42633" y="34211"/>
                  </a:lnTo>
                  <a:lnTo>
                    <a:pt x="42829" y="34049"/>
                  </a:lnTo>
                  <a:lnTo>
                    <a:pt x="42829" y="33984"/>
                  </a:lnTo>
                  <a:lnTo>
                    <a:pt x="42764" y="33984"/>
                  </a:lnTo>
                  <a:lnTo>
                    <a:pt x="42764" y="33919"/>
                  </a:lnTo>
                  <a:lnTo>
                    <a:pt x="42829" y="33854"/>
                  </a:lnTo>
                  <a:lnTo>
                    <a:pt x="42829" y="33788"/>
                  </a:lnTo>
                  <a:lnTo>
                    <a:pt x="42894" y="33691"/>
                  </a:lnTo>
                  <a:lnTo>
                    <a:pt x="42959" y="33528"/>
                  </a:lnTo>
                  <a:lnTo>
                    <a:pt x="43154" y="33366"/>
                  </a:lnTo>
                  <a:lnTo>
                    <a:pt x="43219" y="33203"/>
                  </a:lnTo>
                  <a:lnTo>
                    <a:pt x="43284" y="33203"/>
                  </a:lnTo>
                  <a:lnTo>
                    <a:pt x="43349" y="33138"/>
                  </a:lnTo>
                  <a:lnTo>
                    <a:pt x="43349" y="33203"/>
                  </a:lnTo>
                  <a:lnTo>
                    <a:pt x="43446" y="33203"/>
                  </a:lnTo>
                  <a:lnTo>
                    <a:pt x="43479" y="33138"/>
                  </a:lnTo>
                  <a:lnTo>
                    <a:pt x="43544" y="33041"/>
                  </a:lnTo>
                  <a:lnTo>
                    <a:pt x="43544" y="33138"/>
                  </a:lnTo>
                  <a:lnTo>
                    <a:pt x="43609" y="33138"/>
                  </a:lnTo>
                  <a:lnTo>
                    <a:pt x="43674" y="33041"/>
                  </a:lnTo>
                  <a:lnTo>
                    <a:pt x="43707" y="33073"/>
                  </a:lnTo>
                  <a:lnTo>
                    <a:pt x="43772" y="33041"/>
                  </a:lnTo>
                  <a:lnTo>
                    <a:pt x="43869" y="32878"/>
                  </a:lnTo>
                  <a:lnTo>
                    <a:pt x="43999" y="32715"/>
                  </a:lnTo>
                  <a:lnTo>
                    <a:pt x="43967" y="32813"/>
                  </a:lnTo>
                  <a:lnTo>
                    <a:pt x="43999" y="32910"/>
                  </a:lnTo>
                  <a:lnTo>
                    <a:pt x="44097" y="32878"/>
                  </a:lnTo>
                  <a:lnTo>
                    <a:pt x="44194" y="32780"/>
                  </a:lnTo>
                  <a:lnTo>
                    <a:pt x="44325" y="32780"/>
                  </a:lnTo>
                  <a:lnTo>
                    <a:pt x="44357" y="32910"/>
                  </a:lnTo>
                  <a:lnTo>
                    <a:pt x="44422" y="32910"/>
                  </a:lnTo>
                  <a:lnTo>
                    <a:pt x="44520" y="32780"/>
                  </a:lnTo>
                  <a:lnTo>
                    <a:pt x="44585" y="32813"/>
                  </a:lnTo>
                  <a:lnTo>
                    <a:pt x="44650" y="32780"/>
                  </a:lnTo>
                  <a:lnTo>
                    <a:pt x="44747" y="32715"/>
                  </a:lnTo>
                  <a:lnTo>
                    <a:pt x="44812" y="32715"/>
                  </a:lnTo>
                  <a:lnTo>
                    <a:pt x="44942" y="32650"/>
                  </a:lnTo>
                  <a:lnTo>
                    <a:pt x="44975" y="32715"/>
                  </a:lnTo>
                  <a:lnTo>
                    <a:pt x="45072" y="32715"/>
                  </a:lnTo>
                  <a:lnTo>
                    <a:pt x="45138" y="32618"/>
                  </a:lnTo>
                  <a:lnTo>
                    <a:pt x="45040" y="32553"/>
                  </a:lnTo>
                  <a:lnTo>
                    <a:pt x="45007" y="32618"/>
                  </a:lnTo>
                  <a:lnTo>
                    <a:pt x="44942" y="32553"/>
                  </a:lnTo>
                  <a:lnTo>
                    <a:pt x="44975" y="32423"/>
                  </a:lnTo>
                  <a:lnTo>
                    <a:pt x="44780" y="32325"/>
                  </a:lnTo>
                  <a:lnTo>
                    <a:pt x="44780" y="32325"/>
                  </a:lnTo>
                  <a:lnTo>
                    <a:pt x="44910" y="32358"/>
                  </a:lnTo>
                  <a:lnTo>
                    <a:pt x="45040" y="32325"/>
                  </a:lnTo>
                  <a:lnTo>
                    <a:pt x="45072" y="32423"/>
                  </a:lnTo>
                  <a:lnTo>
                    <a:pt x="45138" y="32423"/>
                  </a:lnTo>
                  <a:lnTo>
                    <a:pt x="45170" y="32358"/>
                  </a:lnTo>
                  <a:lnTo>
                    <a:pt x="45268" y="32390"/>
                  </a:lnTo>
                  <a:lnTo>
                    <a:pt x="45398" y="32358"/>
                  </a:lnTo>
                  <a:lnTo>
                    <a:pt x="45430" y="32260"/>
                  </a:lnTo>
                  <a:lnTo>
                    <a:pt x="45528" y="32162"/>
                  </a:lnTo>
                  <a:lnTo>
                    <a:pt x="45463" y="32293"/>
                  </a:lnTo>
                  <a:lnTo>
                    <a:pt x="45495" y="32293"/>
                  </a:lnTo>
                  <a:lnTo>
                    <a:pt x="45463" y="32325"/>
                  </a:lnTo>
                  <a:lnTo>
                    <a:pt x="45528" y="32358"/>
                  </a:lnTo>
                  <a:lnTo>
                    <a:pt x="45755" y="32293"/>
                  </a:lnTo>
                  <a:lnTo>
                    <a:pt x="45788" y="32228"/>
                  </a:lnTo>
                  <a:lnTo>
                    <a:pt x="45918" y="32228"/>
                  </a:lnTo>
                  <a:lnTo>
                    <a:pt x="46048" y="32097"/>
                  </a:lnTo>
                  <a:lnTo>
                    <a:pt x="46113" y="32097"/>
                  </a:lnTo>
                  <a:lnTo>
                    <a:pt x="46243" y="31935"/>
                  </a:lnTo>
                  <a:lnTo>
                    <a:pt x="46243" y="32000"/>
                  </a:lnTo>
                  <a:lnTo>
                    <a:pt x="46308" y="31935"/>
                  </a:lnTo>
                  <a:lnTo>
                    <a:pt x="46308" y="32000"/>
                  </a:lnTo>
                  <a:lnTo>
                    <a:pt x="46211" y="32130"/>
                  </a:lnTo>
                  <a:lnTo>
                    <a:pt x="46113" y="32130"/>
                  </a:lnTo>
                  <a:lnTo>
                    <a:pt x="45983" y="32293"/>
                  </a:lnTo>
                  <a:lnTo>
                    <a:pt x="46113" y="32325"/>
                  </a:lnTo>
                  <a:lnTo>
                    <a:pt x="46178" y="32228"/>
                  </a:lnTo>
                  <a:lnTo>
                    <a:pt x="46276" y="32228"/>
                  </a:lnTo>
                  <a:lnTo>
                    <a:pt x="46373" y="32260"/>
                  </a:lnTo>
                  <a:lnTo>
                    <a:pt x="46568" y="32293"/>
                  </a:lnTo>
                  <a:lnTo>
                    <a:pt x="46731" y="32293"/>
                  </a:lnTo>
                  <a:lnTo>
                    <a:pt x="46633" y="32325"/>
                  </a:lnTo>
                  <a:lnTo>
                    <a:pt x="46471" y="32358"/>
                  </a:lnTo>
                  <a:lnTo>
                    <a:pt x="46373" y="32390"/>
                  </a:lnTo>
                  <a:lnTo>
                    <a:pt x="46373" y="32423"/>
                  </a:lnTo>
                  <a:lnTo>
                    <a:pt x="46373" y="32488"/>
                  </a:lnTo>
                  <a:lnTo>
                    <a:pt x="46308" y="32423"/>
                  </a:lnTo>
                  <a:lnTo>
                    <a:pt x="46308" y="32325"/>
                  </a:lnTo>
                  <a:lnTo>
                    <a:pt x="46211" y="32325"/>
                  </a:lnTo>
                  <a:lnTo>
                    <a:pt x="46048" y="32358"/>
                  </a:lnTo>
                  <a:lnTo>
                    <a:pt x="45885" y="32488"/>
                  </a:lnTo>
                  <a:lnTo>
                    <a:pt x="45658" y="32520"/>
                  </a:lnTo>
                  <a:lnTo>
                    <a:pt x="45463" y="32650"/>
                  </a:lnTo>
                  <a:lnTo>
                    <a:pt x="45430" y="32715"/>
                  </a:lnTo>
                  <a:lnTo>
                    <a:pt x="45300" y="32845"/>
                  </a:lnTo>
                  <a:lnTo>
                    <a:pt x="45235" y="33008"/>
                  </a:lnTo>
                  <a:lnTo>
                    <a:pt x="45235" y="33106"/>
                  </a:lnTo>
                  <a:lnTo>
                    <a:pt x="45268" y="33203"/>
                  </a:lnTo>
                  <a:lnTo>
                    <a:pt x="45268" y="33333"/>
                  </a:lnTo>
                  <a:lnTo>
                    <a:pt x="45333" y="33301"/>
                  </a:lnTo>
                  <a:lnTo>
                    <a:pt x="45365" y="33333"/>
                  </a:lnTo>
                  <a:lnTo>
                    <a:pt x="45398" y="33431"/>
                  </a:lnTo>
                  <a:lnTo>
                    <a:pt x="45463" y="33496"/>
                  </a:lnTo>
                  <a:lnTo>
                    <a:pt x="45528" y="33463"/>
                  </a:lnTo>
                  <a:lnTo>
                    <a:pt x="45593" y="33496"/>
                  </a:lnTo>
                  <a:lnTo>
                    <a:pt x="45625" y="33463"/>
                  </a:lnTo>
                  <a:lnTo>
                    <a:pt x="45658" y="33366"/>
                  </a:lnTo>
                  <a:lnTo>
                    <a:pt x="45690" y="33333"/>
                  </a:lnTo>
                  <a:lnTo>
                    <a:pt x="45755" y="33366"/>
                  </a:lnTo>
                  <a:lnTo>
                    <a:pt x="45853" y="33268"/>
                  </a:lnTo>
                  <a:lnTo>
                    <a:pt x="45951" y="33236"/>
                  </a:lnTo>
                  <a:lnTo>
                    <a:pt x="46113" y="33041"/>
                  </a:lnTo>
                  <a:lnTo>
                    <a:pt x="46276" y="32910"/>
                  </a:lnTo>
                  <a:lnTo>
                    <a:pt x="46243" y="32878"/>
                  </a:lnTo>
                  <a:lnTo>
                    <a:pt x="46308" y="32748"/>
                  </a:lnTo>
                  <a:lnTo>
                    <a:pt x="46373" y="32748"/>
                  </a:lnTo>
                  <a:lnTo>
                    <a:pt x="46406" y="32683"/>
                  </a:lnTo>
                  <a:lnTo>
                    <a:pt x="46471" y="32715"/>
                  </a:lnTo>
                  <a:lnTo>
                    <a:pt x="46503" y="32813"/>
                  </a:lnTo>
                  <a:lnTo>
                    <a:pt x="46633" y="32845"/>
                  </a:lnTo>
                  <a:lnTo>
                    <a:pt x="46633" y="32780"/>
                  </a:lnTo>
                  <a:lnTo>
                    <a:pt x="46731" y="32780"/>
                  </a:lnTo>
                  <a:lnTo>
                    <a:pt x="46894" y="32683"/>
                  </a:lnTo>
                  <a:lnTo>
                    <a:pt x="47056" y="32650"/>
                  </a:lnTo>
                  <a:lnTo>
                    <a:pt x="47219" y="32618"/>
                  </a:lnTo>
                  <a:lnTo>
                    <a:pt x="47316" y="32585"/>
                  </a:lnTo>
                  <a:lnTo>
                    <a:pt x="47576" y="32455"/>
                  </a:lnTo>
                  <a:lnTo>
                    <a:pt x="47739" y="32423"/>
                  </a:lnTo>
                  <a:lnTo>
                    <a:pt x="47902" y="32423"/>
                  </a:lnTo>
                  <a:lnTo>
                    <a:pt x="47967" y="32390"/>
                  </a:lnTo>
                  <a:lnTo>
                    <a:pt x="47934" y="32358"/>
                  </a:lnTo>
                  <a:lnTo>
                    <a:pt x="47837" y="32358"/>
                  </a:lnTo>
                  <a:lnTo>
                    <a:pt x="47707" y="32293"/>
                  </a:lnTo>
                  <a:lnTo>
                    <a:pt x="47772" y="32293"/>
                  </a:lnTo>
                  <a:lnTo>
                    <a:pt x="47837" y="32260"/>
                  </a:lnTo>
                  <a:lnTo>
                    <a:pt x="47837" y="32195"/>
                  </a:lnTo>
                  <a:lnTo>
                    <a:pt x="47642" y="32130"/>
                  </a:lnTo>
                  <a:lnTo>
                    <a:pt x="47511" y="32097"/>
                  </a:lnTo>
                  <a:lnTo>
                    <a:pt x="47544" y="32065"/>
                  </a:lnTo>
                  <a:lnTo>
                    <a:pt x="47544" y="31967"/>
                  </a:lnTo>
                  <a:lnTo>
                    <a:pt x="47381" y="32065"/>
                  </a:lnTo>
                  <a:lnTo>
                    <a:pt x="47349" y="32130"/>
                  </a:lnTo>
                  <a:lnTo>
                    <a:pt x="47154" y="32097"/>
                  </a:lnTo>
                  <a:lnTo>
                    <a:pt x="47154" y="32032"/>
                  </a:lnTo>
                  <a:lnTo>
                    <a:pt x="46991" y="31967"/>
                  </a:lnTo>
                  <a:lnTo>
                    <a:pt x="46959" y="32000"/>
                  </a:lnTo>
                  <a:lnTo>
                    <a:pt x="46861" y="31967"/>
                  </a:lnTo>
                  <a:lnTo>
                    <a:pt x="46698" y="31967"/>
                  </a:lnTo>
                  <a:lnTo>
                    <a:pt x="46536" y="31870"/>
                  </a:lnTo>
                  <a:lnTo>
                    <a:pt x="46666" y="31837"/>
                  </a:lnTo>
                  <a:lnTo>
                    <a:pt x="46698" y="31740"/>
                  </a:lnTo>
                  <a:lnTo>
                    <a:pt x="46536" y="31740"/>
                  </a:lnTo>
                  <a:lnTo>
                    <a:pt x="46503" y="31707"/>
                  </a:lnTo>
                  <a:lnTo>
                    <a:pt x="46373" y="31707"/>
                  </a:lnTo>
                  <a:lnTo>
                    <a:pt x="46341" y="31577"/>
                  </a:lnTo>
                  <a:lnTo>
                    <a:pt x="46276" y="31545"/>
                  </a:lnTo>
                  <a:lnTo>
                    <a:pt x="46276" y="31382"/>
                  </a:lnTo>
                  <a:lnTo>
                    <a:pt x="46276" y="31284"/>
                  </a:lnTo>
                  <a:lnTo>
                    <a:pt x="46211" y="31219"/>
                  </a:lnTo>
                  <a:lnTo>
                    <a:pt x="46276" y="31122"/>
                  </a:lnTo>
                  <a:lnTo>
                    <a:pt x="46276" y="31057"/>
                  </a:lnTo>
                  <a:lnTo>
                    <a:pt x="46081" y="31057"/>
                  </a:lnTo>
                  <a:lnTo>
                    <a:pt x="46146" y="30992"/>
                  </a:lnTo>
                  <a:lnTo>
                    <a:pt x="46211" y="30992"/>
                  </a:lnTo>
                  <a:lnTo>
                    <a:pt x="46341" y="30732"/>
                  </a:lnTo>
                  <a:lnTo>
                    <a:pt x="46438" y="30634"/>
                  </a:lnTo>
                  <a:lnTo>
                    <a:pt x="46406" y="30569"/>
                  </a:lnTo>
                  <a:lnTo>
                    <a:pt x="46341" y="30569"/>
                  </a:lnTo>
                  <a:lnTo>
                    <a:pt x="46308" y="30537"/>
                  </a:lnTo>
                  <a:lnTo>
                    <a:pt x="46211" y="30537"/>
                  </a:lnTo>
                  <a:lnTo>
                    <a:pt x="46113" y="30602"/>
                  </a:lnTo>
                  <a:lnTo>
                    <a:pt x="45983" y="30667"/>
                  </a:lnTo>
                  <a:lnTo>
                    <a:pt x="45951" y="30569"/>
                  </a:lnTo>
                  <a:lnTo>
                    <a:pt x="45918" y="30471"/>
                  </a:lnTo>
                  <a:lnTo>
                    <a:pt x="45690" y="30439"/>
                  </a:lnTo>
                  <a:lnTo>
                    <a:pt x="45560" y="30406"/>
                  </a:lnTo>
                  <a:lnTo>
                    <a:pt x="45398" y="30439"/>
                  </a:lnTo>
                  <a:lnTo>
                    <a:pt x="45560" y="30374"/>
                  </a:lnTo>
                  <a:lnTo>
                    <a:pt x="45658" y="30406"/>
                  </a:lnTo>
                  <a:lnTo>
                    <a:pt x="45788" y="30374"/>
                  </a:lnTo>
                  <a:lnTo>
                    <a:pt x="45853" y="30309"/>
                  </a:lnTo>
                  <a:lnTo>
                    <a:pt x="45983" y="30374"/>
                  </a:lnTo>
                  <a:lnTo>
                    <a:pt x="46048" y="30439"/>
                  </a:lnTo>
                  <a:lnTo>
                    <a:pt x="46178" y="30439"/>
                  </a:lnTo>
                  <a:lnTo>
                    <a:pt x="46308" y="30341"/>
                  </a:lnTo>
                  <a:lnTo>
                    <a:pt x="46406" y="30309"/>
                  </a:lnTo>
                  <a:lnTo>
                    <a:pt x="46503" y="30244"/>
                  </a:lnTo>
                  <a:lnTo>
                    <a:pt x="46633" y="30211"/>
                  </a:lnTo>
                  <a:lnTo>
                    <a:pt x="46698" y="30016"/>
                  </a:lnTo>
                  <a:lnTo>
                    <a:pt x="46666" y="29984"/>
                  </a:lnTo>
                  <a:lnTo>
                    <a:pt x="46731" y="29951"/>
                  </a:lnTo>
                  <a:lnTo>
                    <a:pt x="46666" y="29886"/>
                  </a:lnTo>
                  <a:lnTo>
                    <a:pt x="46568" y="29854"/>
                  </a:lnTo>
                  <a:lnTo>
                    <a:pt x="46471" y="29854"/>
                  </a:lnTo>
                  <a:lnTo>
                    <a:pt x="46503" y="29821"/>
                  </a:lnTo>
                  <a:lnTo>
                    <a:pt x="46471" y="29789"/>
                  </a:lnTo>
                  <a:lnTo>
                    <a:pt x="46633" y="29821"/>
                  </a:lnTo>
                  <a:lnTo>
                    <a:pt x="46633" y="29789"/>
                  </a:lnTo>
                  <a:lnTo>
                    <a:pt x="46438" y="29658"/>
                  </a:lnTo>
                  <a:lnTo>
                    <a:pt x="46243" y="29593"/>
                  </a:lnTo>
                  <a:lnTo>
                    <a:pt x="45885" y="29561"/>
                  </a:lnTo>
                  <a:lnTo>
                    <a:pt x="45788" y="29626"/>
                  </a:lnTo>
                  <a:lnTo>
                    <a:pt x="45658" y="29626"/>
                  </a:lnTo>
                  <a:lnTo>
                    <a:pt x="45333" y="29756"/>
                  </a:lnTo>
                  <a:lnTo>
                    <a:pt x="45072" y="29789"/>
                  </a:lnTo>
                  <a:lnTo>
                    <a:pt x="44942" y="29886"/>
                  </a:lnTo>
                  <a:lnTo>
                    <a:pt x="44780" y="29886"/>
                  </a:lnTo>
                  <a:lnTo>
                    <a:pt x="44552" y="30049"/>
                  </a:lnTo>
                  <a:lnTo>
                    <a:pt x="44194" y="30309"/>
                  </a:lnTo>
                  <a:lnTo>
                    <a:pt x="43902" y="30537"/>
                  </a:lnTo>
                  <a:lnTo>
                    <a:pt x="43837" y="30569"/>
                  </a:lnTo>
                  <a:lnTo>
                    <a:pt x="43707" y="30699"/>
                  </a:lnTo>
                  <a:lnTo>
                    <a:pt x="43577" y="30894"/>
                  </a:lnTo>
                  <a:lnTo>
                    <a:pt x="43381" y="30992"/>
                  </a:lnTo>
                  <a:lnTo>
                    <a:pt x="43154" y="31122"/>
                  </a:lnTo>
                  <a:lnTo>
                    <a:pt x="42894" y="31219"/>
                  </a:lnTo>
                  <a:lnTo>
                    <a:pt x="42764" y="31219"/>
                  </a:lnTo>
                  <a:lnTo>
                    <a:pt x="42926" y="31187"/>
                  </a:lnTo>
                  <a:lnTo>
                    <a:pt x="43186" y="31057"/>
                  </a:lnTo>
                  <a:lnTo>
                    <a:pt x="43219" y="30992"/>
                  </a:lnTo>
                  <a:lnTo>
                    <a:pt x="43446" y="30829"/>
                  </a:lnTo>
                  <a:lnTo>
                    <a:pt x="43512" y="30732"/>
                  </a:lnTo>
                  <a:lnTo>
                    <a:pt x="43577" y="30602"/>
                  </a:lnTo>
                  <a:lnTo>
                    <a:pt x="43674" y="30569"/>
                  </a:lnTo>
                  <a:lnTo>
                    <a:pt x="43772" y="30439"/>
                  </a:lnTo>
                  <a:lnTo>
                    <a:pt x="43934" y="30374"/>
                  </a:lnTo>
                  <a:lnTo>
                    <a:pt x="43967" y="30211"/>
                  </a:lnTo>
                  <a:lnTo>
                    <a:pt x="44194" y="30081"/>
                  </a:lnTo>
                  <a:lnTo>
                    <a:pt x="44325" y="29886"/>
                  </a:lnTo>
                  <a:lnTo>
                    <a:pt x="44390" y="29886"/>
                  </a:lnTo>
                  <a:lnTo>
                    <a:pt x="44390" y="29821"/>
                  </a:lnTo>
                  <a:lnTo>
                    <a:pt x="44520" y="29756"/>
                  </a:lnTo>
                  <a:lnTo>
                    <a:pt x="44617" y="29724"/>
                  </a:lnTo>
                  <a:lnTo>
                    <a:pt x="44650" y="29626"/>
                  </a:lnTo>
                  <a:lnTo>
                    <a:pt x="44747" y="29561"/>
                  </a:lnTo>
                  <a:lnTo>
                    <a:pt x="44780" y="29593"/>
                  </a:lnTo>
                  <a:lnTo>
                    <a:pt x="44845" y="29593"/>
                  </a:lnTo>
                  <a:lnTo>
                    <a:pt x="44942" y="29463"/>
                  </a:lnTo>
                  <a:lnTo>
                    <a:pt x="45105" y="29463"/>
                  </a:lnTo>
                  <a:lnTo>
                    <a:pt x="45203" y="29398"/>
                  </a:lnTo>
                  <a:lnTo>
                    <a:pt x="45365" y="29398"/>
                  </a:lnTo>
                  <a:lnTo>
                    <a:pt x="45430" y="29333"/>
                  </a:lnTo>
                  <a:lnTo>
                    <a:pt x="45430" y="29203"/>
                  </a:lnTo>
                  <a:lnTo>
                    <a:pt x="45495" y="29138"/>
                  </a:lnTo>
                  <a:lnTo>
                    <a:pt x="45495" y="29041"/>
                  </a:lnTo>
                  <a:lnTo>
                    <a:pt x="45625" y="29008"/>
                  </a:lnTo>
                  <a:lnTo>
                    <a:pt x="45820" y="28813"/>
                  </a:lnTo>
                  <a:lnTo>
                    <a:pt x="45918" y="28813"/>
                  </a:lnTo>
                  <a:lnTo>
                    <a:pt x="45951" y="28748"/>
                  </a:lnTo>
                  <a:lnTo>
                    <a:pt x="45885" y="28715"/>
                  </a:lnTo>
                  <a:lnTo>
                    <a:pt x="45951" y="28650"/>
                  </a:lnTo>
                  <a:lnTo>
                    <a:pt x="46048" y="28618"/>
                  </a:lnTo>
                  <a:lnTo>
                    <a:pt x="46146" y="28715"/>
                  </a:lnTo>
                  <a:lnTo>
                    <a:pt x="46276" y="28748"/>
                  </a:lnTo>
                  <a:lnTo>
                    <a:pt x="46471" y="28715"/>
                  </a:lnTo>
                  <a:lnTo>
                    <a:pt x="46633" y="28780"/>
                  </a:lnTo>
                  <a:lnTo>
                    <a:pt x="46763" y="28780"/>
                  </a:lnTo>
                  <a:lnTo>
                    <a:pt x="46894" y="28715"/>
                  </a:lnTo>
                  <a:lnTo>
                    <a:pt x="46959" y="28780"/>
                  </a:lnTo>
                  <a:lnTo>
                    <a:pt x="47056" y="28780"/>
                  </a:lnTo>
                  <a:lnTo>
                    <a:pt x="47154" y="28715"/>
                  </a:lnTo>
                  <a:lnTo>
                    <a:pt x="47284" y="28813"/>
                  </a:lnTo>
                  <a:lnTo>
                    <a:pt x="47446" y="28813"/>
                  </a:lnTo>
                  <a:lnTo>
                    <a:pt x="47511" y="28780"/>
                  </a:lnTo>
                  <a:lnTo>
                    <a:pt x="47576" y="28780"/>
                  </a:lnTo>
                  <a:lnTo>
                    <a:pt x="47642" y="28845"/>
                  </a:lnTo>
                  <a:lnTo>
                    <a:pt x="47837" y="28845"/>
                  </a:lnTo>
                  <a:lnTo>
                    <a:pt x="47967" y="28911"/>
                  </a:lnTo>
                  <a:lnTo>
                    <a:pt x="48064" y="28911"/>
                  </a:lnTo>
                  <a:lnTo>
                    <a:pt x="48162" y="28878"/>
                  </a:lnTo>
                  <a:lnTo>
                    <a:pt x="48227" y="28878"/>
                  </a:lnTo>
                  <a:lnTo>
                    <a:pt x="48194" y="28943"/>
                  </a:lnTo>
                  <a:lnTo>
                    <a:pt x="48292" y="28976"/>
                  </a:lnTo>
                  <a:lnTo>
                    <a:pt x="48552" y="28878"/>
                  </a:lnTo>
                  <a:lnTo>
                    <a:pt x="48617" y="28878"/>
                  </a:lnTo>
                  <a:lnTo>
                    <a:pt x="48715" y="28845"/>
                  </a:lnTo>
                  <a:lnTo>
                    <a:pt x="48747" y="28878"/>
                  </a:lnTo>
                  <a:lnTo>
                    <a:pt x="48942" y="28878"/>
                  </a:lnTo>
                  <a:lnTo>
                    <a:pt x="49007" y="28943"/>
                  </a:lnTo>
                  <a:lnTo>
                    <a:pt x="49072" y="28878"/>
                  </a:lnTo>
                  <a:lnTo>
                    <a:pt x="49105" y="28813"/>
                  </a:lnTo>
                  <a:lnTo>
                    <a:pt x="49235" y="28813"/>
                  </a:lnTo>
                  <a:lnTo>
                    <a:pt x="49300" y="28780"/>
                  </a:lnTo>
                  <a:lnTo>
                    <a:pt x="49333" y="28813"/>
                  </a:lnTo>
                  <a:lnTo>
                    <a:pt x="49398" y="28715"/>
                  </a:lnTo>
                  <a:lnTo>
                    <a:pt x="49495" y="28650"/>
                  </a:lnTo>
                  <a:lnTo>
                    <a:pt x="49528" y="28618"/>
                  </a:lnTo>
                  <a:lnTo>
                    <a:pt x="49593" y="28618"/>
                  </a:lnTo>
                  <a:lnTo>
                    <a:pt x="49658" y="28488"/>
                  </a:lnTo>
                  <a:lnTo>
                    <a:pt x="49690" y="28390"/>
                  </a:lnTo>
                  <a:lnTo>
                    <a:pt x="49755" y="28390"/>
                  </a:lnTo>
                  <a:lnTo>
                    <a:pt x="49820" y="28325"/>
                  </a:lnTo>
                  <a:lnTo>
                    <a:pt x="49820" y="28260"/>
                  </a:lnTo>
                  <a:lnTo>
                    <a:pt x="49788" y="28228"/>
                  </a:lnTo>
                  <a:lnTo>
                    <a:pt x="49820" y="28195"/>
                  </a:lnTo>
                  <a:lnTo>
                    <a:pt x="50015" y="28195"/>
                  </a:lnTo>
                  <a:lnTo>
                    <a:pt x="50015" y="28130"/>
                  </a:lnTo>
                  <a:lnTo>
                    <a:pt x="50048" y="28098"/>
                  </a:lnTo>
                  <a:lnTo>
                    <a:pt x="50113" y="28163"/>
                  </a:lnTo>
                  <a:lnTo>
                    <a:pt x="50211" y="28195"/>
                  </a:lnTo>
                  <a:lnTo>
                    <a:pt x="50341" y="28098"/>
                  </a:lnTo>
                  <a:lnTo>
                    <a:pt x="50341" y="28130"/>
                  </a:lnTo>
                  <a:lnTo>
                    <a:pt x="50438" y="28163"/>
                  </a:lnTo>
                  <a:lnTo>
                    <a:pt x="50503" y="28098"/>
                  </a:lnTo>
                  <a:lnTo>
                    <a:pt x="50568" y="28163"/>
                  </a:lnTo>
                  <a:lnTo>
                    <a:pt x="50666" y="28163"/>
                  </a:lnTo>
                  <a:lnTo>
                    <a:pt x="50698" y="28098"/>
                  </a:lnTo>
                  <a:lnTo>
                    <a:pt x="50763" y="28098"/>
                  </a:lnTo>
                  <a:lnTo>
                    <a:pt x="50828" y="28000"/>
                  </a:lnTo>
                  <a:lnTo>
                    <a:pt x="50893" y="28000"/>
                  </a:lnTo>
                  <a:lnTo>
                    <a:pt x="50991" y="27935"/>
                  </a:lnTo>
                  <a:lnTo>
                    <a:pt x="51089" y="27902"/>
                  </a:lnTo>
                  <a:lnTo>
                    <a:pt x="51251" y="27805"/>
                  </a:lnTo>
                  <a:lnTo>
                    <a:pt x="51284" y="27707"/>
                  </a:lnTo>
                  <a:lnTo>
                    <a:pt x="51349" y="27707"/>
                  </a:lnTo>
                  <a:lnTo>
                    <a:pt x="51381" y="27610"/>
                  </a:lnTo>
                  <a:lnTo>
                    <a:pt x="51414" y="27512"/>
                  </a:lnTo>
                  <a:lnTo>
                    <a:pt x="51349" y="27480"/>
                  </a:lnTo>
                  <a:lnTo>
                    <a:pt x="51284" y="27512"/>
                  </a:lnTo>
                  <a:lnTo>
                    <a:pt x="51219" y="27447"/>
                  </a:lnTo>
                  <a:lnTo>
                    <a:pt x="51446" y="27447"/>
                  </a:lnTo>
                  <a:lnTo>
                    <a:pt x="51349" y="27350"/>
                  </a:lnTo>
                  <a:lnTo>
                    <a:pt x="51284" y="27350"/>
                  </a:lnTo>
                  <a:lnTo>
                    <a:pt x="51121" y="27285"/>
                  </a:lnTo>
                  <a:lnTo>
                    <a:pt x="51089" y="27220"/>
                  </a:lnTo>
                  <a:lnTo>
                    <a:pt x="51089" y="27220"/>
                  </a:lnTo>
                  <a:lnTo>
                    <a:pt x="51186" y="27285"/>
                  </a:lnTo>
                  <a:lnTo>
                    <a:pt x="51284" y="27252"/>
                  </a:lnTo>
                  <a:lnTo>
                    <a:pt x="51316" y="27154"/>
                  </a:lnTo>
                  <a:lnTo>
                    <a:pt x="51381" y="27122"/>
                  </a:lnTo>
                  <a:lnTo>
                    <a:pt x="51414" y="27024"/>
                  </a:lnTo>
                  <a:lnTo>
                    <a:pt x="51284" y="26992"/>
                  </a:lnTo>
                  <a:lnTo>
                    <a:pt x="51349" y="26894"/>
                  </a:lnTo>
                  <a:lnTo>
                    <a:pt x="51446" y="26927"/>
                  </a:lnTo>
                  <a:lnTo>
                    <a:pt x="51544" y="26862"/>
                  </a:lnTo>
                  <a:lnTo>
                    <a:pt x="51511" y="26797"/>
                  </a:lnTo>
                  <a:lnTo>
                    <a:pt x="51349" y="26732"/>
                  </a:lnTo>
                  <a:lnTo>
                    <a:pt x="51316" y="26634"/>
                  </a:lnTo>
                  <a:lnTo>
                    <a:pt x="51381" y="26602"/>
                  </a:lnTo>
                  <a:lnTo>
                    <a:pt x="51479" y="26667"/>
                  </a:lnTo>
                  <a:lnTo>
                    <a:pt x="51446" y="26602"/>
                  </a:lnTo>
                  <a:lnTo>
                    <a:pt x="51316" y="26537"/>
                  </a:lnTo>
                  <a:lnTo>
                    <a:pt x="51154" y="26537"/>
                  </a:lnTo>
                  <a:lnTo>
                    <a:pt x="51186" y="26472"/>
                  </a:lnTo>
                  <a:lnTo>
                    <a:pt x="51219" y="26439"/>
                  </a:lnTo>
                  <a:lnTo>
                    <a:pt x="51219" y="26407"/>
                  </a:lnTo>
                  <a:lnTo>
                    <a:pt x="51089" y="26407"/>
                  </a:lnTo>
                  <a:lnTo>
                    <a:pt x="50926" y="26504"/>
                  </a:lnTo>
                  <a:lnTo>
                    <a:pt x="50893" y="26569"/>
                  </a:lnTo>
                  <a:lnTo>
                    <a:pt x="50861" y="26634"/>
                  </a:lnTo>
                  <a:lnTo>
                    <a:pt x="50828" y="26537"/>
                  </a:lnTo>
                  <a:lnTo>
                    <a:pt x="50666" y="26537"/>
                  </a:lnTo>
                  <a:lnTo>
                    <a:pt x="50763" y="26439"/>
                  </a:lnTo>
                  <a:lnTo>
                    <a:pt x="50828" y="26439"/>
                  </a:lnTo>
                  <a:lnTo>
                    <a:pt x="50926" y="26341"/>
                  </a:lnTo>
                  <a:lnTo>
                    <a:pt x="50959" y="26244"/>
                  </a:lnTo>
                  <a:lnTo>
                    <a:pt x="50861" y="26081"/>
                  </a:lnTo>
                  <a:lnTo>
                    <a:pt x="50698" y="26049"/>
                  </a:lnTo>
                  <a:lnTo>
                    <a:pt x="50471" y="26049"/>
                  </a:lnTo>
                  <a:lnTo>
                    <a:pt x="50406" y="26081"/>
                  </a:lnTo>
                  <a:lnTo>
                    <a:pt x="50438" y="26114"/>
                  </a:lnTo>
                  <a:lnTo>
                    <a:pt x="50536" y="26114"/>
                  </a:lnTo>
                  <a:lnTo>
                    <a:pt x="50601" y="26146"/>
                  </a:lnTo>
                  <a:lnTo>
                    <a:pt x="50471" y="26179"/>
                  </a:lnTo>
                  <a:lnTo>
                    <a:pt x="50341" y="26146"/>
                  </a:lnTo>
                  <a:lnTo>
                    <a:pt x="50178" y="26211"/>
                  </a:lnTo>
                  <a:lnTo>
                    <a:pt x="50048" y="26244"/>
                  </a:lnTo>
                  <a:lnTo>
                    <a:pt x="49950" y="26341"/>
                  </a:lnTo>
                  <a:lnTo>
                    <a:pt x="49918" y="26472"/>
                  </a:lnTo>
                  <a:lnTo>
                    <a:pt x="49820" y="26472"/>
                  </a:lnTo>
                  <a:lnTo>
                    <a:pt x="49723" y="26569"/>
                  </a:lnTo>
                  <a:lnTo>
                    <a:pt x="49560" y="26537"/>
                  </a:lnTo>
                  <a:lnTo>
                    <a:pt x="49495" y="26732"/>
                  </a:lnTo>
                  <a:lnTo>
                    <a:pt x="49398" y="26732"/>
                  </a:lnTo>
                  <a:lnTo>
                    <a:pt x="49365" y="26764"/>
                  </a:lnTo>
                  <a:lnTo>
                    <a:pt x="49333" y="26764"/>
                  </a:lnTo>
                  <a:lnTo>
                    <a:pt x="49268" y="26667"/>
                  </a:lnTo>
                  <a:lnTo>
                    <a:pt x="49365" y="26634"/>
                  </a:lnTo>
                  <a:lnTo>
                    <a:pt x="49398" y="26634"/>
                  </a:lnTo>
                  <a:lnTo>
                    <a:pt x="49430" y="26569"/>
                  </a:lnTo>
                  <a:lnTo>
                    <a:pt x="49235" y="26407"/>
                  </a:lnTo>
                  <a:lnTo>
                    <a:pt x="49202" y="26341"/>
                  </a:lnTo>
                  <a:lnTo>
                    <a:pt x="49137" y="26309"/>
                  </a:lnTo>
                  <a:lnTo>
                    <a:pt x="49170" y="26276"/>
                  </a:lnTo>
                  <a:lnTo>
                    <a:pt x="49170" y="26179"/>
                  </a:lnTo>
                  <a:lnTo>
                    <a:pt x="49268" y="26374"/>
                  </a:lnTo>
                  <a:lnTo>
                    <a:pt x="49463" y="26504"/>
                  </a:lnTo>
                  <a:lnTo>
                    <a:pt x="49495" y="26439"/>
                  </a:lnTo>
                  <a:lnTo>
                    <a:pt x="49528" y="26341"/>
                  </a:lnTo>
                  <a:lnTo>
                    <a:pt x="49625" y="26341"/>
                  </a:lnTo>
                  <a:lnTo>
                    <a:pt x="49690" y="26276"/>
                  </a:lnTo>
                  <a:lnTo>
                    <a:pt x="49885" y="26179"/>
                  </a:lnTo>
                  <a:lnTo>
                    <a:pt x="50080" y="26146"/>
                  </a:lnTo>
                  <a:lnTo>
                    <a:pt x="50276" y="26114"/>
                  </a:lnTo>
                  <a:lnTo>
                    <a:pt x="50276" y="26081"/>
                  </a:lnTo>
                  <a:lnTo>
                    <a:pt x="50178" y="26049"/>
                  </a:lnTo>
                  <a:lnTo>
                    <a:pt x="49983" y="26114"/>
                  </a:lnTo>
                  <a:lnTo>
                    <a:pt x="49788" y="26179"/>
                  </a:lnTo>
                  <a:lnTo>
                    <a:pt x="49788" y="26081"/>
                  </a:lnTo>
                  <a:lnTo>
                    <a:pt x="50080" y="26049"/>
                  </a:lnTo>
                  <a:lnTo>
                    <a:pt x="50276" y="26016"/>
                  </a:lnTo>
                  <a:lnTo>
                    <a:pt x="50373" y="25951"/>
                  </a:lnTo>
                  <a:lnTo>
                    <a:pt x="50536" y="25886"/>
                  </a:lnTo>
                  <a:lnTo>
                    <a:pt x="50568" y="25919"/>
                  </a:lnTo>
                  <a:lnTo>
                    <a:pt x="50796" y="25886"/>
                  </a:lnTo>
                  <a:lnTo>
                    <a:pt x="50796" y="25821"/>
                  </a:lnTo>
                  <a:lnTo>
                    <a:pt x="50959" y="25821"/>
                  </a:lnTo>
                  <a:lnTo>
                    <a:pt x="50861" y="25724"/>
                  </a:lnTo>
                  <a:lnTo>
                    <a:pt x="50601" y="25659"/>
                  </a:lnTo>
                  <a:lnTo>
                    <a:pt x="50633" y="25594"/>
                  </a:lnTo>
                  <a:lnTo>
                    <a:pt x="50698" y="25594"/>
                  </a:lnTo>
                  <a:lnTo>
                    <a:pt x="50763" y="25496"/>
                  </a:lnTo>
                  <a:lnTo>
                    <a:pt x="50666" y="25496"/>
                  </a:lnTo>
                  <a:lnTo>
                    <a:pt x="50536" y="25528"/>
                  </a:lnTo>
                  <a:lnTo>
                    <a:pt x="50438" y="25626"/>
                  </a:lnTo>
                  <a:lnTo>
                    <a:pt x="50341" y="25528"/>
                  </a:lnTo>
                  <a:lnTo>
                    <a:pt x="50211" y="25561"/>
                  </a:lnTo>
                  <a:lnTo>
                    <a:pt x="50211" y="25496"/>
                  </a:lnTo>
                  <a:lnTo>
                    <a:pt x="50243" y="25463"/>
                  </a:lnTo>
                  <a:lnTo>
                    <a:pt x="50276" y="25301"/>
                  </a:lnTo>
                  <a:lnTo>
                    <a:pt x="50276" y="25236"/>
                  </a:lnTo>
                  <a:lnTo>
                    <a:pt x="50146" y="25366"/>
                  </a:lnTo>
                  <a:lnTo>
                    <a:pt x="50146" y="25301"/>
                  </a:lnTo>
                  <a:lnTo>
                    <a:pt x="50211" y="25268"/>
                  </a:lnTo>
                  <a:lnTo>
                    <a:pt x="50146" y="25236"/>
                  </a:lnTo>
                  <a:lnTo>
                    <a:pt x="49950" y="25398"/>
                  </a:lnTo>
                  <a:lnTo>
                    <a:pt x="49885" y="25463"/>
                  </a:lnTo>
                  <a:lnTo>
                    <a:pt x="49820" y="25463"/>
                  </a:lnTo>
                  <a:lnTo>
                    <a:pt x="49885" y="25398"/>
                  </a:lnTo>
                  <a:lnTo>
                    <a:pt x="50048" y="25268"/>
                  </a:lnTo>
                  <a:lnTo>
                    <a:pt x="50015" y="25236"/>
                  </a:lnTo>
                  <a:lnTo>
                    <a:pt x="49853" y="25301"/>
                  </a:lnTo>
                  <a:lnTo>
                    <a:pt x="49820" y="25268"/>
                  </a:lnTo>
                  <a:lnTo>
                    <a:pt x="49885" y="25236"/>
                  </a:lnTo>
                  <a:lnTo>
                    <a:pt x="49950" y="25171"/>
                  </a:lnTo>
                  <a:lnTo>
                    <a:pt x="49950" y="25138"/>
                  </a:lnTo>
                  <a:lnTo>
                    <a:pt x="49853" y="25138"/>
                  </a:lnTo>
                  <a:lnTo>
                    <a:pt x="49755" y="25268"/>
                  </a:lnTo>
                  <a:lnTo>
                    <a:pt x="49625" y="25366"/>
                  </a:lnTo>
                  <a:lnTo>
                    <a:pt x="49593" y="25366"/>
                  </a:lnTo>
                  <a:lnTo>
                    <a:pt x="49625" y="25268"/>
                  </a:lnTo>
                  <a:lnTo>
                    <a:pt x="49723" y="25203"/>
                  </a:lnTo>
                  <a:lnTo>
                    <a:pt x="49723" y="25138"/>
                  </a:lnTo>
                  <a:lnTo>
                    <a:pt x="49658" y="25138"/>
                  </a:lnTo>
                  <a:lnTo>
                    <a:pt x="49463" y="25333"/>
                  </a:lnTo>
                  <a:lnTo>
                    <a:pt x="49365" y="25366"/>
                  </a:lnTo>
                  <a:lnTo>
                    <a:pt x="49268" y="25301"/>
                  </a:lnTo>
                  <a:lnTo>
                    <a:pt x="49365" y="25333"/>
                  </a:lnTo>
                  <a:lnTo>
                    <a:pt x="49463" y="25268"/>
                  </a:lnTo>
                  <a:lnTo>
                    <a:pt x="49625" y="25041"/>
                  </a:lnTo>
                  <a:lnTo>
                    <a:pt x="49755" y="24976"/>
                  </a:lnTo>
                  <a:lnTo>
                    <a:pt x="49690" y="24878"/>
                  </a:lnTo>
                  <a:lnTo>
                    <a:pt x="49690" y="24813"/>
                  </a:lnTo>
                  <a:lnTo>
                    <a:pt x="49658" y="24781"/>
                  </a:lnTo>
                  <a:lnTo>
                    <a:pt x="49560" y="24943"/>
                  </a:lnTo>
                  <a:lnTo>
                    <a:pt x="49528" y="24943"/>
                  </a:lnTo>
                  <a:lnTo>
                    <a:pt x="49528" y="24878"/>
                  </a:lnTo>
                  <a:lnTo>
                    <a:pt x="49560" y="24813"/>
                  </a:lnTo>
                  <a:lnTo>
                    <a:pt x="49560" y="24683"/>
                  </a:lnTo>
                  <a:lnTo>
                    <a:pt x="49495" y="24650"/>
                  </a:lnTo>
                  <a:lnTo>
                    <a:pt x="49463" y="24650"/>
                  </a:lnTo>
                  <a:lnTo>
                    <a:pt x="49365" y="24716"/>
                  </a:lnTo>
                  <a:lnTo>
                    <a:pt x="49333" y="24683"/>
                  </a:lnTo>
                  <a:lnTo>
                    <a:pt x="49365" y="24585"/>
                  </a:lnTo>
                  <a:lnTo>
                    <a:pt x="49333" y="24553"/>
                  </a:lnTo>
                  <a:lnTo>
                    <a:pt x="49268" y="24553"/>
                  </a:lnTo>
                  <a:lnTo>
                    <a:pt x="49333" y="24488"/>
                  </a:lnTo>
                  <a:lnTo>
                    <a:pt x="49268" y="24455"/>
                  </a:lnTo>
                  <a:lnTo>
                    <a:pt x="49268" y="24390"/>
                  </a:lnTo>
                  <a:lnTo>
                    <a:pt x="49235" y="24358"/>
                  </a:lnTo>
                  <a:lnTo>
                    <a:pt x="49072" y="24390"/>
                  </a:lnTo>
                  <a:lnTo>
                    <a:pt x="49072" y="24423"/>
                  </a:lnTo>
                  <a:lnTo>
                    <a:pt x="49007" y="24455"/>
                  </a:lnTo>
                  <a:lnTo>
                    <a:pt x="48812" y="24390"/>
                  </a:lnTo>
                  <a:lnTo>
                    <a:pt x="48812" y="24390"/>
                  </a:lnTo>
                  <a:lnTo>
                    <a:pt x="48942" y="24423"/>
                  </a:lnTo>
                  <a:lnTo>
                    <a:pt x="49007" y="24358"/>
                  </a:lnTo>
                  <a:lnTo>
                    <a:pt x="49105" y="24325"/>
                  </a:lnTo>
                  <a:lnTo>
                    <a:pt x="49137" y="24293"/>
                  </a:lnTo>
                  <a:lnTo>
                    <a:pt x="49072" y="24228"/>
                  </a:lnTo>
                  <a:lnTo>
                    <a:pt x="48975" y="24130"/>
                  </a:lnTo>
                  <a:lnTo>
                    <a:pt x="48975" y="24033"/>
                  </a:lnTo>
                  <a:lnTo>
                    <a:pt x="48845" y="23935"/>
                  </a:lnTo>
                  <a:lnTo>
                    <a:pt x="48975" y="23935"/>
                  </a:lnTo>
                  <a:lnTo>
                    <a:pt x="49137" y="24033"/>
                  </a:lnTo>
                  <a:lnTo>
                    <a:pt x="49235" y="24000"/>
                  </a:lnTo>
                  <a:lnTo>
                    <a:pt x="49235" y="23935"/>
                  </a:lnTo>
                  <a:lnTo>
                    <a:pt x="49137" y="23903"/>
                  </a:lnTo>
                  <a:lnTo>
                    <a:pt x="49170" y="23870"/>
                  </a:lnTo>
                  <a:lnTo>
                    <a:pt x="49235" y="23903"/>
                  </a:lnTo>
                  <a:lnTo>
                    <a:pt x="49365" y="23772"/>
                  </a:lnTo>
                  <a:lnTo>
                    <a:pt x="49463" y="23740"/>
                  </a:lnTo>
                  <a:lnTo>
                    <a:pt x="49495" y="23642"/>
                  </a:lnTo>
                  <a:lnTo>
                    <a:pt x="49365" y="23577"/>
                  </a:lnTo>
                  <a:lnTo>
                    <a:pt x="49300" y="23577"/>
                  </a:lnTo>
                  <a:lnTo>
                    <a:pt x="49202" y="23545"/>
                  </a:lnTo>
                  <a:lnTo>
                    <a:pt x="49268" y="23512"/>
                  </a:lnTo>
                  <a:lnTo>
                    <a:pt x="49300" y="23415"/>
                  </a:lnTo>
                  <a:lnTo>
                    <a:pt x="49268" y="23382"/>
                  </a:lnTo>
                  <a:lnTo>
                    <a:pt x="49137" y="23350"/>
                  </a:lnTo>
                  <a:lnTo>
                    <a:pt x="49105" y="23317"/>
                  </a:lnTo>
                  <a:lnTo>
                    <a:pt x="49040" y="23350"/>
                  </a:lnTo>
                  <a:lnTo>
                    <a:pt x="48942" y="23285"/>
                  </a:lnTo>
                  <a:lnTo>
                    <a:pt x="49072" y="23285"/>
                  </a:lnTo>
                  <a:lnTo>
                    <a:pt x="49105" y="23220"/>
                  </a:lnTo>
                  <a:lnTo>
                    <a:pt x="49170" y="23252"/>
                  </a:lnTo>
                  <a:lnTo>
                    <a:pt x="49300" y="23187"/>
                  </a:lnTo>
                  <a:lnTo>
                    <a:pt x="49235" y="22992"/>
                  </a:lnTo>
                  <a:lnTo>
                    <a:pt x="49137" y="22894"/>
                  </a:lnTo>
                  <a:lnTo>
                    <a:pt x="49072" y="22959"/>
                  </a:lnTo>
                  <a:lnTo>
                    <a:pt x="48975" y="22927"/>
                  </a:lnTo>
                  <a:lnTo>
                    <a:pt x="48910" y="22992"/>
                  </a:lnTo>
                  <a:lnTo>
                    <a:pt x="48942" y="22894"/>
                  </a:lnTo>
                  <a:lnTo>
                    <a:pt x="49072" y="22829"/>
                  </a:lnTo>
                  <a:lnTo>
                    <a:pt x="49137" y="22829"/>
                  </a:lnTo>
                  <a:lnTo>
                    <a:pt x="49137" y="22732"/>
                  </a:lnTo>
                  <a:lnTo>
                    <a:pt x="49072" y="22699"/>
                  </a:lnTo>
                  <a:lnTo>
                    <a:pt x="48975" y="22732"/>
                  </a:lnTo>
                  <a:lnTo>
                    <a:pt x="48877" y="22732"/>
                  </a:lnTo>
                  <a:lnTo>
                    <a:pt x="48715" y="22797"/>
                  </a:lnTo>
                  <a:lnTo>
                    <a:pt x="48845" y="22602"/>
                  </a:lnTo>
                  <a:lnTo>
                    <a:pt x="48942" y="22602"/>
                  </a:lnTo>
                  <a:lnTo>
                    <a:pt x="49040" y="22569"/>
                  </a:lnTo>
                  <a:lnTo>
                    <a:pt x="49040" y="22504"/>
                  </a:lnTo>
                  <a:lnTo>
                    <a:pt x="49105" y="22439"/>
                  </a:lnTo>
                  <a:lnTo>
                    <a:pt x="49072" y="22407"/>
                  </a:lnTo>
                  <a:lnTo>
                    <a:pt x="48975" y="22472"/>
                  </a:lnTo>
                  <a:lnTo>
                    <a:pt x="48812" y="22439"/>
                  </a:lnTo>
                  <a:lnTo>
                    <a:pt x="48650" y="22504"/>
                  </a:lnTo>
                  <a:lnTo>
                    <a:pt x="48682" y="22439"/>
                  </a:lnTo>
                  <a:lnTo>
                    <a:pt x="48650" y="22374"/>
                  </a:lnTo>
                  <a:lnTo>
                    <a:pt x="48715" y="22277"/>
                  </a:lnTo>
                  <a:lnTo>
                    <a:pt x="48780" y="22342"/>
                  </a:lnTo>
                  <a:lnTo>
                    <a:pt x="48942" y="22342"/>
                  </a:lnTo>
                  <a:lnTo>
                    <a:pt x="49040" y="22212"/>
                  </a:lnTo>
                  <a:lnTo>
                    <a:pt x="49040" y="22114"/>
                  </a:lnTo>
                  <a:lnTo>
                    <a:pt x="48942" y="22146"/>
                  </a:lnTo>
                  <a:lnTo>
                    <a:pt x="48877" y="22114"/>
                  </a:lnTo>
                  <a:lnTo>
                    <a:pt x="48975" y="22016"/>
                  </a:lnTo>
                  <a:lnTo>
                    <a:pt x="49007" y="21919"/>
                  </a:lnTo>
                  <a:lnTo>
                    <a:pt x="48910" y="21919"/>
                  </a:lnTo>
                  <a:lnTo>
                    <a:pt x="48682" y="21984"/>
                  </a:lnTo>
                  <a:lnTo>
                    <a:pt x="48585" y="21919"/>
                  </a:lnTo>
                  <a:lnTo>
                    <a:pt x="48650" y="21854"/>
                  </a:lnTo>
                  <a:lnTo>
                    <a:pt x="48747" y="21886"/>
                  </a:lnTo>
                  <a:lnTo>
                    <a:pt x="48845" y="21854"/>
                  </a:lnTo>
                  <a:lnTo>
                    <a:pt x="48910" y="21724"/>
                  </a:lnTo>
                  <a:lnTo>
                    <a:pt x="48845" y="21691"/>
                  </a:lnTo>
                  <a:lnTo>
                    <a:pt x="48845" y="21594"/>
                  </a:lnTo>
                  <a:lnTo>
                    <a:pt x="48780" y="21659"/>
                  </a:lnTo>
                  <a:lnTo>
                    <a:pt x="48715" y="21659"/>
                  </a:lnTo>
                  <a:lnTo>
                    <a:pt x="48715" y="21594"/>
                  </a:lnTo>
                  <a:lnTo>
                    <a:pt x="48617" y="21529"/>
                  </a:lnTo>
                  <a:lnTo>
                    <a:pt x="48715" y="21529"/>
                  </a:lnTo>
                  <a:lnTo>
                    <a:pt x="48747" y="21561"/>
                  </a:lnTo>
                  <a:lnTo>
                    <a:pt x="48780" y="21529"/>
                  </a:lnTo>
                  <a:lnTo>
                    <a:pt x="48780" y="21399"/>
                  </a:lnTo>
                  <a:lnTo>
                    <a:pt x="48682" y="21301"/>
                  </a:lnTo>
                  <a:lnTo>
                    <a:pt x="48650" y="21203"/>
                  </a:lnTo>
                  <a:lnTo>
                    <a:pt x="48747" y="21138"/>
                  </a:lnTo>
                  <a:lnTo>
                    <a:pt x="48715" y="21041"/>
                  </a:lnTo>
                  <a:lnTo>
                    <a:pt x="48650" y="21073"/>
                  </a:lnTo>
                  <a:lnTo>
                    <a:pt x="48650" y="21073"/>
                  </a:lnTo>
                  <a:lnTo>
                    <a:pt x="48682" y="21008"/>
                  </a:lnTo>
                  <a:lnTo>
                    <a:pt x="48715" y="20943"/>
                  </a:lnTo>
                  <a:lnTo>
                    <a:pt x="48650" y="20911"/>
                  </a:lnTo>
                  <a:lnTo>
                    <a:pt x="48585" y="20911"/>
                  </a:lnTo>
                  <a:lnTo>
                    <a:pt x="48585" y="20878"/>
                  </a:lnTo>
                  <a:lnTo>
                    <a:pt x="48650" y="20878"/>
                  </a:lnTo>
                  <a:lnTo>
                    <a:pt x="48715" y="20781"/>
                  </a:lnTo>
                  <a:lnTo>
                    <a:pt x="48617" y="20748"/>
                  </a:lnTo>
                  <a:lnTo>
                    <a:pt x="48650" y="20651"/>
                  </a:lnTo>
                  <a:lnTo>
                    <a:pt x="48715" y="20618"/>
                  </a:lnTo>
                  <a:lnTo>
                    <a:pt x="48682" y="20586"/>
                  </a:lnTo>
                  <a:lnTo>
                    <a:pt x="48585" y="20618"/>
                  </a:lnTo>
                  <a:lnTo>
                    <a:pt x="48682" y="20520"/>
                  </a:lnTo>
                  <a:lnTo>
                    <a:pt x="48617" y="20488"/>
                  </a:lnTo>
                  <a:lnTo>
                    <a:pt x="48520" y="20520"/>
                  </a:lnTo>
                  <a:lnTo>
                    <a:pt x="48422" y="20651"/>
                  </a:lnTo>
                  <a:lnTo>
                    <a:pt x="48455" y="20716"/>
                  </a:lnTo>
                  <a:lnTo>
                    <a:pt x="48389" y="20813"/>
                  </a:lnTo>
                  <a:lnTo>
                    <a:pt x="48292" y="20943"/>
                  </a:lnTo>
                  <a:lnTo>
                    <a:pt x="48292" y="21008"/>
                  </a:lnTo>
                  <a:lnTo>
                    <a:pt x="48227" y="21073"/>
                  </a:lnTo>
                  <a:lnTo>
                    <a:pt x="48227" y="21171"/>
                  </a:lnTo>
                  <a:lnTo>
                    <a:pt x="48162" y="21106"/>
                  </a:lnTo>
                  <a:lnTo>
                    <a:pt x="48097" y="21138"/>
                  </a:lnTo>
                  <a:lnTo>
                    <a:pt x="48032" y="21301"/>
                  </a:lnTo>
                  <a:lnTo>
                    <a:pt x="48032" y="21366"/>
                  </a:lnTo>
                  <a:lnTo>
                    <a:pt x="48129" y="21366"/>
                  </a:lnTo>
                  <a:lnTo>
                    <a:pt x="48162" y="21431"/>
                  </a:lnTo>
                  <a:lnTo>
                    <a:pt x="48162" y="21496"/>
                  </a:lnTo>
                  <a:lnTo>
                    <a:pt x="48097" y="21399"/>
                  </a:lnTo>
                  <a:lnTo>
                    <a:pt x="48032" y="21399"/>
                  </a:lnTo>
                  <a:lnTo>
                    <a:pt x="47999" y="21496"/>
                  </a:lnTo>
                  <a:lnTo>
                    <a:pt x="47934" y="21594"/>
                  </a:lnTo>
                  <a:lnTo>
                    <a:pt x="47837" y="21626"/>
                  </a:lnTo>
                  <a:lnTo>
                    <a:pt x="47804" y="21789"/>
                  </a:lnTo>
                  <a:lnTo>
                    <a:pt x="47739" y="21789"/>
                  </a:lnTo>
                  <a:lnTo>
                    <a:pt x="47674" y="21886"/>
                  </a:lnTo>
                  <a:lnTo>
                    <a:pt x="47674" y="21951"/>
                  </a:lnTo>
                  <a:lnTo>
                    <a:pt x="47642" y="21951"/>
                  </a:lnTo>
                  <a:lnTo>
                    <a:pt x="47642" y="22114"/>
                  </a:lnTo>
                  <a:lnTo>
                    <a:pt x="47576" y="22277"/>
                  </a:lnTo>
                  <a:lnTo>
                    <a:pt x="47576" y="22146"/>
                  </a:lnTo>
                  <a:lnTo>
                    <a:pt x="47544" y="21984"/>
                  </a:lnTo>
                  <a:lnTo>
                    <a:pt x="47479" y="21919"/>
                  </a:lnTo>
                  <a:lnTo>
                    <a:pt x="47349" y="22016"/>
                  </a:lnTo>
                  <a:lnTo>
                    <a:pt x="47284" y="22114"/>
                  </a:lnTo>
                  <a:lnTo>
                    <a:pt x="47251" y="22212"/>
                  </a:lnTo>
                  <a:lnTo>
                    <a:pt x="47154" y="22244"/>
                  </a:lnTo>
                  <a:lnTo>
                    <a:pt x="47121" y="22309"/>
                  </a:lnTo>
                  <a:lnTo>
                    <a:pt x="47121" y="22244"/>
                  </a:lnTo>
                  <a:lnTo>
                    <a:pt x="47024" y="22244"/>
                  </a:lnTo>
                  <a:lnTo>
                    <a:pt x="46926" y="22342"/>
                  </a:lnTo>
                  <a:lnTo>
                    <a:pt x="46861" y="22342"/>
                  </a:lnTo>
                  <a:lnTo>
                    <a:pt x="46731" y="22439"/>
                  </a:lnTo>
                  <a:lnTo>
                    <a:pt x="46731" y="22537"/>
                  </a:lnTo>
                  <a:lnTo>
                    <a:pt x="46601" y="22699"/>
                  </a:lnTo>
                  <a:lnTo>
                    <a:pt x="46601" y="22699"/>
                  </a:lnTo>
                  <a:lnTo>
                    <a:pt x="46633" y="22569"/>
                  </a:lnTo>
                  <a:lnTo>
                    <a:pt x="46633" y="22504"/>
                  </a:lnTo>
                  <a:lnTo>
                    <a:pt x="46666" y="22439"/>
                  </a:lnTo>
                  <a:lnTo>
                    <a:pt x="46666" y="22244"/>
                  </a:lnTo>
                  <a:lnTo>
                    <a:pt x="46666" y="22146"/>
                  </a:lnTo>
                  <a:lnTo>
                    <a:pt x="46633" y="22114"/>
                  </a:lnTo>
                  <a:lnTo>
                    <a:pt x="46503" y="22277"/>
                  </a:lnTo>
                  <a:lnTo>
                    <a:pt x="46373" y="22537"/>
                  </a:lnTo>
                  <a:lnTo>
                    <a:pt x="46243" y="22602"/>
                  </a:lnTo>
                  <a:lnTo>
                    <a:pt x="46341" y="22504"/>
                  </a:lnTo>
                  <a:lnTo>
                    <a:pt x="46341" y="22374"/>
                  </a:lnTo>
                  <a:lnTo>
                    <a:pt x="46471" y="22212"/>
                  </a:lnTo>
                  <a:lnTo>
                    <a:pt x="46471" y="22081"/>
                  </a:lnTo>
                  <a:lnTo>
                    <a:pt x="46471" y="21984"/>
                  </a:lnTo>
                  <a:lnTo>
                    <a:pt x="46438" y="21854"/>
                  </a:lnTo>
                  <a:lnTo>
                    <a:pt x="46308" y="21789"/>
                  </a:lnTo>
                  <a:lnTo>
                    <a:pt x="46211" y="21789"/>
                  </a:lnTo>
                  <a:lnTo>
                    <a:pt x="46243" y="21886"/>
                  </a:lnTo>
                  <a:lnTo>
                    <a:pt x="46211" y="21886"/>
                  </a:lnTo>
                  <a:lnTo>
                    <a:pt x="46113" y="21821"/>
                  </a:lnTo>
                  <a:lnTo>
                    <a:pt x="46016" y="21626"/>
                  </a:lnTo>
                  <a:lnTo>
                    <a:pt x="46178" y="21724"/>
                  </a:lnTo>
                  <a:lnTo>
                    <a:pt x="46243" y="21691"/>
                  </a:lnTo>
                  <a:lnTo>
                    <a:pt x="46146" y="21691"/>
                  </a:lnTo>
                  <a:lnTo>
                    <a:pt x="46016" y="21464"/>
                  </a:lnTo>
                  <a:lnTo>
                    <a:pt x="45983" y="21464"/>
                  </a:lnTo>
                  <a:lnTo>
                    <a:pt x="46113" y="21301"/>
                  </a:lnTo>
                  <a:lnTo>
                    <a:pt x="46113" y="21236"/>
                  </a:lnTo>
                  <a:lnTo>
                    <a:pt x="46211" y="21106"/>
                  </a:lnTo>
                  <a:lnTo>
                    <a:pt x="46211" y="20943"/>
                  </a:lnTo>
                  <a:lnTo>
                    <a:pt x="46081" y="20813"/>
                  </a:lnTo>
                  <a:lnTo>
                    <a:pt x="45885" y="20781"/>
                  </a:lnTo>
                  <a:lnTo>
                    <a:pt x="45625" y="20651"/>
                  </a:lnTo>
                  <a:lnTo>
                    <a:pt x="45625" y="20651"/>
                  </a:lnTo>
                  <a:lnTo>
                    <a:pt x="45918" y="20716"/>
                  </a:lnTo>
                  <a:lnTo>
                    <a:pt x="46146" y="20748"/>
                  </a:lnTo>
                  <a:lnTo>
                    <a:pt x="46178" y="20586"/>
                  </a:lnTo>
                  <a:lnTo>
                    <a:pt x="46211" y="20553"/>
                  </a:lnTo>
                  <a:lnTo>
                    <a:pt x="46243" y="20683"/>
                  </a:lnTo>
                  <a:lnTo>
                    <a:pt x="46276" y="20586"/>
                  </a:lnTo>
                  <a:lnTo>
                    <a:pt x="46276" y="20325"/>
                  </a:lnTo>
                  <a:lnTo>
                    <a:pt x="46373" y="20163"/>
                  </a:lnTo>
                  <a:lnTo>
                    <a:pt x="46503" y="20130"/>
                  </a:lnTo>
                  <a:lnTo>
                    <a:pt x="46536" y="19968"/>
                  </a:lnTo>
                  <a:lnTo>
                    <a:pt x="46536" y="19773"/>
                  </a:lnTo>
                  <a:lnTo>
                    <a:pt x="46438" y="19773"/>
                  </a:lnTo>
                  <a:lnTo>
                    <a:pt x="46406" y="19935"/>
                  </a:lnTo>
                  <a:lnTo>
                    <a:pt x="46308" y="20033"/>
                  </a:lnTo>
                  <a:lnTo>
                    <a:pt x="46243" y="19968"/>
                  </a:lnTo>
                  <a:lnTo>
                    <a:pt x="46276" y="19773"/>
                  </a:lnTo>
                  <a:lnTo>
                    <a:pt x="46146" y="19707"/>
                  </a:lnTo>
                  <a:lnTo>
                    <a:pt x="46016" y="19773"/>
                  </a:lnTo>
                  <a:lnTo>
                    <a:pt x="45983" y="19707"/>
                  </a:lnTo>
                  <a:lnTo>
                    <a:pt x="45918" y="19740"/>
                  </a:lnTo>
                  <a:lnTo>
                    <a:pt x="45755" y="19610"/>
                  </a:lnTo>
                  <a:lnTo>
                    <a:pt x="45658" y="19642"/>
                  </a:lnTo>
                  <a:lnTo>
                    <a:pt x="45658" y="19577"/>
                  </a:lnTo>
                  <a:lnTo>
                    <a:pt x="45560" y="19642"/>
                  </a:lnTo>
                  <a:lnTo>
                    <a:pt x="45560" y="19545"/>
                  </a:lnTo>
                  <a:lnTo>
                    <a:pt x="45430" y="19415"/>
                  </a:lnTo>
                  <a:lnTo>
                    <a:pt x="45528" y="19415"/>
                  </a:lnTo>
                  <a:lnTo>
                    <a:pt x="45593" y="19317"/>
                  </a:lnTo>
                  <a:lnTo>
                    <a:pt x="45690" y="19382"/>
                  </a:lnTo>
                  <a:lnTo>
                    <a:pt x="45690" y="19317"/>
                  </a:lnTo>
                  <a:lnTo>
                    <a:pt x="45593" y="19187"/>
                  </a:lnTo>
                  <a:lnTo>
                    <a:pt x="45528" y="19252"/>
                  </a:lnTo>
                  <a:lnTo>
                    <a:pt x="45430" y="19187"/>
                  </a:lnTo>
                  <a:lnTo>
                    <a:pt x="45528" y="19187"/>
                  </a:lnTo>
                  <a:lnTo>
                    <a:pt x="45463" y="19057"/>
                  </a:lnTo>
                  <a:lnTo>
                    <a:pt x="45333" y="18960"/>
                  </a:lnTo>
                  <a:lnTo>
                    <a:pt x="45268" y="18992"/>
                  </a:lnTo>
                  <a:lnTo>
                    <a:pt x="45268" y="18927"/>
                  </a:lnTo>
                  <a:lnTo>
                    <a:pt x="45333" y="18829"/>
                  </a:lnTo>
                  <a:lnTo>
                    <a:pt x="45333" y="18667"/>
                  </a:lnTo>
                  <a:lnTo>
                    <a:pt x="45235" y="18667"/>
                  </a:lnTo>
                  <a:lnTo>
                    <a:pt x="45138" y="18569"/>
                  </a:lnTo>
                  <a:lnTo>
                    <a:pt x="45138" y="18472"/>
                  </a:lnTo>
                  <a:lnTo>
                    <a:pt x="44942" y="18309"/>
                  </a:lnTo>
                  <a:lnTo>
                    <a:pt x="44812" y="18407"/>
                  </a:lnTo>
                  <a:lnTo>
                    <a:pt x="44715" y="18407"/>
                  </a:lnTo>
                  <a:lnTo>
                    <a:pt x="44650" y="18472"/>
                  </a:lnTo>
                  <a:lnTo>
                    <a:pt x="44552" y="18407"/>
                  </a:lnTo>
                  <a:lnTo>
                    <a:pt x="44552" y="18537"/>
                  </a:lnTo>
                  <a:lnTo>
                    <a:pt x="44455" y="18439"/>
                  </a:lnTo>
                  <a:lnTo>
                    <a:pt x="44390" y="18439"/>
                  </a:lnTo>
                  <a:lnTo>
                    <a:pt x="44325" y="18374"/>
                  </a:lnTo>
                  <a:lnTo>
                    <a:pt x="44227" y="18342"/>
                  </a:lnTo>
                  <a:lnTo>
                    <a:pt x="44097" y="18472"/>
                  </a:lnTo>
                  <a:lnTo>
                    <a:pt x="43902" y="18472"/>
                  </a:lnTo>
                  <a:lnTo>
                    <a:pt x="44064" y="18407"/>
                  </a:lnTo>
                  <a:lnTo>
                    <a:pt x="44064" y="18309"/>
                  </a:lnTo>
                  <a:lnTo>
                    <a:pt x="43934" y="18309"/>
                  </a:lnTo>
                  <a:lnTo>
                    <a:pt x="43707" y="18179"/>
                  </a:lnTo>
                  <a:lnTo>
                    <a:pt x="43544" y="18082"/>
                  </a:lnTo>
                  <a:lnTo>
                    <a:pt x="43349" y="18082"/>
                  </a:lnTo>
                  <a:lnTo>
                    <a:pt x="43284" y="18049"/>
                  </a:lnTo>
                  <a:lnTo>
                    <a:pt x="43219" y="18082"/>
                  </a:lnTo>
                  <a:lnTo>
                    <a:pt x="43154" y="18082"/>
                  </a:lnTo>
                  <a:lnTo>
                    <a:pt x="43089" y="18147"/>
                  </a:lnTo>
                  <a:lnTo>
                    <a:pt x="43089" y="18212"/>
                  </a:lnTo>
                  <a:lnTo>
                    <a:pt x="43024" y="18212"/>
                  </a:lnTo>
                  <a:lnTo>
                    <a:pt x="42991" y="18179"/>
                  </a:lnTo>
                  <a:lnTo>
                    <a:pt x="42894" y="18244"/>
                  </a:lnTo>
                  <a:lnTo>
                    <a:pt x="42894" y="18374"/>
                  </a:lnTo>
                  <a:lnTo>
                    <a:pt x="42829" y="18504"/>
                  </a:lnTo>
                  <a:lnTo>
                    <a:pt x="42829" y="18732"/>
                  </a:lnTo>
                  <a:lnTo>
                    <a:pt x="42894" y="18829"/>
                  </a:lnTo>
                  <a:lnTo>
                    <a:pt x="42926" y="18829"/>
                  </a:lnTo>
                  <a:lnTo>
                    <a:pt x="42959" y="18895"/>
                  </a:lnTo>
                  <a:lnTo>
                    <a:pt x="42991" y="18895"/>
                  </a:lnTo>
                  <a:lnTo>
                    <a:pt x="42991" y="19025"/>
                  </a:lnTo>
                  <a:lnTo>
                    <a:pt x="42959" y="19090"/>
                  </a:lnTo>
                  <a:lnTo>
                    <a:pt x="42894" y="19057"/>
                  </a:lnTo>
                  <a:lnTo>
                    <a:pt x="42861" y="19187"/>
                  </a:lnTo>
                  <a:lnTo>
                    <a:pt x="42731" y="19382"/>
                  </a:lnTo>
                  <a:lnTo>
                    <a:pt x="42503" y="19577"/>
                  </a:lnTo>
                  <a:lnTo>
                    <a:pt x="42503" y="19642"/>
                  </a:lnTo>
                  <a:lnTo>
                    <a:pt x="42536" y="19675"/>
                  </a:lnTo>
                  <a:lnTo>
                    <a:pt x="42764" y="19675"/>
                  </a:lnTo>
                  <a:lnTo>
                    <a:pt x="42699" y="19707"/>
                  </a:lnTo>
                  <a:lnTo>
                    <a:pt x="42633" y="19870"/>
                  </a:lnTo>
                  <a:lnTo>
                    <a:pt x="42666" y="19935"/>
                  </a:lnTo>
                  <a:lnTo>
                    <a:pt x="42764" y="19935"/>
                  </a:lnTo>
                  <a:lnTo>
                    <a:pt x="42666" y="20000"/>
                  </a:lnTo>
                  <a:lnTo>
                    <a:pt x="42601" y="20065"/>
                  </a:lnTo>
                  <a:lnTo>
                    <a:pt x="42633" y="20163"/>
                  </a:lnTo>
                  <a:lnTo>
                    <a:pt x="42699" y="20195"/>
                  </a:lnTo>
                  <a:lnTo>
                    <a:pt x="42601" y="20325"/>
                  </a:lnTo>
                  <a:lnTo>
                    <a:pt x="42601" y="20358"/>
                  </a:lnTo>
                  <a:lnTo>
                    <a:pt x="42731" y="20358"/>
                  </a:lnTo>
                  <a:lnTo>
                    <a:pt x="42764" y="20423"/>
                  </a:lnTo>
                  <a:lnTo>
                    <a:pt x="42666" y="20618"/>
                  </a:lnTo>
                  <a:lnTo>
                    <a:pt x="42536" y="20683"/>
                  </a:lnTo>
                  <a:lnTo>
                    <a:pt x="42536" y="20813"/>
                  </a:lnTo>
                  <a:lnTo>
                    <a:pt x="42568" y="20846"/>
                  </a:lnTo>
                  <a:lnTo>
                    <a:pt x="42568" y="20846"/>
                  </a:lnTo>
                  <a:lnTo>
                    <a:pt x="42503" y="20813"/>
                  </a:lnTo>
                  <a:lnTo>
                    <a:pt x="42438" y="20716"/>
                  </a:lnTo>
                  <a:lnTo>
                    <a:pt x="42373" y="20716"/>
                  </a:lnTo>
                  <a:lnTo>
                    <a:pt x="42276" y="20846"/>
                  </a:lnTo>
                  <a:lnTo>
                    <a:pt x="42276" y="20878"/>
                  </a:lnTo>
                  <a:lnTo>
                    <a:pt x="42308" y="20911"/>
                  </a:lnTo>
                  <a:lnTo>
                    <a:pt x="42308" y="20976"/>
                  </a:lnTo>
                  <a:lnTo>
                    <a:pt x="42243" y="21073"/>
                  </a:lnTo>
                  <a:lnTo>
                    <a:pt x="42146" y="21073"/>
                  </a:lnTo>
                  <a:lnTo>
                    <a:pt x="41886" y="21366"/>
                  </a:lnTo>
                  <a:lnTo>
                    <a:pt x="41788" y="21431"/>
                  </a:lnTo>
                  <a:lnTo>
                    <a:pt x="41723" y="21626"/>
                  </a:lnTo>
                  <a:lnTo>
                    <a:pt x="41755" y="21724"/>
                  </a:lnTo>
                  <a:lnTo>
                    <a:pt x="41853" y="21756"/>
                  </a:lnTo>
                  <a:lnTo>
                    <a:pt x="41886" y="21854"/>
                  </a:lnTo>
                  <a:lnTo>
                    <a:pt x="41983" y="21919"/>
                  </a:lnTo>
                  <a:lnTo>
                    <a:pt x="42146" y="22179"/>
                  </a:lnTo>
                  <a:lnTo>
                    <a:pt x="42178" y="22472"/>
                  </a:lnTo>
                  <a:lnTo>
                    <a:pt x="42178" y="22797"/>
                  </a:lnTo>
                  <a:lnTo>
                    <a:pt x="42276" y="22959"/>
                  </a:lnTo>
                  <a:lnTo>
                    <a:pt x="42243" y="23090"/>
                  </a:lnTo>
                  <a:lnTo>
                    <a:pt x="42243" y="23252"/>
                  </a:lnTo>
                  <a:lnTo>
                    <a:pt x="42211" y="23285"/>
                  </a:lnTo>
                  <a:lnTo>
                    <a:pt x="42113" y="23545"/>
                  </a:lnTo>
                  <a:lnTo>
                    <a:pt x="42081" y="23707"/>
                  </a:lnTo>
                  <a:lnTo>
                    <a:pt x="42081" y="23707"/>
                  </a:lnTo>
                  <a:lnTo>
                    <a:pt x="42113" y="23675"/>
                  </a:lnTo>
                  <a:lnTo>
                    <a:pt x="42146" y="23577"/>
                  </a:lnTo>
                  <a:lnTo>
                    <a:pt x="42211" y="23512"/>
                  </a:lnTo>
                  <a:lnTo>
                    <a:pt x="42211" y="23642"/>
                  </a:lnTo>
                  <a:lnTo>
                    <a:pt x="42308" y="23772"/>
                  </a:lnTo>
                  <a:lnTo>
                    <a:pt x="42243" y="23870"/>
                  </a:lnTo>
                  <a:lnTo>
                    <a:pt x="42113" y="23870"/>
                  </a:lnTo>
                  <a:lnTo>
                    <a:pt x="42081" y="23837"/>
                  </a:lnTo>
                  <a:lnTo>
                    <a:pt x="42016" y="23805"/>
                  </a:lnTo>
                  <a:lnTo>
                    <a:pt x="41853" y="24033"/>
                  </a:lnTo>
                  <a:lnTo>
                    <a:pt x="41755" y="24098"/>
                  </a:lnTo>
                  <a:lnTo>
                    <a:pt x="41723" y="24195"/>
                  </a:lnTo>
                  <a:lnTo>
                    <a:pt x="41463" y="24293"/>
                  </a:lnTo>
                  <a:lnTo>
                    <a:pt x="41398" y="24358"/>
                  </a:lnTo>
                  <a:lnTo>
                    <a:pt x="41398" y="24390"/>
                  </a:lnTo>
                  <a:lnTo>
                    <a:pt x="41073" y="24520"/>
                  </a:lnTo>
                  <a:lnTo>
                    <a:pt x="40877" y="24618"/>
                  </a:lnTo>
                  <a:lnTo>
                    <a:pt x="40812" y="24683"/>
                  </a:lnTo>
                  <a:lnTo>
                    <a:pt x="40682" y="24650"/>
                  </a:lnTo>
                  <a:lnTo>
                    <a:pt x="40585" y="24748"/>
                  </a:lnTo>
                  <a:lnTo>
                    <a:pt x="40390" y="24781"/>
                  </a:lnTo>
                  <a:lnTo>
                    <a:pt x="40227" y="24846"/>
                  </a:lnTo>
                  <a:lnTo>
                    <a:pt x="40260" y="24911"/>
                  </a:lnTo>
                  <a:lnTo>
                    <a:pt x="40292" y="25008"/>
                  </a:lnTo>
                  <a:lnTo>
                    <a:pt x="40325" y="25106"/>
                  </a:lnTo>
                  <a:lnTo>
                    <a:pt x="40325" y="25203"/>
                  </a:lnTo>
                  <a:lnTo>
                    <a:pt x="40357" y="25268"/>
                  </a:lnTo>
                  <a:lnTo>
                    <a:pt x="40325" y="25301"/>
                  </a:lnTo>
                  <a:lnTo>
                    <a:pt x="40357" y="25366"/>
                  </a:lnTo>
                  <a:lnTo>
                    <a:pt x="40390" y="25398"/>
                  </a:lnTo>
                  <a:lnTo>
                    <a:pt x="40325" y="25431"/>
                  </a:lnTo>
                  <a:lnTo>
                    <a:pt x="40390" y="25528"/>
                  </a:lnTo>
                  <a:lnTo>
                    <a:pt x="40325" y="25561"/>
                  </a:lnTo>
                  <a:lnTo>
                    <a:pt x="40357" y="25659"/>
                  </a:lnTo>
                  <a:lnTo>
                    <a:pt x="40292" y="25724"/>
                  </a:lnTo>
                  <a:lnTo>
                    <a:pt x="40260" y="25886"/>
                  </a:lnTo>
                  <a:lnTo>
                    <a:pt x="40292" y="25984"/>
                  </a:lnTo>
                  <a:lnTo>
                    <a:pt x="40195" y="26244"/>
                  </a:lnTo>
                  <a:lnTo>
                    <a:pt x="40227" y="26309"/>
                  </a:lnTo>
                  <a:lnTo>
                    <a:pt x="40292" y="26341"/>
                  </a:lnTo>
                  <a:lnTo>
                    <a:pt x="40260" y="26407"/>
                  </a:lnTo>
                  <a:lnTo>
                    <a:pt x="40325" y="26472"/>
                  </a:lnTo>
                  <a:lnTo>
                    <a:pt x="40227" y="26569"/>
                  </a:lnTo>
                  <a:lnTo>
                    <a:pt x="40227" y="26699"/>
                  </a:lnTo>
                  <a:lnTo>
                    <a:pt x="40260" y="26732"/>
                  </a:lnTo>
                  <a:lnTo>
                    <a:pt x="40292" y="26894"/>
                  </a:lnTo>
                  <a:lnTo>
                    <a:pt x="40325" y="26927"/>
                  </a:lnTo>
                  <a:lnTo>
                    <a:pt x="40195" y="27057"/>
                  </a:lnTo>
                  <a:lnTo>
                    <a:pt x="40162" y="27187"/>
                  </a:lnTo>
                  <a:lnTo>
                    <a:pt x="40097" y="27220"/>
                  </a:lnTo>
                  <a:lnTo>
                    <a:pt x="40064" y="27187"/>
                  </a:lnTo>
                  <a:lnTo>
                    <a:pt x="40064" y="27285"/>
                  </a:lnTo>
                  <a:lnTo>
                    <a:pt x="40129" y="27350"/>
                  </a:lnTo>
                  <a:lnTo>
                    <a:pt x="40064" y="27447"/>
                  </a:lnTo>
                  <a:lnTo>
                    <a:pt x="40032" y="27610"/>
                  </a:lnTo>
                  <a:lnTo>
                    <a:pt x="40064" y="27740"/>
                  </a:lnTo>
                  <a:lnTo>
                    <a:pt x="40162" y="27837"/>
                  </a:lnTo>
                  <a:lnTo>
                    <a:pt x="40260" y="27870"/>
                  </a:lnTo>
                  <a:lnTo>
                    <a:pt x="40064" y="27870"/>
                  </a:lnTo>
                  <a:lnTo>
                    <a:pt x="39967" y="27772"/>
                  </a:lnTo>
                  <a:lnTo>
                    <a:pt x="39967" y="27610"/>
                  </a:lnTo>
                  <a:lnTo>
                    <a:pt x="39934" y="27447"/>
                  </a:lnTo>
                  <a:lnTo>
                    <a:pt x="39869" y="27415"/>
                  </a:lnTo>
                  <a:lnTo>
                    <a:pt x="39869" y="27350"/>
                  </a:lnTo>
                  <a:lnTo>
                    <a:pt x="39902" y="27285"/>
                  </a:lnTo>
                  <a:lnTo>
                    <a:pt x="39837" y="27285"/>
                  </a:lnTo>
                  <a:lnTo>
                    <a:pt x="39674" y="27480"/>
                  </a:lnTo>
                  <a:lnTo>
                    <a:pt x="39674" y="27577"/>
                  </a:lnTo>
                  <a:lnTo>
                    <a:pt x="39642" y="27675"/>
                  </a:lnTo>
                  <a:lnTo>
                    <a:pt x="39544" y="27675"/>
                  </a:lnTo>
                  <a:lnTo>
                    <a:pt x="39447" y="27577"/>
                  </a:lnTo>
                  <a:lnTo>
                    <a:pt x="39316" y="27545"/>
                  </a:lnTo>
                  <a:lnTo>
                    <a:pt x="39186" y="27610"/>
                  </a:lnTo>
                  <a:lnTo>
                    <a:pt x="39024" y="27707"/>
                  </a:lnTo>
                  <a:lnTo>
                    <a:pt x="39024" y="27707"/>
                  </a:lnTo>
                  <a:lnTo>
                    <a:pt x="39219" y="27512"/>
                  </a:lnTo>
                  <a:lnTo>
                    <a:pt x="39284" y="27382"/>
                  </a:lnTo>
                  <a:lnTo>
                    <a:pt x="39251" y="27317"/>
                  </a:lnTo>
                  <a:lnTo>
                    <a:pt x="39219" y="27122"/>
                  </a:lnTo>
                  <a:lnTo>
                    <a:pt x="39154" y="27057"/>
                  </a:lnTo>
                  <a:lnTo>
                    <a:pt x="39154" y="26959"/>
                  </a:lnTo>
                  <a:lnTo>
                    <a:pt x="39121" y="26959"/>
                  </a:lnTo>
                  <a:lnTo>
                    <a:pt x="38991" y="26894"/>
                  </a:lnTo>
                  <a:lnTo>
                    <a:pt x="38894" y="26862"/>
                  </a:lnTo>
                  <a:lnTo>
                    <a:pt x="38894" y="26797"/>
                  </a:lnTo>
                  <a:lnTo>
                    <a:pt x="38894" y="26764"/>
                  </a:lnTo>
                  <a:lnTo>
                    <a:pt x="38894" y="26667"/>
                  </a:lnTo>
                  <a:lnTo>
                    <a:pt x="38829" y="26569"/>
                  </a:lnTo>
                  <a:lnTo>
                    <a:pt x="38764" y="26537"/>
                  </a:lnTo>
                  <a:lnTo>
                    <a:pt x="38764" y="26407"/>
                  </a:lnTo>
                  <a:lnTo>
                    <a:pt x="38666" y="26309"/>
                  </a:lnTo>
                  <a:lnTo>
                    <a:pt x="38601" y="26211"/>
                  </a:lnTo>
                  <a:lnTo>
                    <a:pt x="38666" y="26016"/>
                  </a:lnTo>
                  <a:lnTo>
                    <a:pt x="38764" y="25919"/>
                  </a:lnTo>
                  <a:lnTo>
                    <a:pt x="38796" y="25789"/>
                  </a:lnTo>
                  <a:lnTo>
                    <a:pt x="38796" y="25691"/>
                  </a:lnTo>
                  <a:lnTo>
                    <a:pt x="38959" y="25463"/>
                  </a:lnTo>
                  <a:lnTo>
                    <a:pt x="38926" y="25236"/>
                  </a:lnTo>
                  <a:lnTo>
                    <a:pt x="38894" y="25236"/>
                  </a:lnTo>
                  <a:lnTo>
                    <a:pt x="38894" y="25106"/>
                  </a:lnTo>
                  <a:lnTo>
                    <a:pt x="38959" y="24976"/>
                  </a:lnTo>
                  <a:lnTo>
                    <a:pt x="39024" y="24878"/>
                  </a:lnTo>
                  <a:lnTo>
                    <a:pt x="39056" y="24781"/>
                  </a:lnTo>
                  <a:lnTo>
                    <a:pt x="39186" y="24520"/>
                  </a:lnTo>
                  <a:lnTo>
                    <a:pt x="39154" y="24358"/>
                  </a:lnTo>
                  <a:lnTo>
                    <a:pt x="39121" y="24358"/>
                  </a:lnTo>
                  <a:lnTo>
                    <a:pt x="39056" y="24390"/>
                  </a:lnTo>
                  <a:lnTo>
                    <a:pt x="39089" y="24325"/>
                  </a:lnTo>
                  <a:lnTo>
                    <a:pt x="38991" y="24325"/>
                  </a:lnTo>
                  <a:lnTo>
                    <a:pt x="38861" y="24390"/>
                  </a:lnTo>
                  <a:lnTo>
                    <a:pt x="38699" y="24358"/>
                  </a:lnTo>
                  <a:lnTo>
                    <a:pt x="38536" y="24293"/>
                  </a:lnTo>
                  <a:lnTo>
                    <a:pt x="38471" y="24293"/>
                  </a:lnTo>
                  <a:lnTo>
                    <a:pt x="38438" y="24260"/>
                  </a:lnTo>
                  <a:lnTo>
                    <a:pt x="38211" y="24228"/>
                  </a:lnTo>
                  <a:lnTo>
                    <a:pt x="38081" y="24260"/>
                  </a:lnTo>
                  <a:lnTo>
                    <a:pt x="38048" y="24260"/>
                  </a:lnTo>
                  <a:lnTo>
                    <a:pt x="37886" y="24228"/>
                  </a:lnTo>
                  <a:lnTo>
                    <a:pt x="37821" y="24195"/>
                  </a:lnTo>
                  <a:lnTo>
                    <a:pt x="37853" y="24163"/>
                  </a:lnTo>
                  <a:lnTo>
                    <a:pt x="37723" y="24033"/>
                  </a:lnTo>
                  <a:lnTo>
                    <a:pt x="37691" y="23968"/>
                  </a:lnTo>
                  <a:lnTo>
                    <a:pt x="37528" y="23805"/>
                  </a:lnTo>
                  <a:lnTo>
                    <a:pt x="37430" y="23772"/>
                  </a:lnTo>
                  <a:lnTo>
                    <a:pt x="37268" y="23642"/>
                  </a:lnTo>
                  <a:lnTo>
                    <a:pt x="37203" y="23642"/>
                  </a:lnTo>
                  <a:lnTo>
                    <a:pt x="36975" y="23480"/>
                  </a:lnTo>
                  <a:lnTo>
                    <a:pt x="36943" y="23447"/>
                  </a:lnTo>
                  <a:lnTo>
                    <a:pt x="36878" y="23480"/>
                  </a:lnTo>
                  <a:lnTo>
                    <a:pt x="36878" y="23415"/>
                  </a:lnTo>
                  <a:lnTo>
                    <a:pt x="36780" y="23252"/>
                  </a:lnTo>
                  <a:lnTo>
                    <a:pt x="36715" y="23155"/>
                  </a:lnTo>
                  <a:lnTo>
                    <a:pt x="36715" y="23057"/>
                  </a:lnTo>
                  <a:lnTo>
                    <a:pt x="36617" y="23024"/>
                  </a:lnTo>
                  <a:lnTo>
                    <a:pt x="36552" y="22862"/>
                  </a:lnTo>
                  <a:lnTo>
                    <a:pt x="36455" y="22829"/>
                  </a:lnTo>
                  <a:lnTo>
                    <a:pt x="36292" y="22634"/>
                  </a:lnTo>
                  <a:lnTo>
                    <a:pt x="36195" y="22634"/>
                  </a:lnTo>
                  <a:lnTo>
                    <a:pt x="36130" y="22569"/>
                  </a:lnTo>
                  <a:lnTo>
                    <a:pt x="35902" y="22504"/>
                  </a:lnTo>
                  <a:lnTo>
                    <a:pt x="35739" y="22342"/>
                  </a:lnTo>
                  <a:lnTo>
                    <a:pt x="35512" y="22212"/>
                  </a:lnTo>
                  <a:lnTo>
                    <a:pt x="35317" y="22212"/>
                  </a:lnTo>
                  <a:lnTo>
                    <a:pt x="34926" y="22342"/>
                  </a:lnTo>
                  <a:lnTo>
                    <a:pt x="34569" y="22472"/>
                  </a:lnTo>
                  <a:lnTo>
                    <a:pt x="34406" y="22472"/>
                  </a:lnTo>
                  <a:lnTo>
                    <a:pt x="34276" y="22407"/>
                  </a:lnTo>
                  <a:lnTo>
                    <a:pt x="34276" y="22407"/>
                  </a:lnTo>
                  <a:lnTo>
                    <a:pt x="34406" y="22439"/>
                  </a:lnTo>
                  <a:lnTo>
                    <a:pt x="34569" y="22374"/>
                  </a:lnTo>
                  <a:lnTo>
                    <a:pt x="34894" y="22081"/>
                  </a:lnTo>
                  <a:lnTo>
                    <a:pt x="34926" y="21984"/>
                  </a:lnTo>
                  <a:lnTo>
                    <a:pt x="34894" y="21756"/>
                  </a:lnTo>
                  <a:lnTo>
                    <a:pt x="34829" y="21659"/>
                  </a:lnTo>
                  <a:lnTo>
                    <a:pt x="34894" y="21464"/>
                  </a:lnTo>
                  <a:lnTo>
                    <a:pt x="34894" y="21236"/>
                  </a:lnTo>
                  <a:lnTo>
                    <a:pt x="34829" y="21106"/>
                  </a:lnTo>
                  <a:lnTo>
                    <a:pt x="34829" y="20976"/>
                  </a:lnTo>
                  <a:lnTo>
                    <a:pt x="34894" y="20878"/>
                  </a:lnTo>
                  <a:lnTo>
                    <a:pt x="34894" y="20781"/>
                  </a:lnTo>
                  <a:lnTo>
                    <a:pt x="34796" y="20716"/>
                  </a:lnTo>
                  <a:lnTo>
                    <a:pt x="34471" y="20748"/>
                  </a:lnTo>
                  <a:lnTo>
                    <a:pt x="34341" y="21008"/>
                  </a:lnTo>
                  <a:lnTo>
                    <a:pt x="34178" y="21236"/>
                  </a:lnTo>
                  <a:lnTo>
                    <a:pt x="33918" y="21268"/>
                  </a:lnTo>
                  <a:lnTo>
                    <a:pt x="33788" y="21366"/>
                  </a:lnTo>
                  <a:lnTo>
                    <a:pt x="33821" y="21268"/>
                  </a:lnTo>
                  <a:lnTo>
                    <a:pt x="34113" y="21203"/>
                  </a:lnTo>
                  <a:lnTo>
                    <a:pt x="34243" y="21073"/>
                  </a:lnTo>
                  <a:lnTo>
                    <a:pt x="34341" y="20813"/>
                  </a:lnTo>
                  <a:lnTo>
                    <a:pt x="34308" y="20813"/>
                  </a:lnTo>
                  <a:lnTo>
                    <a:pt x="34308" y="20651"/>
                  </a:lnTo>
                  <a:lnTo>
                    <a:pt x="34243" y="20586"/>
                  </a:lnTo>
                  <a:lnTo>
                    <a:pt x="34276" y="20488"/>
                  </a:lnTo>
                  <a:lnTo>
                    <a:pt x="34276" y="20423"/>
                  </a:lnTo>
                  <a:lnTo>
                    <a:pt x="34146" y="20390"/>
                  </a:lnTo>
                  <a:lnTo>
                    <a:pt x="34211" y="20358"/>
                  </a:lnTo>
                  <a:lnTo>
                    <a:pt x="34308" y="20325"/>
                  </a:lnTo>
                  <a:lnTo>
                    <a:pt x="34341" y="20228"/>
                  </a:lnTo>
                  <a:lnTo>
                    <a:pt x="34439" y="20065"/>
                  </a:lnTo>
                  <a:lnTo>
                    <a:pt x="34439" y="19903"/>
                  </a:lnTo>
                  <a:lnTo>
                    <a:pt x="34374" y="19870"/>
                  </a:lnTo>
                  <a:lnTo>
                    <a:pt x="34471" y="19642"/>
                  </a:lnTo>
                  <a:lnTo>
                    <a:pt x="34536" y="19610"/>
                  </a:lnTo>
                  <a:lnTo>
                    <a:pt x="34601" y="19447"/>
                  </a:lnTo>
                  <a:lnTo>
                    <a:pt x="34666" y="19350"/>
                  </a:lnTo>
                  <a:lnTo>
                    <a:pt x="34699" y="19155"/>
                  </a:lnTo>
                  <a:lnTo>
                    <a:pt x="34796" y="19057"/>
                  </a:lnTo>
                  <a:lnTo>
                    <a:pt x="34731" y="18960"/>
                  </a:lnTo>
                  <a:lnTo>
                    <a:pt x="34764" y="18895"/>
                  </a:lnTo>
                  <a:lnTo>
                    <a:pt x="34861" y="18960"/>
                  </a:lnTo>
                  <a:lnTo>
                    <a:pt x="34959" y="18862"/>
                  </a:lnTo>
                  <a:lnTo>
                    <a:pt x="34991" y="18764"/>
                  </a:lnTo>
                  <a:lnTo>
                    <a:pt x="35089" y="18732"/>
                  </a:lnTo>
                  <a:lnTo>
                    <a:pt x="35252" y="18569"/>
                  </a:lnTo>
                  <a:lnTo>
                    <a:pt x="35349" y="18537"/>
                  </a:lnTo>
                  <a:lnTo>
                    <a:pt x="35317" y="18439"/>
                  </a:lnTo>
                  <a:lnTo>
                    <a:pt x="35382" y="18342"/>
                  </a:lnTo>
                  <a:lnTo>
                    <a:pt x="35447" y="18342"/>
                  </a:lnTo>
                  <a:lnTo>
                    <a:pt x="35479" y="18277"/>
                  </a:lnTo>
                  <a:lnTo>
                    <a:pt x="35414" y="18212"/>
                  </a:lnTo>
                  <a:lnTo>
                    <a:pt x="35544" y="18147"/>
                  </a:lnTo>
                  <a:lnTo>
                    <a:pt x="35642" y="18016"/>
                  </a:lnTo>
                  <a:lnTo>
                    <a:pt x="35739" y="18016"/>
                  </a:lnTo>
                  <a:lnTo>
                    <a:pt x="35739" y="17984"/>
                  </a:lnTo>
                  <a:lnTo>
                    <a:pt x="35772" y="17919"/>
                  </a:lnTo>
                  <a:lnTo>
                    <a:pt x="35642" y="17821"/>
                  </a:lnTo>
                  <a:lnTo>
                    <a:pt x="35707" y="17789"/>
                  </a:lnTo>
                  <a:lnTo>
                    <a:pt x="35707" y="17724"/>
                  </a:lnTo>
                  <a:lnTo>
                    <a:pt x="35804" y="17724"/>
                  </a:lnTo>
                  <a:lnTo>
                    <a:pt x="35902" y="17821"/>
                  </a:lnTo>
                  <a:lnTo>
                    <a:pt x="35934" y="17854"/>
                  </a:lnTo>
                  <a:lnTo>
                    <a:pt x="35967" y="17854"/>
                  </a:lnTo>
                  <a:lnTo>
                    <a:pt x="35967" y="17756"/>
                  </a:lnTo>
                  <a:lnTo>
                    <a:pt x="35869" y="17724"/>
                  </a:lnTo>
                  <a:lnTo>
                    <a:pt x="36032" y="17659"/>
                  </a:lnTo>
                  <a:lnTo>
                    <a:pt x="36065" y="17594"/>
                  </a:lnTo>
                  <a:lnTo>
                    <a:pt x="36195" y="17594"/>
                  </a:lnTo>
                  <a:lnTo>
                    <a:pt x="36260" y="17626"/>
                  </a:lnTo>
                  <a:lnTo>
                    <a:pt x="36260" y="17561"/>
                  </a:lnTo>
                  <a:lnTo>
                    <a:pt x="36227" y="17496"/>
                  </a:lnTo>
                  <a:lnTo>
                    <a:pt x="36292" y="17529"/>
                  </a:lnTo>
                  <a:lnTo>
                    <a:pt x="36325" y="17626"/>
                  </a:lnTo>
                  <a:lnTo>
                    <a:pt x="36390" y="17529"/>
                  </a:lnTo>
                  <a:lnTo>
                    <a:pt x="36390" y="17464"/>
                  </a:lnTo>
                  <a:lnTo>
                    <a:pt x="36325" y="17399"/>
                  </a:lnTo>
                  <a:lnTo>
                    <a:pt x="36357" y="17301"/>
                  </a:lnTo>
                  <a:lnTo>
                    <a:pt x="36390" y="17334"/>
                  </a:lnTo>
                  <a:lnTo>
                    <a:pt x="36585" y="17399"/>
                  </a:lnTo>
                  <a:lnTo>
                    <a:pt x="36585" y="17399"/>
                  </a:lnTo>
                  <a:lnTo>
                    <a:pt x="36552" y="17334"/>
                  </a:lnTo>
                  <a:lnTo>
                    <a:pt x="36455" y="17301"/>
                  </a:lnTo>
                  <a:lnTo>
                    <a:pt x="36422" y="17236"/>
                  </a:lnTo>
                  <a:lnTo>
                    <a:pt x="36455" y="17203"/>
                  </a:lnTo>
                  <a:lnTo>
                    <a:pt x="36487" y="17138"/>
                  </a:lnTo>
                  <a:lnTo>
                    <a:pt x="36520" y="17269"/>
                  </a:lnTo>
                  <a:lnTo>
                    <a:pt x="36617" y="17236"/>
                  </a:lnTo>
                  <a:lnTo>
                    <a:pt x="36682" y="17269"/>
                  </a:lnTo>
                  <a:lnTo>
                    <a:pt x="36747" y="17236"/>
                  </a:lnTo>
                  <a:lnTo>
                    <a:pt x="36617" y="17041"/>
                  </a:lnTo>
                  <a:lnTo>
                    <a:pt x="36552" y="16813"/>
                  </a:lnTo>
                  <a:lnTo>
                    <a:pt x="36455" y="16716"/>
                  </a:lnTo>
                  <a:lnTo>
                    <a:pt x="36455" y="16618"/>
                  </a:lnTo>
                  <a:lnTo>
                    <a:pt x="36455" y="16553"/>
                  </a:lnTo>
                  <a:lnTo>
                    <a:pt x="36487" y="16488"/>
                  </a:lnTo>
                  <a:lnTo>
                    <a:pt x="36552" y="16586"/>
                  </a:lnTo>
                  <a:lnTo>
                    <a:pt x="36617" y="16748"/>
                  </a:lnTo>
                  <a:lnTo>
                    <a:pt x="36747" y="16911"/>
                  </a:lnTo>
                  <a:lnTo>
                    <a:pt x="36975" y="16976"/>
                  </a:lnTo>
                  <a:lnTo>
                    <a:pt x="37073" y="17041"/>
                  </a:lnTo>
                  <a:lnTo>
                    <a:pt x="37203" y="17041"/>
                  </a:lnTo>
                  <a:lnTo>
                    <a:pt x="37268" y="16976"/>
                  </a:lnTo>
                  <a:lnTo>
                    <a:pt x="37333" y="16976"/>
                  </a:lnTo>
                  <a:lnTo>
                    <a:pt x="37495" y="16846"/>
                  </a:lnTo>
                  <a:lnTo>
                    <a:pt x="37495" y="16586"/>
                  </a:lnTo>
                  <a:lnTo>
                    <a:pt x="37300" y="16358"/>
                  </a:lnTo>
                  <a:lnTo>
                    <a:pt x="37268" y="16228"/>
                  </a:lnTo>
                  <a:lnTo>
                    <a:pt x="37203" y="16163"/>
                  </a:lnTo>
                  <a:lnTo>
                    <a:pt x="37170" y="16163"/>
                  </a:lnTo>
                  <a:lnTo>
                    <a:pt x="37040" y="16260"/>
                  </a:lnTo>
                  <a:lnTo>
                    <a:pt x="36845" y="16293"/>
                  </a:lnTo>
                  <a:lnTo>
                    <a:pt x="36780" y="16325"/>
                  </a:lnTo>
                  <a:lnTo>
                    <a:pt x="36780" y="16293"/>
                  </a:lnTo>
                  <a:lnTo>
                    <a:pt x="36780" y="16228"/>
                  </a:lnTo>
                  <a:lnTo>
                    <a:pt x="36975" y="16228"/>
                  </a:lnTo>
                  <a:lnTo>
                    <a:pt x="37105" y="16130"/>
                  </a:lnTo>
                  <a:lnTo>
                    <a:pt x="37073" y="16098"/>
                  </a:lnTo>
                  <a:lnTo>
                    <a:pt x="36878" y="15968"/>
                  </a:lnTo>
                  <a:lnTo>
                    <a:pt x="36650" y="15740"/>
                  </a:lnTo>
                  <a:lnTo>
                    <a:pt x="36617" y="15740"/>
                  </a:lnTo>
                  <a:lnTo>
                    <a:pt x="36617" y="15773"/>
                  </a:lnTo>
                  <a:lnTo>
                    <a:pt x="36650" y="15870"/>
                  </a:lnTo>
                  <a:lnTo>
                    <a:pt x="36617" y="15903"/>
                  </a:lnTo>
                  <a:lnTo>
                    <a:pt x="36520" y="15838"/>
                  </a:lnTo>
                  <a:lnTo>
                    <a:pt x="36455" y="15675"/>
                  </a:lnTo>
                  <a:lnTo>
                    <a:pt x="36552" y="15675"/>
                  </a:lnTo>
                  <a:lnTo>
                    <a:pt x="36552" y="15545"/>
                  </a:lnTo>
                  <a:lnTo>
                    <a:pt x="36617" y="15610"/>
                  </a:lnTo>
                  <a:lnTo>
                    <a:pt x="36747" y="15740"/>
                  </a:lnTo>
                  <a:lnTo>
                    <a:pt x="36845" y="15773"/>
                  </a:lnTo>
                  <a:lnTo>
                    <a:pt x="36910" y="15903"/>
                  </a:lnTo>
                  <a:lnTo>
                    <a:pt x="37105" y="16033"/>
                  </a:lnTo>
                  <a:lnTo>
                    <a:pt x="37300" y="16098"/>
                  </a:lnTo>
                  <a:lnTo>
                    <a:pt x="37430" y="16260"/>
                  </a:lnTo>
                  <a:lnTo>
                    <a:pt x="37495" y="16293"/>
                  </a:lnTo>
                  <a:lnTo>
                    <a:pt x="37528" y="16391"/>
                  </a:lnTo>
                  <a:lnTo>
                    <a:pt x="37625" y="16423"/>
                  </a:lnTo>
                  <a:lnTo>
                    <a:pt x="37658" y="16456"/>
                  </a:lnTo>
                  <a:lnTo>
                    <a:pt x="37691" y="16325"/>
                  </a:lnTo>
                  <a:lnTo>
                    <a:pt x="37788" y="16293"/>
                  </a:lnTo>
                  <a:lnTo>
                    <a:pt x="37723" y="16228"/>
                  </a:lnTo>
                  <a:lnTo>
                    <a:pt x="37756" y="16130"/>
                  </a:lnTo>
                  <a:lnTo>
                    <a:pt x="37821" y="16260"/>
                  </a:lnTo>
                  <a:lnTo>
                    <a:pt x="37853" y="16325"/>
                  </a:lnTo>
                  <a:lnTo>
                    <a:pt x="37918" y="16325"/>
                  </a:lnTo>
                  <a:lnTo>
                    <a:pt x="38048" y="16163"/>
                  </a:lnTo>
                  <a:lnTo>
                    <a:pt x="38048" y="15968"/>
                  </a:lnTo>
                  <a:lnTo>
                    <a:pt x="37983" y="15903"/>
                  </a:lnTo>
                  <a:lnTo>
                    <a:pt x="38048" y="15740"/>
                  </a:lnTo>
                  <a:lnTo>
                    <a:pt x="38113" y="15903"/>
                  </a:lnTo>
                  <a:lnTo>
                    <a:pt x="38113" y="16000"/>
                  </a:lnTo>
                  <a:lnTo>
                    <a:pt x="38178" y="15805"/>
                  </a:lnTo>
                  <a:lnTo>
                    <a:pt x="38276" y="15740"/>
                  </a:lnTo>
                  <a:lnTo>
                    <a:pt x="38308" y="15805"/>
                  </a:lnTo>
                  <a:lnTo>
                    <a:pt x="38341" y="15838"/>
                  </a:lnTo>
                  <a:lnTo>
                    <a:pt x="38276" y="15935"/>
                  </a:lnTo>
                  <a:lnTo>
                    <a:pt x="38308" y="15935"/>
                  </a:lnTo>
                  <a:lnTo>
                    <a:pt x="38341" y="16033"/>
                  </a:lnTo>
                  <a:lnTo>
                    <a:pt x="38406" y="15935"/>
                  </a:lnTo>
                  <a:lnTo>
                    <a:pt x="38471" y="15968"/>
                  </a:lnTo>
                  <a:lnTo>
                    <a:pt x="38601" y="16130"/>
                  </a:lnTo>
                  <a:lnTo>
                    <a:pt x="38634" y="16065"/>
                  </a:lnTo>
                  <a:lnTo>
                    <a:pt x="38699" y="16065"/>
                  </a:lnTo>
                  <a:lnTo>
                    <a:pt x="38731" y="16098"/>
                  </a:lnTo>
                  <a:lnTo>
                    <a:pt x="38829" y="16098"/>
                  </a:lnTo>
                  <a:lnTo>
                    <a:pt x="38926" y="15935"/>
                  </a:lnTo>
                  <a:lnTo>
                    <a:pt x="39056" y="15870"/>
                  </a:lnTo>
                  <a:lnTo>
                    <a:pt x="39414" y="15512"/>
                  </a:lnTo>
                  <a:lnTo>
                    <a:pt x="39414" y="15447"/>
                  </a:lnTo>
                  <a:lnTo>
                    <a:pt x="39479" y="15415"/>
                  </a:lnTo>
                  <a:lnTo>
                    <a:pt x="39479" y="15447"/>
                  </a:lnTo>
                  <a:lnTo>
                    <a:pt x="39642" y="15252"/>
                  </a:lnTo>
                  <a:lnTo>
                    <a:pt x="39739" y="15220"/>
                  </a:lnTo>
                  <a:lnTo>
                    <a:pt x="39869" y="15122"/>
                  </a:lnTo>
                  <a:lnTo>
                    <a:pt x="39902" y="15090"/>
                  </a:lnTo>
                  <a:lnTo>
                    <a:pt x="39902" y="14960"/>
                  </a:lnTo>
                  <a:lnTo>
                    <a:pt x="39512" y="14862"/>
                  </a:lnTo>
                  <a:lnTo>
                    <a:pt x="39316" y="14830"/>
                  </a:lnTo>
                  <a:lnTo>
                    <a:pt x="39121" y="14765"/>
                  </a:lnTo>
                  <a:lnTo>
                    <a:pt x="39024" y="14602"/>
                  </a:lnTo>
                  <a:lnTo>
                    <a:pt x="38926" y="14374"/>
                  </a:lnTo>
                  <a:lnTo>
                    <a:pt x="38894" y="14374"/>
                  </a:lnTo>
                  <a:lnTo>
                    <a:pt x="38861" y="14179"/>
                  </a:lnTo>
                  <a:lnTo>
                    <a:pt x="38829" y="14179"/>
                  </a:lnTo>
                  <a:lnTo>
                    <a:pt x="38861" y="14114"/>
                  </a:lnTo>
                  <a:lnTo>
                    <a:pt x="38894" y="14114"/>
                  </a:lnTo>
                  <a:lnTo>
                    <a:pt x="38926" y="14082"/>
                  </a:lnTo>
                  <a:lnTo>
                    <a:pt x="38861" y="14017"/>
                  </a:lnTo>
                  <a:lnTo>
                    <a:pt x="38634" y="14017"/>
                  </a:lnTo>
                  <a:lnTo>
                    <a:pt x="38406" y="13952"/>
                  </a:lnTo>
                  <a:lnTo>
                    <a:pt x="38341" y="13952"/>
                  </a:lnTo>
                  <a:lnTo>
                    <a:pt x="38308" y="14017"/>
                  </a:lnTo>
                  <a:lnTo>
                    <a:pt x="38243" y="13919"/>
                  </a:lnTo>
                  <a:lnTo>
                    <a:pt x="38243" y="13854"/>
                  </a:lnTo>
                  <a:lnTo>
                    <a:pt x="38341" y="13886"/>
                  </a:lnTo>
                  <a:lnTo>
                    <a:pt x="38601" y="13886"/>
                  </a:lnTo>
                  <a:lnTo>
                    <a:pt x="38731" y="13984"/>
                  </a:lnTo>
                  <a:lnTo>
                    <a:pt x="38959" y="13984"/>
                  </a:lnTo>
                  <a:lnTo>
                    <a:pt x="39089" y="14082"/>
                  </a:lnTo>
                  <a:lnTo>
                    <a:pt x="39186" y="14309"/>
                  </a:lnTo>
                  <a:lnTo>
                    <a:pt x="39284" y="14342"/>
                  </a:lnTo>
                  <a:lnTo>
                    <a:pt x="39349" y="14407"/>
                  </a:lnTo>
                  <a:lnTo>
                    <a:pt x="39316" y="14439"/>
                  </a:lnTo>
                  <a:lnTo>
                    <a:pt x="39251" y="14439"/>
                  </a:lnTo>
                  <a:lnTo>
                    <a:pt x="39251" y="14472"/>
                  </a:lnTo>
                  <a:lnTo>
                    <a:pt x="39414" y="14537"/>
                  </a:lnTo>
                  <a:lnTo>
                    <a:pt x="39447" y="14667"/>
                  </a:lnTo>
                  <a:lnTo>
                    <a:pt x="39544" y="14765"/>
                  </a:lnTo>
                  <a:lnTo>
                    <a:pt x="39869" y="14830"/>
                  </a:lnTo>
                  <a:lnTo>
                    <a:pt x="39967" y="14797"/>
                  </a:lnTo>
                  <a:lnTo>
                    <a:pt x="39999" y="14667"/>
                  </a:lnTo>
                  <a:lnTo>
                    <a:pt x="40097" y="14634"/>
                  </a:lnTo>
                  <a:lnTo>
                    <a:pt x="40162" y="14667"/>
                  </a:lnTo>
                  <a:lnTo>
                    <a:pt x="40292" y="14504"/>
                  </a:lnTo>
                  <a:lnTo>
                    <a:pt x="40390" y="14374"/>
                  </a:lnTo>
                  <a:lnTo>
                    <a:pt x="40650" y="14179"/>
                  </a:lnTo>
                  <a:lnTo>
                    <a:pt x="40715" y="14147"/>
                  </a:lnTo>
                  <a:lnTo>
                    <a:pt x="40780" y="14017"/>
                  </a:lnTo>
                  <a:lnTo>
                    <a:pt x="40747" y="13919"/>
                  </a:lnTo>
                  <a:lnTo>
                    <a:pt x="40617" y="13886"/>
                  </a:lnTo>
                  <a:lnTo>
                    <a:pt x="40552" y="13821"/>
                  </a:lnTo>
                  <a:lnTo>
                    <a:pt x="40552" y="13724"/>
                  </a:lnTo>
                  <a:lnTo>
                    <a:pt x="40585" y="13691"/>
                  </a:lnTo>
                  <a:lnTo>
                    <a:pt x="40552" y="13626"/>
                  </a:lnTo>
                  <a:lnTo>
                    <a:pt x="40585" y="13529"/>
                  </a:lnTo>
                  <a:lnTo>
                    <a:pt x="40682" y="13594"/>
                  </a:lnTo>
                  <a:lnTo>
                    <a:pt x="40780" y="13594"/>
                  </a:lnTo>
                  <a:lnTo>
                    <a:pt x="40877" y="13659"/>
                  </a:lnTo>
                  <a:lnTo>
                    <a:pt x="41008" y="13659"/>
                  </a:lnTo>
                  <a:lnTo>
                    <a:pt x="41138" y="13594"/>
                  </a:lnTo>
                  <a:lnTo>
                    <a:pt x="41170" y="13659"/>
                  </a:lnTo>
                  <a:lnTo>
                    <a:pt x="41203" y="13659"/>
                  </a:lnTo>
                  <a:lnTo>
                    <a:pt x="41203" y="13691"/>
                  </a:lnTo>
                  <a:lnTo>
                    <a:pt x="41138" y="13854"/>
                  </a:lnTo>
                  <a:lnTo>
                    <a:pt x="41138" y="13919"/>
                  </a:lnTo>
                  <a:lnTo>
                    <a:pt x="41203" y="13886"/>
                  </a:lnTo>
                  <a:lnTo>
                    <a:pt x="41235" y="13952"/>
                  </a:lnTo>
                  <a:lnTo>
                    <a:pt x="41333" y="13952"/>
                  </a:lnTo>
                  <a:lnTo>
                    <a:pt x="41430" y="14049"/>
                  </a:lnTo>
                  <a:lnTo>
                    <a:pt x="41463" y="13952"/>
                  </a:lnTo>
                  <a:lnTo>
                    <a:pt x="41365" y="13854"/>
                  </a:lnTo>
                  <a:lnTo>
                    <a:pt x="41430" y="13756"/>
                  </a:lnTo>
                  <a:lnTo>
                    <a:pt x="41463" y="13854"/>
                  </a:lnTo>
                  <a:lnTo>
                    <a:pt x="41528" y="13886"/>
                  </a:lnTo>
                  <a:lnTo>
                    <a:pt x="41528" y="13984"/>
                  </a:lnTo>
                  <a:lnTo>
                    <a:pt x="41690" y="14114"/>
                  </a:lnTo>
                  <a:lnTo>
                    <a:pt x="41755" y="14114"/>
                  </a:lnTo>
                  <a:lnTo>
                    <a:pt x="41755" y="14017"/>
                  </a:lnTo>
                  <a:lnTo>
                    <a:pt x="41723" y="13984"/>
                  </a:lnTo>
                  <a:lnTo>
                    <a:pt x="41788" y="13919"/>
                  </a:lnTo>
                  <a:lnTo>
                    <a:pt x="41755" y="13789"/>
                  </a:lnTo>
                  <a:lnTo>
                    <a:pt x="41690" y="13756"/>
                  </a:lnTo>
                  <a:lnTo>
                    <a:pt x="41723" y="13594"/>
                  </a:lnTo>
                  <a:lnTo>
                    <a:pt x="41658" y="13431"/>
                  </a:lnTo>
                  <a:lnTo>
                    <a:pt x="41560" y="13399"/>
                  </a:lnTo>
                  <a:lnTo>
                    <a:pt x="41593" y="13301"/>
                  </a:lnTo>
                  <a:lnTo>
                    <a:pt x="41528" y="13269"/>
                  </a:lnTo>
                  <a:lnTo>
                    <a:pt x="41398" y="13366"/>
                  </a:lnTo>
                  <a:lnTo>
                    <a:pt x="41333" y="13366"/>
                  </a:lnTo>
                  <a:lnTo>
                    <a:pt x="41430" y="13204"/>
                  </a:lnTo>
                  <a:lnTo>
                    <a:pt x="41528" y="13204"/>
                  </a:lnTo>
                  <a:lnTo>
                    <a:pt x="41560" y="13236"/>
                  </a:lnTo>
                  <a:lnTo>
                    <a:pt x="41658" y="13171"/>
                  </a:lnTo>
                  <a:lnTo>
                    <a:pt x="41723" y="13269"/>
                  </a:lnTo>
                  <a:lnTo>
                    <a:pt x="41755" y="13301"/>
                  </a:lnTo>
                  <a:lnTo>
                    <a:pt x="41788" y="13529"/>
                  </a:lnTo>
                  <a:lnTo>
                    <a:pt x="41821" y="13496"/>
                  </a:lnTo>
                  <a:lnTo>
                    <a:pt x="41918" y="13399"/>
                  </a:lnTo>
                  <a:lnTo>
                    <a:pt x="41853" y="13529"/>
                  </a:lnTo>
                  <a:lnTo>
                    <a:pt x="41821" y="13626"/>
                  </a:lnTo>
                  <a:lnTo>
                    <a:pt x="41788" y="13659"/>
                  </a:lnTo>
                  <a:lnTo>
                    <a:pt x="41788" y="13724"/>
                  </a:lnTo>
                  <a:lnTo>
                    <a:pt x="41853" y="13789"/>
                  </a:lnTo>
                  <a:lnTo>
                    <a:pt x="41886" y="13919"/>
                  </a:lnTo>
                  <a:lnTo>
                    <a:pt x="41853" y="13984"/>
                  </a:lnTo>
                  <a:lnTo>
                    <a:pt x="41886" y="14017"/>
                  </a:lnTo>
                  <a:lnTo>
                    <a:pt x="42146" y="13952"/>
                  </a:lnTo>
                  <a:lnTo>
                    <a:pt x="42211" y="13854"/>
                  </a:lnTo>
                  <a:lnTo>
                    <a:pt x="42341" y="13854"/>
                  </a:lnTo>
                  <a:lnTo>
                    <a:pt x="42503" y="13724"/>
                  </a:lnTo>
                  <a:lnTo>
                    <a:pt x="42568" y="13691"/>
                  </a:lnTo>
                  <a:lnTo>
                    <a:pt x="42633" y="13626"/>
                  </a:lnTo>
                  <a:lnTo>
                    <a:pt x="42731" y="13561"/>
                  </a:lnTo>
                  <a:lnTo>
                    <a:pt x="42764" y="13464"/>
                  </a:lnTo>
                  <a:lnTo>
                    <a:pt x="42829" y="13399"/>
                  </a:lnTo>
                  <a:lnTo>
                    <a:pt x="42991" y="13399"/>
                  </a:lnTo>
                  <a:lnTo>
                    <a:pt x="43089" y="13431"/>
                  </a:lnTo>
                  <a:lnTo>
                    <a:pt x="43154" y="13366"/>
                  </a:lnTo>
                  <a:lnTo>
                    <a:pt x="43121" y="13269"/>
                  </a:lnTo>
                  <a:lnTo>
                    <a:pt x="43251" y="13139"/>
                  </a:lnTo>
                  <a:lnTo>
                    <a:pt x="43284" y="13074"/>
                  </a:lnTo>
                  <a:lnTo>
                    <a:pt x="43316" y="13041"/>
                  </a:lnTo>
                  <a:lnTo>
                    <a:pt x="43316" y="12911"/>
                  </a:lnTo>
                  <a:lnTo>
                    <a:pt x="43219" y="12683"/>
                  </a:lnTo>
                  <a:lnTo>
                    <a:pt x="43219" y="12618"/>
                  </a:lnTo>
                  <a:lnTo>
                    <a:pt x="43121" y="12521"/>
                  </a:lnTo>
                  <a:lnTo>
                    <a:pt x="43089" y="12423"/>
                  </a:lnTo>
                  <a:lnTo>
                    <a:pt x="43121" y="12326"/>
                  </a:lnTo>
                  <a:lnTo>
                    <a:pt x="43251" y="12261"/>
                  </a:lnTo>
                  <a:lnTo>
                    <a:pt x="43284" y="12195"/>
                  </a:lnTo>
                  <a:lnTo>
                    <a:pt x="43251" y="12163"/>
                  </a:lnTo>
                  <a:lnTo>
                    <a:pt x="43186" y="12228"/>
                  </a:lnTo>
                  <a:lnTo>
                    <a:pt x="43154" y="12228"/>
                  </a:lnTo>
                  <a:lnTo>
                    <a:pt x="43154" y="12163"/>
                  </a:lnTo>
                  <a:lnTo>
                    <a:pt x="43219" y="12065"/>
                  </a:lnTo>
                  <a:lnTo>
                    <a:pt x="43121" y="12065"/>
                  </a:lnTo>
                  <a:lnTo>
                    <a:pt x="43186" y="12000"/>
                  </a:lnTo>
                  <a:lnTo>
                    <a:pt x="43219" y="11935"/>
                  </a:lnTo>
                  <a:lnTo>
                    <a:pt x="43154" y="11870"/>
                  </a:lnTo>
                  <a:lnTo>
                    <a:pt x="43056" y="11870"/>
                  </a:lnTo>
                  <a:lnTo>
                    <a:pt x="43089" y="11838"/>
                  </a:lnTo>
                  <a:lnTo>
                    <a:pt x="43121" y="11740"/>
                  </a:lnTo>
                  <a:lnTo>
                    <a:pt x="43186" y="11740"/>
                  </a:lnTo>
                  <a:lnTo>
                    <a:pt x="43219" y="11773"/>
                  </a:lnTo>
                  <a:lnTo>
                    <a:pt x="43316" y="11805"/>
                  </a:lnTo>
                  <a:lnTo>
                    <a:pt x="43381" y="11903"/>
                  </a:lnTo>
                  <a:lnTo>
                    <a:pt x="43479" y="11935"/>
                  </a:lnTo>
                  <a:lnTo>
                    <a:pt x="43512" y="11870"/>
                  </a:lnTo>
                  <a:lnTo>
                    <a:pt x="43609" y="11870"/>
                  </a:lnTo>
                  <a:lnTo>
                    <a:pt x="43739" y="11838"/>
                  </a:lnTo>
                  <a:lnTo>
                    <a:pt x="43869" y="11740"/>
                  </a:lnTo>
                  <a:lnTo>
                    <a:pt x="43837" y="11708"/>
                  </a:lnTo>
                  <a:lnTo>
                    <a:pt x="43902" y="11610"/>
                  </a:lnTo>
                  <a:lnTo>
                    <a:pt x="43869" y="11578"/>
                  </a:lnTo>
                  <a:lnTo>
                    <a:pt x="43837" y="11578"/>
                  </a:lnTo>
                  <a:lnTo>
                    <a:pt x="43804" y="11480"/>
                  </a:lnTo>
                  <a:lnTo>
                    <a:pt x="43577" y="11480"/>
                  </a:lnTo>
                  <a:lnTo>
                    <a:pt x="43642" y="11415"/>
                  </a:lnTo>
                  <a:lnTo>
                    <a:pt x="43739" y="11415"/>
                  </a:lnTo>
                  <a:lnTo>
                    <a:pt x="43902" y="11285"/>
                  </a:lnTo>
                  <a:lnTo>
                    <a:pt x="43967" y="11187"/>
                  </a:lnTo>
                  <a:lnTo>
                    <a:pt x="43967" y="11122"/>
                  </a:lnTo>
                  <a:lnTo>
                    <a:pt x="43902" y="11122"/>
                  </a:lnTo>
                  <a:lnTo>
                    <a:pt x="43869" y="11057"/>
                  </a:lnTo>
                  <a:lnTo>
                    <a:pt x="43707" y="10992"/>
                  </a:lnTo>
                  <a:lnTo>
                    <a:pt x="43609" y="11025"/>
                  </a:lnTo>
                  <a:lnTo>
                    <a:pt x="43577" y="10992"/>
                  </a:lnTo>
                  <a:lnTo>
                    <a:pt x="43642" y="10960"/>
                  </a:lnTo>
                  <a:lnTo>
                    <a:pt x="43642" y="10862"/>
                  </a:lnTo>
                  <a:lnTo>
                    <a:pt x="43414" y="10732"/>
                  </a:lnTo>
                  <a:lnTo>
                    <a:pt x="43414" y="10667"/>
                  </a:lnTo>
                  <a:lnTo>
                    <a:pt x="43479" y="10667"/>
                  </a:lnTo>
                  <a:lnTo>
                    <a:pt x="43544" y="10732"/>
                  </a:lnTo>
                  <a:lnTo>
                    <a:pt x="43609" y="10700"/>
                  </a:lnTo>
                  <a:lnTo>
                    <a:pt x="43544" y="10635"/>
                  </a:lnTo>
                  <a:lnTo>
                    <a:pt x="43609" y="10602"/>
                  </a:lnTo>
                  <a:lnTo>
                    <a:pt x="43609" y="10537"/>
                  </a:lnTo>
                  <a:lnTo>
                    <a:pt x="43479" y="10504"/>
                  </a:lnTo>
                  <a:lnTo>
                    <a:pt x="43381" y="10439"/>
                  </a:lnTo>
                  <a:lnTo>
                    <a:pt x="43284" y="10472"/>
                  </a:lnTo>
                  <a:lnTo>
                    <a:pt x="43089" y="10374"/>
                  </a:lnTo>
                  <a:lnTo>
                    <a:pt x="43024" y="10309"/>
                  </a:lnTo>
                  <a:lnTo>
                    <a:pt x="43024" y="10277"/>
                  </a:lnTo>
                  <a:lnTo>
                    <a:pt x="42861" y="10147"/>
                  </a:lnTo>
                  <a:lnTo>
                    <a:pt x="42699" y="10147"/>
                  </a:lnTo>
                  <a:lnTo>
                    <a:pt x="42633" y="10179"/>
                  </a:lnTo>
                  <a:lnTo>
                    <a:pt x="42568" y="10179"/>
                  </a:lnTo>
                  <a:lnTo>
                    <a:pt x="42503" y="10114"/>
                  </a:lnTo>
                  <a:lnTo>
                    <a:pt x="42406" y="10082"/>
                  </a:lnTo>
                  <a:lnTo>
                    <a:pt x="42406" y="10082"/>
                  </a:lnTo>
                  <a:lnTo>
                    <a:pt x="42438" y="10147"/>
                  </a:lnTo>
                  <a:lnTo>
                    <a:pt x="42503" y="10179"/>
                  </a:lnTo>
                  <a:lnTo>
                    <a:pt x="42471" y="10277"/>
                  </a:lnTo>
                  <a:lnTo>
                    <a:pt x="42373" y="10277"/>
                  </a:lnTo>
                  <a:lnTo>
                    <a:pt x="42373" y="10309"/>
                  </a:lnTo>
                  <a:lnTo>
                    <a:pt x="42438" y="10342"/>
                  </a:lnTo>
                  <a:lnTo>
                    <a:pt x="42341" y="10439"/>
                  </a:lnTo>
                  <a:lnTo>
                    <a:pt x="42341" y="10504"/>
                  </a:lnTo>
                  <a:lnTo>
                    <a:pt x="42373" y="10602"/>
                  </a:lnTo>
                  <a:lnTo>
                    <a:pt x="42308" y="10602"/>
                  </a:lnTo>
                  <a:lnTo>
                    <a:pt x="42308" y="10700"/>
                  </a:lnTo>
                  <a:lnTo>
                    <a:pt x="42243" y="10765"/>
                  </a:lnTo>
                  <a:lnTo>
                    <a:pt x="42243" y="10927"/>
                  </a:lnTo>
                  <a:lnTo>
                    <a:pt x="42276" y="10927"/>
                  </a:lnTo>
                  <a:lnTo>
                    <a:pt x="42341" y="10992"/>
                  </a:lnTo>
                  <a:lnTo>
                    <a:pt x="42373" y="11025"/>
                  </a:lnTo>
                  <a:lnTo>
                    <a:pt x="42438" y="11122"/>
                  </a:lnTo>
                  <a:lnTo>
                    <a:pt x="42373" y="11155"/>
                  </a:lnTo>
                  <a:lnTo>
                    <a:pt x="42308" y="11155"/>
                  </a:lnTo>
                  <a:lnTo>
                    <a:pt x="42276" y="11187"/>
                  </a:lnTo>
                  <a:lnTo>
                    <a:pt x="42211" y="11122"/>
                  </a:lnTo>
                  <a:lnTo>
                    <a:pt x="42113" y="11155"/>
                  </a:lnTo>
                  <a:lnTo>
                    <a:pt x="42048" y="11220"/>
                  </a:lnTo>
                  <a:lnTo>
                    <a:pt x="42146" y="11285"/>
                  </a:lnTo>
                  <a:lnTo>
                    <a:pt x="42211" y="11285"/>
                  </a:lnTo>
                  <a:lnTo>
                    <a:pt x="42211" y="11350"/>
                  </a:lnTo>
                  <a:lnTo>
                    <a:pt x="42113" y="11382"/>
                  </a:lnTo>
                  <a:lnTo>
                    <a:pt x="42048" y="11350"/>
                  </a:lnTo>
                  <a:lnTo>
                    <a:pt x="41983" y="11382"/>
                  </a:lnTo>
                  <a:lnTo>
                    <a:pt x="41918" y="11285"/>
                  </a:lnTo>
                  <a:lnTo>
                    <a:pt x="41821" y="11350"/>
                  </a:lnTo>
                  <a:lnTo>
                    <a:pt x="41723" y="11545"/>
                  </a:lnTo>
                  <a:lnTo>
                    <a:pt x="41625" y="11773"/>
                  </a:lnTo>
                  <a:lnTo>
                    <a:pt x="41495" y="12000"/>
                  </a:lnTo>
                  <a:lnTo>
                    <a:pt x="41300" y="12130"/>
                  </a:lnTo>
                  <a:lnTo>
                    <a:pt x="41268" y="12228"/>
                  </a:lnTo>
                  <a:lnTo>
                    <a:pt x="41203" y="12228"/>
                  </a:lnTo>
                  <a:lnTo>
                    <a:pt x="41105" y="12358"/>
                  </a:lnTo>
                  <a:lnTo>
                    <a:pt x="41040" y="12423"/>
                  </a:lnTo>
                  <a:lnTo>
                    <a:pt x="41008" y="12586"/>
                  </a:lnTo>
                  <a:lnTo>
                    <a:pt x="40942" y="12651"/>
                  </a:lnTo>
                  <a:lnTo>
                    <a:pt x="40910" y="12781"/>
                  </a:lnTo>
                  <a:lnTo>
                    <a:pt x="40877" y="12781"/>
                  </a:lnTo>
                  <a:lnTo>
                    <a:pt x="40812" y="12651"/>
                  </a:lnTo>
                  <a:lnTo>
                    <a:pt x="40747" y="12683"/>
                  </a:lnTo>
                  <a:lnTo>
                    <a:pt x="40682" y="12748"/>
                  </a:lnTo>
                  <a:lnTo>
                    <a:pt x="40715" y="12781"/>
                  </a:lnTo>
                  <a:lnTo>
                    <a:pt x="40715" y="12911"/>
                  </a:lnTo>
                  <a:lnTo>
                    <a:pt x="40650" y="12911"/>
                  </a:lnTo>
                  <a:lnTo>
                    <a:pt x="40552" y="12846"/>
                  </a:lnTo>
                  <a:lnTo>
                    <a:pt x="40585" y="12748"/>
                  </a:lnTo>
                  <a:lnTo>
                    <a:pt x="40520" y="12586"/>
                  </a:lnTo>
                  <a:lnTo>
                    <a:pt x="40422" y="12228"/>
                  </a:lnTo>
                  <a:lnTo>
                    <a:pt x="40422" y="12033"/>
                  </a:lnTo>
                  <a:lnTo>
                    <a:pt x="40390" y="11968"/>
                  </a:lnTo>
                  <a:lnTo>
                    <a:pt x="40422" y="11838"/>
                  </a:lnTo>
                  <a:lnTo>
                    <a:pt x="40520" y="11740"/>
                  </a:lnTo>
                  <a:lnTo>
                    <a:pt x="40487" y="11643"/>
                  </a:lnTo>
                  <a:lnTo>
                    <a:pt x="40520" y="11545"/>
                  </a:lnTo>
                  <a:lnTo>
                    <a:pt x="40585" y="11480"/>
                  </a:lnTo>
                  <a:lnTo>
                    <a:pt x="40650" y="11545"/>
                  </a:lnTo>
                  <a:lnTo>
                    <a:pt x="40715" y="11513"/>
                  </a:lnTo>
                  <a:lnTo>
                    <a:pt x="40780" y="11415"/>
                  </a:lnTo>
                  <a:lnTo>
                    <a:pt x="40747" y="11187"/>
                  </a:lnTo>
                  <a:lnTo>
                    <a:pt x="40780" y="11090"/>
                  </a:lnTo>
                  <a:lnTo>
                    <a:pt x="40780" y="10960"/>
                  </a:lnTo>
                  <a:lnTo>
                    <a:pt x="40682" y="10862"/>
                  </a:lnTo>
                  <a:lnTo>
                    <a:pt x="40682" y="10700"/>
                  </a:lnTo>
                  <a:lnTo>
                    <a:pt x="40585" y="10537"/>
                  </a:lnTo>
                  <a:lnTo>
                    <a:pt x="40585" y="10439"/>
                  </a:lnTo>
                  <a:lnTo>
                    <a:pt x="40520" y="10407"/>
                  </a:lnTo>
                  <a:lnTo>
                    <a:pt x="40487" y="10407"/>
                  </a:lnTo>
                  <a:lnTo>
                    <a:pt x="40455" y="10504"/>
                  </a:lnTo>
                  <a:lnTo>
                    <a:pt x="40325" y="10700"/>
                  </a:lnTo>
                  <a:lnTo>
                    <a:pt x="40195" y="10797"/>
                  </a:lnTo>
                  <a:lnTo>
                    <a:pt x="40162" y="10895"/>
                  </a:lnTo>
                  <a:lnTo>
                    <a:pt x="40162" y="11090"/>
                  </a:lnTo>
                  <a:lnTo>
                    <a:pt x="40129" y="11122"/>
                  </a:lnTo>
                  <a:lnTo>
                    <a:pt x="40064" y="11090"/>
                  </a:lnTo>
                  <a:lnTo>
                    <a:pt x="39999" y="11155"/>
                  </a:lnTo>
                  <a:lnTo>
                    <a:pt x="39999" y="11187"/>
                  </a:lnTo>
                  <a:lnTo>
                    <a:pt x="39999" y="11252"/>
                  </a:lnTo>
                  <a:lnTo>
                    <a:pt x="39869" y="11317"/>
                  </a:lnTo>
                  <a:lnTo>
                    <a:pt x="39837" y="11382"/>
                  </a:lnTo>
                  <a:lnTo>
                    <a:pt x="39739" y="11480"/>
                  </a:lnTo>
                  <a:lnTo>
                    <a:pt x="39674" y="11480"/>
                  </a:lnTo>
                  <a:lnTo>
                    <a:pt x="39674" y="11415"/>
                  </a:lnTo>
                  <a:lnTo>
                    <a:pt x="39739" y="11382"/>
                  </a:lnTo>
                  <a:lnTo>
                    <a:pt x="39707" y="11252"/>
                  </a:lnTo>
                  <a:lnTo>
                    <a:pt x="39707" y="11220"/>
                  </a:lnTo>
                  <a:lnTo>
                    <a:pt x="39804" y="11090"/>
                  </a:lnTo>
                  <a:lnTo>
                    <a:pt x="39804" y="10960"/>
                  </a:lnTo>
                  <a:lnTo>
                    <a:pt x="39804" y="10862"/>
                  </a:lnTo>
                  <a:lnTo>
                    <a:pt x="39902" y="10830"/>
                  </a:lnTo>
                  <a:lnTo>
                    <a:pt x="39902" y="10732"/>
                  </a:lnTo>
                  <a:lnTo>
                    <a:pt x="39869" y="10700"/>
                  </a:lnTo>
                  <a:lnTo>
                    <a:pt x="39902" y="10570"/>
                  </a:lnTo>
                  <a:lnTo>
                    <a:pt x="39804" y="10407"/>
                  </a:lnTo>
                  <a:lnTo>
                    <a:pt x="39804" y="10342"/>
                  </a:lnTo>
                  <a:lnTo>
                    <a:pt x="39739" y="10244"/>
                  </a:lnTo>
                  <a:lnTo>
                    <a:pt x="39739" y="10179"/>
                  </a:lnTo>
                  <a:lnTo>
                    <a:pt x="39772" y="10212"/>
                  </a:lnTo>
                  <a:lnTo>
                    <a:pt x="39837" y="10212"/>
                  </a:lnTo>
                  <a:lnTo>
                    <a:pt x="39869" y="10342"/>
                  </a:lnTo>
                  <a:lnTo>
                    <a:pt x="39902" y="10309"/>
                  </a:lnTo>
                  <a:lnTo>
                    <a:pt x="39999" y="10179"/>
                  </a:lnTo>
                  <a:lnTo>
                    <a:pt x="40097" y="10179"/>
                  </a:lnTo>
                  <a:lnTo>
                    <a:pt x="40162" y="10114"/>
                  </a:lnTo>
                  <a:lnTo>
                    <a:pt x="40097" y="10049"/>
                  </a:lnTo>
                  <a:lnTo>
                    <a:pt x="39999" y="10147"/>
                  </a:lnTo>
                  <a:lnTo>
                    <a:pt x="39934" y="10049"/>
                  </a:lnTo>
                  <a:lnTo>
                    <a:pt x="39837" y="10017"/>
                  </a:lnTo>
                  <a:lnTo>
                    <a:pt x="39837" y="9984"/>
                  </a:lnTo>
                  <a:lnTo>
                    <a:pt x="39902" y="9952"/>
                  </a:lnTo>
                  <a:lnTo>
                    <a:pt x="39869" y="9919"/>
                  </a:lnTo>
                  <a:lnTo>
                    <a:pt x="39772" y="9952"/>
                  </a:lnTo>
                  <a:lnTo>
                    <a:pt x="39772" y="10017"/>
                  </a:lnTo>
                  <a:lnTo>
                    <a:pt x="39609" y="10049"/>
                  </a:lnTo>
                  <a:lnTo>
                    <a:pt x="39512" y="9952"/>
                  </a:lnTo>
                  <a:lnTo>
                    <a:pt x="39512" y="9854"/>
                  </a:lnTo>
                  <a:lnTo>
                    <a:pt x="39349" y="9854"/>
                  </a:lnTo>
                  <a:lnTo>
                    <a:pt x="39284" y="9822"/>
                  </a:lnTo>
                  <a:lnTo>
                    <a:pt x="39316" y="9724"/>
                  </a:lnTo>
                  <a:lnTo>
                    <a:pt x="39382" y="9691"/>
                  </a:lnTo>
                  <a:lnTo>
                    <a:pt x="39414" y="9626"/>
                  </a:lnTo>
                  <a:lnTo>
                    <a:pt x="39479" y="9594"/>
                  </a:lnTo>
                  <a:lnTo>
                    <a:pt x="39772" y="9399"/>
                  </a:lnTo>
                  <a:lnTo>
                    <a:pt x="39772" y="9366"/>
                  </a:lnTo>
                  <a:lnTo>
                    <a:pt x="39707" y="9301"/>
                  </a:lnTo>
                  <a:lnTo>
                    <a:pt x="39577" y="9334"/>
                  </a:lnTo>
                  <a:lnTo>
                    <a:pt x="39577" y="9269"/>
                  </a:lnTo>
                  <a:lnTo>
                    <a:pt x="39674" y="9236"/>
                  </a:lnTo>
                  <a:lnTo>
                    <a:pt x="39707" y="9139"/>
                  </a:lnTo>
                  <a:lnTo>
                    <a:pt x="39837" y="9074"/>
                  </a:lnTo>
                  <a:lnTo>
                    <a:pt x="39804" y="9204"/>
                  </a:lnTo>
                  <a:lnTo>
                    <a:pt x="39869" y="9301"/>
                  </a:lnTo>
                  <a:lnTo>
                    <a:pt x="39934" y="9269"/>
                  </a:lnTo>
                  <a:lnTo>
                    <a:pt x="39999" y="9301"/>
                  </a:lnTo>
                  <a:lnTo>
                    <a:pt x="40097" y="9236"/>
                  </a:lnTo>
                  <a:lnTo>
                    <a:pt x="40097" y="9139"/>
                  </a:lnTo>
                  <a:lnTo>
                    <a:pt x="40064" y="9041"/>
                  </a:lnTo>
                  <a:lnTo>
                    <a:pt x="39999" y="9009"/>
                  </a:lnTo>
                  <a:lnTo>
                    <a:pt x="39999" y="8944"/>
                  </a:lnTo>
                  <a:lnTo>
                    <a:pt x="40032" y="8846"/>
                  </a:lnTo>
                  <a:lnTo>
                    <a:pt x="39999" y="8748"/>
                  </a:lnTo>
                  <a:lnTo>
                    <a:pt x="40032" y="8716"/>
                  </a:lnTo>
                  <a:lnTo>
                    <a:pt x="40032" y="8618"/>
                  </a:lnTo>
                  <a:lnTo>
                    <a:pt x="39902" y="8488"/>
                  </a:lnTo>
                  <a:lnTo>
                    <a:pt x="39967" y="8391"/>
                  </a:lnTo>
                  <a:lnTo>
                    <a:pt x="39902" y="8293"/>
                  </a:lnTo>
                  <a:lnTo>
                    <a:pt x="39967" y="8261"/>
                  </a:lnTo>
                  <a:lnTo>
                    <a:pt x="39967" y="8131"/>
                  </a:lnTo>
                  <a:lnTo>
                    <a:pt x="40032" y="8000"/>
                  </a:lnTo>
                  <a:lnTo>
                    <a:pt x="40032" y="7935"/>
                  </a:lnTo>
                  <a:lnTo>
                    <a:pt x="40129" y="7838"/>
                  </a:lnTo>
                  <a:lnTo>
                    <a:pt x="40129" y="7773"/>
                  </a:lnTo>
                  <a:lnTo>
                    <a:pt x="40064" y="7740"/>
                  </a:lnTo>
                  <a:lnTo>
                    <a:pt x="40064" y="7545"/>
                  </a:lnTo>
                  <a:lnTo>
                    <a:pt x="40064" y="7480"/>
                  </a:lnTo>
                  <a:lnTo>
                    <a:pt x="39967" y="7383"/>
                  </a:lnTo>
                  <a:lnTo>
                    <a:pt x="39967" y="7285"/>
                  </a:lnTo>
                  <a:lnTo>
                    <a:pt x="39967" y="7220"/>
                  </a:lnTo>
                  <a:lnTo>
                    <a:pt x="39999" y="7187"/>
                  </a:lnTo>
                  <a:lnTo>
                    <a:pt x="40032" y="7090"/>
                  </a:lnTo>
                  <a:lnTo>
                    <a:pt x="39967" y="7025"/>
                  </a:lnTo>
                  <a:lnTo>
                    <a:pt x="39869" y="6927"/>
                  </a:lnTo>
                  <a:lnTo>
                    <a:pt x="39804" y="6927"/>
                  </a:lnTo>
                  <a:lnTo>
                    <a:pt x="39837" y="6862"/>
                  </a:lnTo>
                  <a:lnTo>
                    <a:pt x="39837" y="6765"/>
                  </a:lnTo>
                  <a:lnTo>
                    <a:pt x="39642" y="6732"/>
                  </a:lnTo>
                  <a:lnTo>
                    <a:pt x="39544" y="6700"/>
                  </a:lnTo>
                  <a:lnTo>
                    <a:pt x="39447" y="6732"/>
                  </a:lnTo>
                  <a:lnTo>
                    <a:pt x="39447" y="6830"/>
                  </a:lnTo>
                  <a:lnTo>
                    <a:pt x="39316" y="6927"/>
                  </a:lnTo>
                  <a:lnTo>
                    <a:pt x="39284" y="6960"/>
                  </a:lnTo>
                  <a:lnTo>
                    <a:pt x="39121" y="6960"/>
                  </a:lnTo>
                  <a:lnTo>
                    <a:pt x="39056" y="7057"/>
                  </a:lnTo>
                  <a:lnTo>
                    <a:pt x="39121" y="7155"/>
                  </a:lnTo>
                  <a:lnTo>
                    <a:pt x="39219" y="7187"/>
                  </a:lnTo>
                  <a:lnTo>
                    <a:pt x="39284" y="7187"/>
                  </a:lnTo>
                  <a:lnTo>
                    <a:pt x="39284" y="7253"/>
                  </a:lnTo>
                  <a:lnTo>
                    <a:pt x="39154" y="7415"/>
                  </a:lnTo>
                  <a:lnTo>
                    <a:pt x="39154" y="7513"/>
                  </a:lnTo>
                  <a:lnTo>
                    <a:pt x="39056" y="7545"/>
                  </a:lnTo>
                  <a:lnTo>
                    <a:pt x="39056" y="7480"/>
                  </a:lnTo>
                  <a:lnTo>
                    <a:pt x="39024" y="7415"/>
                  </a:lnTo>
                  <a:lnTo>
                    <a:pt x="39056" y="7318"/>
                  </a:lnTo>
                  <a:lnTo>
                    <a:pt x="38991" y="7253"/>
                  </a:lnTo>
                  <a:lnTo>
                    <a:pt x="38861" y="7285"/>
                  </a:lnTo>
                  <a:lnTo>
                    <a:pt x="38764" y="7415"/>
                  </a:lnTo>
                  <a:lnTo>
                    <a:pt x="38699" y="7415"/>
                  </a:lnTo>
                  <a:lnTo>
                    <a:pt x="38634" y="7545"/>
                  </a:lnTo>
                  <a:lnTo>
                    <a:pt x="38569" y="7578"/>
                  </a:lnTo>
                  <a:lnTo>
                    <a:pt x="38471" y="7773"/>
                  </a:lnTo>
                  <a:lnTo>
                    <a:pt x="38341" y="7935"/>
                  </a:lnTo>
                  <a:lnTo>
                    <a:pt x="38341" y="8033"/>
                  </a:lnTo>
                  <a:lnTo>
                    <a:pt x="38373" y="8131"/>
                  </a:lnTo>
                  <a:lnTo>
                    <a:pt x="38373" y="8196"/>
                  </a:lnTo>
                  <a:lnTo>
                    <a:pt x="38406" y="8228"/>
                  </a:lnTo>
                  <a:lnTo>
                    <a:pt x="38504" y="8196"/>
                  </a:lnTo>
                  <a:lnTo>
                    <a:pt x="38569" y="8196"/>
                  </a:lnTo>
                  <a:lnTo>
                    <a:pt x="38569" y="8261"/>
                  </a:lnTo>
                  <a:lnTo>
                    <a:pt x="38471" y="8326"/>
                  </a:lnTo>
                  <a:lnTo>
                    <a:pt x="38471" y="8358"/>
                  </a:lnTo>
                  <a:lnTo>
                    <a:pt x="38373" y="8358"/>
                  </a:lnTo>
                  <a:lnTo>
                    <a:pt x="38276" y="8391"/>
                  </a:lnTo>
                  <a:lnTo>
                    <a:pt x="38081" y="8553"/>
                  </a:lnTo>
                  <a:lnTo>
                    <a:pt x="38016" y="8618"/>
                  </a:lnTo>
                  <a:lnTo>
                    <a:pt x="38016" y="8878"/>
                  </a:lnTo>
                  <a:lnTo>
                    <a:pt x="38048" y="8976"/>
                  </a:lnTo>
                  <a:lnTo>
                    <a:pt x="38048" y="9074"/>
                  </a:lnTo>
                  <a:lnTo>
                    <a:pt x="38016" y="9171"/>
                  </a:lnTo>
                  <a:lnTo>
                    <a:pt x="38048" y="9204"/>
                  </a:lnTo>
                  <a:lnTo>
                    <a:pt x="38048" y="9301"/>
                  </a:lnTo>
                  <a:lnTo>
                    <a:pt x="38146" y="9269"/>
                  </a:lnTo>
                  <a:lnTo>
                    <a:pt x="38178" y="9301"/>
                  </a:lnTo>
                  <a:lnTo>
                    <a:pt x="38211" y="9431"/>
                  </a:lnTo>
                  <a:lnTo>
                    <a:pt x="38308" y="9464"/>
                  </a:lnTo>
                  <a:lnTo>
                    <a:pt x="38373" y="9561"/>
                  </a:lnTo>
                  <a:lnTo>
                    <a:pt x="38406" y="9561"/>
                  </a:lnTo>
                  <a:lnTo>
                    <a:pt x="38504" y="9464"/>
                  </a:lnTo>
                  <a:lnTo>
                    <a:pt x="38471" y="9594"/>
                  </a:lnTo>
                  <a:lnTo>
                    <a:pt x="38504" y="9724"/>
                  </a:lnTo>
                  <a:lnTo>
                    <a:pt x="38666" y="9757"/>
                  </a:lnTo>
                  <a:lnTo>
                    <a:pt x="38731" y="9822"/>
                  </a:lnTo>
                  <a:lnTo>
                    <a:pt x="38926" y="9822"/>
                  </a:lnTo>
                  <a:lnTo>
                    <a:pt x="38926" y="9919"/>
                  </a:lnTo>
                  <a:lnTo>
                    <a:pt x="38829" y="10114"/>
                  </a:lnTo>
                  <a:lnTo>
                    <a:pt x="38731" y="10179"/>
                  </a:lnTo>
                  <a:lnTo>
                    <a:pt x="38699" y="10147"/>
                  </a:lnTo>
                  <a:lnTo>
                    <a:pt x="38731" y="10049"/>
                  </a:lnTo>
                  <a:lnTo>
                    <a:pt x="38796" y="9984"/>
                  </a:lnTo>
                  <a:lnTo>
                    <a:pt x="38699" y="9952"/>
                  </a:lnTo>
                  <a:lnTo>
                    <a:pt x="38569" y="9984"/>
                  </a:lnTo>
                  <a:lnTo>
                    <a:pt x="38471" y="10082"/>
                  </a:lnTo>
                  <a:lnTo>
                    <a:pt x="38536" y="10147"/>
                  </a:lnTo>
                  <a:lnTo>
                    <a:pt x="38536" y="10212"/>
                  </a:lnTo>
                  <a:lnTo>
                    <a:pt x="38373" y="10277"/>
                  </a:lnTo>
                  <a:lnTo>
                    <a:pt x="38308" y="10342"/>
                  </a:lnTo>
                  <a:lnTo>
                    <a:pt x="38243" y="10342"/>
                  </a:lnTo>
                  <a:lnTo>
                    <a:pt x="38178" y="10472"/>
                  </a:lnTo>
                  <a:lnTo>
                    <a:pt x="38211" y="10504"/>
                  </a:lnTo>
                  <a:lnTo>
                    <a:pt x="38276" y="10504"/>
                  </a:lnTo>
                  <a:lnTo>
                    <a:pt x="38341" y="10570"/>
                  </a:lnTo>
                  <a:lnTo>
                    <a:pt x="38438" y="10537"/>
                  </a:lnTo>
                  <a:lnTo>
                    <a:pt x="38471" y="10439"/>
                  </a:lnTo>
                  <a:lnTo>
                    <a:pt x="38471" y="10407"/>
                  </a:lnTo>
                  <a:lnTo>
                    <a:pt x="38536" y="10407"/>
                  </a:lnTo>
                  <a:lnTo>
                    <a:pt x="38601" y="10342"/>
                  </a:lnTo>
                  <a:lnTo>
                    <a:pt x="38634" y="10407"/>
                  </a:lnTo>
                  <a:lnTo>
                    <a:pt x="38634" y="10504"/>
                  </a:lnTo>
                  <a:lnTo>
                    <a:pt x="38536" y="10635"/>
                  </a:lnTo>
                  <a:lnTo>
                    <a:pt x="38504" y="10765"/>
                  </a:lnTo>
                  <a:lnTo>
                    <a:pt x="38536" y="10830"/>
                  </a:lnTo>
                  <a:lnTo>
                    <a:pt x="38438" y="10895"/>
                  </a:lnTo>
                  <a:lnTo>
                    <a:pt x="38308" y="10927"/>
                  </a:lnTo>
                  <a:lnTo>
                    <a:pt x="38211" y="11025"/>
                  </a:lnTo>
                  <a:lnTo>
                    <a:pt x="38146" y="11057"/>
                  </a:lnTo>
                  <a:lnTo>
                    <a:pt x="38146" y="11090"/>
                  </a:lnTo>
                  <a:lnTo>
                    <a:pt x="38081" y="11187"/>
                  </a:lnTo>
                  <a:lnTo>
                    <a:pt x="37853" y="11285"/>
                  </a:lnTo>
                  <a:lnTo>
                    <a:pt x="37788" y="11382"/>
                  </a:lnTo>
                  <a:lnTo>
                    <a:pt x="37691" y="11415"/>
                  </a:lnTo>
                  <a:lnTo>
                    <a:pt x="37658" y="11350"/>
                  </a:lnTo>
                  <a:lnTo>
                    <a:pt x="37625" y="11350"/>
                  </a:lnTo>
                  <a:lnTo>
                    <a:pt x="37593" y="11317"/>
                  </a:lnTo>
                  <a:lnTo>
                    <a:pt x="37528" y="11382"/>
                  </a:lnTo>
                  <a:lnTo>
                    <a:pt x="37495" y="11415"/>
                  </a:lnTo>
                  <a:lnTo>
                    <a:pt x="37495" y="11350"/>
                  </a:lnTo>
                  <a:lnTo>
                    <a:pt x="37463" y="11317"/>
                  </a:lnTo>
                  <a:lnTo>
                    <a:pt x="37365" y="11415"/>
                  </a:lnTo>
                  <a:lnTo>
                    <a:pt x="37333" y="11545"/>
                  </a:lnTo>
                  <a:lnTo>
                    <a:pt x="37235" y="11675"/>
                  </a:lnTo>
                  <a:lnTo>
                    <a:pt x="37203" y="11740"/>
                  </a:lnTo>
                  <a:lnTo>
                    <a:pt x="37268" y="11773"/>
                  </a:lnTo>
                  <a:lnTo>
                    <a:pt x="37268" y="11870"/>
                  </a:lnTo>
                  <a:lnTo>
                    <a:pt x="37203" y="12033"/>
                  </a:lnTo>
                  <a:lnTo>
                    <a:pt x="37203" y="12098"/>
                  </a:lnTo>
                  <a:lnTo>
                    <a:pt x="37235" y="12163"/>
                  </a:lnTo>
                  <a:lnTo>
                    <a:pt x="37170" y="12195"/>
                  </a:lnTo>
                  <a:lnTo>
                    <a:pt x="37138" y="12326"/>
                  </a:lnTo>
                  <a:lnTo>
                    <a:pt x="37170" y="12326"/>
                  </a:lnTo>
                  <a:lnTo>
                    <a:pt x="37235" y="12293"/>
                  </a:lnTo>
                  <a:lnTo>
                    <a:pt x="37300" y="12228"/>
                  </a:lnTo>
                  <a:lnTo>
                    <a:pt x="37398" y="12228"/>
                  </a:lnTo>
                  <a:lnTo>
                    <a:pt x="37463" y="12163"/>
                  </a:lnTo>
                  <a:lnTo>
                    <a:pt x="37398" y="12261"/>
                  </a:lnTo>
                  <a:lnTo>
                    <a:pt x="37300" y="12261"/>
                  </a:lnTo>
                  <a:lnTo>
                    <a:pt x="37203" y="12391"/>
                  </a:lnTo>
                  <a:lnTo>
                    <a:pt x="37073" y="12423"/>
                  </a:lnTo>
                  <a:lnTo>
                    <a:pt x="37073" y="12521"/>
                  </a:lnTo>
                  <a:lnTo>
                    <a:pt x="36975" y="12586"/>
                  </a:lnTo>
                  <a:lnTo>
                    <a:pt x="36910" y="12521"/>
                  </a:lnTo>
                  <a:lnTo>
                    <a:pt x="36780" y="12521"/>
                  </a:lnTo>
                  <a:lnTo>
                    <a:pt x="36715" y="12456"/>
                  </a:lnTo>
                  <a:lnTo>
                    <a:pt x="36650" y="12521"/>
                  </a:lnTo>
                  <a:lnTo>
                    <a:pt x="36682" y="12683"/>
                  </a:lnTo>
                  <a:lnTo>
                    <a:pt x="36617" y="12878"/>
                  </a:lnTo>
                  <a:lnTo>
                    <a:pt x="36650" y="12651"/>
                  </a:lnTo>
                  <a:lnTo>
                    <a:pt x="36585" y="12521"/>
                  </a:lnTo>
                  <a:lnTo>
                    <a:pt x="36520" y="12423"/>
                  </a:lnTo>
                  <a:lnTo>
                    <a:pt x="36552" y="12261"/>
                  </a:lnTo>
                  <a:lnTo>
                    <a:pt x="36617" y="12261"/>
                  </a:lnTo>
                  <a:lnTo>
                    <a:pt x="36650" y="12423"/>
                  </a:lnTo>
                  <a:lnTo>
                    <a:pt x="36780" y="12358"/>
                  </a:lnTo>
                  <a:lnTo>
                    <a:pt x="36812" y="12456"/>
                  </a:lnTo>
                  <a:lnTo>
                    <a:pt x="36943" y="12488"/>
                  </a:lnTo>
                  <a:lnTo>
                    <a:pt x="37008" y="12423"/>
                  </a:lnTo>
                  <a:lnTo>
                    <a:pt x="37040" y="12358"/>
                  </a:lnTo>
                  <a:lnTo>
                    <a:pt x="37073" y="12195"/>
                  </a:lnTo>
                  <a:lnTo>
                    <a:pt x="37073" y="12195"/>
                  </a:lnTo>
                  <a:lnTo>
                    <a:pt x="36975" y="12228"/>
                  </a:lnTo>
                  <a:lnTo>
                    <a:pt x="36910" y="12228"/>
                  </a:lnTo>
                  <a:lnTo>
                    <a:pt x="37008" y="12163"/>
                  </a:lnTo>
                  <a:lnTo>
                    <a:pt x="37073" y="12065"/>
                  </a:lnTo>
                  <a:lnTo>
                    <a:pt x="36975" y="12065"/>
                  </a:lnTo>
                  <a:lnTo>
                    <a:pt x="36910" y="12130"/>
                  </a:lnTo>
                  <a:lnTo>
                    <a:pt x="36780" y="12163"/>
                  </a:lnTo>
                  <a:lnTo>
                    <a:pt x="36780" y="12098"/>
                  </a:lnTo>
                  <a:lnTo>
                    <a:pt x="36878" y="12033"/>
                  </a:lnTo>
                  <a:lnTo>
                    <a:pt x="36878" y="11935"/>
                  </a:lnTo>
                  <a:lnTo>
                    <a:pt x="36845" y="11935"/>
                  </a:lnTo>
                  <a:lnTo>
                    <a:pt x="36747" y="11968"/>
                  </a:lnTo>
                  <a:lnTo>
                    <a:pt x="36747" y="11903"/>
                  </a:lnTo>
                  <a:lnTo>
                    <a:pt x="36780" y="11740"/>
                  </a:lnTo>
                  <a:lnTo>
                    <a:pt x="36845" y="11643"/>
                  </a:lnTo>
                  <a:lnTo>
                    <a:pt x="36845" y="11740"/>
                  </a:lnTo>
                  <a:lnTo>
                    <a:pt x="36910" y="11675"/>
                  </a:lnTo>
                  <a:lnTo>
                    <a:pt x="36910" y="11610"/>
                  </a:lnTo>
                  <a:lnTo>
                    <a:pt x="37040" y="11448"/>
                  </a:lnTo>
                  <a:lnTo>
                    <a:pt x="37073" y="11382"/>
                  </a:lnTo>
                  <a:lnTo>
                    <a:pt x="37235" y="11285"/>
                  </a:lnTo>
                  <a:lnTo>
                    <a:pt x="37235" y="11155"/>
                  </a:lnTo>
                  <a:lnTo>
                    <a:pt x="37300" y="11122"/>
                  </a:lnTo>
                  <a:lnTo>
                    <a:pt x="37365" y="11090"/>
                  </a:lnTo>
                  <a:lnTo>
                    <a:pt x="37365" y="11057"/>
                  </a:lnTo>
                  <a:lnTo>
                    <a:pt x="37268" y="11025"/>
                  </a:lnTo>
                  <a:lnTo>
                    <a:pt x="37138" y="11057"/>
                  </a:lnTo>
                  <a:lnTo>
                    <a:pt x="37073" y="11187"/>
                  </a:lnTo>
                  <a:lnTo>
                    <a:pt x="36975" y="11252"/>
                  </a:lnTo>
                  <a:lnTo>
                    <a:pt x="36878" y="11220"/>
                  </a:lnTo>
                  <a:lnTo>
                    <a:pt x="36910" y="11187"/>
                  </a:lnTo>
                  <a:lnTo>
                    <a:pt x="37040" y="11122"/>
                  </a:lnTo>
                  <a:lnTo>
                    <a:pt x="37073" y="11057"/>
                  </a:lnTo>
                  <a:lnTo>
                    <a:pt x="36975" y="11025"/>
                  </a:lnTo>
                  <a:lnTo>
                    <a:pt x="36910" y="11025"/>
                  </a:lnTo>
                  <a:lnTo>
                    <a:pt x="36845" y="10960"/>
                  </a:lnTo>
                  <a:lnTo>
                    <a:pt x="36878" y="10895"/>
                  </a:lnTo>
                  <a:lnTo>
                    <a:pt x="36878" y="10765"/>
                  </a:lnTo>
                  <a:lnTo>
                    <a:pt x="36812" y="10700"/>
                  </a:lnTo>
                  <a:lnTo>
                    <a:pt x="36747" y="10732"/>
                  </a:lnTo>
                  <a:lnTo>
                    <a:pt x="36715" y="10797"/>
                  </a:lnTo>
                  <a:lnTo>
                    <a:pt x="36715" y="10732"/>
                  </a:lnTo>
                  <a:lnTo>
                    <a:pt x="36780" y="10667"/>
                  </a:lnTo>
                  <a:lnTo>
                    <a:pt x="36715" y="10570"/>
                  </a:lnTo>
                  <a:lnTo>
                    <a:pt x="36617" y="10570"/>
                  </a:lnTo>
                  <a:lnTo>
                    <a:pt x="36585" y="10700"/>
                  </a:lnTo>
                  <a:lnTo>
                    <a:pt x="36487" y="10732"/>
                  </a:lnTo>
                  <a:lnTo>
                    <a:pt x="36455" y="10797"/>
                  </a:lnTo>
                  <a:lnTo>
                    <a:pt x="36422" y="10765"/>
                  </a:lnTo>
                  <a:lnTo>
                    <a:pt x="36422" y="10700"/>
                  </a:lnTo>
                  <a:lnTo>
                    <a:pt x="36357" y="10602"/>
                  </a:lnTo>
                  <a:lnTo>
                    <a:pt x="36292" y="10602"/>
                  </a:lnTo>
                  <a:lnTo>
                    <a:pt x="36260" y="10667"/>
                  </a:lnTo>
                  <a:lnTo>
                    <a:pt x="36292" y="10732"/>
                  </a:lnTo>
                  <a:lnTo>
                    <a:pt x="36260" y="10797"/>
                  </a:lnTo>
                  <a:lnTo>
                    <a:pt x="36292" y="10862"/>
                  </a:lnTo>
                  <a:lnTo>
                    <a:pt x="36292" y="10960"/>
                  </a:lnTo>
                  <a:lnTo>
                    <a:pt x="36260" y="10992"/>
                  </a:lnTo>
                  <a:lnTo>
                    <a:pt x="36195" y="10960"/>
                  </a:lnTo>
                  <a:lnTo>
                    <a:pt x="36195" y="10895"/>
                  </a:lnTo>
                  <a:lnTo>
                    <a:pt x="36162" y="10862"/>
                  </a:lnTo>
                  <a:lnTo>
                    <a:pt x="36130" y="10927"/>
                  </a:lnTo>
                  <a:lnTo>
                    <a:pt x="36195" y="11155"/>
                  </a:lnTo>
                  <a:lnTo>
                    <a:pt x="36227" y="11317"/>
                  </a:lnTo>
                  <a:lnTo>
                    <a:pt x="36357" y="11382"/>
                  </a:lnTo>
                  <a:lnTo>
                    <a:pt x="36422" y="11448"/>
                  </a:lnTo>
                  <a:lnTo>
                    <a:pt x="36422" y="11675"/>
                  </a:lnTo>
                  <a:lnTo>
                    <a:pt x="36357" y="11545"/>
                  </a:lnTo>
                  <a:lnTo>
                    <a:pt x="36292" y="11480"/>
                  </a:lnTo>
                  <a:lnTo>
                    <a:pt x="36162" y="11317"/>
                  </a:lnTo>
                  <a:lnTo>
                    <a:pt x="36130" y="11187"/>
                  </a:lnTo>
                  <a:lnTo>
                    <a:pt x="36065" y="10992"/>
                  </a:lnTo>
                  <a:lnTo>
                    <a:pt x="35999" y="10992"/>
                  </a:lnTo>
                  <a:lnTo>
                    <a:pt x="35967" y="11025"/>
                  </a:lnTo>
                  <a:lnTo>
                    <a:pt x="35999" y="11187"/>
                  </a:lnTo>
                  <a:lnTo>
                    <a:pt x="36097" y="11285"/>
                  </a:lnTo>
                  <a:lnTo>
                    <a:pt x="36097" y="11382"/>
                  </a:lnTo>
                  <a:lnTo>
                    <a:pt x="36032" y="11415"/>
                  </a:lnTo>
                  <a:lnTo>
                    <a:pt x="35967" y="11317"/>
                  </a:lnTo>
                  <a:lnTo>
                    <a:pt x="35772" y="11382"/>
                  </a:lnTo>
                  <a:lnTo>
                    <a:pt x="35739" y="11415"/>
                  </a:lnTo>
                  <a:lnTo>
                    <a:pt x="35674" y="11317"/>
                  </a:lnTo>
                  <a:lnTo>
                    <a:pt x="35577" y="11317"/>
                  </a:lnTo>
                  <a:lnTo>
                    <a:pt x="35414" y="11155"/>
                  </a:lnTo>
                  <a:lnTo>
                    <a:pt x="35187" y="11187"/>
                  </a:lnTo>
                  <a:lnTo>
                    <a:pt x="35154" y="11122"/>
                  </a:lnTo>
                  <a:lnTo>
                    <a:pt x="35121" y="11122"/>
                  </a:lnTo>
                  <a:lnTo>
                    <a:pt x="34991" y="11187"/>
                  </a:lnTo>
                  <a:lnTo>
                    <a:pt x="34926" y="11285"/>
                  </a:lnTo>
                  <a:lnTo>
                    <a:pt x="34764" y="11285"/>
                  </a:lnTo>
                  <a:lnTo>
                    <a:pt x="34634" y="11350"/>
                  </a:lnTo>
                  <a:lnTo>
                    <a:pt x="34536" y="11252"/>
                  </a:lnTo>
                  <a:lnTo>
                    <a:pt x="34504" y="11220"/>
                  </a:lnTo>
                  <a:lnTo>
                    <a:pt x="34504" y="11122"/>
                  </a:lnTo>
                  <a:lnTo>
                    <a:pt x="34439" y="11090"/>
                  </a:lnTo>
                  <a:lnTo>
                    <a:pt x="34341" y="11187"/>
                  </a:lnTo>
                  <a:lnTo>
                    <a:pt x="34341" y="11122"/>
                  </a:lnTo>
                  <a:lnTo>
                    <a:pt x="34178" y="10960"/>
                  </a:lnTo>
                  <a:lnTo>
                    <a:pt x="34178" y="10895"/>
                  </a:lnTo>
                  <a:lnTo>
                    <a:pt x="34113" y="10895"/>
                  </a:lnTo>
                  <a:lnTo>
                    <a:pt x="34113" y="10830"/>
                  </a:lnTo>
                  <a:lnTo>
                    <a:pt x="34146" y="10765"/>
                  </a:lnTo>
                  <a:lnTo>
                    <a:pt x="34113" y="10700"/>
                  </a:lnTo>
                  <a:lnTo>
                    <a:pt x="34048" y="10732"/>
                  </a:lnTo>
                  <a:lnTo>
                    <a:pt x="34016" y="10700"/>
                  </a:lnTo>
                  <a:lnTo>
                    <a:pt x="34048" y="10635"/>
                  </a:lnTo>
                  <a:lnTo>
                    <a:pt x="33983" y="10602"/>
                  </a:lnTo>
                  <a:lnTo>
                    <a:pt x="33918" y="10635"/>
                  </a:lnTo>
                  <a:lnTo>
                    <a:pt x="33788" y="10635"/>
                  </a:lnTo>
                  <a:lnTo>
                    <a:pt x="33723" y="10570"/>
                  </a:lnTo>
                  <a:lnTo>
                    <a:pt x="33691" y="10570"/>
                  </a:lnTo>
                  <a:lnTo>
                    <a:pt x="33658" y="10537"/>
                  </a:lnTo>
                  <a:lnTo>
                    <a:pt x="33561" y="10504"/>
                  </a:lnTo>
                  <a:lnTo>
                    <a:pt x="33463" y="10504"/>
                  </a:lnTo>
                  <a:lnTo>
                    <a:pt x="33495" y="10439"/>
                  </a:lnTo>
                  <a:lnTo>
                    <a:pt x="33528" y="10342"/>
                  </a:lnTo>
                  <a:lnTo>
                    <a:pt x="33593" y="10277"/>
                  </a:lnTo>
                  <a:lnTo>
                    <a:pt x="33593" y="10244"/>
                  </a:lnTo>
                  <a:lnTo>
                    <a:pt x="33528" y="10212"/>
                  </a:lnTo>
                  <a:lnTo>
                    <a:pt x="33463" y="10212"/>
                  </a:lnTo>
                  <a:lnTo>
                    <a:pt x="33430" y="9984"/>
                  </a:lnTo>
                  <a:lnTo>
                    <a:pt x="33398" y="9952"/>
                  </a:lnTo>
                  <a:lnTo>
                    <a:pt x="33365" y="9919"/>
                  </a:lnTo>
                  <a:lnTo>
                    <a:pt x="33463" y="9887"/>
                  </a:lnTo>
                  <a:lnTo>
                    <a:pt x="33495" y="9822"/>
                  </a:lnTo>
                  <a:lnTo>
                    <a:pt x="33430" y="9789"/>
                  </a:lnTo>
                  <a:lnTo>
                    <a:pt x="33463" y="9724"/>
                  </a:lnTo>
                  <a:lnTo>
                    <a:pt x="33463" y="9529"/>
                  </a:lnTo>
                  <a:lnTo>
                    <a:pt x="33430" y="9431"/>
                  </a:lnTo>
                  <a:lnTo>
                    <a:pt x="33398" y="9431"/>
                  </a:lnTo>
                  <a:lnTo>
                    <a:pt x="33333" y="9366"/>
                  </a:lnTo>
                  <a:lnTo>
                    <a:pt x="33268" y="9301"/>
                  </a:lnTo>
                  <a:lnTo>
                    <a:pt x="33138" y="9334"/>
                  </a:lnTo>
                  <a:lnTo>
                    <a:pt x="33073" y="9334"/>
                  </a:lnTo>
                  <a:lnTo>
                    <a:pt x="32813" y="9399"/>
                  </a:lnTo>
                  <a:lnTo>
                    <a:pt x="32422" y="9431"/>
                  </a:lnTo>
                  <a:lnTo>
                    <a:pt x="32292" y="9399"/>
                  </a:lnTo>
                  <a:lnTo>
                    <a:pt x="32195" y="9399"/>
                  </a:lnTo>
                  <a:lnTo>
                    <a:pt x="32065" y="9594"/>
                  </a:lnTo>
                  <a:lnTo>
                    <a:pt x="31967" y="9626"/>
                  </a:lnTo>
                  <a:lnTo>
                    <a:pt x="31935" y="9724"/>
                  </a:lnTo>
                  <a:lnTo>
                    <a:pt x="32032" y="9757"/>
                  </a:lnTo>
                  <a:lnTo>
                    <a:pt x="32065" y="9724"/>
                  </a:lnTo>
                  <a:lnTo>
                    <a:pt x="32130" y="9724"/>
                  </a:lnTo>
                  <a:lnTo>
                    <a:pt x="32097" y="9822"/>
                  </a:lnTo>
                  <a:lnTo>
                    <a:pt x="32032" y="9887"/>
                  </a:lnTo>
                  <a:lnTo>
                    <a:pt x="32032" y="9919"/>
                  </a:lnTo>
                  <a:lnTo>
                    <a:pt x="32195" y="9952"/>
                  </a:lnTo>
                  <a:lnTo>
                    <a:pt x="32227" y="10017"/>
                  </a:lnTo>
                  <a:lnTo>
                    <a:pt x="32325" y="9984"/>
                  </a:lnTo>
                  <a:lnTo>
                    <a:pt x="32325" y="9919"/>
                  </a:lnTo>
                  <a:lnTo>
                    <a:pt x="32260" y="9822"/>
                  </a:lnTo>
                  <a:lnTo>
                    <a:pt x="32260" y="9789"/>
                  </a:lnTo>
                  <a:lnTo>
                    <a:pt x="32325" y="9757"/>
                  </a:lnTo>
                  <a:lnTo>
                    <a:pt x="32357" y="9789"/>
                  </a:lnTo>
                  <a:lnTo>
                    <a:pt x="32422" y="9789"/>
                  </a:lnTo>
                  <a:lnTo>
                    <a:pt x="32552" y="9854"/>
                  </a:lnTo>
                  <a:lnTo>
                    <a:pt x="32617" y="9822"/>
                  </a:lnTo>
                  <a:lnTo>
                    <a:pt x="32650" y="9757"/>
                  </a:lnTo>
                  <a:lnTo>
                    <a:pt x="32682" y="9691"/>
                  </a:lnTo>
                  <a:lnTo>
                    <a:pt x="32682" y="9789"/>
                  </a:lnTo>
                  <a:lnTo>
                    <a:pt x="32780" y="9887"/>
                  </a:lnTo>
                  <a:lnTo>
                    <a:pt x="32780" y="9822"/>
                  </a:lnTo>
                  <a:lnTo>
                    <a:pt x="32780" y="9757"/>
                  </a:lnTo>
                  <a:lnTo>
                    <a:pt x="32878" y="9757"/>
                  </a:lnTo>
                  <a:lnTo>
                    <a:pt x="32910" y="9691"/>
                  </a:lnTo>
                  <a:lnTo>
                    <a:pt x="32975" y="9691"/>
                  </a:lnTo>
                  <a:lnTo>
                    <a:pt x="33203" y="9626"/>
                  </a:lnTo>
                  <a:lnTo>
                    <a:pt x="33268" y="9626"/>
                  </a:lnTo>
                  <a:lnTo>
                    <a:pt x="33300" y="9659"/>
                  </a:lnTo>
                  <a:lnTo>
                    <a:pt x="33365" y="9659"/>
                  </a:lnTo>
                  <a:lnTo>
                    <a:pt x="33300" y="9724"/>
                  </a:lnTo>
                  <a:lnTo>
                    <a:pt x="33333" y="9789"/>
                  </a:lnTo>
                  <a:lnTo>
                    <a:pt x="33235" y="9919"/>
                  </a:lnTo>
                  <a:lnTo>
                    <a:pt x="33170" y="9887"/>
                  </a:lnTo>
                  <a:lnTo>
                    <a:pt x="33105" y="9919"/>
                  </a:lnTo>
                  <a:lnTo>
                    <a:pt x="33008" y="9919"/>
                  </a:lnTo>
                  <a:lnTo>
                    <a:pt x="32975" y="9887"/>
                  </a:lnTo>
                  <a:lnTo>
                    <a:pt x="32910" y="9887"/>
                  </a:lnTo>
                  <a:lnTo>
                    <a:pt x="32813" y="10049"/>
                  </a:lnTo>
                  <a:lnTo>
                    <a:pt x="32845" y="10147"/>
                  </a:lnTo>
                  <a:lnTo>
                    <a:pt x="32845" y="10309"/>
                  </a:lnTo>
                  <a:lnTo>
                    <a:pt x="32813" y="10147"/>
                  </a:lnTo>
                  <a:lnTo>
                    <a:pt x="32780" y="10147"/>
                  </a:lnTo>
                  <a:lnTo>
                    <a:pt x="32748" y="10082"/>
                  </a:lnTo>
                  <a:lnTo>
                    <a:pt x="32682" y="10082"/>
                  </a:lnTo>
                  <a:lnTo>
                    <a:pt x="32617" y="10179"/>
                  </a:lnTo>
                  <a:lnTo>
                    <a:pt x="32520" y="10179"/>
                  </a:lnTo>
                  <a:lnTo>
                    <a:pt x="32455" y="10212"/>
                  </a:lnTo>
                  <a:lnTo>
                    <a:pt x="32455" y="10147"/>
                  </a:lnTo>
                  <a:lnTo>
                    <a:pt x="32422" y="10147"/>
                  </a:lnTo>
                  <a:lnTo>
                    <a:pt x="32357" y="10244"/>
                  </a:lnTo>
                  <a:lnTo>
                    <a:pt x="32260" y="10277"/>
                  </a:lnTo>
                  <a:lnTo>
                    <a:pt x="32227" y="10212"/>
                  </a:lnTo>
                  <a:lnTo>
                    <a:pt x="32162" y="10244"/>
                  </a:lnTo>
                  <a:lnTo>
                    <a:pt x="32097" y="10277"/>
                  </a:lnTo>
                  <a:lnTo>
                    <a:pt x="32097" y="10309"/>
                  </a:lnTo>
                  <a:lnTo>
                    <a:pt x="31935" y="10342"/>
                  </a:lnTo>
                  <a:lnTo>
                    <a:pt x="31870" y="10407"/>
                  </a:lnTo>
                  <a:lnTo>
                    <a:pt x="31870" y="10472"/>
                  </a:lnTo>
                  <a:lnTo>
                    <a:pt x="31902" y="10570"/>
                  </a:lnTo>
                  <a:lnTo>
                    <a:pt x="31804" y="10830"/>
                  </a:lnTo>
                  <a:lnTo>
                    <a:pt x="31772" y="11025"/>
                  </a:lnTo>
                  <a:lnTo>
                    <a:pt x="31739" y="11122"/>
                  </a:lnTo>
                  <a:lnTo>
                    <a:pt x="31837" y="11187"/>
                  </a:lnTo>
                  <a:lnTo>
                    <a:pt x="31837" y="11252"/>
                  </a:lnTo>
                  <a:lnTo>
                    <a:pt x="31707" y="11252"/>
                  </a:lnTo>
                  <a:lnTo>
                    <a:pt x="31739" y="11317"/>
                  </a:lnTo>
                  <a:lnTo>
                    <a:pt x="31772" y="11415"/>
                  </a:lnTo>
                  <a:lnTo>
                    <a:pt x="31772" y="11513"/>
                  </a:lnTo>
                  <a:lnTo>
                    <a:pt x="31739" y="11578"/>
                  </a:lnTo>
                  <a:lnTo>
                    <a:pt x="31707" y="11545"/>
                  </a:lnTo>
                  <a:lnTo>
                    <a:pt x="31642" y="11578"/>
                  </a:lnTo>
                  <a:lnTo>
                    <a:pt x="31609" y="11545"/>
                  </a:lnTo>
                  <a:lnTo>
                    <a:pt x="31609" y="11448"/>
                  </a:lnTo>
                  <a:lnTo>
                    <a:pt x="31674" y="11448"/>
                  </a:lnTo>
                  <a:lnTo>
                    <a:pt x="31674" y="11350"/>
                  </a:lnTo>
                  <a:lnTo>
                    <a:pt x="31577" y="11350"/>
                  </a:lnTo>
                  <a:lnTo>
                    <a:pt x="31447" y="11578"/>
                  </a:lnTo>
                  <a:lnTo>
                    <a:pt x="31447" y="11805"/>
                  </a:lnTo>
                  <a:lnTo>
                    <a:pt x="31479" y="12065"/>
                  </a:lnTo>
                  <a:lnTo>
                    <a:pt x="31479" y="12391"/>
                  </a:lnTo>
                  <a:lnTo>
                    <a:pt x="31447" y="12065"/>
                  </a:lnTo>
                  <a:lnTo>
                    <a:pt x="31414" y="11903"/>
                  </a:lnTo>
                  <a:lnTo>
                    <a:pt x="31349" y="11838"/>
                  </a:lnTo>
                  <a:lnTo>
                    <a:pt x="31414" y="11740"/>
                  </a:lnTo>
                  <a:lnTo>
                    <a:pt x="31414" y="11675"/>
                  </a:lnTo>
                  <a:lnTo>
                    <a:pt x="31284" y="11610"/>
                  </a:lnTo>
                  <a:lnTo>
                    <a:pt x="31317" y="11480"/>
                  </a:lnTo>
                  <a:lnTo>
                    <a:pt x="31317" y="11285"/>
                  </a:lnTo>
                  <a:lnTo>
                    <a:pt x="31252" y="11187"/>
                  </a:lnTo>
                  <a:lnTo>
                    <a:pt x="31252" y="10992"/>
                  </a:lnTo>
                  <a:lnTo>
                    <a:pt x="31349" y="10895"/>
                  </a:lnTo>
                  <a:lnTo>
                    <a:pt x="31414" y="10700"/>
                  </a:lnTo>
                  <a:lnTo>
                    <a:pt x="31414" y="10570"/>
                  </a:lnTo>
                  <a:lnTo>
                    <a:pt x="31382" y="10570"/>
                  </a:lnTo>
                  <a:lnTo>
                    <a:pt x="31349" y="10635"/>
                  </a:lnTo>
                  <a:lnTo>
                    <a:pt x="31349" y="10765"/>
                  </a:lnTo>
                  <a:lnTo>
                    <a:pt x="31252" y="10830"/>
                  </a:lnTo>
                  <a:lnTo>
                    <a:pt x="31219" y="10830"/>
                  </a:lnTo>
                  <a:lnTo>
                    <a:pt x="31219" y="10700"/>
                  </a:lnTo>
                  <a:lnTo>
                    <a:pt x="31284" y="10537"/>
                  </a:lnTo>
                  <a:lnTo>
                    <a:pt x="31284" y="10439"/>
                  </a:lnTo>
                  <a:lnTo>
                    <a:pt x="31219" y="10374"/>
                  </a:lnTo>
                  <a:lnTo>
                    <a:pt x="31154" y="10439"/>
                  </a:lnTo>
                  <a:lnTo>
                    <a:pt x="31122" y="10439"/>
                  </a:lnTo>
                  <a:lnTo>
                    <a:pt x="31089" y="10374"/>
                  </a:lnTo>
                  <a:lnTo>
                    <a:pt x="31122" y="10309"/>
                  </a:lnTo>
                  <a:lnTo>
                    <a:pt x="31122" y="10179"/>
                  </a:lnTo>
                  <a:lnTo>
                    <a:pt x="31057" y="10179"/>
                  </a:lnTo>
                  <a:lnTo>
                    <a:pt x="31057" y="10147"/>
                  </a:lnTo>
                  <a:lnTo>
                    <a:pt x="31089" y="10082"/>
                  </a:lnTo>
                  <a:lnTo>
                    <a:pt x="31089" y="9984"/>
                  </a:lnTo>
                  <a:lnTo>
                    <a:pt x="30991" y="10017"/>
                  </a:lnTo>
                  <a:lnTo>
                    <a:pt x="30731" y="10114"/>
                  </a:lnTo>
                  <a:lnTo>
                    <a:pt x="30536" y="10212"/>
                  </a:lnTo>
                  <a:lnTo>
                    <a:pt x="30504" y="10179"/>
                  </a:lnTo>
                  <a:lnTo>
                    <a:pt x="30504" y="10147"/>
                  </a:lnTo>
                  <a:lnTo>
                    <a:pt x="30439" y="10147"/>
                  </a:lnTo>
                  <a:lnTo>
                    <a:pt x="30374" y="10212"/>
                  </a:lnTo>
                  <a:lnTo>
                    <a:pt x="30309" y="10212"/>
                  </a:lnTo>
                  <a:lnTo>
                    <a:pt x="30276" y="10179"/>
                  </a:lnTo>
                  <a:lnTo>
                    <a:pt x="30113" y="10277"/>
                  </a:lnTo>
                  <a:lnTo>
                    <a:pt x="30113" y="10212"/>
                  </a:lnTo>
                  <a:lnTo>
                    <a:pt x="30016" y="10147"/>
                  </a:lnTo>
                  <a:lnTo>
                    <a:pt x="29983" y="10147"/>
                  </a:lnTo>
                  <a:lnTo>
                    <a:pt x="29983" y="10212"/>
                  </a:lnTo>
                  <a:lnTo>
                    <a:pt x="29821" y="10212"/>
                  </a:lnTo>
                  <a:lnTo>
                    <a:pt x="29626" y="10114"/>
                  </a:lnTo>
                  <a:lnTo>
                    <a:pt x="29431" y="10082"/>
                  </a:lnTo>
                  <a:lnTo>
                    <a:pt x="29268" y="9984"/>
                  </a:lnTo>
                  <a:lnTo>
                    <a:pt x="29138" y="9984"/>
                  </a:lnTo>
                  <a:lnTo>
                    <a:pt x="29138" y="9919"/>
                  </a:lnTo>
                  <a:lnTo>
                    <a:pt x="29008" y="9822"/>
                  </a:lnTo>
                  <a:lnTo>
                    <a:pt x="28943" y="9854"/>
                  </a:lnTo>
                  <a:lnTo>
                    <a:pt x="28845" y="9789"/>
                  </a:lnTo>
                  <a:lnTo>
                    <a:pt x="28813" y="9659"/>
                  </a:lnTo>
                  <a:lnTo>
                    <a:pt x="28715" y="9626"/>
                  </a:lnTo>
                  <a:lnTo>
                    <a:pt x="28683" y="9561"/>
                  </a:lnTo>
                  <a:lnTo>
                    <a:pt x="28780" y="9529"/>
                  </a:lnTo>
                  <a:lnTo>
                    <a:pt x="28878" y="9529"/>
                  </a:lnTo>
                  <a:lnTo>
                    <a:pt x="28910" y="9431"/>
                  </a:lnTo>
                  <a:lnTo>
                    <a:pt x="28975" y="9366"/>
                  </a:lnTo>
                  <a:lnTo>
                    <a:pt x="28943" y="9269"/>
                  </a:lnTo>
                  <a:lnTo>
                    <a:pt x="28943" y="9269"/>
                  </a:lnTo>
                  <a:lnTo>
                    <a:pt x="29040" y="9301"/>
                  </a:lnTo>
                  <a:lnTo>
                    <a:pt x="29170" y="9334"/>
                  </a:lnTo>
                  <a:lnTo>
                    <a:pt x="29235" y="9301"/>
                  </a:lnTo>
                  <a:lnTo>
                    <a:pt x="29203" y="9269"/>
                  </a:lnTo>
                  <a:lnTo>
                    <a:pt x="29333" y="9269"/>
                  </a:lnTo>
                  <a:lnTo>
                    <a:pt x="29593" y="9366"/>
                  </a:lnTo>
                  <a:lnTo>
                    <a:pt x="29691" y="9269"/>
                  </a:lnTo>
                  <a:lnTo>
                    <a:pt x="29691" y="9139"/>
                  </a:lnTo>
                  <a:lnTo>
                    <a:pt x="29723" y="9041"/>
                  </a:lnTo>
                  <a:lnTo>
                    <a:pt x="29691" y="8911"/>
                  </a:lnTo>
                  <a:lnTo>
                    <a:pt x="29691" y="8781"/>
                  </a:lnTo>
                  <a:lnTo>
                    <a:pt x="29626" y="8683"/>
                  </a:lnTo>
                  <a:lnTo>
                    <a:pt x="29561" y="8553"/>
                  </a:lnTo>
                  <a:lnTo>
                    <a:pt x="29496" y="8521"/>
                  </a:lnTo>
                  <a:lnTo>
                    <a:pt x="29463" y="8456"/>
                  </a:lnTo>
                  <a:lnTo>
                    <a:pt x="29333" y="8326"/>
                  </a:lnTo>
                  <a:lnTo>
                    <a:pt x="29300" y="8326"/>
                  </a:lnTo>
                  <a:lnTo>
                    <a:pt x="29268" y="8423"/>
                  </a:lnTo>
                  <a:lnTo>
                    <a:pt x="29203" y="8423"/>
                  </a:lnTo>
                  <a:lnTo>
                    <a:pt x="29170" y="8326"/>
                  </a:lnTo>
                  <a:lnTo>
                    <a:pt x="29008" y="8261"/>
                  </a:lnTo>
                  <a:lnTo>
                    <a:pt x="29008" y="8326"/>
                  </a:lnTo>
                  <a:lnTo>
                    <a:pt x="29105" y="8391"/>
                  </a:lnTo>
                  <a:lnTo>
                    <a:pt x="29105" y="8456"/>
                  </a:lnTo>
                  <a:lnTo>
                    <a:pt x="29138" y="8521"/>
                  </a:lnTo>
                  <a:lnTo>
                    <a:pt x="29105" y="8618"/>
                  </a:lnTo>
                  <a:lnTo>
                    <a:pt x="29040" y="8521"/>
                  </a:lnTo>
                  <a:lnTo>
                    <a:pt x="29040" y="8423"/>
                  </a:lnTo>
                  <a:lnTo>
                    <a:pt x="28943" y="8423"/>
                  </a:lnTo>
                  <a:lnTo>
                    <a:pt x="28780" y="8326"/>
                  </a:lnTo>
                  <a:lnTo>
                    <a:pt x="28748" y="8261"/>
                  </a:lnTo>
                  <a:lnTo>
                    <a:pt x="28715" y="8293"/>
                  </a:lnTo>
                  <a:lnTo>
                    <a:pt x="28650" y="8261"/>
                  </a:lnTo>
                  <a:lnTo>
                    <a:pt x="28585" y="8163"/>
                  </a:lnTo>
                  <a:lnTo>
                    <a:pt x="28487" y="8098"/>
                  </a:lnTo>
                  <a:lnTo>
                    <a:pt x="28455" y="8098"/>
                  </a:lnTo>
                  <a:lnTo>
                    <a:pt x="28292" y="7935"/>
                  </a:lnTo>
                  <a:lnTo>
                    <a:pt x="28130" y="7838"/>
                  </a:lnTo>
                  <a:lnTo>
                    <a:pt x="28097" y="7740"/>
                  </a:lnTo>
                  <a:lnTo>
                    <a:pt x="27674" y="7480"/>
                  </a:lnTo>
                  <a:lnTo>
                    <a:pt x="27577" y="7285"/>
                  </a:lnTo>
                  <a:lnTo>
                    <a:pt x="27577" y="7155"/>
                  </a:lnTo>
                  <a:lnTo>
                    <a:pt x="27479" y="6895"/>
                  </a:lnTo>
                  <a:lnTo>
                    <a:pt x="27479" y="6797"/>
                  </a:lnTo>
                  <a:lnTo>
                    <a:pt x="27382" y="6797"/>
                  </a:lnTo>
                  <a:lnTo>
                    <a:pt x="27252" y="6700"/>
                  </a:lnTo>
                  <a:lnTo>
                    <a:pt x="27154" y="6700"/>
                  </a:lnTo>
                  <a:lnTo>
                    <a:pt x="27057" y="6635"/>
                  </a:lnTo>
                  <a:lnTo>
                    <a:pt x="26959" y="6602"/>
                  </a:lnTo>
                  <a:lnTo>
                    <a:pt x="26894" y="6570"/>
                  </a:lnTo>
                  <a:lnTo>
                    <a:pt x="26796" y="6602"/>
                  </a:lnTo>
                  <a:lnTo>
                    <a:pt x="26666" y="6700"/>
                  </a:lnTo>
                  <a:lnTo>
                    <a:pt x="26569" y="6895"/>
                  </a:lnTo>
                  <a:lnTo>
                    <a:pt x="26439" y="6927"/>
                  </a:lnTo>
                  <a:lnTo>
                    <a:pt x="26341" y="7025"/>
                  </a:lnTo>
                  <a:lnTo>
                    <a:pt x="26244" y="7025"/>
                  </a:lnTo>
                  <a:lnTo>
                    <a:pt x="26179" y="6960"/>
                  </a:lnTo>
                  <a:lnTo>
                    <a:pt x="26016" y="6927"/>
                  </a:lnTo>
                  <a:lnTo>
                    <a:pt x="25951" y="6862"/>
                  </a:lnTo>
                  <a:lnTo>
                    <a:pt x="26048" y="6765"/>
                  </a:lnTo>
                  <a:lnTo>
                    <a:pt x="26081" y="6732"/>
                  </a:lnTo>
                  <a:lnTo>
                    <a:pt x="26146" y="6732"/>
                  </a:lnTo>
                  <a:lnTo>
                    <a:pt x="26244" y="6635"/>
                  </a:lnTo>
                  <a:lnTo>
                    <a:pt x="26309" y="6602"/>
                  </a:lnTo>
                  <a:lnTo>
                    <a:pt x="26341" y="6570"/>
                  </a:lnTo>
                  <a:lnTo>
                    <a:pt x="26309" y="6505"/>
                  </a:lnTo>
                  <a:lnTo>
                    <a:pt x="26244" y="6537"/>
                  </a:lnTo>
                  <a:lnTo>
                    <a:pt x="26179" y="6472"/>
                  </a:lnTo>
                  <a:lnTo>
                    <a:pt x="26211" y="6407"/>
                  </a:lnTo>
                  <a:lnTo>
                    <a:pt x="26309" y="6342"/>
                  </a:lnTo>
                  <a:lnTo>
                    <a:pt x="26309" y="6277"/>
                  </a:lnTo>
                  <a:lnTo>
                    <a:pt x="26406" y="6179"/>
                  </a:lnTo>
                  <a:lnTo>
                    <a:pt x="26406" y="6114"/>
                  </a:lnTo>
                  <a:lnTo>
                    <a:pt x="26374" y="5984"/>
                  </a:lnTo>
                  <a:lnTo>
                    <a:pt x="26244" y="6017"/>
                  </a:lnTo>
                  <a:lnTo>
                    <a:pt x="26244" y="6114"/>
                  </a:lnTo>
                  <a:lnTo>
                    <a:pt x="26048" y="6212"/>
                  </a:lnTo>
                  <a:lnTo>
                    <a:pt x="25951" y="6212"/>
                  </a:lnTo>
                  <a:lnTo>
                    <a:pt x="26048" y="6407"/>
                  </a:lnTo>
                  <a:lnTo>
                    <a:pt x="25983" y="6472"/>
                  </a:lnTo>
                  <a:lnTo>
                    <a:pt x="25951" y="6407"/>
                  </a:lnTo>
                  <a:lnTo>
                    <a:pt x="25821" y="6407"/>
                  </a:lnTo>
                  <a:lnTo>
                    <a:pt x="25723" y="6472"/>
                  </a:lnTo>
                  <a:lnTo>
                    <a:pt x="25756" y="6505"/>
                  </a:lnTo>
                  <a:lnTo>
                    <a:pt x="25723" y="6635"/>
                  </a:lnTo>
                  <a:lnTo>
                    <a:pt x="25626" y="6602"/>
                  </a:lnTo>
                  <a:lnTo>
                    <a:pt x="25528" y="6635"/>
                  </a:lnTo>
                  <a:lnTo>
                    <a:pt x="25561" y="6732"/>
                  </a:lnTo>
                  <a:lnTo>
                    <a:pt x="25658" y="6732"/>
                  </a:lnTo>
                  <a:lnTo>
                    <a:pt x="25723" y="6797"/>
                  </a:lnTo>
                  <a:lnTo>
                    <a:pt x="25561" y="6895"/>
                  </a:lnTo>
                  <a:lnTo>
                    <a:pt x="25496" y="6732"/>
                  </a:lnTo>
                  <a:lnTo>
                    <a:pt x="25366" y="6700"/>
                  </a:lnTo>
                  <a:lnTo>
                    <a:pt x="25333" y="6570"/>
                  </a:lnTo>
                  <a:lnTo>
                    <a:pt x="25333" y="6082"/>
                  </a:lnTo>
                  <a:lnTo>
                    <a:pt x="25431" y="5887"/>
                  </a:lnTo>
                  <a:lnTo>
                    <a:pt x="25398" y="5561"/>
                  </a:lnTo>
                  <a:lnTo>
                    <a:pt x="25463" y="5464"/>
                  </a:lnTo>
                  <a:lnTo>
                    <a:pt x="25431" y="5041"/>
                  </a:lnTo>
                  <a:lnTo>
                    <a:pt x="25431" y="4911"/>
                  </a:lnTo>
                  <a:lnTo>
                    <a:pt x="25301" y="4976"/>
                  </a:lnTo>
                  <a:lnTo>
                    <a:pt x="25203" y="5106"/>
                  </a:lnTo>
                  <a:lnTo>
                    <a:pt x="25268" y="5171"/>
                  </a:lnTo>
                  <a:lnTo>
                    <a:pt x="25203" y="5236"/>
                  </a:lnTo>
                  <a:lnTo>
                    <a:pt x="25235" y="5366"/>
                  </a:lnTo>
                  <a:lnTo>
                    <a:pt x="25235" y="5529"/>
                  </a:lnTo>
                  <a:lnTo>
                    <a:pt x="25138" y="5496"/>
                  </a:lnTo>
                  <a:lnTo>
                    <a:pt x="25073" y="5431"/>
                  </a:lnTo>
                  <a:lnTo>
                    <a:pt x="25040" y="5496"/>
                  </a:lnTo>
                  <a:lnTo>
                    <a:pt x="25040" y="5561"/>
                  </a:lnTo>
                  <a:lnTo>
                    <a:pt x="24943" y="5529"/>
                  </a:lnTo>
                  <a:lnTo>
                    <a:pt x="24845" y="5627"/>
                  </a:lnTo>
                  <a:lnTo>
                    <a:pt x="24845" y="5692"/>
                  </a:lnTo>
                  <a:lnTo>
                    <a:pt x="24813" y="5659"/>
                  </a:lnTo>
                  <a:lnTo>
                    <a:pt x="24553" y="5789"/>
                  </a:lnTo>
                  <a:lnTo>
                    <a:pt x="24423" y="5919"/>
                  </a:lnTo>
                  <a:lnTo>
                    <a:pt x="24325" y="5887"/>
                  </a:lnTo>
                  <a:lnTo>
                    <a:pt x="24325" y="5789"/>
                  </a:lnTo>
                  <a:lnTo>
                    <a:pt x="24488" y="5757"/>
                  </a:lnTo>
                  <a:lnTo>
                    <a:pt x="24520" y="5627"/>
                  </a:lnTo>
                  <a:lnTo>
                    <a:pt x="24423" y="5627"/>
                  </a:lnTo>
                  <a:lnTo>
                    <a:pt x="24325" y="5692"/>
                  </a:lnTo>
                  <a:lnTo>
                    <a:pt x="24130" y="5692"/>
                  </a:lnTo>
                  <a:lnTo>
                    <a:pt x="24000" y="5789"/>
                  </a:lnTo>
                  <a:lnTo>
                    <a:pt x="23837" y="5789"/>
                  </a:lnTo>
                  <a:lnTo>
                    <a:pt x="23544" y="6017"/>
                  </a:lnTo>
                  <a:lnTo>
                    <a:pt x="23382" y="6049"/>
                  </a:lnTo>
                  <a:lnTo>
                    <a:pt x="23252" y="6212"/>
                  </a:lnTo>
                  <a:lnTo>
                    <a:pt x="23252" y="6147"/>
                  </a:lnTo>
                  <a:lnTo>
                    <a:pt x="23382" y="5984"/>
                  </a:lnTo>
                  <a:lnTo>
                    <a:pt x="23349" y="5919"/>
                  </a:lnTo>
                  <a:lnTo>
                    <a:pt x="23187" y="6017"/>
                  </a:lnTo>
                  <a:lnTo>
                    <a:pt x="23154" y="5984"/>
                  </a:lnTo>
                  <a:lnTo>
                    <a:pt x="23089" y="5984"/>
                  </a:lnTo>
                  <a:lnTo>
                    <a:pt x="23024" y="6049"/>
                  </a:lnTo>
                  <a:lnTo>
                    <a:pt x="22959" y="5952"/>
                  </a:lnTo>
                  <a:lnTo>
                    <a:pt x="22862" y="5984"/>
                  </a:lnTo>
                  <a:lnTo>
                    <a:pt x="22829" y="6082"/>
                  </a:lnTo>
                  <a:lnTo>
                    <a:pt x="22569" y="6244"/>
                  </a:lnTo>
                  <a:lnTo>
                    <a:pt x="22471" y="6244"/>
                  </a:lnTo>
                  <a:lnTo>
                    <a:pt x="22276" y="6277"/>
                  </a:lnTo>
                  <a:lnTo>
                    <a:pt x="22146" y="6440"/>
                  </a:lnTo>
                  <a:lnTo>
                    <a:pt x="22179" y="6505"/>
                  </a:lnTo>
                  <a:lnTo>
                    <a:pt x="22114" y="6472"/>
                  </a:lnTo>
                  <a:lnTo>
                    <a:pt x="22049" y="6537"/>
                  </a:lnTo>
                  <a:lnTo>
                    <a:pt x="21951" y="6505"/>
                  </a:lnTo>
                  <a:lnTo>
                    <a:pt x="21918" y="6537"/>
                  </a:lnTo>
                  <a:lnTo>
                    <a:pt x="22049" y="6667"/>
                  </a:lnTo>
                  <a:lnTo>
                    <a:pt x="21918" y="6602"/>
                  </a:lnTo>
                  <a:lnTo>
                    <a:pt x="21853" y="6472"/>
                  </a:lnTo>
                  <a:lnTo>
                    <a:pt x="21886" y="6407"/>
                  </a:lnTo>
                  <a:lnTo>
                    <a:pt x="21984" y="6374"/>
                  </a:lnTo>
                  <a:lnTo>
                    <a:pt x="22049" y="6277"/>
                  </a:lnTo>
                  <a:lnTo>
                    <a:pt x="22146" y="6212"/>
                  </a:lnTo>
                  <a:lnTo>
                    <a:pt x="22179" y="6244"/>
                  </a:lnTo>
                  <a:lnTo>
                    <a:pt x="22276" y="6212"/>
                  </a:lnTo>
                  <a:lnTo>
                    <a:pt x="22276" y="6147"/>
                  </a:lnTo>
                  <a:lnTo>
                    <a:pt x="22406" y="6049"/>
                  </a:lnTo>
                  <a:lnTo>
                    <a:pt x="22439" y="6082"/>
                  </a:lnTo>
                  <a:lnTo>
                    <a:pt x="22666" y="5984"/>
                  </a:lnTo>
                  <a:lnTo>
                    <a:pt x="22764" y="5854"/>
                  </a:lnTo>
                  <a:lnTo>
                    <a:pt x="22862" y="5822"/>
                  </a:lnTo>
                  <a:lnTo>
                    <a:pt x="23057" y="5822"/>
                  </a:lnTo>
                  <a:lnTo>
                    <a:pt x="23089" y="5789"/>
                  </a:lnTo>
                  <a:lnTo>
                    <a:pt x="23252" y="5822"/>
                  </a:lnTo>
                  <a:lnTo>
                    <a:pt x="23414" y="5724"/>
                  </a:lnTo>
                  <a:lnTo>
                    <a:pt x="23447" y="5789"/>
                  </a:lnTo>
                  <a:lnTo>
                    <a:pt x="23512" y="5789"/>
                  </a:lnTo>
                  <a:lnTo>
                    <a:pt x="23577" y="5757"/>
                  </a:lnTo>
                  <a:lnTo>
                    <a:pt x="23675" y="5757"/>
                  </a:lnTo>
                  <a:lnTo>
                    <a:pt x="23805" y="5724"/>
                  </a:lnTo>
                  <a:lnTo>
                    <a:pt x="23870" y="5627"/>
                  </a:lnTo>
                  <a:lnTo>
                    <a:pt x="24065" y="5561"/>
                  </a:lnTo>
                  <a:lnTo>
                    <a:pt x="24292" y="5496"/>
                  </a:lnTo>
                  <a:lnTo>
                    <a:pt x="24325" y="5399"/>
                  </a:lnTo>
                  <a:lnTo>
                    <a:pt x="24390" y="5399"/>
                  </a:lnTo>
                  <a:lnTo>
                    <a:pt x="24423" y="5366"/>
                  </a:lnTo>
                  <a:lnTo>
                    <a:pt x="24357" y="5301"/>
                  </a:lnTo>
                  <a:lnTo>
                    <a:pt x="24357" y="5204"/>
                  </a:lnTo>
                  <a:lnTo>
                    <a:pt x="24292" y="5171"/>
                  </a:lnTo>
                  <a:lnTo>
                    <a:pt x="24260" y="5236"/>
                  </a:lnTo>
                  <a:lnTo>
                    <a:pt x="24260" y="5301"/>
                  </a:lnTo>
                  <a:lnTo>
                    <a:pt x="24162" y="5301"/>
                  </a:lnTo>
                  <a:lnTo>
                    <a:pt x="24130" y="5269"/>
                  </a:lnTo>
                  <a:lnTo>
                    <a:pt x="24097" y="5269"/>
                  </a:lnTo>
                  <a:lnTo>
                    <a:pt x="24065" y="5204"/>
                  </a:lnTo>
                  <a:lnTo>
                    <a:pt x="23935" y="5204"/>
                  </a:lnTo>
                  <a:lnTo>
                    <a:pt x="23772" y="5301"/>
                  </a:lnTo>
                  <a:lnTo>
                    <a:pt x="23740" y="5399"/>
                  </a:lnTo>
                  <a:lnTo>
                    <a:pt x="23675" y="5431"/>
                  </a:lnTo>
                  <a:lnTo>
                    <a:pt x="23610" y="5366"/>
                  </a:lnTo>
                  <a:lnTo>
                    <a:pt x="23577" y="5366"/>
                  </a:lnTo>
                  <a:lnTo>
                    <a:pt x="23479" y="5431"/>
                  </a:lnTo>
                  <a:lnTo>
                    <a:pt x="23219" y="5496"/>
                  </a:lnTo>
                  <a:lnTo>
                    <a:pt x="22927" y="5529"/>
                  </a:lnTo>
                  <a:lnTo>
                    <a:pt x="22894" y="5464"/>
                  </a:lnTo>
                  <a:lnTo>
                    <a:pt x="22797" y="5464"/>
                  </a:lnTo>
                  <a:lnTo>
                    <a:pt x="22829" y="5529"/>
                  </a:lnTo>
                  <a:lnTo>
                    <a:pt x="22764" y="5561"/>
                  </a:lnTo>
                  <a:lnTo>
                    <a:pt x="22666" y="5529"/>
                  </a:lnTo>
                  <a:lnTo>
                    <a:pt x="22601" y="5529"/>
                  </a:lnTo>
                  <a:lnTo>
                    <a:pt x="22569" y="5659"/>
                  </a:lnTo>
                  <a:lnTo>
                    <a:pt x="22406" y="5822"/>
                  </a:lnTo>
                  <a:lnTo>
                    <a:pt x="22374" y="5757"/>
                  </a:lnTo>
                  <a:lnTo>
                    <a:pt x="22114" y="5757"/>
                  </a:lnTo>
                  <a:lnTo>
                    <a:pt x="22049" y="5789"/>
                  </a:lnTo>
                  <a:lnTo>
                    <a:pt x="21984" y="5789"/>
                  </a:lnTo>
                  <a:lnTo>
                    <a:pt x="21918" y="5887"/>
                  </a:lnTo>
                  <a:lnTo>
                    <a:pt x="21821" y="5887"/>
                  </a:lnTo>
                  <a:lnTo>
                    <a:pt x="21723" y="5984"/>
                  </a:lnTo>
                  <a:lnTo>
                    <a:pt x="21593" y="6049"/>
                  </a:lnTo>
                  <a:lnTo>
                    <a:pt x="21431" y="6114"/>
                  </a:lnTo>
                  <a:lnTo>
                    <a:pt x="21366" y="6212"/>
                  </a:lnTo>
                  <a:lnTo>
                    <a:pt x="21366" y="6374"/>
                  </a:lnTo>
                  <a:lnTo>
                    <a:pt x="21366" y="6667"/>
                  </a:lnTo>
                  <a:lnTo>
                    <a:pt x="21333" y="6797"/>
                  </a:lnTo>
                  <a:lnTo>
                    <a:pt x="21301" y="6797"/>
                  </a:lnTo>
                  <a:lnTo>
                    <a:pt x="21203" y="6830"/>
                  </a:lnTo>
                  <a:lnTo>
                    <a:pt x="21008" y="7025"/>
                  </a:lnTo>
                  <a:lnTo>
                    <a:pt x="21008" y="7025"/>
                  </a:lnTo>
                  <a:lnTo>
                    <a:pt x="21073" y="6927"/>
                  </a:lnTo>
                  <a:lnTo>
                    <a:pt x="21171" y="6797"/>
                  </a:lnTo>
                  <a:lnTo>
                    <a:pt x="21171" y="6732"/>
                  </a:lnTo>
                  <a:lnTo>
                    <a:pt x="21138" y="6700"/>
                  </a:lnTo>
                  <a:lnTo>
                    <a:pt x="21138" y="6635"/>
                  </a:lnTo>
                  <a:lnTo>
                    <a:pt x="21008" y="6472"/>
                  </a:lnTo>
                  <a:lnTo>
                    <a:pt x="20943" y="6472"/>
                  </a:lnTo>
                  <a:lnTo>
                    <a:pt x="20878" y="6374"/>
                  </a:lnTo>
                  <a:lnTo>
                    <a:pt x="20845" y="6342"/>
                  </a:lnTo>
                  <a:lnTo>
                    <a:pt x="20813" y="6212"/>
                  </a:lnTo>
                  <a:lnTo>
                    <a:pt x="20715" y="6049"/>
                  </a:lnTo>
                  <a:lnTo>
                    <a:pt x="20683" y="6049"/>
                  </a:lnTo>
                  <a:lnTo>
                    <a:pt x="20618" y="6017"/>
                  </a:lnTo>
                  <a:lnTo>
                    <a:pt x="20585" y="5952"/>
                  </a:lnTo>
                  <a:lnTo>
                    <a:pt x="20520" y="5887"/>
                  </a:lnTo>
                  <a:lnTo>
                    <a:pt x="20488" y="5919"/>
                  </a:lnTo>
                  <a:lnTo>
                    <a:pt x="20390" y="5854"/>
                  </a:lnTo>
                  <a:lnTo>
                    <a:pt x="20227" y="5659"/>
                  </a:lnTo>
                  <a:lnTo>
                    <a:pt x="20195" y="5529"/>
                  </a:lnTo>
                  <a:lnTo>
                    <a:pt x="20195" y="5366"/>
                  </a:lnTo>
                  <a:lnTo>
                    <a:pt x="20162" y="5334"/>
                  </a:lnTo>
                  <a:lnTo>
                    <a:pt x="20097" y="5366"/>
                  </a:lnTo>
                  <a:lnTo>
                    <a:pt x="20065" y="5366"/>
                  </a:lnTo>
                  <a:lnTo>
                    <a:pt x="20032" y="5236"/>
                  </a:lnTo>
                  <a:lnTo>
                    <a:pt x="20065" y="5139"/>
                  </a:lnTo>
                  <a:lnTo>
                    <a:pt x="20065" y="5106"/>
                  </a:lnTo>
                  <a:lnTo>
                    <a:pt x="20065" y="5041"/>
                  </a:lnTo>
                  <a:lnTo>
                    <a:pt x="19967" y="4911"/>
                  </a:lnTo>
                  <a:lnTo>
                    <a:pt x="19967" y="4814"/>
                  </a:lnTo>
                  <a:lnTo>
                    <a:pt x="19870" y="4749"/>
                  </a:lnTo>
                  <a:lnTo>
                    <a:pt x="19837" y="4749"/>
                  </a:lnTo>
                  <a:lnTo>
                    <a:pt x="19772" y="4651"/>
                  </a:lnTo>
                  <a:lnTo>
                    <a:pt x="19675" y="4586"/>
                  </a:lnTo>
                  <a:lnTo>
                    <a:pt x="19610" y="4586"/>
                  </a:lnTo>
                  <a:lnTo>
                    <a:pt x="19317" y="4358"/>
                  </a:lnTo>
                  <a:lnTo>
                    <a:pt x="19252" y="4358"/>
                  </a:lnTo>
                  <a:lnTo>
                    <a:pt x="19219" y="4293"/>
                  </a:lnTo>
                  <a:lnTo>
                    <a:pt x="19187" y="4228"/>
                  </a:lnTo>
                  <a:lnTo>
                    <a:pt x="19089" y="4196"/>
                  </a:lnTo>
                  <a:lnTo>
                    <a:pt x="18992" y="4228"/>
                  </a:lnTo>
                  <a:lnTo>
                    <a:pt x="18959" y="4163"/>
                  </a:lnTo>
                  <a:lnTo>
                    <a:pt x="18894" y="3936"/>
                  </a:lnTo>
                  <a:lnTo>
                    <a:pt x="18862" y="3838"/>
                  </a:lnTo>
                  <a:lnTo>
                    <a:pt x="18797" y="3805"/>
                  </a:lnTo>
                  <a:lnTo>
                    <a:pt x="18764" y="3675"/>
                  </a:lnTo>
                  <a:lnTo>
                    <a:pt x="18699" y="3545"/>
                  </a:lnTo>
                  <a:lnTo>
                    <a:pt x="18634" y="3513"/>
                  </a:lnTo>
                  <a:lnTo>
                    <a:pt x="18471" y="3480"/>
                  </a:lnTo>
                  <a:lnTo>
                    <a:pt x="18439" y="3513"/>
                  </a:lnTo>
                  <a:lnTo>
                    <a:pt x="18276" y="3513"/>
                  </a:lnTo>
                  <a:lnTo>
                    <a:pt x="18146" y="3545"/>
                  </a:lnTo>
                  <a:lnTo>
                    <a:pt x="18081" y="3480"/>
                  </a:lnTo>
                  <a:lnTo>
                    <a:pt x="18049" y="3513"/>
                  </a:lnTo>
                  <a:lnTo>
                    <a:pt x="17984" y="3480"/>
                  </a:lnTo>
                  <a:lnTo>
                    <a:pt x="17951" y="3513"/>
                  </a:lnTo>
                  <a:lnTo>
                    <a:pt x="17886" y="3480"/>
                  </a:lnTo>
                  <a:lnTo>
                    <a:pt x="17951" y="3448"/>
                  </a:lnTo>
                  <a:lnTo>
                    <a:pt x="17951" y="3415"/>
                  </a:lnTo>
                  <a:lnTo>
                    <a:pt x="17854" y="3350"/>
                  </a:lnTo>
                  <a:lnTo>
                    <a:pt x="17788" y="3383"/>
                  </a:lnTo>
                  <a:lnTo>
                    <a:pt x="17723" y="3350"/>
                  </a:lnTo>
                  <a:lnTo>
                    <a:pt x="17723" y="3318"/>
                  </a:lnTo>
                  <a:lnTo>
                    <a:pt x="17788" y="3285"/>
                  </a:lnTo>
                  <a:lnTo>
                    <a:pt x="17756" y="3253"/>
                  </a:lnTo>
                  <a:lnTo>
                    <a:pt x="17691" y="3253"/>
                  </a:lnTo>
                  <a:lnTo>
                    <a:pt x="17593" y="3220"/>
                  </a:lnTo>
                  <a:lnTo>
                    <a:pt x="17626" y="3188"/>
                  </a:lnTo>
                  <a:lnTo>
                    <a:pt x="17528" y="3090"/>
                  </a:lnTo>
                  <a:lnTo>
                    <a:pt x="17366" y="2992"/>
                  </a:lnTo>
                  <a:lnTo>
                    <a:pt x="17333" y="2992"/>
                  </a:lnTo>
                  <a:lnTo>
                    <a:pt x="17301" y="2960"/>
                  </a:lnTo>
                  <a:lnTo>
                    <a:pt x="17268" y="2960"/>
                  </a:lnTo>
                  <a:lnTo>
                    <a:pt x="17236" y="2992"/>
                  </a:lnTo>
                  <a:lnTo>
                    <a:pt x="17236" y="2992"/>
                  </a:lnTo>
                  <a:lnTo>
                    <a:pt x="17203" y="2927"/>
                  </a:lnTo>
                  <a:lnTo>
                    <a:pt x="17138" y="2895"/>
                  </a:lnTo>
                  <a:lnTo>
                    <a:pt x="17073" y="2992"/>
                  </a:lnTo>
                  <a:lnTo>
                    <a:pt x="17008" y="2960"/>
                  </a:lnTo>
                  <a:lnTo>
                    <a:pt x="17008" y="2895"/>
                  </a:lnTo>
                  <a:lnTo>
                    <a:pt x="17041" y="2862"/>
                  </a:lnTo>
                  <a:lnTo>
                    <a:pt x="17008" y="2830"/>
                  </a:lnTo>
                  <a:lnTo>
                    <a:pt x="16943" y="2797"/>
                  </a:lnTo>
                  <a:lnTo>
                    <a:pt x="16845" y="2797"/>
                  </a:lnTo>
                  <a:lnTo>
                    <a:pt x="16878" y="2765"/>
                  </a:lnTo>
                  <a:lnTo>
                    <a:pt x="16878" y="2732"/>
                  </a:lnTo>
                  <a:lnTo>
                    <a:pt x="16780" y="2667"/>
                  </a:lnTo>
                  <a:lnTo>
                    <a:pt x="16715" y="2570"/>
                  </a:lnTo>
                  <a:lnTo>
                    <a:pt x="16748" y="2537"/>
                  </a:lnTo>
                  <a:lnTo>
                    <a:pt x="16715" y="2505"/>
                  </a:lnTo>
                  <a:lnTo>
                    <a:pt x="16618" y="2505"/>
                  </a:lnTo>
                  <a:lnTo>
                    <a:pt x="16585" y="2537"/>
                  </a:lnTo>
                  <a:lnTo>
                    <a:pt x="16390" y="2732"/>
                  </a:lnTo>
                  <a:lnTo>
                    <a:pt x="16163" y="2830"/>
                  </a:lnTo>
                  <a:lnTo>
                    <a:pt x="16358" y="2700"/>
                  </a:lnTo>
                  <a:lnTo>
                    <a:pt x="16488" y="2505"/>
                  </a:lnTo>
                  <a:lnTo>
                    <a:pt x="16585" y="2407"/>
                  </a:lnTo>
                  <a:lnTo>
                    <a:pt x="16618" y="2277"/>
                  </a:lnTo>
                  <a:lnTo>
                    <a:pt x="16553" y="2212"/>
                  </a:lnTo>
                  <a:lnTo>
                    <a:pt x="16423" y="2114"/>
                  </a:lnTo>
                  <a:lnTo>
                    <a:pt x="16293" y="2114"/>
                  </a:lnTo>
                  <a:lnTo>
                    <a:pt x="16130" y="2179"/>
                  </a:lnTo>
                  <a:lnTo>
                    <a:pt x="16065" y="2179"/>
                  </a:lnTo>
                  <a:lnTo>
                    <a:pt x="16032" y="2212"/>
                  </a:lnTo>
                  <a:lnTo>
                    <a:pt x="15870" y="2244"/>
                  </a:lnTo>
                  <a:lnTo>
                    <a:pt x="15740" y="2375"/>
                  </a:lnTo>
                  <a:lnTo>
                    <a:pt x="15610" y="2472"/>
                  </a:lnTo>
                  <a:lnTo>
                    <a:pt x="15610" y="2472"/>
                  </a:lnTo>
                  <a:lnTo>
                    <a:pt x="15707" y="2375"/>
                  </a:lnTo>
                  <a:lnTo>
                    <a:pt x="15675" y="2212"/>
                  </a:lnTo>
                  <a:lnTo>
                    <a:pt x="15707" y="2114"/>
                  </a:lnTo>
                  <a:lnTo>
                    <a:pt x="15707" y="2017"/>
                  </a:lnTo>
                  <a:lnTo>
                    <a:pt x="15545" y="1919"/>
                  </a:lnTo>
                  <a:lnTo>
                    <a:pt x="15545" y="1887"/>
                  </a:lnTo>
                  <a:lnTo>
                    <a:pt x="15642" y="1822"/>
                  </a:lnTo>
                  <a:lnTo>
                    <a:pt x="15707" y="1822"/>
                  </a:lnTo>
                  <a:lnTo>
                    <a:pt x="15707" y="1789"/>
                  </a:lnTo>
                  <a:lnTo>
                    <a:pt x="15447" y="1659"/>
                  </a:lnTo>
                  <a:lnTo>
                    <a:pt x="15415" y="1594"/>
                  </a:lnTo>
                  <a:lnTo>
                    <a:pt x="15480" y="1497"/>
                  </a:lnTo>
                  <a:lnTo>
                    <a:pt x="15610" y="1432"/>
                  </a:lnTo>
                  <a:lnTo>
                    <a:pt x="15675" y="1334"/>
                  </a:lnTo>
                  <a:lnTo>
                    <a:pt x="15642" y="1301"/>
                  </a:lnTo>
                  <a:lnTo>
                    <a:pt x="15577" y="1171"/>
                  </a:lnTo>
                  <a:lnTo>
                    <a:pt x="15545" y="1171"/>
                  </a:lnTo>
                  <a:lnTo>
                    <a:pt x="15480" y="1204"/>
                  </a:lnTo>
                  <a:lnTo>
                    <a:pt x="15447" y="1139"/>
                  </a:lnTo>
                  <a:lnTo>
                    <a:pt x="15350" y="1074"/>
                  </a:lnTo>
                  <a:lnTo>
                    <a:pt x="15252" y="1106"/>
                  </a:lnTo>
                  <a:lnTo>
                    <a:pt x="15122" y="1041"/>
                  </a:lnTo>
                  <a:lnTo>
                    <a:pt x="14862" y="1041"/>
                  </a:lnTo>
                  <a:lnTo>
                    <a:pt x="14829" y="1139"/>
                  </a:lnTo>
                  <a:lnTo>
                    <a:pt x="14829" y="1171"/>
                  </a:lnTo>
                  <a:lnTo>
                    <a:pt x="14764" y="1106"/>
                  </a:lnTo>
                  <a:lnTo>
                    <a:pt x="14797" y="1009"/>
                  </a:lnTo>
                  <a:lnTo>
                    <a:pt x="14829" y="976"/>
                  </a:lnTo>
                  <a:lnTo>
                    <a:pt x="14829" y="911"/>
                  </a:lnTo>
                  <a:lnTo>
                    <a:pt x="14862" y="814"/>
                  </a:lnTo>
                  <a:lnTo>
                    <a:pt x="14927" y="781"/>
                  </a:lnTo>
                  <a:lnTo>
                    <a:pt x="14927" y="684"/>
                  </a:lnTo>
                  <a:lnTo>
                    <a:pt x="14959" y="586"/>
                  </a:lnTo>
                  <a:lnTo>
                    <a:pt x="14927" y="521"/>
                  </a:lnTo>
                  <a:lnTo>
                    <a:pt x="14894" y="521"/>
                  </a:lnTo>
                  <a:lnTo>
                    <a:pt x="14764" y="651"/>
                  </a:lnTo>
                  <a:lnTo>
                    <a:pt x="14732" y="749"/>
                  </a:lnTo>
                  <a:lnTo>
                    <a:pt x="14699" y="749"/>
                  </a:lnTo>
                  <a:lnTo>
                    <a:pt x="14634" y="684"/>
                  </a:lnTo>
                  <a:lnTo>
                    <a:pt x="14537" y="749"/>
                  </a:lnTo>
                  <a:lnTo>
                    <a:pt x="14504" y="781"/>
                  </a:lnTo>
                  <a:lnTo>
                    <a:pt x="14537" y="879"/>
                  </a:lnTo>
                  <a:lnTo>
                    <a:pt x="14471" y="976"/>
                  </a:lnTo>
                  <a:lnTo>
                    <a:pt x="14406" y="976"/>
                  </a:lnTo>
                  <a:lnTo>
                    <a:pt x="14374" y="944"/>
                  </a:lnTo>
                  <a:lnTo>
                    <a:pt x="14341" y="1074"/>
                  </a:lnTo>
                  <a:lnTo>
                    <a:pt x="14309" y="1171"/>
                  </a:lnTo>
                  <a:lnTo>
                    <a:pt x="14276" y="1074"/>
                  </a:lnTo>
                  <a:lnTo>
                    <a:pt x="14276" y="944"/>
                  </a:lnTo>
                  <a:lnTo>
                    <a:pt x="14341" y="846"/>
                  </a:lnTo>
                  <a:lnTo>
                    <a:pt x="14276" y="846"/>
                  </a:lnTo>
                  <a:lnTo>
                    <a:pt x="14211" y="911"/>
                  </a:lnTo>
                  <a:lnTo>
                    <a:pt x="14179" y="976"/>
                  </a:lnTo>
                  <a:lnTo>
                    <a:pt x="14114" y="1009"/>
                  </a:lnTo>
                  <a:lnTo>
                    <a:pt x="14179" y="846"/>
                  </a:lnTo>
                  <a:lnTo>
                    <a:pt x="14114" y="749"/>
                  </a:lnTo>
                  <a:lnTo>
                    <a:pt x="14016" y="749"/>
                  </a:lnTo>
                  <a:lnTo>
                    <a:pt x="14016" y="684"/>
                  </a:lnTo>
                  <a:lnTo>
                    <a:pt x="14146" y="586"/>
                  </a:lnTo>
                  <a:lnTo>
                    <a:pt x="14244" y="586"/>
                  </a:lnTo>
                  <a:lnTo>
                    <a:pt x="14374" y="651"/>
                  </a:lnTo>
                  <a:lnTo>
                    <a:pt x="14504" y="586"/>
                  </a:lnTo>
                  <a:lnTo>
                    <a:pt x="14602" y="586"/>
                  </a:lnTo>
                  <a:lnTo>
                    <a:pt x="14732" y="456"/>
                  </a:lnTo>
                  <a:lnTo>
                    <a:pt x="14732" y="423"/>
                  </a:lnTo>
                  <a:lnTo>
                    <a:pt x="14764" y="358"/>
                  </a:lnTo>
                  <a:lnTo>
                    <a:pt x="14732" y="326"/>
                  </a:lnTo>
                  <a:lnTo>
                    <a:pt x="14602" y="261"/>
                  </a:lnTo>
                  <a:lnTo>
                    <a:pt x="14569" y="261"/>
                  </a:lnTo>
                  <a:lnTo>
                    <a:pt x="14569" y="196"/>
                  </a:lnTo>
                  <a:lnTo>
                    <a:pt x="14537" y="131"/>
                  </a:lnTo>
                  <a:lnTo>
                    <a:pt x="14504" y="98"/>
                  </a:lnTo>
                  <a:lnTo>
                    <a:pt x="14569" y="66"/>
                  </a:lnTo>
                  <a:lnTo>
                    <a:pt x="14569" y="33"/>
                  </a:lnTo>
                  <a:lnTo>
                    <a:pt x="145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21"/>
            <p:cNvSpPr/>
            <p:nvPr/>
          </p:nvSpPr>
          <p:spPr>
            <a:xfrm>
              <a:off x="2362450" y="3348525"/>
              <a:ext cx="3275" cy="3275"/>
            </a:xfrm>
            <a:custGeom>
              <a:rect b="b" l="l" r="r" t="t"/>
              <a:pathLst>
                <a:path extrusionOk="0" h="131" w="131">
                  <a:moveTo>
                    <a:pt x="98" y="0"/>
                  </a:moveTo>
                  <a:lnTo>
                    <a:pt x="33" y="65"/>
                  </a:lnTo>
                  <a:lnTo>
                    <a:pt x="1" y="98"/>
                  </a:lnTo>
                  <a:lnTo>
                    <a:pt x="33" y="130"/>
                  </a:lnTo>
                  <a:lnTo>
                    <a:pt x="98" y="98"/>
                  </a:lnTo>
                  <a:lnTo>
                    <a:pt x="131" y="3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21"/>
            <p:cNvSpPr/>
            <p:nvPr/>
          </p:nvSpPr>
          <p:spPr>
            <a:xfrm>
              <a:off x="2360025" y="3343650"/>
              <a:ext cx="8150" cy="7325"/>
            </a:xfrm>
            <a:custGeom>
              <a:rect b="b" l="l" r="r" t="t"/>
              <a:pathLst>
                <a:path extrusionOk="0" h="293" w="326">
                  <a:moveTo>
                    <a:pt x="195" y="0"/>
                  </a:moveTo>
                  <a:lnTo>
                    <a:pt x="163" y="33"/>
                  </a:lnTo>
                  <a:lnTo>
                    <a:pt x="65" y="130"/>
                  </a:lnTo>
                  <a:lnTo>
                    <a:pt x="0" y="293"/>
                  </a:lnTo>
                  <a:lnTo>
                    <a:pt x="33" y="293"/>
                  </a:lnTo>
                  <a:lnTo>
                    <a:pt x="33" y="260"/>
                  </a:lnTo>
                  <a:lnTo>
                    <a:pt x="163" y="130"/>
                  </a:lnTo>
                  <a:lnTo>
                    <a:pt x="228" y="130"/>
                  </a:lnTo>
                  <a:lnTo>
                    <a:pt x="325" y="3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21"/>
            <p:cNvSpPr/>
            <p:nvPr/>
          </p:nvSpPr>
          <p:spPr>
            <a:xfrm>
              <a:off x="2110425" y="3171300"/>
              <a:ext cx="4100" cy="2450"/>
            </a:xfrm>
            <a:custGeom>
              <a:rect b="b" l="l" r="r" t="t"/>
              <a:pathLst>
                <a:path extrusionOk="0" h="98" w="164">
                  <a:moveTo>
                    <a:pt x="1" y="0"/>
                  </a:moveTo>
                  <a:lnTo>
                    <a:pt x="66" y="98"/>
                  </a:lnTo>
                  <a:lnTo>
                    <a:pt x="163" y="6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21"/>
            <p:cNvSpPr/>
            <p:nvPr/>
          </p:nvSpPr>
          <p:spPr>
            <a:xfrm>
              <a:off x="2122625" y="3173725"/>
              <a:ext cx="4900" cy="4900"/>
            </a:xfrm>
            <a:custGeom>
              <a:rect b="b" l="l" r="r" t="t"/>
              <a:pathLst>
                <a:path extrusionOk="0" h="196" w="196">
                  <a:moveTo>
                    <a:pt x="33" y="1"/>
                  </a:moveTo>
                  <a:lnTo>
                    <a:pt x="1" y="66"/>
                  </a:lnTo>
                  <a:lnTo>
                    <a:pt x="33" y="163"/>
                  </a:lnTo>
                  <a:lnTo>
                    <a:pt x="163" y="196"/>
                  </a:lnTo>
                  <a:lnTo>
                    <a:pt x="196" y="131"/>
                  </a:lnTo>
                  <a:lnTo>
                    <a:pt x="131" y="131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21"/>
            <p:cNvSpPr/>
            <p:nvPr/>
          </p:nvSpPr>
          <p:spPr>
            <a:xfrm>
              <a:off x="2131575" y="3174550"/>
              <a:ext cx="5700" cy="4900"/>
            </a:xfrm>
            <a:custGeom>
              <a:rect b="b" l="l" r="r" t="t"/>
              <a:pathLst>
                <a:path extrusionOk="0" h="196" w="228">
                  <a:moveTo>
                    <a:pt x="130" y="0"/>
                  </a:moveTo>
                  <a:lnTo>
                    <a:pt x="0" y="33"/>
                  </a:lnTo>
                  <a:lnTo>
                    <a:pt x="65" y="98"/>
                  </a:lnTo>
                  <a:lnTo>
                    <a:pt x="130" y="130"/>
                  </a:lnTo>
                  <a:lnTo>
                    <a:pt x="195" y="195"/>
                  </a:lnTo>
                  <a:lnTo>
                    <a:pt x="228" y="9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21"/>
            <p:cNvSpPr/>
            <p:nvPr/>
          </p:nvSpPr>
          <p:spPr>
            <a:xfrm>
              <a:off x="2185225" y="3190000"/>
              <a:ext cx="8975" cy="4900"/>
            </a:xfrm>
            <a:custGeom>
              <a:rect b="b" l="l" r="r" t="t"/>
              <a:pathLst>
                <a:path extrusionOk="0" h="196" w="359">
                  <a:moveTo>
                    <a:pt x="326" y="0"/>
                  </a:moveTo>
                  <a:lnTo>
                    <a:pt x="163" y="130"/>
                  </a:lnTo>
                  <a:lnTo>
                    <a:pt x="98" y="65"/>
                  </a:lnTo>
                  <a:lnTo>
                    <a:pt x="1" y="130"/>
                  </a:lnTo>
                  <a:cubicBezTo>
                    <a:pt x="1" y="130"/>
                    <a:pt x="66" y="195"/>
                    <a:pt x="66" y="195"/>
                  </a:cubicBezTo>
                  <a:lnTo>
                    <a:pt x="163" y="163"/>
                  </a:lnTo>
                  <a:lnTo>
                    <a:pt x="293" y="195"/>
                  </a:lnTo>
                  <a:lnTo>
                    <a:pt x="358" y="65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21"/>
            <p:cNvSpPr/>
            <p:nvPr/>
          </p:nvSpPr>
          <p:spPr>
            <a:xfrm>
              <a:off x="1972225" y="3381050"/>
              <a:ext cx="3275" cy="6525"/>
            </a:xfrm>
            <a:custGeom>
              <a:rect b="b" l="l" r="r" t="t"/>
              <a:pathLst>
                <a:path extrusionOk="0" h="261" w="131">
                  <a:moveTo>
                    <a:pt x="130" y="0"/>
                  </a:moveTo>
                  <a:lnTo>
                    <a:pt x="33" y="98"/>
                  </a:lnTo>
                  <a:lnTo>
                    <a:pt x="0" y="195"/>
                  </a:lnTo>
                  <a:lnTo>
                    <a:pt x="0" y="228"/>
                  </a:lnTo>
                  <a:lnTo>
                    <a:pt x="33" y="260"/>
                  </a:lnTo>
                  <a:lnTo>
                    <a:pt x="98" y="228"/>
                  </a:lnTo>
                  <a:lnTo>
                    <a:pt x="130" y="163"/>
                  </a:lnTo>
                  <a:lnTo>
                    <a:pt x="130" y="98"/>
                  </a:lnTo>
                  <a:lnTo>
                    <a:pt x="130" y="3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21"/>
            <p:cNvSpPr/>
            <p:nvPr/>
          </p:nvSpPr>
          <p:spPr>
            <a:xfrm>
              <a:off x="2181975" y="4144425"/>
              <a:ext cx="79700" cy="58575"/>
            </a:xfrm>
            <a:custGeom>
              <a:rect b="b" l="l" r="r" t="t"/>
              <a:pathLst>
                <a:path extrusionOk="0" h="2343" w="3188">
                  <a:moveTo>
                    <a:pt x="1139" y="1"/>
                  </a:moveTo>
                  <a:lnTo>
                    <a:pt x="1106" y="33"/>
                  </a:lnTo>
                  <a:lnTo>
                    <a:pt x="976" y="99"/>
                  </a:lnTo>
                  <a:lnTo>
                    <a:pt x="944" y="131"/>
                  </a:lnTo>
                  <a:lnTo>
                    <a:pt x="846" y="33"/>
                  </a:lnTo>
                  <a:lnTo>
                    <a:pt x="781" y="33"/>
                  </a:lnTo>
                  <a:lnTo>
                    <a:pt x="716" y="99"/>
                  </a:lnTo>
                  <a:lnTo>
                    <a:pt x="748" y="196"/>
                  </a:lnTo>
                  <a:lnTo>
                    <a:pt x="748" y="261"/>
                  </a:lnTo>
                  <a:lnTo>
                    <a:pt x="651" y="359"/>
                  </a:lnTo>
                  <a:lnTo>
                    <a:pt x="618" y="391"/>
                  </a:lnTo>
                  <a:lnTo>
                    <a:pt x="521" y="326"/>
                  </a:lnTo>
                  <a:lnTo>
                    <a:pt x="456" y="326"/>
                  </a:lnTo>
                  <a:lnTo>
                    <a:pt x="391" y="391"/>
                  </a:lnTo>
                  <a:lnTo>
                    <a:pt x="456" y="456"/>
                  </a:lnTo>
                  <a:lnTo>
                    <a:pt x="521" y="456"/>
                  </a:lnTo>
                  <a:lnTo>
                    <a:pt x="521" y="521"/>
                  </a:lnTo>
                  <a:lnTo>
                    <a:pt x="423" y="619"/>
                  </a:lnTo>
                  <a:lnTo>
                    <a:pt x="456" y="684"/>
                  </a:lnTo>
                  <a:lnTo>
                    <a:pt x="456" y="781"/>
                  </a:lnTo>
                  <a:lnTo>
                    <a:pt x="553" y="912"/>
                  </a:lnTo>
                  <a:lnTo>
                    <a:pt x="651" y="912"/>
                  </a:lnTo>
                  <a:lnTo>
                    <a:pt x="716" y="846"/>
                  </a:lnTo>
                  <a:lnTo>
                    <a:pt x="878" y="749"/>
                  </a:lnTo>
                  <a:lnTo>
                    <a:pt x="976" y="749"/>
                  </a:lnTo>
                  <a:lnTo>
                    <a:pt x="1009" y="846"/>
                  </a:lnTo>
                  <a:lnTo>
                    <a:pt x="944" y="944"/>
                  </a:lnTo>
                  <a:lnTo>
                    <a:pt x="846" y="1009"/>
                  </a:lnTo>
                  <a:lnTo>
                    <a:pt x="813" y="1042"/>
                  </a:lnTo>
                  <a:lnTo>
                    <a:pt x="651" y="1139"/>
                  </a:lnTo>
                  <a:lnTo>
                    <a:pt x="651" y="1172"/>
                  </a:lnTo>
                  <a:lnTo>
                    <a:pt x="683" y="1204"/>
                  </a:lnTo>
                  <a:lnTo>
                    <a:pt x="781" y="1302"/>
                  </a:lnTo>
                  <a:lnTo>
                    <a:pt x="878" y="1399"/>
                  </a:lnTo>
                  <a:lnTo>
                    <a:pt x="976" y="1367"/>
                  </a:lnTo>
                  <a:lnTo>
                    <a:pt x="1139" y="1432"/>
                  </a:lnTo>
                  <a:lnTo>
                    <a:pt x="1399" y="1627"/>
                  </a:lnTo>
                  <a:lnTo>
                    <a:pt x="1529" y="1627"/>
                  </a:lnTo>
                  <a:lnTo>
                    <a:pt x="1561" y="1659"/>
                  </a:lnTo>
                  <a:lnTo>
                    <a:pt x="1757" y="1627"/>
                  </a:lnTo>
                  <a:lnTo>
                    <a:pt x="1887" y="1627"/>
                  </a:lnTo>
                  <a:lnTo>
                    <a:pt x="2049" y="1594"/>
                  </a:lnTo>
                  <a:lnTo>
                    <a:pt x="2017" y="1627"/>
                  </a:lnTo>
                  <a:lnTo>
                    <a:pt x="1919" y="1627"/>
                  </a:lnTo>
                  <a:lnTo>
                    <a:pt x="1789" y="1692"/>
                  </a:lnTo>
                  <a:lnTo>
                    <a:pt x="1464" y="1692"/>
                  </a:lnTo>
                  <a:lnTo>
                    <a:pt x="1366" y="1627"/>
                  </a:lnTo>
                  <a:lnTo>
                    <a:pt x="1204" y="1562"/>
                  </a:lnTo>
                  <a:lnTo>
                    <a:pt x="944" y="1497"/>
                  </a:lnTo>
                  <a:lnTo>
                    <a:pt x="813" y="1432"/>
                  </a:lnTo>
                  <a:lnTo>
                    <a:pt x="813" y="1497"/>
                  </a:lnTo>
                  <a:lnTo>
                    <a:pt x="846" y="1529"/>
                  </a:lnTo>
                  <a:lnTo>
                    <a:pt x="781" y="1562"/>
                  </a:lnTo>
                  <a:lnTo>
                    <a:pt x="748" y="1562"/>
                  </a:lnTo>
                  <a:lnTo>
                    <a:pt x="553" y="1464"/>
                  </a:lnTo>
                  <a:lnTo>
                    <a:pt x="456" y="1432"/>
                  </a:lnTo>
                  <a:lnTo>
                    <a:pt x="488" y="1497"/>
                  </a:lnTo>
                  <a:lnTo>
                    <a:pt x="716" y="1594"/>
                  </a:lnTo>
                  <a:lnTo>
                    <a:pt x="716" y="1659"/>
                  </a:lnTo>
                  <a:lnTo>
                    <a:pt x="651" y="1659"/>
                  </a:lnTo>
                  <a:lnTo>
                    <a:pt x="651" y="1692"/>
                  </a:lnTo>
                  <a:lnTo>
                    <a:pt x="586" y="1692"/>
                  </a:lnTo>
                  <a:lnTo>
                    <a:pt x="553" y="1659"/>
                  </a:lnTo>
                  <a:lnTo>
                    <a:pt x="456" y="1594"/>
                  </a:lnTo>
                  <a:lnTo>
                    <a:pt x="423" y="1594"/>
                  </a:lnTo>
                  <a:lnTo>
                    <a:pt x="423" y="1692"/>
                  </a:lnTo>
                  <a:lnTo>
                    <a:pt x="196" y="1692"/>
                  </a:lnTo>
                  <a:lnTo>
                    <a:pt x="163" y="1725"/>
                  </a:lnTo>
                  <a:lnTo>
                    <a:pt x="196" y="1757"/>
                  </a:lnTo>
                  <a:lnTo>
                    <a:pt x="163" y="1790"/>
                  </a:lnTo>
                  <a:lnTo>
                    <a:pt x="0" y="1790"/>
                  </a:lnTo>
                  <a:lnTo>
                    <a:pt x="0" y="1855"/>
                  </a:lnTo>
                  <a:lnTo>
                    <a:pt x="131" y="1887"/>
                  </a:lnTo>
                  <a:lnTo>
                    <a:pt x="228" y="1887"/>
                  </a:lnTo>
                  <a:lnTo>
                    <a:pt x="261" y="1822"/>
                  </a:lnTo>
                  <a:lnTo>
                    <a:pt x="326" y="1822"/>
                  </a:lnTo>
                  <a:lnTo>
                    <a:pt x="423" y="1887"/>
                  </a:lnTo>
                  <a:lnTo>
                    <a:pt x="488" y="1887"/>
                  </a:lnTo>
                  <a:lnTo>
                    <a:pt x="521" y="1920"/>
                  </a:lnTo>
                  <a:lnTo>
                    <a:pt x="521" y="1985"/>
                  </a:lnTo>
                  <a:lnTo>
                    <a:pt x="586" y="2017"/>
                  </a:lnTo>
                  <a:lnTo>
                    <a:pt x="521" y="2050"/>
                  </a:lnTo>
                  <a:lnTo>
                    <a:pt x="456" y="2147"/>
                  </a:lnTo>
                  <a:lnTo>
                    <a:pt x="521" y="2212"/>
                  </a:lnTo>
                  <a:lnTo>
                    <a:pt x="586" y="2212"/>
                  </a:lnTo>
                  <a:lnTo>
                    <a:pt x="651" y="2245"/>
                  </a:lnTo>
                  <a:lnTo>
                    <a:pt x="748" y="2342"/>
                  </a:lnTo>
                  <a:lnTo>
                    <a:pt x="813" y="2342"/>
                  </a:lnTo>
                  <a:lnTo>
                    <a:pt x="813" y="2310"/>
                  </a:lnTo>
                  <a:lnTo>
                    <a:pt x="748" y="2245"/>
                  </a:lnTo>
                  <a:lnTo>
                    <a:pt x="651" y="2180"/>
                  </a:lnTo>
                  <a:lnTo>
                    <a:pt x="651" y="2147"/>
                  </a:lnTo>
                  <a:lnTo>
                    <a:pt x="651" y="2115"/>
                  </a:lnTo>
                  <a:lnTo>
                    <a:pt x="748" y="2147"/>
                  </a:lnTo>
                  <a:lnTo>
                    <a:pt x="813" y="2115"/>
                  </a:lnTo>
                  <a:lnTo>
                    <a:pt x="813" y="2082"/>
                  </a:lnTo>
                  <a:lnTo>
                    <a:pt x="748" y="2050"/>
                  </a:lnTo>
                  <a:lnTo>
                    <a:pt x="683" y="2017"/>
                  </a:lnTo>
                  <a:lnTo>
                    <a:pt x="911" y="1920"/>
                  </a:lnTo>
                  <a:lnTo>
                    <a:pt x="1009" y="1887"/>
                  </a:lnTo>
                  <a:lnTo>
                    <a:pt x="1431" y="1985"/>
                  </a:lnTo>
                  <a:lnTo>
                    <a:pt x="1464" y="1952"/>
                  </a:lnTo>
                  <a:lnTo>
                    <a:pt x="1464" y="1887"/>
                  </a:lnTo>
                  <a:lnTo>
                    <a:pt x="1659" y="1887"/>
                  </a:lnTo>
                  <a:lnTo>
                    <a:pt x="1822" y="1822"/>
                  </a:lnTo>
                  <a:lnTo>
                    <a:pt x="2049" y="1855"/>
                  </a:lnTo>
                  <a:lnTo>
                    <a:pt x="2407" y="1855"/>
                  </a:lnTo>
                  <a:lnTo>
                    <a:pt x="2537" y="1920"/>
                  </a:lnTo>
                  <a:lnTo>
                    <a:pt x="2667" y="1985"/>
                  </a:lnTo>
                  <a:lnTo>
                    <a:pt x="2765" y="1952"/>
                  </a:lnTo>
                  <a:lnTo>
                    <a:pt x="2862" y="1855"/>
                  </a:lnTo>
                  <a:lnTo>
                    <a:pt x="2895" y="1757"/>
                  </a:lnTo>
                  <a:lnTo>
                    <a:pt x="3025" y="1725"/>
                  </a:lnTo>
                  <a:lnTo>
                    <a:pt x="3057" y="1757"/>
                  </a:lnTo>
                  <a:lnTo>
                    <a:pt x="3187" y="1692"/>
                  </a:lnTo>
                  <a:lnTo>
                    <a:pt x="3187" y="1594"/>
                  </a:lnTo>
                  <a:lnTo>
                    <a:pt x="3090" y="1562"/>
                  </a:lnTo>
                  <a:lnTo>
                    <a:pt x="2895" y="1594"/>
                  </a:lnTo>
                  <a:lnTo>
                    <a:pt x="2765" y="1594"/>
                  </a:lnTo>
                  <a:lnTo>
                    <a:pt x="2635" y="1464"/>
                  </a:lnTo>
                  <a:lnTo>
                    <a:pt x="2504" y="1432"/>
                  </a:lnTo>
                  <a:lnTo>
                    <a:pt x="2439" y="1367"/>
                  </a:lnTo>
                  <a:lnTo>
                    <a:pt x="2049" y="1237"/>
                  </a:lnTo>
                  <a:lnTo>
                    <a:pt x="1919" y="1204"/>
                  </a:lnTo>
                  <a:lnTo>
                    <a:pt x="1919" y="1074"/>
                  </a:lnTo>
                  <a:lnTo>
                    <a:pt x="1789" y="977"/>
                  </a:lnTo>
                  <a:lnTo>
                    <a:pt x="1626" y="944"/>
                  </a:lnTo>
                  <a:lnTo>
                    <a:pt x="1594" y="781"/>
                  </a:lnTo>
                  <a:lnTo>
                    <a:pt x="1529" y="684"/>
                  </a:lnTo>
                  <a:lnTo>
                    <a:pt x="1399" y="684"/>
                  </a:lnTo>
                  <a:lnTo>
                    <a:pt x="1269" y="651"/>
                  </a:lnTo>
                  <a:lnTo>
                    <a:pt x="1269" y="619"/>
                  </a:lnTo>
                  <a:lnTo>
                    <a:pt x="1301" y="554"/>
                  </a:lnTo>
                  <a:lnTo>
                    <a:pt x="1399" y="489"/>
                  </a:lnTo>
                  <a:lnTo>
                    <a:pt x="1431" y="554"/>
                  </a:lnTo>
                  <a:lnTo>
                    <a:pt x="1431" y="554"/>
                  </a:lnTo>
                  <a:lnTo>
                    <a:pt x="1399" y="294"/>
                  </a:lnTo>
                  <a:lnTo>
                    <a:pt x="1204" y="131"/>
                  </a:lnTo>
                  <a:lnTo>
                    <a:pt x="11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21"/>
            <p:cNvSpPr/>
            <p:nvPr/>
          </p:nvSpPr>
          <p:spPr>
            <a:xfrm>
              <a:off x="2268975" y="4184275"/>
              <a:ext cx="10575" cy="4900"/>
            </a:xfrm>
            <a:custGeom>
              <a:rect b="b" l="l" r="r" t="t"/>
              <a:pathLst>
                <a:path extrusionOk="0" h="196" w="423">
                  <a:moveTo>
                    <a:pt x="293" y="0"/>
                  </a:moveTo>
                  <a:lnTo>
                    <a:pt x="228" y="65"/>
                  </a:lnTo>
                  <a:lnTo>
                    <a:pt x="65" y="65"/>
                  </a:lnTo>
                  <a:lnTo>
                    <a:pt x="0" y="131"/>
                  </a:lnTo>
                  <a:lnTo>
                    <a:pt x="98" y="196"/>
                  </a:lnTo>
                  <a:lnTo>
                    <a:pt x="228" y="131"/>
                  </a:lnTo>
                  <a:lnTo>
                    <a:pt x="325" y="98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21"/>
            <p:cNvSpPr/>
            <p:nvPr/>
          </p:nvSpPr>
          <p:spPr>
            <a:xfrm>
              <a:off x="2108800" y="4022500"/>
              <a:ext cx="1650" cy="1650"/>
            </a:xfrm>
            <a:custGeom>
              <a:rect b="b" l="l" r="r" t="t"/>
              <a:pathLst>
                <a:path extrusionOk="0" h="66" w="66">
                  <a:moveTo>
                    <a:pt x="1" y="0"/>
                  </a:moveTo>
                  <a:lnTo>
                    <a:pt x="1" y="65"/>
                  </a:lnTo>
                  <a:lnTo>
                    <a:pt x="66" y="6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21"/>
            <p:cNvSpPr/>
            <p:nvPr/>
          </p:nvSpPr>
          <p:spPr>
            <a:xfrm>
              <a:off x="2116125" y="4020850"/>
              <a:ext cx="2450" cy="2475"/>
            </a:xfrm>
            <a:custGeom>
              <a:rect b="b" l="l" r="r" t="t"/>
              <a:pathLst>
                <a:path extrusionOk="0" h="99" w="98">
                  <a:moveTo>
                    <a:pt x="98" y="1"/>
                  </a:moveTo>
                  <a:lnTo>
                    <a:pt x="0" y="34"/>
                  </a:lnTo>
                  <a:lnTo>
                    <a:pt x="65" y="9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21"/>
            <p:cNvSpPr/>
            <p:nvPr/>
          </p:nvSpPr>
          <p:spPr>
            <a:xfrm>
              <a:off x="2114500" y="4013550"/>
              <a:ext cx="5700" cy="6525"/>
            </a:xfrm>
            <a:custGeom>
              <a:rect b="b" l="l" r="r" t="t"/>
              <a:pathLst>
                <a:path extrusionOk="0" h="261" w="228">
                  <a:moveTo>
                    <a:pt x="98" y="0"/>
                  </a:moveTo>
                  <a:lnTo>
                    <a:pt x="0" y="65"/>
                  </a:lnTo>
                  <a:lnTo>
                    <a:pt x="65" y="98"/>
                  </a:lnTo>
                  <a:lnTo>
                    <a:pt x="98" y="228"/>
                  </a:lnTo>
                  <a:lnTo>
                    <a:pt x="163" y="260"/>
                  </a:lnTo>
                  <a:lnTo>
                    <a:pt x="228" y="163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21"/>
            <p:cNvSpPr/>
            <p:nvPr/>
          </p:nvSpPr>
          <p:spPr>
            <a:xfrm>
              <a:off x="2108000" y="4001350"/>
              <a:ext cx="4075" cy="3275"/>
            </a:xfrm>
            <a:custGeom>
              <a:rect b="b" l="l" r="r" t="t"/>
              <a:pathLst>
                <a:path extrusionOk="0" h="131" w="163">
                  <a:moveTo>
                    <a:pt x="0" y="1"/>
                  </a:moveTo>
                  <a:lnTo>
                    <a:pt x="33" y="66"/>
                  </a:lnTo>
                  <a:lnTo>
                    <a:pt x="33" y="131"/>
                  </a:lnTo>
                  <a:lnTo>
                    <a:pt x="98" y="131"/>
                  </a:lnTo>
                  <a:lnTo>
                    <a:pt x="163" y="98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21"/>
            <p:cNvSpPr/>
            <p:nvPr/>
          </p:nvSpPr>
          <p:spPr>
            <a:xfrm>
              <a:off x="2102300" y="3987525"/>
              <a:ext cx="4900" cy="2475"/>
            </a:xfrm>
            <a:custGeom>
              <a:rect b="b" l="l" r="r" t="t"/>
              <a:pathLst>
                <a:path extrusionOk="0" h="99" w="196">
                  <a:moveTo>
                    <a:pt x="33" y="1"/>
                  </a:moveTo>
                  <a:lnTo>
                    <a:pt x="1" y="66"/>
                  </a:lnTo>
                  <a:lnTo>
                    <a:pt x="66" y="98"/>
                  </a:lnTo>
                  <a:lnTo>
                    <a:pt x="196" y="66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21"/>
            <p:cNvSpPr/>
            <p:nvPr/>
          </p:nvSpPr>
          <p:spPr>
            <a:xfrm>
              <a:off x="2110425" y="4006225"/>
              <a:ext cx="6525" cy="3275"/>
            </a:xfrm>
            <a:custGeom>
              <a:rect b="b" l="l" r="r" t="t"/>
              <a:pathLst>
                <a:path extrusionOk="0" h="131" w="261">
                  <a:moveTo>
                    <a:pt x="33" y="1"/>
                  </a:moveTo>
                  <a:lnTo>
                    <a:pt x="1" y="66"/>
                  </a:lnTo>
                  <a:cubicBezTo>
                    <a:pt x="1" y="98"/>
                    <a:pt x="33" y="131"/>
                    <a:pt x="33" y="131"/>
                  </a:cubicBezTo>
                  <a:lnTo>
                    <a:pt x="66" y="66"/>
                  </a:lnTo>
                  <a:lnTo>
                    <a:pt x="196" y="66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21"/>
            <p:cNvSpPr/>
            <p:nvPr/>
          </p:nvSpPr>
          <p:spPr>
            <a:xfrm>
              <a:off x="2112050" y="4011100"/>
              <a:ext cx="4900" cy="2475"/>
            </a:xfrm>
            <a:custGeom>
              <a:rect b="b" l="l" r="r" t="t"/>
              <a:pathLst>
                <a:path extrusionOk="0" h="99" w="196">
                  <a:moveTo>
                    <a:pt x="131" y="1"/>
                  </a:moveTo>
                  <a:lnTo>
                    <a:pt x="1" y="33"/>
                  </a:lnTo>
                  <a:lnTo>
                    <a:pt x="66" y="98"/>
                  </a:lnTo>
                  <a:lnTo>
                    <a:pt x="196" y="66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21"/>
            <p:cNvSpPr/>
            <p:nvPr/>
          </p:nvSpPr>
          <p:spPr>
            <a:xfrm>
              <a:off x="2111250" y="4020850"/>
              <a:ext cx="4900" cy="4100"/>
            </a:xfrm>
            <a:custGeom>
              <a:rect b="b" l="l" r="r" t="t"/>
              <a:pathLst>
                <a:path extrusionOk="0" h="164" w="196">
                  <a:moveTo>
                    <a:pt x="33" y="1"/>
                  </a:moveTo>
                  <a:lnTo>
                    <a:pt x="0" y="66"/>
                  </a:lnTo>
                  <a:lnTo>
                    <a:pt x="98" y="164"/>
                  </a:lnTo>
                  <a:lnTo>
                    <a:pt x="195" y="131"/>
                  </a:lnTo>
                  <a:lnTo>
                    <a:pt x="163" y="66"/>
                  </a:lnTo>
                  <a:lnTo>
                    <a:pt x="65" y="34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21"/>
            <p:cNvSpPr/>
            <p:nvPr/>
          </p:nvSpPr>
          <p:spPr>
            <a:xfrm>
              <a:off x="2115300" y="3991600"/>
              <a:ext cx="4100" cy="4075"/>
            </a:xfrm>
            <a:custGeom>
              <a:rect b="b" l="l" r="r" t="t"/>
              <a:pathLst>
                <a:path extrusionOk="0" h="163" w="164">
                  <a:moveTo>
                    <a:pt x="66" y="0"/>
                  </a:moveTo>
                  <a:lnTo>
                    <a:pt x="1" y="33"/>
                  </a:lnTo>
                  <a:lnTo>
                    <a:pt x="66" y="98"/>
                  </a:lnTo>
                  <a:lnTo>
                    <a:pt x="66" y="163"/>
                  </a:lnTo>
                  <a:lnTo>
                    <a:pt x="163" y="9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21"/>
            <p:cNvSpPr/>
            <p:nvPr/>
          </p:nvSpPr>
          <p:spPr>
            <a:xfrm>
              <a:off x="2104750" y="4002975"/>
              <a:ext cx="2450" cy="3275"/>
            </a:xfrm>
            <a:custGeom>
              <a:rect b="b" l="l" r="r" t="t"/>
              <a:pathLst>
                <a:path extrusionOk="0" h="131" w="98">
                  <a:moveTo>
                    <a:pt x="65" y="1"/>
                  </a:moveTo>
                  <a:lnTo>
                    <a:pt x="0" y="66"/>
                  </a:lnTo>
                  <a:lnTo>
                    <a:pt x="33" y="131"/>
                  </a:lnTo>
                  <a:lnTo>
                    <a:pt x="98" y="66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21"/>
            <p:cNvSpPr/>
            <p:nvPr/>
          </p:nvSpPr>
          <p:spPr>
            <a:xfrm>
              <a:off x="2099850" y="4006225"/>
              <a:ext cx="4100" cy="3275"/>
            </a:xfrm>
            <a:custGeom>
              <a:rect b="b" l="l" r="r" t="t"/>
              <a:pathLst>
                <a:path extrusionOk="0" h="131" w="164">
                  <a:moveTo>
                    <a:pt x="1" y="1"/>
                  </a:moveTo>
                  <a:lnTo>
                    <a:pt x="1" y="66"/>
                  </a:lnTo>
                  <a:lnTo>
                    <a:pt x="131" y="131"/>
                  </a:lnTo>
                  <a:lnTo>
                    <a:pt x="164" y="66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21"/>
            <p:cNvSpPr/>
            <p:nvPr/>
          </p:nvSpPr>
          <p:spPr>
            <a:xfrm>
              <a:off x="2117750" y="4002175"/>
              <a:ext cx="1650" cy="3275"/>
            </a:xfrm>
            <a:custGeom>
              <a:rect b="b" l="l" r="r" t="t"/>
              <a:pathLst>
                <a:path extrusionOk="0" h="131" w="66">
                  <a:moveTo>
                    <a:pt x="33" y="0"/>
                  </a:moveTo>
                  <a:lnTo>
                    <a:pt x="0" y="130"/>
                  </a:lnTo>
                  <a:lnTo>
                    <a:pt x="65" y="13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21"/>
            <p:cNvSpPr/>
            <p:nvPr/>
          </p:nvSpPr>
          <p:spPr>
            <a:xfrm>
              <a:off x="2112875" y="4017600"/>
              <a:ext cx="2450" cy="2475"/>
            </a:xfrm>
            <a:custGeom>
              <a:rect b="b" l="l" r="r" t="t"/>
              <a:pathLst>
                <a:path extrusionOk="0" h="99" w="98">
                  <a:moveTo>
                    <a:pt x="98" y="1"/>
                  </a:moveTo>
                  <a:lnTo>
                    <a:pt x="0" y="33"/>
                  </a:lnTo>
                  <a:lnTo>
                    <a:pt x="65" y="98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21"/>
            <p:cNvSpPr/>
            <p:nvPr/>
          </p:nvSpPr>
          <p:spPr>
            <a:xfrm>
              <a:off x="2114500" y="4000550"/>
              <a:ext cx="2450" cy="3275"/>
            </a:xfrm>
            <a:custGeom>
              <a:rect b="b" l="l" r="r" t="t"/>
              <a:pathLst>
                <a:path extrusionOk="0" h="131" w="98">
                  <a:moveTo>
                    <a:pt x="98" y="0"/>
                  </a:moveTo>
                  <a:lnTo>
                    <a:pt x="0" y="33"/>
                  </a:lnTo>
                  <a:lnTo>
                    <a:pt x="98" y="13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21"/>
            <p:cNvSpPr/>
            <p:nvPr/>
          </p:nvSpPr>
          <p:spPr>
            <a:xfrm>
              <a:off x="2110425" y="3989975"/>
              <a:ext cx="4100" cy="2450"/>
            </a:xfrm>
            <a:custGeom>
              <a:rect b="b" l="l" r="r" t="t"/>
              <a:pathLst>
                <a:path extrusionOk="0" h="98" w="164">
                  <a:moveTo>
                    <a:pt x="33" y="0"/>
                  </a:moveTo>
                  <a:lnTo>
                    <a:pt x="1" y="33"/>
                  </a:lnTo>
                  <a:lnTo>
                    <a:pt x="66" y="98"/>
                  </a:lnTo>
                  <a:lnTo>
                    <a:pt x="163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21"/>
            <p:cNvSpPr/>
            <p:nvPr/>
          </p:nvSpPr>
          <p:spPr>
            <a:xfrm>
              <a:off x="2111250" y="3994850"/>
              <a:ext cx="2450" cy="2450"/>
            </a:xfrm>
            <a:custGeom>
              <a:rect b="b" l="l" r="r" t="t"/>
              <a:pathLst>
                <a:path extrusionOk="0" h="98" w="98">
                  <a:moveTo>
                    <a:pt x="33" y="0"/>
                  </a:moveTo>
                  <a:lnTo>
                    <a:pt x="0" y="33"/>
                  </a:lnTo>
                  <a:lnTo>
                    <a:pt x="65" y="98"/>
                  </a:lnTo>
                  <a:lnTo>
                    <a:pt x="98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21"/>
            <p:cNvSpPr/>
            <p:nvPr/>
          </p:nvSpPr>
          <p:spPr>
            <a:xfrm>
              <a:off x="2108000" y="3997275"/>
              <a:ext cx="4075" cy="3275"/>
            </a:xfrm>
            <a:custGeom>
              <a:rect b="b" l="l" r="r" t="t"/>
              <a:pathLst>
                <a:path extrusionOk="0" h="131" w="163">
                  <a:moveTo>
                    <a:pt x="33" y="1"/>
                  </a:moveTo>
                  <a:lnTo>
                    <a:pt x="0" y="66"/>
                  </a:lnTo>
                  <a:lnTo>
                    <a:pt x="33" y="98"/>
                  </a:lnTo>
                  <a:lnTo>
                    <a:pt x="98" y="131"/>
                  </a:lnTo>
                  <a:lnTo>
                    <a:pt x="163" y="98"/>
                  </a:lnTo>
                  <a:lnTo>
                    <a:pt x="163" y="66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21"/>
            <p:cNvSpPr/>
            <p:nvPr/>
          </p:nvSpPr>
          <p:spPr>
            <a:xfrm>
              <a:off x="2117750" y="3963150"/>
              <a:ext cx="3275" cy="2450"/>
            </a:xfrm>
            <a:custGeom>
              <a:rect b="b" l="l" r="r" t="t"/>
              <a:pathLst>
                <a:path extrusionOk="0" h="98" w="131">
                  <a:moveTo>
                    <a:pt x="65" y="0"/>
                  </a:moveTo>
                  <a:lnTo>
                    <a:pt x="0" y="33"/>
                  </a:lnTo>
                  <a:lnTo>
                    <a:pt x="98" y="98"/>
                  </a:lnTo>
                  <a:lnTo>
                    <a:pt x="130" y="65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21"/>
            <p:cNvSpPr/>
            <p:nvPr/>
          </p:nvSpPr>
          <p:spPr>
            <a:xfrm>
              <a:off x="2125075" y="4123300"/>
              <a:ext cx="9775" cy="7350"/>
            </a:xfrm>
            <a:custGeom>
              <a:rect b="b" l="l" r="r" t="t"/>
              <a:pathLst>
                <a:path extrusionOk="0" h="294" w="391">
                  <a:moveTo>
                    <a:pt x="33" y="0"/>
                  </a:moveTo>
                  <a:lnTo>
                    <a:pt x="98" y="98"/>
                  </a:lnTo>
                  <a:lnTo>
                    <a:pt x="33" y="196"/>
                  </a:lnTo>
                  <a:lnTo>
                    <a:pt x="0" y="261"/>
                  </a:lnTo>
                  <a:lnTo>
                    <a:pt x="33" y="293"/>
                  </a:lnTo>
                  <a:lnTo>
                    <a:pt x="195" y="261"/>
                  </a:lnTo>
                  <a:lnTo>
                    <a:pt x="293" y="228"/>
                  </a:lnTo>
                  <a:lnTo>
                    <a:pt x="293" y="196"/>
                  </a:lnTo>
                  <a:lnTo>
                    <a:pt x="390" y="196"/>
                  </a:lnTo>
                  <a:lnTo>
                    <a:pt x="390" y="163"/>
                  </a:lnTo>
                  <a:lnTo>
                    <a:pt x="228" y="33"/>
                  </a:lnTo>
                  <a:lnTo>
                    <a:pt x="163" y="6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21"/>
            <p:cNvSpPr/>
            <p:nvPr/>
          </p:nvSpPr>
          <p:spPr>
            <a:xfrm>
              <a:off x="2124250" y="4113550"/>
              <a:ext cx="1650" cy="4900"/>
            </a:xfrm>
            <a:custGeom>
              <a:rect b="b" l="l" r="r" t="t"/>
              <a:pathLst>
                <a:path extrusionOk="0" h="196" w="66">
                  <a:moveTo>
                    <a:pt x="33" y="0"/>
                  </a:moveTo>
                  <a:lnTo>
                    <a:pt x="1" y="65"/>
                  </a:lnTo>
                  <a:lnTo>
                    <a:pt x="33" y="195"/>
                  </a:lnTo>
                  <a:lnTo>
                    <a:pt x="66" y="130"/>
                  </a:lnTo>
                  <a:lnTo>
                    <a:pt x="66" y="6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21"/>
            <p:cNvSpPr/>
            <p:nvPr/>
          </p:nvSpPr>
          <p:spPr>
            <a:xfrm>
              <a:off x="2129125" y="4133050"/>
              <a:ext cx="4100" cy="7350"/>
            </a:xfrm>
            <a:custGeom>
              <a:rect b="b" l="l" r="r" t="t"/>
              <a:pathLst>
                <a:path extrusionOk="0" h="294" w="164">
                  <a:moveTo>
                    <a:pt x="131" y="1"/>
                  </a:moveTo>
                  <a:lnTo>
                    <a:pt x="33" y="33"/>
                  </a:lnTo>
                  <a:lnTo>
                    <a:pt x="66" y="66"/>
                  </a:lnTo>
                  <a:lnTo>
                    <a:pt x="66" y="98"/>
                  </a:lnTo>
                  <a:lnTo>
                    <a:pt x="33" y="131"/>
                  </a:lnTo>
                  <a:lnTo>
                    <a:pt x="1" y="196"/>
                  </a:lnTo>
                  <a:lnTo>
                    <a:pt x="33" y="261"/>
                  </a:lnTo>
                  <a:lnTo>
                    <a:pt x="98" y="293"/>
                  </a:lnTo>
                  <a:lnTo>
                    <a:pt x="163" y="293"/>
                  </a:lnTo>
                  <a:lnTo>
                    <a:pt x="98" y="228"/>
                  </a:lnTo>
                  <a:lnTo>
                    <a:pt x="163" y="196"/>
                  </a:lnTo>
                  <a:lnTo>
                    <a:pt x="163" y="9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21"/>
            <p:cNvSpPr/>
            <p:nvPr/>
          </p:nvSpPr>
          <p:spPr>
            <a:xfrm>
              <a:off x="2119375" y="4104600"/>
              <a:ext cx="5725" cy="6525"/>
            </a:xfrm>
            <a:custGeom>
              <a:rect b="b" l="l" r="r" t="t"/>
              <a:pathLst>
                <a:path extrusionOk="0" h="261" w="229">
                  <a:moveTo>
                    <a:pt x="33" y="1"/>
                  </a:moveTo>
                  <a:lnTo>
                    <a:pt x="33" y="66"/>
                  </a:lnTo>
                  <a:lnTo>
                    <a:pt x="0" y="131"/>
                  </a:lnTo>
                  <a:lnTo>
                    <a:pt x="65" y="163"/>
                  </a:lnTo>
                  <a:lnTo>
                    <a:pt x="98" y="261"/>
                  </a:lnTo>
                  <a:lnTo>
                    <a:pt x="131" y="261"/>
                  </a:lnTo>
                  <a:lnTo>
                    <a:pt x="196" y="196"/>
                  </a:lnTo>
                  <a:lnTo>
                    <a:pt x="196" y="98"/>
                  </a:lnTo>
                  <a:lnTo>
                    <a:pt x="228" y="33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21"/>
            <p:cNvSpPr/>
            <p:nvPr/>
          </p:nvSpPr>
          <p:spPr>
            <a:xfrm>
              <a:off x="2133200" y="4134675"/>
              <a:ext cx="4075" cy="5725"/>
            </a:xfrm>
            <a:custGeom>
              <a:rect b="b" l="l" r="r" t="t"/>
              <a:pathLst>
                <a:path extrusionOk="0" h="229" w="163">
                  <a:moveTo>
                    <a:pt x="33" y="1"/>
                  </a:moveTo>
                  <a:lnTo>
                    <a:pt x="0" y="66"/>
                  </a:lnTo>
                  <a:lnTo>
                    <a:pt x="33" y="131"/>
                  </a:lnTo>
                  <a:lnTo>
                    <a:pt x="33" y="163"/>
                  </a:lnTo>
                  <a:lnTo>
                    <a:pt x="65" y="228"/>
                  </a:lnTo>
                  <a:lnTo>
                    <a:pt x="98" y="228"/>
                  </a:lnTo>
                  <a:lnTo>
                    <a:pt x="163" y="196"/>
                  </a:lnTo>
                  <a:lnTo>
                    <a:pt x="163" y="98"/>
                  </a:lnTo>
                  <a:lnTo>
                    <a:pt x="98" y="3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21"/>
            <p:cNvSpPr/>
            <p:nvPr/>
          </p:nvSpPr>
          <p:spPr>
            <a:xfrm>
              <a:off x="2141325" y="4142800"/>
              <a:ext cx="4900" cy="5725"/>
            </a:xfrm>
            <a:custGeom>
              <a:rect b="b" l="l" r="r" t="t"/>
              <a:pathLst>
                <a:path extrusionOk="0" h="229" w="196">
                  <a:moveTo>
                    <a:pt x="33" y="1"/>
                  </a:moveTo>
                  <a:lnTo>
                    <a:pt x="0" y="33"/>
                  </a:lnTo>
                  <a:lnTo>
                    <a:pt x="33" y="98"/>
                  </a:lnTo>
                  <a:lnTo>
                    <a:pt x="163" y="229"/>
                  </a:lnTo>
                  <a:lnTo>
                    <a:pt x="196" y="229"/>
                  </a:lnTo>
                  <a:lnTo>
                    <a:pt x="196" y="131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21"/>
            <p:cNvSpPr/>
            <p:nvPr/>
          </p:nvSpPr>
          <p:spPr>
            <a:xfrm>
              <a:off x="2138075" y="4137925"/>
              <a:ext cx="3275" cy="2475"/>
            </a:xfrm>
            <a:custGeom>
              <a:rect b="b" l="l" r="r" t="t"/>
              <a:pathLst>
                <a:path extrusionOk="0" h="99" w="131">
                  <a:moveTo>
                    <a:pt x="0" y="1"/>
                  </a:moveTo>
                  <a:lnTo>
                    <a:pt x="0" y="33"/>
                  </a:lnTo>
                  <a:lnTo>
                    <a:pt x="98" y="98"/>
                  </a:lnTo>
                  <a:lnTo>
                    <a:pt x="130" y="98"/>
                  </a:lnTo>
                  <a:lnTo>
                    <a:pt x="98" y="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21"/>
            <p:cNvSpPr/>
            <p:nvPr/>
          </p:nvSpPr>
          <p:spPr>
            <a:xfrm>
              <a:off x="2120175" y="4112725"/>
              <a:ext cx="3300" cy="2475"/>
            </a:xfrm>
            <a:custGeom>
              <a:rect b="b" l="l" r="r" t="t"/>
              <a:pathLst>
                <a:path extrusionOk="0" h="99" w="132">
                  <a:moveTo>
                    <a:pt x="1" y="1"/>
                  </a:moveTo>
                  <a:lnTo>
                    <a:pt x="1" y="98"/>
                  </a:lnTo>
                  <a:lnTo>
                    <a:pt x="33" y="33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21"/>
            <p:cNvSpPr/>
            <p:nvPr/>
          </p:nvSpPr>
          <p:spPr>
            <a:xfrm>
              <a:off x="2134825" y="4142000"/>
              <a:ext cx="3275" cy="4900"/>
            </a:xfrm>
            <a:custGeom>
              <a:rect b="b" l="l" r="r" t="t"/>
              <a:pathLst>
                <a:path extrusionOk="0" h="196" w="131">
                  <a:moveTo>
                    <a:pt x="98" y="0"/>
                  </a:moveTo>
                  <a:lnTo>
                    <a:pt x="33" y="33"/>
                  </a:lnTo>
                  <a:lnTo>
                    <a:pt x="65" y="130"/>
                  </a:lnTo>
                  <a:lnTo>
                    <a:pt x="0" y="163"/>
                  </a:lnTo>
                  <a:lnTo>
                    <a:pt x="33" y="196"/>
                  </a:lnTo>
                  <a:lnTo>
                    <a:pt x="65" y="163"/>
                  </a:lnTo>
                  <a:lnTo>
                    <a:pt x="130" y="6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21"/>
            <p:cNvSpPr/>
            <p:nvPr/>
          </p:nvSpPr>
          <p:spPr>
            <a:xfrm>
              <a:off x="2112875" y="4094025"/>
              <a:ext cx="4900" cy="5725"/>
            </a:xfrm>
            <a:custGeom>
              <a:rect b="b" l="l" r="r" t="t"/>
              <a:pathLst>
                <a:path extrusionOk="0" h="229" w="196">
                  <a:moveTo>
                    <a:pt x="130" y="1"/>
                  </a:moveTo>
                  <a:lnTo>
                    <a:pt x="0" y="66"/>
                  </a:lnTo>
                  <a:lnTo>
                    <a:pt x="65" y="131"/>
                  </a:lnTo>
                  <a:lnTo>
                    <a:pt x="33" y="163"/>
                  </a:lnTo>
                  <a:lnTo>
                    <a:pt x="98" y="228"/>
                  </a:lnTo>
                  <a:lnTo>
                    <a:pt x="163" y="196"/>
                  </a:lnTo>
                  <a:lnTo>
                    <a:pt x="195" y="98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21"/>
            <p:cNvSpPr/>
            <p:nvPr/>
          </p:nvSpPr>
          <p:spPr>
            <a:xfrm>
              <a:off x="2108000" y="4065575"/>
              <a:ext cx="8950" cy="13850"/>
            </a:xfrm>
            <a:custGeom>
              <a:rect b="b" l="l" r="r" t="t"/>
              <a:pathLst>
                <a:path extrusionOk="0" h="554" w="358">
                  <a:moveTo>
                    <a:pt x="33" y="1"/>
                  </a:moveTo>
                  <a:lnTo>
                    <a:pt x="0" y="33"/>
                  </a:lnTo>
                  <a:lnTo>
                    <a:pt x="0" y="131"/>
                  </a:lnTo>
                  <a:lnTo>
                    <a:pt x="33" y="228"/>
                  </a:lnTo>
                  <a:lnTo>
                    <a:pt x="130" y="261"/>
                  </a:lnTo>
                  <a:lnTo>
                    <a:pt x="195" y="326"/>
                  </a:lnTo>
                  <a:lnTo>
                    <a:pt x="195" y="358"/>
                  </a:lnTo>
                  <a:lnTo>
                    <a:pt x="228" y="521"/>
                  </a:lnTo>
                  <a:lnTo>
                    <a:pt x="325" y="553"/>
                  </a:lnTo>
                  <a:lnTo>
                    <a:pt x="358" y="521"/>
                  </a:lnTo>
                  <a:lnTo>
                    <a:pt x="358" y="391"/>
                  </a:lnTo>
                  <a:lnTo>
                    <a:pt x="260" y="261"/>
                  </a:lnTo>
                  <a:lnTo>
                    <a:pt x="130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21"/>
            <p:cNvSpPr/>
            <p:nvPr/>
          </p:nvSpPr>
          <p:spPr>
            <a:xfrm>
              <a:off x="2111250" y="4080200"/>
              <a:ext cx="5700" cy="8175"/>
            </a:xfrm>
            <a:custGeom>
              <a:rect b="b" l="l" r="r" t="t"/>
              <a:pathLst>
                <a:path extrusionOk="0" h="327" w="228">
                  <a:moveTo>
                    <a:pt x="65" y="1"/>
                  </a:moveTo>
                  <a:lnTo>
                    <a:pt x="0" y="33"/>
                  </a:lnTo>
                  <a:lnTo>
                    <a:pt x="65" y="229"/>
                  </a:lnTo>
                  <a:lnTo>
                    <a:pt x="65" y="326"/>
                  </a:lnTo>
                  <a:lnTo>
                    <a:pt x="98" y="326"/>
                  </a:lnTo>
                  <a:lnTo>
                    <a:pt x="195" y="196"/>
                  </a:lnTo>
                  <a:lnTo>
                    <a:pt x="228" y="164"/>
                  </a:lnTo>
                  <a:lnTo>
                    <a:pt x="195" y="98"/>
                  </a:lnTo>
                  <a:lnTo>
                    <a:pt x="65" y="3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21"/>
            <p:cNvSpPr/>
            <p:nvPr/>
          </p:nvSpPr>
          <p:spPr>
            <a:xfrm>
              <a:off x="2121000" y="3989975"/>
              <a:ext cx="2475" cy="3275"/>
            </a:xfrm>
            <a:custGeom>
              <a:rect b="b" l="l" r="r" t="t"/>
              <a:pathLst>
                <a:path extrusionOk="0" h="131" w="99">
                  <a:moveTo>
                    <a:pt x="98" y="0"/>
                  </a:moveTo>
                  <a:lnTo>
                    <a:pt x="0" y="65"/>
                  </a:lnTo>
                  <a:lnTo>
                    <a:pt x="33" y="130"/>
                  </a:lnTo>
                  <a:lnTo>
                    <a:pt x="98" y="6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21"/>
            <p:cNvSpPr/>
            <p:nvPr/>
          </p:nvSpPr>
          <p:spPr>
            <a:xfrm>
              <a:off x="2126700" y="4115975"/>
              <a:ext cx="7325" cy="7350"/>
            </a:xfrm>
            <a:custGeom>
              <a:rect b="b" l="l" r="r" t="t"/>
              <a:pathLst>
                <a:path extrusionOk="0" h="294" w="293">
                  <a:moveTo>
                    <a:pt x="65" y="1"/>
                  </a:moveTo>
                  <a:lnTo>
                    <a:pt x="0" y="33"/>
                  </a:lnTo>
                  <a:lnTo>
                    <a:pt x="33" y="163"/>
                  </a:lnTo>
                  <a:lnTo>
                    <a:pt x="163" y="293"/>
                  </a:lnTo>
                  <a:lnTo>
                    <a:pt x="260" y="293"/>
                  </a:lnTo>
                  <a:lnTo>
                    <a:pt x="293" y="228"/>
                  </a:lnTo>
                  <a:lnTo>
                    <a:pt x="195" y="66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21"/>
            <p:cNvSpPr/>
            <p:nvPr/>
          </p:nvSpPr>
          <p:spPr>
            <a:xfrm>
              <a:off x="2112050" y="4062325"/>
              <a:ext cx="12225" cy="13850"/>
            </a:xfrm>
            <a:custGeom>
              <a:rect b="b" l="l" r="r" t="t"/>
              <a:pathLst>
                <a:path extrusionOk="0" h="554" w="489">
                  <a:moveTo>
                    <a:pt x="228" y="0"/>
                  </a:moveTo>
                  <a:lnTo>
                    <a:pt x="131" y="33"/>
                  </a:lnTo>
                  <a:lnTo>
                    <a:pt x="33" y="66"/>
                  </a:lnTo>
                  <a:lnTo>
                    <a:pt x="1" y="98"/>
                  </a:lnTo>
                  <a:lnTo>
                    <a:pt x="98" y="196"/>
                  </a:lnTo>
                  <a:lnTo>
                    <a:pt x="228" y="391"/>
                  </a:lnTo>
                  <a:lnTo>
                    <a:pt x="261" y="358"/>
                  </a:lnTo>
                  <a:lnTo>
                    <a:pt x="293" y="391"/>
                  </a:lnTo>
                  <a:lnTo>
                    <a:pt x="228" y="456"/>
                  </a:lnTo>
                  <a:lnTo>
                    <a:pt x="261" y="553"/>
                  </a:lnTo>
                  <a:lnTo>
                    <a:pt x="489" y="553"/>
                  </a:lnTo>
                  <a:lnTo>
                    <a:pt x="424" y="391"/>
                  </a:lnTo>
                  <a:lnTo>
                    <a:pt x="326" y="326"/>
                  </a:lnTo>
                  <a:lnTo>
                    <a:pt x="326" y="196"/>
                  </a:lnTo>
                  <a:lnTo>
                    <a:pt x="228" y="163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21"/>
            <p:cNvSpPr/>
            <p:nvPr/>
          </p:nvSpPr>
          <p:spPr>
            <a:xfrm>
              <a:off x="2127500" y="4111100"/>
              <a:ext cx="7350" cy="8150"/>
            </a:xfrm>
            <a:custGeom>
              <a:rect b="b" l="l" r="r" t="t"/>
              <a:pathLst>
                <a:path extrusionOk="0" h="326" w="294">
                  <a:moveTo>
                    <a:pt x="1" y="1"/>
                  </a:moveTo>
                  <a:lnTo>
                    <a:pt x="1" y="33"/>
                  </a:lnTo>
                  <a:lnTo>
                    <a:pt x="66" y="163"/>
                  </a:lnTo>
                  <a:lnTo>
                    <a:pt x="163" y="196"/>
                  </a:lnTo>
                  <a:lnTo>
                    <a:pt x="293" y="326"/>
                  </a:lnTo>
                  <a:lnTo>
                    <a:pt x="261" y="196"/>
                  </a:lnTo>
                  <a:lnTo>
                    <a:pt x="163" y="66"/>
                  </a:lnTo>
                  <a:lnTo>
                    <a:pt x="98" y="66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21"/>
            <p:cNvSpPr/>
            <p:nvPr/>
          </p:nvSpPr>
          <p:spPr>
            <a:xfrm>
              <a:off x="2141325" y="4150125"/>
              <a:ext cx="8150" cy="4900"/>
            </a:xfrm>
            <a:custGeom>
              <a:rect b="b" l="l" r="r" t="t"/>
              <a:pathLst>
                <a:path extrusionOk="0" h="196" w="326">
                  <a:moveTo>
                    <a:pt x="98" y="1"/>
                  </a:moveTo>
                  <a:lnTo>
                    <a:pt x="0" y="33"/>
                  </a:lnTo>
                  <a:lnTo>
                    <a:pt x="65" y="66"/>
                  </a:lnTo>
                  <a:lnTo>
                    <a:pt x="163" y="66"/>
                  </a:lnTo>
                  <a:lnTo>
                    <a:pt x="163" y="98"/>
                  </a:lnTo>
                  <a:lnTo>
                    <a:pt x="228" y="163"/>
                  </a:lnTo>
                  <a:lnTo>
                    <a:pt x="261" y="196"/>
                  </a:lnTo>
                  <a:lnTo>
                    <a:pt x="326" y="98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21"/>
            <p:cNvSpPr/>
            <p:nvPr/>
          </p:nvSpPr>
          <p:spPr>
            <a:xfrm>
              <a:off x="2116125" y="4078575"/>
              <a:ext cx="12225" cy="25225"/>
            </a:xfrm>
            <a:custGeom>
              <a:rect b="b" l="l" r="r" t="t"/>
              <a:pathLst>
                <a:path extrusionOk="0" h="1009" w="489">
                  <a:moveTo>
                    <a:pt x="98" y="1"/>
                  </a:moveTo>
                  <a:lnTo>
                    <a:pt x="33" y="33"/>
                  </a:lnTo>
                  <a:lnTo>
                    <a:pt x="65" y="163"/>
                  </a:lnTo>
                  <a:lnTo>
                    <a:pt x="98" y="229"/>
                  </a:lnTo>
                  <a:lnTo>
                    <a:pt x="65" y="326"/>
                  </a:lnTo>
                  <a:lnTo>
                    <a:pt x="98" y="391"/>
                  </a:lnTo>
                  <a:lnTo>
                    <a:pt x="130" y="391"/>
                  </a:lnTo>
                  <a:lnTo>
                    <a:pt x="195" y="326"/>
                  </a:lnTo>
                  <a:lnTo>
                    <a:pt x="195" y="326"/>
                  </a:lnTo>
                  <a:lnTo>
                    <a:pt x="163" y="391"/>
                  </a:lnTo>
                  <a:lnTo>
                    <a:pt x="98" y="456"/>
                  </a:lnTo>
                  <a:lnTo>
                    <a:pt x="0" y="489"/>
                  </a:lnTo>
                  <a:lnTo>
                    <a:pt x="98" y="684"/>
                  </a:lnTo>
                  <a:lnTo>
                    <a:pt x="130" y="814"/>
                  </a:lnTo>
                  <a:lnTo>
                    <a:pt x="228" y="879"/>
                  </a:lnTo>
                  <a:lnTo>
                    <a:pt x="261" y="846"/>
                  </a:lnTo>
                  <a:lnTo>
                    <a:pt x="293" y="749"/>
                  </a:lnTo>
                  <a:lnTo>
                    <a:pt x="326" y="846"/>
                  </a:lnTo>
                  <a:lnTo>
                    <a:pt x="358" y="944"/>
                  </a:lnTo>
                  <a:lnTo>
                    <a:pt x="423" y="1009"/>
                  </a:lnTo>
                  <a:lnTo>
                    <a:pt x="488" y="944"/>
                  </a:lnTo>
                  <a:lnTo>
                    <a:pt x="488" y="781"/>
                  </a:lnTo>
                  <a:lnTo>
                    <a:pt x="423" y="619"/>
                  </a:lnTo>
                  <a:lnTo>
                    <a:pt x="456" y="586"/>
                  </a:lnTo>
                  <a:lnTo>
                    <a:pt x="423" y="391"/>
                  </a:lnTo>
                  <a:lnTo>
                    <a:pt x="391" y="294"/>
                  </a:lnTo>
                  <a:lnTo>
                    <a:pt x="326" y="33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21"/>
            <p:cNvSpPr/>
            <p:nvPr/>
          </p:nvSpPr>
          <p:spPr>
            <a:xfrm>
              <a:off x="2108800" y="4072900"/>
              <a:ext cx="3275" cy="5700"/>
            </a:xfrm>
            <a:custGeom>
              <a:rect b="b" l="l" r="r" t="t"/>
              <a:pathLst>
                <a:path extrusionOk="0" h="228" w="131">
                  <a:moveTo>
                    <a:pt x="1" y="0"/>
                  </a:moveTo>
                  <a:lnTo>
                    <a:pt x="1" y="130"/>
                  </a:lnTo>
                  <a:lnTo>
                    <a:pt x="66" y="195"/>
                  </a:lnTo>
                  <a:lnTo>
                    <a:pt x="66" y="228"/>
                  </a:lnTo>
                  <a:lnTo>
                    <a:pt x="131" y="228"/>
                  </a:lnTo>
                  <a:lnTo>
                    <a:pt x="131" y="163"/>
                  </a:lnTo>
                  <a:lnTo>
                    <a:pt x="98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21"/>
            <p:cNvSpPr/>
            <p:nvPr/>
          </p:nvSpPr>
          <p:spPr>
            <a:xfrm>
              <a:off x="2173850" y="4181025"/>
              <a:ext cx="4075" cy="4075"/>
            </a:xfrm>
            <a:custGeom>
              <a:rect b="b" l="l" r="r" t="t"/>
              <a:pathLst>
                <a:path extrusionOk="0" h="163" w="163">
                  <a:moveTo>
                    <a:pt x="98" y="0"/>
                  </a:moveTo>
                  <a:lnTo>
                    <a:pt x="65" y="33"/>
                  </a:lnTo>
                  <a:lnTo>
                    <a:pt x="0" y="98"/>
                  </a:lnTo>
                  <a:lnTo>
                    <a:pt x="0" y="163"/>
                  </a:lnTo>
                  <a:lnTo>
                    <a:pt x="98" y="130"/>
                  </a:lnTo>
                  <a:lnTo>
                    <a:pt x="130" y="65"/>
                  </a:lnTo>
                  <a:lnTo>
                    <a:pt x="163" y="3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21"/>
            <p:cNvSpPr/>
            <p:nvPr/>
          </p:nvSpPr>
          <p:spPr>
            <a:xfrm>
              <a:off x="2177100" y="4176950"/>
              <a:ext cx="13850" cy="7350"/>
            </a:xfrm>
            <a:custGeom>
              <a:rect b="b" l="l" r="r" t="t"/>
              <a:pathLst>
                <a:path extrusionOk="0" h="294" w="554">
                  <a:moveTo>
                    <a:pt x="163" y="1"/>
                  </a:moveTo>
                  <a:lnTo>
                    <a:pt x="130" y="33"/>
                  </a:lnTo>
                  <a:lnTo>
                    <a:pt x="0" y="66"/>
                  </a:lnTo>
                  <a:lnTo>
                    <a:pt x="0" y="98"/>
                  </a:lnTo>
                  <a:lnTo>
                    <a:pt x="33" y="131"/>
                  </a:lnTo>
                  <a:lnTo>
                    <a:pt x="98" y="228"/>
                  </a:lnTo>
                  <a:lnTo>
                    <a:pt x="130" y="163"/>
                  </a:lnTo>
                  <a:lnTo>
                    <a:pt x="228" y="196"/>
                  </a:lnTo>
                  <a:lnTo>
                    <a:pt x="293" y="261"/>
                  </a:lnTo>
                  <a:lnTo>
                    <a:pt x="326" y="196"/>
                  </a:lnTo>
                  <a:lnTo>
                    <a:pt x="391" y="261"/>
                  </a:lnTo>
                  <a:lnTo>
                    <a:pt x="456" y="293"/>
                  </a:lnTo>
                  <a:lnTo>
                    <a:pt x="521" y="228"/>
                  </a:lnTo>
                  <a:lnTo>
                    <a:pt x="488" y="163"/>
                  </a:lnTo>
                  <a:lnTo>
                    <a:pt x="553" y="98"/>
                  </a:lnTo>
                  <a:lnTo>
                    <a:pt x="488" y="66"/>
                  </a:lnTo>
                  <a:lnTo>
                    <a:pt x="456" y="66"/>
                  </a:lnTo>
                  <a:lnTo>
                    <a:pt x="391" y="131"/>
                  </a:lnTo>
                  <a:lnTo>
                    <a:pt x="358" y="66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21"/>
            <p:cNvSpPr/>
            <p:nvPr/>
          </p:nvSpPr>
          <p:spPr>
            <a:xfrm>
              <a:off x="2188475" y="4197275"/>
              <a:ext cx="3275" cy="2475"/>
            </a:xfrm>
            <a:custGeom>
              <a:rect b="b" l="l" r="r" t="t"/>
              <a:pathLst>
                <a:path extrusionOk="0" h="99" w="131">
                  <a:moveTo>
                    <a:pt x="66" y="1"/>
                  </a:moveTo>
                  <a:lnTo>
                    <a:pt x="1" y="33"/>
                  </a:lnTo>
                  <a:lnTo>
                    <a:pt x="66" y="98"/>
                  </a:lnTo>
                  <a:lnTo>
                    <a:pt x="131" y="33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21"/>
            <p:cNvSpPr/>
            <p:nvPr/>
          </p:nvSpPr>
          <p:spPr>
            <a:xfrm>
              <a:off x="2146200" y="4168825"/>
              <a:ext cx="3275" cy="2475"/>
            </a:xfrm>
            <a:custGeom>
              <a:rect b="b" l="l" r="r" t="t"/>
              <a:pathLst>
                <a:path extrusionOk="0" h="99" w="131">
                  <a:moveTo>
                    <a:pt x="66" y="1"/>
                  </a:moveTo>
                  <a:lnTo>
                    <a:pt x="1" y="66"/>
                  </a:lnTo>
                  <a:lnTo>
                    <a:pt x="131" y="98"/>
                  </a:lnTo>
                  <a:cubicBezTo>
                    <a:pt x="131" y="98"/>
                    <a:pt x="33" y="33"/>
                    <a:pt x="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21"/>
            <p:cNvSpPr/>
            <p:nvPr/>
          </p:nvSpPr>
          <p:spPr>
            <a:xfrm>
              <a:off x="2153525" y="4168825"/>
              <a:ext cx="22775" cy="14650"/>
            </a:xfrm>
            <a:custGeom>
              <a:rect b="b" l="l" r="r" t="t"/>
              <a:pathLst>
                <a:path extrusionOk="0" h="586" w="911">
                  <a:moveTo>
                    <a:pt x="33" y="1"/>
                  </a:moveTo>
                  <a:lnTo>
                    <a:pt x="0" y="66"/>
                  </a:lnTo>
                  <a:lnTo>
                    <a:pt x="33" y="98"/>
                  </a:lnTo>
                  <a:lnTo>
                    <a:pt x="130" y="163"/>
                  </a:lnTo>
                  <a:lnTo>
                    <a:pt x="163" y="261"/>
                  </a:lnTo>
                  <a:lnTo>
                    <a:pt x="260" y="293"/>
                  </a:lnTo>
                  <a:lnTo>
                    <a:pt x="358" y="423"/>
                  </a:lnTo>
                  <a:lnTo>
                    <a:pt x="423" y="423"/>
                  </a:lnTo>
                  <a:lnTo>
                    <a:pt x="553" y="391"/>
                  </a:lnTo>
                  <a:lnTo>
                    <a:pt x="618" y="423"/>
                  </a:lnTo>
                  <a:lnTo>
                    <a:pt x="618" y="521"/>
                  </a:lnTo>
                  <a:lnTo>
                    <a:pt x="683" y="586"/>
                  </a:lnTo>
                  <a:lnTo>
                    <a:pt x="748" y="553"/>
                  </a:lnTo>
                  <a:lnTo>
                    <a:pt x="748" y="488"/>
                  </a:lnTo>
                  <a:lnTo>
                    <a:pt x="813" y="423"/>
                  </a:lnTo>
                  <a:lnTo>
                    <a:pt x="813" y="358"/>
                  </a:lnTo>
                  <a:lnTo>
                    <a:pt x="781" y="326"/>
                  </a:lnTo>
                  <a:lnTo>
                    <a:pt x="813" y="293"/>
                  </a:lnTo>
                  <a:lnTo>
                    <a:pt x="911" y="293"/>
                  </a:lnTo>
                  <a:lnTo>
                    <a:pt x="846" y="228"/>
                  </a:lnTo>
                  <a:lnTo>
                    <a:pt x="781" y="196"/>
                  </a:lnTo>
                  <a:lnTo>
                    <a:pt x="683" y="228"/>
                  </a:lnTo>
                  <a:lnTo>
                    <a:pt x="651" y="163"/>
                  </a:lnTo>
                  <a:lnTo>
                    <a:pt x="586" y="131"/>
                  </a:lnTo>
                  <a:lnTo>
                    <a:pt x="423" y="33"/>
                  </a:lnTo>
                  <a:lnTo>
                    <a:pt x="325" y="33"/>
                  </a:lnTo>
                  <a:lnTo>
                    <a:pt x="228" y="98"/>
                  </a:lnTo>
                  <a:lnTo>
                    <a:pt x="195" y="66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21"/>
            <p:cNvSpPr/>
            <p:nvPr/>
          </p:nvSpPr>
          <p:spPr>
            <a:xfrm>
              <a:off x="2139700" y="4156625"/>
              <a:ext cx="21975" cy="12225"/>
            </a:xfrm>
            <a:custGeom>
              <a:rect b="b" l="l" r="r" t="t"/>
              <a:pathLst>
                <a:path extrusionOk="0" h="489" w="879">
                  <a:moveTo>
                    <a:pt x="33" y="1"/>
                  </a:moveTo>
                  <a:lnTo>
                    <a:pt x="0" y="33"/>
                  </a:lnTo>
                  <a:lnTo>
                    <a:pt x="0" y="131"/>
                  </a:lnTo>
                  <a:lnTo>
                    <a:pt x="98" y="261"/>
                  </a:lnTo>
                  <a:lnTo>
                    <a:pt x="196" y="293"/>
                  </a:lnTo>
                  <a:lnTo>
                    <a:pt x="326" y="358"/>
                  </a:lnTo>
                  <a:lnTo>
                    <a:pt x="391" y="424"/>
                  </a:lnTo>
                  <a:lnTo>
                    <a:pt x="488" y="424"/>
                  </a:lnTo>
                  <a:lnTo>
                    <a:pt x="521" y="391"/>
                  </a:lnTo>
                  <a:lnTo>
                    <a:pt x="651" y="456"/>
                  </a:lnTo>
                  <a:lnTo>
                    <a:pt x="748" y="489"/>
                  </a:lnTo>
                  <a:lnTo>
                    <a:pt x="846" y="489"/>
                  </a:lnTo>
                  <a:lnTo>
                    <a:pt x="878" y="456"/>
                  </a:lnTo>
                  <a:lnTo>
                    <a:pt x="846" y="424"/>
                  </a:lnTo>
                  <a:lnTo>
                    <a:pt x="813" y="424"/>
                  </a:lnTo>
                  <a:lnTo>
                    <a:pt x="683" y="358"/>
                  </a:lnTo>
                  <a:lnTo>
                    <a:pt x="651" y="293"/>
                  </a:lnTo>
                  <a:lnTo>
                    <a:pt x="521" y="293"/>
                  </a:lnTo>
                  <a:lnTo>
                    <a:pt x="456" y="228"/>
                  </a:lnTo>
                  <a:lnTo>
                    <a:pt x="358" y="228"/>
                  </a:lnTo>
                  <a:lnTo>
                    <a:pt x="261" y="196"/>
                  </a:lnTo>
                  <a:lnTo>
                    <a:pt x="196" y="163"/>
                  </a:lnTo>
                  <a:lnTo>
                    <a:pt x="65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21"/>
            <p:cNvSpPr/>
            <p:nvPr/>
          </p:nvSpPr>
          <p:spPr>
            <a:xfrm>
              <a:off x="2164900" y="4179400"/>
              <a:ext cx="3275" cy="2450"/>
            </a:xfrm>
            <a:custGeom>
              <a:rect b="b" l="l" r="r" t="t"/>
              <a:pathLst>
                <a:path extrusionOk="0" h="98" w="131">
                  <a:moveTo>
                    <a:pt x="66" y="0"/>
                  </a:moveTo>
                  <a:lnTo>
                    <a:pt x="1" y="65"/>
                  </a:lnTo>
                  <a:lnTo>
                    <a:pt x="33" y="65"/>
                  </a:lnTo>
                  <a:lnTo>
                    <a:pt x="66" y="98"/>
                  </a:lnTo>
                  <a:lnTo>
                    <a:pt x="131" y="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21"/>
            <p:cNvSpPr/>
            <p:nvPr/>
          </p:nvSpPr>
          <p:spPr>
            <a:xfrm>
              <a:off x="2188475" y="4193225"/>
              <a:ext cx="2475" cy="2450"/>
            </a:xfrm>
            <a:custGeom>
              <a:rect b="b" l="l" r="r" t="t"/>
              <a:pathLst>
                <a:path extrusionOk="0" h="98" w="99">
                  <a:moveTo>
                    <a:pt x="1" y="0"/>
                  </a:moveTo>
                  <a:lnTo>
                    <a:pt x="1" y="65"/>
                  </a:lnTo>
                  <a:lnTo>
                    <a:pt x="33" y="98"/>
                  </a:lnTo>
                  <a:lnTo>
                    <a:pt x="66" y="98"/>
                  </a:lnTo>
                  <a:lnTo>
                    <a:pt x="98" y="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21"/>
            <p:cNvSpPr/>
            <p:nvPr/>
          </p:nvSpPr>
          <p:spPr>
            <a:xfrm>
              <a:off x="2142125" y="4141175"/>
              <a:ext cx="3300" cy="2475"/>
            </a:xfrm>
            <a:custGeom>
              <a:rect b="b" l="l" r="r" t="t"/>
              <a:pathLst>
                <a:path extrusionOk="0" h="99" w="132">
                  <a:moveTo>
                    <a:pt x="1" y="1"/>
                  </a:moveTo>
                  <a:lnTo>
                    <a:pt x="66" y="98"/>
                  </a:lnTo>
                  <a:lnTo>
                    <a:pt x="131" y="98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21"/>
            <p:cNvSpPr/>
            <p:nvPr/>
          </p:nvSpPr>
          <p:spPr>
            <a:xfrm>
              <a:off x="2121000" y="3999725"/>
              <a:ext cx="9775" cy="10600"/>
            </a:xfrm>
            <a:custGeom>
              <a:rect b="b" l="l" r="r" t="t"/>
              <a:pathLst>
                <a:path extrusionOk="0" h="424" w="391">
                  <a:moveTo>
                    <a:pt x="163" y="0"/>
                  </a:moveTo>
                  <a:lnTo>
                    <a:pt x="66" y="66"/>
                  </a:lnTo>
                  <a:lnTo>
                    <a:pt x="0" y="228"/>
                  </a:lnTo>
                  <a:lnTo>
                    <a:pt x="33" y="293"/>
                  </a:lnTo>
                  <a:lnTo>
                    <a:pt x="33" y="423"/>
                  </a:lnTo>
                  <a:lnTo>
                    <a:pt x="131" y="326"/>
                  </a:lnTo>
                  <a:lnTo>
                    <a:pt x="163" y="358"/>
                  </a:lnTo>
                  <a:lnTo>
                    <a:pt x="228" y="391"/>
                  </a:lnTo>
                  <a:lnTo>
                    <a:pt x="293" y="358"/>
                  </a:lnTo>
                  <a:lnTo>
                    <a:pt x="326" y="293"/>
                  </a:lnTo>
                  <a:lnTo>
                    <a:pt x="391" y="196"/>
                  </a:lnTo>
                  <a:lnTo>
                    <a:pt x="293" y="131"/>
                  </a:lnTo>
                  <a:lnTo>
                    <a:pt x="261" y="33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21"/>
            <p:cNvSpPr/>
            <p:nvPr/>
          </p:nvSpPr>
          <p:spPr>
            <a:xfrm>
              <a:off x="2103925" y="3955825"/>
              <a:ext cx="13025" cy="27675"/>
            </a:xfrm>
            <a:custGeom>
              <a:rect b="b" l="l" r="r" t="t"/>
              <a:pathLst>
                <a:path extrusionOk="0" h="1107" w="521">
                  <a:moveTo>
                    <a:pt x="131" y="0"/>
                  </a:moveTo>
                  <a:lnTo>
                    <a:pt x="33" y="65"/>
                  </a:lnTo>
                  <a:lnTo>
                    <a:pt x="33" y="131"/>
                  </a:lnTo>
                  <a:lnTo>
                    <a:pt x="66" y="163"/>
                  </a:lnTo>
                  <a:lnTo>
                    <a:pt x="66" y="261"/>
                  </a:lnTo>
                  <a:lnTo>
                    <a:pt x="1" y="293"/>
                  </a:lnTo>
                  <a:lnTo>
                    <a:pt x="1" y="391"/>
                  </a:lnTo>
                  <a:lnTo>
                    <a:pt x="1" y="456"/>
                  </a:lnTo>
                  <a:lnTo>
                    <a:pt x="33" y="488"/>
                  </a:lnTo>
                  <a:lnTo>
                    <a:pt x="98" y="618"/>
                  </a:lnTo>
                  <a:lnTo>
                    <a:pt x="98" y="943"/>
                  </a:lnTo>
                  <a:lnTo>
                    <a:pt x="66" y="1041"/>
                  </a:lnTo>
                  <a:lnTo>
                    <a:pt x="196" y="1106"/>
                  </a:lnTo>
                  <a:lnTo>
                    <a:pt x="358" y="1074"/>
                  </a:lnTo>
                  <a:lnTo>
                    <a:pt x="358" y="1041"/>
                  </a:lnTo>
                  <a:lnTo>
                    <a:pt x="358" y="911"/>
                  </a:lnTo>
                  <a:lnTo>
                    <a:pt x="391" y="846"/>
                  </a:lnTo>
                  <a:lnTo>
                    <a:pt x="488" y="878"/>
                  </a:lnTo>
                  <a:lnTo>
                    <a:pt x="521" y="878"/>
                  </a:lnTo>
                  <a:lnTo>
                    <a:pt x="391" y="748"/>
                  </a:lnTo>
                  <a:lnTo>
                    <a:pt x="456" y="716"/>
                  </a:lnTo>
                  <a:lnTo>
                    <a:pt x="326" y="586"/>
                  </a:lnTo>
                  <a:lnTo>
                    <a:pt x="326" y="521"/>
                  </a:lnTo>
                  <a:lnTo>
                    <a:pt x="391" y="521"/>
                  </a:lnTo>
                  <a:lnTo>
                    <a:pt x="488" y="586"/>
                  </a:lnTo>
                  <a:lnTo>
                    <a:pt x="488" y="553"/>
                  </a:lnTo>
                  <a:lnTo>
                    <a:pt x="456" y="521"/>
                  </a:lnTo>
                  <a:lnTo>
                    <a:pt x="326" y="423"/>
                  </a:lnTo>
                  <a:lnTo>
                    <a:pt x="326" y="423"/>
                  </a:lnTo>
                  <a:lnTo>
                    <a:pt x="456" y="456"/>
                  </a:lnTo>
                  <a:lnTo>
                    <a:pt x="456" y="358"/>
                  </a:lnTo>
                  <a:lnTo>
                    <a:pt x="423" y="326"/>
                  </a:lnTo>
                  <a:lnTo>
                    <a:pt x="423" y="163"/>
                  </a:lnTo>
                  <a:lnTo>
                    <a:pt x="326" y="33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21"/>
            <p:cNvSpPr/>
            <p:nvPr/>
          </p:nvSpPr>
          <p:spPr>
            <a:xfrm>
              <a:off x="2190925" y="4165575"/>
              <a:ext cx="7325" cy="13850"/>
            </a:xfrm>
            <a:custGeom>
              <a:rect b="b" l="l" r="r" t="t"/>
              <a:pathLst>
                <a:path extrusionOk="0" h="554" w="293">
                  <a:moveTo>
                    <a:pt x="65" y="0"/>
                  </a:moveTo>
                  <a:lnTo>
                    <a:pt x="33" y="98"/>
                  </a:lnTo>
                  <a:lnTo>
                    <a:pt x="0" y="228"/>
                  </a:lnTo>
                  <a:lnTo>
                    <a:pt x="33" y="293"/>
                  </a:lnTo>
                  <a:lnTo>
                    <a:pt x="0" y="358"/>
                  </a:lnTo>
                  <a:lnTo>
                    <a:pt x="0" y="456"/>
                  </a:lnTo>
                  <a:lnTo>
                    <a:pt x="98" y="488"/>
                  </a:lnTo>
                  <a:lnTo>
                    <a:pt x="195" y="521"/>
                  </a:lnTo>
                  <a:lnTo>
                    <a:pt x="228" y="553"/>
                  </a:lnTo>
                  <a:lnTo>
                    <a:pt x="293" y="521"/>
                  </a:lnTo>
                  <a:lnTo>
                    <a:pt x="163" y="423"/>
                  </a:lnTo>
                  <a:lnTo>
                    <a:pt x="228" y="358"/>
                  </a:lnTo>
                  <a:lnTo>
                    <a:pt x="195" y="293"/>
                  </a:lnTo>
                  <a:lnTo>
                    <a:pt x="195" y="261"/>
                  </a:lnTo>
                  <a:lnTo>
                    <a:pt x="130" y="163"/>
                  </a:lnTo>
                  <a:lnTo>
                    <a:pt x="130" y="3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21"/>
            <p:cNvSpPr/>
            <p:nvPr/>
          </p:nvSpPr>
          <p:spPr>
            <a:xfrm>
              <a:off x="2207175" y="4192400"/>
              <a:ext cx="34175" cy="15475"/>
            </a:xfrm>
            <a:custGeom>
              <a:rect b="b" l="l" r="r" t="t"/>
              <a:pathLst>
                <a:path extrusionOk="0" h="619" w="1367">
                  <a:moveTo>
                    <a:pt x="749" y="1"/>
                  </a:moveTo>
                  <a:lnTo>
                    <a:pt x="618" y="66"/>
                  </a:lnTo>
                  <a:lnTo>
                    <a:pt x="358" y="131"/>
                  </a:lnTo>
                  <a:lnTo>
                    <a:pt x="261" y="98"/>
                  </a:lnTo>
                  <a:lnTo>
                    <a:pt x="196" y="131"/>
                  </a:lnTo>
                  <a:lnTo>
                    <a:pt x="98" y="131"/>
                  </a:lnTo>
                  <a:lnTo>
                    <a:pt x="33" y="163"/>
                  </a:lnTo>
                  <a:lnTo>
                    <a:pt x="98" y="228"/>
                  </a:lnTo>
                  <a:lnTo>
                    <a:pt x="163" y="196"/>
                  </a:lnTo>
                  <a:lnTo>
                    <a:pt x="228" y="228"/>
                  </a:lnTo>
                  <a:lnTo>
                    <a:pt x="98" y="293"/>
                  </a:lnTo>
                  <a:lnTo>
                    <a:pt x="1" y="326"/>
                  </a:lnTo>
                  <a:lnTo>
                    <a:pt x="1" y="358"/>
                  </a:lnTo>
                  <a:lnTo>
                    <a:pt x="66" y="423"/>
                  </a:lnTo>
                  <a:lnTo>
                    <a:pt x="163" y="358"/>
                  </a:lnTo>
                  <a:lnTo>
                    <a:pt x="131" y="456"/>
                  </a:lnTo>
                  <a:lnTo>
                    <a:pt x="196" y="488"/>
                  </a:lnTo>
                  <a:lnTo>
                    <a:pt x="228" y="521"/>
                  </a:lnTo>
                  <a:lnTo>
                    <a:pt x="293" y="488"/>
                  </a:lnTo>
                  <a:lnTo>
                    <a:pt x="423" y="553"/>
                  </a:lnTo>
                  <a:lnTo>
                    <a:pt x="456" y="553"/>
                  </a:lnTo>
                  <a:lnTo>
                    <a:pt x="456" y="456"/>
                  </a:lnTo>
                  <a:lnTo>
                    <a:pt x="391" y="423"/>
                  </a:lnTo>
                  <a:lnTo>
                    <a:pt x="391" y="358"/>
                  </a:lnTo>
                  <a:lnTo>
                    <a:pt x="521" y="358"/>
                  </a:lnTo>
                  <a:lnTo>
                    <a:pt x="553" y="456"/>
                  </a:lnTo>
                  <a:lnTo>
                    <a:pt x="618" y="521"/>
                  </a:lnTo>
                  <a:lnTo>
                    <a:pt x="716" y="456"/>
                  </a:lnTo>
                  <a:lnTo>
                    <a:pt x="781" y="488"/>
                  </a:lnTo>
                  <a:lnTo>
                    <a:pt x="911" y="586"/>
                  </a:lnTo>
                  <a:lnTo>
                    <a:pt x="944" y="618"/>
                  </a:lnTo>
                  <a:lnTo>
                    <a:pt x="944" y="521"/>
                  </a:lnTo>
                  <a:lnTo>
                    <a:pt x="846" y="423"/>
                  </a:lnTo>
                  <a:lnTo>
                    <a:pt x="749" y="391"/>
                  </a:lnTo>
                  <a:lnTo>
                    <a:pt x="781" y="326"/>
                  </a:lnTo>
                  <a:lnTo>
                    <a:pt x="716" y="293"/>
                  </a:lnTo>
                  <a:lnTo>
                    <a:pt x="618" y="261"/>
                  </a:lnTo>
                  <a:lnTo>
                    <a:pt x="586" y="293"/>
                  </a:lnTo>
                  <a:lnTo>
                    <a:pt x="488" y="196"/>
                  </a:lnTo>
                  <a:lnTo>
                    <a:pt x="651" y="196"/>
                  </a:lnTo>
                  <a:lnTo>
                    <a:pt x="749" y="98"/>
                  </a:lnTo>
                  <a:lnTo>
                    <a:pt x="814" y="98"/>
                  </a:lnTo>
                  <a:lnTo>
                    <a:pt x="879" y="196"/>
                  </a:lnTo>
                  <a:lnTo>
                    <a:pt x="911" y="261"/>
                  </a:lnTo>
                  <a:lnTo>
                    <a:pt x="1041" y="261"/>
                  </a:lnTo>
                  <a:lnTo>
                    <a:pt x="1139" y="196"/>
                  </a:lnTo>
                  <a:lnTo>
                    <a:pt x="1204" y="228"/>
                  </a:lnTo>
                  <a:lnTo>
                    <a:pt x="1236" y="293"/>
                  </a:lnTo>
                  <a:lnTo>
                    <a:pt x="1334" y="228"/>
                  </a:lnTo>
                  <a:lnTo>
                    <a:pt x="1366" y="196"/>
                  </a:lnTo>
                  <a:lnTo>
                    <a:pt x="1334" y="131"/>
                  </a:lnTo>
                  <a:lnTo>
                    <a:pt x="1301" y="33"/>
                  </a:lnTo>
                  <a:lnTo>
                    <a:pt x="1204" y="1"/>
                  </a:lnTo>
                  <a:lnTo>
                    <a:pt x="1041" y="1"/>
                  </a:lnTo>
                  <a:lnTo>
                    <a:pt x="911" y="33"/>
                  </a:lnTo>
                  <a:lnTo>
                    <a:pt x="7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21"/>
            <p:cNvSpPr/>
            <p:nvPr/>
          </p:nvSpPr>
          <p:spPr>
            <a:xfrm>
              <a:off x="2236450" y="4210300"/>
              <a:ext cx="2450" cy="1650"/>
            </a:xfrm>
            <a:custGeom>
              <a:rect b="b" l="l" r="r" t="t"/>
              <a:pathLst>
                <a:path extrusionOk="0" h="66" w="98">
                  <a:moveTo>
                    <a:pt x="65" y="0"/>
                  </a:moveTo>
                  <a:cubicBezTo>
                    <a:pt x="65" y="0"/>
                    <a:pt x="0" y="33"/>
                    <a:pt x="0" y="33"/>
                  </a:cubicBezTo>
                  <a:lnTo>
                    <a:pt x="33" y="6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21"/>
            <p:cNvSpPr/>
            <p:nvPr/>
          </p:nvSpPr>
          <p:spPr>
            <a:xfrm>
              <a:off x="2239700" y="4204600"/>
              <a:ext cx="2450" cy="4900"/>
            </a:xfrm>
            <a:custGeom>
              <a:rect b="b" l="l" r="r" t="t"/>
              <a:pathLst>
                <a:path extrusionOk="0" h="196" w="98">
                  <a:moveTo>
                    <a:pt x="33" y="0"/>
                  </a:moveTo>
                  <a:lnTo>
                    <a:pt x="65" y="65"/>
                  </a:lnTo>
                  <a:lnTo>
                    <a:pt x="0" y="163"/>
                  </a:lnTo>
                  <a:lnTo>
                    <a:pt x="33" y="196"/>
                  </a:lnTo>
                  <a:lnTo>
                    <a:pt x="98" y="196"/>
                  </a:lnTo>
                  <a:lnTo>
                    <a:pt x="98" y="130"/>
                  </a:lnTo>
                  <a:lnTo>
                    <a:pt x="98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21"/>
            <p:cNvSpPr/>
            <p:nvPr/>
          </p:nvSpPr>
          <p:spPr>
            <a:xfrm>
              <a:off x="2121000" y="3997275"/>
              <a:ext cx="3275" cy="2475"/>
            </a:xfrm>
            <a:custGeom>
              <a:rect b="b" l="l" r="r" t="t"/>
              <a:pathLst>
                <a:path extrusionOk="0" h="99" w="131">
                  <a:moveTo>
                    <a:pt x="33" y="1"/>
                  </a:moveTo>
                  <a:lnTo>
                    <a:pt x="0" y="33"/>
                  </a:lnTo>
                  <a:lnTo>
                    <a:pt x="33" y="98"/>
                  </a:lnTo>
                  <a:lnTo>
                    <a:pt x="131" y="66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21"/>
            <p:cNvSpPr/>
            <p:nvPr/>
          </p:nvSpPr>
          <p:spPr>
            <a:xfrm>
              <a:off x="2139700" y="4132250"/>
              <a:ext cx="5725" cy="7325"/>
            </a:xfrm>
            <a:custGeom>
              <a:rect b="b" l="l" r="r" t="t"/>
              <a:pathLst>
                <a:path extrusionOk="0" h="293" w="229">
                  <a:moveTo>
                    <a:pt x="0" y="0"/>
                  </a:moveTo>
                  <a:lnTo>
                    <a:pt x="0" y="163"/>
                  </a:lnTo>
                  <a:lnTo>
                    <a:pt x="65" y="228"/>
                  </a:lnTo>
                  <a:lnTo>
                    <a:pt x="196" y="293"/>
                  </a:lnTo>
                  <a:lnTo>
                    <a:pt x="228" y="293"/>
                  </a:lnTo>
                  <a:lnTo>
                    <a:pt x="196" y="228"/>
                  </a:lnTo>
                  <a:lnTo>
                    <a:pt x="98" y="13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21"/>
            <p:cNvSpPr/>
            <p:nvPr/>
          </p:nvSpPr>
          <p:spPr>
            <a:xfrm>
              <a:off x="2215300" y="3111950"/>
              <a:ext cx="2475" cy="3275"/>
            </a:xfrm>
            <a:custGeom>
              <a:rect b="b" l="l" r="r" t="t"/>
              <a:pathLst>
                <a:path extrusionOk="0" h="131" w="99">
                  <a:moveTo>
                    <a:pt x="66" y="0"/>
                  </a:moveTo>
                  <a:lnTo>
                    <a:pt x="1" y="130"/>
                  </a:lnTo>
                  <a:lnTo>
                    <a:pt x="1" y="130"/>
                  </a:lnTo>
                  <a:lnTo>
                    <a:pt x="98" y="9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21"/>
            <p:cNvSpPr/>
            <p:nvPr/>
          </p:nvSpPr>
          <p:spPr>
            <a:xfrm>
              <a:off x="2228325" y="3124125"/>
              <a:ext cx="1650" cy="2475"/>
            </a:xfrm>
            <a:custGeom>
              <a:rect b="b" l="l" r="r" t="t"/>
              <a:pathLst>
                <a:path extrusionOk="0" h="99" w="66">
                  <a:moveTo>
                    <a:pt x="65" y="1"/>
                  </a:moveTo>
                  <a:lnTo>
                    <a:pt x="0" y="66"/>
                  </a:lnTo>
                  <a:lnTo>
                    <a:pt x="65" y="98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21"/>
            <p:cNvSpPr/>
            <p:nvPr/>
          </p:nvSpPr>
          <p:spPr>
            <a:xfrm>
              <a:off x="2226700" y="3115200"/>
              <a:ext cx="4075" cy="5700"/>
            </a:xfrm>
            <a:custGeom>
              <a:rect b="b" l="l" r="r" t="t"/>
              <a:pathLst>
                <a:path extrusionOk="0" h="228" w="163">
                  <a:moveTo>
                    <a:pt x="98" y="0"/>
                  </a:moveTo>
                  <a:lnTo>
                    <a:pt x="0" y="98"/>
                  </a:lnTo>
                  <a:lnTo>
                    <a:pt x="65" y="195"/>
                  </a:lnTo>
                  <a:lnTo>
                    <a:pt x="163" y="22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21"/>
            <p:cNvSpPr/>
            <p:nvPr/>
          </p:nvSpPr>
          <p:spPr>
            <a:xfrm>
              <a:off x="2221800" y="3117625"/>
              <a:ext cx="4925" cy="8150"/>
            </a:xfrm>
            <a:custGeom>
              <a:rect b="b" l="l" r="r" t="t"/>
              <a:pathLst>
                <a:path extrusionOk="0" h="326" w="197">
                  <a:moveTo>
                    <a:pt x="33" y="1"/>
                  </a:moveTo>
                  <a:lnTo>
                    <a:pt x="1" y="131"/>
                  </a:lnTo>
                  <a:lnTo>
                    <a:pt x="131" y="326"/>
                  </a:lnTo>
                  <a:lnTo>
                    <a:pt x="196" y="131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21"/>
            <p:cNvSpPr/>
            <p:nvPr/>
          </p:nvSpPr>
          <p:spPr>
            <a:xfrm>
              <a:off x="2225875" y="3129025"/>
              <a:ext cx="3275" cy="6525"/>
            </a:xfrm>
            <a:custGeom>
              <a:rect b="b" l="l" r="r" t="t"/>
              <a:pathLst>
                <a:path extrusionOk="0" h="261" w="131">
                  <a:moveTo>
                    <a:pt x="66" y="0"/>
                  </a:moveTo>
                  <a:cubicBezTo>
                    <a:pt x="66" y="0"/>
                    <a:pt x="1" y="98"/>
                    <a:pt x="1" y="98"/>
                  </a:cubicBezTo>
                  <a:lnTo>
                    <a:pt x="33" y="260"/>
                  </a:lnTo>
                  <a:lnTo>
                    <a:pt x="131" y="228"/>
                  </a:lnTo>
                  <a:lnTo>
                    <a:pt x="131" y="9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21"/>
            <p:cNvSpPr/>
            <p:nvPr/>
          </p:nvSpPr>
          <p:spPr>
            <a:xfrm>
              <a:off x="2226700" y="3139575"/>
              <a:ext cx="7325" cy="8150"/>
            </a:xfrm>
            <a:custGeom>
              <a:rect b="b" l="l" r="r" t="t"/>
              <a:pathLst>
                <a:path extrusionOk="0" h="326" w="293">
                  <a:moveTo>
                    <a:pt x="0" y="1"/>
                  </a:moveTo>
                  <a:lnTo>
                    <a:pt x="0" y="66"/>
                  </a:lnTo>
                  <a:lnTo>
                    <a:pt x="130" y="196"/>
                  </a:lnTo>
                  <a:lnTo>
                    <a:pt x="130" y="293"/>
                  </a:lnTo>
                  <a:lnTo>
                    <a:pt x="195" y="293"/>
                  </a:lnTo>
                  <a:lnTo>
                    <a:pt x="260" y="326"/>
                  </a:lnTo>
                  <a:lnTo>
                    <a:pt x="293" y="228"/>
                  </a:lnTo>
                  <a:lnTo>
                    <a:pt x="228" y="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21"/>
            <p:cNvSpPr/>
            <p:nvPr/>
          </p:nvSpPr>
          <p:spPr>
            <a:xfrm>
              <a:off x="2229125" y="3150150"/>
              <a:ext cx="4100" cy="8150"/>
            </a:xfrm>
            <a:custGeom>
              <a:rect b="b" l="l" r="r" t="t"/>
              <a:pathLst>
                <a:path extrusionOk="0" h="326" w="164">
                  <a:moveTo>
                    <a:pt x="131" y="1"/>
                  </a:moveTo>
                  <a:lnTo>
                    <a:pt x="1" y="196"/>
                  </a:lnTo>
                  <a:lnTo>
                    <a:pt x="33" y="293"/>
                  </a:lnTo>
                  <a:lnTo>
                    <a:pt x="98" y="326"/>
                  </a:lnTo>
                  <a:lnTo>
                    <a:pt x="163" y="196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21"/>
            <p:cNvSpPr/>
            <p:nvPr/>
          </p:nvSpPr>
          <p:spPr>
            <a:xfrm>
              <a:off x="2249450" y="3160725"/>
              <a:ext cx="4900" cy="4900"/>
            </a:xfrm>
            <a:custGeom>
              <a:rect b="b" l="l" r="r" t="t"/>
              <a:pathLst>
                <a:path extrusionOk="0" h="196" w="196">
                  <a:moveTo>
                    <a:pt x="98" y="0"/>
                  </a:moveTo>
                  <a:lnTo>
                    <a:pt x="1" y="98"/>
                  </a:lnTo>
                  <a:lnTo>
                    <a:pt x="66" y="195"/>
                  </a:lnTo>
                  <a:lnTo>
                    <a:pt x="196" y="195"/>
                  </a:lnTo>
                  <a:lnTo>
                    <a:pt x="196" y="9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21"/>
            <p:cNvSpPr/>
            <p:nvPr/>
          </p:nvSpPr>
          <p:spPr>
            <a:xfrm>
              <a:off x="2225875" y="3171300"/>
              <a:ext cx="1650" cy="3275"/>
            </a:xfrm>
            <a:custGeom>
              <a:rect b="b" l="l" r="r" t="t"/>
              <a:pathLst>
                <a:path extrusionOk="0" h="131" w="66">
                  <a:moveTo>
                    <a:pt x="33" y="0"/>
                  </a:moveTo>
                  <a:cubicBezTo>
                    <a:pt x="33" y="0"/>
                    <a:pt x="1" y="130"/>
                    <a:pt x="1" y="130"/>
                  </a:cubicBezTo>
                  <a:lnTo>
                    <a:pt x="66" y="13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21"/>
            <p:cNvSpPr/>
            <p:nvPr/>
          </p:nvSpPr>
          <p:spPr>
            <a:xfrm>
              <a:off x="2227500" y="3159900"/>
              <a:ext cx="2475" cy="6525"/>
            </a:xfrm>
            <a:custGeom>
              <a:rect b="b" l="l" r="r" t="t"/>
              <a:pathLst>
                <a:path extrusionOk="0" h="261" w="99">
                  <a:moveTo>
                    <a:pt x="33" y="1"/>
                  </a:moveTo>
                  <a:lnTo>
                    <a:pt x="1" y="261"/>
                  </a:lnTo>
                  <a:lnTo>
                    <a:pt x="98" y="131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21"/>
            <p:cNvSpPr/>
            <p:nvPr/>
          </p:nvSpPr>
          <p:spPr>
            <a:xfrm>
              <a:off x="2220175" y="3176175"/>
              <a:ext cx="4900" cy="4075"/>
            </a:xfrm>
            <a:custGeom>
              <a:rect b="b" l="l" r="r" t="t"/>
              <a:pathLst>
                <a:path extrusionOk="0" h="163" w="196">
                  <a:moveTo>
                    <a:pt x="163" y="0"/>
                  </a:moveTo>
                  <a:lnTo>
                    <a:pt x="66" y="33"/>
                  </a:lnTo>
                  <a:lnTo>
                    <a:pt x="1" y="163"/>
                  </a:lnTo>
                  <a:lnTo>
                    <a:pt x="131" y="163"/>
                  </a:lnTo>
                  <a:lnTo>
                    <a:pt x="196" y="65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21"/>
            <p:cNvSpPr/>
            <p:nvPr/>
          </p:nvSpPr>
          <p:spPr>
            <a:xfrm>
              <a:off x="2233200" y="3190800"/>
              <a:ext cx="2450" cy="2475"/>
            </a:xfrm>
            <a:custGeom>
              <a:rect b="b" l="l" r="r" t="t"/>
              <a:pathLst>
                <a:path extrusionOk="0" h="99" w="98">
                  <a:moveTo>
                    <a:pt x="98" y="1"/>
                  </a:moveTo>
                  <a:lnTo>
                    <a:pt x="0" y="66"/>
                  </a:lnTo>
                  <a:lnTo>
                    <a:pt x="98" y="98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21"/>
            <p:cNvSpPr/>
            <p:nvPr/>
          </p:nvSpPr>
          <p:spPr>
            <a:xfrm>
              <a:off x="2218550" y="3194050"/>
              <a:ext cx="13850" cy="13025"/>
            </a:xfrm>
            <a:custGeom>
              <a:rect b="b" l="l" r="r" t="t"/>
              <a:pathLst>
                <a:path extrusionOk="0" h="521" w="554">
                  <a:moveTo>
                    <a:pt x="521" y="1"/>
                  </a:moveTo>
                  <a:lnTo>
                    <a:pt x="326" y="98"/>
                  </a:lnTo>
                  <a:lnTo>
                    <a:pt x="228" y="66"/>
                  </a:lnTo>
                  <a:lnTo>
                    <a:pt x="131" y="98"/>
                  </a:lnTo>
                  <a:lnTo>
                    <a:pt x="98" y="163"/>
                  </a:lnTo>
                  <a:lnTo>
                    <a:pt x="196" y="228"/>
                  </a:lnTo>
                  <a:lnTo>
                    <a:pt x="196" y="326"/>
                  </a:lnTo>
                  <a:lnTo>
                    <a:pt x="98" y="423"/>
                  </a:lnTo>
                  <a:lnTo>
                    <a:pt x="1" y="456"/>
                  </a:lnTo>
                  <a:lnTo>
                    <a:pt x="98" y="521"/>
                  </a:lnTo>
                  <a:lnTo>
                    <a:pt x="359" y="488"/>
                  </a:lnTo>
                  <a:lnTo>
                    <a:pt x="489" y="391"/>
                  </a:lnTo>
                  <a:lnTo>
                    <a:pt x="489" y="261"/>
                  </a:lnTo>
                  <a:lnTo>
                    <a:pt x="424" y="163"/>
                  </a:lnTo>
                  <a:lnTo>
                    <a:pt x="554" y="66"/>
                  </a:lnTo>
                  <a:lnTo>
                    <a:pt x="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8" name="Google Shape;2068;p21"/>
          <p:cNvSpPr txBox="1"/>
          <p:nvPr/>
        </p:nvSpPr>
        <p:spPr>
          <a:xfrm>
            <a:off x="457200" y="918525"/>
            <a:ext cx="8229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Donation guidelines by country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069" name="Google Shape;2069;p21"/>
          <p:cNvGrpSpPr/>
          <p:nvPr/>
        </p:nvGrpSpPr>
        <p:grpSpPr>
          <a:xfrm>
            <a:off x="457200" y="1465950"/>
            <a:ext cx="2928600" cy="926075"/>
            <a:chOff x="457200" y="1465950"/>
            <a:chExt cx="2928600" cy="926075"/>
          </a:xfrm>
        </p:grpSpPr>
        <p:sp>
          <p:nvSpPr>
            <p:cNvPr id="2070" name="Google Shape;2070;p21"/>
            <p:cNvSpPr txBox="1"/>
            <p:nvPr/>
          </p:nvSpPr>
          <p:spPr>
            <a:xfrm>
              <a:off x="644100" y="1465950"/>
              <a:ext cx="27417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1st country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71" name="Google Shape;2071;p21"/>
            <p:cNvSpPr txBox="1"/>
            <p:nvPr/>
          </p:nvSpPr>
          <p:spPr>
            <a:xfrm>
              <a:off x="644100" y="1762025"/>
              <a:ext cx="2741700" cy="6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-146050" lvl="0" marL="1524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46050" lvl="0" marL="1524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an enormous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46050" lvl="0" marL="1524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2" name="Google Shape;2072;p21"/>
            <p:cNvSpPr/>
            <p:nvPr/>
          </p:nvSpPr>
          <p:spPr>
            <a:xfrm>
              <a:off x="457200" y="1502850"/>
              <a:ext cx="186900" cy="186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3" name="Google Shape;2073;p21"/>
          <p:cNvGrpSpPr/>
          <p:nvPr/>
        </p:nvGrpSpPr>
        <p:grpSpPr>
          <a:xfrm>
            <a:off x="457200" y="3810525"/>
            <a:ext cx="2928600" cy="926075"/>
            <a:chOff x="457200" y="3810525"/>
            <a:chExt cx="2928600" cy="926075"/>
          </a:xfrm>
        </p:grpSpPr>
        <p:sp>
          <p:nvSpPr>
            <p:cNvPr id="2074" name="Google Shape;2074;p21"/>
            <p:cNvSpPr txBox="1"/>
            <p:nvPr/>
          </p:nvSpPr>
          <p:spPr>
            <a:xfrm>
              <a:off x="644100" y="3810525"/>
              <a:ext cx="27417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3rd</a:t>
              </a: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country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75" name="Google Shape;2075;p21"/>
            <p:cNvSpPr txBox="1"/>
            <p:nvPr/>
          </p:nvSpPr>
          <p:spPr>
            <a:xfrm>
              <a:off x="644100" y="4106600"/>
              <a:ext cx="2741700" cy="6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-146050" lvl="0" marL="1524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Pluto is considered a dwarf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46050" lvl="0" marL="1524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a planet that has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46050" lvl="0" marL="1524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Ceres is located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in the asteroid belt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6" name="Google Shape;2076;p21"/>
            <p:cNvSpPr/>
            <p:nvPr/>
          </p:nvSpPr>
          <p:spPr>
            <a:xfrm>
              <a:off x="457200" y="3847425"/>
              <a:ext cx="186900" cy="186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7" name="Google Shape;2077;p21"/>
          <p:cNvGrpSpPr/>
          <p:nvPr/>
        </p:nvGrpSpPr>
        <p:grpSpPr>
          <a:xfrm>
            <a:off x="457200" y="2638238"/>
            <a:ext cx="2928600" cy="926075"/>
            <a:chOff x="457200" y="2638238"/>
            <a:chExt cx="2928600" cy="926075"/>
          </a:xfrm>
        </p:grpSpPr>
        <p:sp>
          <p:nvSpPr>
            <p:cNvPr id="2078" name="Google Shape;2078;p21"/>
            <p:cNvSpPr txBox="1"/>
            <p:nvPr/>
          </p:nvSpPr>
          <p:spPr>
            <a:xfrm>
              <a:off x="644100" y="2638238"/>
              <a:ext cx="27417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2nd</a:t>
              </a: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country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79" name="Google Shape;2079;p21"/>
            <p:cNvSpPr txBox="1"/>
            <p:nvPr/>
          </p:nvSpPr>
          <p:spPr>
            <a:xfrm>
              <a:off x="644100" y="2934312"/>
              <a:ext cx="2741700" cy="6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-146050" lvl="0" marL="1524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46050" lvl="0" marL="1524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far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46050" lvl="0" marL="1524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a small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0" name="Google Shape;2080;p21"/>
            <p:cNvSpPr/>
            <p:nvPr/>
          </p:nvSpPr>
          <p:spPr>
            <a:xfrm>
              <a:off x="457200" y="2675138"/>
              <a:ext cx="186900" cy="18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1" name="Google Shape;2081;p21"/>
          <p:cNvSpPr/>
          <p:nvPr/>
        </p:nvSpPr>
        <p:spPr>
          <a:xfrm>
            <a:off x="5261400" y="3623625"/>
            <a:ext cx="186900" cy="18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2" name="Google Shape;2082;p21"/>
          <p:cNvSpPr/>
          <p:nvPr/>
        </p:nvSpPr>
        <p:spPr>
          <a:xfrm>
            <a:off x="7394075" y="2862050"/>
            <a:ext cx="186900" cy="18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3" name="Google Shape;2083;p21"/>
          <p:cNvSpPr/>
          <p:nvPr/>
        </p:nvSpPr>
        <p:spPr>
          <a:xfrm>
            <a:off x="4684325" y="2583138"/>
            <a:ext cx="186900" cy="186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7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p22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transplants infographics</a:t>
            </a:r>
            <a:endParaRPr/>
          </a:p>
        </p:txBody>
      </p:sp>
      <p:sp>
        <p:nvSpPr>
          <p:cNvPr id="2089" name="Google Shape;2089;p22"/>
          <p:cNvSpPr/>
          <p:nvPr/>
        </p:nvSpPr>
        <p:spPr>
          <a:xfrm>
            <a:off x="936750" y="1630113"/>
            <a:ext cx="927300" cy="927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0" name="Google Shape;2090;p22"/>
          <p:cNvGrpSpPr/>
          <p:nvPr/>
        </p:nvGrpSpPr>
        <p:grpSpPr>
          <a:xfrm>
            <a:off x="457200" y="2914763"/>
            <a:ext cx="1886400" cy="1577075"/>
            <a:chOff x="457200" y="2914763"/>
            <a:chExt cx="1886400" cy="1577075"/>
          </a:xfrm>
        </p:grpSpPr>
        <p:sp>
          <p:nvSpPr>
            <p:cNvPr id="2091" name="Google Shape;2091;p22"/>
            <p:cNvSpPr/>
            <p:nvPr/>
          </p:nvSpPr>
          <p:spPr>
            <a:xfrm>
              <a:off x="457200" y="2914763"/>
              <a:ext cx="1886400" cy="3351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Healthy donor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92" name="Google Shape;2092;p22"/>
            <p:cNvSpPr txBox="1"/>
            <p:nvPr/>
          </p:nvSpPr>
          <p:spPr>
            <a:xfrm>
              <a:off x="457200" y="3523738"/>
              <a:ext cx="1886400" cy="96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System—it’s only a bit larger than the Moon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93" name="Google Shape;2093;p22"/>
          <p:cNvSpPr/>
          <p:nvPr/>
        </p:nvSpPr>
        <p:spPr>
          <a:xfrm>
            <a:off x="7279950" y="1630113"/>
            <a:ext cx="927300" cy="927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4" name="Google Shape;2094;p22"/>
          <p:cNvGrpSpPr/>
          <p:nvPr/>
        </p:nvGrpSpPr>
        <p:grpSpPr>
          <a:xfrm>
            <a:off x="6800400" y="2914763"/>
            <a:ext cx="1886400" cy="1577075"/>
            <a:chOff x="6800400" y="2914763"/>
            <a:chExt cx="1886400" cy="1577075"/>
          </a:xfrm>
        </p:grpSpPr>
        <p:sp>
          <p:nvSpPr>
            <p:cNvPr id="2095" name="Google Shape;2095;p22"/>
            <p:cNvSpPr/>
            <p:nvPr/>
          </p:nvSpPr>
          <p:spPr>
            <a:xfrm>
              <a:off x="6800400" y="2914763"/>
              <a:ext cx="1886400" cy="3351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Consent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96" name="Google Shape;2096;p22"/>
            <p:cNvSpPr txBox="1"/>
            <p:nvPr/>
          </p:nvSpPr>
          <p:spPr>
            <a:xfrm>
              <a:off x="6800400" y="3523738"/>
              <a:ext cx="1886400" cy="96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place. It's full of iron oxide dust, which gives the planet its reddish cast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97" name="Google Shape;2097;p22"/>
          <p:cNvSpPr/>
          <p:nvPr/>
        </p:nvSpPr>
        <p:spPr>
          <a:xfrm>
            <a:off x="5165550" y="1630113"/>
            <a:ext cx="927300" cy="927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8" name="Google Shape;2098;p22"/>
          <p:cNvGrpSpPr/>
          <p:nvPr/>
        </p:nvGrpSpPr>
        <p:grpSpPr>
          <a:xfrm>
            <a:off x="4686000" y="2914763"/>
            <a:ext cx="1886400" cy="1577075"/>
            <a:chOff x="4686000" y="2914763"/>
            <a:chExt cx="1886400" cy="1577075"/>
          </a:xfrm>
        </p:grpSpPr>
        <p:sp>
          <p:nvSpPr>
            <p:cNvPr id="2099" name="Google Shape;2099;p22"/>
            <p:cNvSpPr/>
            <p:nvPr/>
          </p:nvSpPr>
          <p:spPr>
            <a:xfrm>
              <a:off x="4686000" y="2914763"/>
              <a:ext cx="1886400" cy="3351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DNA typing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00" name="Google Shape;2100;p22"/>
            <p:cNvSpPr txBox="1"/>
            <p:nvPr/>
          </p:nvSpPr>
          <p:spPr>
            <a:xfrm>
              <a:off x="4686000" y="3523738"/>
              <a:ext cx="1886400" cy="96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 in the Solar System. We all live on this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01" name="Google Shape;2101;p22"/>
          <p:cNvSpPr/>
          <p:nvPr/>
        </p:nvSpPr>
        <p:spPr>
          <a:xfrm>
            <a:off x="3051150" y="1630113"/>
            <a:ext cx="927300" cy="927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2" name="Google Shape;2102;p22"/>
          <p:cNvGrpSpPr/>
          <p:nvPr/>
        </p:nvGrpSpPr>
        <p:grpSpPr>
          <a:xfrm>
            <a:off x="2571600" y="2914763"/>
            <a:ext cx="1886400" cy="1577075"/>
            <a:chOff x="2571600" y="2914763"/>
            <a:chExt cx="1886400" cy="1577075"/>
          </a:xfrm>
        </p:grpSpPr>
        <p:sp>
          <p:nvSpPr>
            <p:cNvPr id="2103" name="Google Shape;2103;p22"/>
            <p:cNvSpPr/>
            <p:nvPr/>
          </p:nvSpPr>
          <p:spPr>
            <a:xfrm>
              <a:off x="2571600" y="2914763"/>
              <a:ext cx="1886400" cy="335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Legal documents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04" name="Google Shape;2104;p22"/>
            <p:cNvSpPr txBox="1"/>
            <p:nvPr/>
          </p:nvSpPr>
          <p:spPr>
            <a:xfrm>
              <a:off x="2571600" y="3523738"/>
              <a:ext cx="1886400" cy="96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Sun. It’s hot, and its atmosph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 is very poisonous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05" name="Google Shape;2105;p22"/>
          <p:cNvSpPr txBox="1"/>
          <p:nvPr/>
        </p:nvSpPr>
        <p:spPr>
          <a:xfrm>
            <a:off x="457200" y="918525"/>
            <a:ext cx="8229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Transplant “musts”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2106" name="Google Shape;2106;p22"/>
          <p:cNvCxnSpPr>
            <a:stCxn id="2089" idx="6"/>
            <a:endCxn id="2101" idx="2"/>
          </p:cNvCxnSpPr>
          <p:nvPr/>
        </p:nvCxnSpPr>
        <p:spPr>
          <a:xfrm>
            <a:off x="1864050" y="2093763"/>
            <a:ext cx="118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07" name="Google Shape;2107;p22"/>
          <p:cNvCxnSpPr>
            <a:stCxn id="2101" idx="6"/>
            <a:endCxn id="2097" idx="2"/>
          </p:cNvCxnSpPr>
          <p:nvPr/>
        </p:nvCxnSpPr>
        <p:spPr>
          <a:xfrm>
            <a:off x="3978450" y="2093763"/>
            <a:ext cx="118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08" name="Google Shape;2108;p22"/>
          <p:cNvCxnSpPr>
            <a:stCxn id="2097" idx="6"/>
            <a:endCxn id="2093" idx="2"/>
          </p:cNvCxnSpPr>
          <p:nvPr/>
        </p:nvCxnSpPr>
        <p:spPr>
          <a:xfrm>
            <a:off x="6092850" y="2093763"/>
            <a:ext cx="118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09" name="Google Shape;2109;p22"/>
          <p:cNvCxnSpPr>
            <a:stCxn id="2089" idx="4"/>
            <a:endCxn id="2091" idx="0"/>
          </p:cNvCxnSpPr>
          <p:nvPr/>
        </p:nvCxnSpPr>
        <p:spPr>
          <a:xfrm>
            <a:off x="1400400" y="2557413"/>
            <a:ext cx="0" cy="3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10" name="Google Shape;2110;p22"/>
          <p:cNvCxnSpPr>
            <a:stCxn id="2101" idx="4"/>
            <a:endCxn id="2103" idx="0"/>
          </p:cNvCxnSpPr>
          <p:nvPr/>
        </p:nvCxnSpPr>
        <p:spPr>
          <a:xfrm>
            <a:off x="3514800" y="2557413"/>
            <a:ext cx="0" cy="3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11" name="Google Shape;2111;p22"/>
          <p:cNvCxnSpPr>
            <a:stCxn id="2097" idx="4"/>
            <a:endCxn id="2099" idx="0"/>
          </p:cNvCxnSpPr>
          <p:nvPr/>
        </p:nvCxnSpPr>
        <p:spPr>
          <a:xfrm>
            <a:off x="5629200" y="2557413"/>
            <a:ext cx="0" cy="3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12" name="Google Shape;2112;p22"/>
          <p:cNvCxnSpPr>
            <a:stCxn id="2093" idx="4"/>
            <a:endCxn id="2095" idx="0"/>
          </p:cNvCxnSpPr>
          <p:nvPr/>
        </p:nvCxnSpPr>
        <p:spPr>
          <a:xfrm>
            <a:off x="7743600" y="2557413"/>
            <a:ext cx="0" cy="3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2113" name="Google Shape;2113;p22"/>
          <p:cNvGrpSpPr/>
          <p:nvPr/>
        </p:nvGrpSpPr>
        <p:grpSpPr>
          <a:xfrm>
            <a:off x="1151019" y="1819449"/>
            <a:ext cx="498762" cy="548627"/>
            <a:chOff x="9386138" y="2023100"/>
            <a:chExt cx="918700" cy="1002425"/>
          </a:xfrm>
        </p:grpSpPr>
        <p:sp>
          <p:nvSpPr>
            <p:cNvPr id="2114" name="Google Shape;2114;p22"/>
            <p:cNvSpPr/>
            <p:nvPr/>
          </p:nvSpPr>
          <p:spPr>
            <a:xfrm>
              <a:off x="9784488" y="2201950"/>
              <a:ext cx="439050" cy="172375"/>
            </a:xfrm>
            <a:custGeom>
              <a:rect b="b" l="l" r="r" t="t"/>
              <a:pathLst>
                <a:path extrusionOk="0" h="6895" w="17562">
                  <a:moveTo>
                    <a:pt x="1" y="0"/>
                  </a:moveTo>
                  <a:lnTo>
                    <a:pt x="1" y="6895"/>
                  </a:lnTo>
                  <a:lnTo>
                    <a:pt x="17561" y="689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22"/>
            <p:cNvSpPr/>
            <p:nvPr/>
          </p:nvSpPr>
          <p:spPr>
            <a:xfrm>
              <a:off x="9717838" y="2623900"/>
              <a:ext cx="572350" cy="387000"/>
            </a:xfrm>
            <a:custGeom>
              <a:rect b="b" l="l" r="r" t="t"/>
              <a:pathLst>
                <a:path extrusionOk="0" h="15480" w="22894">
                  <a:moveTo>
                    <a:pt x="9821" y="0"/>
                  </a:moveTo>
                  <a:cubicBezTo>
                    <a:pt x="4390" y="0"/>
                    <a:pt x="0" y="4423"/>
                    <a:pt x="0" y="9853"/>
                  </a:cubicBezTo>
                  <a:lnTo>
                    <a:pt x="0" y="15479"/>
                  </a:lnTo>
                  <a:lnTo>
                    <a:pt x="22894" y="15479"/>
                  </a:lnTo>
                  <a:lnTo>
                    <a:pt x="22894" y="9853"/>
                  </a:lnTo>
                  <a:cubicBezTo>
                    <a:pt x="22894" y="4423"/>
                    <a:pt x="18504" y="0"/>
                    <a:pt x="130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22"/>
            <p:cNvSpPr/>
            <p:nvPr/>
          </p:nvSpPr>
          <p:spPr>
            <a:xfrm>
              <a:off x="9978788" y="2623900"/>
              <a:ext cx="311400" cy="387000"/>
            </a:xfrm>
            <a:custGeom>
              <a:rect b="b" l="l" r="r" t="t"/>
              <a:pathLst>
                <a:path extrusionOk="0" h="15480" w="12456">
                  <a:moveTo>
                    <a:pt x="1" y="0"/>
                  </a:moveTo>
                  <a:cubicBezTo>
                    <a:pt x="5432" y="0"/>
                    <a:pt x="9822" y="4423"/>
                    <a:pt x="9822" y="9853"/>
                  </a:cubicBezTo>
                  <a:lnTo>
                    <a:pt x="9822" y="15479"/>
                  </a:lnTo>
                  <a:lnTo>
                    <a:pt x="12456" y="15479"/>
                  </a:lnTo>
                  <a:lnTo>
                    <a:pt x="12456" y="9853"/>
                  </a:lnTo>
                  <a:cubicBezTo>
                    <a:pt x="12456" y="4423"/>
                    <a:pt x="8066" y="0"/>
                    <a:pt x="2635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22"/>
            <p:cNvSpPr/>
            <p:nvPr/>
          </p:nvSpPr>
          <p:spPr>
            <a:xfrm>
              <a:off x="9951963" y="2565350"/>
              <a:ext cx="104100" cy="144750"/>
            </a:xfrm>
            <a:custGeom>
              <a:rect b="b" l="l" r="r" t="t"/>
              <a:pathLst>
                <a:path extrusionOk="0" h="5790" w="4164">
                  <a:moveTo>
                    <a:pt x="1" y="1"/>
                  </a:moveTo>
                  <a:lnTo>
                    <a:pt x="1" y="3708"/>
                  </a:lnTo>
                  <a:cubicBezTo>
                    <a:pt x="1" y="4879"/>
                    <a:pt x="944" y="5789"/>
                    <a:pt x="2082" y="5789"/>
                  </a:cubicBezTo>
                  <a:cubicBezTo>
                    <a:pt x="3220" y="5789"/>
                    <a:pt x="4163" y="4879"/>
                    <a:pt x="4163" y="3708"/>
                  </a:cubicBezTo>
                  <a:lnTo>
                    <a:pt x="4163" y="1"/>
                  </a:lnTo>
                  <a:close/>
                </a:path>
              </a:pathLst>
            </a:custGeom>
            <a:solidFill>
              <a:srgbClr val="FD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22"/>
            <p:cNvSpPr/>
            <p:nvPr/>
          </p:nvSpPr>
          <p:spPr>
            <a:xfrm>
              <a:off x="9951963" y="2565350"/>
              <a:ext cx="104100" cy="81325"/>
            </a:xfrm>
            <a:custGeom>
              <a:rect b="b" l="l" r="r" t="t"/>
              <a:pathLst>
                <a:path extrusionOk="0" h="3253" w="4164">
                  <a:moveTo>
                    <a:pt x="1" y="1"/>
                  </a:moveTo>
                  <a:lnTo>
                    <a:pt x="1" y="2797"/>
                  </a:lnTo>
                  <a:cubicBezTo>
                    <a:pt x="619" y="3090"/>
                    <a:pt x="1334" y="3253"/>
                    <a:pt x="2082" y="3253"/>
                  </a:cubicBezTo>
                  <a:cubicBezTo>
                    <a:pt x="2830" y="3253"/>
                    <a:pt x="3545" y="3090"/>
                    <a:pt x="4163" y="2797"/>
                  </a:cubicBezTo>
                  <a:lnTo>
                    <a:pt x="4163" y="1"/>
                  </a:lnTo>
                  <a:close/>
                </a:path>
              </a:pathLst>
            </a:custGeom>
            <a:solidFill>
              <a:srgbClr val="F9A0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22"/>
            <p:cNvSpPr/>
            <p:nvPr/>
          </p:nvSpPr>
          <p:spPr>
            <a:xfrm>
              <a:off x="10133263" y="2320650"/>
              <a:ext cx="119550" cy="119525"/>
            </a:xfrm>
            <a:custGeom>
              <a:rect b="b" l="l" r="r" t="t"/>
              <a:pathLst>
                <a:path extrusionOk="0" h="4781" w="4782">
                  <a:moveTo>
                    <a:pt x="2407" y="0"/>
                  </a:moveTo>
                  <a:cubicBezTo>
                    <a:pt x="1074" y="0"/>
                    <a:pt x="1" y="1073"/>
                    <a:pt x="1" y="2374"/>
                  </a:cubicBezTo>
                  <a:cubicBezTo>
                    <a:pt x="1" y="3707"/>
                    <a:pt x="1074" y="4781"/>
                    <a:pt x="2407" y="4781"/>
                  </a:cubicBezTo>
                  <a:cubicBezTo>
                    <a:pt x="3708" y="4781"/>
                    <a:pt x="4781" y="3707"/>
                    <a:pt x="4781" y="2374"/>
                  </a:cubicBezTo>
                  <a:cubicBezTo>
                    <a:pt x="4781" y="1073"/>
                    <a:pt x="3708" y="0"/>
                    <a:pt x="2407" y="0"/>
                  </a:cubicBezTo>
                  <a:close/>
                </a:path>
              </a:pathLst>
            </a:custGeom>
            <a:solidFill>
              <a:srgbClr val="F9A0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22"/>
            <p:cNvSpPr/>
            <p:nvPr/>
          </p:nvSpPr>
          <p:spPr>
            <a:xfrm>
              <a:off x="9755238" y="2320650"/>
              <a:ext cx="119525" cy="119525"/>
            </a:xfrm>
            <a:custGeom>
              <a:rect b="b" l="l" r="r" t="t"/>
              <a:pathLst>
                <a:path extrusionOk="0" h="4781" w="4781">
                  <a:moveTo>
                    <a:pt x="2406" y="0"/>
                  </a:moveTo>
                  <a:cubicBezTo>
                    <a:pt x="1073" y="0"/>
                    <a:pt x="0" y="1073"/>
                    <a:pt x="0" y="2374"/>
                  </a:cubicBezTo>
                  <a:cubicBezTo>
                    <a:pt x="0" y="3707"/>
                    <a:pt x="1073" y="4781"/>
                    <a:pt x="2406" y="4781"/>
                  </a:cubicBezTo>
                  <a:cubicBezTo>
                    <a:pt x="3707" y="4781"/>
                    <a:pt x="4780" y="3707"/>
                    <a:pt x="4780" y="2374"/>
                  </a:cubicBezTo>
                  <a:cubicBezTo>
                    <a:pt x="4780" y="1073"/>
                    <a:pt x="3707" y="0"/>
                    <a:pt x="2406" y="0"/>
                  </a:cubicBezTo>
                  <a:close/>
                </a:path>
              </a:pathLst>
            </a:custGeom>
            <a:solidFill>
              <a:srgbClr val="F9A0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22"/>
            <p:cNvSpPr/>
            <p:nvPr/>
          </p:nvSpPr>
          <p:spPr>
            <a:xfrm>
              <a:off x="9831638" y="2129600"/>
              <a:ext cx="344750" cy="460975"/>
            </a:xfrm>
            <a:custGeom>
              <a:rect b="b" l="l" r="r" t="t"/>
              <a:pathLst>
                <a:path extrusionOk="0" h="18439" w="13790">
                  <a:moveTo>
                    <a:pt x="6895" y="0"/>
                  </a:moveTo>
                  <a:cubicBezTo>
                    <a:pt x="3090" y="0"/>
                    <a:pt x="1" y="3089"/>
                    <a:pt x="1" y="6894"/>
                  </a:cubicBezTo>
                  <a:lnTo>
                    <a:pt x="1" y="11545"/>
                  </a:lnTo>
                  <a:cubicBezTo>
                    <a:pt x="1" y="15362"/>
                    <a:pt x="3090" y="18439"/>
                    <a:pt x="6900" y="18439"/>
                  </a:cubicBezTo>
                  <a:cubicBezTo>
                    <a:pt x="6920" y="18439"/>
                    <a:pt x="6940" y="18439"/>
                    <a:pt x="6960" y="18439"/>
                  </a:cubicBezTo>
                  <a:cubicBezTo>
                    <a:pt x="10732" y="18406"/>
                    <a:pt x="13789" y="15252"/>
                    <a:pt x="13789" y="11480"/>
                  </a:cubicBezTo>
                  <a:lnTo>
                    <a:pt x="13789" y="6894"/>
                  </a:lnTo>
                  <a:cubicBezTo>
                    <a:pt x="13789" y="4976"/>
                    <a:pt x="13009" y="3252"/>
                    <a:pt x="11773" y="2016"/>
                  </a:cubicBezTo>
                  <a:cubicBezTo>
                    <a:pt x="10505" y="781"/>
                    <a:pt x="8814" y="0"/>
                    <a:pt x="6895" y="0"/>
                  </a:cubicBezTo>
                  <a:close/>
                </a:path>
              </a:pathLst>
            </a:custGeom>
            <a:solidFill>
              <a:srgbClr val="FD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22"/>
            <p:cNvSpPr/>
            <p:nvPr/>
          </p:nvSpPr>
          <p:spPr>
            <a:xfrm>
              <a:off x="9832463" y="2129600"/>
              <a:ext cx="343925" cy="204075"/>
            </a:xfrm>
            <a:custGeom>
              <a:rect b="b" l="l" r="r" t="t"/>
              <a:pathLst>
                <a:path extrusionOk="0" h="8163" w="13757">
                  <a:moveTo>
                    <a:pt x="6862" y="0"/>
                  </a:moveTo>
                  <a:cubicBezTo>
                    <a:pt x="3057" y="0"/>
                    <a:pt x="0" y="3089"/>
                    <a:pt x="0" y="6894"/>
                  </a:cubicBezTo>
                  <a:lnTo>
                    <a:pt x="0" y="7870"/>
                  </a:lnTo>
                  <a:cubicBezTo>
                    <a:pt x="553" y="8065"/>
                    <a:pt x="1139" y="8163"/>
                    <a:pt x="1724" y="8163"/>
                  </a:cubicBezTo>
                  <a:lnTo>
                    <a:pt x="12000" y="8163"/>
                  </a:lnTo>
                  <a:cubicBezTo>
                    <a:pt x="12618" y="8163"/>
                    <a:pt x="13203" y="8065"/>
                    <a:pt x="13756" y="7870"/>
                  </a:cubicBezTo>
                  <a:lnTo>
                    <a:pt x="13756" y="6894"/>
                  </a:lnTo>
                  <a:cubicBezTo>
                    <a:pt x="13756" y="4976"/>
                    <a:pt x="12976" y="3252"/>
                    <a:pt x="11740" y="2016"/>
                  </a:cubicBezTo>
                  <a:cubicBezTo>
                    <a:pt x="10472" y="781"/>
                    <a:pt x="8781" y="0"/>
                    <a:pt x="6862" y="0"/>
                  </a:cubicBezTo>
                  <a:close/>
                </a:path>
              </a:pathLst>
            </a:custGeom>
            <a:solidFill>
              <a:srgbClr val="F9A0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22"/>
            <p:cNvSpPr/>
            <p:nvPr/>
          </p:nvSpPr>
          <p:spPr>
            <a:xfrm>
              <a:off x="9773913" y="2037725"/>
              <a:ext cx="460200" cy="256925"/>
            </a:xfrm>
            <a:custGeom>
              <a:rect b="b" l="l" r="r" t="t"/>
              <a:pathLst>
                <a:path extrusionOk="0" h="10277" w="18408">
                  <a:moveTo>
                    <a:pt x="6342" y="0"/>
                  </a:moveTo>
                  <a:cubicBezTo>
                    <a:pt x="3318" y="0"/>
                    <a:pt x="684" y="2147"/>
                    <a:pt x="164" y="5106"/>
                  </a:cubicBezTo>
                  <a:cubicBezTo>
                    <a:pt x="131" y="5334"/>
                    <a:pt x="99" y="5561"/>
                    <a:pt x="66" y="5821"/>
                  </a:cubicBezTo>
                  <a:cubicBezTo>
                    <a:pt x="1" y="6472"/>
                    <a:pt x="99" y="7155"/>
                    <a:pt x="359" y="7773"/>
                  </a:cubicBezTo>
                  <a:cubicBezTo>
                    <a:pt x="977" y="9301"/>
                    <a:pt x="2440" y="10277"/>
                    <a:pt x="4066" y="10277"/>
                  </a:cubicBezTo>
                  <a:lnTo>
                    <a:pt x="14342" y="10277"/>
                  </a:lnTo>
                  <a:cubicBezTo>
                    <a:pt x="15968" y="10277"/>
                    <a:pt x="17464" y="9268"/>
                    <a:pt x="18082" y="7773"/>
                  </a:cubicBezTo>
                  <a:cubicBezTo>
                    <a:pt x="18310" y="7155"/>
                    <a:pt x="18407" y="6472"/>
                    <a:pt x="18342" y="5821"/>
                  </a:cubicBezTo>
                  <a:cubicBezTo>
                    <a:pt x="18310" y="5561"/>
                    <a:pt x="18277" y="5334"/>
                    <a:pt x="18244" y="5106"/>
                  </a:cubicBezTo>
                  <a:cubicBezTo>
                    <a:pt x="17724" y="2147"/>
                    <a:pt x="15123" y="0"/>
                    <a:pt x="120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22"/>
            <p:cNvSpPr/>
            <p:nvPr/>
          </p:nvSpPr>
          <p:spPr>
            <a:xfrm>
              <a:off x="10014563" y="2037725"/>
              <a:ext cx="218725" cy="256925"/>
            </a:xfrm>
            <a:custGeom>
              <a:rect b="b" l="l" r="r" t="t"/>
              <a:pathLst>
                <a:path extrusionOk="0" h="10277" w="8749">
                  <a:moveTo>
                    <a:pt x="1" y="0"/>
                  </a:moveTo>
                  <a:cubicBezTo>
                    <a:pt x="3025" y="0"/>
                    <a:pt x="5659" y="2147"/>
                    <a:pt x="6180" y="5139"/>
                  </a:cubicBezTo>
                  <a:cubicBezTo>
                    <a:pt x="6212" y="5366"/>
                    <a:pt x="6245" y="5594"/>
                    <a:pt x="6277" y="5821"/>
                  </a:cubicBezTo>
                  <a:cubicBezTo>
                    <a:pt x="6277" y="5951"/>
                    <a:pt x="6277" y="6082"/>
                    <a:pt x="6277" y="6244"/>
                  </a:cubicBezTo>
                  <a:cubicBezTo>
                    <a:pt x="6277" y="6764"/>
                    <a:pt x="6180" y="7285"/>
                    <a:pt x="5984" y="7773"/>
                  </a:cubicBezTo>
                  <a:cubicBezTo>
                    <a:pt x="5367" y="9301"/>
                    <a:pt x="3903" y="10277"/>
                    <a:pt x="2277" y="10277"/>
                  </a:cubicBezTo>
                  <a:lnTo>
                    <a:pt x="4716" y="10277"/>
                  </a:lnTo>
                  <a:cubicBezTo>
                    <a:pt x="6342" y="10277"/>
                    <a:pt x="7805" y="9268"/>
                    <a:pt x="8423" y="7773"/>
                  </a:cubicBezTo>
                  <a:cubicBezTo>
                    <a:pt x="8651" y="7285"/>
                    <a:pt x="8749" y="6764"/>
                    <a:pt x="8749" y="6244"/>
                  </a:cubicBezTo>
                  <a:cubicBezTo>
                    <a:pt x="8749" y="6114"/>
                    <a:pt x="8749" y="5951"/>
                    <a:pt x="8716" y="5821"/>
                  </a:cubicBezTo>
                  <a:cubicBezTo>
                    <a:pt x="8684" y="5594"/>
                    <a:pt x="8651" y="5366"/>
                    <a:pt x="8618" y="5139"/>
                  </a:cubicBezTo>
                  <a:cubicBezTo>
                    <a:pt x="8098" y="2147"/>
                    <a:pt x="5464" y="0"/>
                    <a:pt x="2440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22"/>
            <p:cNvSpPr/>
            <p:nvPr/>
          </p:nvSpPr>
          <p:spPr>
            <a:xfrm>
              <a:off x="9538163" y="2818200"/>
              <a:ext cx="86200" cy="86200"/>
            </a:xfrm>
            <a:custGeom>
              <a:rect b="b" l="l" r="r" t="t"/>
              <a:pathLst>
                <a:path extrusionOk="0" h="3448" w="3448">
                  <a:moveTo>
                    <a:pt x="781" y="0"/>
                  </a:moveTo>
                  <a:cubicBezTo>
                    <a:pt x="358" y="0"/>
                    <a:pt x="0" y="358"/>
                    <a:pt x="0" y="813"/>
                  </a:cubicBezTo>
                  <a:lnTo>
                    <a:pt x="0" y="2667"/>
                  </a:lnTo>
                  <a:cubicBezTo>
                    <a:pt x="0" y="3122"/>
                    <a:pt x="358" y="3447"/>
                    <a:pt x="781" y="3447"/>
                  </a:cubicBezTo>
                  <a:lnTo>
                    <a:pt x="2667" y="3447"/>
                  </a:lnTo>
                  <a:cubicBezTo>
                    <a:pt x="3090" y="3447"/>
                    <a:pt x="3447" y="3122"/>
                    <a:pt x="3447" y="2667"/>
                  </a:cubicBezTo>
                  <a:lnTo>
                    <a:pt x="3447" y="813"/>
                  </a:lnTo>
                  <a:cubicBezTo>
                    <a:pt x="3447" y="358"/>
                    <a:pt x="3090" y="0"/>
                    <a:pt x="26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22"/>
            <p:cNvSpPr/>
            <p:nvPr/>
          </p:nvSpPr>
          <p:spPr>
            <a:xfrm>
              <a:off x="9561738" y="2819000"/>
              <a:ext cx="62625" cy="86200"/>
            </a:xfrm>
            <a:custGeom>
              <a:rect b="b" l="l" r="r" t="t"/>
              <a:pathLst>
                <a:path extrusionOk="0" h="3448" w="2505">
                  <a:moveTo>
                    <a:pt x="0" y="1"/>
                  </a:moveTo>
                  <a:cubicBezTo>
                    <a:pt x="423" y="1"/>
                    <a:pt x="781" y="326"/>
                    <a:pt x="781" y="781"/>
                  </a:cubicBezTo>
                  <a:lnTo>
                    <a:pt x="781" y="2635"/>
                  </a:lnTo>
                  <a:cubicBezTo>
                    <a:pt x="781" y="3090"/>
                    <a:pt x="423" y="3448"/>
                    <a:pt x="0" y="3448"/>
                  </a:cubicBezTo>
                  <a:lnTo>
                    <a:pt x="1724" y="3448"/>
                  </a:lnTo>
                  <a:cubicBezTo>
                    <a:pt x="2147" y="3448"/>
                    <a:pt x="2504" y="3090"/>
                    <a:pt x="2504" y="2635"/>
                  </a:cubicBezTo>
                  <a:lnTo>
                    <a:pt x="2504" y="781"/>
                  </a:lnTo>
                  <a:cubicBezTo>
                    <a:pt x="2504" y="326"/>
                    <a:pt x="2147" y="1"/>
                    <a:pt x="1724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22"/>
            <p:cNvSpPr/>
            <p:nvPr/>
          </p:nvSpPr>
          <p:spPr>
            <a:xfrm>
              <a:off x="9424338" y="2208650"/>
              <a:ext cx="241475" cy="288225"/>
            </a:xfrm>
            <a:custGeom>
              <a:rect b="b" l="l" r="r" t="t"/>
              <a:pathLst>
                <a:path extrusionOk="0" h="11529" w="9659">
                  <a:moveTo>
                    <a:pt x="4830" y="1"/>
                  </a:moveTo>
                  <a:cubicBezTo>
                    <a:pt x="4805" y="1"/>
                    <a:pt x="4781" y="9"/>
                    <a:pt x="4748" y="25"/>
                  </a:cubicBezTo>
                  <a:lnTo>
                    <a:pt x="261" y="1131"/>
                  </a:lnTo>
                  <a:cubicBezTo>
                    <a:pt x="98" y="1163"/>
                    <a:pt x="1" y="1293"/>
                    <a:pt x="1" y="1423"/>
                  </a:cubicBezTo>
                  <a:lnTo>
                    <a:pt x="1" y="6301"/>
                  </a:lnTo>
                  <a:cubicBezTo>
                    <a:pt x="1" y="6952"/>
                    <a:pt x="163" y="7602"/>
                    <a:pt x="488" y="8187"/>
                  </a:cubicBezTo>
                  <a:cubicBezTo>
                    <a:pt x="586" y="8383"/>
                    <a:pt x="748" y="8610"/>
                    <a:pt x="911" y="8870"/>
                  </a:cubicBezTo>
                  <a:cubicBezTo>
                    <a:pt x="1789" y="10074"/>
                    <a:pt x="3090" y="10984"/>
                    <a:pt x="4748" y="11504"/>
                  </a:cubicBezTo>
                  <a:cubicBezTo>
                    <a:pt x="4781" y="11521"/>
                    <a:pt x="4813" y="11529"/>
                    <a:pt x="4846" y="11529"/>
                  </a:cubicBezTo>
                  <a:cubicBezTo>
                    <a:pt x="4878" y="11529"/>
                    <a:pt x="4911" y="11521"/>
                    <a:pt x="4944" y="11504"/>
                  </a:cubicBezTo>
                  <a:cubicBezTo>
                    <a:pt x="6569" y="10984"/>
                    <a:pt x="7870" y="10074"/>
                    <a:pt x="8748" y="8838"/>
                  </a:cubicBezTo>
                  <a:cubicBezTo>
                    <a:pt x="9171" y="8252"/>
                    <a:pt x="9431" y="7700"/>
                    <a:pt x="9561" y="7342"/>
                  </a:cubicBezTo>
                  <a:cubicBezTo>
                    <a:pt x="9626" y="7147"/>
                    <a:pt x="9659" y="6984"/>
                    <a:pt x="9659" y="6789"/>
                  </a:cubicBezTo>
                  <a:lnTo>
                    <a:pt x="9659" y="1423"/>
                  </a:lnTo>
                  <a:cubicBezTo>
                    <a:pt x="9659" y="1293"/>
                    <a:pt x="9529" y="1163"/>
                    <a:pt x="9399" y="1131"/>
                  </a:cubicBezTo>
                  <a:lnTo>
                    <a:pt x="4911" y="25"/>
                  </a:lnTo>
                  <a:cubicBezTo>
                    <a:pt x="4878" y="9"/>
                    <a:pt x="4854" y="1"/>
                    <a:pt x="4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22"/>
            <p:cNvSpPr/>
            <p:nvPr/>
          </p:nvSpPr>
          <p:spPr>
            <a:xfrm>
              <a:off x="9504813" y="2226325"/>
              <a:ext cx="161000" cy="269950"/>
            </a:xfrm>
            <a:custGeom>
              <a:rect b="b" l="l" r="r" t="t"/>
              <a:pathLst>
                <a:path extrusionOk="0" h="10798" w="6440">
                  <a:moveTo>
                    <a:pt x="4456" y="1"/>
                  </a:moveTo>
                  <a:lnTo>
                    <a:pt x="4456" y="1"/>
                  </a:lnTo>
                  <a:cubicBezTo>
                    <a:pt x="4489" y="33"/>
                    <a:pt x="4489" y="99"/>
                    <a:pt x="4489" y="164"/>
                  </a:cubicBezTo>
                  <a:lnTo>
                    <a:pt x="4489" y="5497"/>
                  </a:lnTo>
                  <a:cubicBezTo>
                    <a:pt x="4489" y="5692"/>
                    <a:pt x="4456" y="5887"/>
                    <a:pt x="4391" y="6082"/>
                  </a:cubicBezTo>
                  <a:cubicBezTo>
                    <a:pt x="4294" y="6440"/>
                    <a:pt x="4033" y="6993"/>
                    <a:pt x="3611" y="7578"/>
                  </a:cubicBezTo>
                  <a:cubicBezTo>
                    <a:pt x="2765" y="8749"/>
                    <a:pt x="1529" y="9627"/>
                    <a:pt x="1" y="10147"/>
                  </a:cubicBezTo>
                  <a:cubicBezTo>
                    <a:pt x="456" y="10407"/>
                    <a:pt x="977" y="10602"/>
                    <a:pt x="1529" y="10797"/>
                  </a:cubicBezTo>
                  <a:lnTo>
                    <a:pt x="1725" y="10797"/>
                  </a:lnTo>
                  <a:cubicBezTo>
                    <a:pt x="3350" y="10277"/>
                    <a:pt x="4651" y="9367"/>
                    <a:pt x="5529" y="8163"/>
                  </a:cubicBezTo>
                  <a:cubicBezTo>
                    <a:pt x="5985" y="7545"/>
                    <a:pt x="6212" y="6993"/>
                    <a:pt x="6342" y="6635"/>
                  </a:cubicBezTo>
                  <a:cubicBezTo>
                    <a:pt x="6407" y="6472"/>
                    <a:pt x="6440" y="6277"/>
                    <a:pt x="6440" y="6082"/>
                  </a:cubicBezTo>
                  <a:lnTo>
                    <a:pt x="6440" y="716"/>
                  </a:lnTo>
                  <a:cubicBezTo>
                    <a:pt x="6440" y="586"/>
                    <a:pt x="6342" y="456"/>
                    <a:pt x="6180" y="424"/>
                  </a:cubicBezTo>
                  <a:lnTo>
                    <a:pt x="445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22"/>
            <p:cNvSpPr/>
            <p:nvPr/>
          </p:nvSpPr>
          <p:spPr>
            <a:xfrm>
              <a:off x="10164163" y="2829575"/>
              <a:ext cx="29300" cy="195950"/>
            </a:xfrm>
            <a:custGeom>
              <a:rect b="b" l="l" r="r" t="t"/>
              <a:pathLst>
                <a:path extrusionOk="0" h="7838" w="1172">
                  <a:moveTo>
                    <a:pt x="586" y="0"/>
                  </a:moveTo>
                  <a:cubicBezTo>
                    <a:pt x="261" y="0"/>
                    <a:pt x="0" y="261"/>
                    <a:pt x="0" y="586"/>
                  </a:cubicBezTo>
                  <a:lnTo>
                    <a:pt x="0" y="7252"/>
                  </a:lnTo>
                  <a:cubicBezTo>
                    <a:pt x="0" y="7578"/>
                    <a:pt x="261" y="7838"/>
                    <a:pt x="586" y="7838"/>
                  </a:cubicBezTo>
                  <a:cubicBezTo>
                    <a:pt x="911" y="7838"/>
                    <a:pt x="1171" y="7578"/>
                    <a:pt x="1171" y="7252"/>
                  </a:cubicBezTo>
                  <a:lnTo>
                    <a:pt x="1171" y="586"/>
                  </a:lnTo>
                  <a:cubicBezTo>
                    <a:pt x="1171" y="261"/>
                    <a:pt x="911" y="0"/>
                    <a:pt x="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22"/>
            <p:cNvSpPr/>
            <p:nvPr/>
          </p:nvSpPr>
          <p:spPr>
            <a:xfrm>
              <a:off x="9814563" y="2829575"/>
              <a:ext cx="30125" cy="195950"/>
            </a:xfrm>
            <a:custGeom>
              <a:rect b="b" l="l" r="r" t="t"/>
              <a:pathLst>
                <a:path extrusionOk="0" h="7838" w="1205">
                  <a:moveTo>
                    <a:pt x="619" y="0"/>
                  </a:moveTo>
                  <a:cubicBezTo>
                    <a:pt x="294" y="0"/>
                    <a:pt x="1" y="261"/>
                    <a:pt x="1" y="586"/>
                  </a:cubicBezTo>
                  <a:lnTo>
                    <a:pt x="1" y="7252"/>
                  </a:lnTo>
                  <a:cubicBezTo>
                    <a:pt x="1" y="7578"/>
                    <a:pt x="294" y="7838"/>
                    <a:pt x="619" y="7838"/>
                  </a:cubicBezTo>
                  <a:cubicBezTo>
                    <a:pt x="944" y="7838"/>
                    <a:pt x="1204" y="7578"/>
                    <a:pt x="1204" y="7252"/>
                  </a:cubicBezTo>
                  <a:lnTo>
                    <a:pt x="1204" y="586"/>
                  </a:lnTo>
                  <a:cubicBezTo>
                    <a:pt x="1204" y="261"/>
                    <a:pt x="944" y="0"/>
                    <a:pt x="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22"/>
            <p:cNvSpPr/>
            <p:nvPr/>
          </p:nvSpPr>
          <p:spPr>
            <a:xfrm>
              <a:off x="9386138" y="2023100"/>
              <a:ext cx="918700" cy="1002425"/>
            </a:xfrm>
            <a:custGeom>
              <a:rect b="b" l="l" r="r" t="t"/>
              <a:pathLst>
                <a:path extrusionOk="0" h="40097" w="36748">
                  <a:moveTo>
                    <a:pt x="16520" y="10276"/>
                  </a:moveTo>
                  <a:cubicBezTo>
                    <a:pt x="16748" y="10471"/>
                    <a:pt x="17008" y="10666"/>
                    <a:pt x="17268" y="10829"/>
                  </a:cubicBezTo>
                  <a:cubicBezTo>
                    <a:pt x="17236" y="10927"/>
                    <a:pt x="17236" y="11024"/>
                    <a:pt x="17236" y="11154"/>
                  </a:cubicBezTo>
                  <a:lnTo>
                    <a:pt x="17236" y="11317"/>
                  </a:lnTo>
                  <a:lnTo>
                    <a:pt x="17170" y="11317"/>
                  </a:lnTo>
                  <a:cubicBezTo>
                    <a:pt x="16943" y="11317"/>
                    <a:pt x="16715" y="11349"/>
                    <a:pt x="16520" y="11382"/>
                  </a:cubicBezTo>
                  <a:lnTo>
                    <a:pt x="16520" y="10276"/>
                  </a:lnTo>
                  <a:close/>
                  <a:moveTo>
                    <a:pt x="32910" y="10276"/>
                  </a:moveTo>
                  <a:lnTo>
                    <a:pt x="32910" y="11382"/>
                  </a:lnTo>
                  <a:cubicBezTo>
                    <a:pt x="32715" y="11317"/>
                    <a:pt x="32487" y="11317"/>
                    <a:pt x="32292" y="11317"/>
                  </a:cubicBezTo>
                  <a:lnTo>
                    <a:pt x="32195" y="11317"/>
                  </a:lnTo>
                  <a:lnTo>
                    <a:pt x="32195" y="11154"/>
                  </a:lnTo>
                  <a:cubicBezTo>
                    <a:pt x="32195" y="11024"/>
                    <a:pt x="32195" y="10927"/>
                    <a:pt x="32195" y="10829"/>
                  </a:cubicBezTo>
                  <a:cubicBezTo>
                    <a:pt x="32455" y="10666"/>
                    <a:pt x="32682" y="10471"/>
                    <a:pt x="32910" y="10276"/>
                  </a:cubicBezTo>
                  <a:close/>
                  <a:moveTo>
                    <a:pt x="17236" y="12488"/>
                  </a:moveTo>
                  <a:lnTo>
                    <a:pt x="17236" y="15805"/>
                  </a:lnTo>
                  <a:cubicBezTo>
                    <a:pt x="17236" y="15902"/>
                    <a:pt x="17268" y="15967"/>
                    <a:pt x="17268" y="16065"/>
                  </a:cubicBezTo>
                  <a:lnTo>
                    <a:pt x="17170" y="16065"/>
                  </a:lnTo>
                  <a:cubicBezTo>
                    <a:pt x="16162" y="16065"/>
                    <a:pt x="15349" y="15284"/>
                    <a:pt x="15349" y="14276"/>
                  </a:cubicBezTo>
                  <a:cubicBezTo>
                    <a:pt x="15349" y="13301"/>
                    <a:pt x="16162" y="12488"/>
                    <a:pt x="17170" y="12488"/>
                  </a:cubicBezTo>
                  <a:close/>
                  <a:moveTo>
                    <a:pt x="32292" y="12488"/>
                  </a:moveTo>
                  <a:cubicBezTo>
                    <a:pt x="33268" y="12488"/>
                    <a:pt x="34081" y="13301"/>
                    <a:pt x="34081" y="14276"/>
                  </a:cubicBezTo>
                  <a:cubicBezTo>
                    <a:pt x="34081" y="15284"/>
                    <a:pt x="33268" y="16065"/>
                    <a:pt x="32292" y="16065"/>
                  </a:cubicBezTo>
                  <a:lnTo>
                    <a:pt x="32162" y="16065"/>
                  </a:lnTo>
                  <a:cubicBezTo>
                    <a:pt x="32195" y="15967"/>
                    <a:pt x="32195" y="15837"/>
                    <a:pt x="32195" y="15740"/>
                  </a:cubicBezTo>
                  <a:lnTo>
                    <a:pt x="32195" y="12488"/>
                  </a:lnTo>
                  <a:close/>
                  <a:moveTo>
                    <a:pt x="31024" y="11284"/>
                  </a:moveTo>
                  <a:lnTo>
                    <a:pt x="31024" y="15740"/>
                  </a:lnTo>
                  <a:cubicBezTo>
                    <a:pt x="31024" y="19219"/>
                    <a:pt x="28227" y="22081"/>
                    <a:pt x="24748" y="22113"/>
                  </a:cubicBezTo>
                  <a:lnTo>
                    <a:pt x="24715" y="22113"/>
                  </a:lnTo>
                  <a:cubicBezTo>
                    <a:pt x="23057" y="22113"/>
                    <a:pt x="21463" y="21463"/>
                    <a:pt x="20292" y="20292"/>
                  </a:cubicBezTo>
                  <a:cubicBezTo>
                    <a:pt x="19089" y="19089"/>
                    <a:pt x="18439" y="17496"/>
                    <a:pt x="18439" y="15805"/>
                  </a:cubicBezTo>
                  <a:lnTo>
                    <a:pt x="18439" y="11284"/>
                  </a:lnTo>
                  <a:cubicBezTo>
                    <a:pt x="18796" y="11382"/>
                    <a:pt x="19187" y="11447"/>
                    <a:pt x="19577" y="11447"/>
                  </a:cubicBezTo>
                  <a:lnTo>
                    <a:pt x="29853" y="11447"/>
                  </a:lnTo>
                  <a:cubicBezTo>
                    <a:pt x="30243" y="11447"/>
                    <a:pt x="30634" y="11382"/>
                    <a:pt x="31024" y="11284"/>
                  </a:cubicBezTo>
                  <a:close/>
                  <a:moveTo>
                    <a:pt x="26211" y="23121"/>
                  </a:moveTo>
                  <a:lnTo>
                    <a:pt x="26211" y="25398"/>
                  </a:lnTo>
                  <a:cubicBezTo>
                    <a:pt x="26211" y="26243"/>
                    <a:pt x="25561" y="26894"/>
                    <a:pt x="24715" y="26894"/>
                  </a:cubicBezTo>
                  <a:cubicBezTo>
                    <a:pt x="23902" y="26894"/>
                    <a:pt x="23219" y="26243"/>
                    <a:pt x="23219" y="25398"/>
                  </a:cubicBezTo>
                  <a:lnTo>
                    <a:pt x="23219" y="23121"/>
                  </a:lnTo>
                  <a:cubicBezTo>
                    <a:pt x="23707" y="23219"/>
                    <a:pt x="24227" y="23284"/>
                    <a:pt x="24715" y="23284"/>
                  </a:cubicBezTo>
                  <a:lnTo>
                    <a:pt x="24780" y="23284"/>
                  </a:lnTo>
                  <a:cubicBezTo>
                    <a:pt x="25268" y="23284"/>
                    <a:pt x="25756" y="23219"/>
                    <a:pt x="26211" y="23121"/>
                  </a:cubicBezTo>
                  <a:close/>
                  <a:moveTo>
                    <a:pt x="21853" y="0"/>
                  </a:moveTo>
                  <a:cubicBezTo>
                    <a:pt x="18504" y="0"/>
                    <a:pt x="15675" y="2374"/>
                    <a:pt x="15089" y="5626"/>
                  </a:cubicBezTo>
                  <a:cubicBezTo>
                    <a:pt x="15057" y="5854"/>
                    <a:pt x="15024" y="6081"/>
                    <a:pt x="14992" y="6341"/>
                  </a:cubicBezTo>
                  <a:cubicBezTo>
                    <a:pt x="14927" y="7089"/>
                    <a:pt x="15024" y="7870"/>
                    <a:pt x="15317" y="8585"/>
                  </a:cubicBezTo>
                  <a:cubicBezTo>
                    <a:pt x="15317" y="8618"/>
                    <a:pt x="15317" y="8618"/>
                    <a:pt x="15349" y="8650"/>
                  </a:cubicBezTo>
                  <a:lnTo>
                    <a:pt x="15349" y="11935"/>
                  </a:lnTo>
                  <a:cubicBezTo>
                    <a:pt x="14634" y="12488"/>
                    <a:pt x="14179" y="13333"/>
                    <a:pt x="14179" y="14276"/>
                  </a:cubicBezTo>
                  <a:cubicBezTo>
                    <a:pt x="14179" y="15935"/>
                    <a:pt x="15512" y="17268"/>
                    <a:pt x="17170" y="17268"/>
                  </a:cubicBezTo>
                  <a:cubicBezTo>
                    <a:pt x="17236" y="17268"/>
                    <a:pt x="17301" y="17268"/>
                    <a:pt x="17398" y="17235"/>
                  </a:cubicBezTo>
                  <a:cubicBezTo>
                    <a:pt x="17658" y="18699"/>
                    <a:pt x="18374" y="20065"/>
                    <a:pt x="19447" y="21105"/>
                  </a:cubicBezTo>
                  <a:cubicBezTo>
                    <a:pt x="20195" y="21853"/>
                    <a:pt x="21073" y="22439"/>
                    <a:pt x="22048" y="22796"/>
                  </a:cubicBezTo>
                  <a:lnTo>
                    <a:pt x="22048" y="23512"/>
                  </a:lnTo>
                  <a:cubicBezTo>
                    <a:pt x="19805" y="23739"/>
                    <a:pt x="17756" y="24682"/>
                    <a:pt x="16195" y="26081"/>
                  </a:cubicBezTo>
                  <a:lnTo>
                    <a:pt x="11512" y="21430"/>
                  </a:lnTo>
                  <a:cubicBezTo>
                    <a:pt x="11414" y="21333"/>
                    <a:pt x="11252" y="21268"/>
                    <a:pt x="11089" y="21268"/>
                  </a:cubicBezTo>
                  <a:lnTo>
                    <a:pt x="585" y="21268"/>
                  </a:lnTo>
                  <a:cubicBezTo>
                    <a:pt x="260" y="21268"/>
                    <a:pt x="0" y="21528"/>
                    <a:pt x="0" y="21853"/>
                  </a:cubicBezTo>
                  <a:cubicBezTo>
                    <a:pt x="0" y="22178"/>
                    <a:pt x="260" y="22439"/>
                    <a:pt x="585" y="22439"/>
                  </a:cubicBezTo>
                  <a:lnTo>
                    <a:pt x="10862" y="22439"/>
                  </a:lnTo>
                  <a:lnTo>
                    <a:pt x="15349" y="26926"/>
                  </a:lnTo>
                  <a:cubicBezTo>
                    <a:pt x="13691" y="28780"/>
                    <a:pt x="12683" y="31219"/>
                    <a:pt x="12683" y="33885"/>
                  </a:cubicBezTo>
                  <a:lnTo>
                    <a:pt x="12683" y="35219"/>
                  </a:lnTo>
                  <a:cubicBezTo>
                    <a:pt x="12683" y="35544"/>
                    <a:pt x="12943" y="35837"/>
                    <a:pt x="13268" y="35837"/>
                  </a:cubicBezTo>
                  <a:cubicBezTo>
                    <a:pt x="13593" y="35837"/>
                    <a:pt x="13853" y="35544"/>
                    <a:pt x="13853" y="35219"/>
                  </a:cubicBezTo>
                  <a:lnTo>
                    <a:pt x="13853" y="33885"/>
                  </a:lnTo>
                  <a:cubicBezTo>
                    <a:pt x="13853" y="31544"/>
                    <a:pt x="14731" y="29398"/>
                    <a:pt x="16195" y="27772"/>
                  </a:cubicBezTo>
                  <a:lnTo>
                    <a:pt x="16423" y="27999"/>
                  </a:lnTo>
                  <a:cubicBezTo>
                    <a:pt x="16520" y="28097"/>
                    <a:pt x="16683" y="28162"/>
                    <a:pt x="16813" y="28162"/>
                  </a:cubicBezTo>
                  <a:cubicBezTo>
                    <a:pt x="16975" y="28162"/>
                    <a:pt x="17138" y="28097"/>
                    <a:pt x="17236" y="27999"/>
                  </a:cubicBezTo>
                  <a:cubicBezTo>
                    <a:pt x="17463" y="27772"/>
                    <a:pt x="17463" y="27382"/>
                    <a:pt x="17236" y="27154"/>
                  </a:cubicBezTo>
                  <a:lnTo>
                    <a:pt x="17008" y="26926"/>
                  </a:lnTo>
                  <a:cubicBezTo>
                    <a:pt x="18374" y="25723"/>
                    <a:pt x="20130" y="24910"/>
                    <a:pt x="22048" y="24715"/>
                  </a:cubicBezTo>
                  <a:lnTo>
                    <a:pt x="22048" y="25398"/>
                  </a:lnTo>
                  <a:cubicBezTo>
                    <a:pt x="22048" y="26894"/>
                    <a:pt x="23252" y="28097"/>
                    <a:pt x="24715" y="28097"/>
                  </a:cubicBezTo>
                  <a:cubicBezTo>
                    <a:pt x="26178" y="28097"/>
                    <a:pt x="27382" y="26894"/>
                    <a:pt x="27382" y="25398"/>
                  </a:cubicBezTo>
                  <a:lnTo>
                    <a:pt x="27382" y="24715"/>
                  </a:lnTo>
                  <a:cubicBezTo>
                    <a:pt x="31999" y="25235"/>
                    <a:pt x="35577" y="29170"/>
                    <a:pt x="35577" y="33885"/>
                  </a:cubicBezTo>
                  <a:lnTo>
                    <a:pt x="35577" y="39511"/>
                  </a:lnTo>
                  <a:cubicBezTo>
                    <a:pt x="35577" y="39837"/>
                    <a:pt x="35837" y="40097"/>
                    <a:pt x="36162" y="40097"/>
                  </a:cubicBezTo>
                  <a:cubicBezTo>
                    <a:pt x="36487" y="40097"/>
                    <a:pt x="36747" y="39837"/>
                    <a:pt x="36747" y="39511"/>
                  </a:cubicBezTo>
                  <a:lnTo>
                    <a:pt x="36747" y="33885"/>
                  </a:lnTo>
                  <a:cubicBezTo>
                    <a:pt x="36747" y="28520"/>
                    <a:pt x="32682" y="24032"/>
                    <a:pt x="27382" y="23512"/>
                  </a:cubicBezTo>
                  <a:lnTo>
                    <a:pt x="27382" y="22764"/>
                  </a:lnTo>
                  <a:cubicBezTo>
                    <a:pt x="29723" y="21853"/>
                    <a:pt x="31512" y="19772"/>
                    <a:pt x="32032" y="17235"/>
                  </a:cubicBezTo>
                  <a:cubicBezTo>
                    <a:pt x="32129" y="17235"/>
                    <a:pt x="32195" y="17268"/>
                    <a:pt x="32292" y="17268"/>
                  </a:cubicBezTo>
                  <a:cubicBezTo>
                    <a:pt x="33918" y="17268"/>
                    <a:pt x="35251" y="15935"/>
                    <a:pt x="35251" y="14276"/>
                  </a:cubicBezTo>
                  <a:cubicBezTo>
                    <a:pt x="35251" y="13333"/>
                    <a:pt x="34796" y="12488"/>
                    <a:pt x="34081" y="11935"/>
                  </a:cubicBezTo>
                  <a:lnTo>
                    <a:pt x="34081" y="8650"/>
                  </a:lnTo>
                  <a:cubicBezTo>
                    <a:pt x="34113" y="8618"/>
                    <a:pt x="34113" y="8585"/>
                    <a:pt x="34113" y="8585"/>
                  </a:cubicBezTo>
                  <a:cubicBezTo>
                    <a:pt x="34406" y="7870"/>
                    <a:pt x="34536" y="7089"/>
                    <a:pt x="34438" y="6341"/>
                  </a:cubicBezTo>
                  <a:cubicBezTo>
                    <a:pt x="34406" y="6081"/>
                    <a:pt x="34373" y="5854"/>
                    <a:pt x="34341" y="5593"/>
                  </a:cubicBezTo>
                  <a:cubicBezTo>
                    <a:pt x="33755" y="2341"/>
                    <a:pt x="30926" y="0"/>
                    <a:pt x="27609" y="0"/>
                  </a:cubicBezTo>
                  <a:lnTo>
                    <a:pt x="27479" y="0"/>
                  </a:lnTo>
                  <a:cubicBezTo>
                    <a:pt x="27154" y="0"/>
                    <a:pt x="26894" y="260"/>
                    <a:pt x="26894" y="585"/>
                  </a:cubicBezTo>
                  <a:cubicBezTo>
                    <a:pt x="26894" y="911"/>
                    <a:pt x="27154" y="1171"/>
                    <a:pt x="27479" y="1171"/>
                  </a:cubicBezTo>
                  <a:lnTo>
                    <a:pt x="27609" y="1171"/>
                  </a:lnTo>
                  <a:cubicBezTo>
                    <a:pt x="30341" y="1171"/>
                    <a:pt x="32715" y="3122"/>
                    <a:pt x="33170" y="5821"/>
                  </a:cubicBezTo>
                  <a:cubicBezTo>
                    <a:pt x="33203" y="6016"/>
                    <a:pt x="33235" y="6244"/>
                    <a:pt x="33268" y="6471"/>
                  </a:cubicBezTo>
                  <a:cubicBezTo>
                    <a:pt x="33333" y="7024"/>
                    <a:pt x="33235" y="7610"/>
                    <a:pt x="33040" y="8130"/>
                  </a:cubicBezTo>
                  <a:cubicBezTo>
                    <a:pt x="32520" y="9431"/>
                    <a:pt x="31251" y="10276"/>
                    <a:pt x="29853" y="10276"/>
                  </a:cubicBezTo>
                  <a:lnTo>
                    <a:pt x="19577" y="10276"/>
                  </a:lnTo>
                  <a:cubicBezTo>
                    <a:pt x="18179" y="10276"/>
                    <a:pt x="16943" y="9431"/>
                    <a:pt x="16423" y="8130"/>
                  </a:cubicBezTo>
                  <a:lnTo>
                    <a:pt x="16390" y="8130"/>
                  </a:lnTo>
                  <a:cubicBezTo>
                    <a:pt x="16195" y="7610"/>
                    <a:pt x="16097" y="7024"/>
                    <a:pt x="16162" y="6471"/>
                  </a:cubicBezTo>
                  <a:cubicBezTo>
                    <a:pt x="16195" y="6244"/>
                    <a:pt x="16227" y="6016"/>
                    <a:pt x="16260" y="5821"/>
                  </a:cubicBezTo>
                  <a:cubicBezTo>
                    <a:pt x="16748" y="3122"/>
                    <a:pt x="19089" y="1171"/>
                    <a:pt x="21853" y="1171"/>
                  </a:cubicBezTo>
                  <a:lnTo>
                    <a:pt x="24813" y="1171"/>
                  </a:lnTo>
                  <a:cubicBezTo>
                    <a:pt x="25138" y="1171"/>
                    <a:pt x="25430" y="911"/>
                    <a:pt x="25430" y="585"/>
                  </a:cubicBezTo>
                  <a:cubicBezTo>
                    <a:pt x="25430" y="260"/>
                    <a:pt x="25138" y="0"/>
                    <a:pt x="24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22"/>
            <p:cNvSpPr/>
            <p:nvPr/>
          </p:nvSpPr>
          <p:spPr>
            <a:xfrm>
              <a:off x="9703188" y="2955600"/>
              <a:ext cx="29300" cy="69925"/>
            </a:xfrm>
            <a:custGeom>
              <a:rect b="b" l="l" r="r" t="t"/>
              <a:pathLst>
                <a:path extrusionOk="0" h="2797" w="1172">
                  <a:moveTo>
                    <a:pt x="586" y="0"/>
                  </a:moveTo>
                  <a:cubicBezTo>
                    <a:pt x="261" y="0"/>
                    <a:pt x="1" y="260"/>
                    <a:pt x="1" y="585"/>
                  </a:cubicBezTo>
                  <a:lnTo>
                    <a:pt x="1" y="2211"/>
                  </a:lnTo>
                  <a:cubicBezTo>
                    <a:pt x="1" y="2537"/>
                    <a:pt x="261" y="2797"/>
                    <a:pt x="586" y="2797"/>
                  </a:cubicBezTo>
                  <a:cubicBezTo>
                    <a:pt x="911" y="2797"/>
                    <a:pt x="1171" y="2537"/>
                    <a:pt x="1171" y="2211"/>
                  </a:cubicBezTo>
                  <a:lnTo>
                    <a:pt x="1171" y="585"/>
                  </a:lnTo>
                  <a:cubicBezTo>
                    <a:pt x="1171" y="260"/>
                    <a:pt x="911" y="0"/>
                    <a:pt x="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22"/>
            <p:cNvSpPr/>
            <p:nvPr/>
          </p:nvSpPr>
          <p:spPr>
            <a:xfrm>
              <a:off x="9424338" y="2626325"/>
              <a:ext cx="215475" cy="29300"/>
            </a:xfrm>
            <a:custGeom>
              <a:rect b="b" l="l" r="r" t="t"/>
              <a:pathLst>
                <a:path extrusionOk="0" h="1172" w="8619">
                  <a:moveTo>
                    <a:pt x="586" y="1"/>
                  </a:moveTo>
                  <a:cubicBezTo>
                    <a:pt x="261" y="1"/>
                    <a:pt x="1" y="261"/>
                    <a:pt x="1" y="586"/>
                  </a:cubicBezTo>
                  <a:cubicBezTo>
                    <a:pt x="1" y="911"/>
                    <a:pt x="261" y="1171"/>
                    <a:pt x="586" y="1171"/>
                  </a:cubicBezTo>
                  <a:lnTo>
                    <a:pt x="8033" y="1171"/>
                  </a:lnTo>
                  <a:cubicBezTo>
                    <a:pt x="8358" y="1171"/>
                    <a:pt x="8618" y="911"/>
                    <a:pt x="8618" y="586"/>
                  </a:cubicBezTo>
                  <a:cubicBezTo>
                    <a:pt x="8618" y="261"/>
                    <a:pt x="8358" y="1"/>
                    <a:pt x="80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22"/>
            <p:cNvSpPr/>
            <p:nvPr/>
          </p:nvSpPr>
          <p:spPr>
            <a:xfrm>
              <a:off x="9504013" y="2677550"/>
              <a:ext cx="135800" cy="29300"/>
            </a:xfrm>
            <a:custGeom>
              <a:rect b="b" l="l" r="r" t="t"/>
              <a:pathLst>
                <a:path extrusionOk="0" h="1172" w="5432">
                  <a:moveTo>
                    <a:pt x="586" y="0"/>
                  </a:moveTo>
                  <a:cubicBezTo>
                    <a:pt x="261" y="0"/>
                    <a:pt x="0" y="260"/>
                    <a:pt x="0" y="586"/>
                  </a:cubicBezTo>
                  <a:cubicBezTo>
                    <a:pt x="0" y="911"/>
                    <a:pt x="261" y="1171"/>
                    <a:pt x="586" y="1171"/>
                  </a:cubicBezTo>
                  <a:lnTo>
                    <a:pt x="4846" y="1171"/>
                  </a:lnTo>
                  <a:cubicBezTo>
                    <a:pt x="5171" y="1171"/>
                    <a:pt x="5431" y="911"/>
                    <a:pt x="5431" y="586"/>
                  </a:cubicBezTo>
                  <a:cubicBezTo>
                    <a:pt x="5431" y="260"/>
                    <a:pt x="5171" y="0"/>
                    <a:pt x="4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22"/>
            <p:cNvSpPr/>
            <p:nvPr/>
          </p:nvSpPr>
          <p:spPr>
            <a:xfrm>
              <a:off x="9504013" y="2728775"/>
              <a:ext cx="135800" cy="30100"/>
            </a:xfrm>
            <a:custGeom>
              <a:rect b="b" l="l" r="r" t="t"/>
              <a:pathLst>
                <a:path extrusionOk="0" h="1204" w="5432">
                  <a:moveTo>
                    <a:pt x="586" y="0"/>
                  </a:moveTo>
                  <a:cubicBezTo>
                    <a:pt x="261" y="0"/>
                    <a:pt x="0" y="293"/>
                    <a:pt x="0" y="618"/>
                  </a:cubicBezTo>
                  <a:cubicBezTo>
                    <a:pt x="0" y="943"/>
                    <a:pt x="261" y="1203"/>
                    <a:pt x="586" y="1203"/>
                  </a:cubicBezTo>
                  <a:lnTo>
                    <a:pt x="4846" y="1203"/>
                  </a:lnTo>
                  <a:cubicBezTo>
                    <a:pt x="5171" y="1203"/>
                    <a:pt x="5431" y="943"/>
                    <a:pt x="5431" y="618"/>
                  </a:cubicBezTo>
                  <a:cubicBezTo>
                    <a:pt x="5431" y="293"/>
                    <a:pt x="5171" y="0"/>
                    <a:pt x="4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22"/>
            <p:cNvSpPr/>
            <p:nvPr/>
          </p:nvSpPr>
          <p:spPr>
            <a:xfrm>
              <a:off x="9523513" y="2803550"/>
              <a:ext cx="115475" cy="115475"/>
            </a:xfrm>
            <a:custGeom>
              <a:rect b="b" l="l" r="r" t="t"/>
              <a:pathLst>
                <a:path extrusionOk="0" h="4619" w="4619">
                  <a:moveTo>
                    <a:pt x="3253" y="1204"/>
                  </a:moveTo>
                  <a:cubicBezTo>
                    <a:pt x="3350" y="1204"/>
                    <a:pt x="3448" y="1269"/>
                    <a:pt x="3448" y="1399"/>
                  </a:cubicBezTo>
                  <a:lnTo>
                    <a:pt x="3448" y="3253"/>
                  </a:lnTo>
                  <a:cubicBezTo>
                    <a:pt x="3448" y="3383"/>
                    <a:pt x="3350" y="3448"/>
                    <a:pt x="3253" y="3448"/>
                  </a:cubicBezTo>
                  <a:lnTo>
                    <a:pt x="1367" y="3448"/>
                  </a:lnTo>
                  <a:cubicBezTo>
                    <a:pt x="1269" y="3448"/>
                    <a:pt x="1172" y="3383"/>
                    <a:pt x="1172" y="3253"/>
                  </a:cubicBezTo>
                  <a:lnTo>
                    <a:pt x="1172" y="1399"/>
                  </a:lnTo>
                  <a:cubicBezTo>
                    <a:pt x="1172" y="1269"/>
                    <a:pt x="1269" y="1204"/>
                    <a:pt x="1367" y="1204"/>
                  </a:cubicBezTo>
                  <a:close/>
                  <a:moveTo>
                    <a:pt x="1367" y="1"/>
                  </a:moveTo>
                  <a:cubicBezTo>
                    <a:pt x="619" y="1"/>
                    <a:pt x="1" y="619"/>
                    <a:pt x="1" y="1399"/>
                  </a:cubicBezTo>
                  <a:lnTo>
                    <a:pt x="1" y="3253"/>
                  </a:lnTo>
                  <a:cubicBezTo>
                    <a:pt x="1" y="4033"/>
                    <a:pt x="619" y="4619"/>
                    <a:pt x="1367" y="4619"/>
                  </a:cubicBezTo>
                  <a:lnTo>
                    <a:pt x="3253" y="4619"/>
                  </a:lnTo>
                  <a:cubicBezTo>
                    <a:pt x="4001" y="4619"/>
                    <a:pt x="4619" y="4033"/>
                    <a:pt x="4619" y="3253"/>
                  </a:cubicBezTo>
                  <a:lnTo>
                    <a:pt x="4619" y="1399"/>
                  </a:lnTo>
                  <a:cubicBezTo>
                    <a:pt x="4619" y="619"/>
                    <a:pt x="4001" y="1"/>
                    <a:pt x="3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22"/>
            <p:cNvSpPr/>
            <p:nvPr/>
          </p:nvSpPr>
          <p:spPr>
            <a:xfrm>
              <a:off x="9409713" y="2194025"/>
              <a:ext cx="270750" cy="317700"/>
            </a:xfrm>
            <a:custGeom>
              <a:rect b="b" l="l" r="r" t="t"/>
              <a:pathLst>
                <a:path extrusionOk="0" h="12708" w="10830">
                  <a:moveTo>
                    <a:pt x="5427" y="0"/>
                  </a:moveTo>
                  <a:cubicBezTo>
                    <a:pt x="5358" y="0"/>
                    <a:pt x="5285" y="8"/>
                    <a:pt x="5203" y="25"/>
                  </a:cubicBezTo>
                  <a:lnTo>
                    <a:pt x="716" y="1130"/>
                  </a:lnTo>
                  <a:cubicBezTo>
                    <a:pt x="293" y="1228"/>
                    <a:pt x="0" y="1586"/>
                    <a:pt x="0" y="2008"/>
                  </a:cubicBezTo>
                  <a:lnTo>
                    <a:pt x="0" y="6886"/>
                  </a:lnTo>
                  <a:cubicBezTo>
                    <a:pt x="0" y="7667"/>
                    <a:pt x="195" y="8382"/>
                    <a:pt x="553" y="9065"/>
                  </a:cubicBezTo>
                  <a:cubicBezTo>
                    <a:pt x="683" y="9293"/>
                    <a:pt x="846" y="9553"/>
                    <a:pt x="1008" y="9781"/>
                  </a:cubicBezTo>
                  <a:cubicBezTo>
                    <a:pt x="1984" y="11114"/>
                    <a:pt x="3382" y="12089"/>
                    <a:pt x="5138" y="12642"/>
                  </a:cubicBezTo>
                  <a:cubicBezTo>
                    <a:pt x="5236" y="12675"/>
                    <a:pt x="5333" y="12707"/>
                    <a:pt x="5431" y="12707"/>
                  </a:cubicBezTo>
                  <a:cubicBezTo>
                    <a:pt x="5529" y="12707"/>
                    <a:pt x="5594" y="12675"/>
                    <a:pt x="5691" y="12642"/>
                  </a:cubicBezTo>
                  <a:cubicBezTo>
                    <a:pt x="7480" y="12089"/>
                    <a:pt x="8846" y="11114"/>
                    <a:pt x="9821" y="9781"/>
                  </a:cubicBezTo>
                  <a:cubicBezTo>
                    <a:pt x="10309" y="9130"/>
                    <a:pt x="10569" y="8512"/>
                    <a:pt x="10699" y="8122"/>
                  </a:cubicBezTo>
                  <a:cubicBezTo>
                    <a:pt x="10797" y="7894"/>
                    <a:pt x="10829" y="7634"/>
                    <a:pt x="10829" y="7374"/>
                  </a:cubicBezTo>
                  <a:lnTo>
                    <a:pt x="10829" y="6008"/>
                  </a:lnTo>
                  <a:cubicBezTo>
                    <a:pt x="10829" y="5683"/>
                    <a:pt x="10569" y="5423"/>
                    <a:pt x="10244" y="5423"/>
                  </a:cubicBezTo>
                  <a:cubicBezTo>
                    <a:pt x="9919" y="5423"/>
                    <a:pt x="9659" y="5683"/>
                    <a:pt x="9659" y="6008"/>
                  </a:cubicBezTo>
                  <a:lnTo>
                    <a:pt x="9659" y="7374"/>
                  </a:lnTo>
                  <a:cubicBezTo>
                    <a:pt x="9659" y="7504"/>
                    <a:pt x="9626" y="7634"/>
                    <a:pt x="9593" y="7732"/>
                  </a:cubicBezTo>
                  <a:cubicBezTo>
                    <a:pt x="9463" y="8057"/>
                    <a:pt x="9268" y="8545"/>
                    <a:pt x="8878" y="9098"/>
                  </a:cubicBezTo>
                  <a:cubicBezTo>
                    <a:pt x="8065" y="10203"/>
                    <a:pt x="6894" y="11016"/>
                    <a:pt x="5431" y="11504"/>
                  </a:cubicBezTo>
                  <a:cubicBezTo>
                    <a:pt x="3935" y="11016"/>
                    <a:pt x="2764" y="10203"/>
                    <a:pt x="1984" y="9098"/>
                  </a:cubicBezTo>
                  <a:cubicBezTo>
                    <a:pt x="1821" y="8903"/>
                    <a:pt x="1691" y="8707"/>
                    <a:pt x="1594" y="8480"/>
                  </a:cubicBezTo>
                  <a:cubicBezTo>
                    <a:pt x="1333" y="8025"/>
                    <a:pt x="1203" y="7472"/>
                    <a:pt x="1203" y="6886"/>
                  </a:cubicBezTo>
                  <a:lnTo>
                    <a:pt x="1203" y="2236"/>
                  </a:lnTo>
                  <a:lnTo>
                    <a:pt x="5431" y="1195"/>
                  </a:lnTo>
                  <a:lnTo>
                    <a:pt x="9659" y="2236"/>
                  </a:lnTo>
                  <a:lnTo>
                    <a:pt x="9659" y="3374"/>
                  </a:lnTo>
                  <a:cubicBezTo>
                    <a:pt x="9659" y="3699"/>
                    <a:pt x="9919" y="3960"/>
                    <a:pt x="10244" y="3960"/>
                  </a:cubicBezTo>
                  <a:cubicBezTo>
                    <a:pt x="10569" y="3960"/>
                    <a:pt x="10829" y="3699"/>
                    <a:pt x="10829" y="3374"/>
                  </a:cubicBezTo>
                  <a:lnTo>
                    <a:pt x="10829" y="2008"/>
                  </a:lnTo>
                  <a:cubicBezTo>
                    <a:pt x="10829" y="1586"/>
                    <a:pt x="10537" y="1228"/>
                    <a:pt x="10146" y="1130"/>
                  </a:cubicBezTo>
                  <a:lnTo>
                    <a:pt x="5626" y="25"/>
                  </a:lnTo>
                  <a:cubicBezTo>
                    <a:pt x="5561" y="8"/>
                    <a:pt x="5496" y="0"/>
                    <a:pt x="5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22"/>
            <p:cNvSpPr/>
            <p:nvPr/>
          </p:nvSpPr>
          <p:spPr>
            <a:xfrm>
              <a:off x="9495063" y="2294625"/>
              <a:ext cx="100025" cy="100025"/>
            </a:xfrm>
            <a:custGeom>
              <a:rect b="b" l="l" r="r" t="t"/>
              <a:pathLst>
                <a:path extrusionOk="0" h="4001" w="4001">
                  <a:moveTo>
                    <a:pt x="2017" y="1"/>
                  </a:moveTo>
                  <a:cubicBezTo>
                    <a:pt x="1692" y="1"/>
                    <a:pt x="1432" y="261"/>
                    <a:pt x="1432" y="586"/>
                  </a:cubicBezTo>
                  <a:lnTo>
                    <a:pt x="1432" y="1431"/>
                  </a:lnTo>
                  <a:lnTo>
                    <a:pt x="586" y="1431"/>
                  </a:lnTo>
                  <a:cubicBezTo>
                    <a:pt x="261" y="1431"/>
                    <a:pt x="1" y="1692"/>
                    <a:pt x="1" y="2017"/>
                  </a:cubicBezTo>
                  <a:cubicBezTo>
                    <a:pt x="1" y="2342"/>
                    <a:pt x="261" y="2602"/>
                    <a:pt x="586" y="2602"/>
                  </a:cubicBezTo>
                  <a:lnTo>
                    <a:pt x="1432" y="2602"/>
                  </a:lnTo>
                  <a:lnTo>
                    <a:pt x="1432" y="3415"/>
                  </a:lnTo>
                  <a:cubicBezTo>
                    <a:pt x="1432" y="3740"/>
                    <a:pt x="1692" y="4001"/>
                    <a:pt x="2017" y="4001"/>
                  </a:cubicBezTo>
                  <a:cubicBezTo>
                    <a:pt x="2342" y="4001"/>
                    <a:pt x="2602" y="3740"/>
                    <a:pt x="2602" y="3415"/>
                  </a:cubicBezTo>
                  <a:lnTo>
                    <a:pt x="2602" y="2602"/>
                  </a:lnTo>
                  <a:lnTo>
                    <a:pt x="3415" y="2602"/>
                  </a:lnTo>
                  <a:cubicBezTo>
                    <a:pt x="3740" y="2602"/>
                    <a:pt x="4001" y="2309"/>
                    <a:pt x="4001" y="1984"/>
                  </a:cubicBezTo>
                  <a:cubicBezTo>
                    <a:pt x="4001" y="1659"/>
                    <a:pt x="3740" y="1399"/>
                    <a:pt x="3415" y="1399"/>
                  </a:cubicBezTo>
                  <a:lnTo>
                    <a:pt x="2602" y="1399"/>
                  </a:lnTo>
                  <a:lnTo>
                    <a:pt x="2602" y="586"/>
                  </a:lnTo>
                  <a:cubicBezTo>
                    <a:pt x="2602" y="261"/>
                    <a:pt x="2342" y="1"/>
                    <a:pt x="2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9" name="Google Shape;2139;p22"/>
          <p:cNvGrpSpPr/>
          <p:nvPr/>
        </p:nvGrpSpPr>
        <p:grpSpPr>
          <a:xfrm>
            <a:off x="3292863" y="1819424"/>
            <a:ext cx="443874" cy="548677"/>
            <a:chOff x="10726038" y="2043425"/>
            <a:chExt cx="817900" cy="1003250"/>
          </a:xfrm>
        </p:grpSpPr>
        <p:sp>
          <p:nvSpPr>
            <p:cNvPr id="2140" name="Google Shape;2140;p22"/>
            <p:cNvSpPr/>
            <p:nvPr/>
          </p:nvSpPr>
          <p:spPr>
            <a:xfrm>
              <a:off x="10740688" y="2178375"/>
              <a:ext cx="651225" cy="853650"/>
            </a:xfrm>
            <a:custGeom>
              <a:rect b="b" l="l" r="r" t="t"/>
              <a:pathLst>
                <a:path extrusionOk="0" h="34146" w="26049">
                  <a:moveTo>
                    <a:pt x="1724" y="0"/>
                  </a:moveTo>
                  <a:cubicBezTo>
                    <a:pt x="781" y="0"/>
                    <a:pt x="0" y="781"/>
                    <a:pt x="0" y="1724"/>
                  </a:cubicBezTo>
                  <a:lnTo>
                    <a:pt x="0" y="32422"/>
                  </a:lnTo>
                  <a:cubicBezTo>
                    <a:pt x="0" y="33365"/>
                    <a:pt x="781" y="34146"/>
                    <a:pt x="1724" y="34146"/>
                  </a:cubicBezTo>
                  <a:lnTo>
                    <a:pt x="24325" y="34146"/>
                  </a:lnTo>
                  <a:cubicBezTo>
                    <a:pt x="25268" y="34146"/>
                    <a:pt x="26048" y="33365"/>
                    <a:pt x="26048" y="32422"/>
                  </a:cubicBezTo>
                  <a:lnTo>
                    <a:pt x="26048" y="30504"/>
                  </a:lnTo>
                  <a:lnTo>
                    <a:pt x="5886" y="30504"/>
                  </a:lnTo>
                  <a:cubicBezTo>
                    <a:pt x="5008" y="30504"/>
                    <a:pt x="4325" y="29788"/>
                    <a:pt x="4325" y="28943"/>
                  </a:cubicBezTo>
                  <a:lnTo>
                    <a:pt x="4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22"/>
            <p:cNvSpPr/>
            <p:nvPr/>
          </p:nvSpPr>
          <p:spPr>
            <a:xfrm>
              <a:off x="10809788" y="2178375"/>
              <a:ext cx="582125" cy="833325"/>
            </a:xfrm>
            <a:custGeom>
              <a:rect b="b" l="l" r="r" t="t"/>
              <a:pathLst>
                <a:path extrusionOk="0" h="33333" w="23285">
                  <a:moveTo>
                    <a:pt x="1561" y="0"/>
                  </a:moveTo>
                  <a:lnTo>
                    <a:pt x="781" y="911"/>
                  </a:lnTo>
                  <a:lnTo>
                    <a:pt x="0" y="30374"/>
                  </a:lnTo>
                  <a:lnTo>
                    <a:pt x="0" y="31609"/>
                  </a:lnTo>
                  <a:cubicBezTo>
                    <a:pt x="0" y="32552"/>
                    <a:pt x="748" y="33333"/>
                    <a:pt x="1724" y="33333"/>
                  </a:cubicBezTo>
                  <a:lnTo>
                    <a:pt x="23024" y="33333"/>
                  </a:lnTo>
                  <a:cubicBezTo>
                    <a:pt x="23187" y="33073"/>
                    <a:pt x="23284" y="32748"/>
                    <a:pt x="23284" y="32422"/>
                  </a:cubicBezTo>
                  <a:lnTo>
                    <a:pt x="23284" y="30504"/>
                  </a:lnTo>
                  <a:lnTo>
                    <a:pt x="3122" y="30504"/>
                  </a:lnTo>
                  <a:cubicBezTo>
                    <a:pt x="2277" y="30504"/>
                    <a:pt x="1561" y="29821"/>
                    <a:pt x="1561" y="28943"/>
                  </a:cubicBezTo>
                  <a:lnTo>
                    <a:pt x="1561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22"/>
            <p:cNvSpPr/>
            <p:nvPr/>
          </p:nvSpPr>
          <p:spPr>
            <a:xfrm>
              <a:off x="10809788" y="2127150"/>
              <a:ext cx="650425" cy="852850"/>
            </a:xfrm>
            <a:custGeom>
              <a:rect b="b" l="l" r="r" t="t"/>
              <a:pathLst>
                <a:path extrusionOk="0" h="34114" w="26017">
                  <a:moveTo>
                    <a:pt x="1724" y="1"/>
                  </a:moveTo>
                  <a:cubicBezTo>
                    <a:pt x="748" y="1"/>
                    <a:pt x="0" y="781"/>
                    <a:pt x="0" y="1724"/>
                  </a:cubicBezTo>
                  <a:lnTo>
                    <a:pt x="0" y="32423"/>
                  </a:lnTo>
                  <a:cubicBezTo>
                    <a:pt x="0" y="33366"/>
                    <a:pt x="748" y="34114"/>
                    <a:pt x="1724" y="34114"/>
                  </a:cubicBezTo>
                  <a:lnTo>
                    <a:pt x="24325" y="34114"/>
                  </a:lnTo>
                  <a:cubicBezTo>
                    <a:pt x="25268" y="34114"/>
                    <a:pt x="26016" y="33366"/>
                    <a:pt x="26016" y="32423"/>
                  </a:cubicBezTo>
                  <a:lnTo>
                    <a:pt x="26016" y="29821"/>
                  </a:lnTo>
                  <a:lnTo>
                    <a:pt x="5886" y="29821"/>
                  </a:lnTo>
                  <a:cubicBezTo>
                    <a:pt x="5008" y="29821"/>
                    <a:pt x="4293" y="29106"/>
                    <a:pt x="4293" y="28260"/>
                  </a:cubicBezTo>
                  <a:lnTo>
                    <a:pt x="42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22"/>
            <p:cNvSpPr/>
            <p:nvPr/>
          </p:nvSpPr>
          <p:spPr>
            <a:xfrm>
              <a:off x="10878088" y="2127150"/>
              <a:ext cx="582125" cy="820325"/>
            </a:xfrm>
            <a:custGeom>
              <a:rect b="b" l="l" r="r" t="t"/>
              <a:pathLst>
                <a:path extrusionOk="0" h="32813" w="23285">
                  <a:moveTo>
                    <a:pt x="1561" y="1"/>
                  </a:moveTo>
                  <a:lnTo>
                    <a:pt x="780" y="391"/>
                  </a:lnTo>
                  <a:lnTo>
                    <a:pt x="780" y="27512"/>
                  </a:lnTo>
                  <a:lnTo>
                    <a:pt x="0" y="29658"/>
                  </a:lnTo>
                  <a:lnTo>
                    <a:pt x="0" y="31089"/>
                  </a:lnTo>
                  <a:cubicBezTo>
                    <a:pt x="0" y="32032"/>
                    <a:pt x="780" y="32813"/>
                    <a:pt x="1724" y="32813"/>
                  </a:cubicBezTo>
                  <a:lnTo>
                    <a:pt x="23252" y="32813"/>
                  </a:lnTo>
                  <a:cubicBezTo>
                    <a:pt x="23284" y="32683"/>
                    <a:pt x="23284" y="32553"/>
                    <a:pt x="23284" y="32423"/>
                  </a:cubicBezTo>
                  <a:lnTo>
                    <a:pt x="23284" y="29821"/>
                  </a:lnTo>
                  <a:lnTo>
                    <a:pt x="3122" y="29821"/>
                  </a:lnTo>
                  <a:cubicBezTo>
                    <a:pt x="2276" y="29821"/>
                    <a:pt x="1561" y="29106"/>
                    <a:pt x="1561" y="28260"/>
                  </a:cubicBezTo>
                  <a:lnTo>
                    <a:pt x="1561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22"/>
            <p:cNvSpPr/>
            <p:nvPr/>
          </p:nvSpPr>
          <p:spPr>
            <a:xfrm>
              <a:off x="10878088" y="2058850"/>
              <a:ext cx="647150" cy="852850"/>
            </a:xfrm>
            <a:custGeom>
              <a:rect b="b" l="l" r="r" t="t"/>
              <a:pathLst>
                <a:path extrusionOk="0" h="34114" w="25886">
                  <a:moveTo>
                    <a:pt x="1724" y="1"/>
                  </a:moveTo>
                  <a:cubicBezTo>
                    <a:pt x="780" y="1"/>
                    <a:pt x="0" y="749"/>
                    <a:pt x="0" y="1692"/>
                  </a:cubicBezTo>
                  <a:lnTo>
                    <a:pt x="0" y="32390"/>
                  </a:lnTo>
                  <a:cubicBezTo>
                    <a:pt x="0" y="33333"/>
                    <a:pt x="780" y="34114"/>
                    <a:pt x="1724" y="34114"/>
                  </a:cubicBezTo>
                  <a:lnTo>
                    <a:pt x="24162" y="34114"/>
                  </a:lnTo>
                  <a:cubicBezTo>
                    <a:pt x="25105" y="34114"/>
                    <a:pt x="25886" y="33333"/>
                    <a:pt x="25886" y="32390"/>
                  </a:cubicBezTo>
                  <a:lnTo>
                    <a:pt x="25886" y="6928"/>
                  </a:lnTo>
                  <a:lnTo>
                    <a:pt x="190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22"/>
            <p:cNvSpPr/>
            <p:nvPr/>
          </p:nvSpPr>
          <p:spPr>
            <a:xfrm>
              <a:off x="11427663" y="2173500"/>
              <a:ext cx="101650" cy="738200"/>
            </a:xfrm>
            <a:custGeom>
              <a:rect b="b" l="l" r="r" t="t"/>
              <a:pathLst>
                <a:path extrusionOk="0" h="29528" w="4066">
                  <a:moveTo>
                    <a:pt x="1724" y="0"/>
                  </a:moveTo>
                  <a:lnTo>
                    <a:pt x="1724" y="27804"/>
                  </a:lnTo>
                  <a:cubicBezTo>
                    <a:pt x="1724" y="28747"/>
                    <a:pt x="943" y="29528"/>
                    <a:pt x="0" y="29528"/>
                  </a:cubicBezTo>
                  <a:lnTo>
                    <a:pt x="2342" y="29528"/>
                  </a:lnTo>
                  <a:cubicBezTo>
                    <a:pt x="3285" y="29528"/>
                    <a:pt x="4065" y="28747"/>
                    <a:pt x="4065" y="27804"/>
                  </a:cubicBezTo>
                  <a:lnTo>
                    <a:pt x="4065" y="2342"/>
                  </a:lnTo>
                  <a:lnTo>
                    <a:pt x="1724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22"/>
            <p:cNvSpPr/>
            <p:nvPr/>
          </p:nvSpPr>
          <p:spPr>
            <a:xfrm>
              <a:off x="11355313" y="2058050"/>
              <a:ext cx="174000" cy="174000"/>
            </a:xfrm>
            <a:custGeom>
              <a:rect b="b" l="l" r="r" t="t"/>
              <a:pathLst>
                <a:path extrusionOk="0" h="6960" w="6960">
                  <a:moveTo>
                    <a:pt x="0" y="0"/>
                  </a:moveTo>
                  <a:lnTo>
                    <a:pt x="0" y="5269"/>
                  </a:lnTo>
                  <a:cubicBezTo>
                    <a:pt x="0" y="6212"/>
                    <a:pt x="780" y="6960"/>
                    <a:pt x="1724" y="6960"/>
                  </a:cubicBezTo>
                  <a:lnTo>
                    <a:pt x="6959" y="6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22"/>
            <p:cNvSpPr/>
            <p:nvPr/>
          </p:nvSpPr>
          <p:spPr>
            <a:xfrm>
              <a:off x="10992713" y="2361300"/>
              <a:ext cx="421950" cy="29275"/>
            </a:xfrm>
            <a:custGeom>
              <a:rect b="b" l="l" r="r" t="t"/>
              <a:pathLst>
                <a:path extrusionOk="0" h="1171" w="16878">
                  <a:moveTo>
                    <a:pt x="586" y="0"/>
                  </a:moveTo>
                  <a:cubicBezTo>
                    <a:pt x="260" y="0"/>
                    <a:pt x="0" y="260"/>
                    <a:pt x="0" y="586"/>
                  </a:cubicBezTo>
                  <a:cubicBezTo>
                    <a:pt x="0" y="911"/>
                    <a:pt x="260" y="1171"/>
                    <a:pt x="586" y="1171"/>
                  </a:cubicBezTo>
                  <a:lnTo>
                    <a:pt x="16293" y="1171"/>
                  </a:lnTo>
                  <a:cubicBezTo>
                    <a:pt x="16618" y="1171"/>
                    <a:pt x="16878" y="911"/>
                    <a:pt x="16878" y="586"/>
                  </a:cubicBezTo>
                  <a:cubicBezTo>
                    <a:pt x="16878" y="260"/>
                    <a:pt x="16618" y="0"/>
                    <a:pt x="16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22"/>
            <p:cNvSpPr/>
            <p:nvPr/>
          </p:nvSpPr>
          <p:spPr>
            <a:xfrm>
              <a:off x="10992713" y="2470225"/>
              <a:ext cx="421950" cy="29300"/>
            </a:xfrm>
            <a:custGeom>
              <a:rect b="b" l="l" r="r" t="t"/>
              <a:pathLst>
                <a:path extrusionOk="0" h="1172" w="16878">
                  <a:moveTo>
                    <a:pt x="586" y="1"/>
                  </a:moveTo>
                  <a:cubicBezTo>
                    <a:pt x="260" y="1"/>
                    <a:pt x="0" y="261"/>
                    <a:pt x="0" y="586"/>
                  </a:cubicBezTo>
                  <a:cubicBezTo>
                    <a:pt x="0" y="911"/>
                    <a:pt x="260" y="1172"/>
                    <a:pt x="586" y="1172"/>
                  </a:cubicBezTo>
                  <a:lnTo>
                    <a:pt x="16293" y="1172"/>
                  </a:lnTo>
                  <a:cubicBezTo>
                    <a:pt x="16618" y="1172"/>
                    <a:pt x="16878" y="911"/>
                    <a:pt x="16878" y="586"/>
                  </a:cubicBezTo>
                  <a:cubicBezTo>
                    <a:pt x="16878" y="261"/>
                    <a:pt x="16618" y="1"/>
                    <a:pt x="16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22"/>
            <p:cNvSpPr/>
            <p:nvPr/>
          </p:nvSpPr>
          <p:spPr>
            <a:xfrm>
              <a:off x="10992713" y="2579175"/>
              <a:ext cx="421950" cy="29300"/>
            </a:xfrm>
            <a:custGeom>
              <a:rect b="b" l="l" r="r" t="t"/>
              <a:pathLst>
                <a:path extrusionOk="0" h="1172" w="16878">
                  <a:moveTo>
                    <a:pt x="586" y="0"/>
                  </a:moveTo>
                  <a:cubicBezTo>
                    <a:pt x="260" y="0"/>
                    <a:pt x="0" y="261"/>
                    <a:pt x="0" y="586"/>
                  </a:cubicBezTo>
                  <a:cubicBezTo>
                    <a:pt x="0" y="911"/>
                    <a:pt x="260" y="1171"/>
                    <a:pt x="586" y="1171"/>
                  </a:cubicBezTo>
                  <a:lnTo>
                    <a:pt x="16293" y="1171"/>
                  </a:lnTo>
                  <a:cubicBezTo>
                    <a:pt x="16618" y="1171"/>
                    <a:pt x="16878" y="911"/>
                    <a:pt x="16878" y="586"/>
                  </a:cubicBezTo>
                  <a:cubicBezTo>
                    <a:pt x="16878" y="261"/>
                    <a:pt x="16618" y="0"/>
                    <a:pt x="16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22"/>
            <p:cNvSpPr/>
            <p:nvPr/>
          </p:nvSpPr>
          <p:spPr>
            <a:xfrm>
              <a:off x="10726038" y="2043425"/>
              <a:ext cx="817900" cy="1003250"/>
            </a:xfrm>
            <a:custGeom>
              <a:rect b="b" l="l" r="r" t="t"/>
              <a:pathLst>
                <a:path extrusionOk="0" h="40130" w="32716">
                  <a:moveTo>
                    <a:pt x="25756" y="2016"/>
                  </a:moveTo>
                  <a:lnTo>
                    <a:pt x="30699" y="6959"/>
                  </a:lnTo>
                  <a:lnTo>
                    <a:pt x="26895" y="6959"/>
                  </a:lnTo>
                  <a:cubicBezTo>
                    <a:pt x="26277" y="6959"/>
                    <a:pt x="25756" y="6471"/>
                    <a:pt x="25756" y="5854"/>
                  </a:cubicBezTo>
                  <a:lnTo>
                    <a:pt x="25756" y="2016"/>
                  </a:lnTo>
                  <a:close/>
                  <a:moveTo>
                    <a:pt x="7806" y="0"/>
                  </a:moveTo>
                  <a:cubicBezTo>
                    <a:pt x="6537" y="0"/>
                    <a:pt x="5497" y="1041"/>
                    <a:pt x="5497" y="2309"/>
                  </a:cubicBezTo>
                  <a:lnTo>
                    <a:pt x="5497" y="2764"/>
                  </a:lnTo>
                  <a:lnTo>
                    <a:pt x="5074" y="2764"/>
                  </a:lnTo>
                  <a:cubicBezTo>
                    <a:pt x="3871" y="2764"/>
                    <a:pt x="2895" y="3675"/>
                    <a:pt x="2765" y="4813"/>
                  </a:cubicBezTo>
                  <a:lnTo>
                    <a:pt x="2310" y="4813"/>
                  </a:lnTo>
                  <a:cubicBezTo>
                    <a:pt x="1041" y="4813"/>
                    <a:pt x="1" y="5854"/>
                    <a:pt x="1" y="7122"/>
                  </a:cubicBezTo>
                  <a:lnTo>
                    <a:pt x="1" y="26861"/>
                  </a:lnTo>
                  <a:cubicBezTo>
                    <a:pt x="1" y="27186"/>
                    <a:pt x="261" y="27479"/>
                    <a:pt x="586" y="27479"/>
                  </a:cubicBezTo>
                  <a:cubicBezTo>
                    <a:pt x="911" y="27479"/>
                    <a:pt x="1172" y="27186"/>
                    <a:pt x="1172" y="26861"/>
                  </a:cubicBezTo>
                  <a:lnTo>
                    <a:pt x="1172" y="7122"/>
                  </a:lnTo>
                  <a:cubicBezTo>
                    <a:pt x="1172" y="6504"/>
                    <a:pt x="1692" y="5984"/>
                    <a:pt x="2310" y="5984"/>
                  </a:cubicBezTo>
                  <a:lnTo>
                    <a:pt x="2765" y="5984"/>
                  </a:lnTo>
                  <a:lnTo>
                    <a:pt x="2765" y="35772"/>
                  </a:lnTo>
                  <a:cubicBezTo>
                    <a:pt x="2765" y="37040"/>
                    <a:pt x="3806" y="38080"/>
                    <a:pt x="5074" y="38080"/>
                  </a:cubicBezTo>
                  <a:lnTo>
                    <a:pt x="20000" y="38080"/>
                  </a:lnTo>
                  <a:cubicBezTo>
                    <a:pt x="20326" y="38080"/>
                    <a:pt x="20586" y="37788"/>
                    <a:pt x="20586" y="37463"/>
                  </a:cubicBezTo>
                  <a:cubicBezTo>
                    <a:pt x="20586" y="37137"/>
                    <a:pt x="20326" y="36877"/>
                    <a:pt x="20000" y="36877"/>
                  </a:cubicBezTo>
                  <a:lnTo>
                    <a:pt x="5074" y="36877"/>
                  </a:lnTo>
                  <a:cubicBezTo>
                    <a:pt x="4423" y="36877"/>
                    <a:pt x="3936" y="36389"/>
                    <a:pt x="3936" y="35772"/>
                  </a:cubicBezTo>
                  <a:lnTo>
                    <a:pt x="3936" y="5073"/>
                  </a:lnTo>
                  <a:cubicBezTo>
                    <a:pt x="3936" y="4455"/>
                    <a:pt x="4423" y="3935"/>
                    <a:pt x="5074" y="3935"/>
                  </a:cubicBezTo>
                  <a:lnTo>
                    <a:pt x="5497" y="3935"/>
                  </a:lnTo>
                  <a:lnTo>
                    <a:pt x="5497" y="7122"/>
                  </a:lnTo>
                  <a:cubicBezTo>
                    <a:pt x="5497" y="7447"/>
                    <a:pt x="5757" y="7707"/>
                    <a:pt x="6082" y="7707"/>
                  </a:cubicBezTo>
                  <a:cubicBezTo>
                    <a:pt x="6407" y="7707"/>
                    <a:pt x="6667" y="7447"/>
                    <a:pt x="6667" y="7122"/>
                  </a:cubicBezTo>
                  <a:lnTo>
                    <a:pt x="6667" y="2309"/>
                  </a:lnTo>
                  <a:cubicBezTo>
                    <a:pt x="6667" y="1691"/>
                    <a:pt x="7188" y="1171"/>
                    <a:pt x="7806" y="1171"/>
                  </a:cubicBezTo>
                  <a:lnTo>
                    <a:pt x="24586" y="1171"/>
                  </a:lnTo>
                  <a:lnTo>
                    <a:pt x="24586" y="5821"/>
                  </a:lnTo>
                  <a:cubicBezTo>
                    <a:pt x="24586" y="7122"/>
                    <a:pt x="25626" y="8130"/>
                    <a:pt x="26895" y="8130"/>
                  </a:cubicBezTo>
                  <a:lnTo>
                    <a:pt x="31545" y="8130"/>
                  </a:lnTo>
                  <a:lnTo>
                    <a:pt x="31545" y="33007"/>
                  </a:lnTo>
                  <a:cubicBezTo>
                    <a:pt x="31545" y="33625"/>
                    <a:pt x="31025" y="34146"/>
                    <a:pt x="30407" y="34146"/>
                  </a:cubicBezTo>
                  <a:lnTo>
                    <a:pt x="7806" y="34146"/>
                  </a:lnTo>
                  <a:cubicBezTo>
                    <a:pt x="7188" y="34146"/>
                    <a:pt x="6667" y="33625"/>
                    <a:pt x="6667" y="33007"/>
                  </a:cubicBezTo>
                  <a:lnTo>
                    <a:pt x="6667" y="9691"/>
                  </a:lnTo>
                  <a:cubicBezTo>
                    <a:pt x="6667" y="9366"/>
                    <a:pt x="6407" y="9106"/>
                    <a:pt x="6082" y="9106"/>
                  </a:cubicBezTo>
                  <a:cubicBezTo>
                    <a:pt x="5757" y="9106"/>
                    <a:pt x="5497" y="9366"/>
                    <a:pt x="5497" y="9691"/>
                  </a:cubicBezTo>
                  <a:lnTo>
                    <a:pt x="5497" y="33007"/>
                  </a:lnTo>
                  <a:cubicBezTo>
                    <a:pt x="5497" y="34276"/>
                    <a:pt x="6537" y="35316"/>
                    <a:pt x="7806" y="35316"/>
                  </a:cubicBezTo>
                  <a:lnTo>
                    <a:pt x="28781" y="35316"/>
                  </a:lnTo>
                  <a:lnTo>
                    <a:pt x="28781" y="35772"/>
                  </a:lnTo>
                  <a:cubicBezTo>
                    <a:pt x="28781" y="36389"/>
                    <a:pt x="28260" y="36877"/>
                    <a:pt x="27643" y="36877"/>
                  </a:cubicBezTo>
                  <a:lnTo>
                    <a:pt x="22569" y="36877"/>
                  </a:lnTo>
                  <a:cubicBezTo>
                    <a:pt x="22244" y="36877"/>
                    <a:pt x="21984" y="37137"/>
                    <a:pt x="21984" y="37463"/>
                  </a:cubicBezTo>
                  <a:cubicBezTo>
                    <a:pt x="21984" y="37788"/>
                    <a:pt x="22244" y="38080"/>
                    <a:pt x="22569" y="38080"/>
                  </a:cubicBezTo>
                  <a:lnTo>
                    <a:pt x="26017" y="38080"/>
                  </a:lnTo>
                  <a:cubicBezTo>
                    <a:pt x="25886" y="38568"/>
                    <a:pt x="25431" y="38958"/>
                    <a:pt x="24911" y="38958"/>
                  </a:cubicBezTo>
                  <a:lnTo>
                    <a:pt x="2310" y="38958"/>
                  </a:lnTo>
                  <a:cubicBezTo>
                    <a:pt x="1692" y="38958"/>
                    <a:pt x="1172" y="38438"/>
                    <a:pt x="1172" y="37820"/>
                  </a:cubicBezTo>
                  <a:lnTo>
                    <a:pt x="1172" y="29430"/>
                  </a:lnTo>
                  <a:cubicBezTo>
                    <a:pt x="1172" y="29105"/>
                    <a:pt x="911" y="28845"/>
                    <a:pt x="586" y="28845"/>
                  </a:cubicBezTo>
                  <a:cubicBezTo>
                    <a:pt x="261" y="28845"/>
                    <a:pt x="1" y="29105"/>
                    <a:pt x="1" y="29430"/>
                  </a:cubicBezTo>
                  <a:lnTo>
                    <a:pt x="1" y="37820"/>
                  </a:lnTo>
                  <a:cubicBezTo>
                    <a:pt x="1" y="39089"/>
                    <a:pt x="1041" y="40129"/>
                    <a:pt x="2310" y="40129"/>
                  </a:cubicBezTo>
                  <a:lnTo>
                    <a:pt x="24911" y="40129"/>
                  </a:lnTo>
                  <a:cubicBezTo>
                    <a:pt x="26082" y="40129"/>
                    <a:pt x="27057" y="39219"/>
                    <a:pt x="27187" y="38080"/>
                  </a:cubicBezTo>
                  <a:lnTo>
                    <a:pt x="27643" y="38080"/>
                  </a:lnTo>
                  <a:cubicBezTo>
                    <a:pt x="28911" y="38080"/>
                    <a:pt x="29951" y="37040"/>
                    <a:pt x="29951" y="35772"/>
                  </a:cubicBezTo>
                  <a:lnTo>
                    <a:pt x="29951" y="35316"/>
                  </a:lnTo>
                  <a:lnTo>
                    <a:pt x="30407" y="35316"/>
                  </a:lnTo>
                  <a:cubicBezTo>
                    <a:pt x="31675" y="35316"/>
                    <a:pt x="32716" y="34276"/>
                    <a:pt x="32716" y="33007"/>
                  </a:cubicBezTo>
                  <a:lnTo>
                    <a:pt x="32716" y="7545"/>
                  </a:lnTo>
                  <a:cubicBezTo>
                    <a:pt x="32716" y="7382"/>
                    <a:pt x="32651" y="7252"/>
                    <a:pt x="32520" y="7154"/>
                  </a:cubicBezTo>
                  <a:lnTo>
                    <a:pt x="25594" y="195"/>
                  </a:lnTo>
                  <a:cubicBezTo>
                    <a:pt x="25464" y="65"/>
                    <a:pt x="25334" y="0"/>
                    <a:pt x="25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1" name="Google Shape;2151;p22"/>
          <p:cNvGrpSpPr/>
          <p:nvPr/>
        </p:nvGrpSpPr>
        <p:grpSpPr>
          <a:xfrm>
            <a:off x="5372313" y="1819442"/>
            <a:ext cx="513773" cy="548641"/>
            <a:chOff x="11956000" y="2027150"/>
            <a:chExt cx="946350" cy="1002450"/>
          </a:xfrm>
        </p:grpSpPr>
        <p:sp>
          <p:nvSpPr>
            <p:cNvPr id="2152" name="Google Shape;2152;p22"/>
            <p:cNvSpPr/>
            <p:nvPr/>
          </p:nvSpPr>
          <p:spPr>
            <a:xfrm>
              <a:off x="12410650" y="2114950"/>
              <a:ext cx="174800" cy="59375"/>
            </a:xfrm>
            <a:custGeom>
              <a:rect b="b" l="l" r="r" t="t"/>
              <a:pathLst>
                <a:path extrusionOk="0" h="2375" w="6992">
                  <a:moveTo>
                    <a:pt x="3285" y="1"/>
                  </a:moveTo>
                  <a:lnTo>
                    <a:pt x="0" y="1171"/>
                  </a:lnTo>
                  <a:lnTo>
                    <a:pt x="1431" y="2375"/>
                  </a:lnTo>
                  <a:lnTo>
                    <a:pt x="6992" y="2375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22"/>
            <p:cNvSpPr/>
            <p:nvPr/>
          </p:nvSpPr>
          <p:spPr>
            <a:xfrm>
              <a:off x="12410650" y="2114950"/>
              <a:ext cx="174800" cy="59375"/>
            </a:xfrm>
            <a:custGeom>
              <a:rect b="b" l="l" r="r" t="t"/>
              <a:pathLst>
                <a:path extrusionOk="0" h="2375" w="6992">
                  <a:moveTo>
                    <a:pt x="3285" y="1"/>
                  </a:moveTo>
                  <a:lnTo>
                    <a:pt x="0" y="1171"/>
                  </a:lnTo>
                  <a:lnTo>
                    <a:pt x="1431" y="2375"/>
                  </a:lnTo>
                  <a:lnTo>
                    <a:pt x="6992" y="2375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22"/>
            <p:cNvSpPr/>
            <p:nvPr/>
          </p:nvSpPr>
          <p:spPr>
            <a:xfrm>
              <a:off x="12291125" y="2114950"/>
              <a:ext cx="201650" cy="59375"/>
            </a:xfrm>
            <a:custGeom>
              <a:rect b="b" l="l" r="r" t="t"/>
              <a:pathLst>
                <a:path extrusionOk="0" h="2375" w="8066">
                  <a:moveTo>
                    <a:pt x="1" y="1"/>
                  </a:moveTo>
                  <a:lnTo>
                    <a:pt x="1" y="2375"/>
                  </a:lnTo>
                  <a:lnTo>
                    <a:pt x="6212" y="2375"/>
                  </a:lnTo>
                  <a:cubicBezTo>
                    <a:pt x="7155" y="1594"/>
                    <a:pt x="7773" y="846"/>
                    <a:pt x="80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22"/>
            <p:cNvSpPr/>
            <p:nvPr/>
          </p:nvSpPr>
          <p:spPr>
            <a:xfrm>
              <a:off x="12410650" y="2440150"/>
              <a:ext cx="174800" cy="59375"/>
            </a:xfrm>
            <a:custGeom>
              <a:rect b="b" l="l" r="r" t="t"/>
              <a:pathLst>
                <a:path extrusionOk="0" h="2375" w="6992">
                  <a:moveTo>
                    <a:pt x="1431" y="1"/>
                  </a:moveTo>
                  <a:lnTo>
                    <a:pt x="0" y="1171"/>
                  </a:lnTo>
                  <a:lnTo>
                    <a:pt x="3285" y="2375"/>
                  </a:lnTo>
                  <a:lnTo>
                    <a:pt x="5691" y="2375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22"/>
            <p:cNvSpPr/>
            <p:nvPr/>
          </p:nvSpPr>
          <p:spPr>
            <a:xfrm>
              <a:off x="12410650" y="2440150"/>
              <a:ext cx="174800" cy="59375"/>
            </a:xfrm>
            <a:custGeom>
              <a:rect b="b" l="l" r="r" t="t"/>
              <a:pathLst>
                <a:path extrusionOk="0" h="2375" w="6992">
                  <a:moveTo>
                    <a:pt x="1431" y="1"/>
                  </a:moveTo>
                  <a:lnTo>
                    <a:pt x="0" y="1171"/>
                  </a:lnTo>
                  <a:lnTo>
                    <a:pt x="3285" y="2375"/>
                  </a:lnTo>
                  <a:lnTo>
                    <a:pt x="5691" y="2375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22"/>
            <p:cNvSpPr/>
            <p:nvPr/>
          </p:nvSpPr>
          <p:spPr>
            <a:xfrm>
              <a:off x="12291125" y="2440150"/>
              <a:ext cx="201650" cy="59375"/>
            </a:xfrm>
            <a:custGeom>
              <a:rect b="b" l="l" r="r" t="t"/>
              <a:pathLst>
                <a:path extrusionOk="0" h="2375" w="8066">
                  <a:moveTo>
                    <a:pt x="1" y="1"/>
                  </a:moveTo>
                  <a:lnTo>
                    <a:pt x="1302" y="2375"/>
                  </a:lnTo>
                  <a:lnTo>
                    <a:pt x="8066" y="2375"/>
                  </a:lnTo>
                  <a:cubicBezTo>
                    <a:pt x="7773" y="1497"/>
                    <a:pt x="7155" y="781"/>
                    <a:pt x="6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22"/>
            <p:cNvSpPr/>
            <p:nvPr/>
          </p:nvSpPr>
          <p:spPr>
            <a:xfrm>
              <a:off x="12232600" y="2041800"/>
              <a:ext cx="231725" cy="283750"/>
            </a:xfrm>
            <a:custGeom>
              <a:rect b="b" l="l" r="r" t="t"/>
              <a:pathLst>
                <a:path extrusionOk="0" h="11350" w="9269">
                  <a:moveTo>
                    <a:pt x="1756" y="0"/>
                  </a:moveTo>
                  <a:cubicBezTo>
                    <a:pt x="781" y="0"/>
                    <a:pt x="0" y="780"/>
                    <a:pt x="0" y="1756"/>
                  </a:cubicBezTo>
                  <a:cubicBezTo>
                    <a:pt x="0" y="4195"/>
                    <a:pt x="813" y="6309"/>
                    <a:pt x="2472" y="8195"/>
                  </a:cubicBezTo>
                  <a:cubicBezTo>
                    <a:pt x="3578" y="9431"/>
                    <a:pt x="4846" y="10406"/>
                    <a:pt x="6179" y="11349"/>
                  </a:cubicBezTo>
                  <a:cubicBezTo>
                    <a:pt x="6732" y="10927"/>
                    <a:pt x="7317" y="10536"/>
                    <a:pt x="7903" y="10146"/>
                  </a:cubicBezTo>
                  <a:cubicBezTo>
                    <a:pt x="8358" y="9821"/>
                    <a:pt x="8813" y="9496"/>
                    <a:pt x="9268" y="9171"/>
                  </a:cubicBezTo>
                  <a:lnTo>
                    <a:pt x="9236" y="9171"/>
                  </a:lnTo>
                  <a:cubicBezTo>
                    <a:pt x="6179" y="7057"/>
                    <a:pt x="3545" y="5268"/>
                    <a:pt x="3545" y="1756"/>
                  </a:cubicBezTo>
                  <a:cubicBezTo>
                    <a:pt x="3545" y="780"/>
                    <a:pt x="2732" y="0"/>
                    <a:pt x="17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22"/>
            <p:cNvSpPr/>
            <p:nvPr/>
          </p:nvSpPr>
          <p:spPr>
            <a:xfrm>
              <a:off x="12487050" y="2345850"/>
              <a:ext cx="155325" cy="153675"/>
            </a:xfrm>
            <a:custGeom>
              <a:rect b="b" l="l" r="r" t="t"/>
              <a:pathLst>
                <a:path extrusionOk="0" h="6147" w="6213">
                  <a:moveTo>
                    <a:pt x="1" y="0"/>
                  </a:moveTo>
                  <a:lnTo>
                    <a:pt x="1" y="2082"/>
                  </a:lnTo>
                  <a:cubicBezTo>
                    <a:pt x="1334" y="3220"/>
                    <a:pt x="2342" y="4488"/>
                    <a:pt x="2635" y="6147"/>
                  </a:cubicBezTo>
                  <a:lnTo>
                    <a:pt x="6212" y="6147"/>
                  </a:lnTo>
                  <a:cubicBezTo>
                    <a:pt x="5985" y="4195"/>
                    <a:pt x="5204" y="2472"/>
                    <a:pt x="3806" y="878"/>
                  </a:cubicBezTo>
                  <a:cubicBezTo>
                    <a:pt x="3546" y="553"/>
                    <a:pt x="3253" y="26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22"/>
            <p:cNvSpPr/>
            <p:nvPr/>
          </p:nvSpPr>
          <p:spPr>
            <a:xfrm>
              <a:off x="12387075" y="2271050"/>
              <a:ext cx="174000" cy="126850"/>
            </a:xfrm>
            <a:custGeom>
              <a:rect b="b" l="l" r="r" t="t"/>
              <a:pathLst>
                <a:path extrusionOk="0" h="5074" w="6960">
                  <a:moveTo>
                    <a:pt x="3089" y="1"/>
                  </a:moveTo>
                  <a:cubicBezTo>
                    <a:pt x="2634" y="326"/>
                    <a:pt x="2179" y="651"/>
                    <a:pt x="1724" y="976"/>
                  </a:cubicBezTo>
                  <a:cubicBezTo>
                    <a:pt x="1138" y="1366"/>
                    <a:pt x="553" y="1757"/>
                    <a:pt x="0" y="2179"/>
                  </a:cubicBezTo>
                  <a:cubicBezTo>
                    <a:pt x="358" y="2407"/>
                    <a:pt x="716" y="2667"/>
                    <a:pt x="1073" y="2895"/>
                  </a:cubicBezTo>
                  <a:cubicBezTo>
                    <a:pt x="2146" y="3643"/>
                    <a:pt x="3154" y="4326"/>
                    <a:pt x="4033" y="5074"/>
                  </a:cubicBezTo>
                  <a:lnTo>
                    <a:pt x="4390" y="4846"/>
                  </a:lnTo>
                  <a:cubicBezTo>
                    <a:pt x="5203" y="4261"/>
                    <a:pt x="6081" y="3675"/>
                    <a:pt x="6959" y="2992"/>
                  </a:cubicBezTo>
                  <a:cubicBezTo>
                    <a:pt x="5756" y="1854"/>
                    <a:pt x="4423" y="911"/>
                    <a:pt x="30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22"/>
            <p:cNvSpPr/>
            <p:nvPr/>
          </p:nvSpPr>
          <p:spPr>
            <a:xfrm>
              <a:off x="12387075" y="2271050"/>
              <a:ext cx="174000" cy="126850"/>
            </a:xfrm>
            <a:custGeom>
              <a:rect b="b" l="l" r="r" t="t"/>
              <a:pathLst>
                <a:path extrusionOk="0" h="5074" w="6960">
                  <a:moveTo>
                    <a:pt x="3089" y="1"/>
                  </a:moveTo>
                  <a:cubicBezTo>
                    <a:pt x="2634" y="326"/>
                    <a:pt x="2179" y="651"/>
                    <a:pt x="1724" y="976"/>
                  </a:cubicBezTo>
                  <a:cubicBezTo>
                    <a:pt x="1138" y="1366"/>
                    <a:pt x="553" y="1757"/>
                    <a:pt x="0" y="2179"/>
                  </a:cubicBezTo>
                  <a:cubicBezTo>
                    <a:pt x="358" y="2407"/>
                    <a:pt x="716" y="2667"/>
                    <a:pt x="1073" y="2895"/>
                  </a:cubicBezTo>
                  <a:cubicBezTo>
                    <a:pt x="2146" y="3643"/>
                    <a:pt x="3154" y="4326"/>
                    <a:pt x="4033" y="5074"/>
                  </a:cubicBezTo>
                  <a:lnTo>
                    <a:pt x="4390" y="4846"/>
                  </a:lnTo>
                  <a:cubicBezTo>
                    <a:pt x="5203" y="4261"/>
                    <a:pt x="6081" y="3675"/>
                    <a:pt x="6959" y="2992"/>
                  </a:cubicBezTo>
                  <a:cubicBezTo>
                    <a:pt x="5756" y="1854"/>
                    <a:pt x="4423" y="911"/>
                    <a:pt x="308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22"/>
            <p:cNvSpPr/>
            <p:nvPr/>
          </p:nvSpPr>
          <p:spPr>
            <a:xfrm>
              <a:off x="12234225" y="2041800"/>
              <a:ext cx="409775" cy="457725"/>
            </a:xfrm>
            <a:custGeom>
              <a:rect b="b" l="l" r="r" t="t"/>
              <a:pathLst>
                <a:path extrusionOk="0" h="18309" w="16391">
                  <a:moveTo>
                    <a:pt x="14634" y="0"/>
                  </a:moveTo>
                  <a:cubicBezTo>
                    <a:pt x="13659" y="0"/>
                    <a:pt x="12878" y="780"/>
                    <a:pt x="12878" y="1756"/>
                  </a:cubicBezTo>
                  <a:cubicBezTo>
                    <a:pt x="12878" y="5268"/>
                    <a:pt x="10244" y="7057"/>
                    <a:pt x="7187" y="9171"/>
                  </a:cubicBezTo>
                  <a:cubicBezTo>
                    <a:pt x="5496" y="10309"/>
                    <a:pt x="3773" y="11479"/>
                    <a:pt x="2407" y="13040"/>
                  </a:cubicBezTo>
                  <a:cubicBezTo>
                    <a:pt x="1041" y="14601"/>
                    <a:pt x="228" y="16357"/>
                    <a:pt x="0" y="18276"/>
                  </a:cubicBezTo>
                  <a:lnTo>
                    <a:pt x="3578" y="18276"/>
                  </a:lnTo>
                  <a:lnTo>
                    <a:pt x="3578" y="18309"/>
                  </a:lnTo>
                  <a:cubicBezTo>
                    <a:pt x="4098" y="15544"/>
                    <a:pt x="6472" y="13918"/>
                    <a:pt x="9171" y="12065"/>
                  </a:cubicBezTo>
                  <a:cubicBezTo>
                    <a:pt x="10829" y="10927"/>
                    <a:pt x="12553" y="9756"/>
                    <a:pt x="13919" y="8195"/>
                  </a:cubicBezTo>
                  <a:cubicBezTo>
                    <a:pt x="15577" y="6309"/>
                    <a:pt x="16390" y="4195"/>
                    <a:pt x="16390" y="1756"/>
                  </a:cubicBezTo>
                  <a:cubicBezTo>
                    <a:pt x="16390" y="780"/>
                    <a:pt x="15610" y="0"/>
                    <a:pt x="146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22"/>
            <p:cNvSpPr/>
            <p:nvPr/>
          </p:nvSpPr>
          <p:spPr>
            <a:xfrm>
              <a:off x="12410650" y="2558025"/>
              <a:ext cx="174800" cy="58575"/>
            </a:xfrm>
            <a:custGeom>
              <a:rect b="b" l="l" r="r" t="t"/>
              <a:pathLst>
                <a:path extrusionOk="0" h="2343" w="6992">
                  <a:moveTo>
                    <a:pt x="3285" y="1"/>
                  </a:moveTo>
                  <a:lnTo>
                    <a:pt x="0" y="1172"/>
                  </a:lnTo>
                  <a:lnTo>
                    <a:pt x="1431" y="2342"/>
                  </a:lnTo>
                  <a:lnTo>
                    <a:pt x="6992" y="2342"/>
                  </a:lnTo>
                  <a:lnTo>
                    <a:pt x="56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22"/>
            <p:cNvSpPr/>
            <p:nvPr/>
          </p:nvSpPr>
          <p:spPr>
            <a:xfrm>
              <a:off x="12410650" y="2558025"/>
              <a:ext cx="174800" cy="58575"/>
            </a:xfrm>
            <a:custGeom>
              <a:rect b="b" l="l" r="r" t="t"/>
              <a:pathLst>
                <a:path extrusionOk="0" h="2343" w="6992">
                  <a:moveTo>
                    <a:pt x="3285" y="1"/>
                  </a:moveTo>
                  <a:lnTo>
                    <a:pt x="0" y="1172"/>
                  </a:lnTo>
                  <a:lnTo>
                    <a:pt x="1431" y="2342"/>
                  </a:lnTo>
                  <a:lnTo>
                    <a:pt x="6992" y="2342"/>
                  </a:lnTo>
                  <a:lnTo>
                    <a:pt x="5691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22"/>
            <p:cNvSpPr/>
            <p:nvPr/>
          </p:nvSpPr>
          <p:spPr>
            <a:xfrm>
              <a:off x="12291125" y="2558025"/>
              <a:ext cx="201650" cy="58575"/>
            </a:xfrm>
            <a:custGeom>
              <a:rect b="b" l="l" r="r" t="t"/>
              <a:pathLst>
                <a:path extrusionOk="0" h="2343" w="8066">
                  <a:moveTo>
                    <a:pt x="1302" y="1"/>
                  </a:moveTo>
                  <a:lnTo>
                    <a:pt x="1" y="2342"/>
                  </a:lnTo>
                  <a:lnTo>
                    <a:pt x="6212" y="2342"/>
                  </a:lnTo>
                  <a:cubicBezTo>
                    <a:pt x="7155" y="1562"/>
                    <a:pt x="7773" y="846"/>
                    <a:pt x="80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22"/>
            <p:cNvSpPr/>
            <p:nvPr/>
          </p:nvSpPr>
          <p:spPr>
            <a:xfrm>
              <a:off x="12410650" y="2883225"/>
              <a:ext cx="174800" cy="58575"/>
            </a:xfrm>
            <a:custGeom>
              <a:rect b="b" l="l" r="r" t="t"/>
              <a:pathLst>
                <a:path extrusionOk="0" h="2343" w="6992">
                  <a:moveTo>
                    <a:pt x="1431" y="1"/>
                  </a:moveTo>
                  <a:lnTo>
                    <a:pt x="0" y="1171"/>
                  </a:lnTo>
                  <a:lnTo>
                    <a:pt x="3285" y="2342"/>
                  </a:lnTo>
                  <a:lnTo>
                    <a:pt x="6992" y="2342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22"/>
            <p:cNvSpPr/>
            <p:nvPr/>
          </p:nvSpPr>
          <p:spPr>
            <a:xfrm>
              <a:off x="12410650" y="2883225"/>
              <a:ext cx="174800" cy="58575"/>
            </a:xfrm>
            <a:custGeom>
              <a:rect b="b" l="l" r="r" t="t"/>
              <a:pathLst>
                <a:path extrusionOk="0" h="2343" w="6992">
                  <a:moveTo>
                    <a:pt x="1431" y="1"/>
                  </a:moveTo>
                  <a:lnTo>
                    <a:pt x="0" y="1171"/>
                  </a:lnTo>
                  <a:lnTo>
                    <a:pt x="3285" y="2342"/>
                  </a:lnTo>
                  <a:lnTo>
                    <a:pt x="6992" y="2342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22"/>
            <p:cNvSpPr/>
            <p:nvPr/>
          </p:nvSpPr>
          <p:spPr>
            <a:xfrm>
              <a:off x="12291125" y="2883225"/>
              <a:ext cx="201650" cy="58575"/>
            </a:xfrm>
            <a:custGeom>
              <a:rect b="b" l="l" r="r" t="t"/>
              <a:pathLst>
                <a:path extrusionOk="0" h="2343" w="8066">
                  <a:moveTo>
                    <a:pt x="1" y="1"/>
                  </a:moveTo>
                  <a:lnTo>
                    <a:pt x="1" y="2342"/>
                  </a:lnTo>
                  <a:lnTo>
                    <a:pt x="8066" y="2342"/>
                  </a:lnTo>
                  <a:cubicBezTo>
                    <a:pt x="7773" y="1497"/>
                    <a:pt x="7155" y="781"/>
                    <a:pt x="6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22"/>
            <p:cNvSpPr/>
            <p:nvPr/>
          </p:nvSpPr>
          <p:spPr>
            <a:xfrm>
              <a:off x="12234225" y="2558025"/>
              <a:ext cx="230100" cy="209775"/>
            </a:xfrm>
            <a:custGeom>
              <a:rect b="b" l="l" r="r" t="t"/>
              <a:pathLst>
                <a:path extrusionOk="0" h="8391" w="9204">
                  <a:moveTo>
                    <a:pt x="0" y="1"/>
                  </a:moveTo>
                  <a:cubicBezTo>
                    <a:pt x="228" y="1952"/>
                    <a:pt x="1041" y="3676"/>
                    <a:pt x="2407" y="5237"/>
                  </a:cubicBezTo>
                  <a:cubicBezTo>
                    <a:pt x="3513" y="6472"/>
                    <a:pt x="4781" y="7480"/>
                    <a:pt x="6114" y="8391"/>
                  </a:cubicBezTo>
                  <a:cubicBezTo>
                    <a:pt x="6667" y="8001"/>
                    <a:pt x="7252" y="7578"/>
                    <a:pt x="7838" y="7188"/>
                  </a:cubicBezTo>
                  <a:cubicBezTo>
                    <a:pt x="8293" y="6863"/>
                    <a:pt x="8748" y="6570"/>
                    <a:pt x="9203" y="6245"/>
                  </a:cubicBezTo>
                  <a:cubicBezTo>
                    <a:pt x="9171" y="6245"/>
                    <a:pt x="9171" y="6212"/>
                    <a:pt x="9171" y="6212"/>
                  </a:cubicBezTo>
                  <a:cubicBezTo>
                    <a:pt x="6472" y="4359"/>
                    <a:pt x="4098" y="2733"/>
                    <a:pt x="35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22"/>
            <p:cNvSpPr/>
            <p:nvPr/>
          </p:nvSpPr>
          <p:spPr>
            <a:xfrm>
              <a:off x="12487050" y="2788100"/>
              <a:ext cx="156950" cy="226850"/>
            </a:xfrm>
            <a:custGeom>
              <a:rect b="b" l="l" r="r" t="t"/>
              <a:pathLst>
                <a:path extrusionOk="0" h="9074" w="6278">
                  <a:moveTo>
                    <a:pt x="1" y="1"/>
                  </a:moveTo>
                  <a:lnTo>
                    <a:pt x="1" y="2115"/>
                  </a:lnTo>
                  <a:cubicBezTo>
                    <a:pt x="1627" y="3481"/>
                    <a:pt x="2765" y="5042"/>
                    <a:pt x="2765" y="7318"/>
                  </a:cubicBezTo>
                  <a:cubicBezTo>
                    <a:pt x="2765" y="8293"/>
                    <a:pt x="3546" y="9074"/>
                    <a:pt x="4521" y="9074"/>
                  </a:cubicBezTo>
                  <a:cubicBezTo>
                    <a:pt x="5497" y="9074"/>
                    <a:pt x="6277" y="8293"/>
                    <a:pt x="6277" y="7318"/>
                  </a:cubicBezTo>
                  <a:cubicBezTo>
                    <a:pt x="6277" y="4879"/>
                    <a:pt x="5464" y="2798"/>
                    <a:pt x="3806" y="879"/>
                  </a:cubicBezTo>
                  <a:cubicBezTo>
                    <a:pt x="3546" y="586"/>
                    <a:pt x="3253" y="294"/>
                    <a:pt x="2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22"/>
            <p:cNvSpPr/>
            <p:nvPr/>
          </p:nvSpPr>
          <p:spPr>
            <a:xfrm>
              <a:off x="12387075" y="2714125"/>
              <a:ext cx="174000" cy="126850"/>
            </a:xfrm>
            <a:custGeom>
              <a:rect b="b" l="l" r="r" t="t"/>
              <a:pathLst>
                <a:path extrusionOk="0" h="5074" w="6960">
                  <a:moveTo>
                    <a:pt x="3089" y="1"/>
                  </a:moveTo>
                  <a:cubicBezTo>
                    <a:pt x="2634" y="326"/>
                    <a:pt x="2179" y="619"/>
                    <a:pt x="1724" y="944"/>
                  </a:cubicBezTo>
                  <a:cubicBezTo>
                    <a:pt x="1138" y="1334"/>
                    <a:pt x="553" y="1757"/>
                    <a:pt x="0" y="2147"/>
                  </a:cubicBezTo>
                  <a:cubicBezTo>
                    <a:pt x="358" y="2407"/>
                    <a:pt x="716" y="2635"/>
                    <a:pt x="1073" y="2895"/>
                  </a:cubicBezTo>
                  <a:cubicBezTo>
                    <a:pt x="2146" y="3610"/>
                    <a:pt x="3154" y="4326"/>
                    <a:pt x="4033" y="5074"/>
                  </a:cubicBezTo>
                  <a:lnTo>
                    <a:pt x="4390" y="4814"/>
                  </a:lnTo>
                  <a:cubicBezTo>
                    <a:pt x="5203" y="4261"/>
                    <a:pt x="6081" y="3643"/>
                    <a:pt x="6959" y="2960"/>
                  </a:cubicBezTo>
                  <a:cubicBezTo>
                    <a:pt x="5756" y="1854"/>
                    <a:pt x="4423" y="911"/>
                    <a:pt x="3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22"/>
            <p:cNvSpPr/>
            <p:nvPr/>
          </p:nvSpPr>
          <p:spPr>
            <a:xfrm>
              <a:off x="12387075" y="2714125"/>
              <a:ext cx="174000" cy="126850"/>
            </a:xfrm>
            <a:custGeom>
              <a:rect b="b" l="l" r="r" t="t"/>
              <a:pathLst>
                <a:path extrusionOk="0" h="5074" w="6960">
                  <a:moveTo>
                    <a:pt x="3089" y="1"/>
                  </a:moveTo>
                  <a:cubicBezTo>
                    <a:pt x="2634" y="326"/>
                    <a:pt x="2179" y="619"/>
                    <a:pt x="1724" y="944"/>
                  </a:cubicBezTo>
                  <a:cubicBezTo>
                    <a:pt x="1138" y="1334"/>
                    <a:pt x="553" y="1757"/>
                    <a:pt x="0" y="2147"/>
                  </a:cubicBezTo>
                  <a:cubicBezTo>
                    <a:pt x="358" y="2407"/>
                    <a:pt x="716" y="2635"/>
                    <a:pt x="1073" y="2895"/>
                  </a:cubicBezTo>
                  <a:cubicBezTo>
                    <a:pt x="2146" y="3610"/>
                    <a:pt x="3154" y="4326"/>
                    <a:pt x="4033" y="5074"/>
                  </a:cubicBezTo>
                  <a:lnTo>
                    <a:pt x="4390" y="4814"/>
                  </a:lnTo>
                  <a:cubicBezTo>
                    <a:pt x="5203" y="4261"/>
                    <a:pt x="6081" y="3643"/>
                    <a:pt x="6959" y="2960"/>
                  </a:cubicBezTo>
                  <a:cubicBezTo>
                    <a:pt x="5756" y="1854"/>
                    <a:pt x="4423" y="911"/>
                    <a:pt x="3089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22"/>
            <p:cNvSpPr/>
            <p:nvPr/>
          </p:nvSpPr>
          <p:spPr>
            <a:xfrm>
              <a:off x="12232600" y="2558025"/>
              <a:ext cx="409775" cy="456925"/>
            </a:xfrm>
            <a:custGeom>
              <a:rect b="b" l="l" r="r" t="t"/>
              <a:pathLst>
                <a:path extrusionOk="0" h="18277" w="16391">
                  <a:moveTo>
                    <a:pt x="12813" y="1"/>
                  </a:moveTo>
                  <a:cubicBezTo>
                    <a:pt x="12293" y="2733"/>
                    <a:pt x="9919" y="4359"/>
                    <a:pt x="7220" y="6212"/>
                  </a:cubicBezTo>
                  <a:cubicBezTo>
                    <a:pt x="5561" y="7350"/>
                    <a:pt x="3838" y="8554"/>
                    <a:pt x="2472" y="10082"/>
                  </a:cubicBezTo>
                  <a:cubicBezTo>
                    <a:pt x="813" y="12001"/>
                    <a:pt x="0" y="14082"/>
                    <a:pt x="0" y="16521"/>
                  </a:cubicBezTo>
                  <a:cubicBezTo>
                    <a:pt x="0" y="17496"/>
                    <a:pt x="781" y="18277"/>
                    <a:pt x="1756" y="18277"/>
                  </a:cubicBezTo>
                  <a:cubicBezTo>
                    <a:pt x="2732" y="18277"/>
                    <a:pt x="3512" y="17496"/>
                    <a:pt x="3512" y="16521"/>
                  </a:cubicBezTo>
                  <a:cubicBezTo>
                    <a:pt x="3512" y="13041"/>
                    <a:pt x="6179" y="11220"/>
                    <a:pt x="9236" y="9139"/>
                  </a:cubicBezTo>
                  <a:cubicBezTo>
                    <a:pt x="10894" y="8001"/>
                    <a:pt x="12618" y="6798"/>
                    <a:pt x="13984" y="5269"/>
                  </a:cubicBezTo>
                  <a:cubicBezTo>
                    <a:pt x="15382" y="3676"/>
                    <a:pt x="16163" y="1952"/>
                    <a:pt x="16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22"/>
            <p:cNvSpPr/>
            <p:nvPr/>
          </p:nvSpPr>
          <p:spPr>
            <a:xfrm>
              <a:off x="12208825" y="2027150"/>
              <a:ext cx="441500" cy="487000"/>
            </a:xfrm>
            <a:custGeom>
              <a:rect b="b" l="l" r="r" t="t"/>
              <a:pathLst>
                <a:path extrusionOk="0" h="19480" w="17660">
                  <a:moveTo>
                    <a:pt x="12651" y="4098"/>
                  </a:moveTo>
                  <a:cubicBezTo>
                    <a:pt x="12521" y="4521"/>
                    <a:pt x="12326" y="4911"/>
                    <a:pt x="12066" y="5301"/>
                  </a:cubicBezTo>
                  <a:lnTo>
                    <a:pt x="5562" y="5301"/>
                  </a:lnTo>
                  <a:cubicBezTo>
                    <a:pt x="5334" y="4911"/>
                    <a:pt x="5139" y="4521"/>
                    <a:pt x="4977" y="4098"/>
                  </a:cubicBezTo>
                  <a:close/>
                  <a:moveTo>
                    <a:pt x="11123" y="6472"/>
                  </a:moveTo>
                  <a:cubicBezTo>
                    <a:pt x="10472" y="7122"/>
                    <a:pt x="9692" y="7708"/>
                    <a:pt x="8814" y="8326"/>
                  </a:cubicBezTo>
                  <a:cubicBezTo>
                    <a:pt x="7968" y="7740"/>
                    <a:pt x="7188" y="7122"/>
                    <a:pt x="6505" y="6472"/>
                  </a:cubicBezTo>
                  <a:close/>
                  <a:moveTo>
                    <a:pt x="2342" y="1171"/>
                  </a:moveTo>
                  <a:cubicBezTo>
                    <a:pt x="2993" y="1171"/>
                    <a:pt x="3513" y="1692"/>
                    <a:pt x="3513" y="2342"/>
                  </a:cubicBezTo>
                  <a:cubicBezTo>
                    <a:pt x="3513" y="5496"/>
                    <a:pt x="5464" y="7350"/>
                    <a:pt x="7773" y="9041"/>
                  </a:cubicBezTo>
                  <a:lnTo>
                    <a:pt x="7481" y="9269"/>
                  </a:lnTo>
                  <a:cubicBezTo>
                    <a:pt x="6895" y="9659"/>
                    <a:pt x="6342" y="10049"/>
                    <a:pt x="5757" y="10472"/>
                  </a:cubicBezTo>
                  <a:cubicBezTo>
                    <a:pt x="4846" y="9757"/>
                    <a:pt x="4131" y="9074"/>
                    <a:pt x="3513" y="8391"/>
                  </a:cubicBezTo>
                  <a:cubicBezTo>
                    <a:pt x="1952" y="6602"/>
                    <a:pt x="1172" y="4618"/>
                    <a:pt x="1172" y="2342"/>
                  </a:cubicBezTo>
                  <a:cubicBezTo>
                    <a:pt x="1172" y="1692"/>
                    <a:pt x="1692" y="1171"/>
                    <a:pt x="2342" y="1171"/>
                  </a:cubicBezTo>
                  <a:close/>
                  <a:moveTo>
                    <a:pt x="8814" y="14049"/>
                  </a:moveTo>
                  <a:cubicBezTo>
                    <a:pt x="9659" y="14667"/>
                    <a:pt x="10440" y="15252"/>
                    <a:pt x="11123" y="15935"/>
                  </a:cubicBezTo>
                  <a:lnTo>
                    <a:pt x="6537" y="15935"/>
                  </a:lnTo>
                  <a:cubicBezTo>
                    <a:pt x="7188" y="15285"/>
                    <a:pt x="7968" y="14667"/>
                    <a:pt x="8814" y="14049"/>
                  </a:cubicBezTo>
                  <a:close/>
                  <a:moveTo>
                    <a:pt x="15285" y="1171"/>
                  </a:moveTo>
                  <a:cubicBezTo>
                    <a:pt x="15936" y="1171"/>
                    <a:pt x="16456" y="1692"/>
                    <a:pt x="16456" y="2342"/>
                  </a:cubicBezTo>
                  <a:cubicBezTo>
                    <a:pt x="16456" y="4618"/>
                    <a:pt x="15708" y="6602"/>
                    <a:pt x="14115" y="8391"/>
                  </a:cubicBezTo>
                  <a:cubicBezTo>
                    <a:pt x="12814" y="9887"/>
                    <a:pt x="11123" y="11057"/>
                    <a:pt x="9497" y="12163"/>
                  </a:cubicBezTo>
                  <a:cubicBezTo>
                    <a:pt x="6928" y="13919"/>
                    <a:pt x="4489" y="15578"/>
                    <a:pt x="3773" y="18277"/>
                  </a:cubicBezTo>
                  <a:lnTo>
                    <a:pt x="1334" y="18277"/>
                  </a:lnTo>
                  <a:cubicBezTo>
                    <a:pt x="1627" y="16748"/>
                    <a:pt x="2342" y="15317"/>
                    <a:pt x="3513" y="14017"/>
                  </a:cubicBezTo>
                  <a:cubicBezTo>
                    <a:pt x="4814" y="12521"/>
                    <a:pt x="6505" y="11350"/>
                    <a:pt x="8163" y="10244"/>
                  </a:cubicBezTo>
                  <a:cubicBezTo>
                    <a:pt x="11220" y="8131"/>
                    <a:pt x="14115" y="6147"/>
                    <a:pt x="14115" y="2342"/>
                  </a:cubicBezTo>
                  <a:cubicBezTo>
                    <a:pt x="14115" y="1692"/>
                    <a:pt x="14635" y="1171"/>
                    <a:pt x="15285" y="1171"/>
                  </a:cubicBezTo>
                  <a:close/>
                  <a:moveTo>
                    <a:pt x="11871" y="11935"/>
                  </a:moveTo>
                  <a:cubicBezTo>
                    <a:pt x="12781" y="12651"/>
                    <a:pt x="13529" y="13334"/>
                    <a:pt x="14115" y="14017"/>
                  </a:cubicBezTo>
                  <a:cubicBezTo>
                    <a:pt x="15285" y="15317"/>
                    <a:pt x="16001" y="16716"/>
                    <a:pt x="16293" y="18277"/>
                  </a:cubicBezTo>
                  <a:lnTo>
                    <a:pt x="13887" y="18277"/>
                  </a:lnTo>
                  <a:cubicBezTo>
                    <a:pt x="13302" y="16130"/>
                    <a:pt x="11643" y="14667"/>
                    <a:pt x="9854" y="13334"/>
                  </a:cubicBezTo>
                  <a:lnTo>
                    <a:pt x="10147" y="13139"/>
                  </a:lnTo>
                  <a:cubicBezTo>
                    <a:pt x="10732" y="12748"/>
                    <a:pt x="11285" y="12358"/>
                    <a:pt x="11871" y="11935"/>
                  </a:cubicBezTo>
                  <a:close/>
                  <a:moveTo>
                    <a:pt x="2342" y="1"/>
                  </a:moveTo>
                  <a:cubicBezTo>
                    <a:pt x="1074" y="1"/>
                    <a:pt x="1" y="1041"/>
                    <a:pt x="1" y="2342"/>
                  </a:cubicBezTo>
                  <a:cubicBezTo>
                    <a:pt x="1" y="4911"/>
                    <a:pt x="879" y="7155"/>
                    <a:pt x="2635" y="9171"/>
                  </a:cubicBezTo>
                  <a:cubicBezTo>
                    <a:pt x="3220" y="9854"/>
                    <a:pt x="3936" y="10504"/>
                    <a:pt x="4814" y="11187"/>
                  </a:cubicBezTo>
                  <a:cubicBezTo>
                    <a:pt x="4033" y="11805"/>
                    <a:pt x="3285" y="12488"/>
                    <a:pt x="2635" y="13236"/>
                  </a:cubicBezTo>
                  <a:cubicBezTo>
                    <a:pt x="1139" y="14927"/>
                    <a:pt x="326" y="16748"/>
                    <a:pt x="66" y="18797"/>
                  </a:cubicBezTo>
                  <a:cubicBezTo>
                    <a:pt x="66" y="18992"/>
                    <a:pt x="99" y="19155"/>
                    <a:pt x="229" y="19285"/>
                  </a:cubicBezTo>
                  <a:cubicBezTo>
                    <a:pt x="326" y="19382"/>
                    <a:pt x="489" y="19480"/>
                    <a:pt x="651" y="19480"/>
                  </a:cubicBezTo>
                  <a:lnTo>
                    <a:pt x="4229" y="19480"/>
                  </a:lnTo>
                  <a:cubicBezTo>
                    <a:pt x="4521" y="19480"/>
                    <a:pt x="4749" y="19252"/>
                    <a:pt x="4814" y="18992"/>
                  </a:cubicBezTo>
                  <a:cubicBezTo>
                    <a:pt x="4944" y="18309"/>
                    <a:pt x="5204" y="17691"/>
                    <a:pt x="5562" y="17106"/>
                  </a:cubicBezTo>
                  <a:lnTo>
                    <a:pt x="12066" y="17106"/>
                  </a:lnTo>
                  <a:cubicBezTo>
                    <a:pt x="12326" y="17464"/>
                    <a:pt x="12521" y="17854"/>
                    <a:pt x="12651" y="18277"/>
                  </a:cubicBezTo>
                  <a:lnTo>
                    <a:pt x="6570" y="18277"/>
                  </a:lnTo>
                  <a:cubicBezTo>
                    <a:pt x="6245" y="18277"/>
                    <a:pt x="5985" y="18537"/>
                    <a:pt x="5985" y="18862"/>
                  </a:cubicBezTo>
                  <a:cubicBezTo>
                    <a:pt x="5985" y="19187"/>
                    <a:pt x="6245" y="19447"/>
                    <a:pt x="6570" y="19447"/>
                  </a:cubicBezTo>
                  <a:lnTo>
                    <a:pt x="16976" y="19447"/>
                  </a:lnTo>
                  <a:cubicBezTo>
                    <a:pt x="17139" y="19447"/>
                    <a:pt x="17301" y="19382"/>
                    <a:pt x="17432" y="19252"/>
                  </a:cubicBezTo>
                  <a:cubicBezTo>
                    <a:pt x="17529" y="19155"/>
                    <a:pt x="17594" y="18960"/>
                    <a:pt x="17562" y="18797"/>
                  </a:cubicBezTo>
                  <a:cubicBezTo>
                    <a:pt x="17334" y="16748"/>
                    <a:pt x="16488" y="14927"/>
                    <a:pt x="15025" y="13236"/>
                  </a:cubicBezTo>
                  <a:cubicBezTo>
                    <a:pt x="14407" y="12553"/>
                    <a:pt x="13724" y="11903"/>
                    <a:pt x="12846" y="11187"/>
                  </a:cubicBezTo>
                  <a:cubicBezTo>
                    <a:pt x="13627" y="10570"/>
                    <a:pt x="14342" y="9919"/>
                    <a:pt x="15025" y="9171"/>
                  </a:cubicBezTo>
                  <a:cubicBezTo>
                    <a:pt x="16781" y="7155"/>
                    <a:pt x="17659" y="4911"/>
                    <a:pt x="17659" y="2342"/>
                  </a:cubicBezTo>
                  <a:cubicBezTo>
                    <a:pt x="17627" y="1041"/>
                    <a:pt x="16586" y="1"/>
                    <a:pt x="15285" y="1"/>
                  </a:cubicBezTo>
                  <a:cubicBezTo>
                    <a:pt x="13984" y="1"/>
                    <a:pt x="12944" y="1041"/>
                    <a:pt x="12944" y="2342"/>
                  </a:cubicBezTo>
                  <a:cubicBezTo>
                    <a:pt x="12944" y="2537"/>
                    <a:pt x="12911" y="2732"/>
                    <a:pt x="12911" y="2927"/>
                  </a:cubicBezTo>
                  <a:lnTo>
                    <a:pt x="4749" y="2927"/>
                  </a:lnTo>
                  <a:cubicBezTo>
                    <a:pt x="4716" y="2732"/>
                    <a:pt x="4716" y="2537"/>
                    <a:pt x="4716" y="2342"/>
                  </a:cubicBezTo>
                  <a:cubicBezTo>
                    <a:pt x="4716" y="1041"/>
                    <a:pt x="3643" y="1"/>
                    <a:pt x="2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22"/>
            <p:cNvSpPr/>
            <p:nvPr/>
          </p:nvSpPr>
          <p:spPr>
            <a:xfrm>
              <a:off x="12208825" y="2543400"/>
              <a:ext cx="440675" cy="486200"/>
            </a:xfrm>
            <a:custGeom>
              <a:rect b="b" l="l" r="r" t="t"/>
              <a:pathLst>
                <a:path extrusionOk="0" h="19448" w="17627">
                  <a:moveTo>
                    <a:pt x="12651" y="1171"/>
                  </a:moveTo>
                  <a:cubicBezTo>
                    <a:pt x="12489" y="1594"/>
                    <a:pt x="12293" y="1984"/>
                    <a:pt x="12066" y="2342"/>
                  </a:cubicBezTo>
                  <a:lnTo>
                    <a:pt x="5562" y="2342"/>
                  </a:lnTo>
                  <a:cubicBezTo>
                    <a:pt x="5334" y="1984"/>
                    <a:pt x="5139" y="1594"/>
                    <a:pt x="4977" y="1171"/>
                  </a:cubicBezTo>
                  <a:close/>
                  <a:moveTo>
                    <a:pt x="11123" y="3513"/>
                  </a:moveTo>
                  <a:cubicBezTo>
                    <a:pt x="10472" y="4163"/>
                    <a:pt x="9692" y="4781"/>
                    <a:pt x="8814" y="5399"/>
                  </a:cubicBezTo>
                  <a:cubicBezTo>
                    <a:pt x="7968" y="4813"/>
                    <a:pt x="7188" y="4196"/>
                    <a:pt x="6505" y="3513"/>
                  </a:cubicBezTo>
                  <a:close/>
                  <a:moveTo>
                    <a:pt x="3773" y="1171"/>
                  </a:moveTo>
                  <a:cubicBezTo>
                    <a:pt x="4359" y="3318"/>
                    <a:pt x="6017" y="4813"/>
                    <a:pt x="7806" y="6114"/>
                  </a:cubicBezTo>
                  <a:lnTo>
                    <a:pt x="7481" y="6309"/>
                  </a:lnTo>
                  <a:cubicBezTo>
                    <a:pt x="6928" y="6700"/>
                    <a:pt x="6342" y="7090"/>
                    <a:pt x="5757" y="7513"/>
                  </a:cubicBezTo>
                  <a:cubicBezTo>
                    <a:pt x="4846" y="6797"/>
                    <a:pt x="4131" y="6147"/>
                    <a:pt x="3513" y="5431"/>
                  </a:cubicBezTo>
                  <a:cubicBezTo>
                    <a:pt x="2342" y="4131"/>
                    <a:pt x="1627" y="2732"/>
                    <a:pt x="1334" y="1171"/>
                  </a:cubicBezTo>
                  <a:close/>
                  <a:moveTo>
                    <a:pt x="8814" y="11122"/>
                  </a:moveTo>
                  <a:cubicBezTo>
                    <a:pt x="9659" y="11708"/>
                    <a:pt x="10472" y="12326"/>
                    <a:pt x="11123" y="12976"/>
                  </a:cubicBezTo>
                  <a:lnTo>
                    <a:pt x="6505" y="12976"/>
                  </a:lnTo>
                  <a:cubicBezTo>
                    <a:pt x="7155" y="12358"/>
                    <a:pt x="7936" y="11740"/>
                    <a:pt x="8814" y="11122"/>
                  </a:cubicBezTo>
                  <a:close/>
                  <a:moveTo>
                    <a:pt x="12066" y="14179"/>
                  </a:moveTo>
                  <a:cubicBezTo>
                    <a:pt x="12293" y="14537"/>
                    <a:pt x="12489" y="14927"/>
                    <a:pt x="12651" y="15350"/>
                  </a:cubicBezTo>
                  <a:lnTo>
                    <a:pt x="4977" y="15350"/>
                  </a:lnTo>
                  <a:cubicBezTo>
                    <a:pt x="5139" y="14927"/>
                    <a:pt x="5334" y="14537"/>
                    <a:pt x="5562" y="14179"/>
                  </a:cubicBezTo>
                  <a:close/>
                  <a:moveTo>
                    <a:pt x="16293" y="1171"/>
                  </a:moveTo>
                  <a:cubicBezTo>
                    <a:pt x="16001" y="2732"/>
                    <a:pt x="15285" y="4131"/>
                    <a:pt x="14115" y="5431"/>
                  </a:cubicBezTo>
                  <a:cubicBezTo>
                    <a:pt x="12814" y="6960"/>
                    <a:pt x="11123" y="8098"/>
                    <a:pt x="9497" y="9236"/>
                  </a:cubicBezTo>
                  <a:cubicBezTo>
                    <a:pt x="6407" y="11317"/>
                    <a:pt x="3546" y="13301"/>
                    <a:pt x="3546" y="17106"/>
                  </a:cubicBezTo>
                  <a:cubicBezTo>
                    <a:pt x="3546" y="17756"/>
                    <a:pt x="2993" y="18277"/>
                    <a:pt x="2342" y="18277"/>
                  </a:cubicBezTo>
                  <a:cubicBezTo>
                    <a:pt x="1725" y="18277"/>
                    <a:pt x="1172" y="17756"/>
                    <a:pt x="1172" y="17106"/>
                  </a:cubicBezTo>
                  <a:cubicBezTo>
                    <a:pt x="1172" y="14830"/>
                    <a:pt x="1952" y="12846"/>
                    <a:pt x="3513" y="11057"/>
                  </a:cubicBezTo>
                  <a:cubicBezTo>
                    <a:pt x="4846" y="9561"/>
                    <a:pt x="6537" y="8391"/>
                    <a:pt x="8163" y="7285"/>
                  </a:cubicBezTo>
                  <a:cubicBezTo>
                    <a:pt x="10732" y="5529"/>
                    <a:pt x="13139" y="3870"/>
                    <a:pt x="13887" y="1171"/>
                  </a:cubicBezTo>
                  <a:close/>
                  <a:moveTo>
                    <a:pt x="11871" y="9009"/>
                  </a:moveTo>
                  <a:cubicBezTo>
                    <a:pt x="12781" y="9724"/>
                    <a:pt x="13529" y="10374"/>
                    <a:pt x="14115" y="11057"/>
                  </a:cubicBezTo>
                  <a:cubicBezTo>
                    <a:pt x="15675" y="12846"/>
                    <a:pt x="16456" y="14830"/>
                    <a:pt x="16456" y="17106"/>
                  </a:cubicBezTo>
                  <a:cubicBezTo>
                    <a:pt x="16456" y="17756"/>
                    <a:pt x="15936" y="18277"/>
                    <a:pt x="15285" y="18277"/>
                  </a:cubicBezTo>
                  <a:cubicBezTo>
                    <a:pt x="14635" y="18277"/>
                    <a:pt x="14115" y="17756"/>
                    <a:pt x="14115" y="17106"/>
                  </a:cubicBezTo>
                  <a:cubicBezTo>
                    <a:pt x="14115" y="13984"/>
                    <a:pt x="12163" y="12098"/>
                    <a:pt x="9854" y="10407"/>
                  </a:cubicBezTo>
                  <a:lnTo>
                    <a:pt x="10147" y="10212"/>
                  </a:lnTo>
                  <a:cubicBezTo>
                    <a:pt x="10732" y="9821"/>
                    <a:pt x="11285" y="9399"/>
                    <a:pt x="11871" y="9009"/>
                  </a:cubicBezTo>
                  <a:close/>
                  <a:moveTo>
                    <a:pt x="651" y="1"/>
                  </a:moveTo>
                  <a:cubicBezTo>
                    <a:pt x="489" y="1"/>
                    <a:pt x="326" y="66"/>
                    <a:pt x="229" y="196"/>
                  </a:cubicBezTo>
                  <a:cubicBezTo>
                    <a:pt x="99" y="326"/>
                    <a:pt x="66" y="488"/>
                    <a:pt x="66" y="651"/>
                  </a:cubicBezTo>
                  <a:cubicBezTo>
                    <a:pt x="294" y="2700"/>
                    <a:pt x="1139" y="4521"/>
                    <a:pt x="2635" y="6212"/>
                  </a:cubicBezTo>
                  <a:cubicBezTo>
                    <a:pt x="3220" y="6895"/>
                    <a:pt x="3936" y="7545"/>
                    <a:pt x="4781" y="8261"/>
                  </a:cubicBezTo>
                  <a:cubicBezTo>
                    <a:pt x="4033" y="8878"/>
                    <a:pt x="3285" y="9529"/>
                    <a:pt x="2635" y="10277"/>
                  </a:cubicBezTo>
                  <a:cubicBezTo>
                    <a:pt x="847" y="12293"/>
                    <a:pt x="1" y="14537"/>
                    <a:pt x="1" y="17106"/>
                  </a:cubicBezTo>
                  <a:cubicBezTo>
                    <a:pt x="1" y="18407"/>
                    <a:pt x="1042" y="19447"/>
                    <a:pt x="2342" y="19447"/>
                  </a:cubicBezTo>
                  <a:cubicBezTo>
                    <a:pt x="3643" y="19447"/>
                    <a:pt x="4684" y="18407"/>
                    <a:pt x="4684" y="17106"/>
                  </a:cubicBezTo>
                  <a:cubicBezTo>
                    <a:pt x="4684" y="16911"/>
                    <a:pt x="4716" y="16716"/>
                    <a:pt x="4716" y="16521"/>
                  </a:cubicBezTo>
                  <a:lnTo>
                    <a:pt x="12879" y="16521"/>
                  </a:lnTo>
                  <a:cubicBezTo>
                    <a:pt x="12911" y="16716"/>
                    <a:pt x="12911" y="16911"/>
                    <a:pt x="12911" y="17106"/>
                  </a:cubicBezTo>
                  <a:cubicBezTo>
                    <a:pt x="12911" y="18407"/>
                    <a:pt x="13984" y="19447"/>
                    <a:pt x="15253" y="19447"/>
                  </a:cubicBezTo>
                  <a:cubicBezTo>
                    <a:pt x="16553" y="19447"/>
                    <a:pt x="17627" y="18407"/>
                    <a:pt x="17627" y="17106"/>
                  </a:cubicBezTo>
                  <a:cubicBezTo>
                    <a:pt x="17627" y="14537"/>
                    <a:pt x="16749" y="12293"/>
                    <a:pt x="14993" y="10277"/>
                  </a:cubicBezTo>
                  <a:cubicBezTo>
                    <a:pt x="14407" y="9594"/>
                    <a:pt x="13692" y="8943"/>
                    <a:pt x="12846" y="8261"/>
                  </a:cubicBezTo>
                  <a:cubicBezTo>
                    <a:pt x="13594" y="7643"/>
                    <a:pt x="14342" y="6992"/>
                    <a:pt x="14993" y="6212"/>
                  </a:cubicBezTo>
                  <a:cubicBezTo>
                    <a:pt x="16488" y="4553"/>
                    <a:pt x="17334" y="2700"/>
                    <a:pt x="17562" y="651"/>
                  </a:cubicBezTo>
                  <a:cubicBezTo>
                    <a:pt x="17562" y="488"/>
                    <a:pt x="17529" y="326"/>
                    <a:pt x="17399" y="196"/>
                  </a:cubicBezTo>
                  <a:cubicBezTo>
                    <a:pt x="17301" y="66"/>
                    <a:pt x="17139" y="1"/>
                    <a:pt x="16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22"/>
            <p:cNvSpPr/>
            <p:nvPr/>
          </p:nvSpPr>
          <p:spPr>
            <a:xfrm>
              <a:off x="12132425" y="2514125"/>
              <a:ext cx="58550" cy="29300"/>
            </a:xfrm>
            <a:custGeom>
              <a:rect b="b" l="l" r="r" t="t"/>
              <a:pathLst>
                <a:path extrusionOk="0" h="1172" w="2342">
                  <a:moveTo>
                    <a:pt x="586" y="1"/>
                  </a:moveTo>
                  <a:cubicBezTo>
                    <a:pt x="260" y="1"/>
                    <a:pt x="0" y="261"/>
                    <a:pt x="0" y="586"/>
                  </a:cubicBezTo>
                  <a:cubicBezTo>
                    <a:pt x="0" y="911"/>
                    <a:pt x="260" y="1172"/>
                    <a:pt x="586" y="1172"/>
                  </a:cubicBezTo>
                  <a:lnTo>
                    <a:pt x="1756" y="1172"/>
                  </a:lnTo>
                  <a:cubicBezTo>
                    <a:pt x="2081" y="1172"/>
                    <a:pt x="2342" y="911"/>
                    <a:pt x="2342" y="586"/>
                  </a:cubicBezTo>
                  <a:cubicBezTo>
                    <a:pt x="2342" y="261"/>
                    <a:pt x="2081" y="1"/>
                    <a:pt x="1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22"/>
            <p:cNvSpPr/>
            <p:nvPr/>
          </p:nvSpPr>
          <p:spPr>
            <a:xfrm>
              <a:off x="12043800" y="2514125"/>
              <a:ext cx="59375" cy="29300"/>
            </a:xfrm>
            <a:custGeom>
              <a:rect b="b" l="l" r="r" t="t"/>
              <a:pathLst>
                <a:path extrusionOk="0" h="1172" w="2375">
                  <a:moveTo>
                    <a:pt x="586" y="1"/>
                  </a:moveTo>
                  <a:cubicBezTo>
                    <a:pt x="261" y="1"/>
                    <a:pt x="1" y="261"/>
                    <a:pt x="1" y="586"/>
                  </a:cubicBezTo>
                  <a:cubicBezTo>
                    <a:pt x="1" y="911"/>
                    <a:pt x="261" y="1172"/>
                    <a:pt x="586" y="1172"/>
                  </a:cubicBezTo>
                  <a:lnTo>
                    <a:pt x="1789" y="1172"/>
                  </a:lnTo>
                  <a:cubicBezTo>
                    <a:pt x="2114" y="1172"/>
                    <a:pt x="2374" y="911"/>
                    <a:pt x="2374" y="586"/>
                  </a:cubicBezTo>
                  <a:cubicBezTo>
                    <a:pt x="2374" y="261"/>
                    <a:pt x="2114" y="1"/>
                    <a:pt x="1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22"/>
            <p:cNvSpPr/>
            <p:nvPr/>
          </p:nvSpPr>
          <p:spPr>
            <a:xfrm>
              <a:off x="11956000" y="2514125"/>
              <a:ext cx="58550" cy="29300"/>
            </a:xfrm>
            <a:custGeom>
              <a:rect b="b" l="l" r="r" t="t"/>
              <a:pathLst>
                <a:path extrusionOk="0" h="1172" w="2342">
                  <a:moveTo>
                    <a:pt x="586" y="1"/>
                  </a:moveTo>
                  <a:cubicBezTo>
                    <a:pt x="261" y="1"/>
                    <a:pt x="0" y="261"/>
                    <a:pt x="0" y="586"/>
                  </a:cubicBezTo>
                  <a:cubicBezTo>
                    <a:pt x="0" y="911"/>
                    <a:pt x="261" y="1172"/>
                    <a:pt x="586" y="1172"/>
                  </a:cubicBezTo>
                  <a:lnTo>
                    <a:pt x="1756" y="1172"/>
                  </a:lnTo>
                  <a:cubicBezTo>
                    <a:pt x="2082" y="1172"/>
                    <a:pt x="2342" y="911"/>
                    <a:pt x="2342" y="586"/>
                  </a:cubicBezTo>
                  <a:cubicBezTo>
                    <a:pt x="2342" y="261"/>
                    <a:pt x="2082" y="1"/>
                    <a:pt x="1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22"/>
            <p:cNvSpPr/>
            <p:nvPr/>
          </p:nvSpPr>
          <p:spPr>
            <a:xfrm>
              <a:off x="12843775" y="2514125"/>
              <a:ext cx="58575" cy="29300"/>
            </a:xfrm>
            <a:custGeom>
              <a:rect b="b" l="l" r="r" t="t"/>
              <a:pathLst>
                <a:path extrusionOk="0" h="1172" w="2343">
                  <a:moveTo>
                    <a:pt x="586" y="1"/>
                  </a:moveTo>
                  <a:cubicBezTo>
                    <a:pt x="261" y="1"/>
                    <a:pt x="1" y="261"/>
                    <a:pt x="1" y="586"/>
                  </a:cubicBezTo>
                  <a:cubicBezTo>
                    <a:pt x="1" y="911"/>
                    <a:pt x="261" y="1172"/>
                    <a:pt x="586" y="1172"/>
                  </a:cubicBezTo>
                  <a:lnTo>
                    <a:pt x="1757" y="1172"/>
                  </a:lnTo>
                  <a:cubicBezTo>
                    <a:pt x="2082" y="1172"/>
                    <a:pt x="2342" y="911"/>
                    <a:pt x="2342" y="586"/>
                  </a:cubicBezTo>
                  <a:cubicBezTo>
                    <a:pt x="2342" y="261"/>
                    <a:pt x="2082" y="1"/>
                    <a:pt x="1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22"/>
            <p:cNvSpPr/>
            <p:nvPr/>
          </p:nvSpPr>
          <p:spPr>
            <a:xfrm>
              <a:off x="12755975" y="2514125"/>
              <a:ext cx="58575" cy="29300"/>
            </a:xfrm>
            <a:custGeom>
              <a:rect b="b" l="l" r="r" t="t"/>
              <a:pathLst>
                <a:path extrusionOk="0" h="1172" w="2343">
                  <a:moveTo>
                    <a:pt x="586" y="1"/>
                  </a:moveTo>
                  <a:cubicBezTo>
                    <a:pt x="261" y="1"/>
                    <a:pt x="1" y="261"/>
                    <a:pt x="1" y="586"/>
                  </a:cubicBezTo>
                  <a:cubicBezTo>
                    <a:pt x="1" y="911"/>
                    <a:pt x="261" y="1172"/>
                    <a:pt x="586" y="1172"/>
                  </a:cubicBezTo>
                  <a:lnTo>
                    <a:pt x="1757" y="1172"/>
                  </a:lnTo>
                  <a:cubicBezTo>
                    <a:pt x="2082" y="1172"/>
                    <a:pt x="2342" y="911"/>
                    <a:pt x="2342" y="586"/>
                  </a:cubicBezTo>
                  <a:cubicBezTo>
                    <a:pt x="2342" y="261"/>
                    <a:pt x="2082" y="1"/>
                    <a:pt x="1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22"/>
            <p:cNvSpPr/>
            <p:nvPr/>
          </p:nvSpPr>
          <p:spPr>
            <a:xfrm>
              <a:off x="12667375" y="2514125"/>
              <a:ext cx="58550" cy="29300"/>
            </a:xfrm>
            <a:custGeom>
              <a:rect b="b" l="l" r="r" t="t"/>
              <a:pathLst>
                <a:path extrusionOk="0" h="1172" w="2342">
                  <a:moveTo>
                    <a:pt x="585" y="1"/>
                  </a:moveTo>
                  <a:cubicBezTo>
                    <a:pt x="260" y="1"/>
                    <a:pt x="0" y="261"/>
                    <a:pt x="0" y="586"/>
                  </a:cubicBezTo>
                  <a:cubicBezTo>
                    <a:pt x="0" y="911"/>
                    <a:pt x="260" y="1172"/>
                    <a:pt x="585" y="1172"/>
                  </a:cubicBezTo>
                  <a:lnTo>
                    <a:pt x="1756" y="1172"/>
                  </a:lnTo>
                  <a:cubicBezTo>
                    <a:pt x="2081" y="1172"/>
                    <a:pt x="2341" y="911"/>
                    <a:pt x="2341" y="586"/>
                  </a:cubicBezTo>
                  <a:cubicBezTo>
                    <a:pt x="2341" y="261"/>
                    <a:pt x="2081" y="1"/>
                    <a:pt x="1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2" name="Google Shape;2182;p22"/>
          <p:cNvGrpSpPr/>
          <p:nvPr/>
        </p:nvGrpSpPr>
        <p:grpSpPr>
          <a:xfrm>
            <a:off x="7496713" y="1819442"/>
            <a:ext cx="493774" cy="548641"/>
            <a:chOff x="13150475" y="2019025"/>
            <a:chExt cx="905675" cy="1002450"/>
          </a:xfrm>
        </p:grpSpPr>
        <p:sp>
          <p:nvSpPr>
            <p:cNvPr id="2183" name="Google Shape;2183;p22"/>
            <p:cNvSpPr/>
            <p:nvPr/>
          </p:nvSpPr>
          <p:spPr>
            <a:xfrm>
              <a:off x="13165100" y="2075925"/>
              <a:ext cx="876425" cy="930900"/>
            </a:xfrm>
            <a:custGeom>
              <a:rect b="b" l="l" r="r" t="t"/>
              <a:pathLst>
                <a:path extrusionOk="0" h="37236" w="35057">
                  <a:moveTo>
                    <a:pt x="17524" y="1"/>
                  </a:moveTo>
                  <a:cubicBezTo>
                    <a:pt x="16325" y="1"/>
                    <a:pt x="15122" y="359"/>
                    <a:pt x="14081" y="1074"/>
                  </a:cubicBezTo>
                  <a:lnTo>
                    <a:pt x="2602" y="9009"/>
                  </a:lnTo>
                  <a:cubicBezTo>
                    <a:pt x="976" y="10147"/>
                    <a:pt x="0" y="12001"/>
                    <a:pt x="0" y="13984"/>
                  </a:cubicBezTo>
                  <a:lnTo>
                    <a:pt x="0" y="31187"/>
                  </a:lnTo>
                  <a:cubicBezTo>
                    <a:pt x="0" y="34537"/>
                    <a:pt x="2699" y="37236"/>
                    <a:pt x="6049" y="37236"/>
                  </a:cubicBezTo>
                  <a:lnTo>
                    <a:pt x="29008" y="37236"/>
                  </a:lnTo>
                  <a:cubicBezTo>
                    <a:pt x="32325" y="37236"/>
                    <a:pt x="35057" y="34537"/>
                    <a:pt x="35057" y="31187"/>
                  </a:cubicBezTo>
                  <a:lnTo>
                    <a:pt x="35057" y="13984"/>
                  </a:lnTo>
                  <a:cubicBezTo>
                    <a:pt x="35057" y="12001"/>
                    <a:pt x="34081" y="10147"/>
                    <a:pt x="32422" y="9009"/>
                  </a:cubicBezTo>
                  <a:lnTo>
                    <a:pt x="20943" y="1074"/>
                  </a:lnTo>
                  <a:cubicBezTo>
                    <a:pt x="19919" y="359"/>
                    <a:pt x="18724" y="1"/>
                    <a:pt x="175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22"/>
            <p:cNvSpPr/>
            <p:nvPr/>
          </p:nvSpPr>
          <p:spPr>
            <a:xfrm>
              <a:off x="13165100" y="2075400"/>
              <a:ext cx="483750" cy="931425"/>
            </a:xfrm>
            <a:custGeom>
              <a:rect b="b" l="l" r="r" t="t"/>
              <a:pathLst>
                <a:path extrusionOk="0" h="37257" w="19350">
                  <a:moveTo>
                    <a:pt x="17514" y="0"/>
                  </a:moveTo>
                  <a:cubicBezTo>
                    <a:pt x="16312" y="0"/>
                    <a:pt x="15112" y="354"/>
                    <a:pt x="14081" y="1062"/>
                  </a:cubicBezTo>
                  <a:lnTo>
                    <a:pt x="2602" y="9030"/>
                  </a:lnTo>
                  <a:cubicBezTo>
                    <a:pt x="976" y="10168"/>
                    <a:pt x="0" y="12022"/>
                    <a:pt x="0" y="14005"/>
                  </a:cubicBezTo>
                  <a:lnTo>
                    <a:pt x="0" y="31208"/>
                  </a:lnTo>
                  <a:cubicBezTo>
                    <a:pt x="0" y="34558"/>
                    <a:pt x="2699" y="37257"/>
                    <a:pt x="6049" y="37257"/>
                  </a:cubicBezTo>
                  <a:lnTo>
                    <a:pt x="9691" y="37257"/>
                  </a:lnTo>
                  <a:cubicBezTo>
                    <a:pt x="6374" y="37257"/>
                    <a:pt x="3675" y="34558"/>
                    <a:pt x="3675" y="31208"/>
                  </a:cubicBezTo>
                  <a:lnTo>
                    <a:pt x="3675" y="14005"/>
                  </a:lnTo>
                  <a:cubicBezTo>
                    <a:pt x="3675" y="12022"/>
                    <a:pt x="4618" y="10168"/>
                    <a:pt x="6277" y="9030"/>
                  </a:cubicBezTo>
                  <a:lnTo>
                    <a:pt x="17756" y="1062"/>
                  </a:lnTo>
                  <a:cubicBezTo>
                    <a:pt x="18244" y="737"/>
                    <a:pt x="18797" y="477"/>
                    <a:pt x="19350" y="282"/>
                  </a:cubicBezTo>
                  <a:cubicBezTo>
                    <a:pt x="18752" y="94"/>
                    <a:pt x="18133" y="0"/>
                    <a:pt x="17514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22"/>
            <p:cNvSpPr/>
            <p:nvPr/>
          </p:nvSpPr>
          <p:spPr>
            <a:xfrm>
              <a:off x="13165100" y="2075925"/>
              <a:ext cx="876425" cy="693525"/>
            </a:xfrm>
            <a:custGeom>
              <a:rect b="b" l="l" r="r" t="t"/>
              <a:pathLst>
                <a:path extrusionOk="0" h="27741" w="35057">
                  <a:moveTo>
                    <a:pt x="17528" y="1"/>
                  </a:moveTo>
                  <a:cubicBezTo>
                    <a:pt x="16325" y="1"/>
                    <a:pt x="15122" y="359"/>
                    <a:pt x="14081" y="1074"/>
                  </a:cubicBezTo>
                  <a:lnTo>
                    <a:pt x="4391" y="7773"/>
                  </a:lnTo>
                  <a:lnTo>
                    <a:pt x="2602" y="9009"/>
                  </a:lnTo>
                  <a:cubicBezTo>
                    <a:pt x="1008" y="10114"/>
                    <a:pt x="33" y="11936"/>
                    <a:pt x="0" y="13854"/>
                  </a:cubicBezTo>
                  <a:cubicBezTo>
                    <a:pt x="33" y="15805"/>
                    <a:pt x="1008" y="17626"/>
                    <a:pt x="2602" y="18732"/>
                  </a:cubicBezTo>
                  <a:lnTo>
                    <a:pt x="4391" y="19935"/>
                  </a:lnTo>
                  <a:lnTo>
                    <a:pt x="14081" y="26667"/>
                  </a:lnTo>
                  <a:cubicBezTo>
                    <a:pt x="15122" y="27382"/>
                    <a:pt x="16325" y="27740"/>
                    <a:pt x="17528" y="27740"/>
                  </a:cubicBezTo>
                  <a:cubicBezTo>
                    <a:pt x="18732" y="27740"/>
                    <a:pt x="19935" y="27382"/>
                    <a:pt x="20976" y="26667"/>
                  </a:cubicBezTo>
                  <a:lnTo>
                    <a:pt x="30992" y="19708"/>
                  </a:lnTo>
                  <a:lnTo>
                    <a:pt x="32455" y="18732"/>
                  </a:lnTo>
                  <a:cubicBezTo>
                    <a:pt x="34048" y="17626"/>
                    <a:pt x="34991" y="15805"/>
                    <a:pt x="35057" y="13854"/>
                  </a:cubicBezTo>
                  <a:cubicBezTo>
                    <a:pt x="34991" y="11936"/>
                    <a:pt x="34048" y="10114"/>
                    <a:pt x="32455" y="9009"/>
                  </a:cubicBezTo>
                  <a:lnTo>
                    <a:pt x="31024" y="8001"/>
                  </a:lnTo>
                  <a:lnTo>
                    <a:pt x="20976" y="1074"/>
                  </a:lnTo>
                  <a:cubicBezTo>
                    <a:pt x="19935" y="359"/>
                    <a:pt x="18732" y="1"/>
                    <a:pt x="175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22"/>
            <p:cNvSpPr/>
            <p:nvPr/>
          </p:nvSpPr>
          <p:spPr>
            <a:xfrm>
              <a:off x="13165100" y="2075925"/>
              <a:ext cx="876425" cy="693525"/>
            </a:xfrm>
            <a:custGeom>
              <a:rect b="b" l="l" r="r" t="t"/>
              <a:pathLst>
                <a:path extrusionOk="0" h="27741" w="35057">
                  <a:moveTo>
                    <a:pt x="17528" y="1"/>
                  </a:moveTo>
                  <a:cubicBezTo>
                    <a:pt x="16325" y="1"/>
                    <a:pt x="15122" y="359"/>
                    <a:pt x="14081" y="1074"/>
                  </a:cubicBezTo>
                  <a:lnTo>
                    <a:pt x="4391" y="7773"/>
                  </a:lnTo>
                  <a:lnTo>
                    <a:pt x="2602" y="9009"/>
                  </a:lnTo>
                  <a:cubicBezTo>
                    <a:pt x="1008" y="10114"/>
                    <a:pt x="33" y="11936"/>
                    <a:pt x="0" y="13854"/>
                  </a:cubicBezTo>
                  <a:cubicBezTo>
                    <a:pt x="33" y="15805"/>
                    <a:pt x="1008" y="17626"/>
                    <a:pt x="2602" y="18732"/>
                  </a:cubicBezTo>
                  <a:lnTo>
                    <a:pt x="4391" y="19935"/>
                  </a:lnTo>
                  <a:lnTo>
                    <a:pt x="14081" y="26667"/>
                  </a:lnTo>
                  <a:cubicBezTo>
                    <a:pt x="15122" y="27382"/>
                    <a:pt x="16325" y="27740"/>
                    <a:pt x="17528" y="27740"/>
                  </a:cubicBezTo>
                  <a:cubicBezTo>
                    <a:pt x="18732" y="27740"/>
                    <a:pt x="19935" y="27382"/>
                    <a:pt x="20976" y="26667"/>
                  </a:cubicBezTo>
                  <a:lnTo>
                    <a:pt x="30992" y="19708"/>
                  </a:lnTo>
                  <a:lnTo>
                    <a:pt x="32455" y="18732"/>
                  </a:lnTo>
                  <a:cubicBezTo>
                    <a:pt x="34048" y="17626"/>
                    <a:pt x="34991" y="15805"/>
                    <a:pt x="35057" y="13854"/>
                  </a:cubicBezTo>
                  <a:cubicBezTo>
                    <a:pt x="34991" y="11936"/>
                    <a:pt x="34048" y="10114"/>
                    <a:pt x="32455" y="9009"/>
                  </a:cubicBezTo>
                  <a:lnTo>
                    <a:pt x="31024" y="8001"/>
                  </a:lnTo>
                  <a:lnTo>
                    <a:pt x="20976" y="1074"/>
                  </a:lnTo>
                  <a:cubicBezTo>
                    <a:pt x="19935" y="359"/>
                    <a:pt x="18732" y="1"/>
                    <a:pt x="17528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22"/>
            <p:cNvSpPr/>
            <p:nvPr/>
          </p:nvSpPr>
          <p:spPr>
            <a:xfrm>
              <a:off x="13274850" y="2033650"/>
              <a:ext cx="665050" cy="735800"/>
            </a:xfrm>
            <a:custGeom>
              <a:rect b="b" l="l" r="r" t="t"/>
              <a:pathLst>
                <a:path extrusionOk="0" h="29432" w="26602">
                  <a:moveTo>
                    <a:pt x="2700" y="1"/>
                  </a:moveTo>
                  <a:cubicBezTo>
                    <a:pt x="1204" y="1"/>
                    <a:pt x="1" y="1204"/>
                    <a:pt x="1" y="2700"/>
                  </a:cubicBezTo>
                  <a:lnTo>
                    <a:pt x="1" y="21626"/>
                  </a:lnTo>
                  <a:lnTo>
                    <a:pt x="9691" y="28358"/>
                  </a:lnTo>
                  <a:cubicBezTo>
                    <a:pt x="10732" y="29073"/>
                    <a:pt x="11935" y="29431"/>
                    <a:pt x="13134" y="29431"/>
                  </a:cubicBezTo>
                  <a:cubicBezTo>
                    <a:pt x="14334" y="29431"/>
                    <a:pt x="15529" y="29073"/>
                    <a:pt x="16553" y="28358"/>
                  </a:cubicBezTo>
                  <a:lnTo>
                    <a:pt x="26602" y="21399"/>
                  </a:lnTo>
                  <a:lnTo>
                    <a:pt x="26602" y="7480"/>
                  </a:lnTo>
                  <a:lnTo>
                    <a:pt x="191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22"/>
            <p:cNvSpPr/>
            <p:nvPr/>
          </p:nvSpPr>
          <p:spPr>
            <a:xfrm>
              <a:off x="13274850" y="2480000"/>
              <a:ext cx="665050" cy="289450"/>
            </a:xfrm>
            <a:custGeom>
              <a:rect b="b" l="l" r="r" t="t"/>
              <a:pathLst>
                <a:path extrusionOk="0" h="11578" w="26602">
                  <a:moveTo>
                    <a:pt x="26602" y="0"/>
                  </a:moveTo>
                  <a:lnTo>
                    <a:pt x="16553" y="6959"/>
                  </a:lnTo>
                  <a:cubicBezTo>
                    <a:pt x="15529" y="7675"/>
                    <a:pt x="14325" y="8032"/>
                    <a:pt x="13122" y="8032"/>
                  </a:cubicBezTo>
                  <a:cubicBezTo>
                    <a:pt x="11919" y="8032"/>
                    <a:pt x="10716" y="7675"/>
                    <a:pt x="9691" y="6959"/>
                  </a:cubicBezTo>
                  <a:lnTo>
                    <a:pt x="1" y="260"/>
                  </a:lnTo>
                  <a:lnTo>
                    <a:pt x="1" y="3772"/>
                  </a:lnTo>
                  <a:lnTo>
                    <a:pt x="9691" y="10504"/>
                  </a:lnTo>
                  <a:cubicBezTo>
                    <a:pt x="10732" y="11219"/>
                    <a:pt x="11935" y="11577"/>
                    <a:pt x="13134" y="11577"/>
                  </a:cubicBezTo>
                  <a:cubicBezTo>
                    <a:pt x="14334" y="11577"/>
                    <a:pt x="15529" y="11219"/>
                    <a:pt x="16553" y="10504"/>
                  </a:cubicBezTo>
                  <a:lnTo>
                    <a:pt x="26602" y="3545"/>
                  </a:lnTo>
                  <a:lnTo>
                    <a:pt x="26602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22"/>
            <p:cNvSpPr/>
            <p:nvPr/>
          </p:nvSpPr>
          <p:spPr>
            <a:xfrm>
              <a:off x="13752900" y="2033650"/>
              <a:ext cx="187000" cy="187025"/>
            </a:xfrm>
            <a:custGeom>
              <a:rect b="b" l="l" r="r" t="t"/>
              <a:pathLst>
                <a:path extrusionOk="0" h="7481" w="7480">
                  <a:moveTo>
                    <a:pt x="0" y="1"/>
                  </a:moveTo>
                  <a:lnTo>
                    <a:pt x="0" y="4781"/>
                  </a:lnTo>
                  <a:cubicBezTo>
                    <a:pt x="0" y="6277"/>
                    <a:pt x="1203" y="7480"/>
                    <a:pt x="2699" y="7480"/>
                  </a:cubicBezTo>
                  <a:lnTo>
                    <a:pt x="7480" y="74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22"/>
            <p:cNvSpPr/>
            <p:nvPr/>
          </p:nvSpPr>
          <p:spPr>
            <a:xfrm>
              <a:off x="13448025" y="2264275"/>
              <a:ext cx="366675" cy="364525"/>
            </a:xfrm>
            <a:custGeom>
              <a:rect b="b" l="l" r="r" t="t"/>
              <a:pathLst>
                <a:path extrusionOk="0" h="14581" w="14667">
                  <a:moveTo>
                    <a:pt x="11271" y="1"/>
                  </a:moveTo>
                  <a:cubicBezTo>
                    <a:pt x="10815" y="1"/>
                    <a:pt x="10376" y="258"/>
                    <a:pt x="10146" y="694"/>
                  </a:cubicBezTo>
                  <a:lnTo>
                    <a:pt x="6276" y="8499"/>
                  </a:lnTo>
                  <a:lnTo>
                    <a:pt x="4390" y="5345"/>
                  </a:lnTo>
                  <a:cubicBezTo>
                    <a:pt x="4154" y="4959"/>
                    <a:pt x="3749" y="4742"/>
                    <a:pt x="3323" y="4742"/>
                  </a:cubicBezTo>
                  <a:cubicBezTo>
                    <a:pt x="3103" y="4742"/>
                    <a:pt x="2877" y="4800"/>
                    <a:pt x="2667" y="4922"/>
                  </a:cubicBezTo>
                  <a:lnTo>
                    <a:pt x="813" y="6027"/>
                  </a:lnTo>
                  <a:cubicBezTo>
                    <a:pt x="195" y="6385"/>
                    <a:pt x="0" y="7166"/>
                    <a:pt x="358" y="7751"/>
                  </a:cubicBezTo>
                  <a:lnTo>
                    <a:pt x="4065" y="13962"/>
                  </a:lnTo>
                  <a:cubicBezTo>
                    <a:pt x="4325" y="14353"/>
                    <a:pt x="4748" y="14580"/>
                    <a:pt x="5203" y="14580"/>
                  </a:cubicBezTo>
                  <a:lnTo>
                    <a:pt x="7837" y="14483"/>
                  </a:lnTo>
                  <a:cubicBezTo>
                    <a:pt x="8293" y="14450"/>
                    <a:pt x="8715" y="14190"/>
                    <a:pt x="8911" y="13767"/>
                  </a:cubicBezTo>
                  <a:lnTo>
                    <a:pt x="14374" y="2776"/>
                  </a:lnTo>
                  <a:cubicBezTo>
                    <a:pt x="14667" y="2158"/>
                    <a:pt x="14406" y="1410"/>
                    <a:pt x="13789" y="1085"/>
                  </a:cubicBezTo>
                  <a:lnTo>
                    <a:pt x="11837" y="141"/>
                  </a:lnTo>
                  <a:cubicBezTo>
                    <a:pt x="11655" y="46"/>
                    <a:pt x="11462" y="1"/>
                    <a:pt x="112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22"/>
            <p:cNvSpPr/>
            <p:nvPr/>
          </p:nvSpPr>
          <p:spPr>
            <a:xfrm>
              <a:off x="13604925" y="2264275"/>
              <a:ext cx="148800" cy="253125"/>
            </a:xfrm>
            <a:custGeom>
              <a:rect b="b" l="l" r="r" t="t"/>
              <a:pathLst>
                <a:path extrusionOk="0" h="10125" w="5952">
                  <a:moveTo>
                    <a:pt x="4995" y="1"/>
                  </a:moveTo>
                  <a:cubicBezTo>
                    <a:pt x="4539" y="1"/>
                    <a:pt x="4100" y="258"/>
                    <a:pt x="3870" y="694"/>
                  </a:cubicBezTo>
                  <a:lnTo>
                    <a:pt x="0" y="8499"/>
                  </a:lnTo>
                  <a:lnTo>
                    <a:pt x="976" y="10125"/>
                  </a:lnTo>
                  <a:lnTo>
                    <a:pt x="5659" y="694"/>
                  </a:lnTo>
                  <a:cubicBezTo>
                    <a:pt x="5756" y="564"/>
                    <a:pt x="5854" y="434"/>
                    <a:pt x="5952" y="337"/>
                  </a:cubicBezTo>
                  <a:lnTo>
                    <a:pt x="5561" y="141"/>
                  </a:lnTo>
                  <a:cubicBezTo>
                    <a:pt x="5379" y="46"/>
                    <a:pt x="5186" y="1"/>
                    <a:pt x="4995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22"/>
            <p:cNvSpPr/>
            <p:nvPr/>
          </p:nvSpPr>
          <p:spPr>
            <a:xfrm>
              <a:off x="13448025" y="2382750"/>
              <a:ext cx="164250" cy="246100"/>
            </a:xfrm>
            <a:custGeom>
              <a:rect b="b" l="l" r="r" t="t"/>
              <a:pathLst>
                <a:path extrusionOk="0" h="9844" w="6570">
                  <a:moveTo>
                    <a:pt x="3345" y="1"/>
                  </a:moveTo>
                  <a:cubicBezTo>
                    <a:pt x="3118" y="1"/>
                    <a:pt x="2884" y="61"/>
                    <a:pt x="2667" y="183"/>
                  </a:cubicBezTo>
                  <a:lnTo>
                    <a:pt x="813" y="1288"/>
                  </a:lnTo>
                  <a:cubicBezTo>
                    <a:pt x="195" y="1646"/>
                    <a:pt x="0" y="2427"/>
                    <a:pt x="358" y="3012"/>
                  </a:cubicBezTo>
                  <a:lnTo>
                    <a:pt x="4065" y="9223"/>
                  </a:lnTo>
                  <a:cubicBezTo>
                    <a:pt x="4311" y="9591"/>
                    <a:pt x="4701" y="9844"/>
                    <a:pt x="5127" y="9844"/>
                  </a:cubicBezTo>
                  <a:cubicBezTo>
                    <a:pt x="5152" y="9844"/>
                    <a:pt x="5178" y="9843"/>
                    <a:pt x="5203" y="9841"/>
                  </a:cubicBezTo>
                  <a:lnTo>
                    <a:pt x="6569" y="9776"/>
                  </a:lnTo>
                  <a:cubicBezTo>
                    <a:pt x="6276" y="9679"/>
                    <a:pt x="6049" y="9483"/>
                    <a:pt x="5886" y="9223"/>
                  </a:cubicBezTo>
                  <a:lnTo>
                    <a:pt x="2179" y="3012"/>
                  </a:lnTo>
                  <a:cubicBezTo>
                    <a:pt x="1821" y="2427"/>
                    <a:pt x="2016" y="1646"/>
                    <a:pt x="2602" y="1288"/>
                  </a:cubicBezTo>
                  <a:lnTo>
                    <a:pt x="4195" y="345"/>
                  </a:lnTo>
                  <a:cubicBezTo>
                    <a:pt x="3968" y="118"/>
                    <a:pt x="3663" y="1"/>
                    <a:pt x="3345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22"/>
            <p:cNvSpPr/>
            <p:nvPr/>
          </p:nvSpPr>
          <p:spPr>
            <a:xfrm>
              <a:off x="13150475" y="2019025"/>
              <a:ext cx="905675" cy="1002450"/>
            </a:xfrm>
            <a:custGeom>
              <a:rect b="b" l="l" r="r" t="t"/>
              <a:pathLst>
                <a:path extrusionOk="0" h="40098" w="36227">
                  <a:moveTo>
                    <a:pt x="24682" y="1984"/>
                  </a:moveTo>
                  <a:lnTo>
                    <a:pt x="30178" y="7480"/>
                  </a:lnTo>
                  <a:lnTo>
                    <a:pt x="26796" y="7480"/>
                  </a:lnTo>
                  <a:cubicBezTo>
                    <a:pt x="25625" y="7480"/>
                    <a:pt x="24682" y="6537"/>
                    <a:pt x="24682" y="5366"/>
                  </a:cubicBezTo>
                  <a:lnTo>
                    <a:pt x="24682" y="1984"/>
                  </a:lnTo>
                  <a:close/>
                  <a:moveTo>
                    <a:pt x="32162" y="11415"/>
                  </a:moveTo>
                  <a:lnTo>
                    <a:pt x="32682" y="11773"/>
                  </a:lnTo>
                  <a:cubicBezTo>
                    <a:pt x="34113" y="12748"/>
                    <a:pt x="34991" y="14374"/>
                    <a:pt x="35024" y="16130"/>
                  </a:cubicBezTo>
                  <a:cubicBezTo>
                    <a:pt x="34991" y="17886"/>
                    <a:pt x="34113" y="19512"/>
                    <a:pt x="32682" y="20520"/>
                  </a:cubicBezTo>
                  <a:lnTo>
                    <a:pt x="32162" y="20878"/>
                  </a:lnTo>
                  <a:lnTo>
                    <a:pt x="32162" y="11415"/>
                  </a:lnTo>
                  <a:close/>
                  <a:moveTo>
                    <a:pt x="4358" y="11187"/>
                  </a:moveTo>
                  <a:lnTo>
                    <a:pt x="4358" y="21106"/>
                  </a:lnTo>
                  <a:lnTo>
                    <a:pt x="3512" y="20520"/>
                  </a:lnTo>
                  <a:cubicBezTo>
                    <a:pt x="2081" y="19512"/>
                    <a:pt x="1203" y="17886"/>
                    <a:pt x="1171" y="16130"/>
                  </a:cubicBezTo>
                  <a:cubicBezTo>
                    <a:pt x="1203" y="14407"/>
                    <a:pt x="2081" y="12748"/>
                    <a:pt x="3512" y="11773"/>
                  </a:cubicBezTo>
                  <a:lnTo>
                    <a:pt x="4358" y="11187"/>
                  </a:lnTo>
                  <a:close/>
                  <a:moveTo>
                    <a:pt x="23512" y="1171"/>
                  </a:moveTo>
                  <a:lnTo>
                    <a:pt x="23512" y="5366"/>
                  </a:lnTo>
                  <a:cubicBezTo>
                    <a:pt x="23512" y="7187"/>
                    <a:pt x="24975" y="8651"/>
                    <a:pt x="26796" y="8651"/>
                  </a:cubicBezTo>
                  <a:lnTo>
                    <a:pt x="30991" y="8651"/>
                  </a:lnTo>
                  <a:lnTo>
                    <a:pt x="30991" y="21691"/>
                  </a:lnTo>
                  <a:lnTo>
                    <a:pt x="21203" y="28455"/>
                  </a:lnTo>
                  <a:cubicBezTo>
                    <a:pt x="20276" y="29105"/>
                    <a:pt x="19187" y="29431"/>
                    <a:pt x="18097" y="29431"/>
                  </a:cubicBezTo>
                  <a:cubicBezTo>
                    <a:pt x="17008" y="29431"/>
                    <a:pt x="15918" y="29105"/>
                    <a:pt x="14992" y="28455"/>
                  </a:cubicBezTo>
                  <a:lnTo>
                    <a:pt x="5561" y="21919"/>
                  </a:lnTo>
                  <a:lnTo>
                    <a:pt x="5561" y="3285"/>
                  </a:lnTo>
                  <a:cubicBezTo>
                    <a:pt x="5561" y="2114"/>
                    <a:pt x="6504" y="1171"/>
                    <a:pt x="7675" y="1171"/>
                  </a:cubicBezTo>
                  <a:close/>
                  <a:moveTo>
                    <a:pt x="7675" y="0"/>
                  </a:moveTo>
                  <a:cubicBezTo>
                    <a:pt x="5854" y="0"/>
                    <a:pt x="4358" y="1464"/>
                    <a:pt x="4358" y="3285"/>
                  </a:cubicBezTo>
                  <a:lnTo>
                    <a:pt x="4358" y="9756"/>
                  </a:lnTo>
                  <a:lnTo>
                    <a:pt x="2862" y="10797"/>
                  </a:lnTo>
                  <a:cubicBezTo>
                    <a:pt x="1073" y="12033"/>
                    <a:pt x="33" y="14016"/>
                    <a:pt x="0" y="16163"/>
                  </a:cubicBezTo>
                  <a:lnTo>
                    <a:pt x="0" y="16260"/>
                  </a:lnTo>
                  <a:lnTo>
                    <a:pt x="0" y="33463"/>
                  </a:lnTo>
                  <a:cubicBezTo>
                    <a:pt x="0" y="37138"/>
                    <a:pt x="2959" y="40097"/>
                    <a:pt x="6634" y="40097"/>
                  </a:cubicBezTo>
                  <a:lnTo>
                    <a:pt x="7480" y="40097"/>
                  </a:lnTo>
                  <a:cubicBezTo>
                    <a:pt x="7805" y="40097"/>
                    <a:pt x="8065" y="39837"/>
                    <a:pt x="8065" y="39512"/>
                  </a:cubicBezTo>
                  <a:cubicBezTo>
                    <a:pt x="8065" y="39187"/>
                    <a:pt x="7805" y="38926"/>
                    <a:pt x="7480" y="38926"/>
                  </a:cubicBezTo>
                  <a:lnTo>
                    <a:pt x="6634" y="38926"/>
                  </a:lnTo>
                  <a:cubicBezTo>
                    <a:pt x="3610" y="38926"/>
                    <a:pt x="1171" y="36487"/>
                    <a:pt x="1171" y="33463"/>
                  </a:cubicBezTo>
                  <a:lnTo>
                    <a:pt x="1171" y="19772"/>
                  </a:lnTo>
                  <a:cubicBezTo>
                    <a:pt x="1626" y="20423"/>
                    <a:pt x="2179" y="21008"/>
                    <a:pt x="2862" y="21463"/>
                  </a:cubicBezTo>
                  <a:lnTo>
                    <a:pt x="14341" y="29431"/>
                  </a:lnTo>
                  <a:cubicBezTo>
                    <a:pt x="15447" y="30211"/>
                    <a:pt x="16780" y="30601"/>
                    <a:pt x="18113" y="30601"/>
                  </a:cubicBezTo>
                  <a:cubicBezTo>
                    <a:pt x="19414" y="30601"/>
                    <a:pt x="20748" y="30211"/>
                    <a:pt x="21886" y="29431"/>
                  </a:cubicBezTo>
                  <a:lnTo>
                    <a:pt x="33365" y="21463"/>
                  </a:lnTo>
                  <a:cubicBezTo>
                    <a:pt x="34016" y="21008"/>
                    <a:pt x="34601" y="20423"/>
                    <a:pt x="35024" y="19772"/>
                  </a:cubicBezTo>
                  <a:lnTo>
                    <a:pt x="35024" y="33463"/>
                  </a:lnTo>
                  <a:cubicBezTo>
                    <a:pt x="35024" y="36487"/>
                    <a:pt x="32585" y="38926"/>
                    <a:pt x="29593" y="38926"/>
                  </a:cubicBezTo>
                  <a:lnTo>
                    <a:pt x="9821" y="38926"/>
                  </a:lnTo>
                  <a:cubicBezTo>
                    <a:pt x="9496" y="38926"/>
                    <a:pt x="9236" y="39187"/>
                    <a:pt x="9236" y="39512"/>
                  </a:cubicBezTo>
                  <a:cubicBezTo>
                    <a:pt x="9236" y="39837"/>
                    <a:pt x="9496" y="40097"/>
                    <a:pt x="9821" y="40097"/>
                  </a:cubicBezTo>
                  <a:lnTo>
                    <a:pt x="29593" y="40097"/>
                  </a:lnTo>
                  <a:cubicBezTo>
                    <a:pt x="33235" y="40097"/>
                    <a:pt x="36227" y="37138"/>
                    <a:pt x="36227" y="33463"/>
                  </a:cubicBezTo>
                  <a:lnTo>
                    <a:pt x="36227" y="16260"/>
                  </a:lnTo>
                  <a:cubicBezTo>
                    <a:pt x="36227" y="14081"/>
                    <a:pt x="35154" y="12033"/>
                    <a:pt x="33365" y="10797"/>
                  </a:cubicBezTo>
                  <a:lnTo>
                    <a:pt x="32162" y="9984"/>
                  </a:lnTo>
                  <a:lnTo>
                    <a:pt x="32162" y="8065"/>
                  </a:lnTo>
                  <a:cubicBezTo>
                    <a:pt x="32162" y="7903"/>
                    <a:pt x="32129" y="7773"/>
                    <a:pt x="31999" y="7643"/>
                  </a:cubicBezTo>
                  <a:lnTo>
                    <a:pt x="24520" y="163"/>
                  </a:lnTo>
                  <a:cubicBezTo>
                    <a:pt x="24390" y="66"/>
                    <a:pt x="24260" y="0"/>
                    <a:pt x="24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22"/>
            <p:cNvSpPr/>
            <p:nvPr/>
          </p:nvSpPr>
          <p:spPr>
            <a:xfrm>
              <a:off x="13256150" y="2803100"/>
              <a:ext cx="277250" cy="138700"/>
            </a:xfrm>
            <a:custGeom>
              <a:rect b="b" l="l" r="r" t="t"/>
              <a:pathLst>
                <a:path extrusionOk="0" h="5548" w="11090">
                  <a:moveTo>
                    <a:pt x="10432" y="1"/>
                  </a:moveTo>
                  <a:cubicBezTo>
                    <a:pt x="10350" y="1"/>
                    <a:pt x="10265" y="17"/>
                    <a:pt x="10179" y="51"/>
                  </a:cubicBezTo>
                  <a:lnTo>
                    <a:pt x="423" y="4442"/>
                  </a:lnTo>
                  <a:cubicBezTo>
                    <a:pt x="131" y="4572"/>
                    <a:pt x="1" y="4929"/>
                    <a:pt x="131" y="5222"/>
                  </a:cubicBezTo>
                  <a:cubicBezTo>
                    <a:pt x="228" y="5450"/>
                    <a:pt x="423" y="5547"/>
                    <a:pt x="651" y="5547"/>
                  </a:cubicBezTo>
                  <a:cubicBezTo>
                    <a:pt x="749" y="5547"/>
                    <a:pt x="814" y="5547"/>
                    <a:pt x="911" y="5515"/>
                  </a:cubicBezTo>
                  <a:lnTo>
                    <a:pt x="10667" y="1125"/>
                  </a:lnTo>
                  <a:cubicBezTo>
                    <a:pt x="10960" y="994"/>
                    <a:pt x="11090" y="637"/>
                    <a:pt x="10960" y="344"/>
                  </a:cubicBezTo>
                  <a:cubicBezTo>
                    <a:pt x="10864" y="128"/>
                    <a:pt x="10662" y="1"/>
                    <a:pt x="10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22"/>
            <p:cNvSpPr/>
            <p:nvPr/>
          </p:nvSpPr>
          <p:spPr>
            <a:xfrm>
              <a:off x="13672400" y="2803100"/>
              <a:ext cx="278075" cy="138700"/>
            </a:xfrm>
            <a:custGeom>
              <a:rect b="b" l="l" r="r" t="t"/>
              <a:pathLst>
                <a:path extrusionOk="0" h="5548" w="11123">
                  <a:moveTo>
                    <a:pt x="672" y="1"/>
                  </a:moveTo>
                  <a:cubicBezTo>
                    <a:pt x="446" y="1"/>
                    <a:pt x="227" y="128"/>
                    <a:pt x="131" y="344"/>
                  </a:cubicBezTo>
                  <a:cubicBezTo>
                    <a:pt x="1" y="637"/>
                    <a:pt x="131" y="994"/>
                    <a:pt x="423" y="1125"/>
                  </a:cubicBezTo>
                  <a:lnTo>
                    <a:pt x="10212" y="5515"/>
                  </a:lnTo>
                  <a:cubicBezTo>
                    <a:pt x="10277" y="5547"/>
                    <a:pt x="10374" y="5547"/>
                    <a:pt x="10439" y="5547"/>
                  </a:cubicBezTo>
                  <a:cubicBezTo>
                    <a:pt x="10667" y="5547"/>
                    <a:pt x="10862" y="5417"/>
                    <a:pt x="10960" y="5222"/>
                  </a:cubicBezTo>
                  <a:cubicBezTo>
                    <a:pt x="11122" y="4929"/>
                    <a:pt x="10960" y="4572"/>
                    <a:pt x="10667" y="4442"/>
                  </a:cubicBezTo>
                  <a:lnTo>
                    <a:pt x="911" y="51"/>
                  </a:lnTo>
                  <a:cubicBezTo>
                    <a:pt x="834" y="17"/>
                    <a:pt x="753" y="1"/>
                    <a:pt x="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22"/>
            <p:cNvSpPr/>
            <p:nvPr/>
          </p:nvSpPr>
          <p:spPr>
            <a:xfrm>
              <a:off x="13431750" y="2249800"/>
              <a:ext cx="395150" cy="393625"/>
            </a:xfrm>
            <a:custGeom>
              <a:rect b="b" l="l" r="r" t="t"/>
              <a:pathLst>
                <a:path extrusionOk="0" h="15745" w="15806">
                  <a:moveTo>
                    <a:pt x="11931" y="1"/>
                  </a:moveTo>
                  <a:cubicBezTo>
                    <a:pt x="11735" y="1"/>
                    <a:pt x="11540" y="35"/>
                    <a:pt x="11350" y="103"/>
                  </a:cubicBezTo>
                  <a:cubicBezTo>
                    <a:pt x="10862" y="233"/>
                    <a:pt x="10505" y="590"/>
                    <a:pt x="10277" y="1013"/>
                  </a:cubicBezTo>
                  <a:lnTo>
                    <a:pt x="6895" y="7842"/>
                  </a:lnTo>
                  <a:lnTo>
                    <a:pt x="5562" y="5631"/>
                  </a:lnTo>
                  <a:cubicBezTo>
                    <a:pt x="5302" y="5208"/>
                    <a:pt x="4911" y="4915"/>
                    <a:pt x="4423" y="4785"/>
                  </a:cubicBezTo>
                  <a:cubicBezTo>
                    <a:pt x="4261" y="4742"/>
                    <a:pt x="4098" y="4720"/>
                    <a:pt x="3938" y="4720"/>
                  </a:cubicBezTo>
                  <a:cubicBezTo>
                    <a:pt x="3618" y="4720"/>
                    <a:pt x="3307" y="4807"/>
                    <a:pt x="3025" y="4981"/>
                  </a:cubicBezTo>
                  <a:lnTo>
                    <a:pt x="1139" y="6119"/>
                  </a:lnTo>
                  <a:cubicBezTo>
                    <a:pt x="293" y="6639"/>
                    <a:pt x="1" y="7777"/>
                    <a:pt x="521" y="8655"/>
                  </a:cubicBezTo>
                  <a:lnTo>
                    <a:pt x="4228" y="14834"/>
                  </a:lnTo>
                  <a:cubicBezTo>
                    <a:pt x="4554" y="15419"/>
                    <a:pt x="5171" y="15744"/>
                    <a:pt x="5822" y="15744"/>
                  </a:cubicBezTo>
                  <a:lnTo>
                    <a:pt x="5887" y="15744"/>
                  </a:lnTo>
                  <a:lnTo>
                    <a:pt x="8521" y="15647"/>
                  </a:lnTo>
                  <a:cubicBezTo>
                    <a:pt x="9204" y="15614"/>
                    <a:pt x="9789" y="15224"/>
                    <a:pt x="10082" y="14606"/>
                  </a:cubicBezTo>
                  <a:lnTo>
                    <a:pt x="12846" y="9045"/>
                  </a:lnTo>
                  <a:cubicBezTo>
                    <a:pt x="13009" y="8753"/>
                    <a:pt x="12879" y="8428"/>
                    <a:pt x="12586" y="8265"/>
                  </a:cubicBezTo>
                  <a:cubicBezTo>
                    <a:pt x="12501" y="8227"/>
                    <a:pt x="12410" y="8208"/>
                    <a:pt x="12320" y="8208"/>
                  </a:cubicBezTo>
                  <a:cubicBezTo>
                    <a:pt x="12104" y="8208"/>
                    <a:pt x="11898" y="8318"/>
                    <a:pt x="11805" y="8525"/>
                  </a:cubicBezTo>
                  <a:lnTo>
                    <a:pt x="9041" y="14086"/>
                  </a:lnTo>
                  <a:cubicBezTo>
                    <a:pt x="8944" y="14314"/>
                    <a:pt x="8716" y="14444"/>
                    <a:pt x="8456" y="14476"/>
                  </a:cubicBezTo>
                  <a:lnTo>
                    <a:pt x="5854" y="14574"/>
                  </a:lnTo>
                  <a:cubicBezTo>
                    <a:pt x="5594" y="14574"/>
                    <a:pt x="5367" y="14444"/>
                    <a:pt x="5236" y="14249"/>
                  </a:cubicBezTo>
                  <a:lnTo>
                    <a:pt x="1529" y="8037"/>
                  </a:lnTo>
                  <a:cubicBezTo>
                    <a:pt x="1334" y="7712"/>
                    <a:pt x="1432" y="7322"/>
                    <a:pt x="1757" y="7127"/>
                  </a:cubicBezTo>
                  <a:lnTo>
                    <a:pt x="3643" y="5989"/>
                  </a:lnTo>
                  <a:cubicBezTo>
                    <a:pt x="3738" y="5941"/>
                    <a:pt x="3868" y="5911"/>
                    <a:pt x="3995" y="5911"/>
                  </a:cubicBezTo>
                  <a:cubicBezTo>
                    <a:pt x="4041" y="5911"/>
                    <a:pt x="4087" y="5915"/>
                    <a:pt x="4131" y="5924"/>
                  </a:cubicBezTo>
                  <a:cubicBezTo>
                    <a:pt x="4326" y="5989"/>
                    <a:pt x="4456" y="6086"/>
                    <a:pt x="4554" y="6249"/>
                  </a:cubicBezTo>
                  <a:lnTo>
                    <a:pt x="6440" y="9371"/>
                  </a:lnTo>
                  <a:cubicBezTo>
                    <a:pt x="6537" y="9566"/>
                    <a:pt x="6732" y="9663"/>
                    <a:pt x="6960" y="9663"/>
                  </a:cubicBezTo>
                  <a:cubicBezTo>
                    <a:pt x="7188" y="9663"/>
                    <a:pt x="7383" y="9533"/>
                    <a:pt x="7480" y="9338"/>
                  </a:cubicBezTo>
                  <a:lnTo>
                    <a:pt x="11318" y="1533"/>
                  </a:lnTo>
                  <a:cubicBezTo>
                    <a:pt x="11415" y="1371"/>
                    <a:pt x="11545" y="1273"/>
                    <a:pt x="11708" y="1208"/>
                  </a:cubicBezTo>
                  <a:cubicBezTo>
                    <a:pt x="11782" y="1183"/>
                    <a:pt x="11852" y="1173"/>
                    <a:pt x="11919" y="1173"/>
                  </a:cubicBezTo>
                  <a:cubicBezTo>
                    <a:pt x="12027" y="1173"/>
                    <a:pt x="12128" y="1201"/>
                    <a:pt x="12228" y="1241"/>
                  </a:cubicBezTo>
                  <a:lnTo>
                    <a:pt x="14179" y="2216"/>
                  </a:lnTo>
                  <a:cubicBezTo>
                    <a:pt x="14342" y="2281"/>
                    <a:pt x="14472" y="2444"/>
                    <a:pt x="14537" y="2607"/>
                  </a:cubicBezTo>
                  <a:cubicBezTo>
                    <a:pt x="14570" y="2769"/>
                    <a:pt x="14570" y="2964"/>
                    <a:pt x="14472" y="3127"/>
                  </a:cubicBezTo>
                  <a:lnTo>
                    <a:pt x="12846" y="6444"/>
                  </a:lnTo>
                  <a:cubicBezTo>
                    <a:pt x="12683" y="6737"/>
                    <a:pt x="12814" y="7062"/>
                    <a:pt x="13106" y="7224"/>
                  </a:cubicBezTo>
                  <a:cubicBezTo>
                    <a:pt x="13192" y="7262"/>
                    <a:pt x="13283" y="7281"/>
                    <a:pt x="13372" y="7281"/>
                  </a:cubicBezTo>
                  <a:cubicBezTo>
                    <a:pt x="13588" y="7281"/>
                    <a:pt x="13795" y="7171"/>
                    <a:pt x="13887" y="6964"/>
                  </a:cubicBezTo>
                  <a:lnTo>
                    <a:pt x="15545" y="3647"/>
                  </a:lnTo>
                  <a:cubicBezTo>
                    <a:pt x="15740" y="3192"/>
                    <a:pt x="15805" y="2672"/>
                    <a:pt x="15643" y="2216"/>
                  </a:cubicBezTo>
                  <a:cubicBezTo>
                    <a:pt x="15480" y="1761"/>
                    <a:pt x="15155" y="1371"/>
                    <a:pt x="14700" y="1143"/>
                  </a:cubicBezTo>
                  <a:lnTo>
                    <a:pt x="12749" y="200"/>
                  </a:lnTo>
                  <a:cubicBezTo>
                    <a:pt x="12483" y="67"/>
                    <a:pt x="12206" y="1"/>
                    <a:pt x="11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p23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transplants infographics</a:t>
            </a:r>
            <a:endParaRPr/>
          </a:p>
        </p:txBody>
      </p:sp>
      <p:sp>
        <p:nvSpPr>
          <p:cNvPr id="2202" name="Google Shape;2202;p23"/>
          <p:cNvSpPr/>
          <p:nvPr/>
        </p:nvSpPr>
        <p:spPr>
          <a:xfrm>
            <a:off x="457200" y="1304925"/>
            <a:ext cx="927300" cy="927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3" name="Google Shape;2203;p23"/>
          <p:cNvGrpSpPr/>
          <p:nvPr/>
        </p:nvGrpSpPr>
        <p:grpSpPr>
          <a:xfrm>
            <a:off x="1485625" y="1313550"/>
            <a:ext cx="1830300" cy="937476"/>
            <a:chOff x="1485625" y="1465950"/>
            <a:chExt cx="1830300" cy="937476"/>
          </a:xfrm>
        </p:grpSpPr>
        <p:sp>
          <p:nvSpPr>
            <p:cNvPr id="2204" name="Google Shape;2204;p23"/>
            <p:cNvSpPr txBox="1"/>
            <p:nvPr/>
          </p:nvSpPr>
          <p:spPr>
            <a:xfrm>
              <a:off x="1485625" y="1465950"/>
              <a:ext cx="18303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Heart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05" name="Google Shape;2205;p23"/>
            <p:cNvSpPr txBox="1"/>
            <p:nvPr/>
          </p:nvSpPr>
          <p:spPr>
            <a:xfrm>
              <a:off x="1485625" y="1762026"/>
              <a:ext cx="18303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06" name="Google Shape;2206;p23"/>
          <p:cNvSpPr/>
          <p:nvPr/>
        </p:nvSpPr>
        <p:spPr>
          <a:xfrm>
            <a:off x="457200" y="3646725"/>
            <a:ext cx="927300" cy="927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7" name="Google Shape;2207;p23"/>
          <p:cNvSpPr/>
          <p:nvPr/>
        </p:nvSpPr>
        <p:spPr>
          <a:xfrm>
            <a:off x="457200" y="2475825"/>
            <a:ext cx="927300" cy="927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8" name="Google Shape;2208;p23"/>
          <p:cNvGrpSpPr/>
          <p:nvPr/>
        </p:nvGrpSpPr>
        <p:grpSpPr>
          <a:xfrm>
            <a:off x="1485625" y="3655349"/>
            <a:ext cx="1830300" cy="937476"/>
            <a:chOff x="1485625" y="3807749"/>
            <a:chExt cx="1830300" cy="937476"/>
          </a:xfrm>
        </p:grpSpPr>
        <p:sp>
          <p:nvSpPr>
            <p:cNvPr id="2209" name="Google Shape;2209;p23"/>
            <p:cNvSpPr txBox="1"/>
            <p:nvPr/>
          </p:nvSpPr>
          <p:spPr>
            <a:xfrm>
              <a:off x="1485625" y="3807749"/>
              <a:ext cx="18303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Kidneys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10" name="Google Shape;2210;p23"/>
            <p:cNvSpPr txBox="1"/>
            <p:nvPr/>
          </p:nvSpPr>
          <p:spPr>
            <a:xfrm>
              <a:off x="1485625" y="4103825"/>
              <a:ext cx="18303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named after the Roman god of wealth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11" name="Google Shape;2211;p23"/>
          <p:cNvGrpSpPr/>
          <p:nvPr/>
        </p:nvGrpSpPr>
        <p:grpSpPr>
          <a:xfrm>
            <a:off x="1485625" y="2484462"/>
            <a:ext cx="1830300" cy="937476"/>
            <a:chOff x="1485625" y="2636862"/>
            <a:chExt cx="1830300" cy="937476"/>
          </a:xfrm>
        </p:grpSpPr>
        <p:sp>
          <p:nvSpPr>
            <p:cNvPr id="2212" name="Google Shape;2212;p23"/>
            <p:cNvSpPr txBox="1"/>
            <p:nvPr/>
          </p:nvSpPr>
          <p:spPr>
            <a:xfrm>
              <a:off x="1485625" y="2636862"/>
              <a:ext cx="18303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Liver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13" name="Google Shape;2213;p23"/>
            <p:cNvSpPr txBox="1"/>
            <p:nvPr/>
          </p:nvSpPr>
          <p:spPr>
            <a:xfrm>
              <a:off x="1485625" y="2932938"/>
              <a:ext cx="18303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 and is terribly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14" name="Google Shape;2214;p23"/>
          <p:cNvSpPr/>
          <p:nvPr/>
        </p:nvSpPr>
        <p:spPr>
          <a:xfrm flipH="1">
            <a:off x="7759500" y="1304925"/>
            <a:ext cx="927300" cy="927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15" name="Google Shape;2215;p23"/>
          <p:cNvGrpSpPr/>
          <p:nvPr/>
        </p:nvGrpSpPr>
        <p:grpSpPr>
          <a:xfrm>
            <a:off x="5828075" y="1313550"/>
            <a:ext cx="1830300" cy="937476"/>
            <a:chOff x="5828075" y="1465950"/>
            <a:chExt cx="1830300" cy="937476"/>
          </a:xfrm>
        </p:grpSpPr>
        <p:sp>
          <p:nvSpPr>
            <p:cNvPr id="2216" name="Google Shape;2216;p23"/>
            <p:cNvSpPr txBox="1"/>
            <p:nvPr/>
          </p:nvSpPr>
          <p:spPr>
            <a:xfrm flipH="1">
              <a:off x="5828075" y="1465950"/>
              <a:ext cx="18303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Lungs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17" name="Google Shape;2217;p23"/>
            <p:cNvSpPr txBox="1"/>
            <p:nvPr/>
          </p:nvSpPr>
          <p:spPr>
            <a:xfrm flipH="1">
              <a:off x="5828075" y="1762026"/>
              <a:ext cx="18303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18" name="Google Shape;2218;p23"/>
          <p:cNvSpPr/>
          <p:nvPr/>
        </p:nvSpPr>
        <p:spPr>
          <a:xfrm flipH="1">
            <a:off x="7759500" y="3646725"/>
            <a:ext cx="927300" cy="927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9" name="Google Shape;2219;p23"/>
          <p:cNvSpPr/>
          <p:nvPr/>
        </p:nvSpPr>
        <p:spPr>
          <a:xfrm flipH="1">
            <a:off x="7759500" y="2475825"/>
            <a:ext cx="927300" cy="927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0" name="Google Shape;2220;p23"/>
          <p:cNvGrpSpPr/>
          <p:nvPr/>
        </p:nvGrpSpPr>
        <p:grpSpPr>
          <a:xfrm>
            <a:off x="5828075" y="3655349"/>
            <a:ext cx="1830300" cy="937476"/>
            <a:chOff x="5828075" y="3807749"/>
            <a:chExt cx="1830300" cy="937476"/>
          </a:xfrm>
        </p:grpSpPr>
        <p:sp>
          <p:nvSpPr>
            <p:cNvPr id="2221" name="Google Shape;2221;p23"/>
            <p:cNvSpPr txBox="1"/>
            <p:nvPr/>
          </p:nvSpPr>
          <p:spPr>
            <a:xfrm flipH="1">
              <a:off x="5828075" y="3807749"/>
              <a:ext cx="18303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Intestine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22" name="Google Shape;2222;p23"/>
            <p:cNvSpPr txBox="1"/>
            <p:nvPr/>
          </p:nvSpPr>
          <p:spPr>
            <a:xfrm flipH="1">
              <a:off x="5828075" y="4103825"/>
              <a:ext cx="18303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the one that harbors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23" name="Google Shape;2223;p23"/>
          <p:cNvGrpSpPr/>
          <p:nvPr/>
        </p:nvGrpSpPr>
        <p:grpSpPr>
          <a:xfrm>
            <a:off x="5828075" y="2484462"/>
            <a:ext cx="1830300" cy="937476"/>
            <a:chOff x="5828075" y="2636862"/>
            <a:chExt cx="1830300" cy="937476"/>
          </a:xfrm>
        </p:grpSpPr>
        <p:sp>
          <p:nvSpPr>
            <p:cNvPr id="2224" name="Google Shape;2224;p23"/>
            <p:cNvSpPr txBox="1"/>
            <p:nvPr/>
          </p:nvSpPr>
          <p:spPr>
            <a:xfrm flipH="1">
              <a:off x="5828075" y="2636862"/>
              <a:ext cx="18303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Pancreas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25" name="Google Shape;2225;p23"/>
            <p:cNvSpPr txBox="1"/>
            <p:nvPr/>
          </p:nvSpPr>
          <p:spPr>
            <a:xfrm flipH="1">
              <a:off x="5828075" y="2932938"/>
              <a:ext cx="18303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fourth-largest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26" name="Google Shape;2226;p23"/>
          <p:cNvSpPr/>
          <p:nvPr/>
        </p:nvSpPr>
        <p:spPr>
          <a:xfrm>
            <a:off x="4057804" y="1304925"/>
            <a:ext cx="1028393" cy="3237503"/>
          </a:xfrm>
          <a:custGeom>
            <a:rect b="b" l="l" r="r" t="t"/>
            <a:pathLst>
              <a:path extrusionOk="0" h="108714" w="34533">
                <a:moveTo>
                  <a:pt x="17266" y="1"/>
                </a:moveTo>
                <a:cubicBezTo>
                  <a:pt x="17071" y="1"/>
                  <a:pt x="15229" y="30"/>
                  <a:pt x="13999" y="1106"/>
                </a:cubicBezTo>
                <a:cubicBezTo>
                  <a:pt x="12535" y="2342"/>
                  <a:pt x="12503" y="4521"/>
                  <a:pt x="12730" y="6082"/>
                </a:cubicBezTo>
                <a:cubicBezTo>
                  <a:pt x="12691" y="6075"/>
                  <a:pt x="12650" y="6070"/>
                  <a:pt x="12607" y="6070"/>
                </a:cubicBezTo>
                <a:cubicBezTo>
                  <a:pt x="12435" y="6070"/>
                  <a:pt x="12243" y="6153"/>
                  <a:pt x="12112" y="6570"/>
                </a:cubicBezTo>
                <a:cubicBezTo>
                  <a:pt x="11852" y="7448"/>
                  <a:pt x="12373" y="8066"/>
                  <a:pt x="12470" y="8716"/>
                </a:cubicBezTo>
                <a:cubicBezTo>
                  <a:pt x="12535" y="9269"/>
                  <a:pt x="12698" y="9887"/>
                  <a:pt x="13056" y="10017"/>
                </a:cubicBezTo>
                <a:cubicBezTo>
                  <a:pt x="13153" y="10602"/>
                  <a:pt x="13283" y="11155"/>
                  <a:pt x="13576" y="11708"/>
                </a:cubicBezTo>
                <a:cubicBezTo>
                  <a:pt x="13869" y="12293"/>
                  <a:pt x="14194" y="12813"/>
                  <a:pt x="14551" y="13269"/>
                </a:cubicBezTo>
                <a:cubicBezTo>
                  <a:pt x="14551" y="13854"/>
                  <a:pt x="14584" y="14895"/>
                  <a:pt x="14551" y="15155"/>
                </a:cubicBezTo>
                <a:cubicBezTo>
                  <a:pt x="14519" y="15545"/>
                  <a:pt x="12991" y="16326"/>
                  <a:pt x="11072" y="17236"/>
                </a:cubicBezTo>
                <a:cubicBezTo>
                  <a:pt x="9121" y="18114"/>
                  <a:pt x="7917" y="17496"/>
                  <a:pt x="6096" y="18732"/>
                </a:cubicBezTo>
                <a:cubicBezTo>
                  <a:pt x="2422" y="21171"/>
                  <a:pt x="3300" y="28163"/>
                  <a:pt x="3300" y="28163"/>
                </a:cubicBezTo>
                <a:cubicBezTo>
                  <a:pt x="3300" y="28163"/>
                  <a:pt x="2357" y="35837"/>
                  <a:pt x="2064" y="37398"/>
                </a:cubicBezTo>
                <a:cubicBezTo>
                  <a:pt x="2064" y="37398"/>
                  <a:pt x="893" y="40195"/>
                  <a:pt x="958" y="44585"/>
                </a:cubicBezTo>
                <a:cubicBezTo>
                  <a:pt x="1023" y="49008"/>
                  <a:pt x="1641" y="52422"/>
                  <a:pt x="1056" y="54113"/>
                </a:cubicBezTo>
                <a:cubicBezTo>
                  <a:pt x="340" y="56195"/>
                  <a:pt x="438" y="58081"/>
                  <a:pt x="243" y="59154"/>
                </a:cubicBezTo>
                <a:cubicBezTo>
                  <a:pt x="1" y="60363"/>
                  <a:pt x="1924" y="64131"/>
                  <a:pt x="2953" y="64131"/>
                </a:cubicBezTo>
                <a:cubicBezTo>
                  <a:pt x="3031" y="64131"/>
                  <a:pt x="3103" y="64110"/>
                  <a:pt x="3170" y="64064"/>
                </a:cubicBezTo>
                <a:cubicBezTo>
                  <a:pt x="3755" y="63642"/>
                  <a:pt x="2031" y="61105"/>
                  <a:pt x="2227" y="59967"/>
                </a:cubicBezTo>
                <a:cubicBezTo>
                  <a:pt x="2396" y="59006"/>
                  <a:pt x="2835" y="57727"/>
                  <a:pt x="3140" y="57727"/>
                </a:cubicBezTo>
                <a:cubicBezTo>
                  <a:pt x="3186" y="57727"/>
                  <a:pt x="3229" y="57756"/>
                  <a:pt x="3267" y="57821"/>
                </a:cubicBezTo>
                <a:cubicBezTo>
                  <a:pt x="3560" y="58308"/>
                  <a:pt x="3560" y="59219"/>
                  <a:pt x="4015" y="59837"/>
                </a:cubicBezTo>
                <a:cubicBezTo>
                  <a:pt x="4173" y="60051"/>
                  <a:pt x="4362" y="60179"/>
                  <a:pt x="4523" y="60179"/>
                </a:cubicBezTo>
                <a:cubicBezTo>
                  <a:pt x="4826" y="60179"/>
                  <a:pt x="5028" y="59725"/>
                  <a:pt x="4731" y="58536"/>
                </a:cubicBezTo>
                <a:cubicBezTo>
                  <a:pt x="4308" y="56715"/>
                  <a:pt x="4600" y="57008"/>
                  <a:pt x="4275" y="55902"/>
                </a:cubicBezTo>
                <a:cubicBezTo>
                  <a:pt x="3918" y="54764"/>
                  <a:pt x="3527" y="54991"/>
                  <a:pt x="3820" y="53203"/>
                </a:cubicBezTo>
                <a:cubicBezTo>
                  <a:pt x="4080" y="51447"/>
                  <a:pt x="6714" y="44650"/>
                  <a:pt x="6877" y="38049"/>
                </a:cubicBezTo>
                <a:cubicBezTo>
                  <a:pt x="6877" y="38049"/>
                  <a:pt x="8633" y="32390"/>
                  <a:pt x="8730" y="31480"/>
                </a:cubicBezTo>
                <a:cubicBezTo>
                  <a:pt x="8730" y="31480"/>
                  <a:pt x="8991" y="32813"/>
                  <a:pt x="9543" y="34829"/>
                </a:cubicBezTo>
                <a:cubicBezTo>
                  <a:pt x="9739" y="35610"/>
                  <a:pt x="9641" y="36650"/>
                  <a:pt x="9576" y="37658"/>
                </a:cubicBezTo>
                <a:cubicBezTo>
                  <a:pt x="9478" y="38927"/>
                  <a:pt x="9348" y="40130"/>
                  <a:pt x="8991" y="41073"/>
                </a:cubicBezTo>
                <a:cubicBezTo>
                  <a:pt x="8373" y="42731"/>
                  <a:pt x="8470" y="42341"/>
                  <a:pt x="7982" y="44260"/>
                </a:cubicBezTo>
                <a:cubicBezTo>
                  <a:pt x="7104" y="47479"/>
                  <a:pt x="7235" y="48618"/>
                  <a:pt x="6357" y="55804"/>
                </a:cubicBezTo>
                <a:cubicBezTo>
                  <a:pt x="5771" y="60390"/>
                  <a:pt x="5966" y="63511"/>
                  <a:pt x="6031" y="66048"/>
                </a:cubicBezTo>
                <a:cubicBezTo>
                  <a:pt x="6161" y="70698"/>
                  <a:pt x="8048" y="72194"/>
                  <a:pt x="7690" y="77235"/>
                </a:cubicBezTo>
                <a:cubicBezTo>
                  <a:pt x="7592" y="78731"/>
                  <a:pt x="7104" y="82048"/>
                  <a:pt x="7267" y="85787"/>
                </a:cubicBezTo>
                <a:cubicBezTo>
                  <a:pt x="7430" y="89787"/>
                  <a:pt x="8243" y="94275"/>
                  <a:pt x="8828" y="97267"/>
                </a:cubicBezTo>
                <a:cubicBezTo>
                  <a:pt x="9576" y="100941"/>
                  <a:pt x="8795" y="101234"/>
                  <a:pt x="8763" y="102047"/>
                </a:cubicBezTo>
                <a:cubicBezTo>
                  <a:pt x="8698" y="103380"/>
                  <a:pt x="8861" y="104876"/>
                  <a:pt x="8210" y="105592"/>
                </a:cubicBezTo>
                <a:cubicBezTo>
                  <a:pt x="7527" y="106275"/>
                  <a:pt x="6747" y="106697"/>
                  <a:pt x="7007" y="107575"/>
                </a:cubicBezTo>
                <a:cubicBezTo>
                  <a:pt x="7202" y="108226"/>
                  <a:pt x="10226" y="108714"/>
                  <a:pt x="11690" y="108714"/>
                </a:cubicBezTo>
                <a:cubicBezTo>
                  <a:pt x="13316" y="108714"/>
                  <a:pt x="13413" y="108193"/>
                  <a:pt x="12958" y="106502"/>
                </a:cubicBezTo>
                <a:cubicBezTo>
                  <a:pt x="12470" y="104811"/>
                  <a:pt x="12275" y="104128"/>
                  <a:pt x="12503" y="103055"/>
                </a:cubicBezTo>
                <a:cubicBezTo>
                  <a:pt x="12763" y="101885"/>
                  <a:pt x="12275" y="101559"/>
                  <a:pt x="12243" y="99771"/>
                </a:cubicBezTo>
                <a:cubicBezTo>
                  <a:pt x="12210" y="98015"/>
                  <a:pt x="12991" y="95576"/>
                  <a:pt x="13966" y="91576"/>
                </a:cubicBezTo>
                <a:cubicBezTo>
                  <a:pt x="15202" y="86340"/>
                  <a:pt x="13413" y="84291"/>
                  <a:pt x="13771" y="78243"/>
                </a:cubicBezTo>
                <a:cubicBezTo>
                  <a:pt x="13836" y="76877"/>
                  <a:pt x="14812" y="73690"/>
                  <a:pt x="15299" y="69463"/>
                </a:cubicBezTo>
                <a:cubicBezTo>
                  <a:pt x="15722" y="65755"/>
                  <a:pt x="16438" y="63219"/>
                  <a:pt x="16665" y="60585"/>
                </a:cubicBezTo>
                <a:cubicBezTo>
                  <a:pt x="16958" y="56780"/>
                  <a:pt x="16958" y="56520"/>
                  <a:pt x="17283" y="56487"/>
                </a:cubicBezTo>
                <a:cubicBezTo>
                  <a:pt x="17608" y="56487"/>
                  <a:pt x="17608" y="56780"/>
                  <a:pt x="17933" y="60585"/>
                </a:cubicBezTo>
                <a:cubicBezTo>
                  <a:pt x="18129" y="63219"/>
                  <a:pt x="18877" y="65755"/>
                  <a:pt x="19267" y="69463"/>
                </a:cubicBezTo>
                <a:cubicBezTo>
                  <a:pt x="19755" y="73690"/>
                  <a:pt x="20730" y="76877"/>
                  <a:pt x="20828" y="78243"/>
                </a:cubicBezTo>
                <a:cubicBezTo>
                  <a:pt x="21153" y="84291"/>
                  <a:pt x="19364" y="86340"/>
                  <a:pt x="20633" y="91576"/>
                </a:cubicBezTo>
                <a:cubicBezTo>
                  <a:pt x="21576" y="95576"/>
                  <a:pt x="22356" y="98015"/>
                  <a:pt x="22324" y="99803"/>
                </a:cubicBezTo>
                <a:cubicBezTo>
                  <a:pt x="22291" y="101592"/>
                  <a:pt x="21803" y="101917"/>
                  <a:pt x="22063" y="103055"/>
                </a:cubicBezTo>
                <a:cubicBezTo>
                  <a:pt x="22291" y="104128"/>
                  <a:pt x="22096" y="104811"/>
                  <a:pt x="21641" y="106502"/>
                </a:cubicBezTo>
                <a:cubicBezTo>
                  <a:pt x="21153" y="108193"/>
                  <a:pt x="21251" y="108714"/>
                  <a:pt x="22876" y="108714"/>
                </a:cubicBezTo>
                <a:cubicBezTo>
                  <a:pt x="24340" y="108714"/>
                  <a:pt x="27397" y="108226"/>
                  <a:pt x="27559" y="107575"/>
                </a:cubicBezTo>
                <a:cubicBezTo>
                  <a:pt x="27819" y="106697"/>
                  <a:pt x="27039" y="106275"/>
                  <a:pt x="26389" y="105592"/>
                </a:cubicBezTo>
                <a:cubicBezTo>
                  <a:pt x="25738" y="104876"/>
                  <a:pt x="25868" y="103380"/>
                  <a:pt x="25803" y="102047"/>
                </a:cubicBezTo>
                <a:cubicBezTo>
                  <a:pt x="25771" y="101234"/>
                  <a:pt x="24990" y="100974"/>
                  <a:pt x="25738" y="97267"/>
                </a:cubicBezTo>
                <a:cubicBezTo>
                  <a:pt x="26356" y="94275"/>
                  <a:pt x="27137" y="89820"/>
                  <a:pt x="27299" y="85787"/>
                </a:cubicBezTo>
                <a:cubicBezTo>
                  <a:pt x="27462" y="82048"/>
                  <a:pt x="27006" y="78731"/>
                  <a:pt x="26909" y="77235"/>
                </a:cubicBezTo>
                <a:cubicBezTo>
                  <a:pt x="26551" y="72194"/>
                  <a:pt x="28405" y="70698"/>
                  <a:pt x="28535" y="66048"/>
                </a:cubicBezTo>
                <a:cubicBezTo>
                  <a:pt x="28600" y="63511"/>
                  <a:pt x="28795" y="60390"/>
                  <a:pt x="28242" y="55804"/>
                </a:cubicBezTo>
                <a:cubicBezTo>
                  <a:pt x="27364" y="48618"/>
                  <a:pt x="27462" y="47479"/>
                  <a:pt x="26616" y="44260"/>
                </a:cubicBezTo>
                <a:cubicBezTo>
                  <a:pt x="26096" y="42341"/>
                  <a:pt x="26193" y="42731"/>
                  <a:pt x="25576" y="41073"/>
                </a:cubicBezTo>
                <a:cubicBezTo>
                  <a:pt x="25250" y="40227"/>
                  <a:pt x="25153" y="39089"/>
                  <a:pt x="25055" y="37919"/>
                </a:cubicBezTo>
                <a:cubicBezTo>
                  <a:pt x="24958" y="36813"/>
                  <a:pt x="24828" y="35675"/>
                  <a:pt x="25055" y="34862"/>
                </a:cubicBezTo>
                <a:cubicBezTo>
                  <a:pt x="25576" y="32813"/>
                  <a:pt x="25836" y="31480"/>
                  <a:pt x="25836" y="31480"/>
                </a:cubicBezTo>
                <a:cubicBezTo>
                  <a:pt x="25966" y="32390"/>
                  <a:pt x="27722" y="38049"/>
                  <a:pt x="27722" y="38049"/>
                </a:cubicBezTo>
                <a:cubicBezTo>
                  <a:pt x="27852" y="44618"/>
                  <a:pt x="30486" y="51447"/>
                  <a:pt x="30779" y="53203"/>
                </a:cubicBezTo>
                <a:cubicBezTo>
                  <a:pt x="31039" y="54991"/>
                  <a:pt x="30649" y="54796"/>
                  <a:pt x="30291" y="55902"/>
                </a:cubicBezTo>
                <a:cubicBezTo>
                  <a:pt x="29966" y="57008"/>
                  <a:pt x="30258" y="56715"/>
                  <a:pt x="29836" y="58536"/>
                </a:cubicBezTo>
                <a:cubicBezTo>
                  <a:pt x="29538" y="59725"/>
                  <a:pt x="29740" y="60179"/>
                  <a:pt x="30043" y="60179"/>
                </a:cubicBezTo>
                <a:cubicBezTo>
                  <a:pt x="30204" y="60179"/>
                  <a:pt x="30393" y="60051"/>
                  <a:pt x="30551" y="59837"/>
                </a:cubicBezTo>
                <a:cubicBezTo>
                  <a:pt x="31006" y="59219"/>
                  <a:pt x="31006" y="58308"/>
                  <a:pt x="31299" y="57821"/>
                </a:cubicBezTo>
                <a:cubicBezTo>
                  <a:pt x="31338" y="57756"/>
                  <a:pt x="31380" y="57727"/>
                  <a:pt x="31427" y="57727"/>
                </a:cubicBezTo>
                <a:cubicBezTo>
                  <a:pt x="31731" y="57727"/>
                  <a:pt x="32170" y="59006"/>
                  <a:pt x="32340" y="59967"/>
                </a:cubicBezTo>
                <a:cubicBezTo>
                  <a:pt x="32535" y="61105"/>
                  <a:pt x="30811" y="63642"/>
                  <a:pt x="31397" y="64064"/>
                </a:cubicBezTo>
                <a:cubicBezTo>
                  <a:pt x="31461" y="64110"/>
                  <a:pt x="31531" y="64131"/>
                  <a:pt x="31607" y="64131"/>
                </a:cubicBezTo>
                <a:cubicBezTo>
                  <a:pt x="32610" y="64131"/>
                  <a:pt x="34533" y="60361"/>
                  <a:pt x="34291" y="59121"/>
                </a:cubicBezTo>
                <a:cubicBezTo>
                  <a:pt x="34096" y="58048"/>
                  <a:pt x="34226" y="56195"/>
                  <a:pt x="33478" y="54113"/>
                </a:cubicBezTo>
                <a:cubicBezTo>
                  <a:pt x="32893" y="52422"/>
                  <a:pt x="33543" y="49008"/>
                  <a:pt x="33608" y="44585"/>
                </a:cubicBezTo>
                <a:cubicBezTo>
                  <a:pt x="33640" y="40195"/>
                  <a:pt x="32470" y="37398"/>
                  <a:pt x="32470" y="37398"/>
                </a:cubicBezTo>
                <a:cubicBezTo>
                  <a:pt x="32177" y="35805"/>
                  <a:pt x="31267" y="28163"/>
                  <a:pt x="31267" y="28163"/>
                </a:cubicBezTo>
                <a:cubicBezTo>
                  <a:pt x="31267" y="28163"/>
                  <a:pt x="32112" y="21171"/>
                  <a:pt x="28437" y="18732"/>
                </a:cubicBezTo>
                <a:cubicBezTo>
                  <a:pt x="26616" y="17496"/>
                  <a:pt x="25446" y="18114"/>
                  <a:pt x="23494" y="17236"/>
                </a:cubicBezTo>
                <a:cubicBezTo>
                  <a:pt x="21543" y="16326"/>
                  <a:pt x="20015" y="15643"/>
                  <a:pt x="19982" y="15252"/>
                </a:cubicBezTo>
                <a:cubicBezTo>
                  <a:pt x="19950" y="14960"/>
                  <a:pt x="19950" y="13887"/>
                  <a:pt x="19950" y="13334"/>
                </a:cubicBezTo>
                <a:cubicBezTo>
                  <a:pt x="20340" y="12879"/>
                  <a:pt x="20665" y="12326"/>
                  <a:pt x="20990" y="11708"/>
                </a:cubicBezTo>
                <a:cubicBezTo>
                  <a:pt x="21251" y="11155"/>
                  <a:pt x="21413" y="10602"/>
                  <a:pt x="21511" y="10017"/>
                </a:cubicBezTo>
                <a:cubicBezTo>
                  <a:pt x="21868" y="9887"/>
                  <a:pt x="22031" y="9269"/>
                  <a:pt x="22096" y="8716"/>
                </a:cubicBezTo>
                <a:cubicBezTo>
                  <a:pt x="22194" y="8066"/>
                  <a:pt x="22714" y="7448"/>
                  <a:pt x="22454" y="6570"/>
                </a:cubicBezTo>
                <a:cubicBezTo>
                  <a:pt x="22324" y="6153"/>
                  <a:pt x="22110" y="6070"/>
                  <a:pt x="21947" y="6070"/>
                </a:cubicBezTo>
                <a:cubicBezTo>
                  <a:pt x="21906" y="6070"/>
                  <a:pt x="21868" y="6075"/>
                  <a:pt x="21836" y="6082"/>
                </a:cubicBezTo>
                <a:cubicBezTo>
                  <a:pt x="22063" y="4521"/>
                  <a:pt x="22031" y="2342"/>
                  <a:pt x="20568" y="1106"/>
                </a:cubicBezTo>
                <a:cubicBezTo>
                  <a:pt x="19337" y="30"/>
                  <a:pt x="17496" y="1"/>
                  <a:pt x="17300" y="1"/>
                </a:cubicBezTo>
                <a:cubicBezTo>
                  <a:pt x="17289" y="1"/>
                  <a:pt x="17283" y="1"/>
                  <a:pt x="17283" y="1"/>
                </a:cubicBezTo>
                <a:cubicBezTo>
                  <a:pt x="17283" y="1"/>
                  <a:pt x="17277" y="1"/>
                  <a:pt x="1726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27" name="Google Shape;2227;p23"/>
          <p:cNvCxnSpPr>
            <a:stCxn id="2204" idx="3"/>
          </p:cNvCxnSpPr>
          <p:nvPr/>
        </p:nvCxnSpPr>
        <p:spPr>
          <a:xfrm>
            <a:off x="3315925" y="1443900"/>
            <a:ext cx="1210200" cy="656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28" name="Google Shape;2228;p23"/>
          <p:cNvCxnSpPr>
            <a:stCxn id="2216" idx="3"/>
          </p:cNvCxnSpPr>
          <p:nvPr/>
        </p:nvCxnSpPr>
        <p:spPr>
          <a:xfrm flipH="1">
            <a:off x="4554575" y="1443900"/>
            <a:ext cx="1273500" cy="777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29" name="Google Shape;2229;p23"/>
          <p:cNvCxnSpPr>
            <a:stCxn id="2212" idx="3"/>
          </p:cNvCxnSpPr>
          <p:nvPr/>
        </p:nvCxnSpPr>
        <p:spPr>
          <a:xfrm flipH="1" rot="10800000">
            <a:off x="3315925" y="2399412"/>
            <a:ext cx="1195800" cy="21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30" name="Google Shape;2230;p23"/>
          <p:cNvCxnSpPr>
            <a:stCxn id="2209" idx="3"/>
          </p:cNvCxnSpPr>
          <p:nvPr/>
        </p:nvCxnSpPr>
        <p:spPr>
          <a:xfrm flipH="1" rot="10800000">
            <a:off x="3315925" y="2534699"/>
            <a:ext cx="1181700" cy="1251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31" name="Google Shape;2231;p23"/>
          <p:cNvCxnSpPr>
            <a:stCxn id="2224" idx="3"/>
          </p:cNvCxnSpPr>
          <p:nvPr/>
        </p:nvCxnSpPr>
        <p:spPr>
          <a:xfrm rot="10800000">
            <a:off x="4611575" y="2477712"/>
            <a:ext cx="1216500" cy="137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32" name="Google Shape;2232;p23"/>
          <p:cNvCxnSpPr>
            <a:stCxn id="2221" idx="3"/>
          </p:cNvCxnSpPr>
          <p:nvPr/>
        </p:nvCxnSpPr>
        <p:spPr>
          <a:xfrm rot="10800000">
            <a:off x="4568975" y="2748599"/>
            <a:ext cx="1259100" cy="1037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2233" name="Google Shape;2233;p23"/>
          <p:cNvGrpSpPr/>
          <p:nvPr/>
        </p:nvGrpSpPr>
        <p:grpSpPr>
          <a:xfrm>
            <a:off x="662067" y="2665158"/>
            <a:ext cx="517565" cy="548635"/>
            <a:chOff x="-1010900" y="1369488"/>
            <a:chExt cx="458550" cy="480500"/>
          </a:xfrm>
        </p:grpSpPr>
        <p:sp>
          <p:nvSpPr>
            <p:cNvPr id="2234" name="Google Shape;2234;p23"/>
            <p:cNvSpPr/>
            <p:nvPr/>
          </p:nvSpPr>
          <p:spPr>
            <a:xfrm>
              <a:off x="-716600" y="1375988"/>
              <a:ext cx="48000" cy="170750"/>
            </a:xfrm>
            <a:custGeom>
              <a:rect b="b" l="l" r="r" t="t"/>
              <a:pathLst>
                <a:path extrusionOk="0" h="6830" w="1920">
                  <a:moveTo>
                    <a:pt x="1" y="0"/>
                  </a:moveTo>
                  <a:lnTo>
                    <a:pt x="1" y="6830"/>
                  </a:lnTo>
                  <a:cubicBezTo>
                    <a:pt x="358" y="6244"/>
                    <a:pt x="1106" y="5919"/>
                    <a:pt x="1919" y="5789"/>
                  </a:cubicBezTo>
                  <a:lnTo>
                    <a:pt x="1919" y="0"/>
                  </a:lnTo>
                  <a:close/>
                  <a:moveTo>
                    <a:pt x="1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23"/>
            <p:cNvSpPr/>
            <p:nvPr/>
          </p:nvSpPr>
          <p:spPr>
            <a:xfrm>
              <a:off x="-688950" y="1375988"/>
              <a:ext cx="20350" cy="150425"/>
            </a:xfrm>
            <a:custGeom>
              <a:rect b="b" l="l" r="r" t="t"/>
              <a:pathLst>
                <a:path extrusionOk="0" h="6017" w="814">
                  <a:moveTo>
                    <a:pt x="813" y="5789"/>
                  </a:moveTo>
                  <a:lnTo>
                    <a:pt x="813" y="0"/>
                  </a:lnTo>
                  <a:lnTo>
                    <a:pt x="0" y="0"/>
                  </a:lnTo>
                  <a:lnTo>
                    <a:pt x="0" y="6017"/>
                  </a:lnTo>
                  <a:cubicBezTo>
                    <a:pt x="260" y="5919"/>
                    <a:pt x="521" y="5854"/>
                    <a:pt x="813" y="5789"/>
                  </a:cubicBezTo>
                  <a:close/>
                  <a:moveTo>
                    <a:pt x="813" y="5789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23"/>
            <p:cNvSpPr/>
            <p:nvPr/>
          </p:nvSpPr>
          <p:spPr>
            <a:xfrm>
              <a:off x="-671075" y="1648338"/>
              <a:ext cx="87825" cy="79700"/>
            </a:xfrm>
            <a:custGeom>
              <a:rect b="b" l="l" r="r" t="t"/>
              <a:pathLst>
                <a:path extrusionOk="0" h="3188" w="3513">
                  <a:moveTo>
                    <a:pt x="1562" y="261"/>
                  </a:moveTo>
                  <a:cubicBezTo>
                    <a:pt x="424" y="0"/>
                    <a:pt x="1" y="391"/>
                    <a:pt x="326" y="1366"/>
                  </a:cubicBezTo>
                  <a:cubicBezTo>
                    <a:pt x="781" y="2212"/>
                    <a:pt x="1432" y="2765"/>
                    <a:pt x="2407" y="3057"/>
                  </a:cubicBezTo>
                  <a:cubicBezTo>
                    <a:pt x="2797" y="3187"/>
                    <a:pt x="3253" y="2960"/>
                    <a:pt x="3383" y="2537"/>
                  </a:cubicBezTo>
                  <a:cubicBezTo>
                    <a:pt x="3513" y="2114"/>
                    <a:pt x="3285" y="1691"/>
                    <a:pt x="2862" y="1561"/>
                  </a:cubicBezTo>
                  <a:cubicBezTo>
                    <a:pt x="2147" y="1334"/>
                    <a:pt x="1822" y="944"/>
                    <a:pt x="1562" y="261"/>
                  </a:cubicBezTo>
                  <a:close/>
                  <a:moveTo>
                    <a:pt x="1562" y="26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23"/>
            <p:cNvSpPr/>
            <p:nvPr/>
          </p:nvSpPr>
          <p:spPr>
            <a:xfrm>
              <a:off x="-644250" y="1654038"/>
              <a:ext cx="61000" cy="71550"/>
            </a:xfrm>
            <a:custGeom>
              <a:rect b="b" l="l" r="r" t="t"/>
              <a:pathLst>
                <a:path extrusionOk="0" h="2862" w="2440">
                  <a:moveTo>
                    <a:pt x="1" y="618"/>
                  </a:moveTo>
                  <a:cubicBezTo>
                    <a:pt x="261" y="1138"/>
                    <a:pt x="586" y="1463"/>
                    <a:pt x="1204" y="1659"/>
                  </a:cubicBezTo>
                  <a:cubicBezTo>
                    <a:pt x="1627" y="1789"/>
                    <a:pt x="1855" y="2211"/>
                    <a:pt x="1724" y="2634"/>
                  </a:cubicBezTo>
                  <a:cubicBezTo>
                    <a:pt x="1692" y="2732"/>
                    <a:pt x="1659" y="2797"/>
                    <a:pt x="1594" y="2862"/>
                  </a:cubicBezTo>
                  <a:cubicBezTo>
                    <a:pt x="1920" y="2862"/>
                    <a:pt x="2212" y="2634"/>
                    <a:pt x="2310" y="2309"/>
                  </a:cubicBezTo>
                  <a:cubicBezTo>
                    <a:pt x="2440" y="1886"/>
                    <a:pt x="2212" y="1463"/>
                    <a:pt x="1789" y="1333"/>
                  </a:cubicBezTo>
                  <a:cubicBezTo>
                    <a:pt x="1074" y="1106"/>
                    <a:pt x="749" y="716"/>
                    <a:pt x="489" y="0"/>
                  </a:cubicBezTo>
                  <a:cubicBezTo>
                    <a:pt x="359" y="260"/>
                    <a:pt x="196" y="455"/>
                    <a:pt x="1" y="618"/>
                  </a:cubicBezTo>
                  <a:close/>
                  <a:moveTo>
                    <a:pt x="1" y="618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23"/>
            <p:cNvSpPr/>
            <p:nvPr/>
          </p:nvSpPr>
          <p:spPr>
            <a:xfrm>
              <a:off x="-809275" y="1704438"/>
              <a:ext cx="48000" cy="139050"/>
            </a:xfrm>
            <a:custGeom>
              <a:rect b="b" l="l" r="r" t="t"/>
              <a:pathLst>
                <a:path extrusionOk="0" h="5562" w="1920">
                  <a:moveTo>
                    <a:pt x="0" y="781"/>
                  </a:moveTo>
                  <a:lnTo>
                    <a:pt x="0" y="5561"/>
                  </a:lnTo>
                  <a:lnTo>
                    <a:pt x="1919" y="5561"/>
                  </a:lnTo>
                  <a:lnTo>
                    <a:pt x="1919" y="0"/>
                  </a:lnTo>
                  <a:cubicBezTo>
                    <a:pt x="1496" y="260"/>
                    <a:pt x="976" y="456"/>
                    <a:pt x="586" y="586"/>
                  </a:cubicBezTo>
                  <a:cubicBezTo>
                    <a:pt x="391" y="683"/>
                    <a:pt x="196" y="748"/>
                    <a:pt x="0" y="781"/>
                  </a:cubicBezTo>
                  <a:close/>
                  <a:moveTo>
                    <a:pt x="0" y="78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23"/>
            <p:cNvSpPr/>
            <p:nvPr/>
          </p:nvSpPr>
          <p:spPr>
            <a:xfrm>
              <a:off x="-782450" y="1704438"/>
              <a:ext cx="21175" cy="139050"/>
            </a:xfrm>
            <a:custGeom>
              <a:rect b="b" l="l" r="r" t="t"/>
              <a:pathLst>
                <a:path extrusionOk="0" h="5562" w="847">
                  <a:moveTo>
                    <a:pt x="846" y="5561"/>
                  </a:moveTo>
                  <a:lnTo>
                    <a:pt x="846" y="0"/>
                  </a:lnTo>
                  <a:cubicBezTo>
                    <a:pt x="716" y="65"/>
                    <a:pt x="521" y="163"/>
                    <a:pt x="358" y="260"/>
                  </a:cubicBezTo>
                  <a:cubicBezTo>
                    <a:pt x="228" y="293"/>
                    <a:pt x="98" y="358"/>
                    <a:pt x="1" y="423"/>
                  </a:cubicBezTo>
                  <a:lnTo>
                    <a:pt x="1" y="5561"/>
                  </a:lnTo>
                  <a:lnTo>
                    <a:pt x="846" y="5561"/>
                  </a:lnTo>
                  <a:close/>
                  <a:moveTo>
                    <a:pt x="846" y="5561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23"/>
            <p:cNvSpPr/>
            <p:nvPr/>
          </p:nvSpPr>
          <p:spPr>
            <a:xfrm>
              <a:off x="-780825" y="1529638"/>
              <a:ext cx="82950" cy="159375"/>
            </a:xfrm>
            <a:custGeom>
              <a:rect b="b" l="l" r="r" t="t"/>
              <a:pathLst>
                <a:path extrusionOk="0" h="6375" w="3318">
                  <a:moveTo>
                    <a:pt x="2472" y="521"/>
                  </a:moveTo>
                  <a:cubicBezTo>
                    <a:pt x="1627" y="131"/>
                    <a:pt x="781" y="1"/>
                    <a:pt x="1" y="98"/>
                  </a:cubicBezTo>
                  <a:cubicBezTo>
                    <a:pt x="98" y="1106"/>
                    <a:pt x="423" y="4066"/>
                    <a:pt x="1431" y="5464"/>
                  </a:cubicBezTo>
                  <a:cubicBezTo>
                    <a:pt x="1659" y="6374"/>
                    <a:pt x="2895" y="6017"/>
                    <a:pt x="2797" y="5041"/>
                  </a:cubicBezTo>
                  <a:cubicBezTo>
                    <a:pt x="3318" y="4098"/>
                    <a:pt x="2700" y="1139"/>
                    <a:pt x="2472" y="521"/>
                  </a:cubicBezTo>
                  <a:close/>
                  <a:moveTo>
                    <a:pt x="2472" y="521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23"/>
            <p:cNvSpPr/>
            <p:nvPr/>
          </p:nvSpPr>
          <p:spPr>
            <a:xfrm>
              <a:off x="-722275" y="1506063"/>
              <a:ext cx="168300" cy="186200"/>
            </a:xfrm>
            <a:custGeom>
              <a:rect b="b" l="l" r="r" t="t"/>
              <a:pathLst>
                <a:path extrusionOk="0" h="7448" w="6732">
                  <a:moveTo>
                    <a:pt x="2146" y="196"/>
                  </a:moveTo>
                  <a:cubicBezTo>
                    <a:pt x="1333" y="358"/>
                    <a:pt x="585" y="651"/>
                    <a:pt x="228" y="1236"/>
                  </a:cubicBezTo>
                  <a:cubicBezTo>
                    <a:pt x="195" y="1301"/>
                    <a:pt x="163" y="1399"/>
                    <a:pt x="130" y="1464"/>
                  </a:cubicBezTo>
                  <a:cubicBezTo>
                    <a:pt x="33" y="1724"/>
                    <a:pt x="0" y="2017"/>
                    <a:pt x="33" y="2309"/>
                  </a:cubicBezTo>
                  <a:lnTo>
                    <a:pt x="423" y="5887"/>
                  </a:lnTo>
                  <a:cubicBezTo>
                    <a:pt x="455" y="5919"/>
                    <a:pt x="455" y="5952"/>
                    <a:pt x="455" y="5984"/>
                  </a:cubicBezTo>
                  <a:cubicBezTo>
                    <a:pt x="618" y="7090"/>
                    <a:pt x="1496" y="7448"/>
                    <a:pt x="2374" y="7057"/>
                  </a:cubicBezTo>
                  <a:cubicBezTo>
                    <a:pt x="2829" y="6895"/>
                    <a:pt x="3252" y="6504"/>
                    <a:pt x="3610" y="5919"/>
                  </a:cubicBezTo>
                  <a:cubicBezTo>
                    <a:pt x="3675" y="5789"/>
                    <a:pt x="3740" y="5659"/>
                    <a:pt x="3805" y="5496"/>
                  </a:cubicBezTo>
                  <a:cubicBezTo>
                    <a:pt x="4228" y="4423"/>
                    <a:pt x="4618" y="2992"/>
                    <a:pt x="5984" y="2049"/>
                  </a:cubicBezTo>
                  <a:cubicBezTo>
                    <a:pt x="6732" y="1496"/>
                    <a:pt x="6602" y="586"/>
                    <a:pt x="5301" y="293"/>
                  </a:cubicBezTo>
                  <a:cubicBezTo>
                    <a:pt x="4585" y="131"/>
                    <a:pt x="3285" y="1"/>
                    <a:pt x="2146" y="196"/>
                  </a:cubicBezTo>
                  <a:close/>
                  <a:moveTo>
                    <a:pt x="2146" y="196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23"/>
            <p:cNvSpPr/>
            <p:nvPr/>
          </p:nvSpPr>
          <p:spPr>
            <a:xfrm>
              <a:off x="-998700" y="1493863"/>
              <a:ext cx="259375" cy="308975"/>
            </a:xfrm>
            <a:custGeom>
              <a:rect b="b" l="l" r="r" t="t"/>
              <a:pathLst>
                <a:path extrusionOk="0" h="12359" w="10375">
                  <a:moveTo>
                    <a:pt x="6407" y="489"/>
                  </a:moveTo>
                  <a:cubicBezTo>
                    <a:pt x="1691" y="1"/>
                    <a:pt x="0" y="4879"/>
                    <a:pt x="0" y="8976"/>
                  </a:cubicBezTo>
                  <a:lnTo>
                    <a:pt x="0" y="8976"/>
                  </a:lnTo>
                  <a:cubicBezTo>
                    <a:pt x="0" y="9692"/>
                    <a:pt x="33" y="10342"/>
                    <a:pt x="130" y="10960"/>
                  </a:cubicBezTo>
                  <a:cubicBezTo>
                    <a:pt x="326" y="12261"/>
                    <a:pt x="1269" y="12358"/>
                    <a:pt x="1952" y="11480"/>
                  </a:cubicBezTo>
                  <a:cubicBezTo>
                    <a:pt x="4033" y="8911"/>
                    <a:pt x="5464" y="10114"/>
                    <a:pt x="7577" y="9594"/>
                  </a:cubicBezTo>
                  <a:cubicBezTo>
                    <a:pt x="7773" y="9529"/>
                    <a:pt x="7968" y="9464"/>
                    <a:pt x="8130" y="9399"/>
                  </a:cubicBezTo>
                  <a:cubicBezTo>
                    <a:pt x="8553" y="9236"/>
                    <a:pt x="9073" y="9074"/>
                    <a:pt x="9496" y="8781"/>
                  </a:cubicBezTo>
                  <a:cubicBezTo>
                    <a:pt x="9984" y="8456"/>
                    <a:pt x="10374" y="8033"/>
                    <a:pt x="10244" y="7415"/>
                  </a:cubicBezTo>
                  <a:lnTo>
                    <a:pt x="10146" y="6895"/>
                  </a:lnTo>
                  <a:lnTo>
                    <a:pt x="9464" y="3350"/>
                  </a:lnTo>
                  <a:cubicBezTo>
                    <a:pt x="9301" y="2505"/>
                    <a:pt x="9041" y="1919"/>
                    <a:pt x="8716" y="1529"/>
                  </a:cubicBezTo>
                  <a:cubicBezTo>
                    <a:pt x="8098" y="684"/>
                    <a:pt x="7220" y="586"/>
                    <a:pt x="6407" y="489"/>
                  </a:cubicBezTo>
                  <a:close/>
                  <a:moveTo>
                    <a:pt x="6407" y="489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23"/>
            <p:cNvSpPr/>
            <p:nvPr/>
          </p:nvSpPr>
          <p:spPr>
            <a:xfrm>
              <a:off x="-888950" y="1503613"/>
              <a:ext cx="149625" cy="216300"/>
            </a:xfrm>
            <a:custGeom>
              <a:rect b="b" l="l" r="r" t="t"/>
              <a:pathLst>
                <a:path extrusionOk="0" h="8652" w="5985">
                  <a:moveTo>
                    <a:pt x="5756" y="6505"/>
                  </a:moveTo>
                  <a:lnTo>
                    <a:pt x="5074" y="2960"/>
                  </a:lnTo>
                  <a:cubicBezTo>
                    <a:pt x="4911" y="2115"/>
                    <a:pt x="4651" y="1529"/>
                    <a:pt x="4326" y="1139"/>
                  </a:cubicBezTo>
                  <a:cubicBezTo>
                    <a:pt x="3708" y="294"/>
                    <a:pt x="2830" y="196"/>
                    <a:pt x="2017" y="99"/>
                  </a:cubicBezTo>
                  <a:cubicBezTo>
                    <a:pt x="1269" y="1"/>
                    <a:pt x="586" y="66"/>
                    <a:pt x="1" y="229"/>
                  </a:cubicBezTo>
                  <a:cubicBezTo>
                    <a:pt x="293" y="229"/>
                    <a:pt x="586" y="229"/>
                    <a:pt x="879" y="261"/>
                  </a:cubicBezTo>
                  <a:cubicBezTo>
                    <a:pt x="1692" y="359"/>
                    <a:pt x="2570" y="489"/>
                    <a:pt x="3220" y="1399"/>
                  </a:cubicBezTo>
                  <a:cubicBezTo>
                    <a:pt x="3545" y="1855"/>
                    <a:pt x="3805" y="2472"/>
                    <a:pt x="3968" y="3416"/>
                  </a:cubicBezTo>
                  <a:lnTo>
                    <a:pt x="4651" y="7253"/>
                  </a:lnTo>
                  <a:lnTo>
                    <a:pt x="4748" y="7838"/>
                  </a:lnTo>
                  <a:cubicBezTo>
                    <a:pt x="4813" y="8163"/>
                    <a:pt x="4748" y="8424"/>
                    <a:pt x="4618" y="8651"/>
                  </a:cubicBezTo>
                  <a:cubicBezTo>
                    <a:pt x="4813" y="8586"/>
                    <a:pt x="4976" y="8489"/>
                    <a:pt x="5139" y="8391"/>
                  </a:cubicBezTo>
                  <a:cubicBezTo>
                    <a:pt x="5626" y="8066"/>
                    <a:pt x="5984" y="7643"/>
                    <a:pt x="5854" y="7025"/>
                  </a:cubicBezTo>
                  <a:close/>
                  <a:moveTo>
                    <a:pt x="5756" y="6505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23"/>
            <p:cNvSpPr/>
            <p:nvPr/>
          </p:nvSpPr>
          <p:spPr>
            <a:xfrm>
              <a:off x="-706025" y="1516638"/>
              <a:ext cx="149625" cy="173175"/>
            </a:xfrm>
            <a:custGeom>
              <a:rect b="b" l="l" r="r" t="t"/>
              <a:pathLst>
                <a:path extrusionOk="0" h="6927" w="5985">
                  <a:moveTo>
                    <a:pt x="3187" y="5106"/>
                  </a:moveTo>
                  <a:cubicBezTo>
                    <a:pt x="3578" y="4000"/>
                    <a:pt x="3968" y="2602"/>
                    <a:pt x="5334" y="1626"/>
                  </a:cubicBezTo>
                  <a:cubicBezTo>
                    <a:pt x="5984" y="1171"/>
                    <a:pt x="5984" y="391"/>
                    <a:pt x="5106" y="0"/>
                  </a:cubicBezTo>
                  <a:cubicBezTo>
                    <a:pt x="5269" y="358"/>
                    <a:pt x="5139" y="781"/>
                    <a:pt x="4716" y="1073"/>
                  </a:cubicBezTo>
                  <a:cubicBezTo>
                    <a:pt x="3350" y="2049"/>
                    <a:pt x="2960" y="3480"/>
                    <a:pt x="2537" y="4553"/>
                  </a:cubicBezTo>
                  <a:cubicBezTo>
                    <a:pt x="2472" y="4716"/>
                    <a:pt x="2407" y="4846"/>
                    <a:pt x="2342" y="4976"/>
                  </a:cubicBezTo>
                  <a:cubicBezTo>
                    <a:pt x="1984" y="5529"/>
                    <a:pt x="1561" y="5919"/>
                    <a:pt x="1106" y="6114"/>
                  </a:cubicBezTo>
                  <a:cubicBezTo>
                    <a:pt x="716" y="6277"/>
                    <a:pt x="358" y="6309"/>
                    <a:pt x="0" y="6179"/>
                  </a:cubicBezTo>
                  <a:cubicBezTo>
                    <a:pt x="358" y="6797"/>
                    <a:pt x="1041" y="6927"/>
                    <a:pt x="1724" y="6634"/>
                  </a:cubicBezTo>
                  <a:cubicBezTo>
                    <a:pt x="2179" y="6472"/>
                    <a:pt x="2602" y="6081"/>
                    <a:pt x="2960" y="5529"/>
                  </a:cubicBezTo>
                  <a:cubicBezTo>
                    <a:pt x="3025" y="5366"/>
                    <a:pt x="3122" y="5236"/>
                    <a:pt x="3187" y="5106"/>
                  </a:cubicBezTo>
                  <a:close/>
                  <a:moveTo>
                    <a:pt x="3187" y="5106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23"/>
            <p:cNvSpPr/>
            <p:nvPr/>
          </p:nvSpPr>
          <p:spPr>
            <a:xfrm>
              <a:off x="-1010900" y="1369488"/>
              <a:ext cx="458550" cy="480500"/>
            </a:xfrm>
            <a:custGeom>
              <a:rect b="b" l="l" r="r" t="t"/>
              <a:pathLst>
                <a:path extrusionOk="0" h="19220" w="18342">
                  <a:moveTo>
                    <a:pt x="9724" y="6764"/>
                  </a:moveTo>
                  <a:cubicBezTo>
                    <a:pt x="10277" y="6764"/>
                    <a:pt x="10797" y="6894"/>
                    <a:pt x="11317" y="7090"/>
                  </a:cubicBezTo>
                  <a:cubicBezTo>
                    <a:pt x="11285" y="7317"/>
                    <a:pt x="11252" y="7577"/>
                    <a:pt x="11285" y="7837"/>
                  </a:cubicBezTo>
                  <a:cubicBezTo>
                    <a:pt x="11285" y="7837"/>
                    <a:pt x="11708" y="11447"/>
                    <a:pt x="11708" y="11480"/>
                  </a:cubicBezTo>
                  <a:cubicBezTo>
                    <a:pt x="11740" y="11870"/>
                    <a:pt x="11513" y="12065"/>
                    <a:pt x="11317" y="12098"/>
                  </a:cubicBezTo>
                  <a:cubicBezTo>
                    <a:pt x="11293" y="12102"/>
                    <a:pt x="11269" y="12104"/>
                    <a:pt x="11246" y="12104"/>
                  </a:cubicBezTo>
                  <a:cubicBezTo>
                    <a:pt x="11083" y="12104"/>
                    <a:pt x="10952" y="12004"/>
                    <a:pt x="10895" y="11805"/>
                  </a:cubicBezTo>
                  <a:lnTo>
                    <a:pt x="10244" y="8293"/>
                  </a:lnTo>
                  <a:cubicBezTo>
                    <a:pt x="10114" y="7675"/>
                    <a:pt x="9952" y="7187"/>
                    <a:pt x="9724" y="6764"/>
                  </a:cubicBezTo>
                  <a:close/>
                  <a:moveTo>
                    <a:pt x="15025" y="5854"/>
                  </a:moveTo>
                  <a:cubicBezTo>
                    <a:pt x="15675" y="5854"/>
                    <a:pt x="16293" y="5919"/>
                    <a:pt x="16781" y="6016"/>
                  </a:cubicBezTo>
                  <a:cubicBezTo>
                    <a:pt x="17301" y="6146"/>
                    <a:pt x="17659" y="6374"/>
                    <a:pt x="17724" y="6667"/>
                  </a:cubicBezTo>
                  <a:cubicBezTo>
                    <a:pt x="17756" y="6862"/>
                    <a:pt x="17626" y="7090"/>
                    <a:pt x="17366" y="7285"/>
                  </a:cubicBezTo>
                  <a:cubicBezTo>
                    <a:pt x="16065" y="8195"/>
                    <a:pt x="15610" y="9496"/>
                    <a:pt x="15220" y="10537"/>
                  </a:cubicBezTo>
                  <a:cubicBezTo>
                    <a:pt x="15187" y="10667"/>
                    <a:pt x="15155" y="10764"/>
                    <a:pt x="15090" y="10862"/>
                  </a:cubicBezTo>
                  <a:cubicBezTo>
                    <a:pt x="14642" y="11906"/>
                    <a:pt x="13867" y="12402"/>
                    <a:pt x="13265" y="12402"/>
                  </a:cubicBezTo>
                  <a:cubicBezTo>
                    <a:pt x="13210" y="12402"/>
                    <a:pt x="13157" y="12398"/>
                    <a:pt x="13106" y="12390"/>
                  </a:cubicBezTo>
                  <a:cubicBezTo>
                    <a:pt x="12651" y="12325"/>
                    <a:pt x="12358" y="11967"/>
                    <a:pt x="12260" y="11382"/>
                  </a:cubicBezTo>
                  <a:cubicBezTo>
                    <a:pt x="12260" y="11350"/>
                    <a:pt x="11870" y="7772"/>
                    <a:pt x="11870" y="7772"/>
                  </a:cubicBezTo>
                  <a:cubicBezTo>
                    <a:pt x="11805" y="7252"/>
                    <a:pt x="11935" y="6862"/>
                    <a:pt x="12260" y="6569"/>
                  </a:cubicBezTo>
                  <a:cubicBezTo>
                    <a:pt x="12846" y="6049"/>
                    <a:pt x="13951" y="5854"/>
                    <a:pt x="15025" y="5854"/>
                  </a:cubicBezTo>
                  <a:close/>
                  <a:moveTo>
                    <a:pt x="15090" y="11967"/>
                  </a:moveTo>
                  <a:cubicBezTo>
                    <a:pt x="15350" y="12423"/>
                    <a:pt x="15708" y="12748"/>
                    <a:pt x="16390" y="12976"/>
                  </a:cubicBezTo>
                  <a:cubicBezTo>
                    <a:pt x="16521" y="13008"/>
                    <a:pt x="16618" y="13106"/>
                    <a:pt x="16683" y="13236"/>
                  </a:cubicBezTo>
                  <a:cubicBezTo>
                    <a:pt x="16748" y="13333"/>
                    <a:pt x="16748" y="13496"/>
                    <a:pt x="16716" y="13626"/>
                  </a:cubicBezTo>
                  <a:cubicBezTo>
                    <a:pt x="16635" y="13841"/>
                    <a:pt x="16420" y="13968"/>
                    <a:pt x="16201" y="13968"/>
                  </a:cubicBezTo>
                  <a:cubicBezTo>
                    <a:pt x="16155" y="13968"/>
                    <a:pt x="16110" y="13962"/>
                    <a:pt x="16065" y="13951"/>
                  </a:cubicBezTo>
                  <a:cubicBezTo>
                    <a:pt x="15285" y="13691"/>
                    <a:pt x="14732" y="13268"/>
                    <a:pt x="14309" y="12650"/>
                  </a:cubicBezTo>
                  <a:cubicBezTo>
                    <a:pt x="14602" y="12488"/>
                    <a:pt x="14862" y="12260"/>
                    <a:pt x="15090" y="11967"/>
                  </a:cubicBezTo>
                  <a:close/>
                  <a:moveTo>
                    <a:pt x="13691" y="0"/>
                  </a:moveTo>
                  <a:cubicBezTo>
                    <a:pt x="13529" y="0"/>
                    <a:pt x="13399" y="130"/>
                    <a:pt x="13399" y="260"/>
                  </a:cubicBezTo>
                  <a:lnTo>
                    <a:pt x="13399" y="5431"/>
                  </a:lnTo>
                  <a:cubicBezTo>
                    <a:pt x="12911" y="5561"/>
                    <a:pt x="12423" y="5724"/>
                    <a:pt x="12065" y="5984"/>
                  </a:cubicBezTo>
                  <a:lnTo>
                    <a:pt x="12065" y="2602"/>
                  </a:lnTo>
                  <a:cubicBezTo>
                    <a:pt x="12065" y="2472"/>
                    <a:pt x="11935" y="2342"/>
                    <a:pt x="11773" y="2342"/>
                  </a:cubicBezTo>
                  <a:cubicBezTo>
                    <a:pt x="11610" y="2342"/>
                    <a:pt x="11513" y="2472"/>
                    <a:pt x="11513" y="2602"/>
                  </a:cubicBezTo>
                  <a:lnTo>
                    <a:pt x="11513" y="6569"/>
                  </a:lnTo>
                  <a:cubicBezTo>
                    <a:pt x="10918" y="6326"/>
                    <a:pt x="10324" y="6195"/>
                    <a:pt x="9710" y="6195"/>
                  </a:cubicBezTo>
                  <a:cubicBezTo>
                    <a:pt x="9586" y="6195"/>
                    <a:pt x="9460" y="6201"/>
                    <a:pt x="9334" y="6212"/>
                  </a:cubicBezTo>
                  <a:cubicBezTo>
                    <a:pt x="9204" y="6016"/>
                    <a:pt x="9041" y="5886"/>
                    <a:pt x="8846" y="5756"/>
                  </a:cubicBezTo>
                  <a:cubicBezTo>
                    <a:pt x="8228" y="5333"/>
                    <a:pt x="7480" y="5236"/>
                    <a:pt x="6927" y="5171"/>
                  </a:cubicBezTo>
                  <a:cubicBezTo>
                    <a:pt x="6699" y="5147"/>
                    <a:pt x="6475" y="5136"/>
                    <a:pt x="6256" y="5136"/>
                  </a:cubicBezTo>
                  <a:cubicBezTo>
                    <a:pt x="4353" y="5136"/>
                    <a:pt x="2803" y="6019"/>
                    <a:pt x="1724" y="7740"/>
                  </a:cubicBezTo>
                  <a:cubicBezTo>
                    <a:pt x="1659" y="7870"/>
                    <a:pt x="1692" y="8065"/>
                    <a:pt x="1822" y="8130"/>
                  </a:cubicBezTo>
                  <a:cubicBezTo>
                    <a:pt x="1865" y="8163"/>
                    <a:pt x="1912" y="8177"/>
                    <a:pt x="1959" y="8177"/>
                  </a:cubicBezTo>
                  <a:cubicBezTo>
                    <a:pt x="2053" y="8177"/>
                    <a:pt x="2147" y="8119"/>
                    <a:pt x="2212" y="8033"/>
                  </a:cubicBezTo>
                  <a:cubicBezTo>
                    <a:pt x="3163" y="6504"/>
                    <a:pt x="4498" y="5718"/>
                    <a:pt x="6194" y="5718"/>
                  </a:cubicBezTo>
                  <a:cubicBezTo>
                    <a:pt x="6411" y="5718"/>
                    <a:pt x="6634" y="5730"/>
                    <a:pt x="6862" y="5756"/>
                  </a:cubicBezTo>
                  <a:cubicBezTo>
                    <a:pt x="7968" y="5854"/>
                    <a:pt x="9236" y="6016"/>
                    <a:pt x="9691" y="8390"/>
                  </a:cubicBezTo>
                  <a:lnTo>
                    <a:pt x="10472" y="12455"/>
                  </a:lnTo>
                  <a:cubicBezTo>
                    <a:pt x="10602" y="13236"/>
                    <a:pt x="9724" y="13658"/>
                    <a:pt x="8716" y="14049"/>
                  </a:cubicBezTo>
                  <a:cubicBezTo>
                    <a:pt x="8651" y="14081"/>
                    <a:pt x="8586" y="14081"/>
                    <a:pt x="8521" y="14114"/>
                  </a:cubicBezTo>
                  <a:cubicBezTo>
                    <a:pt x="7675" y="14439"/>
                    <a:pt x="6927" y="14439"/>
                    <a:pt x="6212" y="14439"/>
                  </a:cubicBezTo>
                  <a:cubicBezTo>
                    <a:pt x="6170" y="14439"/>
                    <a:pt x="6127" y="14439"/>
                    <a:pt x="6085" y="14439"/>
                  </a:cubicBezTo>
                  <a:cubicBezTo>
                    <a:pt x="4863" y="14439"/>
                    <a:pt x="3690" y="14469"/>
                    <a:pt x="2244" y="16293"/>
                  </a:cubicBezTo>
                  <a:cubicBezTo>
                    <a:pt x="1990" y="16576"/>
                    <a:pt x="1710" y="16760"/>
                    <a:pt x="1492" y="16760"/>
                  </a:cubicBezTo>
                  <a:cubicBezTo>
                    <a:pt x="1459" y="16760"/>
                    <a:pt x="1428" y="16756"/>
                    <a:pt x="1399" y="16748"/>
                  </a:cubicBezTo>
                  <a:cubicBezTo>
                    <a:pt x="1139" y="16683"/>
                    <a:pt x="976" y="16358"/>
                    <a:pt x="911" y="15870"/>
                  </a:cubicBezTo>
                  <a:cubicBezTo>
                    <a:pt x="651" y="14114"/>
                    <a:pt x="683" y="11415"/>
                    <a:pt x="1627" y="9171"/>
                  </a:cubicBezTo>
                  <a:cubicBezTo>
                    <a:pt x="1692" y="9041"/>
                    <a:pt x="1627" y="8846"/>
                    <a:pt x="1496" y="8813"/>
                  </a:cubicBezTo>
                  <a:cubicBezTo>
                    <a:pt x="1453" y="8796"/>
                    <a:pt x="1409" y="8788"/>
                    <a:pt x="1368" y="8788"/>
                  </a:cubicBezTo>
                  <a:cubicBezTo>
                    <a:pt x="1254" y="8788"/>
                    <a:pt x="1154" y="8848"/>
                    <a:pt x="1106" y="8943"/>
                  </a:cubicBezTo>
                  <a:cubicBezTo>
                    <a:pt x="293" y="10927"/>
                    <a:pt x="1" y="13626"/>
                    <a:pt x="326" y="15967"/>
                  </a:cubicBezTo>
                  <a:cubicBezTo>
                    <a:pt x="488" y="16943"/>
                    <a:pt x="976" y="17203"/>
                    <a:pt x="1236" y="17268"/>
                  </a:cubicBezTo>
                  <a:cubicBezTo>
                    <a:pt x="1334" y="17301"/>
                    <a:pt x="1431" y="17301"/>
                    <a:pt x="1496" y="17301"/>
                  </a:cubicBezTo>
                  <a:cubicBezTo>
                    <a:pt x="1919" y="17301"/>
                    <a:pt x="2309" y="17073"/>
                    <a:pt x="2667" y="16650"/>
                  </a:cubicBezTo>
                  <a:cubicBezTo>
                    <a:pt x="4000" y="14992"/>
                    <a:pt x="4976" y="14992"/>
                    <a:pt x="6212" y="14992"/>
                  </a:cubicBezTo>
                  <a:cubicBezTo>
                    <a:pt x="6374" y="14992"/>
                    <a:pt x="6541" y="14995"/>
                    <a:pt x="6712" y="14995"/>
                  </a:cubicBezTo>
                  <a:cubicBezTo>
                    <a:pt x="7054" y="14995"/>
                    <a:pt x="7415" y="14981"/>
                    <a:pt x="7805" y="14894"/>
                  </a:cubicBezTo>
                  <a:lnTo>
                    <a:pt x="7805" y="18959"/>
                  </a:lnTo>
                  <a:cubicBezTo>
                    <a:pt x="7805" y="19122"/>
                    <a:pt x="7935" y="19219"/>
                    <a:pt x="8065" y="19219"/>
                  </a:cubicBezTo>
                  <a:cubicBezTo>
                    <a:pt x="8228" y="19219"/>
                    <a:pt x="8358" y="19122"/>
                    <a:pt x="8358" y="18959"/>
                  </a:cubicBezTo>
                  <a:lnTo>
                    <a:pt x="8358" y="14764"/>
                  </a:lnTo>
                  <a:cubicBezTo>
                    <a:pt x="8488" y="14732"/>
                    <a:pt x="8618" y="14699"/>
                    <a:pt x="8748" y="14634"/>
                  </a:cubicBezTo>
                  <a:cubicBezTo>
                    <a:pt x="8781" y="14602"/>
                    <a:pt x="8846" y="14602"/>
                    <a:pt x="8911" y="14569"/>
                  </a:cubicBezTo>
                  <a:cubicBezTo>
                    <a:pt x="9139" y="14471"/>
                    <a:pt x="9431" y="14374"/>
                    <a:pt x="9724" y="14244"/>
                  </a:cubicBezTo>
                  <a:lnTo>
                    <a:pt x="9724" y="18959"/>
                  </a:lnTo>
                  <a:cubicBezTo>
                    <a:pt x="9724" y="19122"/>
                    <a:pt x="9854" y="19219"/>
                    <a:pt x="9984" y="19219"/>
                  </a:cubicBezTo>
                  <a:cubicBezTo>
                    <a:pt x="10147" y="19219"/>
                    <a:pt x="10277" y="19122"/>
                    <a:pt x="10277" y="18959"/>
                  </a:cubicBezTo>
                  <a:lnTo>
                    <a:pt x="10277" y="13919"/>
                  </a:lnTo>
                  <a:cubicBezTo>
                    <a:pt x="10700" y="13593"/>
                    <a:pt x="11025" y="13203"/>
                    <a:pt x="11025" y="12650"/>
                  </a:cubicBezTo>
                  <a:cubicBezTo>
                    <a:pt x="11122" y="12650"/>
                    <a:pt x="11187" y="12683"/>
                    <a:pt x="11252" y="12683"/>
                  </a:cubicBezTo>
                  <a:cubicBezTo>
                    <a:pt x="11317" y="12683"/>
                    <a:pt x="11382" y="12650"/>
                    <a:pt x="11447" y="12650"/>
                  </a:cubicBezTo>
                  <a:cubicBezTo>
                    <a:pt x="11643" y="12618"/>
                    <a:pt x="11870" y="12488"/>
                    <a:pt x="12033" y="12293"/>
                  </a:cubicBezTo>
                  <a:cubicBezTo>
                    <a:pt x="12260" y="12650"/>
                    <a:pt x="12586" y="12878"/>
                    <a:pt x="13008" y="12943"/>
                  </a:cubicBezTo>
                  <a:lnTo>
                    <a:pt x="13269" y="12943"/>
                  </a:lnTo>
                  <a:cubicBezTo>
                    <a:pt x="13431" y="12943"/>
                    <a:pt x="13626" y="12943"/>
                    <a:pt x="13789" y="12878"/>
                  </a:cubicBezTo>
                  <a:cubicBezTo>
                    <a:pt x="14277" y="13658"/>
                    <a:pt x="14960" y="14179"/>
                    <a:pt x="15903" y="14471"/>
                  </a:cubicBezTo>
                  <a:cubicBezTo>
                    <a:pt x="16000" y="14504"/>
                    <a:pt x="16098" y="14504"/>
                    <a:pt x="16228" y="14504"/>
                  </a:cubicBezTo>
                  <a:cubicBezTo>
                    <a:pt x="16683" y="14504"/>
                    <a:pt x="17106" y="14211"/>
                    <a:pt x="17236" y="13756"/>
                  </a:cubicBezTo>
                  <a:cubicBezTo>
                    <a:pt x="17334" y="13496"/>
                    <a:pt x="17301" y="13203"/>
                    <a:pt x="17171" y="12943"/>
                  </a:cubicBezTo>
                  <a:cubicBezTo>
                    <a:pt x="17041" y="12683"/>
                    <a:pt x="16813" y="12520"/>
                    <a:pt x="16553" y="12423"/>
                  </a:cubicBezTo>
                  <a:cubicBezTo>
                    <a:pt x="16000" y="12260"/>
                    <a:pt x="15708" y="12000"/>
                    <a:pt x="15480" y="11415"/>
                  </a:cubicBezTo>
                  <a:cubicBezTo>
                    <a:pt x="15512" y="11317"/>
                    <a:pt x="15577" y="11187"/>
                    <a:pt x="15643" y="11089"/>
                  </a:cubicBezTo>
                  <a:cubicBezTo>
                    <a:pt x="15643" y="11089"/>
                    <a:pt x="15643" y="11057"/>
                    <a:pt x="15643" y="11057"/>
                  </a:cubicBezTo>
                  <a:cubicBezTo>
                    <a:pt x="15675" y="10959"/>
                    <a:pt x="15708" y="10829"/>
                    <a:pt x="15773" y="10732"/>
                  </a:cubicBezTo>
                  <a:cubicBezTo>
                    <a:pt x="16130" y="9691"/>
                    <a:pt x="16553" y="8553"/>
                    <a:pt x="17724" y="7707"/>
                  </a:cubicBezTo>
                  <a:cubicBezTo>
                    <a:pt x="18147" y="7415"/>
                    <a:pt x="18342" y="6992"/>
                    <a:pt x="18244" y="6537"/>
                  </a:cubicBezTo>
                  <a:cubicBezTo>
                    <a:pt x="18147" y="6049"/>
                    <a:pt x="17659" y="5659"/>
                    <a:pt x="16911" y="5464"/>
                  </a:cubicBezTo>
                  <a:cubicBezTo>
                    <a:pt x="16528" y="5392"/>
                    <a:pt x="15760" y="5285"/>
                    <a:pt x="14915" y="5285"/>
                  </a:cubicBezTo>
                  <a:cubicBezTo>
                    <a:pt x="14610" y="5285"/>
                    <a:pt x="14294" y="5299"/>
                    <a:pt x="13984" y="5333"/>
                  </a:cubicBezTo>
                  <a:lnTo>
                    <a:pt x="13984" y="260"/>
                  </a:lnTo>
                  <a:cubicBezTo>
                    <a:pt x="13984" y="130"/>
                    <a:pt x="13854" y="0"/>
                    <a:pt x="13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23"/>
            <p:cNvSpPr/>
            <p:nvPr/>
          </p:nvSpPr>
          <p:spPr>
            <a:xfrm>
              <a:off x="-723100" y="1369488"/>
              <a:ext cx="13850" cy="39850"/>
            </a:xfrm>
            <a:custGeom>
              <a:rect b="b" l="l" r="r" t="t"/>
              <a:pathLst>
                <a:path extrusionOk="0" h="1594" w="554">
                  <a:moveTo>
                    <a:pt x="261" y="0"/>
                  </a:moveTo>
                  <a:cubicBezTo>
                    <a:pt x="98" y="0"/>
                    <a:pt x="1" y="130"/>
                    <a:pt x="1" y="260"/>
                  </a:cubicBezTo>
                  <a:lnTo>
                    <a:pt x="1" y="1301"/>
                  </a:lnTo>
                  <a:cubicBezTo>
                    <a:pt x="1" y="1464"/>
                    <a:pt x="98" y="1594"/>
                    <a:pt x="261" y="1594"/>
                  </a:cubicBezTo>
                  <a:cubicBezTo>
                    <a:pt x="423" y="1594"/>
                    <a:pt x="553" y="1464"/>
                    <a:pt x="553" y="1301"/>
                  </a:cubicBezTo>
                  <a:lnTo>
                    <a:pt x="553" y="260"/>
                  </a:lnTo>
                  <a:cubicBezTo>
                    <a:pt x="553" y="130"/>
                    <a:pt x="423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7" name="Google Shape;2247;p23"/>
          <p:cNvGrpSpPr/>
          <p:nvPr/>
        </p:nvGrpSpPr>
        <p:grpSpPr>
          <a:xfrm>
            <a:off x="7948832" y="1530488"/>
            <a:ext cx="548636" cy="476175"/>
            <a:chOff x="-1583250" y="1377613"/>
            <a:chExt cx="484575" cy="417075"/>
          </a:xfrm>
        </p:grpSpPr>
        <p:sp>
          <p:nvSpPr>
            <p:cNvPr id="2248" name="Google Shape;2248;p23"/>
            <p:cNvSpPr/>
            <p:nvPr/>
          </p:nvSpPr>
          <p:spPr>
            <a:xfrm>
              <a:off x="-1471050" y="1384938"/>
              <a:ext cx="261000" cy="277250"/>
            </a:xfrm>
            <a:custGeom>
              <a:rect b="b" l="l" r="r" t="t"/>
              <a:pathLst>
                <a:path extrusionOk="0" h="11090" w="10440">
                  <a:moveTo>
                    <a:pt x="5204" y="0"/>
                  </a:moveTo>
                  <a:lnTo>
                    <a:pt x="4553" y="0"/>
                  </a:lnTo>
                  <a:cubicBezTo>
                    <a:pt x="4423" y="0"/>
                    <a:pt x="4293" y="98"/>
                    <a:pt x="4293" y="260"/>
                  </a:cubicBezTo>
                  <a:lnTo>
                    <a:pt x="4293" y="6764"/>
                  </a:lnTo>
                  <a:lnTo>
                    <a:pt x="878" y="9171"/>
                  </a:lnTo>
                  <a:cubicBezTo>
                    <a:pt x="0" y="9886"/>
                    <a:pt x="911" y="11089"/>
                    <a:pt x="1724" y="10536"/>
                  </a:cubicBezTo>
                  <a:lnTo>
                    <a:pt x="3968" y="8943"/>
                  </a:lnTo>
                  <a:cubicBezTo>
                    <a:pt x="4358" y="8683"/>
                    <a:pt x="4748" y="8455"/>
                    <a:pt x="5204" y="8455"/>
                  </a:cubicBezTo>
                  <a:cubicBezTo>
                    <a:pt x="5659" y="8455"/>
                    <a:pt x="6049" y="8650"/>
                    <a:pt x="6472" y="8943"/>
                  </a:cubicBezTo>
                  <a:lnTo>
                    <a:pt x="8683" y="10536"/>
                  </a:lnTo>
                  <a:cubicBezTo>
                    <a:pt x="9529" y="11057"/>
                    <a:pt x="10439" y="9886"/>
                    <a:pt x="9561" y="9171"/>
                  </a:cubicBezTo>
                  <a:lnTo>
                    <a:pt x="6147" y="6764"/>
                  </a:lnTo>
                  <a:lnTo>
                    <a:pt x="6147" y="260"/>
                  </a:lnTo>
                  <a:cubicBezTo>
                    <a:pt x="6147" y="98"/>
                    <a:pt x="6017" y="0"/>
                    <a:pt x="5887" y="0"/>
                  </a:cubicBezTo>
                  <a:close/>
                  <a:moveTo>
                    <a:pt x="5204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23"/>
            <p:cNvSpPr/>
            <p:nvPr/>
          </p:nvSpPr>
          <p:spPr>
            <a:xfrm>
              <a:off x="-1349100" y="1384938"/>
              <a:ext cx="74825" cy="224400"/>
            </a:xfrm>
            <a:custGeom>
              <a:rect b="b" l="l" r="r" t="t"/>
              <a:pathLst>
                <a:path extrusionOk="0" h="8976" w="2993">
                  <a:moveTo>
                    <a:pt x="261" y="260"/>
                  </a:moveTo>
                  <a:lnTo>
                    <a:pt x="261" y="7122"/>
                  </a:lnTo>
                  <a:lnTo>
                    <a:pt x="2862" y="8976"/>
                  </a:lnTo>
                  <a:lnTo>
                    <a:pt x="2862" y="8943"/>
                  </a:lnTo>
                  <a:lnTo>
                    <a:pt x="2992" y="8032"/>
                  </a:lnTo>
                  <a:lnTo>
                    <a:pt x="2992" y="7967"/>
                  </a:lnTo>
                  <a:lnTo>
                    <a:pt x="1269" y="6764"/>
                  </a:lnTo>
                  <a:lnTo>
                    <a:pt x="1269" y="260"/>
                  </a:lnTo>
                  <a:cubicBezTo>
                    <a:pt x="1269" y="98"/>
                    <a:pt x="1139" y="0"/>
                    <a:pt x="1009" y="0"/>
                  </a:cubicBezTo>
                  <a:lnTo>
                    <a:pt x="0" y="0"/>
                  </a:lnTo>
                  <a:cubicBezTo>
                    <a:pt x="163" y="0"/>
                    <a:pt x="261" y="98"/>
                    <a:pt x="261" y="260"/>
                  </a:cubicBezTo>
                  <a:close/>
                  <a:moveTo>
                    <a:pt x="261" y="260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23"/>
            <p:cNvSpPr/>
            <p:nvPr/>
          </p:nvSpPr>
          <p:spPr>
            <a:xfrm>
              <a:off x="-1282425" y="1483313"/>
              <a:ext cx="176425" cy="278050"/>
            </a:xfrm>
            <a:custGeom>
              <a:rect b="b" l="l" r="r" t="t"/>
              <a:pathLst>
                <a:path extrusionOk="0" h="11122" w="7057">
                  <a:moveTo>
                    <a:pt x="6992" y="9236"/>
                  </a:moveTo>
                  <a:cubicBezTo>
                    <a:pt x="6667" y="6244"/>
                    <a:pt x="4878" y="1951"/>
                    <a:pt x="2992" y="748"/>
                  </a:cubicBezTo>
                  <a:cubicBezTo>
                    <a:pt x="1789" y="0"/>
                    <a:pt x="683" y="488"/>
                    <a:pt x="553" y="1756"/>
                  </a:cubicBezTo>
                  <a:lnTo>
                    <a:pt x="293" y="4097"/>
                  </a:lnTo>
                  <a:lnTo>
                    <a:pt x="98" y="5951"/>
                  </a:lnTo>
                  <a:lnTo>
                    <a:pt x="33" y="6569"/>
                  </a:lnTo>
                  <a:cubicBezTo>
                    <a:pt x="33" y="6732"/>
                    <a:pt x="0" y="6862"/>
                    <a:pt x="0" y="7024"/>
                  </a:cubicBezTo>
                  <a:cubicBezTo>
                    <a:pt x="130" y="8032"/>
                    <a:pt x="780" y="9626"/>
                    <a:pt x="2634" y="10081"/>
                  </a:cubicBezTo>
                  <a:lnTo>
                    <a:pt x="6829" y="11122"/>
                  </a:lnTo>
                  <a:cubicBezTo>
                    <a:pt x="7024" y="10634"/>
                    <a:pt x="7057" y="9984"/>
                    <a:pt x="6992" y="9236"/>
                  </a:cubicBezTo>
                  <a:close/>
                  <a:moveTo>
                    <a:pt x="6992" y="9236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23"/>
            <p:cNvSpPr/>
            <p:nvPr/>
          </p:nvSpPr>
          <p:spPr>
            <a:xfrm>
              <a:off x="-1290575" y="1658913"/>
              <a:ext cx="178900" cy="132525"/>
            </a:xfrm>
            <a:custGeom>
              <a:rect b="b" l="l" r="r" t="t"/>
              <a:pathLst>
                <a:path extrusionOk="0" h="5301" w="7156">
                  <a:moveTo>
                    <a:pt x="5139" y="5073"/>
                  </a:moveTo>
                  <a:cubicBezTo>
                    <a:pt x="6212" y="5301"/>
                    <a:pt x="6862" y="4878"/>
                    <a:pt x="7155" y="4098"/>
                  </a:cubicBezTo>
                  <a:lnTo>
                    <a:pt x="2960" y="3057"/>
                  </a:lnTo>
                  <a:cubicBezTo>
                    <a:pt x="1106" y="2602"/>
                    <a:pt x="456" y="1008"/>
                    <a:pt x="326" y="0"/>
                  </a:cubicBezTo>
                  <a:cubicBezTo>
                    <a:pt x="66" y="2342"/>
                    <a:pt x="1" y="4098"/>
                    <a:pt x="2180" y="4520"/>
                  </a:cubicBezTo>
                  <a:close/>
                  <a:moveTo>
                    <a:pt x="5139" y="5073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23"/>
            <p:cNvSpPr/>
            <p:nvPr/>
          </p:nvSpPr>
          <p:spPr>
            <a:xfrm>
              <a:off x="-1569425" y="1658913"/>
              <a:ext cx="178875" cy="132525"/>
            </a:xfrm>
            <a:custGeom>
              <a:rect b="b" l="l" r="r" t="t"/>
              <a:pathLst>
                <a:path extrusionOk="0" h="5301" w="7155">
                  <a:moveTo>
                    <a:pt x="4944" y="4520"/>
                  </a:moveTo>
                  <a:cubicBezTo>
                    <a:pt x="7155" y="4098"/>
                    <a:pt x="7057" y="2342"/>
                    <a:pt x="6830" y="0"/>
                  </a:cubicBezTo>
                  <a:cubicBezTo>
                    <a:pt x="6667" y="1008"/>
                    <a:pt x="6049" y="2602"/>
                    <a:pt x="4163" y="3057"/>
                  </a:cubicBezTo>
                  <a:lnTo>
                    <a:pt x="1" y="4098"/>
                  </a:lnTo>
                  <a:cubicBezTo>
                    <a:pt x="293" y="4878"/>
                    <a:pt x="911" y="5301"/>
                    <a:pt x="1984" y="5073"/>
                  </a:cubicBezTo>
                  <a:close/>
                  <a:moveTo>
                    <a:pt x="4944" y="4520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23"/>
            <p:cNvSpPr/>
            <p:nvPr/>
          </p:nvSpPr>
          <p:spPr>
            <a:xfrm>
              <a:off x="-1575125" y="1483313"/>
              <a:ext cx="176450" cy="278050"/>
            </a:xfrm>
            <a:custGeom>
              <a:rect b="b" l="l" r="r" t="t"/>
              <a:pathLst>
                <a:path extrusionOk="0" h="11122" w="7058">
                  <a:moveTo>
                    <a:pt x="4391" y="10081"/>
                  </a:moveTo>
                  <a:cubicBezTo>
                    <a:pt x="6245" y="9626"/>
                    <a:pt x="6895" y="8032"/>
                    <a:pt x="7058" y="7024"/>
                  </a:cubicBezTo>
                  <a:cubicBezTo>
                    <a:pt x="7025" y="6862"/>
                    <a:pt x="7025" y="6732"/>
                    <a:pt x="6993" y="6569"/>
                  </a:cubicBezTo>
                  <a:lnTo>
                    <a:pt x="6928" y="5951"/>
                  </a:lnTo>
                  <a:lnTo>
                    <a:pt x="6733" y="4130"/>
                  </a:lnTo>
                  <a:lnTo>
                    <a:pt x="6472" y="1756"/>
                  </a:lnTo>
                  <a:cubicBezTo>
                    <a:pt x="6342" y="488"/>
                    <a:pt x="5269" y="0"/>
                    <a:pt x="4066" y="748"/>
                  </a:cubicBezTo>
                  <a:cubicBezTo>
                    <a:pt x="2180" y="1951"/>
                    <a:pt x="359" y="6244"/>
                    <a:pt x="66" y="9236"/>
                  </a:cubicBezTo>
                  <a:cubicBezTo>
                    <a:pt x="1" y="9951"/>
                    <a:pt x="33" y="10601"/>
                    <a:pt x="229" y="11122"/>
                  </a:cubicBezTo>
                  <a:close/>
                  <a:moveTo>
                    <a:pt x="4391" y="10081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23"/>
            <p:cNvSpPr/>
            <p:nvPr/>
          </p:nvSpPr>
          <p:spPr>
            <a:xfrm>
              <a:off x="-1249100" y="1491438"/>
              <a:ext cx="143100" cy="269925"/>
            </a:xfrm>
            <a:custGeom>
              <a:rect b="b" l="l" r="r" t="t"/>
              <a:pathLst>
                <a:path extrusionOk="0" h="10797" w="5724">
                  <a:moveTo>
                    <a:pt x="456" y="455"/>
                  </a:moveTo>
                  <a:cubicBezTo>
                    <a:pt x="2342" y="1626"/>
                    <a:pt x="4163" y="5919"/>
                    <a:pt x="4455" y="8911"/>
                  </a:cubicBezTo>
                  <a:cubicBezTo>
                    <a:pt x="4521" y="9528"/>
                    <a:pt x="4488" y="10081"/>
                    <a:pt x="4390" y="10537"/>
                  </a:cubicBezTo>
                  <a:lnTo>
                    <a:pt x="5496" y="10797"/>
                  </a:lnTo>
                  <a:cubicBezTo>
                    <a:pt x="5691" y="10309"/>
                    <a:pt x="5724" y="9659"/>
                    <a:pt x="5659" y="8911"/>
                  </a:cubicBezTo>
                  <a:cubicBezTo>
                    <a:pt x="5334" y="5919"/>
                    <a:pt x="3545" y="1626"/>
                    <a:pt x="1659" y="455"/>
                  </a:cubicBezTo>
                  <a:cubicBezTo>
                    <a:pt x="1041" y="65"/>
                    <a:pt x="423" y="0"/>
                    <a:pt x="0" y="195"/>
                  </a:cubicBezTo>
                  <a:cubicBezTo>
                    <a:pt x="130" y="260"/>
                    <a:pt x="293" y="325"/>
                    <a:pt x="456" y="455"/>
                  </a:cubicBezTo>
                  <a:close/>
                  <a:moveTo>
                    <a:pt x="456" y="455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23"/>
            <p:cNvSpPr/>
            <p:nvPr/>
          </p:nvSpPr>
          <p:spPr>
            <a:xfrm>
              <a:off x="-1171875" y="1754038"/>
              <a:ext cx="60200" cy="37400"/>
            </a:xfrm>
            <a:custGeom>
              <a:rect b="b" l="l" r="r" t="t"/>
              <a:pathLst>
                <a:path extrusionOk="0" h="1496" w="2408">
                  <a:moveTo>
                    <a:pt x="1" y="1203"/>
                  </a:moveTo>
                  <a:lnTo>
                    <a:pt x="391" y="1301"/>
                  </a:lnTo>
                  <a:cubicBezTo>
                    <a:pt x="1464" y="1496"/>
                    <a:pt x="2114" y="1073"/>
                    <a:pt x="2407" y="293"/>
                  </a:cubicBezTo>
                  <a:lnTo>
                    <a:pt x="1301" y="33"/>
                  </a:lnTo>
                  <a:lnTo>
                    <a:pt x="1236" y="0"/>
                  </a:lnTo>
                  <a:cubicBezTo>
                    <a:pt x="1074" y="650"/>
                    <a:pt x="651" y="1106"/>
                    <a:pt x="1" y="1203"/>
                  </a:cubicBezTo>
                  <a:close/>
                  <a:moveTo>
                    <a:pt x="1" y="1203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23"/>
            <p:cNvSpPr/>
            <p:nvPr/>
          </p:nvSpPr>
          <p:spPr>
            <a:xfrm>
              <a:off x="-1463725" y="1486563"/>
              <a:ext cx="65050" cy="219525"/>
            </a:xfrm>
            <a:custGeom>
              <a:rect b="b" l="l" r="r" t="t"/>
              <a:pathLst>
                <a:path extrusionOk="0" h="8781" w="2602">
                  <a:moveTo>
                    <a:pt x="1138" y="1789"/>
                  </a:moveTo>
                  <a:cubicBezTo>
                    <a:pt x="1333" y="3837"/>
                    <a:pt x="1789" y="6732"/>
                    <a:pt x="1821" y="8780"/>
                  </a:cubicBezTo>
                  <a:cubicBezTo>
                    <a:pt x="2309" y="8162"/>
                    <a:pt x="2504" y="7447"/>
                    <a:pt x="2602" y="6894"/>
                  </a:cubicBezTo>
                  <a:cubicBezTo>
                    <a:pt x="2407" y="5138"/>
                    <a:pt x="2211" y="3382"/>
                    <a:pt x="2049" y="1626"/>
                  </a:cubicBezTo>
                  <a:cubicBezTo>
                    <a:pt x="1919" y="488"/>
                    <a:pt x="1041" y="0"/>
                    <a:pt x="0" y="423"/>
                  </a:cubicBezTo>
                  <a:cubicBezTo>
                    <a:pt x="585" y="520"/>
                    <a:pt x="1041" y="1008"/>
                    <a:pt x="1138" y="1789"/>
                  </a:cubicBezTo>
                  <a:close/>
                  <a:moveTo>
                    <a:pt x="1138" y="1789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23"/>
            <p:cNvSpPr/>
            <p:nvPr/>
          </p:nvSpPr>
          <p:spPr>
            <a:xfrm>
              <a:off x="-1445850" y="1658913"/>
              <a:ext cx="55300" cy="113025"/>
            </a:xfrm>
            <a:custGeom>
              <a:rect b="b" l="l" r="r" t="t"/>
              <a:pathLst>
                <a:path extrusionOk="0" h="4521" w="2212">
                  <a:moveTo>
                    <a:pt x="1106" y="1886"/>
                  </a:moveTo>
                  <a:cubicBezTo>
                    <a:pt x="1106" y="3090"/>
                    <a:pt x="879" y="4033"/>
                    <a:pt x="1" y="4520"/>
                  </a:cubicBezTo>
                  <a:lnTo>
                    <a:pt x="1" y="4520"/>
                  </a:lnTo>
                  <a:cubicBezTo>
                    <a:pt x="2212" y="4098"/>
                    <a:pt x="2114" y="2342"/>
                    <a:pt x="1887" y="0"/>
                  </a:cubicBezTo>
                  <a:cubicBezTo>
                    <a:pt x="1789" y="553"/>
                    <a:pt x="1562" y="1268"/>
                    <a:pt x="1106" y="1886"/>
                  </a:cubicBezTo>
                  <a:close/>
                  <a:moveTo>
                    <a:pt x="1106" y="1886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23"/>
            <p:cNvSpPr/>
            <p:nvPr/>
          </p:nvSpPr>
          <p:spPr>
            <a:xfrm>
              <a:off x="-1583250" y="1377613"/>
              <a:ext cx="484575" cy="417075"/>
            </a:xfrm>
            <a:custGeom>
              <a:rect b="b" l="l" r="r" t="t"/>
              <a:pathLst>
                <a:path extrusionOk="0" h="16683" w="19383">
                  <a:moveTo>
                    <a:pt x="10342" y="553"/>
                  </a:moveTo>
                  <a:lnTo>
                    <a:pt x="10342" y="1691"/>
                  </a:lnTo>
                  <a:lnTo>
                    <a:pt x="9074" y="1691"/>
                  </a:lnTo>
                  <a:lnTo>
                    <a:pt x="9074" y="553"/>
                  </a:lnTo>
                  <a:close/>
                  <a:moveTo>
                    <a:pt x="10342" y="2244"/>
                  </a:moveTo>
                  <a:lnTo>
                    <a:pt x="10342" y="3382"/>
                  </a:lnTo>
                  <a:lnTo>
                    <a:pt x="9074" y="3382"/>
                  </a:lnTo>
                  <a:lnTo>
                    <a:pt x="9074" y="2244"/>
                  </a:lnTo>
                  <a:close/>
                  <a:moveTo>
                    <a:pt x="10342" y="3935"/>
                  </a:moveTo>
                  <a:lnTo>
                    <a:pt x="10342" y="5074"/>
                  </a:lnTo>
                  <a:lnTo>
                    <a:pt x="9074" y="5074"/>
                  </a:lnTo>
                  <a:lnTo>
                    <a:pt x="9074" y="3935"/>
                  </a:lnTo>
                  <a:close/>
                  <a:moveTo>
                    <a:pt x="10342" y="5626"/>
                  </a:moveTo>
                  <a:lnTo>
                    <a:pt x="10342" y="6765"/>
                  </a:lnTo>
                  <a:lnTo>
                    <a:pt x="9074" y="6765"/>
                  </a:lnTo>
                  <a:lnTo>
                    <a:pt x="9074" y="5626"/>
                  </a:lnTo>
                  <a:close/>
                  <a:moveTo>
                    <a:pt x="10537" y="7317"/>
                  </a:moveTo>
                  <a:lnTo>
                    <a:pt x="12033" y="8423"/>
                  </a:lnTo>
                  <a:lnTo>
                    <a:pt x="11903" y="9594"/>
                  </a:lnTo>
                  <a:lnTo>
                    <a:pt x="11122" y="9008"/>
                  </a:lnTo>
                  <a:cubicBezTo>
                    <a:pt x="10700" y="8716"/>
                    <a:pt x="10244" y="8456"/>
                    <a:pt x="9692" y="8456"/>
                  </a:cubicBezTo>
                  <a:cubicBezTo>
                    <a:pt x="9171" y="8456"/>
                    <a:pt x="8716" y="8716"/>
                    <a:pt x="8293" y="9008"/>
                  </a:cubicBezTo>
                  <a:lnTo>
                    <a:pt x="7480" y="9594"/>
                  </a:lnTo>
                  <a:lnTo>
                    <a:pt x="7448" y="9236"/>
                  </a:lnTo>
                  <a:cubicBezTo>
                    <a:pt x="7448" y="9203"/>
                    <a:pt x="7448" y="9203"/>
                    <a:pt x="7448" y="9203"/>
                  </a:cubicBezTo>
                  <a:lnTo>
                    <a:pt x="7350" y="8423"/>
                  </a:lnTo>
                  <a:lnTo>
                    <a:pt x="8879" y="7317"/>
                  </a:lnTo>
                  <a:close/>
                  <a:moveTo>
                    <a:pt x="7220" y="12683"/>
                  </a:moveTo>
                  <a:lnTo>
                    <a:pt x="7220" y="12683"/>
                  </a:lnTo>
                  <a:cubicBezTo>
                    <a:pt x="7253" y="14309"/>
                    <a:pt x="6927" y="15220"/>
                    <a:pt x="5464" y="15480"/>
                  </a:cubicBezTo>
                  <a:lnTo>
                    <a:pt x="2505" y="16065"/>
                  </a:lnTo>
                  <a:cubicBezTo>
                    <a:pt x="2339" y="16093"/>
                    <a:pt x="2183" y="16107"/>
                    <a:pt x="2038" y="16107"/>
                  </a:cubicBezTo>
                  <a:cubicBezTo>
                    <a:pt x="1674" y="16107"/>
                    <a:pt x="1381" y="16015"/>
                    <a:pt x="1171" y="15805"/>
                  </a:cubicBezTo>
                  <a:cubicBezTo>
                    <a:pt x="1074" y="15740"/>
                    <a:pt x="1009" y="15642"/>
                    <a:pt x="944" y="15545"/>
                  </a:cubicBezTo>
                  <a:lnTo>
                    <a:pt x="4781" y="14602"/>
                  </a:lnTo>
                  <a:cubicBezTo>
                    <a:pt x="6082" y="14277"/>
                    <a:pt x="6797" y="13464"/>
                    <a:pt x="7220" y="12683"/>
                  </a:cubicBezTo>
                  <a:close/>
                  <a:moveTo>
                    <a:pt x="12196" y="12683"/>
                  </a:moveTo>
                  <a:cubicBezTo>
                    <a:pt x="12586" y="13464"/>
                    <a:pt x="13301" y="14277"/>
                    <a:pt x="14602" y="14602"/>
                  </a:cubicBezTo>
                  <a:lnTo>
                    <a:pt x="18439" y="15545"/>
                  </a:lnTo>
                  <a:cubicBezTo>
                    <a:pt x="18407" y="15642"/>
                    <a:pt x="18309" y="15740"/>
                    <a:pt x="18244" y="15805"/>
                  </a:cubicBezTo>
                  <a:cubicBezTo>
                    <a:pt x="18011" y="16015"/>
                    <a:pt x="17728" y="16107"/>
                    <a:pt x="17372" y="16107"/>
                  </a:cubicBezTo>
                  <a:cubicBezTo>
                    <a:pt x="17230" y="16107"/>
                    <a:pt x="17077" y="16093"/>
                    <a:pt x="16911" y="16065"/>
                  </a:cubicBezTo>
                  <a:lnTo>
                    <a:pt x="13952" y="15480"/>
                  </a:lnTo>
                  <a:cubicBezTo>
                    <a:pt x="12456" y="15220"/>
                    <a:pt x="12131" y="14309"/>
                    <a:pt x="12196" y="12683"/>
                  </a:cubicBezTo>
                  <a:close/>
                  <a:moveTo>
                    <a:pt x="9041" y="0"/>
                  </a:moveTo>
                  <a:cubicBezTo>
                    <a:pt x="8716" y="0"/>
                    <a:pt x="8488" y="228"/>
                    <a:pt x="8488" y="553"/>
                  </a:cubicBezTo>
                  <a:lnTo>
                    <a:pt x="8488" y="6895"/>
                  </a:lnTo>
                  <a:lnTo>
                    <a:pt x="7285" y="7773"/>
                  </a:lnTo>
                  <a:lnTo>
                    <a:pt x="7090" y="5952"/>
                  </a:lnTo>
                  <a:cubicBezTo>
                    <a:pt x="6992" y="5269"/>
                    <a:pt x="6667" y="4748"/>
                    <a:pt x="6179" y="4521"/>
                  </a:cubicBezTo>
                  <a:cubicBezTo>
                    <a:pt x="5965" y="4407"/>
                    <a:pt x="5727" y="4352"/>
                    <a:pt x="5475" y="4352"/>
                  </a:cubicBezTo>
                  <a:cubicBezTo>
                    <a:pt x="5077" y="4352"/>
                    <a:pt x="4647" y="4489"/>
                    <a:pt x="4228" y="4748"/>
                  </a:cubicBezTo>
                  <a:cubicBezTo>
                    <a:pt x="3220" y="5366"/>
                    <a:pt x="2407" y="6667"/>
                    <a:pt x="1919" y="7610"/>
                  </a:cubicBezTo>
                  <a:cubicBezTo>
                    <a:pt x="1854" y="7773"/>
                    <a:pt x="1887" y="7935"/>
                    <a:pt x="2017" y="8000"/>
                  </a:cubicBezTo>
                  <a:cubicBezTo>
                    <a:pt x="2068" y="8021"/>
                    <a:pt x="2120" y="8032"/>
                    <a:pt x="2168" y="8032"/>
                  </a:cubicBezTo>
                  <a:cubicBezTo>
                    <a:pt x="2273" y="8032"/>
                    <a:pt x="2363" y="7981"/>
                    <a:pt x="2407" y="7870"/>
                  </a:cubicBezTo>
                  <a:cubicBezTo>
                    <a:pt x="3090" y="6602"/>
                    <a:pt x="3838" y="5659"/>
                    <a:pt x="4521" y="5236"/>
                  </a:cubicBezTo>
                  <a:cubicBezTo>
                    <a:pt x="4860" y="5024"/>
                    <a:pt x="5185" y="4923"/>
                    <a:pt x="5479" y="4923"/>
                  </a:cubicBezTo>
                  <a:cubicBezTo>
                    <a:pt x="5635" y="4923"/>
                    <a:pt x="5783" y="4952"/>
                    <a:pt x="5919" y="5008"/>
                  </a:cubicBezTo>
                  <a:cubicBezTo>
                    <a:pt x="6245" y="5171"/>
                    <a:pt x="6472" y="5529"/>
                    <a:pt x="6505" y="6017"/>
                  </a:cubicBezTo>
                  <a:lnTo>
                    <a:pt x="6732" y="8130"/>
                  </a:lnTo>
                  <a:lnTo>
                    <a:pt x="6797" y="8651"/>
                  </a:lnTo>
                  <a:cubicBezTo>
                    <a:pt x="6505" y="8504"/>
                    <a:pt x="6194" y="8431"/>
                    <a:pt x="5864" y="8431"/>
                  </a:cubicBezTo>
                  <a:cubicBezTo>
                    <a:pt x="5755" y="8431"/>
                    <a:pt x="5643" y="8439"/>
                    <a:pt x="5529" y="8456"/>
                  </a:cubicBezTo>
                  <a:cubicBezTo>
                    <a:pt x="5464" y="8195"/>
                    <a:pt x="5301" y="7935"/>
                    <a:pt x="5106" y="7740"/>
                  </a:cubicBezTo>
                  <a:cubicBezTo>
                    <a:pt x="4814" y="7447"/>
                    <a:pt x="4456" y="7285"/>
                    <a:pt x="4098" y="7285"/>
                  </a:cubicBezTo>
                  <a:lnTo>
                    <a:pt x="4066" y="7285"/>
                  </a:lnTo>
                  <a:cubicBezTo>
                    <a:pt x="3903" y="7285"/>
                    <a:pt x="3806" y="7415"/>
                    <a:pt x="3806" y="7578"/>
                  </a:cubicBezTo>
                  <a:cubicBezTo>
                    <a:pt x="3806" y="7740"/>
                    <a:pt x="3903" y="7870"/>
                    <a:pt x="4066" y="7870"/>
                  </a:cubicBezTo>
                  <a:cubicBezTo>
                    <a:pt x="4293" y="7870"/>
                    <a:pt x="4521" y="7968"/>
                    <a:pt x="4716" y="8163"/>
                  </a:cubicBezTo>
                  <a:cubicBezTo>
                    <a:pt x="4814" y="8260"/>
                    <a:pt x="4944" y="8391"/>
                    <a:pt x="4976" y="8618"/>
                  </a:cubicBezTo>
                  <a:cubicBezTo>
                    <a:pt x="4098" y="8976"/>
                    <a:pt x="3383" y="9789"/>
                    <a:pt x="3188" y="10732"/>
                  </a:cubicBezTo>
                  <a:cubicBezTo>
                    <a:pt x="3155" y="10862"/>
                    <a:pt x="3220" y="11025"/>
                    <a:pt x="3383" y="11057"/>
                  </a:cubicBezTo>
                  <a:lnTo>
                    <a:pt x="3448" y="11057"/>
                  </a:lnTo>
                  <a:cubicBezTo>
                    <a:pt x="3578" y="11057"/>
                    <a:pt x="3675" y="10992"/>
                    <a:pt x="3708" y="10862"/>
                  </a:cubicBezTo>
                  <a:cubicBezTo>
                    <a:pt x="3806" y="10537"/>
                    <a:pt x="3936" y="10244"/>
                    <a:pt x="4098" y="10016"/>
                  </a:cubicBezTo>
                  <a:cubicBezTo>
                    <a:pt x="4358" y="10049"/>
                    <a:pt x="4716" y="10277"/>
                    <a:pt x="4944" y="10602"/>
                  </a:cubicBezTo>
                  <a:cubicBezTo>
                    <a:pt x="5009" y="10667"/>
                    <a:pt x="5106" y="10699"/>
                    <a:pt x="5171" y="10699"/>
                  </a:cubicBezTo>
                  <a:cubicBezTo>
                    <a:pt x="5236" y="10699"/>
                    <a:pt x="5301" y="10667"/>
                    <a:pt x="5334" y="10634"/>
                  </a:cubicBezTo>
                  <a:cubicBezTo>
                    <a:pt x="5464" y="10537"/>
                    <a:pt x="5497" y="10374"/>
                    <a:pt x="5399" y="10244"/>
                  </a:cubicBezTo>
                  <a:cubicBezTo>
                    <a:pt x="5171" y="9951"/>
                    <a:pt x="4846" y="9691"/>
                    <a:pt x="4521" y="9561"/>
                  </a:cubicBezTo>
                  <a:cubicBezTo>
                    <a:pt x="4781" y="9334"/>
                    <a:pt x="5074" y="9171"/>
                    <a:pt x="5399" y="9073"/>
                  </a:cubicBezTo>
                  <a:cubicBezTo>
                    <a:pt x="5521" y="9037"/>
                    <a:pt x="5684" y="9005"/>
                    <a:pt x="5868" y="9005"/>
                  </a:cubicBezTo>
                  <a:cubicBezTo>
                    <a:pt x="6174" y="9005"/>
                    <a:pt x="6537" y="9094"/>
                    <a:pt x="6862" y="9399"/>
                  </a:cubicBezTo>
                  <a:cubicBezTo>
                    <a:pt x="6862" y="9399"/>
                    <a:pt x="7058" y="11155"/>
                    <a:pt x="7058" y="11252"/>
                  </a:cubicBezTo>
                  <a:cubicBezTo>
                    <a:pt x="6992" y="11838"/>
                    <a:pt x="6537" y="13594"/>
                    <a:pt x="4651" y="14049"/>
                  </a:cubicBezTo>
                  <a:lnTo>
                    <a:pt x="716" y="15024"/>
                  </a:lnTo>
                  <a:cubicBezTo>
                    <a:pt x="619" y="14602"/>
                    <a:pt x="586" y="14081"/>
                    <a:pt x="651" y="13496"/>
                  </a:cubicBezTo>
                  <a:cubicBezTo>
                    <a:pt x="781" y="12163"/>
                    <a:pt x="1236" y="10537"/>
                    <a:pt x="1854" y="9041"/>
                  </a:cubicBezTo>
                  <a:cubicBezTo>
                    <a:pt x="1919" y="8911"/>
                    <a:pt x="1854" y="8748"/>
                    <a:pt x="1724" y="8683"/>
                  </a:cubicBezTo>
                  <a:cubicBezTo>
                    <a:pt x="1682" y="8666"/>
                    <a:pt x="1640" y="8658"/>
                    <a:pt x="1600" y="8658"/>
                  </a:cubicBezTo>
                  <a:cubicBezTo>
                    <a:pt x="1484" y="8658"/>
                    <a:pt x="1382" y="8725"/>
                    <a:pt x="1334" y="8846"/>
                  </a:cubicBezTo>
                  <a:cubicBezTo>
                    <a:pt x="684" y="10374"/>
                    <a:pt x="228" y="12065"/>
                    <a:pt x="98" y="13431"/>
                  </a:cubicBezTo>
                  <a:cubicBezTo>
                    <a:pt x="1" y="14244"/>
                    <a:pt x="66" y="14927"/>
                    <a:pt x="261" y="15447"/>
                  </a:cubicBezTo>
                  <a:cubicBezTo>
                    <a:pt x="261" y="15447"/>
                    <a:pt x="261" y="15480"/>
                    <a:pt x="261" y="15480"/>
                  </a:cubicBezTo>
                  <a:cubicBezTo>
                    <a:pt x="391" y="15772"/>
                    <a:pt x="554" y="16033"/>
                    <a:pt x="749" y="16228"/>
                  </a:cubicBezTo>
                  <a:cubicBezTo>
                    <a:pt x="1074" y="16553"/>
                    <a:pt x="1497" y="16683"/>
                    <a:pt x="2017" y="16683"/>
                  </a:cubicBezTo>
                  <a:cubicBezTo>
                    <a:pt x="2180" y="16683"/>
                    <a:pt x="2375" y="16650"/>
                    <a:pt x="2570" y="16618"/>
                  </a:cubicBezTo>
                  <a:lnTo>
                    <a:pt x="5529" y="16065"/>
                  </a:lnTo>
                  <a:cubicBezTo>
                    <a:pt x="6700" y="15837"/>
                    <a:pt x="7383" y="15220"/>
                    <a:pt x="7643" y="14212"/>
                  </a:cubicBezTo>
                  <a:cubicBezTo>
                    <a:pt x="7838" y="13399"/>
                    <a:pt x="7773" y="12390"/>
                    <a:pt x="7643" y="11252"/>
                  </a:cubicBezTo>
                  <a:cubicBezTo>
                    <a:pt x="7643" y="11220"/>
                    <a:pt x="7545" y="10244"/>
                    <a:pt x="7545" y="10244"/>
                  </a:cubicBezTo>
                  <a:lnTo>
                    <a:pt x="8586" y="9464"/>
                  </a:lnTo>
                  <a:cubicBezTo>
                    <a:pt x="8976" y="9203"/>
                    <a:pt x="9301" y="9041"/>
                    <a:pt x="9692" y="9041"/>
                  </a:cubicBezTo>
                  <a:cubicBezTo>
                    <a:pt x="10049" y="9041"/>
                    <a:pt x="10375" y="9203"/>
                    <a:pt x="10765" y="9464"/>
                  </a:cubicBezTo>
                  <a:lnTo>
                    <a:pt x="11838" y="10244"/>
                  </a:lnTo>
                  <a:lnTo>
                    <a:pt x="11773" y="10797"/>
                  </a:lnTo>
                  <a:cubicBezTo>
                    <a:pt x="11740" y="10927"/>
                    <a:pt x="11740" y="11090"/>
                    <a:pt x="11708" y="11252"/>
                  </a:cubicBezTo>
                  <a:cubicBezTo>
                    <a:pt x="11610" y="12390"/>
                    <a:pt x="11513" y="13399"/>
                    <a:pt x="11740" y="14212"/>
                  </a:cubicBezTo>
                  <a:cubicBezTo>
                    <a:pt x="11968" y="15220"/>
                    <a:pt x="12651" y="15837"/>
                    <a:pt x="13822" y="16065"/>
                  </a:cubicBezTo>
                  <a:lnTo>
                    <a:pt x="16781" y="16618"/>
                  </a:lnTo>
                  <a:cubicBezTo>
                    <a:pt x="16976" y="16683"/>
                    <a:pt x="17171" y="16683"/>
                    <a:pt x="17366" y="16683"/>
                  </a:cubicBezTo>
                  <a:cubicBezTo>
                    <a:pt x="17854" y="16683"/>
                    <a:pt x="18277" y="16520"/>
                    <a:pt x="18602" y="16228"/>
                  </a:cubicBezTo>
                  <a:cubicBezTo>
                    <a:pt x="18797" y="16033"/>
                    <a:pt x="18992" y="15772"/>
                    <a:pt x="19090" y="15480"/>
                  </a:cubicBezTo>
                  <a:cubicBezTo>
                    <a:pt x="19122" y="15447"/>
                    <a:pt x="19122" y="15447"/>
                    <a:pt x="19122" y="15447"/>
                  </a:cubicBezTo>
                  <a:cubicBezTo>
                    <a:pt x="19317" y="14927"/>
                    <a:pt x="19382" y="14244"/>
                    <a:pt x="19285" y="13431"/>
                  </a:cubicBezTo>
                  <a:cubicBezTo>
                    <a:pt x="19155" y="12065"/>
                    <a:pt x="18700" y="10374"/>
                    <a:pt x="18017" y="8813"/>
                  </a:cubicBezTo>
                  <a:cubicBezTo>
                    <a:pt x="17993" y="8718"/>
                    <a:pt x="17882" y="8658"/>
                    <a:pt x="17773" y="8658"/>
                  </a:cubicBezTo>
                  <a:cubicBezTo>
                    <a:pt x="17733" y="8658"/>
                    <a:pt x="17694" y="8666"/>
                    <a:pt x="17659" y="8683"/>
                  </a:cubicBezTo>
                  <a:cubicBezTo>
                    <a:pt x="17529" y="8748"/>
                    <a:pt x="17464" y="8911"/>
                    <a:pt x="17496" y="9041"/>
                  </a:cubicBezTo>
                  <a:cubicBezTo>
                    <a:pt x="18147" y="10537"/>
                    <a:pt x="18602" y="12163"/>
                    <a:pt x="18732" y="13496"/>
                  </a:cubicBezTo>
                  <a:cubicBezTo>
                    <a:pt x="18797" y="14081"/>
                    <a:pt x="18765" y="14602"/>
                    <a:pt x="18667" y="14992"/>
                  </a:cubicBezTo>
                  <a:lnTo>
                    <a:pt x="14732" y="14049"/>
                  </a:lnTo>
                  <a:cubicBezTo>
                    <a:pt x="12846" y="13561"/>
                    <a:pt x="12391" y="11838"/>
                    <a:pt x="12293" y="11252"/>
                  </a:cubicBezTo>
                  <a:cubicBezTo>
                    <a:pt x="12326" y="11025"/>
                    <a:pt x="12488" y="9366"/>
                    <a:pt x="12488" y="9366"/>
                  </a:cubicBezTo>
                  <a:cubicBezTo>
                    <a:pt x="12808" y="9086"/>
                    <a:pt x="13165" y="9003"/>
                    <a:pt x="13475" y="9003"/>
                  </a:cubicBezTo>
                  <a:cubicBezTo>
                    <a:pt x="13670" y="9003"/>
                    <a:pt x="13846" y="9036"/>
                    <a:pt x="13984" y="9073"/>
                  </a:cubicBezTo>
                  <a:cubicBezTo>
                    <a:pt x="14309" y="9171"/>
                    <a:pt x="14602" y="9334"/>
                    <a:pt x="14862" y="9529"/>
                  </a:cubicBezTo>
                  <a:cubicBezTo>
                    <a:pt x="14537" y="9691"/>
                    <a:pt x="14212" y="9919"/>
                    <a:pt x="13984" y="10244"/>
                  </a:cubicBezTo>
                  <a:cubicBezTo>
                    <a:pt x="13887" y="10374"/>
                    <a:pt x="13919" y="10537"/>
                    <a:pt x="14017" y="10634"/>
                  </a:cubicBezTo>
                  <a:cubicBezTo>
                    <a:pt x="14082" y="10667"/>
                    <a:pt x="14147" y="10699"/>
                    <a:pt x="14212" y="10699"/>
                  </a:cubicBezTo>
                  <a:cubicBezTo>
                    <a:pt x="14277" y="10699"/>
                    <a:pt x="14374" y="10634"/>
                    <a:pt x="14407" y="10569"/>
                  </a:cubicBezTo>
                  <a:cubicBezTo>
                    <a:pt x="14667" y="10244"/>
                    <a:pt x="15025" y="10049"/>
                    <a:pt x="15252" y="9984"/>
                  </a:cubicBezTo>
                  <a:cubicBezTo>
                    <a:pt x="15448" y="10244"/>
                    <a:pt x="15578" y="10537"/>
                    <a:pt x="15643" y="10829"/>
                  </a:cubicBezTo>
                  <a:cubicBezTo>
                    <a:pt x="15675" y="10960"/>
                    <a:pt x="15805" y="11057"/>
                    <a:pt x="15935" y="11057"/>
                  </a:cubicBezTo>
                  <a:lnTo>
                    <a:pt x="16000" y="11057"/>
                  </a:lnTo>
                  <a:cubicBezTo>
                    <a:pt x="16130" y="11025"/>
                    <a:pt x="16228" y="10862"/>
                    <a:pt x="16196" y="10732"/>
                  </a:cubicBezTo>
                  <a:cubicBezTo>
                    <a:pt x="16000" y="9789"/>
                    <a:pt x="15285" y="8976"/>
                    <a:pt x="14407" y="8618"/>
                  </a:cubicBezTo>
                  <a:cubicBezTo>
                    <a:pt x="14439" y="8391"/>
                    <a:pt x="14570" y="8228"/>
                    <a:pt x="14667" y="8130"/>
                  </a:cubicBezTo>
                  <a:cubicBezTo>
                    <a:pt x="14830" y="7968"/>
                    <a:pt x="15090" y="7870"/>
                    <a:pt x="15285" y="7870"/>
                  </a:cubicBezTo>
                  <a:cubicBezTo>
                    <a:pt x="15448" y="7870"/>
                    <a:pt x="15578" y="7740"/>
                    <a:pt x="15578" y="7578"/>
                  </a:cubicBezTo>
                  <a:cubicBezTo>
                    <a:pt x="15578" y="7415"/>
                    <a:pt x="15448" y="7285"/>
                    <a:pt x="15285" y="7285"/>
                  </a:cubicBezTo>
                  <a:cubicBezTo>
                    <a:pt x="14927" y="7285"/>
                    <a:pt x="14537" y="7447"/>
                    <a:pt x="14244" y="7740"/>
                  </a:cubicBezTo>
                  <a:cubicBezTo>
                    <a:pt x="14049" y="7935"/>
                    <a:pt x="13919" y="8195"/>
                    <a:pt x="13854" y="8456"/>
                  </a:cubicBezTo>
                  <a:cubicBezTo>
                    <a:pt x="13740" y="8439"/>
                    <a:pt x="13626" y="8431"/>
                    <a:pt x="13514" y="8431"/>
                  </a:cubicBezTo>
                  <a:cubicBezTo>
                    <a:pt x="13177" y="8431"/>
                    <a:pt x="12854" y="8504"/>
                    <a:pt x="12586" y="8651"/>
                  </a:cubicBezTo>
                  <a:lnTo>
                    <a:pt x="12618" y="8130"/>
                  </a:lnTo>
                  <a:lnTo>
                    <a:pt x="12846" y="6017"/>
                  </a:lnTo>
                  <a:cubicBezTo>
                    <a:pt x="12911" y="5529"/>
                    <a:pt x="13106" y="5171"/>
                    <a:pt x="13464" y="5008"/>
                  </a:cubicBezTo>
                  <a:cubicBezTo>
                    <a:pt x="13588" y="4941"/>
                    <a:pt x="13731" y="4908"/>
                    <a:pt x="13888" y="4908"/>
                  </a:cubicBezTo>
                  <a:cubicBezTo>
                    <a:pt x="14182" y="4908"/>
                    <a:pt x="14522" y="5024"/>
                    <a:pt x="14862" y="5236"/>
                  </a:cubicBezTo>
                  <a:cubicBezTo>
                    <a:pt x="15545" y="5659"/>
                    <a:pt x="16293" y="6602"/>
                    <a:pt x="16943" y="7870"/>
                  </a:cubicBezTo>
                  <a:cubicBezTo>
                    <a:pt x="17010" y="7981"/>
                    <a:pt x="17107" y="8032"/>
                    <a:pt x="17203" y="8032"/>
                  </a:cubicBezTo>
                  <a:cubicBezTo>
                    <a:pt x="17248" y="8032"/>
                    <a:pt x="17293" y="8021"/>
                    <a:pt x="17334" y="8000"/>
                  </a:cubicBezTo>
                  <a:cubicBezTo>
                    <a:pt x="17464" y="7935"/>
                    <a:pt x="17529" y="7740"/>
                    <a:pt x="17464" y="7610"/>
                  </a:cubicBezTo>
                  <a:cubicBezTo>
                    <a:pt x="16943" y="6634"/>
                    <a:pt x="16130" y="5366"/>
                    <a:pt x="15155" y="4748"/>
                  </a:cubicBezTo>
                  <a:cubicBezTo>
                    <a:pt x="14725" y="4482"/>
                    <a:pt x="14281" y="4345"/>
                    <a:pt x="13874" y="4345"/>
                  </a:cubicBezTo>
                  <a:cubicBezTo>
                    <a:pt x="13635" y="4345"/>
                    <a:pt x="13408" y="4392"/>
                    <a:pt x="13204" y="4488"/>
                  </a:cubicBezTo>
                  <a:cubicBezTo>
                    <a:pt x="12683" y="4748"/>
                    <a:pt x="12358" y="5269"/>
                    <a:pt x="12293" y="5952"/>
                  </a:cubicBezTo>
                  <a:lnTo>
                    <a:pt x="12098" y="7773"/>
                  </a:lnTo>
                  <a:lnTo>
                    <a:pt x="10895" y="6895"/>
                  </a:lnTo>
                  <a:lnTo>
                    <a:pt x="10895" y="553"/>
                  </a:lnTo>
                  <a:cubicBezTo>
                    <a:pt x="10895" y="228"/>
                    <a:pt x="10635" y="0"/>
                    <a:pt x="10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9" name="Google Shape;2259;p23"/>
          <p:cNvGrpSpPr/>
          <p:nvPr/>
        </p:nvGrpSpPr>
        <p:grpSpPr>
          <a:xfrm>
            <a:off x="698293" y="1494261"/>
            <a:ext cx="445114" cy="548628"/>
            <a:chOff x="-2115750" y="1351588"/>
            <a:chExt cx="396750" cy="486200"/>
          </a:xfrm>
        </p:grpSpPr>
        <p:sp>
          <p:nvSpPr>
            <p:cNvPr id="2260" name="Google Shape;2260;p23"/>
            <p:cNvSpPr/>
            <p:nvPr/>
          </p:nvSpPr>
          <p:spPr>
            <a:xfrm>
              <a:off x="-2115750" y="1351588"/>
              <a:ext cx="150425" cy="248000"/>
            </a:xfrm>
            <a:custGeom>
              <a:rect b="b" l="l" r="r" t="t"/>
              <a:pathLst>
                <a:path extrusionOk="0" h="9920" w="6017">
                  <a:moveTo>
                    <a:pt x="3252" y="4131"/>
                  </a:moveTo>
                  <a:cubicBezTo>
                    <a:pt x="846" y="4651"/>
                    <a:pt x="0" y="8423"/>
                    <a:pt x="1919" y="9919"/>
                  </a:cubicBezTo>
                  <a:cubicBezTo>
                    <a:pt x="3285" y="8716"/>
                    <a:pt x="4748" y="6570"/>
                    <a:pt x="5691" y="4554"/>
                  </a:cubicBezTo>
                  <a:cubicBezTo>
                    <a:pt x="5236" y="3708"/>
                    <a:pt x="5073" y="2863"/>
                    <a:pt x="5529" y="1919"/>
                  </a:cubicBezTo>
                  <a:cubicBezTo>
                    <a:pt x="6017" y="976"/>
                    <a:pt x="4195" y="1"/>
                    <a:pt x="3610" y="1009"/>
                  </a:cubicBezTo>
                  <a:cubicBezTo>
                    <a:pt x="3090" y="2082"/>
                    <a:pt x="3025" y="3123"/>
                    <a:pt x="3252" y="4131"/>
                  </a:cubicBezTo>
                  <a:close/>
                  <a:moveTo>
                    <a:pt x="3252" y="4131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23"/>
            <p:cNvSpPr/>
            <p:nvPr/>
          </p:nvSpPr>
          <p:spPr>
            <a:xfrm>
              <a:off x="-1914950" y="1422338"/>
              <a:ext cx="156950" cy="155300"/>
            </a:xfrm>
            <a:custGeom>
              <a:rect b="b" l="l" r="r" t="t"/>
              <a:pathLst>
                <a:path extrusionOk="0" h="6212" w="6278">
                  <a:moveTo>
                    <a:pt x="4781" y="0"/>
                  </a:moveTo>
                  <a:cubicBezTo>
                    <a:pt x="1822" y="488"/>
                    <a:pt x="1" y="4195"/>
                    <a:pt x="3936" y="5691"/>
                  </a:cubicBezTo>
                  <a:cubicBezTo>
                    <a:pt x="4553" y="5919"/>
                    <a:pt x="5334" y="6081"/>
                    <a:pt x="6277" y="6211"/>
                  </a:cubicBezTo>
                  <a:cubicBezTo>
                    <a:pt x="6082" y="5561"/>
                    <a:pt x="5789" y="4943"/>
                    <a:pt x="5399" y="4390"/>
                  </a:cubicBezTo>
                  <a:cubicBezTo>
                    <a:pt x="4911" y="3610"/>
                    <a:pt x="4358" y="3024"/>
                    <a:pt x="3773" y="2537"/>
                  </a:cubicBezTo>
                  <a:cubicBezTo>
                    <a:pt x="4098" y="2276"/>
                    <a:pt x="4488" y="2049"/>
                    <a:pt x="4944" y="1724"/>
                  </a:cubicBezTo>
                  <a:cubicBezTo>
                    <a:pt x="5334" y="1463"/>
                    <a:pt x="5301" y="1041"/>
                    <a:pt x="5139" y="683"/>
                  </a:cubicBezTo>
                  <a:close/>
                  <a:moveTo>
                    <a:pt x="4781" y="0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23"/>
            <p:cNvSpPr/>
            <p:nvPr/>
          </p:nvSpPr>
          <p:spPr>
            <a:xfrm>
              <a:off x="-2070225" y="1363788"/>
              <a:ext cx="333350" cy="466675"/>
            </a:xfrm>
            <a:custGeom>
              <a:rect b="b" l="l" r="r" t="t"/>
              <a:pathLst>
                <a:path extrusionOk="0" h="18667" w="13334">
                  <a:moveTo>
                    <a:pt x="716" y="7318"/>
                  </a:moveTo>
                  <a:cubicBezTo>
                    <a:pt x="391" y="8000"/>
                    <a:pt x="163" y="8716"/>
                    <a:pt x="98" y="9464"/>
                  </a:cubicBezTo>
                  <a:cubicBezTo>
                    <a:pt x="0" y="10472"/>
                    <a:pt x="131" y="11513"/>
                    <a:pt x="651" y="12553"/>
                  </a:cubicBezTo>
                  <a:cubicBezTo>
                    <a:pt x="1529" y="14407"/>
                    <a:pt x="3513" y="16358"/>
                    <a:pt x="5659" y="17951"/>
                  </a:cubicBezTo>
                  <a:cubicBezTo>
                    <a:pt x="6309" y="18439"/>
                    <a:pt x="6960" y="18667"/>
                    <a:pt x="7545" y="18667"/>
                  </a:cubicBezTo>
                  <a:lnTo>
                    <a:pt x="7578" y="18667"/>
                  </a:lnTo>
                  <a:cubicBezTo>
                    <a:pt x="8293" y="18667"/>
                    <a:pt x="8911" y="18342"/>
                    <a:pt x="9464" y="17724"/>
                  </a:cubicBezTo>
                  <a:cubicBezTo>
                    <a:pt x="12521" y="14212"/>
                    <a:pt x="13334" y="11155"/>
                    <a:pt x="12488" y="8553"/>
                  </a:cubicBezTo>
                  <a:cubicBezTo>
                    <a:pt x="11545" y="8456"/>
                    <a:pt x="10764" y="8261"/>
                    <a:pt x="10147" y="8033"/>
                  </a:cubicBezTo>
                  <a:cubicBezTo>
                    <a:pt x="9854" y="7935"/>
                    <a:pt x="9626" y="7805"/>
                    <a:pt x="9399" y="7675"/>
                  </a:cubicBezTo>
                  <a:cubicBezTo>
                    <a:pt x="6472" y="6049"/>
                    <a:pt x="8260" y="2797"/>
                    <a:pt x="10992" y="2342"/>
                  </a:cubicBezTo>
                  <a:lnTo>
                    <a:pt x="11870" y="2082"/>
                  </a:lnTo>
                  <a:cubicBezTo>
                    <a:pt x="12195" y="1984"/>
                    <a:pt x="12390" y="1789"/>
                    <a:pt x="12260" y="1366"/>
                  </a:cubicBezTo>
                  <a:lnTo>
                    <a:pt x="11968" y="423"/>
                  </a:lnTo>
                  <a:cubicBezTo>
                    <a:pt x="11870" y="163"/>
                    <a:pt x="11708" y="1"/>
                    <a:pt x="11480" y="1"/>
                  </a:cubicBezTo>
                  <a:lnTo>
                    <a:pt x="11415" y="1"/>
                  </a:lnTo>
                  <a:cubicBezTo>
                    <a:pt x="9464" y="1"/>
                    <a:pt x="6862" y="1431"/>
                    <a:pt x="5301" y="3220"/>
                  </a:cubicBezTo>
                  <a:cubicBezTo>
                    <a:pt x="5009" y="3545"/>
                    <a:pt x="4976" y="3643"/>
                    <a:pt x="4618" y="3740"/>
                  </a:cubicBezTo>
                  <a:cubicBezTo>
                    <a:pt x="4358" y="3838"/>
                    <a:pt x="4130" y="3968"/>
                    <a:pt x="3870" y="4066"/>
                  </a:cubicBezTo>
                  <a:cubicBezTo>
                    <a:pt x="2570" y="4748"/>
                    <a:pt x="1399" y="5919"/>
                    <a:pt x="716" y="7318"/>
                  </a:cubicBezTo>
                  <a:close/>
                  <a:moveTo>
                    <a:pt x="716" y="7318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23"/>
            <p:cNvSpPr/>
            <p:nvPr/>
          </p:nvSpPr>
          <p:spPr>
            <a:xfrm>
              <a:off x="-1935275" y="1391438"/>
              <a:ext cx="198400" cy="439025"/>
            </a:xfrm>
            <a:custGeom>
              <a:rect b="b" l="l" r="r" t="t"/>
              <a:pathLst>
                <a:path extrusionOk="0" h="17561" w="7936">
                  <a:moveTo>
                    <a:pt x="4423" y="683"/>
                  </a:moveTo>
                  <a:cubicBezTo>
                    <a:pt x="1399" y="1789"/>
                    <a:pt x="1" y="5659"/>
                    <a:pt x="2928" y="7480"/>
                  </a:cubicBezTo>
                  <a:cubicBezTo>
                    <a:pt x="3155" y="7642"/>
                    <a:pt x="3415" y="7740"/>
                    <a:pt x="3675" y="7870"/>
                  </a:cubicBezTo>
                  <a:cubicBezTo>
                    <a:pt x="3806" y="7935"/>
                    <a:pt x="3936" y="7968"/>
                    <a:pt x="4066" y="8000"/>
                  </a:cubicBezTo>
                  <a:cubicBezTo>
                    <a:pt x="4619" y="8195"/>
                    <a:pt x="5269" y="8358"/>
                    <a:pt x="6017" y="8455"/>
                  </a:cubicBezTo>
                  <a:cubicBezTo>
                    <a:pt x="6862" y="11382"/>
                    <a:pt x="4651" y="13593"/>
                    <a:pt x="1562" y="17496"/>
                  </a:cubicBezTo>
                  <a:cubicBezTo>
                    <a:pt x="1757" y="17561"/>
                    <a:pt x="1952" y="17561"/>
                    <a:pt x="2147" y="17561"/>
                  </a:cubicBezTo>
                  <a:lnTo>
                    <a:pt x="2212" y="17561"/>
                  </a:lnTo>
                  <a:cubicBezTo>
                    <a:pt x="2895" y="17561"/>
                    <a:pt x="3545" y="17236"/>
                    <a:pt x="4066" y="16618"/>
                  </a:cubicBezTo>
                  <a:cubicBezTo>
                    <a:pt x="7155" y="13106"/>
                    <a:pt x="7936" y="10049"/>
                    <a:pt x="7090" y="7447"/>
                  </a:cubicBezTo>
                  <a:cubicBezTo>
                    <a:pt x="6147" y="7350"/>
                    <a:pt x="5366" y="7155"/>
                    <a:pt x="4749" y="6927"/>
                  </a:cubicBezTo>
                  <a:cubicBezTo>
                    <a:pt x="4488" y="6829"/>
                    <a:pt x="4228" y="6699"/>
                    <a:pt x="4001" y="6569"/>
                  </a:cubicBezTo>
                  <a:cubicBezTo>
                    <a:pt x="1074" y="4943"/>
                    <a:pt x="2862" y="1691"/>
                    <a:pt x="5594" y="1236"/>
                  </a:cubicBezTo>
                  <a:lnTo>
                    <a:pt x="6472" y="976"/>
                  </a:lnTo>
                  <a:cubicBezTo>
                    <a:pt x="6797" y="878"/>
                    <a:pt x="6992" y="683"/>
                    <a:pt x="6862" y="260"/>
                  </a:cubicBezTo>
                  <a:lnTo>
                    <a:pt x="6797" y="0"/>
                  </a:lnTo>
                  <a:cubicBezTo>
                    <a:pt x="6765" y="0"/>
                    <a:pt x="6700" y="33"/>
                    <a:pt x="6667" y="33"/>
                  </a:cubicBezTo>
                  <a:close/>
                  <a:moveTo>
                    <a:pt x="4423" y="683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23"/>
            <p:cNvSpPr/>
            <p:nvPr/>
          </p:nvSpPr>
          <p:spPr>
            <a:xfrm>
              <a:off x="-2106800" y="1359263"/>
              <a:ext cx="217075" cy="406175"/>
            </a:xfrm>
            <a:custGeom>
              <a:rect b="b" l="l" r="r" t="t"/>
              <a:pathLst>
                <a:path extrusionOk="0" h="16247" w="8683">
                  <a:moveTo>
                    <a:pt x="4018" y="558"/>
                  </a:moveTo>
                  <a:cubicBezTo>
                    <a:pt x="4191" y="558"/>
                    <a:pt x="4372" y="613"/>
                    <a:pt x="4520" y="702"/>
                  </a:cubicBezTo>
                  <a:cubicBezTo>
                    <a:pt x="4748" y="832"/>
                    <a:pt x="5106" y="1157"/>
                    <a:pt x="4911" y="1515"/>
                  </a:cubicBezTo>
                  <a:cubicBezTo>
                    <a:pt x="4488" y="2328"/>
                    <a:pt x="4520" y="3173"/>
                    <a:pt x="4976" y="4149"/>
                  </a:cubicBezTo>
                  <a:cubicBezTo>
                    <a:pt x="3545" y="4962"/>
                    <a:pt x="2342" y="6295"/>
                    <a:pt x="1724" y="7824"/>
                  </a:cubicBezTo>
                  <a:cubicBezTo>
                    <a:pt x="1561" y="8246"/>
                    <a:pt x="1431" y="8637"/>
                    <a:pt x="1366" y="9027"/>
                  </a:cubicBezTo>
                  <a:cubicBezTo>
                    <a:pt x="748" y="8279"/>
                    <a:pt x="716" y="7238"/>
                    <a:pt x="878" y="6425"/>
                  </a:cubicBezTo>
                  <a:cubicBezTo>
                    <a:pt x="1106" y="5482"/>
                    <a:pt x="1756" y="4377"/>
                    <a:pt x="2959" y="4116"/>
                  </a:cubicBezTo>
                  <a:cubicBezTo>
                    <a:pt x="3024" y="4084"/>
                    <a:pt x="3089" y="4051"/>
                    <a:pt x="3122" y="3986"/>
                  </a:cubicBezTo>
                  <a:cubicBezTo>
                    <a:pt x="3187" y="3921"/>
                    <a:pt x="3187" y="3856"/>
                    <a:pt x="3155" y="3759"/>
                  </a:cubicBezTo>
                  <a:cubicBezTo>
                    <a:pt x="2927" y="2783"/>
                    <a:pt x="3024" y="1775"/>
                    <a:pt x="3512" y="832"/>
                  </a:cubicBezTo>
                  <a:cubicBezTo>
                    <a:pt x="3619" y="637"/>
                    <a:pt x="3812" y="558"/>
                    <a:pt x="4018" y="558"/>
                  </a:cubicBezTo>
                  <a:close/>
                  <a:moveTo>
                    <a:pt x="3982" y="1"/>
                  </a:moveTo>
                  <a:cubicBezTo>
                    <a:pt x="3594" y="1"/>
                    <a:pt x="3220" y="158"/>
                    <a:pt x="2992" y="539"/>
                  </a:cubicBezTo>
                  <a:cubicBezTo>
                    <a:pt x="2992" y="572"/>
                    <a:pt x="2992" y="572"/>
                    <a:pt x="2992" y="572"/>
                  </a:cubicBezTo>
                  <a:cubicBezTo>
                    <a:pt x="2504" y="1547"/>
                    <a:pt x="2374" y="2588"/>
                    <a:pt x="2569" y="3629"/>
                  </a:cubicBezTo>
                  <a:cubicBezTo>
                    <a:pt x="1463" y="3986"/>
                    <a:pt x="618" y="4962"/>
                    <a:pt x="325" y="6295"/>
                  </a:cubicBezTo>
                  <a:cubicBezTo>
                    <a:pt x="0" y="7661"/>
                    <a:pt x="358" y="8962"/>
                    <a:pt x="1268" y="9742"/>
                  </a:cubicBezTo>
                  <a:cubicBezTo>
                    <a:pt x="1236" y="9905"/>
                    <a:pt x="1236" y="10100"/>
                    <a:pt x="1236" y="10263"/>
                  </a:cubicBezTo>
                  <a:cubicBezTo>
                    <a:pt x="1236" y="11173"/>
                    <a:pt x="1431" y="12019"/>
                    <a:pt x="1854" y="12832"/>
                  </a:cubicBezTo>
                  <a:cubicBezTo>
                    <a:pt x="2342" y="13905"/>
                    <a:pt x="3187" y="15011"/>
                    <a:pt x="4358" y="16149"/>
                  </a:cubicBezTo>
                  <a:cubicBezTo>
                    <a:pt x="4423" y="16214"/>
                    <a:pt x="4488" y="16246"/>
                    <a:pt x="4553" y="16246"/>
                  </a:cubicBezTo>
                  <a:cubicBezTo>
                    <a:pt x="4618" y="16246"/>
                    <a:pt x="4715" y="16214"/>
                    <a:pt x="4748" y="16149"/>
                  </a:cubicBezTo>
                  <a:cubicBezTo>
                    <a:pt x="4878" y="16051"/>
                    <a:pt x="4878" y="15856"/>
                    <a:pt x="4748" y="15758"/>
                  </a:cubicBezTo>
                  <a:cubicBezTo>
                    <a:pt x="4358" y="15336"/>
                    <a:pt x="3967" y="14946"/>
                    <a:pt x="3642" y="14555"/>
                  </a:cubicBezTo>
                  <a:cubicBezTo>
                    <a:pt x="3837" y="13970"/>
                    <a:pt x="4098" y="13417"/>
                    <a:pt x="4455" y="12897"/>
                  </a:cubicBezTo>
                  <a:cubicBezTo>
                    <a:pt x="4846" y="13189"/>
                    <a:pt x="5366" y="13352"/>
                    <a:pt x="5886" y="13352"/>
                  </a:cubicBezTo>
                  <a:cubicBezTo>
                    <a:pt x="6374" y="13352"/>
                    <a:pt x="6862" y="13222"/>
                    <a:pt x="7219" y="12929"/>
                  </a:cubicBezTo>
                  <a:cubicBezTo>
                    <a:pt x="7350" y="12832"/>
                    <a:pt x="7350" y="12637"/>
                    <a:pt x="7252" y="12539"/>
                  </a:cubicBezTo>
                  <a:cubicBezTo>
                    <a:pt x="7195" y="12463"/>
                    <a:pt x="7104" y="12431"/>
                    <a:pt x="7019" y="12431"/>
                  </a:cubicBezTo>
                  <a:cubicBezTo>
                    <a:pt x="6959" y="12431"/>
                    <a:pt x="6902" y="12447"/>
                    <a:pt x="6862" y="12474"/>
                  </a:cubicBezTo>
                  <a:cubicBezTo>
                    <a:pt x="6612" y="12693"/>
                    <a:pt x="6256" y="12792"/>
                    <a:pt x="5893" y="12792"/>
                  </a:cubicBezTo>
                  <a:cubicBezTo>
                    <a:pt x="5501" y="12792"/>
                    <a:pt x="5100" y="12677"/>
                    <a:pt x="4813" y="12474"/>
                  </a:cubicBezTo>
                  <a:cubicBezTo>
                    <a:pt x="5626" y="11563"/>
                    <a:pt x="6699" y="10946"/>
                    <a:pt x="7902" y="10718"/>
                  </a:cubicBezTo>
                  <a:cubicBezTo>
                    <a:pt x="8032" y="10685"/>
                    <a:pt x="8163" y="10555"/>
                    <a:pt x="8130" y="10393"/>
                  </a:cubicBezTo>
                  <a:cubicBezTo>
                    <a:pt x="8102" y="10251"/>
                    <a:pt x="7975" y="10159"/>
                    <a:pt x="7856" y="10159"/>
                  </a:cubicBezTo>
                  <a:cubicBezTo>
                    <a:pt x="7839" y="10159"/>
                    <a:pt x="7822" y="10161"/>
                    <a:pt x="7805" y="10165"/>
                  </a:cubicBezTo>
                  <a:cubicBezTo>
                    <a:pt x="7154" y="10295"/>
                    <a:pt x="6537" y="10523"/>
                    <a:pt x="5951" y="10816"/>
                  </a:cubicBezTo>
                  <a:cubicBezTo>
                    <a:pt x="5886" y="10523"/>
                    <a:pt x="5756" y="10230"/>
                    <a:pt x="5561" y="9937"/>
                  </a:cubicBezTo>
                  <a:cubicBezTo>
                    <a:pt x="5626" y="9222"/>
                    <a:pt x="6406" y="8474"/>
                    <a:pt x="7122" y="8474"/>
                  </a:cubicBezTo>
                  <a:cubicBezTo>
                    <a:pt x="7284" y="8474"/>
                    <a:pt x="7415" y="8344"/>
                    <a:pt x="7415" y="8214"/>
                  </a:cubicBezTo>
                  <a:cubicBezTo>
                    <a:pt x="7415" y="8051"/>
                    <a:pt x="7284" y="7921"/>
                    <a:pt x="7122" y="7921"/>
                  </a:cubicBezTo>
                  <a:cubicBezTo>
                    <a:pt x="6276" y="7921"/>
                    <a:pt x="5431" y="8604"/>
                    <a:pt x="5106" y="9417"/>
                  </a:cubicBezTo>
                  <a:cubicBezTo>
                    <a:pt x="4585" y="8897"/>
                    <a:pt x="3902" y="8604"/>
                    <a:pt x="3285" y="8604"/>
                  </a:cubicBezTo>
                  <a:cubicBezTo>
                    <a:pt x="3122" y="8604"/>
                    <a:pt x="2992" y="8734"/>
                    <a:pt x="2992" y="8864"/>
                  </a:cubicBezTo>
                  <a:cubicBezTo>
                    <a:pt x="2992" y="9027"/>
                    <a:pt x="3122" y="9157"/>
                    <a:pt x="3285" y="9157"/>
                  </a:cubicBezTo>
                  <a:cubicBezTo>
                    <a:pt x="4260" y="9157"/>
                    <a:pt x="5333" y="10165"/>
                    <a:pt x="5463" y="11173"/>
                  </a:cubicBezTo>
                  <a:cubicBezTo>
                    <a:pt x="4455" y="11856"/>
                    <a:pt x="3642" y="12864"/>
                    <a:pt x="3220" y="14002"/>
                  </a:cubicBezTo>
                  <a:cubicBezTo>
                    <a:pt x="2862" y="13515"/>
                    <a:pt x="2569" y="13059"/>
                    <a:pt x="2342" y="12604"/>
                  </a:cubicBezTo>
                  <a:cubicBezTo>
                    <a:pt x="1463" y="10783"/>
                    <a:pt x="1821" y="9125"/>
                    <a:pt x="2244" y="8051"/>
                  </a:cubicBezTo>
                  <a:cubicBezTo>
                    <a:pt x="2959" y="6295"/>
                    <a:pt x="4455" y="4799"/>
                    <a:pt x="6179" y="4182"/>
                  </a:cubicBezTo>
                  <a:cubicBezTo>
                    <a:pt x="6569" y="4051"/>
                    <a:pt x="6667" y="3921"/>
                    <a:pt x="6959" y="3629"/>
                  </a:cubicBezTo>
                  <a:lnTo>
                    <a:pt x="6992" y="3564"/>
                  </a:lnTo>
                  <a:cubicBezTo>
                    <a:pt x="7415" y="3076"/>
                    <a:pt x="7935" y="2621"/>
                    <a:pt x="8520" y="2165"/>
                  </a:cubicBezTo>
                  <a:cubicBezTo>
                    <a:pt x="8650" y="2068"/>
                    <a:pt x="8683" y="1905"/>
                    <a:pt x="8585" y="1775"/>
                  </a:cubicBezTo>
                  <a:cubicBezTo>
                    <a:pt x="8526" y="1696"/>
                    <a:pt x="8443" y="1653"/>
                    <a:pt x="8358" y="1653"/>
                  </a:cubicBezTo>
                  <a:cubicBezTo>
                    <a:pt x="8303" y="1653"/>
                    <a:pt x="8246" y="1672"/>
                    <a:pt x="8195" y="1710"/>
                  </a:cubicBezTo>
                  <a:cubicBezTo>
                    <a:pt x="7545" y="2165"/>
                    <a:pt x="7024" y="2686"/>
                    <a:pt x="6537" y="3206"/>
                  </a:cubicBezTo>
                  <a:lnTo>
                    <a:pt x="6504" y="3238"/>
                  </a:lnTo>
                  <a:cubicBezTo>
                    <a:pt x="6276" y="3531"/>
                    <a:pt x="6244" y="3564"/>
                    <a:pt x="5984" y="3661"/>
                  </a:cubicBezTo>
                  <a:cubicBezTo>
                    <a:pt x="5821" y="3726"/>
                    <a:pt x="5626" y="3791"/>
                    <a:pt x="5463" y="3889"/>
                  </a:cubicBezTo>
                  <a:cubicBezTo>
                    <a:pt x="5073" y="3076"/>
                    <a:pt x="5073" y="2425"/>
                    <a:pt x="5431" y="1743"/>
                  </a:cubicBezTo>
                  <a:cubicBezTo>
                    <a:pt x="5691" y="1190"/>
                    <a:pt x="5431" y="572"/>
                    <a:pt x="4780" y="214"/>
                  </a:cubicBezTo>
                  <a:cubicBezTo>
                    <a:pt x="4538" y="79"/>
                    <a:pt x="4257" y="1"/>
                    <a:pt x="3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23"/>
            <p:cNvSpPr/>
            <p:nvPr/>
          </p:nvSpPr>
          <p:spPr>
            <a:xfrm>
              <a:off x="-1976725" y="1356463"/>
              <a:ext cx="257725" cy="481325"/>
            </a:xfrm>
            <a:custGeom>
              <a:rect b="b" l="l" r="r" t="t"/>
              <a:pathLst>
                <a:path extrusionOk="0" h="19253" w="10309">
                  <a:moveTo>
                    <a:pt x="7090" y="2928"/>
                  </a:moveTo>
                  <a:lnTo>
                    <a:pt x="7350" y="3448"/>
                  </a:lnTo>
                  <a:cubicBezTo>
                    <a:pt x="7382" y="3546"/>
                    <a:pt x="7577" y="3936"/>
                    <a:pt x="7285" y="4131"/>
                  </a:cubicBezTo>
                  <a:cubicBezTo>
                    <a:pt x="7187" y="4196"/>
                    <a:pt x="7057" y="4261"/>
                    <a:pt x="6959" y="4326"/>
                  </a:cubicBezTo>
                  <a:cubicBezTo>
                    <a:pt x="6602" y="4554"/>
                    <a:pt x="6309" y="4716"/>
                    <a:pt x="6049" y="4976"/>
                  </a:cubicBezTo>
                  <a:cubicBezTo>
                    <a:pt x="5984" y="5009"/>
                    <a:pt x="5951" y="5107"/>
                    <a:pt x="5951" y="5172"/>
                  </a:cubicBezTo>
                  <a:cubicBezTo>
                    <a:pt x="5951" y="5269"/>
                    <a:pt x="5984" y="5334"/>
                    <a:pt x="6049" y="5399"/>
                  </a:cubicBezTo>
                  <a:cubicBezTo>
                    <a:pt x="6634" y="5854"/>
                    <a:pt x="7187" y="6472"/>
                    <a:pt x="7642" y="7155"/>
                  </a:cubicBezTo>
                  <a:cubicBezTo>
                    <a:pt x="7935" y="7611"/>
                    <a:pt x="8163" y="8033"/>
                    <a:pt x="8325" y="8489"/>
                  </a:cubicBezTo>
                  <a:cubicBezTo>
                    <a:pt x="7057" y="8326"/>
                    <a:pt x="6081" y="7968"/>
                    <a:pt x="5398" y="7480"/>
                  </a:cubicBezTo>
                  <a:cubicBezTo>
                    <a:pt x="4781" y="7025"/>
                    <a:pt x="4455" y="6440"/>
                    <a:pt x="4423" y="5822"/>
                  </a:cubicBezTo>
                  <a:cubicBezTo>
                    <a:pt x="4423" y="5204"/>
                    <a:pt x="4683" y="4554"/>
                    <a:pt x="5236" y="4001"/>
                  </a:cubicBezTo>
                  <a:cubicBezTo>
                    <a:pt x="5724" y="3481"/>
                    <a:pt x="6374" y="3090"/>
                    <a:pt x="7090" y="2928"/>
                  </a:cubicBezTo>
                  <a:close/>
                  <a:moveTo>
                    <a:pt x="7707" y="1"/>
                  </a:moveTo>
                  <a:cubicBezTo>
                    <a:pt x="6667" y="1"/>
                    <a:pt x="5398" y="391"/>
                    <a:pt x="4130" y="1107"/>
                  </a:cubicBezTo>
                  <a:cubicBezTo>
                    <a:pt x="4000" y="1204"/>
                    <a:pt x="3935" y="1367"/>
                    <a:pt x="4033" y="1497"/>
                  </a:cubicBezTo>
                  <a:cubicBezTo>
                    <a:pt x="4076" y="1584"/>
                    <a:pt x="4163" y="1641"/>
                    <a:pt x="4254" y="1641"/>
                  </a:cubicBezTo>
                  <a:cubicBezTo>
                    <a:pt x="4300" y="1641"/>
                    <a:pt x="4347" y="1627"/>
                    <a:pt x="4390" y="1594"/>
                  </a:cubicBezTo>
                  <a:cubicBezTo>
                    <a:pt x="5594" y="944"/>
                    <a:pt x="6764" y="554"/>
                    <a:pt x="7707" y="554"/>
                  </a:cubicBezTo>
                  <a:cubicBezTo>
                    <a:pt x="7772" y="554"/>
                    <a:pt x="7870" y="554"/>
                    <a:pt x="7968" y="814"/>
                  </a:cubicBezTo>
                  <a:lnTo>
                    <a:pt x="8260" y="1757"/>
                  </a:lnTo>
                  <a:cubicBezTo>
                    <a:pt x="8293" y="1822"/>
                    <a:pt x="8325" y="1920"/>
                    <a:pt x="8293" y="1985"/>
                  </a:cubicBezTo>
                  <a:cubicBezTo>
                    <a:pt x="8260" y="2017"/>
                    <a:pt x="8163" y="2082"/>
                    <a:pt x="8065" y="2115"/>
                  </a:cubicBezTo>
                  <a:lnTo>
                    <a:pt x="7187" y="2342"/>
                  </a:lnTo>
                  <a:cubicBezTo>
                    <a:pt x="5301" y="2668"/>
                    <a:pt x="3838" y="4228"/>
                    <a:pt x="3870" y="5822"/>
                  </a:cubicBezTo>
                  <a:cubicBezTo>
                    <a:pt x="3903" y="6635"/>
                    <a:pt x="4325" y="7383"/>
                    <a:pt x="5073" y="7936"/>
                  </a:cubicBezTo>
                  <a:cubicBezTo>
                    <a:pt x="5171" y="8001"/>
                    <a:pt x="5301" y="8098"/>
                    <a:pt x="5431" y="8163"/>
                  </a:cubicBezTo>
                  <a:cubicBezTo>
                    <a:pt x="5626" y="9041"/>
                    <a:pt x="5301" y="10472"/>
                    <a:pt x="4716" y="11220"/>
                  </a:cubicBezTo>
                  <a:cubicBezTo>
                    <a:pt x="4651" y="11350"/>
                    <a:pt x="4651" y="11513"/>
                    <a:pt x="4781" y="11610"/>
                  </a:cubicBezTo>
                  <a:cubicBezTo>
                    <a:pt x="4846" y="11643"/>
                    <a:pt x="4878" y="11675"/>
                    <a:pt x="4943" y="11675"/>
                  </a:cubicBezTo>
                  <a:cubicBezTo>
                    <a:pt x="5041" y="11675"/>
                    <a:pt x="5138" y="11643"/>
                    <a:pt x="5171" y="11578"/>
                  </a:cubicBezTo>
                  <a:cubicBezTo>
                    <a:pt x="5366" y="11318"/>
                    <a:pt x="5529" y="11025"/>
                    <a:pt x="5659" y="10732"/>
                  </a:cubicBezTo>
                  <a:cubicBezTo>
                    <a:pt x="5886" y="11058"/>
                    <a:pt x="5984" y="11545"/>
                    <a:pt x="5821" y="11838"/>
                  </a:cubicBezTo>
                  <a:cubicBezTo>
                    <a:pt x="5756" y="11968"/>
                    <a:pt x="5821" y="12131"/>
                    <a:pt x="5951" y="12228"/>
                  </a:cubicBezTo>
                  <a:cubicBezTo>
                    <a:pt x="5984" y="12228"/>
                    <a:pt x="6016" y="12261"/>
                    <a:pt x="6081" y="12261"/>
                  </a:cubicBezTo>
                  <a:cubicBezTo>
                    <a:pt x="6179" y="12261"/>
                    <a:pt x="6277" y="12196"/>
                    <a:pt x="6342" y="12098"/>
                  </a:cubicBezTo>
                  <a:cubicBezTo>
                    <a:pt x="6634" y="11513"/>
                    <a:pt x="6374" y="10570"/>
                    <a:pt x="5854" y="10147"/>
                  </a:cubicBezTo>
                  <a:cubicBezTo>
                    <a:pt x="6016" y="9562"/>
                    <a:pt x="6081" y="8976"/>
                    <a:pt x="6049" y="8456"/>
                  </a:cubicBezTo>
                  <a:lnTo>
                    <a:pt x="6049" y="8456"/>
                  </a:lnTo>
                  <a:cubicBezTo>
                    <a:pt x="6732" y="8749"/>
                    <a:pt x="7577" y="8976"/>
                    <a:pt x="8553" y="9074"/>
                  </a:cubicBezTo>
                  <a:cubicBezTo>
                    <a:pt x="9106" y="11090"/>
                    <a:pt x="8683" y="13236"/>
                    <a:pt x="7252" y="15545"/>
                  </a:cubicBezTo>
                  <a:cubicBezTo>
                    <a:pt x="7057" y="15220"/>
                    <a:pt x="6732" y="14927"/>
                    <a:pt x="6342" y="14700"/>
                  </a:cubicBezTo>
                  <a:cubicBezTo>
                    <a:pt x="5934" y="14484"/>
                    <a:pt x="5491" y="14357"/>
                    <a:pt x="5091" y="14357"/>
                  </a:cubicBezTo>
                  <a:cubicBezTo>
                    <a:pt x="4949" y="14357"/>
                    <a:pt x="4811" y="14373"/>
                    <a:pt x="4683" y="14407"/>
                  </a:cubicBezTo>
                  <a:cubicBezTo>
                    <a:pt x="4553" y="14440"/>
                    <a:pt x="4455" y="14602"/>
                    <a:pt x="4488" y="14765"/>
                  </a:cubicBezTo>
                  <a:cubicBezTo>
                    <a:pt x="4516" y="14878"/>
                    <a:pt x="4643" y="14966"/>
                    <a:pt x="4782" y="14966"/>
                  </a:cubicBezTo>
                  <a:cubicBezTo>
                    <a:pt x="4803" y="14966"/>
                    <a:pt x="4824" y="14964"/>
                    <a:pt x="4846" y="14960"/>
                  </a:cubicBezTo>
                  <a:cubicBezTo>
                    <a:pt x="4927" y="14944"/>
                    <a:pt x="5016" y="14936"/>
                    <a:pt x="5110" y="14936"/>
                  </a:cubicBezTo>
                  <a:cubicBezTo>
                    <a:pt x="5203" y="14936"/>
                    <a:pt x="5301" y="14944"/>
                    <a:pt x="5398" y="14960"/>
                  </a:cubicBezTo>
                  <a:cubicBezTo>
                    <a:pt x="5127" y="15286"/>
                    <a:pt x="4605" y="15544"/>
                    <a:pt x="4175" y="15544"/>
                  </a:cubicBezTo>
                  <a:cubicBezTo>
                    <a:pt x="4091" y="15544"/>
                    <a:pt x="4010" y="15534"/>
                    <a:pt x="3935" y="15513"/>
                  </a:cubicBezTo>
                  <a:cubicBezTo>
                    <a:pt x="3902" y="15496"/>
                    <a:pt x="3866" y="15488"/>
                    <a:pt x="3830" y="15488"/>
                  </a:cubicBezTo>
                  <a:cubicBezTo>
                    <a:pt x="3728" y="15488"/>
                    <a:pt x="3626" y="15555"/>
                    <a:pt x="3577" y="15675"/>
                  </a:cubicBezTo>
                  <a:cubicBezTo>
                    <a:pt x="3545" y="15838"/>
                    <a:pt x="3610" y="16001"/>
                    <a:pt x="3773" y="16033"/>
                  </a:cubicBezTo>
                  <a:cubicBezTo>
                    <a:pt x="3903" y="16098"/>
                    <a:pt x="4065" y="16098"/>
                    <a:pt x="4228" y="16098"/>
                  </a:cubicBezTo>
                  <a:cubicBezTo>
                    <a:pt x="4520" y="16098"/>
                    <a:pt x="4846" y="16033"/>
                    <a:pt x="5138" y="15870"/>
                  </a:cubicBezTo>
                  <a:cubicBezTo>
                    <a:pt x="5496" y="15675"/>
                    <a:pt x="5789" y="15415"/>
                    <a:pt x="5951" y="15123"/>
                  </a:cubicBezTo>
                  <a:cubicBezTo>
                    <a:pt x="6407" y="15350"/>
                    <a:pt x="6764" y="15708"/>
                    <a:pt x="6894" y="16098"/>
                  </a:cubicBezTo>
                  <a:cubicBezTo>
                    <a:pt x="6504" y="16651"/>
                    <a:pt x="6049" y="17236"/>
                    <a:pt x="5529" y="17822"/>
                  </a:cubicBezTo>
                  <a:cubicBezTo>
                    <a:pt x="5027" y="18393"/>
                    <a:pt x="4460" y="18678"/>
                    <a:pt x="3844" y="18678"/>
                  </a:cubicBezTo>
                  <a:cubicBezTo>
                    <a:pt x="3302" y="18678"/>
                    <a:pt x="2722" y="18458"/>
                    <a:pt x="2114" y="18017"/>
                  </a:cubicBezTo>
                  <a:cubicBezTo>
                    <a:pt x="1561" y="17627"/>
                    <a:pt x="1008" y="17171"/>
                    <a:pt x="521" y="16749"/>
                  </a:cubicBezTo>
                  <a:cubicBezTo>
                    <a:pt x="460" y="16703"/>
                    <a:pt x="393" y="16679"/>
                    <a:pt x="328" y="16679"/>
                  </a:cubicBezTo>
                  <a:cubicBezTo>
                    <a:pt x="254" y="16679"/>
                    <a:pt x="183" y="16711"/>
                    <a:pt x="130" y="16781"/>
                  </a:cubicBezTo>
                  <a:cubicBezTo>
                    <a:pt x="0" y="16879"/>
                    <a:pt x="33" y="17074"/>
                    <a:pt x="130" y="17171"/>
                  </a:cubicBezTo>
                  <a:cubicBezTo>
                    <a:pt x="651" y="17627"/>
                    <a:pt x="1203" y="18049"/>
                    <a:pt x="1789" y="18472"/>
                  </a:cubicBezTo>
                  <a:cubicBezTo>
                    <a:pt x="2472" y="18992"/>
                    <a:pt x="3187" y="19253"/>
                    <a:pt x="3838" y="19253"/>
                  </a:cubicBezTo>
                  <a:cubicBezTo>
                    <a:pt x="4618" y="19253"/>
                    <a:pt x="5333" y="18895"/>
                    <a:pt x="5951" y="18212"/>
                  </a:cubicBezTo>
                  <a:cubicBezTo>
                    <a:pt x="9594" y="14049"/>
                    <a:pt x="10309" y="10212"/>
                    <a:pt x="8098" y="6863"/>
                  </a:cubicBezTo>
                  <a:cubicBezTo>
                    <a:pt x="7675" y="6212"/>
                    <a:pt x="7220" y="5659"/>
                    <a:pt x="6699" y="5172"/>
                  </a:cubicBezTo>
                  <a:cubicBezTo>
                    <a:pt x="6862" y="5041"/>
                    <a:pt x="7057" y="4944"/>
                    <a:pt x="7285" y="4814"/>
                  </a:cubicBezTo>
                  <a:cubicBezTo>
                    <a:pt x="7382" y="4749"/>
                    <a:pt x="7480" y="4684"/>
                    <a:pt x="7577" y="4586"/>
                  </a:cubicBezTo>
                  <a:cubicBezTo>
                    <a:pt x="8098" y="4261"/>
                    <a:pt x="8098" y="3676"/>
                    <a:pt x="7870" y="3220"/>
                  </a:cubicBezTo>
                  <a:lnTo>
                    <a:pt x="7642" y="2798"/>
                  </a:lnTo>
                  <a:lnTo>
                    <a:pt x="8228" y="2635"/>
                  </a:lnTo>
                  <a:cubicBezTo>
                    <a:pt x="8553" y="2537"/>
                    <a:pt x="8715" y="2375"/>
                    <a:pt x="8781" y="2245"/>
                  </a:cubicBezTo>
                  <a:cubicBezTo>
                    <a:pt x="8878" y="2050"/>
                    <a:pt x="8878" y="1822"/>
                    <a:pt x="8813" y="1594"/>
                  </a:cubicBezTo>
                  <a:lnTo>
                    <a:pt x="8488" y="619"/>
                  </a:lnTo>
                  <a:cubicBezTo>
                    <a:pt x="8358" y="229"/>
                    <a:pt x="8065" y="1"/>
                    <a:pt x="77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6" name="Google Shape;2266;p23"/>
          <p:cNvGrpSpPr/>
          <p:nvPr/>
        </p:nvGrpSpPr>
        <p:grpSpPr>
          <a:xfrm>
            <a:off x="7964360" y="3836055"/>
            <a:ext cx="517578" cy="548634"/>
            <a:chOff x="-1481625" y="3561763"/>
            <a:chExt cx="459375" cy="481300"/>
          </a:xfrm>
        </p:grpSpPr>
        <p:sp>
          <p:nvSpPr>
            <p:cNvPr id="2267" name="Google Shape;2267;p23"/>
            <p:cNvSpPr/>
            <p:nvPr/>
          </p:nvSpPr>
          <p:spPr>
            <a:xfrm>
              <a:off x="-1475925" y="3569063"/>
              <a:ext cx="446350" cy="466700"/>
            </a:xfrm>
            <a:custGeom>
              <a:rect b="b" l="l" r="r" t="t"/>
              <a:pathLst>
                <a:path extrusionOk="0" h="18668" w="17854">
                  <a:moveTo>
                    <a:pt x="2179" y="912"/>
                  </a:moveTo>
                  <a:cubicBezTo>
                    <a:pt x="1073" y="912"/>
                    <a:pt x="163" y="1822"/>
                    <a:pt x="163" y="2928"/>
                  </a:cubicBezTo>
                  <a:cubicBezTo>
                    <a:pt x="163" y="3708"/>
                    <a:pt x="651" y="4424"/>
                    <a:pt x="1334" y="4716"/>
                  </a:cubicBezTo>
                  <a:cubicBezTo>
                    <a:pt x="553" y="5009"/>
                    <a:pt x="0" y="5757"/>
                    <a:pt x="0" y="6602"/>
                  </a:cubicBezTo>
                  <a:cubicBezTo>
                    <a:pt x="0" y="7546"/>
                    <a:pt x="651" y="8326"/>
                    <a:pt x="1529" y="8554"/>
                  </a:cubicBezTo>
                  <a:cubicBezTo>
                    <a:pt x="1204" y="8911"/>
                    <a:pt x="1041" y="9367"/>
                    <a:pt x="1041" y="9854"/>
                  </a:cubicBezTo>
                  <a:cubicBezTo>
                    <a:pt x="1041" y="10505"/>
                    <a:pt x="1334" y="11058"/>
                    <a:pt x="1789" y="11448"/>
                  </a:cubicBezTo>
                  <a:cubicBezTo>
                    <a:pt x="1399" y="11806"/>
                    <a:pt x="1171" y="12293"/>
                    <a:pt x="1171" y="12879"/>
                  </a:cubicBezTo>
                  <a:cubicBezTo>
                    <a:pt x="1171" y="13627"/>
                    <a:pt x="1626" y="14310"/>
                    <a:pt x="2244" y="14635"/>
                  </a:cubicBezTo>
                  <a:lnTo>
                    <a:pt x="2244" y="15838"/>
                  </a:lnTo>
                  <a:cubicBezTo>
                    <a:pt x="2244" y="16326"/>
                    <a:pt x="2634" y="16716"/>
                    <a:pt x="3122" y="16716"/>
                  </a:cubicBezTo>
                  <a:cubicBezTo>
                    <a:pt x="3610" y="16716"/>
                    <a:pt x="4000" y="16326"/>
                    <a:pt x="4000" y="15838"/>
                  </a:cubicBezTo>
                  <a:lnTo>
                    <a:pt x="4000" y="14700"/>
                  </a:lnTo>
                  <a:cubicBezTo>
                    <a:pt x="4716" y="14375"/>
                    <a:pt x="5203" y="13692"/>
                    <a:pt x="5203" y="12879"/>
                  </a:cubicBezTo>
                  <a:cubicBezTo>
                    <a:pt x="5203" y="12228"/>
                    <a:pt x="4878" y="11643"/>
                    <a:pt x="4423" y="11285"/>
                  </a:cubicBezTo>
                  <a:cubicBezTo>
                    <a:pt x="4781" y="10928"/>
                    <a:pt x="5008" y="10407"/>
                    <a:pt x="5008" y="9854"/>
                  </a:cubicBezTo>
                  <a:cubicBezTo>
                    <a:pt x="5008" y="8911"/>
                    <a:pt x="4358" y="8131"/>
                    <a:pt x="3512" y="7936"/>
                  </a:cubicBezTo>
                  <a:cubicBezTo>
                    <a:pt x="3805" y="7578"/>
                    <a:pt x="4000" y="7123"/>
                    <a:pt x="4000" y="6602"/>
                  </a:cubicBezTo>
                  <a:cubicBezTo>
                    <a:pt x="4000" y="5789"/>
                    <a:pt x="3512" y="5107"/>
                    <a:pt x="2830" y="4781"/>
                  </a:cubicBezTo>
                  <a:cubicBezTo>
                    <a:pt x="3480" y="4554"/>
                    <a:pt x="3968" y="4033"/>
                    <a:pt x="4098" y="3351"/>
                  </a:cubicBezTo>
                  <a:cubicBezTo>
                    <a:pt x="4488" y="3741"/>
                    <a:pt x="5008" y="3968"/>
                    <a:pt x="5561" y="3968"/>
                  </a:cubicBezTo>
                  <a:cubicBezTo>
                    <a:pt x="6309" y="3968"/>
                    <a:pt x="6927" y="3578"/>
                    <a:pt x="7285" y="2993"/>
                  </a:cubicBezTo>
                  <a:cubicBezTo>
                    <a:pt x="7642" y="3578"/>
                    <a:pt x="8260" y="3968"/>
                    <a:pt x="9008" y="3968"/>
                  </a:cubicBezTo>
                  <a:cubicBezTo>
                    <a:pt x="9724" y="3968"/>
                    <a:pt x="10374" y="3578"/>
                    <a:pt x="10732" y="2993"/>
                  </a:cubicBezTo>
                  <a:cubicBezTo>
                    <a:pt x="11057" y="3578"/>
                    <a:pt x="11707" y="3968"/>
                    <a:pt x="12423" y="3968"/>
                  </a:cubicBezTo>
                  <a:cubicBezTo>
                    <a:pt x="13008" y="3968"/>
                    <a:pt x="13561" y="3708"/>
                    <a:pt x="13919" y="3318"/>
                  </a:cubicBezTo>
                  <a:cubicBezTo>
                    <a:pt x="14049" y="3871"/>
                    <a:pt x="14374" y="4326"/>
                    <a:pt x="14862" y="4619"/>
                  </a:cubicBezTo>
                  <a:cubicBezTo>
                    <a:pt x="14276" y="4976"/>
                    <a:pt x="13886" y="5594"/>
                    <a:pt x="13886" y="6342"/>
                  </a:cubicBezTo>
                  <a:cubicBezTo>
                    <a:pt x="13886" y="7058"/>
                    <a:pt x="14276" y="7708"/>
                    <a:pt x="14862" y="8033"/>
                  </a:cubicBezTo>
                  <a:cubicBezTo>
                    <a:pt x="14276" y="8391"/>
                    <a:pt x="13886" y="9041"/>
                    <a:pt x="13886" y="9757"/>
                  </a:cubicBezTo>
                  <a:cubicBezTo>
                    <a:pt x="13886" y="10082"/>
                    <a:pt x="13951" y="10407"/>
                    <a:pt x="14081" y="10667"/>
                  </a:cubicBezTo>
                  <a:cubicBezTo>
                    <a:pt x="13008" y="10700"/>
                    <a:pt x="12163" y="11578"/>
                    <a:pt x="12163" y="12651"/>
                  </a:cubicBezTo>
                  <a:cubicBezTo>
                    <a:pt x="12163" y="12716"/>
                    <a:pt x="12163" y="12749"/>
                    <a:pt x="12163" y="12781"/>
                  </a:cubicBezTo>
                  <a:cubicBezTo>
                    <a:pt x="11968" y="12716"/>
                    <a:pt x="11740" y="12651"/>
                    <a:pt x="11480" y="12651"/>
                  </a:cubicBezTo>
                  <a:cubicBezTo>
                    <a:pt x="10407" y="12651"/>
                    <a:pt x="9496" y="13432"/>
                    <a:pt x="9496" y="14667"/>
                  </a:cubicBezTo>
                  <a:lnTo>
                    <a:pt x="9496" y="18212"/>
                  </a:lnTo>
                  <a:cubicBezTo>
                    <a:pt x="9496" y="18472"/>
                    <a:pt x="9691" y="18667"/>
                    <a:pt x="9951" y="18667"/>
                  </a:cubicBezTo>
                  <a:lnTo>
                    <a:pt x="11220" y="18667"/>
                  </a:lnTo>
                  <a:cubicBezTo>
                    <a:pt x="11480" y="18667"/>
                    <a:pt x="11675" y="18472"/>
                    <a:pt x="11675" y="18212"/>
                  </a:cubicBezTo>
                  <a:lnTo>
                    <a:pt x="11675" y="16651"/>
                  </a:lnTo>
                  <a:cubicBezTo>
                    <a:pt x="12716" y="16553"/>
                    <a:pt x="13496" y="15708"/>
                    <a:pt x="13496" y="14667"/>
                  </a:cubicBezTo>
                  <a:cubicBezTo>
                    <a:pt x="13496" y="14635"/>
                    <a:pt x="13496" y="14570"/>
                    <a:pt x="13496" y="14537"/>
                  </a:cubicBezTo>
                  <a:cubicBezTo>
                    <a:pt x="13691" y="14602"/>
                    <a:pt x="13919" y="14667"/>
                    <a:pt x="14146" y="14667"/>
                  </a:cubicBezTo>
                  <a:cubicBezTo>
                    <a:pt x="15252" y="14667"/>
                    <a:pt x="16163" y="13757"/>
                    <a:pt x="16163" y="12651"/>
                  </a:cubicBezTo>
                  <a:cubicBezTo>
                    <a:pt x="16163" y="12326"/>
                    <a:pt x="16065" y="12033"/>
                    <a:pt x="15935" y="11741"/>
                  </a:cubicBezTo>
                  <a:cubicBezTo>
                    <a:pt x="17008" y="11708"/>
                    <a:pt x="17854" y="10830"/>
                    <a:pt x="17854" y="9757"/>
                  </a:cubicBezTo>
                  <a:cubicBezTo>
                    <a:pt x="17854" y="9041"/>
                    <a:pt x="17463" y="8391"/>
                    <a:pt x="16878" y="8033"/>
                  </a:cubicBezTo>
                  <a:cubicBezTo>
                    <a:pt x="17463" y="7708"/>
                    <a:pt x="17854" y="7058"/>
                    <a:pt x="17854" y="6342"/>
                  </a:cubicBezTo>
                  <a:cubicBezTo>
                    <a:pt x="17854" y="5594"/>
                    <a:pt x="17463" y="4976"/>
                    <a:pt x="16878" y="4619"/>
                  </a:cubicBezTo>
                  <a:cubicBezTo>
                    <a:pt x="17463" y="4261"/>
                    <a:pt x="17854" y="3643"/>
                    <a:pt x="17854" y="2895"/>
                  </a:cubicBezTo>
                  <a:cubicBezTo>
                    <a:pt x="17854" y="1790"/>
                    <a:pt x="16976" y="912"/>
                    <a:pt x="15870" y="912"/>
                  </a:cubicBezTo>
                  <a:cubicBezTo>
                    <a:pt x="15285" y="912"/>
                    <a:pt x="14764" y="1172"/>
                    <a:pt x="14374" y="1562"/>
                  </a:cubicBezTo>
                  <a:cubicBezTo>
                    <a:pt x="14179" y="651"/>
                    <a:pt x="13398" y="1"/>
                    <a:pt x="12423" y="1"/>
                  </a:cubicBezTo>
                  <a:cubicBezTo>
                    <a:pt x="11707" y="1"/>
                    <a:pt x="11057" y="391"/>
                    <a:pt x="10732" y="977"/>
                  </a:cubicBezTo>
                  <a:cubicBezTo>
                    <a:pt x="10374" y="391"/>
                    <a:pt x="9724" y="1"/>
                    <a:pt x="9008" y="1"/>
                  </a:cubicBezTo>
                  <a:cubicBezTo>
                    <a:pt x="8260" y="1"/>
                    <a:pt x="7642" y="391"/>
                    <a:pt x="7285" y="977"/>
                  </a:cubicBezTo>
                  <a:cubicBezTo>
                    <a:pt x="6927" y="391"/>
                    <a:pt x="6309" y="1"/>
                    <a:pt x="5561" y="1"/>
                  </a:cubicBezTo>
                  <a:cubicBezTo>
                    <a:pt x="4618" y="1"/>
                    <a:pt x="3805" y="651"/>
                    <a:pt x="3610" y="1562"/>
                  </a:cubicBezTo>
                  <a:cubicBezTo>
                    <a:pt x="3252" y="1172"/>
                    <a:pt x="2732" y="912"/>
                    <a:pt x="2179" y="912"/>
                  </a:cubicBezTo>
                  <a:close/>
                  <a:moveTo>
                    <a:pt x="2179" y="912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23"/>
            <p:cNvSpPr/>
            <p:nvPr/>
          </p:nvSpPr>
          <p:spPr>
            <a:xfrm>
              <a:off x="-1215775" y="3591838"/>
              <a:ext cx="186200" cy="443925"/>
            </a:xfrm>
            <a:custGeom>
              <a:rect b="b" l="l" r="r" t="t"/>
              <a:pathLst>
                <a:path extrusionOk="0" h="17757" w="7448">
                  <a:moveTo>
                    <a:pt x="1" y="15090"/>
                  </a:moveTo>
                  <a:lnTo>
                    <a:pt x="1" y="17756"/>
                  </a:lnTo>
                  <a:lnTo>
                    <a:pt x="814" y="17756"/>
                  </a:lnTo>
                  <a:cubicBezTo>
                    <a:pt x="1074" y="17756"/>
                    <a:pt x="1269" y="17561"/>
                    <a:pt x="1269" y="17301"/>
                  </a:cubicBezTo>
                  <a:lnTo>
                    <a:pt x="1269" y="15740"/>
                  </a:lnTo>
                  <a:cubicBezTo>
                    <a:pt x="2310" y="15642"/>
                    <a:pt x="3090" y="14797"/>
                    <a:pt x="3090" y="13756"/>
                  </a:cubicBezTo>
                  <a:cubicBezTo>
                    <a:pt x="3090" y="13724"/>
                    <a:pt x="3090" y="13691"/>
                    <a:pt x="3090" y="13626"/>
                  </a:cubicBezTo>
                  <a:cubicBezTo>
                    <a:pt x="3285" y="13724"/>
                    <a:pt x="3513" y="13756"/>
                    <a:pt x="3740" y="13756"/>
                  </a:cubicBezTo>
                  <a:cubicBezTo>
                    <a:pt x="4846" y="13756"/>
                    <a:pt x="5757" y="12878"/>
                    <a:pt x="5757" y="11773"/>
                  </a:cubicBezTo>
                  <a:cubicBezTo>
                    <a:pt x="5757" y="11447"/>
                    <a:pt x="5659" y="11122"/>
                    <a:pt x="5529" y="10862"/>
                  </a:cubicBezTo>
                  <a:cubicBezTo>
                    <a:pt x="6602" y="10830"/>
                    <a:pt x="7448" y="9952"/>
                    <a:pt x="7448" y="8846"/>
                  </a:cubicBezTo>
                  <a:cubicBezTo>
                    <a:pt x="7448" y="8130"/>
                    <a:pt x="7057" y="7480"/>
                    <a:pt x="6472" y="7155"/>
                  </a:cubicBezTo>
                  <a:cubicBezTo>
                    <a:pt x="7057" y="6797"/>
                    <a:pt x="7448" y="6147"/>
                    <a:pt x="7448" y="5431"/>
                  </a:cubicBezTo>
                  <a:cubicBezTo>
                    <a:pt x="7448" y="4683"/>
                    <a:pt x="7057" y="4065"/>
                    <a:pt x="6472" y="3708"/>
                  </a:cubicBezTo>
                  <a:cubicBezTo>
                    <a:pt x="7057" y="3383"/>
                    <a:pt x="7448" y="2732"/>
                    <a:pt x="7448" y="1984"/>
                  </a:cubicBezTo>
                  <a:cubicBezTo>
                    <a:pt x="7448" y="976"/>
                    <a:pt x="6667" y="131"/>
                    <a:pt x="5692" y="1"/>
                  </a:cubicBezTo>
                  <a:cubicBezTo>
                    <a:pt x="6017" y="358"/>
                    <a:pt x="6179" y="846"/>
                    <a:pt x="6179" y="1334"/>
                  </a:cubicBezTo>
                  <a:cubicBezTo>
                    <a:pt x="6179" y="2082"/>
                    <a:pt x="5789" y="2700"/>
                    <a:pt x="5204" y="3057"/>
                  </a:cubicBezTo>
                  <a:cubicBezTo>
                    <a:pt x="5789" y="3415"/>
                    <a:pt x="6179" y="4033"/>
                    <a:pt x="6179" y="4781"/>
                  </a:cubicBezTo>
                  <a:cubicBezTo>
                    <a:pt x="6179" y="5496"/>
                    <a:pt x="5789" y="6147"/>
                    <a:pt x="5204" y="6504"/>
                  </a:cubicBezTo>
                  <a:cubicBezTo>
                    <a:pt x="5789" y="6830"/>
                    <a:pt x="6179" y="7480"/>
                    <a:pt x="6179" y="8195"/>
                  </a:cubicBezTo>
                  <a:cubicBezTo>
                    <a:pt x="6179" y="9269"/>
                    <a:pt x="5334" y="10179"/>
                    <a:pt x="4261" y="10212"/>
                  </a:cubicBezTo>
                  <a:cubicBezTo>
                    <a:pt x="4423" y="10472"/>
                    <a:pt x="4488" y="10765"/>
                    <a:pt x="4488" y="11122"/>
                  </a:cubicBezTo>
                  <a:cubicBezTo>
                    <a:pt x="4488" y="12065"/>
                    <a:pt x="3805" y="12878"/>
                    <a:pt x="2927" y="13073"/>
                  </a:cubicBezTo>
                  <a:cubicBezTo>
                    <a:pt x="2765" y="13073"/>
                    <a:pt x="2635" y="13106"/>
                    <a:pt x="2505" y="13106"/>
                  </a:cubicBezTo>
                  <a:cubicBezTo>
                    <a:pt x="2244" y="13106"/>
                    <a:pt x="2017" y="13073"/>
                    <a:pt x="1822" y="12976"/>
                  </a:cubicBezTo>
                  <a:cubicBezTo>
                    <a:pt x="1822" y="13008"/>
                    <a:pt x="1822" y="13073"/>
                    <a:pt x="1822" y="13106"/>
                  </a:cubicBezTo>
                  <a:cubicBezTo>
                    <a:pt x="1822" y="14147"/>
                    <a:pt x="1009" y="14992"/>
                    <a:pt x="1" y="15090"/>
                  </a:cubicBezTo>
                  <a:close/>
                  <a:moveTo>
                    <a:pt x="1" y="15090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23"/>
            <p:cNvSpPr/>
            <p:nvPr/>
          </p:nvSpPr>
          <p:spPr>
            <a:xfrm>
              <a:off x="-1426325" y="3686138"/>
              <a:ext cx="80500" cy="300850"/>
            </a:xfrm>
            <a:custGeom>
              <a:rect b="b" l="l" r="r" t="t"/>
              <a:pathLst>
                <a:path extrusionOk="0" h="12034" w="3220">
                  <a:moveTo>
                    <a:pt x="3219" y="8196"/>
                  </a:moveTo>
                  <a:cubicBezTo>
                    <a:pt x="3219" y="7545"/>
                    <a:pt x="2894" y="6960"/>
                    <a:pt x="2439" y="6602"/>
                  </a:cubicBezTo>
                  <a:cubicBezTo>
                    <a:pt x="2797" y="6245"/>
                    <a:pt x="3024" y="5724"/>
                    <a:pt x="3024" y="5171"/>
                  </a:cubicBezTo>
                  <a:cubicBezTo>
                    <a:pt x="3024" y="4228"/>
                    <a:pt x="2374" y="3448"/>
                    <a:pt x="1528" y="3253"/>
                  </a:cubicBezTo>
                  <a:cubicBezTo>
                    <a:pt x="1821" y="2895"/>
                    <a:pt x="2016" y="2440"/>
                    <a:pt x="2016" y="1919"/>
                  </a:cubicBezTo>
                  <a:cubicBezTo>
                    <a:pt x="2016" y="1106"/>
                    <a:pt x="1528" y="424"/>
                    <a:pt x="846" y="98"/>
                  </a:cubicBezTo>
                  <a:cubicBezTo>
                    <a:pt x="553" y="1"/>
                    <a:pt x="163" y="66"/>
                    <a:pt x="0" y="261"/>
                  </a:cubicBezTo>
                  <a:cubicBezTo>
                    <a:pt x="683" y="586"/>
                    <a:pt x="1171" y="1497"/>
                    <a:pt x="1171" y="2115"/>
                  </a:cubicBezTo>
                  <a:cubicBezTo>
                    <a:pt x="1171" y="2797"/>
                    <a:pt x="976" y="3090"/>
                    <a:pt x="683" y="3448"/>
                  </a:cubicBezTo>
                  <a:cubicBezTo>
                    <a:pt x="1528" y="3676"/>
                    <a:pt x="2179" y="4456"/>
                    <a:pt x="2179" y="5399"/>
                  </a:cubicBezTo>
                  <a:cubicBezTo>
                    <a:pt x="2179" y="5952"/>
                    <a:pt x="1951" y="6440"/>
                    <a:pt x="1593" y="6797"/>
                  </a:cubicBezTo>
                  <a:cubicBezTo>
                    <a:pt x="2049" y="7188"/>
                    <a:pt x="2374" y="7740"/>
                    <a:pt x="2374" y="8391"/>
                  </a:cubicBezTo>
                  <a:cubicBezTo>
                    <a:pt x="2374" y="9204"/>
                    <a:pt x="1886" y="9919"/>
                    <a:pt x="1171" y="10212"/>
                  </a:cubicBezTo>
                  <a:lnTo>
                    <a:pt x="1171" y="11350"/>
                  </a:lnTo>
                  <a:cubicBezTo>
                    <a:pt x="1171" y="11610"/>
                    <a:pt x="1073" y="11838"/>
                    <a:pt x="911" y="12001"/>
                  </a:cubicBezTo>
                  <a:cubicBezTo>
                    <a:pt x="976" y="12001"/>
                    <a:pt x="1073" y="12033"/>
                    <a:pt x="1138" y="12033"/>
                  </a:cubicBezTo>
                  <a:cubicBezTo>
                    <a:pt x="1626" y="12033"/>
                    <a:pt x="2016" y="11643"/>
                    <a:pt x="2016" y="11155"/>
                  </a:cubicBezTo>
                  <a:lnTo>
                    <a:pt x="2016" y="10017"/>
                  </a:lnTo>
                  <a:cubicBezTo>
                    <a:pt x="2732" y="9692"/>
                    <a:pt x="3219" y="9009"/>
                    <a:pt x="3219" y="8196"/>
                  </a:cubicBezTo>
                  <a:close/>
                  <a:moveTo>
                    <a:pt x="3219" y="8196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23"/>
            <p:cNvSpPr/>
            <p:nvPr/>
          </p:nvSpPr>
          <p:spPr>
            <a:xfrm>
              <a:off x="-1481625" y="3561763"/>
              <a:ext cx="459375" cy="481300"/>
            </a:xfrm>
            <a:custGeom>
              <a:rect b="b" l="l" r="r" t="t"/>
              <a:pathLst>
                <a:path extrusionOk="0" h="19252" w="18375">
                  <a:moveTo>
                    <a:pt x="5789" y="0"/>
                  </a:moveTo>
                  <a:cubicBezTo>
                    <a:pt x="4879" y="0"/>
                    <a:pt x="4066" y="553"/>
                    <a:pt x="3708" y="1366"/>
                  </a:cubicBezTo>
                  <a:cubicBezTo>
                    <a:pt x="3318" y="1073"/>
                    <a:pt x="2862" y="943"/>
                    <a:pt x="2375" y="943"/>
                  </a:cubicBezTo>
                  <a:cubicBezTo>
                    <a:pt x="1139" y="943"/>
                    <a:pt x="98" y="1951"/>
                    <a:pt x="98" y="3220"/>
                  </a:cubicBezTo>
                  <a:cubicBezTo>
                    <a:pt x="98" y="3903"/>
                    <a:pt x="423" y="4553"/>
                    <a:pt x="976" y="5008"/>
                  </a:cubicBezTo>
                  <a:cubicBezTo>
                    <a:pt x="554" y="5268"/>
                    <a:pt x="228" y="5691"/>
                    <a:pt x="66" y="6147"/>
                  </a:cubicBezTo>
                  <a:cubicBezTo>
                    <a:pt x="1" y="6309"/>
                    <a:pt x="98" y="6472"/>
                    <a:pt x="228" y="6504"/>
                  </a:cubicBezTo>
                  <a:cubicBezTo>
                    <a:pt x="264" y="6518"/>
                    <a:pt x="300" y="6525"/>
                    <a:pt x="334" y="6525"/>
                  </a:cubicBezTo>
                  <a:cubicBezTo>
                    <a:pt x="456" y="6525"/>
                    <a:pt x="561" y="6443"/>
                    <a:pt x="586" y="6342"/>
                  </a:cubicBezTo>
                  <a:cubicBezTo>
                    <a:pt x="781" y="5854"/>
                    <a:pt x="1171" y="5464"/>
                    <a:pt x="1659" y="5301"/>
                  </a:cubicBezTo>
                  <a:cubicBezTo>
                    <a:pt x="1757" y="5236"/>
                    <a:pt x="1822" y="5138"/>
                    <a:pt x="1822" y="5041"/>
                  </a:cubicBezTo>
                  <a:cubicBezTo>
                    <a:pt x="1854" y="4911"/>
                    <a:pt x="1789" y="4813"/>
                    <a:pt x="1659" y="4781"/>
                  </a:cubicBezTo>
                  <a:cubicBezTo>
                    <a:pt x="1074" y="4488"/>
                    <a:pt x="684" y="3870"/>
                    <a:pt x="684" y="3220"/>
                  </a:cubicBezTo>
                  <a:cubicBezTo>
                    <a:pt x="684" y="2277"/>
                    <a:pt x="1432" y="1496"/>
                    <a:pt x="2375" y="1496"/>
                  </a:cubicBezTo>
                  <a:cubicBezTo>
                    <a:pt x="2862" y="1496"/>
                    <a:pt x="3318" y="1691"/>
                    <a:pt x="3643" y="2049"/>
                  </a:cubicBezTo>
                  <a:cubicBezTo>
                    <a:pt x="3691" y="2097"/>
                    <a:pt x="3756" y="2127"/>
                    <a:pt x="3825" y="2127"/>
                  </a:cubicBezTo>
                  <a:cubicBezTo>
                    <a:pt x="3851" y="2127"/>
                    <a:pt x="3877" y="2123"/>
                    <a:pt x="3903" y="2114"/>
                  </a:cubicBezTo>
                  <a:cubicBezTo>
                    <a:pt x="4001" y="2082"/>
                    <a:pt x="4098" y="2017"/>
                    <a:pt x="4098" y="1919"/>
                  </a:cubicBezTo>
                  <a:cubicBezTo>
                    <a:pt x="4293" y="1139"/>
                    <a:pt x="4976" y="553"/>
                    <a:pt x="5789" y="553"/>
                  </a:cubicBezTo>
                  <a:cubicBezTo>
                    <a:pt x="6375" y="553"/>
                    <a:pt x="6960" y="878"/>
                    <a:pt x="7253" y="1399"/>
                  </a:cubicBezTo>
                  <a:cubicBezTo>
                    <a:pt x="7318" y="1496"/>
                    <a:pt x="7415" y="1529"/>
                    <a:pt x="7513" y="1529"/>
                  </a:cubicBezTo>
                  <a:cubicBezTo>
                    <a:pt x="7610" y="1529"/>
                    <a:pt x="7708" y="1496"/>
                    <a:pt x="7740" y="1399"/>
                  </a:cubicBezTo>
                  <a:cubicBezTo>
                    <a:pt x="8066" y="878"/>
                    <a:pt x="8618" y="553"/>
                    <a:pt x="9236" y="553"/>
                  </a:cubicBezTo>
                  <a:cubicBezTo>
                    <a:pt x="9822" y="553"/>
                    <a:pt x="10374" y="878"/>
                    <a:pt x="10700" y="1399"/>
                  </a:cubicBezTo>
                  <a:cubicBezTo>
                    <a:pt x="10765" y="1496"/>
                    <a:pt x="10862" y="1529"/>
                    <a:pt x="10960" y="1529"/>
                  </a:cubicBezTo>
                  <a:cubicBezTo>
                    <a:pt x="11057" y="1529"/>
                    <a:pt x="11155" y="1496"/>
                    <a:pt x="11187" y="1399"/>
                  </a:cubicBezTo>
                  <a:cubicBezTo>
                    <a:pt x="11513" y="878"/>
                    <a:pt x="12065" y="553"/>
                    <a:pt x="12683" y="553"/>
                  </a:cubicBezTo>
                  <a:cubicBezTo>
                    <a:pt x="13464" y="553"/>
                    <a:pt x="14179" y="1139"/>
                    <a:pt x="14342" y="1919"/>
                  </a:cubicBezTo>
                  <a:cubicBezTo>
                    <a:pt x="14374" y="2017"/>
                    <a:pt x="14439" y="2114"/>
                    <a:pt x="14537" y="2114"/>
                  </a:cubicBezTo>
                  <a:cubicBezTo>
                    <a:pt x="14572" y="2123"/>
                    <a:pt x="14604" y="2127"/>
                    <a:pt x="14635" y="2127"/>
                  </a:cubicBezTo>
                  <a:cubicBezTo>
                    <a:pt x="14717" y="2127"/>
                    <a:pt x="14782" y="2097"/>
                    <a:pt x="14830" y="2049"/>
                  </a:cubicBezTo>
                  <a:cubicBezTo>
                    <a:pt x="15155" y="1691"/>
                    <a:pt x="15610" y="1464"/>
                    <a:pt x="16098" y="1464"/>
                  </a:cubicBezTo>
                  <a:cubicBezTo>
                    <a:pt x="17041" y="1464"/>
                    <a:pt x="17821" y="2244"/>
                    <a:pt x="17821" y="3187"/>
                  </a:cubicBezTo>
                  <a:cubicBezTo>
                    <a:pt x="17821" y="3773"/>
                    <a:pt x="17496" y="4358"/>
                    <a:pt x="16976" y="4651"/>
                  </a:cubicBezTo>
                  <a:cubicBezTo>
                    <a:pt x="16878" y="4716"/>
                    <a:pt x="16846" y="4813"/>
                    <a:pt x="16846" y="4911"/>
                  </a:cubicBezTo>
                  <a:cubicBezTo>
                    <a:pt x="16846" y="5008"/>
                    <a:pt x="16878" y="5106"/>
                    <a:pt x="16976" y="5138"/>
                  </a:cubicBezTo>
                  <a:cubicBezTo>
                    <a:pt x="17496" y="5464"/>
                    <a:pt x="17821" y="6016"/>
                    <a:pt x="17821" y="6634"/>
                  </a:cubicBezTo>
                  <a:cubicBezTo>
                    <a:pt x="17821" y="7220"/>
                    <a:pt x="17496" y="7805"/>
                    <a:pt x="16976" y="8098"/>
                  </a:cubicBezTo>
                  <a:cubicBezTo>
                    <a:pt x="16878" y="8163"/>
                    <a:pt x="16846" y="8260"/>
                    <a:pt x="16846" y="8358"/>
                  </a:cubicBezTo>
                  <a:cubicBezTo>
                    <a:pt x="16846" y="8455"/>
                    <a:pt x="16878" y="8553"/>
                    <a:pt x="16976" y="8585"/>
                  </a:cubicBezTo>
                  <a:cubicBezTo>
                    <a:pt x="17496" y="8911"/>
                    <a:pt x="17821" y="9464"/>
                    <a:pt x="17821" y="10049"/>
                  </a:cubicBezTo>
                  <a:cubicBezTo>
                    <a:pt x="17821" y="10992"/>
                    <a:pt x="17074" y="11740"/>
                    <a:pt x="16163" y="11772"/>
                  </a:cubicBezTo>
                  <a:cubicBezTo>
                    <a:pt x="16065" y="11772"/>
                    <a:pt x="15968" y="11837"/>
                    <a:pt x="15935" y="11902"/>
                  </a:cubicBezTo>
                  <a:cubicBezTo>
                    <a:pt x="15870" y="12000"/>
                    <a:pt x="15870" y="12098"/>
                    <a:pt x="15903" y="12195"/>
                  </a:cubicBezTo>
                  <a:cubicBezTo>
                    <a:pt x="16033" y="12423"/>
                    <a:pt x="16098" y="12683"/>
                    <a:pt x="16098" y="12976"/>
                  </a:cubicBezTo>
                  <a:cubicBezTo>
                    <a:pt x="16098" y="13171"/>
                    <a:pt x="16065" y="13366"/>
                    <a:pt x="16000" y="13528"/>
                  </a:cubicBezTo>
                  <a:cubicBezTo>
                    <a:pt x="15968" y="13691"/>
                    <a:pt x="16033" y="13854"/>
                    <a:pt x="16163" y="13886"/>
                  </a:cubicBezTo>
                  <a:cubicBezTo>
                    <a:pt x="16195" y="13919"/>
                    <a:pt x="16228" y="13919"/>
                    <a:pt x="16261" y="13919"/>
                  </a:cubicBezTo>
                  <a:cubicBezTo>
                    <a:pt x="16391" y="13919"/>
                    <a:pt x="16488" y="13854"/>
                    <a:pt x="16521" y="13724"/>
                  </a:cubicBezTo>
                  <a:cubicBezTo>
                    <a:pt x="16618" y="13463"/>
                    <a:pt x="16651" y="13203"/>
                    <a:pt x="16651" y="12943"/>
                  </a:cubicBezTo>
                  <a:cubicBezTo>
                    <a:pt x="16651" y="12715"/>
                    <a:pt x="16618" y="12488"/>
                    <a:pt x="16553" y="12293"/>
                  </a:cubicBezTo>
                  <a:cubicBezTo>
                    <a:pt x="17008" y="12195"/>
                    <a:pt x="17399" y="11968"/>
                    <a:pt x="17724" y="11642"/>
                  </a:cubicBezTo>
                  <a:cubicBezTo>
                    <a:pt x="18147" y="11220"/>
                    <a:pt x="18374" y="10634"/>
                    <a:pt x="18374" y="10049"/>
                  </a:cubicBezTo>
                  <a:cubicBezTo>
                    <a:pt x="18374" y="9398"/>
                    <a:pt x="18082" y="8748"/>
                    <a:pt x="17594" y="8325"/>
                  </a:cubicBezTo>
                  <a:cubicBezTo>
                    <a:pt x="18082" y="7903"/>
                    <a:pt x="18374" y="7285"/>
                    <a:pt x="18374" y="6634"/>
                  </a:cubicBezTo>
                  <a:cubicBezTo>
                    <a:pt x="18374" y="5951"/>
                    <a:pt x="18082" y="5334"/>
                    <a:pt x="17594" y="4911"/>
                  </a:cubicBezTo>
                  <a:cubicBezTo>
                    <a:pt x="18082" y="4488"/>
                    <a:pt x="18374" y="3838"/>
                    <a:pt x="18374" y="3187"/>
                  </a:cubicBezTo>
                  <a:cubicBezTo>
                    <a:pt x="18374" y="1919"/>
                    <a:pt x="17334" y="911"/>
                    <a:pt x="16098" y="911"/>
                  </a:cubicBezTo>
                  <a:cubicBezTo>
                    <a:pt x="15610" y="911"/>
                    <a:pt x="15122" y="1073"/>
                    <a:pt x="14732" y="1366"/>
                  </a:cubicBezTo>
                  <a:cubicBezTo>
                    <a:pt x="14374" y="553"/>
                    <a:pt x="13561" y="0"/>
                    <a:pt x="12651" y="0"/>
                  </a:cubicBezTo>
                  <a:cubicBezTo>
                    <a:pt x="12000" y="0"/>
                    <a:pt x="11383" y="293"/>
                    <a:pt x="10927" y="781"/>
                  </a:cubicBezTo>
                  <a:cubicBezTo>
                    <a:pt x="10505" y="293"/>
                    <a:pt x="9887" y="0"/>
                    <a:pt x="9236" y="0"/>
                  </a:cubicBezTo>
                  <a:cubicBezTo>
                    <a:pt x="8553" y="0"/>
                    <a:pt x="7935" y="293"/>
                    <a:pt x="7513" y="781"/>
                  </a:cubicBezTo>
                  <a:cubicBezTo>
                    <a:pt x="7090" y="293"/>
                    <a:pt x="6472" y="0"/>
                    <a:pt x="5789" y="0"/>
                  </a:cubicBezTo>
                  <a:close/>
                  <a:moveTo>
                    <a:pt x="7513" y="3025"/>
                  </a:moveTo>
                  <a:cubicBezTo>
                    <a:pt x="7415" y="3025"/>
                    <a:pt x="7318" y="3057"/>
                    <a:pt x="7285" y="3155"/>
                  </a:cubicBezTo>
                  <a:cubicBezTo>
                    <a:pt x="6960" y="3675"/>
                    <a:pt x="6407" y="4000"/>
                    <a:pt x="5789" y="4000"/>
                  </a:cubicBezTo>
                  <a:cubicBezTo>
                    <a:pt x="5334" y="4000"/>
                    <a:pt x="4879" y="3805"/>
                    <a:pt x="4553" y="3447"/>
                  </a:cubicBezTo>
                  <a:cubicBezTo>
                    <a:pt x="4506" y="3400"/>
                    <a:pt x="4441" y="3370"/>
                    <a:pt x="4358" y="3370"/>
                  </a:cubicBezTo>
                  <a:cubicBezTo>
                    <a:pt x="4328" y="3370"/>
                    <a:pt x="4296" y="3374"/>
                    <a:pt x="4261" y="3382"/>
                  </a:cubicBezTo>
                  <a:cubicBezTo>
                    <a:pt x="4163" y="3415"/>
                    <a:pt x="4098" y="3480"/>
                    <a:pt x="4066" y="3577"/>
                  </a:cubicBezTo>
                  <a:cubicBezTo>
                    <a:pt x="3936" y="4163"/>
                    <a:pt x="3513" y="4651"/>
                    <a:pt x="2960" y="4846"/>
                  </a:cubicBezTo>
                  <a:cubicBezTo>
                    <a:pt x="2862" y="4878"/>
                    <a:pt x="2797" y="4976"/>
                    <a:pt x="2797" y="5106"/>
                  </a:cubicBezTo>
                  <a:cubicBezTo>
                    <a:pt x="2765" y="5203"/>
                    <a:pt x="2830" y="5301"/>
                    <a:pt x="2960" y="5366"/>
                  </a:cubicBezTo>
                  <a:cubicBezTo>
                    <a:pt x="3545" y="5626"/>
                    <a:pt x="3936" y="6244"/>
                    <a:pt x="3936" y="6927"/>
                  </a:cubicBezTo>
                  <a:cubicBezTo>
                    <a:pt x="3936" y="7317"/>
                    <a:pt x="3805" y="7740"/>
                    <a:pt x="3513" y="8033"/>
                  </a:cubicBezTo>
                  <a:cubicBezTo>
                    <a:pt x="3448" y="8130"/>
                    <a:pt x="3448" y="8228"/>
                    <a:pt x="3448" y="8325"/>
                  </a:cubicBezTo>
                  <a:cubicBezTo>
                    <a:pt x="3480" y="8423"/>
                    <a:pt x="3578" y="8488"/>
                    <a:pt x="3675" y="8520"/>
                  </a:cubicBezTo>
                  <a:cubicBezTo>
                    <a:pt x="4423" y="8683"/>
                    <a:pt x="4976" y="9366"/>
                    <a:pt x="4976" y="10179"/>
                  </a:cubicBezTo>
                  <a:cubicBezTo>
                    <a:pt x="4976" y="10634"/>
                    <a:pt x="4781" y="11057"/>
                    <a:pt x="4456" y="11382"/>
                  </a:cubicBezTo>
                  <a:cubicBezTo>
                    <a:pt x="4391" y="11447"/>
                    <a:pt x="4358" y="11512"/>
                    <a:pt x="4358" y="11610"/>
                  </a:cubicBezTo>
                  <a:cubicBezTo>
                    <a:pt x="4391" y="11675"/>
                    <a:pt x="4423" y="11772"/>
                    <a:pt x="4488" y="11805"/>
                  </a:cubicBezTo>
                  <a:cubicBezTo>
                    <a:pt x="4911" y="12130"/>
                    <a:pt x="5139" y="12618"/>
                    <a:pt x="5139" y="13171"/>
                  </a:cubicBezTo>
                  <a:cubicBezTo>
                    <a:pt x="5139" y="13854"/>
                    <a:pt x="4749" y="14472"/>
                    <a:pt x="4098" y="14732"/>
                  </a:cubicBezTo>
                  <a:cubicBezTo>
                    <a:pt x="4001" y="14797"/>
                    <a:pt x="3936" y="14894"/>
                    <a:pt x="3936" y="14992"/>
                  </a:cubicBezTo>
                  <a:lnTo>
                    <a:pt x="3936" y="16130"/>
                  </a:lnTo>
                  <a:cubicBezTo>
                    <a:pt x="3936" y="16455"/>
                    <a:pt x="3675" y="16715"/>
                    <a:pt x="3350" y="16715"/>
                  </a:cubicBezTo>
                  <a:cubicBezTo>
                    <a:pt x="3025" y="16715"/>
                    <a:pt x="2765" y="16455"/>
                    <a:pt x="2765" y="16130"/>
                  </a:cubicBezTo>
                  <a:lnTo>
                    <a:pt x="2765" y="14927"/>
                  </a:lnTo>
                  <a:cubicBezTo>
                    <a:pt x="2765" y="14829"/>
                    <a:pt x="2700" y="14732"/>
                    <a:pt x="2602" y="14699"/>
                  </a:cubicBezTo>
                  <a:cubicBezTo>
                    <a:pt x="2049" y="14374"/>
                    <a:pt x="1692" y="13789"/>
                    <a:pt x="1692" y="13171"/>
                  </a:cubicBezTo>
                  <a:cubicBezTo>
                    <a:pt x="1692" y="12683"/>
                    <a:pt x="1887" y="12260"/>
                    <a:pt x="2212" y="11935"/>
                  </a:cubicBezTo>
                  <a:cubicBezTo>
                    <a:pt x="2277" y="11870"/>
                    <a:pt x="2310" y="11805"/>
                    <a:pt x="2310" y="11707"/>
                  </a:cubicBezTo>
                  <a:cubicBezTo>
                    <a:pt x="2277" y="11642"/>
                    <a:pt x="2245" y="11545"/>
                    <a:pt x="2180" y="11512"/>
                  </a:cubicBezTo>
                  <a:cubicBezTo>
                    <a:pt x="1789" y="11187"/>
                    <a:pt x="1529" y="10699"/>
                    <a:pt x="1529" y="10179"/>
                  </a:cubicBezTo>
                  <a:cubicBezTo>
                    <a:pt x="1529" y="9756"/>
                    <a:pt x="1692" y="9366"/>
                    <a:pt x="1984" y="9041"/>
                  </a:cubicBezTo>
                  <a:cubicBezTo>
                    <a:pt x="2049" y="8976"/>
                    <a:pt x="2049" y="8846"/>
                    <a:pt x="2017" y="8781"/>
                  </a:cubicBezTo>
                  <a:cubicBezTo>
                    <a:pt x="1984" y="8683"/>
                    <a:pt x="1919" y="8618"/>
                    <a:pt x="1822" y="8585"/>
                  </a:cubicBezTo>
                  <a:cubicBezTo>
                    <a:pt x="1269" y="8455"/>
                    <a:pt x="814" y="8033"/>
                    <a:pt x="619" y="7480"/>
                  </a:cubicBezTo>
                  <a:cubicBezTo>
                    <a:pt x="570" y="7359"/>
                    <a:pt x="468" y="7292"/>
                    <a:pt x="366" y="7292"/>
                  </a:cubicBezTo>
                  <a:cubicBezTo>
                    <a:pt x="330" y="7292"/>
                    <a:pt x="294" y="7300"/>
                    <a:pt x="261" y="7317"/>
                  </a:cubicBezTo>
                  <a:cubicBezTo>
                    <a:pt x="98" y="7350"/>
                    <a:pt x="33" y="7512"/>
                    <a:pt x="66" y="7675"/>
                  </a:cubicBezTo>
                  <a:cubicBezTo>
                    <a:pt x="293" y="8260"/>
                    <a:pt x="749" y="8748"/>
                    <a:pt x="1301" y="9008"/>
                  </a:cubicBezTo>
                  <a:cubicBezTo>
                    <a:pt x="1106" y="9333"/>
                    <a:pt x="976" y="9756"/>
                    <a:pt x="976" y="10179"/>
                  </a:cubicBezTo>
                  <a:cubicBezTo>
                    <a:pt x="976" y="10764"/>
                    <a:pt x="1204" y="11317"/>
                    <a:pt x="1627" y="11740"/>
                  </a:cubicBezTo>
                  <a:cubicBezTo>
                    <a:pt x="1301" y="12163"/>
                    <a:pt x="1139" y="12650"/>
                    <a:pt x="1139" y="13171"/>
                  </a:cubicBezTo>
                  <a:cubicBezTo>
                    <a:pt x="1139" y="13951"/>
                    <a:pt x="1529" y="14667"/>
                    <a:pt x="2212" y="15089"/>
                  </a:cubicBezTo>
                  <a:lnTo>
                    <a:pt x="2212" y="16130"/>
                  </a:lnTo>
                  <a:cubicBezTo>
                    <a:pt x="2212" y="16780"/>
                    <a:pt x="2732" y="17301"/>
                    <a:pt x="3350" y="17301"/>
                  </a:cubicBezTo>
                  <a:cubicBezTo>
                    <a:pt x="4001" y="17301"/>
                    <a:pt x="4521" y="16780"/>
                    <a:pt x="4521" y="16130"/>
                  </a:cubicBezTo>
                  <a:lnTo>
                    <a:pt x="4521" y="15154"/>
                  </a:lnTo>
                  <a:cubicBezTo>
                    <a:pt x="5236" y="14764"/>
                    <a:pt x="5692" y="14016"/>
                    <a:pt x="5692" y="13171"/>
                  </a:cubicBezTo>
                  <a:cubicBezTo>
                    <a:pt x="5692" y="12553"/>
                    <a:pt x="5464" y="12000"/>
                    <a:pt x="5041" y="11577"/>
                  </a:cubicBezTo>
                  <a:cubicBezTo>
                    <a:pt x="5366" y="11155"/>
                    <a:pt x="5529" y="10667"/>
                    <a:pt x="5529" y="10179"/>
                  </a:cubicBezTo>
                  <a:cubicBezTo>
                    <a:pt x="5529" y="9236"/>
                    <a:pt x="5009" y="8455"/>
                    <a:pt x="4196" y="8098"/>
                  </a:cubicBezTo>
                  <a:cubicBezTo>
                    <a:pt x="4391" y="7740"/>
                    <a:pt x="4521" y="7317"/>
                    <a:pt x="4521" y="6927"/>
                  </a:cubicBezTo>
                  <a:cubicBezTo>
                    <a:pt x="4521" y="6212"/>
                    <a:pt x="4163" y="5561"/>
                    <a:pt x="3643" y="5138"/>
                  </a:cubicBezTo>
                  <a:cubicBezTo>
                    <a:pt x="4001" y="4878"/>
                    <a:pt x="4293" y="4553"/>
                    <a:pt x="4488" y="4130"/>
                  </a:cubicBezTo>
                  <a:cubicBezTo>
                    <a:pt x="4879" y="4423"/>
                    <a:pt x="5334" y="4553"/>
                    <a:pt x="5789" y="4553"/>
                  </a:cubicBezTo>
                  <a:cubicBezTo>
                    <a:pt x="6472" y="4553"/>
                    <a:pt x="7090" y="4260"/>
                    <a:pt x="7513" y="3773"/>
                  </a:cubicBezTo>
                  <a:cubicBezTo>
                    <a:pt x="7935" y="4260"/>
                    <a:pt x="8553" y="4553"/>
                    <a:pt x="9236" y="4553"/>
                  </a:cubicBezTo>
                  <a:cubicBezTo>
                    <a:pt x="9887" y="4553"/>
                    <a:pt x="10505" y="4260"/>
                    <a:pt x="10960" y="3773"/>
                  </a:cubicBezTo>
                  <a:cubicBezTo>
                    <a:pt x="11383" y="4260"/>
                    <a:pt x="12000" y="4553"/>
                    <a:pt x="12651" y="4553"/>
                  </a:cubicBezTo>
                  <a:cubicBezTo>
                    <a:pt x="13139" y="4553"/>
                    <a:pt x="13626" y="4390"/>
                    <a:pt x="14017" y="4130"/>
                  </a:cubicBezTo>
                  <a:cubicBezTo>
                    <a:pt x="14147" y="4423"/>
                    <a:pt x="14342" y="4683"/>
                    <a:pt x="14602" y="4911"/>
                  </a:cubicBezTo>
                  <a:cubicBezTo>
                    <a:pt x="14114" y="5334"/>
                    <a:pt x="13822" y="5984"/>
                    <a:pt x="13822" y="6634"/>
                  </a:cubicBezTo>
                  <a:cubicBezTo>
                    <a:pt x="13822" y="7285"/>
                    <a:pt x="14114" y="7903"/>
                    <a:pt x="14602" y="8358"/>
                  </a:cubicBezTo>
                  <a:cubicBezTo>
                    <a:pt x="14114" y="8781"/>
                    <a:pt x="13822" y="9398"/>
                    <a:pt x="13822" y="10049"/>
                  </a:cubicBezTo>
                  <a:cubicBezTo>
                    <a:pt x="13822" y="10309"/>
                    <a:pt x="13854" y="10537"/>
                    <a:pt x="13919" y="10732"/>
                  </a:cubicBezTo>
                  <a:cubicBezTo>
                    <a:pt x="13496" y="10829"/>
                    <a:pt x="13074" y="11057"/>
                    <a:pt x="12748" y="11382"/>
                  </a:cubicBezTo>
                  <a:cubicBezTo>
                    <a:pt x="12391" y="11740"/>
                    <a:pt x="12163" y="12228"/>
                    <a:pt x="12131" y="12715"/>
                  </a:cubicBezTo>
                  <a:cubicBezTo>
                    <a:pt x="12000" y="12683"/>
                    <a:pt x="11870" y="12683"/>
                    <a:pt x="11708" y="12683"/>
                  </a:cubicBezTo>
                  <a:cubicBezTo>
                    <a:pt x="10407" y="12683"/>
                    <a:pt x="9431" y="13626"/>
                    <a:pt x="9431" y="14959"/>
                  </a:cubicBezTo>
                  <a:lnTo>
                    <a:pt x="9431" y="18504"/>
                  </a:lnTo>
                  <a:cubicBezTo>
                    <a:pt x="9431" y="18927"/>
                    <a:pt x="9789" y="19252"/>
                    <a:pt x="10179" y="19252"/>
                  </a:cubicBezTo>
                  <a:lnTo>
                    <a:pt x="11448" y="19252"/>
                  </a:lnTo>
                  <a:cubicBezTo>
                    <a:pt x="11870" y="19252"/>
                    <a:pt x="12196" y="18927"/>
                    <a:pt x="12196" y="18536"/>
                  </a:cubicBezTo>
                  <a:lnTo>
                    <a:pt x="12196" y="17203"/>
                  </a:lnTo>
                  <a:cubicBezTo>
                    <a:pt x="12683" y="17106"/>
                    <a:pt x="13106" y="16878"/>
                    <a:pt x="13431" y="16520"/>
                  </a:cubicBezTo>
                  <a:cubicBezTo>
                    <a:pt x="13756" y="16163"/>
                    <a:pt x="13952" y="15707"/>
                    <a:pt x="14017" y="15219"/>
                  </a:cubicBezTo>
                  <a:cubicBezTo>
                    <a:pt x="14147" y="15252"/>
                    <a:pt x="14277" y="15252"/>
                    <a:pt x="14407" y="15252"/>
                  </a:cubicBezTo>
                  <a:cubicBezTo>
                    <a:pt x="14830" y="15252"/>
                    <a:pt x="15252" y="15154"/>
                    <a:pt x="15610" y="14927"/>
                  </a:cubicBezTo>
                  <a:cubicBezTo>
                    <a:pt x="15740" y="14829"/>
                    <a:pt x="15805" y="14667"/>
                    <a:pt x="15708" y="14537"/>
                  </a:cubicBezTo>
                  <a:cubicBezTo>
                    <a:pt x="15647" y="14435"/>
                    <a:pt x="15560" y="14384"/>
                    <a:pt x="15472" y="14384"/>
                  </a:cubicBezTo>
                  <a:cubicBezTo>
                    <a:pt x="15420" y="14384"/>
                    <a:pt x="15366" y="14402"/>
                    <a:pt x="15317" y="14439"/>
                  </a:cubicBezTo>
                  <a:cubicBezTo>
                    <a:pt x="15057" y="14602"/>
                    <a:pt x="14732" y="14699"/>
                    <a:pt x="14407" y="14699"/>
                  </a:cubicBezTo>
                  <a:cubicBezTo>
                    <a:pt x="14212" y="14699"/>
                    <a:pt x="14017" y="14667"/>
                    <a:pt x="13822" y="14602"/>
                  </a:cubicBezTo>
                  <a:cubicBezTo>
                    <a:pt x="13795" y="14588"/>
                    <a:pt x="13762" y="14580"/>
                    <a:pt x="13726" y="14580"/>
                  </a:cubicBezTo>
                  <a:cubicBezTo>
                    <a:pt x="13676" y="14580"/>
                    <a:pt x="13619" y="14596"/>
                    <a:pt x="13561" y="14634"/>
                  </a:cubicBezTo>
                  <a:cubicBezTo>
                    <a:pt x="13496" y="14699"/>
                    <a:pt x="13464" y="14797"/>
                    <a:pt x="13464" y="14862"/>
                  </a:cubicBezTo>
                  <a:cubicBezTo>
                    <a:pt x="13464" y="14927"/>
                    <a:pt x="13464" y="14959"/>
                    <a:pt x="13464" y="14992"/>
                  </a:cubicBezTo>
                  <a:cubicBezTo>
                    <a:pt x="13464" y="15870"/>
                    <a:pt x="12781" y="16618"/>
                    <a:pt x="11903" y="16683"/>
                  </a:cubicBezTo>
                  <a:cubicBezTo>
                    <a:pt x="11773" y="16683"/>
                    <a:pt x="11643" y="16813"/>
                    <a:pt x="11643" y="16976"/>
                  </a:cubicBezTo>
                  <a:lnTo>
                    <a:pt x="11643" y="18536"/>
                  </a:lnTo>
                  <a:cubicBezTo>
                    <a:pt x="11643" y="18634"/>
                    <a:pt x="11578" y="18699"/>
                    <a:pt x="11480" y="18699"/>
                  </a:cubicBezTo>
                  <a:lnTo>
                    <a:pt x="10212" y="18699"/>
                  </a:lnTo>
                  <a:cubicBezTo>
                    <a:pt x="10114" y="18699"/>
                    <a:pt x="10017" y="18634"/>
                    <a:pt x="10017" y="18536"/>
                  </a:cubicBezTo>
                  <a:lnTo>
                    <a:pt x="10017" y="14992"/>
                  </a:lnTo>
                  <a:cubicBezTo>
                    <a:pt x="10017" y="13984"/>
                    <a:pt x="10732" y="13268"/>
                    <a:pt x="11740" y="13268"/>
                  </a:cubicBezTo>
                  <a:cubicBezTo>
                    <a:pt x="11935" y="13268"/>
                    <a:pt x="12131" y="13301"/>
                    <a:pt x="12326" y="13366"/>
                  </a:cubicBezTo>
                  <a:cubicBezTo>
                    <a:pt x="12366" y="13379"/>
                    <a:pt x="12406" y="13387"/>
                    <a:pt x="12445" y="13387"/>
                  </a:cubicBezTo>
                  <a:cubicBezTo>
                    <a:pt x="12498" y="13387"/>
                    <a:pt x="12548" y="13371"/>
                    <a:pt x="12586" y="13333"/>
                  </a:cubicBezTo>
                  <a:cubicBezTo>
                    <a:pt x="12651" y="13268"/>
                    <a:pt x="12716" y="13171"/>
                    <a:pt x="12683" y="13073"/>
                  </a:cubicBezTo>
                  <a:cubicBezTo>
                    <a:pt x="12683" y="13041"/>
                    <a:pt x="12683" y="13008"/>
                    <a:pt x="12683" y="12976"/>
                  </a:cubicBezTo>
                  <a:cubicBezTo>
                    <a:pt x="12683" y="12065"/>
                    <a:pt x="13431" y="11317"/>
                    <a:pt x="14342" y="11285"/>
                  </a:cubicBezTo>
                  <a:cubicBezTo>
                    <a:pt x="14439" y="11285"/>
                    <a:pt x="14537" y="11220"/>
                    <a:pt x="14569" y="11122"/>
                  </a:cubicBezTo>
                  <a:cubicBezTo>
                    <a:pt x="14635" y="11057"/>
                    <a:pt x="14635" y="10959"/>
                    <a:pt x="14602" y="10862"/>
                  </a:cubicBezTo>
                  <a:cubicBezTo>
                    <a:pt x="14472" y="10634"/>
                    <a:pt x="14407" y="10374"/>
                    <a:pt x="14407" y="10081"/>
                  </a:cubicBezTo>
                  <a:cubicBezTo>
                    <a:pt x="14407" y="9496"/>
                    <a:pt x="14732" y="8911"/>
                    <a:pt x="15252" y="8618"/>
                  </a:cubicBezTo>
                  <a:cubicBezTo>
                    <a:pt x="15317" y="8553"/>
                    <a:pt x="15382" y="8455"/>
                    <a:pt x="15382" y="8358"/>
                  </a:cubicBezTo>
                  <a:cubicBezTo>
                    <a:pt x="15382" y="8260"/>
                    <a:pt x="15317" y="8163"/>
                    <a:pt x="15252" y="8130"/>
                  </a:cubicBezTo>
                  <a:cubicBezTo>
                    <a:pt x="14732" y="7805"/>
                    <a:pt x="14407" y="7252"/>
                    <a:pt x="14407" y="6634"/>
                  </a:cubicBezTo>
                  <a:cubicBezTo>
                    <a:pt x="14407" y="6049"/>
                    <a:pt x="14732" y="5464"/>
                    <a:pt x="15252" y="5171"/>
                  </a:cubicBezTo>
                  <a:cubicBezTo>
                    <a:pt x="15317" y="5106"/>
                    <a:pt x="15382" y="5008"/>
                    <a:pt x="15382" y="4911"/>
                  </a:cubicBezTo>
                  <a:cubicBezTo>
                    <a:pt x="15382" y="4813"/>
                    <a:pt x="15317" y="4748"/>
                    <a:pt x="15252" y="4683"/>
                  </a:cubicBezTo>
                  <a:cubicBezTo>
                    <a:pt x="14830" y="4423"/>
                    <a:pt x="14537" y="4033"/>
                    <a:pt x="14439" y="3577"/>
                  </a:cubicBezTo>
                  <a:cubicBezTo>
                    <a:pt x="14407" y="3447"/>
                    <a:pt x="14342" y="3382"/>
                    <a:pt x="14244" y="3350"/>
                  </a:cubicBezTo>
                  <a:cubicBezTo>
                    <a:pt x="14220" y="3342"/>
                    <a:pt x="14193" y="3338"/>
                    <a:pt x="14167" y="3338"/>
                  </a:cubicBezTo>
                  <a:cubicBezTo>
                    <a:pt x="14086" y="3338"/>
                    <a:pt x="14000" y="3374"/>
                    <a:pt x="13952" y="3447"/>
                  </a:cubicBezTo>
                  <a:cubicBezTo>
                    <a:pt x="13626" y="3805"/>
                    <a:pt x="13171" y="4000"/>
                    <a:pt x="12683" y="4000"/>
                  </a:cubicBezTo>
                  <a:cubicBezTo>
                    <a:pt x="12065" y="4000"/>
                    <a:pt x="11513" y="3675"/>
                    <a:pt x="11220" y="3155"/>
                  </a:cubicBezTo>
                  <a:cubicBezTo>
                    <a:pt x="11155" y="3057"/>
                    <a:pt x="11057" y="3025"/>
                    <a:pt x="10960" y="3025"/>
                  </a:cubicBezTo>
                  <a:cubicBezTo>
                    <a:pt x="10862" y="3025"/>
                    <a:pt x="10765" y="3057"/>
                    <a:pt x="10732" y="3155"/>
                  </a:cubicBezTo>
                  <a:cubicBezTo>
                    <a:pt x="10407" y="3675"/>
                    <a:pt x="9854" y="4000"/>
                    <a:pt x="9236" y="4000"/>
                  </a:cubicBezTo>
                  <a:cubicBezTo>
                    <a:pt x="8651" y="4000"/>
                    <a:pt x="8066" y="3675"/>
                    <a:pt x="7773" y="3155"/>
                  </a:cubicBezTo>
                  <a:cubicBezTo>
                    <a:pt x="7708" y="3057"/>
                    <a:pt x="7610" y="3025"/>
                    <a:pt x="7513" y="30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1" name="Google Shape;2271;p23"/>
          <p:cNvGrpSpPr/>
          <p:nvPr/>
        </p:nvGrpSpPr>
        <p:grpSpPr>
          <a:xfrm>
            <a:off x="7948819" y="2690084"/>
            <a:ext cx="548662" cy="498782"/>
            <a:chOff x="-913350" y="2036838"/>
            <a:chExt cx="504100" cy="457850"/>
          </a:xfrm>
        </p:grpSpPr>
        <p:sp>
          <p:nvSpPr>
            <p:cNvPr id="2272" name="Google Shape;2272;p23"/>
            <p:cNvSpPr/>
            <p:nvPr/>
          </p:nvSpPr>
          <p:spPr>
            <a:xfrm>
              <a:off x="-909275" y="2041813"/>
              <a:ext cx="127675" cy="87025"/>
            </a:xfrm>
            <a:custGeom>
              <a:rect b="b" l="l" r="r" t="t"/>
              <a:pathLst>
                <a:path extrusionOk="0" h="3481" w="5107">
                  <a:moveTo>
                    <a:pt x="1529" y="196"/>
                  </a:moveTo>
                  <a:cubicBezTo>
                    <a:pt x="553" y="521"/>
                    <a:pt x="1" y="1432"/>
                    <a:pt x="261" y="2245"/>
                  </a:cubicBezTo>
                  <a:cubicBezTo>
                    <a:pt x="521" y="3058"/>
                    <a:pt x="1529" y="3481"/>
                    <a:pt x="2505" y="3155"/>
                  </a:cubicBezTo>
                  <a:cubicBezTo>
                    <a:pt x="3122" y="2928"/>
                    <a:pt x="3578" y="2472"/>
                    <a:pt x="3740" y="1952"/>
                  </a:cubicBezTo>
                  <a:lnTo>
                    <a:pt x="4456" y="1724"/>
                  </a:lnTo>
                  <a:cubicBezTo>
                    <a:pt x="4976" y="1562"/>
                    <a:pt x="5106" y="1107"/>
                    <a:pt x="4976" y="716"/>
                  </a:cubicBezTo>
                  <a:cubicBezTo>
                    <a:pt x="4846" y="294"/>
                    <a:pt x="4456" y="1"/>
                    <a:pt x="3935" y="164"/>
                  </a:cubicBezTo>
                  <a:lnTo>
                    <a:pt x="3220" y="391"/>
                  </a:lnTo>
                  <a:cubicBezTo>
                    <a:pt x="2797" y="99"/>
                    <a:pt x="2147" y="1"/>
                    <a:pt x="1529" y="196"/>
                  </a:cubicBezTo>
                  <a:close/>
                  <a:moveTo>
                    <a:pt x="1529" y="196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23"/>
            <p:cNvSpPr/>
            <p:nvPr/>
          </p:nvSpPr>
          <p:spPr>
            <a:xfrm>
              <a:off x="-876750" y="2167838"/>
              <a:ext cx="325225" cy="326850"/>
            </a:xfrm>
            <a:custGeom>
              <a:rect b="b" l="l" r="r" t="t"/>
              <a:pathLst>
                <a:path extrusionOk="0" h="13074" w="13009">
                  <a:moveTo>
                    <a:pt x="1464" y="8260"/>
                  </a:moveTo>
                  <a:cubicBezTo>
                    <a:pt x="2667" y="10244"/>
                    <a:pt x="5268" y="11512"/>
                    <a:pt x="7968" y="10472"/>
                  </a:cubicBezTo>
                  <a:cubicBezTo>
                    <a:pt x="9431" y="9919"/>
                    <a:pt x="10472" y="9366"/>
                    <a:pt x="11089" y="11935"/>
                  </a:cubicBezTo>
                  <a:cubicBezTo>
                    <a:pt x="11350" y="13073"/>
                    <a:pt x="13008" y="13073"/>
                    <a:pt x="12911" y="11642"/>
                  </a:cubicBezTo>
                  <a:cubicBezTo>
                    <a:pt x="12813" y="9886"/>
                    <a:pt x="11187" y="7122"/>
                    <a:pt x="9203" y="7838"/>
                  </a:cubicBezTo>
                  <a:cubicBezTo>
                    <a:pt x="7935" y="8358"/>
                    <a:pt x="7187" y="8781"/>
                    <a:pt x="6342" y="8878"/>
                  </a:cubicBezTo>
                  <a:cubicBezTo>
                    <a:pt x="5041" y="9073"/>
                    <a:pt x="3903" y="8618"/>
                    <a:pt x="3220" y="7773"/>
                  </a:cubicBezTo>
                  <a:cubicBezTo>
                    <a:pt x="2537" y="6960"/>
                    <a:pt x="2277" y="5756"/>
                    <a:pt x="2764" y="4488"/>
                  </a:cubicBezTo>
                  <a:cubicBezTo>
                    <a:pt x="2992" y="3838"/>
                    <a:pt x="3415" y="3252"/>
                    <a:pt x="3968" y="2830"/>
                  </a:cubicBezTo>
                  <a:cubicBezTo>
                    <a:pt x="4163" y="2667"/>
                    <a:pt x="4390" y="2537"/>
                    <a:pt x="4618" y="2407"/>
                  </a:cubicBezTo>
                  <a:cubicBezTo>
                    <a:pt x="5756" y="1724"/>
                    <a:pt x="4846" y="0"/>
                    <a:pt x="3675" y="651"/>
                  </a:cubicBezTo>
                  <a:cubicBezTo>
                    <a:pt x="358" y="2504"/>
                    <a:pt x="0" y="5887"/>
                    <a:pt x="1464" y="8260"/>
                  </a:cubicBezTo>
                  <a:close/>
                  <a:moveTo>
                    <a:pt x="1464" y="826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23"/>
            <p:cNvSpPr/>
            <p:nvPr/>
          </p:nvSpPr>
          <p:spPr>
            <a:xfrm>
              <a:off x="-865375" y="2100363"/>
              <a:ext cx="456125" cy="310575"/>
            </a:xfrm>
            <a:custGeom>
              <a:rect b="b" l="l" r="r" t="t"/>
              <a:pathLst>
                <a:path extrusionOk="0" h="12423" w="18245">
                  <a:moveTo>
                    <a:pt x="5496" y="11805"/>
                  </a:moveTo>
                  <a:cubicBezTo>
                    <a:pt x="6309" y="11707"/>
                    <a:pt x="7480" y="11057"/>
                    <a:pt x="8748" y="10537"/>
                  </a:cubicBezTo>
                  <a:cubicBezTo>
                    <a:pt x="11805" y="9366"/>
                    <a:pt x="14309" y="7382"/>
                    <a:pt x="16163" y="4618"/>
                  </a:cubicBezTo>
                  <a:cubicBezTo>
                    <a:pt x="18244" y="1529"/>
                    <a:pt x="16618" y="0"/>
                    <a:pt x="14634" y="911"/>
                  </a:cubicBezTo>
                  <a:cubicBezTo>
                    <a:pt x="11773" y="2244"/>
                    <a:pt x="10342" y="4325"/>
                    <a:pt x="6765" y="4748"/>
                  </a:cubicBezTo>
                  <a:cubicBezTo>
                    <a:pt x="6342" y="4813"/>
                    <a:pt x="5854" y="4846"/>
                    <a:pt x="5366" y="4813"/>
                  </a:cubicBezTo>
                  <a:cubicBezTo>
                    <a:pt x="4944" y="4846"/>
                    <a:pt x="4521" y="4943"/>
                    <a:pt x="4131" y="5106"/>
                  </a:cubicBezTo>
                  <a:cubicBezTo>
                    <a:pt x="1" y="6244"/>
                    <a:pt x="1269" y="12423"/>
                    <a:pt x="5496" y="11805"/>
                  </a:cubicBezTo>
                  <a:close/>
                  <a:moveTo>
                    <a:pt x="5496" y="11805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23"/>
            <p:cNvSpPr/>
            <p:nvPr/>
          </p:nvSpPr>
          <p:spPr>
            <a:xfrm>
              <a:off x="-788950" y="2114988"/>
              <a:ext cx="369925" cy="291900"/>
            </a:xfrm>
            <a:custGeom>
              <a:rect b="b" l="l" r="r" t="t"/>
              <a:pathLst>
                <a:path extrusionOk="0" h="11676" w="14797">
                  <a:moveTo>
                    <a:pt x="11773" y="3318"/>
                  </a:moveTo>
                  <a:cubicBezTo>
                    <a:pt x="9919" y="6114"/>
                    <a:pt x="7415" y="8066"/>
                    <a:pt x="4358" y="9269"/>
                  </a:cubicBezTo>
                  <a:cubicBezTo>
                    <a:pt x="3090" y="9757"/>
                    <a:pt x="2342" y="10179"/>
                    <a:pt x="1496" y="10309"/>
                  </a:cubicBezTo>
                  <a:cubicBezTo>
                    <a:pt x="976" y="10374"/>
                    <a:pt x="456" y="10342"/>
                    <a:pt x="0" y="10212"/>
                  </a:cubicBezTo>
                  <a:cubicBezTo>
                    <a:pt x="586" y="11610"/>
                    <a:pt x="1919" y="11675"/>
                    <a:pt x="3090" y="11252"/>
                  </a:cubicBezTo>
                  <a:cubicBezTo>
                    <a:pt x="3903" y="11122"/>
                    <a:pt x="4943" y="10700"/>
                    <a:pt x="5691" y="9984"/>
                  </a:cubicBezTo>
                  <a:cubicBezTo>
                    <a:pt x="8748" y="8781"/>
                    <a:pt x="11252" y="6830"/>
                    <a:pt x="13106" y="4033"/>
                  </a:cubicBezTo>
                  <a:cubicBezTo>
                    <a:pt x="14797" y="1497"/>
                    <a:pt x="14016" y="1"/>
                    <a:pt x="12586" y="66"/>
                  </a:cubicBezTo>
                  <a:cubicBezTo>
                    <a:pt x="12911" y="749"/>
                    <a:pt x="12748" y="1854"/>
                    <a:pt x="11773" y="3318"/>
                  </a:cubicBezTo>
                  <a:close/>
                  <a:moveTo>
                    <a:pt x="11773" y="3318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23"/>
            <p:cNvSpPr/>
            <p:nvPr/>
          </p:nvSpPr>
          <p:spPr>
            <a:xfrm>
              <a:off x="-844225" y="2171913"/>
              <a:ext cx="290250" cy="293500"/>
            </a:xfrm>
            <a:custGeom>
              <a:rect b="b" l="l" r="r" t="t"/>
              <a:pathLst>
                <a:path extrusionOk="0" h="11740" w="11610">
                  <a:moveTo>
                    <a:pt x="1008" y="7707"/>
                  </a:moveTo>
                  <a:cubicBezTo>
                    <a:pt x="1756" y="8618"/>
                    <a:pt x="3220" y="9821"/>
                    <a:pt x="4650" y="9626"/>
                  </a:cubicBezTo>
                  <a:cubicBezTo>
                    <a:pt x="5528" y="9496"/>
                    <a:pt x="6569" y="9301"/>
                    <a:pt x="7967" y="8715"/>
                  </a:cubicBezTo>
                  <a:cubicBezTo>
                    <a:pt x="9821" y="8065"/>
                    <a:pt x="11187" y="9984"/>
                    <a:pt x="11610" y="11740"/>
                  </a:cubicBezTo>
                  <a:cubicBezTo>
                    <a:pt x="11610" y="11675"/>
                    <a:pt x="11610" y="11577"/>
                    <a:pt x="11610" y="11479"/>
                  </a:cubicBezTo>
                  <a:cubicBezTo>
                    <a:pt x="11512" y="9723"/>
                    <a:pt x="9886" y="6959"/>
                    <a:pt x="7902" y="7675"/>
                  </a:cubicBezTo>
                  <a:cubicBezTo>
                    <a:pt x="6634" y="8195"/>
                    <a:pt x="5886" y="8618"/>
                    <a:pt x="5041" y="8715"/>
                  </a:cubicBezTo>
                  <a:cubicBezTo>
                    <a:pt x="3935" y="8878"/>
                    <a:pt x="2927" y="8553"/>
                    <a:pt x="2211" y="7935"/>
                  </a:cubicBezTo>
                  <a:cubicBezTo>
                    <a:pt x="2114" y="7837"/>
                    <a:pt x="2016" y="7740"/>
                    <a:pt x="1919" y="7610"/>
                  </a:cubicBezTo>
                  <a:cubicBezTo>
                    <a:pt x="1236" y="6797"/>
                    <a:pt x="976" y="5593"/>
                    <a:pt x="1463" y="4325"/>
                  </a:cubicBezTo>
                  <a:cubicBezTo>
                    <a:pt x="1691" y="3675"/>
                    <a:pt x="2114" y="3089"/>
                    <a:pt x="2667" y="2667"/>
                  </a:cubicBezTo>
                  <a:cubicBezTo>
                    <a:pt x="2862" y="2504"/>
                    <a:pt x="3089" y="2374"/>
                    <a:pt x="3317" y="2244"/>
                  </a:cubicBezTo>
                  <a:cubicBezTo>
                    <a:pt x="4423" y="1594"/>
                    <a:pt x="3642" y="0"/>
                    <a:pt x="2569" y="423"/>
                  </a:cubicBezTo>
                  <a:cubicBezTo>
                    <a:pt x="2959" y="878"/>
                    <a:pt x="3252" y="1463"/>
                    <a:pt x="2504" y="1886"/>
                  </a:cubicBezTo>
                  <a:cubicBezTo>
                    <a:pt x="390" y="2894"/>
                    <a:pt x="0" y="5691"/>
                    <a:pt x="1008" y="7707"/>
                  </a:cubicBezTo>
                  <a:close/>
                  <a:moveTo>
                    <a:pt x="1008" y="7707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23"/>
            <p:cNvSpPr/>
            <p:nvPr/>
          </p:nvSpPr>
          <p:spPr>
            <a:xfrm>
              <a:off x="-913350" y="2036838"/>
              <a:ext cx="484575" cy="457025"/>
            </a:xfrm>
            <a:custGeom>
              <a:rect b="b" l="l" r="r" t="t"/>
              <a:pathLst>
                <a:path extrusionOk="0" h="18281" w="19383">
                  <a:moveTo>
                    <a:pt x="2342" y="558"/>
                  </a:moveTo>
                  <a:cubicBezTo>
                    <a:pt x="2668" y="558"/>
                    <a:pt x="2993" y="655"/>
                    <a:pt x="3220" y="818"/>
                  </a:cubicBezTo>
                  <a:cubicBezTo>
                    <a:pt x="3258" y="856"/>
                    <a:pt x="3308" y="872"/>
                    <a:pt x="3362" y="872"/>
                  </a:cubicBezTo>
                  <a:cubicBezTo>
                    <a:pt x="3400" y="872"/>
                    <a:pt x="3440" y="864"/>
                    <a:pt x="3481" y="850"/>
                  </a:cubicBezTo>
                  <a:lnTo>
                    <a:pt x="4196" y="623"/>
                  </a:lnTo>
                  <a:cubicBezTo>
                    <a:pt x="4260" y="605"/>
                    <a:pt x="4318" y="597"/>
                    <a:pt x="4371" y="597"/>
                  </a:cubicBezTo>
                  <a:cubicBezTo>
                    <a:pt x="4509" y="597"/>
                    <a:pt x="4613" y="650"/>
                    <a:pt x="4684" y="720"/>
                  </a:cubicBezTo>
                  <a:cubicBezTo>
                    <a:pt x="4846" y="850"/>
                    <a:pt x="4944" y="1078"/>
                    <a:pt x="4879" y="1273"/>
                  </a:cubicBezTo>
                  <a:cubicBezTo>
                    <a:pt x="4879" y="1403"/>
                    <a:pt x="4781" y="1566"/>
                    <a:pt x="4521" y="1663"/>
                  </a:cubicBezTo>
                  <a:lnTo>
                    <a:pt x="3838" y="1891"/>
                  </a:lnTo>
                  <a:cubicBezTo>
                    <a:pt x="3741" y="1923"/>
                    <a:pt x="3676" y="1989"/>
                    <a:pt x="3643" y="2086"/>
                  </a:cubicBezTo>
                  <a:cubicBezTo>
                    <a:pt x="3513" y="2541"/>
                    <a:pt x="3090" y="2899"/>
                    <a:pt x="2570" y="3094"/>
                  </a:cubicBezTo>
                  <a:cubicBezTo>
                    <a:pt x="2381" y="3155"/>
                    <a:pt x="2190" y="3184"/>
                    <a:pt x="2005" y="3184"/>
                  </a:cubicBezTo>
                  <a:cubicBezTo>
                    <a:pt x="1397" y="3184"/>
                    <a:pt x="858" y="2870"/>
                    <a:pt x="684" y="2346"/>
                  </a:cubicBezTo>
                  <a:cubicBezTo>
                    <a:pt x="586" y="2086"/>
                    <a:pt x="619" y="1761"/>
                    <a:pt x="781" y="1501"/>
                  </a:cubicBezTo>
                  <a:cubicBezTo>
                    <a:pt x="944" y="1110"/>
                    <a:pt x="1334" y="818"/>
                    <a:pt x="1757" y="655"/>
                  </a:cubicBezTo>
                  <a:cubicBezTo>
                    <a:pt x="1952" y="590"/>
                    <a:pt x="2147" y="558"/>
                    <a:pt x="2342" y="558"/>
                  </a:cubicBezTo>
                  <a:close/>
                  <a:moveTo>
                    <a:pt x="2348" y="0"/>
                  </a:moveTo>
                  <a:cubicBezTo>
                    <a:pt x="2096" y="0"/>
                    <a:pt x="1840" y="44"/>
                    <a:pt x="1594" y="135"/>
                  </a:cubicBezTo>
                  <a:cubicBezTo>
                    <a:pt x="1009" y="330"/>
                    <a:pt x="521" y="720"/>
                    <a:pt x="261" y="1241"/>
                  </a:cubicBezTo>
                  <a:cubicBezTo>
                    <a:pt x="66" y="1663"/>
                    <a:pt x="1" y="2119"/>
                    <a:pt x="164" y="2541"/>
                  </a:cubicBezTo>
                  <a:cubicBezTo>
                    <a:pt x="391" y="3289"/>
                    <a:pt x="1139" y="3745"/>
                    <a:pt x="1985" y="3745"/>
                  </a:cubicBezTo>
                  <a:cubicBezTo>
                    <a:pt x="2245" y="3745"/>
                    <a:pt x="2505" y="3712"/>
                    <a:pt x="2733" y="3614"/>
                  </a:cubicBezTo>
                  <a:cubicBezTo>
                    <a:pt x="3383" y="3387"/>
                    <a:pt x="3903" y="2932"/>
                    <a:pt x="4131" y="2379"/>
                  </a:cubicBezTo>
                  <a:lnTo>
                    <a:pt x="4716" y="2184"/>
                  </a:lnTo>
                  <a:cubicBezTo>
                    <a:pt x="5074" y="2054"/>
                    <a:pt x="5367" y="1761"/>
                    <a:pt x="5432" y="1403"/>
                  </a:cubicBezTo>
                  <a:cubicBezTo>
                    <a:pt x="5464" y="1306"/>
                    <a:pt x="5464" y="1208"/>
                    <a:pt x="5464" y="1110"/>
                  </a:cubicBezTo>
                  <a:lnTo>
                    <a:pt x="6245" y="883"/>
                  </a:lnTo>
                  <a:cubicBezTo>
                    <a:pt x="6476" y="799"/>
                    <a:pt x="6722" y="759"/>
                    <a:pt x="6963" y="759"/>
                  </a:cubicBezTo>
                  <a:cubicBezTo>
                    <a:pt x="7467" y="759"/>
                    <a:pt x="7953" y="933"/>
                    <a:pt x="8261" y="1241"/>
                  </a:cubicBezTo>
                  <a:cubicBezTo>
                    <a:pt x="8586" y="1566"/>
                    <a:pt x="8651" y="1989"/>
                    <a:pt x="8456" y="2509"/>
                  </a:cubicBezTo>
                  <a:cubicBezTo>
                    <a:pt x="7871" y="3940"/>
                    <a:pt x="7676" y="4623"/>
                    <a:pt x="8326" y="7029"/>
                  </a:cubicBezTo>
                  <a:cubicBezTo>
                    <a:pt x="8001" y="7062"/>
                    <a:pt x="7643" y="7094"/>
                    <a:pt x="7285" y="7094"/>
                  </a:cubicBezTo>
                  <a:lnTo>
                    <a:pt x="7253" y="7094"/>
                  </a:lnTo>
                  <a:cubicBezTo>
                    <a:pt x="7123" y="7094"/>
                    <a:pt x="6960" y="7094"/>
                    <a:pt x="6830" y="7127"/>
                  </a:cubicBezTo>
                  <a:cubicBezTo>
                    <a:pt x="6928" y="6769"/>
                    <a:pt x="6863" y="6379"/>
                    <a:pt x="6700" y="6086"/>
                  </a:cubicBezTo>
                  <a:cubicBezTo>
                    <a:pt x="6479" y="5732"/>
                    <a:pt x="6093" y="5469"/>
                    <a:pt x="5654" y="5469"/>
                  </a:cubicBezTo>
                  <a:cubicBezTo>
                    <a:pt x="5447" y="5469"/>
                    <a:pt x="5228" y="5528"/>
                    <a:pt x="5009" y="5663"/>
                  </a:cubicBezTo>
                  <a:cubicBezTo>
                    <a:pt x="4359" y="6021"/>
                    <a:pt x="3806" y="6444"/>
                    <a:pt x="3350" y="6931"/>
                  </a:cubicBezTo>
                  <a:cubicBezTo>
                    <a:pt x="3253" y="7029"/>
                    <a:pt x="3253" y="7224"/>
                    <a:pt x="3350" y="7322"/>
                  </a:cubicBezTo>
                  <a:cubicBezTo>
                    <a:pt x="3415" y="7371"/>
                    <a:pt x="3489" y="7395"/>
                    <a:pt x="3558" y="7395"/>
                  </a:cubicBezTo>
                  <a:cubicBezTo>
                    <a:pt x="3627" y="7395"/>
                    <a:pt x="3692" y="7371"/>
                    <a:pt x="3741" y="7322"/>
                  </a:cubicBezTo>
                  <a:cubicBezTo>
                    <a:pt x="4163" y="6866"/>
                    <a:pt x="4684" y="6476"/>
                    <a:pt x="5269" y="6151"/>
                  </a:cubicBezTo>
                  <a:cubicBezTo>
                    <a:pt x="5401" y="6070"/>
                    <a:pt x="5527" y="6036"/>
                    <a:pt x="5642" y="6036"/>
                  </a:cubicBezTo>
                  <a:cubicBezTo>
                    <a:pt x="5896" y="6036"/>
                    <a:pt x="6100" y="6200"/>
                    <a:pt x="6212" y="6379"/>
                  </a:cubicBezTo>
                  <a:cubicBezTo>
                    <a:pt x="6375" y="6704"/>
                    <a:pt x="6375" y="7159"/>
                    <a:pt x="5919" y="7419"/>
                  </a:cubicBezTo>
                  <a:cubicBezTo>
                    <a:pt x="5659" y="7517"/>
                    <a:pt x="5432" y="7679"/>
                    <a:pt x="5237" y="7842"/>
                  </a:cubicBezTo>
                  <a:cubicBezTo>
                    <a:pt x="4651" y="8297"/>
                    <a:pt x="4196" y="8915"/>
                    <a:pt x="3936" y="9631"/>
                  </a:cubicBezTo>
                  <a:cubicBezTo>
                    <a:pt x="3481" y="10899"/>
                    <a:pt x="3643" y="12200"/>
                    <a:pt x="4424" y="13143"/>
                  </a:cubicBezTo>
                  <a:cubicBezTo>
                    <a:pt x="5090" y="13976"/>
                    <a:pt x="6113" y="14453"/>
                    <a:pt x="7248" y="14453"/>
                  </a:cubicBezTo>
                  <a:cubicBezTo>
                    <a:pt x="7442" y="14453"/>
                    <a:pt x="7639" y="14439"/>
                    <a:pt x="7838" y="14411"/>
                  </a:cubicBezTo>
                  <a:cubicBezTo>
                    <a:pt x="8489" y="14313"/>
                    <a:pt x="9074" y="14053"/>
                    <a:pt x="9822" y="13728"/>
                  </a:cubicBezTo>
                  <a:cubicBezTo>
                    <a:pt x="10115" y="13631"/>
                    <a:pt x="10440" y="13468"/>
                    <a:pt x="10765" y="13338"/>
                  </a:cubicBezTo>
                  <a:cubicBezTo>
                    <a:pt x="10946" y="13281"/>
                    <a:pt x="11124" y="13252"/>
                    <a:pt x="11300" y="13252"/>
                  </a:cubicBezTo>
                  <a:cubicBezTo>
                    <a:pt x="11629" y="13252"/>
                    <a:pt x="11954" y="13354"/>
                    <a:pt x="12293" y="13565"/>
                  </a:cubicBezTo>
                  <a:cubicBezTo>
                    <a:pt x="13301" y="14216"/>
                    <a:pt x="14017" y="15809"/>
                    <a:pt x="14082" y="16882"/>
                  </a:cubicBezTo>
                  <a:cubicBezTo>
                    <a:pt x="14114" y="17338"/>
                    <a:pt x="13919" y="17663"/>
                    <a:pt x="13594" y="17695"/>
                  </a:cubicBezTo>
                  <a:cubicBezTo>
                    <a:pt x="13571" y="17698"/>
                    <a:pt x="13547" y="17699"/>
                    <a:pt x="13524" y="17699"/>
                  </a:cubicBezTo>
                  <a:cubicBezTo>
                    <a:pt x="13219" y="17699"/>
                    <a:pt x="12904" y="17503"/>
                    <a:pt x="12814" y="17110"/>
                  </a:cubicBezTo>
                  <a:lnTo>
                    <a:pt x="12814" y="17078"/>
                  </a:lnTo>
                  <a:cubicBezTo>
                    <a:pt x="12553" y="16004"/>
                    <a:pt x="12196" y="15387"/>
                    <a:pt x="11675" y="15126"/>
                  </a:cubicBezTo>
                  <a:cubicBezTo>
                    <a:pt x="11472" y="15019"/>
                    <a:pt x="11262" y="14976"/>
                    <a:pt x="11043" y="14976"/>
                  </a:cubicBezTo>
                  <a:cubicBezTo>
                    <a:pt x="10594" y="14976"/>
                    <a:pt x="10107" y="15158"/>
                    <a:pt x="9562" y="15354"/>
                  </a:cubicBezTo>
                  <a:cubicBezTo>
                    <a:pt x="9497" y="15387"/>
                    <a:pt x="9399" y="15419"/>
                    <a:pt x="9334" y="15452"/>
                  </a:cubicBezTo>
                  <a:cubicBezTo>
                    <a:pt x="8684" y="15679"/>
                    <a:pt x="8066" y="15809"/>
                    <a:pt x="7480" y="15809"/>
                  </a:cubicBezTo>
                  <a:cubicBezTo>
                    <a:pt x="5562" y="15809"/>
                    <a:pt x="3968" y="14671"/>
                    <a:pt x="3155" y="13338"/>
                  </a:cubicBezTo>
                  <a:cubicBezTo>
                    <a:pt x="2180" y="11777"/>
                    <a:pt x="2115" y="9858"/>
                    <a:pt x="2993" y="8297"/>
                  </a:cubicBezTo>
                  <a:cubicBezTo>
                    <a:pt x="3090" y="8167"/>
                    <a:pt x="3025" y="8005"/>
                    <a:pt x="2895" y="7907"/>
                  </a:cubicBezTo>
                  <a:cubicBezTo>
                    <a:pt x="2852" y="7885"/>
                    <a:pt x="2805" y="7875"/>
                    <a:pt x="2758" y="7875"/>
                  </a:cubicBezTo>
                  <a:cubicBezTo>
                    <a:pt x="2664" y="7875"/>
                    <a:pt x="2570" y="7918"/>
                    <a:pt x="2505" y="8005"/>
                  </a:cubicBezTo>
                  <a:cubicBezTo>
                    <a:pt x="1529" y="9728"/>
                    <a:pt x="1562" y="11907"/>
                    <a:pt x="2668" y="13631"/>
                  </a:cubicBezTo>
                  <a:cubicBezTo>
                    <a:pt x="3318" y="14704"/>
                    <a:pt x="4326" y="15549"/>
                    <a:pt x="5497" y="16004"/>
                  </a:cubicBezTo>
                  <a:cubicBezTo>
                    <a:pt x="6137" y="16244"/>
                    <a:pt x="6800" y="16366"/>
                    <a:pt x="7468" y="16366"/>
                  </a:cubicBezTo>
                  <a:cubicBezTo>
                    <a:pt x="8158" y="16366"/>
                    <a:pt x="8852" y="16236"/>
                    <a:pt x="9529" y="15972"/>
                  </a:cubicBezTo>
                  <a:cubicBezTo>
                    <a:pt x="9594" y="15939"/>
                    <a:pt x="9692" y="15907"/>
                    <a:pt x="9757" y="15874"/>
                  </a:cubicBezTo>
                  <a:cubicBezTo>
                    <a:pt x="10269" y="15688"/>
                    <a:pt x="10699" y="15535"/>
                    <a:pt x="11044" y="15535"/>
                  </a:cubicBezTo>
                  <a:cubicBezTo>
                    <a:pt x="11181" y="15535"/>
                    <a:pt x="11305" y="15559"/>
                    <a:pt x="11415" y="15614"/>
                  </a:cubicBezTo>
                  <a:cubicBezTo>
                    <a:pt x="11773" y="15809"/>
                    <a:pt x="12033" y="16330"/>
                    <a:pt x="12261" y="17208"/>
                  </a:cubicBezTo>
                  <a:cubicBezTo>
                    <a:pt x="12391" y="17923"/>
                    <a:pt x="12976" y="18281"/>
                    <a:pt x="13497" y="18281"/>
                  </a:cubicBezTo>
                  <a:cubicBezTo>
                    <a:pt x="13562" y="18281"/>
                    <a:pt x="13594" y="18248"/>
                    <a:pt x="13659" y="18248"/>
                  </a:cubicBezTo>
                  <a:cubicBezTo>
                    <a:pt x="14179" y="18183"/>
                    <a:pt x="14700" y="17728"/>
                    <a:pt x="14635" y="16850"/>
                  </a:cubicBezTo>
                  <a:cubicBezTo>
                    <a:pt x="14570" y="15614"/>
                    <a:pt x="13789" y="13858"/>
                    <a:pt x="12586" y="13078"/>
                  </a:cubicBezTo>
                  <a:cubicBezTo>
                    <a:pt x="12391" y="12980"/>
                    <a:pt x="12228" y="12883"/>
                    <a:pt x="12033" y="12818"/>
                  </a:cubicBezTo>
                  <a:cubicBezTo>
                    <a:pt x="14277" y="11712"/>
                    <a:pt x="16196" y="10151"/>
                    <a:pt x="17724" y="8135"/>
                  </a:cubicBezTo>
                  <a:cubicBezTo>
                    <a:pt x="17822" y="8005"/>
                    <a:pt x="17789" y="7810"/>
                    <a:pt x="17659" y="7744"/>
                  </a:cubicBezTo>
                  <a:cubicBezTo>
                    <a:pt x="17599" y="7699"/>
                    <a:pt x="17531" y="7675"/>
                    <a:pt x="17467" y="7675"/>
                  </a:cubicBezTo>
                  <a:cubicBezTo>
                    <a:pt x="17392" y="7675"/>
                    <a:pt x="17321" y="7707"/>
                    <a:pt x="17269" y="7777"/>
                  </a:cubicBezTo>
                  <a:cubicBezTo>
                    <a:pt x="15545" y="10086"/>
                    <a:pt x="13301" y="11777"/>
                    <a:pt x="10570" y="12818"/>
                  </a:cubicBezTo>
                  <a:cubicBezTo>
                    <a:pt x="10212" y="12980"/>
                    <a:pt x="9887" y="13110"/>
                    <a:pt x="9594" y="13208"/>
                  </a:cubicBezTo>
                  <a:cubicBezTo>
                    <a:pt x="8846" y="13533"/>
                    <a:pt x="8326" y="13761"/>
                    <a:pt x="7773" y="13858"/>
                  </a:cubicBezTo>
                  <a:cubicBezTo>
                    <a:pt x="7596" y="13884"/>
                    <a:pt x="7421" y="13897"/>
                    <a:pt x="7250" y="13897"/>
                  </a:cubicBezTo>
                  <a:cubicBezTo>
                    <a:pt x="6353" y="13897"/>
                    <a:pt x="5550" y="13548"/>
                    <a:pt x="4976" y="12948"/>
                  </a:cubicBezTo>
                  <a:cubicBezTo>
                    <a:pt x="5692" y="11289"/>
                    <a:pt x="7025" y="10899"/>
                    <a:pt x="8814" y="10379"/>
                  </a:cubicBezTo>
                  <a:cubicBezTo>
                    <a:pt x="10895" y="9793"/>
                    <a:pt x="13464" y="9045"/>
                    <a:pt x="15968" y="5891"/>
                  </a:cubicBezTo>
                  <a:cubicBezTo>
                    <a:pt x="16066" y="5761"/>
                    <a:pt x="16066" y="5598"/>
                    <a:pt x="15936" y="5501"/>
                  </a:cubicBezTo>
                  <a:cubicBezTo>
                    <a:pt x="15875" y="5455"/>
                    <a:pt x="15808" y="5431"/>
                    <a:pt x="15743" y="5431"/>
                  </a:cubicBezTo>
                  <a:cubicBezTo>
                    <a:pt x="15669" y="5431"/>
                    <a:pt x="15598" y="5463"/>
                    <a:pt x="15545" y="5533"/>
                  </a:cubicBezTo>
                  <a:cubicBezTo>
                    <a:pt x="13139" y="8557"/>
                    <a:pt x="10667" y="9273"/>
                    <a:pt x="8651" y="9858"/>
                  </a:cubicBezTo>
                  <a:cubicBezTo>
                    <a:pt x="6960" y="10346"/>
                    <a:pt x="5432" y="10769"/>
                    <a:pt x="4619" y="12460"/>
                  </a:cubicBezTo>
                  <a:cubicBezTo>
                    <a:pt x="4163" y="11679"/>
                    <a:pt x="4131" y="10769"/>
                    <a:pt x="4489" y="9826"/>
                  </a:cubicBezTo>
                  <a:cubicBezTo>
                    <a:pt x="4716" y="9208"/>
                    <a:pt x="5106" y="8655"/>
                    <a:pt x="5594" y="8297"/>
                  </a:cubicBezTo>
                  <a:cubicBezTo>
                    <a:pt x="6082" y="7907"/>
                    <a:pt x="6667" y="7679"/>
                    <a:pt x="7285" y="7647"/>
                  </a:cubicBezTo>
                  <a:cubicBezTo>
                    <a:pt x="10537" y="7647"/>
                    <a:pt x="12228" y="6509"/>
                    <a:pt x="14017" y="5273"/>
                  </a:cubicBezTo>
                  <a:cubicBezTo>
                    <a:pt x="14830" y="4753"/>
                    <a:pt x="15643" y="4167"/>
                    <a:pt x="16651" y="3712"/>
                  </a:cubicBezTo>
                  <a:cubicBezTo>
                    <a:pt x="17009" y="3548"/>
                    <a:pt x="17346" y="3466"/>
                    <a:pt x="17641" y="3466"/>
                  </a:cubicBezTo>
                  <a:cubicBezTo>
                    <a:pt x="17989" y="3466"/>
                    <a:pt x="18278" y="3581"/>
                    <a:pt x="18472" y="3810"/>
                  </a:cubicBezTo>
                  <a:cubicBezTo>
                    <a:pt x="18960" y="4362"/>
                    <a:pt x="18797" y="5436"/>
                    <a:pt x="18017" y="6736"/>
                  </a:cubicBezTo>
                  <a:cubicBezTo>
                    <a:pt x="17919" y="6866"/>
                    <a:pt x="17952" y="7029"/>
                    <a:pt x="18082" y="7127"/>
                  </a:cubicBezTo>
                  <a:cubicBezTo>
                    <a:pt x="18136" y="7148"/>
                    <a:pt x="18190" y="7159"/>
                    <a:pt x="18241" y="7159"/>
                  </a:cubicBezTo>
                  <a:cubicBezTo>
                    <a:pt x="18342" y="7159"/>
                    <a:pt x="18429" y="7116"/>
                    <a:pt x="18472" y="7029"/>
                  </a:cubicBezTo>
                  <a:cubicBezTo>
                    <a:pt x="18960" y="6249"/>
                    <a:pt x="19253" y="5533"/>
                    <a:pt x="19318" y="4915"/>
                  </a:cubicBezTo>
                  <a:cubicBezTo>
                    <a:pt x="19383" y="4297"/>
                    <a:pt x="19253" y="3810"/>
                    <a:pt x="18927" y="3419"/>
                  </a:cubicBezTo>
                  <a:cubicBezTo>
                    <a:pt x="18608" y="3081"/>
                    <a:pt x="18158" y="2906"/>
                    <a:pt x="17641" y="2906"/>
                  </a:cubicBezTo>
                  <a:cubicBezTo>
                    <a:pt x="17263" y="2906"/>
                    <a:pt x="16849" y="3000"/>
                    <a:pt x="16423" y="3192"/>
                  </a:cubicBezTo>
                  <a:cubicBezTo>
                    <a:pt x="15383" y="3680"/>
                    <a:pt x="14537" y="4265"/>
                    <a:pt x="13724" y="4818"/>
                  </a:cubicBezTo>
                  <a:cubicBezTo>
                    <a:pt x="12326" y="5761"/>
                    <a:pt x="10993" y="6671"/>
                    <a:pt x="8879" y="6964"/>
                  </a:cubicBezTo>
                  <a:cubicBezTo>
                    <a:pt x="8293" y="4655"/>
                    <a:pt x="8456" y="4070"/>
                    <a:pt x="8976" y="2704"/>
                  </a:cubicBezTo>
                  <a:cubicBezTo>
                    <a:pt x="9269" y="1989"/>
                    <a:pt x="9139" y="1338"/>
                    <a:pt x="8684" y="850"/>
                  </a:cubicBezTo>
                  <a:cubicBezTo>
                    <a:pt x="8255" y="422"/>
                    <a:pt x="7607" y="197"/>
                    <a:pt x="6947" y="197"/>
                  </a:cubicBezTo>
                  <a:cubicBezTo>
                    <a:pt x="6655" y="197"/>
                    <a:pt x="6361" y="240"/>
                    <a:pt x="6082" y="330"/>
                  </a:cubicBezTo>
                  <a:lnTo>
                    <a:pt x="5302" y="558"/>
                  </a:lnTo>
                  <a:cubicBezTo>
                    <a:pt x="5237" y="460"/>
                    <a:pt x="5172" y="363"/>
                    <a:pt x="5074" y="298"/>
                  </a:cubicBezTo>
                  <a:cubicBezTo>
                    <a:pt x="4879" y="124"/>
                    <a:pt x="4640" y="37"/>
                    <a:pt x="4387" y="37"/>
                  </a:cubicBezTo>
                  <a:cubicBezTo>
                    <a:pt x="4261" y="37"/>
                    <a:pt x="4131" y="59"/>
                    <a:pt x="4001" y="102"/>
                  </a:cubicBezTo>
                  <a:lnTo>
                    <a:pt x="3415" y="298"/>
                  </a:lnTo>
                  <a:cubicBezTo>
                    <a:pt x="3102" y="102"/>
                    <a:pt x="2730" y="0"/>
                    <a:pt x="2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23"/>
            <p:cNvSpPr/>
            <p:nvPr/>
          </p:nvSpPr>
          <p:spPr>
            <a:xfrm>
              <a:off x="-844225" y="2171913"/>
              <a:ext cx="290250" cy="293500"/>
            </a:xfrm>
            <a:custGeom>
              <a:rect b="b" l="l" r="r" t="t"/>
              <a:pathLst>
                <a:path extrusionOk="0" h="11740" w="11610">
                  <a:moveTo>
                    <a:pt x="1008" y="7707"/>
                  </a:moveTo>
                  <a:cubicBezTo>
                    <a:pt x="1756" y="8618"/>
                    <a:pt x="3220" y="9821"/>
                    <a:pt x="4650" y="9626"/>
                  </a:cubicBezTo>
                  <a:cubicBezTo>
                    <a:pt x="5528" y="9496"/>
                    <a:pt x="6569" y="9301"/>
                    <a:pt x="7967" y="8715"/>
                  </a:cubicBezTo>
                  <a:cubicBezTo>
                    <a:pt x="9821" y="8065"/>
                    <a:pt x="11187" y="9984"/>
                    <a:pt x="11610" y="11740"/>
                  </a:cubicBezTo>
                  <a:cubicBezTo>
                    <a:pt x="11610" y="11675"/>
                    <a:pt x="11610" y="11577"/>
                    <a:pt x="11610" y="11479"/>
                  </a:cubicBezTo>
                  <a:cubicBezTo>
                    <a:pt x="11512" y="9723"/>
                    <a:pt x="9886" y="6959"/>
                    <a:pt x="7902" y="7675"/>
                  </a:cubicBezTo>
                  <a:cubicBezTo>
                    <a:pt x="6634" y="8195"/>
                    <a:pt x="5886" y="8618"/>
                    <a:pt x="5041" y="8715"/>
                  </a:cubicBezTo>
                  <a:cubicBezTo>
                    <a:pt x="3935" y="8878"/>
                    <a:pt x="2927" y="8553"/>
                    <a:pt x="2211" y="7935"/>
                  </a:cubicBezTo>
                  <a:cubicBezTo>
                    <a:pt x="2114" y="7837"/>
                    <a:pt x="2016" y="7740"/>
                    <a:pt x="1919" y="7610"/>
                  </a:cubicBezTo>
                  <a:cubicBezTo>
                    <a:pt x="1236" y="6797"/>
                    <a:pt x="976" y="5593"/>
                    <a:pt x="1463" y="4325"/>
                  </a:cubicBezTo>
                  <a:cubicBezTo>
                    <a:pt x="1691" y="3675"/>
                    <a:pt x="2114" y="3089"/>
                    <a:pt x="2667" y="2667"/>
                  </a:cubicBezTo>
                  <a:cubicBezTo>
                    <a:pt x="2862" y="2504"/>
                    <a:pt x="3089" y="2374"/>
                    <a:pt x="3317" y="2244"/>
                  </a:cubicBezTo>
                  <a:cubicBezTo>
                    <a:pt x="4423" y="1594"/>
                    <a:pt x="3642" y="0"/>
                    <a:pt x="2569" y="423"/>
                  </a:cubicBezTo>
                  <a:cubicBezTo>
                    <a:pt x="2959" y="878"/>
                    <a:pt x="3252" y="1463"/>
                    <a:pt x="2504" y="1886"/>
                  </a:cubicBezTo>
                  <a:cubicBezTo>
                    <a:pt x="390" y="2894"/>
                    <a:pt x="0" y="5691"/>
                    <a:pt x="1008" y="7707"/>
                  </a:cubicBezTo>
                  <a:close/>
                  <a:moveTo>
                    <a:pt x="1008" y="7707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9" name="Google Shape;2279;p23"/>
          <p:cNvGrpSpPr/>
          <p:nvPr/>
        </p:nvGrpSpPr>
        <p:grpSpPr>
          <a:xfrm>
            <a:off x="646531" y="3851588"/>
            <a:ext cx="548656" cy="517565"/>
            <a:chOff x="-2105175" y="2037763"/>
            <a:chExt cx="484550" cy="458550"/>
          </a:xfrm>
        </p:grpSpPr>
        <p:sp>
          <p:nvSpPr>
            <p:cNvPr id="2280" name="Google Shape;2280;p23"/>
            <p:cNvSpPr/>
            <p:nvPr/>
          </p:nvSpPr>
          <p:spPr>
            <a:xfrm>
              <a:off x="-2097875" y="2061338"/>
              <a:ext cx="174000" cy="277250"/>
            </a:xfrm>
            <a:custGeom>
              <a:rect b="b" l="l" r="r" t="t"/>
              <a:pathLst>
                <a:path extrusionOk="0" h="11090" w="6960">
                  <a:moveTo>
                    <a:pt x="5302" y="1139"/>
                  </a:moveTo>
                  <a:cubicBezTo>
                    <a:pt x="4033" y="0"/>
                    <a:pt x="1074" y="423"/>
                    <a:pt x="261" y="3415"/>
                  </a:cubicBezTo>
                  <a:cubicBezTo>
                    <a:pt x="1" y="4488"/>
                    <a:pt x="1" y="5756"/>
                    <a:pt x="261" y="6830"/>
                  </a:cubicBezTo>
                  <a:cubicBezTo>
                    <a:pt x="1399" y="11090"/>
                    <a:pt x="6960" y="10147"/>
                    <a:pt x="5692" y="6927"/>
                  </a:cubicBezTo>
                  <a:cubicBezTo>
                    <a:pt x="5594" y="6699"/>
                    <a:pt x="5529" y="6504"/>
                    <a:pt x="5464" y="6309"/>
                  </a:cubicBezTo>
                  <a:cubicBezTo>
                    <a:pt x="5334" y="5886"/>
                    <a:pt x="5269" y="5496"/>
                    <a:pt x="5236" y="5139"/>
                  </a:cubicBezTo>
                  <a:cubicBezTo>
                    <a:pt x="5269" y="4748"/>
                    <a:pt x="5334" y="4358"/>
                    <a:pt x="5464" y="3935"/>
                  </a:cubicBezTo>
                  <a:cubicBezTo>
                    <a:pt x="5529" y="3740"/>
                    <a:pt x="5594" y="3545"/>
                    <a:pt x="5692" y="3350"/>
                  </a:cubicBezTo>
                  <a:cubicBezTo>
                    <a:pt x="5789" y="3057"/>
                    <a:pt x="5854" y="2797"/>
                    <a:pt x="5854" y="2569"/>
                  </a:cubicBezTo>
                  <a:cubicBezTo>
                    <a:pt x="5919" y="1952"/>
                    <a:pt x="5692" y="1464"/>
                    <a:pt x="5302" y="1139"/>
                  </a:cubicBezTo>
                  <a:close/>
                  <a:moveTo>
                    <a:pt x="5302" y="1139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23"/>
            <p:cNvSpPr/>
            <p:nvPr/>
          </p:nvSpPr>
          <p:spPr>
            <a:xfrm>
              <a:off x="-1975925" y="2159713"/>
              <a:ext cx="95975" cy="329275"/>
            </a:xfrm>
            <a:custGeom>
              <a:rect b="b" l="l" r="r" t="t"/>
              <a:pathLst>
                <a:path extrusionOk="0" h="13171" w="3839">
                  <a:moveTo>
                    <a:pt x="2960" y="1724"/>
                  </a:moveTo>
                  <a:cubicBezTo>
                    <a:pt x="2472" y="1106"/>
                    <a:pt x="1594" y="683"/>
                    <a:pt x="586" y="0"/>
                  </a:cubicBezTo>
                  <a:cubicBezTo>
                    <a:pt x="1" y="943"/>
                    <a:pt x="1" y="1529"/>
                    <a:pt x="586" y="2374"/>
                  </a:cubicBezTo>
                  <a:cubicBezTo>
                    <a:pt x="944" y="2342"/>
                    <a:pt x="1302" y="2439"/>
                    <a:pt x="1627" y="2732"/>
                  </a:cubicBezTo>
                  <a:cubicBezTo>
                    <a:pt x="2310" y="3317"/>
                    <a:pt x="2472" y="4033"/>
                    <a:pt x="2440" y="4846"/>
                  </a:cubicBezTo>
                  <a:lnTo>
                    <a:pt x="2440" y="12520"/>
                  </a:lnTo>
                  <a:cubicBezTo>
                    <a:pt x="2440" y="12878"/>
                    <a:pt x="2732" y="13171"/>
                    <a:pt x="3090" y="13171"/>
                  </a:cubicBezTo>
                  <a:cubicBezTo>
                    <a:pt x="3448" y="13171"/>
                    <a:pt x="3741" y="12878"/>
                    <a:pt x="3741" y="12520"/>
                  </a:cubicBezTo>
                  <a:lnTo>
                    <a:pt x="3741" y="4846"/>
                  </a:lnTo>
                  <a:cubicBezTo>
                    <a:pt x="3838" y="3610"/>
                    <a:pt x="3675" y="2634"/>
                    <a:pt x="2960" y="1724"/>
                  </a:cubicBezTo>
                  <a:close/>
                  <a:moveTo>
                    <a:pt x="2960" y="1724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23"/>
            <p:cNvSpPr/>
            <p:nvPr/>
          </p:nvSpPr>
          <p:spPr>
            <a:xfrm>
              <a:off x="-1845850" y="2159713"/>
              <a:ext cx="87025" cy="329275"/>
            </a:xfrm>
            <a:custGeom>
              <a:rect b="b" l="l" r="r" t="t"/>
              <a:pathLst>
                <a:path extrusionOk="0" h="13171" w="3481">
                  <a:moveTo>
                    <a:pt x="3253" y="0"/>
                  </a:moveTo>
                  <a:cubicBezTo>
                    <a:pt x="2245" y="683"/>
                    <a:pt x="1367" y="1106"/>
                    <a:pt x="879" y="1724"/>
                  </a:cubicBezTo>
                  <a:cubicBezTo>
                    <a:pt x="163" y="2634"/>
                    <a:pt x="1" y="3610"/>
                    <a:pt x="98" y="4846"/>
                  </a:cubicBezTo>
                  <a:lnTo>
                    <a:pt x="98" y="12520"/>
                  </a:lnTo>
                  <a:cubicBezTo>
                    <a:pt x="98" y="12878"/>
                    <a:pt x="391" y="13171"/>
                    <a:pt x="749" y="13171"/>
                  </a:cubicBezTo>
                  <a:cubicBezTo>
                    <a:pt x="1107" y="13171"/>
                    <a:pt x="1399" y="12878"/>
                    <a:pt x="1399" y="12520"/>
                  </a:cubicBezTo>
                  <a:lnTo>
                    <a:pt x="1367" y="4846"/>
                  </a:lnTo>
                  <a:cubicBezTo>
                    <a:pt x="1367" y="4065"/>
                    <a:pt x="1529" y="3317"/>
                    <a:pt x="2212" y="2732"/>
                  </a:cubicBezTo>
                  <a:cubicBezTo>
                    <a:pt x="2537" y="2439"/>
                    <a:pt x="2895" y="2342"/>
                    <a:pt x="3253" y="2374"/>
                  </a:cubicBezTo>
                  <a:cubicBezTo>
                    <a:pt x="3383" y="1951"/>
                    <a:pt x="3448" y="1561"/>
                    <a:pt x="3480" y="1204"/>
                  </a:cubicBezTo>
                  <a:cubicBezTo>
                    <a:pt x="3448" y="813"/>
                    <a:pt x="3383" y="423"/>
                    <a:pt x="3253" y="0"/>
                  </a:cubicBezTo>
                  <a:close/>
                  <a:moveTo>
                    <a:pt x="3253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23"/>
            <p:cNvSpPr/>
            <p:nvPr/>
          </p:nvSpPr>
          <p:spPr>
            <a:xfrm>
              <a:off x="-1832825" y="2042638"/>
              <a:ext cx="77250" cy="82950"/>
            </a:xfrm>
            <a:custGeom>
              <a:rect b="b" l="l" r="r" t="t"/>
              <a:pathLst>
                <a:path extrusionOk="0" h="3318" w="3090">
                  <a:moveTo>
                    <a:pt x="1594" y="651"/>
                  </a:moveTo>
                  <a:cubicBezTo>
                    <a:pt x="1464" y="261"/>
                    <a:pt x="1041" y="0"/>
                    <a:pt x="651" y="131"/>
                  </a:cubicBezTo>
                  <a:cubicBezTo>
                    <a:pt x="228" y="228"/>
                    <a:pt x="0" y="651"/>
                    <a:pt x="98" y="1074"/>
                  </a:cubicBezTo>
                  <a:cubicBezTo>
                    <a:pt x="390" y="2082"/>
                    <a:pt x="1268" y="3057"/>
                    <a:pt x="2342" y="3317"/>
                  </a:cubicBezTo>
                  <a:cubicBezTo>
                    <a:pt x="2797" y="2960"/>
                    <a:pt x="3090" y="2504"/>
                    <a:pt x="2894" y="1887"/>
                  </a:cubicBezTo>
                  <a:cubicBezTo>
                    <a:pt x="2342" y="1691"/>
                    <a:pt x="1821" y="1464"/>
                    <a:pt x="1594" y="651"/>
                  </a:cubicBezTo>
                  <a:close/>
                  <a:moveTo>
                    <a:pt x="1594" y="65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23"/>
            <p:cNvSpPr/>
            <p:nvPr/>
          </p:nvSpPr>
          <p:spPr>
            <a:xfrm>
              <a:off x="-1971050" y="2042638"/>
              <a:ext cx="78075" cy="82950"/>
            </a:xfrm>
            <a:custGeom>
              <a:rect b="b" l="l" r="r" t="t"/>
              <a:pathLst>
                <a:path extrusionOk="0" h="3318" w="3123">
                  <a:moveTo>
                    <a:pt x="2472" y="131"/>
                  </a:moveTo>
                  <a:cubicBezTo>
                    <a:pt x="2082" y="0"/>
                    <a:pt x="1659" y="261"/>
                    <a:pt x="1529" y="651"/>
                  </a:cubicBezTo>
                  <a:cubicBezTo>
                    <a:pt x="1302" y="1464"/>
                    <a:pt x="781" y="1691"/>
                    <a:pt x="229" y="1887"/>
                  </a:cubicBezTo>
                  <a:cubicBezTo>
                    <a:pt x="1" y="2602"/>
                    <a:pt x="391" y="2992"/>
                    <a:pt x="781" y="3317"/>
                  </a:cubicBezTo>
                  <a:cubicBezTo>
                    <a:pt x="1854" y="3057"/>
                    <a:pt x="2733" y="2082"/>
                    <a:pt x="3025" y="1074"/>
                  </a:cubicBezTo>
                  <a:cubicBezTo>
                    <a:pt x="3123" y="651"/>
                    <a:pt x="2895" y="228"/>
                    <a:pt x="2472" y="131"/>
                  </a:cubicBezTo>
                  <a:close/>
                  <a:moveTo>
                    <a:pt x="2472" y="13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23"/>
            <p:cNvSpPr/>
            <p:nvPr/>
          </p:nvSpPr>
          <p:spPr>
            <a:xfrm>
              <a:off x="-2023075" y="2074338"/>
              <a:ext cx="87025" cy="236600"/>
            </a:xfrm>
            <a:custGeom>
              <a:rect b="b" l="l" r="r" t="t"/>
              <a:pathLst>
                <a:path extrusionOk="0" h="9464" w="3481">
                  <a:moveTo>
                    <a:pt x="2700" y="2830"/>
                  </a:moveTo>
                  <a:cubicBezTo>
                    <a:pt x="2797" y="2537"/>
                    <a:pt x="2862" y="2277"/>
                    <a:pt x="2862" y="2049"/>
                  </a:cubicBezTo>
                  <a:cubicBezTo>
                    <a:pt x="2927" y="1432"/>
                    <a:pt x="2700" y="944"/>
                    <a:pt x="2310" y="619"/>
                  </a:cubicBezTo>
                  <a:cubicBezTo>
                    <a:pt x="1822" y="196"/>
                    <a:pt x="1106" y="1"/>
                    <a:pt x="326" y="66"/>
                  </a:cubicBezTo>
                  <a:cubicBezTo>
                    <a:pt x="716" y="163"/>
                    <a:pt x="1074" y="326"/>
                    <a:pt x="1334" y="554"/>
                  </a:cubicBezTo>
                  <a:cubicBezTo>
                    <a:pt x="1724" y="911"/>
                    <a:pt x="1952" y="1399"/>
                    <a:pt x="1919" y="1984"/>
                  </a:cubicBezTo>
                  <a:cubicBezTo>
                    <a:pt x="1887" y="2245"/>
                    <a:pt x="1822" y="2505"/>
                    <a:pt x="1724" y="2765"/>
                  </a:cubicBezTo>
                  <a:cubicBezTo>
                    <a:pt x="1627" y="2993"/>
                    <a:pt x="1562" y="3188"/>
                    <a:pt x="1497" y="3350"/>
                  </a:cubicBezTo>
                  <a:cubicBezTo>
                    <a:pt x="1366" y="3806"/>
                    <a:pt x="1301" y="4196"/>
                    <a:pt x="1301" y="4553"/>
                  </a:cubicBezTo>
                  <a:cubicBezTo>
                    <a:pt x="1301" y="4944"/>
                    <a:pt x="1366" y="5301"/>
                    <a:pt x="1497" y="5757"/>
                  </a:cubicBezTo>
                  <a:cubicBezTo>
                    <a:pt x="1562" y="5919"/>
                    <a:pt x="1627" y="6114"/>
                    <a:pt x="1724" y="6342"/>
                  </a:cubicBezTo>
                  <a:cubicBezTo>
                    <a:pt x="2342" y="7935"/>
                    <a:pt x="1334" y="8976"/>
                    <a:pt x="1" y="9106"/>
                  </a:cubicBezTo>
                  <a:cubicBezTo>
                    <a:pt x="1724" y="9464"/>
                    <a:pt x="3480" y="8358"/>
                    <a:pt x="2700" y="6407"/>
                  </a:cubicBezTo>
                  <a:cubicBezTo>
                    <a:pt x="2602" y="6179"/>
                    <a:pt x="2537" y="5984"/>
                    <a:pt x="2472" y="5789"/>
                  </a:cubicBezTo>
                  <a:cubicBezTo>
                    <a:pt x="2342" y="5366"/>
                    <a:pt x="2277" y="4976"/>
                    <a:pt x="2244" y="4619"/>
                  </a:cubicBezTo>
                  <a:cubicBezTo>
                    <a:pt x="2277" y="4228"/>
                    <a:pt x="2342" y="3838"/>
                    <a:pt x="2472" y="3415"/>
                  </a:cubicBezTo>
                  <a:cubicBezTo>
                    <a:pt x="2537" y="3220"/>
                    <a:pt x="2602" y="3025"/>
                    <a:pt x="2700" y="2830"/>
                  </a:cubicBezTo>
                  <a:close/>
                  <a:moveTo>
                    <a:pt x="2700" y="283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23"/>
            <p:cNvSpPr/>
            <p:nvPr/>
          </p:nvSpPr>
          <p:spPr>
            <a:xfrm>
              <a:off x="-1801950" y="2061338"/>
              <a:ext cx="174025" cy="277250"/>
            </a:xfrm>
            <a:custGeom>
              <a:rect b="b" l="l" r="r" t="t"/>
              <a:pathLst>
                <a:path extrusionOk="0" h="11090" w="6961">
                  <a:moveTo>
                    <a:pt x="6700" y="3415"/>
                  </a:moveTo>
                  <a:cubicBezTo>
                    <a:pt x="5887" y="423"/>
                    <a:pt x="2928" y="0"/>
                    <a:pt x="1659" y="1139"/>
                  </a:cubicBezTo>
                  <a:cubicBezTo>
                    <a:pt x="1269" y="1464"/>
                    <a:pt x="1042" y="1952"/>
                    <a:pt x="1107" y="2569"/>
                  </a:cubicBezTo>
                  <a:cubicBezTo>
                    <a:pt x="1107" y="2797"/>
                    <a:pt x="1172" y="3057"/>
                    <a:pt x="1269" y="3350"/>
                  </a:cubicBezTo>
                  <a:cubicBezTo>
                    <a:pt x="1367" y="3545"/>
                    <a:pt x="1432" y="3740"/>
                    <a:pt x="1497" y="3935"/>
                  </a:cubicBezTo>
                  <a:cubicBezTo>
                    <a:pt x="1627" y="4358"/>
                    <a:pt x="1692" y="4748"/>
                    <a:pt x="1692" y="5139"/>
                  </a:cubicBezTo>
                  <a:cubicBezTo>
                    <a:pt x="1692" y="5496"/>
                    <a:pt x="1627" y="5886"/>
                    <a:pt x="1497" y="6309"/>
                  </a:cubicBezTo>
                  <a:cubicBezTo>
                    <a:pt x="1432" y="6504"/>
                    <a:pt x="1367" y="6699"/>
                    <a:pt x="1269" y="6927"/>
                  </a:cubicBezTo>
                  <a:cubicBezTo>
                    <a:pt x="1" y="10147"/>
                    <a:pt x="5562" y="11090"/>
                    <a:pt x="6700" y="6830"/>
                  </a:cubicBezTo>
                  <a:cubicBezTo>
                    <a:pt x="6960" y="5756"/>
                    <a:pt x="6960" y="4488"/>
                    <a:pt x="6700" y="3415"/>
                  </a:cubicBezTo>
                  <a:close/>
                  <a:moveTo>
                    <a:pt x="6700" y="3415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23"/>
            <p:cNvSpPr/>
            <p:nvPr/>
          </p:nvSpPr>
          <p:spPr>
            <a:xfrm>
              <a:off x="-1745850" y="2075963"/>
              <a:ext cx="118725" cy="237425"/>
            </a:xfrm>
            <a:custGeom>
              <a:rect b="b" l="l" r="r" t="t"/>
              <a:pathLst>
                <a:path extrusionOk="0" h="9497" w="4749">
                  <a:moveTo>
                    <a:pt x="4456" y="6245"/>
                  </a:moveTo>
                  <a:cubicBezTo>
                    <a:pt x="4749" y="5171"/>
                    <a:pt x="4749" y="3903"/>
                    <a:pt x="4456" y="2830"/>
                  </a:cubicBezTo>
                  <a:cubicBezTo>
                    <a:pt x="3936" y="944"/>
                    <a:pt x="2570" y="98"/>
                    <a:pt x="1334" y="1"/>
                  </a:cubicBezTo>
                  <a:cubicBezTo>
                    <a:pt x="2277" y="358"/>
                    <a:pt x="3155" y="1204"/>
                    <a:pt x="3545" y="2635"/>
                  </a:cubicBezTo>
                  <a:cubicBezTo>
                    <a:pt x="3838" y="3708"/>
                    <a:pt x="3838" y="4976"/>
                    <a:pt x="3545" y="6017"/>
                  </a:cubicBezTo>
                  <a:cubicBezTo>
                    <a:pt x="2993" y="8131"/>
                    <a:pt x="1334" y="8976"/>
                    <a:pt x="1" y="8879"/>
                  </a:cubicBezTo>
                  <a:cubicBezTo>
                    <a:pt x="1399" y="9496"/>
                    <a:pt x="3741" y="8846"/>
                    <a:pt x="4456" y="6245"/>
                  </a:cubicBezTo>
                  <a:close/>
                  <a:moveTo>
                    <a:pt x="4456" y="6245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23"/>
            <p:cNvSpPr/>
            <p:nvPr/>
          </p:nvSpPr>
          <p:spPr>
            <a:xfrm>
              <a:off x="-1843400" y="2195488"/>
              <a:ext cx="83750" cy="293500"/>
            </a:xfrm>
            <a:custGeom>
              <a:rect b="b" l="l" r="r" t="t"/>
              <a:pathLst>
                <a:path extrusionOk="0" h="11740" w="3350">
                  <a:moveTo>
                    <a:pt x="1496" y="618"/>
                  </a:moveTo>
                  <a:cubicBezTo>
                    <a:pt x="813" y="1236"/>
                    <a:pt x="683" y="1951"/>
                    <a:pt x="683" y="2732"/>
                  </a:cubicBezTo>
                  <a:lnTo>
                    <a:pt x="683" y="10439"/>
                  </a:lnTo>
                  <a:cubicBezTo>
                    <a:pt x="683" y="10797"/>
                    <a:pt x="391" y="11089"/>
                    <a:pt x="33" y="11089"/>
                  </a:cubicBezTo>
                  <a:cubicBezTo>
                    <a:pt x="33" y="11089"/>
                    <a:pt x="0" y="11089"/>
                    <a:pt x="0" y="11089"/>
                  </a:cubicBezTo>
                  <a:lnTo>
                    <a:pt x="0" y="11089"/>
                  </a:lnTo>
                  <a:cubicBezTo>
                    <a:pt x="0" y="11447"/>
                    <a:pt x="293" y="11740"/>
                    <a:pt x="651" y="11740"/>
                  </a:cubicBezTo>
                  <a:cubicBezTo>
                    <a:pt x="1009" y="11740"/>
                    <a:pt x="1301" y="11447"/>
                    <a:pt x="1301" y="11089"/>
                  </a:cubicBezTo>
                  <a:lnTo>
                    <a:pt x="1269" y="3415"/>
                  </a:lnTo>
                  <a:cubicBezTo>
                    <a:pt x="1269" y="2634"/>
                    <a:pt x="1431" y="1886"/>
                    <a:pt x="2114" y="1301"/>
                  </a:cubicBezTo>
                  <a:cubicBezTo>
                    <a:pt x="2439" y="1008"/>
                    <a:pt x="2797" y="911"/>
                    <a:pt x="3155" y="943"/>
                  </a:cubicBezTo>
                  <a:cubicBezTo>
                    <a:pt x="3252" y="618"/>
                    <a:pt x="3317" y="325"/>
                    <a:pt x="3350" y="33"/>
                  </a:cubicBezTo>
                  <a:cubicBezTo>
                    <a:pt x="2992" y="0"/>
                    <a:pt x="1854" y="358"/>
                    <a:pt x="1496" y="618"/>
                  </a:cubicBezTo>
                  <a:close/>
                  <a:moveTo>
                    <a:pt x="1496" y="618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23"/>
            <p:cNvSpPr/>
            <p:nvPr/>
          </p:nvSpPr>
          <p:spPr>
            <a:xfrm>
              <a:off x="-1965350" y="2159713"/>
              <a:ext cx="85400" cy="329275"/>
            </a:xfrm>
            <a:custGeom>
              <a:rect b="b" l="l" r="r" t="t"/>
              <a:pathLst>
                <a:path extrusionOk="0" h="13171" w="3416">
                  <a:moveTo>
                    <a:pt x="1" y="553"/>
                  </a:moveTo>
                  <a:cubicBezTo>
                    <a:pt x="814" y="1073"/>
                    <a:pt x="1464" y="1464"/>
                    <a:pt x="1887" y="1951"/>
                  </a:cubicBezTo>
                  <a:cubicBezTo>
                    <a:pt x="2602" y="2862"/>
                    <a:pt x="2765" y="3838"/>
                    <a:pt x="2667" y="5073"/>
                  </a:cubicBezTo>
                  <a:lnTo>
                    <a:pt x="2667" y="12748"/>
                  </a:lnTo>
                  <a:cubicBezTo>
                    <a:pt x="2667" y="12911"/>
                    <a:pt x="2635" y="13041"/>
                    <a:pt x="2537" y="13171"/>
                  </a:cubicBezTo>
                  <a:cubicBezTo>
                    <a:pt x="2570" y="13171"/>
                    <a:pt x="2635" y="13171"/>
                    <a:pt x="2667" y="13171"/>
                  </a:cubicBezTo>
                  <a:cubicBezTo>
                    <a:pt x="3025" y="13171"/>
                    <a:pt x="3318" y="12878"/>
                    <a:pt x="3318" y="12520"/>
                  </a:cubicBezTo>
                  <a:lnTo>
                    <a:pt x="3318" y="4846"/>
                  </a:lnTo>
                  <a:cubicBezTo>
                    <a:pt x="3415" y="3610"/>
                    <a:pt x="3252" y="2634"/>
                    <a:pt x="2537" y="1724"/>
                  </a:cubicBezTo>
                  <a:cubicBezTo>
                    <a:pt x="2049" y="1106"/>
                    <a:pt x="1171" y="683"/>
                    <a:pt x="163" y="0"/>
                  </a:cubicBezTo>
                  <a:cubicBezTo>
                    <a:pt x="98" y="195"/>
                    <a:pt x="66" y="391"/>
                    <a:pt x="1" y="553"/>
                  </a:cubicBezTo>
                  <a:close/>
                  <a:moveTo>
                    <a:pt x="1" y="553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23"/>
            <p:cNvSpPr/>
            <p:nvPr/>
          </p:nvSpPr>
          <p:spPr>
            <a:xfrm>
              <a:off x="-2049900" y="2116413"/>
              <a:ext cx="59375" cy="44125"/>
            </a:xfrm>
            <a:custGeom>
              <a:rect b="b" l="l" r="r" t="t"/>
              <a:pathLst>
                <a:path extrusionOk="0" h="1765" w="2375">
                  <a:moveTo>
                    <a:pt x="553" y="1"/>
                  </a:moveTo>
                  <a:cubicBezTo>
                    <a:pt x="439" y="1"/>
                    <a:pt x="326" y="25"/>
                    <a:pt x="228" y="74"/>
                  </a:cubicBezTo>
                  <a:cubicBezTo>
                    <a:pt x="66" y="139"/>
                    <a:pt x="0" y="334"/>
                    <a:pt x="98" y="464"/>
                  </a:cubicBezTo>
                  <a:cubicBezTo>
                    <a:pt x="146" y="559"/>
                    <a:pt x="246" y="620"/>
                    <a:pt x="347" y="620"/>
                  </a:cubicBezTo>
                  <a:cubicBezTo>
                    <a:pt x="384" y="620"/>
                    <a:pt x="421" y="612"/>
                    <a:pt x="456" y="594"/>
                  </a:cubicBezTo>
                  <a:cubicBezTo>
                    <a:pt x="488" y="578"/>
                    <a:pt x="521" y="570"/>
                    <a:pt x="553" y="570"/>
                  </a:cubicBezTo>
                  <a:cubicBezTo>
                    <a:pt x="586" y="570"/>
                    <a:pt x="618" y="578"/>
                    <a:pt x="651" y="594"/>
                  </a:cubicBezTo>
                  <a:cubicBezTo>
                    <a:pt x="781" y="627"/>
                    <a:pt x="879" y="789"/>
                    <a:pt x="911" y="952"/>
                  </a:cubicBezTo>
                  <a:cubicBezTo>
                    <a:pt x="1009" y="1310"/>
                    <a:pt x="1204" y="1570"/>
                    <a:pt x="1496" y="1700"/>
                  </a:cubicBezTo>
                  <a:cubicBezTo>
                    <a:pt x="1594" y="1732"/>
                    <a:pt x="1691" y="1765"/>
                    <a:pt x="1822" y="1765"/>
                  </a:cubicBezTo>
                  <a:cubicBezTo>
                    <a:pt x="1919" y="1765"/>
                    <a:pt x="2049" y="1732"/>
                    <a:pt x="2147" y="1667"/>
                  </a:cubicBezTo>
                  <a:cubicBezTo>
                    <a:pt x="2309" y="1602"/>
                    <a:pt x="2374" y="1440"/>
                    <a:pt x="2277" y="1310"/>
                  </a:cubicBezTo>
                  <a:cubicBezTo>
                    <a:pt x="2229" y="1214"/>
                    <a:pt x="2129" y="1154"/>
                    <a:pt x="2028" y="1154"/>
                  </a:cubicBezTo>
                  <a:cubicBezTo>
                    <a:pt x="1991" y="1154"/>
                    <a:pt x="1954" y="1162"/>
                    <a:pt x="1919" y="1179"/>
                  </a:cubicBezTo>
                  <a:cubicBezTo>
                    <a:pt x="1887" y="1196"/>
                    <a:pt x="1854" y="1204"/>
                    <a:pt x="1822" y="1204"/>
                  </a:cubicBezTo>
                  <a:cubicBezTo>
                    <a:pt x="1789" y="1204"/>
                    <a:pt x="1757" y="1196"/>
                    <a:pt x="1724" y="1179"/>
                  </a:cubicBezTo>
                  <a:cubicBezTo>
                    <a:pt x="1594" y="1114"/>
                    <a:pt x="1496" y="984"/>
                    <a:pt x="1464" y="822"/>
                  </a:cubicBezTo>
                  <a:cubicBezTo>
                    <a:pt x="1366" y="464"/>
                    <a:pt x="1171" y="204"/>
                    <a:pt x="879" y="74"/>
                  </a:cubicBezTo>
                  <a:cubicBezTo>
                    <a:pt x="781" y="25"/>
                    <a:pt x="667" y="1"/>
                    <a:pt x="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23"/>
            <p:cNvSpPr/>
            <p:nvPr/>
          </p:nvSpPr>
          <p:spPr>
            <a:xfrm>
              <a:off x="-2049900" y="2218863"/>
              <a:ext cx="58550" cy="44125"/>
            </a:xfrm>
            <a:custGeom>
              <a:rect b="b" l="l" r="r" t="t"/>
              <a:pathLst>
                <a:path extrusionOk="0" h="1765" w="2342">
                  <a:moveTo>
                    <a:pt x="1805" y="0"/>
                  </a:moveTo>
                  <a:cubicBezTo>
                    <a:pt x="1691" y="0"/>
                    <a:pt x="1578" y="24"/>
                    <a:pt x="1464" y="73"/>
                  </a:cubicBezTo>
                  <a:cubicBezTo>
                    <a:pt x="1204" y="203"/>
                    <a:pt x="1009" y="463"/>
                    <a:pt x="911" y="789"/>
                  </a:cubicBezTo>
                  <a:cubicBezTo>
                    <a:pt x="879" y="984"/>
                    <a:pt x="781" y="1114"/>
                    <a:pt x="651" y="1179"/>
                  </a:cubicBezTo>
                  <a:lnTo>
                    <a:pt x="456" y="1179"/>
                  </a:lnTo>
                  <a:cubicBezTo>
                    <a:pt x="414" y="1148"/>
                    <a:pt x="369" y="1133"/>
                    <a:pt x="325" y="1133"/>
                  </a:cubicBezTo>
                  <a:cubicBezTo>
                    <a:pt x="231" y="1133"/>
                    <a:pt x="142" y="1199"/>
                    <a:pt x="98" y="1309"/>
                  </a:cubicBezTo>
                  <a:cubicBezTo>
                    <a:pt x="0" y="1439"/>
                    <a:pt x="66" y="1602"/>
                    <a:pt x="228" y="1667"/>
                  </a:cubicBezTo>
                  <a:cubicBezTo>
                    <a:pt x="326" y="1732"/>
                    <a:pt x="456" y="1764"/>
                    <a:pt x="553" y="1764"/>
                  </a:cubicBezTo>
                  <a:cubicBezTo>
                    <a:pt x="683" y="1764"/>
                    <a:pt x="781" y="1732"/>
                    <a:pt x="879" y="1667"/>
                  </a:cubicBezTo>
                  <a:cubicBezTo>
                    <a:pt x="1171" y="1537"/>
                    <a:pt x="1366" y="1276"/>
                    <a:pt x="1464" y="951"/>
                  </a:cubicBezTo>
                  <a:cubicBezTo>
                    <a:pt x="1496" y="756"/>
                    <a:pt x="1594" y="626"/>
                    <a:pt x="1724" y="561"/>
                  </a:cubicBezTo>
                  <a:cubicBezTo>
                    <a:pt x="1789" y="561"/>
                    <a:pt x="1854" y="561"/>
                    <a:pt x="1919" y="594"/>
                  </a:cubicBezTo>
                  <a:cubicBezTo>
                    <a:pt x="1953" y="610"/>
                    <a:pt x="1989" y="618"/>
                    <a:pt x="2024" y="618"/>
                  </a:cubicBezTo>
                  <a:cubicBezTo>
                    <a:pt x="2127" y="618"/>
                    <a:pt x="2229" y="552"/>
                    <a:pt x="2277" y="431"/>
                  </a:cubicBezTo>
                  <a:cubicBezTo>
                    <a:pt x="2342" y="301"/>
                    <a:pt x="2277" y="138"/>
                    <a:pt x="2147" y="73"/>
                  </a:cubicBezTo>
                  <a:cubicBezTo>
                    <a:pt x="2033" y="24"/>
                    <a:pt x="1919" y="0"/>
                    <a:pt x="1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23"/>
            <p:cNvSpPr/>
            <p:nvPr/>
          </p:nvSpPr>
          <p:spPr>
            <a:xfrm>
              <a:off x="-2065350" y="2175963"/>
              <a:ext cx="63450" cy="26850"/>
            </a:xfrm>
            <a:custGeom>
              <a:rect b="b" l="l" r="r" t="t"/>
              <a:pathLst>
                <a:path extrusionOk="0" h="1074" w="2538">
                  <a:moveTo>
                    <a:pt x="814" y="1"/>
                  </a:moveTo>
                  <a:cubicBezTo>
                    <a:pt x="521" y="1"/>
                    <a:pt x="293" y="131"/>
                    <a:pt x="98" y="358"/>
                  </a:cubicBezTo>
                  <a:cubicBezTo>
                    <a:pt x="1" y="488"/>
                    <a:pt x="33" y="684"/>
                    <a:pt x="163" y="781"/>
                  </a:cubicBezTo>
                  <a:cubicBezTo>
                    <a:pt x="217" y="808"/>
                    <a:pt x="277" y="824"/>
                    <a:pt x="335" y="824"/>
                  </a:cubicBezTo>
                  <a:cubicBezTo>
                    <a:pt x="417" y="824"/>
                    <a:pt x="496" y="792"/>
                    <a:pt x="553" y="716"/>
                  </a:cubicBezTo>
                  <a:cubicBezTo>
                    <a:pt x="618" y="619"/>
                    <a:pt x="716" y="554"/>
                    <a:pt x="814" y="554"/>
                  </a:cubicBezTo>
                  <a:cubicBezTo>
                    <a:pt x="879" y="554"/>
                    <a:pt x="976" y="619"/>
                    <a:pt x="1041" y="716"/>
                  </a:cubicBezTo>
                  <a:cubicBezTo>
                    <a:pt x="1236" y="944"/>
                    <a:pt x="1464" y="1074"/>
                    <a:pt x="1724" y="1074"/>
                  </a:cubicBezTo>
                  <a:cubicBezTo>
                    <a:pt x="1984" y="1074"/>
                    <a:pt x="2244" y="944"/>
                    <a:pt x="2440" y="716"/>
                  </a:cubicBezTo>
                  <a:cubicBezTo>
                    <a:pt x="2537" y="586"/>
                    <a:pt x="2505" y="423"/>
                    <a:pt x="2375" y="326"/>
                  </a:cubicBezTo>
                  <a:cubicBezTo>
                    <a:pt x="2323" y="287"/>
                    <a:pt x="2267" y="269"/>
                    <a:pt x="2211" y="269"/>
                  </a:cubicBezTo>
                  <a:cubicBezTo>
                    <a:pt x="2126" y="269"/>
                    <a:pt x="2043" y="312"/>
                    <a:pt x="1984" y="391"/>
                  </a:cubicBezTo>
                  <a:cubicBezTo>
                    <a:pt x="1919" y="488"/>
                    <a:pt x="1822" y="521"/>
                    <a:pt x="1724" y="521"/>
                  </a:cubicBezTo>
                  <a:cubicBezTo>
                    <a:pt x="1659" y="521"/>
                    <a:pt x="1562" y="456"/>
                    <a:pt x="1497" y="358"/>
                  </a:cubicBezTo>
                  <a:cubicBezTo>
                    <a:pt x="1301" y="131"/>
                    <a:pt x="1074" y="1"/>
                    <a:pt x="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23"/>
            <p:cNvSpPr/>
            <p:nvPr/>
          </p:nvSpPr>
          <p:spPr>
            <a:xfrm>
              <a:off x="-2105175" y="2037763"/>
              <a:ext cx="232525" cy="458550"/>
            </a:xfrm>
            <a:custGeom>
              <a:rect b="b" l="l" r="r" t="t"/>
              <a:pathLst>
                <a:path extrusionOk="0" h="18342" w="9301">
                  <a:moveTo>
                    <a:pt x="7613" y="564"/>
                  </a:moveTo>
                  <a:cubicBezTo>
                    <a:pt x="7665" y="564"/>
                    <a:pt x="7718" y="572"/>
                    <a:pt x="7772" y="586"/>
                  </a:cubicBezTo>
                  <a:cubicBezTo>
                    <a:pt x="7902" y="618"/>
                    <a:pt x="8000" y="716"/>
                    <a:pt x="8065" y="813"/>
                  </a:cubicBezTo>
                  <a:cubicBezTo>
                    <a:pt x="8130" y="943"/>
                    <a:pt x="8163" y="1073"/>
                    <a:pt x="8098" y="1204"/>
                  </a:cubicBezTo>
                  <a:cubicBezTo>
                    <a:pt x="7870" y="2049"/>
                    <a:pt x="7187" y="2797"/>
                    <a:pt x="6439" y="3122"/>
                  </a:cubicBezTo>
                  <a:cubicBezTo>
                    <a:pt x="6407" y="2797"/>
                    <a:pt x="6276" y="2472"/>
                    <a:pt x="6081" y="2212"/>
                  </a:cubicBezTo>
                  <a:cubicBezTo>
                    <a:pt x="6537" y="2017"/>
                    <a:pt x="6959" y="1659"/>
                    <a:pt x="7154" y="911"/>
                  </a:cubicBezTo>
                  <a:cubicBezTo>
                    <a:pt x="7187" y="813"/>
                    <a:pt x="7285" y="683"/>
                    <a:pt x="7415" y="618"/>
                  </a:cubicBezTo>
                  <a:cubicBezTo>
                    <a:pt x="7472" y="580"/>
                    <a:pt x="7540" y="564"/>
                    <a:pt x="7613" y="564"/>
                  </a:cubicBezTo>
                  <a:close/>
                  <a:moveTo>
                    <a:pt x="3909" y="1785"/>
                  </a:moveTo>
                  <a:cubicBezTo>
                    <a:pt x="4569" y="1785"/>
                    <a:pt x="5181" y="2018"/>
                    <a:pt x="5528" y="2439"/>
                  </a:cubicBezTo>
                  <a:cubicBezTo>
                    <a:pt x="5919" y="2895"/>
                    <a:pt x="5984" y="3480"/>
                    <a:pt x="5691" y="4163"/>
                  </a:cubicBezTo>
                  <a:cubicBezTo>
                    <a:pt x="5398" y="4943"/>
                    <a:pt x="5268" y="5496"/>
                    <a:pt x="5268" y="6049"/>
                  </a:cubicBezTo>
                  <a:lnTo>
                    <a:pt x="5268" y="6082"/>
                  </a:lnTo>
                  <a:cubicBezTo>
                    <a:pt x="5268" y="6634"/>
                    <a:pt x="5398" y="7220"/>
                    <a:pt x="5691" y="7968"/>
                  </a:cubicBezTo>
                  <a:cubicBezTo>
                    <a:pt x="5984" y="8651"/>
                    <a:pt x="5919" y="9268"/>
                    <a:pt x="5528" y="9691"/>
                  </a:cubicBezTo>
                  <a:cubicBezTo>
                    <a:pt x="5181" y="10113"/>
                    <a:pt x="4569" y="10345"/>
                    <a:pt x="3909" y="10345"/>
                  </a:cubicBezTo>
                  <a:cubicBezTo>
                    <a:pt x="3703" y="10345"/>
                    <a:pt x="3493" y="10323"/>
                    <a:pt x="3285" y="10277"/>
                  </a:cubicBezTo>
                  <a:cubicBezTo>
                    <a:pt x="2081" y="10016"/>
                    <a:pt x="1203" y="9073"/>
                    <a:pt x="846" y="7675"/>
                  </a:cubicBezTo>
                  <a:cubicBezTo>
                    <a:pt x="553" y="6667"/>
                    <a:pt x="553" y="5464"/>
                    <a:pt x="846" y="4456"/>
                  </a:cubicBezTo>
                  <a:cubicBezTo>
                    <a:pt x="1203" y="3090"/>
                    <a:pt x="2081" y="2147"/>
                    <a:pt x="3285" y="1854"/>
                  </a:cubicBezTo>
                  <a:cubicBezTo>
                    <a:pt x="3493" y="1808"/>
                    <a:pt x="3703" y="1785"/>
                    <a:pt x="3909" y="1785"/>
                  </a:cubicBezTo>
                  <a:close/>
                  <a:moveTo>
                    <a:pt x="7666" y="0"/>
                  </a:moveTo>
                  <a:cubicBezTo>
                    <a:pt x="7483" y="0"/>
                    <a:pt x="7295" y="44"/>
                    <a:pt x="7122" y="130"/>
                  </a:cubicBezTo>
                  <a:cubicBezTo>
                    <a:pt x="6894" y="293"/>
                    <a:pt x="6699" y="488"/>
                    <a:pt x="6634" y="781"/>
                  </a:cubicBezTo>
                  <a:cubicBezTo>
                    <a:pt x="6439" y="1399"/>
                    <a:pt x="6081" y="1626"/>
                    <a:pt x="5659" y="1756"/>
                  </a:cubicBezTo>
                  <a:cubicBezTo>
                    <a:pt x="5188" y="1403"/>
                    <a:pt x="4581" y="1221"/>
                    <a:pt x="3936" y="1221"/>
                  </a:cubicBezTo>
                  <a:cubicBezTo>
                    <a:pt x="3690" y="1221"/>
                    <a:pt x="3439" y="1247"/>
                    <a:pt x="3187" y="1301"/>
                  </a:cubicBezTo>
                  <a:cubicBezTo>
                    <a:pt x="1756" y="1626"/>
                    <a:pt x="716" y="2732"/>
                    <a:pt x="293" y="4293"/>
                  </a:cubicBezTo>
                  <a:cubicBezTo>
                    <a:pt x="0" y="5431"/>
                    <a:pt x="0" y="6732"/>
                    <a:pt x="293" y="7838"/>
                  </a:cubicBezTo>
                  <a:cubicBezTo>
                    <a:pt x="716" y="9431"/>
                    <a:pt x="1756" y="10504"/>
                    <a:pt x="3187" y="10829"/>
                  </a:cubicBezTo>
                  <a:cubicBezTo>
                    <a:pt x="3415" y="10894"/>
                    <a:pt x="3675" y="10927"/>
                    <a:pt x="3935" y="10927"/>
                  </a:cubicBezTo>
                  <a:cubicBezTo>
                    <a:pt x="4748" y="10927"/>
                    <a:pt x="5496" y="10634"/>
                    <a:pt x="5984" y="10081"/>
                  </a:cubicBezTo>
                  <a:cubicBezTo>
                    <a:pt x="6504" y="9464"/>
                    <a:pt x="6569" y="8651"/>
                    <a:pt x="6244" y="7740"/>
                  </a:cubicBezTo>
                  <a:cubicBezTo>
                    <a:pt x="6211" y="7675"/>
                    <a:pt x="6179" y="7642"/>
                    <a:pt x="6146" y="7577"/>
                  </a:cubicBezTo>
                  <a:lnTo>
                    <a:pt x="6146" y="7577"/>
                  </a:lnTo>
                  <a:cubicBezTo>
                    <a:pt x="6309" y="7610"/>
                    <a:pt x="6472" y="7707"/>
                    <a:pt x="6634" y="7805"/>
                  </a:cubicBezTo>
                  <a:cubicBezTo>
                    <a:pt x="7154" y="8260"/>
                    <a:pt x="7382" y="8846"/>
                    <a:pt x="7350" y="9691"/>
                  </a:cubicBezTo>
                  <a:lnTo>
                    <a:pt x="7350" y="13366"/>
                  </a:lnTo>
                  <a:cubicBezTo>
                    <a:pt x="7350" y="13528"/>
                    <a:pt x="7480" y="13659"/>
                    <a:pt x="7610" y="13659"/>
                  </a:cubicBezTo>
                  <a:cubicBezTo>
                    <a:pt x="7772" y="13659"/>
                    <a:pt x="7902" y="13528"/>
                    <a:pt x="7902" y="13366"/>
                  </a:cubicBezTo>
                  <a:lnTo>
                    <a:pt x="7902" y="9724"/>
                  </a:lnTo>
                  <a:cubicBezTo>
                    <a:pt x="7935" y="9073"/>
                    <a:pt x="7837" y="8130"/>
                    <a:pt x="6992" y="7382"/>
                  </a:cubicBezTo>
                  <a:cubicBezTo>
                    <a:pt x="6667" y="7122"/>
                    <a:pt x="6309" y="6992"/>
                    <a:pt x="5951" y="6960"/>
                  </a:cubicBezTo>
                  <a:cubicBezTo>
                    <a:pt x="5886" y="6634"/>
                    <a:pt x="5821" y="6342"/>
                    <a:pt x="5821" y="6049"/>
                  </a:cubicBezTo>
                  <a:cubicBezTo>
                    <a:pt x="5821" y="5821"/>
                    <a:pt x="5854" y="5594"/>
                    <a:pt x="5919" y="5334"/>
                  </a:cubicBezTo>
                  <a:cubicBezTo>
                    <a:pt x="6081" y="5431"/>
                    <a:pt x="6244" y="5529"/>
                    <a:pt x="6407" y="5626"/>
                  </a:cubicBezTo>
                  <a:cubicBezTo>
                    <a:pt x="7024" y="6049"/>
                    <a:pt x="7577" y="6374"/>
                    <a:pt x="7902" y="6764"/>
                  </a:cubicBezTo>
                  <a:cubicBezTo>
                    <a:pt x="8520" y="7545"/>
                    <a:pt x="8715" y="8390"/>
                    <a:pt x="8650" y="9691"/>
                  </a:cubicBezTo>
                  <a:lnTo>
                    <a:pt x="8650" y="17398"/>
                  </a:lnTo>
                  <a:cubicBezTo>
                    <a:pt x="8650" y="17626"/>
                    <a:pt x="8488" y="17789"/>
                    <a:pt x="8260" y="17789"/>
                  </a:cubicBezTo>
                  <a:cubicBezTo>
                    <a:pt x="8065" y="17789"/>
                    <a:pt x="7902" y="17593"/>
                    <a:pt x="7902" y="17398"/>
                  </a:cubicBezTo>
                  <a:lnTo>
                    <a:pt x="7902" y="14667"/>
                  </a:lnTo>
                  <a:cubicBezTo>
                    <a:pt x="7902" y="14504"/>
                    <a:pt x="7772" y="14407"/>
                    <a:pt x="7610" y="14407"/>
                  </a:cubicBezTo>
                  <a:cubicBezTo>
                    <a:pt x="7480" y="14407"/>
                    <a:pt x="7350" y="14504"/>
                    <a:pt x="7350" y="14667"/>
                  </a:cubicBezTo>
                  <a:lnTo>
                    <a:pt x="7350" y="17398"/>
                  </a:lnTo>
                  <a:cubicBezTo>
                    <a:pt x="7350" y="17919"/>
                    <a:pt x="7772" y="18341"/>
                    <a:pt x="8260" y="18341"/>
                  </a:cubicBezTo>
                  <a:cubicBezTo>
                    <a:pt x="8780" y="18341"/>
                    <a:pt x="9203" y="17919"/>
                    <a:pt x="9203" y="17398"/>
                  </a:cubicBezTo>
                  <a:lnTo>
                    <a:pt x="9203" y="9724"/>
                  </a:lnTo>
                  <a:cubicBezTo>
                    <a:pt x="9301" y="8293"/>
                    <a:pt x="9041" y="7285"/>
                    <a:pt x="8358" y="6439"/>
                  </a:cubicBezTo>
                  <a:cubicBezTo>
                    <a:pt x="7967" y="5951"/>
                    <a:pt x="7382" y="5594"/>
                    <a:pt x="6732" y="5171"/>
                  </a:cubicBezTo>
                  <a:cubicBezTo>
                    <a:pt x="6504" y="5041"/>
                    <a:pt x="6309" y="4911"/>
                    <a:pt x="6081" y="4748"/>
                  </a:cubicBezTo>
                  <a:cubicBezTo>
                    <a:pt x="6146" y="4651"/>
                    <a:pt x="6179" y="4521"/>
                    <a:pt x="6244" y="4390"/>
                  </a:cubicBezTo>
                  <a:cubicBezTo>
                    <a:pt x="6309" y="4163"/>
                    <a:pt x="6374" y="3935"/>
                    <a:pt x="6407" y="3740"/>
                  </a:cubicBezTo>
                  <a:cubicBezTo>
                    <a:pt x="7447" y="3415"/>
                    <a:pt x="8358" y="2439"/>
                    <a:pt x="8650" y="1334"/>
                  </a:cubicBezTo>
                  <a:cubicBezTo>
                    <a:pt x="8748" y="1073"/>
                    <a:pt x="8683" y="781"/>
                    <a:pt x="8553" y="553"/>
                  </a:cubicBezTo>
                  <a:cubicBezTo>
                    <a:pt x="8423" y="293"/>
                    <a:pt x="8195" y="130"/>
                    <a:pt x="7935" y="33"/>
                  </a:cubicBezTo>
                  <a:cubicBezTo>
                    <a:pt x="7848" y="11"/>
                    <a:pt x="7758" y="0"/>
                    <a:pt x="7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23"/>
            <p:cNvSpPr/>
            <p:nvPr/>
          </p:nvSpPr>
          <p:spPr>
            <a:xfrm>
              <a:off x="-1853150" y="2037763"/>
              <a:ext cx="232525" cy="458550"/>
            </a:xfrm>
            <a:custGeom>
              <a:rect b="b" l="l" r="r" t="t"/>
              <a:pathLst>
                <a:path extrusionOk="0" h="18342" w="9301">
                  <a:moveTo>
                    <a:pt x="1633" y="573"/>
                  </a:moveTo>
                  <a:cubicBezTo>
                    <a:pt x="1726" y="573"/>
                    <a:pt x="1815" y="603"/>
                    <a:pt x="1886" y="651"/>
                  </a:cubicBezTo>
                  <a:cubicBezTo>
                    <a:pt x="2016" y="716"/>
                    <a:pt x="2081" y="813"/>
                    <a:pt x="2114" y="943"/>
                  </a:cubicBezTo>
                  <a:cubicBezTo>
                    <a:pt x="2342" y="1691"/>
                    <a:pt x="2764" y="2017"/>
                    <a:pt x="3220" y="2212"/>
                  </a:cubicBezTo>
                  <a:cubicBezTo>
                    <a:pt x="3025" y="2472"/>
                    <a:pt x="2894" y="2797"/>
                    <a:pt x="2862" y="3122"/>
                  </a:cubicBezTo>
                  <a:cubicBezTo>
                    <a:pt x="2114" y="2797"/>
                    <a:pt x="1431" y="2049"/>
                    <a:pt x="1203" y="1204"/>
                  </a:cubicBezTo>
                  <a:cubicBezTo>
                    <a:pt x="1138" y="1073"/>
                    <a:pt x="1171" y="943"/>
                    <a:pt x="1236" y="813"/>
                  </a:cubicBezTo>
                  <a:cubicBezTo>
                    <a:pt x="1301" y="716"/>
                    <a:pt x="1399" y="618"/>
                    <a:pt x="1529" y="586"/>
                  </a:cubicBezTo>
                  <a:cubicBezTo>
                    <a:pt x="1563" y="577"/>
                    <a:pt x="1598" y="573"/>
                    <a:pt x="1633" y="573"/>
                  </a:cubicBezTo>
                  <a:close/>
                  <a:moveTo>
                    <a:pt x="5366" y="1789"/>
                  </a:moveTo>
                  <a:cubicBezTo>
                    <a:pt x="5594" y="1789"/>
                    <a:pt x="5789" y="1821"/>
                    <a:pt x="6016" y="1854"/>
                  </a:cubicBezTo>
                  <a:cubicBezTo>
                    <a:pt x="7220" y="2147"/>
                    <a:pt x="8098" y="3090"/>
                    <a:pt x="8455" y="4456"/>
                  </a:cubicBezTo>
                  <a:cubicBezTo>
                    <a:pt x="8748" y="5464"/>
                    <a:pt x="8748" y="6667"/>
                    <a:pt x="8455" y="7707"/>
                  </a:cubicBezTo>
                  <a:cubicBezTo>
                    <a:pt x="8098" y="9073"/>
                    <a:pt x="7220" y="10016"/>
                    <a:pt x="6016" y="10277"/>
                  </a:cubicBezTo>
                  <a:cubicBezTo>
                    <a:pt x="5808" y="10323"/>
                    <a:pt x="5598" y="10345"/>
                    <a:pt x="5392" y="10345"/>
                  </a:cubicBezTo>
                  <a:cubicBezTo>
                    <a:pt x="4730" y="10345"/>
                    <a:pt x="4112" y="10113"/>
                    <a:pt x="3740" y="9691"/>
                  </a:cubicBezTo>
                  <a:cubicBezTo>
                    <a:pt x="3382" y="9268"/>
                    <a:pt x="3317" y="8651"/>
                    <a:pt x="3577" y="7968"/>
                  </a:cubicBezTo>
                  <a:cubicBezTo>
                    <a:pt x="3903" y="7220"/>
                    <a:pt x="4033" y="6634"/>
                    <a:pt x="4033" y="6082"/>
                  </a:cubicBezTo>
                  <a:cubicBezTo>
                    <a:pt x="4033" y="5529"/>
                    <a:pt x="3903" y="4943"/>
                    <a:pt x="3577" y="4195"/>
                  </a:cubicBezTo>
                  <a:cubicBezTo>
                    <a:pt x="3317" y="3480"/>
                    <a:pt x="3382" y="2895"/>
                    <a:pt x="3740" y="2439"/>
                  </a:cubicBezTo>
                  <a:cubicBezTo>
                    <a:pt x="4098" y="2017"/>
                    <a:pt x="4716" y="1789"/>
                    <a:pt x="5366" y="1789"/>
                  </a:cubicBezTo>
                  <a:close/>
                  <a:moveTo>
                    <a:pt x="1649" y="0"/>
                  </a:moveTo>
                  <a:cubicBezTo>
                    <a:pt x="1558" y="0"/>
                    <a:pt x="1464" y="11"/>
                    <a:pt x="1366" y="33"/>
                  </a:cubicBezTo>
                  <a:cubicBezTo>
                    <a:pt x="1106" y="130"/>
                    <a:pt x="878" y="293"/>
                    <a:pt x="748" y="553"/>
                  </a:cubicBezTo>
                  <a:cubicBezTo>
                    <a:pt x="618" y="781"/>
                    <a:pt x="586" y="1073"/>
                    <a:pt x="651" y="1334"/>
                  </a:cubicBezTo>
                  <a:cubicBezTo>
                    <a:pt x="943" y="2439"/>
                    <a:pt x="1854" y="3415"/>
                    <a:pt x="2894" y="3740"/>
                  </a:cubicBezTo>
                  <a:cubicBezTo>
                    <a:pt x="2927" y="3935"/>
                    <a:pt x="2992" y="4163"/>
                    <a:pt x="3057" y="4390"/>
                  </a:cubicBezTo>
                  <a:cubicBezTo>
                    <a:pt x="3122" y="4521"/>
                    <a:pt x="3155" y="4651"/>
                    <a:pt x="3220" y="4748"/>
                  </a:cubicBezTo>
                  <a:cubicBezTo>
                    <a:pt x="2992" y="4911"/>
                    <a:pt x="2797" y="5041"/>
                    <a:pt x="2569" y="5171"/>
                  </a:cubicBezTo>
                  <a:cubicBezTo>
                    <a:pt x="1919" y="5594"/>
                    <a:pt x="1334" y="5951"/>
                    <a:pt x="943" y="6439"/>
                  </a:cubicBezTo>
                  <a:cubicBezTo>
                    <a:pt x="260" y="7285"/>
                    <a:pt x="0" y="8293"/>
                    <a:pt x="98" y="9724"/>
                  </a:cubicBezTo>
                  <a:lnTo>
                    <a:pt x="98" y="17398"/>
                  </a:lnTo>
                  <a:cubicBezTo>
                    <a:pt x="98" y="17919"/>
                    <a:pt x="521" y="18341"/>
                    <a:pt x="1041" y="18341"/>
                  </a:cubicBezTo>
                  <a:cubicBezTo>
                    <a:pt x="1529" y="18341"/>
                    <a:pt x="1951" y="17919"/>
                    <a:pt x="1951" y="17398"/>
                  </a:cubicBezTo>
                  <a:lnTo>
                    <a:pt x="1951" y="14667"/>
                  </a:lnTo>
                  <a:cubicBezTo>
                    <a:pt x="1951" y="14537"/>
                    <a:pt x="1854" y="14407"/>
                    <a:pt x="1691" y="14407"/>
                  </a:cubicBezTo>
                  <a:cubicBezTo>
                    <a:pt x="1529" y="14407"/>
                    <a:pt x="1399" y="14537"/>
                    <a:pt x="1399" y="14667"/>
                  </a:cubicBezTo>
                  <a:lnTo>
                    <a:pt x="1399" y="17398"/>
                  </a:lnTo>
                  <a:cubicBezTo>
                    <a:pt x="1399" y="17593"/>
                    <a:pt x="1236" y="17789"/>
                    <a:pt x="1041" y="17789"/>
                  </a:cubicBezTo>
                  <a:cubicBezTo>
                    <a:pt x="846" y="17789"/>
                    <a:pt x="651" y="17626"/>
                    <a:pt x="651" y="17398"/>
                  </a:cubicBezTo>
                  <a:lnTo>
                    <a:pt x="651" y="9724"/>
                  </a:lnTo>
                  <a:lnTo>
                    <a:pt x="651" y="9691"/>
                  </a:lnTo>
                  <a:cubicBezTo>
                    <a:pt x="586" y="8390"/>
                    <a:pt x="781" y="7545"/>
                    <a:pt x="1399" y="6797"/>
                  </a:cubicBezTo>
                  <a:cubicBezTo>
                    <a:pt x="1724" y="6374"/>
                    <a:pt x="2277" y="6049"/>
                    <a:pt x="2894" y="5659"/>
                  </a:cubicBezTo>
                  <a:cubicBezTo>
                    <a:pt x="3057" y="5561"/>
                    <a:pt x="3220" y="5431"/>
                    <a:pt x="3382" y="5334"/>
                  </a:cubicBezTo>
                  <a:cubicBezTo>
                    <a:pt x="3447" y="5594"/>
                    <a:pt x="3480" y="5854"/>
                    <a:pt x="3480" y="6082"/>
                  </a:cubicBezTo>
                  <a:cubicBezTo>
                    <a:pt x="3480" y="6342"/>
                    <a:pt x="3447" y="6634"/>
                    <a:pt x="3350" y="6992"/>
                  </a:cubicBezTo>
                  <a:cubicBezTo>
                    <a:pt x="2992" y="6992"/>
                    <a:pt x="2634" y="7122"/>
                    <a:pt x="2342" y="7382"/>
                  </a:cubicBezTo>
                  <a:lnTo>
                    <a:pt x="2309" y="7382"/>
                  </a:lnTo>
                  <a:cubicBezTo>
                    <a:pt x="1464" y="8130"/>
                    <a:pt x="1399" y="9073"/>
                    <a:pt x="1399" y="9724"/>
                  </a:cubicBezTo>
                  <a:lnTo>
                    <a:pt x="1399" y="13366"/>
                  </a:lnTo>
                  <a:cubicBezTo>
                    <a:pt x="1399" y="13528"/>
                    <a:pt x="1529" y="13659"/>
                    <a:pt x="1691" y="13659"/>
                  </a:cubicBezTo>
                  <a:cubicBezTo>
                    <a:pt x="1854" y="13659"/>
                    <a:pt x="1951" y="13528"/>
                    <a:pt x="1951" y="13366"/>
                  </a:cubicBezTo>
                  <a:lnTo>
                    <a:pt x="1951" y="9691"/>
                  </a:lnTo>
                  <a:cubicBezTo>
                    <a:pt x="1951" y="8846"/>
                    <a:pt x="2147" y="8260"/>
                    <a:pt x="2667" y="7805"/>
                  </a:cubicBezTo>
                  <a:cubicBezTo>
                    <a:pt x="2829" y="7707"/>
                    <a:pt x="2992" y="7610"/>
                    <a:pt x="3155" y="7577"/>
                  </a:cubicBezTo>
                  <a:lnTo>
                    <a:pt x="3155" y="7577"/>
                  </a:lnTo>
                  <a:cubicBezTo>
                    <a:pt x="3122" y="7642"/>
                    <a:pt x="3090" y="7707"/>
                    <a:pt x="3090" y="7740"/>
                  </a:cubicBezTo>
                  <a:cubicBezTo>
                    <a:pt x="2732" y="8651"/>
                    <a:pt x="2797" y="9464"/>
                    <a:pt x="3317" y="10081"/>
                  </a:cubicBezTo>
                  <a:cubicBezTo>
                    <a:pt x="3805" y="10602"/>
                    <a:pt x="4553" y="10927"/>
                    <a:pt x="5366" y="10927"/>
                  </a:cubicBezTo>
                  <a:cubicBezTo>
                    <a:pt x="5626" y="10927"/>
                    <a:pt x="5886" y="10894"/>
                    <a:pt x="6146" y="10829"/>
                  </a:cubicBezTo>
                  <a:cubicBezTo>
                    <a:pt x="7545" y="10504"/>
                    <a:pt x="8585" y="9431"/>
                    <a:pt x="9008" y="7838"/>
                  </a:cubicBezTo>
                  <a:cubicBezTo>
                    <a:pt x="9301" y="6732"/>
                    <a:pt x="9301" y="5431"/>
                    <a:pt x="9008" y="4293"/>
                  </a:cubicBezTo>
                  <a:cubicBezTo>
                    <a:pt x="8585" y="2732"/>
                    <a:pt x="7545" y="1626"/>
                    <a:pt x="6146" y="1301"/>
                  </a:cubicBezTo>
                  <a:cubicBezTo>
                    <a:pt x="5886" y="1247"/>
                    <a:pt x="5628" y="1221"/>
                    <a:pt x="5377" y="1221"/>
                  </a:cubicBezTo>
                  <a:cubicBezTo>
                    <a:pt x="4720" y="1221"/>
                    <a:pt x="4113" y="1403"/>
                    <a:pt x="3642" y="1756"/>
                  </a:cubicBezTo>
                  <a:cubicBezTo>
                    <a:pt x="3220" y="1594"/>
                    <a:pt x="2862" y="1399"/>
                    <a:pt x="2667" y="781"/>
                  </a:cubicBezTo>
                  <a:cubicBezTo>
                    <a:pt x="2602" y="488"/>
                    <a:pt x="2407" y="261"/>
                    <a:pt x="2179" y="130"/>
                  </a:cubicBezTo>
                  <a:cubicBezTo>
                    <a:pt x="2006" y="44"/>
                    <a:pt x="1832" y="0"/>
                    <a:pt x="1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23"/>
            <p:cNvSpPr/>
            <p:nvPr/>
          </p:nvSpPr>
          <p:spPr>
            <a:xfrm>
              <a:off x="-1734450" y="2116413"/>
              <a:ext cx="58550" cy="44125"/>
            </a:xfrm>
            <a:custGeom>
              <a:rect b="b" l="l" r="r" t="t"/>
              <a:pathLst>
                <a:path extrusionOk="0" h="1765" w="2342">
                  <a:moveTo>
                    <a:pt x="1789" y="1"/>
                  </a:moveTo>
                  <a:cubicBezTo>
                    <a:pt x="1675" y="1"/>
                    <a:pt x="1561" y="25"/>
                    <a:pt x="1463" y="74"/>
                  </a:cubicBezTo>
                  <a:cubicBezTo>
                    <a:pt x="1171" y="204"/>
                    <a:pt x="976" y="464"/>
                    <a:pt x="878" y="822"/>
                  </a:cubicBezTo>
                  <a:cubicBezTo>
                    <a:pt x="846" y="984"/>
                    <a:pt x="748" y="1114"/>
                    <a:pt x="618" y="1179"/>
                  </a:cubicBezTo>
                  <a:cubicBezTo>
                    <a:pt x="585" y="1196"/>
                    <a:pt x="553" y="1204"/>
                    <a:pt x="520" y="1204"/>
                  </a:cubicBezTo>
                  <a:cubicBezTo>
                    <a:pt x="488" y="1204"/>
                    <a:pt x="455" y="1196"/>
                    <a:pt x="423" y="1179"/>
                  </a:cubicBezTo>
                  <a:cubicBezTo>
                    <a:pt x="388" y="1162"/>
                    <a:pt x="351" y="1154"/>
                    <a:pt x="314" y="1154"/>
                  </a:cubicBezTo>
                  <a:cubicBezTo>
                    <a:pt x="213" y="1154"/>
                    <a:pt x="113" y="1214"/>
                    <a:pt x="65" y="1310"/>
                  </a:cubicBezTo>
                  <a:cubicBezTo>
                    <a:pt x="0" y="1440"/>
                    <a:pt x="65" y="1602"/>
                    <a:pt x="195" y="1700"/>
                  </a:cubicBezTo>
                  <a:cubicBezTo>
                    <a:pt x="293" y="1732"/>
                    <a:pt x="423" y="1765"/>
                    <a:pt x="520" y="1765"/>
                  </a:cubicBezTo>
                  <a:cubicBezTo>
                    <a:pt x="650" y="1765"/>
                    <a:pt x="748" y="1732"/>
                    <a:pt x="878" y="1700"/>
                  </a:cubicBezTo>
                  <a:cubicBezTo>
                    <a:pt x="1138" y="1570"/>
                    <a:pt x="1333" y="1310"/>
                    <a:pt x="1431" y="952"/>
                  </a:cubicBezTo>
                  <a:cubicBezTo>
                    <a:pt x="1463" y="789"/>
                    <a:pt x="1561" y="627"/>
                    <a:pt x="1691" y="594"/>
                  </a:cubicBezTo>
                  <a:cubicBezTo>
                    <a:pt x="1724" y="578"/>
                    <a:pt x="1756" y="570"/>
                    <a:pt x="1789" y="570"/>
                  </a:cubicBezTo>
                  <a:cubicBezTo>
                    <a:pt x="1821" y="570"/>
                    <a:pt x="1854" y="578"/>
                    <a:pt x="1886" y="594"/>
                  </a:cubicBezTo>
                  <a:cubicBezTo>
                    <a:pt x="1921" y="612"/>
                    <a:pt x="1958" y="620"/>
                    <a:pt x="1995" y="620"/>
                  </a:cubicBezTo>
                  <a:cubicBezTo>
                    <a:pt x="2096" y="620"/>
                    <a:pt x="2196" y="559"/>
                    <a:pt x="2244" y="464"/>
                  </a:cubicBezTo>
                  <a:cubicBezTo>
                    <a:pt x="2342" y="334"/>
                    <a:pt x="2276" y="139"/>
                    <a:pt x="2114" y="74"/>
                  </a:cubicBezTo>
                  <a:cubicBezTo>
                    <a:pt x="2016" y="25"/>
                    <a:pt x="1902" y="1"/>
                    <a:pt x="1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23"/>
            <p:cNvSpPr/>
            <p:nvPr/>
          </p:nvSpPr>
          <p:spPr>
            <a:xfrm>
              <a:off x="-1734450" y="2218538"/>
              <a:ext cx="58550" cy="43625"/>
            </a:xfrm>
            <a:custGeom>
              <a:rect b="b" l="l" r="r" t="t"/>
              <a:pathLst>
                <a:path extrusionOk="0" h="1745" w="2342">
                  <a:moveTo>
                    <a:pt x="549" y="0"/>
                  </a:moveTo>
                  <a:cubicBezTo>
                    <a:pt x="423" y="0"/>
                    <a:pt x="300" y="34"/>
                    <a:pt x="195" y="86"/>
                  </a:cubicBezTo>
                  <a:cubicBezTo>
                    <a:pt x="65" y="151"/>
                    <a:pt x="0" y="314"/>
                    <a:pt x="65" y="444"/>
                  </a:cubicBezTo>
                  <a:cubicBezTo>
                    <a:pt x="110" y="555"/>
                    <a:pt x="200" y="605"/>
                    <a:pt x="294" y="605"/>
                  </a:cubicBezTo>
                  <a:cubicBezTo>
                    <a:pt x="337" y="605"/>
                    <a:pt x="382" y="595"/>
                    <a:pt x="423" y="574"/>
                  </a:cubicBezTo>
                  <a:cubicBezTo>
                    <a:pt x="455" y="558"/>
                    <a:pt x="488" y="550"/>
                    <a:pt x="520" y="550"/>
                  </a:cubicBezTo>
                  <a:cubicBezTo>
                    <a:pt x="553" y="550"/>
                    <a:pt x="585" y="558"/>
                    <a:pt x="618" y="574"/>
                  </a:cubicBezTo>
                  <a:cubicBezTo>
                    <a:pt x="748" y="639"/>
                    <a:pt x="846" y="769"/>
                    <a:pt x="878" y="964"/>
                  </a:cubicBezTo>
                  <a:cubicBezTo>
                    <a:pt x="976" y="1289"/>
                    <a:pt x="1171" y="1550"/>
                    <a:pt x="1463" y="1680"/>
                  </a:cubicBezTo>
                  <a:cubicBezTo>
                    <a:pt x="1561" y="1745"/>
                    <a:pt x="1659" y="1745"/>
                    <a:pt x="1789" y="1745"/>
                  </a:cubicBezTo>
                  <a:cubicBezTo>
                    <a:pt x="1919" y="1745"/>
                    <a:pt x="2016" y="1745"/>
                    <a:pt x="2146" y="1680"/>
                  </a:cubicBezTo>
                  <a:cubicBezTo>
                    <a:pt x="2276" y="1615"/>
                    <a:pt x="2342" y="1452"/>
                    <a:pt x="2276" y="1289"/>
                  </a:cubicBezTo>
                  <a:cubicBezTo>
                    <a:pt x="2205" y="1194"/>
                    <a:pt x="2099" y="1134"/>
                    <a:pt x="1996" y="1134"/>
                  </a:cubicBezTo>
                  <a:cubicBezTo>
                    <a:pt x="1958" y="1134"/>
                    <a:pt x="1921" y="1142"/>
                    <a:pt x="1886" y="1159"/>
                  </a:cubicBezTo>
                  <a:cubicBezTo>
                    <a:pt x="1854" y="1176"/>
                    <a:pt x="1821" y="1184"/>
                    <a:pt x="1789" y="1184"/>
                  </a:cubicBezTo>
                  <a:cubicBezTo>
                    <a:pt x="1756" y="1184"/>
                    <a:pt x="1724" y="1176"/>
                    <a:pt x="1691" y="1159"/>
                  </a:cubicBezTo>
                  <a:cubicBezTo>
                    <a:pt x="1561" y="1127"/>
                    <a:pt x="1463" y="997"/>
                    <a:pt x="1431" y="802"/>
                  </a:cubicBezTo>
                  <a:cubicBezTo>
                    <a:pt x="1333" y="476"/>
                    <a:pt x="1138" y="184"/>
                    <a:pt x="878" y="86"/>
                  </a:cubicBezTo>
                  <a:cubicBezTo>
                    <a:pt x="772" y="26"/>
                    <a:pt x="659" y="0"/>
                    <a:pt x="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23"/>
            <p:cNvSpPr/>
            <p:nvPr/>
          </p:nvSpPr>
          <p:spPr>
            <a:xfrm>
              <a:off x="-1723900" y="2175963"/>
              <a:ext cx="63450" cy="26850"/>
            </a:xfrm>
            <a:custGeom>
              <a:rect b="b" l="l" r="r" t="t"/>
              <a:pathLst>
                <a:path extrusionOk="0" h="1074" w="2538">
                  <a:moveTo>
                    <a:pt x="1724" y="1"/>
                  </a:moveTo>
                  <a:cubicBezTo>
                    <a:pt x="1464" y="1"/>
                    <a:pt x="1204" y="131"/>
                    <a:pt x="1041" y="391"/>
                  </a:cubicBezTo>
                  <a:cubicBezTo>
                    <a:pt x="976" y="488"/>
                    <a:pt x="879" y="521"/>
                    <a:pt x="814" y="521"/>
                  </a:cubicBezTo>
                  <a:cubicBezTo>
                    <a:pt x="716" y="521"/>
                    <a:pt x="619" y="456"/>
                    <a:pt x="554" y="358"/>
                  </a:cubicBezTo>
                  <a:cubicBezTo>
                    <a:pt x="497" y="302"/>
                    <a:pt x="418" y="267"/>
                    <a:pt x="337" y="267"/>
                  </a:cubicBezTo>
                  <a:cubicBezTo>
                    <a:pt x="278" y="267"/>
                    <a:pt x="218" y="285"/>
                    <a:pt x="163" y="326"/>
                  </a:cubicBezTo>
                  <a:cubicBezTo>
                    <a:pt x="33" y="391"/>
                    <a:pt x="1" y="586"/>
                    <a:pt x="98" y="716"/>
                  </a:cubicBezTo>
                  <a:cubicBezTo>
                    <a:pt x="294" y="944"/>
                    <a:pt x="521" y="1074"/>
                    <a:pt x="781" y="1074"/>
                  </a:cubicBezTo>
                  <a:cubicBezTo>
                    <a:pt x="1074" y="1074"/>
                    <a:pt x="1302" y="944"/>
                    <a:pt x="1497" y="716"/>
                  </a:cubicBezTo>
                  <a:cubicBezTo>
                    <a:pt x="1562" y="619"/>
                    <a:pt x="1659" y="554"/>
                    <a:pt x="1724" y="554"/>
                  </a:cubicBezTo>
                  <a:cubicBezTo>
                    <a:pt x="1822" y="554"/>
                    <a:pt x="1920" y="619"/>
                    <a:pt x="1985" y="716"/>
                  </a:cubicBezTo>
                  <a:cubicBezTo>
                    <a:pt x="2042" y="792"/>
                    <a:pt x="2121" y="824"/>
                    <a:pt x="2203" y="824"/>
                  </a:cubicBezTo>
                  <a:cubicBezTo>
                    <a:pt x="2261" y="824"/>
                    <a:pt x="2321" y="808"/>
                    <a:pt x="2375" y="781"/>
                  </a:cubicBezTo>
                  <a:cubicBezTo>
                    <a:pt x="2505" y="684"/>
                    <a:pt x="2537" y="488"/>
                    <a:pt x="2440" y="358"/>
                  </a:cubicBezTo>
                  <a:cubicBezTo>
                    <a:pt x="2245" y="131"/>
                    <a:pt x="1985" y="1"/>
                    <a:pt x="1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23"/>
            <p:cNvSpPr/>
            <p:nvPr/>
          </p:nvSpPr>
          <p:spPr>
            <a:xfrm>
              <a:off x="-2023075" y="2074338"/>
              <a:ext cx="87025" cy="236600"/>
            </a:xfrm>
            <a:custGeom>
              <a:rect b="b" l="l" r="r" t="t"/>
              <a:pathLst>
                <a:path extrusionOk="0" h="9464" w="3481">
                  <a:moveTo>
                    <a:pt x="2700" y="2830"/>
                  </a:moveTo>
                  <a:cubicBezTo>
                    <a:pt x="2797" y="2537"/>
                    <a:pt x="2862" y="2277"/>
                    <a:pt x="2862" y="2049"/>
                  </a:cubicBezTo>
                  <a:cubicBezTo>
                    <a:pt x="2927" y="1432"/>
                    <a:pt x="2700" y="944"/>
                    <a:pt x="2310" y="619"/>
                  </a:cubicBezTo>
                  <a:cubicBezTo>
                    <a:pt x="1822" y="196"/>
                    <a:pt x="1106" y="1"/>
                    <a:pt x="326" y="66"/>
                  </a:cubicBezTo>
                  <a:cubicBezTo>
                    <a:pt x="716" y="163"/>
                    <a:pt x="1074" y="326"/>
                    <a:pt x="1334" y="554"/>
                  </a:cubicBezTo>
                  <a:cubicBezTo>
                    <a:pt x="1724" y="911"/>
                    <a:pt x="1952" y="1399"/>
                    <a:pt x="1919" y="1984"/>
                  </a:cubicBezTo>
                  <a:cubicBezTo>
                    <a:pt x="1887" y="2245"/>
                    <a:pt x="1822" y="2505"/>
                    <a:pt x="1724" y="2765"/>
                  </a:cubicBezTo>
                  <a:cubicBezTo>
                    <a:pt x="1627" y="2993"/>
                    <a:pt x="1562" y="3188"/>
                    <a:pt x="1497" y="3350"/>
                  </a:cubicBezTo>
                  <a:cubicBezTo>
                    <a:pt x="1366" y="3806"/>
                    <a:pt x="1301" y="4196"/>
                    <a:pt x="1301" y="4553"/>
                  </a:cubicBezTo>
                  <a:cubicBezTo>
                    <a:pt x="1301" y="4944"/>
                    <a:pt x="1366" y="5301"/>
                    <a:pt x="1497" y="5757"/>
                  </a:cubicBezTo>
                  <a:cubicBezTo>
                    <a:pt x="1562" y="5919"/>
                    <a:pt x="1627" y="6114"/>
                    <a:pt x="1724" y="6342"/>
                  </a:cubicBezTo>
                  <a:cubicBezTo>
                    <a:pt x="2342" y="7935"/>
                    <a:pt x="1334" y="8976"/>
                    <a:pt x="1" y="9106"/>
                  </a:cubicBezTo>
                  <a:cubicBezTo>
                    <a:pt x="1724" y="9464"/>
                    <a:pt x="3480" y="8358"/>
                    <a:pt x="2700" y="6407"/>
                  </a:cubicBezTo>
                  <a:cubicBezTo>
                    <a:pt x="2602" y="6179"/>
                    <a:pt x="2537" y="5984"/>
                    <a:pt x="2472" y="5789"/>
                  </a:cubicBezTo>
                  <a:cubicBezTo>
                    <a:pt x="2342" y="5366"/>
                    <a:pt x="2277" y="4976"/>
                    <a:pt x="2244" y="4619"/>
                  </a:cubicBezTo>
                  <a:cubicBezTo>
                    <a:pt x="2277" y="4228"/>
                    <a:pt x="2342" y="3838"/>
                    <a:pt x="2472" y="3415"/>
                  </a:cubicBezTo>
                  <a:cubicBezTo>
                    <a:pt x="2537" y="3220"/>
                    <a:pt x="2602" y="3025"/>
                    <a:pt x="2700" y="2830"/>
                  </a:cubicBezTo>
                  <a:close/>
                  <a:moveTo>
                    <a:pt x="2700" y="2830"/>
                  </a:move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dical Transplants Infographics by Slidesgo">
  <a:themeElements>
    <a:clrScheme name="Simple Light">
      <a:dk1>
        <a:srgbClr val="000000"/>
      </a:dk1>
      <a:lt1>
        <a:srgbClr val="FFFFFF"/>
      </a:lt1>
      <a:dk2>
        <a:srgbClr val="144673"/>
      </a:dk2>
      <a:lt2>
        <a:srgbClr val="91C4D9"/>
      </a:lt2>
      <a:accent1>
        <a:srgbClr val="D9C6BA"/>
      </a:accent1>
      <a:accent2>
        <a:srgbClr val="772222"/>
      </a:accent2>
      <a:accent3>
        <a:srgbClr val="C43333"/>
      </a:accent3>
      <a:accent4>
        <a:srgbClr val="E9DCD3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